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8.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 id="2147483670" r:id="rId3"/>
  </p:sldMasterIdLst>
  <p:notesMasterIdLst>
    <p:notesMasterId r:id="rId34"/>
  </p:notesMasterIdLst>
  <p:sldIdLst>
    <p:sldId id="3058" r:id="rId4"/>
    <p:sldId id="3038" r:id="rId5"/>
    <p:sldId id="3039" r:id="rId6"/>
    <p:sldId id="3040" r:id="rId7"/>
    <p:sldId id="3041" r:id="rId8"/>
    <p:sldId id="3042" r:id="rId9"/>
    <p:sldId id="3037" r:id="rId10"/>
    <p:sldId id="261" r:id="rId11"/>
    <p:sldId id="3043" r:id="rId12"/>
    <p:sldId id="3044" r:id="rId13"/>
    <p:sldId id="3045" r:id="rId14"/>
    <p:sldId id="3046" r:id="rId15"/>
    <p:sldId id="3047" r:id="rId16"/>
    <p:sldId id="3048" r:id="rId17"/>
    <p:sldId id="3049" r:id="rId18"/>
    <p:sldId id="280" r:id="rId19"/>
    <p:sldId id="3050" r:id="rId20"/>
    <p:sldId id="3051" r:id="rId21"/>
    <p:sldId id="265" r:id="rId22"/>
    <p:sldId id="266" r:id="rId23"/>
    <p:sldId id="3052" r:id="rId24"/>
    <p:sldId id="3053" r:id="rId25"/>
    <p:sldId id="273" r:id="rId26"/>
    <p:sldId id="3054" r:id="rId27"/>
    <p:sldId id="274" r:id="rId28"/>
    <p:sldId id="3055" r:id="rId29"/>
    <p:sldId id="272" r:id="rId30"/>
    <p:sldId id="3056" r:id="rId31"/>
    <p:sldId id="3057" r:id="rId32"/>
    <p:sldId id="120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FC6"/>
    <a:srgbClr val="A2CEA3"/>
    <a:srgbClr val="359086"/>
    <a:srgbClr val="2D3847"/>
    <a:srgbClr val="3C4756"/>
    <a:srgbClr val="333F50"/>
    <a:srgbClr val="2A3442"/>
    <a:srgbClr val="FF6565"/>
    <a:srgbClr val="FF8B8B"/>
    <a:srgbClr val="FF9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9796" autoAdjust="0"/>
  </p:normalViewPr>
  <p:slideViewPr>
    <p:cSldViewPr snapToGrid="0" snapToObjects="1" showGuides="1">
      <p:cViewPr varScale="1">
        <p:scale>
          <a:sx n="110" d="100"/>
          <a:sy n="110" d="100"/>
        </p:scale>
        <p:origin x="848" y="176"/>
      </p:cViewPr>
      <p:guideLst>
        <p:guide orient="horz" pos="3240"/>
        <p:guide pos="5568"/>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0"/>
          <c:tx>
            <c:strRef>
              <c:f>Sheet1!$B$1</c:f>
              <c:strCache>
                <c:ptCount val="1"/>
                <c:pt idx="0">
                  <c:v>Series 2</c:v>
                </c:pt>
              </c:strCache>
            </c:strRef>
          </c:tx>
          <c:spPr>
            <a:gradFill>
              <a:gsLst>
                <a:gs pos="94000">
                  <a:schemeClr val="accent2">
                    <a:lumMod val="50000"/>
                    <a:alpha val="0"/>
                  </a:schemeClr>
                </a:gs>
                <a:gs pos="13000">
                  <a:schemeClr val="accent2"/>
                </a:gs>
              </a:gsLst>
              <a:lin ang="5400000" scaled="0"/>
            </a:gradFill>
            <a:ln w="12700">
              <a:noFill/>
            </a:ln>
            <a:effectLst/>
          </c:spPr>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2.5</c:v>
                </c:pt>
                <c:pt idx="1">
                  <c:v>2.1</c:v>
                </c:pt>
                <c:pt idx="2">
                  <c:v>2.8</c:v>
                </c:pt>
                <c:pt idx="3">
                  <c:v>3.2</c:v>
                </c:pt>
                <c:pt idx="4">
                  <c:v>3</c:v>
                </c:pt>
                <c:pt idx="5">
                  <c:v>3</c:v>
                </c:pt>
              </c:numCache>
            </c:numRef>
          </c:val>
          <c:extLst>
            <c:ext xmlns:c16="http://schemas.microsoft.com/office/drawing/2014/chart" uri="{C3380CC4-5D6E-409C-BE32-E72D297353CC}">
              <c16:uniqueId val="{00000001-2AE3-4041-8C02-487A9B9FF804}"/>
            </c:ext>
          </c:extLst>
        </c:ser>
        <c:dLbls>
          <c:showLegendKey val="0"/>
          <c:showVal val="0"/>
          <c:showCatName val="0"/>
          <c:showSerName val="0"/>
          <c:showPercent val="0"/>
          <c:showBubbleSize val="0"/>
        </c:dLbls>
        <c:axId val="402335040"/>
        <c:axId val="682558000"/>
      </c:areaChart>
      <c:catAx>
        <c:axId val="402335040"/>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crossAx val="682558000"/>
        <c:crosses val="autoZero"/>
        <c:auto val="1"/>
        <c:lblAlgn val="ctr"/>
        <c:lblOffset val="100"/>
        <c:noMultiLvlLbl val="0"/>
      </c:catAx>
      <c:valAx>
        <c:axId val="682558000"/>
        <c:scaling>
          <c:orientation val="minMax"/>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0233504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17058396646969"/>
          <c:y val="0.10578661642405834"/>
          <c:w val="0.85644969713126284"/>
          <c:h val="0.55843124458480187"/>
        </c:manualLayout>
      </c:layout>
      <c:lineChart>
        <c:grouping val="standard"/>
        <c:varyColors val="0"/>
        <c:ser>
          <c:idx val="0"/>
          <c:order val="0"/>
          <c:tx>
            <c:strRef>
              <c:f>Sheet1!$B$1</c:f>
              <c:strCache>
                <c:ptCount val="1"/>
                <c:pt idx="0">
                  <c:v>This Year</c:v>
                </c:pt>
              </c:strCache>
            </c:strRef>
          </c:tx>
          <c:spPr>
            <a:ln w="12700" cap="rnd">
              <a:solidFill>
                <a:schemeClr val="accent2"/>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90</c:v>
                </c:pt>
                <c:pt idx="1">
                  <c:v>94</c:v>
                </c:pt>
                <c:pt idx="2">
                  <c:v>100</c:v>
                </c:pt>
                <c:pt idx="3">
                  <c:v>96</c:v>
                </c:pt>
                <c:pt idx="4">
                  <c:v>120</c:v>
                </c:pt>
                <c:pt idx="5">
                  <c:v>125</c:v>
                </c:pt>
                <c:pt idx="6">
                  <c:v>135</c:v>
                </c:pt>
              </c:numCache>
            </c:numRef>
          </c:val>
          <c:smooth val="1"/>
          <c:extLst>
            <c:ext xmlns:c16="http://schemas.microsoft.com/office/drawing/2014/chart" uri="{C3380CC4-5D6E-409C-BE32-E72D297353CC}">
              <c16:uniqueId val="{00000000-E18E-48B4-BE75-10DBD7F0CB13}"/>
            </c:ext>
          </c:extLst>
        </c:ser>
        <c:ser>
          <c:idx val="1"/>
          <c:order val="1"/>
          <c:tx>
            <c:strRef>
              <c:f>Sheet1!$C$1</c:f>
              <c:strCache>
                <c:ptCount val="1"/>
                <c:pt idx="0">
                  <c:v>Last Year</c:v>
                </c:pt>
              </c:strCache>
            </c:strRef>
          </c:tx>
          <c:spPr>
            <a:ln w="12700" cap="rnd">
              <a:solidFill>
                <a:schemeClr val="accent2">
                  <a:lumMod val="50000"/>
                </a:schemeClr>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Sheet1!$C$2:$C$8</c:f>
              <c:numCache>
                <c:formatCode>General</c:formatCode>
                <c:ptCount val="7"/>
                <c:pt idx="0">
                  <c:v>80</c:v>
                </c:pt>
                <c:pt idx="1">
                  <c:v>88</c:v>
                </c:pt>
                <c:pt idx="2">
                  <c:v>90</c:v>
                </c:pt>
                <c:pt idx="3">
                  <c:v>93</c:v>
                </c:pt>
                <c:pt idx="4">
                  <c:v>100</c:v>
                </c:pt>
                <c:pt idx="5">
                  <c:v>110</c:v>
                </c:pt>
                <c:pt idx="6">
                  <c:v>125</c:v>
                </c:pt>
              </c:numCache>
            </c:numRef>
          </c:val>
          <c:smooth val="1"/>
          <c:extLst>
            <c:ext xmlns:c16="http://schemas.microsoft.com/office/drawing/2014/chart" uri="{C3380CC4-5D6E-409C-BE32-E72D297353CC}">
              <c16:uniqueId val="{00000004-E18E-48B4-BE75-10DBD7F0CB13}"/>
            </c:ext>
          </c:extLst>
        </c:ser>
        <c:dLbls>
          <c:showLegendKey val="0"/>
          <c:showVal val="0"/>
          <c:showCatName val="0"/>
          <c:showSerName val="0"/>
          <c:showPercent val="0"/>
          <c:showBubbleSize val="0"/>
        </c:dLbls>
        <c:smooth val="0"/>
        <c:axId val="632477808"/>
        <c:axId val="632472232"/>
      </c:lineChart>
      <c:catAx>
        <c:axId val="632477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2232"/>
        <c:crosses val="autoZero"/>
        <c:auto val="1"/>
        <c:lblAlgn val="ctr"/>
        <c:lblOffset val="100"/>
        <c:noMultiLvlLbl val="0"/>
      </c:catAx>
      <c:valAx>
        <c:axId val="632472232"/>
        <c:scaling>
          <c:orientation val="minMax"/>
          <c:max val="200"/>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7808"/>
        <c:crosses val="autoZero"/>
        <c:crossBetween val="between"/>
        <c:majorUnit val="100"/>
      </c:valAx>
      <c:spPr>
        <a:noFill/>
        <a:ln>
          <a:noFill/>
        </a:ln>
        <a:effectLst/>
      </c:spPr>
    </c:plotArea>
    <c:legend>
      <c:legendPos val="b"/>
      <c:layout>
        <c:manualLayout>
          <c:xMode val="edge"/>
          <c:yMode val="edge"/>
          <c:x val="0.23816679255342782"/>
          <c:y val="0.84024315012897077"/>
          <c:w val="0.52366641489314436"/>
          <c:h val="0.1414304009812586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17058396646969"/>
          <c:y val="0.10578661642405834"/>
          <c:w val="0.85644969713126284"/>
          <c:h val="0.55843124458480187"/>
        </c:manualLayout>
      </c:layout>
      <c:barChart>
        <c:barDir val="col"/>
        <c:grouping val="clustered"/>
        <c:varyColors val="0"/>
        <c:ser>
          <c:idx val="0"/>
          <c:order val="0"/>
          <c:tx>
            <c:strRef>
              <c:f>Sheet1!$B$1</c:f>
              <c:strCache>
                <c:ptCount val="1"/>
                <c:pt idx="0">
                  <c:v>This Year</c:v>
                </c:pt>
              </c:strCache>
            </c:strRef>
          </c:tx>
          <c:spPr>
            <a:solidFill>
              <a:schemeClr val="accent2"/>
            </a:solidFill>
            <a:ln w="12700">
              <a:noFill/>
            </a:ln>
            <a:effectLst/>
          </c:spPr>
          <c:invertIfNegative val="0"/>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90</c:v>
                </c:pt>
                <c:pt idx="1">
                  <c:v>94</c:v>
                </c:pt>
                <c:pt idx="2">
                  <c:v>100</c:v>
                </c:pt>
                <c:pt idx="3">
                  <c:v>96</c:v>
                </c:pt>
                <c:pt idx="4">
                  <c:v>120</c:v>
                </c:pt>
                <c:pt idx="5">
                  <c:v>125</c:v>
                </c:pt>
                <c:pt idx="6">
                  <c:v>135</c:v>
                </c:pt>
              </c:numCache>
            </c:numRef>
          </c:val>
          <c:extLst>
            <c:ext xmlns:c16="http://schemas.microsoft.com/office/drawing/2014/chart" uri="{C3380CC4-5D6E-409C-BE32-E72D297353CC}">
              <c16:uniqueId val="{00000000-E18E-48B4-BE75-10DBD7F0CB13}"/>
            </c:ext>
          </c:extLst>
        </c:ser>
        <c:dLbls>
          <c:showLegendKey val="0"/>
          <c:showVal val="0"/>
          <c:showCatName val="0"/>
          <c:showSerName val="0"/>
          <c:showPercent val="0"/>
          <c:showBubbleSize val="0"/>
        </c:dLbls>
        <c:gapWidth val="150"/>
        <c:axId val="632477808"/>
        <c:axId val="632472232"/>
      </c:barChart>
      <c:catAx>
        <c:axId val="632477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2232"/>
        <c:crosses val="autoZero"/>
        <c:auto val="1"/>
        <c:lblAlgn val="ctr"/>
        <c:lblOffset val="100"/>
        <c:noMultiLvlLbl val="0"/>
      </c:catAx>
      <c:valAx>
        <c:axId val="632472232"/>
        <c:scaling>
          <c:orientation val="minMax"/>
          <c:max val="200"/>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7808"/>
        <c:crosses val="autoZero"/>
        <c:crossBetween val="between"/>
        <c:majorUnit val="100"/>
      </c:valAx>
      <c:spPr>
        <a:noFill/>
        <a:ln>
          <a:noFill/>
        </a:ln>
        <a:effectLst/>
      </c:spPr>
    </c:plotArea>
    <c:legend>
      <c:legendPos val="b"/>
      <c:layout>
        <c:manualLayout>
          <c:xMode val="edge"/>
          <c:yMode val="edge"/>
          <c:x val="0.23816679255342782"/>
          <c:y val="0.84024315012897077"/>
          <c:w val="0.21466888949254131"/>
          <c:h val="0.1460335978818240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b="1" dirty="0"/>
              <a:t>CLTV Trend</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a:gsLst>
                <a:gs pos="100000">
                  <a:schemeClr val="accent2">
                    <a:alpha val="0"/>
                  </a:schemeClr>
                </a:gs>
                <a:gs pos="0">
                  <a:schemeClr val="accent2"/>
                </a:gs>
              </a:gsLst>
              <a:lin ang="5400000" scaled="0"/>
            </a:gradFill>
            <a:ln>
              <a:noFill/>
            </a:ln>
            <a:effectLst/>
          </c:spPr>
          <c:invertIfNegative val="0"/>
          <c:cat>
            <c:strRef>
              <c:f>Sheet1!$A$2:$A$6</c:f>
              <c:strCache>
                <c:ptCount val="5"/>
                <c:pt idx="0">
                  <c:v>2022 Q1</c:v>
                </c:pt>
                <c:pt idx="1">
                  <c:v>2022 Q2</c:v>
                </c:pt>
                <c:pt idx="2">
                  <c:v>2022 Q3</c:v>
                </c:pt>
                <c:pt idx="3">
                  <c:v>2022 Q4</c:v>
                </c:pt>
                <c:pt idx="4">
                  <c:v>2023 Q1</c:v>
                </c:pt>
              </c:strCache>
            </c:strRef>
          </c:cat>
          <c:val>
            <c:numRef>
              <c:f>Sheet1!$B$2:$B$6</c:f>
              <c:numCache>
                <c:formatCode>General</c:formatCode>
                <c:ptCount val="5"/>
                <c:pt idx="0">
                  <c:v>26000</c:v>
                </c:pt>
                <c:pt idx="1">
                  <c:v>27000</c:v>
                </c:pt>
                <c:pt idx="2">
                  <c:v>24000</c:v>
                </c:pt>
                <c:pt idx="3">
                  <c:v>16000</c:v>
                </c:pt>
                <c:pt idx="4">
                  <c:v>21000</c:v>
                </c:pt>
              </c:numCache>
            </c:numRef>
          </c:val>
          <c:extLst>
            <c:ext xmlns:c16="http://schemas.microsoft.com/office/drawing/2014/chart" uri="{C3380CC4-5D6E-409C-BE32-E72D297353CC}">
              <c16:uniqueId val="{00000000-6184-4263-9254-21F00D0E7839}"/>
            </c:ext>
          </c:extLst>
        </c:ser>
        <c:dLbls>
          <c:showLegendKey val="0"/>
          <c:showVal val="0"/>
          <c:showCatName val="0"/>
          <c:showSerName val="0"/>
          <c:showPercent val="0"/>
          <c:showBubbleSize val="0"/>
        </c:dLbls>
        <c:gapWidth val="105"/>
        <c:overlap val="-27"/>
        <c:axId val="1917792816"/>
        <c:axId val="1919766656"/>
      </c:barChart>
      <c:catAx>
        <c:axId val="1917792816"/>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9766656"/>
        <c:crosses val="autoZero"/>
        <c:auto val="1"/>
        <c:lblAlgn val="ctr"/>
        <c:lblOffset val="100"/>
        <c:noMultiLvlLbl val="0"/>
      </c:catAx>
      <c:valAx>
        <c:axId val="19197666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7792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b="1" dirty="0"/>
              <a:t>Top 5 Customers By CLTV</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gradFill>
              <a:gsLst>
                <a:gs pos="100000">
                  <a:schemeClr val="tx2">
                    <a:lumMod val="20000"/>
                    <a:lumOff val="80000"/>
                    <a:alpha val="0"/>
                  </a:schemeClr>
                </a:gs>
                <a:gs pos="0">
                  <a:schemeClr val="tx2">
                    <a:lumMod val="40000"/>
                    <a:lumOff val="60000"/>
                  </a:schemeClr>
                </a:gs>
              </a:gsLst>
              <a:lin ang="10800000" scaled="0"/>
            </a:gradFill>
            <a:ln>
              <a:noFill/>
            </a:ln>
            <a:effectLst/>
          </c:spPr>
          <c:invertIfNegative val="0"/>
          <c:cat>
            <c:strRef>
              <c:f>Sheet1!$A$2:$A$6</c:f>
              <c:strCache>
                <c:ptCount val="5"/>
                <c:pt idx="0">
                  <c:v>Company 1</c:v>
                </c:pt>
                <c:pt idx="1">
                  <c:v>Company 2</c:v>
                </c:pt>
                <c:pt idx="2">
                  <c:v>Company 3</c:v>
                </c:pt>
                <c:pt idx="3">
                  <c:v>Company 4</c:v>
                </c:pt>
                <c:pt idx="4">
                  <c:v>Company 5</c:v>
                </c:pt>
              </c:strCache>
            </c:strRef>
          </c:cat>
          <c:val>
            <c:numRef>
              <c:f>Sheet1!$B$2:$B$6</c:f>
              <c:numCache>
                <c:formatCode>General</c:formatCode>
                <c:ptCount val="5"/>
                <c:pt idx="0">
                  <c:v>26000</c:v>
                </c:pt>
                <c:pt idx="1">
                  <c:v>27000</c:v>
                </c:pt>
                <c:pt idx="2">
                  <c:v>24000</c:v>
                </c:pt>
                <c:pt idx="3">
                  <c:v>16000</c:v>
                </c:pt>
                <c:pt idx="4">
                  <c:v>21000</c:v>
                </c:pt>
              </c:numCache>
            </c:numRef>
          </c:val>
          <c:extLst>
            <c:ext xmlns:c16="http://schemas.microsoft.com/office/drawing/2014/chart" uri="{C3380CC4-5D6E-409C-BE32-E72D297353CC}">
              <c16:uniqueId val="{00000000-6184-4263-9254-21F00D0E7839}"/>
            </c:ext>
          </c:extLst>
        </c:ser>
        <c:dLbls>
          <c:showLegendKey val="0"/>
          <c:showVal val="0"/>
          <c:showCatName val="0"/>
          <c:showSerName val="0"/>
          <c:showPercent val="0"/>
          <c:showBubbleSize val="0"/>
        </c:dLbls>
        <c:gapWidth val="46"/>
        <c:axId val="1917792816"/>
        <c:axId val="1919766656"/>
      </c:barChart>
      <c:catAx>
        <c:axId val="1917792816"/>
        <c:scaling>
          <c:orientation val="minMax"/>
        </c:scaling>
        <c:delete val="0"/>
        <c:axPos val="l"/>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9766656"/>
        <c:crosses val="autoZero"/>
        <c:auto val="1"/>
        <c:lblAlgn val="ctr"/>
        <c:lblOffset val="100"/>
        <c:noMultiLvlLbl val="0"/>
      </c:catAx>
      <c:valAx>
        <c:axId val="1919766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7792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b="1" dirty="0"/>
              <a:t>CAC Trend</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a:gsLst>
                <a:gs pos="100000">
                  <a:schemeClr val="accent2">
                    <a:alpha val="0"/>
                  </a:schemeClr>
                </a:gs>
                <a:gs pos="0">
                  <a:schemeClr val="accent2"/>
                </a:gs>
              </a:gsLst>
              <a:lin ang="5400000" scaled="0"/>
            </a:gradFill>
            <a:ln>
              <a:noFill/>
            </a:ln>
            <a:effectLst/>
          </c:spPr>
          <c:invertIfNegative val="0"/>
          <c:cat>
            <c:strRef>
              <c:f>Sheet1!$A$2:$A$6</c:f>
              <c:strCache>
                <c:ptCount val="5"/>
                <c:pt idx="0">
                  <c:v>2022 Q1</c:v>
                </c:pt>
                <c:pt idx="1">
                  <c:v>2022 Q2</c:v>
                </c:pt>
                <c:pt idx="2">
                  <c:v>2022 Q3</c:v>
                </c:pt>
                <c:pt idx="3">
                  <c:v>2022 Q4</c:v>
                </c:pt>
                <c:pt idx="4">
                  <c:v>2023 Q1</c:v>
                </c:pt>
              </c:strCache>
            </c:strRef>
          </c:cat>
          <c:val>
            <c:numRef>
              <c:f>Sheet1!$B$2:$B$6</c:f>
              <c:numCache>
                <c:formatCode>General</c:formatCode>
                <c:ptCount val="5"/>
                <c:pt idx="0">
                  <c:v>26000</c:v>
                </c:pt>
                <c:pt idx="1">
                  <c:v>27000</c:v>
                </c:pt>
                <c:pt idx="2">
                  <c:v>24000</c:v>
                </c:pt>
                <c:pt idx="3">
                  <c:v>16000</c:v>
                </c:pt>
                <c:pt idx="4">
                  <c:v>21000</c:v>
                </c:pt>
              </c:numCache>
            </c:numRef>
          </c:val>
          <c:extLst>
            <c:ext xmlns:c16="http://schemas.microsoft.com/office/drawing/2014/chart" uri="{C3380CC4-5D6E-409C-BE32-E72D297353CC}">
              <c16:uniqueId val="{00000000-6184-4263-9254-21F00D0E7839}"/>
            </c:ext>
          </c:extLst>
        </c:ser>
        <c:dLbls>
          <c:showLegendKey val="0"/>
          <c:showVal val="0"/>
          <c:showCatName val="0"/>
          <c:showSerName val="0"/>
          <c:showPercent val="0"/>
          <c:showBubbleSize val="0"/>
        </c:dLbls>
        <c:gapWidth val="105"/>
        <c:overlap val="-27"/>
        <c:axId val="1917792816"/>
        <c:axId val="1919766656"/>
      </c:barChart>
      <c:catAx>
        <c:axId val="1917792816"/>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9766656"/>
        <c:crosses val="autoZero"/>
        <c:auto val="1"/>
        <c:lblAlgn val="ctr"/>
        <c:lblOffset val="100"/>
        <c:noMultiLvlLbl val="0"/>
      </c:catAx>
      <c:valAx>
        <c:axId val="19197666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7792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b="1" dirty="0"/>
              <a:t>Spend by Marketing Channel</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gradFill>
              <a:gsLst>
                <a:gs pos="100000">
                  <a:schemeClr val="tx2">
                    <a:lumMod val="20000"/>
                    <a:lumOff val="80000"/>
                    <a:alpha val="0"/>
                  </a:schemeClr>
                </a:gs>
                <a:gs pos="0">
                  <a:schemeClr val="tx2">
                    <a:lumMod val="40000"/>
                    <a:lumOff val="60000"/>
                  </a:schemeClr>
                </a:gs>
              </a:gsLst>
              <a:lin ang="10800000" scaled="0"/>
            </a:gradFill>
            <a:ln>
              <a:noFill/>
            </a:ln>
            <a:effectLst/>
          </c:spPr>
          <c:invertIfNegative val="0"/>
          <c:cat>
            <c:strRef>
              <c:f>Sheet1!$A$2:$A$6</c:f>
              <c:strCache>
                <c:ptCount val="5"/>
                <c:pt idx="0">
                  <c:v>Paid Social</c:v>
                </c:pt>
                <c:pt idx="1">
                  <c:v>Paid Search</c:v>
                </c:pt>
                <c:pt idx="2">
                  <c:v>Display</c:v>
                </c:pt>
                <c:pt idx="3">
                  <c:v>Online Video</c:v>
                </c:pt>
                <c:pt idx="4">
                  <c:v>Radio</c:v>
                </c:pt>
              </c:strCache>
            </c:strRef>
          </c:cat>
          <c:val>
            <c:numRef>
              <c:f>Sheet1!$B$2:$B$6</c:f>
              <c:numCache>
                <c:formatCode>General</c:formatCode>
                <c:ptCount val="5"/>
                <c:pt idx="0">
                  <c:v>26000</c:v>
                </c:pt>
                <c:pt idx="1">
                  <c:v>27000</c:v>
                </c:pt>
                <c:pt idx="2">
                  <c:v>24000</c:v>
                </c:pt>
                <c:pt idx="3">
                  <c:v>16000</c:v>
                </c:pt>
                <c:pt idx="4">
                  <c:v>21000</c:v>
                </c:pt>
              </c:numCache>
            </c:numRef>
          </c:val>
          <c:extLst>
            <c:ext xmlns:c16="http://schemas.microsoft.com/office/drawing/2014/chart" uri="{C3380CC4-5D6E-409C-BE32-E72D297353CC}">
              <c16:uniqueId val="{00000000-6184-4263-9254-21F00D0E7839}"/>
            </c:ext>
          </c:extLst>
        </c:ser>
        <c:dLbls>
          <c:showLegendKey val="0"/>
          <c:showVal val="0"/>
          <c:showCatName val="0"/>
          <c:showSerName val="0"/>
          <c:showPercent val="0"/>
          <c:showBubbleSize val="0"/>
        </c:dLbls>
        <c:gapWidth val="46"/>
        <c:axId val="1917792816"/>
        <c:axId val="1919766656"/>
      </c:barChart>
      <c:catAx>
        <c:axId val="1917792816"/>
        <c:scaling>
          <c:orientation val="minMax"/>
        </c:scaling>
        <c:delete val="0"/>
        <c:axPos val="l"/>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9766656"/>
        <c:crosses val="autoZero"/>
        <c:auto val="1"/>
        <c:lblAlgn val="ctr"/>
        <c:lblOffset val="100"/>
        <c:noMultiLvlLbl val="0"/>
      </c:catAx>
      <c:valAx>
        <c:axId val="1919766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7792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b="1" dirty="0"/>
              <a:t>ROAS Trend</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a:gsLst>
                <a:gs pos="100000">
                  <a:schemeClr val="accent2">
                    <a:alpha val="0"/>
                  </a:schemeClr>
                </a:gs>
                <a:gs pos="0">
                  <a:schemeClr val="accent2"/>
                </a:gs>
              </a:gsLst>
              <a:lin ang="5400000" scaled="0"/>
            </a:gradFill>
            <a:ln>
              <a:noFill/>
            </a:ln>
            <a:effectLst/>
          </c:spPr>
          <c:invertIfNegative val="0"/>
          <c:cat>
            <c:strRef>
              <c:f>Sheet1!$A$2:$A$6</c:f>
              <c:strCache>
                <c:ptCount val="5"/>
                <c:pt idx="0">
                  <c:v>2022 Q1</c:v>
                </c:pt>
                <c:pt idx="1">
                  <c:v>2022 Q2</c:v>
                </c:pt>
                <c:pt idx="2">
                  <c:v>2022 Q3</c:v>
                </c:pt>
                <c:pt idx="3">
                  <c:v>2022 Q4</c:v>
                </c:pt>
                <c:pt idx="4">
                  <c:v>2023 Q1</c:v>
                </c:pt>
              </c:strCache>
            </c:strRef>
          </c:cat>
          <c:val>
            <c:numRef>
              <c:f>Sheet1!$B$2:$B$6</c:f>
              <c:numCache>
                <c:formatCode>General</c:formatCode>
                <c:ptCount val="5"/>
                <c:pt idx="0">
                  <c:v>26000</c:v>
                </c:pt>
                <c:pt idx="1">
                  <c:v>27000</c:v>
                </c:pt>
                <c:pt idx="2">
                  <c:v>24000</c:v>
                </c:pt>
                <c:pt idx="3">
                  <c:v>16000</c:v>
                </c:pt>
                <c:pt idx="4">
                  <c:v>21000</c:v>
                </c:pt>
              </c:numCache>
            </c:numRef>
          </c:val>
          <c:extLst>
            <c:ext xmlns:c16="http://schemas.microsoft.com/office/drawing/2014/chart" uri="{C3380CC4-5D6E-409C-BE32-E72D297353CC}">
              <c16:uniqueId val="{00000000-6184-4263-9254-21F00D0E7839}"/>
            </c:ext>
          </c:extLst>
        </c:ser>
        <c:dLbls>
          <c:showLegendKey val="0"/>
          <c:showVal val="0"/>
          <c:showCatName val="0"/>
          <c:showSerName val="0"/>
          <c:showPercent val="0"/>
          <c:showBubbleSize val="0"/>
        </c:dLbls>
        <c:gapWidth val="105"/>
        <c:overlap val="-27"/>
        <c:axId val="1917792816"/>
        <c:axId val="1919766656"/>
      </c:barChart>
      <c:catAx>
        <c:axId val="1917792816"/>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9766656"/>
        <c:crosses val="autoZero"/>
        <c:auto val="1"/>
        <c:lblAlgn val="ctr"/>
        <c:lblOffset val="100"/>
        <c:noMultiLvlLbl val="0"/>
      </c:catAx>
      <c:valAx>
        <c:axId val="19197666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7792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b="1" dirty="0"/>
              <a:t>ROAS By Marketing Channel</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gradFill>
              <a:gsLst>
                <a:gs pos="100000">
                  <a:schemeClr val="tx2">
                    <a:lumMod val="20000"/>
                    <a:lumOff val="80000"/>
                    <a:alpha val="0"/>
                  </a:schemeClr>
                </a:gs>
                <a:gs pos="0">
                  <a:schemeClr val="tx2">
                    <a:lumMod val="40000"/>
                    <a:lumOff val="60000"/>
                  </a:schemeClr>
                </a:gs>
              </a:gsLst>
              <a:lin ang="10800000" scaled="0"/>
            </a:gradFill>
            <a:ln>
              <a:noFill/>
            </a:ln>
            <a:effectLst/>
          </c:spPr>
          <c:invertIfNegative val="0"/>
          <c:cat>
            <c:strRef>
              <c:f>Sheet1!$A$2:$A$6</c:f>
              <c:strCache>
                <c:ptCount val="5"/>
                <c:pt idx="0">
                  <c:v>Company 1</c:v>
                </c:pt>
                <c:pt idx="1">
                  <c:v>Company 2</c:v>
                </c:pt>
                <c:pt idx="2">
                  <c:v>Company 3</c:v>
                </c:pt>
                <c:pt idx="3">
                  <c:v>Company 4</c:v>
                </c:pt>
                <c:pt idx="4">
                  <c:v>Company 5</c:v>
                </c:pt>
              </c:strCache>
            </c:strRef>
          </c:cat>
          <c:val>
            <c:numRef>
              <c:f>Sheet1!$B$2:$B$6</c:f>
              <c:numCache>
                <c:formatCode>General</c:formatCode>
                <c:ptCount val="5"/>
                <c:pt idx="0">
                  <c:v>26000</c:v>
                </c:pt>
                <c:pt idx="1">
                  <c:v>27000</c:v>
                </c:pt>
                <c:pt idx="2">
                  <c:v>24000</c:v>
                </c:pt>
                <c:pt idx="3">
                  <c:v>16000</c:v>
                </c:pt>
                <c:pt idx="4">
                  <c:v>21000</c:v>
                </c:pt>
              </c:numCache>
            </c:numRef>
          </c:val>
          <c:extLst>
            <c:ext xmlns:c16="http://schemas.microsoft.com/office/drawing/2014/chart" uri="{C3380CC4-5D6E-409C-BE32-E72D297353CC}">
              <c16:uniqueId val="{00000000-6184-4263-9254-21F00D0E7839}"/>
            </c:ext>
          </c:extLst>
        </c:ser>
        <c:dLbls>
          <c:showLegendKey val="0"/>
          <c:showVal val="0"/>
          <c:showCatName val="0"/>
          <c:showSerName val="0"/>
          <c:showPercent val="0"/>
          <c:showBubbleSize val="0"/>
        </c:dLbls>
        <c:gapWidth val="46"/>
        <c:axId val="1917792816"/>
        <c:axId val="1919766656"/>
      </c:barChart>
      <c:catAx>
        <c:axId val="1917792816"/>
        <c:scaling>
          <c:orientation val="minMax"/>
        </c:scaling>
        <c:delete val="0"/>
        <c:axPos val="l"/>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9766656"/>
        <c:crosses val="autoZero"/>
        <c:auto val="1"/>
        <c:lblAlgn val="ctr"/>
        <c:lblOffset val="100"/>
        <c:noMultiLvlLbl val="0"/>
      </c:catAx>
      <c:valAx>
        <c:axId val="1919766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17792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Cumulated Active Customer</c:v>
                </c:pt>
              </c:strCache>
            </c:strRef>
          </c:tx>
          <c:spPr>
            <a:gradFill>
              <a:gsLst>
                <a:gs pos="100000">
                  <a:schemeClr val="tx2">
                    <a:lumMod val="60000"/>
                    <a:lumOff val="40000"/>
                    <a:alpha val="0"/>
                  </a:schemeClr>
                </a:gs>
                <a:gs pos="0">
                  <a:schemeClr val="tx2">
                    <a:lumMod val="60000"/>
                    <a:lumOff val="40000"/>
                  </a:schemeClr>
                </a:gs>
              </a:gsLst>
              <a:lin ang="5400000" scaled="0"/>
            </a:gradFill>
            <a:ln>
              <a:noFill/>
            </a:ln>
            <a:effectLst/>
          </c:spPr>
          <c:dLbls>
            <c:dLbl>
              <c:idx val="0"/>
              <c:layout>
                <c:manualLayout>
                  <c:x val="0"/>
                  <c:y val="-0.135082947966473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192-4147-B64A-E24168C96627}"/>
                </c:ext>
              </c:extLst>
            </c:dLbl>
            <c:dLbl>
              <c:idx val="1"/>
              <c:layout>
                <c:manualLayout>
                  <c:x val="-3.023272023012663E-17"/>
                  <c:y val="-0.2337974099419741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192-4147-B64A-E24168C96627}"/>
                </c:ext>
              </c:extLst>
            </c:dLbl>
            <c:dLbl>
              <c:idx val="2"/>
              <c:layout>
                <c:manualLayout>
                  <c:x val="-3.023272023012663E-17"/>
                  <c:y val="-0.272763644932303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192-4147-B64A-E24168C96627}"/>
                </c:ext>
              </c:extLst>
            </c:dLbl>
            <c:dLbl>
              <c:idx val="3"/>
              <c:layout>
                <c:manualLayout>
                  <c:x val="-6.046544046025326E-17"/>
                  <c:y val="-0.3091321309232767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192-4147-B64A-E24168C96627}"/>
                </c:ext>
              </c:extLst>
            </c:dLbl>
            <c:dLbl>
              <c:idx val="4"/>
              <c:layout>
                <c:manualLayout>
                  <c:x val="0"/>
                  <c:y val="-0.309132130923276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192-4147-B64A-E24168C96627}"/>
                </c:ext>
              </c:extLst>
            </c:dLbl>
            <c:dLbl>
              <c:idx val="5"/>
              <c:layout>
                <c:manualLayout>
                  <c:x val="-6.046544046025326E-17"/>
                  <c:y val="-0.322120875920053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192-4147-B64A-E24168C96627}"/>
                </c:ext>
              </c:extLst>
            </c:dLbl>
            <c:dLbl>
              <c:idx val="6"/>
              <c:layout>
                <c:manualLayout>
                  <c:x val="-6.046544046025326E-17"/>
                  <c:y val="-0.322120875920053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192-4147-B64A-E24168C96627}"/>
                </c:ext>
              </c:extLst>
            </c:dLbl>
            <c:dLbl>
              <c:idx val="7"/>
              <c:layout>
                <c:manualLayout>
                  <c:x val="0"/>
                  <c:y val="-0.322120875920053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192-4147-B64A-E24168C96627}"/>
                </c:ext>
              </c:extLst>
            </c:dLbl>
            <c:dLbl>
              <c:idx val="8"/>
              <c:layout>
                <c:manualLayout>
                  <c:x val="0"/>
                  <c:y val="-0.340305118915539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192-4147-B64A-E24168C96627}"/>
                </c:ext>
              </c:extLst>
            </c:dLbl>
            <c:dLbl>
              <c:idx val="9"/>
              <c:layout>
                <c:manualLayout>
                  <c:x val="0"/>
                  <c:y val="-0.345500616914250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192-4147-B64A-E24168C96627}"/>
                </c:ext>
              </c:extLst>
            </c:dLbl>
            <c:dLbl>
              <c:idx val="10"/>
              <c:layout>
                <c:manualLayout>
                  <c:x val="0"/>
                  <c:y val="-0.384466851904579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192-4147-B64A-E24168C96627}"/>
                </c:ext>
              </c:extLst>
            </c:dLbl>
            <c:dLbl>
              <c:idx val="11"/>
              <c:layout>
                <c:manualLayout>
                  <c:x val="0"/>
                  <c:y val="-0.410444341898132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192-4147-B64A-E24168C9662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numRef>
              <c:f>Sheet1!$A$2:$A$13</c:f>
              <c:numCache>
                <c:formatCode>d\-mmm</c:formatCode>
                <c:ptCount val="12"/>
                <c:pt idx="0">
                  <c:v>44792</c:v>
                </c:pt>
                <c:pt idx="1">
                  <c:v>44853</c:v>
                </c:pt>
                <c:pt idx="2">
                  <c:v>44914</c:v>
                </c:pt>
                <c:pt idx="3">
                  <c:v>44612</c:v>
                </c:pt>
                <c:pt idx="4">
                  <c:v>44671</c:v>
                </c:pt>
                <c:pt idx="5">
                  <c:v>44732</c:v>
                </c:pt>
                <c:pt idx="6">
                  <c:v>44793</c:v>
                </c:pt>
                <c:pt idx="7">
                  <c:v>44854</c:v>
                </c:pt>
                <c:pt idx="8">
                  <c:v>44915</c:v>
                </c:pt>
                <c:pt idx="9">
                  <c:v>44613</c:v>
                </c:pt>
                <c:pt idx="10">
                  <c:v>44672</c:v>
                </c:pt>
                <c:pt idx="11">
                  <c:v>44733</c:v>
                </c:pt>
              </c:numCache>
            </c:numRef>
          </c:cat>
          <c:val>
            <c:numRef>
              <c:f>Sheet1!$C$2:$C$13</c:f>
              <c:numCache>
                <c:formatCode>General</c:formatCode>
                <c:ptCount val="12"/>
                <c:pt idx="0">
                  <c:v>34</c:v>
                </c:pt>
                <c:pt idx="1">
                  <c:v>60</c:v>
                </c:pt>
                <c:pt idx="2">
                  <c:v>70</c:v>
                </c:pt>
                <c:pt idx="3">
                  <c:v>79</c:v>
                </c:pt>
                <c:pt idx="4">
                  <c:v>80</c:v>
                </c:pt>
                <c:pt idx="5">
                  <c:v>83</c:v>
                </c:pt>
                <c:pt idx="6">
                  <c:v>84</c:v>
                </c:pt>
                <c:pt idx="7">
                  <c:v>85</c:v>
                </c:pt>
                <c:pt idx="8">
                  <c:v>87</c:v>
                </c:pt>
                <c:pt idx="9">
                  <c:v>88</c:v>
                </c:pt>
                <c:pt idx="10">
                  <c:v>101</c:v>
                </c:pt>
                <c:pt idx="11">
                  <c:v>109</c:v>
                </c:pt>
              </c:numCache>
            </c:numRef>
          </c:val>
          <c:extLst>
            <c:ext xmlns:c16="http://schemas.microsoft.com/office/drawing/2014/chart" uri="{C3380CC4-5D6E-409C-BE32-E72D297353CC}">
              <c16:uniqueId val="{00000001-4192-4147-B64A-E24168C96627}"/>
            </c:ext>
          </c:extLst>
        </c:ser>
        <c:dLbls>
          <c:showLegendKey val="0"/>
          <c:showVal val="1"/>
          <c:showCatName val="0"/>
          <c:showSerName val="0"/>
          <c:showPercent val="0"/>
          <c:showBubbleSize val="0"/>
        </c:dLbls>
        <c:axId val="859905968"/>
        <c:axId val="859896456"/>
      </c:areaChart>
      <c:barChart>
        <c:barDir val="col"/>
        <c:grouping val="clustered"/>
        <c:varyColors val="0"/>
        <c:ser>
          <c:idx val="0"/>
          <c:order val="0"/>
          <c:tx>
            <c:strRef>
              <c:f>Sheet1!$B$1</c:f>
              <c:strCache>
                <c:ptCount val="1"/>
                <c:pt idx="0">
                  <c:v>New Active Customers</c:v>
                </c:pt>
              </c:strCache>
            </c:strRef>
          </c:tx>
          <c:spPr>
            <a:gradFill>
              <a:gsLst>
                <a:gs pos="100000">
                  <a:schemeClr val="accent2">
                    <a:lumMod val="50000"/>
                  </a:schemeClr>
                </a:gs>
                <a:gs pos="0">
                  <a:schemeClr val="accent2"/>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d\-mmm</c:formatCode>
                <c:ptCount val="12"/>
                <c:pt idx="0">
                  <c:v>44792</c:v>
                </c:pt>
                <c:pt idx="1">
                  <c:v>44853</c:v>
                </c:pt>
                <c:pt idx="2">
                  <c:v>44914</c:v>
                </c:pt>
                <c:pt idx="3">
                  <c:v>44612</c:v>
                </c:pt>
                <c:pt idx="4">
                  <c:v>44671</c:v>
                </c:pt>
                <c:pt idx="5">
                  <c:v>44732</c:v>
                </c:pt>
                <c:pt idx="6">
                  <c:v>44793</c:v>
                </c:pt>
                <c:pt idx="7">
                  <c:v>44854</c:v>
                </c:pt>
                <c:pt idx="8">
                  <c:v>44915</c:v>
                </c:pt>
                <c:pt idx="9">
                  <c:v>44613</c:v>
                </c:pt>
                <c:pt idx="10">
                  <c:v>44672</c:v>
                </c:pt>
                <c:pt idx="11">
                  <c:v>44733</c:v>
                </c:pt>
              </c:numCache>
            </c:numRef>
          </c:cat>
          <c:val>
            <c:numRef>
              <c:f>Sheet1!$B$2:$B$13</c:f>
              <c:numCache>
                <c:formatCode>General</c:formatCode>
                <c:ptCount val="12"/>
                <c:pt idx="0">
                  <c:v>34</c:v>
                </c:pt>
                <c:pt idx="1">
                  <c:v>26</c:v>
                </c:pt>
                <c:pt idx="2">
                  <c:v>10</c:v>
                </c:pt>
                <c:pt idx="3">
                  <c:v>9</c:v>
                </c:pt>
                <c:pt idx="4">
                  <c:v>1</c:v>
                </c:pt>
                <c:pt idx="5">
                  <c:v>3</c:v>
                </c:pt>
                <c:pt idx="6">
                  <c:v>1</c:v>
                </c:pt>
                <c:pt idx="7">
                  <c:v>1</c:v>
                </c:pt>
                <c:pt idx="8">
                  <c:v>2</c:v>
                </c:pt>
                <c:pt idx="9">
                  <c:v>1</c:v>
                </c:pt>
                <c:pt idx="10">
                  <c:v>13</c:v>
                </c:pt>
                <c:pt idx="11">
                  <c:v>8</c:v>
                </c:pt>
              </c:numCache>
            </c:numRef>
          </c:val>
          <c:extLst>
            <c:ext xmlns:c16="http://schemas.microsoft.com/office/drawing/2014/chart" uri="{C3380CC4-5D6E-409C-BE32-E72D297353CC}">
              <c16:uniqueId val="{00000000-4192-4147-B64A-E24168C96627}"/>
            </c:ext>
          </c:extLst>
        </c:ser>
        <c:dLbls>
          <c:showLegendKey val="0"/>
          <c:showVal val="1"/>
          <c:showCatName val="0"/>
          <c:showSerName val="0"/>
          <c:showPercent val="0"/>
          <c:showBubbleSize val="0"/>
        </c:dLbls>
        <c:gapWidth val="80"/>
        <c:overlap val="-27"/>
        <c:axId val="630039048"/>
        <c:axId val="630026912"/>
      </c:barChart>
      <c:catAx>
        <c:axId val="630039048"/>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0026912"/>
        <c:crosses val="autoZero"/>
        <c:auto val="0"/>
        <c:lblAlgn val="ctr"/>
        <c:lblOffset val="100"/>
        <c:noMultiLvlLbl val="0"/>
      </c:catAx>
      <c:valAx>
        <c:axId val="630026912"/>
        <c:scaling>
          <c:orientation val="minMax"/>
        </c:scaling>
        <c:delete val="0"/>
        <c:axPos val="l"/>
        <c:majorGridlines>
          <c:spPr>
            <a:ln w="3175" cap="flat" cmpd="sng" algn="ctr">
              <a:solidFill>
                <a:schemeClr val="tx1">
                  <a:lumMod val="15000"/>
                  <a:lumOff val="85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0039048"/>
        <c:crosses val="autoZero"/>
        <c:crossBetween val="between"/>
      </c:valAx>
      <c:valAx>
        <c:axId val="85989645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859905968"/>
        <c:crosses val="max"/>
        <c:crossBetween val="between"/>
      </c:valAx>
      <c:dateAx>
        <c:axId val="859905968"/>
        <c:scaling>
          <c:orientation val="minMax"/>
        </c:scaling>
        <c:delete val="1"/>
        <c:axPos val="b"/>
        <c:numFmt formatCode="d\-mmm" sourceLinked="1"/>
        <c:majorTickMark val="out"/>
        <c:minorTickMark val="none"/>
        <c:tickLblPos val="nextTo"/>
        <c:crossAx val="859896456"/>
        <c:crosses val="autoZero"/>
        <c:auto val="1"/>
        <c:lblOffset val="100"/>
        <c:baseTimeUnit val="days"/>
        <c:majorUnit val="1"/>
        <c:minorUnit val="1"/>
      </c:dateAx>
      <c:spPr>
        <a:noFill/>
        <a:ln>
          <a:noFill/>
        </a:ln>
        <a:effectLst/>
      </c:spPr>
    </c:plotArea>
    <c:legend>
      <c:legendPos val="b"/>
      <c:layout>
        <c:manualLayout>
          <c:xMode val="edge"/>
          <c:yMode val="edge"/>
          <c:x val="0.21134194088082225"/>
          <c:y val="0.94431837520822903"/>
          <c:w val="0.57731611823835549"/>
          <c:h val="4.009513079563938E-2"/>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r>
              <a:rPr lang="en-US" sz="800" b="1" dirty="0"/>
              <a:t>TURNOVER EVLOUTION PER YEAR OF CUSTOMER ACQUISITION</a:t>
            </a:r>
          </a:p>
        </c:rich>
      </c:tx>
      <c:layout>
        <c:manualLayout>
          <c:xMode val="edge"/>
          <c:yMode val="edge"/>
          <c:x val="0.15097695569310327"/>
          <c:y val="0"/>
        </c:manualLayout>
      </c:layout>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bg1"/>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0</c:v>
                </c:pt>
                <c:pt idx="1">
                  <c:v>0</c:v>
                </c:pt>
                <c:pt idx="2">
                  <c:v>41154.688000000002</c:v>
                </c:pt>
                <c:pt idx="3">
                  <c:v>19850.594000000001</c:v>
                </c:pt>
              </c:numCache>
            </c:numRef>
          </c:val>
          <c:extLst>
            <c:ext xmlns:c16="http://schemas.microsoft.com/office/drawing/2014/chart" uri="{C3380CC4-5D6E-409C-BE32-E72D297353CC}">
              <c16:uniqueId val="{00000000-6B75-402E-97BD-C2AFBC89EFBF}"/>
            </c:ext>
          </c:extLst>
        </c:ser>
        <c:ser>
          <c:idx val="1"/>
          <c:order val="1"/>
          <c:tx>
            <c:strRef>
              <c:f>Sheet1!$C$1</c:f>
              <c:strCache>
                <c:ptCount val="1"/>
                <c:pt idx="0">
                  <c:v>Series 2</c:v>
                </c:pt>
              </c:strCache>
            </c:strRef>
          </c:tx>
          <c:spPr>
            <a:solidFill>
              <a:schemeClr val="bg1">
                <a:alpha val="75000"/>
              </a:schemeClr>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Sheet1!$C$2:$C$5</c:f>
              <c:numCache>
                <c:formatCode>General</c:formatCode>
                <c:ptCount val="4"/>
                <c:pt idx="0">
                  <c:v>0</c:v>
                </c:pt>
                <c:pt idx="1">
                  <c:v>10374.499</c:v>
                </c:pt>
                <c:pt idx="2">
                  <c:v>16339.413</c:v>
                </c:pt>
                <c:pt idx="3">
                  <c:v>18081.207999999999</c:v>
                </c:pt>
              </c:numCache>
            </c:numRef>
          </c:val>
          <c:extLst>
            <c:ext xmlns:c16="http://schemas.microsoft.com/office/drawing/2014/chart" uri="{C3380CC4-5D6E-409C-BE32-E72D297353CC}">
              <c16:uniqueId val="{00000001-6B75-402E-97BD-C2AFBC89EFBF}"/>
            </c:ext>
          </c:extLst>
        </c:ser>
        <c:ser>
          <c:idx val="2"/>
          <c:order val="2"/>
          <c:tx>
            <c:strRef>
              <c:f>Sheet1!$D$1</c:f>
              <c:strCache>
                <c:ptCount val="1"/>
                <c:pt idx="0">
                  <c:v>Series 3</c:v>
                </c:pt>
              </c:strCache>
            </c:strRef>
          </c:tx>
          <c:spPr>
            <a:solidFill>
              <a:schemeClr val="bg1">
                <a:alpha val="50000"/>
              </a:schemeClr>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Sheet1!$D$2:$D$5</c:f>
              <c:numCache>
                <c:formatCode>General</c:formatCode>
                <c:ptCount val="4"/>
                <c:pt idx="0">
                  <c:v>4899.2</c:v>
                </c:pt>
                <c:pt idx="1">
                  <c:v>16772.356</c:v>
                </c:pt>
                <c:pt idx="2">
                  <c:v>9673.1170000000002</c:v>
                </c:pt>
                <c:pt idx="3">
                  <c:v>11374.514999999999</c:v>
                </c:pt>
              </c:numCache>
            </c:numRef>
          </c:val>
          <c:extLst>
            <c:ext xmlns:c16="http://schemas.microsoft.com/office/drawing/2014/chart" uri="{C3380CC4-5D6E-409C-BE32-E72D297353CC}">
              <c16:uniqueId val="{00000002-6B75-402E-97BD-C2AFBC89EFBF}"/>
            </c:ext>
          </c:extLst>
        </c:ser>
        <c:dLbls>
          <c:showLegendKey val="0"/>
          <c:showVal val="0"/>
          <c:showCatName val="0"/>
          <c:showSerName val="0"/>
          <c:showPercent val="0"/>
          <c:showBubbleSize val="0"/>
        </c:dLbls>
        <c:gapWidth val="150"/>
        <c:overlap val="100"/>
        <c:axId val="888139368"/>
        <c:axId val="888141008"/>
      </c:barChart>
      <c:catAx>
        <c:axId val="888139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888141008"/>
        <c:crosses val="autoZero"/>
        <c:auto val="1"/>
        <c:lblAlgn val="ctr"/>
        <c:lblOffset val="100"/>
        <c:noMultiLvlLbl val="0"/>
      </c:catAx>
      <c:valAx>
        <c:axId val="888141008"/>
        <c:scaling>
          <c:orientation val="minMax"/>
        </c:scaling>
        <c:delete val="0"/>
        <c:axPos val="l"/>
        <c:majorGridlines>
          <c:spPr>
            <a:ln w="3175" cap="flat" cmpd="sng" algn="ctr">
              <a:solidFill>
                <a:schemeClr val="bg1">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888139368"/>
        <c:crosses val="autoZero"/>
        <c:crossBetween val="between"/>
        <c:majorUnit val="2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bg1"/>
                </a:solidFill>
                <a:latin typeface="+mn-lt"/>
                <a:ea typeface="+mn-ea"/>
                <a:cs typeface="+mn-cs"/>
              </a:defRPr>
            </a:pPr>
            <a:r>
              <a:rPr lang="en-US" sz="1200" b="1"/>
              <a:t>Customer Type CAC/LTV</a:t>
            </a:r>
          </a:p>
        </c:rich>
      </c:tx>
      <c:layout>
        <c:manualLayout>
          <c:xMode val="edge"/>
          <c:yMode val="edge"/>
          <c:x val="0.38369918799212599"/>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5.4270792322834646E-2"/>
          <c:y val="0.10673989606080479"/>
          <c:w val="0.91484904035433068"/>
          <c:h val="0.75634618929055919"/>
        </c:manualLayout>
      </c:layout>
      <c:barChart>
        <c:barDir val="col"/>
        <c:grouping val="clustered"/>
        <c:varyColors val="0"/>
        <c:ser>
          <c:idx val="0"/>
          <c:order val="0"/>
          <c:tx>
            <c:strRef>
              <c:f>Sheet1!$B$1</c:f>
              <c:strCache>
                <c:ptCount val="1"/>
                <c:pt idx="0">
                  <c:v>CAC</c:v>
                </c:pt>
              </c:strCache>
            </c:strRef>
          </c:tx>
          <c:spPr>
            <a:gradFill>
              <a:gsLst>
                <a:gs pos="94000">
                  <a:schemeClr val="accent2">
                    <a:lumMod val="50000"/>
                  </a:schemeClr>
                </a:gs>
                <a:gs pos="13000">
                  <a:schemeClr val="accent2"/>
                </a:gs>
              </a:gsLst>
              <a:lin ang="8100000" scaled="1"/>
            </a:gradFill>
            <a:ln>
              <a:noFill/>
            </a:ln>
            <a:effectLst/>
          </c:spPr>
          <c:invertIfNegative val="0"/>
          <c:cat>
            <c:strRef>
              <c:f>Sheet1!$A$2:$A$5</c:f>
              <c:strCache>
                <c:ptCount val="4"/>
                <c:pt idx="0">
                  <c:v>Personal</c:v>
                </c:pt>
                <c:pt idx="1">
                  <c:v>Standard</c:v>
                </c:pt>
                <c:pt idx="2">
                  <c:v>Pro</c:v>
                </c:pt>
                <c:pt idx="3">
                  <c:v>Enterprise</c:v>
                </c:pt>
              </c:strCache>
            </c:strRef>
          </c:cat>
          <c:val>
            <c:numRef>
              <c:f>Sheet1!$B$2:$B$5</c:f>
              <c:numCache>
                <c:formatCode>General</c:formatCode>
                <c:ptCount val="4"/>
                <c:pt idx="0">
                  <c:v>110</c:v>
                </c:pt>
                <c:pt idx="1">
                  <c:v>180</c:v>
                </c:pt>
                <c:pt idx="2">
                  <c:v>300</c:v>
                </c:pt>
                <c:pt idx="3">
                  <c:v>600</c:v>
                </c:pt>
              </c:numCache>
            </c:numRef>
          </c:val>
          <c:extLst>
            <c:ext xmlns:c16="http://schemas.microsoft.com/office/drawing/2014/chart" uri="{C3380CC4-5D6E-409C-BE32-E72D297353CC}">
              <c16:uniqueId val="{00000000-40D5-440C-97A7-C7466F22B5FC}"/>
            </c:ext>
          </c:extLst>
        </c:ser>
        <c:ser>
          <c:idx val="1"/>
          <c:order val="1"/>
          <c:tx>
            <c:strRef>
              <c:f>Sheet1!$C$1</c:f>
              <c:strCache>
                <c:ptCount val="1"/>
                <c:pt idx="0">
                  <c:v>LTV</c:v>
                </c:pt>
              </c:strCache>
            </c:strRef>
          </c:tx>
          <c:spPr>
            <a:gradFill>
              <a:gsLst>
                <a:gs pos="94000">
                  <a:schemeClr val="tx2">
                    <a:lumMod val="60000"/>
                    <a:lumOff val="40000"/>
                  </a:schemeClr>
                </a:gs>
                <a:gs pos="13000">
                  <a:schemeClr val="bg1"/>
                </a:gs>
              </a:gsLst>
              <a:lin ang="8100000" scaled="1"/>
            </a:gradFill>
            <a:ln>
              <a:noFill/>
            </a:ln>
            <a:effectLst/>
          </c:spPr>
          <c:invertIfNegative val="0"/>
          <c:cat>
            <c:strRef>
              <c:f>Sheet1!$A$2:$A$5</c:f>
              <c:strCache>
                <c:ptCount val="4"/>
                <c:pt idx="0">
                  <c:v>Personal</c:v>
                </c:pt>
                <c:pt idx="1">
                  <c:v>Standard</c:v>
                </c:pt>
                <c:pt idx="2">
                  <c:v>Pro</c:v>
                </c:pt>
                <c:pt idx="3">
                  <c:v>Enterprise</c:v>
                </c:pt>
              </c:strCache>
            </c:strRef>
          </c:cat>
          <c:val>
            <c:numRef>
              <c:f>Sheet1!$C$2:$C$5</c:f>
              <c:numCache>
                <c:formatCode>General</c:formatCode>
                <c:ptCount val="4"/>
                <c:pt idx="0">
                  <c:v>90</c:v>
                </c:pt>
                <c:pt idx="1">
                  <c:v>230</c:v>
                </c:pt>
                <c:pt idx="2">
                  <c:v>1500</c:v>
                </c:pt>
                <c:pt idx="3">
                  <c:v>1800</c:v>
                </c:pt>
              </c:numCache>
            </c:numRef>
          </c:val>
          <c:extLst>
            <c:ext xmlns:c16="http://schemas.microsoft.com/office/drawing/2014/chart" uri="{C3380CC4-5D6E-409C-BE32-E72D297353CC}">
              <c16:uniqueId val="{00000001-40D5-440C-97A7-C7466F22B5FC}"/>
            </c:ext>
          </c:extLst>
        </c:ser>
        <c:dLbls>
          <c:showLegendKey val="0"/>
          <c:showVal val="0"/>
          <c:showCatName val="0"/>
          <c:showSerName val="0"/>
          <c:showPercent val="0"/>
          <c:showBubbleSize val="0"/>
        </c:dLbls>
        <c:gapWidth val="127"/>
        <c:overlap val="-9"/>
        <c:axId val="597063936"/>
        <c:axId val="403750624"/>
      </c:barChart>
      <c:lineChart>
        <c:grouping val="standard"/>
        <c:varyColors val="0"/>
        <c:ser>
          <c:idx val="2"/>
          <c:order val="2"/>
          <c:tx>
            <c:strRef>
              <c:f>Sheet1!$D$1</c:f>
              <c:strCache>
                <c:ptCount val="1"/>
                <c:pt idx="0">
                  <c:v>Ratio</c:v>
                </c:pt>
              </c:strCache>
            </c:strRef>
          </c:tx>
          <c:spPr>
            <a:ln w="25400" cap="rnd">
              <a:solidFill>
                <a:schemeClr val="bg1"/>
              </a:solidFill>
              <a:round/>
            </a:ln>
            <a:effectLst/>
          </c:spPr>
          <c:marker>
            <c:symbol val="circle"/>
            <c:size val="7"/>
            <c:spPr>
              <a:solidFill>
                <a:srgbClr val="27303D"/>
              </a:solidFill>
              <a:ln w="25400">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Personal</c:v>
                </c:pt>
                <c:pt idx="1">
                  <c:v>Standard</c:v>
                </c:pt>
                <c:pt idx="2">
                  <c:v>Pro</c:v>
                </c:pt>
                <c:pt idx="3">
                  <c:v>Enterprise</c:v>
                </c:pt>
              </c:strCache>
            </c:strRef>
          </c:cat>
          <c:val>
            <c:numRef>
              <c:f>Sheet1!$D$2:$D$5</c:f>
              <c:numCache>
                <c:formatCode>General</c:formatCode>
                <c:ptCount val="4"/>
                <c:pt idx="0">
                  <c:v>0.8</c:v>
                </c:pt>
                <c:pt idx="1">
                  <c:v>1.67</c:v>
                </c:pt>
                <c:pt idx="2">
                  <c:v>5</c:v>
                </c:pt>
                <c:pt idx="3">
                  <c:v>3</c:v>
                </c:pt>
              </c:numCache>
            </c:numRef>
          </c:val>
          <c:smooth val="1"/>
          <c:extLst>
            <c:ext xmlns:c16="http://schemas.microsoft.com/office/drawing/2014/chart" uri="{C3380CC4-5D6E-409C-BE32-E72D297353CC}">
              <c16:uniqueId val="{00000002-40D5-440C-97A7-C7466F22B5FC}"/>
            </c:ext>
          </c:extLst>
        </c:ser>
        <c:dLbls>
          <c:showLegendKey val="0"/>
          <c:showVal val="0"/>
          <c:showCatName val="0"/>
          <c:showSerName val="0"/>
          <c:showPercent val="0"/>
          <c:showBubbleSize val="0"/>
        </c:dLbls>
        <c:marker val="1"/>
        <c:smooth val="0"/>
        <c:axId val="438842928"/>
        <c:axId val="403751040"/>
      </c:lineChart>
      <c:catAx>
        <c:axId val="597063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03750624"/>
        <c:crosses val="autoZero"/>
        <c:auto val="1"/>
        <c:lblAlgn val="ctr"/>
        <c:lblOffset val="100"/>
        <c:noMultiLvlLbl val="0"/>
      </c:catAx>
      <c:valAx>
        <c:axId val="403750624"/>
        <c:scaling>
          <c:orientation val="minMax"/>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97063936"/>
        <c:crosses val="autoZero"/>
        <c:crossBetween val="between"/>
      </c:valAx>
      <c:valAx>
        <c:axId val="40375104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38842928"/>
        <c:crosses val="max"/>
        <c:crossBetween val="between"/>
      </c:valAx>
      <c:catAx>
        <c:axId val="438842928"/>
        <c:scaling>
          <c:orientation val="minMax"/>
        </c:scaling>
        <c:delete val="1"/>
        <c:axPos val="b"/>
        <c:numFmt formatCode="General" sourceLinked="1"/>
        <c:majorTickMark val="out"/>
        <c:minorTickMark val="none"/>
        <c:tickLblPos val="nextTo"/>
        <c:crossAx val="403751040"/>
        <c:crosses val="autoZero"/>
        <c:auto val="1"/>
        <c:lblAlgn val="ctr"/>
        <c:lblOffset val="100"/>
        <c:noMultiLvlLbl val="0"/>
      </c:catAx>
      <c:spPr>
        <a:noFill/>
        <a:ln>
          <a:noFill/>
        </a:ln>
        <a:effectLst/>
      </c:spPr>
    </c:plotArea>
    <c:legend>
      <c:legendPos val="b"/>
      <c:layout>
        <c:manualLayout>
          <c:xMode val="edge"/>
          <c:yMode val="edge"/>
          <c:x val="0.21723425196850393"/>
          <c:y val="0.95419776234834242"/>
          <c:w val="0.56553149606299213"/>
          <c:h val="4.580223765165759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960" b="0" i="0" u="none" strike="noStrike" kern="1200" spc="0" baseline="0">
                <a:solidFill>
                  <a:prstClr val="white"/>
                </a:solidFill>
                <a:latin typeface="+mn-lt"/>
                <a:ea typeface="+mn-ea"/>
                <a:cs typeface="+mn-cs"/>
              </a:defRPr>
            </a:pPr>
            <a:r>
              <a:rPr lang="en-US" sz="800" b="1" i="0" baseline="0" dirty="0">
                <a:effectLst/>
              </a:rPr>
              <a:t>TURNOVER EVLOUTION PER YEAR OF CUSTOMER ACQUISITION</a:t>
            </a:r>
            <a:r>
              <a:rPr lang="en-US" sz="800" b="1" dirty="0"/>
              <a:t> </a:t>
            </a:r>
          </a:p>
        </c:rich>
      </c:tx>
      <c:layout>
        <c:manualLayout>
          <c:xMode val="edge"/>
          <c:yMode val="edge"/>
          <c:x val="0.15097695569310327"/>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960" b="0" i="0" u="none" strike="noStrike" kern="1200" spc="0" baseline="0">
              <a:solidFill>
                <a:prstClr val="white"/>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Series 1</c:v>
                </c:pt>
              </c:strCache>
            </c:strRef>
          </c:tx>
          <c:spPr>
            <a:solidFill>
              <a:schemeClr val="bg1"/>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0</c:v>
                </c:pt>
                <c:pt idx="1">
                  <c:v>0</c:v>
                </c:pt>
                <c:pt idx="2">
                  <c:v>0.61</c:v>
                </c:pt>
                <c:pt idx="3">
                  <c:v>0.4</c:v>
                </c:pt>
              </c:numCache>
            </c:numRef>
          </c:val>
          <c:extLst>
            <c:ext xmlns:c16="http://schemas.microsoft.com/office/drawing/2014/chart" uri="{C3380CC4-5D6E-409C-BE32-E72D297353CC}">
              <c16:uniqueId val="{00000000-6B75-402E-97BD-C2AFBC89EFBF}"/>
            </c:ext>
          </c:extLst>
        </c:ser>
        <c:ser>
          <c:idx val="1"/>
          <c:order val="1"/>
          <c:tx>
            <c:strRef>
              <c:f>Sheet1!$C$1</c:f>
              <c:strCache>
                <c:ptCount val="1"/>
                <c:pt idx="0">
                  <c:v>Series 2</c:v>
                </c:pt>
              </c:strCache>
            </c:strRef>
          </c:tx>
          <c:spPr>
            <a:solidFill>
              <a:schemeClr val="bg1">
                <a:alpha val="75000"/>
              </a:schemeClr>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Sheet1!$C$2:$C$5</c:f>
              <c:numCache>
                <c:formatCode>General</c:formatCode>
                <c:ptCount val="4"/>
                <c:pt idx="0">
                  <c:v>0</c:v>
                </c:pt>
                <c:pt idx="1">
                  <c:v>0.62</c:v>
                </c:pt>
                <c:pt idx="2">
                  <c:v>0.24</c:v>
                </c:pt>
                <c:pt idx="3">
                  <c:v>0.37</c:v>
                </c:pt>
              </c:numCache>
            </c:numRef>
          </c:val>
          <c:extLst>
            <c:ext xmlns:c16="http://schemas.microsoft.com/office/drawing/2014/chart" uri="{C3380CC4-5D6E-409C-BE32-E72D297353CC}">
              <c16:uniqueId val="{00000001-6B75-402E-97BD-C2AFBC89EFBF}"/>
            </c:ext>
          </c:extLst>
        </c:ser>
        <c:ser>
          <c:idx val="2"/>
          <c:order val="2"/>
          <c:tx>
            <c:strRef>
              <c:f>Sheet1!$D$1</c:f>
              <c:strCache>
                <c:ptCount val="1"/>
                <c:pt idx="0">
                  <c:v>Series 3</c:v>
                </c:pt>
              </c:strCache>
            </c:strRef>
          </c:tx>
          <c:spPr>
            <a:solidFill>
              <a:schemeClr val="bg1">
                <a:alpha val="50000"/>
              </a:schemeClr>
            </a:solidFill>
            <a:ln>
              <a:noFill/>
            </a:ln>
            <a:effectLst/>
          </c:spPr>
          <c:invertIfNegative val="0"/>
          <c:cat>
            <c:numRef>
              <c:f>Sheet1!$A$2:$A$5</c:f>
              <c:numCache>
                <c:formatCode>General</c:formatCode>
                <c:ptCount val="4"/>
                <c:pt idx="0">
                  <c:v>2015</c:v>
                </c:pt>
                <c:pt idx="1">
                  <c:v>2016</c:v>
                </c:pt>
                <c:pt idx="2">
                  <c:v>2017</c:v>
                </c:pt>
                <c:pt idx="3">
                  <c:v>2018</c:v>
                </c:pt>
              </c:numCache>
            </c:numRef>
          </c:cat>
          <c:val>
            <c:numRef>
              <c:f>Sheet1!$D$2:$D$5</c:f>
              <c:numCache>
                <c:formatCode>General</c:formatCode>
                <c:ptCount val="4"/>
                <c:pt idx="0">
                  <c:v>1</c:v>
                </c:pt>
                <c:pt idx="1">
                  <c:v>0.38</c:v>
                </c:pt>
                <c:pt idx="2">
                  <c:v>0.14000000000000001</c:v>
                </c:pt>
                <c:pt idx="3">
                  <c:v>0.23</c:v>
                </c:pt>
              </c:numCache>
            </c:numRef>
          </c:val>
          <c:extLst>
            <c:ext xmlns:c16="http://schemas.microsoft.com/office/drawing/2014/chart" uri="{C3380CC4-5D6E-409C-BE32-E72D297353CC}">
              <c16:uniqueId val="{00000002-6B75-402E-97BD-C2AFBC89EFBF}"/>
            </c:ext>
          </c:extLst>
        </c:ser>
        <c:dLbls>
          <c:showLegendKey val="0"/>
          <c:showVal val="0"/>
          <c:showCatName val="0"/>
          <c:showSerName val="0"/>
          <c:showPercent val="0"/>
          <c:showBubbleSize val="0"/>
        </c:dLbls>
        <c:gapWidth val="150"/>
        <c:overlap val="100"/>
        <c:axId val="888139368"/>
        <c:axId val="888141008"/>
      </c:barChart>
      <c:catAx>
        <c:axId val="888139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888141008"/>
        <c:crosses val="autoZero"/>
        <c:auto val="1"/>
        <c:lblAlgn val="ctr"/>
        <c:lblOffset val="100"/>
        <c:noMultiLvlLbl val="0"/>
      </c:catAx>
      <c:valAx>
        <c:axId val="888141008"/>
        <c:scaling>
          <c:orientation val="minMax"/>
          <c:max val="1"/>
          <c:min val="0"/>
        </c:scaling>
        <c:delete val="0"/>
        <c:axPos val="l"/>
        <c:majorGridlines>
          <c:spPr>
            <a:ln w="3175" cap="flat" cmpd="sng" algn="ctr">
              <a:solidFill>
                <a:schemeClr val="bg1">
                  <a:alpha val="2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888139368"/>
        <c:crosses val="autoZero"/>
        <c:crossBetween val="between"/>
        <c:majorUnit val="25"/>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0"/>
          <c:tx>
            <c:strRef>
              <c:f>Sheet1!$B$1</c:f>
              <c:strCache>
                <c:ptCount val="1"/>
                <c:pt idx="0">
                  <c:v>Series 2</c:v>
                </c:pt>
              </c:strCache>
            </c:strRef>
          </c:tx>
          <c:spPr>
            <a:gradFill>
              <a:gsLst>
                <a:gs pos="94000">
                  <a:schemeClr val="accent2">
                    <a:lumMod val="50000"/>
                    <a:alpha val="0"/>
                  </a:schemeClr>
                </a:gs>
                <a:gs pos="13000">
                  <a:schemeClr val="accent2"/>
                </a:gs>
              </a:gsLst>
              <a:lin ang="5400000" scaled="0"/>
            </a:gradFill>
            <a:ln w="12700">
              <a:noFill/>
            </a:ln>
            <a:effectLst/>
          </c:spPr>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2.5</c:v>
                </c:pt>
                <c:pt idx="1">
                  <c:v>2.1</c:v>
                </c:pt>
                <c:pt idx="2">
                  <c:v>2.8</c:v>
                </c:pt>
                <c:pt idx="3">
                  <c:v>3.2</c:v>
                </c:pt>
                <c:pt idx="4">
                  <c:v>3</c:v>
                </c:pt>
                <c:pt idx="5">
                  <c:v>3</c:v>
                </c:pt>
              </c:numCache>
            </c:numRef>
          </c:val>
          <c:extLst>
            <c:ext xmlns:c16="http://schemas.microsoft.com/office/drawing/2014/chart" uri="{C3380CC4-5D6E-409C-BE32-E72D297353CC}">
              <c16:uniqueId val="{00000000-593F-489B-9E05-D17F69847E39}"/>
            </c:ext>
          </c:extLst>
        </c:ser>
        <c:dLbls>
          <c:showLegendKey val="0"/>
          <c:showVal val="0"/>
          <c:showCatName val="0"/>
          <c:showSerName val="0"/>
          <c:showPercent val="0"/>
          <c:showBubbleSize val="0"/>
        </c:dLbls>
        <c:axId val="402335040"/>
        <c:axId val="682558000"/>
      </c:areaChart>
      <c:catAx>
        <c:axId val="402335040"/>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82558000"/>
        <c:crosses val="autoZero"/>
        <c:auto val="1"/>
        <c:lblAlgn val="ctr"/>
        <c:lblOffset val="100"/>
        <c:noMultiLvlLbl val="0"/>
      </c:catAx>
      <c:valAx>
        <c:axId val="682558000"/>
        <c:scaling>
          <c:orientation val="minMax"/>
        </c:scaling>
        <c:delete val="1"/>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crossAx val="40233504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0"/>
          <c:tx>
            <c:strRef>
              <c:f>Sheet1!$B$1</c:f>
              <c:strCache>
                <c:ptCount val="1"/>
                <c:pt idx="0">
                  <c:v>Series 2</c:v>
                </c:pt>
              </c:strCache>
            </c:strRef>
          </c:tx>
          <c:spPr>
            <a:gradFill>
              <a:gsLst>
                <a:gs pos="94000">
                  <a:schemeClr val="accent2">
                    <a:lumMod val="50000"/>
                    <a:alpha val="0"/>
                  </a:schemeClr>
                </a:gs>
                <a:gs pos="13000">
                  <a:schemeClr val="accent2"/>
                </a:gs>
              </a:gsLst>
              <a:lin ang="5400000" scaled="0"/>
            </a:gradFill>
            <a:ln w="12700">
              <a:noFill/>
            </a:ln>
            <a:effectLst/>
          </c:spPr>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2.5</c:v>
                </c:pt>
                <c:pt idx="1">
                  <c:v>2.1</c:v>
                </c:pt>
                <c:pt idx="2">
                  <c:v>2.8</c:v>
                </c:pt>
                <c:pt idx="3">
                  <c:v>3.2</c:v>
                </c:pt>
                <c:pt idx="4">
                  <c:v>3</c:v>
                </c:pt>
                <c:pt idx="5">
                  <c:v>3</c:v>
                </c:pt>
              </c:numCache>
            </c:numRef>
          </c:val>
          <c:extLst>
            <c:ext xmlns:c16="http://schemas.microsoft.com/office/drawing/2014/chart" uri="{C3380CC4-5D6E-409C-BE32-E72D297353CC}">
              <c16:uniqueId val="{00000000-593F-489B-9E05-D17F69847E39}"/>
            </c:ext>
          </c:extLst>
        </c:ser>
        <c:dLbls>
          <c:showLegendKey val="0"/>
          <c:showVal val="0"/>
          <c:showCatName val="0"/>
          <c:showSerName val="0"/>
          <c:showPercent val="0"/>
          <c:showBubbleSize val="0"/>
        </c:dLbls>
        <c:axId val="402335040"/>
        <c:axId val="682558000"/>
      </c:areaChart>
      <c:catAx>
        <c:axId val="402335040"/>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82558000"/>
        <c:crosses val="autoZero"/>
        <c:auto val="1"/>
        <c:lblAlgn val="ctr"/>
        <c:lblOffset val="100"/>
        <c:noMultiLvlLbl val="0"/>
      </c:catAx>
      <c:valAx>
        <c:axId val="682558000"/>
        <c:scaling>
          <c:orientation val="minMax"/>
        </c:scaling>
        <c:delete val="1"/>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crossAx val="40233504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0"/>
          <c:tx>
            <c:strRef>
              <c:f>Sheet1!$B$1</c:f>
              <c:strCache>
                <c:ptCount val="1"/>
                <c:pt idx="0">
                  <c:v>Series 2</c:v>
                </c:pt>
              </c:strCache>
            </c:strRef>
          </c:tx>
          <c:spPr>
            <a:gradFill>
              <a:gsLst>
                <a:gs pos="94000">
                  <a:schemeClr val="accent2">
                    <a:lumMod val="50000"/>
                    <a:alpha val="0"/>
                  </a:schemeClr>
                </a:gs>
                <a:gs pos="13000">
                  <a:schemeClr val="accent2"/>
                </a:gs>
              </a:gsLst>
              <a:lin ang="5400000" scaled="0"/>
            </a:gradFill>
            <a:ln w="12700">
              <a:noFill/>
            </a:ln>
            <a:effectLst/>
          </c:spPr>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2.5</c:v>
                </c:pt>
                <c:pt idx="1">
                  <c:v>2.1</c:v>
                </c:pt>
                <c:pt idx="2">
                  <c:v>2.8</c:v>
                </c:pt>
                <c:pt idx="3">
                  <c:v>3.2</c:v>
                </c:pt>
                <c:pt idx="4">
                  <c:v>3</c:v>
                </c:pt>
                <c:pt idx="5">
                  <c:v>3</c:v>
                </c:pt>
              </c:numCache>
            </c:numRef>
          </c:val>
          <c:extLst>
            <c:ext xmlns:c16="http://schemas.microsoft.com/office/drawing/2014/chart" uri="{C3380CC4-5D6E-409C-BE32-E72D297353CC}">
              <c16:uniqueId val="{00000000-593F-489B-9E05-D17F69847E39}"/>
            </c:ext>
          </c:extLst>
        </c:ser>
        <c:dLbls>
          <c:showLegendKey val="0"/>
          <c:showVal val="0"/>
          <c:showCatName val="0"/>
          <c:showSerName val="0"/>
          <c:showPercent val="0"/>
          <c:showBubbleSize val="0"/>
        </c:dLbls>
        <c:axId val="402335040"/>
        <c:axId val="682558000"/>
      </c:areaChart>
      <c:catAx>
        <c:axId val="402335040"/>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82558000"/>
        <c:crosses val="autoZero"/>
        <c:auto val="1"/>
        <c:lblAlgn val="ctr"/>
        <c:lblOffset val="100"/>
        <c:noMultiLvlLbl val="0"/>
      </c:catAx>
      <c:valAx>
        <c:axId val="682558000"/>
        <c:scaling>
          <c:orientation val="minMax"/>
        </c:scaling>
        <c:delete val="1"/>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crossAx val="40233504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0"/>
          <c:tx>
            <c:strRef>
              <c:f>Sheet1!$B$1</c:f>
              <c:strCache>
                <c:ptCount val="1"/>
                <c:pt idx="0">
                  <c:v>Series 2</c:v>
                </c:pt>
              </c:strCache>
            </c:strRef>
          </c:tx>
          <c:spPr>
            <a:gradFill>
              <a:gsLst>
                <a:gs pos="94000">
                  <a:schemeClr val="accent2">
                    <a:lumMod val="50000"/>
                    <a:alpha val="0"/>
                  </a:schemeClr>
                </a:gs>
                <a:gs pos="13000">
                  <a:schemeClr val="accent2"/>
                </a:gs>
              </a:gsLst>
              <a:lin ang="5400000" scaled="0"/>
            </a:gradFill>
            <a:ln w="12700">
              <a:noFill/>
            </a:ln>
            <a:effectLst/>
          </c:spPr>
          <c:cat>
            <c:strRef>
              <c:f>Sheet1!$A$2:$A$7</c:f>
              <c:strCache>
                <c:ptCount val="6"/>
                <c:pt idx="0">
                  <c:v>January</c:v>
                </c:pt>
                <c:pt idx="1">
                  <c:v>February</c:v>
                </c:pt>
                <c:pt idx="2">
                  <c:v>March</c:v>
                </c:pt>
                <c:pt idx="3">
                  <c:v>April</c:v>
                </c:pt>
                <c:pt idx="4">
                  <c:v>May</c:v>
                </c:pt>
                <c:pt idx="5">
                  <c:v>June</c:v>
                </c:pt>
              </c:strCache>
            </c:strRef>
          </c:cat>
          <c:val>
            <c:numRef>
              <c:f>Sheet1!$B$2:$B$7</c:f>
              <c:numCache>
                <c:formatCode>General</c:formatCode>
                <c:ptCount val="6"/>
                <c:pt idx="0">
                  <c:v>2.5</c:v>
                </c:pt>
                <c:pt idx="1">
                  <c:v>2.1</c:v>
                </c:pt>
                <c:pt idx="2">
                  <c:v>2.8</c:v>
                </c:pt>
                <c:pt idx="3">
                  <c:v>3.2</c:v>
                </c:pt>
                <c:pt idx="4">
                  <c:v>3</c:v>
                </c:pt>
                <c:pt idx="5">
                  <c:v>3</c:v>
                </c:pt>
              </c:numCache>
            </c:numRef>
          </c:val>
          <c:extLst>
            <c:ext xmlns:c16="http://schemas.microsoft.com/office/drawing/2014/chart" uri="{C3380CC4-5D6E-409C-BE32-E72D297353CC}">
              <c16:uniqueId val="{00000000-593F-489B-9E05-D17F69847E39}"/>
            </c:ext>
          </c:extLst>
        </c:ser>
        <c:dLbls>
          <c:showLegendKey val="0"/>
          <c:showVal val="0"/>
          <c:showCatName val="0"/>
          <c:showSerName val="0"/>
          <c:showPercent val="0"/>
          <c:showBubbleSize val="0"/>
        </c:dLbls>
        <c:axId val="402335040"/>
        <c:axId val="682558000"/>
      </c:areaChart>
      <c:catAx>
        <c:axId val="402335040"/>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82558000"/>
        <c:crosses val="autoZero"/>
        <c:auto val="1"/>
        <c:lblAlgn val="ctr"/>
        <c:lblOffset val="100"/>
        <c:noMultiLvlLbl val="0"/>
      </c:catAx>
      <c:valAx>
        <c:axId val="682558000"/>
        <c:scaling>
          <c:orientation val="minMax"/>
        </c:scaling>
        <c:delete val="1"/>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crossAx val="402335040"/>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bg1"/>
            </a:solidFill>
            <a:ln>
              <a:noFill/>
            </a:ln>
            <a:effectLst/>
          </c:spPr>
          <c:invertIfNegative val="0"/>
          <c:cat>
            <c:strRef>
              <c:f>Sheet1!$A$2:$A$5</c:f>
              <c:strCache>
                <c:ptCount val="4"/>
                <c:pt idx="0">
                  <c:v>Month Ending 3.31.2022</c:v>
                </c:pt>
                <c:pt idx="1">
                  <c:v>Month Ending 3.31.2022</c:v>
                </c:pt>
                <c:pt idx="2">
                  <c:v>Month Ending 3.31.2022</c:v>
                </c:pt>
                <c:pt idx="3">
                  <c:v>Month Ending 3.31.2022</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6C-47FE-BEC4-B362A37C203E}"/>
            </c:ext>
          </c:extLst>
        </c:ser>
        <c:dLbls>
          <c:showLegendKey val="0"/>
          <c:showVal val="0"/>
          <c:showCatName val="0"/>
          <c:showSerName val="0"/>
          <c:showPercent val="0"/>
          <c:showBubbleSize val="0"/>
        </c:dLbls>
        <c:gapWidth val="88"/>
        <c:axId val="437994392"/>
        <c:axId val="437998000"/>
      </c:barChart>
      <c:catAx>
        <c:axId val="437994392"/>
        <c:scaling>
          <c:orientation val="minMax"/>
        </c:scaling>
        <c:delete val="0"/>
        <c:axPos val="l"/>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j-lt"/>
                <a:ea typeface="+mn-ea"/>
                <a:cs typeface="+mn-cs"/>
              </a:defRPr>
            </a:pPr>
            <a:endParaRPr lang="en-US"/>
          </a:p>
        </c:txPr>
        <c:crossAx val="437998000"/>
        <c:crosses val="autoZero"/>
        <c:auto val="1"/>
        <c:lblAlgn val="ctr"/>
        <c:lblOffset val="100"/>
        <c:noMultiLvlLbl val="0"/>
      </c:catAx>
      <c:valAx>
        <c:axId val="437998000"/>
        <c:scaling>
          <c:orientation val="minMax"/>
        </c:scaling>
        <c:delete val="1"/>
        <c:axPos val="b"/>
        <c:numFmt formatCode="General" sourceLinked="1"/>
        <c:majorTickMark val="none"/>
        <c:minorTickMark val="none"/>
        <c:tickLblPos val="nextTo"/>
        <c:crossAx val="437994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Lead Converted</c:v>
                </c:pt>
              </c:strCache>
            </c:strRef>
          </c:tx>
          <c:spPr>
            <a:gradFill>
              <a:gsLst>
                <a:gs pos="100000">
                  <a:schemeClr val="bg1">
                    <a:alpha val="0"/>
                  </a:schemeClr>
                </a:gs>
                <a:gs pos="0">
                  <a:schemeClr val="bg1"/>
                </a:gs>
              </a:gsLst>
              <a:lin ang="5400000" scaled="0"/>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300</c:v>
                </c:pt>
                <c:pt idx="1">
                  <c:v>310</c:v>
                </c:pt>
                <c:pt idx="2">
                  <c:v>380</c:v>
                </c:pt>
                <c:pt idx="3">
                  <c:v>370</c:v>
                </c:pt>
                <c:pt idx="4">
                  <c:v>360</c:v>
                </c:pt>
                <c:pt idx="5">
                  <c:v>390</c:v>
                </c:pt>
                <c:pt idx="6">
                  <c:v>375</c:v>
                </c:pt>
                <c:pt idx="7">
                  <c:v>430</c:v>
                </c:pt>
                <c:pt idx="8">
                  <c:v>420</c:v>
                </c:pt>
                <c:pt idx="9">
                  <c:v>450</c:v>
                </c:pt>
                <c:pt idx="10">
                  <c:v>1100</c:v>
                </c:pt>
                <c:pt idx="11">
                  <c:v>580</c:v>
                </c:pt>
              </c:numCache>
            </c:numRef>
          </c:val>
          <c:extLst>
            <c:ext xmlns:c16="http://schemas.microsoft.com/office/drawing/2014/chart" uri="{C3380CC4-5D6E-409C-BE32-E72D297353CC}">
              <c16:uniqueId val="{00000000-D249-4293-B269-2CA5CC6623A0}"/>
            </c:ext>
          </c:extLst>
        </c:ser>
        <c:dLbls>
          <c:showLegendKey val="0"/>
          <c:showVal val="0"/>
          <c:showCatName val="0"/>
          <c:showSerName val="0"/>
          <c:showPercent val="0"/>
          <c:showBubbleSize val="0"/>
        </c:dLbls>
        <c:gapWidth val="219"/>
        <c:overlap val="-27"/>
        <c:axId val="1751144560"/>
        <c:axId val="1955621808"/>
      </c:barChart>
      <c:lineChart>
        <c:grouping val="standard"/>
        <c:varyColors val="0"/>
        <c:ser>
          <c:idx val="1"/>
          <c:order val="1"/>
          <c:tx>
            <c:strRef>
              <c:f>Sheet1!$C$1</c:f>
              <c:strCache>
                <c:ptCount val="1"/>
                <c:pt idx="0">
                  <c:v>Total Cost</c:v>
                </c:pt>
              </c:strCache>
            </c:strRef>
          </c:tx>
          <c:spPr>
            <a:ln w="12700" cap="rnd">
              <a:solidFill>
                <a:schemeClr val="accent2"/>
              </a:solidFill>
              <a:round/>
            </a:ln>
            <a:effectLst/>
          </c:spPr>
          <c:marker>
            <c:symbol val="circle"/>
            <c:size val="5"/>
            <c:spPr>
              <a:solidFill>
                <a:schemeClr val="accent2"/>
              </a:solidFill>
              <a:ln w="25400">
                <a:noFill/>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420</c:v>
                </c:pt>
                <c:pt idx="1">
                  <c:v>405</c:v>
                </c:pt>
                <c:pt idx="2">
                  <c:v>450</c:v>
                </c:pt>
                <c:pt idx="3">
                  <c:v>750</c:v>
                </c:pt>
                <c:pt idx="4">
                  <c:v>880</c:v>
                </c:pt>
                <c:pt idx="5">
                  <c:v>600</c:v>
                </c:pt>
                <c:pt idx="6">
                  <c:v>810</c:v>
                </c:pt>
                <c:pt idx="7">
                  <c:v>1200</c:v>
                </c:pt>
                <c:pt idx="8">
                  <c:v>900</c:v>
                </c:pt>
                <c:pt idx="9">
                  <c:v>800</c:v>
                </c:pt>
                <c:pt idx="10">
                  <c:v>750</c:v>
                </c:pt>
                <c:pt idx="11">
                  <c:v>700</c:v>
                </c:pt>
              </c:numCache>
            </c:numRef>
          </c:val>
          <c:smooth val="1"/>
          <c:extLst>
            <c:ext xmlns:c16="http://schemas.microsoft.com/office/drawing/2014/chart" uri="{C3380CC4-5D6E-409C-BE32-E72D297353CC}">
              <c16:uniqueId val="{00000001-D249-4293-B269-2CA5CC6623A0}"/>
            </c:ext>
          </c:extLst>
        </c:ser>
        <c:dLbls>
          <c:showLegendKey val="0"/>
          <c:showVal val="0"/>
          <c:showCatName val="0"/>
          <c:showSerName val="0"/>
          <c:showPercent val="0"/>
          <c:showBubbleSize val="0"/>
        </c:dLbls>
        <c:marker val="1"/>
        <c:smooth val="0"/>
        <c:axId val="12267920"/>
        <c:axId val="1924154320"/>
      </c:lineChart>
      <c:catAx>
        <c:axId val="1751144560"/>
        <c:scaling>
          <c:orientation val="minMax"/>
        </c:scaling>
        <c:delete val="0"/>
        <c:axPos val="b"/>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955621808"/>
        <c:crosses val="autoZero"/>
        <c:auto val="1"/>
        <c:lblAlgn val="ctr"/>
        <c:lblOffset val="100"/>
        <c:noMultiLvlLbl val="0"/>
      </c:catAx>
      <c:valAx>
        <c:axId val="1955621808"/>
        <c:scaling>
          <c:orientation val="minMax"/>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751144560"/>
        <c:crosses val="autoZero"/>
        <c:crossBetween val="between"/>
        <c:majorUnit val="400"/>
      </c:valAx>
      <c:valAx>
        <c:axId val="19241543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2267920"/>
        <c:crosses val="max"/>
        <c:crossBetween val="between"/>
        <c:majorUnit val="400"/>
      </c:valAx>
      <c:catAx>
        <c:axId val="12267920"/>
        <c:scaling>
          <c:orientation val="minMax"/>
        </c:scaling>
        <c:delete val="1"/>
        <c:axPos val="b"/>
        <c:numFmt formatCode="General" sourceLinked="1"/>
        <c:majorTickMark val="out"/>
        <c:minorTickMark val="none"/>
        <c:tickLblPos val="nextTo"/>
        <c:crossAx val="192415432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Conversions</c:v>
                </c:pt>
              </c:strCache>
            </c:strRef>
          </c:tx>
          <c:spPr>
            <a:gradFill>
              <a:gsLst>
                <a:gs pos="0">
                  <a:schemeClr val="accent2"/>
                </a:gs>
                <a:gs pos="100000">
                  <a:schemeClr val="accent2">
                    <a:alpha val="0"/>
                  </a:schemeClr>
                </a:gs>
              </a:gsLst>
              <a:lin ang="5400000" scaled="0"/>
            </a:gradFill>
            <a:ln>
              <a:noFill/>
            </a:ln>
            <a:effectLst/>
          </c:spPr>
          <c:invertIfNegative val="0"/>
          <c:cat>
            <c:strRef>
              <c:f>Sheet1!$A$2:$A$6</c:f>
              <c:strCache>
                <c:ptCount val="5"/>
                <c:pt idx="0">
                  <c:v>Campaign 1</c:v>
                </c:pt>
                <c:pt idx="1">
                  <c:v>Campaign 2</c:v>
                </c:pt>
                <c:pt idx="2">
                  <c:v>Campaign 3</c:v>
                </c:pt>
                <c:pt idx="3">
                  <c:v>Campaign 4</c:v>
                </c:pt>
                <c:pt idx="4">
                  <c:v>Campaign 5</c:v>
                </c:pt>
              </c:strCache>
            </c:strRef>
          </c:cat>
          <c:val>
            <c:numRef>
              <c:f>Sheet1!$B$2:$B$6</c:f>
              <c:numCache>
                <c:formatCode>General</c:formatCode>
                <c:ptCount val="5"/>
                <c:pt idx="0">
                  <c:v>255</c:v>
                </c:pt>
                <c:pt idx="1">
                  <c:v>252</c:v>
                </c:pt>
                <c:pt idx="2">
                  <c:v>155</c:v>
                </c:pt>
                <c:pt idx="3">
                  <c:v>153</c:v>
                </c:pt>
                <c:pt idx="4">
                  <c:v>113</c:v>
                </c:pt>
              </c:numCache>
            </c:numRef>
          </c:val>
          <c:extLst>
            <c:ext xmlns:c16="http://schemas.microsoft.com/office/drawing/2014/chart" uri="{C3380CC4-5D6E-409C-BE32-E72D297353CC}">
              <c16:uniqueId val="{00000000-2E5E-4B3F-AE95-3721BF331A47}"/>
            </c:ext>
          </c:extLst>
        </c:ser>
        <c:dLbls>
          <c:showLegendKey val="0"/>
          <c:showVal val="0"/>
          <c:showCatName val="0"/>
          <c:showSerName val="0"/>
          <c:showPercent val="0"/>
          <c:showBubbleSize val="0"/>
        </c:dLbls>
        <c:gapWidth val="82"/>
        <c:overlap val="-27"/>
        <c:axId val="2109560144"/>
        <c:axId val="34160160"/>
      </c:barChart>
      <c:catAx>
        <c:axId val="2109560144"/>
        <c:scaling>
          <c:orientation val="minMax"/>
        </c:scaling>
        <c:delete val="0"/>
        <c:axPos val="b"/>
        <c:numFmt formatCode="General" sourceLinked="1"/>
        <c:majorTickMark val="none"/>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34160160"/>
        <c:crosses val="autoZero"/>
        <c:auto val="1"/>
        <c:lblAlgn val="ctr"/>
        <c:lblOffset val="100"/>
        <c:noMultiLvlLbl val="0"/>
      </c:catAx>
      <c:valAx>
        <c:axId val="34160160"/>
        <c:scaling>
          <c:orientation val="minMax"/>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2109560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Total Conversions</c:v>
                </c:pt>
              </c:strCache>
            </c:strRef>
          </c:tx>
          <c:spPr>
            <a:gradFill flip="none" rotWithShape="1">
              <a:gsLst>
                <a:gs pos="100000">
                  <a:schemeClr val="accent2"/>
                </a:gs>
                <a:gs pos="0">
                  <a:schemeClr val="accent2">
                    <a:alpha val="0"/>
                  </a:schemeClr>
                </a:gs>
              </a:gsLst>
              <a:lin ang="0" scaled="0"/>
              <a:tileRect/>
            </a:gradFill>
            <a:ln>
              <a:noFill/>
            </a:ln>
            <a:effectLst/>
          </c:spPr>
          <c:invertIfNegative val="0"/>
          <c:dLbls>
            <c:dLbl>
              <c:idx val="0"/>
              <c:layout>
                <c:manualLayout>
                  <c:x val="0"/>
                  <c:y val="1.2910648977147034E-17"/>
                </c:manualLayout>
              </c:layout>
              <c:tx>
                <c:rich>
                  <a:bodyPr/>
                  <a:lstStyle/>
                  <a:p>
                    <a:fld id="{C21BE0DA-A640-4225-8C47-5139FDE186EB}" type="VALUE">
                      <a:rPr lang="en-US" smtClean="0"/>
                      <a:pPr/>
                      <a:t>[VALUE]</a:t>
                    </a:fld>
                    <a:r>
                      <a:rPr lang="en-US"/>
                      <a:t>K</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F78E-4045-92D4-9C0EA79D4D3A}"/>
                </c:ext>
              </c:extLst>
            </c:dLbl>
            <c:dLbl>
              <c:idx val="1"/>
              <c:tx>
                <c:rich>
                  <a:bodyPr/>
                  <a:lstStyle/>
                  <a:p>
                    <a:fld id="{BFB9CCCD-1523-41F4-AF44-AEE02438320D}" type="VALUE">
                      <a:rPr lang="en-US" smtClean="0"/>
                      <a:pPr/>
                      <a:t>[VALUE]</a:t>
                    </a:fld>
                    <a:r>
                      <a:rPr lang="en-US"/>
                      <a:t>K</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78E-4045-92D4-9C0EA79D4D3A}"/>
                </c:ext>
              </c:extLst>
            </c:dLbl>
            <c:dLbl>
              <c:idx val="2"/>
              <c:tx>
                <c:rich>
                  <a:bodyPr/>
                  <a:lstStyle/>
                  <a:p>
                    <a:fld id="{E4411AF5-4101-4E96-B972-10CD9F541369}" type="VALUE">
                      <a:rPr lang="en-US" smtClean="0"/>
                      <a:pPr/>
                      <a:t>[VALUE]</a:t>
                    </a:fld>
                    <a:r>
                      <a:rPr lang="en-US"/>
                      <a:t>K</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78E-4045-92D4-9C0EA79D4D3A}"/>
                </c:ext>
              </c:extLst>
            </c:dLbl>
            <c:dLbl>
              <c:idx val="3"/>
              <c:tx>
                <c:rich>
                  <a:bodyPr/>
                  <a:lstStyle/>
                  <a:p>
                    <a:fld id="{A07E66E0-F76A-45BB-B85C-04EE283F3982}" type="VALUE">
                      <a:rPr lang="en-US" smtClean="0"/>
                      <a:pPr/>
                      <a:t>[VALUE]</a:t>
                    </a:fld>
                    <a:r>
                      <a:rPr lang="en-US"/>
                      <a:t>K</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78E-4045-92D4-9C0EA79D4D3A}"/>
                </c:ext>
              </c:extLst>
            </c:dLbl>
            <c:dLbl>
              <c:idx val="4"/>
              <c:tx>
                <c:rich>
                  <a:bodyPr/>
                  <a:lstStyle/>
                  <a:p>
                    <a:fld id="{AB4AB6CF-5EED-47C0-A7CF-1E1A7E2CF1DB}" type="VALUE">
                      <a:rPr lang="en-US" smtClean="0"/>
                      <a:pPr/>
                      <a:t>[VALUE]</a:t>
                    </a:fld>
                    <a:r>
                      <a:rPr lang="en-US"/>
                      <a:t>K</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78E-4045-92D4-9C0EA79D4D3A}"/>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Impressions</c:v>
                </c:pt>
                <c:pt idx="1">
                  <c:v>Clicks</c:v>
                </c:pt>
                <c:pt idx="2">
                  <c:v>Leads Created</c:v>
                </c:pt>
                <c:pt idx="3">
                  <c:v>Leads Converted</c:v>
                </c:pt>
                <c:pt idx="4">
                  <c:v>Opportunity</c:v>
                </c:pt>
              </c:strCache>
            </c:strRef>
          </c:cat>
          <c:val>
            <c:numRef>
              <c:f>Sheet1!$B$2:$B$6</c:f>
              <c:numCache>
                <c:formatCode>General</c:formatCode>
                <c:ptCount val="5"/>
                <c:pt idx="0">
                  <c:v>391</c:v>
                </c:pt>
                <c:pt idx="1">
                  <c:v>145</c:v>
                </c:pt>
                <c:pt idx="2">
                  <c:v>134</c:v>
                </c:pt>
                <c:pt idx="3">
                  <c:v>84</c:v>
                </c:pt>
                <c:pt idx="4">
                  <c:v>54</c:v>
                </c:pt>
              </c:numCache>
            </c:numRef>
          </c:val>
          <c:extLst>
            <c:ext xmlns:c16="http://schemas.microsoft.com/office/drawing/2014/chart" uri="{C3380CC4-5D6E-409C-BE32-E72D297353CC}">
              <c16:uniqueId val="{00000000-2E5E-4B3F-AE95-3721BF331A47}"/>
            </c:ext>
          </c:extLst>
        </c:ser>
        <c:dLbls>
          <c:showLegendKey val="0"/>
          <c:showVal val="0"/>
          <c:showCatName val="0"/>
          <c:showSerName val="0"/>
          <c:showPercent val="0"/>
          <c:showBubbleSize val="0"/>
        </c:dLbls>
        <c:gapWidth val="82"/>
        <c:axId val="2109560144"/>
        <c:axId val="34160160"/>
      </c:barChart>
      <c:catAx>
        <c:axId val="2109560144"/>
        <c:scaling>
          <c:orientation val="maxMin"/>
        </c:scaling>
        <c:delete val="0"/>
        <c:axPos val="l"/>
        <c:numFmt formatCode="General" sourceLinked="1"/>
        <c:majorTickMark val="out"/>
        <c:minorTickMark val="none"/>
        <c:tickLblPos val="nextTo"/>
        <c:spPr>
          <a:noFill/>
          <a:ln w="12700" cap="flat" cmpd="sng" algn="ctr">
            <a:solidFill>
              <a:schemeClr val="bg1"/>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34160160"/>
        <c:crosses val="autoZero"/>
        <c:auto val="1"/>
        <c:lblAlgn val="ctr"/>
        <c:lblOffset val="100"/>
        <c:noMultiLvlLbl val="0"/>
      </c:catAx>
      <c:valAx>
        <c:axId val="34160160"/>
        <c:scaling>
          <c:orientation val="minMax"/>
        </c:scaling>
        <c:delete val="1"/>
        <c:axPos val="t"/>
        <c:majorGridlines>
          <c:spPr>
            <a:ln w="3175" cap="flat" cmpd="sng" algn="ctr">
              <a:solidFill>
                <a:schemeClr val="bg1">
                  <a:alpha val="15000"/>
                </a:schemeClr>
              </a:solidFill>
              <a:round/>
            </a:ln>
            <a:effectLst/>
          </c:spPr>
        </c:majorGridlines>
        <c:numFmt formatCode="General" sourceLinked="1"/>
        <c:majorTickMark val="none"/>
        <c:minorTickMark val="none"/>
        <c:tickLblPos val="nextTo"/>
        <c:crossAx val="2109560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bg1"/>
                </a:solidFill>
                <a:latin typeface="+mn-lt"/>
                <a:ea typeface="+mn-ea"/>
                <a:cs typeface="+mn-cs"/>
              </a:defRPr>
            </a:pPr>
            <a:r>
              <a:rPr lang="en-US" sz="800" b="1" dirty="0"/>
              <a:t>SESSIONS</a:t>
            </a:r>
          </a:p>
        </c:rich>
      </c:tx>
      <c:layout>
        <c:manualLayout>
          <c:xMode val="edge"/>
          <c:yMode val="edge"/>
          <c:x val="0.41593341330845218"/>
          <c:y val="0"/>
        </c:manualLayout>
      </c:layout>
      <c:overlay val="0"/>
      <c:spPr>
        <a:noFill/>
        <a:ln>
          <a:noFill/>
        </a:ln>
        <a:effectLst/>
      </c:spPr>
      <c:txPr>
        <a:bodyPr rot="0" spcFirstLastPara="1" vertOverflow="ellipsis" vert="horz" wrap="square" anchor="ctr" anchorCtr="1"/>
        <a:lstStyle/>
        <a:p>
          <a:pPr>
            <a:defRPr sz="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0217058396646969"/>
          <c:y val="0.18147802088782267"/>
          <c:w val="0.85644969713126284"/>
          <c:h val="0.48273958765489999"/>
        </c:manualLayout>
      </c:layout>
      <c:lineChart>
        <c:grouping val="standard"/>
        <c:varyColors val="0"/>
        <c:ser>
          <c:idx val="0"/>
          <c:order val="0"/>
          <c:tx>
            <c:strRef>
              <c:f>Sheet1!$B$1</c:f>
              <c:strCache>
                <c:ptCount val="1"/>
                <c:pt idx="0">
                  <c:v>This Year</c:v>
                </c:pt>
              </c:strCache>
            </c:strRef>
          </c:tx>
          <c:spPr>
            <a:ln w="12700" cap="rnd">
              <a:solidFill>
                <a:schemeClr val="accent2"/>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90</c:v>
                </c:pt>
                <c:pt idx="1">
                  <c:v>94</c:v>
                </c:pt>
                <c:pt idx="2">
                  <c:v>100</c:v>
                </c:pt>
                <c:pt idx="3">
                  <c:v>96</c:v>
                </c:pt>
                <c:pt idx="4">
                  <c:v>120</c:v>
                </c:pt>
                <c:pt idx="5">
                  <c:v>125</c:v>
                </c:pt>
                <c:pt idx="6">
                  <c:v>135</c:v>
                </c:pt>
              </c:numCache>
            </c:numRef>
          </c:val>
          <c:smooth val="1"/>
          <c:extLst>
            <c:ext xmlns:c16="http://schemas.microsoft.com/office/drawing/2014/chart" uri="{C3380CC4-5D6E-409C-BE32-E72D297353CC}">
              <c16:uniqueId val="{00000000-E18E-48B4-BE75-10DBD7F0CB13}"/>
            </c:ext>
          </c:extLst>
        </c:ser>
        <c:ser>
          <c:idx val="1"/>
          <c:order val="1"/>
          <c:tx>
            <c:strRef>
              <c:f>Sheet1!$C$1</c:f>
              <c:strCache>
                <c:ptCount val="1"/>
                <c:pt idx="0">
                  <c:v>Last Year</c:v>
                </c:pt>
              </c:strCache>
            </c:strRef>
          </c:tx>
          <c:spPr>
            <a:ln w="12700" cap="rnd">
              <a:solidFill>
                <a:schemeClr val="accent2">
                  <a:lumMod val="50000"/>
                </a:schemeClr>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Sheet1!$C$2:$C$8</c:f>
              <c:numCache>
                <c:formatCode>General</c:formatCode>
                <c:ptCount val="7"/>
                <c:pt idx="0">
                  <c:v>80</c:v>
                </c:pt>
                <c:pt idx="1">
                  <c:v>88</c:v>
                </c:pt>
                <c:pt idx="2">
                  <c:v>90</c:v>
                </c:pt>
                <c:pt idx="3">
                  <c:v>93</c:v>
                </c:pt>
                <c:pt idx="4">
                  <c:v>100</c:v>
                </c:pt>
                <c:pt idx="5">
                  <c:v>110</c:v>
                </c:pt>
                <c:pt idx="6">
                  <c:v>125</c:v>
                </c:pt>
              </c:numCache>
            </c:numRef>
          </c:val>
          <c:smooth val="1"/>
          <c:extLst>
            <c:ext xmlns:c16="http://schemas.microsoft.com/office/drawing/2014/chart" uri="{C3380CC4-5D6E-409C-BE32-E72D297353CC}">
              <c16:uniqueId val="{00000004-E18E-48B4-BE75-10DBD7F0CB13}"/>
            </c:ext>
          </c:extLst>
        </c:ser>
        <c:dLbls>
          <c:showLegendKey val="0"/>
          <c:showVal val="0"/>
          <c:showCatName val="0"/>
          <c:showSerName val="0"/>
          <c:showPercent val="0"/>
          <c:showBubbleSize val="0"/>
        </c:dLbls>
        <c:smooth val="0"/>
        <c:axId val="632477808"/>
        <c:axId val="632472232"/>
      </c:lineChart>
      <c:catAx>
        <c:axId val="632477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2232"/>
        <c:crosses val="autoZero"/>
        <c:auto val="1"/>
        <c:lblAlgn val="ctr"/>
        <c:lblOffset val="100"/>
        <c:noMultiLvlLbl val="0"/>
      </c:catAx>
      <c:valAx>
        <c:axId val="632472232"/>
        <c:scaling>
          <c:orientation val="minMax"/>
          <c:max val="200"/>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7808"/>
        <c:crosses val="autoZero"/>
        <c:crossBetween val="between"/>
        <c:majorUnit val="100"/>
      </c:valAx>
      <c:spPr>
        <a:noFill/>
        <a:ln>
          <a:noFill/>
        </a:ln>
        <a:effectLst/>
      </c:spPr>
    </c:plotArea>
    <c:legend>
      <c:legendPos val="b"/>
      <c:layout>
        <c:manualLayout>
          <c:xMode val="edge"/>
          <c:yMode val="edge"/>
          <c:x val="0.23816679255342782"/>
          <c:y val="0.84024315012897077"/>
          <c:w val="0.52366641489314436"/>
          <c:h val="0.1414304009812586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bg1"/>
                </a:solidFill>
                <a:latin typeface="+mn-lt"/>
                <a:ea typeface="+mn-ea"/>
                <a:cs typeface="+mn-cs"/>
              </a:defRPr>
            </a:pPr>
            <a:r>
              <a:rPr lang="en-US" sz="800" b="1" dirty="0"/>
              <a:t>SIGNUPS</a:t>
            </a:r>
          </a:p>
        </c:rich>
      </c:tx>
      <c:layout>
        <c:manualLayout>
          <c:xMode val="edge"/>
          <c:yMode val="edge"/>
          <c:x val="0.41593341330845218"/>
          <c:y val="0"/>
        </c:manualLayout>
      </c:layout>
      <c:overlay val="0"/>
      <c:spPr>
        <a:noFill/>
        <a:ln>
          <a:noFill/>
        </a:ln>
        <a:effectLst/>
      </c:spPr>
      <c:txPr>
        <a:bodyPr rot="0" spcFirstLastPara="1" vertOverflow="ellipsis" vert="horz" wrap="square" anchor="ctr" anchorCtr="1"/>
        <a:lstStyle/>
        <a:p>
          <a:pPr>
            <a:defRPr sz="8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0217058396646969"/>
          <c:y val="0.18147802088782267"/>
          <c:w val="0.85644969713126284"/>
          <c:h val="0.48273958765489999"/>
        </c:manualLayout>
      </c:layout>
      <c:lineChart>
        <c:grouping val="standard"/>
        <c:varyColors val="0"/>
        <c:ser>
          <c:idx val="0"/>
          <c:order val="0"/>
          <c:tx>
            <c:strRef>
              <c:f>Sheet1!$B$1</c:f>
              <c:strCache>
                <c:ptCount val="1"/>
                <c:pt idx="0">
                  <c:v>This Year</c:v>
                </c:pt>
              </c:strCache>
            </c:strRef>
          </c:tx>
          <c:spPr>
            <a:ln w="12700" cap="rnd">
              <a:solidFill>
                <a:schemeClr val="accent2"/>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90</c:v>
                </c:pt>
                <c:pt idx="1">
                  <c:v>94</c:v>
                </c:pt>
                <c:pt idx="2">
                  <c:v>100</c:v>
                </c:pt>
                <c:pt idx="3">
                  <c:v>96</c:v>
                </c:pt>
                <c:pt idx="4">
                  <c:v>120</c:v>
                </c:pt>
                <c:pt idx="5">
                  <c:v>125</c:v>
                </c:pt>
                <c:pt idx="6">
                  <c:v>135</c:v>
                </c:pt>
              </c:numCache>
            </c:numRef>
          </c:val>
          <c:smooth val="1"/>
          <c:extLst>
            <c:ext xmlns:c16="http://schemas.microsoft.com/office/drawing/2014/chart" uri="{C3380CC4-5D6E-409C-BE32-E72D297353CC}">
              <c16:uniqueId val="{00000000-E18E-48B4-BE75-10DBD7F0CB13}"/>
            </c:ext>
          </c:extLst>
        </c:ser>
        <c:ser>
          <c:idx val="1"/>
          <c:order val="1"/>
          <c:tx>
            <c:strRef>
              <c:f>Sheet1!$C$1</c:f>
              <c:strCache>
                <c:ptCount val="1"/>
                <c:pt idx="0">
                  <c:v>Last Year</c:v>
                </c:pt>
              </c:strCache>
            </c:strRef>
          </c:tx>
          <c:spPr>
            <a:ln w="12700" cap="rnd">
              <a:solidFill>
                <a:schemeClr val="accent2">
                  <a:lumMod val="50000"/>
                </a:schemeClr>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Sheet1!$C$2:$C$8</c:f>
              <c:numCache>
                <c:formatCode>General</c:formatCode>
                <c:ptCount val="7"/>
                <c:pt idx="0">
                  <c:v>80</c:v>
                </c:pt>
                <c:pt idx="1">
                  <c:v>88</c:v>
                </c:pt>
                <c:pt idx="2">
                  <c:v>90</c:v>
                </c:pt>
                <c:pt idx="3">
                  <c:v>93</c:v>
                </c:pt>
                <c:pt idx="4">
                  <c:v>100</c:v>
                </c:pt>
                <c:pt idx="5">
                  <c:v>110</c:v>
                </c:pt>
                <c:pt idx="6">
                  <c:v>125</c:v>
                </c:pt>
              </c:numCache>
            </c:numRef>
          </c:val>
          <c:smooth val="1"/>
          <c:extLst>
            <c:ext xmlns:c16="http://schemas.microsoft.com/office/drawing/2014/chart" uri="{C3380CC4-5D6E-409C-BE32-E72D297353CC}">
              <c16:uniqueId val="{00000004-E18E-48B4-BE75-10DBD7F0CB13}"/>
            </c:ext>
          </c:extLst>
        </c:ser>
        <c:dLbls>
          <c:showLegendKey val="0"/>
          <c:showVal val="0"/>
          <c:showCatName val="0"/>
          <c:showSerName val="0"/>
          <c:showPercent val="0"/>
          <c:showBubbleSize val="0"/>
        </c:dLbls>
        <c:smooth val="0"/>
        <c:axId val="632477808"/>
        <c:axId val="632472232"/>
      </c:lineChart>
      <c:catAx>
        <c:axId val="632477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2232"/>
        <c:crosses val="autoZero"/>
        <c:auto val="1"/>
        <c:lblAlgn val="ctr"/>
        <c:lblOffset val="100"/>
        <c:noMultiLvlLbl val="0"/>
      </c:catAx>
      <c:valAx>
        <c:axId val="632472232"/>
        <c:scaling>
          <c:orientation val="minMax"/>
          <c:max val="200"/>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7808"/>
        <c:crosses val="autoZero"/>
        <c:crossBetween val="between"/>
        <c:majorUnit val="100"/>
      </c:valAx>
      <c:spPr>
        <a:noFill/>
        <a:ln>
          <a:noFill/>
        </a:ln>
        <a:effectLst/>
      </c:spPr>
    </c:plotArea>
    <c:legend>
      <c:legendPos val="b"/>
      <c:layout>
        <c:manualLayout>
          <c:xMode val="edge"/>
          <c:yMode val="edge"/>
          <c:x val="0.23816679255342782"/>
          <c:y val="0.84024315012897077"/>
          <c:w val="0.52366641489314436"/>
          <c:h val="0.1414304009812586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17058396646969"/>
          <c:y val="0.10578661642405834"/>
          <c:w val="0.85644969713126284"/>
          <c:h val="0.55843124458480187"/>
        </c:manualLayout>
      </c:layout>
      <c:lineChart>
        <c:grouping val="standard"/>
        <c:varyColors val="0"/>
        <c:ser>
          <c:idx val="0"/>
          <c:order val="0"/>
          <c:tx>
            <c:strRef>
              <c:f>Sheet1!$B$1</c:f>
              <c:strCache>
                <c:ptCount val="1"/>
                <c:pt idx="0">
                  <c:v>This Year</c:v>
                </c:pt>
              </c:strCache>
            </c:strRef>
          </c:tx>
          <c:spPr>
            <a:ln w="12700" cap="rnd">
              <a:solidFill>
                <a:schemeClr val="accent2"/>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Sheet1!$B$2:$B$8</c:f>
              <c:numCache>
                <c:formatCode>General</c:formatCode>
                <c:ptCount val="7"/>
                <c:pt idx="0">
                  <c:v>90</c:v>
                </c:pt>
                <c:pt idx="1">
                  <c:v>94</c:v>
                </c:pt>
                <c:pt idx="2">
                  <c:v>100</c:v>
                </c:pt>
                <c:pt idx="3">
                  <c:v>96</c:v>
                </c:pt>
                <c:pt idx="4">
                  <c:v>120</c:v>
                </c:pt>
                <c:pt idx="5">
                  <c:v>125</c:v>
                </c:pt>
                <c:pt idx="6">
                  <c:v>135</c:v>
                </c:pt>
              </c:numCache>
            </c:numRef>
          </c:val>
          <c:smooth val="1"/>
          <c:extLst>
            <c:ext xmlns:c16="http://schemas.microsoft.com/office/drawing/2014/chart" uri="{C3380CC4-5D6E-409C-BE32-E72D297353CC}">
              <c16:uniqueId val="{00000000-E18E-48B4-BE75-10DBD7F0CB13}"/>
            </c:ext>
          </c:extLst>
        </c:ser>
        <c:ser>
          <c:idx val="1"/>
          <c:order val="1"/>
          <c:tx>
            <c:strRef>
              <c:f>Sheet1!$C$1</c:f>
              <c:strCache>
                <c:ptCount val="1"/>
                <c:pt idx="0">
                  <c:v>Last Year</c:v>
                </c:pt>
              </c:strCache>
            </c:strRef>
          </c:tx>
          <c:spPr>
            <a:ln w="12700" cap="rnd">
              <a:solidFill>
                <a:schemeClr val="accent2">
                  <a:lumMod val="50000"/>
                </a:schemeClr>
              </a:solidFill>
              <a:round/>
            </a:ln>
            <a:effectLst/>
          </c:spPr>
          <c:marker>
            <c:symbol val="none"/>
          </c:marker>
          <c:cat>
            <c:strRef>
              <c:f>Sheet1!$A$2:$A$8</c:f>
              <c:strCache>
                <c:ptCount val="7"/>
                <c:pt idx="0">
                  <c:v>Jan</c:v>
                </c:pt>
                <c:pt idx="1">
                  <c:v>Feb</c:v>
                </c:pt>
                <c:pt idx="2">
                  <c:v>Mar</c:v>
                </c:pt>
                <c:pt idx="3">
                  <c:v>Apr</c:v>
                </c:pt>
                <c:pt idx="4">
                  <c:v>May</c:v>
                </c:pt>
                <c:pt idx="5">
                  <c:v>Jun</c:v>
                </c:pt>
                <c:pt idx="6">
                  <c:v>Jul</c:v>
                </c:pt>
              </c:strCache>
            </c:strRef>
          </c:cat>
          <c:val>
            <c:numRef>
              <c:f>Sheet1!$C$2:$C$8</c:f>
              <c:numCache>
                <c:formatCode>General</c:formatCode>
                <c:ptCount val="7"/>
                <c:pt idx="0">
                  <c:v>80</c:v>
                </c:pt>
                <c:pt idx="1">
                  <c:v>88</c:v>
                </c:pt>
                <c:pt idx="2">
                  <c:v>90</c:v>
                </c:pt>
                <c:pt idx="3">
                  <c:v>93</c:v>
                </c:pt>
                <c:pt idx="4">
                  <c:v>100</c:v>
                </c:pt>
                <c:pt idx="5">
                  <c:v>110</c:v>
                </c:pt>
                <c:pt idx="6">
                  <c:v>125</c:v>
                </c:pt>
              </c:numCache>
            </c:numRef>
          </c:val>
          <c:smooth val="1"/>
          <c:extLst>
            <c:ext xmlns:c16="http://schemas.microsoft.com/office/drawing/2014/chart" uri="{C3380CC4-5D6E-409C-BE32-E72D297353CC}">
              <c16:uniqueId val="{00000004-E18E-48B4-BE75-10DBD7F0CB13}"/>
            </c:ext>
          </c:extLst>
        </c:ser>
        <c:dLbls>
          <c:showLegendKey val="0"/>
          <c:showVal val="0"/>
          <c:showCatName val="0"/>
          <c:showSerName val="0"/>
          <c:showPercent val="0"/>
          <c:showBubbleSize val="0"/>
        </c:dLbls>
        <c:smooth val="0"/>
        <c:axId val="632477808"/>
        <c:axId val="632472232"/>
      </c:lineChart>
      <c:catAx>
        <c:axId val="6324778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2232"/>
        <c:crosses val="autoZero"/>
        <c:auto val="1"/>
        <c:lblAlgn val="ctr"/>
        <c:lblOffset val="100"/>
        <c:noMultiLvlLbl val="0"/>
      </c:catAx>
      <c:valAx>
        <c:axId val="632472232"/>
        <c:scaling>
          <c:orientation val="minMax"/>
          <c:max val="200"/>
        </c:scaling>
        <c:delete val="0"/>
        <c:axPos val="l"/>
        <c:majorGridlines>
          <c:spPr>
            <a:ln w="3175" cap="flat" cmpd="sng" algn="ctr">
              <a:solidFill>
                <a:schemeClr val="bg1">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632477808"/>
        <c:crosses val="autoZero"/>
        <c:crossBetween val="between"/>
        <c:majorUnit val="100"/>
      </c:valAx>
      <c:spPr>
        <a:noFill/>
        <a:ln>
          <a:noFill/>
        </a:ln>
        <a:effectLst/>
      </c:spPr>
    </c:plotArea>
    <c:legend>
      <c:legendPos val="b"/>
      <c:layout>
        <c:manualLayout>
          <c:xMode val="edge"/>
          <c:yMode val="edge"/>
          <c:x val="0.23816679255342782"/>
          <c:y val="0.84024315012897077"/>
          <c:w val="0.52366641489314436"/>
          <c:h val="0.1414304009812586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Category 1</cx:pt>
          <cx:pt idx="1">Category 2</cx:pt>
          <cx:pt idx="2">Category 3</cx:pt>
          <cx:pt idx="3">Category 4</cx:pt>
        </cx:lvl>
      </cx:strDim>
      <cx:numDim type="val">
        <cx:f>Sheet1!$B$2:$B$5</cx:f>
        <cx:lvl ptCount="4" formatCode="General">
          <cx:pt idx="0">484119.19</cx:pt>
          <cx:pt idx="1">640134.60999999999</cx:pt>
          <cx:pt idx="2">60904.989999999998</cx:pt>
          <cx:pt idx="3">143228.01000000001</cx:pt>
        </cx:lvl>
      </cx:numDim>
    </cx:data>
  </cx:chartData>
  <cx:chart>
    <cx:plotArea>
      <cx:plotAreaRegion>
        <cx:series layoutId="waterfall" uniqueId="{ACE7C078-9887-4376-ADF2-D6F777F87610}">
          <cx:tx>
            <cx:txData>
              <cx:f>Sheet1!$B$1</cx:f>
              <cx:v>Series1</cx:v>
            </cx:txData>
          </cx:tx>
          <cx:spPr>
            <a:solidFill>
              <a:schemeClr val="bg1"/>
            </a:solidFill>
          </cx:spPr>
          <cx:dataLabels pos="outEnd">
            <cx:numFmt formatCode="$#,##0.00" sourceLinked="0"/>
            <cx:txPr>
              <a:bodyPr spcFirstLastPara="1" vertOverflow="ellipsis" horzOverflow="overflow" wrap="square" lIns="0" tIns="0" rIns="0" bIns="0" anchor="ctr" anchorCtr="1"/>
              <a:lstStyle/>
              <a:p>
                <a:pPr algn="ctr" rtl="0">
                  <a:defRPr sz="800" b="1">
                    <a:solidFill>
                      <a:schemeClr val="bg1"/>
                    </a:solidFill>
                  </a:defRPr>
                </a:pPr>
                <a:endParaRPr lang="en-US" sz="800" b="1" i="0" u="none" strike="noStrike" baseline="0">
                  <a:solidFill>
                    <a:schemeClr val="bg1"/>
                  </a:solidFill>
                  <a:latin typeface="Century Gothic"/>
                </a:endParaRPr>
              </a:p>
            </cx:txPr>
            <cx:visibility seriesName="0" categoryName="0" value="1"/>
            <cx:separator>, </cx:separator>
          </cx:dataLabels>
          <cx:dataId val="0"/>
          <cx:layoutPr>
            <cx:subtotals>
              <cx:idx val="0"/>
            </cx:subtotals>
          </cx:layoutPr>
        </cx:series>
      </cx:plotAreaRegion>
      <cx:axis id="0" hidden="1">
        <cx:catScaling gapWidth="0.5"/>
        <cx:tickLabels/>
      </cx:axis>
      <cx:axis id="1">
        <cx:valScaling/>
        <cx:majorGridlines>
          <cx:spPr>
            <a:ln w="3175">
              <a:solidFill>
                <a:schemeClr val="bg1">
                  <a:alpha val="40000"/>
                </a:schemeClr>
              </a:solidFill>
            </a:ln>
          </cx:spPr>
        </cx:majorGridlines>
        <cx:majorTickMarks type="out"/>
        <cx:tickLabels/>
        <cx:spPr>
          <a:ln w="12700">
            <a:solidFill>
              <a:schemeClr val="bg1"/>
            </a:solidFill>
          </a:ln>
        </cx:spPr>
        <cx:txPr>
          <a:bodyPr spcFirstLastPara="1" vertOverflow="ellipsis" horzOverflow="overflow" wrap="square" lIns="0" tIns="0" rIns="0" bIns="0" anchor="ctr" anchorCtr="1"/>
          <a:lstStyle/>
          <a:p>
            <a:pPr algn="ctr" rtl="0">
              <a:defRPr sz="800">
                <a:solidFill>
                  <a:schemeClr val="bg1"/>
                </a:solidFill>
              </a:defRPr>
            </a:pPr>
            <a:endParaRPr lang="en-US" sz="800" b="0" i="0" u="none" strike="noStrike" baseline="0">
              <a:solidFill>
                <a:schemeClr val="bg1"/>
              </a:solidFill>
              <a:latin typeface="Century Gothic"/>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3C7A6-2006-C240-A858-AA298999B33C}" type="datetimeFigureOut">
              <a:rPr lang="en-US" smtClean="0"/>
              <a:t>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9D809-4091-CE45-ABCD-69883ABBEE7F}" type="slidenum">
              <a:rPr lang="en-US" smtClean="0"/>
              <a:t>‹#›</a:t>
            </a:fld>
            <a:endParaRPr lang="en-US"/>
          </a:p>
        </p:txBody>
      </p:sp>
    </p:spTree>
    <p:extLst>
      <p:ext uri="{BB962C8B-B14F-4D97-AF65-F5344CB8AC3E}">
        <p14:creationId xmlns:p14="http://schemas.microsoft.com/office/powerpoint/2010/main" val="41751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dirty="0">
              <a:solidFill>
                <a:schemeClr val="bg1">
                  <a:lumMod val="50000"/>
                </a:schemeClr>
              </a:solidFill>
              <a:effectLst/>
              <a:latin typeface="Source Sans Pro" panose="020B0503030403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753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F9D809-4091-CE45-ABCD-69883ABBEE7F}" type="slidenum">
              <a:rPr lang="en-US" smtClean="0"/>
              <a:t>25</a:t>
            </a:fld>
            <a:endParaRPr lang="en-US"/>
          </a:p>
        </p:txBody>
      </p:sp>
    </p:spTree>
    <p:extLst>
      <p:ext uri="{BB962C8B-B14F-4D97-AF65-F5344CB8AC3E}">
        <p14:creationId xmlns:p14="http://schemas.microsoft.com/office/powerpoint/2010/main" val="2077861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dirty="0">
              <a:solidFill>
                <a:schemeClr val="bg1">
                  <a:lumMod val="50000"/>
                </a:schemeClr>
              </a:solidFill>
              <a:effectLst/>
              <a:latin typeface="Source Sans Pro" panose="020B0503030403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510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dirty="0">
              <a:solidFill>
                <a:schemeClr val="bg1">
                  <a:lumMod val="50000"/>
                </a:schemeClr>
              </a:solidFill>
              <a:effectLst/>
              <a:latin typeface="Source Sans Pro" panose="020B0503030403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2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5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dirty="0">
              <a:solidFill>
                <a:schemeClr val="bg1">
                  <a:lumMod val="50000"/>
                </a:schemeClr>
              </a:solidFill>
              <a:effectLst/>
              <a:latin typeface="Source Sans Pro" panose="020B0503030403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46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dirty="0">
              <a:solidFill>
                <a:schemeClr val="bg1">
                  <a:lumMod val="50000"/>
                </a:schemeClr>
              </a:solidFill>
              <a:effectLst/>
              <a:latin typeface="Source Sans Pro" panose="020B0503030403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93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F9D809-4091-CE45-ABCD-69883ABBEE7F}" type="slidenum">
              <a:rPr lang="en-US" smtClean="0"/>
              <a:t>7</a:t>
            </a:fld>
            <a:endParaRPr lang="en-US"/>
          </a:p>
        </p:txBody>
      </p:sp>
    </p:spTree>
    <p:extLst>
      <p:ext uri="{BB962C8B-B14F-4D97-AF65-F5344CB8AC3E}">
        <p14:creationId xmlns:p14="http://schemas.microsoft.com/office/powerpoint/2010/main" val="17597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30B56-7008-45F0-97B6-1D70035F1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260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dirty="0">
              <a:solidFill>
                <a:schemeClr val="bg1">
                  <a:lumMod val="50000"/>
                </a:schemeClr>
              </a:solidFill>
              <a:effectLst/>
              <a:latin typeface="Source Sans Pro" panose="020B0503030403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D2F9E-D167-4ED3-83EC-AE46EA34BE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51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F9D809-4091-CE45-ABCD-69883ABBEE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115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F9D809-4091-CE45-ABCD-69883ABBEE7F}" type="slidenum">
              <a:rPr lang="en-US" smtClean="0"/>
              <a:t>20</a:t>
            </a:fld>
            <a:endParaRPr lang="en-US"/>
          </a:p>
        </p:txBody>
      </p:sp>
    </p:spTree>
    <p:extLst>
      <p:ext uri="{BB962C8B-B14F-4D97-AF65-F5344CB8AC3E}">
        <p14:creationId xmlns:p14="http://schemas.microsoft.com/office/powerpoint/2010/main" val="1571129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F9D809-4091-CE45-ABCD-69883ABBEE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305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D347-A6E3-BD4F-8FF1-D32E7AEE52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E4144-BBE7-D34F-9F89-5EA5F39E3C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9EA177-E24D-8347-9595-6D424360959C}"/>
              </a:ext>
            </a:extLst>
          </p:cNvPr>
          <p:cNvSpPr>
            <a:spLocks noGrp="1"/>
          </p:cNvSpPr>
          <p:nvPr>
            <p:ph type="dt" sz="half" idx="10"/>
          </p:nvPr>
        </p:nvSpPr>
        <p:spPr/>
        <p:txBody>
          <a:bodyPr/>
          <a:lstStyle/>
          <a:p>
            <a:fld id="{CD0FF56E-0FB2-3D4A-AF39-56F7F821EA4D}" type="datetimeFigureOut">
              <a:rPr lang="en-US" smtClean="0"/>
              <a:t>2/4/22</a:t>
            </a:fld>
            <a:endParaRPr lang="en-US"/>
          </a:p>
        </p:txBody>
      </p:sp>
      <p:sp>
        <p:nvSpPr>
          <p:cNvPr id="5" name="Footer Placeholder 4">
            <a:extLst>
              <a:ext uri="{FF2B5EF4-FFF2-40B4-BE49-F238E27FC236}">
                <a16:creationId xmlns:a16="http://schemas.microsoft.com/office/drawing/2014/main" id="{DDD55DE8-D155-EE47-8844-6439993F7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4BBB2-33DA-614F-8537-54AF9E0A76E3}"/>
              </a:ext>
            </a:extLst>
          </p:cNvPr>
          <p:cNvSpPr>
            <a:spLocks noGrp="1"/>
          </p:cNvSpPr>
          <p:nvPr>
            <p:ph type="sldNum" sz="quarter" idx="12"/>
          </p:nvPr>
        </p:nvSpPr>
        <p:spPr/>
        <p:txBody>
          <a:bodyPr/>
          <a:lstStyle/>
          <a:p>
            <a:fld id="{42B92530-AE59-294B-BB9D-1D686FBF24AB}" type="slidenum">
              <a:rPr lang="en-US" smtClean="0"/>
              <a:t>‹#›</a:t>
            </a:fld>
            <a:endParaRPr lang="en-US"/>
          </a:p>
        </p:txBody>
      </p:sp>
    </p:spTree>
    <p:extLst>
      <p:ext uri="{BB962C8B-B14F-4D97-AF65-F5344CB8AC3E}">
        <p14:creationId xmlns:p14="http://schemas.microsoft.com/office/powerpoint/2010/main" val="10146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28830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999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3320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94444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973608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668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690552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2/4/22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932238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2/4/22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34734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571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2/4/22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921644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2/4/22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052526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2/4/22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845130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2/4/22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615332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2/4/22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010258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2/4/22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613171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2/4/22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489452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2/4/22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520495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560907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5023595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Main 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09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71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82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792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32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67140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479883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4000">
              <a:schemeClr val="tx2">
                <a:lumMod val="75000"/>
              </a:schemeClr>
            </a:gs>
            <a:gs pos="13000">
              <a:schemeClr val="tx2">
                <a:lumMod val="50000"/>
              </a:schemeClr>
            </a:gs>
          </a:gsLst>
          <a:lin ang="81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3F9F21-914E-514B-907D-2D0A2AF7B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4CD3D-AA61-B246-AD1D-B8B0651A0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5B6B4-3940-2A4A-82BE-DC59832C8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FF56E-0FB2-3D4A-AF39-56F7F821EA4D}" type="datetimeFigureOut">
              <a:rPr lang="en-US" smtClean="0"/>
              <a:t>2/4/22</a:t>
            </a:fld>
            <a:endParaRPr lang="en-US"/>
          </a:p>
        </p:txBody>
      </p:sp>
      <p:sp>
        <p:nvSpPr>
          <p:cNvPr id="5" name="Footer Placeholder 4">
            <a:extLst>
              <a:ext uri="{FF2B5EF4-FFF2-40B4-BE49-F238E27FC236}">
                <a16:creationId xmlns:a16="http://schemas.microsoft.com/office/drawing/2014/main" id="{89A76B65-F0A4-EE4B-89AE-F11FB45B0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914E2F-C825-D74C-AAF2-E61B459598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92530-AE59-294B-BB9D-1D686FBF24AB}" type="slidenum">
              <a:rPr lang="en-US" smtClean="0"/>
              <a:t>‹#›</a:t>
            </a:fld>
            <a:endParaRPr lang="en-US"/>
          </a:p>
        </p:txBody>
      </p:sp>
    </p:spTree>
    <p:extLst>
      <p:ext uri="{BB962C8B-B14F-4D97-AF65-F5344CB8AC3E}">
        <p14:creationId xmlns:p14="http://schemas.microsoft.com/office/powerpoint/2010/main" val="2686993822"/>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6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25226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7054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customer" TargetMode="External"/><Relationship Id="rId7"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youexec.com/unlimited" TargetMode="External"/><Relationship Id="rId5" Type="http://schemas.openxmlformats.org/officeDocument/2006/relationships/image" Target="../media/image1.png"/><Relationship Id="rId4" Type="http://schemas.openxmlformats.org/officeDocument/2006/relationships/hyperlink" Target="https://youexec.com/resources?m=ppt&amp;sr=%20custom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chart" Target="../charts/chart5.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chart" Target="../charts/chart12.xml"/><Relationship Id="rId1" Type="http://schemas.openxmlformats.org/officeDocument/2006/relationships/slideLayout" Target="../slideLayouts/slideLayout1.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20.xml"/><Relationship Id="rId4" Type="http://schemas.openxmlformats.org/officeDocument/2006/relationships/chart" Target="../charts/chart19.xml"/></Relationships>
</file>

<file path=ppt/slides/_rels/slide2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xml"/><Relationship Id="rId5" Type="http://schemas.openxmlformats.org/officeDocument/2006/relationships/chart" Target="../charts/chart24.xml"/><Relationship Id="rId4" Type="http://schemas.openxmlformats.org/officeDocument/2006/relationships/chart" Target="../charts/char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0.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hyperlink" Target="https://plus.youexec.com/article/root" TargetMode="External"/><Relationship Id="rId7" Type="http://schemas.openxmlformats.org/officeDocument/2006/relationships/hyperlink" Target="https://plus.youexec.com/article/saletool" TargetMode="External"/><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8.gif"/><Relationship Id="rId5" Type="http://schemas.openxmlformats.org/officeDocument/2006/relationships/hyperlink" Target="https://plus.youexec.com/article/prop" TargetMode="External"/><Relationship Id="rId10" Type="http://schemas.openxmlformats.org/officeDocument/2006/relationships/image" Target="../media/image10.gif"/><Relationship Id="rId4" Type="http://schemas.openxmlformats.org/officeDocument/2006/relationships/image" Target="../media/image7.gif"/><Relationship Id="rId9" Type="http://schemas.openxmlformats.org/officeDocument/2006/relationships/hyperlink" Target="https://plus.youexec.com/article/desthin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75564" y="430074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1793970"/>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184544"/>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sp>
        <p:nvSpPr>
          <p:cNvPr id="16" name="TextBox 15">
            <a:extLst>
              <a:ext uri="{FF2B5EF4-FFF2-40B4-BE49-F238E27FC236}">
                <a16:creationId xmlns:a16="http://schemas.microsoft.com/office/drawing/2014/main" id="{B53376B8-723F-524E-BAB3-2DB1BAD73DD2}"/>
              </a:ext>
            </a:extLst>
          </p:cNvPr>
          <p:cNvSpPr txBox="1"/>
          <p:nvPr/>
        </p:nvSpPr>
        <p:spPr>
          <a:xfrm>
            <a:off x="750699" y="5129116"/>
            <a:ext cx="4217176" cy="611258"/>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For a commercial or group license, please visit </a:t>
            </a:r>
            <a:r>
              <a:rPr kumimoji="0" lang="en-US" sz="1200" b="0" i="0" u="none" strike="noStrike" kern="1200" cap="none" spc="0" normalizeH="0" baseline="0" noProof="0" dirty="0">
                <a:ln>
                  <a:noFill/>
                </a:ln>
                <a:solidFill>
                  <a:srgbClr val="0044FF"/>
                </a:solidFill>
                <a:effectLst/>
                <a:uLnTx/>
                <a:uFillTx/>
                <a:latin typeface="Century Gothic" panose="020B0502020202020204" pitchFamily="34" charset="0"/>
                <a:ea typeface="Helvetica Neue"/>
                <a:cs typeface="Helvetica Neue"/>
                <a:sym typeface="Century Gothic"/>
                <a:hlinkClick r:id="rId6"/>
              </a:rPr>
              <a:t>Unlimited</a:t>
            </a:r>
            <a:r>
              <a:rPr kumimoji="0" lang="en-US" sz="1200" b="0" i="0" u="none" strike="noStrike" kern="1200" cap="none" spc="0" normalizeH="0" baseline="0" noProof="0" dirty="0">
                <a:ln>
                  <a:noFill/>
                </a:ln>
                <a:solidFill>
                  <a:srgbClr val="0044FF"/>
                </a:solidFill>
                <a:effectLst/>
                <a:uLnTx/>
                <a:uFillTx/>
                <a:latin typeface="Century Gothic" panose="020B0502020202020204" pitchFamily="34" charset="0"/>
                <a:ea typeface="Helvetica Neue"/>
                <a:cs typeface="Helvetica Neue"/>
                <a:sym typeface="Century Gothic"/>
              </a:rPr>
              <a:t>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and schedule a demo. </a:t>
            </a: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7"/>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Tree>
    <p:extLst>
      <p:ext uri="{BB962C8B-B14F-4D97-AF65-F5344CB8AC3E}">
        <p14:creationId xmlns:p14="http://schemas.microsoft.com/office/powerpoint/2010/main" val="7051168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5">
            <a:extLst>
              <a:ext uri="{FF2B5EF4-FFF2-40B4-BE49-F238E27FC236}">
                <a16:creationId xmlns:a16="http://schemas.microsoft.com/office/drawing/2014/main" id="{65D4D127-438D-4E52-882B-18C022B4FA95}"/>
              </a:ext>
            </a:extLst>
          </p:cNvPr>
          <p:cNvSpPr txBox="1">
            <a:spLocks/>
          </p:cNvSpPr>
          <p:nvPr/>
        </p:nvSpPr>
        <p:spPr>
          <a:xfrm>
            <a:off x="6873495" y="1050128"/>
            <a:ext cx="4578350" cy="1472616"/>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E7E6E6"/>
                </a:solidFill>
                <a:effectLst/>
                <a:uLnTx/>
                <a:uFillTx/>
                <a:latin typeface="Century Gothic"/>
                <a:ea typeface="Helvetica Neue Medium"/>
                <a:cs typeface="Helvetica Neue Medium"/>
              </a:rPr>
              <a:t>CUSTOMER SEGMENTATION</a:t>
            </a:r>
          </a:p>
          <a:p>
            <a:pPr marL="0" marR="0" lvl="0" indent="0" algn="r" defTabSz="914400" rtl="0" eaLnBrk="1" fontAlgn="auto" latinLnBrk="0" hangingPunct="1">
              <a:lnSpc>
                <a:spcPct val="15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MARKET SIZING</a:t>
            </a:r>
          </a:p>
        </p:txBody>
      </p:sp>
      <p:grpSp>
        <p:nvGrpSpPr>
          <p:cNvPr id="2" name="Group 1">
            <a:extLst>
              <a:ext uri="{FF2B5EF4-FFF2-40B4-BE49-F238E27FC236}">
                <a16:creationId xmlns:a16="http://schemas.microsoft.com/office/drawing/2014/main" id="{6C6C5EFC-1E87-4CEA-B8F2-D8FE6C7F2E8E}"/>
              </a:ext>
            </a:extLst>
          </p:cNvPr>
          <p:cNvGrpSpPr/>
          <p:nvPr/>
        </p:nvGrpSpPr>
        <p:grpSpPr>
          <a:xfrm>
            <a:off x="1717445" y="560088"/>
            <a:ext cx="2400709" cy="540510"/>
            <a:chOff x="1717445" y="560088"/>
            <a:chExt cx="2400709" cy="540510"/>
          </a:xfrm>
        </p:grpSpPr>
        <p:sp>
          <p:nvSpPr>
            <p:cNvPr id="76" name="Rectangle 75">
              <a:extLst>
                <a:ext uri="{FF2B5EF4-FFF2-40B4-BE49-F238E27FC236}">
                  <a16:creationId xmlns:a16="http://schemas.microsoft.com/office/drawing/2014/main" id="{581B909A-C4DA-4A05-9B2F-C21B0D5D51E5}"/>
                </a:ext>
              </a:extLst>
            </p:cNvPr>
            <p:cNvSpPr/>
            <p:nvPr/>
          </p:nvSpPr>
          <p:spPr>
            <a:xfrm>
              <a:off x="1717445" y="560088"/>
              <a:ext cx="2400709" cy="54051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t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Total Market</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15 Million</a:t>
              </a:r>
            </a:p>
          </p:txBody>
        </p:sp>
        <p:sp>
          <p:nvSpPr>
            <p:cNvPr id="7" name="Rectangle 6">
              <a:extLst>
                <a:ext uri="{FF2B5EF4-FFF2-40B4-BE49-F238E27FC236}">
                  <a16:creationId xmlns:a16="http://schemas.microsoft.com/office/drawing/2014/main" id="{C71B0BBB-1E81-48C9-8CF8-898207313B3B}"/>
                </a:ext>
              </a:extLst>
            </p:cNvPr>
            <p:cNvSpPr/>
            <p:nvPr/>
          </p:nvSpPr>
          <p:spPr>
            <a:xfrm>
              <a:off x="1717445" y="1054879"/>
              <a:ext cx="2400709"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3" name="Group 2">
            <a:extLst>
              <a:ext uri="{FF2B5EF4-FFF2-40B4-BE49-F238E27FC236}">
                <a16:creationId xmlns:a16="http://schemas.microsoft.com/office/drawing/2014/main" id="{EB584896-C315-4DE2-A417-1489935C22D4}"/>
              </a:ext>
            </a:extLst>
          </p:cNvPr>
          <p:cNvGrpSpPr/>
          <p:nvPr/>
        </p:nvGrpSpPr>
        <p:grpSpPr>
          <a:xfrm>
            <a:off x="517092" y="1599551"/>
            <a:ext cx="1270074" cy="540510"/>
            <a:chOff x="517092" y="1599551"/>
            <a:chExt cx="1270074" cy="540510"/>
          </a:xfrm>
        </p:grpSpPr>
        <p:sp>
          <p:nvSpPr>
            <p:cNvPr id="84" name="Rectangle 83">
              <a:extLst>
                <a:ext uri="{FF2B5EF4-FFF2-40B4-BE49-F238E27FC236}">
                  <a16:creationId xmlns:a16="http://schemas.microsoft.com/office/drawing/2014/main" id="{D50C6BD2-F739-4D5D-818B-FACCC9FEBFBC}"/>
                </a:ext>
              </a:extLst>
            </p:cNvPr>
            <p:cNvSpPr/>
            <p:nvPr/>
          </p:nvSpPr>
          <p:spPr>
            <a:xfrm>
              <a:off x="517092" y="1599551"/>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Unaware</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1.75 Million</a:t>
              </a:r>
            </a:p>
          </p:txBody>
        </p:sp>
        <p:sp>
          <p:nvSpPr>
            <p:cNvPr id="85" name="Rectangle 84">
              <a:extLst>
                <a:ext uri="{FF2B5EF4-FFF2-40B4-BE49-F238E27FC236}">
                  <a16:creationId xmlns:a16="http://schemas.microsoft.com/office/drawing/2014/main" id="{B572A500-C37B-453F-B855-4A347123D987}"/>
                </a:ext>
              </a:extLst>
            </p:cNvPr>
            <p:cNvSpPr/>
            <p:nvPr/>
          </p:nvSpPr>
          <p:spPr>
            <a:xfrm>
              <a:off x="517092" y="2094342"/>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4" name="Group 3">
            <a:extLst>
              <a:ext uri="{FF2B5EF4-FFF2-40B4-BE49-F238E27FC236}">
                <a16:creationId xmlns:a16="http://schemas.microsoft.com/office/drawing/2014/main" id="{4D481969-BD12-4450-B88D-992198069E55}"/>
              </a:ext>
            </a:extLst>
          </p:cNvPr>
          <p:cNvGrpSpPr/>
          <p:nvPr/>
        </p:nvGrpSpPr>
        <p:grpSpPr>
          <a:xfrm>
            <a:off x="4048432" y="1599551"/>
            <a:ext cx="1270074" cy="540510"/>
            <a:chOff x="4048432" y="1599551"/>
            <a:chExt cx="1270074" cy="540510"/>
          </a:xfrm>
        </p:grpSpPr>
        <p:sp>
          <p:nvSpPr>
            <p:cNvPr id="92" name="Rectangle 91">
              <a:extLst>
                <a:ext uri="{FF2B5EF4-FFF2-40B4-BE49-F238E27FC236}">
                  <a16:creationId xmlns:a16="http://schemas.microsoft.com/office/drawing/2014/main" id="{DA3C562B-6BBA-4753-A543-A34FA402B7B5}"/>
                </a:ext>
              </a:extLst>
            </p:cNvPr>
            <p:cNvSpPr/>
            <p:nvPr/>
          </p:nvSpPr>
          <p:spPr>
            <a:xfrm>
              <a:off x="4048432" y="1599551"/>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Target Market</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3.25 Million</a:t>
              </a:r>
            </a:p>
          </p:txBody>
        </p:sp>
        <p:sp>
          <p:nvSpPr>
            <p:cNvPr id="95" name="Rectangle 94">
              <a:extLst>
                <a:ext uri="{FF2B5EF4-FFF2-40B4-BE49-F238E27FC236}">
                  <a16:creationId xmlns:a16="http://schemas.microsoft.com/office/drawing/2014/main" id="{27BD3226-DCC7-4708-948C-AE083B21CC33}"/>
                </a:ext>
              </a:extLst>
            </p:cNvPr>
            <p:cNvSpPr/>
            <p:nvPr/>
          </p:nvSpPr>
          <p:spPr>
            <a:xfrm>
              <a:off x="4048432" y="2094342"/>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5" name="Group 4">
            <a:extLst>
              <a:ext uri="{FF2B5EF4-FFF2-40B4-BE49-F238E27FC236}">
                <a16:creationId xmlns:a16="http://schemas.microsoft.com/office/drawing/2014/main" id="{3FCA99B0-9431-49FC-AA24-2A29B8AFDD7B}"/>
              </a:ext>
            </a:extLst>
          </p:cNvPr>
          <p:cNvGrpSpPr/>
          <p:nvPr/>
        </p:nvGrpSpPr>
        <p:grpSpPr>
          <a:xfrm>
            <a:off x="1929626" y="2639014"/>
            <a:ext cx="1270074" cy="540510"/>
            <a:chOff x="1929626" y="2639014"/>
            <a:chExt cx="1270074" cy="540510"/>
          </a:xfrm>
        </p:grpSpPr>
        <p:sp>
          <p:nvSpPr>
            <p:cNvPr id="97" name="Rectangle 96">
              <a:extLst>
                <a:ext uri="{FF2B5EF4-FFF2-40B4-BE49-F238E27FC236}">
                  <a16:creationId xmlns:a16="http://schemas.microsoft.com/office/drawing/2014/main" id="{28D5A563-8846-4CB7-8924-C3217624E2AF}"/>
                </a:ext>
              </a:extLst>
            </p:cNvPr>
            <p:cNvSpPr/>
            <p:nvPr/>
          </p:nvSpPr>
          <p:spPr>
            <a:xfrm>
              <a:off x="1929626" y="2639014"/>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Not Tried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1.35 Million</a:t>
              </a:r>
            </a:p>
          </p:txBody>
        </p:sp>
        <p:sp>
          <p:nvSpPr>
            <p:cNvPr id="98" name="Rectangle 97">
              <a:extLst>
                <a:ext uri="{FF2B5EF4-FFF2-40B4-BE49-F238E27FC236}">
                  <a16:creationId xmlns:a16="http://schemas.microsoft.com/office/drawing/2014/main" id="{D0DEB4A8-9866-479D-A4A0-E4DFDFE7B9CD}"/>
                </a:ext>
              </a:extLst>
            </p:cNvPr>
            <p:cNvSpPr/>
            <p:nvPr/>
          </p:nvSpPr>
          <p:spPr>
            <a:xfrm>
              <a:off x="1929626" y="3133805"/>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3" name="Group 12">
            <a:extLst>
              <a:ext uri="{FF2B5EF4-FFF2-40B4-BE49-F238E27FC236}">
                <a16:creationId xmlns:a16="http://schemas.microsoft.com/office/drawing/2014/main" id="{80385492-C897-4E57-970F-33369B1D70BE}"/>
              </a:ext>
            </a:extLst>
          </p:cNvPr>
          <p:cNvGrpSpPr/>
          <p:nvPr/>
        </p:nvGrpSpPr>
        <p:grpSpPr>
          <a:xfrm>
            <a:off x="6167234" y="2639014"/>
            <a:ext cx="1270074" cy="540510"/>
            <a:chOff x="6167234" y="2639014"/>
            <a:chExt cx="1270074" cy="540510"/>
          </a:xfrm>
        </p:grpSpPr>
        <p:sp>
          <p:nvSpPr>
            <p:cNvPr id="100" name="Rectangle 99">
              <a:extLst>
                <a:ext uri="{FF2B5EF4-FFF2-40B4-BE49-F238E27FC236}">
                  <a16:creationId xmlns:a16="http://schemas.microsoft.com/office/drawing/2014/main" id="{CD9BECCE-E2A7-4C22-BD3E-949F0B04B318}"/>
                </a:ext>
              </a:extLst>
            </p:cNvPr>
            <p:cNvSpPr/>
            <p:nvPr/>
          </p:nvSpPr>
          <p:spPr>
            <a:xfrm>
              <a:off x="6167234" y="2639014"/>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Tried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1.9 Million</a:t>
              </a:r>
            </a:p>
          </p:txBody>
        </p:sp>
        <p:sp>
          <p:nvSpPr>
            <p:cNvPr id="102" name="Rectangle 101">
              <a:extLst>
                <a:ext uri="{FF2B5EF4-FFF2-40B4-BE49-F238E27FC236}">
                  <a16:creationId xmlns:a16="http://schemas.microsoft.com/office/drawing/2014/main" id="{A2199879-1283-4D52-AE57-7BA9A4555715}"/>
                </a:ext>
              </a:extLst>
            </p:cNvPr>
            <p:cNvSpPr/>
            <p:nvPr/>
          </p:nvSpPr>
          <p:spPr>
            <a:xfrm>
              <a:off x="6167234" y="3133805"/>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6" name="Group 5">
            <a:extLst>
              <a:ext uri="{FF2B5EF4-FFF2-40B4-BE49-F238E27FC236}">
                <a16:creationId xmlns:a16="http://schemas.microsoft.com/office/drawing/2014/main" id="{27BD4BE1-BDB2-465E-A1E8-C5C4F3A21AAB}"/>
              </a:ext>
            </a:extLst>
          </p:cNvPr>
          <p:cNvGrpSpPr/>
          <p:nvPr/>
        </p:nvGrpSpPr>
        <p:grpSpPr>
          <a:xfrm>
            <a:off x="517091" y="3678477"/>
            <a:ext cx="1270074" cy="540510"/>
            <a:chOff x="517091" y="3678477"/>
            <a:chExt cx="1270074" cy="540510"/>
          </a:xfrm>
        </p:grpSpPr>
        <p:sp>
          <p:nvSpPr>
            <p:cNvPr id="104" name="Rectangle 103">
              <a:extLst>
                <a:ext uri="{FF2B5EF4-FFF2-40B4-BE49-F238E27FC236}">
                  <a16:creationId xmlns:a16="http://schemas.microsoft.com/office/drawing/2014/main" id="{3A1D0A15-ADF2-4EC4-B40C-F4040D7C0027}"/>
                </a:ext>
              </a:extLst>
            </p:cNvPr>
            <p:cNvSpPr/>
            <p:nvPr/>
          </p:nvSpPr>
          <p:spPr>
            <a:xfrm>
              <a:off x="517091" y="3678477"/>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Negative Opinion</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0.35 Million</a:t>
              </a:r>
            </a:p>
          </p:txBody>
        </p:sp>
        <p:sp>
          <p:nvSpPr>
            <p:cNvPr id="105" name="Rectangle 104">
              <a:extLst>
                <a:ext uri="{FF2B5EF4-FFF2-40B4-BE49-F238E27FC236}">
                  <a16:creationId xmlns:a16="http://schemas.microsoft.com/office/drawing/2014/main" id="{0FB5C56F-57EC-47C7-9AFA-6A1C823FB675}"/>
                </a:ext>
              </a:extLst>
            </p:cNvPr>
            <p:cNvSpPr/>
            <p:nvPr/>
          </p:nvSpPr>
          <p:spPr>
            <a:xfrm>
              <a:off x="517091" y="4173268"/>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8" name="Group 7">
            <a:extLst>
              <a:ext uri="{FF2B5EF4-FFF2-40B4-BE49-F238E27FC236}">
                <a16:creationId xmlns:a16="http://schemas.microsoft.com/office/drawing/2014/main" id="{330ACF98-D9E4-43CC-9A67-87E6865CF753}"/>
              </a:ext>
            </a:extLst>
          </p:cNvPr>
          <p:cNvGrpSpPr/>
          <p:nvPr/>
        </p:nvGrpSpPr>
        <p:grpSpPr>
          <a:xfrm>
            <a:off x="1929627" y="3678477"/>
            <a:ext cx="1270074" cy="540510"/>
            <a:chOff x="1929627" y="3678477"/>
            <a:chExt cx="1270074" cy="540510"/>
          </a:xfrm>
        </p:grpSpPr>
        <p:sp>
          <p:nvSpPr>
            <p:cNvPr id="107" name="Rectangle 106">
              <a:extLst>
                <a:ext uri="{FF2B5EF4-FFF2-40B4-BE49-F238E27FC236}">
                  <a16:creationId xmlns:a16="http://schemas.microsoft.com/office/drawing/2014/main" id="{EA0983FD-0F79-4FF4-A63C-CA5CE792C283}"/>
                </a:ext>
              </a:extLst>
            </p:cNvPr>
            <p:cNvSpPr/>
            <p:nvPr/>
          </p:nvSpPr>
          <p:spPr>
            <a:xfrm>
              <a:off x="1929627" y="3678477"/>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Neutral</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0.65 Million</a:t>
              </a:r>
            </a:p>
          </p:txBody>
        </p:sp>
        <p:sp>
          <p:nvSpPr>
            <p:cNvPr id="110" name="Rectangle 109">
              <a:extLst>
                <a:ext uri="{FF2B5EF4-FFF2-40B4-BE49-F238E27FC236}">
                  <a16:creationId xmlns:a16="http://schemas.microsoft.com/office/drawing/2014/main" id="{3E566F1D-D661-41A9-AC60-EF330E4E503C}"/>
                </a:ext>
              </a:extLst>
            </p:cNvPr>
            <p:cNvSpPr/>
            <p:nvPr/>
          </p:nvSpPr>
          <p:spPr>
            <a:xfrm>
              <a:off x="1929627" y="4173268"/>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9" name="Group 8">
            <a:extLst>
              <a:ext uri="{FF2B5EF4-FFF2-40B4-BE49-F238E27FC236}">
                <a16:creationId xmlns:a16="http://schemas.microsoft.com/office/drawing/2014/main" id="{9E8A2897-1424-4DB8-81A8-454FC07DB2C1}"/>
              </a:ext>
            </a:extLst>
          </p:cNvPr>
          <p:cNvGrpSpPr/>
          <p:nvPr/>
        </p:nvGrpSpPr>
        <p:grpSpPr>
          <a:xfrm>
            <a:off x="3342163" y="3678477"/>
            <a:ext cx="1270074" cy="540510"/>
            <a:chOff x="3342163" y="3678477"/>
            <a:chExt cx="1270074" cy="540510"/>
          </a:xfrm>
        </p:grpSpPr>
        <p:sp>
          <p:nvSpPr>
            <p:cNvPr id="112" name="Rectangle 111">
              <a:extLst>
                <a:ext uri="{FF2B5EF4-FFF2-40B4-BE49-F238E27FC236}">
                  <a16:creationId xmlns:a16="http://schemas.microsoft.com/office/drawing/2014/main" id="{1E40D9B6-5F86-4F08-815B-09293A49622D}"/>
                </a:ext>
              </a:extLst>
            </p:cNvPr>
            <p:cNvSpPr/>
            <p:nvPr/>
          </p:nvSpPr>
          <p:spPr>
            <a:xfrm>
              <a:off x="3342163" y="3678477"/>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Favorable Opinion</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0.35 Million</a:t>
              </a:r>
            </a:p>
          </p:txBody>
        </p:sp>
        <p:sp>
          <p:nvSpPr>
            <p:cNvPr id="113" name="Rectangle 112">
              <a:extLst>
                <a:ext uri="{FF2B5EF4-FFF2-40B4-BE49-F238E27FC236}">
                  <a16:creationId xmlns:a16="http://schemas.microsoft.com/office/drawing/2014/main" id="{30C0457B-B16E-4336-AEC2-49062E30C056}"/>
                </a:ext>
              </a:extLst>
            </p:cNvPr>
            <p:cNvSpPr/>
            <p:nvPr/>
          </p:nvSpPr>
          <p:spPr>
            <a:xfrm>
              <a:off x="3342163" y="4173268"/>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0" name="Group 9">
            <a:extLst>
              <a:ext uri="{FF2B5EF4-FFF2-40B4-BE49-F238E27FC236}">
                <a16:creationId xmlns:a16="http://schemas.microsoft.com/office/drawing/2014/main" id="{551319A4-50ED-435D-882B-713B136D295B}"/>
              </a:ext>
            </a:extLst>
          </p:cNvPr>
          <p:cNvGrpSpPr/>
          <p:nvPr/>
        </p:nvGrpSpPr>
        <p:grpSpPr>
          <a:xfrm>
            <a:off x="4754699" y="3678477"/>
            <a:ext cx="1270074" cy="540510"/>
            <a:chOff x="4754699" y="3678477"/>
            <a:chExt cx="1270074" cy="540510"/>
          </a:xfrm>
        </p:grpSpPr>
        <p:sp>
          <p:nvSpPr>
            <p:cNvPr id="115" name="Rectangle 114">
              <a:extLst>
                <a:ext uri="{FF2B5EF4-FFF2-40B4-BE49-F238E27FC236}">
                  <a16:creationId xmlns:a16="http://schemas.microsoft.com/office/drawing/2014/main" id="{EF65B168-A61E-4F44-A2C6-8B1590A19CFE}"/>
                </a:ext>
              </a:extLst>
            </p:cNvPr>
            <p:cNvSpPr/>
            <p:nvPr/>
          </p:nvSpPr>
          <p:spPr>
            <a:xfrm>
              <a:off x="4754699" y="3678477"/>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Rejected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0.15 Million</a:t>
              </a:r>
            </a:p>
          </p:txBody>
        </p:sp>
        <p:sp>
          <p:nvSpPr>
            <p:cNvPr id="116" name="Rectangle 115">
              <a:extLst>
                <a:ext uri="{FF2B5EF4-FFF2-40B4-BE49-F238E27FC236}">
                  <a16:creationId xmlns:a16="http://schemas.microsoft.com/office/drawing/2014/main" id="{4EA67C27-5289-44A0-9399-1EF5F801465B}"/>
                </a:ext>
              </a:extLst>
            </p:cNvPr>
            <p:cNvSpPr/>
            <p:nvPr/>
          </p:nvSpPr>
          <p:spPr>
            <a:xfrm>
              <a:off x="4754699" y="4173268"/>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1" name="Group 10">
            <a:extLst>
              <a:ext uri="{FF2B5EF4-FFF2-40B4-BE49-F238E27FC236}">
                <a16:creationId xmlns:a16="http://schemas.microsoft.com/office/drawing/2014/main" id="{8159957B-71EE-4103-AA9B-B97045913E33}"/>
              </a:ext>
            </a:extLst>
          </p:cNvPr>
          <p:cNvGrpSpPr/>
          <p:nvPr/>
        </p:nvGrpSpPr>
        <p:grpSpPr>
          <a:xfrm>
            <a:off x="6167235" y="3678477"/>
            <a:ext cx="1270074" cy="540510"/>
            <a:chOff x="6167235" y="3678477"/>
            <a:chExt cx="1270074" cy="540510"/>
          </a:xfrm>
        </p:grpSpPr>
        <p:sp>
          <p:nvSpPr>
            <p:cNvPr id="118" name="Rectangle 117">
              <a:extLst>
                <a:ext uri="{FF2B5EF4-FFF2-40B4-BE49-F238E27FC236}">
                  <a16:creationId xmlns:a16="http://schemas.microsoft.com/office/drawing/2014/main" id="{9E0D706D-9295-463E-82FC-F1CF2D40F22F}"/>
                </a:ext>
              </a:extLst>
            </p:cNvPr>
            <p:cNvSpPr/>
            <p:nvPr/>
          </p:nvSpPr>
          <p:spPr>
            <a:xfrm>
              <a:off x="6167235" y="3678477"/>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Not Yet Repeated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0.75 Million</a:t>
              </a:r>
            </a:p>
          </p:txBody>
        </p:sp>
        <p:sp>
          <p:nvSpPr>
            <p:cNvPr id="122" name="Rectangle 121">
              <a:extLst>
                <a:ext uri="{FF2B5EF4-FFF2-40B4-BE49-F238E27FC236}">
                  <a16:creationId xmlns:a16="http://schemas.microsoft.com/office/drawing/2014/main" id="{221D12AF-6E39-4A78-8576-33F0EED99F70}"/>
                </a:ext>
              </a:extLst>
            </p:cNvPr>
            <p:cNvSpPr/>
            <p:nvPr/>
          </p:nvSpPr>
          <p:spPr>
            <a:xfrm>
              <a:off x="6167235" y="4173268"/>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2" name="Group 11">
            <a:extLst>
              <a:ext uri="{FF2B5EF4-FFF2-40B4-BE49-F238E27FC236}">
                <a16:creationId xmlns:a16="http://schemas.microsoft.com/office/drawing/2014/main" id="{7747922C-D06D-4CA7-8805-3EC4D3B84E48}"/>
              </a:ext>
            </a:extLst>
          </p:cNvPr>
          <p:cNvGrpSpPr/>
          <p:nvPr/>
        </p:nvGrpSpPr>
        <p:grpSpPr>
          <a:xfrm>
            <a:off x="7579769" y="3678477"/>
            <a:ext cx="1270074" cy="540510"/>
            <a:chOff x="7579769" y="3678477"/>
            <a:chExt cx="1270074" cy="540510"/>
          </a:xfrm>
        </p:grpSpPr>
        <p:sp>
          <p:nvSpPr>
            <p:cNvPr id="124" name="Rectangle 123">
              <a:extLst>
                <a:ext uri="{FF2B5EF4-FFF2-40B4-BE49-F238E27FC236}">
                  <a16:creationId xmlns:a16="http://schemas.microsoft.com/office/drawing/2014/main" id="{80C7399F-89C7-40DD-B387-32D57FC4F3CD}"/>
                </a:ext>
              </a:extLst>
            </p:cNvPr>
            <p:cNvSpPr/>
            <p:nvPr/>
          </p:nvSpPr>
          <p:spPr>
            <a:xfrm>
              <a:off x="7579769" y="3678477"/>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Repeated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0.75 Million</a:t>
              </a:r>
            </a:p>
          </p:txBody>
        </p:sp>
        <p:sp>
          <p:nvSpPr>
            <p:cNvPr id="131" name="Rectangle 130">
              <a:extLst>
                <a:ext uri="{FF2B5EF4-FFF2-40B4-BE49-F238E27FC236}">
                  <a16:creationId xmlns:a16="http://schemas.microsoft.com/office/drawing/2014/main" id="{012B1CE3-38E3-482E-8380-49EC2B46E2AD}"/>
                </a:ext>
              </a:extLst>
            </p:cNvPr>
            <p:cNvSpPr/>
            <p:nvPr/>
          </p:nvSpPr>
          <p:spPr>
            <a:xfrm>
              <a:off x="7579769" y="4173268"/>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5" name="Group 14">
            <a:extLst>
              <a:ext uri="{FF2B5EF4-FFF2-40B4-BE49-F238E27FC236}">
                <a16:creationId xmlns:a16="http://schemas.microsoft.com/office/drawing/2014/main" id="{F8F94D5F-092A-4CC1-9DB9-268DAD722AB9}"/>
              </a:ext>
            </a:extLst>
          </p:cNvPr>
          <p:cNvGrpSpPr/>
          <p:nvPr/>
        </p:nvGrpSpPr>
        <p:grpSpPr>
          <a:xfrm>
            <a:off x="7579766" y="4717940"/>
            <a:ext cx="1270074" cy="540510"/>
            <a:chOff x="7579766" y="4717940"/>
            <a:chExt cx="1270074" cy="540510"/>
          </a:xfrm>
        </p:grpSpPr>
        <p:sp>
          <p:nvSpPr>
            <p:cNvPr id="136" name="Rectangle 135">
              <a:extLst>
                <a:ext uri="{FF2B5EF4-FFF2-40B4-BE49-F238E27FC236}">
                  <a16:creationId xmlns:a16="http://schemas.microsoft.com/office/drawing/2014/main" id="{B69FE775-05F3-4CF4-B028-8FEC5AC2A8C8}"/>
                </a:ext>
              </a:extLst>
            </p:cNvPr>
            <p:cNvSpPr/>
            <p:nvPr/>
          </p:nvSpPr>
          <p:spPr>
            <a:xfrm>
              <a:off x="7579766" y="4717940"/>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Switcher</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0.15 Million</a:t>
              </a:r>
            </a:p>
          </p:txBody>
        </p:sp>
        <p:sp>
          <p:nvSpPr>
            <p:cNvPr id="137" name="Rectangle 136">
              <a:extLst>
                <a:ext uri="{FF2B5EF4-FFF2-40B4-BE49-F238E27FC236}">
                  <a16:creationId xmlns:a16="http://schemas.microsoft.com/office/drawing/2014/main" id="{1CC23097-79B0-4542-904D-80CFE1503F57}"/>
                </a:ext>
              </a:extLst>
            </p:cNvPr>
            <p:cNvSpPr/>
            <p:nvPr/>
          </p:nvSpPr>
          <p:spPr>
            <a:xfrm>
              <a:off x="7579766" y="5212731"/>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4" name="Group 13">
            <a:extLst>
              <a:ext uri="{FF2B5EF4-FFF2-40B4-BE49-F238E27FC236}">
                <a16:creationId xmlns:a16="http://schemas.microsoft.com/office/drawing/2014/main" id="{6743D693-7380-49F4-9769-470A041CA906}"/>
              </a:ext>
            </a:extLst>
          </p:cNvPr>
          <p:cNvGrpSpPr/>
          <p:nvPr/>
        </p:nvGrpSpPr>
        <p:grpSpPr>
          <a:xfrm>
            <a:off x="6167231" y="4717940"/>
            <a:ext cx="1270074" cy="540510"/>
            <a:chOff x="6167231" y="4717940"/>
            <a:chExt cx="1270074" cy="540510"/>
          </a:xfrm>
        </p:grpSpPr>
        <p:sp>
          <p:nvSpPr>
            <p:cNvPr id="148" name="Rectangle 147">
              <a:extLst>
                <a:ext uri="{FF2B5EF4-FFF2-40B4-BE49-F238E27FC236}">
                  <a16:creationId xmlns:a16="http://schemas.microsoft.com/office/drawing/2014/main" id="{5AEF38FA-0C3F-46EA-A320-F2A39D763367}"/>
                </a:ext>
              </a:extLst>
            </p:cNvPr>
            <p:cNvSpPr/>
            <p:nvPr/>
          </p:nvSpPr>
          <p:spPr>
            <a:xfrm>
              <a:off x="6167231" y="4717940"/>
              <a:ext cx="1270074" cy="540510"/>
            </a:xfrm>
            <a:prstGeom prst="rect">
              <a:avLst/>
            </a:prstGeom>
            <a:gradFill>
              <a:gsLst>
                <a:gs pos="94000">
                  <a:schemeClr val="tx2">
                    <a:lumMod val="40000"/>
                    <a:lumOff val="60000"/>
                  </a:schemeClr>
                </a:gs>
                <a:gs pos="13000">
                  <a:schemeClr val="tx2">
                    <a:lumMod val="75000"/>
                  </a:scheme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Loyal To Other Brand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0.10 Million</a:t>
              </a:r>
            </a:p>
          </p:txBody>
        </p:sp>
        <p:sp>
          <p:nvSpPr>
            <p:cNvPr id="149" name="Rectangle 148">
              <a:extLst>
                <a:ext uri="{FF2B5EF4-FFF2-40B4-BE49-F238E27FC236}">
                  <a16:creationId xmlns:a16="http://schemas.microsoft.com/office/drawing/2014/main" id="{2793E8BB-5EFC-4B96-A537-CCD6A22B0480}"/>
                </a:ext>
              </a:extLst>
            </p:cNvPr>
            <p:cNvSpPr/>
            <p:nvPr/>
          </p:nvSpPr>
          <p:spPr>
            <a:xfrm>
              <a:off x="6167231" y="5212731"/>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6" name="Group 15">
            <a:extLst>
              <a:ext uri="{FF2B5EF4-FFF2-40B4-BE49-F238E27FC236}">
                <a16:creationId xmlns:a16="http://schemas.microsoft.com/office/drawing/2014/main" id="{B4F7A995-ACA2-402F-8074-4E9440B1BE5D}"/>
              </a:ext>
            </a:extLst>
          </p:cNvPr>
          <p:cNvGrpSpPr/>
          <p:nvPr/>
        </p:nvGrpSpPr>
        <p:grpSpPr>
          <a:xfrm>
            <a:off x="8992304" y="4717940"/>
            <a:ext cx="1270074" cy="540510"/>
            <a:chOff x="8992304" y="4717940"/>
            <a:chExt cx="1270074" cy="540510"/>
          </a:xfrm>
        </p:grpSpPr>
        <p:sp>
          <p:nvSpPr>
            <p:cNvPr id="133" name="Rectangle 132">
              <a:extLst>
                <a:ext uri="{FF2B5EF4-FFF2-40B4-BE49-F238E27FC236}">
                  <a16:creationId xmlns:a16="http://schemas.microsoft.com/office/drawing/2014/main" id="{AB058D18-A16C-469B-89A1-2DCB36F7C1B3}"/>
                </a:ext>
              </a:extLst>
            </p:cNvPr>
            <p:cNvSpPr/>
            <p:nvPr/>
          </p:nvSpPr>
          <p:spPr>
            <a:xfrm>
              <a:off x="8992304" y="4717940"/>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Loyal Brand</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0.75 Million</a:t>
              </a:r>
            </a:p>
          </p:txBody>
        </p:sp>
        <p:sp>
          <p:nvSpPr>
            <p:cNvPr id="134" name="Rectangle 133">
              <a:extLst>
                <a:ext uri="{FF2B5EF4-FFF2-40B4-BE49-F238E27FC236}">
                  <a16:creationId xmlns:a16="http://schemas.microsoft.com/office/drawing/2014/main" id="{0C40162A-791E-4C12-8450-2D5528555993}"/>
                </a:ext>
              </a:extLst>
            </p:cNvPr>
            <p:cNvSpPr/>
            <p:nvPr/>
          </p:nvSpPr>
          <p:spPr>
            <a:xfrm>
              <a:off x="8992304" y="5212731"/>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7" name="Group 16">
            <a:extLst>
              <a:ext uri="{FF2B5EF4-FFF2-40B4-BE49-F238E27FC236}">
                <a16:creationId xmlns:a16="http://schemas.microsoft.com/office/drawing/2014/main" id="{D9BBBCF3-3B58-418E-8EEA-C1535D9B8E29}"/>
              </a:ext>
            </a:extLst>
          </p:cNvPr>
          <p:cNvGrpSpPr/>
          <p:nvPr/>
        </p:nvGrpSpPr>
        <p:grpSpPr>
          <a:xfrm>
            <a:off x="7579766" y="5757403"/>
            <a:ext cx="1270074" cy="540510"/>
            <a:chOff x="7579766" y="5757403"/>
            <a:chExt cx="1270074" cy="540510"/>
          </a:xfrm>
        </p:grpSpPr>
        <p:sp>
          <p:nvSpPr>
            <p:cNvPr id="151" name="Rectangle 150">
              <a:extLst>
                <a:ext uri="{FF2B5EF4-FFF2-40B4-BE49-F238E27FC236}">
                  <a16:creationId xmlns:a16="http://schemas.microsoft.com/office/drawing/2014/main" id="{B476542E-E984-4147-B3C7-7C24D3951AF1}"/>
                </a:ext>
              </a:extLst>
            </p:cNvPr>
            <p:cNvSpPr/>
            <p:nvPr/>
          </p:nvSpPr>
          <p:spPr>
            <a:xfrm>
              <a:off x="7579766" y="5757403"/>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Light User</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0.05 Million</a:t>
              </a:r>
            </a:p>
          </p:txBody>
        </p:sp>
        <p:sp>
          <p:nvSpPr>
            <p:cNvPr id="152" name="Rectangle 151">
              <a:extLst>
                <a:ext uri="{FF2B5EF4-FFF2-40B4-BE49-F238E27FC236}">
                  <a16:creationId xmlns:a16="http://schemas.microsoft.com/office/drawing/2014/main" id="{5C69C193-ECA4-4863-8D89-055910C6FD97}"/>
                </a:ext>
              </a:extLst>
            </p:cNvPr>
            <p:cNvSpPr/>
            <p:nvPr/>
          </p:nvSpPr>
          <p:spPr>
            <a:xfrm>
              <a:off x="7579766" y="6252194"/>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8" name="Group 17">
            <a:extLst>
              <a:ext uri="{FF2B5EF4-FFF2-40B4-BE49-F238E27FC236}">
                <a16:creationId xmlns:a16="http://schemas.microsoft.com/office/drawing/2014/main" id="{5CF74878-E473-4050-9054-1BFCA7A5738A}"/>
              </a:ext>
            </a:extLst>
          </p:cNvPr>
          <p:cNvGrpSpPr/>
          <p:nvPr/>
        </p:nvGrpSpPr>
        <p:grpSpPr>
          <a:xfrm>
            <a:off x="8992304" y="5757403"/>
            <a:ext cx="1270074" cy="540510"/>
            <a:chOff x="8992304" y="5757403"/>
            <a:chExt cx="1270074" cy="540510"/>
          </a:xfrm>
        </p:grpSpPr>
        <p:sp>
          <p:nvSpPr>
            <p:cNvPr id="154" name="Rectangle 153">
              <a:extLst>
                <a:ext uri="{FF2B5EF4-FFF2-40B4-BE49-F238E27FC236}">
                  <a16:creationId xmlns:a16="http://schemas.microsoft.com/office/drawing/2014/main" id="{E725B8C2-3B6E-4E61-9185-E7448A71DB3A}"/>
                </a:ext>
              </a:extLst>
            </p:cNvPr>
            <p:cNvSpPr/>
            <p:nvPr/>
          </p:nvSpPr>
          <p:spPr>
            <a:xfrm>
              <a:off x="8992304" y="5757403"/>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Regulate User</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0.15 Million</a:t>
              </a:r>
            </a:p>
          </p:txBody>
        </p:sp>
        <p:sp>
          <p:nvSpPr>
            <p:cNvPr id="155" name="Rectangle 154">
              <a:extLst>
                <a:ext uri="{FF2B5EF4-FFF2-40B4-BE49-F238E27FC236}">
                  <a16:creationId xmlns:a16="http://schemas.microsoft.com/office/drawing/2014/main" id="{F45C1F7E-0B4A-496C-A45C-29B546BCECA0}"/>
                </a:ext>
              </a:extLst>
            </p:cNvPr>
            <p:cNvSpPr/>
            <p:nvPr/>
          </p:nvSpPr>
          <p:spPr>
            <a:xfrm>
              <a:off x="8992304" y="6252194"/>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19" name="Group 18">
            <a:extLst>
              <a:ext uri="{FF2B5EF4-FFF2-40B4-BE49-F238E27FC236}">
                <a16:creationId xmlns:a16="http://schemas.microsoft.com/office/drawing/2014/main" id="{94A8161C-365E-4E96-8EF7-DAFDB1260CD4}"/>
              </a:ext>
            </a:extLst>
          </p:cNvPr>
          <p:cNvGrpSpPr/>
          <p:nvPr/>
        </p:nvGrpSpPr>
        <p:grpSpPr>
          <a:xfrm>
            <a:off x="10404836" y="5757403"/>
            <a:ext cx="1270074" cy="540510"/>
            <a:chOff x="10404836" y="5757403"/>
            <a:chExt cx="1270074" cy="540510"/>
          </a:xfrm>
        </p:grpSpPr>
        <p:sp>
          <p:nvSpPr>
            <p:cNvPr id="157" name="Rectangle 156">
              <a:extLst>
                <a:ext uri="{FF2B5EF4-FFF2-40B4-BE49-F238E27FC236}">
                  <a16:creationId xmlns:a16="http://schemas.microsoft.com/office/drawing/2014/main" id="{FFC74A20-BA83-4B11-971E-73EEB3AED955}"/>
                </a:ext>
              </a:extLst>
            </p:cNvPr>
            <p:cNvSpPr/>
            <p:nvPr/>
          </p:nvSpPr>
          <p:spPr>
            <a:xfrm>
              <a:off x="10404836" y="5757403"/>
              <a:ext cx="1270074" cy="540510"/>
            </a:xfrm>
            <a:prstGeom prst="rect">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Heavy User</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entury Gothic"/>
                  <a:ea typeface="Helvetica Neue Medium"/>
                  <a:cs typeface="Helvetica Neue Medium"/>
                </a:rPr>
                <a:t>0.55 Million</a:t>
              </a:r>
            </a:p>
          </p:txBody>
        </p:sp>
        <p:sp>
          <p:nvSpPr>
            <p:cNvPr id="158" name="Rectangle 157">
              <a:extLst>
                <a:ext uri="{FF2B5EF4-FFF2-40B4-BE49-F238E27FC236}">
                  <a16:creationId xmlns:a16="http://schemas.microsoft.com/office/drawing/2014/main" id="{260776A8-2173-42E0-92DE-C3774731DCF0}"/>
                </a:ext>
              </a:extLst>
            </p:cNvPr>
            <p:cNvSpPr/>
            <p:nvPr/>
          </p:nvSpPr>
          <p:spPr>
            <a:xfrm>
              <a:off x="10404836" y="6252194"/>
              <a:ext cx="1270074" cy="4571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grpSp>
        <p:nvGrpSpPr>
          <p:cNvPr id="20" name="Group 19">
            <a:extLst>
              <a:ext uri="{FF2B5EF4-FFF2-40B4-BE49-F238E27FC236}">
                <a16:creationId xmlns:a16="http://schemas.microsoft.com/office/drawing/2014/main" id="{78789687-ADF1-4A55-A714-9FEC4584C15F}"/>
              </a:ext>
            </a:extLst>
          </p:cNvPr>
          <p:cNvGrpSpPr/>
          <p:nvPr/>
        </p:nvGrpSpPr>
        <p:grpSpPr>
          <a:xfrm>
            <a:off x="1152130" y="1100597"/>
            <a:ext cx="3531339" cy="498954"/>
            <a:chOff x="1152130" y="1100597"/>
            <a:chExt cx="3531339" cy="498954"/>
          </a:xfrm>
        </p:grpSpPr>
        <p:cxnSp>
          <p:nvCxnSpPr>
            <p:cNvPr id="25" name="Connector: Curved 24">
              <a:extLst>
                <a:ext uri="{FF2B5EF4-FFF2-40B4-BE49-F238E27FC236}">
                  <a16:creationId xmlns:a16="http://schemas.microsoft.com/office/drawing/2014/main" id="{4F339D99-92EA-48B3-B190-7BF223E76B51}"/>
                </a:ext>
              </a:extLst>
            </p:cNvPr>
            <p:cNvCxnSpPr>
              <a:stCxn id="76" idx="2"/>
              <a:endCxn id="84" idx="0"/>
            </p:cNvCxnSpPr>
            <p:nvPr/>
          </p:nvCxnSpPr>
          <p:spPr>
            <a:xfrm rot="5400000">
              <a:off x="1785489" y="467239"/>
              <a:ext cx="498953" cy="1765671"/>
            </a:xfrm>
            <a:prstGeom prst="curvedConnector3">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or: Curved 164">
              <a:extLst>
                <a:ext uri="{FF2B5EF4-FFF2-40B4-BE49-F238E27FC236}">
                  <a16:creationId xmlns:a16="http://schemas.microsoft.com/office/drawing/2014/main" id="{90E04456-5C56-4A7B-84F7-D03438BB73D9}"/>
                </a:ext>
              </a:extLst>
            </p:cNvPr>
            <p:cNvCxnSpPr>
              <a:cxnSpLocks/>
              <a:stCxn id="76" idx="2"/>
              <a:endCxn id="92" idx="0"/>
            </p:cNvCxnSpPr>
            <p:nvPr/>
          </p:nvCxnSpPr>
          <p:spPr>
            <a:xfrm rot="16200000" flipH="1">
              <a:off x="3551158" y="467239"/>
              <a:ext cx="498953" cy="1765669"/>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6DC1358-70B4-4145-90B9-3BF835DF27E3}"/>
              </a:ext>
            </a:extLst>
          </p:cNvPr>
          <p:cNvGrpSpPr/>
          <p:nvPr/>
        </p:nvGrpSpPr>
        <p:grpSpPr>
          <a:xfrm>
            <a:off x="2564664" y="2140060"/>
            <a:ext cx="4237608" cy="498953"/>
            <a:chOff x="2564664" y="2140060"/>
            <a:chExt cx="4237608" cy="498953"/>
          </a:xfrm>
        </p:grpSpPr>
        <p:cxnSp>
          <p:nvCxnSpPr>
            <p:cNvPr id="166" name="Connector: Curved 165">
              <a:extLst>
                <a:ext uri="{FF2B5EF4-FFF2-40B4-BE49-F238E27FC236}">
                  <a16:creationId xmlns:a16="http://schemas.microsoft.com/office/drawing/2014/main" id="{0B23348B-A9DB-4FB3-A5BE-D7147E214BFE}"/>
                </a:ext>
              </a:extLst>
            </p:cNvPr>
            <p:cNvCxnSpPr>
              <a:cxnSpLocks/>
              <a:stCxn id="92" idx="2"/>
              <a:endCxn id="97" idx="0"/>
            </p:cNvCxnSpPr>
            <p:nvPr/>
          </p:nvCxnSpPr>
          <p:spPr>
            <a:xfrm rot="5400000">
              <a:off x="3374590" y="1330134"/>
              <a:ext cx="498953" cy="2118806"/>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Curved 166">
              <a:extLst>
                <a:ext uri="{FF2B5EF4-FFF2-40B4-BE49-F238E27FC236}">
                  <a16:creationId xmlns:a16="http://schemas.microsoft.com/office/drawing/2014/main" id="{AAD56E10-EE97-4719-A48E-6F67952FF1E4}"/>
                </a:ext>
              </a:extLst>
            </p:cNvPr>
            <p:cNvCxnSpPr>
              <a:cxnSpLocks/>
              <a:stCxn id="92" idx="2"/>
              <a:endCxn id="100" idx="0"/>
            </p:cNvCxnSpPr>
            <p:nvPr/>
          </p:nvCxnSpPr>
          <p:spPr>
            <a:xfrm rot="16200000" flipH="1">
              <a:off x="5493394" y="1330136"/>
              <a:ext cx="498953" cy="2118802"/>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FC7E8A7-6A94-4B81-80C7-58EA3A68FB87}"/>
              </a:ext>
            </a:extLst>
          </p:cNvPr>
          <p:cNvGrpSpPr/>
          <p:nvPr/>
        </p:nvGrpSpPr>
        <p:grpSpPr>
          <a:xfrm>
            <a:off x="5389737" y="3179523"/>
            <a:ext cx="2825069" cy="498954"/>
            <a:chOff x="5389737" y="3179523"/>
            <a:chExt cx="2825069" cy="498954"/>
          </a:xfrm>
        </p:grpSpPr>
        <p:cxnSp>
          <p:nvCxnSpPr>
            <p:cNvPr id="168" name="Connector: Curved 167">
              <a:extLst>
                <a:ext uri="{FF2B5EF4-FFF2-40B4-BE49-F238E27FC236}">
                  <a16:creationId xmlns:a16="http://schemas.microsoft.com/office/drawing/2014/main" id="{69D8701C-9830-4716-92A3-58504BC62C5C}"/>
                </a:ext>
              </a:extLst>
            </p:cNvPr>
            <p:cNvCxnSpPr>
              <a:cxnSpLocks/>
              <a:stCxn id="100" idx="2"/>
              <a:endCxn id="124" idx="0"/>
            </p:cNvCxnSpPr>
            <p:nvPr/>
          </p:nvCxnSpPr>
          <p:spPr>
            <a:xfrm rot="16200000" flipH="1">
              <a:off x="7259062" y="2722732"/>
              <a:ext cx="498953" cy="1412535"/>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ctor: Curved 168">
              <a:extLst>
                <a:ext uri="{FF2B5EF4-FFF2-40B4-BE49-F238E27FC236}">
                  <a16:creationId xmlns:a16="http://schemas.microsoft.com/office/drawing/2014/main" id="{3558BEC4-136C-421B-B180-6461FE38FA13}"/>
                </a:ext>
              </a:extLst>
            </p:cNvPr>
            <p:cNvCxnSpPr>
              <a:cxnSpLocks/>
              <a:stCxn id="100" idx="2"/>
              <a:endCxn id="115" idx="0"/>
            </p:cNvCxnSpPr>
            <p:nvPr/>
          </p:nvCxnSpPr>
          <p:spPr>
            <a:xfrm rot="5400000">
              <a:off x="5846528" y="2722733"/>
              <a:ext cx="498953" cy="1412535"/>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9D36DE3-0233-494A-AAF5-211C03F40391}"/>
                </a:ext>
              </a:extLst>
            </p:cNvPr>
            <p:cNvCxnSpPr>
              <a:cxnSpLocks/>
              <a:stCxn id="102" idx="2"/>
              <a:endCxn id="118" idx="0"/>
            </p:cNvCxnSpPr>
            <p:nvPr/>
          </p:nvCxnSpPr>
          <p:spPr>
            <a:xfrm>
              <a:off x="6802271" y="3179524"/>
              <a:ext cx="1" cy="498953"/>
            </a:xfrm>
            <a:prstGeom prst="line">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58E3F53-39C0-47E7-A86C-F7A4F94A2287}"/>
              </a:ext>
            </a:extLst>
          </p:cNvPr>
          <p:cNvGrpSpPr/>
          <p:nvPr/>
        </p:nvGrpSpPr>
        <p:grpSpPr>
          <a:xfrm>
            <a:off x="1152129" y="3179523"/>
            <a:ext cx="2825071" cy="498954"/>
            <a:chOff x="1152129" y="3179523"/>
            <a:chExt cx="2825071" cy="498954"/>
          </a:xfrm>
        </p:grpSpPr>
        <p:cxnSp>
          <p:nvCxnSpPr>
            <p:cNvPr id="170" name="Connector: Curved 169">
              <a:extLst>
                <a:ext uri="{FF2B5EF4-FFF2-40B4-BE49-F238E27FC236}">
                  <a16:creationId xmlns:a16="http://schemas.microsoft.com/office/drawing/2014/main" id="{892E0292-833F-4514-8542-E95FBC76C976}"/>
                </a:ext>
              </a:extLst>
            </p:cNvPr>
            <p:cNvCxnSpPr>
              <a:cxnSpLocks/>
              <a:stCxn id="97" idx="2"/>
              <a:endCxn id="104" idx="0"/>
            </p:cNvCxnSpPr>
            <p:nvPr/>
          </p:nvCxnSpPr>
          <p:spPr>
            <a:xfrm rot="5400000">
              <a:off x="1608920" y="2722733"/>
              <a:ext cx="498953" cy="1412535"/>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638531BC-7359-4B99-BBB1-547F0A41FEA7}"/>
                </a:ext>
              </a:extLst>
            </p:cNvPr>
            <p:cNvCxnSpPr>
              <a:cxnSpLocks/>
              <a:stCxn id="97" idx="2"/>
              <a:endCxn id="112" idx="0"/>
            </p:cNvCxnSpPr>
            <p:nvPr/>
          </p:nvCxnSpPr>
          <p:spPr>
            <a:xfrm rot="16200000" flipH="1">
              <a:off x="3021455" y="2722731"/>
              <a:ext cx="498953" cy="1412537"/>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3467B09-D3BF-426F-B092-73B4E61CCE27}"/>
                </a:ext>
              </a:extLst>
            </p:cNvPr>
            <p:cNvCxnSpPr>
              <a:cxnSpLocks/>
              <a:stCxn id="97" idx="2"/>
              <a:endCxn id="107" idx="0"/>
            </p:cNvCxnSpPr>
            <p:nvPr/>
          </p:nvCxnSpPr>
          <p:spPr>
            <a:xfrm>
              <a:off x="2564663" y="3179524"/>
              <a:ext cx="1" cy="498953"/>
            </a:xfrm>
            <a:prstGeom prst="line">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EB7AC34-5835-4EF3-AB6E-C902F1A84075}"/>
              </a:ext>
            </a:extLst>
          </p:cNvPr>
          <p:cNvGrpSpPr/>
          <p:nvPr/>
        </p:nvGrpSpPr>
        <p:grpSpPr>
          <a:xfrm>
            <a:off x="6802269" y="4218986"/>
            <a:ext cx="2825072" cy="498954"/>
            <a:chOff x="6802269" y="4218986"/>
            <a:chExt cx="2825072" cy="498954"/>
          </a:xfrm>
        </p:grpSpPr>
        <p:cxnSp>
          <p:nvCxnSpPr>
            <p:cNvPr id="173" name="Connector: Curved 172">
              <a:extLst>
                <a:ext uri="{FF2B5EF4-FFF2-40B4-BE49-F238E27FC236}">
                  <a16:creationId xmlns:a16="http://schemas.microsoft.com/office/drawing/2014/main" id="{F6B49D41-53A6-4E6D-A13F-BB4019CECBC8}"/>
                </a:ext>
              </a:extLst>
            </p:cNvPr>
            <p:cNvCxnSpPr>
              <a:cxnSpLocks/>
              <a:stCxn id="124" idx="2"/>
              <a:endCxn id="133" idx="0"/>
            </p:cNvCxnSpPr>
            <p:nvPr/>
          </p:nvCxnSpPr>
          <p:spPr>
            <a:xfrm rot="16200000" flipH="1">
              <a:off x="8671597" y="3762195"/>
              <a:ext cx="498953" cy="1412535"/>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Curved 174">
              <a:extLst>
                <a:ext uri="{FF2B5EF4-FFF2-40B4-BE49-F238E27FC236}">
                  <a16:creationId xmlns:a16="http://schemas.microsoft.com/office/drawing/2014/main" id="{808DEC92-98B9-4D13-91C9-BF2A1BCBD547}"/>
                </a:ext>
              </a:extLst>
            </p:cNvPr>
            <p:cNvCxnSpPr>
              <a:cxnSpLocks/>
              <a:stCxn id="124" idx="2"/>
              <a:endCxn id="148" idx="0"/>
            </p:cNvCxnSpPr>
            <p:nvPr/>
          </p:nvCxnSpPr>
          <p:spPr>
            <a:xfrm rot="5400000">
              <a:off x="7259061" y="3762194"/>
              <a:ext cx="498953" cy="1412538"/>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9A2CE8E-95EF-4753-8D84-2C5E18481A29}"/>
                </a:ext>
              </a:extLst>
            </p:cNvPr>
            <p:cNvCxnSpPr>
              <a:cxnSpLocks/>
              <a:stCxn id="124" idx="2"/>
              <a:endCxn id="136" idx="0"/>
            </p:cNvCxnSpPr>
            <p:nvPr/>
          </p:nvCxnSpPr>
          <p:spPr>
            <a:xfrm flipH="1">
              <a:off x="8214803" y="4218987"/>
              <a:ext cx="3" cy="498953"/>
            </a:xfrm>
            <a:prstGeom prst="line">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F3527AF-4B95-492A-8F66-3D5F9D1947D1}"/>
              </a:ext>
            </a:extLst>
          </p:cNvPr>
          <p:cNvGrpSpPr/>
          <p:nvPr/>
        </p:nvGrpSpPr>
        <p:grpSpPr>
          <a:xfrm>
            <a:off x="8214804" y="5258449"/>
            <a:ext cx="2825070" cy="498954"/>
            <a:chOff x="8214804" y="5258449"/>
            <a:chExt cx="2825070" cy="498954"/>
          </a:xfrm>
        </p:grpSpPr>
        <p:cxnSp>
          <p:nvCxnSpPr>
            <p:cNvPr id="182" name="Connector: Curved 181">
              <a:extLst>
                <a:ext uri="{FF2B5EF4-FFF2-40B4-BE49-F238E27FC236}">
                  <a16:creationId xmlns:a16="http://schemas.microsoft.com/office/drawing/2014/main" id="{51E330E0-76FC-435B-BC67-54D36E954783}"/>
                </a:ext>
              </a:extLst>
            </p:cNvPr>
            <p:cNvCxnSpPr>
              <a:cxnSpLocks/>
              <a:stCxn id="133" idx="2"/>
              <a:endCxn id="157" idx="0"/>
            </p:cNvCxnSpPr>
            <p:nvPr/>
          </p:nvCxnSpPr>
          <p:spPr>
            <a:xfrm rot="16200000" flipH="1">
              <a:off x="10084131" y="4801660"/>
              <a:ext cx="498953" cy="1412532"/>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4C6ADD2D-AC9C-4852-94DF-1FBE45C7035C}"/>
                </a:ext>
              </a:extLst>
            </p:cNvPr>
            <p:cNvCxnSpPr>
              <a:cxnSpLocks/>
              <a:stCxn id="133" idx="2"/>
              <a:endCxn id="151" idx="0"/>
            </p:cNvCxnSpPr>
            <p:nvPr/>
          </p:nvCxnSpPr>
          <p:spPr>
            <a:xfrm rot="5400000">
              <a:off x="8671596" y="4801657"/>
              <a:ext cx="498953" cy="1412538"/>
            </a:xfrm>
            <a:prstGeom prst="curvedConnector3">
              <a:avLst>
                <a:gd name="adj1" fmla="val 50000"/>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FB362EC-D140-4325-8C2B-8C78F602C373}"/>
                </a:ext>
              </a:extLst>
            </p:cNvPr>
            <p:cNvCxnSpPr>
              <a:cxnSpLocks/>
              <a:stCxn id="133" idx="2"/>
              <a:endCxn id="154" idx="0"/>
            </p:cNvCxnSpPr>
            <p:nvPr/>
          </p:nvCxnSpPr>
          <p:spPr>
            <a:xfrm>
              <a:off x="9627341" y="5258450"/>
              <a:ext cx="0" cy="498953"/>
            </a:xfrm>
            <a:prstGeom prst="line">
              <a:avLst/>
            </a:prstGeom>
            <a:ln w="9525">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Heksagon 13">
            <a:extLst>
              <a:ext uri="{FF2B5EF4-FFF2-40B4-BE49-F238E27FC236}">
                <a16:creationId xmlns:a16="http://schemas.microsoft.com/office/drawing/2014/main" id="{661B269F-9ACA-4FAF-ACA8-D4F16455ECA0}"/>
              </a:ext>
            </a:extLst>
          </p:cNvPr>
          <p:cNvSpPr/>
          <p:nvPr/>
        </p:nvSpPr>
        <p:spPr>
          <a:xfrm rot="3600000">
            <a:off x="298739" y="5732243"/>
            <a:ext cx="2055296" cy="1804924"/>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54" name="Bintang: 4 Titik 7">
            <a:extLst>
              <a:ext uri="{FF2B5EF4-FFF2-40B4-BE49-F238E27FC236}">
                <a16:creationId xmlns:a16="http://schemas.microsoft.com/office/drawing/2014/main" id="{B5D2AD4D-8038-471C-AFC1-ED8F0428378E}"/>
              </a:ext>
            </a:extLst>
          </p:cNvPr>
          <p:cNvSpPr/>
          <p:nvPr/>
        </p:nvSpPr>
        <p:spPr>
          <a:xfrm rot="302165">
            <a:off x="2806850" y="6076840"/>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56" name="Heksagon 5">
            <a:extLst>
              <a:ext uri="{FF2B5EF4-FFF2-40B4-BE49-F238E27FC236}">
                <a16:creationId xmlns:a16="http://schemas.microsoft.com/office/drawing/2014/main" id="{7E2785EE-0EB7-4EF3-A7A8-33FA9A6178BD}"/>
              </a:ext>
            </a:extLst>
          </p:cNvPr>
          <p:cNvSpPr/>
          <p:nvPr/>
        </p:nvSpPr>
        <p:spPr>
          <a:xfrm rot="3412641">
            <a:off x="9577047" y="-739297"/>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57" name="Bintang: 4 Titik 7">
            <a:extLst>
              <a:ext uri="{FF2B5EF4-FFF2-40B4-BE49-F238E27FC236}">
                <a16:creationId xmlns:a16="http://schemas.microsoft.com/office/drawing/2014/main" id="{A5C5BE6C-B63E-477E-91BF-7B6DE293D8A7}"/>
              </a:ext>
            </a:extLst>
          </p:cNvPr>
          <p:cNvSpPr/>
          <p:nvPr/>
        </p:nvSpPr>
        <p:spPr>
          <a:xfrm rot="302165">
            <a:off x="11460748" y="3480354"/>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75" name="Freeform: Shape 39">
            <a:extLst>
              <a:ext uri="{FF2B5EF4-FFF2-40B4-BE49-F238E27FC236}">
                <a16:creationId xmlns:a16="http://schemas.microsoft.com/office/drawing/2014/main" id="{6DFD148A-74C1-4E2B-874C-4649C3157725}"/>
              </a:ext>
            </a:extLst>
          </p:cNvPr>
          <p:cNvSpPr/>
          <p:nvPr/>
        </p:nvSpPr>
        <p:spPr>
          <a:xfrm rot="14400000">
            <a:off x="605256" y="6061715"/>
            <a:ext cx="1442264" cy="1280818"/>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solidFill>
            <a:schemeClr val="accent2">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Tree>
    <p:extLst>
      <p:ext uri="{BB962C8B-B14F-4D97-AF65-F5344CB8AC3E}">
        <p14:creationId xmlns:p14="http://schemas.microsoft.com/office/powerpoint/2010/main" val="11615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22" presetClass="entr" presetSubtype="1" fill="hold"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750"/>
                                        <p:tgtEl>
                                          <p:spTgt spid="20"/>
                                        </p:tgtEl>
                                      </p:cBhvr>
                                    </p:animEffect>
                                  </p:childTnLst>
                                </p:cTn>
                              </p:par>
                              <p:par>
                                <p:cTn id="13" presetID="55" presetClass="entr" presetSubtype="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par>
                                <p:cTn id="18" presetID="55" presetClass="entr" presetSubtype="0" fill="hold" nodeType="withEffect">
                                  <p:stCondLst>
                                    <p:cond delay="100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strVal val="#ppt_w*0.70"/>
                                          </p:val>
                                        </p:tav>
                                        <p:tav tm="100000">
                                          <p:val>
                                            <p:strVal val="#ppt_w"/>
                                          </p:val>
                                        </p:tav>
                                      </p:tavLst>
                                    </p:anim>
                                    <p:anim calcmode="lin" valueType="num">
                                      <p:cBhvr>
                                        <p:cTn id="21" dur="1000" fill="hold"/>
                                        <p:tgtEl>
                                          <p:spTgt spid="4"/>
                                        </p:tgtEl>
                                        <p:attrNameLst>
                                          <p:attrName>ppt_h</p:attrName>
                                        </p:attrNameLst>
                                      </p:cBhvr>
                                      <p:tavLst>
                                        <p:tav tm="0">
                                          <p:val>
                                            <p:strVal val="#ppt_h"/>
                                          </p:val>
                                        </p:tav>
                                        <p:tav tm="100000">
                                          <p:val>
                                            <p:strVal val="#ppt_h"/>
                                          </p:val>
                                        </p:tav>
                                      </p:tavLst>
                                    </p:anim>
                                    <p:animEffect transition="in" filter="fade">
                                      <p:cBhvr>
                                        <p:cTn id="22" dur="1000"/>
                                        <p:tgtEl>
                                          <p:spTgt spid="4"/>
                                        </p:tgtEl>
                                      </p:cBhvr>
                                    </p:animEffect>
                                  </p:childTnLst>
                                </p:cTn>
                              </p:par>
                              <p:par>
                                <p:cTn id="23" presetID="22" presetClass="entr" presetSubtype="1" fill="hold" nodeType="withEffect">
                                  <p:stCondLst>
                                    <p:cond delay="150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750"/>
                                        <p:tgtEl>
                                          <p:spTgt spid="21"/>
                                        </p:tgtEl>
                                      </p:cBhvr>
                                    </p:animEffect>
                                  </p:childTnLst>
                                </p:cTn>
                              </p:par>
                              <p:par>
                                <p:cTn id="26" presetID="55" presetClass="entr" presetSubtype="0" fill="hold" nodeType="withEffect">
                                  <p:stCondLst>
                                    <p:cond delay="200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strVal val="#ppt_w*0.70"/>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Effect transition="in" filter="fade">
                                      <p:cBhvr>
                                        <p:cTn id="30" dur="1000"/>
                                        <p:tgtEl>
                                          <p:spTgt spid="5"/>
                                        </p:tgtEl>
                                      </p:cBhvr>
                                    </p:animEffect>
                                  </p:childTnLst>
                                </p:cTn>
                              </p:par>
                              <p:par>
                                <p:cTn id="31" presetID="55" presetClass="entr" presetSubtype="0" fill="hold" nodeType="withEffect">
                                  <p:stCondLst>
                                    <p:cond delay="200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0.70"/>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par>
                                <p:cTn id="36" presetID="22" presetClass="entr" presetSubtype="1" fill="hold" nodeType="withEffect">
                                  <p:stCondLst>
                                    <p:cond delay="250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750"/>
                                        <p:tgtEl>
                                          <p:spTgt spid="22"/>
                                        </p:tgtEl>
                                      </p:cBhvr>
                                    </p:animEffect>
                                  </p:childTnLst>
                                </p:cTn>
                              </p:par>
                              <p:par>
                                <p:cTn id="39" presetID="22" presetClass="entr" presetSubtype="1" fill="hold" nodeType="withEffect">
                                  <p:stCondLst>
                                    <p:cond delay="250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750"/>
                                        <p:tgtEl>
                                          <p:spTgt spid="23"/>
                                        </p:tgtEl>
                                      </p:cBhvr>
                                    </p:animEffect>
                                  </p:childTnLst>
                                </p:cTn>
                              </p:par>
                              <p:par>
                                <p:cTn id="42" presetID="55" presetClass="entr" presetSubtype="0" fill="hold" nodeType="withEffect">
                                  <p:stCondLst>
                                    <p:cond delay="300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strVal val="#ppt_w*0.70"/>
                                          </p:val>
                                        </p:tav>
                                        <p:tav tm="100000">
                                          <p:val>
                                            <p:strVal val="#ppt_w"/>
                                          </p:val>
                                        </p:tav>
                                      </p:tavLst>
                                    </p:anim>
                                    <p:anim calcmode="lin" valueType="num">
                                      <p:cBhvr>
                                        <p:cTn id="45" dur="1000" fill="hold"/>
                                        <p:tgtEl>
                                          <p:spTgt spid="6"/>
                                        </p:tgtEl>
                                        <p:attrNameLst>
                                          <p:attrName>ppt_h</p:attrName>
                                        </p:attrNameLst>
                                      </p:cBhvr>
                                      <p:tavLst>
                                        <p:tav tm="0">
                                          <p:val>
                                            <p:strVal val="#ppt_h"/>
                                          </p:val>
                                        </p:tav>
                                        <p:tav tm="100000">
                                          <p:val>
                                            <p:strVal val="#ppt_h"/>
                                          </p:val>
                                        </p:tav>
                                      </p:tavLst>
                                    </p:anim>
                                    <p:animEffect transition="in" filter="fade">
                                      <p:cBhvr>
                                        <p:cTn id="46" dur="1000"/>
                                        <p:tgtEl>
                                          <p:spTgt spid="6"/>
                                        </p:tgtEl>
                                      </p:cBhvr>
                                    </p:animEffect>
                                  </p:childTnLst>
                                </p:cTn>
                              </p:par>
                              <p:par>
                                <p:cTn id="47" presetID="55" presetClass="entr" presetSubtype="0" fill="hold" nodeType="withEffect">
                                  <p:stCondLst>
                                    <p:cond delay="3000"/>
                                  </p:stCondLst>
                                  <p:childTnLst>
                                    <p:set>
                                      <p:cBhvr>
                                        <p:cTn id="48" dur="1" fill="hold">
                                          <p:stCondLst>
                                            <p:cond delay="0"/>
                                          </p:stCondLst>
                                        </p:cTn>
                                        <p:tgtEl>
                                          <p:spTgt spid="8"/>
                                        </p:tgtEl>
                                        <p:attrNameLst>
                                          <p:attrName>style.visibility</p:attrName>
                                        </p:attrNameLst>
                                      </p:cBhvr>
                                      <p:to>
                                        <p:strVal val="visible"/>
                                      </p:to>
                                    </p:set>
                                    <p:anim calcmode="lin" valueType="num">
                                      <p:cBhvr>
                                        <p:cTn id="49" dur="1000" fill="hold"/>
                                        <p:tgtEl>
                                          <p:spTgt spid="8"/>
                                        </p:tgtEl>
                                        <p:attrNameLst>
                                          <p:attrName>ppt_w</p:attrName>
                                        </p:attrNameLst>
                                      </p:cBhvr>
                                      <p:tavLst>
                                        <p:tav tm="0">
                                          <p:val>
                                            <p:strVal val="#ppt_w*0.70"/>
                                          </p:val>
                                        </p:tav>
                                        <p:tav tm="100000">
                                          <p:val>
                                            <p:strVal val="#ppt_w"/>
                                          </p:val>
                                        </p:tav>
                                      </p:tavLst>
                                    </p:anim>
                                    <p:anim calcmode="lin" valueType="num">
                                      <p:cBhvr>
                                        <p:cTn id="50" dur="1000" fill="hold"/>
                                        <p:tgtEl>
                                          <p:spTgt spid="8"/>
                                        </p:tgtEl>
                                        <p:attrNameLst>
                                          <p:attrName>ppt_h</p:attrName>
                                        </p:attrNameLst>
                                      </p:cBhvr>
                                      <p:tavLst>
                                        <p:tav tm="0">
                                          <p:val>
                                            <p:strVal val="#ppt_h"/>
                                          </p:val>
                                        </p:tav>
                                        <p:tav tm="100000">
                                          <p:val>
                                            <p:strVal val="#ppt_h"/>
                                          </p:val>
                                        </p:tav>
                                      </p:tavLst>
                                    </p:anim>
                                    <p:animEffect transition="in" filter="fade">
                                      <p:cBhvr>
                                        <p:cTn id="51" dur="1000"/>
                                        <p:tgtEl>
                                          <p:spTgt spid="8"/>
                                        </p:tgtEl>
                                      </p:cBhvr>
                                    </p:animEffect>
                                  </p:childTnLst>
                                </p:cTn>
                              </p:par>
                              <p:par>
                                <p:cTn id="52" presetID="55" presetClass="entr" presetSubtype="0" fill="hold" nodeType="withEffect">
                                  <p:stCondLst>
                                    <p:cond delay="3000"/>
                                  </p:stCondLst>
                                  <p:childTnLst>
                                    <p:set>
                                      <p:cBhvr>
                                        <p:cTn id="53" dur="1" fill="hold">
                                          <p:stCondLst>
                                            <p:cond delay="0"/>
                                          </p:stCondLst>
                                        </p:cTn>
                                        <p:tgtEl>
                                          <p:spTgt spid="9"/>
                                        </p:tgtEl>
                                        <p:attrNameLst>
                                          <p:attrName>style.visibility</p:attrName>
                                        </p:attrNameLst>
                                      </p:cBhvr>
                                      <p:to>
                                        <p:strVal val="visible"/>
                                      </p:to>
                                    </p:set>
                                    <p:anim calcmode="lin" valueType="num">
                                      <p:cBhvr>
                                        <p:cTn id="54" dur="1000" fill="hold"/>
                                        <p:tgtEl>
                                          <p:spTgt spid="9"/>
                                        </p:tgtEl>
                                        <p:attrNameLst>
                                          <p:attrName>ppt_w</p:attrName>
                                        </p:attrNameLst>
                                      </p:cBhvr>
                                      <p:tavLst>
                                        <p:tav tm="0">
                                          <p:val>
                                            <p:strVal val="#ppt_w*0.70"/>
                                          </p:val>
                                        </p:tav>
                                        <p:tav tm="100000">
                                          <p:val>
                                            <p:strVal val="#ppt_w"/>
                                          </p:val>
                                        </p:tav>
                                      </p:tavLst>
                                    </p:anim>
                                    <p:anim calcmode="lin" valueType="num">
                                      <p:cBhvr>
                                        <p:cTn id="55" dur="1000" fill="hold"/>
                                        <p:tgtEl>
                                          <p:spTgt spid="9"/>
                                        </p:tgtEl>
                                        <p:attrNameLst>
                                          <p:attrName>ppt_h</p:attrName>
                                        </p:attrNameLst>
                                      </p:cBhvr>
                                      <p:tavLst>
                                        <p:tav tm="0">
                                          <p:val>
                                            <p:strVal val="#ppt_h"/>
                                          </p:val>
                                        </p:tav>
                                        <p:tav tm="100000">
                                          <p:val>
                                            <p:strVal val="#ppt_h"/>
                                          </p:val>
                                        </p:tav>
                                      </p:tavLst>
                                    </p:anim>
                                    <p:animEffect transition="in" filter="fade">
                                      <p:cBhvr>
                                        <p:cTn id="56" dur="1000"/>
                                        <p:tgtEl>
                                          <p:spTgt spid="9"/>
                                        </p:tgtEl>
                                      </p:cBhvr>
                                    </p:animEffect>
                                  </p:childTnLst>
                                </p:cTn>
                              </p:par>
                              <p:par>
                                <p:cTn id="57" presetID="55" presetClass="entr" presetSubtype="0" fill="hold" nodeType="withEffect">
                                  <p:stCondLst>
                                    <p:cond delay="3000"/>
                                  </p:stCondLst>
                                  <p:childTnLst>
                                    <p:set>
                                      <p:cBhvr>
                                        <p:cTn id="58" dur="1" fill="hold">
                                          <p:stCondLst>
                                            <p:cond delay="0"/>
                                          </p:stCondLst>
                                        </p:cTn>
                                        <p:tgtEl>
                                          <p:spTgt spid="10"/>
                                        </p:tgtEl>
                                        <p:attrNameLst>
                                          <p:attrName>style.visibility</p:attrName>
                                        </p:attrNameLst>
                                      </p:cBhvr>
                                      <p:to>
                                        <p:strVal val="visible"/>
                                      </p:to>
                                    </p:set>
                                    <p:anim calcmode="lin" valueType="num">
                                      <p:cBhvr>
                                        <p:cTn id="59" dur="1000" fill="hold"/>
                                        <p:tgtEl>
                                          <p:spTgt spid="10"/>
                                        </p:tgtEl>
                                        <p:attrNameLst>
                                          <p:attrName>ppt_w</p:attrName>
                                        </p:attrNameLst>
                                      </p:cBhvr>
                                      <p:tavLst>
                                        <p:tav tm="0">
                                          <p:val>
                                            <p:strVal val="#ppt_w*0.70"/>
                                          </p:val>
                                        </p:tav>
                                        <p:tav tm="100000">
                                          <p:val>
                                            <p:strVal val="#ppt_w"/>
                                          </p:val>
                                        </p:tav>
                                      </p:tavLst>
                                    </p:anim>
                                    <p:anim calcmode="lin" valueType="num">
                                      <p:cBhvr>
                                        <p:cTn id="60" dur="1000" fill="hold"/>
                                        <p:tgtEl>
                                          <p:spTgt spid="10"/>
                                        </p:tgtEl>
                                        <p:attrNameLst>
                                          <p:attrName>ppt_h</p:attrName>
                                        </p:attrNameLst>
                                      </p:cBhvr>
                                      <p:tavLst>
                                        <p:tav tm="0">
                                          <p:val>
                                            <p:strVal val="#ppt_h"/>
                                          </p:val>
                                        </p:tav>
                                        <p:tav tm="100000">
                                          <p:val>
                                            <p:strVal val="#ppt_h"/>
                                          </p:val>
                                        </p:tav>
                                      </p:tavLst>
                                    </p:anim>
                                    <p:animEffect transition="in" filter="fade">
                                      <p:cBhvr>
                                        <p:cTn id="61" dur="1000"/>
                                        <p:tgtEl>
                                          <p:spTgt spid="10"/>
                                        </p:tgtEl>
                                      </p:cBhvr>
                                    </p:animEffect>
                                  </p:childTnLst>
                                </p:cTn>
                              </p:par>
                              <p:par>
                                <p:cTn id="62" presetID="55" presetClass="entr" presetSubtype="0" fill="hold" nodeType="withEffect">
                                  <p:stCondLst>
                                    <p:cond delay="3000"/>
                                  </p:stCondLst>
                                  <p:childTnLst>
                                    <p:set>
                                      <p:cBhvr>
                                        <p:cTn id="63" dur="1" fill="hold">
                                          <p:stCondLst>
                                            <p:cond delay="0"/>
                                          </p:stCondLst>
                                        </p:cTn>
                                        <p:tgtEl>
                                          <p:spTgt spid="11"/>
                                        </p:tgtEl>
                                        <p:attrNameLst>
                                          <p:attrName>style.visibility</p:attrName>
                                        </p:attrNameLst>
                                      </p:cBhvr>
                                      <p:to>
                                        <p:strVal val="visible"/>
                                      </p:to>
                                    </p:set>
                                    <p:anim calcmode="lin" valueType="num">
                                      <p:cBhvr>
                                        <p:cTn id="64" dur="1000" fill="hold"/>
                                        <p:tgtEl>
                                          <p:spTgt spid="11"/>
                                        </p:tgtEl>
                                        <p:attrNameLst>
                                          <p:attrName>ppt_w</p:attrName>
                                        </p:attrNameLst>
                                      </p:cBhvr>
                                      <p:tavLst>
                                        <p:tav tm="0">
                                          <p:val>
                                            <p:strVal val="#ppt_w*0.70"/>
                                          </p:val>
                                        </p:tav>
                                        <p:tav tm="100000">
                                          <p:val>
                                            <p:strVal val="#ppt_w"/>
                                          </p:val>
                                        </p:tav>
                                      </p:tavLst>
                                    </p:anim>
                                    <p:anim calcmode="lin" valueType="num">
                                      <p:cBhvr>
                                        <p:cTn id="65" dur="1000" fill="hold"/>
                                        <p:tgtEl>
                                          <p:spTgt spid="11"/>
                                        </p:tgtEl>
                                        <p:attrNameLst>
                                          <p:attrName>ppt_h</p:attrName>
                                        </p:attrNameLst>
                                      </p:cBhvr>
                                      <p:tavLst>
                                        <p:tav tm="0">
                                          <p:val>
                                            <p:strVal val="#ppt_h"/>
                                          </p:val>
                                        </p:tav>
                                        <p:tav tm="100000">
                                          <p:val>
                                            <p:strVal val="#ppt_h"/>
                                          </p:val>
                                        </p:tav>
                                      </p:tavLst>
                                    </p:anim>
                                    <p:animEffect transition="in" filter="fade">
                                      <p:cBhvr>
                                        <p:cTn id="66" dur="1000"/>
                                        <p:tgtEl>
                                          <p:spTgt spid="11"/>
                                        </p:tgtEl>
                                      </p:cBhvr>
                                    </p:animEffect>
                                  </p:childTnLst>
                                </p:cTn>
                              </p:par>
                              <p:par>
                                <p:cTn id="67" presetID="55" presetClass="entr" presetSubtype="0" fill="hold" nodeType="withEffect">
                                  <p:stCondLst>
                                    <p:cond delay="3000"/>
                                  </p:stCondLst>
                                  <p:childTnLst>
                                    <p:set>
                                      <p:cBhvr>
                                        <p:cTn id="68" dur="1" fill="hold">
                                          <p:stCondLst>
                                            <p:cond delay="0"/>
                                          </p:stCondLst>
                                        </p:cTn>
                                        <p:tgtEl>
                                          <p:spTgt spid="12"/>
                                        </p:tgtEl>
                                        <p:attrNameLst>
                                          <p:attrName>style.visibility</p:attrName>
                                        </p:attrNameLst>
                                      </p:cBhvr>
                                      <p:to>
                                        <p:strVal val="visible"/>
                                      </p:to>
                                    </p:set>
                                    <p:anim calcmode="lin" valueType="num">
                                      <p:cBhvr>
                                        <p:cTn id="69" dur="1000" fill="hold"/>
                                        <p:tgtEl>
                                          <p:spTgt spid="12"/>
                                        </p:tgtEl>
                                        <p:attrNameLst>
                                          <p:attrName>ppt_w</p:attrName>
                                        </p:attrNameLst>
                                      </p:cBhvr>
                                      <p:tavLst>
                                        <p:tav tm="0">
                                          <p:val>
                                            <p:strVal val="#ppt_w*0.70"/>
                                          </p:val>
                                        </p:tav>
                                        <p:tav tm="100000">
                                          <p:val>
                                            <p:strVal val="#ppt_w"/>
                                          </p:val>
                                        </p:tav>
                                      </p:tavLst>
                                    </p:anim>
                                    <p:anim calcmode="lin" valueType="num">
                                      <p:cBhvr>
                                        <p:cTn id="70" dur="1000" fill="hold"/>
                                        <p:tgtEl>
                                          <p:spTgt spid="12"/>
                                        </p:tgtEl>
                                        <p:attrNameLst>
                                          <p:attrName>ppt_h</p:attrName>
                                        </p:attrNameLst>
                                      </p:cBhvr>
                                      <p:tavLst>
                                        <p:tav tm="0">
                                          <p:val>
                                            <p:strVal val="#ppt_h"/>
                                          </p:val>
                                        </p:tav>
                                        <p:tav tm="100000">
                                          <p:val>
                                            <p:strVal val="#ppt_h"/>
                                          </p:val>
                                        </p:tav>
                                      </p:tavLst>
                                    </p:anim>
                                    <p:animEffect transition="in" filter="fade">
                                      <p:cBhvr>
                                        <p:cTn id="71" dur="1000"/>
                                        <p:tgtEl>
                                          <p:spTgt spid="12"/>
                                        </p:tgtEl>
                                      </p:cBhvr>
                                    </p:animEffect>
                                  </p:childTnLst>
                                </p:cTn>
                              </p:par>
                              <p:par>
                                <p:cTn id="72" presetID="22" presetClass="entr" presetSubtype="1" fill="hold" nodeType="withEffect">
                                  <p:stCondLst>
                                    <p:cond delay="350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750"/>
                                        <p:tgtEl>
                                          <p:spTgt spid="24"/>
                                        </p:tgtEl>
                                      </p:cBhvr>
                                    </p:animEffect>
                                  </p:childTnLst>
                                </p:cTn>
                              </p:par>
                              <p:par>
                                <p:cTn id="75" presetID="55" presetClass="entr" presetSubtype="0" fill="hold" nodeType="withEffect">
                                  <p:stCondLst>
                                    <p:cond delay="4000"/>
                                  </p:stCondLst>
                                  <p:childTnLst>
                                    <p:set>
                                      <p:cBhvr>
                                        <p:cTn id="76" dur="1" fill="hold">
                                          <p:stCondLst>
                                            <p:cond delay="0"/>
                                          </p:stCondLst>
                                        </p:cTn>
                                        <p:tgtEl>
                                          <p:spTgt spid="14"/>
                                        </p:tgtEl>
                                        <p:attrNameLst>
                                          <p:attrName>style.visibility</p:attrName>
                                        </p:attrNameLst>
                                      </p:cBhvr>
                                      <p:to>
                                        <p:strVal val="visible"/>
                                      </p:to>
                                    </p:set>
                                    <p:anim calcmode="lin" valueType="num">
                                      <p:cBhvr>
                                        <p:cTn id="77" dur="1000" fill="hold"/>
                                        <p:tgtEl>
                                          <p:spTgt spid="14"/>
                                        </p:tgtEl>
                                        <p:attrNameLst>
                                          <p:attrName>ppt_w</p:attrName>
                                        </p:attrNameLst>
                                      </p:cBhvr>
                                      <p:tavLst>
                                        <p:tav tm="0">
                                          <p:val>
                                            <p:strVal val="#ppt_w*0.70"/>
                                          </p:val>
                                        </p:tav>
                                        <p:tav tm="100000">
                                          <p:val>
                                            <p:strVal val="#ppt_w"/>
                                          </p:val>
                                        </p:tav>
                                      </p:tavLst>
                                    </p:anim>
                                    <p:anim calcmode="lin" valueType="num">
                                      <p:cBhvr>
                                        <p:cTn id="78" dur="1000" fill="hold"/>
                                        <p:tgtEl>
                                          <p:spTgt spid="14"/>
                                        </p:tgtEl>
                                        <p:attrNameLst>
                                          <p:attrName>ppt_h</p:attrName>
                                        </p:attrNameLst>
                                      </p:cBhvr>
                                      <p:tavLst>
                                        <p:tav tm="0">
                                          <p:val>
                                            <p:strVal val="#ppt_h"/>
                                          </p:val>
                                        </p:tav>
                                        <p:tav tm="100000">
                                          <p:val>
                                            <p:strVal val="#ppt_h"/>
                                          </p:val>
                                        </p:tav>
                                      </p:tavLst>
                                    </p:anim>
                                    <p:animEffect transition="in" filter="fade">
                                      <p:cBhvr>
                                        <p:cTn id="79" dur="1000"/>
                                        <p:tgtEl>
                                          <p:spTgt spid="14"/>
                                        </p:tgtEl>
                                      </p:cBhvr>
                                    </p:animEffect>
                                  </p:childTnLst>
                                </p:cTn>
                              </p:par>
                              <p:par>
                                <p:cTn id="80" presetID="55" presetClass="entr" presetSubtype="0" fill="hold" nodeType="withEffect">
                                  <p:stCondLst>
                                    <p:cond delay="4000"/>
                                  </p:stCondLst>
                                  <p:childTnLst>
                                    <p:set>
                                      <p:cBhvr>
                                        <p:cTn id="81" dur="1" fill="hold">
                                          <p:stCondLst>
                                            <p:cond delay="0"/>
                                          </p:stCondLst>
                                        </p:cTn>
                                        <p:tgtEl>
                                          <p:spTgt spid="15"/>
                                        </p:tgtEl>
                                        <p:attrNameLst>
                                          <p:attrName>style.visibility</p:attrName>
                                        </p:attrNameLst>
                                      </p:cBhvr>
                                      <p:to>
                                        <p:strVal val="visible"/>
                                      </p:to>
                                    </p:set>
                                    <p:anim calcmode="lin" valueType="num">
                                      <p:cBhvr>
                                        <p:cTn id="82" dur="1000" fill="hold"/>
                                        <p:tgtEl>
                                          <p:spTgt spid="15"/>
                                        </p:tgtEl>
                                        <p:attrNameLst>
                                          <p:attrName>ppt_w</p:attrName>
                                        </p:attrNameLst>
                                      </p:cBhvr>
                                      <p:tavLst>
                                        <p:tav tm="0">
                                          <p:val>
                                            <p:strVal val="#ppt_w*0.70"/>
                                          </p:val>
                                        </p:tav>
                                        <p:tav tm="100000">
                                          <p:val>
                                            <p:strVal val="#ppt_w"/>
                                          </p:val>
                                        </p:tav>
                                      </p:tavLst>
                                    </p:anim>
                                    <p:anim calcmode="lin" valueType="num">
                                      <p:cBhvr>
                                        <p:cTn id="83" dur="1000" fill="hold"/>
                                        <p:tgtEl>
                                          <p:spTgt spid="15"/>
                                        </p:tgtEl>
                                        <p:attrNameLst>
                                          <p:attrName>ppt_h</p:attrName>
                                        </p:attrNameLst>
                                      </p:cBhvr>
                                      <p:tavLst>
                                        <p:tav tm="0">
                                          <p:val>
                                            <p:strVal val="#ppt_h"/>
                                          </p:val>
                                        </p:tav>
                                        <p:tav tm="100000">
                                          <p:val>
                                            <p:strVal val="#ppt_h"/>
                                          </p:val>
                                        </p:tav>
                                      </p:tavLst>
                                    </p:anim>
                                    <p:animEffect transition="in" filter="fade">
                                      <p:cBhvr>
                                        <p:cTn id="84" dur="1000"/>
                                        <p:tgtEl>
                                          <p:spTgt spid="15"/>
                                        </p:tgtEl>
                                      </p:cBhvr>
                                    </p:animEffect>
                                  </p:childTnLst>
                                </p:cTn>
                              </p:par>
                              <p:par>
                                <p:cTn id="85" presetID="55" presetClass="entr" presetSubtype="0" fill="hold" nodeType="withEffect">
                                  <p:stCondLst>
                                    <p:cond delay="4000"/>
                                  </p:stCondLst>
                                  <p:childTnLst>
                                    <p:set>
                                      <p:cBhvr>
                                        <p:cTn id="86" dur="1" fill="hold">
                                          <p:stCondLst>
                                            <p:cond delay="0"/>
                                          </p:stCondLst>
                                        </p:cTn>
                                        <p:tgtEl>
                                          <p:spTgt spid="16"/>
                                        </p:tgtEl>
                                        <p:attrNameLst>
                                          <p:attrName>style.visibility</p:attrName>
                                        </p:attrNameLst>
                                      </p:cBhvr>
                                      <p:to>
                                        <p:strVal val="visible"/>
                                      </p:to>
                                    </p:set>
                                    <p:anim calcmode="lin" valueType="num">
                                      <p:cBhvr>
                                        <p:cTn id="87" dur="1000" fill="hold"/>
                                        <p:tgtEl>
                                          <p:spTgt spid="16"/>
                                        </p:tgtEl>
                                        <p:attrNameLst>
                                          <p:attrName>ppt_w</p:attrName>
                                        </p:attrNameLst>
                                      </p:cBhvr>
                                      <p:tavLst>
                                        <p:tav tm="0">
                                          <p:val>
                                            <p:strVal val="#ppt_w*0.70"/>
                                          </p:val>
                                        </p:tav>
                                        <p:tav tm="100000">
                                          <p:val>
                                            <p:strVal val="#ppt_w"/>
                                          </p:val>
                                        </p:tav>
                                      </p:tavLst>
                                    </p:anim>
                                    <p:anim calcmode="lin" valueType="num">
                                      <p:cBhvr>
                                        <p:cTn id="88" dur="1000" fill="hold"/>
                                        <p:tgtEl>
                                          <p:spTgt spid="16"/>
                                        </p:tgtEl>
                                        <p:attrNameLst>
                                          <p:attrName>ppt_h</p:attrName>
                                        </p:attrNameLst>
                                      </p:cBhvr>
                                      <p:tavLst>
                                        <p:tav tm="0">
                                          <p:val>
                                            <p:strVal val="#ppt_h"/>
                                          </p:val>
                                        </p:tav>
                                        <p:tav tm="100000">
                                          <p:val>
                                            <p:strVal val="#ppt_h"/>
                                          </p:val>
                                        </p:tav>
                                      </p:tavLst>
                                    </p:anim>
                                    <p:animEffect transition="in" filter="fade">
                                      <p:cBhvr>
                                        <p:cTn id="89" dur="1000"/>
                                        <p:tgtEl>
                                          <p:spTgt spid="16"/>
                                        </p:tgtEl>
                                      </p:cBhvr>
                                    </p:animEffect>
                                  </p:childTnLst>
                                </p:cTn>
                              </p:par>
                              <p:par>
                                <p:cTn id="90" presetID="22" presetClass="entr" presetSubtype="1" fill="hold" nodeType="withEffect">
                                  <p:stCondLst>
                                    <p:cond delay="4500"/>
                                  </p:stCondLst>
                                  <p:childTnLst>
                                    <p:set>
                                      <p:cBhvr>
                                        <p:cTn id="91" dur="1" fill="hold">
                                          <p:stCondLst>
                                            <p:cond delay="0"/>
                                          </p:stCondLst>
                                        </p:cTn>
                                        <p:tgtEl>
                                          <p:spTgt spid="26"/>
                                        </p:tgtEl>
                                        <p:attrNameLst>
                                          <p:attrName>style.visibility</p:attrName>
                                        </p:attrNameLst>
                                      </p:cBhvr>
                                      <p:to>
                                        <p:strVal val="visible"/>
                                      </p:to>
                                    </p:set>
                                    <p:animEffect transition="in" filter="wipe(up)">
                                      <p:cBhvr>
                                        <p:cTn id="92" dur="750"/>
                                        <p:tgtEl>
                                          <p:spTgt spid="26"/>
                                        </p:tgtEl>
                                      </p:cBhvr>
                                    </p:animEffect>
                                  </p:childTnLst>
                                </p:cTn>
                              </p:par>
                              <p:par>
                                <p:cTn id="93" presetID="55" presetClass="entr" presetSubtype="0" fill="hold" nodeType="withEffect">
                                  <p:stCondLst>
                                    <p:cond delay="5000"/>
                                  </p:stCondLst>
                                  <p:childTnLst>
                                    <p:set>
                                      <p:cBhvr>
                                        <p:cTn id="94" dur="1" fill="hold">
                                          <p:stCondLst>
                                            <p:cond delay="0"/>
                                          </p:stCondLst>
                                        </p:cTn>
                                        <p:tgtEl>
                                          <p:spTgt spid="17"/>
                                        </p:tgtEl>
                                        <p:attrNameLst>
                                          <p:attrName>style.visibility</p:attrName>
                                        </p:attrNameLst>
                                      </p:cBhvr>
                                      <p:to>
                                        <p:strVal val="visible"/>
                                      </p:to>
                                    </p:set>
                                    <p:anim calcmode="lin" valueType="num">
                                      <p:cBhvr>
                                        <p:cTn id="95" dur="1000" fill="hold"/>
                                        <p:tgtEl>
                                          <p:spTgt spid="17"/>
                                        </p:tgtEl>
                                        <p:attrNameLst>
                                          <p:attrName>ppt_w</p:attrName>
                                        </p:attrNameLst>
                                      </p:cBhvr>
                                      <p:tavLst>
                                        <p:tav tm="0">
                                          <p:val>
                                            <p:strVal val="#ppt_w*0.70"/>
                                          </p:val>
                                        </p:tav>
                                        <p:tav tm="100000">
                                          <p:val>
                                            <p:strVal val="#ppt_w"/>
                                          </p:val>
                                        </p:tav>
                                      </p:tavLst>
                                    </p:anim>
                                    <p:anim calcmode="lin" valueType="num">
                                      <p:cBhvr>
                                        <p:cTn id="96" dur="1000" fill="hold"/>
                                        <p:tgtEl>
                                          <p:spTgt spid="17"/>
                                        </p:tgtEl>
                                        <p:attrNameLst>
                                          <p:attrName>ppt_h</p:attrName>
                                        </p:attrNameLst>
                                      </p:cBhvr>
                                      <p:tavLst>
                                        <p:tav tm="0">
                                          <p:val>
                                            <p:strVal val="#ppt_h"/>
                                          </p:val>
                                        </p:tav>
                                        <p:tav tm="100000">
                                          <p:val>
                                            <p:strVal val="#ppt_h"/>
                                          </p:val>
                                        </p:tav>
                                      </p:tavLst>
                                    </p:anim>
                                    <p:animEffect transition="in" filter="fade">
                                      <p:cBhvr>
                                        <p:cTn id="97" dur="1000"/>
                                        <p:tgtEl>
                                          <p:spTgt spid="17"/>
                                        </p:tgtEl>
                                      </p:cBhvr>
                                    </p:animEffect>
                                  </p:childTnLst>
                                </p:cTn>
                              </p:par>
                              <p:par>
                                <p:cTn id="98" presetID="55" presetClass="entr" presetSubtype="0" fill="hold" nodeType="withEffect">
                                  <p:stCondLst>
                                    <p:cond delay="500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1000" fill="hold"/>
                                        <p:tgtEl>
                                          <p:spTgt spid="18"/>
                                        </p:tgtEl>
                                        <p:attrNameLst>
                                          <p:attrName>ppt_w</p:attrName>
                                        </p:attrNameLst>
                                      </p:cBhvr>
                                      <p:tavLst>
                                        <p:tav tm="0">
                                          <p:val>
                                            <p:strVal val="#ppt_w*0.70"/>
                                          </p:val>
                                        </p:tav>
                                        <p:tav tm="100000">
                                          <p:val>
                                            <p:strVal val="#ppt_w"/>
                                          </p:val>
                                        </p:tav>
                                      </p:tavLst>
                                    </p:anim>
                                    <p:anim calcmode="lin" valueType="num">
                                      <p:cBhvr>
                                        <p:cTn id="101" dur="1000" fill="hold"/>
                                        <p:tgtEl>
                                          <p:spTgt spid="18"/>
                                        </p:tgtEl>
                                        <p:attrNameLst>
                                          <p:attrName>ppt_h</p:attrName>
                                        </p:attrNameLst>
                                      </p:cBhvr>
                                      <p:tavLst>
                                        <p:tav tm="0">
                                          <p:val>
                                            <p:strVal val="#ppt_h"/>
                                          </p:val>
                                        </p:tav>
                                        <p:tav tm="100000">
                                          <p:val>
                                            <p:strVal val="#ppt_h"/>
                                          </p:val>
                                        </p:tav>
                                      </p:tavLst>
                                    </p:anim>
                                    <p:animEffect transition="in" filter="fade">
                                      <p:cBhvr>
                                        <p:cTn id="102" dur="1000"/>
                                        <p:tgtEl>
                                          <p:spTgt spid="18"/>
                                        </p:tgtEl>
                                      </p:cBhvr>
                                    </p:animEffect>
                                  </p:childTnLst>
                                </p:cTn>
                              </p:par>
                              <p:par>
                                <p:cTn id="103" presetID="55" presetClass="entr" presetSubtype="0" fill="hold" nodeType="withEffect">
                                  <p:stCondLst>
                                    <p:cond delay="50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strVal val="#ppt_w*0.70"/>
                                          </p:val>
                                        </p:tav>
                                        <p:tav tm="100000">
                                          <p:val>
                                            <p:strVal val="#ppt_w"/>
                                          </p:val>
                                        </p:tav>
                                      </p:tavLst>
                                    </p:anim>
                                    <p:anim calcmode="lin" valueType="num">
                                      <p:cBhvr>
                                        <p:cTn id="106" dur="1000" fill="hold"/>
                                        <p:tgtEl>
                                          <p:spTgt spid="19"/>
                                        </p:tgtEl>
                                        <p:attrNameLst>
                                          <p:attrName>ppt_h</p:attrName>
                                        </p:attrNameLst>
                                      </p:cBhvr>
                                      <p:tavLst>
                                        <p:tav tm="0">
                                          <p:val>
                                            <p:strVal val="#ppt_h"/>
                                          </p:val>
                                        </p:tav>
                                        <p:tav tm="100000">
                                          <p:val>
                                            <p:strVal val="#ppt_h"/>
                                          </p:val>
                                        </p:tav>
                                      </p:tavLst>
                                    </p:anim>
                                    <p:animEffect transition="in" filter="fade">
                                      <p:cBhvr>
                                        <p:cTn id="107" dur="1000"/>
                                        <p:tgtEl>
                                          <p:spTgt spid="19"/>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1000"/>
                                        <p:tgtEl>
                                          <p:spTgt spid="57"/>
                                        </p:tgtEl>
                                      </p:cBhvr>
                                    </p:animEffect>
                                  </p:childTnLst>
                                </p:cTn>
                              </p:par>
                              <p:par>
                                <p:cTn id="111" presetID="6" presetClass="emph" presetSubtype="0" repeatCount="indefinite" accel="52000" decel="48000" autoRev="1" fill="hold" grpId="1" nodeType="withEffect">
                                  <p:stCondLst>
                                    <p:cond delay="2000"/>
                                  </p:stCondLst>
                                  <p:childTnLst>
                                    <p:animScale>
                                      <p:cBhvr>
                                        <p:cTn id="112" dur="3000" fill="hold"/>
                                        <p:tgtEl>
                                          <p:spTgt spid="57"/>
                                        </p:tgtEl>
                                      </p:cBhvr>
                                      <p:by x="50000" y="50000"/>
                                    </p:animScale>
                                  </p:childTnLst>
                                </p:cTn>
                              </p:par>
                              <p:par>
                                <p:cTn id="113" presetID="10" presetClass="entr" presetSubtype="0" fill="hold" grpId="0" nodeType="withEffect">
                                  <p:stCondLst>
                                    <p:cond delay="2500"/>
                                  </p:stCondLst>
                                  <p:childTnLst>
                                    <p:set>
                                      <p:cBhvr>
                                        <p:cTn id="114" dur="1" fill="hold">
                                          <p:stCondLst>
                                            <p:cond delay="0"/>
                                          </p:stCondLst>
                                        </p:cTn>
                                        <p:tgtEl>
                                          <p:spTgt spid="54"/>
                                        </p:tgtEl>
                                        <p:attrNameLst>
                                          <p:attrName>style.visibility</p:attrName>
                                        </p:attrNameLst>
                                      </p:cBhvr>
                                      <p:to>
                                        <p:strVal val="visible"/>
                                      </p:to>
                                    </p:set>
                                    <p:animEffect transition="in" filter="fade">
                                      <p:cBhvr>
                                        <p:cTn id="115" dur="1000"/>
                                        <p:tgtEl>
                                          <p:spTgt spid="54"/>
                                        </p:tgtEl>
                                      </p:cBhvr>
                                    </p:animEffect>
                                  </p:childTnLst>
                                </p:cTn>
                              </p:par>
                              <p:par>
                                <p:cTn id="116" presetID="6" presetClass="emph" presetSubtype="0" repeatCount="indefinite" accel="52000" decel="48000" autoRev="1" fill="hold" grpId="1" nodeType="withEffect">
                                  <p:stCondLst>
                                    <p:cond delay="2500"/>
                                  </p:stCondLst>
                                  <p:childTnLst>
                                    <p:animScale>
                                      <p:cBhvr>
                                        <p:cTn id="117" dur="3000" fill="hold"/>
                                        <p:tgtEl>
                                          <p:spTgt spid="54"/>
                                        </p:tgtEl>
                                      </p:cBhvr>
                                      <p:by x="50000" y="50000"/>
                                    </p:animScale>
                                  </p:childTnLst>
                                </p:cTn>
                              </p:par>
                              <p:par>
                                <p:cTn id="118" presetID="10" presetClass="entr" presetSubtype="0" fill="hold" grpId="0" nodeType="withEffect">
                                  <p:stCondLst>
                                    <p:cond delay="3000"/>
                                  </p:stCondLst>
                                  <p:childTnLst>
                                    <p:set>
                                      <p:cBhvr>
                                        <p:cTn id="119" dur="1" fill="hold">
                                          <p:stCondLst>
                                            <p:cond delay="0"/>
                                          </p:stCondLst>
                                        </p:cTn>
                                        <p:tgtEl>
                                          <p:spTgt spid="53"/>
                                        </p:tgtEl>
                                        <p:attrNameLst>
                                          <p:attrName>style.visibility</p:attrName>
                                        </p:attrNameLst>
                                      </p:cBhvr>
                                      <p:to>
                                        <p:strVal val="visible"/>
                                      </p:to>
                                    </p:set>
                                    <p:animEffect transition="in" filter="fade">
                                      <p:cBhvr>
                                        <p:cTn id="120" dur="1000"/>
                                        <p:tgtEl>
                                          <p:spTgt spid="53"/>
                                        </p:tgtEl>
                                      </p:cBhvr>
                                    </p:animEffect>
                                  </p:childTnLst>
                                </p:cTn>
                              </p:par>
                              <p:par>
                                <p:cTn id="121" presetID="42" presetClass="path" presetSubtype="0" repeatCount="indefinite" accel="50000" decel="50000" autoRev="1" fill="hold" grpId="1" nodeType="withEffect">
                                  <p:stCondLst>
                                    <p:cond delay="3000"/>
                                  </p:stCondLst>
                                  <p:childTnLst>
                                    <p:animMotion origin="layout" path="M 1.66667E-6 -2.22222E-6 L 1.66667E-6 0.02384 " pathEditMode="relative" rAng="0" ptsTypes="AA">
                                      <p:cBhvr>
                                        <p:cTn id="122" dur="3000" fill="hold"/>
                                        <p:tgtEl>
                                          <p:spTgt spid="53"/>
                                        </p:tgtEl>
                                        <p:attrNameLst>
                                          <p:attrName>ppt_x</p:attrName>
                                          <p:attrName>ppt_y</p:attrName>
                                        </p:attrNameLst>
                                      </p:cBhvr>
                                      <p:rCtr x="0" y="1204"/>
                                    </p:animMotion>
                                  </p:childTnLst>
                                </p:cTn>
                              </p:par>
                              <p:par>
                                <p:cTn id="123" presetID="10" presetClass="entr" presetSubtype="0" fill="hold" grpId="0" nodeType="withEffect">
                                  <p:stCondLst>
                                    <p:cond delay="2000"/>
                                  </p:stCondLst>
                                  <p:childTnLst>
                                    <p:set>
                                      <p:cBhvr>
                                        <p:cTn id="124" dur="1" fill="hold">
                                          <p:stCondLst>
                                            <p:cond delay="0"/>
                                          </p:stCondLst>
                                        </p:cTn>
                                        <p:tgtEl>
                                          <p:spTgt spid="75"/>
                                        </p:tgtEl>
                                        <p:attrNameLst>
                                          <p:attrName>style.visibility</p:attrName>
                                        </p:attrNameLst>
                                      </p:cBhvr>
                                      <p:to>
                                        <p:strVal val="visible"/>
                                      </p:to>
                                    </p:set>
                                    <p:animEffect transition="in" filter="fade">
                                      <p:cBhvr>
                                        <p:cTn id="125" dur="1000"/>
                                        <p:tgtEl>
                                          <p:spTgt spid="75"/>
                                        </p:tgtEl>
                                      </p:cBhvr>
                                    </p:animEffect>
                                  </p:childTnLst>
                                </p:cTn>
                              </p:par>
                              <p:par>
                                <p:cTn id="126" presetID="42" presetClass="path" presetSubtype="0" repeatCount="indefinite" accel="50000" decel="50000" autoRev="1" fill="hold" grpId="1" nodeType="withEffect">
                                  <p:stCondLst>
                                    <p:cond delay="2000"/>
                                  </p:stCondLst>
                                  <p:childTnLst>
                                    <p:animMotion origin="layout" path="M 1.66667E-6 -2.22222E-6 L 1.66667E-6 0.02384 " pathEditMode="relative" rAng="0" ptsTypes="AA">
                                      <p:cBhvr>
                                        <p:cTn id="127" dur="3000" fill="hold"/>
                                        <p:tgtEl>
                                          <p:spTgt spid="75"/>
                                        </p:tgtEl>
                                        <p:attrNameLst>
                                          <p:attrName>ppt_x</p:attrName>
                                          <p:attrName>ppt_y</p:attrName>
                                        </p:attrNameLst>
                                      </p:cBhvr>
                                      <p:rCtr x="0" y="1204"/>
                                    </p:animMotion>
                                  </p:childTnLst>
                                </p:cTn>
                              </p:par>
                              <p:par>
                                <p:cTn id="128" presetID="10" presetClass="entr" presetSubtype="0" fill="hold" grpId="0" nodeType="withEffect">
                                  <p:stCondLst>
                                    <p:cond delay="3500"/>
                                  </p:stCondLst>
                                  <p:childTnLst>
                                    <p:set>
                                      <p:cBhvr>
                                        <p:cTn id="129" dur="1" fill="hold">
                                          <p:stCondLst>
                                            <p:cond delay="0"/>
                                          </p:stCondLst>
                                        </p:cTn>
                                        <p:tgtEl>
                                          <p:spTgt spid="56"/>
                                        </p:tgtEl>
                                        <p:attrNameLst>
                                          <p:attrName>style.visibility</p:attrName>
                                        </p:attrNameLst>
                                      </p:cBhvr>
                                      <p:to>
                                        <p:strVal val="visible"/>
                                      </p:to>
                                    </p:set>
                                    <p:animEffect transition="in" filter="fade">
                                      <p:cBhvr>
                                        <p:cTn id="130" dur="1000"/>
                                        <p:tgtEl>
                                          <p:spTgt spid="56"/>
                                        </p:tgtEl>
                                      </p:cBhvr>
                                    </p:animEffect>
                                  </p:childTnLst>
                                </p:cTn>
                              </p:par>
                              <p:par>
                                <p:cTn id="131" presetID="42" presetClass="path" presetSubtype="0" repeatCount="indefinite" accel="50000" decel="50000" autoRev="1" fill="hold" grpId="1" nodeType="withEffect">
                                  <p:stCondLst>
                                    <p:cond delay="3500"/>
                                  </p:stCondLst>
                                  <p:childTnLst>
                                    <p:animMotion origin="layout" path="M 1.66667E-6 -2.22222E-6 L 1.66667E-6 0.02384 " pathEditMode="relative" rAng="0" ptsTypes="AA">
                                      <p:cBhvr>
                                        <p:cTn id="132" dur="3000" fill="hold"/>
                                        <p:tgtEl>
                                          <p:spTgt spid="56"/>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57" grpId="0" animBg="1"/>
      <p:bldP spid="57" grpId="1" animBg="1"/>
      <p:bldP spid="75" grpId="0" animBg="1"/>
      <p:bldP spid="7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124108B-0A28-7040-BE80-79027565B4ED}"/>
              </a:ext>
            </a:extLst>
          </p:cNvPr>
          <p:cNvSpPr/>
          <p:nvPr/>
        </p:nvSpPr>
        <p:spPr>
          <a:xfrm>
            <a:off x="4813303" y="2301445"/>
            <a:ext cx="2565393" cy="2058879"/>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4" name="Rectangle 43">
            <a:extLst>
              <a:ext uri="{FF2B5EF4-FFF2-40B4-BE49-F238E27FC236}">
                <a16:creationId xmlns:a16="http://schemas.microsoft.com/office/drawing/2014/main" id="{BB07431A-0163-FC48-8BE6-7CDC71D73E52}"/>
              </a:ext>
            </a:extLst>
          </p:cNvPr>
          <p:cNvSpPr/>
          <p:nvPr/>
        </p:nvSpPr>
        <p:spPr>
          <a:xfrm>
            <a:off x="7378702" y="2304997"/>
            <a:ext cx="2565393" cy="2058879"/>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 name="TextBox 2">
            <a:extLst>
              <a:ext uri="{FF2B5EF4-FFF2-40B4-BE49-F238E27FC236}">
                <a16:creationId xmlns:a16="http://schemas.microsoft.com/office/drawing/2014/main" id="{97BBCBF8-81F6-FD48-96F0-C90EEC9E8673}"/>
              </a:ext>
            </a:extLst>
          </p:cNvPr>
          <p:cNvSpPr txBox="1"/>
          <p:nvPr/>
        </p:nvSpPr>
        <p:spPr>
          <a:xfrm>
            <a:off x="3162299" y="1303669"/>
            <a:ext cx="5867402" cy="381122"/>
          </a:xfrm>
          <a:prstGeom prst="roundRect">
            <a:avLst>
              <a:gd name="adj" fmla="val 36558"/>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defPPr>
              <a:defRPr lang="en-US"/>
            </a:defPPr>
            <a:lvl1pPr algn="ctr">
              <a:defRPr sz="12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entury Gothic"/>
                <a:ea typeface="Helvetica Neue Medium"/>
                <a:cs typeface="Helvetica Neue Medium"/>
              </a:rPr>
              <a:t>Rate your market segments on a S</a:t>
            </a:r>
            <a:r>
              <a:rPr kumimoji="0" lang="en-US" sz="1100" b="1" i="0" u="none" strike="noStrike" kern="1200" cap="none" spc="0" normalizeH="0" baseline="0" noProof="0" dirty="0">
                <a:ln>
                  <a:noFill/>
                </a:ln>
                <a:solidFill>
                  <a:prstClr val="white"/>
                </a:solidFill>
                <a:effectLst/>
                <a:uLnTx/>
                <a:uFillTx/>
                <a:latin typeface="Century Gothic"/>
                <a:ea typeface="Helvetica Neue Medium"/>
                <a:cs typeface="Helvetica Neue Medium"/>
              </a:rPr>
              <a:t>cale of 1 to 10 </a:t>
            </a:r>
            <a:r>
              <a:rPr kumimoji="0" lang="en-US" sz="1100" b="0" i="0" u="none" strike="noStrike" kern="1200" cap="none" spc="0" normalizeH="0" baseline="0" noProof="0" dirty="0">
                <a:ln>
                  <a:noFill/>
                </a:ln>
                <a:solidFill>
                  <a:prstClr val="white"/>
                </a:solidFill>
                <a:effectLst/>
                <a:uLnTx/>
                <a:uFillTx/>
                <a:latin typeface="Century Gothic"/>
                <a:ea typeface="Helvetica Neue Medium"/>
                <a:cs typeface="Helvetica Neue Medium"/>
              </a:rPr>
              <a:t>based on</a:t>
            </a:r>
            <a:r>
              <a:rPr kumimoji="0" lang="en-US" sz="1100" b="1" i="0" u="none" strike="noStrike" kern="1200" cap="none" spc="0" normalizeH="0" baseline="0" noProof="0" dirty="0">
                <a:ln>
                  <a:noFill/>
                </a:ln>
                <a:solidFill>
                  <a:prstClr val="white"/>
                </a:solidFill>
                <a:effectLst/>
                <a:uLnTx/>
                <a:uFillTx/>
                <a:latin typeface="Century Gothic"/>
                <a:ea typeface="Helvetica Neue Medium"/>
                <a:cs typeface="Helvetica Neue Medium"/>
              </a:rPr>
              <a:t> The PVP index.</a:t>
            </a:r>
          </a:p>
        </p:txBody>
      </p:sp>
      <p:sp>
        <p:nvSpPr>
          <p:cNvPr id="12" name="Title 5">
            <a:extLst>
              <a:ext uri="{FF2B5EF4-FFF2-40B4-BE49-F238E27FC236}">
                <a16:creationId xmlns:a16="http://schemas.microsoft.com/office/drawing/2014/main" id="{3D8AF3DE-8594-42CD-9914-EB4262FB58F8}"/>
              </a:ext>
            </a:extLst>
          </p:cNvPr>
          <p:cNvSpPr txBox="1">
            <a:spLocks/>
          </p:cNvSpPr>
          <p:nvPr/>
        </p:nvSpPr>
        <p:spPr>
          <a:xfrm>
            <a:off x="3162299" y="415718"/>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PVP INDEX</a:t>
            </a:r>
          </a:p>
        </p:txBody>
      </p:sp>
      <p:sp>
        <p:nvSpPr>
          <p:cNvPr id="15" name="Rectangle 14">
            <a:extLst>
              <a:ext uri="{FF2B5EF4-FFF2-40B4-BE49-F238E27FC236}">
                <a16:creationId xmlns:a16="http://schemas.microsoft.com/office/drawing/2014/main" id="{07B5F528-0A78-4FB8-94EB-7C7F9CDA6F12}"/>
              </a:ext>
            </a:extLst>
          </p:cNvPr>
          <p:cNvSpPr/>
          <p:nvPr/>
        </p:nvSpPr>
        <p:spPr>
          <a:xfrm>
            <a:off x="2247901" y="2296482"/>
            <a:ext cx="2565393" cy="2058879"/>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1" name="TextBox 30">
            <a:extLst>
              <a:ext uri="{FF2B5EF4-FFF2-40B4-BE49-F238E27FC236}">
                <a16:creationId xmlns:a16="http://schemas.microsoft.com/office/drawing/2014/main" id="{902E2ACD-1426-4601-8DDE-CBECF7097C67}"/>
              </a:ext>
            </a:extLst>
          </p:cNvPr>
          <p:cNvSpPr txBox="1"/>
          <p:nvPr/>
        </p:nvSpPr>
        <p:spPr>
          <a:xfrm>
            <a:off x="2899658" y="2065539"/>
            <a:ext cx="1261884"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0" b="1" i="0" u="none" strike="noStrike" kern="1200" cap="none" spc="0" normalizeH="0" baseline="0" noProof="0" dirty="0">
                <a:ln>
                  <a:noFill/>
                </a:ln>
                <a:solidFill>
                  <a:prstClr val="white">
                    <a:alpha val="15000"/>
                  </a:prstClr>
                </a:solidFill>
                <a:effectLst/>
                <a:uLnTx/>
                <a:uFillTx/>
                <a:latin typeface="Century Gothic"/>
                <a:ea typeface="Helvetica Neue Medium"/>
                <a:cs typeface="Helvetica Neue Medium"/>
              </a:rPr>
              <a:t>P</a:t>
            </a:r>
          </a:p>
        </p:txBody>
      </p:sp>
      <p:sp>
        <p:nvSpPr>
          <p:cNvPr id="23" name="Freeform: Shape 22">
            <a:extLst>
              <a:ext uri="{FF2B5EF4-FFF2-40B4-BE49-F238E27FC236}">
                <a16:creationId xmlns:a16="http://schemas.microsoft.com/office/drawing/2014/main" id="{4A5EC5D1-77F7-413B-8CD7-1C872EDC188C}"/>
              </a:ext>
            </a:extLst>
          </p:cNvPr>
          <p:cNvSpPr/>
          <p:nvPr/>
        </p:nvSpPr>
        <p:spPr>
          <a:xfrm>
            <a:off x="5924548" y="2644268"/>
            <a:ext cx="342902" cy="402674"/>
          </a:xfrm>
          <a:custGeom>
            <a:avLst/>
            <a:gdLst>
              <a:gd name="connsiteX0" fmla="*/ 1824604 w 1823224"/>
              <a:gd name="connsiteY0" fmla="*/ 916296 h 2141034"/>
              <a:gd name="connsiteX1" fmla="*/ 1807543 w 1823224"/>
              <a:gd name="connsiteY1" fmla="*/ 949972 h 2141034"/>
              <a:gd name="connsiteX2" fmla="*/ 1395784 w 1823224"/>
              <a:gd name="connsiteY2" fmla="*/ 1509541 h 2141034"/>
              <a:gd name="connsiteX3" fmla="*/ 956092 w 1823224"/>
              <a:gd name="connsiteY3" fmla="*/ 2107302 h 2141034"/>
              <a:gd name="connsiteX4" fmla="*/ 943937 w 1823224"/>
              <a:gd name="connsiteY4" fmla="*/ 2123583 h 2141034"/>
              <a:gd name="connsiteX5" fmla="*/ 880654 w 1823224"/>
              <a:gd name="connsiteY5" fmla="*/ 2123025 h 2141034"/>
              <a:gd name="connsiteX6" fmla="*/ 732175 w 1823224"/>
              <a:gd name="connsiteY6" fmla="*/ 1921467 h 2141034"/>
              <a:gd name="connsiteX7" fmla="*/ 18218 w 1823224"/>
              <a:gd name="connsiteY7" fmla="*/ 951422 h 2141034"/>
              <a:gd name="connsiteX8" fmla="*/ 18497 w 1823224"/>
              <a:gd name="connsiteY8" fmla="*/ 880500 h 2141034"/>
              <a:gd name="connsiteX9" fmla="*/ 265998 w 1823224"/>
              <a:gd name="connsiteY9" fmla="*/ 567263 h 2141034"/>
              <a:gd name="connsiteX10" fmla="*/ 321699 w 1823224"/>
              <a:gd name="connsiteY10" fmla="*/ 541001 h 2141034"/>
              <a:gd name="connsiteX11" fmla="*/ 1503728 w 1823224"/>
              <a:gd name="connsiteY11" fmla="*/ 541001 h 2141034"/>
              <a:gd name="connsiteX12" fmla="*/ 1559206 w 1823224"/>
              <a:gd name="connsiteY12" fmla="*/ 567764 h 2141034"/>
              <a:gd name="connsiteX13" fmla="*/ 1809494 w 1823224"/>
              <a:gd name="connsiteY13" fmla="*/ 884571 h 2141034"/>
              <a:gd name="connsiteX14" fmla="*/ 1824604 w 1823224"/>
              <a:gd name="connsiteY14" fmla="*/ 916296 h 2141034"/>
              <a:gd name="connsiteX15" fmla="*/ 910762 w 1823224"/>
              <a:gd name="connsiteY15" fmla="*/ 1993280 h 2141034"/>
              <a:gd name="connsiteX16" fmla="*/ 922471 w 1823224"/>
              <a:gd name="connsiteY16" fmla="*/ 1970421 h 2141034"/>
              <a:gd name="connsiteX17" fmla="*/ 1253718 w 1823224"/>
              <a:gd name="connsiteY17" fmla="*/ 975955 h 2141034"/>
              <a:gd name="connsiteX18" fmla="*/ 1234984 w 1823224"/>
              <a:gd name="connsiteY18" fmla="*/ 950195 h 2141034"/>
              <a:gd name="connsiteX19" fmla="*/ 592172 w 1823224"/>
              <a:gd name="connsiteY19" fmla="*/ 950084 h 2141034"/>
              <a:gd name="connsiteX20" fmla="*/ 571653 w 1823224"/>
              <a:gd name="connsiteY20" fmla="*/ 977906 h 2141034"/>
              <a:gd name="connsiteX21" fmla="*/ 901395 w 1823224"/>
              <a:gd name="connsiteY21" fmla="*/ 1968190 h 2141034"/>
              <a:gd name="connsiteX22" fmla="*/ 910762 w 1823224"/>
              <a:gd name="connsiteY22" fmla="*/ 1993280 h 2141034"/>
              <a:gd name="connsiteX23" fmla="*/ 101852 w 1823224"/>
              <a:gd name="connsiteY23" fmla="*/ 950028 h 2141034"/>
              <a:gd name="connsiteX24" fmla="*/ 803766 w 1823224"/>
              <a:gd name="connsiteY24" fmla="*/ 1903903 h 2141034"/>
              <a:gd name="connsiteX25" fmla="*/ 804825 w 1823224"/>
              <a:gd name="connsiteY25" fmla="*/ 1894313 h 2141034"/>
              <a:gd name="connsiteX26" fmla="*/ 498000 w 1823224"/>
              <a:gd name="connsiteY26" fmla="*/ 970100 h 2141034"/>
              <a:gd name="connsiteX27" fmla="*/ 468449 w 1823224"/>
              <a:gd name="connsiteY27" fmla="*/ 949749 h 2141034"/>
              <a:gd name="connsiteX28" fmla="*/ 249662 w 1823224"/>
              <a:gd name="connsiteY28" fmla="*/ 950028 h 2141034"/>
              <a:gd name="connsiteX29" fmla="*/ 101852 w 1823224"/>
              <a:gd name="connsiteY29" fmla="*/ 950028 h 2141034"/>
              <a:gd name="connsiteX30" fmla="*/ 1017702 w 1823224"/>
              <a:gd name="connsiteY30" fmla="*/ 1901060 h 2141034"/>
              <a:gd name="connsiteX31" fmla="*/ 1021270 w 1823224"/>
              <a:gd name="connsiteY31" fmla="*/ 1903792 h 2141034"/>
              <a:gd name="connsiteX32" fmla="*/ 1721567 w 1823224"/>
              <a:gd name="connsiteY32" fmla="*/ 952091 h 2141034"/>
              <a:gd name="connsiteX33" fmla="*/ 1710081 w 1823224"/>
              <a:gd name="connsiteY33" fmla="*/ 950251 h 2141034"/>
              <a:gd name="connsiteX34" fmla="*/ 1353744 w 1823224"/>
              <a:gd name="connsiteY34" fmla="*/ 949749 h 2141034"/>
              <a:gd name="connsiteX35" fmla="*/ 1326089 w 1823224"/>
              <a:gd name="connsiteY35" fmla="*/ 972721 h 2141034"/>
              <a:gd name="connsiteX36" fmla="*/ 1204987 w 1823224"/>
              <a:gd name="connsiteY36" fmla="*/ 1338648 h 2141034"/>
              <a:gd name="connsiteX37" fmla="*/ 1017702 w 1823224"/>
              <a:gd name="connsiteY37" fmla="*/ 1901060 h 2141034"/>
              <a:gd name="connsiteX38" fmla="*/ 610906 w 1823224"/>
              <a:gd name="connsiteY38" fmla="*/ 878716 h 2141034"/>
              <a:gd name="connsiteX39" fmla="*/ 1211064 w 1823224"/>
              <a:gd name="connsiteY39" fmla="*/ 878716 h 2141034"/>
              <a:gd name="connsiteX40" fmla="*/ 1203593 w 1823224"/>
              <a:gd name="connsiteY40" fmla="*/ 869405 h 2141034"/>
              <a:gd name="connsiteX41" fmla="*/ 924924 w 1823224"/>
              <a:gd name="connsiteY41" fmla="*/ 629988 h 2141034"/>
              <a:gd name="connsiteX42" fmla="*/ 898217 w 1823224"/>
              <a:gd name="connsiteY42" fmla="*/ 631661 h 2141034"/>
              <a:gd name="connsiteX43" fmla="*/ 718626 w 1823224"/>
              <a:gd name="connsiteY43" fmla="*/ 785826 h 2141034"/>
              <a:gd name="connsiteX44" fmla="*/ 610906 w 1823224"/>
              <a:gd name="connsiteY44" fmla="*/ 878716 h 2141034"/>
              <a:gd name="connsiteX45" fmla="*/ 1007387 w 1823224"/>
              <a:gd name="connsiteY45" fmla="*/ 607686 h 2141034"/>
              <a:gd name="connsiteX46" fmla="*/ 1012071 w 1823224"/>
              <a:gd name="connsiteY46" fmla="*/ 615101 h 2141034"/>
              <a:gd name="connsiteX47" fmla="*/ 1286893 w 1823224"/>
              <a:gd name="connsiteY47" fmla="*/ 851507 h 2141034"/>
              <a:gd name="connsiteX48" fmla="*/ 1313377 w 1823224"/>
              <a:gd name="connsiteY48" fmla="*/ 844872 h 2141034"/>
              <a:gd name="connsiteX49" fmla="*/ 1445853 w 1823224"/>
              <a:gd name="connsiteY49" fmla="*/ 630267 h 2141034"/>
              <a:gd name="connsiteX50" fmla="*/ 1452655 w 1823224"/>
              <a:gd name="connsiteY50" fmla="*/ 610641 h 2141034"/>
              <a:gd name="connsiteX51" fmla="*/ 1433475 w 1823224"/>
              <a:gd name="connsiteY51" fmla="*/ 607853 h 2141034"/>
              <a:gd name="connsiteX52" fmla="*/ 1025842 w 1823224"/>
              <a:gd name="connsiteY52" fmla="*/ 607741 h 2141034"/>
              <a:gd name="connsiteX53" fmla="*/ 1007387 w 1823224"/>
              <a:gd name="connsiteY53" fmla="*/ 607686 h 2141034"/>
              <a:gd name="connsiteX54" fmla="*/ 821218 w 1823224"/>
              <a:gd name="connsiteY54" fmla="*/ 607741 h 2141034"/>
              <a:gd name="connsiteX55" fmla="*/ 383978 w 1823224"/>
              <a:gd name="connsiteY55" fmla="*/ 607630 h 2141034"/>
              <a:gd name="connsiteX56" fmla="*/ 375503 w 1823224"/>
              <a:gd name="connsiteY56" fmla="*/ 625137 h 2141034"/>
              <a:gd name="connsiteX57" fmla="*/ 512831 w 1823224"/>
              <a:gd name="connsiteY57" fmla="*/ 847325 h 2141034"/>
              <a:gd name="connsiteX58" fmla="*/ 538367 w 1823224"/>
              <a:gd name="connsiteY58" fmla="*/ 851061 h 2141034"/>
              <a:gd name="connsiteX59" fmla="*/ 654395 w 1823224"/>
              <a:gd name="connsiteY59" fmla="*/ 751146 h 2141034"/>
              <a:gd name="connsiteX60" fmla="*/ 821218 w 1823224"/>
              <a:gd name="connsiteY60" fmla="*/ 607741 h 2141034"/>
              <a:gd name="connsiteX61" fmla="*/ 1719448 w 1823224"/>
              <a:gd name="connsiteY61" fmla="*/ 880612 h 2141034"/>
              <a:gd name="connsiteX62" fmla="*/ 1532331 w 1823224"/>
              <a:gd name="connsiteY62" fmla="*/ 644039 h 2141034"/>
              <a:gd name="connsiteX63" fmla="*/ 1514656 w 1823224"/>
              <a:gd name="connsiteY63" fmla="*/ 648555 h 2141034"/>
              <a:gd name="connsiteX64" fmla="*/ 1384410 w 1823224"/>
              <a:gd name="connsiteY64" fmla="*/ 859480 h 2141034"/>
              <a:gd name="connsiteX65" fmla="*/ 1397736 w 1823224"/>
              <a:gd name="connsiteY65" fmla="*/ 880556 h 2141034"/>
              <a:gd name="connsiteX66" fmla="*/ 1636650 w 1823224"/>
              <a:gd name="connsiteY66" fmla="*/ 880612 h 2141034"/>
              <a:gd name="connsiteX67" fmla="*/ 1719448 w 1823224"/>
              <a:gd name="connsiteY67" fmla="*/ 880612 h 2141034"/>
              <a:gd name="connsiteX68" fmla="*/ 105532 w 1823224"/>
              <a:gd name="connsiteY68" fmla="*/ 880556 h 2141034"/>
              <a:gd name="connsiteX69" fmla="*/ 438229 w 1823224"/>
              <a:gd name="connsiteY69" fmla="*/ 880333 h 2141034"/>
              <a:gd name="connsiteX70" fmla="*/ 442801 w 1823224"/>
              <a:gd name="connsiteY70" fmla="*/ 863606 h 2141034"/>
              <a:gd name="connsiteX71" fmla="*/ 309209 w 1823224"/>
              <a:gd name="connsiteY71" fmla="*/ 646771 h 2141034"/>
              <a:gd name="connsiteX72" fmla="*/ 291256 w 1823224"/>
              <a:gd name="connsiteY72" fmla="*/ 645711 h 2141034"/>
              <a:gd name="connsiteX73" fmla="*/ 248101 w 1823224"/>
              <a:gd name="connsiteY73" fmla="*/ 700687 h 2141034"/>
              <a:gd name="connsiteX74" fmla="*/ 105532 w 1823224"/>
              <a:gd name="connsiteY74" fmla="*/ 880556 h 2141034"/>
              <a:gd name="connsiteX75" fmla="*/ 337366 w 1823224"/>
              <a:gd name="connsiteY75" fmla="*/ 331526 h 2141034"/>
              <a:gd name="connsiteX76" fmla="*/ 209071 w 1823224"/>
              <a:gd name="connsiteY76" fmla="*/ 148813 h 2141034"/>
              <a:gd name="connsiteX77" fmla="*/ 173388 w 1823224"/>
              <a:gd name="connsiteY77" fmla="*/ 135097 h 2141034"/>
              <a:gd name="connsiteX78" fmla="*/ 149524 w 1823224"/>
              <a:gd name="connsiteY78" fmla="*/ 156675 h 2141034"/>
              <a:gd name="connsiteX79" fmla="*/ 157218 w 1823224"/>
              <a:gd name="connsiteY79" fmla="*/ 192749 h 2141034"/>
              <a:gd name="connsiteX80" fmla="*/ 280439 w 1823224"/>
              <a:gd name="connsiteY80" fmla="*/ 367990 h 2141034"/>
              <a:gd name="connsiteX81" fmla="*/ 292929 w 1823224"/>
              <a:gd name="connsiteY81" fmla="*/ 380758 h 2141034"/>
              <a:gd name="connsiteX82" fmla="*/ 327163 w 1823224"/>
              <a:gd name="connsiteY82" fmla="*/ 381985 h 2141034"/>
              <a:gd name="connsiteX83" fmla="*/ 344559 w 1823224"/>
              <a:gd name="connsiteY83" fmla="*/ 355891 h 2141034"/>
              <a:gd name="connsiteX84" fmla="*/ 337366 w 1823224"/>
              <a:gd name="connsiteY84" fmla="*/ 331526 h 2141034"/>
              <a:gd name="connsiteX85" fmla="*/ 1312150 w 1823224"/>
              <a:gd name="connsiteY85" fmla="*/ 45385 h 2141034"/>
              <a:gd name="connsiteX86" fmla="*/ 1271393 w 1823224"/>
              <a:gd name="connsiteY86" fmla="*/ 68915 h 2141034"/>
              <a:gd name="connsiteX87" fmla="*/ 1194895 w 1823224"/>
              <a:gd name="connsiteY87" fmla="*/ 276271 h 2141034"/>
              <a:gd name="connsiteX88" fmla="*/ 1213016 w 1823224"/>
              <a:gd name="connsiteY88" fmla="*/ 319315 h 2141034"/>
              <a:gd name="connsiteX89" fmla="*/ 1259349 w 1823224"/>
              <a:gd name="connsiteY89" fmla="*/ 296399 h 2141034"/>
              <a:gd name="connsiteX90" fmla="*/ 1334564 w 1823224"/>
              <a:gd name="connsiteY90" fmla="*/ 93391 h 2141034"/>
              <a:gd name="connsiteX91" fmla="*/ 1338132 w 1823224"/>
              <a:gd name="connsiteY91" fmla="*/ 79118 h 2141034"/>
              <a:gd name="connsiteX92" fmla="*/ 1312150 w 1823224"/>
              <a:gd name="connsiteY92" fmla="*/ 45385 h 2141034"/>
              <a:gd name="connsiteX93" fmla="*/ 1618586 w 1823224"/>
              <a:gd name="connsiteY93" fmla="*/ 145635 h 2141034"/>
              <a:gd name="connsiteX94" fmla="*/ 1484660 w 1823224"/>
              <a:gd name="connsiteY94" fmla="*/ 337380 h 2141034"/>
              <a:gd name="connsiteX95" fmla="*/ 1494584 w 1823224"/>
              <a:gd name="connsiteY95" fmla="*/ 379030 h 2141034"/>
              <a:gd name="connsiteX96" fmla="*/ 1535899 w 1823224"/>
              <a:gd name="connsiteY96" fmla="*/ 377302 h 2141034"/>
              <a:gd name="connsiteX97" fmla="*/ 1547552 w 1823224"/>
              <a:gd name="connsiteY97" fmla="*/ 363697 h 2141034"/>
              <a:gd name="connsiteX98" fmla="*/ 1665198 w 1823224"/>
              <a:gd name="connsiteY98" fmla="*/ 196094 h 2141034"/>
              <a:gd name="connsiteX99" fmla="*/ 1674955 w 1823224"/>
              <a:gd name="connsiteY99" fmla="*/ 178475 h 2141034"/>
              <a:gd name="connsiteX100" fmla="*/ 1644512 w 1823224"/>
              <a:gd name="connsiteY100" fmla="*/ 134261 h 2141034"/>
              <a:gd name="connsiteX101" fmla="*/ 1618586 w 1823224"/>
              <a:gd name="connsiteY101" fmla="*/ 145635 h 2141034"/>
              <a:gd name="connsiteX102" fmla="*/ 490472 w 1823224"/>
              <a:gd name="connsiteY102" fmla="*/ 93280 h 2141034"/>
              <a:gd name="connsiteX103" fmla="*/ 546340 w 1823224"/>
              <a:gd name="connsiteY103" fmla="*/ 245717 h 2141034"/>
              <a:gd name="connsiteX104" fmla="*/ 568475 w 1823224"/>
              <a:gd name="connsiteY104" fmla="*/ 302421 h 2141034"/>
              <a:gd name="connsiteX105" fmla="*/ 609623 w 1823224"/>
              <a:gd name="connsiteY105" fmla="*/ 320207 h 2141034"/>
              <a:gd name="connsiteX106" fmla="*/ 630532 w 1823224"/>
              <a:gd name="connsiteY106" fmla="*/ 278557 h 2141034"/>
              <a:gd name="connsiteX107" fmla="*/ 552529 w 1823224"/>
              <a:gd name="connsiteY107" fmla="*/ 66963 h 2141034"/>
              <a:gd name="connsiteX108" fmla="*/ 521696 w 1823224"/>
              <a:gd name="connsiteY108" fmla="*/ 44549 h 2141034"/>
              <a:gd name="connsiteX109" fmla="*/ 490472 w 1823224"/>
              <a:gd name="connsiteY109" fmla="*/ 93280 h 2141034"/>
              <a:gd name="connsiteX110" fmla="*/ 879371 w 1823224"/>
              <a:gd name="connsiteY110" fmla="*/ 251795 h 2141034"/>
              <a:gd name="connsiteX111" fmla="*/ 912490 w 1823224"/>
              <a:gd name="connsiteY111" fmla="*/ 291326 h 2141034"/>
              <a:gd name="connsiteX112" fmla="*/ 945442 w 1823224"/>
              <a:gd name="connsiteY112" fmla="*/ 251572 h 2141034"/>
              <a:gd name="connsiteX113" fmla="*/ 945442 w 1823224"/>
              <a:gd name="connsiteY113" fmla="*/ 39475 h 2141034"/>
              <a:gd name="connsiteX114" fmla="*/ 912267 w 1823224"/>
              <a:gd name="connsiteY114" fmla="*/ 0 h 2141034"/>
              <a:gd name="connsiteX115" fmla="*/ 879316 w 1823224"/>
              <a:gd name="connsiteY115" fmla="*/ 39643 h 2141034"/>
              <a:gd name="connsiteX116" fmla="*/ 879260 w 1823224"/>
              <a:gd name="connsiteY116" fmla="*/ 143405 h 2141034"/>
              <a:gd name="connsiteX117" fmla="*/ 879371 w 1823224"/>
              <a:gd name="connsiteY117" fmla="*/ 251795 h 2141034"/>
              <a:gd name="connsiteX118" fmla="*/ 1410337 w 1823224"/>
              <a:gd name="connsiteY118" fmla="*/ 1305975 h 2141034"/>
              <a:gd name="connsiteX119" fmla="*/ 1491350 w 1823224"/>
              <a:gd name="connsiteY119" fmla="*/ 1195355 h 2141034"/>
              <a:gd name="connsiteX120" fmla="*/ 1484325 w 1823224"/>
              <a:gd name="connsiteY120" fmla="*/ 1151029 h 2141034"/>
              <a:gd name="connsiteX121" fmla="*/ 1438382 w 1823224"/>
              <a:gd name="connsiteY121" fmla="*/ 1155880 h 2141034"/>
              <a:gd name="connsiteX122" fmla="*/ 1357257 w 1823224"/>
              <a:gd name="connsiteY122" fmla="*/ 1266388 h 2141034"/>
              <a:gd name="connsiteX123" fmla="*/ 1386529 w 1823224"/>
              <a:gd name="connsiteY123" fmla="*/ 1316569 h 2141034"/>
              <a:gd name="connsiteX124" fmla="*/ 1410337 w 1823224"/>
              <a:gd name="connsiteY124" fmla="*/ 1305975 h 214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823224" h="2141034">
                <a:moveTo>
                  <a:pt x="1824604" y="916296"/>
                </a:moveTo>
                <a:cubicBezTo>
                  <a:pt x="1823601" y="929900"/>
                  <a:pt x="1815070" y="939769"/>
                  <a:pt x="1807543" y="949972"/>
                </a:cubicBezTo>
                <a:cubicBezTo>
                  <a:pt x="1670327" y="1136532"/>
                  <a:pt x="1533056" y="1322981"/>
                  <a:pt x="1395784" y="1509541"/>
                </a:cubicBezTo>
                <a:cubicBezTo>
                  <a:pt x="1249201" y="1708757"/>
                  <a:pt x="1102619" y="1908030"/>
                  <a:pt x="956092" y="2107302"/>
                </a:cubicBezTo>
                <a:cubicBezTo>
                  <a:pt x="952077" y="2112766"/>
                  <a:pt x="948174" y="2118286"/>
                  <a:pt x="943937" y="2123583"/>
                </a:cubicBezTo>
                <a:cubicBezTo>
                  <a:pt x="923753" y="2148840"/>
                  <a:pt x="900113" y="2149119"/>
                  <a:pt x="880654" y="2123025"/>
                </a:cubicBezTo>
                <a:cubicBezTo>
                  <a:pt x="830808" y="2056062"/>
                  <a:pt x="781631" y="1988653"/>
                  <a:pt x="732175" y="1921467"/>
                </a:cubicBezTo>
                <a:cubicBezTo>
                  <a:pt x="494208" y="1598137"/>
                  <a:pt x="256185" y="1274808"/>
                  <a:pt x="18218" y="951422"/>
                </a:cubicBezTo>
                <a:cubicBezTo>
                  <a:pt x="-6036" y="918470"/>
                  <a:pt x="-6203" y="911724"/>
                  <a:pt x="18497" y="880500"/>
                </a:cubicBezTo>
                <a:cubicBezTo>
                  <a:pt x="101016" y="776125"/>
                  <a:pt x="184093" y="672140"/>
                  <a:pt x="265998" y="567263"/>
                </a:cubicBezTo>
                <a:cubicBezTo>
                  <a:pt x="280997" y="548082"/>
                  <a:pt x="297668" y="540946"/>
                  <a:pt x="321699" y="541001"/>
                </a:cubicBezTo>
                <a:cubicBezTo>
                  <a:pt x="715727" y="541559"/>
                  <a:pt x="1109700" y="541559"/>
                  <a:pt x="1503728" y="541001"/>
                </a:cubicBezTo>
                <a:cubicBezTo>
                  <a:pt x="1527926" y="540946"/>
                  <a:pt x="1544318" y="548752"/>
                  <a:pt x="1559206" y="567764"/>
                </a:cubicBezTo>
                <a:cubicBezTo>
                  <a:pt x="1642115" y="673757"/>
                  <a:pt x="1725972" y="779024"/>
                  <a:pt x="1809494" y="884571"/>
                </a:cubicBezTo>
                <a:cubicBezTo>
                  <a:pt x="1816966" y="893882"/>
                  <a:pt x="1824604" y="903305"/>
                  <a:pt x="1824604" y="916296"/>
                </a:cubicBezTo>
                <a:close/>
                <a:moveTo>
                  <a:pt x="910762" y="1993280"/>
                </a:moveTo>
                <a:cubicBezTo>
                  <a:pt x="919404" y="1985196"/>
                  <a:pt x="920129" y="1977390"/>
                  <a:pt x="922471" y="1970421"/>
                </a:cubicBezTo>
                <a:cubicBezTo>
                  <a:pt x="1032979" y="1638951"/>
                  <a:pt x="1143376" y="1307425"/>
                  <a:pt x="1253718" y="975955"/>
                </a:cubicBezTo>
                <a:cubicBezTo>
                  <a:pt x="1262248" y="950363"/>
                  <a:pt x="1262137" y="950251"/>
                  <a:pt x="1234984" y="950195"/>
                </a:cubicBezTo>
                <a:cubicBezTo>
                  <a:pt x="1020713" y="950140"/>
                  <a:pt x="806442" y="950084"/>
                  <a:pt x="592172" y="950084"/>
                </a:cubicBezTo>
                <a:cubicBezTo>
                  <a:pt x="562454" y="950084"/>
                  <a:pt x="562398" y="950140"/>
                  <a:pt x="571653" y="977906"/>
                </a:cubicBezTo>
                <a:cubicBezTo>
                  <a:pt x="681549" y="1307982"/>
                  <a:pt x="791444" y="1638114"/>
                  <a:pt x="901395" y="1968190"/>
                </a:cubicBezTo>
                <a:cubicBezTo>
                  <a:pt x="904016" y="1975885"/>
                  <a:pt x="907138" y="1983468"/>
                  <a:pt x="910762" y="1993280"/>
                </a:cubicBezTo>
                <a:close/>
                <a:moveTo>
                  <a:pt x="101852" y="950028"/>
                </a:moveTo>
                <a:cubicBezTo>
                  <a:pt x="338147" y="1271183"/>
                  <a:pt x="570984" y="1587543"/>
                  <a:pt x="803766" y="1903903"/>
                </a:cubicBezTo>
                <a:cubicBezTo>
                  <a:pt x="806052" y="1899722"/>
                  <a:pt x="805717" y="1896934"/>
                  <a:pt x="804825" y="1894313"/>
                </a:cubicBezTo>
                <a:cubicBezTo>
                  <a:pt x="702457" y="1586261"/>
                  <a:pt x="599977" y="1278264"/>
                  <a:pt x="498000" y="970100"/>
                </a:cubicBezTo>
                <a:cubicBezTo>
                  <a:pt x="492758" y="954210"/>
                  <a:pt x="484283" y="949582"/>
                  <a:pt x="468449" y="949749"/>
                </a:cubicBezTo>
                <a:cubicBezTo>
                  <a:pt x="395520" y="950363"/>
                  <a:pt x="322591" y="950028"/>
                  <a:pt x="249662" y="950028"/>
                </a:cubicBezTo>
                <a:cubicBezTo>
                  <a:pt x="202436" y="950028"/>
                  <a:pt x="155155" y="950028"/>
                  <a:pt x="101852" y="950028"/>
                </a:cubicBezTo>
                <a:close/>
                <a:moveTo>
                  <a:pt x="1017702" y="1901060"/>
                </a:moveTo>
                <a:cubicBezTo>
                  <a:pt x="1018873" y="1901952"/>
                  <a:pt x="1020100" y="1902900"/>
                  <a:pt x="1021270" y="1903792"/>
                </a:cubicBezTo>
                <a:cubicBezTo>
                  <a:pt x="1254220" y="1587209"/>
                  <a:pt x="1487113" y="1270682"/>
                  <a:pt x="1721567" y="952091"/>
                </a:cubicBezTo>
                <a:cubicBezTo>
                  <a:pt x="1714486" y="950920"/>
                  <a:pt x="1712256" y="950251"/>
                  <a:pt x="1710081" y="950251"/>
                </a:cubicBezTo>
                <a:cubicBezTo>
                  <a:pt x="1591321" y="950195"/>
                  <a:pt x="1472505" y="950474"/>
                  <a:pt x="1353744" y="949749"/>
                </a:cubicBezTo>
                <a:cubicBezTo>
                  <a:pt x="1336125" y="949638"/>
                  <a:pt x="1330717" y="958615"/>
                  <a:pt x="1326089" y="972721"/>
                </a:cubicBezTo>
                <a:cubicBezTo>
                  <a:pt x="1285945" y="1094771"/>
                  <a:pt x="1245522" y="1216765"/>
                  <a:pt x="1204987" y="1338648"/>
                </a:cubicBezTo>
                <a:cubicBezTo>
                  <a:pt x="1142596" y="1526156"/>
                  <a:pt x="1080093" y="1713608"/>
                  <a:pt x="1017702" y="1901060"/>
                </a:cubicBezTo>
                <a:close/>
                <a:moveTo>
                  <a:pt x="610906" y="878716"/>
                </a:moveTo>
                <a:cubicBezTo>
                  <a:pt x="814471" y="878716"/>
                  <a:pt x="1011457" y="878716"/>
                  <a:pt x="1211064" y="878716"/>
                </a:cubicBezTo>
                <a:cubicBezTo>
                  <a:pt x="1207217" y="873865"/>
                  <a:pt x="1205768" y="871245"/>
                  <a:pt x="1203593" y="869405"/>
                </a:cubicBezTo>
                <a:cubicBezTo>
                  <a:pt x="1110648" y="789618"/>
                  <a:pt x="1017535" y="710054"/>
                  <a:pt x="924924" y="629988"/>
                </a:cubicBezTo>
                <a:cubicBezTo>
                  <a:pt x="913996" y="620565"/>
                  <a:pt x="907305" y="623799"/>
                  <a:pt x="898217" y="631661"/>
                </a:cubicBezTo>
                <a:cubicBezTo>
                  <a:pt x="838502" y="683235"/>
                  <a:pt x="778453" y="734419"/>
                  <a:pt x="718626" y="785826"/>
                </a:cubicBezTo>
                <a:cubicBezTo>
                  <a:pt x="684002" y="815489"/>
                  <a:pt x="649545" y="845374"/>
                  <a:pt x="610906" y="878716"/>
                </a:cubicBezTo>
                <a:close/>
                <a:moveTo>
                  <a:pt x="1007387" y="607686"/>
                </a:moveTo>
                <a:cubicBezTo>
                  <a:pt x="1010510" y="612648"/>
                  <a:pt x="1011011" y="614153"/>
                  <a:pt x="1012071" y="615101"/>
                </a:cubicBezTo>
                <a:cubicBezTo>
                  <a:pt x="1103734" y="693829"/>
                  <a:pt x="1195731" y="772166"/>
                  <a:pt x="1286893" y="851507"/>
                </a:cubicBezTo>
                <a:cubicBezTo>
                  <a:pt x="1301724" y="864443"/>
                  <a:pt x="1306351" y="856246"/>
                  <a:pt x="1313377" y="844872"/>
                </a:cubicBezTo>
                <a:cubicBezTo>
                  <a:pt x="1357424" y="773281"/>
                  <a:pt x="1401806" y="701858"/>
                  <a:pt x="1445853" y="630267"/>
                </a:cubicBezTo>
                <a:cubicBezTo>
                  <a:pt x="1449533" y="624301"/>
                  <a:pt x="1457952" y="618279"/>
                  <a:pt x="1452655" y="610641"/>
                </a:cubicBezTo>
                <a:cubicBezTo>
                  <a:pt x="1448641" y="604842"/>
                  <a:pt x="1439999" y="607853"/>
                  <a:pt x="1433475" y="607853"/>
                </a:cubicBezTo>
                <a:cubicBezTo>
                  <a:pt x="1297598" y="607741"/>
                  <a:pt x="1161720" y="607741"/>
                  <a:pt x="1025842" y="607741"/>
                </a:cubicBezTo>
                <a:cubicBezTo>
                  <a:pt x="1020713" y="607686"/>
                  <a:pt x="1015639" y="607686"/>
                  <a:pt x="1007387" y="607686"/>
                </a:cubicBezTo>
                <a:close/>
                <a:moveTo>
                  <a:pt x="821218" y="607741"/>
                </a:moveTo>
                <a:cubicBezTo>
                  <a:pt x="670676" y="607741"/>
                  <a:pt x="527327" y="607797"/>
                  <a:pt x="383978" y="607630"/>
                </a:cubicBezTo>
                <a:cubicBezTo>
                  <a:pt x="367475" y="607630"/>
                  <a:pt x="368645" y="614098"/>
                  <a:pt x="375503" y="625137"/>
                </a:cubicBezTo>
                <a:cubicBezTo>
                  <a:pt x="421447" y="699070"/>
                  <a:pt x="467445" y="773058"/>
                  <a:pt x="512831" y="847325"/>
                </a:cubicBezTo>
                <a:cubicBezTo>
                  <a:pt x="520748" y="860261"/>
                  <a:pt x="526602" y="861543"/>
                  <a:pt x="538367" y="851061"/>
                </a:cubicBezTo>
                <a:cubicBezTo>
                  <a:pt x="576504" y="817161"/>
                  <a:pt x="615701" y="784433"/>
                  <a:pt x="654395" y="751146"/>
                </a:cubicBezTo>
                <a:cubicBezTo>
                  <a:pt x="708367" y="704813"/>
                  <a:pt x="762283" y="658424"/>
                  <a:pt x="821218" y="607741"/>
                </a:cubicBezTo>
                <a:close/>
                <a:moveTo>
                  <a:pt x="1719448" y="880612"/>
                </a:moveTo>
                <a:cubicBezTo>
                  <a:pt x="1654270" y="798204"/>
                  <a:pt x="1593328" y="721149"/>
                  <a:pt x="1532331" y="644039"/>
                </a:cubicBezTo>
                <a:cubicBezTo>
                  <a:pt x="1523020" y="632274"/>
                  <a:pt x="1519061" y="641418"/>
                  <a:pt x="1514656" y="648555"/>
                </a:cubicBezTo>
                <a:cubicBezTo>
                  <a:pt x="1471222" y="718863"/>
                  <a:pt x="1427677" y="789060"/>
                  <a:pt x="1384410" y="859480"/>
                </a:cubicBezTo>
                <a:cubicBezTo>
                  <a:pt x="1372311" y="879162"/>
                  <a:pt x="1373203" y="880500"/>
                  <a:pt x="1397736" y="880556"/>
                </a:cubicBezTo>
                <a:cubicBezTo>
                  <a:pt x="1477355" y="880668"/>
                  <a:pt x="1557031" y="880612"/>
                  <a:pt x="1636650" y="880612"/>
                </a:cubicBezTo>
                <a:cubicBezTo>
                  <a:pt x="1662131" y="880612"/>
                  <a:pt x="1687500" y="880612"/>
                  <a:pt x="1719448" y="880612"/>
                </a:cubicBezTo>
                <a:close/>
                <a:moveTo>
                  <a:pt x="105532" y="880556"/>
                </a:moveTo>
                <a:cubicBezTo>
                  <a:pt x="220669" y="880556"/>
                  <a:pt x="329449" y="880779"/>
                  <a:pt x="438229" y="880333"/>
                </a:cubicBezTo>
                <a:cubicBezTo>
                  <a:pt x="454287" y="880277"/>
                  <a:pt x="446871" y="870241"/>
                  <a:pt x="442801" y="863606"/>
                </a:cubicBezTo>
                <a:cubicBezTo>
                  <a:pt x="398308" y="791291"/>
                  <a:pt x="353591" y="719142"/>
                  <a:pt x="309209" y="646771"/>
                </a:cubicBezTo>
                <a:cubicBezTo>
                  <a:pt x="302965" y="636623"/>
                  <a:pt x="298337" y="636344"/>
                  <a:pt x="291256" y="645711"/>
                </a:cubicBezTo>
                <a:cubicBezTo>
                  <a:pt x="277205" y="664278"/>
                  <a:pt x="262541" y="682399"/>
                  <a:pt x="248101" y="700687"/>
                </a:cubicBezTo>
                <a:cubicBezTo>
                  <a:pt x="201879" y="758896"/>
                  <a:pt x="155769" y="817106"/>
                  <a:pt x="105532" y="880556"/>
                </a:cubicBezTo>
                <a:close/>
                <a:moveTo>
                  <a:pt x="337366" y="331526"/>
                </a:moveTo>
                <a:cubicBezTo>
                  <a:pt x="294713" y="270584"/>
                  <a:pt x="252004" y="209643"/>
                  <a:pt x="209071" y="148813"/>
                </a:cubicBezTo>
                <a:cubicBezTo>
                  <a:pt x="200485" y="136602"/>
                  <a:pt x="188107" y="132086"/>
                  <a:pt x="173388" y="135097"/>
                </a:cubicBezTo>
                <a:cubicBezTo>
                  <a:pt x="161344" y="137606"/>
                  <a:pt x="153092" y="145022"/>
                  <a:pt x="149524" y="156675"/>
                </a:cubicBezTo>
                <a:cubicBezTo>
                  <a:pt x="145509" y="169889"/>
                  <a:pt x="149468" y="181709"/>
                  <a:pt x="157218" y="192749"/>
                </a:cubicBezTo>
                <a:cubicBezTo>
                  <a:pt x="198311" y="251125"/>
                  <a:pt x="239235" y="309669"/>
                  <a:pt x="280439" y="367990"/>
                </a:cubicBezTo>
                <a:cubicBezTo>
                  <a:pt x="283840" y="372841"/>
                  <a:pt x="288078" y="377525"/>
                  <a:pt x="292929" y="380758"/>
                </a:cubicBezTo>
                <a:cubicBezTo>
                  <a:pt x="303801" y="388007"/>
                  <a:pt x="315621" y="388118"/>
                  <a:pt x="327163" y="381985"/>
                </a:cubicBezTo>
                <a:cubicBezTo>
                  <a:pt x="338816" y="375740"/>
                  <a:pt x="344168" y="365537"/>
                  <a:pt x="344559" y="355891"/>
                </a:cubicBezTo>
                <a:cubicBezTo>
                  <a:pt x="344670" y="344684"/>
                  <a:pt x="341715" y="337770"/>
                  <a:pt x="337366" y="331526"/>
                </a:cubicBezTo>
                <a:close/>
                <a:moveTo>
                  <a:pt x="1312150" y="45385"/>
                </a:moveTo>
                <a:cubicBezTo>
                  <a:pt x="1292189" y="41371"/>
                  <a:pt x="1278362" y="50292"/>
                  <a:pt x="1271393" y="68915"/>
                </a:cubicBezTo>
                <a:cubicBezTo>
                  <a:pt x="1245633" y="137941"/>
                  <a:pt x="1219985" y="206967"/>
                  <a:pt x="1194895" y="276271"/>
                </a:cubicBezTo>
                <a:cubicBezTo>
                  <a:pt x="1188148" y="294838"/>
                  <a:pt x="1196233" y="311788"/>
                  <a:pt x="1213016" y="319315"/>
                </a:cubicBezTo>
                <a:cubicBezTo>
                  <a:pt x="1231750" y="327734"/>
                  <a:pt x="1250651" y="319371"/>
                  <a:pt x="1259349" y="296399"/>
                </a:cubicBezTo>
                <a:cubicBezTo>
                  <a:pt x="1284941" y="228935"/>
                  <a:pt x="1309641" y="161135"/>
                  <a:pt x="1334564" y="93391"/>
                </a:cubicBezTo>
                <a:cubicBezTo>
                  <a:pt x="1336348" y="88541"/>
                  <a:pt x="1337129" y="83244"/>
                  <a:pt x="1338132" y="79118"/>
                </a:cubicBezTo>
                <a:cubicBezTo>
                  <a:pt x="1336404" y="61499"/>
                  <a:pt x="1329379" y="48842"/>
                  <a:pt x="1312150" y="45385"/>
                </a:cubicBezTo>
                <a:close/>
                <a:moveTo>
                  <a:pt x="1618586" y="145635"/>
                </a:moveTo>
                <a:cubicBezTo>
                  <a:pt x="1573590" y="209308"/>
                  <a:pt x="1528540" y="272982"/>
                  <a:pt x="1484660" y="337380"/>
                </a:cubicBezTo>
                <a:cubicBezTo>
                  <a:pt x="1474289" y="352602"/>
                  <a:pt x="1480478" y="368158"/>
                  <a:pt x="1494584" y="379030"/>
                </a:cubicBezTo>
                <a:cubicBezTo>
                  <a:pt x="1508300" y="389624"/>
                  <a:pt x="1522741" y="387895"/>
                  <a:pt x="1535899" y="377302"/>
                </a:cubicBezTo>
                <a:cubicBezTo>
                  <a:pt x="1540471" y="373622"/>
                  <a:pt x="1544095" y="368604"/>
                  <a:pt x="1547552" y="363697"/>
                </a:cubicBezTo>
                <a:cubicBezTo>
                  <a:pt x="1586860" y="307885"/>
                  <a:pt x="1626113" y="252073"/>
                  <a:pt x="1665198" y="196094"/>
                </a:cubicBezTo>
                <a:cubicBezTo>
                  <a:pt x="1669045" y="190630"/>
                  <a:pt x="1672892" y="184720"/>
                  <a:pt x="1674955" y="178475"/>
                </a:cubicBezTo>
                <a:cubicBezTo>
                  <a:pt x="1682371" y="155950"/>
                  <a:pt x="1667372" y="134595"/>
                  <a:pt x="1644512" y="134261"/>
                </a:cubicBezTo>
                <a:cubicBezTo>
                  <a:pt x="1634086" y="134093"/>
                  <a:pt x="1624551" y="137216"/>
                  <a:pt x="1618586" y="145635"/>
                </a:cubicBezTo>
                <a:close/>
                <a:moveTo>
                  <a:pt x="490472" y="93280"/>
                </a:moveTo>
                <a:cubicBezTo>
                  <a:pt x="508370" y="144353"/>
                  <a:pt x="527550" y="194979"/>
                  <a:pt x="546340" y="245717"/>
                </a:cubicBezTo>
                <a:cubicBezTo>
                  <a:pt x="553365" y="264730"/>
                  <a:pt x="559833" y="284077"/>
                  <a:pt x="568475" y="302421"/>
                </a:cubicBezTo>
                <a:cubicBezTo>
                  <a:pt x="576448" y="319315"/>
                  <a:pt x="591001" y="326508"/>
                  <a:pt x="609623" y="320207"/>
                </a:cubicBezTo>
                <a:cubicBezTo>
                  <a:pt x="627019" y="314353"/>
                  <a:pt x="636888" y="296344"/>
                  <a:pt x="630532" y="278557"/>
                </a:cubicBezTo>
                <a:cubicBezTo>
                  <a:pt x="605107" y="207803"/>
                  <a:pt x="578902" y="137327"/>
                  <a:pt x="552529" y="66963"/>
                </a:cubicBezTo>
                <a:cubicBezTo>
                  <a:pt x="547399" y="53359"/>
                  <a:pt x="537140" y="44939"/>
                  <a:pt x="521696" y="44549"/>
                </a:cubicBezTo>
                <a:cubicBezTo>
                  <a:pt x="495992" y="43713"/>
                  <a:pt x="480882" y="65904"/>
                  <a:pt x="490472" y="93280"/>
                </a:cubicBezTo>
                <a:close/>
                <a:moveTo>
                  <a:pt x="879371" y="251795"/>
                </a:moveTo>
                <a:cubicBezTo>
                  <a:pt x="879594" y="277275"/>
                  <a:pt x="891861" y="291381"/>
                  <a:pt x="912490" y="291326"/>
                </a:cubicBezTo>
                <a:cubicBezTo>
                  <a:pt x="933176" y="291270"/>
                  <a:pt x="945386" y="277164"/>
                  <a:pt x="945442" y="251572"/>
                </a:cubicBezTo>
                <a:cubicBezTo>
                  <a:pt x="945721" y="180873"/>
                  <a:pt x="945721" y="110174"/>
                  <a:pt x="945442" y="39475"/>
                </a:cubicBezTo>
                <a:cubicBezTo>
                  <a:pt x="945331" y="13883"/>
                  <a:pt x="933120" y="0"/>
                  <a:pt x="912267" y="0"/>
                </a:cubicBezTo>
                <a:cubicBezTo>
                  <a:pt x="891415" y="56"/>
                  <a:pt x="879539" y="13939"/>
                  <a:pt x="879316" y="39643"/>
                </a:cubicBezTo>
                <a:cubicBezTo>
                  <a:pt x="878981" y="74211"/>
                  <a:pt x="879260" y="108836"/>
                  <a:pt x="879260" y="143405"/>
                </a:cubicBezTo>
                <a:cubicBezTo>
                  <a:pt x="879260" y="179590"/>
                  <a:pt x="879037" y="215665"/>
                  <a:pt x="879371" y="251795"/>
                </a:cubicBezTo>
                <a:close/>
                <a:moveTo>
                  <a:pt x="1410337" y="1305975"/>
                </a:moveTo>
                <a:cubicBezTo>
                  <a:pt x="1437657" y="1269343"/>
                  <a:pt x="1465368" y="1232935"/>
                  <a:pt x="1491350" y="1195355"/>
                </a:cubicBezTo>
                <a:cubicBezTo>
                  <a:pt x="1501776" y="1180301"/>
                  <a:pt x="1499323" y="1163518"/>
                  <a:pt x="1484325" y="1151029"/>
                </a:cubicBezTo>
                <a:cubicBezTo>
                  <a:pt x="1469828" y="1138986"/>
                  <a:pt x="1451039" y="1139710"/>
                  <a:pt x="1438382" y="1155880"/>
                </a:cubicBezTo>
                <a:cubicBezTo>
                  <a:pt x="1410225" y="1191842"/>
                  <a:pt x="1382514" y="1228363"/>
                  <a:pt x="1357257" y="1266388"/>
                </a:cubicBezTo>
                <a:cubicBezTo>
                  <a:pt x="1341868" y="1289639"/>
                  <a:pt x="1359543" y="1317349"/>
                  <a:pt x="1386529" y="1316569"/>
                </a:cubicBezTo>
                <a:cubicBezTo>
                  <a:pt x="1396119" y="1316680"/>
                  <a:pt x="1404649" y="1313558"/>
                  <a:pt x="1410337" y="1305975"/>
                </a:cubicBezTo>
                <a:close/>
              </a:path>
            </a:pathLst>
          </a:custGeom>
          <a:solidFill>
            <a:schemeClr val="bg1"/>
          </a:solidFill>
          <a:ln w="55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4" name="Freeform: Shape 23">
            <a:extLst>
              <a:ext uri="{FF2B5EF4-FFF2-40B4-BE49-F238E27FC236}">
                <a16:creationId xmlns:a16="http://schemas.microsoft.com/office/drawing/2014/main" id="{A8CD0AB6-43DC-4931-93C5-252C345F430D}"/>
              </a:ext>
            </a:extLst>
          </p:cNvPr>
          <p:cNvSpPr/>
          <p:nvPr/>
        </p:nvSpPr>
        <p:spPr>
          <a:xfrm>
            <a:off x="8465830" y="2656852"/>
            <a:ext cx="391138" cy="390090"/>
          </a:xfrm>
          <a:custGeom>
            <a:avLst/>
            <a:gdLst>
              <a:gd name="connsiteX0" fmla="*/ 562579 w 2079702"/>
              <a:gd name="connsiteY0" fmla="*/ 1642240 h 2074126"/>
              <a:gd name="connsiteX1" fmla="*/ 541057 w 2079702"/>
              <a:gd name="connsiteY1" fmla="*/ 1638338 h 2074126"/>
              <a:gd name="connsiteX2" fmla="*/ 318980 w 2079702"/>
              <a:gd name="connsiteY2" fmla="*/ 1511493 h 2074126"/>
              <a:gd name="connsiteX3" fmla="*/ 8531 w 2079702"/>
              <a:gd name="connsiteY3" fmla="*/ 986381 h 2074126"/>
              <a:gd name="connsiteX4" fmla="*/ 2397 w 2079702"/>
              <a:gd name="connsiteY4" fmla="*/ 948021 h 2074126"/>
              <a:gd name="connsiteX5" fmla="*/ 0 w 2079702"/>
              <a:gd name="connsiteY5" fmla="*/ 931963 h 2074126"/>
              <a:gd name="connsiteX6" fmla="*/ 0 w 2079702"/>
              <a:gd name="connsiteY6" fmla="*/ 765252 h 2074126"/>
              <a:gd name="connsiteX7" fmla="*/ 3513 w 2079702"/>
              <a:gd name="connsiteY7" fmla="*/ 739493 h 2074126"/>
              <a:gd name="connsiteX8" fmla="*/ 12489 w 2079702"/>
              <a:gd name="connsiteY8" fmla="*/ 683291 h 2074126"/>
              <a:gd name="connsiteX9" fmla="*/ 218619 w 2079702"/>
              <a:gd name="connsiteY9" fmla="*/ 274264 h 2074126"/>
              <a:gd name="connsiteX10" fmla="*/ 610027 w 2079702"/>
              <a:gd name="connsiteY10" fmla="*/ 34346 h 2074126"/>
              <a:gd name="connsiteX11" fmla="*/ 767315 w 2079702"/>
              <a:gd name="connsiteY11" fmla="*/ 1617 h 2074126"/>
              <a:gd name="connsiteX12" fmla="*/ 777853 w 2079702"/>
              <a:gd name="connsiteY12" fmla="*/ 0 h 2074126"/>
              <a:gd name="connsiteX13" fmla="*/ 932242 w 2079702"/>
              <a:gd name="connsiteY13" fmla="*/ 0 h 2074126"/>
              <a:gd name="connsiteX14" fmla="*/ 1114732 w 2079702"/>
              <a:gd name="connsiteY14" fmla="*/ 39531 h 2074126"/>
              <a:gd name="connsiteX15" fmla="*/ 1487796 w 2079702"/>
              <a:gd name="connsiteY15" fmla="*/ 288371 h 2074126"/>
              <a:gd name="connsiteX16" fmla="*/ 1681269 w 2079702"/>
              <a:gd name="connsiteY16" fmla="*/ 692825 h 2074126"/>
              <a:gd name="connsiteX17" fmla="*/ 1673463 w 2079702"/>
              <a:gd name="connsiteY17" fmla="*/ 739884 h 2074126"/>
              <a:gd name="connsiteX18" fmla="*/ 1640345 w 2079702"/>
              <a:gd name="connsiteY18" fmla="*/ 761517 h 2074126"/>
              <a:gd name="connsiteX19" fmla="*/ 1628468 w 2079702"/>
              <a:gd name="connsiteY19" fmla="*/ 762632 h 2074126"/>
              <a:gd name="connsiteX20" fmla="*/ 1574608 w 2079702"/>
              <a:gd name="connsiteY20" fmla="*/ 711783 h 2074126"/>
              <a:gd name="connsiteX21" fmla="*/ 1397750 w 2079702"/>
              <a:gd name="connsiteY21" fmla="*/ 352212 h 2074126"/>
              <a:gd name="connsiteX22" fmla="*/ 988500 w 2079702"/>
              <a:gd name="connsiteY22" fmla="*/ 121102 h 2074126"/>
              <a:gd name="connsiteX23" fmla="*/ 835616 w 2079702"/>
              <a:gd name="connsiteY23" fmla="*/ 107386 h 2074126"/>
              <a:gd name="connsiteX24" fmla="*/ 318980 w 2079702"/>
              <a:gd name="connsiteY24" fmla="*/ 326731 h 2074126"/>
              <a:gd name="connsiteX25" fmla="*/ 113017 w 2079702"/>
              <a:gd name="connsiteY25" fmla="*/ 787667 h 2074126"/>
              <a:gd name="connsiteX26" fmla="*/ 270584 w 2079702"/>
              <a:gd name="connsiteY26" fmla="*/ 1313447 h 2074126"/>
              <a:gd name="connsiteX27" fmla="*/ 575960 w 2079702"/>
              <a:gd name="connsiteY27" fmla="*/ 1535579 h 2074126"/>
              <a:gd name="connsiteX28" fmla="*/ 614822 w 2079702"/>
              <a:gd name="connsiteY28" fmla="*/ 1600813 h 2074126"/>
              <a:gd name="connsiteX29" fmla="*/ 562579 w 2079702"/>
              <a:gd name="connsiteY29" fmla="*/ 1642240 h 2074126"/>
              <a:gd name="connsiteX30" fmla="*/ 596534 w 2079702"/>
              <a:gd name="connsiteY30" fmla="*/ 2077863 h 2074126"/>
              <a:gd name="connsiteX31" fmla="*/ 634393 w 2079702"/>
              <a:gd name="connsiteY31" fmla="*/ 2046918 h 2074126"/>
              <a:gd name="connsiteX32" fmla="*/ 825803 w 2079702"/>
              <a:gd name="connsiteY32" fmla="*/ 1855396 h 2074126"/>
              <a:gd name="connsiteX33" fmla="*/ 1151363 w 2079702"/>
              <a:gd name="connsiteY33" fmla="*/ 1529223 h 2074126"/>
              <a:gd name="connsiteX34" fmla="*/ 1225575 w 2079702"/>
              <a:gd name="connsiteY34" fmla="*/ 1497498 h 2074126"/>
              <a:gd name="connsiteX35" fmla="*/ 1226746 w 2079702"/>
              <a:gd name="connsiteY35" fmla="*/ 1497498 h 2074126"/>
              <a:gd name="connsiteX36" fmla="*/ 1350914 w 2079702"/>
              <a:gd name="connsiteY36" fmla="*/ 1497944 h 2074126"/>
              <a:gd name="connsiteX37" fmla="*/ 1452837 w 2079702"/>
              <a:gd name="connsiteY37" fmla="*/ 1497888 h 2074126"/>
              <a:gd name="connsiteX38" fmla="*/ 1601036 w 2079702"/>
              <a:gd name="connsiteY38" fmla="*/ 1498613 h 2074126"/>
              <a:gd name="connsiteX39" fmla="*/ 1602598 w 2079702"/>
              <a:gd name="connsiteY39" fmla="*/ 1498613 h 2074126"/>
              <a:gd name="connsiteX40" fmla="*/ 1669059 w 2079702"/>
              <a:gd name="connsiteY40" fmla="*/ 1470289 h 2074126"/>
              <a:gd name="connsiteX41" fmla="*/ 1853444 w 2079702"/>
              <a:gd name="connsiteY41" fmla="*/ 1285401 h 2074126"/>
              <a:gd name="connsiteX42" fmla="*/ 1898272 w 2079702"/>
              <a:gd name="connsiteY42" fmla="*/ 1240796 h 2074126"/>
              <a:gd name="connsiteX43" fmla="*/ 1899945 w 2079702"/>
              <a:gd name="connsiteY43" fmla="*/ 1238901 h 2074126"/>
              <a:gd name="connsiteX44" fmla="*/ 1935740 w 2079702"/>
              <a:gd name="connsiteY44" fmla="*/ 1218048 h 2074126"/>
              <a:gd name="connsiteX45" fmla="*/ 1969696 w 2079702"/>
              <a:gd name="connsiteY45" fmla="*/ 1213755 h 2074126"/>
              <a:gd name="connsiteX46" fmla="*/ 1971313 w 2079702"/>
              <a:gd name="connsiteY46" fmla="*/ 1247989 h 2074126"/>
              <a:gd name="connsiteX47" fmla="*/ 1971647 w 2079702"/>
              <a:gd name="connsiteY47" fmla="*/ 1254290 h 2074126"/>
              <a:gd name="connsiteX48" fmla="*/ 1972260 w 2079702"/>
              <a:gd name="connsiteY48" fmla="*/ 1269845 h 2074126"/>
              <a:gd name="connsiteX49" fmla="*/ 1972205 w 2079702"/>
              <a:gd name="connsiteY49" fmla="*/ 1315844 h 2074126"/>
              <a:gd name="connsiteX50" fmla="*/ 1972539 w 2079702"/>
              <a:gd name="connsiteY50" fmla="*/ 1405277 h 2074126"/>
              <a:gd name="connsiteX51" fmla="*/ 2025898 w 2079702"/>
              <a:gd name="connsiteY51" fmla="*/ 1456071 h 2074126"/>
              <a:gd name="connsiteX52" fmla="*/ 2078977 w 2079702"/>
              <a:gd name="connsiteY52" fmla="*/ 1405277 h 2074126"/>
              <a:gd name="connsiteX53" fmla="*/ 2079033 w 2079702"/>
              <a:gd name="connsiteY53" fmla="*/ 1027195 h 2074126"/>
              <a:gd name="connsiteX54" fmla="*/ 2029132 w 2079702"/>
              <a:gd name="connsiteY54" fmla="*/ 977349 h 2074126"/>
              <a:gd name="connsiteX55" fmla="*/ 1837052 w 2079702"/>
              <a:gd name="connsiteY55" fmla="*/ 976958 h 2074126"/>
              <a:gd name="connsiteX56" fmla="*/ 1646868 w 2079702"/>
              <a:gd name="connsiteY56" fmla="*/ 977405 h 2074126"/>
              <a:gd name="connsiteX57" fmla="*/ 1596130 w 2079702"/>
              <a:gd name="connsiteY57" fmla="*/ 1030373 h 2074126"/>
              <a:gd name="connsiteX58" fmla="*/ 1646812 w 2079702"/>
              <a:gd name="connsiteY58" fmla="*/ 1083787 h 2074126"/>
              <a:gd name="connsiteX59" fmla="*/ 1709984 w 2079702"/>
              <a:gd name="connsiteY59" fmla="*/ 1084234 h 2074126"/>
              <a:gd name="connsiteX60" fmla="*/ 1770256 w 2079702"/>
              <a:gd name="connsiteY60" fmla="*/ 1084178 h 2074126"/>
              <a:gd name="connsiteX61" fmla="*/ 1799026 w 2079702"/>
              <a:gd name="connsiteY61" fmla="*/ 1084234 h 2074126"/>
              <a:gd name="connsiteX62" fmla="*/ 1801257 w 2079702"/>
              <a:gd name="connsiteY62" fmla="*/ 1084066 h 2074126"/>
              <a:gd name="connsiteX63" fmla="*/ 1809118 w 2079702"/>
              <a:gd name="connsiteY63" fmla="*/ 1083620 h 2074126"/>
              <a:gd name="connsiteX64" fmla="*/ 1838111 w 2079702"/>
              <a:gd name="connsiteY64" fmla="*/ 1093043 h 2074126"/>
              <a:gd name="connsiteX65" fmla="*/ 1855451 w 2079702"/>
              <a:gd name="connsiteY65" fmla="*/ 1106201 h 2074126"/>
              <a:gd name="connsiteX66" fmla="*/ 1849318 w 2079702"/>
              <a:gd name="connsiteY66" fmla="*/ 1127110 h 2074126"/>
              <a:gd name="connsiteX67" fmla="*/ 1830361 w 2079702"/>
              <a:gd name="connsiteY67" fmla="*/ 1154542 h 2074126"/>
              <a:gd name="connsiteX68" fmla="*/ 1828187 w 2079702"/>
              <a:gd name="connsiteY68" fmla="*/ 1156493 h 2074126"/>
              <a:gd name="connsiteX69" fmla="*/ 1759049 w 2079702"/>
              <a:gd name="connsiteY69" fmla="*/ 1225687 h 2074126"/>
              <a:gd name="connsiteX70" fmla="*/ 1620161 w 2079702"/>
              <a:gd name="connsiteY70" fmla="*/ 1365077 h 2074126"/>
              <a:gd name="connsiteX71" fmla="*/ 1557324 w 2079702"/>
              <a:gd name="connsiteY71" fmla="*/ 1391338 h 2074126"/>
              <a:gd name="connsiteX72" fmla="*/ 1557324 w 2079702"/>
              <a:gd name="connsiteY72" fmla="*/ 1391338 h 2074126"/>
              <a:gd name="connsiteX73" fmla="*/ 1431705 w 2079702"/>
              <a:gd name="connsiteY73" fmla="*/ 1391115 h 2074126"/>
              <a:gd name="connsiteX74" fmla="*/ 1343499 w 2079702"/>
              <a:gd name="connsiteY74" fmla="*/ 1391115 h 2074126"/>
              <a:gd name="connsiteX75" fmla="*/ 1170488 w 2079702"/>
              <a:gd name="connsiteY75" fmla="*/ 1390613 h 2074126"/>
              <a:gd name="connsiteX76" fmla="*/ 1169651 w 2079702"/>
              <a:gd name="connsiteY76" fmla="*/ 1390613 h 2074126"/>
              <a:gd name="connsiteX77" fmla="*/ 1113394 w 2079702"/>
              <a:gd name="connsiteY77" fmla="*/ 1414644 h 2074126"/>
              <a:gd name="connsiteX78" fmla="*/ 893435 w 2079702"/>
              <a:gd name="connsiteY78" fmla="*/ 1635103 h 2074126"/>
              <a:gd name="connsiteX79" fmla="*/ 813425 w 2079702"/>
              <a:gd name="connsiteY79" fmla="*/ 1715002 h 2074126"/>
              <a:gd name="connsiteX80" fmla="*/ 742783 w 2079702"/>
              <a:gd name="connsiteY80" fmla="*/ 1785645 h 2074126"/>
              <a:gd name="connsiteX81" fmla="*/ 545796 w 2079702"/>
              <a:gd name="connsiteY81" fmla="*/ 1982520 h 2074126"/>
              <a:gd name="connsiteX82" fmla="*/ 525557 w 2079702"/>
              <a:gd name="connsiteY82" fmla="*/ 2021661 h 2074126"/>
              <a:gd name="connsiteX83" fmla="*/ 561408 w 2079702"/>
              <a:gd name="connsiteY83" fmla="*/ 2077751 h 2074126"/>
              <a:gd name="connsiteX84" fmla="*/ 596534 w 2079702"/>
              <a:gd name="connsiteY84" fmla="*/ 2077751 h 2074126"/>
              <a:gd name="connsiteX85" fmla="*/ 1374946 w 2079702"/>
              <a:gd name="connsiteY85" fmla="*/ 2077863 h 2074126"/>
              <a:gd name="connsiteX86" fmla="*/ 1410908 w 2079702"/>
              <a:gd name="connsiteY86" fmla="*/ 2006941 h 2074126"/>
              <a:gd name="connsiteX87" fmla="*/ 1410016 w 2079702"/>
              <a:gd name="connsiteY87" fmla="*/ 1809230 h 2074126"/>
              <a:gd name="connsiteX88" fmla="*/ 1410351 w 2079702"/>
              <a:gd name="connsiteY88" fmla="*/ 1740594 h 2074126"/>
              <a:gd name="connsiteX89" fmla="*/ 1404496 w 2079702"/>
              <a:gd name="connsiteY89" fmla="*/ 1711768 h 2074126"/>
              <a:gd name="connsiteX90" fmla="*/ 1356434 w 2079702"/>
              <a:gd name="connsiteY90" fmla="*/ 1683165 h 2074126"/>
              <a:gd name="connsiteX91" fmla="*/ 1343332 w 2079702"/>
              <a:gd name="connsiteY91" fmla="*/ 1684726 h 2074126"/>
              <a:gd name="connsiteX92" fmla="*/ 1303354 w 2079702"/>
              <a:gd name="connsiteY92" fmla="*/ 1736691 h 2074126"/>
              <a:gd name="connsiteX93" fmla="*/ 1303522 w 2079702"/>
              <a:gd name="connsiteY93" fmla="*/ 1830919 h 2074126"/>
              <a:gd name="connsiteX94" fmla="*/ 1302629 w 2079702"/>
              <a:gd name="connsiteY94" fmla="*/ 2009004 h 2074126"/>
              <a:gd name="connsiteX95" fmla="*/ 1338481 w 2079702"/>
              <a:gd name="connsiteY95" fmla="*/ 2077863 h 2074126"/>
              <a:gd name="connsiteX96" fmla="*/ 1374946 w 2079702"/>
              <a:gd name="connsiteY96" fmla="*/ 2077863 h 2074126"/>
              <a:gd name="connsiteX97" fmla="*/ 1709482 w 2079702"/>
              <a:gd name="connsiteY97" fmla="*/ 2077863 h 2074126"/>
              <a:gd name="connsiteX98" fmla="*/ 1745445 w 2079702"/>
              <a:gd name="connsiteY98" fmla="*/ 2006941 h 2074126"/>
              <a:gd name="connsiteX99" fmla="*/ 1744552 w 2079702"/>
              <a:gd name="connsiteY99" fmla="*/ 1809341 h 2074126"/>
              <a:gd name="connsiteX100" fmla="*/ 1744887 w 2079702"/>
              <a:gd name="connsiteY100" fmla="*/ 1740594 h 2074126"/>
              <a:gd name="connsiteX101" fmla="*/ 1739033 w 2079702"/>
              <a:gd name="connsiteY101" fmla="*/ 1711768 h 2074126"/>
              <a:gd name="connsiteX102" fmla="*/ 1690971 w 2079702"/>
              <a:gd name="connsiteY102" fmla="*/ 1683109 h 2074126"/>
              <a:gd name="connsiteX103" fmla="*/ 1677868 w 2079702"/>
              <a:gd name="connsiteY103" fmla="*/ 1684671 h 2074126"/>
              <a:gd name="connsiteX104" fmla="*/ 1637947 w 2079702"/>
              <a:gd name="connsiteY104" fmla="*/ 1736635 h 2074126"/>
              <a:gd name="connsiteX105" fmla="*/ 1638114 w 2079702"/>
              <a:gd name="connsiteY105" fmla="*/ 1830863 h 2074126"/>
              <a:gd name="connsiteX106" fmla="*/ 1637222 w 2079702"/>
              <a:gd name="connsiteY106" fmla="*/ 2008948 h 2074126"/>
              <a:gd name="connsiteX107" fmla="*/ 1673073 w 2079702"/>
              <a:gd name="connsiteY107" fmla="*/ 2077807 h 2074126"/>
              <a:gd name="connsiteX108" fmla="*/ 1709482 w 2079702"/>
              <a:gd name="connsiteY108" fmla="*/ 2077807 h 2074126"/>
              <a:gd name="connsiteX109" fmla="*/ 2044019 w 2079702"/>
              <a:gd name="connsiteY109" fmla="*/ 2077863 h 2074126"/>
              <a:gd name="connsiteX110" fmla="*/ 2079981 w 2079702"/>
              <a:gd name="connsiteY110" fmla="*/ 2006941 h 2074126"/>
              <a:gd name="connsiteX111" fmla="*/ 2079089 w 2079702"/>
              <a:gd name="connsiteY111" fmla="*/ 1809341 h 2074126"/>
              <a:gd name="connsiteX112" fmla="*/ 2079424 w 2079702"/>
              <a:gd name="connsiteY112" fmla="*/ 1740594 h 2074126"/>
              <a:gd name="connsiteX113" fmla="*/ 2073569 w 2079702"/>
              <a:gd name="connsiteY113" fmla="*/ 1711768 h 2074126"/>
              <a:gd name="connsiteX114" fmla="*/ 2025507 w 2079702"/>
              <a:gd name="connsiteY114" fmla="*/ 1683165 h 2074126"/>
              <a:gd name="connsiteX115" fmla="*/ 2012405 w 2079702"/>
              <a:gd name="connsiteY115" fmla="*/ 1684726 h 2074126"/>
              <a:gd name="connsiteX116" fmla="*/ 1972483 w 2079702"/>
              <a:gd name="connsiteY116" fmla="*/ 1736691 h 2074126"/>
              <a:gd name="connsiteX117" fmla="*/ 1972651 w 2079702"/>
              <a:gd name="connsiteY117" fmla="*/ 1830640 h 2074126"/>
              <a:gd name="connsiteX118" fmla="*/ 1971758 w 2079702"/>
              <a:gd name="connsiteY118" fmla="*/ 2009004 h 2074126"/>
              <a:gd name="connsiteX119" fmla="*/ 2007610 w 2079702"/>
              <a:gd name="connsiteY119" fmla="*/ 2077863 h 2074126"/>
              <a:gd name="connsiteX120" fmla="*/ 2044019 w 2079702"/>
              <a:gd name="connsiteY120" fmla="*/ 2077863 h 2074126"/>
              <a:gd name="connsiteX121" fmla="*/ 1040409 w 2079702"/>
              <a:gd name="connsiteY121" fmla="*/ 2077863 h 2074126"/>
              <a:gd name="connsiteX122" fmla="*/ 1075870 w 2079702"/>
              <a:gd name="connsiteY122" fmla="*/ 2009283 h 2074126"/>
              <a:gd name="connsiteX123" fmla="*/ 1075535 w 2079702"/>
              <a:gd name="connsiteY123" fmla="*/ 1995343 h 2074126"/>
              <a:gd name="connsiteX124" fmla="*/ 1075591 w 2079702"/>
              <a:gd name="connsiteY124" fmla="*/ 1990325 h 2074126"/>
              <a:gd name="connsiteX125" fmla="*/ 1032436 w 2079702"/>
              <a:gd name="connsiteY125" fmla="*/ 1939253 h 2074126"/>
              <a:gd name="connsiteX126" fmla="*/ 1023012 w 2079702"/>
              <a:gd name="connsiteY126" fmla="*/ 1938584 h 2074126"/>
              <a:gd name="connsiteX127" fmla="*/ 971940 w 2079702"/>
              <a:gd name="connsiteY127" fmla="*/ 1973766 h 2074126"/>
              <a:gd name="connsiteX128" fmla="*/ 1004334 w 2079702"/>
              <a:gd name="connsiteY128" fmla="*/ 2077863 h 2074126"/>
              <a:gd name="connsiteX129" fmla="*/ 1040409 w 2079702"/>
              <a:gd name="connsiteY129" fmla="*/ 2077863 h 2074126"/>
              <a:gd name="connsiteX130" fmla="*/ 902858 w 2079702"/>
              <a:gd name="connsiteY130" fmla="*/ 1316123 h 2074126"/>
              <a:gd name="connsiteX131" fmla="*/ 904029 w 2079702"/>
              <a:gd name="connsiteY131" fmla="*/ 1286294 h 2074126"/>
              <a:gd name="connsiteX132" fmla="*/ 948021 w 2079702"/>
              <a:gd name="connsiteY132" fmla="*/ 1212138 h 2074126"/>
              <a:gd name="connsiteX133" fmla="*/ 1070127 w 2079702"/>
              <a:gd name="connsiteY133" fmla="*/ 992124 h 2074126"/>
              <a:gd name="connsiteX134" fmla="*/ 889868 w 2079702"/>
              <a:gd name="connsiteY134" fmla="*/ 796532 h 2074126"/>
              <a:gd name="connsiteX135" fmla="*/ 863049 w 2079702"/>
              <a:gd name="connsiteY135" fmla="*/ 793242 h 2074126"/>
              <a:gd name="connsiteX136" fmla="*/ 824800 w 2079702"/>
              <a:gd name="connsiteY136" fmla="*/ 788057 h 2074126"/>
              <a:gd name="connsiteX137" fmla="*/ 744455 w 2079702"/>
              <a:gd name="connsiteY137" fmla="*/ 715964 h 2074126"/>
              <a:gd name="connsiteX138" fmla="*/ 765420 w 2079702"/>
              <a:gd name="connsiteY138" fmla="*/ 605456 h 2074126"/>
              <a:gd name="connsiteX139" fmla="*/ 850448 w 2079702"/>
              <a:gd name="connsiteY139" fmla="*/ 568601 h 2074126"/>
              <a:gd name="connsiteX140" fmla="*/ 952370 w 2079702"/>
              <a:gd name="connsiteY140" fmla="*/ 634170 h 2074126"/>
              <a:gd name="connsiteX141" fmla="*/ 1000097 w 2079702"/>
              <a:gd name="connsiteY141" fmla="*/ 667066 h 2074126"/>
              <a:gd name="connsiteX142" fmla="*/ 1024964 w 2079702"/>
              <a:gd name="connsiteY142" fmla="*/ 660989 h 2074126"/>
              <a:gd name="connsiteX143" fmla="*/ 1047601 w 2079702"/>
              <a:gd name="connsiteY143" fmla="*/ 582874 h 2074126"/>
              <a:gd name="connsiteX144" fmla="*/ 972777 w 2079702"/>
              <a:gd name="connsiteY144" fmla="*/ 496397 h 2074126"/>
              <a:gd name="connsiteX145" fmla="*/ 902747 w 2079702"/>
              <a:gd name="connsiteY145" fmla="*/ 376521 h 2074126"/>
              <a:gd name="connsiteX146" fmla="*/ 892934 w 2079702"/>
              <a:gd name="connsiteY146" fmla="*/ 350371 h 2074126"/>
              <a:gd name="connsiteX147" fmla="*/ 851786 w 2079702"/>
              <a:gd name="connsiteY147" fmla="*/ 333254 h 2074126"/>
              <a:gd name="connsiteX148" fmla="*/ 851172 w 2079702"/>
              <a:gd name="connsiteY148" fmla="*/ 333254 h 2074126"/>
              <a:gd name="connsiteX149" fmla="*/ 797479 w 2079702"/>
              <a:gd name="connsiteY149" fmla="*/ 380090 h 2074126"/>
              <a:gd name="connsiteX150" fmla="*/ 797256 w 2079702"/>
              <a:gd name="connsiteY150" fmla="*/ 414881 h 2074126"/>
              <a:gd name="connsiteX151" fmla="*/ 757893 w 2079702"/>
              <a:gd name="connsiteY151" fmla="*/ 479447 h 2074126"/>
              <a:gd name="connsiteX152" fmla="*/ 630880 w 2079702"/>
              <a:gd name="connsiteY152" fmla="*/ 699126 h 2074126"/>
              <a:gd name="connsiteX153" fmla="*/ 812756 w 2079702"/>
              <a:gd name="connsiteY153" fmla="*/ 896837 h 2074126"/>
              <a:gd name="connsiteX154" fmla="*/ 839631 w 2079702"/>
              <a:gd name="connsiteY154" fmla="*/ 900126 h 2074126"/>
              <a:gd name="connsiteX155" fmla="*/ 872917 w 2079702"/>
              <a:gd name="connsiteY155" fmla="*/ 904364 h 2074126"/>
              <a:gd name="connsiteX156" fmla="*/ 960008 w 2079702"/>
              <a:gd name="connsiteY156" fmla="*/ 990396 h 2074126"/>
              <a:gd name="connsiteX157" fmla="*/ 908099 w 2079702"/>
              <a:gd name="connsiteY157" fmla="*/ 1111443 h 2074126"/>
              <a:gd name="connsiteX158" fmla="*/ 851117 w 2079702"/>
              <a:gd name="connsiteY158" fmla="*/ 1126998 h 2074126"/>
              <a:gd name="connsiteX159" fmla="*/ 780585 w 2079702"/>
              <a:gd name="connsiteY159" fmla="*/ 1102131 h 2074126"/>
              <a:gd name="connsiteX160" fmla="*/ 743898 w 2079702"/>
              <a:gd name="connsiteY160" fmla="*/ 1055797 h 2074126"/>
              <a:gd name="connsiteX161" fmla="*/ 696728 w 2079702"/>
              <a:gd name="connsiteY161" fmla="*/ 1027250 h 2074126"/>
              <a:gd name="connsiteX162" fmla="*/ 695780 w 2079702"/>
              <a:gd name="connsiteY162" fmla="*/ 1027250 h 2074126"/>
              <a:gd name="connsiteX163" fmla="*/ 650227 w 2079702"/>
              <a:gd name="connsiteY163" fmla="*/ 1051505 h 2074126"/>
              <a:gd name="connsiteX164" fmla="*/ 649837 w 2079702"/>
              <a:gd name="connsiteY164" fmla="*/ 1110271 h 2074126"/>
              <a:gd name="connsiteX165" fmla="*/ 735255 w 2079702"/>
              <a:gd name="connsiteY165" fmla="*/ 1201432 h 2074126"/>
              <a:gd name="connsiteX166" fmla="*/ 798093 w 2079702"/>
              <a:gd name="connsiteY166" fmla="*/ 1308540 h 2074126"/>
              <a:gd name="connsiteX167" fmla="*/ 842307 w 2079702"/>
              <a:gd name="connsiteY167" fmla="*/ 1355654 h 2074126"/>
              <a:gd name="connsiteX168" fmla="*/ 848830 w 2079702"/>
              <a:gd name="connsiteY168" fmla="*/ 1355989 h 2074126"/>
              <a:gd name="connsiteX169" fmla="*/ 902858 w 2079702"/>
              <a:gd name="connsiteY169" fmla="*/ 1316123 h 20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079702" h="2074126">
                <a:moveTo>
                  <a:pt x="562579" y="1642240"/>
                </a:moveTo>
                <a:cubicBezTo>
                  <a:pt x="555442" y="1642240"/>
                  <a:pt x="548194" y="1640902"/>
                  <a:pt x="541057" y="1638338"/>
                </a:cubicBezTo>
                <a:cubicBezTo>
                  <a:pt x="461215" y="1609344"/>
                  <a:pt x="386501" y="1566635"/>
                  <a:pt x="318980" y="1511493"/>
                </a:cubicBezTo>
                <a:cubicBezTo>
                  <a:pt x="151712" y="1374834"/>
                  <a:pt x="47225" y="1198143"/>
                  <a:pt x="8531" y="986381"/>
                </a:cubicBezTo>
                <a:cubicBezTo>
                  <a:pt x="6245" y="973836"/>
                  <a:pt x="4405" y="961291"/>
                  <a:pt x="2397" y="948021"/>
                </a:cubicBezTo>
                <a:cubicBezTo>
                  <a:pt x="1617" y="942669"/>
                  <a:pt x="836" y="937316"/>
                  <a:pt x="0" y="931963"/>
                </a:cubicBezTo>
                <a:lnTo>
                  <a:pt x="0" y="765252"/>
                </a:lnTo>
                <a:cubicBezTo>
                  <a:pt x="1282" y="756666"/>
                  <a:pt x="2397" y="748080"/>
                  <a:pt x="3513" y="739493"/>
                </a:cubicBezTo>
                <a:cubicBezTo>
                  <a:pt x="6077" y="719867"/>
                  <a:pt x="8531" y="701356"/>
                  <a:pt x="12489" y="683291"/>
                </a:cubicBezTo>
                <a:cubicBezTo>
                  <a:pt x="48675" y="519759"/>
                  <a:pt x="118036" y="382153"/>
                  <a:pt x="218619" y="274264"/>
                </a:cubicBezTo>
                <a:cubicBezTo>
                  <a:pt x="317085" y="168607"/>
                  <a:pt x="448780" y="87872"/>
                  <a:pt x="610027" y="34346"/>
                </a:cubicBezTo>
                <a:cubicBezTo>
                  <a:pt x="660319" y="17675"/>
                  <a:pt x="712284" y="9869"/>
                  <a:pt x="767315" y="1617"/>
                </a:cubicBezTo>
                <a:lnTo>
                  <a:pt x="777853" y="0"/>
                </a:lnTo>
                <a:lnTo>
                  <a:pt x="932242" y="0"/>
                </a:lnTo>
                <a:cubicBezTo>
                  <a:pt x="995693" y="8642"/>
                  <a:pt x="1057414" y="18232"/>
                  <a:pt x="1114732" y="39531"/>
                </a:cubicBezTo>
                <a:cubicBezTo>
                  <a:pt x="1268451" y="96570"/>
                  <a:pt x="1393958" y="180260"/>
                  <a:pt x="1487796" y="288371"/>
                </a:cubicBezTo>
                <a:cubicBezTo>
                  <a:pt x="1581689" y="396593"/>
                  <a:pt x="1646812" y="532694"/>
                  <a:pt x="1681269" y="692825"/>
                </a:cubicBezTo>
                <a:cubicBezTo>
                  <a:pt x="1685005" y="710110"/>
                  <a:pt x="1682217" y="726837"/>
                  <a:pt x="1673463" y="739884"/>
                </a:cubicBezTo>
                <a:cubicBezTo>
                  <a:pt x="1665769" y="751369"/>
                  <a:pt x="1654005" y="759008"/>
                  <a:pt x="1640345" y="761517"/>
                </a:cubicBezTo>
                <a:cubicBezTo>
                  <a:pt x="1636330" y="762242"/>
                  <a:pt x="1632315" y="762632"/>
                  <a:pt x="1628468" y="762632"/>
                </a:cubicBezTo>
                <a:cubicBezTo>
                  <a:pt x="1600980" y="762632"/>
                  <a:pt x="1580853" y="743619"/>
                  <a:pt x="1574608" y="711783"/>
                </a:cubicBezTo>
                <a:cubicBezTo>
                  <a:pt x="1547510" y="573229"/>
                  <a:pt x="1488018" y="452238"/>
                  <a:pt x="1397750" y="352212"/>
                </a:cubicBezTo>
                <a:cubicBezTo>
                  <a:pt x="1284230" y="226370"/>
                  <a:pt x="1146568" y="148590"/>
                  <a:pt x="988500" y="121102"/>
                </a:cubicBezTo>
                <a:cubicBezTo>
                  <a:pt x="936312" y="112014"/>
                  <a:pt x="884905" y="107386"/>
                  <a:pt x="835616" y="107386"/>
                </a:cubicBezTo>
                <a:cubicBezTo>
                  <a:pt x="636791" y="107386"/>
                  <a:pt x="462943" y="181207"/>
                  <a:pt x="318980" y="326731"/>
                </a:cubicBezTo>
                <a:cubicBezTo>
                  <a:pt x="197655" y="449394"/>
                  <a:pt x="128350" y="604452"/>
                  <a:pt x="113017" y="787667"/>
                </a:cubicBezTo>
                <a:cubicBezTo>
                  <a:pt x="96458" y="985656"/>
                  <a:pt x="149482" y="1162515"/>
                  <a:pt x="270584" y="1313447"/>
                </a:cubicBezTo>
                <a:cubicBezTo>
                  <a:pt x="347751" y="1409570"/>
                  <a:pt x="447610" y="1482221"/>
                  <a:pt x="575960" y="1535579"/>
                </a:cubicBezTo>
                <a:cubicBezTo>
                  <a:pt x="607016" y="1548458"/>
                  <a:pt x="621179" y="1572266"/>
                  <a:pt x="614822" y="1600813"/>
                </a:cubicBezTo>
                <a:cubicBezTo>
                  <a:pt x="609414" y="1625569"/>
                  <a:pt x="588394" y="1642240"/>
                  <a:pt x="562579" y="1642240"/>
                </a:cubicBezTo>
                <a:close/>
                <a:moveTo>
                  <a:pt x="596534" y="2077863"/>
                </a:moveTo>
                <a:cubicBezTo>
                  <a:pt x="609302" y="2070837"/>
                  <a:pt x="620733" y="2060634"/>
                  <a:pt x="634393" y="2046918"/>
                </a:cubicBezTo>
                <a:cubicBezTo>
                  <a:pt x="698178" y="1983022"/>
                  <a:pt x="761963" y="1919236"/>
                  <a:pt x="825803" y="1855396"/>
                </a:cubicBezTo>
                <a:cubicBezTo>
                  <a:pt x="932576" y="1748567"/>
                  <a:pt x="1043029" y="1638114"/>
                  <a:pt x="1151363" y="1529223"/>
                </a:cubicBezTo>
                <a:cubicBezTo>
                  <a:pt x="1173164" y="1507311"/>
                  <a:pt x="1196080" y="1497498"/>
                  <a:pt x="1225575" y="1497498"/>
                </a:cubicBezTo>
                <a:lnTo>
                  <a:pt x="1226746" y="1497498"/>
                </a:lnTo>
                <a:cubicBezTo>
                  <a:pt x="1271685" y="1497888"/>
                  <a:pt x="1316680" y="1497944"/>
                  <a:pt x="1350914" y="1497944"/>
                </a:cubicBezTo>
                <a:lnTo>
                  <a:pt x="1452837" y="1497888"/>
                </a:lnTo>
                <a:cubicBezTo>
                  <a:pt x="1496717" y="1497888"/>
                  <a:pt x="1548570" y="1497999"/>
                  <a:pt x="1601036" y="1498613"/>
                </a:cubicBezTo>
                <a:lnTo>
                  <a:pt x="1602598" y="1498613"/>
                </a:lnTo>
                <a:cubicBezTo>
                  <a:pt x="1629695" y="1498613"/>
                  <a:pt x="1649544" y="1490138"/>
                  <a:pt x="1669059" y="1470289"/>
                </a:cubicBezTo>
                <a:cubicBezTo>
                  <a:pt x="1730112" y="1408176"/>
                  <a:pt x="1792837" y="1345729"/>
                  <a:pt x="1853444" y="1285401"/>
                </a:cubicBezTo>
                <a:lnTo>
                  <a:pt x="1898272" y="1240796"/>
                </a:lnTo>
                <a:cubicBezTo>
                  <a:pt x="1898830" y="1240239"/>
                  <a:pt x="1899387" y="1239570"/>
                  <a:pt x="1899945" y="1238901"/>
                </a:cubicBezTo>
                <a:cubicBezTo>
                  <a:pt x="1905074" y="1232935"/>
                  <a:pt x="1915780" y="1220557"/>
                  <a:pt x="1935740" y="1218048"/>
                </a:cubicBezTo>
                <a:lnTo>
                  <a:pt x="1969696" y="1213755"/>
                </a:lnTo>
                <a:lnTo>
                  <a:pt x="1971313" y="1247989"/>
                </a:lnTo>
                <a:cubicBezTo>
                  <a:pt x="1971424" y="1250108"/>
                  <a:pt x="1971536" y="1252227"/>
                  <a:pt x="1971647" y="1254290"/>
                </a:cubicBezTo>
                <a:cubicBezTo>
                  <a:pt x="1971926" y="1259251"/>
                  <a:pt x="1972260" y="1264437"/>
                  <a:pt x="1972260" y="1269845"/>
                </a:cubicBezTo>
                <a:cubicBezTo>
                  <a:pt x="1972316" y="1285178"/>
                  <a:pt x="1972260" y="1300511"/>
                  <a:pt x="1972205" y="1315844"/>
                </a:cubicBezTo>
                <a:cubicBezTo>
                  <a:pt x="1972093" y="1345228"/>
                  <a:pt x="1972038" y="1375559"/>
                  <a:pt x="1972539" y="1405277"/>
                </a:cubicBezTo>
                <a:cubicBezTo>
                  <a:pt x="1973097" y="1435664"/>
                  <a:pt x="1994507" y="1456071"/>
                  <a:pt x="2025898" y="1456071"/>
                </a:cubicBezTo>
                <a:cubicBezTo>
                  <a:pt x="2057010" y="1456015"/>
                  <a:pt x="2078811" y="1435162"/>
                  <a:pt x="2078977" y="1405277"/>
                </a:cubicBezTo>
                <a:cubicBezTo>
                  <a:pt x="2079591" y="1285847"/>
                  <a:pt x="2079591" y="1162181"/>
                  <a:pt x="2079033" y="1027195"/>
                </a:cubicBezTo>
                <a:cubicBezTo>
                  <a:pt x="2078922" y="999819"/>
                  <a:pt x="2056564" y="977461"/>
                  <a:pt x="2029132" y="977349"/>
                </a:cubicBezTo>
                <a:cubicBezTo>
                  <a:pt x="1963451" y="977070"/>
                  <a:pt x="1898774" y="976958"/>
                  <a:pt x="1837052" y="976958"/>
                </a:cubicBezTo>
                <a:cubicBezTo>
                  <a:pt x="1772319" y="976958"/>
                  <a:pt x="1708367" y="977126"/>
                  <a:pt x="1646868" y="977405"/>
                </a:cubicBezTo>
                <a:cubicBezTo>
                  <a:pt x="1616537" y="977572"/>
                  <a:pt x="1596185" y="998815"/>
                  <a:pt x="1596130" y="1030373"/>
                </a:cubicBezTo>
                <a:cubicBezTo>
                  <a:pt x="1596074" y="1061820"/>
                  <a:pt x="1616425" y="1083285"/>
                  <a:pt x="1646812" y="1083787"/>
                </a:cubicBezTo>
                <a:cubicBezTo>
                  <a:pt x="1669951" y="1084178"/>
                  <a:pt x="1692700" y="1084234"/>
                  <a:pt x="1709984" y="1084234"/>
                </a:cubicBezTo>
                <a:cubicBezTo>
                  <a:pt x="1720020" y="1084234"/>
                  <a:pt x="1760164" y="1084178"/>
                  <a:pt x="1770256" y="1084178"/>
                </a:cubicBezTo>
                <a:cubicBezTo>
                  <a:pt x="1779846" y="1084178"/>
                  <a:pt x="1789492" y="1084178"/>
                  <a:pt x="1799026" y="1084234"/>
                </a:cubicBezTo>
                <a:cubicBezTo>
                  <a:pt x="1799751" y="1084234"/>
                  <a:pt x="1800476" y="1084122"/>
                  <a:pt x="1801257" y="1084066"/>
                </a:cubicBezTo>
                <a:cubicBezTo>
                  <a:pt x="1803877" y="1083843"/>
                  <a:pt x="1806497" y="1083620"/>
                  <a:pt x="1809118" y="1083620"/>
                </a:cubicBezTo>
                <a:cubicBezTo>
                  <a:pt x="1820158" y="1083620"/>
                  <a:pt x="1829915" y="1086798"/>
                  <a:pt x="1838111" y="1093043"/>
                </a:cubicBezTo>
                <a:lnTo>
                  <a:pt x="1855451" y="1106201"/>
                </a:lnTo>
                <a:lnTo>
                  <a:pt x="1849318" y="1127110"/>
                </a:lnTo>
                <a:cubicBezTo>
                  <a:pt x="1845081" y="1141550"/>
                  <a:pt x="1835825" y="1149635"/>
                  <a:pt x="1830361" y="1154542"/>
                </a:cubicBezTo>
                <a:cubicBezTo>
                  <a:pt x="1829636" y="1155211"/>
                  <a:pt x="1828856" y="1155824"/>
                  <a:pt x="1828187" y="1156493"/>
                </a:cubicBezTo>
                <a:cubicBezTo>
                  <a:pt x="1805159" y="1179576"/>
                  <a:pt x="1782076" y="1202604"/>
                  <a:pt x="1759049" y="1225687"/>
                </a:cubicBezTo>
                <a:cubicBezTo>
                  <a:pt x="1713441" y="1271295"/>
                  <a:pt x="1666215" y="1318464"/>
                  <a:pt x="1620161" y="1365077"/>
                </a:cubicBezTo>
                <a:cubicBezTo>
                  <a:pt x="1602486" y="1383030"/>
                  <a:pt x="1582637" y="1391338"/>
                  <a:pt x="1557324" y="1391338"/>
                </a:cubicBezTo>
                <a:cubicBezTo>
                  <a:pt x="1557324" y="1391338"/>
                  <a:pt x="1557324" y="1391338"/>
                  <a:pt x="1557324" y="1391338"/>
                </a:cubicBezTo>
                <a:cubicBezTo>
                  <a:pt x="1515451" y="1391115"/>
                  <a:pt x="1473578" y="1391115"/>
                  <a:pt x="1431705" y="1391115"/>
                </a:cubicBezTo>
                <a:lnTo>
                  <a:pt x="1343499" y="1391115"/>
                </a:lnTo>
                <a:cubicBezTo>
                  <a:pt x="1288690" y="1391115"/>
                  <a:pt x="1229757" y="1391059"/>
                  <a:pt x="1170488" y="1390613"/>
                </a:cubicBezTo>
                <a:lnTo>
                  <a:pt x="1169651" y="1390613"/>
                </a:lnTo>
                <a:cubicBezTo>
                  <a:pt x="1146959" y="1390613"/>
                  <a:pt x="1130120" y="1397806"/>
                  <a:pt x="1113394" y="1414644"/>
                </a:cubicBezTo>
                <a:cubicBezTo>
                  <a:pt x="1040297" y="1488409"/>
                  <a:pt x="965640" y="1563011"/>
                  <a:pt x="893435" y="1635103"/>
                </a:cubicBezTo>
                <a:cubicBezTo>
                  <a:pt x="866784" y="1661755"/>
                  <a:pt x="840077" y="1688351"/>
                  <a:pt x="813425" y="1715002"/>
                </a:cubicBezTo>
                <a:lnTo>
                  <a:pt x="742783" y="1785645"/>
                </a:lnTo>
                <a:cubicBezTo>
                  <a:pt x="677158" y="1851326"/>
                  <a:pt x="611533" y="1916951"/>
                  <a:pt x="545796" y="1982520"/>
                </a:cubicBezTo>
                <a:cubicBezTo>
                  <a:pt x="532192" y="1996124"/>
                  <a:pt x="526114" y="2007833"/>
                  <a:pt x="525557" y="2021661"/>
                </a:cubicBezTo>
                <a:cubicBezTo>
                  <a:pt x="524553" y="2047253"/>
                  <a:pt x="535036" y="2063868"/>
                  <a:pt x="561408" y="2077751"/>
                </a:cubicBezTo>
                <a:lnTo>
                  <a:pt x="596534" y="2077751"/>
                </a:lnTo>
                <a:close/>
                <a:moveTo>
                  <a:pt x="1374946" y="2077863"/>
                </a:moveTo>
                <a:cubicBezTo>
                  <a:pt x="1401708" y="2064593"/>
                  <a:pt x="1411856" y="2044186"/>
                  <a:pt x="1410908" y="2006941"/>
                </a:cubicBezTo>
                <a:cubicBezTo>
                  <a:pt x="1409179" y="1940925"/>
                  <a:pt x="1409626" y="1873962"/>
                  <a:pt x="1410016" y="1809230"/>
                </a:cubicBezTo>
                <a:cubicBezTo>
                  <a:pt x="1410127" y="1786370"/>
                  <a:pt x="1410295" y="1763454"/>
                  <a:pt x="1410351" y="1740594"/>
                </a:cubicBezTo>
                <a:cubicBezTo>
                  <a:pt x="1410406" y="1727937"/>
                  <a:pt x="1408566" y="1719072"/>
                  <a:pt x="1404496" y="1711768"/>
                </a:cubicBezTo>
                <a:cubicBezTo>
                  <a:pt x="1394515" y="1693871"/>
                  <a:pt x="1376506" y="1683165"/>
                  <a:pt x="1356434" y="1683165"/>
                </a:cubicBezTo>
                <a:cubicBezTo>
                  <a:pt x="1352085" y="1683165"/>
                  <a:pt x="1347681" y="1683667"/>
                  <a:pt x="1343332" y="1684726"/>
                </a:cubicBezTo>
                <a:cubicBezTo>
                  <a:pt x="1319914" y="1690358"/>
                  <a:pt x="1303466" y="1711712"/>
                  <a:pt x="1303354" y="1736691"/>
                </a:cubicBezTo>
                <a:cubicBezTo>
                  <a:pt x="1303243" y="1768082"/>
                  <a:pt x="1303354" y="1799528"/>
                  <a:pt x="1303522" y="1830919"/>
                </a:cubicBezTo>
                <a:cubicBezTo>
                  <a:pt x="1303745" y="1889240"/>
                  <a:pt x="1304023" y="1949512"/>
                  <a:pt x="1302629" y="2009004"/>
                </a:cubicBezTo>
                <a:cubicBezTo>
                  <a:pt x="1301793" y="2045022"/>
                  <a:pt x="1311941" y="2064816"/>
                  <a:pt x="1338481" y="2077863"/>
                </a:cubicBezTo>
                <a:lnTo>
                  <a:pt x="1374946" y="2077863"/>
                </a:lnTo>
                <a:close/>
                <a:moveTo>
                  <a:pt x="1709482" y="2077863"/>
                </a:moveTo>
                <a:cubicBezTo>
                  <a:pt x="1736245" y="2064593"/>
                  <a:pt x="1746393" y="2044186"/>
                  <a:pt x="1745445" y="2006941"/>
                </a:cubicBezTo>
                <a:cubicBezTo>
                  <a:pt x="1743716" y="1940925"/>
                  <a:pt x="1744162" y="1874018"/>
                  <a:pt x="1744552" y="1809341"/>
                </a:cubicBezTo>
                <a:cubicBezTo>
                  <a:pt x="1744664" y="1786426"/>
                  <a:pt x="1744831" y="1763510"/>
                  <a:pt x="1744887" y="1740594"/>
                </a:cubicBezTo>
                <a:cubicBezTo>
                  <a:pt x="1744943" y="1727937"/>
                  <a:pt x="1743103" y="1719072"/>
                  <a:pt x="1739033" y="1711768"/>
                </a:cubicBezTo>
                <a:cubicBezTo>
                  <a:pt x="1729164" y="1694094"/>
                  <a:pt x="1710765" y="1683109"/>
                  <a:pt x="1690971" y="1683109"/>
                </a:cubicBezTo>
                <a:cubicBezTo>
                  <a:pt x="1686622" y="1683109"/>
                  <a:pt x="1682217" y="1683612"/>
                  <a:pt x="1677868" y="1684671"/>
                </a:cubicBezTo>
                <a:cubicBezTo>
                  <a:pt x="1654450" y="1690302"/>
                  <a:pt x="1638003" y="1711656"/>
                  <a:pt x="1637947" y="1736635"/>
                </a:cubicBezTo>
                <a:cubicBezTo>
                  <a:pt x="1637835" y="1768026"/>
                  <a:pt x="1637947" y="1799472"/>
                  <a:pt x="1638114" y="1830863"/>
                </a:cubicBezTo>
                <a:cubicBezTo>
                  <a:pt x="1638337" y="1889184"/>
                  <a:pt x="1638616" y="1949456"/>
                  <a:pt x="1637222" y="2008948"/>
                </a:cubicBezTo>
                <a:cubicBezTo>
                  <a:pt x="1636385" y="2044967"/>
                  <a:pt x="1646533" y="2064760"/>
                  <a:pt x="1673073" y="2077807"/>
                </a:cubicBezTo>
                <a:lnTo>
                  <a:pt x="1709482" y="2077807"/>
                </a:lnTo>
                <a:close/>
                <a:moveTo>
                  <a:pt x="2044019" y="2077863"/>
                </a:moveTo>
                <a:cubicBezTo>
                  <a:pt x="2070781" y="2064593"/>
                  <a:pt x="2080929" y="2044186"/>
                  <a:pt x="2079981" y="2006941"/>
                </a:cubicBezTo>
                <a:cubicBezTo>
                  <a:pt x="2078252" y="1940925"/>
                  <a:pt x="2078699" y="1874018"/>
                  <a:pt x="2079089" y="1809341"/>
                </a:cubicBezTo>
                <a:cubicBezTo>
                  <a:pt x="2079201" y="1786426"/>
                  <a:pt x="2079368" y="1763510"/>
                  <a:pt x="2079424" y="1740594"/>
                </a:cubicBezTo>
                <a:cubicBezTo>
                  <a:pt x="2079480" y="1727937"/>
                  <a:pt x="2077639" y="1719072"/>
                  <a:pt x="2073569" y="1711768"/>
                </a:cubicBezTo>
                <a:cubicBezTo>
                  <a:pt x="2063533" y="1693871"/>
                  <a:pt x="2045579" y="1683165"/>
                  <a:pt x="2025507" y="1683165"/>
                </a:cubicBezTo>
                <a:cubicBezTo>
                  <a:pt x="2021158" y="1683165"/>
                  <a:pt x="2016754" y="1683667"/>
                  <a:pt x="2012405" y="1684726"/>
                </a:cubicBezTo>
                <a:cubicBezTo>
                  <a:pt x="1988987" y="1690358"/>
                  <a:pt x="1972539" y="1711712"/>
                  <a:pt x="1972483" y="1736691"/>
                </a:cubicBezTo>
                <a:cubicBezTo>
                  <a:pt x="1972372" y="1768026"/>
                  <a:pt x="1972483" y="1799361"/>
                  <a:pt x="1972651" y="1830640"/>
                </a:cubicBezTo>
                <a:cubicBezTo>
                  <a:pt x="1972874" y="1889073"/>
                  <a:pt x="1973152" y="1949456"/>
                  <a:pt x="1971758" y="2009004"/>
                </a:cubicBezTo>
                <a:cubicBezTo>
                  <a:pt x="1970922" y="2045022"/>
                  <a:pt x="1981070" y="2064816"/>
                  <a:pt x="2007610" y="2077863"/>
                </a:cubicBezTo>
                <a:lnTo>
                  <a:pt x="2044019" y="2077863"/>
                </a:lnTo>
                <a:close/>
                <a:moveTo>
                  <a:pt x="1040409" y="2077863"/>
                </a:moveTo>
                <a:cubicBezTo>
                  <a:pt x="1068510" y="2064091"/>
                  <a:pt x="1079215" y="2043238"/>
                  <a:pt x="1075870" y="2009283"/>
                </a:cubicBezTo>
                <a:cubicBezTo>
                  <a:pt x="1075368" y="2004042"/>
                  <a:pt x="1075479" y="1999191"/>
                  <a:pt x="1075535" y="1995343"/>
                </a:cubicBezTo>
                <a:cubicBezTo>
                  <a:pt x="1075591" y="1993671"/>
                  <a:pt x="1075591" y="1991998"/>
                  <a:pt x="1075591" y="1990325"/>
                </a:cubicBezTo>
                <a:cubicBezTo>
                  <a:pt x="1074922" y="1965403"/>
                  <a:pt x="1055575" y="1942487"/>
                  <a:pt x="1032436" y="1939253"/>
                </a:cubicBezTo>
                <a:cubicBezTo>
                  <a:pt x="1029313" y="1938807"/>
                  <a:pt x="1026191" y="1938584"/>
                  <a:pt x="1023012" y="1938584"/>
                </a:cubicBezTo>
                <a:cubicBezTo>
                  <a:pt x="1000320" y="1938584"/>
                  <a:pt x="975453" y="1950683"/>
                  <a:pt x="971940" y="1973766"/>
                </a:cubicBezTo>
                <a:cubicBezTo>
                  <a:pt x="961848" y="2040116"/>
                  <a:pt x="966866" y="2058794"/>
                  <a:pt x="1004334" y="2077863"/>
                </a:cubicBezTo>
                <a:lnTo>
                  <a:pt x="1040409" y="2077863"/>
                </a:lnTo>
                <a:close/>
                <a:moveTo>
                  <a:pt x="902858" y="1316123"/>
                </a:moveTo>
                <a:cubicBezTo>
                  <a:pt x="904698" y="1307369"/>
                  <a:pt x="905145" y="1297110"/>
                  <a:pt x="904029" y="1286294"/>
                </a:cubicBezTo>
                <a:cubicBezTo>
                  <a:pt x="900628" y="1252004"/>
                  <a:pt x="915013" y="1227750"/>
                  <a:pt x="948021" y="1212138"/>
                </a:cubicBezTo>
                <a:cubicBezTo>
                  <a:pt x="1032993" y="1171938"/>
                  <a:pt x="1083174" y="1081446"/>
                  <a:pt x="1070127" y="992124"/>
                </a:cubicBezTo>
                <a:cubicBezTo>
                  <a:pt x="1054515" y="885128"/>
                  <a:pt x="988779" y="813872"/>
                  <a:pt x="889868" y="796532"/>
                </a:cubicBezTo>
                <a:cubicBezTo>
                  <a:pt x="881393" y="795026"/>
                  <a:pt x="872471" y="794190"/>
                  <a:pt x="863049" y="793242"/>
                </a:cubicBezTo>
                <a:cubicBezTo>
                  <a:pt x="850727" y="792016"/>
                  <a:pt x="837958" y="790789"/>
                  <a:pt x="824800" y="788057"/>
                </a:cubicBezTo>
                <a:cubicBezTo>
                  <a:pt x="787165" y="780140"/>
                  <a:pt x="757112" y="753209"/>
                  <a:pt x="744455" y="715964"/>
                </a:cubicBezTo>
                <a:cubicBezTo>
                  <a:pt x="731353" y="677325"/>
                  <a:pt x="739159" y="636010"/>
                  <a:pt x="765420" y="605456"/>
                </a:cubicBezTo>
                <a:cubicBezTo>
                  <a:pt x="785213" y="582373"/>
                  <a:pt x="816994" y="568601"/>
                  <a:pt x="850448" y="568601"/>
                </a:cubicBezTo>
                <a:cubicBezTo>
                  <a:pt x="896056" y="568601"/>
                  <a:pt x="934193" y="593133"/>
                  <a:pt x="952370" y="634170"/>
                </a:cubicBezTo>
                <a:cubicBezTo>
                  <a:pt x="961514" y="654800"/>
                  <a:pt x="979356" y="667066"/>
                  <a:pt x="1000097" y="667066"/>
                </a:cubicBezTo>
                <a:cubicBezTo>
                  <a:pt x="1008628" y="667066"/>
                  <a:pt x="1016991" y="665003"/>
                  <a:pt x="1024964" y="660989"/>
                </a:cubicBezTo>
                <a:cubicBezTo>
                  <a:pt x="1053790" y="646436"/>
                  <a:pt x="1062878" y="615046"/>
                  <a:pt x="1047601" y="582874"/>
                </a:cubicBezTo>
                <a:cubicBezTo>
                  <a:pt x="1026191" y="537823"/>
                  <a:pt x="1002439" y="510392"/>
                  <a:pt x="972777" y="496397"/>
                </a:cubicBezTo>
                <a:cubicBezTo>
                  <a:pt x="920478" y="471753"/>
                  <a:pt x="898900" y="434730"/>
                  <a:pt x="902747" y="376521"/>
                </a:cubicBezTo>
                <a:cubicBezTo>
                  <a:pt x="903528" y="364533"/>
                  <a:pt x="897840" y="355668"/>
                  <a:pt x="892934" y="350371"/>
                </a:cubicBezTo>
                <a:cubicBezTo>
                  <a:pt x="883121" y="339778"/>
                  <a:pt x="867732" y="333422"/>
                  <a:pt x="851786" y="333254"/>
                </a:cubicBezTo>
                <a:lnTo>
                  <a:pt x="851172" y="333254"/>
                </a:lnTo>
                <a:cubicBezTo>
                  <a:pt x="821901" y="333254"/>
                  <a:pt x="799319" y="352936"/>
                  <a:pt x="797479" y="380090"/>
                </a:cubicBezTo>
                <a:cubicBezTo>
                  <a:pt x="796810" y="389958"/>
                  <a:pt x="796197" y="402838"/>
                  <a:pt x="797256" y="414881"/>
                </a:cubicBezTo>
                <a:cubicBezTo>
                  <a:pt x="799877" y="444711"/>
                  <a:pt x="786663" y="466456"/>
                  <a:pt x="757893" y="479447"/>
                </a:cubicBezTo>
                <a:cubicBezTo>
                  <a:pt x="672196" y="518142"/>
                  <a:pt x="619952" y="608466"/>
                  <a:pt x="630880" y="699126"/>
                </a:cubicBezTo>
                <a:cubicBezTo>
                  <a:pt x="643704" y="805286"/>
                  <a:pt x="711671" y="879218"/>
                  <a:pt x="812756" y="896837"/>
                </a:cubicBezTo>
                <a:cubicBezTo>
                  <a:pt x="821231" y="898343"/>
                  <a:pt x="830208" y="899179"/>
                  <a:pt x="839631" y="900126"/>
                </a:cubicBezTo>
                <a:cubicBezTo>
                  <a:pt x="850392" y="901186"/>
                  <a:pt x="861487" y="902301"/>
                  <a:pt x="872917" y="904364"/>
                </a:cubicBezTo>
                <a:cubicBezTo>
                  <a:pt x="918359" y="912672"/>
                  <a:pt x="952537" y="946460"/>
                  <a:pt x="960008" y="990396"/>
                </a:cubicBezTo>
                <a:cubicBezTo>
                  <a:pt x="968762" y="1042082"/>
                  <a:pt x="949359" y="1087356"/>
                  <a:pt x="908099" y="1111443"/>
                </a:cubicBezTo>
                <a:cubicBezTo>
                  <a:pt x="890648" y="1121646"/>
                  <a:pt x="870966" y="1126998"/>
                  <a:pt x="851117" y="1126998"/>
                </a:cubicBezTo>
                <a:cubicBezTo>
                  <a:pt x="825469" y="1126998"/>
                  <a:pt x="801104" y="1118412"/>
                  <a:pt x="780585" y="1102131"/>
                </a:cubicBezTo>
                <a:cubicBezTo>
                  <a:pt x="763245" y="1088359"/>
                  <a:pt x="753098" y="1071242"/>
                  <a:pt x="743898" y="1055797"/>
                </a:cubicBezTo>
                <a:cubicBezTo>
                  <a:pt x="732189" y="1036060"/>
                  <a:pt x="717637" y="1027250"/>
                  <a:pt x="696728" y="1027250"/>
                </a:cubicBezTo>
                <a:lnTo>
                  <a:pt x="695780" y="1027250"/>
                </a:lnTo>
                <a:cubicBezTo>
                  <a:pt x="676266" y="1027306"/>
                  <a:pt x="659650" y="1036172"/>
                  <a:pt x="650227" y="1051505"/>
                </a:cubicBezTo>
                <a:cubicBezTo>
                  <a:pt x="639801" y="1068510"/>
                  <a:pt x="639634" y="1089920"/>
                  <a:pt x="649837" y="1110271"/>
                </a:cubicBezTo>
                <a:cubicBezTo>
                  <a:pt x="672586" y="1155657"/>
                  <a:pt x="700519" y="1185486"/>
                  <a:pt x="735255" y="1201432"/>
                </a:cubicBezTo>
                <a:cubicBezTo>
                  <a:pt x="782314" y="1223066"/>
                  <a:pt x="801717" y="1256074"/>
                  <a:pt x="798093" y="1308540"/>
                </a:cubicBezTo>
                <a:cubicBezTo>
                  <a:pt x="796587" y="1330396"/>
                  <a:pt x="818109" y="1353312"/>
                  <a:pt x="842307" y="1355654"/>
                </a:cubicBezTo>
                <a:cubicBezTo>
                  <a:pt x="844482" y="1355877"/>
                  <a:pt x="846712" y="1355989"/>
                  <a:pt x="848830" y="1355989"/>
                </a:cubicBezTo>
                <a:cubicBezTo>
                  <a:pt x="875705" y="1355989"/>
                  <a:pt x="897896" y="1339596"/>
                  <a:pt x="902858" y="1316123"/>
                </a:cubicBezTo>
                <a:close/>
              </a:path>
            </a:pathLst>
          </a:custGeom>
          <a:solidFill>
            <a:schemeClr val="bg1"/>
          </a:solidFill>
          <a:ln w="55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cxnSp>
        <p:nvCxnSpPr>
          <p:cNvPr id="27" name="Straight Connector 26">
            <a:extLst>
              <a:ext uri="{FF2B5EF4-FFF2-40B4-BE49-F238E27FC236}">
                <a16:creationId xmlns:a16="http://schemas.microsoft.com/office/drawing/2014/main" id="{05C3E86D-8D60-4AF0-A455-8BCCC8463E74}"/>
              </a:ext>
            </a:extLst>
          </p:cNvPr>
          <p:cNvCxnSpPr/>
          <p:nvPr/>
        </p:nvCxnSpPr>
        <p:spPr>
          <a:xfrm>
            <a:off x="4813300" y="2296482"/>
            <a:ext cx="0" cy="34757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30E939-6AB4-4354-8AEE-D1EA6F53A423}"/>
              </a:ext>
            </a:extLst>
          </p:cNvPr>
          <p:cNvCxnSpPr/>
          <p:nvPr/>
        </p:nvCxnSpPr>
        <p:spPr>
          <a:xfrm>
            <a:off x="7378699" y="2296482"/>
            <a:ext cx="0" cy="34757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05F3CD-22C1-4D0B-9F42-1D84AD932A17}"/>
              </a:ext>
            </a:extLst>
          </p:cNvPr>
          <p:cNvSpPr txBox="1"/>
          <p:nvPr/>
        </p:nvSpPr>
        <p:spPr>
          <a:xfrm>
            <a:off x="5330406" y="2065539"/>
            <a:ext cx="1531188"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0" b="1" i="0" u="none" strike="noStrike" kern="1200" cap="none" spc="0" normalizeH="0" baseline="0" noProof="0" dirty="0">
                <a:ln>
                  <a:noFill/>
                </a:ln>
                <a:solidFill>
                  <a:prstClr val="white">
                    <a:alpha val="15000"/>
                  </a:prstClr>
                </a:solidFill>
                <a:effectLst/>
                <a:uLnTx/>
                <a:uFillTx/>
                <a:latin typeface="Century Gothic"/>
                <a:ea typeface="Helvetica Neue Medium"/>
                <a:cs typeface="Helvetica Neue Medium"/>
              </a:rPr>
              <a:t>V</a:t>
            </a:r>
          </a:p>
        </p:txBody>
      </p:sp>
      <p:sp>
        <p:nvSpPr>
          <p:cNvPr id="34" name="TextBox 33">
            <a:extLst>
              <a:ext uri="{FF2B5EF4-FFF2-40B4-BE49-F238E27FC236}">
                <a16:creationId xmlns:a16="http://schemas.microsoft.com/office/drawing/2014/main" id="{8F5507CB-BE59-44BB-859D-992D9B5D28F6}"/>
              </a:ext>
            </a:extLst>
          </p:cNvPr>
          <p:cNvSpPr txBox="1"/>
          <p:nvPr/>
        </p:nvSpPr>
        <p:spPr>
          <a:xfrm>
            <a:off x="8030457" y="2065539"/>
            <a:ext cx="1261884" cy="24006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0" b="1" i="0" u="none" strike="noStrike" kern="1200" cap="none" spc="0" normalizeH="0" baseline="0" noProof="0" dirty="0">
                <a:ln>
                  <a:noFill/>
                </a:ln>
                <a:solidFill>
                  <a:prstClr val="white">
                    <a:alpha val="15000"/>
                  </a:prstClr>
                </a:solidFill>
                <a:effectLst/>
                <a:uLnTx/>
                <a:uFillTx/>
                <a:latin typeface="Century Gothic"/>
                <a:ea typeface="Helvetica Neue Medium"/>
                <a:cs typeface="Helvetica Neue Medium"/>
              </a:rPr>
              <a:t>P</a:t>
            </a:r>
          </a:p>
        </p:txBody>
      </p:sp>
      <p:sp>
        <p:nvSpPr>
          <p:cNvPr id="22" name="Freeform: Shape 21">
            <a:extLst>
              <a:ext uri="{FF2B5EF4-FFF2-40B4-BE49-F238E27FC236}">
                <a16:creationId xmlns:a16="http://schemas.microsoft.com/office/drawing/2014/main" id="{F818C031-CE79-4468-B0F0-8E15C85EAA5B}"/>
              </a:ext>
            </a:extLst>
          </p:cNvPr>
          <p:cNvSpPr/>
          <p:nvPr/>
        </p:nvSpPr>
        <p:spPr>
          <a:xfrm>
            <a:off x="3348138" y="2644268"/>
            <a:ext cx="364924" cy="402674"/>
          </a:xfrm>
          <a:custGeom>
            <a:avLst/>
            <a:gdLst>
              <a:gd name="connsiteX0" fmla="*/ 494613 w 1940312"/>
              <a:gd name="connsiteY0" fmla="*/ 0 h 2141034"/>
              <a:gd name="connsiteX1" fmla="*/ 518700 w 1940312"/>
              <a:gd name="connsiteY1" fmla="*/ 64454 h 2141034"/>
              <a:gd name="connsiteX2" fmla="*/ 544292 w 1940312"/>
              <a:gd name="connsiteY2" fmla="*/ 92109 h 2141034"/>
              <a:gd name="connsiteX3" fmla="*/ 588116 w 1940312"/>
              <a:gd name="connsiteY3" fmla="*/ 111679 h 2141034"/>
              <a:gd name="connsiteX4" fmla="*/ 600662 w 1940312"/>
              <a:gd name="connsiteY4" fmla="*/ 126901 h 2141034"/>
              <a:gd name="connsiteX5" fmla="*/ 587949 w 1940312"/>
              <a:gd name="connsiteY5" fmla="*/ 144074 h 2141034"/>
              <a:gd name="connsiteX6" fmla="*/ 582318 w 1940312"/>
              <a:gd name="connsiteY6" fmla="*/ 146806 h 2141034"/>
              <a:gd name="connsiteX7" fmla="*/ 504761 w 1940312"/>
              <a:gd name="connsiteY7" fmla="*/ 230998 h 2141034"/>
              <a:gd name="connsiteX8" fmla="*/ 499631 w 1940312"/>
              <a:gd name="connsiteY8" fmla="*/ 244658 h 2141034"/>
              <a:gd name="connsiteX9" fmla="*/ 486194 w 1940312"/>
              <a:gd name="connsiteY9" fmla="*/ 255921 h 2141034"/>
              <a:gd name="connsiteX10" fmla="*/ 472813 w 1940312"/>
              <a:gd name="connsiteY10" fmla="*/ 244658 h 2141034"/>
              <a:gd name="connsiteX11" fmla="*/ 455361 w 1940312"/>
              <a:gd name="connsiteY11" fmla="*/ 195481 h 2141034"/>
              <a:gd name="connsiteX12" fmla="*/ 424528 w 1940312"/>
              <a:gd name="connsiteY12" fmla="*/ 161860 h 2141034"/>
              <a:gd name="connsiteX13" fmla="*/ 382711 w 1940312"/>
              <a:gd name="connsiteY13" fmla="*/ 142903 h 2141034"/>
              <a:gd name="connsiteX14" fmla="*/ 382599 w 1940312"/>
              <a:gd name="connsiteY14" fmla="*/ 112906 h 2141034"/>
              <a:gd name="connsiteX15" fmla="*/ 407299 w 1940312"/>
              <a:gd name="connsiteY15" fmla="*/ 101755 h 2141034"/>
              <a:gd name="connsiteX16" fmla="*/ 462108 w 1940312"/>
              <a:gd name="connsiteY16" fmla="*/ 40813 h 2141034"/>
              <a:gd name="connsiteX17" fmla="*/ 477887 w 1940312"/>
              <a:gd name="connsiteY17" fmla="*/ 56 h 2141034"/>
              <a:gd name="connsiteX18" fmla="*/ 494613 w 1940312"/>
              <a:gd name="connsiteY18" fmla="*/ 0 h 2141034"/>
              <a:gd name="connsiteX19" fmla="*/ 1804380 w 1940312"/>
              <a:gd name="connsiteY19" fmla="*/ 1275588 h 2141034"/>
              <a:gd name="connsiteX20" fmla="*/ 936146 w 1940312"/>
              <a:gd name="connsiteY20" fmla="*/ 406406 h 2141034"/>
              <a:gd name="connsiteX21" fmla="*/ 67354 w 1940312"/>
              <a:gd name="connsiteY21" fmla="*/ 1275030 h 2141034"/>
              <a:gd name="connsiteX22" fmla="*/ 936592 w 1940312"/>
              <a:gd name="connsiteY22" fmla="*/ 2142484 h 2141034"/>
              <a:gd name="connsiteX23" fmla="*/ 1804380 w 1940312"/>
              <a:gd name="connsiteY23" fmla="*/ 1275588 h 2141034"/>
              <a:gd name="connsiteX24" fmla="*/ 156508 w 1940312"/>
              <a:gd name="connsiteY24" fmla="*/ 1273860 h 2141034"/>
              <a:gd name="connsiteX25" fmla="*/ 940885 w 1940312"/>
              <a:gd name="connsiteY25" fmla="*/ 495226 h 2141034"/>
              <a:gd name="connsiteX26" fmla="*/ 1715282 w 1940312"/>
              <a:gd name="connsiteY26" fmla="*/ 1277707 h 2141034"/>
              <a:gd name="connsiteX27" fmla="*/ 934975 w 1940312"/>
              <a:gd name="connsiteY27" fmla="*/ 2053441 h 2141034"/>
              <a:gd name="connsiteX28" fmla="*/ 156508 w 1940312"/>
              <a:gd name="connsiteY28" fmla="*/ 1273860 h 2141034"/>
              <a:gd name="connsiteX29" fmla="*/ 1805662 w 1940312"/>
              <a:gd name="connsiteY29" fmla="*/ 606180 h 2141034"/>
              <a:gd name="connsiteX30" fmla="*/ 1833708 w 1940312"/>
              <a:gd name="connsiteY30" fmla="*/ 527564 h 2141034"/>
              <a:gd name="connsiteX31" fmla="*/ 1857962 w 1940312"/>
              <a:gd name="connsiteY31" fmla="*/ 501192 h 2141034"/>
              <a:gd name="connsiteX32" fmla="*/ 1924534 w 1940312"/>
              <a:gd name="connsiteY32" fmla="*/ 471195 h 2141034"/>
              <a:gd name="connsiteX33" fmla="*/ 1942042 w 1940312"/>
              <a:gd name="connsiteY33" fmla="*/ 450119 h 2141034"/>
              <a:gd name="connsiteX34" fmla="*/ 1924590 w 1940312"/>
              <a:gd name="connsiteY34" fmla="*/ 429155 h 2141034"/>
              <a:gd name="connsiteX35" fmla="*/ 1857906 w 1940312"/>
              <a:gd name="connsiteY35" fmla="*/ 399381 h 2141034"/>
              <a:gd name="connsiteX36" fmla="*/ 1833652 w 1940312"/>
              <a:gd name="connsiteY36" fmla="*/ 373008 h 2141034"/>
              <a:gd name="connsiteX37" fmla="*/ 1806331 w 1940312"/>
              <a:gd name="connsiteY37" fmla="*/ 296344 h 2141034"/>
              <a:gd name="connsiteX38" fmla="*/ 1787709 w 1940312"/>
              <a:gd name="connsiteY38" fmla="*/ 276606 h 2141034"/>
              <a:gd name="connsiteX39" fmla="*/ 1768863 w 1940312"/>
              <a:gd name="connsiteY39" fmla="*/ 295898 h 2141034"/>
              <a:gd name="connsiteX40" fmla="*/ 1741654 w 1940312"/>
              <a:gd name="connsiteY40" fmla="*/ 372562 h 2141034"/>
              <a:gd name="connsiteX41" fmla="*/ 1715616 w 1940312"/>
              <a:gd name="connsiteY41" fmla="*/ 400273 h 2141034"/>
              <a:gd name="connsiteX42" fmla="*/ 1650828 w 1940312"/>
              <a:gd name="connsiteY42" fmla="*/ 429155 h 2141034"/>
              <a:gd name="connsiteX43" fmla="*/ 1632818 w 1940312"/>
              <a:gd name="connsiteY43" fmla="*/ 449840 h 2141034"/>
              <a:gd name="connsiteX44" fmla="*/ 1651943 w 1940312"/>
              <a:gd name="connsiteY44" fmla="*/ 471975 h 2141034"/>
              <a:gd name="connsiteX45" fmla="*/ 1711100 w 1940312"/>
              <a:gd name="connsiteY45" fmla="*/ 498125 h 2141034"/>
              <a:gd name="connsiteX46" fmla="*/ 1743494 w 1940312"/>
              <a:gd name="connsiteY46" fmla="*/ 533028 h 2141034"/>
              <a:gd name="connsiteX47" fmla="*/ 1769198 w 1940312"/>
              <a:gd name="connsiteY47" fmla="*/ 605790 h 2141034"/>
              <a:gd name="connsiteX48" fmla="*/ 1787319 w 1940312"/>
              <a:gd name="connsiteY48" fmla="*/ 623632 h 2141034"/>
              <a:gd name="connsiteX49" fmla="*/ 1805662 w 1940312"/>
              <a:gd name="connsiteY49" fmla="*/ 606180 h 2141034"/>
              <a:gd name="connsiteX50" fmla="*/ 78338 w 1940312"/>
              <a:gd name="connsiteY50" fmla="*/ 523606 h 2141034"/>
              <a:gd name="connsiteX51" fmla="*/ 156230 w 1940312"/>
              <a:gd name="connsiteY51" fmla="*/ 446383 h 2141034"/>
              <a:gd name="connsiteX52" fmla="*/ 78171 w 1940312"/>
              <a:gd name="connsiteY52" fmla="*/ 367154 h 2141034"/>
              <a:gd name="connsiteX53" fmla="*/ 1 w 1940312"/>
              <a:gd name="connsiteY53" fmla="*/ 445603 h 2141034"/>
              <a:gd name="connsiteX54" fmla="*/ 78338 w 1940312"/>
              <a:gd name="connsiteY54" fmla="*/ 523606 h 2141034"/>
              <a:gd name="connsiteX55" fmla="*/ 1502517 w 1940312"/>
              <a:gd name="connsiteY55" fmla="*/ 107330 h 2141034"/>
              <a:gd name="connsiteX56" fmla="*/ 1448879 w 1940312"/>
              <a:gd name="connsiteY56" fmla="*/ 159685 h 2141034"/>
              <a:gd name="connsiteX57" fmla="*/ 1502182 w 1940312"/>
              <a:gd name="connsiteY57" fmla="*/ 213546 h 2141034"/>
              <a:gd name="connsiteX58" fmla="*/ 1555652 w 1940312"/>
              <a:gd name="connsiteY58" fmla="*/ 160020 h 2141034"/>
              <a:gd name="connsiteX59" fmla="*/ 1502517 w 1940312"/>
              <a:gd name="connsiteY59" fmla="*/ 107330 h 2141034"/>
              <a:gd name="connsiteX60" fmla="*/ 390517 w 1940312"/>
              <a:gd name="connsiteY60" fmla="*/ 1245480 h 2141034"/>
              <a:gd name="connsiteX61" fmla="*/ 331527 w 1940312"/>
              <a:gd name="connsiteY61" fmla="*/ 1307313 h 2141034"/>
              <a:gd name="connsiteX62" fmla="*/ 340169 w 1940312"/>
              <a:gd name="connsiteY62" fmla="*/ 1390278 h 2141034"/>
              <a:gd name="connsiteX63" fmla="*/ 985657 w 1940312"/>
              <a:gd name="connsiteY63" fmla="*/ 1891749 h 2141034"/>
              <a:gd name="connsiteX64" fmla="*/ 1422116 w 1940312"/>
              <a:gd name="connsiteY64" fmla="*/ 1647704 h 2141034"/>
              <a:gd name="connsiteX65" fmla="*/ 1540263 w 1940312"/>
              <a:gd name="connsiteY65" fmla="*/ 1309767 h 2141034"/>
              <a:gd name="connsiteX66" fmla="*/ 1479378 w 1940312"/>
              <a:gd name="connsiteY66" fmla="*/ 1245480 h 2141034"/>
              <a:gd name="connsiteX67" fmla="*/ 945736 w 1940312"/>
              <a:gd name="connsiteY67" fmla="*/ 1245424 h 2141034"/>
              <a:gd name="connsiteX68" fmla="*/ 406909 w 1940312"/>
              <a:gd name="connsiteY68" fmla="*/ 1245480 h 2141034"/>
              <a:gd name="connsiteX69" fmla="*/ 390517 w 1940312"/>
              <a:gd name="connsiteY69" fmla="*/ 1245480 h 2141034"/>
              <a:gd name="connsiteX70" fmla="*/ 1419440 w 1940312"/>
              <a:gd name="connsiteY70" fmla="*/ 1335080 h 2141034"/>
              <a:gd name="connsiteX71" fmla="*/ 1445924 w 1940312"/>
              <a:gd name="connsiteY71" fmla="*/ 1364575 h 2141034"/>
              <a:gd name="connsiteX72" fmla="*/ 1331066 w 1940312"/>
              <a:gd name="connsiteY72" fmla="*/ 1620663 h 2141034"/>
              <a:gd name="connsiteX73" fmla="*/ 1306311 w 1940312"/>
              <a:gd name="connsiteY73" fmla="*/ 1621387 h 2141034"/>
              <a:gd name="connsiteX74" fmla="*/ 990229 w 1940312"/>
              <a:gd name="connsiteY74" fmla="*/ 1462260 h 2141034"/>
              <a:gd name="connsiteX75" fmla="*/ 651623 w 1940312"/>
              <a:gd name="connsiteY75" fmla="*/ 1542325 h 2141034"/>
              <a:gd name="connsiteX76" fmla="*/ 564253 w 1940312"/>
              <a:gd name="connsiteY76" fmla="*/ 1622447 h 2141034"/>
              <a:gd name="connsiteX77" fmla="*/ 542285 w 1940312"/>
              <a:gd name="connsiteY77" fmla="*/ 1622781 h 2141034"/>
              <a:gd name="connsiteX78" fmla="*/ 425309 w 1940312"/>
              <a:gd name="connsiteY78" fmla="*/ 1361062 h 2141034"/>
              <a:gd name="connsiteX79" fmla="*/ 449451 w 1940312"/>
              <a:gd name="connsiteY79" fmla="*/ 1335136 h 2141034"/>
              <a:gd name="connsiteX80" fmla="*/ 936536 w 1940312"/>
              <a:gd name="connsiteY80" fmla="*/ 1335136 h 2141034"/>
              <a:gd name="connsiteX81" fmla="*/ 1419440 w 1940312"/>
              <a:gd name="connsiteY81" fmla="*/ 1335080 h 2141034"/>
              <a:gd name="connsiteX82" fmla="*/ 638464 w 1940312"/>
              <a:gd name="connsiteY82" fmla="*/ 1711266 h 2141034"/>
              <a:gd name="connsiteX83" fmla="*/ 633613 w 1940312"/>
              <a:gd name="connsiteY83" fmla="*/ 1676530 h 2141034"/>
              <a:gd name="connsiteX84" fmla="*/ 831659 w 1940312"/>
              <a:gd name="connsiteY84" fmla="*/ 1560167 h 2141034"/>
              <a:gd name="connsiteX85" fmla="*/ 1190840 w 1940312"/>
              <a:gd name="connsiteY85" fmla="*/ 1630197 h 2141034"/>
              <a:gd name="connsiteX86" fmla="*/ 1242024 w 1940312"/>
              <a:gd name="connsiteY86" fmla="*/ 1682162 h 2141034"/>
              <a:gd name="connsiteX87" fmla="*/ 1237675 w 1940312"/>
              <a:gd name="connsiteY87" fmla="*/ 1707865 h 2141034"/>
              <a:gd name="connsiteX88" fmla="*/ 1001102 w 1940312"/>
              <a:gd name="connsiteY88" fmla="*/ 1801201 h 2141034"/>
              <a:gd name="connsiteX89" fmla="*/ 945123 w 1940312"/>
              <a:gd name="connsiteY89" fmla="*/ 1805829 h 2141034"/>
              <a:gd name="connsiteX90" fmla="*/ 638464 w 1940312"/>
              <a:gd name="connsiteY90" fmla="*/ 1711266 h 2141034"/>
              <a:gd name="connsiteX91" fmla="*/ 396260 w 1940312"/>
              <a:gd name="connsiteY91" fmla="*/ 1073584 h 2141034"/>
              <a:gd name="connsiteX92" fmla="*/ 439471 w 1940312"/>
              <a:gd name="connsiteY92" fmla="*/ 1079215 h 2141034"/>
              <a:gd name="connsiteX93" fmla="*/ 467014 w 1940312"/>
              <a:gd name="connsiteY93" fmla="*/ 1036060 h 2141034"/>
              <a:gd name="connsiteX94" fmla="*/ 578248 w 1940312"/>
              <a:gd name="connsiteY94" fmla="*/ 924994 h 2141034"/>
              <a:gd name="connsiteX95" fmla="*/ 695503 w 1940312"/>
              <a:gd name="connsiteY95" fmla="*/ 1030819 h 2141034"/>
              <a:gd name="connsiteX96" fmla="*/ 698625 w 1940312"/>
              <a:gd name="connsiteY96" fmla="*/ 1049330 h 2141034"/>
              <a:gd name="connsiteX97" fmla="*/ 743174 w 1940312"/>
              <a:gd name="connsiteY97" fmla="*/ 1083285 h 2141034"/>
              <a:gd name="connsiteX98" fmla="*/ 784099 w 1940312"/>
              <a:gd name="connsiteY98" fmla="*/ 1042974 h 2141034"/>
              <a:gd name="connsiteX99" fmla="*/ 782036 w 1940312"/>
              <a:gd name="connsiteY99" fmla="*/ 1003498 h 2141034"/>
              <a:gd name="connsiteX100" fmla="*/ 571111 w 1940312"/>
              <a:gd name="connsiteY100" fmla="*/ 835561 h 2141034"/>
              <a:gd name="connsiteX101" fmla="*/ 379867 w 1940312"/>
              <a:gd name="connsiteY101" fmla="*/ 1023515 h 2141034"/>
              <a:gd name="connsiteX102" fmla="*/ 396260 w 1940312"/>
              <a:gd name="connsiteY102" fmla="*/ 1073584 h 2141034"/>
              <a:gd name="connsiteX103" fmla="*/ 1211079 w 1940312"/>
              <a:gd name="connsiteY103" fmla="*/ 851674 h 2141034"/>
              <a:gd name="connsiteX104" fmla="*/ 1087078 w 1940312"/>
              <a:gd name="connsiteY104" fmla="*/ 1034554 h 2141034"/>
              <a:gd name="connsiteX105" fmla="*/ 1128393 w 1940312"/>
              <a:gd name="connsiteY105" fmla="*/ 1083285 h 2141034"/>
              <a:gd name="connsiteX106" fmla="*/ 1174448 w 1940312"/>
              <a:gd name="connsiteY106" fmla="*/ 1041189 h 2141034"/>
              <a:gd name="connsiteX107" fmla="*/ 1176901 w 1940312"/>
              <a:gd name="connsiteY107" fmla="*/ 1022567 h 2141034"/>
              <a:gd name="connsiteX108" fmla="*/ 1190673 w 1940312"/>
              <a:gd name="connsiteY108" fmla="*/ 981363 h 2141034"/>
              <a:gd name="connsiteX109" fmla="*/ 1314061 w 1940312"/>
              <a:gd name="connsiteY109" fmla="*/ 926834 h 2141034"/>
              <a:gd name="connsiteX110" fmla="*/ 1404776 w 1940312"/>
              <a:gd name="connsiteY110" fmla="*/ 1035948 h 2141034"/>
              <a:gd name="connsiteX111" fmla="*/ 1450273 w 1940312"/>
              <a:gd name="connsiteY111" fmla="*/ 1083230 h 2141034"/>
              <a:gd name="connsiteX112" fmla="*/ 1493372 w 1940312"/>
              <a:gd name="connsiteY112" fmla="*/ 1033328 h 2141034"/>
              <a:gd name="connsiteX113" fmla="*/ 1290253 w 1940312"/>
              <a:gd name="connsiteY113" fmla="*/ 835338 h 2141034"/>
              <a:gd name="connsiteX114" fmla="*/ 1211079 w 1940312"/>
              <a:gd name="connsiteY114" fmla="*/ 851674 h 214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940312" h="2141034">
                <a:moveTo>
                  <a:pt x="494613" y="0"/>
                </a:moveTo>
                <a:cubicBezTo>
                  <a:pt x="502698" y="21466"/>
                  <a:pt x="511507" y="42709"/>
                  <a:pt x="518700" y="64454"/>
                </a:cubicBezTo>
                <a:cubicBezTo>
                  <a:pt x="523216" y="78114"/>
                  <a:pt x="530520" y="87091"/>
                  <a:pt x="544292" y="92109"/>
                </a:cubicBezTo>
                <a:cubicBezTo>
                  <a:pt x="559290" y="97573"/>
                  <a:pt x="573620" y="104933"/>
                  <a:pt x="588116" y="111679"/>
                </a:cubicBezTo>
                <a:cubicBezTo>
                  <a:pt x="594640" y="114690"/>
                  <a:pt x="600271" y="118705"/>
                  <a:pt x="600662" y="126901"/>
                </a:cubicBezTo>
                <a:cubicBezTo>
                  <a:pt x="601163" y="136156"/>
                  <a:pt x="595197" y="140561"/>
                  <a:pt x="587949" y="144074"/>
                </a:cubicBezTo>
                <a:cubicBezTo>
                  <a:pt x="586053" y="144966"/>
                  <a:pt x="584325" y="146304"/>
                  <a:pt x="582318" y="146806"/>
                </a:cubicBezTo>
                <a:cubicBezTo>
                  <a:pt x="537824" y="157734"/>
                  <a:pt x="512567" y="186225"/>
                  <a:pt x="504761" y="230998"/>
                </a:cubicBezTo>
                <a:cubicBezTo>
                  <a:pt x="503925" y="235681"/>
                  <a:pt x="501527" y="240142"/>
                  <a:pt x="499631" y="244658"/>
                </a:cubicBezTo>
                <a:cubicBezTo>
                  <a:pt x="497122" y="250679"/>
                  <a:pt x="493721" y="255921"/>
                  <a:pt x="486194" y="255921"/>
                </a:cubicBezTo>
                <a:cubicBezTo>
                  <a:pt x="478723" y="255921"/>
                  <a:pt x="475099" y="250735"/>
                  <a:pt x="472813" y="244658"/>
                </a:cubicBezTo>
                <a:cubicBezTo>
                  <a:pt x="466735" y="228377"/>
                  <a:pt x="460045" y="212208"/>
                  <a:pt x="455361" y="195481"/>
                </a:cubicBezTo>
                <a:cubicBezTo>
                  <a:pt x="450622" y="178531"/>
                  <a:pt x="440976" y="167937"/>
                  <a:pt x="424528" y="161860"/>
                </a:cubicBezTo>
                <a:cubicBezTo>
                  <a:pt x="410199" y="156563"/>
                  <a:pt x="396148" y="150151"/>
                  <a:pt x="382711" y="142903"/>
                </a:cubicBezTo>
                <a:cubicBezTo>
                  <a:pt x="367266" y="134539"/>
                  <a:pt x="367434" y="121381"/>
                  <a:pt x="382599" y="112906"/>
                </a:cubicBezTo>
                <a:cubicBezTo>
                  <a:pt x="390461" y="108501"/>
                  <a:pt x="398657" y="104041"/>
                  <a:pt x="407299" y="101755"/>
                </a:cubicBezTo>
                <a:cubicBezTo>
                  <a:pt x="439025" y="93224"/>
                  <a:pt x="455361" y="72148"/>
                  <a:pt x="462108" y="40813"/>
                </a:cubicBezTo>
                <a:cubicBezTo>
                  <a:pt x="465174" y="26763"/>
                  <a:pt x="472478" y="13604"/>
                  <a:pt x="477887" y="56"/>
                </a:cubicBezTo>
                <a:cubicBezTo>
                  <a:pt x="483462" y="0"/>
                  <a:pt x="489038" y="0"/>
                  <a:pt x="494613" y="0"/>
                </a:cubicBezTo>
                <a:close/>
                <a:moveTo>
                  <a:pt x="1804380" y="1275588"/>
                </a:moveTo>
                <a:cubicBezTo>
                  <a:pt x="1804045" y="800936"/>
                  <a:pt x="1423343" y="406295"/>
                  <a:pt x="936146" y="406406"/>
                </a:cubicBezTo>
                <a:cubicBezTo>
                  <a:pt x="446440" y="406518"/>
                  <a:pt x="67131" y="802832"/>
                  <a:pt x="67354" y="1275030"/>
                </a:cubicBezTo>
                <a:cubicBezTo>
                  <a:pt x="67633" y="1762506"/>
                  <a:pt x="467237" y="2145718"/>
                  <a:pt x="936592" y="2142484"/>
                </a:cubicBezTo>
                <a:cubicBezTo>
                  <a:pt x="1415147" y="2142261"/>
                  <a:pt x="1804714" y="1753641"/>
                  <a:pt x="1804380" y="1275588"/>
                </a:cubicBezTo>
                <a:close/>
                <a:moveTo>
                  <a:pt x="156508" y="1273860"/>
                </a:moveTo>
                <a:cubicBezTo>
                  <a:pt x="157902" y="841973"/>
                  <a:pt x="507605" y="492271"/>
                  <a:pt x="940885" y="495226"/>
                </a:cubicBezTo>
                <a:cubicBezTo>
                  <a:pt x="1379797" y="498181"/>
                  <a:pt x="1716787" y="857919"/>
                  <a:pt x="1715282" y="1277707"/>
                </a:cubicBezTo>
                <a:cubicBezTo>
                  <a:pt x="1713776" y="1710151"/>
                  <a:pt x="1356045" y="2058292"/>
                  <a:pt x="934975" y="2053441"/>
                </a:cubicBezTo>
                <a:cubicBezTo>
                  <a:pt x="515299" y="2057400"/>
                  <a:pt x="155170" y="1709259"/>
                  <a:pt x="156508" y="1273860"/>
                </a:cubicBezTo>
                <a:close/>
                <a:moveTo>
                  <a:pt x="1805662" y="606180"/>
                </a:moveTo>
                <a:cubicBezTo>
                  <a:pt x="1815141" y="580031"/>
                  <a:pt x="1824787" y="553937"/>
                  <a:pt x="1833708" y="527564"/>
                </a:cubicBezTo>
                <a:cubicBezTo>
                  <a:pt x="1838001" y="514852"/>
                  <a:pt x="1845138" y="506377"/>
                  <a:pt x="1857962" y="501192"/>
                </a:cubicBezTo>
                <a:cubicBezTo>
                  <a:pt x="1880487" y="492048"/>
                  <a:pt x="1902399" y="481287"/>
                  <a:pt x="1924534" y="471195"/>
                </a:cubicBezTo>
                <a:cubicBezTo>
                  <a:pt x="1933734" y="467013"/>
                  <a:pt x="1942042" y="461661"/>
                  <a:pt x="1942042" y="450119"/>
                </a:cubicBezTo>
                <a:cubicBezTo>
                  <a:pt x="1942042" y="438577"/>
                  <a:pt x="1933957" y="433336"/>
                  <a:pt x="1924590" y="429155"/>
                </a:cubicBezTo>
                <a:cubicBezTo>
                  <a:pt x="1902343" y="419286"/>
                  <a:pt x="1880431" y="408581"/>
                  <a:pt x="1857906" y="399381"/>
                </a:cubicBezTo>
                <a:cubicBezTo>
                  <a:pt x="1845193" y="394196"/>
                  <a:pt x="1837945" y="385832"/>
                  <a:pt x="1833652" y="373008"/>
                </a:cubicBezTo>
                <a:cubicBezTo>
                  <a:pt x="1825065" y="347305"/>
                  <a:pt x="1815475" y="321880"/>
                  <a:pt x="1806331" y="296344"/>
                </a:cubicBezTo>
                <a:cubicBezTo>
                  <a:pt x="1802986" y="286977"/>
                  <a:pt x="1799585" y="276829"/>
                  <a:pt x="1787709" y="276606"/>
                </a:cubicBezTo>
                <a:cubicBezTo>
                  <a:pt x="1775610" y="276327"/>
                  <a:pt x="1772153" y="286586"/>
                  <a:pt x="1768863" y="295898"/>
                </a:cubicBezTo>
                <a:cubicBezTo>
                  <a:pt x="1759719" y="321434"/>
                  <a:pt x="1750297" y="346859"/>
                  <a:pt x="1741654" y="372562"/>
                </a:cubicBezTo>
                <a:cubicBezTo>
                  <a:pt x="1737082" y="386111"/>
                  <a:pt x="1728886" y="394809"/>
                  <a:pt x="1715616" y="400273"/>
                </a:cubicBezTo>
                <a:cubicBezTo>
                  <a:pt x="1693760" y="409250"/>
                  <a:pt x="1672405" y="419509"/>
                  <a:pt x="1650828" y="429155"/>
                </a:cubicBezTo>
                <a:cubicBezTo>
                  <a:pt x="1641628" y="433281"/>
                  <a:pt x="1632874" y="438410"/>
                  <a:pt x="1632818" y="449840"/>
                </a:cubicBezTo>
                <a:cubicBezTo>
                  <a:pt x="1632763" y="462162"/>
                  <a:pt x="1641962" y="467571"/>
                  <a:pt x="1651943" y="471975"/>
                </a:cubicBezTo>
                <a:cubicBezTo>
                  <a:pt x="1671680" y="480618"/>
                  <a:pt x="1691028" y="490263"/>
                  <a:pt x="1711100" y="498125"/>
                </a:cubicBezTo>
                <a:cubicBezTo>
                  <a:pt x="1727938" y="504704"/>
                  <a:pt x="1738197" y="515354"/>
                  <a:pt x="1743494" y="533028"/>
                </a:cubicBezTo>
                <a:cubicBezTo>
                  <a:pt x="1750854" y="557673"/>
                  <a:pt x="1760388" y="581648"/>
                  <a:pt x="1769198" y="605790"/>
                </a:cubicBezTo>
                <a:cubicBezTo>
                  <a:pt x="1772320" y="614376"/>
                  <a:pt x="1776223" y="622740"/>
                  <a:pt x="1787319" y="623632"/>
                </a:cubicBezTo>
                <a:cubicBezTo>
                  <a:pt x="1798079" y="622796"/>
                  <a:pt x="1802484" y="614990"/>
                  <a:pt x="1805662" y="606180"/>
                </a:cubicBezTo>
                <a:close/>
                <a:moveTo>
                  <a:pt x="78338" y="523606"/>
                </a:moveTo>
                <a:cubicBezTo>
                  <a:pt x="119654" y="523438"/>
                  <a:pt x="155393" y="488033"/>
                  <a:pt x="156230" y="446383"/>
                </a:cubicBezTo>
                <a:cubicBezTo>
                  <a:pt x="157066" y="404901"/>
                  <a:pt x="120434" y="367767"/>
                  <a:pt x="78171" y="367154"/>
                </a:cubicBezTo>
                <a:cubicBezTo>
                  <a:pt x="35796" y="366596"/>
                  <a:pt x="224" y="402280"/>
                  <a:pt x="1" y="445603"/>
                </a:cubicBezTo>
                <a:cubicBezTo>
                  <a:pt x="-222" y="488423"/>
                  <a:pt x="35295" y="523773"/>
                  <a:pt x="78338" y="523606"/>
                </a:cubicBezTo>
                <a:close/>
                <a:moveTo>
                  <a:pt x="1502517" y="107330"/>
                </a:moveTo>
                <a:cubicBezTo>
                  <a:pt x="1472743" y="107275"/>
                  <a:pt x="1448712" y="130748"/>
                  <a:pt x="1448879" y="159685"/>
                </a:cubicBezTo>
                <a:cubicBezTo>
                  <a:pt x="1449046" y="188344"/>
                  <a:pt x="1473858" y="213379"/>
                  <a:pt x="1502182" y="213546"/>
                </a:cubicBezTo>
                <a:cubicBezTo>
                  <a:pt x="1530450" y="213713"/>
                  <a:pt x="1555652" y="188456"/>
                  <a:pt x="1555652" y="160020"/>
                </a:cubicBezTo>
                <a:cubicBezTo>
                  <a:pt x="1555596" y="130302"/>
                  <a:pt x="1532457" y="107386"/>
                  <a:pt x="1502517" y="107330"/>
                </a:cubicBezTo>
                <a:close/>
                <a:moveTo>
                  <a:pt x="390517" y="1245480"/>
                </a:moveTo>
                <a:cubicBezTo>
                  <a:pt x="347306" y="1245480"/>
                  <a:pt x="329074" y="1264214"/>
                  <a:pt x="331527" y="1307313"/>
                </a:cubicBezTo>
                <a:cubicBezTo>
                  <a:pt x="333144" y="1335080"/>
                  <a:pt x="335541" y="1362902"/>
                  <a:pt x="340169" y="1390278"/>
                </a:cubicBezTo>
                <a:cubicBezTo>
                  <a:pt x="392859" y="1701565"/>
                  <a:pt x="677493" y="1919738"/>
                  <a:pt x="985657" y="1891749"/>
                </a:cubicBezTo>
                <a:cubicBezTo>
                  <a:pt x="1167478" y="1875245"/>
                  <a:pt x="1312611" y="1792670"/>
                  <a:pt x="1422116" y="1647704"/>
                </a:cubicBezTo>
                <a:cubicBezTo>
                  <a:pt x="1497387" y="1548012"/>
                  <a:pt x="1533740" y="1433880"/>
                  <a:pt x="1540263" y="1309767"/>
                </a:cubicBezTo>
                <a:cubicBezTo>
                  <a:pt x="1542661" y="1264158"/>
                  <a:pt x="1525098" y="1245536"/>
                  <a:pt x="1479378" y="1245480"/>
                </a:cubicBezTo>
                <a:cubicBezTo>
                  <a:pt x="1301516" y="1245480"/>
                  <a:pt x="1123598" y="1245424"/>
                  <a:pt x="945736" y="1245424"/>
                </a:cubicBezTo>
                <a:cubicBezTo>
                  <a:pt x="766146" y="1245424"/>
                  <a:pt x="586499" y="1245368"/>
                  <a:pt x="406909" y="1245480"/>
                </a:cubicBezTo>
                <a:cubicBezTo>
                  <a:pt x="401389" y="1245424"/>
                  <a:pt x="395981" y="1245480"/>
                  <a:pt x="390517" y="1245480"/>
                </a:cubicBezTo>
                <a:close/>
                <a:moveTo>
                  <a:pt x="1419440" y="1335080"/>
                </a:moveTo>
                <a:cubicBezTo>
                  <a:pt x="1447764" y="1335080"/>
                  <a:pt x="1450106" y="1337700"/>
                  <a:pt x="1445924" y="1364575"/>
                </a:cubicBezTo>
                <a:cubicBezTo>
                  <a:pt x="1431037" y="1460419"/>
                  <a:pt x="1392900" y="1545782"/>
                  <a:pt x="1331066" y="1620663"/>
                </a:cubicBezTo>
                <a:cubicBezTo>
                  <a:pt x="1321922" y="1631702"/>
                  <a:pt x="1317016" y="1634267"/>
                  <a:pt x="1306311" y="1621387"/>
                </a:cubicBezTo>
                <a:cubicBezTo>
                  <a:pt x="1224294" y="1522420"/>
                  <a:pt x="1115569" y="1475418"/>
                  <a:pt x="990229" y="1462260"/>
                </a:cubicBezTo>
                <a:cubicBezTo>
                  <a:pt x="868068" y="1449380"/>
                  <a:pt x="754883" y="1475474"/>
                  <a:pt x="651623" y="1542325"/>
                </a:cubicBezTo>
                <a:cubicBezTo>
                  <a:pt x="618057" y="1564014"/>
                  <a:pt x="588339" y="1590443"/>
                  <a:pt x="564253" y="1622447"/>
                </a:cubicBezTo>
                <a:cubicBezTo>
                  <a:pt x="556001" y="1633431"/>
                  <a:pt x="550871" y="1633152"/>
                  <a:pt x="542285" y="1622781"/>
                </a:cubicBezTo>
                <a:cubicBezTo>
                  <a:pt x="478723" y="1546451"/>
                  <a:pt x="439526" y="1459304"/>
                  <a:pt x="425309" y="1361062"/>
                </a:cubicBezTo>
                <a:cubicBezTo>
                  <a:pt x="421907" y="1337756"/>
                  <a:pt x="424751" y="1335136"/>
                  <a:pt x="449451" y="1335136"/>
                </a:cubicBezTo>
                <a:cubicBezTo>
                  <a:pt x="611813" y="1335080"/>
                  <a:pt x="774175" y="1335136"/>
                  <a:pt x="936536" y="1335136"/>
                </a:cubicBezTo>
                <a:cubicBezTo>
                  <a:pt x="1097504" y="1335080"/>
                  <a:pt x="1258472" y="1335080"/>
                  <a:pt x="1419440" y="1335080"/>
                </a:cubicBezTo>
                <a:close/>
                <a:moveTo>
                  <a:pt x="638464" y="1711266"/>
                </a:moveTo>
                <a:cubicBezTo>
                  <a:pt x="622183" y="1700059"/>
                  <a:pt x="621570" y="1691082"/>
                  <a:pt x="633613" y="1676530"/>
                </a:cubicBezTo>
                <a:cubicBezTo>
                  <a:pt x="685690" y="1613749"/>
                  <a:pt x="753266" y="1576950"/>
                  <a:pt x="831659" y="1560167"/>
                </a:cubicBezTo>
                <a:cubicBezTo>
                  <a:pt x="961013" y="1532401"/>
                  <a:pt x="1082338" y="1549629"/>
                  <a:pt x="1190840" y="1630197"/>
                </a:cubicBezTo>
                <a:cubicBezTo>
                  <a:pt x="1210466" y="1644805"/>
                  <a:pt x="1227026" y="1662703"/>
                  <a:pt x="1242024" y="1682162"/>
                </a:cubicBezTo>
                <a:cubicBezTo>
                  <a:pt x="1250499" y="1693090"/>
                  <a:pt x="1248380" y="1700227"/>
                  <a:pt x="1237675" y="1707865"/>
                </a:cubicBezTo>
                <a:cubicBezTo>
                  <a:pt x="1166474" y="1758547"/>
                  <a:pt x="1087914" y="1790328"/>
                  <a:pt x="1001102" y="1801201"/>
                </a:cubicBezTo>
                <a:cubicBezTo>
                  <a:pt x="978967" y="1803989"/>
                  <a:pt x="956887" y="1806888"/>
                  <a:pt x="945123" y="1805829"/>
                </a:cubicBezTo>
                <a:cubicBezTo>
                  <a:pt x="826139" y="1804490"/>
                  <a:pt x="727730" y="1772709"/>
                  <a:pt x="638464" y="1711266"/>
                </a:cubicBezTo>
                <a:close/>
                <a:moveTo>
                  <a:pt x="396260" y="1073584"/>
                </a:moveTo>
                <a:cubicBezTo>
                  <a:pt x="409362" y="1083564"/>
                  <a:pt x="424026" y="1086352"/>
                  <a:pt x="439471" y="1079215"/>
                </a:cubicBezTo>
                <a:cubicBezTo>
                  <a:pt x="457759" y="1070796"/>
                  <a:pt x="465397" y="1056021"/>
                  <a:pt x="467014" y="1036060"/>
                </a:cubicBezTo>
                <a:cubicBezTo>
                  <a:pt x="472199" y="971717"/>
                  <a:pt x="518477" y="925997"/>
                  <a:pt x="578248" y="924994"/>
                </a:cubicBezTo>
                <a:cubicBezTo>
                  <a:pt x="642144" y="923934"/>
                  <a:pt x="686805" y="964246"/>
                  <a:pt x="695503" y="1030819"/>
                </a:cubicBezTo>
                <a:cubicBezTo>
                  <a:pt x="696339" y="1037008"/>
                  <a:pt x="697175" y="1043252"/>
                  <a:pt x="698625" y="1049330"/>
                </a:cubicBezTo>
                <a:cubicBezTo>
                  <a:pt x="703587" y="1069569"/>
                  <a:pt x="723269" y="1084400"/>
                  <a:pt x="743174" y="1083285"/>
                </a:cubicBezTo>
                <a:cubicBezTo>
                  <a:pt x="764250" y="1082059"/>
                  <a:pt x="783040" y="1064384"/>
                  <a:pt x="784099" y="1042974"/>
                </a:cubicBezTo>
                <a:cubicBezTo>
                  <a:pt x="784768" y="1029871"/>
                  <a:pt x="784434" y="1016322"/>
                  <a:pt x="782036" y="1003498"/>
                </a:cubicBezTo>
                <a:cubicBezTo>
                  <a:pt x="762689" y="901520"/>
                  <a:pt x="673367" y="830654"/>
                  <a:pt x="571111" y="835561"/>
                </a:cubicBezTo>
                <a:cubicBezTo>
                  <a:pt x="469356" y="840467"/>
                  <a:pt x="389179" y="919753"/>
                  <a:pt x="379867" y="1023515"/>
                </a:cubicBezTo>
                <a:cubicBezTo>
                  <a:pt x="376745" y="1043977"/>
                  <a:pt x="379979" y="1061206"/>
                  <a:pt x="396260" y="1073584"/>
                </a:cubicBezTo>
                <a:close/>
                <a:moveTo>
                  <a:pt x="1211079" y="851674"/>
                </a:moveTo>
                <a:cubicBezTo>
                  <a:pt x="1136756" y="883177"/>
                  <a:pt x="1086241" y="957611"/>
                  <a:pt x="1087078" y="1034554"/>
                </a:cubicBezTo>
                <a:cubicBezTo>
                  <a:pt x="1087357" y="1061931"/>
                  <a:pt x="1104251" y="1081836"/>
                  <a:pt x="1128393" y="1083285"/>
                </a:cubicBezTo>
                <a:cubicBezTo>
                  <a:pt x="1151309" y="1084679"/>
                  <a:pt x="1169653" y="1067952"/>
                  <a:pt x="1174448" y="1041189"/>
                </a:cubicBezTo>
                <a:cubicBezTo>
                  <a:pt x="1175563" y="1035056"/>
                  <a:pt x="1176455" y="1028812"/>
                  <a:pt x="1176901" y="1022567"/>
                </a:cubicBezTo>
                <a:cubicBezTo>
                  <a:pt x="1177960" y="1007624"/>
                  <a:pt x="1183257" y="994075"/>
                  <a:pt x="1190673" y="981363"/>
                </a:cubicBezTo>
                <a:cubicBezTo>
                  <a:pt x="1215874" y="938096"/>
                  <a:pt x="1265386" y="916296"/>
                  <a:pt x="1314061" y="926834"/>
                </a:cubicBezTo>
                <a:cubicBezTo>
                  <a:pt x="1364743" y="937818"/>
                  <a:pt x="1399758" y="979913"/>
                  <a:pt x="1404776" y="1035948"/>
                </a:cubicBezTo>
                <a:cubicBezTo>
                  <a:pt x="1407397" y="1064886"/>
                  <a:pt x="1425740" y="1084010"/>
                  <a:pt x="1450273" y="1083230"/>
                </a:cubicBezTo>
                <a:cubicBezTo>
                  <a:pt x="1474917" y="1082449"/>
                  <a:pt x="1494097" y="1060258"/>
                  <a:pt x="1493372" y="1033328"/>
                </a:cubicBezTo>
                <a:cubicBezTo>
                  <a:pt x="1490473" y="924548"/>
                  <a:pt x="1399256" y="835617"/>
                  <a:pt x="1290253" y="835338"/>
                </a:cubicBezTo>
                <a:cubicBezTo>
                  <a:pt x="1264103" y="835282"/>
                  <a:pt x="1236281" y="841025"/>
                  <a:pt x="1211079" y="851674"/>
                </a:cubicBezTo>
                <a:close/>
              </a:path>
            </a:pathLst>
          </a:custGeom>
          <a:solidFill>
            <a:schemeClr val="bg1"/>
          </a:solidFill>
          <a:ln w="55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6" name="TextBox 35">
            <a:extLst>
              <a:ext uri="{FF2B5EF4-FFF2-40B4-BE49-F238E27FC236}">
                <a16:creationId xmlns:a16="http://schemas.microsoft.com/office/drawing/2014/main" id="{35D59CD2-0433-4639-8316-F86B0F2BE689}"/>
              </a:ext>
            </a:extLst>
          </p:cNvPr>
          <p:cNvSpPr txBox="1"/>
          <p:nvPr/>
        </p:nvSpPr>
        <p:spPr>
          <a:xfrm>
            <a:off x="2432059" y="3245634"/>
            <a:ext cx="2197082" cy="761940"/>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a:ea typeface="Helvetica Neue Medium"/>
                <a:cs typeface="Helvetica Neue Medium"/>
              </a:rPr>
              <a:t>Personal Fulfillment</a:t>
            </a:r>
          </a:p>
          <a:p>
            <a:pPr marL="0" marR="0" lvl="0" indent="0" algn="ctr" defTabSz="914400" rtl="0" eaLnBrk="1" fontAlgn="auto" latinLnBrk="0" hangingPunct="1">
              <a:lnSpc>
                <a:spcPts val="15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546A">
                    <a:lumMod val="75000"/>
                  </a:srgbClr>
                </a:solidFill>
                <a:effectLst/>
                <a:uLnTx/>
                <a:uFillTx/>
                <a:latin typeface="Century Gothic"/>
                <a:ea typeface="Helvetica Neue Medium"/>
                <a:cs typeface="Helvetica Neue Medium"/>
              </a:rPr>
              <a:t>How much do you enjoy dealing with this type of customer?</a:t>
            </a:r>
          </a:p>
        </p:txBody>
      </p:sp>
      <p:sp>
        <p:nvSpPr>
          <p:cNvPr id="41" name="TextBox 40">
            <a:extLst>
              <a:ext uri="{FF2B5EF4-FFF2-40B4-BE49-F238E27FC236}">
                <a16:creationId xmlns:a16="http://schemas.microsoft.com/office/drawing/2014/main" id="{9BF09745-1E6A-4286-8E2B-B6E6B7968B9B}"/>
              </a:ext>
            </a:extLst>
          </p:cNvPr>
          <p:cNvSpPr txBox="1"/>
          <p:nvPr/>
        </p:nvSpPr>
        <p:spPr>
          <a:xfrm>
            <a:off x="4997458" y="3245634"/>
            <a:ext cx="2197082" cy="736677"/>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a:ea typeface="Helvetica Neue Medium"/>
                <a:cs typeface="Helvetica Neue Medium"/>
              </a:rPr>
              <a:t>Value</a:t>
            </a:r>
          </a:p>
          <a:p>
            <a:pPr marL="0" marR="0" lvl="0" indent="0" algn="ctr" defTabSz="914400" rtl="0" eaLnBrk="1" fontAlgn="auto" latinLnBrk="0" hangingPunct="1">
              <a:lnSpc>
                <a:spcPts val="15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546A">
                    <a:lumMod val="75000"/>
                  </a:srgbClr>
                </a:solidFill>
                <a:effectLst/>
                <a:uLnTx/>
                <a:uFillTx/>
                <a:latin typeface="Century Gothic"/>
                <a:ea typeface="Helvetica Neue Medium"/>
                <a:cs typeface="Helvetica Neue Medium"/>
              </a:rPr>
              <a:t>How much does this market segment value your work?</a:t>
            </a:r>
          </a:p>
        </p:txBody>
      </p:sp>
      <p:sp>
        <p:nvSpPr>
          <p:cNvPr id="42" name="TextBox 41">
            <a:extLst>
              <a:ext uri="{FF2B5EF4-FFF2-40B4-BE49-F238E27FC236}">
                <a16:creationId xmlns:a16="http://schemas.microsoft.com/office/drawing/2014/main" id="{481A1850-F198-41D3-B4D6-53B12C3FF045}"/>
              </a:ext>
            </a:extLst>
          </p:cNvPr>
          <p:cNvSpPr txBox="1"/>
          <p:nvPr/>
        </p:nvSpPr>
        <p:spPr>
          <a:xfrm>
            <a:off x="7562858" y="3245634"/>
            <a:ext cx="2197082" cy="544316"/>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a:ea typeface="Helvetica Neue Medium"/>
                <a:cs typeface="Helvetica Neue Medium"/>
              </a:rPr>
              <a:t>Profitability</a:t>
            </a:r>
          </a:p>
          <a:p>
            <a:pPr marL="0" marR="0" lvl="0" indent="0" algn="ctr" defTabSz="914400" rtl="0" eaLnBrk="1" fontAlgn="auto" latinLnBrk="0" hangingPunct="1">
              <a:lnSpc>
                <a:spcPts val="15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546A">
                    <a:lumMod val="75000"/>
                  </a:srgbClr>
                </a:solidFill>
                <a:effectLst/>
                <a:uLnTx/>
                <a:uFillTx/>
                <a:latin typeface="Century Gothic"/>
                <a:ea typeface="Helvetica Neue Medium"/>
                <a:cs typeface="Helvetica Neue Medium"/>
              </a:rPr>
              <a:t>How profitable is the work you do?</a:t>
            </a:r>
          </a:p>
        </p:txBody>
      </p:sp>
      <p:sp>
        <p:nvSpPr>
          <p:cNvPr id="47" name="Rectangle 46">
            <a:extLst>
              <a:ext uri="{FF2B5EF4-FFF2-40B4-BE49-F238E27FC236}">
                <a16:creationId xmlns:a16="http://schemas.microsoft.com/office/drawing/2014/main" id="{0B3C6156-B03C-4BEC-A3B7-1573D432C687}"/>
              </a:ext>
            </a:extLst>
          </p:cNvPr>
          <p:cNvSpPr/>
          <p:nvPr/>
        </p:nvSpPr>
        <p:spPr>
          <a:xfrm>
            <a:off x="2247901" y="2296482"/>
            <a:ext cx="7696198" cy="3475717"/>
          </a:xfrm>
          <a:prstGeom prst="rec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nvGrpSpPr>
          <p:cNvPr id="2" name="Group 1">
            <a:extLst>
              <a:ext uri="{FF2B5EF4-FFF2-40B4-BE49-F238E27FC236}">
                <a16:creationId xmlns:a16="http://schemas.microsoft.com/office/drawing/2014/main" id="{78F53304-C2CA-C749-AB0C-DCF23A13FEFE}"/>
              </a:ext>
            </a:extLst>
          </p:cNvPr>
          <p:cNvGrpSpPr/>
          <p:nvPr/>
        </p:nvGrpSpPr>
        <p:grpSpPr>
          <a:xfrm>
            <a:off x="866775" y="4355361"/>
            <a:ext cx="10458450" cy="1416838"/>
            <a:chOff x="866775" y="4355361"/>
            <a:chExt cx="10458450" cy="1416838"/>
          </a:xfrm>
        </p:grpSpPr>
        <p:sp>
          <p:nvSpPr>
            <p:cNvPr id="18" name="Rectangle 17">
              <a:extLst>
                <a:ext uri="{FF2B5EF4-FFF2-40B4-BE49-F238E27FC236}">
                  <a16:creationId xmlns:a16="http://schemas.microsoft.com/office/drawing/2014/main" id="{732E06A0-C925-4B75-ADC5-EB9417F93BE3}"/>
                </a:ext>
              </a:extLst>
            </p:cNvPr>
            <p:cNvSpPr/>
            <p:nvPr/>
          </p:nvSpPr>
          <p:spPr>
            <a:xfrm>
              <a:off x="866775" y="4355361"/>
              <a:ext cx="10458450" cy="1416838"/>
            </a:xfrm>
            <a:prstGeom prst="rect">
              <a:avLst/>
            </a:prstGeom>
            <a:solidFill>
              <a:schemeClr val="tx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cxnSp>
          <p:nvCxnSpPr>
            <p:cNvPr id="53" name="Straight Connector 52">
              <a:extLst>
                <a:ext uri="{FF2B5EF4-FFF2-40B4-BE49-F238E27FC236}">
                  <a16:creationId xmlns:a16="http://schemas.microsoft.com/office/drawing/2014/main" id="{F6FE4039-1D91-48CF-BB66-4D38CB63DF83}"/>
                </a:ext>
              </a:extLst>
            </p:cNvPr>
            <p:cNvCxnSpPr>
              <a:cxnSpLocks/>
              <a:stCxn id="18" idx="1"/>
              <a:endCxn id="18" idx="3"/>
            </p:cNvCxnSpPr>
            <p:nvPr/>
          </p:nvCxnSpPr>
          <p:spPr>
            <a:xfrm>
              <a:off x="866775" y="5063780"/>
              <a:ext cx="10458450"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FE9A2EA-890B-439D-BCCE-CAB30A6AB021}"/>
                </a:ext>
              </a:extLst>
            </p:cNvPr>
            <p:cNvSpPr txBox="1"/>
            <p:nvPr/>
          </p:nvSpPr>
          <p:spPr>
            <a:xfrm>
              <a:off x="866775" y="4571071"/>
              <a:ext cx="1381126"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Current</a:t>
              </a:r>
            </a:p>
          </p:txBody>
        </p:sp>
        <p:sp>
          <p:nvSpPr>
            <p:cNvPr id="60" name="TextBox 59">
              <a:extLst>
                <a:ext uri="{FF2B5EF4-FFF2-40B4-BE49-F238E27FC236}">
                  <a16:creationId xmlns:a16="http://schemas.microsoft.com/office/drawing/2014/main" id="{8DD77B22-29D8-44A8-BB16-CCE447984DF1}"/>
                </a:ext>
              </a:extLst>
            </p:cNvPr>
            <p:cNvSpPr txBox="1"/>
            <p:nvPr/>
          </p:nvSpPr>
          <p:spPr>
            <a:xfrm>
              <a:off x="866775" y="5187157"/>
              <a:ext cx="1381126"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Goal for Quarter</a:t>
              </a:r>
            </a:p>
          </p:txBody>
        </p:sp>
      </p:grpSp>
      <p:sp>
        <p:nvSpPr>
          <p:cNvPr id="62" name="TextBox 61">
            <a:extLst>
              <a:ext uri="{FF2B5EF4-FFF2-40B4-BE49-F238E27FC236}">
                <a16:creationId xmlns:a16="http://schemas.microsoft.com/office/drawing/2014/main" id="{2A41604A-FF77-45BC-ABCF-1FE39026A4C7}"/>
              </a:ext>
            </a:extLst>
          </p:cNvPr>
          <p:cNvSpPr txBox="1"/>
          <p:nvPr/>
        </p:nvSpPr>
        <p:spPr>
          <a:xfrm>
            <a:off x="3214658" y="4571071"/>
            <a:ext cx="631878"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10</a:t>
            </a:r>
          </a:p>
        </p:txBody>
      </p:sp>
      <p:sp>
        <p:nvSpPr>
          <p:cNvPr id="63" name="TextBox 62">
            <a:extLst>
              <a:ext uri="{FF2B5EF4-FFF2-40B4-BE49-F238E27FC236}">
                <a16:creationId xmlns:a16="http://schemas.microsoft.com/office/drawing/2014/main" id="{57D14403-730D-475C-9ACC-28DB66E2D544}"/>
              </a:ext>
            </a:extLst>
          </p:cNvPr>
          <p:cNvSpPr txBox="1"/>
          <p:nvPr/>
        </p:nvSpPr>
        <p:spPr>
          <a:xfrm>
            <a:off x="3214658" y="5279490"/>
            <a:ext cx="631878"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10</a:t>
            </a:r>
          </a:p>
        </p:txBody>
      </p:sp>
      <p:sp>
        <p:nvSpPr>
          <p:cNvPr id="66" name="TextBox 65">
            <a:extLst>
              <a:ext uri="{FF2B5EF4-FFF2-40B4-BE49-F238E27FC236}">
                <a16:creationId xmlns:a16="http://schemas.microsoft.com/office/drawing/2014/main" id="{1F49E4D8-1758-48F9-8E1A-123C15CC8BC2}"/>
              </a:ext>
            </a:extLst>
          </p:cNvPr>
          <p:cNvSpPr txBox="1"/>
          <p:nvPr/>
        </p:nvSpPr>
        <p:spPr>
          <a:xfrm>
            <a:off x="5780065" y="4571071"/>
            <a:ext cx="631878"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6</a:t>
            </a:r>
          </a:p>
        </p:txBody>
      </p:sp>
      <p:sp>
        <p:nvSpPr>
          <p:cNvPr id="67" name="TextBox 66">
            <a:extLst>
              <a:ext uri="{FF2B5EF4-FFF2-40B4-BE49-F238E27FC236}">
                <a16:creationId xmlns:a16="http://schemas.microsoft.com/office/drawing/2014/main" id="{54E92D27-A3A4-4005-A060-50469FAF70A3}"/>
              </a:ext>
            </a:extLst>
          </p:cNvPr>
          <p:cNvSpPr txBox="1"/>
          <p:nvPr/>
        </p:nvSpPr>
        <p:spPr>
          <a:xfrm>
            <a:off x="5780065" y="5279490"/>
            <a:ext cx="631878"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9</a:t>
            </a:r>
          </a:p>
        </p:txBody>
      </p:sp>
      <p:sp>
        <p:nvSpPr>
          <p:cNvPr id="69" name="TextBox 68">
            <a:extLst>
              <a:ext uri="{FF2B5EF4-FFF2-40B4-BE49-F238E27FC236}">
                <a16:creationId xmlns:a16="http://schemas.microsoft.com/office/drawing/2014/main" id="{8896A461-65C0-4F0E-AFA2-CE087DCD1102}"/>
              </a:ext>
            </a:extLst>
          </p:cNvPr>
          <p:cNvSpPr txBox="1"/>
          <p:nvPr/>
        </p:nvSpPr>
        <p:spPr>
          <a:xfrm>
            <a:off x="8345465" y="4571071"/>
            <a:ext cx="631878"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6</a:t>
            </a:r>
          </a:p>
        </p:txBody>
      </p:sp>
      <p:sp>
        <p:nvSpPr>
          <p:cNvPr id="70" name="TextBox 69">
            <a:extLst>
              <a:ext uri="{FF2B5EF4-FFF2-40B4-BE49-F238E27FC236}">
                <a16:creationId xmlns:a16="http://schemas.microsoft.com/office/drawing/2014/main" id="{75CE1FE1-D3E1-44D0-8EB2-70172D691EC8}"/>
              </a:ext>
            </a:extLst>
          </p:cNvPr>
          <p:cNvSpPr txBox="1"/>
          <p:nvPr/>
        </p:nvSpPr>
        <p:spPr>
          <a:xfrm>
            <a:off x="8345465" y="5279490"/>
            <a:ext cx="631878"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9</a:t>
            </a:r>
          </a:p>
        </p:txBody>
      </p:sp>
      <p:grpSp>
        <p:nvGrpSpPr>
          <p:cNvPr id="71" name="Group 70">
            <a:extLst>
              <a:ext uri="{FF2B5EF4-FFF2-40B4-BE49-F238E27FC236}">
                <a16:creationId xmlns:a16="http://schemas.microsoft.com/office/drawing/2014/main" id="{90883166-8F08-4354-9BE8-DC44B52AD6CE}"/>
              </a:ext>
            </a:extLst>
          </p:cNvPr>
          <p:cNvGrpSpPr/>
          <p:nvPr/>
        </p:nvGrpSpPr>
        <p:grpSpPr>
          <a:xfrm>
            <a:off x="10386391" y="4571071"/>
            <a:ext cx="496534" cy="985418"/>
            <a:chOff x="2649532" y="4422706"/>
            <a:chExt cx="1381126" cy="985418"/>
          </a:xfrm>
        </p:grpSpPr>
        <p:sp>
          <p:nvSpPr>
            <p:cNvPr id="72" name="TextBox 71">
              <a:extLst>
                <a:ext uri="{FF2B5EF4-FFF2-40B4-BE49-F238E27FC236}">
                  <a16:creationId xmlns:a16="http://schemas.microsoft.com/office/drawing/2014/main" id="{7A4E99F5-260A-4416-B25C-1ED0644C34D0}"/>
                </a:ext>
              </a:extLst>
            </p:cNvPr>
            <p:cNvSpPr txBox="1"/>
            <p:nvPr/>
          </p:nvSpPr>
          <p:spPr>
            <a:xfrm>
              <a:off x="2649532" y="4422706"/>
              <a:ext cx="1381126"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22</a:t>
              </a:r>
            </a:p>
          </p:txBody>
        </p:sp>
        <p:sp>
          <p:nvSpPr>
            <p:cNvPr id="73" name="TextBox 72">
              <a:extLst>
                <a:ext uri="{FF2B5EF4-FFF2-40B4-BE49-F238E27FC236}">
                  <a16:creationId xmlns:a16="http://schemas.microsoft.com/office/drawing/2014/main" id="{A045A0DF-F316-4819-A33D-820A650E2F67}"/>
                </a:ext>
              </a:extLst>
            </p:cNvPr>
            <p:cNvSpPr txBox="1"/>
            <p:nvPr/>
          </p:nvSpPr>
          <p:spPr>
            <a:xfrm>
              <a:off x="2649532" y="5131125"/>
              <a:ext cx="1381126"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29</a:t>
              </a:r>
            </a:p>
          </p:txBody>
        </p:sp>
      </p:grpSp>
      <p:sp>
        <p:nvSpPr>
          <p:cNvPr id="74" name="TextBox 73">
            <a:extLst>
              <a:ext uri="{FF2B5EF4-FFF2-40B4-BE49-F238E27FC236}">
                <a16:creationId xmlns:a16="http://schemas.microsoft.com/office/drawing/2014/main" id="{58D1B5E4-0DF2-4F09-9AA6-32B1248D6A08}"/>
              </a:ext>
            </a:extLst>
          </p:cNvPr>
          <p:cNvSpPr txBox="1"/>
          <p:nvPr/>
        </p:nvSpPr>
        <p:spPr>
          <a:xfrm>
            <a:off x="9944100" y="3861703"/>
            <a:ext cx="1381126" cy="27699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TOTAL</a:t>
            </a:r>
          </a:p>
        </p:txBody>
      </p:sp>
      <p:sp>
        <p:nvSpPr>
          <p:cNvPr id="32" name="Heksagon 3">
            <a:extLst>
              <a:ext uri="{FF2B5EF4-FFF2-40B4-BE49-F238E27FC236}">
                <a16:creationId xmlns:a16="http://schemas.microsoft.com/office/drawing/2014/main" id="{B3300B0E-611D-4D42-BF49-88732F66E699}"/>
              </a:ext>
            </a:extLst>
          </p:cNvPr>
          <p:cNvSpPr/>
          <p:nvPr/>
        </p:nvSpPr>
        <p:spPr>
          <a:xfrm rot="5677016">
            <a:off x="-1310637" y="-339524"/>
            <a:ext cx="2881233" cy="2530247"/>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5" name="Freeform: Shape 38">
            <a:extLst>
              <a:ext uri="{FF2B5EF4-FFF2-40B4-BE49-F238E27FC236}">
                <a16:creationId xmlns:a16="http://schemas.microsoft.com/office/drawing/2014/main" id="{DBEF3C7B-D75B-FE44-B412-AF68CF112C5C}"/>
              </a:ext>
            </a:extLst>
          </p:cNvPr>
          <p:cNvSpPr/>
          <p:nvPr/>
        </p:nvSpPr>
        <p:spPr>
          <a:xfrm rot="1230641">
            <a:off x="683999" y="475926"/>
            <a:ext cx="999712" cy="1308902"/>
          </a:xfrm>
          <a:custGeom>
            <a:avLst/>
            <a:gdLst>
              <a:gd name="connsiteX0" fmla="*/ 686276 w 923925"/>
              <a:gd name="connsiteY0" fmla="*/ 420624 h 1209675"/>
              <a:gd name="connsiteX1" fmla="*/ 708279 w 923925"/>
              <a:gd name="connsiteY1" fmla="*/ 382524 h 1209675"/>
              <a:gd name="connsiteX2" fmla="*/ 708279 w 923925"/>
              <a:gd name="connsiteY2" fmla="*/ 0 h 1209675"/>
              <a:gd name="connsiteX3" fmla="*/ 686276 w 923925"/>
              <a:gd name="connsiteY3" fmla="*/ 0 h 1209675"/>
              <a:gd name="connsiteX4" fmla="*/ 686276 w 923925"/>
              <a:gd name="connsiteY4" fmla="*/ 420624 h 1209675"/>
              <a:gd name="connsiteX5" fmla="*/ 610076 w 923925"/>
              <a:gd name="connsiteY5" fmla="*/ 552736 h 1209675"/>
              <a:gd name="connsiteX6" fmla="*/ 632079 w 923925"/>
              <a:gd name="connsiteY6" fmla="*/ 514636 h 1209675"/>
              <a:gd name="connsiteX7" fmla="*/ 632079 w 923925"/>
              <a:gd name="connsiteY7" fmla="*/ 0 h 1209675"/>
              <a:gd name="connsiteX8" fmla="*/ 610076 w 923925"/>
              <a:gd name="connsiteY8" fmla="*/ 0 h 1209675"/>
              <a:gd name="connsiteX9" fmla="*/ 610076 w 923925"/>
              <a:gd name="connsiteY9" fmla="*/ 552736 h 1209675"/>
              <a:gd name="connsiteX10" fmla="*/ 533781 w 923925"/>
              <a:gd name="connsiteY10" fmla="*/ 684752 h 1209675"/>
              <a:gd name="connsiteX11" fmla="*/ 555784 w 923925"/>
              <a:gd name="connsiteY11" fmla="*/ 646652 h 1209675"/>
              <a:gd name="connsiteX12" fmla="*/ 555784 w 923925"/>
              <a:gd name="connsiteY12" fmla="*/ 0 h 1209675"/>
              <a:gd name="connsiteX13" fmla="*/ 533781 w 923925"/>
              <a:gd name="connsiteY13" fmla="*/ 0 h 1209675"/>
              <a:gd name="connsiteX14" fmla="*/ 533781 w 923925"/>
              <a:gd name="connsiteY14" fmla="*/ 684752 h 1209675"/>
              <a:gd name="connsiteX15" fmla="*/ 457486 w 923925"/>
              <a:gd name="connsiteY15" fmla="*/ 816864 h 1209675"/>
              <a:gd name="connsiteX16" fmla="*/ 479489 w 923925"/>
              <a:gd name="connsiteY16" fmla="*/ 778764 h 1209675"/>
              <a:gd name="connsiteX17" fmla="*/ 479489 w 923925"/>
              <a:gd name="connsiteY17" fmla="*/ 32385 h 1209675"/>
              <a:gd name="connsiteX18" fmla="*/ 457486 w 923925"/>
              <a:gd name="connsiteY18" fmla="*/ 70485 h 1209675"/>
              <a:gd name="connsiteX19" fmla="*/ 457486 w 923925"/>
              <a:gd name="connsiteY19" fmla="*/ 816864 h 1209675"/>
              <a:gd name="connsiteX20" fmla="*/ 762572 w 923925"/>
              <a:gd name="connsiteY20" fmla="*/ 288608 h 1209675"/>
              <a:gd name="connsiteX21" fmla="*/ 784574 w 923925"/>
              <a:gd name="connsiteY21" fmla="*/ 250508 h 1209675"/>
              <a:gd name="connsiteX22" fmla="*/ 784574 w 923925"/>
              <a:gd name="connsiteY22" fmla="*/ 0 h 1209675"/>
              <a:gd name="connsiteX23" fmla="*/ 762572 w 923925"/>
              <a:gd name="connsiteY23" fmla="*/ 0 h 1209675"/>
              <a:gd name="connsiteX24" fmla="*/ 762572 w 923925"/>
              <a:gd name="connsiteY24" fmla="*/ 288608 h 1209675"/>
              <a:gd name="connsiteX25" fmla="*/ 915067 w 923925"/>
              <a:gd name="connsiteY25" fmla="*/ 0 h 1209675"/>
              <a:gd name="connsiteX26" fmla="*/ 915067 w 923925"/>
              <a:gd name="connsiteY26" fmla="*/ 24384 h 1209675"/>
              <a:gd name="connsiteX27" fmla="*/ 929164 w 923925"/>
              <a:gd name="connsiteY27" fmla="*/ 0 h 1209675"/>
              <a:gd name="connsiteX28" fmla="*/ 915067 w 923925"/>
              <a:gd name="connsiteY28" fmla="*/ 0 h 1209675"/>
              <a:gd name="connsiteX29" fmla="*/ 838772 w 923925"/>
              <a:gd name="connsiteY29" fmla="*/ 156496 h 1209675"/>
              <a:gd name="connsiteX30" fmla="*/ 860774 w 923925"/>
              <a:gd name="connsiteY30" fmla="*/ 118396 h 1209675"/>
              <a:gd name="connsiteX31" fmla="*/ 860774 w 923925"/>
              <a:gd name="connsiteY31" fmla="*/ 0 h 1209675"/>
              <a:gd name="connsiteX32" fmla="*/ 838772 w 923925"/>
              <a:gd name="connsiteY32" fmla="*/ 0 h 1209675"/>
              <a:gd name="connsiteX33" fmla="*/ 838772 w 923925"/>
              <a:gd name="connsiteY33" fmla="*/ 156496 h 1209675"/>
              <a:gd name="connsiteX34" fmla="*/ 76295 w 923925"/>
              <a:gd name="connsiteY34" fmla="*/ 1045083 h 1209675"/>
              <a:gd name="connsiteX35" fmla="*/ 98298 w 923925"/>
              <a:gd name="connsiteY35" fmla="*/ 1083183 h 1209675"/>
              <a:gd name="connsiteX36" fmla="*/ 98298 w 923925"/>
              <a:gd name="connsiteY36" fmla="*/ 692753 h 1209675"/>
              <a:gd name="connsiteX37" fmla="*/ 76295 w 923925"/>
              <a:gd name="connsiteY37" fmla="*/ 730853 h 1209675"/>
              <a:gd name="connsiteX38" fmla="*/ 76295 w 923925"/>
              <a:gd name="connsiteY38" fmla="*/ 1045083 h 1209675"/>
              <a:gd name="connsiteX39" fmla="*/ 0 w 923925"/>
              <a:gd name="connsiteY39" fmla="*/ 912971 h 1209675"/>
              <a:gd name="connsiteX40" fmla="*/ 22003 w 923925"/>
              <a:gd name="connsiteY40" fmla="*/ 951071 h 1209675"/>
              <a:gd name="connsiteX41" fmla="*/ 22003 w 923925"/>
              <a:gd name="connsiteY41" fmla="*/ 824865 h 1209675"/>
              <a:gd name="connsiteX42" fmla="*/ 0 w 923925"/>
              <a:gd name="connsiteY42" fmla="*/ 862965 h 1209675"/>
              <a:gd name="connsiteX43" fmla="*/ 0 w 923925"/>
              <a:gd name="connsiteY43" fmla="*/ 912971 h 1209675"/>
              <a:gd name="connsiteX44" fmla="*/ 152495 w 923925"/>
              <a:gd name="connsiteY44" fmla="*/ 1177195 h 1209675"/>
              <a:gd name="connsiteX45" fmla="*/ 174498 w 923925"/>
              <a:gd name="connsiteY45" fmla="*/ 1215295 h 1209675"/>
              <a:gd name="connsiteX46" fmla="*/ 174498 w 923925"/>
              <a:gd name="connsiteY46" fmla="*/ 560642 h 1209675"/>
              <a:gd name="connsiteX47" fmla="*/ 152495 w 923925"/>
              <a:gd name="connsiteY47" fmla="*/ 598742 h 1209675"/>
              <a:gd name="connsiteX48" fmla="*/ 152495 w 923925"/>
              <a:gd name="connsiteY48" fmla="*/ 1177195 h 1209675"/>
              <a:gd name="connsiteX49" fmla="*/ 228791 w 923925"/>
              <a:gd name="connsiteY49" fmla="*/ 1213104 h 1209675"/>
              <a:gd name="connsiteX50" fmla="*/ 250793 w 923925"/>
              <a:gd name="connsiteY50" fmla="*/ 1175004 h 1209675"/>
              <a:gd name="connsiteX51" fmla="*/ 250793 w 923925"/>
              <a:gd name="connsiteY51" fmla="*/ 428625 h 1209675"/>
              <a:gd name="connsiteX52" fmla="*/ 228791 w 923925"/>
              <a:gd name="connsiteY52" fmla="*/ 466725 h 1209675"/>
              <a:gd name="connsiteX53" fmla="*/ 228791 w 923925"/>
              <a:gd name="connsiteY53" fmla="*/ 1213104 h 1209675"/>
              <a:gd name="connsiteX54" fmla="*/ 304991 w 923925"/>
              <a:gd name="connsiteY54" fmla="*/ 1080992 h 1209675"/>
              <a:gd name="connsiteX55" fmla="*/ 326993 w 923925"/>
              <a:gd name="connsiteY55" fmla="*/ 1042892 h 1209675"/>
              <a:gd name="connsiteX56" fmla="*/ 326993 w 923925"/>
              <a:gd name="connsiteY56" fmla="*/ 296513 h 1209675"/>
              <a:gd name="connsiteX57" fmla="*/ 304991 w 923925"/>
              <a:gd name="connsiteY57" fmla="*/ 334613 h 1209675"/>
              <a:gd name="connsiteX58" fmla="*/ 304991 w 923925"/>
              <a:gd name="connsiteY58" fmla="*/ 1080992 h 1209675"/>
              <a:gd name="connsiteX59" fmla="*/ 381286 w 923925"/>
              <a:gd name="connsiteY59" fmla="*/ 948976 h 1209675"/>
              <a:gd name="connsiteX60" fmla="*/ 403289 w 923925"/>
              <a:gd name="connsiteY60" fmla="*/ 910876 h 1209675"/>
              <a:gd name="connsiteX61" fmla="*/ 403289 w 923925"/>
              <a:gd name="connsiteY61" fmla="*/ 164402 h 1209675"/>
              <a:gd name="connsiteX62" fmla="*/ 381286 w 923925"/>
              <a:gd name="connsiteY62" fmla="*/ 202502 h 1209675"/>
              <a:gd name="connsiteX63" fmla="*/ 381286 w 923925"/>
              <a:gd name="connsiteY63" fmla="*/ 948976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3925" h="1209675">
                <a:moveTo>
                  <a:pt x="686276" y="420624"/>
                </a:moveTo>
                <a:lnTo>
                  <a:pt x="708279" y="382524"/>
                </a:lnTo>
                <a:lnTo>
                  <a:pt x="708279" y="0"/>
                </a:lnTo>
                <a:lnTo>
                  <a:pt x="686276" y="0"/>
                </a:lnTo>
                <a:lnTo>
                  <a:pt x="686276" y="420624"/>
                </a:lnTo>
                <a:close/>
                <a:moveTo>
                  <a:pt x="610076" y="552736"/>
                </a:moveTo>
                <a:lnTo>
                  <a:pt x="632079" y="514636"/>
                </a:lnTo>
                <a:lnTo>
                  <a:pt x="632079" y="0"/>
                </a:lnTo>
                <a:lnTo>
                  <a:pt x="610076" y="0"/>
                </a:lnTo>
                <a:lnTo>
                  <a:pt x="610076" y="552736"/>
                </a:lnTo>
                <a:close/>
                <a:moveTo>
                  <a:pt x="533781" y="684752"/>
                </a:moveTo>
                <a:lnTo>
                  <a:pt x="555784" y="646652"/>
                </a:lnTo>
                <a:lnTo>
                  <a:pt x="555784" y="0"/>
                </a:lnTo>
                <a:lnTo>
                  <a:pt x="533781" y="0"/>
                </a:lnTo>
                <a:lnTo>
                  <a:pt x="533781" y="684752"/>
                </a:lnTo>
                <a:close/>
                <a:moveTo>
                  <a:pt x="457486" y="816864"/>
                </a:moveTo>
                <a:lnTo>
                  <a:pt x="479489" y="778764"/>
                </a:lnTo>
                <a:lnTo>
                  <a:pt x="479489" y="32385"/>
                </a:lnTo>
                <a:lnTo>
                  <a:pt x="457486" y="70485"/>
                </a:lnTo>
                <a:lnTo>
                  <a:pt x="457486" y="816864"/>
                </a:lnTo>
                <a:close/>
                <a:moveTo>
                  <a:pt x="762572" y="288608"/>
                </a:moveTo>
                <a:lnTo>
                  <a:pt x="784574" y="250508"/>
                </a:lnTo>
                <a:lnTo>
                  <a:pt x="784574" y="0"/>
                </a:lnTo>
                <a:lnTo>
                  <a:pt x="762572" y="0"/>
                </a:lnTo>
                <a:lnTo>
                  <a:pt x="762572" y="288608"/>
                </a:lnTo>
                <a:close/>
                <a:moveTo>
                  <a:pt x="915067" y="0"/>
                </a:moveTo>
                <a:lnTo>
                  <a:pt x="915067" y="24384"/>
                </a:lnTo>
                <a:lnTo>
                  <a:pt x="929164" y="0"/>
                </a:lnTo>
                <a:lnTo>
                  <a:pt x="915067" y="0"/>
                </a:lnTo>
                <a:close/>
                <a:moveTo>
                  <a:pt x="838772" y="156496"/>
                </a:moveTo>
                <a:lnTo>
                  <a:pt x="860774" y="118396"/>
                </a:lnTo>
                <a:lnTo>
                  <a:pt x="860774" y="0"/>
                </a:lnTo>
                <a:lnTo>
                  <a:pt x="838772" y="0"/>
                </a:lnTo>
                <a:lnTo>
                  <a:pt x="838772" y="156496"/>
                </a:lnTo>
                <a:close/>
                <a:moveTo>
                  <a:pt x="76295" y="1045083"/>
                </a:moveTo>
                <a:lnTo>
                  <a:pt x="98298" y="1083183"/>
                </a:lnTo>
                <a:lnTo>
                  <a:pt x="98298" y="692753"/>
                </a:lnTo>
                <a:lnTo>
                  <a:pt x="76295" y="730853"/>
                </a:lnTo>
                <a:lnTo>
                  <a:pt x="76295" y="1045083"/>
                </a:lnTo>
                <a:close/>
                <a:moveTo>
                  <a:pt x="0" y="912971"/>
                </a:moveTo>
                <a:lnTo>
                  <a:pt x="22003" y="951071"/>
                </a:lnTo>
                <a:lnTo>
                  <a:pt x="22003" y="824865"/>
                </a:lnTo>
                <a:lnTo>
                  <a:pt x="0" y="862965"/>
                </a:lnTo>
                <a:lnTo>
                  <a:pt x="0" y="912971"/>
                </a:lnTo>
                <a:close/>
                <a:moveTo>
                  <a:pt x="152495" y="1177195"/>
                </a:moveTo>
                <a:lnTo>
                  <a:pt x="174498" y="1215295"/>
                </a:lnTo>
                <a:lnTo>
                  <a:pt x="174498" y="560642"/>
                </a:lnTo>
                <a:lnTo>
                  <a:pt x="152495" y="598742"/>
                </a:lnTo>
                <a:lnTo>
                  <a:pt x="152495" y="1177195"/>
                </a:lnTo>
                <a:close/>
                <a:moveTo>
                  <a:pt x="228791" y="1213104"/>
                </a:moveTo>
                <a:lnTo>
                  <a:pt x="250793" y="1175004"/>
                </a:lnTo>
                <a:lnTo>
                  <a:pt x="250793" y="428625"/>
                </a:lnTo>
                <a:lnTo>
                  <a:pt x="228791" y="466725"/>
                </a:lnTo>
                <a:lnTo>
                  <a:pt x="228791" y="1213104"/>
                </a:lnTo>
                <a:close/>
                <a:moveTo>
                  <a:pt x="304991" y="1080992"/>
                </a:moveTo>
                <a:lnTo>
                  <a:pt x="326993" y="1042892"/>
                </a:lnTo>
                <a:lnTo>
                  <a:pt x="326993" y="296513"/>
                </a:lnTo>
                <a:lnTo>
                  <a:pt x="304991" y="334613"/>
                </a:lnTo>
                <a:lnTo>
                  <a:pt x="304991" y="1080992"/>
                </a:lnTo>
                <a:close/>
                <a:moveTo>
                  <a:pt x="381286" y="948976"/>
                </a:moveTo>
                <a:lnTo>
                  <a:pt x="403289" y="910876"/>
                </a:lnTo>
                <a:lnTo>
                  <a:pt x="403289" y="164402"/>
                </a:lnTo>
                <a:lnTo>
                  <a:pt x="381286" y="202502"/>
                </a:lnTo>
                <a:lnTo>
                  <a:pt x="381286" y="948976"/>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7" name="Freeform: Shape 40">
            <a:extLst>
              <a:ext uri="{FF2B5EF4-FFF2-40B4-BE49-F238E27FC236}">
                <a16:creationId xmlns:a16="http://schemas.microsoft.com/office/drawing/2014/main" id="{15DD3B69-2586-784D-9B0A-6884B9E94D96}"/>
              </a:ext>
            </a:extLst>
          </p:cNvPr>
          <p:cNvSpPr/>
          <p:nvPr/>
        </p:nvSpPr>
        <p:spPr>
          <a:xfrm>
            <a:off x="11173398" y="1278072"/>
            <a:ext cx="1442264" cy="1280818"/>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8" name="Bintang: 4 Titik 7">
            <a:extLst>
              <a:ext uri="{FF2B5EF4-FFF2-40B4-BE49-F238E27FC236}">
                <a16:creationId xmlns:a16="http://schemas.microsoft.com/office/drawing/2014/main" id="{069DAE0F-2449-7C44-99E0-07846F07D6B9}"/>
              </a:ext>
            </a:extLst>
          </p:cNvPr>
          <p:cNvSpPr/>
          <p:nvPr/>
        </p:nvSpPr>
        <p:spPr>
          <a:xfrm rot="302165">
            <a:off x="8986245" y="1388145"/>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9" name="Bintang: 4 Titik 7">
            <a:extLst>
              <a:ext uri="{FF2B5EF4-FFF2-40B4-BE49-F238E27FC236}">
                <a16:creationId xmlns:a16="http://schemas.microsoft.com/office/drawing/2014/main" id="{A2DA5DE5-D7EE-1D40-B31F-2981564EB8B5}"/>
              </a:ext>
            </a:extLst>
          </p:cNvPr>
          <p:cNvSpPr/>
          <p:nvPr/>
        </p:nvSpPr>
        <p:spPr>
          <a:xfrm>
            <a:off x="3002489" y="137725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Tree>
    <p:extLst>
      <p:ext uri="{BB962C8B-B14F-4D97-AF65-F5344CB8AC3E}">
        <p14:creationId xmlns:p14="http://schemas.microsoft.com/office/powerpoint/2010/main" val="122705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42" presetClass="path" presetSubtype="0" repeatCount="indefinite" accel="50000" decel="50000" autoRev="1" fill="hold" grpId="1" nodeType="withEffect">
                                  <p:stCondLst>
                                    <p:cond delay="3000"/>
                                  </p:stCondLst>
                                  <p:childTnLst>
                                    <p:animMotion origin="layout" path="M 1.66667E-6 -2.22222E-6 L 1.66667E-6 0.02384 " pathEditMode="relative" rAng="0" ptsTypes="AA">
                                      <p:cBhvr>
                                        <p:cTn id="9" dur="3000" fill="hold"/>
                                        <p:tgtEl>
                                          <p:spTgt spid="32"/>
                                        </p:tgtEl>
                                        <p:attrNameLst>
                                          <p:attrName>ppt_x</p:attrName>
                                          <p:attrName>ppt_y</p:attrName>
                                        </p:attrNameLst>
                                      </p:cBhvr>
                                      <p:rCtr x="0" y="1204"/>
                                    </p:animMotion>
                                  </p:childTnLst>
                                </p:cTn>
                              </p:par>
                              <p:par>
                                <p:cTn id="10" presetID="10" presetClass="entr" presetSubtype="0" fill="hold" grpId="0" nodeType="withEffect">
                                  <p:stCondLst>
                                    <p:cond delay="20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childTnLst>
                                </p:cTn>
                              </p:par>
                              <p:par>
                                <p:cTn id="13" presetID="42" presetClass="path" presetSubtype="0" repeatCount="indefinite" accel="50000" decel="50000" autoRev="1" fill="hold" grpId="1" nodeType="withEffect">
                                  <p:stCondLst>
                                    <p:cond delay="2000"/>
                                  </p:stCondLst>
                                  <p:childTnLst>
                                    <p:animMotion origin="layout" path="M 1.66667E-6 -2.22222E-6 L 1.66667E-6 0.02384 " pathEditMode="relative" rAng="0" ptsTypes="AA">
                                      <p:cBhvr>
                                        <p:cTn id="14" dur="3000" fill="hold"/>
                                        <p:tgtEl>
                                          <p:spTgt spid="35"/>
                                        </p:tgtEl>
                                        <p:attrNameLst>
                                          <p:attrName>ppt_x</p:attrName>
                                          <p:attrName>ppt_y</p:attrName>
                                        </p:attrNameLst>
                                      </p:cBhvr>
                                      <p:rCtr x="0" y="1204"/>
                                    </p:animMotion>
                                  </p:childTnLst>
                                </p:cTn>
                              </p:par>
                              <p:par>
                                <p:cTn id="15" presetID="10" presetClass="entr" presetSubtype="0" fill="hold" grpId="0" nodeType="withEffect">
                                  <p:stCondLst>
                                    <p:cond delay="250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childTnLst>
                                </p:cTn>
                              </p:par>
                              <p:par>
                                <p:cTn id="18" presetID="42" presetClass="path" presetSubtype="0" repeatCount="indefinite" accel="50000" decel="50000" autoRev="1" fill="hold" grpId="1" nodeType="withEffect">
                                  <p:stCondLst>
                                    <p:cond delay="2500"/>
                                  </p:stCondLst>
                                  <p:childTnLst>
                                    <p:animMotion origin="layout" path="M 1.66667E-6 -2.22222E-6 L 1.66667E-6 0.02384 " pathEditMode="relative" rAng="0" ptsTypes="AA">
                                      <p:cBhvr>
                                        <p:cTn id="19" dur="3000" fill="hold"/>
                                        <p:tgtEl>
                                          <p:spTgt spid="37"/>
                                        </p:tgtEl>
                                        <p:attrNameLst>
                                          <p:attrName>ppt_x</p:attrName>
                                          <p:attrName>ppt_y</p:attrName>
                                        </p:attrNameLst>
                                      </p:cBhvr>
                                      <p:rCtr x="0" y="1204"/>
                                    </p:animMotion>
                                  </p:childTnLst>
                                </p:cTn>
                              </p:par>
                              <p:par>
                                <p:cTn id="20" presetID="16" presetClass="entr" presetSubtype="37"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1500"/>
                                        <p:tgtEl>
                                          <p:spTgt spid="3"/>
                                        </p:tgtEl>
                                      </p:cBhvr>
                                    </p:animEffect>
                                  </p:childTnLst>
                                </p:cTn>
                              </p:par>
                              <p:par>
                                <p:cTn id="23" presetID="23" presetClass="entr" presetSubtype="16"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0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childTnLst>
                                </p:cTn>
                              </p:par>
                              <p:par>
                                <p:cTn id="31" presetID="2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edge">
                                      <p:cBhvr>
                                        <p:cTn id="33" dur="2000"/>
                                        <p:tgtEl>
                                          <p:spTgt spid="47"/>
                                        </p:tgtEl>
                                      </p:cBhvr>
                                    </p:animEffect>
                                  </p:childTnLst>
                                </p:cTn>
                              </p:par>
                              <p:par>
                                <p:cTn id="34" presetID="16" presetClass="entr" presetSubtype="42" fill="hold" nodeType="withEffect">
                                  <p:stCondLst>
                                    <p:cond delay="1000"/>
                                  </p:stCondLst>
                                  <p:childTnLst>
                                    <p:set>
                                      <p:cBhvr>
                                        <p:cTn id="35" dur="1" fill="hold">
                                          <p:stCondLst>
                                            <p:cond delay="0"/>
                                          </p:stCondLst>
                                        </p:cTn>
                                        <p:tgtEl>
                                          <p:spTgt spid="27"/>
                                        </p:tgtEl>
                                        <p:attrNameLst>
                                          <p:attrName>style.visibility</p:attrName>
                                        </p:attrNameLst>
                                      </p:cBhvr>
                                      <p:to>
                                        <p:strVal val="visible"/>
                                      </p:to>
                                    </p:set>
                                    <p:animEffect transition="in" filter="barn(outHorizontal)">
                                      <p:cBhvr>
                                        <p:cTn id="36" dur="1000"/>
                                        <p:tgtEl>
                                          <p:spTgt spid="27"/>
                                        </p:tgtEl>
                                      </p:cBhvr>
                                    </p:animEffect>
                                  </p:childTnLst>
                                </p:cTn>
                              </p:par>
                              <p:par>
                                <p:cTn id="37" presetID="16" presetClass="entr" presetSubtype="42" fill="hold" nodeType="withEffect">
                                  <p:stCondLst>
                                    <p:cond delay="1000"/>
                                  </p:stCondLst>
                                  <p:childTnLst>
                                    <p:set>
                                      <p:cBhvr>
                                        <p:cTn id="38" dur="1" fill="hold">
                                          <p:stCondLst>
                                            <p:cond delay="0"/>
                                          </p:stCondLst>
                                        </p:cTn>
                                        <p:tgtEl>
                                          <p:spTgt spid="28"/>
                                        </p:tgtEl>
                                        <p:attrNameLst>
                                          <p:attrName>style.visibility</p:attrName>
                                        </p:attrNameLst>
                                      </p:cBhvr>
                                      <p:to>
                                        <p:strVal val="visible"/>
                                      </p:to>
                                    </p:set>
                                    <p:animEffect transition="in" filter="barn(outHorizontal)">
                                      <p:cBhvr>
                                        <p:cTn id="39" dur="1000"/>
                                        <p:tgtEl>
                                          <p:spTgt spid="28"/>
                                        </p:tgtEl>
                                      </p:cBhvr>
                                    </p:animEffect>
                                  </p:childTnLst>
                                </p:cTn>
                              </p:par>
                              <p:par>
                                <p:cTn id="40" presetID="10" presetClass="entr" presetSubtype="0" fill="hold" grpId="0" nodeType="withEffect">
                                  <p:stCondLst>
                                    <p:cond delay="20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500"/>
                                        <p:tgtEl>
                                          <p:spTgt spid="15"/>
                                        </p:tgtEl>
                                      </p:cBhvr>
                                    </p:animEffect>
                                  </p:childTnLst>
                                </p:cTn>
                              </p:par>
                              <p:par>
                                <p:cTn id="43" presetID="0" presetClass="path" presetSubtype="0" decel="50000" fill="hold" grpId="1" nodeType="withEffect">
                                  <p:stCondLst>
                                    <p:cond delay="2000"/>
                                  </p:stCondLst>
                                  <p:childTnLst>
                                    <p:animMotion origin="layout" path="M -3.33333E-6 0.20186 L -3.33333E-6 -3.7037E-6 " pathEditMode="relative" rAng="0" ptsTypes="AA">
                                      <p:cBhvr>
                                        <p:cTn id="44" dur="2000" fill="hold"/>
                                        <p:tgtEl>
                                          <p:spTgt spid="15"/>
                                        </p:tgtEl>
                                        <p:attrNameLst>
                                          <p:attrName>ppt_x</p:attrName>
                                          <p:attrName>ppt_y</p:attrName>
                                        </p:attrNameLst>
                                      </p:cBhvr>
                                      <p:rCtr x="0" y="-10093"/>
                                    </p:animMotion>
                                  </p:childTnLst>
                                </p:cTn>
                              </p:par>
                              <p:par>
                                <p:cTn id="45" presetID="10" presetClass="entr" presetSubtype="0" fill="hold" grpId="0" nodeType="withEffect">
                                  <p:stCondLst>
                                    <p:cond delay="225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500"/>
                                        <p:tgtEl>
                                          <p:spTgt spid="43"/>
                                        </p:tgtEl>
                                      </p:cBhvr>
                                    </p:animEffect>
                                  </p:childTnLst>
                                </p:cTn>
                              </p:par>
                              <p:par>
                                <p:cTn id="48" presetID="0" presetClass="path" presetSubtype="0" decel="50000" fill="hold" grpId="1" nodeType="withEffect">
                                  <p:stCondLst>
                                    <p:cond delay="2250"/>
                                  </p:stCondLst>
                                  <p:childTnLst>
                                    <p:animMotion origin="layout" path="M 0 0.20092 L 0 -2.96296E-6 " pathEditMode="relative" rAng="0" ptsTypes="AA">
                                      <p:cBhvr>
                                        <p:cTn id="49" dur="2000" fill="hold"/>
                                        <p:tgtEl>
                                          <p:spTgt spid="43"/>
                                        </p:tgtEl>
                                        <p:attrNameLst>
                                          <p:attrName>ppt_x</p:attrName>
                                          <p:attrName>ppt_y</p:attrName>
                                        </p:attrNameLst>
                                      </p:cBhvr>
                                      <p:rCtr x="0" y="-9630"/>
                                    </p:animMotion>
                                  </p:childTnLst>
                                </p:cTn>
                              </p:par>
                              <p:par>
                                <p:cTn id="50" presetID="10" presetClass="entr" presetSubtype="0" fill="hold" grpId="0" nodeType="withEffect">
                                  <p:stCondLst>
                                    <p:cond delay="25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500"/>
                                        <p:tgtEl>
                                          <p:spTgt spid="44"/>
                                        </p:tgtEl>
                                      </p:cBhvr>
                                    </p:animEffect>
                                  </p:childTnLst>
                                </p:cTn>
                              </p:par>
                              <p:par>
                                <p:cTn id="53" presetID="0" presetClass="path" presetSubtype="0" decel="50000" fill="hold" grpId="1" nodeType="withEffect">
                                  <p:stCondLst>
                                    <p:cond delay="2500"/>
                                  </p:stCondLst>
                                  <p:childTnLst>
                                    <p:animMotion origin="layout" path="M -0.00339 0.19884 L -1.25E-6 7.40741E-7 " pathEditMode="relative" rAng="0" ptsTypes="AA">
                                      <p:cBhvr>
                                        <p:cTn id="54" dur="2000" fill="hold"/>
                                        <p:tgtEl>
                                          <p:spTgt spid="44"/>
                                        </p:tgtEl>
                                        <p:attrNameLst>
                                          <p:attrName>ppt_x</p:attrName>
                                          <p:attrName>ppt_y</p:attrName>
                                        </p:attrNameLst>
                                      </p:cBhvr>
                                      <p:rCtr x="0" y="-10347"/>
                                    </p:animMotion>
                                  </p:childTnLst>
                                </p:cTn>
                              </p:par>
                              <p:par>
                                <p:cTn id="55" presetID="23" presetClass="entr" presetSubtype="16" fill="hold" grpId="0" nodeType="withEffect">
                                  <p:stCondLst>
                                    <p:cond delay="3000"/>
                                  </p:stCondLst>
                                  <p:childTnLst>
                                    <p:set>
                                      <p:cBhvr>
                                        <p:cTn id="56" dur="1" fill="hold">
                                          <p:stCondLst>
                                            <p:cond delay="0"/>
                                          </p:stCondLst>
                                        </p:cTn>
                                        <p:tgtEl>
                                          <p:spTgt spid="31"/>
                                        </p:tgtEl>
                                        <p:attrNameLst>
                                          <p:attrName>style.visibility</p:attrName>
                                        </p:attrNameLst>
                                      </p:cBhvr>
                                      <p:to>
                                        <p:strVal val="visible"/>
                                      </p:to>
                                    </p:set>
                                    <p:anim calcmode="lin" valueType="num">
                                      <p:cBhvr>
                                        <p:cTn id="57" dur="1500" fill="hold"/>
                                        <p:tgtEl>
                                          <p:spTgt spid="31"/>
                                        </p:tgtEl>
                                        <p:attrNameLst>
                                          <p:attrName>ppt_w</p:attrName>
                                        </p:attrNameLst>
                                      </p:cBhvr>
                                      <p:tavLst>
                                        <p:tav tm="0">
                                          <p:val>
                                            <p:fltVal val="0"/>
                                          </p:val>
                                        </p:tav>
                                        <p:tav tm="100000">
                                          <p:val>
                                            <p:strVal val="#ppt_w"/>
                                          </p:val>
                                        </p:tav>
                                      </p:tavLst>
                                    </p:anim>
                                    <p:anim calcmode="lin" valueType="num">
                                      <p:cBhvr>
                                        <p:cTn id="58" dur="1500" fill="hold"/>
                                        <p:tgtEl>
                                          <p:spTgt spid="31"/>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3000"/>
                                  </p:stCondLst>
                                  <p:childTnLst>
                                    <p:set>
                                      <p:cBhvr>
                                        <p:cTn id="60" dur="1" fill="hold">
                                          <p:stCondLst>
                                            <p:cond delay="0"/>
                                          </p:stCondLst>
                                        </p:cTn>
                                        <p:tgtEl>
                                          <p:spTgt spid="33"/>
                                        </p:tgtEl>
                                        <p:attrNameLst>
                                          <p:attrName>style.visibility</p:attrName>
                                        </p:attrNameLst>
                                      </p:cBhvr>
                                      <p:to>
                                        <p:strVal val="visible"/>
                                      </p:to>
                                    </p:set>
                                    <p:anim calcmode="lin" valueType="num">
                                      <p:cBhvr>
                                        <p:cTn id="61" dur="1500" fill="hold"/>
                                        <p:tgtEl>
                                          <p:spTgt spid="33"/>
                                        </p:tgtEl>
                                        <p:attrNameLst>
                                          <p:attrName>ppt_w</p:attrName>
                                        </p:attrNameLst>
                                      </p:cBhvr>
                                      <p:tavLst>
                                        <p:tav tm="0">
                                          <p:val>
                                            <p:fltVal val="0"/>
                                          </p:val>
                                        </p:tav>
                                        <p:tav tm="100000">
                                          <p:val>
                                            <p:strVal val="#ppt_w"/>
                                          </p:val>
                                        </p:tav>
                                      </p:tavLst>
                                    </p:anim>
                                    <p:anim calcmode="lin" valueType="num">
                                      <p:cBhvr>
                                        <p:cTn id="62" dur="1500" fill="hold"/>
                                        <p:tgtEl>
                                          <p:spTgt spid="33"/>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3000"/>
                                  </p:stCondLst>
                                  <p:childTnLst>
                                    <p:set>
                                      <p:cBhvr>
                                        <p:cTn id="64" dur="1" fill="hold">
                                          <p:stCondLst>
                                            <p:cond delay="0"/>
                                          </p:stCondLst>
                                        </p:cTn>
                                        <p:tgtEl>
                                          <p:spTgt spid="34"/>
                                        </p:tgtEl>
                                        <p:attrNameLst>
                                          <p:attrName>style.visibility</p:attrName>
                                        </p:attrNameLst>
                                      </p:cBhvr>
                                      <p:to>
                                        <p:strVal val="visible"/>
                                      </p:to>
                                    </p:set>
                                    <p:anim calcmode="lin" valueType="num">
                                      <p:cBhvr>
                                        <p:cTn id="65" dur="1500" fill="hold"/>
                                        <p:tgtEl>
                                          <p:spTgt spid="34"/>
                                        </p:tgtEl>
                                        <p:attrNameLst>
                                          <p:attrName>ppt_w</p:attrName>
                                        </p:attrNameLst>
                                      </p:cBhvr>
                                      <p:tavLst>
                                        <p:tav tm="0">
                                          <p:val>
                                            <p:fltVal val="0"/>
                                          </p:val>
                                        </p:tav>
                                        <p:tav tm="100000">
                                          <p:val>
                                            <p:strVal val="#ppt_w"/>
                                          </p:val>
                                        </p:tav>
                                      </p:tavLst>
                                    </p:anim>
                                    <p:anim calcmode="lin" valueType="num">
                                      <p:cBhvr>
                                        <p:cTn id="66" dur="1500" fill="hold"/>
                                        <p:tgtEl>
                                          <p:spTgt spid="34"/>
                                        </p:tgtEl>
                                        <p:attrNameLst>
                                          <p:attrName>ppt_h</p:attrName>
                                        </p:attrNameLst>
                                      </p:cBhvr>
                                      <p:tavLst>
                                        <p:tav tm="0">
                                          <p:val>
                                            <p:fltVal val="0"/>
                                          </p:val>
                                        </p:tav>
                                        <p:tav tm="100000">
                                          <p:val>
                                            <p:strVal val="#ppt_h"/>
                                          </p:val>
                                        </p:tav>
                                      </p:tavLst>
                                    </p:anim>
                                  </p:childTnLst>
                                </p:cTn>
                              </p:par>
                              <p:par>
                                <p:cTn id="67" presetID="22" presetClass="entr" presetSubtype="8" fill="hold" nodeType="withEffect">
                                  <p:stCondLst>
                                    <p:cond delay="2000"/>
                                  </p:stCondLst>
                                  <p:childTnLst>
                                    <p:set>
                                      <p:cBhvr>
                                        <p:cTn id="68" dur="1" fill="hold">
                                          <p:stCondLst>
                                            <p:cond delay="0"/>
                                          </p:stCondLst>
                                        </p:cTn>
                                        <p:tgtEl>
                                          <p:spTgt spid="2"/>
                                        </p:tgtEl>
                                        <p:attrNameLst>
                                          <p:attrName>style.visibility</p:attrName>
                                        </p:attrNameLst>
                                      </p:cBhvr>
                                      <p:to>
                                        <p:strVal val="visible"/>
                                      </p:to>
                                    </p:set>
                                    <p:animEffect transition="in" filter="wipe(left)">
                                      <p:cBhvr>
                                        <p:cTn id="69" dur="2000"/>
                                        <p:tgtEl>
                                          <p:spTgt spid="2"/>
                                        </p:tgtEl>
                                      </p:cBhvr>
                                    </p:animEffect>
                                  </p:childTnLst>
                                </p:cTn>
                              </p:par>
                              <p:par>
                                <p:cTn id="70" presetID="12" presetClass="entr" presetSubtype="1" fill="hold" grpId="0" nodeType="withEffect">
                                  <p:stCondLst>
                                    <p:cond delay="30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1500"/>
                                        <p:tgtEl>
                                          <p:spTgt spid="36"/>
                                        </p:tgtEl>
                                        <p:attrNameLst>
                                          <p:attrName>ppt_y</p:attrName>
                                        </p:attrNameLst>
                                      </p:cBhvr>
                                      <p:tavLst>
                                        <p:tav tm="0">
                                          <p:val>
                                            <p:strVal val="#ppt_y-#ppt_h*1.125000"/>
                                          </p:val>
                                        </p:tav>
                                        <p:tav tm="100000">
                                          <p:val>
                                            <p:strVal val="#ppt_y"/>
                                          </p:val>
                                        </p:tav>
                                      </p:tavLst>
                                    </p:anim>
                                    <p:animEffect transition="in" filter="wipe(down)">
                                      <p:cBhvr>
                                        <p:cTn id="73" dur="1500"/>
                                        <p:tgtEl>
                                          <p:spTgt spid="36"/>
                                        </p:tgtEl>
                                      </p:cBhvr>
                                    </p:animEffect>
                                  </p:childTnLst>
                                </p:cTn>
                              </p:par>
                              <p:par>
                                <p:cTn id="74" presetID="12" presetClass="entr" presetSubtype="1" fill="hold" grpId="0" nodeType="withEffect">
                                  <p:stCondLst>
                                    <p:cond delay="3000"/>
                                  </p:stCondLst>
                                  <p:childTnLst>
                                    <p:set>
                                      <p:cBhvr>
                                        <p:cTn id="75" dur="1" fill="hold">
                                          <p:stCondLst>
                                            <p:cond delay="0"/>
                                          </p:stCondLst>
                                        </p:cTn>
                                        <p:tgtEl>
                                          <p:spTgt spid="41"/>
                                        </p:tgtEl>
                                        <p:attrNameLst>
                                          <p:attrName>style.visibility</p:attrName>
                                        </p:attrNameLst>
                                      </p:cBhvr>
                                      <p:to>
                                        <p:strVal val="visible"/>
                                      </p:to>
                                    </p:set>
                                    <p:anim calcmode="lin" valueType="num">
                                      <p:cBhvr additive="base">
                                        <p:cTn id="76" dur="1500"/>
                                        <p:tgtEl>
                                          <p:spTgt spid="41"/>
                                        </p:tgtEl>
                                        <p:attrNameLst>
                                          <p:attrName>ppt_y</p:attrName>
                                        </p:attrNameLst>
                                      </p:cBhvr>
                                      <p:tavLst>
                                        <p:tav tm="0">
                                          <p:val>
                                            <p:strVal val="#ppt_y-#ppt_h*1.125000"/>
                                          </p:val>
                                        </p:tav>
                                        <p:tav tm="100000">
                                          <p:val>
                                            <p:strVal val="#ppt_y"/>
                                          </p:val>
                                        </p:tav>
                                      </p:tavLst>
                                    </p:anim>
                                    <p:animEffect transition="in" filter="wipe(down)">
                                      <p:cBhvr>
                                        <p:cTn id="77" dur="1500"/>
                                        <p:tgtEl>
                                          <p:spTgt spid="41"/>
                                        </p:tgtEl>
                                      </p:cBhvr>
                                    </p:animEffect>
                                  </p:childTnLst>
                                </p:cTn>
                              </p:par>
                              <p:par>
                                <p:cTn id="78" presetID="12" presetClass="entr" presetSubtype="1" fill="hold" grpId="0" nodeType="withEffect">
                                  <p:stCondLst>
                                    <p:cond delay="3000"/>
                                  </p:stCondLst>
                                  <p:childTnLst>
                                    <p:set>
                                      <p:cBhvr>
                                        <p:cTn id="79" dur="1" fill="hold">
                                          <p:stCondLst>
                                            <p:cond delay="0"/>
                                          </p:stCondLst>
                                        </p:cTn>
                                        <p:tgtEl>
                                          <p:spTgt spid="42"/>
                                        </p:tgtEl>
                                        <p:attrNameLst>
                                          <p:attrName>style.visibility</p:attrName>
                                        </p:attrNameLst>
                                      </p:cBhvr>
                                      <p:to>
                                        <p:strVal val="visible"/>
                                      </p:to>
                                    </p:set>
                                    <p:anim calcmode="lin" valueType="num">
                                      <p:cBhvr additive="base">
                                        <p:cTn id="80" dur="1500"/>
                                        <p:tgtEl>
                                          <p:spTgt spid="42"/>
                                        </p:tgtEl>
                                        <p:attrNameLst>
                                          <p:attrName>ppt_y</p:attrName>
                                        </p:attrNameLst>
                                      </p:cBhvr>
                                      <p:tavLst>
                                        <p:tav tm="0">
                                          <p:val>
                                            <p:strVal val="#ppt_y-#ppt_h*1.125000"/>
                                          </p:val>
                                        </p:tav>
                                        <p:tav tm="100000">
                                          <p:val>
                                            <p:strVal val="#ppt_y"/>
                                          </p:val>
                                        </p:tav>
                                      </p:tavLst>
                                    </p:anim>
                                    <p:animEffect transition="in" filter="wipe(down)">
                                      <p:cBhvr>
                                        <p:cTn id="81" dur="1500"/>
                                        <p:tgtEl>
                                          <p:spTgt spid="42"/>
                                        </p:tgtEl>
                                      </p:cBhvr>
                                    </p:animEffect>
                                  </p:childTnLst>
                                </p:cTn>
                              </p:par>
                              <p:par>
                                <p:cTn id="82" presetID="10" presetClass="entr" presetSubtype="0" fill="hold" grpId="0" nodeType="withEffect">
                                  <p:stCondLst>
                                    <p:cond delay="4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childTnLst>
                                </p:cTn>
                              </p:par>
                              <p:par>
                                <p:cTn id="85" presetID="10" presetClass="entr" presetSubtype="0" fill="hold" grpId="0" nodeType="withEffect">
                                  <p:stCondLst>
                                    <p:cond delay="400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childTnLst>
                                </p:cTn>
                              </p:par>
                              <p:par>
                                <p:cTn id="88" presetID="10" presetClass="entr" presetSubtype="0" fill="hold" grpId="0" nodeType="withEffect">
                                  <p:stCondLst>
                                    <p:cond delay="400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1000"/>
                                        <p:tgtEl>
                                          <p:spTgt spid="22"/>
                                        </p:tgtEl>
                                      </p:cBhvr>
                                    </p:animEffect>
                                  </p:childTnLst>
                                </p:cTn>
                              </p:par>
                              <p:par>
                                <p:cTn id="91" presetID="10" presetClass="entr" presetSubtype="0" fill="hold" grpId="0" nodeType="withEffect">
                                  <p:stCondLst>
                                    <p:cond delay="300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1000"/>
                                        <p:tgtEl>
                                          <p:spTgt spid="62"/>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1000"/>
                                        <p:tgtEl>
                                          <p:spTgt spid="63"/>
                                        </p:tgtEl>
                                      </p:cBhvr>
                                    </p:animEffect>
                                  </p:childTnLst>
                                </p:cTn>
                              </p:par>
                              <p:par>
                                <p:cTn id="97" presetID="10" presetClass="entr" presetSubtype="0" fill="hold" grpId="0" nodeType="withEffect">
                                  <p:stCondLst>
                                    <p:cond delay="300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0"/>
                                        <p:tgtEl>
                                          <p:spTgt spid="66"/>
                                        </p:tgtEl>
                                      </p:cBhvr>
                                    </p:animEffect>
                                  </p:childTnLst>
                                </p:cTn>
                              </p:par>
                              <p:par>
                                <p:cTn id="100" presetID="10" presetClass="entr" presetSubtype="0" fill="hold" grpId="0" nodeType="withEffect">
                                  <p:stCondLst>
                                    <p:cond delay="300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childTnLst>
                                </p:cTn>
                              </p:par>
                              <p:par>
                                <p:cTn id="103" presetID="10" presetClass="entr" presetSubtype="0" fill="hold" grpId="0" nodeType="withEffect">
                                  <p:stCondLst>
                                    <p:cond delay="300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1000"/>
                                        <p:tgtEl>
                                          <p:spTgt spid="69"/>
                                        </p:tgtEl>
                                      </p:cBhvr>
                                    </p:animEffect>
                                  </p:childTnLst>
                                </p:cTn>
                              </p:par>
                              <p:par>
                                <p:cTn id="106" presetID="10" presetClass="entr" presetSubtype="0" fill="hold" grpId="0" nodeType="withEffect">
                                  <p:stCondLst>
                                    <p:cond delay="3000"/>
                                  </p:stCondLst>
                                  <p:childTnLst>
                                    <p:set>
                                      <p:cBhvr>
                                        <p:cTn id="107" dur="1" fill="hold">
                                          <p:stCondLst>
                                            <p:cond delay="0"/>
                                          </p:stCondLst>
                                        </p:cTn>
                                        <p:tgtEl>
                                          <p:spTgt spid="70"/>
                                        </p:tgtEl>
                                        <p:attrNameLst>
                                          <p:attrName>style.visibility</p:attrName>
                                        </p:attrNameLst>
                                      </p:cBhvr>
                                      <p:to>
                                        <p:strVal val="visible"/>
                                      </p:to>
                                    </p:set>
                                    <p:animEffect transition="in" filter="fade">
                                      <p:cBhvr>
                                        <p:cTn id="108" dur="1000"/>
                                        <p:tgtEl>
                                          <p:spTgt spid="70"/>
                                        </p:tgtEl>
                                      </p:cBhvr>
                                    </p:animEffect>
                                  </p:childTnLst>
                                </p:cTn>
                              </p:par>
                              <p:par>
                                <p:cTn id="109" presetID="10" presetClass="entr" presetSubtype="0" fill="hold" nodeType="withEffect">
                                  <p:stCondLst>
                                    <p:cond delay="400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1000"/>
                                        <p:tgtEl>
                                          <p:spTgt spid="71"/>
                                        </p:tgtEl>
                                      </p:cBhvr>
                                    </p:animEffect>
                                  </p:childTnLst>
                                </p:cTn>
                              </p:par>
                              <p:par>
                                <p:cTn id="112" presetID="10" presetClass="entr" presetSubtype="0" fill="hold" grpId="0" nodeType="withEffect">
                                  <p:stCondLst>
                                    <p:cond delay="400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3" grpId="0" animBg="1"/>
      <p:bldP spid="15" grpId="0" animBg="1"/>
      <p:bldP spid="15" grpId="1" animBg="1"/>
      <p:bldP spid="31" grpId="0"/>
      <p:bldP spid="23" grpId="0" animBg="1"/>
      <p:bldP spid="24" grpId="0" animBg="1"/>
      <p:bldP spid="33" grpId="0"/>
      <p:bldP spid="34" grpId="0"/>
      <p:bldP spid="22" grpId="0" animBg="1"/>
      <p:bldP spid="36" grpId="0"/>
      <p:bldP spid="41" grpId="0"/>
      <p:bldP spid="42" grpId="0"/>
      <p:bldP spid="47" grpId="0" animBg="1"/>
      <p:bldP spid="62" grpId="0"/>
      <p:bldP spid="63" grpId="0"/>
      <p:bldP spid="66" grpId="0"/>
      <p:bldP spid="67" grpId="0"/>
      <p:bldP spid="69" grpId="0"/>
      <p:bldP spid="70" grpId="0"/>
      <p:bldP spid="74" grpId="0"/>
      <p:bldP spid="32" grpId="0" animBg="1"/>
      <p:bldP spid="32" grpId="1" animBg="1"/>
      <p:bldP spid="35" grpId="0" animBg="1"/>
      <p:bldP spid="35" grpId="1" animBg="1"/>
      <p:bldP spid="37" grpId="0" animBg="1"/>
      <p:bldP spid="37" grpId="1"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11C04E-FD7E-4DE3-A34A-02C53F5DFBAB}"/>
              </a:ext>
            </a:extLst>
          </p:cNvPr>
          <p:cNvGrpSpPr/>
          <p:nvPr/>
        </p:nvGrpSpPr>
        <p:grpSpPr>
          <a:xfrm>
            <a:off x="6307069" y="3975303"/>
            <a:ext cx="2444832" cy="2187402"/>
            <a:chOff x="6307069" y="3975303"/>
            <a:chExt cx="2444832" cy="2187402"/>
          </a:xfrm>
        </p:grpSpPr>
        <p:cxnSp>
          <p:nvCxnSpPr>
            <p:cNvPr id="101" name="Straight Connector 100">
              <a:extLst>
                <a:ext uri="{FF2B5EF4-FFF2-40B4-BE49-F238E27FC236}">
                  <a16:creationId xmlns:a16="http://schemas.microsoft.com/office/drawing/2014/main" id="{6EED4E33-1431-4C7E-9AF4-FFF9EC173E91}"/>
                </a:ext>
              </a:extLst>
            </p:cNvPr>
            <p:cNvCxnSpPr>
              <a:cxnSpLocks/>
            </p:cNvCxnSpPr>
            <p:nvPr/>
          </p:nvCxnSpPr>
          <p:spPr>
            <a:xfrm>
              <a:off x="6307069" y="3975303"/>
              <a:ext cx="0" cy="2187402"/>
            </a:xfrm>
            <a:prstGeom prst="line">
              <a:avLst/>
            </a:prstGeom>
            <a:ln w="12700">
              <a:solidFill>
                <a:schemeClr val="tx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5D59E4F-5233-4E8B-BE7D-75CF8C434BDA}"/>
                </a:ext>
              </a:extLst>
            </p:cNvPr>
            <p:cNvCxnSpPr/>
            <p:nvPr/>
          </p:nvCxnSpPr>
          <p:spPr>
            <a:xfrm>
              <a:off x="8751901" y="3975303"/>
              <a:ext cx="0" cy="2187402"/>
            </a:xfrm>
            <a:prstGeom prst="line">
              <a:avLst/>
            </a:prstGeom>
            <a:ln w="12700">
              <a:solidFill>
                <a:schemeClr val="tx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Rounded Rectangle 4">
            <a:extLst>
              <a:ext uri="{FF2B5EF4-FFF2-40B4-BE49-F238E27FC236}">
                <a16:creationId xmlns:a16="http://schemas.microsoft.com/office/drawing/2014/main" id="{FE114408-B6C6-5D4D-B60C-9BA55BA1C2E6}"/>
              </a:ext>
            </a:extLst>
          </p:cNvPr>
          <p:cNvSpPr/>
          <p:nvPr/>
        </p:nvSpPr>
        <p:spPr>
          <a:xfrm>
            <a:off x="995268" y="1415699"/>
            <a:ext cx="2741776" cy="4747006"/>
          </a:xfrm>
          <a:prstGeom prst="roundRect">
            <a:avLst>
              <a:gd name="adj" fmla="val 0"/>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9" name="Rounded Rectangle 18">
            <a:extLst>
              <a:ext uri="{FF2B5EF4-FFF2-40B4-BE49-F238E27FC236}">
                <a16:creationId xmlns:a16="http://schemas.microsoft.com/office/drawing/2014/main" id="{9162CCC3-5D81-254C-B02D-5E0AAA78E433}"/>
              </a:ext>
            </a:extLst>
          </p:cNvPr>
          <p:cNvSpPr/>
          <p:nvPr/>
        </p:nvSpPr>
        <p:spPr>
          <a:xfrm>
            <a:off x="3862237" y="1415699"/>
            <a:ext cx="7334495" cy="2390648"/>
          </a:xfrm>
          <a:prstGeom prst="roundRect">
            <a:avLst>
              <a:gd name="adj" fmla="val 0"/>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t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8" name="TextBox 27">
            <a:extLst>
              <a:ext uri="{FF2B5EF4-FFF2-40B4-BE49-F238E27FC236}">
                <a16:creationId xmlns:a16="http://schemas.microsoft.com/office/drawing/2014/main" id="{CA89056B-A611-624D-A2D8-E285B10535C9}"/>
              </a:ext>
            </a:extLst>
          </p:cNvPr>
          <p:cNvSpPr txBox="1"/>
          <p:nvPr/>
        </p:nvSpPr>
        <p:spPr>
          <a:xfrm>
            <a:off x="6711792" y="1638461"/>
            <a:ext cx="1635384" cy="297517"/>
          </a:xfrm>
          <a:prstGeom prst="rect">
            <a:avLst/>
          </a:prstGeom>
          <a:noFill/>
        </p:spPr>
        <p:txBody>
          <a:bodyPr wrap="square" rtlCol="0">
            <a:spAutoFit/>
          </a:bodyPr>
          <a:lstStyle>
            <a:defPPr>
              <a:defRPr lang="en-US"/>
            </a:defPPr>
            <a:lvl1pPr algn="ctr">
              <a:lnSpc>
                <a:spcPts val="1600"/>
              </a:lnSpc>
              <a:spcAft>
                <a:spcPts val="600"/>
              </a:spcAft>
              <a:defRPr sz="1600" b="1">
                <a:solidFill>
                  <a:schemeClr val="bg1"/>
                </a:solidFill>
              </a:defRPr>
            </a:lvl1pPr>
          </a:lstStyle>
          <a:p>
            <a:pPr marL="0" marR="0" lvl="0" indent="0" algn="ctr" defTabSz="914400" rtl="0" eaLnBrk="1" fontAlgn="auto" latinLnBrk="0" hangingPunct="1">
              <a:lnSpc>
                <a:spcPts val="16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a:ea typeface="Helvetica Neue Medium"/>
                <a:cs typeface="Helvetica Neue Medium"/>
              </a:rPr>
              <a:t>DEVICE USAGE</a:t>
            </a:r>
          </a:p>
        </p:txBody>
      </p:sp>
      <p:sp>
        <p:nvSpPr>
          <p:cNvPr id="95" name="Title 5">
            <a:extLst>
              <a:ext uri="{FF2B5EF4-FFF2-40B4-BE49-F238E27FC236}">
                <a16:creationId xmlns:a16="http://schemas.microsoft.com/office/drawing/2014/main" id="{EBA2E08B-2377-4C5F-90B4-E116A2053D0C}"/>
              </a:ext>
            </a:extLst>
          </p:cNvPr>
          <p:cNvSpPr txBox="1">
            <a:spLocks/>
          </p:cNvSpPr>
          <p:nvPr/>
        </p:nvSpPr>
        <p:spPr>
          <a:xfrm>
            <a:off x="3162299" y="521896"/>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TARGET PROSPECTS DASHBOARD</a:t>
            </a:r>
          </a:p>
        </p:txBody>
      </p:sp>
      <p:sp>
        <p:nvSpPr>
          <p:cNvPr id="34" name="TextBox 33">
            <a:extLst>
              <a:ext uri="{FF2B5EF4-FFF2-40B4-BE49-F238E27FC236}">
                <a16:creationId xmlns:a16="http://schemas.microsoft.com/office/drawing/2014/main" id="{E59009E6-E27B-8B41-9FF1-40BBACE55354}"/>
              </a:ext>
            </a:extLst>
          </p:cNvPr>
          <p:cNvSpPr txBox="1"/>
          <p:nvPr/>
        </p:nvSpPr>
        <p:spPr>
          <a:xfrm>
            <a:off x="4433689" y="2134115"/>
            <a:ext cx="424796"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Mobile</a:t>
            </a:r>
          </a:p>
        </p:txBody>
      </p:sp>
      <p:cxnSp>
        <p:nvCxnSpPr>
          <p:cNvPr id="4" name="Straight Connector 3">
            <a:extLst>
              <a:ext uri="{FF2B5EF4-FFF2-40B4-BE49-F238E27FC236}">
                <a16:creationId xmlns:a16="http://schemas.microsoft.com/office/drawing/2014/main" id="{884997BC-DF34-4CFF-A4DC-5E04AAB70EB5}"/>
              </a:ext>
            </a:extLst>
          </p:cNvPr>
          <p:cNvCxnSpPr>
            <a:cxnSpLocks/>
          </p:cNvCxnSpPr>
          <p:nvPr/>
        </p:nvCxnSpPr>
        <p:spPr>
          <a:xfrm>
            <a:off x="5228119" y="2211059"/>
            <a:ext cx="5379404" cy="0"/>
          </a:xfrm>
          <a:prstGeom prst="line">
            <a:avLst/>
          </a:prstGeom>
          <a:ln w="38100" cap="rnd">
            <a:solidFill>
              <a:schemeClr val="bg1">
                <a:alpha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91DCEC6-5AE8-4395-BA0A-1BECA1C849CB}"/>
              </a:ext>
            </a:extLst>
          </p:cNvPr>
          <p:cNvCxnSpPr>
            <a:cxnSpLocks/>
            <a:endCxn id="16" idx="1"/>
          </p:cNvCxnSpPr>
          <p:nvPr/>
        </p:nvCxnSpPr>
        <p:spPr>
          <a:xfrm>
            <a:off x="5228119" y="2211059"/>
            <a:ext cx="4702225" cy="0"/>
          </a:xfrm>
          <a:prstGeom prst="line">
            <a:avLst/>
          </a:prstGeom>
          <a:ln w="381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5E2E9E2-862B-46C1-93CD-07DD3148604F}"/>
              </a:ext>
            </a:extLst>
          </p:cNvPr>
          <p:cNvSpPr txBox="1"/>
          <p:nvPr/>
        </p:nvSpPr>
        <p:spPr>
          <a:xfrm>
            <a:off x="4433689" y="2506859"/>
            <a:ext cx="43120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Tablets</a:t>
            </a:r>
          </a:p>
        </p:txBody>
      </p:sp>
      <p:cxnSp>
        <p:nvCxnSpPr>
          <p:cNvPr id="109" name="Straight Connector 108">
            <a:extLst>
              <a:ext uri="{FF2B5EF4-FFF2-40B4-BE49-F238E27FC236}">
                <a16:creationId xmlns:a16="http://schemas.microsoft.com/office/drawing/2014/main" id="{0A90A964-A1E7-44F0-8E69-98EC22EE6CD4}"/>
              </a:ext>
            </a:extLst>
          </p:cNvPr>
          <p:cNvCxnSpPr>
            <a:cxnSpLocks/>
          </p:cNvCxnSpPr>
          <p:nvPr/>
        </p:nvCxnSpPr>
        <p:spPr>
          <a:xfrm>
            <a:off x="5228119" y="2583803"/>
            <a:ext cx="5379404" cy="0"/>
          </a:xfrm>
          <a:prstGeom prst="line">
            <a:avLst/>
          </a:prstGeom>
          <a:ln w="38100" cap="rnd">
            <a:solidFill>
              <a:schemeClr val="bg1">
                <a:alpha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1C796E0-6C70-4DB2-8CE5-16968C609DA6}"/>
              </a:ext>
            </a:extLst>
          </p:cNvPr>
          <p:cNvCxnSpPr>
            <a:cxnSpLocks/>
            <a:endCxn id="110" idx="1"/>
          </p:cNvCxnSpPr>
          <p:nvPr/>
        </p:nvCxnSpPr>
        <p:spPr>
          <a:xfrm>
            <a:off x="5228119" y="2583803"/>
            <a:ext cx="3605683" cy="0"/>
          </a:xfrm>
          <a:prstGeom prst="line">
            <a:avLst/>
          </a:prstGeom>
          <a:ln w="381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7AC7C66-A91E-438E-908F-0A9CC280F49E}"/>
              </a:ext>
            </a:extLst>
          </p:cNvPr>
          <p:cNvSpPr txBox="1"/>
          <p:nvPr/>
        </p:nvSpPr>
        <p:spPr>
          <a:xfrm>
            <a:off x="4433689" y="2879603"/>
            <a:ext cx="43120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Laptop</a:t>
            </a:r>
          </a:p>
        </p:txBody>
      </p:sp>
      <p:cxnSp>
        <p:nvCxnSpPr>
          <p:cNvPr id="114" name="Straight Connector 113">
            <a:extLst>
              <a:ext uri="{FF2B5EF4-FFF2-40B4-BE49-F238E27FC236}">
                <a16:creationId xmlns:a16="http://schemas.microsoft.com/office/drawing/2014/main" id="{71660FD6-0AC3-4A08-97CA-529685B3E652}"/>
              </a:ext>
            </a:extLst>
          </p:cNvPr>
          <p:cNvCxnSpPr>
            <a:cxnSpLocks/>
          </p:cNvCxnSpPr>
          <p:nvPr/>
        </p:nvCxnSpPr>
        <p:spPr>
          <a:xfrm>
            <a:off x="5228119" y="2956547"/>
            <a:ext cx="5379404" cy="0"/>
          </a:xfrm>
          <a:prstGeom prst="line">
            <a:avLst/>
          </a:prstGeom>
          <a:ln w="38100" cap="rnd">
            <a:solidFill>
              <a:schemeClr val="bg1">
                <a:alpha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8139AB-CE5E-417A-A2FD-199E8290678A}"/>
              </a:ext>
            </a:extLst>
          </p:cNvPr>
          <p:cNvCxnSpPr>
            <a:cxnSpLocks/>
            <a:endCxn id="115" idx="1"/>
          </p:cNvCxnSpPr>
          <p:nvPr/>
        </p:nvCxnSpPr>
        <p:spPr>
          <a:xfrm>
            <a:off x="5228119" y="2956547"/>
            <a:ext cx="4271620" cy="0"/>
          </a:xfrm>
          <a:prstGeom prst="line">
            <a:avLst/>
          </a:prstGeom>
          <a:ln w="381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0DF91DDB-DC24-4391-ACC6-AA9527470F12}"/>
              </a:ext>
            </a:extLst>
          </p:cNvPr>
          <p:cNvSpPr txBox="1"/>
          <p:nvPr/>
        </p:nvSpPr>
        <p:spPr>
          <a:xfrm>
            <a:off x="4433689" y="3252347"/>
            <a:ext cx="506549"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Desktop</a:t>
            </a:r>
          </a:p>
        </p:txBody>
      </p:sp>
      <p:cxnSp>
        <p:nvCxnSpPr>
          <p:cNvPr id="119" name="Straight Connector 118">
            <a:extLst>
              <a:ext uri="{FF2B5EF4-FFF2-40B4-BE49-F238E27FC236}">
                <a16:creationId xmlns:a16="http://schemas.microsoft.com/office/drawing/2014/main" id="{4813CD85-F15D-44B1-B61A-1F551FAB3D88}"/>
              </a:ext>
            </a:extLst>
          </p:cNvPr>
          <p:cNvCxnSpPr>
            <a:cxnSpLocks/>
          </p:cNvCxnSpPr>
          <p:nvPr/>
        </p:nvCxnSpPr>
        <p:spPr>
          <a:xfrm>
            <a:off x="5228119" y="3329291"/>
            <a:ext cx="5379404" cy="0"/>
          </a:xfrm>
          <a:prstGeom prst="line">
            <a:avLst/>
          </a:prstGeom>
          <a:ln w="38100" cap="rnd">
            <a:solidFill>
              <a:schemeClr val="bg1">
                <a:alpha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5C0BC82-34D8-4889-93A2-EA6E6EAE96C5}"/>
              </a:ext>
            </a:extLst>
          </p:cNvPr>
          <p:cNvCxnSpPr>
            <a:cxnSpLocks/>
            <a:endCxn id="120" idx="1"/>
          </p:cNvCxnSpPr>
          <p:nvPr/>
        </p:nvCxnSpPr>
        <p:spPr>
          <a:xfrm>
            <a:off x="5228119" y="3329291"/>
            <a:ext cx="2448568" cy="0"/>
          </a:xfrm>
          <a:prstGeom prst="line">
            <a:avLst/>
          </a:prstGeom>
          <a:ln w="381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EDE8D2-6D86-4572-A8EB-A0F4CBEB3063}"/>
              </a:ext>
            </a:extLst>
          </p:cNvPr>
          <p:cNvGrpSpPr/>
          <p:nvPr/>
        </p:nvGrpSpPr>
        <p:grpSpPr>
          <a:xfrm>
            <a:off x="4190740" y="5097726"/>
            <a:ext cx="1787827" cy="541574"/>
            <a:chOff x="4148336" y="5270698"/>
            <a:chExt cx="1787827" cy="541574"/>
          </a:xfrm>
        </p:grpSpPr>
        <p:sp>
          <p:nvSpPr>
            <p:cNvPr id="41" name="Inhaltsplatzhalter 4">
              <a:extLst>
                <a:ext uri="{FF2B5EF4-FFF2-40B4-BE49-F238E27FC236}">
                  <a16:creationId xmlns:a16="http://schemas.microsoft.com/office/drawing/2014/main" id="{0264A327-5395-C749-AB46-B9CA3D36B1CD}"/>
                </a:ext>
              </a:extLst>
            </p:cNvPr>
            <p:cNvSpPr txBox="1">
              <a:spLocks/>
            </p:cNvSpPr>
            <p:nvPr/>
          </p:nvSpPr>
          <p:spPr>
            <a:xfrm>
              <a:off x="4148336" y="5642995"/>
              <a:ext cx="1787827" cy="1692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Minimum Income</a:t>
              </a:r>
            </a:p>
          </p:txBody>
        </p:sp>
        <p:sp>
          <p:nvSpPr>
            <p:cNvPr id="48" name="Inhaltsplatzhalter 4">
              <a:extLst>
                <a:ext uri="{FF2B5EF4-FFF2-40B4-BE49-F238E27FC236}">
                  <a16:creationId xmlns:a16="http://schemas.microsoft.com/office/drawing/2014/main" id="{E4695917-F1AA-E144-A647-71EF24420133}"/>
                </a:ext>
              </a:extLst>
            </p:cNvPr>
            <p:cNvSpPr txBox="1">
              <a:spLocks/>
            </p:cNvSpPr>
            <p:nvPr/>
          </p:nvSpPr>
          <p:spPr>
            <a:xfrm>
              <a:off x="4567996" y="5270698"/>
              <a:ext cx="948507" cy="3077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2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$60K</a:t>
              </a:r>
              <a:endPar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endParaRPr>
            </a:p>
          </p:txBody>
        </p:sp>
      </p:grpSp>
      <p:grpSp>
        <p:nvGrpSpPr>
          <p:cNvPr id="104" name="Group 103">
            <a:extLst>
              <a:ext uri="{FF2B5EF4-FFF2-40B4-BE49-F238E27FC236}">
                <a16:creationId xmlns:a16="http://schemas.microsoft.com/office/drawing/2014/main" id="{98D0936E-3724-4FE9-A44C-BC081C25221E}"/>
              </a:ext>
            </a:extLst>
          </p:cNvPr>
          <p:cNvGrpSpPr/>
          <p:nvPr/>
        </p:nvGrpSpPr>
        <p:grpSpPr>
          <a:xfrm>
            <a:off x="6877492" y="5097726"/>
            <a:ext cx="1303987" cy="541574"/>
            <a:chOff x="6858084" y="5270698"/>
            <a:chExt cx="1303987" cy="541574"/>
          </a:xfrm>
        </p:grpSpPr>
        <p:sp>
          <p:nvSpPr>
            <p:cNvPr id="43" name="Inhaltsplatzhalter 4">
              <a:extLst>
                <a:ext uri="{FF2B5EF4-FFF2-40B4-BE49-F238E27FC236}">
                  <a16:creationId xmlns:a16="http://schemas.microsoft.com/office/drawing/2014/main" id="{D895B967-C34D-3C46-A9D0-BDFE516BEF4F}"/>
                </a:ext>
              </a:extLst>
            </p:cNvPr>
            <p:cNvSpPr txBox="1">
              <a:spLocks/>
            </p:cNvSpPr>
            <p:nvPr/>
          </p:nvSpPr>
          <p:spPr>
            <a:xfrm>
              <a:off x="6858084" y="5642995"/>
              <a:ext cx="1303987" cy="1692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Married Couples</a:t>
              </a:r>
            </a:p>
          </p:txBody>
        </p:sp>
        <p:sp>
          <p:nvSpPr>
            <p:cNvPr id="49" name="Inhaltsplatzhalter 4">
              <a:extLst>
                <a:ext uri="{FF2B5EF4-FFF2-40B4-BE49-F238E27FC236}">
                  <a16:creationId xmlns:a16="http://schemas.microsoft.com/office/drawing/2014/main" id="{FD75C239-239D-3E49-BD5A-1DAD6488B64E}"/>
                </a:ext>
              </a:extLst>
            </p:cNvPr>
            <p:cNvSpPr txBox="1">
              <a:spLocks/>
            </p:cNvSpPr>
            <p:nvPr/>
          </p:nvSpPr>
          <p:spPr>
            <a:xfrm>
              <a:off x="7035824" y="5270698"/>
              <a:ext cx="948507" cy="3077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2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60%</a:t>
              </a:r>
              <a:endPar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endParaRPr>
            </a:p>
          </p:txBody>
        </p:sp>
      </p:grpSp>
      <p:grpSp>
        <p:nvGrpSpPr>
          <p:cNvPr id="105" name="Group 104">
            <a:extLst>
              <a:ext uri="{FF2B5EF4-FFF2-40B4-BE49-F238E27FC236}">
                <a16:creationId xmlns:a16="http://schemas.microsoft.com/office/drawing/2014/main" id="{EF582A23-C129-4A9D-A0E1-025FBF4D9713}"/>
              </a:ext>
            </a:extLst>
          </p:cNvPr>
          <p:cNvGrpSpPr/>
          <p:nvPr/>
        </p:nvGrpSpPr>
        <p:grpSpPr>
          <a:xfrm>
            <a:off x="9166942" y="5092374"/>
            <a:ext cx="1614748" cy="541574"/>
            <a:chOff x="9209347" y="5265346"/>
            <a:chExt cx="1614748" cy="541574"/>
          </a:xfrm>
        </p:grpSpPr>
        <p:sp>
          <p:nvSpPr>
            <p:cNvPr id="46" name="Inhaltsplatzhalter 4">
              <a:extLst>
                <a:ext uri="{FF2B5EF4-FFF2-40B4-BE49-F238E27FC236}">
                  <a16:creationId xmlns:a16="http://schemas.microsoft.com/office/drawing/2014/main" id="{6ACA836E-9776-8F41-89F4-A1802F134B39}"/>
                </a:ext>
              </a:extLst>
            </p:cNvPr>
            <p:cNvSpPr txBox="1">
              <a:spLocks/>
            </p:cNvSpPr>
            <p:nvPr/>
          </p:nvSpPr>
          <p:spPr>
            <a:xfrm>
              <a:off x="9209347" y="5637643"/>
              <a:ext cx="1614748" cy="1692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White-collar workers</a:t>
              </a:r>
            </a:p>
          </p:txBody>
        </p:sp>
        <p:sp>
          <p:nvSpPr>
            <p:cNvPr id="50" name="Inhaltsplatzhalter 4">
              <a:extLst>
                <a:ext uri="{FF2B5EF4-FFF2-40B4-BE49-F238E27FC236}">
                  <a16:creationId xmlns:a16="http://schemas.microsoft.com/office/drawing/2014/main" id="{89DA6C88-CF97-1B44-BA50-B403D36B270F}"/>
                </a:ext>
              </a:extLst>
            </p:cNvPr>
            <p:cNvSpPr txBox="1">
              <a:spLocks/>
            </p:cNvSpPr>
            <p:nvPr/>
          </p:nvSpPr>
          <p:spPr>
            <a:xfrm>
              <a:off x="9542468" y="5265346"/>
              <a:ext cx="948507" cy="3077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20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90%</a:t>
              </a:r>
              <a:endPar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endParaRPr>
            </a:p>
          </p:txBody>
        </p:sp>
      </p:grpSp>
      <p:sp>
        <p:nvSpPr>
          <p:cNvPr id="122" name="Freeform: Shape 121">
            <a:extLst>
              <a:ext uri="{FF2B5EF4-FFF2-40B4-BE49-F238E27FC236}">
                <a16:creationId xmlns:a16="http://schemas.microsoft.com/office/drawing/2014/main" id="{56C18ED0-ADFA-4257-9D33-07CB0D1EDCAA}"/>
              </a:ext>
            </a:extLst>
          </p:cNvPr>
          <p:cNvSpPr/>
          <p:nvPr/>
        </p:nvSpPr>
        <p:spPr>
          <a:xfrm>
            <a:off x="9810958" y="4431677"/>
            <a:ext cx="326716" cy="437572"/>
          </a:xfrm>
          <a:custGeom>
            <a:avLst/>
            <a:gdLst>
              <a:gd name="connsiteX0" fmla="*/ 205792 w 326716"/>
              <a:gd name="connsiteY0" fmla="*/ 225619 h 437572"/>
              <a:gd name="connsiteX1" fmla="*/ 202491 w 326716"/>
              <a:gd name="connsiteY1" fmla="*/ 229017 h 437572"/>
              <a:gd name="connsiteX2" fmla="*/ 209821 w 326716"/>
              <a:gd name="connsiteY2" fmla="*/ 280743 h 437572"/>
              <a:gd name="connsiteX3" fmla="*/ 216606 w 326716"/>
              <a:gd name="connsiteY3" fmla="*/ 330249 h 437572"/>
              <a:gd name="connsiteX4" fmla="*/ 210319 w 326716"/>
              <a:gd name="connsiteY4" fmla="*/ 344958 h 437572"/>
              <a:gd name="connsiteX5" fmla="*/ 174904 w 326716"/>
              <a:gd name="connsiteY5" fmla="*/ 373515 h 437572"/>
              <a:gd name="connsiteX6" fmla="*/ 151991 w 326716"/>
              <a:gd name="connsiteY6" fmla="*/ 373443 h 437572"/>
              <a:gd name="connsiteX7" fmla="*/ 116916 w 326716"/>
              <a:gd name="connsiteY7" fmla="*/ 345189 h 437572"/>
              <a:gd name="connsiteX8" fmla="*/ 110350 w 326716"/>
              <a:gd name="connsiteY8" fmla="*/ 330164 h 437572"/>
              <a:gd name="connsiteX9" fmla="*/ 115375 w 326716"/>
              <a:gd name="connsiteY9" fmla="*/ 293256 h 437572"/>
              <a:gd name="connsiteX10" fmla="*/ 124465 w 326716"/>
              <a:gd name="connsiteY10" fmla="*/ 228932 h 437572"/>
              <a:gd name="connsiteX11" fmla="*/ 121067 w 326716"/>
              <a:gd name="connsiteY11" fmla="*/ 225655 h 437572"/>
              <a:gd name="connsiteX12" fmla="*/ 113032 w 326716"/>
              <a:gd name="connsiteY12" fmla="*/ 227197 h 437572"/>
              <a:gd name="connsiteX13" fmla="*/ 31608 w 326716"/>
              <a:gd name="connsiteY13" fmla="*/ 314774 h 437572"/>
              <a:gd name="connsiteX14" fmla="*/ 30710 w 326716"/>
              <a:gd name="connsiteY14" fmla="*/ 365202 h 437572"/>
              <a:gd name="connsiteX15" fmla="*/ 48077 w 326716"/>
              <a:gd name="connsiteY15" fmla="*/ 398687 h 437572"/>
              <a:gd name="connsiteX16" fmla="*/ 79329 w 326716"/>
              <a:gd name="connsiteY16" fmla="*/ 407789 h 437572"/>
              <a:gd name="connsiteX17" fmla="*/ 163508 w 326716"/>
              <a:gd name="connsiteY17" fmla="*/ 407789 h 437572"/>
              <a:gd name="connsiteX18" fmla="*/ 220380 w 326716"/>
              <a:gd name="connsiteY18" fmla="*/ 407741 h 437572"/>
              <a:gd name="connsiteX19" fmla="*/ 258550 w 326716"/>
              <a:gd name="connsiteY19" fmla="*/ 407037 h 437572"/>
              <a:gd name="connsiteX20" fmla="*/ 295882 w 326716"/>
              <a:gd name="connsiteY20" fmla="*/ 369668 h 437572"/>
              <a:gd name="connsiteX21" fmla="*/ 295251 w 326716"/>
              <a:gd name="connsiteY21" fmla="*/ 314253 h 437572"/>
              <a:gd name="connsiteX22" fmla="*/ 205792 w 326716"/>
              <a:gd name="connsiteY22" fmla="*/ 225619 h 437572"/>
              <a:gd name="connsiteX23" fmla="*/ 163545 w 326716"/>
              <a:gd name="connsiteY23" fmla="*/ 224551 h 437572"/>
              <a:gd name="connsiteX24" fmla="*/ 154491 w 326716"/>
              <a:gd name="connsiteY24" fmla="*/ 232391 h 437572"/>
              <a:gd name="connsiteX25" fmla="*/ 149612 w 326716"/>
              <a:gd name="connsiteY25" fmla="*/ 266544 h 437572"/>
              <a:gd name="connsiteX26" fmla="*/ 141759 w 326716"/>
              <a:gd name="connsiteY26" fmla="*/ 322275 h 437572"/>
              <a:gd name="connsiteX27" fmla="*/ 144527 w 326716"/>
              <a:gd name="connsiteY27" fmla="*/ 328768 h 437572"/>
              <a:gd name="connsiteX28" fmla="*/ 160086 w 326716"/>
              <a:gd name="connsiteY28" fmla="*/ 341329 h 437572"/>
              <a:gd name="connsiteX29" fmla="*/ 166773 w 326716"/>
              <a:gd name="connsiteY29" fmla="*/ 341426 h 437572"/>
              <a:gd name="connsiteX30" fmla="*/ 180948 w 326716"/>
              <a:gd name="connsiteY30" fmla="*/ 330066 h 437572"/>
              <a:gd name="connsiteX31" fmla="*/ 184978 w 326716"/>
              <a:gd name="connsiteY31" fmla="*/ 319702 h 437572"/>
              <a:gd name="connsiteX32" fmla="*/ 172477 w 326716"/>
              <a:gd name="connsiteY32" fmla="*/ 232537 h 437572"/>
              <a:gd name="connsiteX33" fmla="*/ 163545 w 326716"/>
              <a:gd name="connsiteY33" fmla="*/ 224551 h 437572"/>
              <a:gd name="connsiteX34" fmla="*/ 136431 w 326716"/>
              <a:gd name="connsiteY34" fmla="*/ 194756 h 437572"/>
              <a:gd name="connsiteX35" fmla="*/ 192393 w 326716"/>
              <a:gd name="connsiteY35" fmla="*/ 194853 h 437572"/>
              <a:gd name="connsiteX36" fmla="*/ 303819 w 326716"/>
              <a:gd name="connsiteY36" fmla="*/ 254844 h 437572"/>
              <a:gd name="connsiteX37" fmla="*/ 326684 w 326716"/>
              <a:gd name="connsiteY37" fmla="*/ 329350 h 437572"/>
              <a:gd name="connsiteX38" fmla="*/ 326684 w 326716"/>
              <a:gd name="connsiteY38" fmla="*/ 363479 h 437572"/>
              <a:gd name="connsiteX39" fmla="*/ 252639 w 326716"/>
              <a:gd name="connsiteY39" fmla="*/ 437572 h 437572"/>
              <a:gd name="connsiteX40" fmla="*/ 251280 w 326716"/>
              <a:gd name="connsiteY40" fmla="*/ 437572 h 437572"/>
              <a:gd name="connsiteX41" fmla="*/ 163447 w 326716"/>
              <a:gd name="connsiteY41" fmla="*/ 437548 h 437572"/>
              <a:gd name="connsiteX42" fmla="*/ 74268 w 326716"/>
              <a:gd name="connsiteY42" fmla="*/ 437536 h 437572"/>
              <a:gd name="connsiteX43" fmla="*/ 332 w 326716"/>
              <a:gd name="connsiteY43" fmla="*/ 363406 h 437572"/>
              <a:gd name="connsiteX44" fmla="*/ 1145 w 326716"/>
              <a:gd name="connsiteY44" fmla="*/ 314774 h 437572"/>
              <a:gd name="connsiteX45" fmla="*/ 60141 w 326716"/>
              <a:gd name="connsiteY45" fmla="*/ 217670 h 437572"/>
              <a:gd name="connsiteX46" fmla="*/ 136431 w 326716"/>
              <a:gd name="connsiteY46" fmla="*/ 194756 h 437572"/>
              <a:gd name="connsiteX47" fmla="*/ 163714 w 326716"/>
              <a:gd name="connsiteY47" fmla="*/ 29904 h 437572"/>
              <a:gd name="connsiteX48" fmla="*/ 104537 w 326716"/>
              <a:gd name="connsiteY48" fmla="*/ 88827 h 437572"/>
              <a:gd name="connsiteX49" fmla="*/ 163460 w 326716"/>
              <a:gd name="connsiteY49" fmla="*/ 147750 h 437572"/>
              <a:gd name="connsiteX50" fmla="*/ 222407 w 326716"/>
              <a:gd name="connsiteY50" fmla="*/ 89313 h 437572"/>
              <a:gd name="connsiteX51" fmla="*/ 163714 w 326716"/>
              <a:gd name="connsiteY51" fmla="*/ 29904 h 437572"/>
              <a:gd name="connsiteX52" fmla="*/ 163739 w 326716"/>
              <a:gd name="connsiteY52" fmla="*/ 0 h 437572"/>
              <a:gd name="connsiteX53" fmla="*/ 252785 w 326716"/>
              <a:gd name="connsiteY53" fmla="*/ 89252 h 437572"/>
              <a:gd name="connsiteX54" fmla="*/ 163205 w 326716"/>
              <a:gd name="connsiteY54" fmla="*/ 178092 h 437572"/>
              <a:gd name="connsiteX55" fmla="*/ 74159 w 326716"/>
              <a:gd name="connsiteY55" fmla="*/ 88718 h 437572"/>
              <a:gd name="connsiteX56" fmla="*/ 163739 w 326716"/>
              <a:gd name="connsiteY56" fmla="*/ 0 h 43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6716" h="437572">
                <a:moveTo>
                  <a:pt x="205792" y="225619"/>
                </a:moveTo>
                <a:cubicBezTo>
                  <a:pt x="202952" y="225279"/>
                  <a:pt x="202030" y="225910"/>
                  <a:pt x="202491" y="229017"/>
                </a:cubicBezTo>
                <a:cubicBezTo>
                  <a:pt x="205052" y="246239"/>
                  <a:pt x="207418" y="263497"/>
                  <a:pt x="209821" y="280743"/>
                </a:cubicBezTo>
                <a:cubicBezTo>
                  <a:pt x="212115" y="297237"/>
                  <a:pt x="214385" y="313743"/>
                  <a:pt x="216606" y="330249"/>
                </a:cubicBezTo>
                <a:cubicBezTo>
                  <a:pt x="217431" y="336353"/>
                  <a:pt x="215101" y="341123"/>
                  <a:pt x="210319" y="344958"/>
                </a:cubicBezTo>
                <a:cubicBezTo>
                  <a:pt x="198474" y="354425"/>
                  <a:pt x="186737" y="364025"/>
                  <a:pt x="174904" y="373515"/>
                </a:cubicBezTo>
                <a:cubicBezTo>
                  <a:pt x="166627" y="380154"/>
                  <a:pt x="160328" y="380142"/>
                  <a:pt x="151991" y="373443"/>
                </a:cubicBezTo>
                <a:cubicBezTo>
                  <a:pt x="140279" y="364049"/>
                  <a:pt x="128676" y="354522"/>
                  <a:pt x="116916" y="345189"/>
                </a:cubicBezTo>
                <a:cubicBezTo>
                  <a:pt x="111988" y="341269"/>
                  <a:pt x="109500" y="336462"/>
                  <a:pt x="110350" y="330164"/>
                </a:cubicBezTo>
                <a:cubicBezTo>
                  <a:pt x="111988" y="317857"/>
                  <a:pt x="113663" y="305551"/>
                  <a:pt x="115375" y="293256"/>
                </a:cubicBezTo>
                <a:cubicBezTo>
                  <a:pt x="118360" y="271811"/>
                  <a:pt x="121334" y="250353"/>
                  <a:pt x="124465" y="228932"/>
                </a:cubicBezTo>
                <a:cubicBezTo>
                  <a:pt x="124938" y="225680"/>
                  <a:pt x="123761" y="225134"/>
                  <a:pt x="121067" y="225655"/>
                </a:cubicBezTo>
                <a:cubicBezTo>
                  <a:pt x="118397" y="226177"/>
                  <a:pt x="115702" y="226614"/>
                  <a:pt x="113032" y="227197"/>
                </a:cubicBezTo>
                <a:cubicBezTo>
                  <a:pt x="69972" y="236712"/>
                  <a:pt x="37810" y="271083"/>
                  <a:pt x="31608" y="314774"/>
                </a:cubicBezTo>
                <a:cubicBezTo>
                  <a:pt x="29241" y="331486"/>
                  <a:pt x="30637" y="348393"/>
                  <a:pt x="30710" y="365202"/>
                </a:cubicBezTo>
                <a:cubicBezTo>
                  <a:pt x="30771" y="379159"/>
                  <a:pt x="37142" y="390215"/>
                  <a:pt x="48077" y="398687"/>
                </a:cubicBezTo>
                <a:cubicBezTo>
                  <a:pt x="57277" y="405811"/>
                  <a:pt x="67993" y="407801"/>
                  <a:pt x="79329" y="407789"/>
                </a:cubicBezTo>
                <a:cubicBezTo>
                  <a:pt x="107401" y="407753"/>
                  <a:pt x="135461" y="407789"/>
                  <a:pt x="163508" y="407789"/>
                </a:cubicBezTo>
                <a:cubicBezTo>
                  <a:pt x="182466" y="407789"/>
                  <a:pt x="201423" y="407911"/>
                  <a:pt x="220380" y="407741"/>
                </a:cubicBezTo>
                <a:cubicBezTo>
                  <a:pt x="233099" y="407631"/>
                  <a:pt x="245843" y="408432"/>
                  <a:pt x="258550" y="407037"/>
                </a:cubicBezTo>
                <a:cubicBezTo>
                  <a:pt x="277155" y="404998"/>
                  <a:pt x="294838" y="388213"/>
                  <a:pt x="295882" y="369668"/>
                </a:cubicBezTo>
                <a:cubicBezTo>
                  <a:pt x="296913" y="351233"/>
                  <a:pt x="297654" y="332652"/>
                  <a:pt x="295251" y="314253"/>
                </a:cubicBezTo>
                <a:cubicBezTo>
                  <a:pt x="289340" y="268971"/>
                  <a:pt x="250819" y="231044"/>
                  <a:pt x="205792" y="225619"/>
                </a:cubicBezTo>
                <a:close/>
                <a:moveTo>
                  <a:pt x="163545" y="224551"/>
                </a:moveTo>
                <a:cubicBezTo>
                  <a:pt x="155522" y="224551"/>
                  <a:pt x="155583" y="224563"/>
                  <a:pt x="154491" y="232391"/>
                </a:cubicBezTo>
                <a:cubicBezTo>
                  <a:pt x="152913" y="243788"/>
                  <a:pt x="151214" y="255159"/>
                  <a:pt x="149612" y="266544"/>
                </a:cubicBezTo>
                <a:cubicBezTo>
                  <a:pt x="146990" y="285125"/>
                  <a:pt x="144466" y="303718"/>
                  <a:pt x="141759" y="322275"/>
                </a:cubicBezTo>
                <a:cubicBezTo>
                  <a:pt x="141323" y="325236"/>
                  <a:pt x="142184" y="327008"/>
                  <a:pt x="144527" y="328768"/>
                </a:cubicBezTo>
                <a:cubicBezTo>
                  <a:pt x="149842" y="332785"/>
                  <a:pt x="155013" y="336996"/>
                  <a:pt x="160086" y="341329"/>
                </a:cubicBezTo>
                <a:cubicBezTo>
                  <a:pt x="162464" y="343356"/>
                  <a:pt x="164297" y="343574"/>
                  <a:pt x="166773" y="341426"/>
                </a:cubicBezTo>
                <a:cubicBezTo>
                  <a:pt x="171348" y="337458"/>
                  <a:pt x="175924" y="333416"/>
                  <a:pt x="180948" y="330066"/>
                </a:cubicBezTo>
                <a:cubicBezTo>
                  <a:pt x="185038" y="327336"/>
                  <a:pt x="185621" y="324132"/>
                  <a:pt x="184978" y="319702"/>
                </a:cubicBezTo>
                <a:cubicBezTo>
                  <a:pt x="180718" y="290659"/>
                  <a:pt x="176604" y="261592"/>
                  <a:pt x="172477" y="232537"/>
                </a:cubicBezTo>
                <a:cubicBezTo>
                  <a:pt x="171324" y="224563"/>
                  <a:pt x="171385" y="224551"/>
                  <a:pt x="163545" y="224551"/>
                </a:cubicBezTo>
                <a:close/>
                <a:moveTo>
                  <a:pt x="136431" y="194756"/>
                </a:moveTo>
                <a:cubicBezTo>
                  <a:pt x="155085" y="194998"/>
                  <a:pt x="173739" y="194573"/>
                  <a:pt x="192393" y="194853"/>
                </a:cubicBezTo>
                <a:cubicBezTo>
                  <a:pt x="239871" y="195557"/>
                  <a:pt x="276937" y="216104"/>
                  <a:pt x="303819" y="254844"/>
                </a:cubicBezTo>
                <a:cubicBezTo>
                  <a:pt x="319269" y="277102"/>
                  <a:pt x="326587" y="302213"/>
                  <a:pt x="326684" y="329350"/>
                </a:cubicBezTo>
                <a:cubicBezTo>
                  <a:pt x="326721" y="340722"/>
                  <a:pt x="326733" y="352094"/>
                  <a:pt x="326684" y="363479"/>
                </a:cubicBezTo>
                <a:cubicBezTo>
                  <a:pt x="326514" y="404646"/>
                  <a:pt x="293734" y="437427"/>
                  <a:pt x="252639" y="437572"/>
                </a:cubicBezTo>
                <a:cubicBezTo>
                  <a:pt x="252190" y="437572"/>
                  <a:pt x="251729" y="437572"/>
                  <a:pt x="251280" y="437572"/>
                </a:cubicBezTo>
                <a:cubicBezTo>
                  <a:pt x="221982" y="437548"/>
                  <a:pt x="192721" y="437548"/>
                  <a:pt x="163447" y="437548"/>
                </a:cubicBezTo>
                <a:cubicBezTo>
                  <a:pt x="133725" y="437548"/>
                  <a:pt x="103990" y="437597"/>
                  <a:pt x="74268" y="437536"/>
                </a:cubicBezTo>
                <a:cubicBezTo>
                  <a:pt x="33198" y="437439"/>
                  <a:pt x="296" y="404561"/>
                  <a:pt x="332" y="363406"/>
                </a:cubicBezTo>
                <a:cubicBezTo>
                  <a:pt x="344" y="347191"/>
                  <a:pt x="-821" y="330940"/>
                  <a:pt x="1145" y="314774"/>
                </a:cubicBezTo>
                <a:cubicBezTo>
                  <a:pt x="6170" y="273546"/>
                  <a:pt x="26001" y="241081"/>
                  <a:pt x="60141" y="217670"/>
                </a:cubicBezTo>
                <a:cubicBezTo>
                  <a:pt x="82994" y="201989"/>
                  <a:pt x="108554" y="194391"/>
                  <a:pt x="136431" y="194756"/>
                </a:cubicBezTo>
                <a:close/>
                <a:moveTo>
                  <a:pt x="163714" y="29904"/>
                </a:moveTo>
                <a:cubicBezTo>
                  <a:pt x="127742" y="30171"/>
                  <a:pt x="104269" y="59214"/>
                  <a:pt x="104537" y="88827"/>
                </a:cubicBezTo>
                <a:cubicBezTo>
                  <a:pt x="104512" y="121645"/>
                  <a:pt x="130618" y="147738"/>
                  <a:pt x="163460" y="147750"/>
                </a:cubicBezTo>
                <a:cubicBezTo>
                  <a:pt x="196143" y="147750"/>
                  <a:pt x="222334" y="121790"/>
                  <a:pt x="222407" y="89313"/>
                </a:cubicBezTo>
                <a:cubicBezTo>
                  <a:pt x="222480" y="56653"/>
                  <a:pt x="196265" y="29649"/>
                  <a:pt x="163714" y="29904"/>
                </a:cubicBezTo>
                <a:close/>
                <a:moveTo>
                  <a:pt x="163739" y="0"/>
                </a:moveTo>
                <a:cubicBezTo>
                  <a:pt x="212807" y="36"/>
                  <a:pt x="252930" y="40257"/>
                  <a:pt x="252785" y="89252"/>
                </a:cubicBezTo>
                <a:cubicBezTo>
                  <a:pt x="252639" y="138235"/>
                  <a:pt x="212394" y="178140"/>
                  <a:pt x="163205" y="178092"/>
                </a:cubicBezTo>
                <a:cubicBezTo>
                  <a:pt x="114258" y="178043"/>
                  <a:pt x="74013" y="137653"/>
                  <a:pt x="74159" y="88718"/>
                </a:cubicBezTo>
                <a:cubicBezTo>
                  <a:pt x="74304" y="39723"/>
                  <a:pt x="114452" y="-37"/>
                  <a:pt x="163739" y="0"/>
                </a:cubicBezTo>
                <a:close/>
              </a:path>
            </a:pathLst>
          </a:cu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t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27" name="Freeform: Shape 126">
            <a:extLst>
              <a:ext uri="{FF2B5EF4-FFF2-40B4-BE49-F238E27FC236}">
                <a16:creationId xmlns:a16="http://schemas.microsoft.com/office/drawing/2014/main" id="{02DF9755-6A10-433E-8BB1-9D6B39A784EA}"/>
              </a:ext>
            </a:extLst>
          </p:cNvPr>
          <p:cNvSpPr/>
          <p:nvPr/>
        </p:nvSpPr>
        <p:spPr>
          <a:xfrm>
            <a:off x="4851348" y="4417428"/>
            <a:ext cx="466610" cy="466070"/>
          </a:xfrm>
          <a:custGeom>
            <a:avLst/>
            <a:gdLst>
              <a:gd name="connsiteX0" fmla="*/ 78536 w 466610"/>
              <a:gd name="connsiteY0" fmla="*/ 311935 h 466070"/>
              <a:gd name="connsiteX1" fmla="*/ 75757 w 466610"/>
              <a:gd name="connsiteY1" fmla="*/ 312797 h 466070"/>
              <a:gd name="connsiteX2" fmla="*/ 36167 w 466610"/>
              <a:gd name="connsiteY2" fmla="*/ 326232 h 466070"/>
              <a:gd name="connsiteX3" fmla="*/ 33121 w 466610"/>
              <a:gd name="connsiteY3" fmla="*/ 332531 h 466070"/>
              <a:gd name="connsiteX4" fmla="*/ 66569 w 466610"/>
              <a:gd name="connsiteY4" fmla="*/ 430122 h 466070"/>
              <a:gd name="connsiteX5" fmla="*/ 72079 w 466610"/>
              <a:gd name="connsiteY5" fmla="*/ 433059 h 466070"/>
              <a:gd name="connsiteX6" fmla="*/ 112519 w 466610"/>
              <a:gd name="connsiteY6" fmla="*/ 419284 h 466070"/>
              <a:gd name="connsiteX7" fmla="*/ 115213 w 466610"/>
              <a:gd name="connsiteY7" fmla="*/ 413604 h 466070"/>
              <a:gd name="connsiteX8" fmla="*/ 102652 w 466610"/>
              <a:gd name="connsiteY8" fmla="*/ 377073 h 466070"/>
              <a:gd name="connsiteX9" fmla="*/ 81716 w 466610"/>
              <a:gd name="connsiteY9" fmla="*/ 316025 h 466070"/>
              <a:gd name="connsiteX10" fmla="*/ 78536 w 466610"/>
              <a:gd name="connsiteY10" fmla="*/ 311935 h 466070"/>
              <a:gd name="connsiteX11" fmla="*/ 189768 w 466610"/>
              <a:gd name="connsiteY11" fmla="*/ 265313 h 466070"/>
              <a:gd name="connsiteX12" fmla="*/ 136658 w 466610"/>
              <a:gd name="connsiteY12" fmla="*/ 300794 h 466070"/>
              <a:gd name="connsiteX13" fmla="*/ 121949 w 466610"/>
              <a:gd name="connsiteY13" fmla="*/ 315649 h 466070"/>
              <a:gd name="connsiteX14" fmla="*/ 116499 w 466610"/>
              <a:gd name="connsiteY14" fmla="*/ 318938 h 466070"/>
              <a:gd name="connsiteX15" fmla="*/ 114509 w 466610"/>
              <a:gd name="connsiteY15" fmla="*/ 324448 h 466070"/>
              <a:gd name="connsiteX16" fmla="*/ 137022 w 466610"/>
              <a:gd name="connsiteY16" fmla="*/ 390289 h 466070"/>
              <a:gd name="connsiteX17" fmla="*/ 142338 w 466610"/>
              <a:gd name="connsiteY17" fmla="*/ 394015 h 466070"/>
              <a:gd name="connsiteX18" fmla="*/ 165058 w 466610"/>
              <a:gd name="connsiteY18" fmla="*/ 393336 h 466070"/>
              <a:gd name="connsiteX19" fmla="*/ 268692 w 466610"/>
              <a:gd name="connsiteY19" fmla="*/ 390265 h 466070"/>
              <a:gd name="connsiteX20" fmla="*/ 321838 w 466610"/>
              <a:gd name="connsiteY20" fmla="*/ 377801 h 466070"/>
              <a:gd name="connsiteX21" fmla="*/ 364353 w 466610"/>
              <a:gd name="connsiteY21" fmla="*/ 349850 h 466070"/>
              <a:gd name="connsiteX22" fmla="*/ 429660 w 466610"/>
              <a:gd name="connsiteY22" fmla="*/ 303525 h 466070"/>
              <a:gd name="connsiteX23" fmla="*/ 437961 w 466610"/>
              <a:gd name="connsiteY23" fmla="*/ 286995 h 466070"/>
              <a:gd name="connsiteX24" fmla="*/ 411540 w 466610"/>
              <a:gd name="connsiteY24" fmla="*/ 275283 h 466070"/>
              <a:gd name="connsiteX25" fmla="*/ 352859 w 466610"/>
              <a:gd name="connsiteY25" fmla="*/ 314375 h 466070"/>
              <a:gd name="connsiteX26" fmla="*/ 346852 w 466610"/>
              <a:gd name="connsiteY26" fmla="*/ 321924 h 466070"/>
              <a:gd name="connsiteX27" fmla="*/ 311692 w 466610"/>
              <a:gd name="connsiteY27" fmla="*/ 349668 h 466070"/>
              <a:gd name="connsiteX28" fmla="*/ 229394 w 466610"/>
              <a:gd name="connsiteY28" fmla="*/ 350287 h 466070"/>
              <a:gd name="connsiteX29" fmla="*/ 215413 w 466610"/>
              <a:gd name="connsiteY29" fmla="*/ 335116 h 466070"/>
              <a:gd name="connsiteX30" fmla="*/ 230547 w 466610"/>
              <a:gd name="connsiteY30" fmla="*/ 322009 h 466070"/>
              <a:gd name="connsiteX31" fmla="*/ 267879 w 466610"/>
              <a:gd name="connsiteY31" fmla="*/ 321984 h 466070"/>
              <a:gd name="connsiteX32" fmla="*/ 305187 w 466610"/>
              <a:gd name="connsiteY32" fmla="*/ 321972 h 466070"/>
              <a:gd name="connsiteX33" fmla="*/ 321146 w 466610"/>
              <a:gd name="connsiteY33" fmla="*/ 307081 h 466070"/>
              <a:gd name="connsiteX34" fmla="*/ 305211 w 466610"/>
              <a:gd name="connsiteY34" fmla="*/ 292310 h 466070"/>
              <a:gd name="connsiteX35" fmla="*/ 268814 w 466610"/>
              <a:gd name="connsiteY35" fmla="*/ 292371 h 466070"/>
              <a:gd name="connsiteX36" fmla="*/ 250560 w 466610"/>
              <a:gd name="connsiteY36" fmla="*/ 285028 h 466070"/>
              <a:gd name="connsiteX37" fmla="*/ 189768 w 466610"/>
              <a:gd name="connsiteY37" fmla="*/ 265313 h 466070"/>
              <a:gd name="connsiteX38" fmla="*/ 206917 w 466610"/>
              <a:gd name="connsiteY38" fmla="*/ 236616 h 466070"/>
              <a:gd name="connsiteX39" fmla="*/ 265343 w 466610"/>
              <a:gd name="connsiteY39" fmla="*/ 260258 h 466070"/>
              <a:gd name="connsiteX40" fmla="*/ 275197 w 466610"/>
              <a:gd name="connsiteY40" fmla="*/ 263789 h 466070"/>
              <a:gd name="connsiteX41" fmla="*/ 305685 w 466610"/>
              <a:gd name="connsiteY41" fmla="*/ 263753 h 466070"/>
              <a:gd name="connsiteX42" fmla="*/ 341487 w 466610"/>
              <a:gd name="connsiteY42" fmla="*/ 282007 h 466070"/>
              <a:gd name="connsiteX43" fmla="*/ 348660 w 466610"/>
              <a:gd name="connsiteY43" fmla="*/ 283341 h 466070"/>
              <a:gd name="connsiteX44" fmla="*/ 397097 w 466610"/>
              <a:gd name="connsiteY44" fmla="*/ 250997 h 466070"/>
              <a:gd name="connsiteX45" fmla="*/ 460098 w 466610"/>
              <a:gd name="connsiteY45" fmla="*/ 265683 h 466070"/>
              <a:gd name="connsiteX46" fmla="*/ 447379 w 466610"/>
              <a:gd name="connsiteY46" fmla="*/ 325553 h 466070"/>
              <a:gd name="connsiteX47" fmla="*/ 353491 w 466610"/>
              <a:gd name="connsiteY47" fmla="*/ 392158 h 466070"/>
              <a:gd name="connsiteX48" fmla="*/ 276472 w 466610"/>
              <a:gd name="connsiteY48" fmla="*/ 418143 h 466070"/>
              <a:gd name="connsiteX49" fmla="*/ 220571 w 466610"/>
              <a:gd name="connsiteY49" fmla="*/ 420012 h 466070"/>
              <a:gd name="connsiteX50" fmla="*/ 153310 w 466610"/>
              <a:gd name="connsiteY50" fmla="*/ 422269 h 466070"/>
              <a:gd name="connsiteX51" fmla="*/ 148504 w 466610"/>
              <a:gd name="connsiteY51" fmla="*/ 427051 h 466070"/>
              <a:gd name="connsiteX52" fmla="*/ 137241 w 466610"/>
              <a:gd name="connsiteY52" fmla="*/ 440753 h 466070"/>
              <a:gd name="connsiteX53" fmla="*/ 68378 w 466610"/>
              <a:gd name="connsiteY53" fmla="*/ 464274 h 466070"/>
              <a:gd name="connsiteX54" fmla="*/ 63717 w 466610"/>
              <a:gd name="connsiteY54" fmla="*/ 466070 h 466070"/>
              <a:gd name="connsiteX55" fmla="*/ 54615 w 466610"/>
              <a:gd name="connsiteY55" fmla="*/ 466070 h 466070"/>
              <a:gd name="connsiteX56" fmla="*/ 44663 w 466610"/>
              <a:gd name="connsiteY56" fmla="*/ 453776 h 466070"/>
              <a:gd name="connsiteX57" fmla="*/ 15923 w 466610"/>
              <a:gd name="connsiteY57" fmla="*/ 369499 h 466070"/>
              <a:gd name="connsiteX58" fmla="*/ 0 w 466610"/>
              <a:gd name="connsiteY58" fmla="*/ 324072 h 466070"/>
              <a:gd name="connsiteX59" fmla="*/ 0 w 466610"/>
              <a:gd name="connsiteY59" fmla="*/ 314945 h 466070"/>
              <a:gd name="connsiteX60" fmla="*/ 11457 w 466610"/>
              <a:gd name="connsiteY60" fmla="*/ 304763 h 466070"/>
              <a:gd name="connsiteX61" fmla="*/ 82068 w 466610"/>
              <a:gd name="connsiteY61" fmla="*/ 280708 h 466070"/>
              <a:gd name="connsiteX62" fmla="*/ 102749 w 466610"/>
              <a:gd name="connsiteY62" fmla="*/ 290017 h 466070"/>
              <a:gd name="connsiteX63" fmla="*/ 107118 w 466610"/>
              <a:gd name="connsiteY63" fmla="*/ 291570 h 466070"/>
              <a:gd name="connsiteX64" fmla="*/ 111887 w 466610"/>
              <a:gd name="connsiteY64" fmla="*/ 286849 h 466070"/>
              <a:gd name="connsiteX65" fmla="*/ 206917 w 466610"/>
              <a:gd name="connsiteY65" fmla="*/ 236616 h 466070"/>
              <a:gd name="connsiteX66" fmla="*/ 301692 w 466610"/>
              <a:gd name="connsiteY66" fmla="*/ 43073 h 466070"/>
              <a:gd name="connsiteX67" fmla="*/ 315515 w 466610"/>
              <a:gd name="connsiteY67" fmla="*/ 53474 h 466070"/>
              <a:gd name="connsiteX68" fmla="*/ 320503 w 466610"/>
              <a:gd name="connsiteY68" fmla="*/ 59154 h 466070"/>
              <a:gd name="connsiteX69" fmla="*/ 339534 w 466610"/>
              <a:gd name="connsiteY69" fmla="*/ 86558 h 466070"/>
              <a:gd name="connsiteX70" fmla="*/ 326851 w 466610"/>
              <a:gd name="connsiteY70" fmla="*/ 102688 h 466070"/>
              <a:gd name="connsiteX71" fmla="*/ 311547 w 466610"/>
              <a:gd name="connsiteY71" fmla="*/ 90818 h 466070"/>
              <a:gd name="connsiteX72" fmla="*/ 303597 w 466610"/>
              <a:gd name="connsiteY72" fmla="*/ 84616 h 466070"/>
              <a:gd name="connsiteX73" fmla="*/ 299507 w 466610"/>
              <a:gd name="connsiteY73" fmla="*/ 84653 h 466070"/>
              <a:gd name="connsiteX74" fmla="*/ 293451 w 466610"/>
              <a:gd name="connsiteY74" fmla="*/ 87456 h 466070"/>
              <a:gd name="connsiteX75" fmla="*/ 296497 w 466610"/>
              <a:gd name="connsiteY75" fmla="*/ 93440 h 466070"/>
              <a:gd name="connsiteX76" fmla="*/ 312955 w 466610"/>
              <a:gd name="connsiteY76" fmla="*/ 105613 h 466070"/>
              <a:gd name="connsiteX77" fmla="*/ 325734 w 466610"/>
              <a:gd name="connsiteY77" fmla="*/ 115116 h 466070"/>
              <a:gd name="connsiteX78" fmla="*/ 319788 w 466610"/>
              <a:gd name="connsiteY78" fmla="*/ 171599 h 466070"/>
              <a:gd name="connsiteX79" fmla="*/ 315698 w 466610"/>
              <a:gd name="connsiteY79" fmla="*/ 176442 h 466070"/>
              <a:gd name="connsiteX80" fmla="*/ 301886 w 466610"/>
              <a:gd name="connsiteY80" fmla="*/ 187559 h 466070"/>
              <a:gd name="connsiteX81" fmla="*/ 288378 w 466610"/>
              <a:gd name="connsiteY81" fmla="*/ 176150 h 466070"/>
              <a:gd name="connsiteX82" fmla="*/ 283972 w 466610"/>
              <a:gd name="connsiteY82" fmla="*/ 171563 h 466070"/>
              <a:gd name="connsiteX83" fmla="*/ 264651 w 466610"/>
              <a:gd name="connsiteY83" fmla="*/ 144765 h 466070"/>
              <a:gd name="connsiteX84" fmla="*/ 277030 w 466610"/>
              <a:gd name="connsiteY84" fmla="*/ 128102 h 466070"/>
              <a:gd name="connsiteX85" fmla="*/ 292589 w 466610"/>
              <a:gd name="connsiteY85" fmla="*/ 140105 h 466070"/>
              <a:gd name="connsiteX86" fmla="*/ 300284 w 466610"/>
              <a:gd name="connsiteY86" fmla="*/ 146258 h 466070"/>
              <a:gd name="connsiteX87" fmla="*/ 305284 w 466610"/>
              <a:gd name="connsiteY87" fmla="*/ 146197 h 466070"/>
              <a:gd name="connsiteX88" fmla="*/ 310782 w 466610"/>
              <a:gd name="connsiteY88" fmla="*/ 143018 h 466070"/>
              <a:gd name="connsiteX89" fmla="*/ 308173 w 466610"/>
              <a:gd name="connsiteY89" fmla="*/ 137313 h 466070"/>
              <a:gd name="connsiteX90" fmla="*/ 277139 w 466610"/>
              <a:gd name="connsiteY90" fmla="*/ 114217 h 466070"/>
              <a:gd name="connsiteX91" fmla="*/ 271642 w 466610"/>
              <a:gd name="connsiteY91" fmla="*/ 68390 h 466070"/>
              <a:gd name="connsiteX92" fmla="*/ 284616 w 466610"/>
              <a:gd name="connsiteY92" fmla="*/ 58693 h 466070"/>
              <a:gd name="connsiteX93" fmla="*/ 288390 w 466610"/>
              <a:gd name="connsiteY93" fmla="*/ 54141 h 466070"/>
              <a:gd name="connsiteX94" fmla="*/ 301692 w 466610"/>
              <a:gd name="connsiteY94" fmla="*/ 43073 h 466070"/>
              <a:gd name="connsiteX95" fmla="*/ 302274 w 466610"/>
              <a:gd name="connsiteY95" fmla="*/ 27865 h 466070"/>
              <a:gd name="connsiteX96" fmla="*/ 214830 w 466610"/>
              <a:gd name="connsiteY96" fmla="*/ 115091 h 466070"/>
              <a:gd name="connsiteX97" fmla="*/ 301461 w 466610"/>
              <a:gd name="connsiteY97" fmla="*/ 202729 h 466070"/>
              <a:gd name="connsiteX98" fmla="*/ 389524 w 466610"/>
              <a:gd name="connsiteY98" fmla="*/ 115904 h 466070"/>
              <a:gd name="connsiteX99" fmla="*/ 302274 w 466610"/>
              <a:gd name="connsiteY99" fmla="*/ 27865 h 466070"/>
              <a:gd name="connsiteX100" fmla="*/ 315855 w 466610"/>
              <a:gd name="connsiteY100" fmla="*/ 0 h 466070"/>
              <a:gd name="connsiteX101" fmla="*/ 348527 w 466610"/>
              <a:gd name="connsiteY101" fmla="*/ 9272 h 466070"/>
              <a:gd name="connsiteX102" fmla="*/ 417171 w 466610"/>
              <a:gd name="connsiteY102" fmla="*/ 104071 h 466070"/>
              <a:gd name="connsiteX103" fmla="*/ 315564 w 466610"/>
              <a:gd name="connsiteY103" fmla="*/ 230291 h 466070"/>
              <a:gd name="connsiteX104" fmla="*/ 188068 w 466610"/>
              <a:gd name="connsiteY104" fmla="*/ 135056 h 466070"/>
              <a:gd name="connsiteX105" fmla="*/ 286812 w 466610"/>
              <a:gd name="connsiteY105" fmla="*/ 558 h 466070"/>
              <a:gd name="connsiteX106" fmla="*/ 288535 w 466610"/>
              <a:gd name="connsiteY106" fmla="*/ 24 h 466070"/>
              <a:gd name="connsiteX107" fmla="*/ 315855 w 466610"/>
              <a:gd name="connsiteY107" fmla="*/ 0 h 46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66610" h="466070">
                <a:moveTo>
                  <a:pt x="78536" y="311935"/>
                </a:moveTo>
                <a:cubicBezTo>
                  <a:pt x="77492" y="312251"/>
                  <a:pt x="76619" y="312506"/>
                  <a:pt x="75757" y="312797"/>
                </a:cubicBezTo>
                <a:cubicBezTo>
                  <a:pt x="62564" y="317300"/>
                  <a:pt x="49408" y="321900"/>
                  <a:pt x="36167" y="326232"/>
                </a:cubicBezTo>
                <a:cubicBezTo>
                  <a:pt x="32575" y="327410"/>
                  <a:pt x="31883" y="328963"/>
                  <a:pt x="33121" y="332531"/>
                </a:cubicBezTo>
                <a:cubicBezTo>
                  <a:pt x="44384" y="365021"/>
                  <a:pt x="55513" y="397559"/>
                  <a:pt x="66569" y="430122"/>
                </a:cubicBezTo>
                <a:cubicBezTo>
                  <a:pt x="67601" y="433168"/>
                  <a:pt x="68754" y="434236"/>
                  <a:pt x="72079" y="433059"/>
                </a:cubicBezTo>
                <a:cubicBezTo>
                  <a:pt x="85502" y="428313"/>
                  <a:pt x="98986" y="423738"/>
                  <a:pt x="112519" y="419284"/>
                </a:cubicBezTo>
                <a:cubicBezTo>
                  <a:pt x="115783" y="418216"/>
                  <a:pt x="116317" y="416699"/>
                  <a:pt x="115213" y="413604"/>
                </a:cubicBezTo>
                <a:cubicBezTo>
                  <a:pt x="110917" y="401467"/>
                  <a:pt x="106814" y="389258"/>
                  <a:pt x="102652" y="377073"/>
                </a:cubicBezTo>
                <a:cubicBezTo>
                  <a:pt x="95685" y="356719"/>
                  <a:pt x="88731" y="336366"/>
                  <a:pt x="81716" y="316025"/>
                </a:cubicBezTo>
                <a:cubicBezTo>
                  <a:pt x="81121" y="314363"/>
                  <a:pt x="81218" y="311887"/>
                  <a:pt x="78536" y="311935"/>
                </a:cubicBezTo>
                <a:close/>
                <a:moveTo>
                  <a:pt x="189768" y="265313"/>
                </a:moveTo>
                <a:cubicBezTo>
                  <a:pt x="168441" y="268262"/>
                  <a:pt x="148394" y="280410"/>
                  <a:pt x="136658" y="300794"/>
                </a:cubicBezTo>
                <a:cubicBezTo>
                  <a:pt x="132944" y="307251"/>
                  <a:pt x="128551" y="312348"/>
                  <a:pt x="121949" y="315649"/>
                </a:cubicBezTo>
                <a:cubicBezTo>
                  <a:pt x="120055" y="316596"/>
                  <a:pt x="118405" y="318004"/>
                  <a:pt x="116499" y="318938"/>
                </a:cubicBezTo>
                <a:cubicBezTo>
                  <a:pt x="113951" y="320200"/>
                  <a:pt x="113599" y="321790"/>
                  <a:pt x="114509" y="324448"/>
                </a:cubicBezTo>
                <a:cubicBezTo>
                  <a:pt x="122106" y="346367"/>
                  <a:pt x="129595" y="368310"/>
                  <a:pt x="137022" y="390289"/>
                </a:cubicBezTo>
                <a:cubicBezTo>
                  <a:pt x="137945" y="393032"/>
                  <a:pt x="139450" y="394137"/>
                  <a:pt x="142338" y="394015"/>
                </a:cubicBezTo>
                <a:cubicBezTo>
                  <a:pt x="149911" y="393700"/>
                  <a:pt x="157485" y="393603"/>
                  <a:pt x="165058" y="393336"/>
                </a:cubicBezTo>
                <a:cubicBezTo>
                  <a:pt x="199599" y="392122"/>
                  <a:pt x="234139" y="391175"/>
                  <a:pt x="268692" y="390265"/>
                </a:cubicBezTo>
                <a:cubicBezTo>
                  <a:pt x="287285" y="389767"/>
                  <a:pt x="305005" y="385787"/>
                  <a:pt x="321838" y="377801"/>
                </a:cubicBezTo>
                <a:cubicBezTo>
                  <a:pt x="337313" y="370458"/>
                  <a:pt x="350481" y="359608"/>
                  <a:pt x="364353" y="349850"/>
                </a:cubicBezTo>
                <a:cubicBezTo>
                  <a:pt x="386187" y="334497"/>
                  <a:pt x="407874" y="318938"/>
                  <a:pt x="429660" y="303525"/>
                </a:cubicBezTo>
                <a:cubicBezTo>
                  <a:pt x="435425" y="299447"/>
                  <a:pt x="438932" y="294155"/>
                  <a:pt x="437961" y="286995"/>
                </a:cubicBezTo>
                <a:cubicBezTo>
                  <a:pt x="436153" y="273778"/>
                  <a:pt x="422778" y="267867"/>
                  <a:pt x="411540" y="275283"/>
                </a:cubicBezTo>
                <a:cubicBezTo>
                  <a:pt x="391927" y="288233"/>
                  <a:pt x="372460" y="301413"/>
                  <a:pt x="352859" y="314375"/>
                </a:cubicBezTo>
                <a:cubicBezTo>
                  <a:pt x="349947" y="316304"/>
                  <a:pt x="348163" y="318623"/>
                  <a:pt x="346852" y="321924"/>
                </a:cubicBezTo>
                <a:cubicBezTo>
                  <a:pt x="340529" y="337883"/>
                  <a:pt x="328938" y="348284"/>
                  <a:pt x="311692" y="349668"/>
                </a:cubicBezTo>
                <a:cubicBezTo>
                  <a:pt x="284324" y="351853"/>
                  <a:pt x="256835" y="350506"/>
                  <a:pt x="229394" y="350287"/>
                </a:cubicBezTo>
                <a:cubicBezTo>
                  <a:pt x="220340" y="350214"/>
                  <a:pt x="215000" y="343612"/>
                  <a:pt x="215413" y="335116"/>
                </a:cubicBezTo>
                <a:cubicBezTo>
                  <a:pt x="215789" y="327397"/>
                  <a:pt x="221845" y="322057"/>
                  <a:pt x="230547" y="322009"/>
                </a:cubicBezTo>
                <a:cubicBezTo>
                  <a:pt x="242999" y="321936"/>
                  <a:pt x="255439" y="321997"/>
                  <a:pt x="267879" y="321984"/>
                </a:cubicBezTo>
                <a:cubicBezTo>
                  <a:pt x="280319" y="321984"/>
                  <a:pt x="292747" y="322033"/>
                  <a:pt x="305187" y="321972"/>
                </a:cubicBezTo>
                <a:cubicBezTo>
                  <a:pt x="314811" y="321912"/>
                  <a:pt x="321159" y="315916"/>
                  <a:pt x="321146" y="307081"/>
                </a:cubicBezTo>
                <a:cubicBezTo>
                  <a:pt x="321134" y="298197"/>
                  <a:pt x="314920" y="292359"/>
                  <a:pt x="305211" y="292310"/>
                </a:cubicBezTo>
                <a:cubicBezTo>
                  <a:pt x="293075" y="292238"/>
                  <a:pt x="280938" y="292068"/>
                  <a:pt x="268814" y="292371"/>
                </a:cubicBezTo>
                <a:cubicBezTo>
                  <a:pt x="261507" y="292553"/>
                  <a:pt x="255864" y="290199"/>
                  <a:pt x="250560" y="285028"/>
                </a:cubicBezTo>
                <a:cubicBezTo>
                  <a:pt x="233703" y="268614"/>
                  <a:pt x="211095" y="262363"/>
                  <a:pt x="189768" y="265313"/>
                </a:cubicBezTo>
                <a:close/>
                <a:moveTo>
                  <a:pt x="206917" y="236616"/>
                </a:moveTo>
                <a:cubicBezTo>
                  <a:pt x="228896" y="237623"/>
                  <a:pt x="248485" y="246021"/>
                  <a:pt x="265343" y="260258"/>
                </a:cubicBezTo>
                <a:cubicBezTo>
                  <a:pt x="268377" y="262819"/>
                  <a:pt x="271338" y="263850"/>
                  <a:pt x="275197" y="263789"/>
                </a:cubicBezTo>
                <a:cubicBezTo>
                  <a:pt x="285356" y="263620"/>
                  <a:pt x="295526" y="263680"/>
                  <a:pt x="305685" y="263753"/>
                </a:cubicBezTo>
                <a:cubicBezTo>
                  <a:pt x="320637" y="263862"/>
                  <a:pt x="332773" y="269809"/>
                  <a:pt x="341487" y="282007"/>
                </a:cubicBezTo>
                <a:cubicBezTo>
                  <a:pt x="343806" y="285259"/>
                  <a:pt x="345371" y="285575"/>
                  <a:pt x="348660" y="283341"/>
                </a:cubicBezTo>
                <a:cubicBezTo>
                  <a:pt x="364705" y="272406"/>
                  <a:pt x="380798" y="261544"/>
                  <a:pt x="397097" y="250997"/>
                </a:cubicBezTo>
                <a:cubicBezTo>
                  <a:pt x="418761" y="236968"/>
                  <a:pt x="446748" y="243630"/>
                  <a:pt x="460098" y="265683"/>
                </a:cubicBezTo>
                <a:cubicBezTo>
                  <a:pt x="472235" y="285732"/>
                  <a:pt x="467077" y="311353"/>
                  <a:pt x="447379" y="325553"/>
                </a:cubicBezTo>
                <a:cubicBezTo>
                  <a:pt x="416261" y="348005"/>
                  <a:pt x="385046" y="370325"/>
                  <a:pt x="353491" y="392158"/>
                </a:cubicBezTo>
                <a:cubicBezTo>
                  <a:pt x="330431" y="408106"/>
                  <a:pt x="304580" y="416686"/>
                  <a:pt x="276472" y="418143"/>
                </a:cubicBezTo>
                <a:cubicBezTo>
                  <a:pt x="257854" y="419114"/>
                  <a:pt x="239212" y="419575"/>
                  <a:pt x="220571" y="420012"/>
                </a:cubicBezTo>
                <a:cubicBezTo>
                  <a:pt x="198142" y="420534"/>
                  <a:pt x="175738" y="421553"/>
                  <a:pt x="153310" y="422269"/>
                </a:cubicBezTo>
                <a:cubicBezTo>
                  <a:pt x="149960" y="422378"/>
                  <a:pt x="148552" y="423361"/>
                  <a:pt x="148504" y="427051"/>
                </a:cubicBezTo>
                <a:cubicBezTo>
                  <a:pt x="148406" y="434382"/>
                  <a:pt x="143892" y="438484"/>
                  <a:pt x="137241" y="440753"/>
                </a:cubicBezTo>
                <a:cubicBezTo>
                  <a:pt x="114266" y="448545"/>
                  <a:pt x="91328" y="456422"/>
                  <a:pt x="68378" y="464274"/>
                </a:cubicBezTo>
                <a:cubicBezTo>
                  <a:pt x="66800" y="464808"/>
                  <a:pt x="65271" y="465463"/>
                  <a:pt x="63717" y="466070"/>
                </a:cubicBezTo>
                <a:cubicBezTo>
                  <a:pt x="60683" y="466070"/>
                  <a:pt x="57649" y="466070"/>
                  <a:pt x="54615" y="466070"/>
                </a:cubicBezTo>
                <a:cubicBezTo>
                  <a:pt x="49384" y="463522"/>
                  <a:pt x="46496" y="459250"/>
                  <a:pt x="44663" y="453776"/>
                </a:cubicBezTo>
                <a:cubicBezTo>
                  <a:pt x="35221" y="425643"/>
                  <a:pt x="25705" y="397523"/>
                  <a:pt x="15923" y="369499"/>
                </a:cubicBezTo>
                <a:cubicBezTo>
                  <a:pt x="10632" y="354353"/>
                  <a:pt x="6093" y="338939"/>
                  <a:pt x="0" y="324072"/>
                </a:cubicBezTo>
                <a:cubicBezTo>
                  <a:pt x="0" y="321014"/>
                  <a:pt x="0" y="317979"/>
                  <a:pt x="0" y="314945"/>
                </a:cubicBezTo>
                <a:cubicBezTo>
                  <a:pt x="2051" y="309557"/>
                  <a:pt x="6117" y="306571"/>
                  <a:pt x="11457" y="304763"/>
                </a:cubicBezTo>
                <a:cubicBezTo>
                  <a:pt x="35014" y="296813"/>
                  <a:pt x="58523" y="288718"/>
                  <a:pt x="82068" y="280708"/>
                </a:cubicBezTo>
                <a:cubicBezTo>
                  <a:pt x="92311" y="277225"/>
                  <a:pt x="98440" y="279931"/>
                  <a:pt x="102749" y="290017"/>
                </a:cubicBezTo>
                <a:cubicBezTo>
                  <a:pt x="103805" y="292505"/>
                  <a:pt x="104860" y="292990"/>
                  <a:pt x="107118" y="291570"/>
                </a:cubicBezTo>
                <a:cubicBezTo>
                  <a:pt x="109072" y="290332"/>
                  <a:pt x="110625" y="288864"/>
                  <a:pt x="111887" y="286849"/>
                </a:cubicBezTo>
                <a:cubicBezTo>
                  <a:pt x="133879" y="251823"/>
                  <a:pt x="165628" y="234710"/>
                  <a:pt x="206917" y="236616"/>
                </a:cubicBezTo>
                <a:close/>
                <a:moveTo>
                  <a:pt x="301692" y="43073"/>
                </a:moveTo>
                <a:cubicBezTo>
                  <a:pt x="308100" y="42964"/>
                  <a:pt x="313889" y="47005"/>
                  <a:pt x="315515" y="53474"/>
                </a:cubicBezTo>
                <a:cubicBezTo>
                  <a:pt x="316292" y="56520"/>
                  <a:pt x="317821" y="57904"/>
                  <a:pt x="320503" y="59154"/>
                </a:cubicBezTo>
                <a:cubicBezTo>
                  <a:pt x="332118" y="64555"/>
                  <a:pt x="338175" y="74045"/>
                  <a:pt x="339534" y="86558"/>
                </a:cubicBezTo>
                <a:cubicBezTo>
                  <a:pt x="340420" y="94775"/>
                  <a:pt x="334898" y="101547"/>
                  <a:pt x="326851" y="102688"/>
                </a:cubicBezTo>
                <a:cubicBezTo>
                  <a:pt x="319921" y="103671"/>
                  <a:pt x="312675" y="98513"/>
                  <a:pt x="311547" y="90818"/>
                </a:cubicBezTo>
                <a:cubicBezTo>
                  <a:pt x="310770" y="85575"/>
                  <a:pt x="308209" y="84204"/>
                  <a:pt x="303597" y="84616"/>
                </a:cubicBezTo>
                <a:cubicBezTo>
                  <a:pt x="302238" y="84738"/>
                  <a:pt x="300867" y="84592"/>
                  <a:pt x="299507" y="84653"/>
                </a:cubicBezTo>
                <a:cubicBezTo>
                  <a:pt x="297104" y="84750"/>
                  <a:pt x="294410" y="84422"/>
                  <a:pt x="293451" y="87456"/>
                </a:cubicBezTo>
                <a:cubicBezTo>
                  <a:pt x="292541" y="90345"/>
                  <a:pt x="294471" y="91947"/>
                  <a:pt x="296497" y="93440"/>
                </a:cubicBezTo>
                <a:cubicBezTo>
                  <a:pt x="301995" y="97493"/>
                  <a:pt x="307481" y="101559"/>
                  <a:pt x="312955" y="105613"/>
                </a:cubicBezTo>
                <a:cubicBezTo>
                  <a:pt x="317227" y="108768"/>
                  <a:pt x="321535" y="111875"/>
                  <a:pt x="325734" y="115116"/>
                </a:cubicBezTo>
                <a:cubicBezTo>
                  <a:pt x="346597" y="131197"/>
                  <a:pt x="343563" y="160300"/>
                  <a:pt x="319788" y="171599"/>
                </a:cubicBezTo>
                <a:cubicBezTo>
                  <a:pt x="317542" y="172667"/>
                  <a:pt x="316353" y="173929"/>
                  <a:pt x="315698" y="176442"/>
                </a:cubicBezTo>
                <a:cubicBezTo>
                  <a:pt x="313950" y="183238"/>
                  <a:pt x="308124" y="187692"/>
                  <a:pt x="301886" y="187559"/>
                </a:cubicBezTo>
                <a:cubicBezTo>
                  <a:pt x="295405" y="187413"/>
                  <a:pt x="289907" y="183032"/>
                  <a:pt x="288378" y="176150"/>
                </a:cubicBezTo>
                <a:cubicBezTo>
                  <a:pt x="287759" y="173408"/>
                  <a:pt x="286060" y="172570"/>
                  <a:pt x="283972" y="171563"/>
                </a:cubicBezTo>
                <a:cubicBezTo>
                  <a:pt x="271981" y="165859"/>
                  <a:pt x="265683" y="156222"/>
                  <a:pt x="264651" y="144765"/>
                </a:cubicBezTo>
                <a:cubicBezTo>
                  <a:pt x="264590" y="135020"/>
                  <a:pt x="269748" y="128818"/>
                  <a:pt x="277030" y="128102"/>
                </a:cubicBezTo>
                <a:cubicBezTo>
                  <a:pt x="284834" y="127337"/>
                  <a:pt x="291121" y="131913"/>
                  <a:pt x="292589" y="140105"/>
                </a:cubicBezTo>
                <a:cubicBezTo>
                  <a:pt x="293427" y="144777"/>
                  <a:pt x="295648" y="146719"/>
                  <a:pt x="300284" y="146258"/>
                </a:cubicBezTo>
                <a:cubicBezTo>
                  <a:pt x="301935" y="146088"/>
                  <a:pt x="303622" y="146222"/>
                  <a:pt x="305284" y="146197"/>
                </a:cubicBezTo>
                <a:cubicBezTo>
                  <a:pt x="307712" y="146161"/>
                  <a:pt x="309908" y="145530"/>
                  <a:pt x="310782" y="143018"/>
                </a:cubicBezTo>
                <a:cubicBezTo>
                  <a:pt x="311692" y="140408"/>
                  <a:pt x="310139" y="138770"/>
                  <a:pt x="308173" y="137313"/>
                </a:cubicBezTo>
                <a:cubicBezTo>
                  <a:pt x="297808" y="129655"/>
                  <a:pt x="287334" y="122118"/>
                  <a:pt x="277139" y="114217"/>
                </a:cubicBezTo>
                <a:cubicBezTo>
                  <a:pt x="262673" y="102991"/>
                  <a:pt x="260367" y="82735"/>
                  <a:pt x="271642" y="68390"/>
                </a:cubicBezTo>
                <a:cubicBezTo>
                  <a:pt x="275101" y="63996"/>
                  <a:pt x="279458" y="60780"/>
                  <a:pt x="284616" y="58693"/>
                </a:cubicBezTo>
                <a:cubicBezTo>
                  <a:pt x="286776" y="57819"/>
                  <a:pt x="287868" y="56544"/>
                  <a:pt x="288390" y="54141"/>
                </a:cubicBezTo>
                <a:cubicBezTo>
                  <a:pt x="289822" y="47660"/>
                  <a:pt x="295454" y="43182"/>
                  <a:pt x="301692" y="43073"/>
                </a:cubicBezTo>
                <a:close/>
                <a:moveTo>
                  <a:pt x="302274" y="27865"/>
                </a:moveTo>
                <a:cubicBezTo>
                  <a:pt x="248970" y="27732"/>
                  <a:pt x="213749" y="72018"/>
                  <a:pt x="214830" y="115091"/>
                </a:cubicBezTo>
                <a:cubicBezTo>
                  <a:pt x="214745" y="163322"/>
                  <a:pt x="253570" y="202596"/>
                  <a:pt x="301461" y="202729"/>
                </a:cubicBezTo>
                <a:cubicBezTo>
                  <a:pt x="350019" y="202863"/>
                  <a:pt x="388929" y="164123"/>
                  <a:pt x="389524" y="115904"/>
                </a:cubicBezTo>
                <a:cubicBezTo>
                  <a:pt x="390058" y="72212"/>
                  <a:pt x="355772" y="27999"/>
                  <a:pt x="302274" y="27865"/>
                </a:cubicBezTo>
                <a:close/>
                <a:moveTo>
                  <a:pt x="315855" y="0"/>
                </a:moveTo>
                <a:cubicBezTo>
                  <a:pt x="327045" y="2039"/>
                  <a:pt x="338174" y="4345"/>
                  <a:pt x="348527" y="9272"/>
                </a:cubicBezTo>
                <a:cubicBezTo>
                  <a:pt x="388662" y="28363"/>
                  <a:pt x="412159" y="59724"/>
                  <a:pt x="417171" y="104071"/>
                </a:cubicBezTo>
                <a:cubicBezTo>
                  <a:pt x="423871" y="163273"/>
                  <a:pt x="381332" y="222366"/>
                  <a:pt x="315564" y="230291"/>
                </a:cubicBezTo>
                <a:cubicBezTo>
                  <a:pt x="254516" y="237647"/>
                  <a:pt x="198227" y="195411"/>
                  <a:pt x="188068" y="135056"/>
                </a:cubicBezTo>
                <a:cubicBezTo>
                  <a:pt x="177060" y="69627"/>
                  <a:pt x="220813" y="10231"/>
                  <a:pt x="286812" y="558"/>
                </a:cubicBezTo>
                <a:cubicBezTo>
                  <a:pt x="287395" y="473"/>
                  <a:pt x="287965" y="206"/>
                  <a:pt x="288535" y="24"/>
                </a:cubicBezTo>
                <a:cubicBezTo>
                  <a:pt x="297650" y="0"/>
                  <a:pt x="306752" y="0"/>
                  <a:pt x="315855" y="0"/>
                </a:cubicBezTo>
                <a:close/>
              </a:path>
            </a:pathLst>
          </a:cu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28" name="Freeform: Shape 127">
            <a:extLst>
              <a:ext uri="{FF2B5EF4-FFF2-40B4-BE49-F238E27FC236}">
                <a16:creationId xmlns:a16="http://schemas.microsoft.com/office/drawing/2014/main" id="{74DDABC9-8766-4FB1-B432-F59D6935EB2E}"/>
              </a:ext>
            </a:extLst>
          </p:cNvPr>
          <p:cNvSpPr/>
          <p:nvPr/>
        </p:nvSpPr>
        <p:spPr>
          <a:xfrm>
            <a:off x="7296299" y="4447968"/>
            <a:ext cx="466372" cy="404991"/>
          </a:xfrm>
          <a:custGeom>
            <a:avLst/>
            <a:gdLst>
              <a:gd name="connsiteX0" fmla="*/ 307445 w 466372"/>
              <a:gd name="connsiteY0" fmla="*/ 125638 h 404991"/>
              <a:gd name="connsiteX1" fmla="*/ 451737 w 466372"/>
              <a:gd name="connsiteY1" fmla="*/ 201892 h 404991"/>
              <a:gd name="connsiteX2" fmla="*/ 466362 w 466372"/>
              <a:gd name="connsiteY2" fmla="*/ 264614 h 404991"/>
              <a:gd name="connsiteX3" fmla="*/ 345408 w 466372"/>
              <a:gd name="connsiteY3" fmla="*/ 403602 h 404991"/>
              <a:gd name="connsiteX4" fmla="*/ 285138 w 466372"/>
              <a:gd name="connsiteY4" fmla="*/ 398784 h 404991"/>
              <a:gd name="connsiteX5" fmla="*/ 281666 w 466372"/>
              <a:gd name="connsiteY5" fmla="*/ 392060 h 404991"/>
              <a:gd name="connsiteX6" fmla="*/ 289155 w 466372"/>
              <a:gd name="connsiteY6" fmla="*/ 371076 h 404991"/>
              <a:gd name="connsiteX7" fmla="*/ 295187 w 466372"/>
              <a:gd name="connsiteY7" fmla="*/ 368127 h 404991"/>
              <a:gd name="connsiteX8" fmla="*/ 431360 w 466372"/>
              <a:gd name="connsiteY8" fmla="*/ 290198 h 404991"/>
              <a:gd name="connsiteX9" fmla="*/ 341415 w 466372"/>
              <a:gd name="connsiteY9" fmla="*/ 157351 h 404991"/>
              <a:gd name="connsiteX10" fmla="*/ 218932 w 466372"/>
              <a:gd name="connsiteY10" fmla="*/ 250402 h 404991"/>
              <a:gd name="connsiteX11" fmla="*/ 227743 w 466372"/>
              <a:gd name="connsiteY11" fmla="*/ 308937 h 404991"/>
              <a:gd name="connsiteX12" fmla="*/ 225195 w 466372"/>
              <a:gd name="connsiteY12" fmla="*/ 316207 h 404991"/>
              <a:gd name="connsiteX13" fmla="*/ 205291 w 466372"/>
              <a:gd name="connsiteY13" fmla="*/ 326256 h 404991"/>
              <a:gd name="connsiteX14" fmla="*/ 199368 w 466372"/>
              <a:gd name="connsiteY14" fmla="*/ 324399 h 404991"/>
              <a:gd name="connsiteX15" fmla="*/ 186212 w 466372"/>
              <a:gd name="connsiteY15" fmla="*/ 271362 h 404991"/>
              <a:gd name="connsiteX16" fmla="*/ 223835 w 466372"/>
              <a:gd name="connsiteY16" fmla="*/ 168747 h 404991"/>
              <a:gd name="connsiteX17" fmla="*/ 307445 w 466372"/>
              <a:gd name="connsiteY17" fmla="*/ 125638 h 404991"/>
              <a:gd name="connsiteX18" fmla="*/ 134644 w 466372"/>
              <a:gd name="connsiteY18" fmla="*/ 94738 h 404991"/>
              <a:gd name="connsiteX19" fmla="*/ 225571 w 466372"/>
              <a:gd name="connsiteY19" fmla="*/ 109933 h 404991"/>
              <a:gd name="connsiteX20" fmla="*/ 228763 w 466372"/>
              <a:gd name="connsiteY20" fmla="*/ 120383 h 404991"/>
              <a:gd name="connsiteX21" fmla="*/ 218835 w 466372"/>
              <a:gd name="connsiteY21" fmla="*/ 137762 h 404991"/>
              <a:gd name="connsiteX22" fmla="*/ 212803 w 466372"/>
              <a:gd name="connsiteY22" fmla="*/ 139619 h 404991"/>
              <a:gd name="connsiteX23" fmla="*/ 33218 w 466372"/>
              <a:gd name="connsiteY23" fmla="*/ 228701 h 404991"/>
              <a:gd name="connsiteX24" fmla="*/ 139462 w 466372"/>
              <a:gd name="connsiteY24" fmla="*/ 371634 h 404991"/>
              <a:gd name="connsiteX25" fmla="*/ 277528 w 466372"/>
              <a:gd name="connsiteY25" fmla="*/ 268679 h 404991"/>
              <a:gd name="connsiteX26" fmla="*/ 272248 w 466372"/>
              <a:gd name="connsiteY26" fmla="*/ 209101 h 404991"/>
              <a:gd name="connsiteX27" fmla="*/ 275598 w 466372"/>
              <a:gd name="connsiteY27" fmla="*/ 201722 h 404991"/>
              <a:gd name="connsiteX28" fmla="*/ 295466 w 466372"/>
              <a:gd name="connsiteY28" fmla="*/ 193845 h 404991"/>
              <a:gd name="connsiteX29" fmla="*/ 302141 w 466372"/>
              <a:gd name="connsiteY29" fmla="*/ 196770 h 404991"/>
              <a:gd name="connsiteX30" fmla="*/ 310831 w 466372"/>
              <a:gd name="connsiteY30" fmla="*/ 258897 h 404991"/>
              <a:gd name="connsiteX31" fmla="*/ 275088 w 466372"/>
              <a:gd name="connsiteY31" fmla="*/ 348623 h 404991"/>
              <a:gd name="connsiteX32" fmla="*/ 178639 w 466372"/>
              <a:gd name="connsiteY32" fmla="*/ 402946 h 404991"/>
              <a:gd name="connsiteX33" fmla="*/ 42600 w 466372"/>
              <a:gd name="connsiteY33" fmla="*/ 356318 h 404991"/>
              <a:gd name="connsiteX34" fmla="*/ 631 w 466372"/>
              <a:gd name="connsiteY34" fmla="*/ 267878 h 404991"/>
              <a:gd name="connsiteX35" fmla="*/ 0 w 466372"/>
              <a:gd name="connsiteY35" fmla="*/ 265245 h 404991"/>
              <a:gd name="connsiteX36" fmla="*/ 0 w 466372"/>
              <a:gd name="connsiteY36" fmla="*/ 233386 h 404991"/>
              <a:gd name="connsiteX37" fmla="*/ 10862 w 466372"/>
              <a:gd name="connsiteY37" fmla="*/ 190787 h 404991"/>
              <a:gd name="connsiteX38" fmla="*/ 134644 w 466372"/>
              <a:gd name="connsiteY38" fmla="*/ 94738 h 404991"/>
              <a:gd name="connsiteX39" fmla="*/ 374014 w 466372"/>
              <a:gd name="connsiteY39" fmla="*/ 0 h 404991"/>
              <a:gd name="connsiteX40" fmla="*/ 381503 w 466372"/>
              <a:gd name="connsiteY40" fmla="*/ 3871 h 404991"/>
              <a:gd name="connsiteX41" fmla="*/ 417718 w 466372"/>
              <a:gd name="connsiteY41" fmla="*/ 58474 h 404991"/>
              <a:gd name="connsiteX42" fmla="*/ 416881 w 466372"/>
              <a:gd name="connsiteY42" fmla="*/ 65440 h 404991"/>
              <a:gd name="connsiteX43" fmla="*/ 363152 w 466372"/>
              <a:gd name="connsiteY43" fmla="*/ 119181 h 404991"/>
              <a:gd name="connsiteX44" fmla="*/ 355810 w 466372"/>
              <a:gd name="connsiteY44" fmla="*/ 119181 h 404991"/>
              <a:gd name="connsiteX45" fmla="*/ 340372 w 466372"/>
              <a:gd name="connsiteY45" fmla="*/ 103744 h 404991"/>
              <a:gd name="connsiteX46" fmla="*/ 340505 w 466372"/>
              <a:gd name="connsiteY46" fmla="*/ 96073 h 404991"/>
              <a:gd name="connsiteX47" fmla="*/ 375677 w 466372"/>
              <a:gd name="connsiteY47" fmla="*/ 61095 h 404991"/>
              <a:gd name="connsiteX48" fmla="*/ 376405 w 466372"/>
              <a:gd name="connsiteY48" fmla="*/ 54153 h 404991"/>
              <a:gd name="connsiteX49" fmla="*/ 364038 w 466372"/>
              <a:gd name="connsiteY49" fmla="*/ 35608 h 404991"/>
              <a:gd name="connsiteX50" fmla="*/ 358140 w 466372"/>
              <a:gd name="connsiteY50" fmla="*/ 32235 h 404991"/>
              <a:gd name="connsiteX51" fmla="*/ 294435 w 466372"/>
              <a:gd name="connsiteY51" fmla="*/ 32235 h 404991"/>
              <a:gd name="connsiteX52" fmla="*/ 288500 w 466372"/>
              <a:gd name="connsiteY52" fmla="*/ 35572 h 404991"/>
              <a:gd name="connsiteX53" fmla="*/ 276133 w 466372"/>
              <a:gd name="connsiteY53" fmla="*/ 54117 h 404991"/>
              <a:gd name="connsiteX54" fmla="*/ 276861 w 466372"/>
              <a:gd name="connsiteY54" fmla="*/ 61107 h 404991"/>
              <a:gd name="connsiteX55" fmla="*/ 312045 w 466372"/>
              <a:gd name="connsiteY55" fmla="*/ 96073 h 404991"/>
              <a:gd name="connsiteX56" fmla="*/ 312069 w 466372"/>
              <a:gd name="connsiteY56" fmla="*/ 103367 h 404991"/>
              <a:gd name="connsiteX57" fmla="*/ 295636 w 466372"/>
              <a:gd name="connsiteY57" fmla="*/ 119752 h 404991"/>
              <a:gd name="connsiteX58" fmla="*/ 290066 w 466372"/>
              <a:gd name="connsiteY58" fmla="*/ 119812 h 404991"/>
              <a:gd name="connsiteX59" fmla="*/ 235050 w 466372"/>
              <a:gd name="connsiteY59" fmla="*/ 64773 h 404991"/>
              <a:gd name="connsiteX60" fmla="*/ 234480 w 466372"/>
              <a:gd name="connsiteY60" fmla="*/ 58886 h 404991"/>
              <a:gd name="connsiteX61" fmla="*/ 271521 w 466372"/>
              <a:gd name="connsiteY61" fmla="*/ 3192 h 404991"/>
              <a:gd name="connsiteX62" fmla="*/ 278002 w 466372"/>
              <a:gd name="connsiteY62" fmla="*/ 24 h 404991"/>
              <a:gd name="connsiteX63" fmla="*/ 326233 w 466372"/>
              <a:gd name="connsiteY63" fmla="*/ 73 h 404991"/>
              <a:gd name="connsiteX64" fmla="*/ 374014 w 466372"/>
              <a:gd name="connsiteY64" fmla="*/ 0 h 40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66372" h="404991">
                <a:moveTo>
                  <a:pt x="307445" y="125638"/>
                </a:moveTo>
                <a:cubicBezTo>
                  <a:pt x="367072" y="117591"/>
                  <a:pt x="424660" y="148091"/>
                  <a:pt x="451737" y="201892"/>
                </a:cubicBezTo>
                <a:cubicBezTo>
                  <a:pt x="461470" y="221201"/>
                  <a:pt x="466362" y="242210"/>
                  <a:pt x="466362" y="264614"/>
                </a:cubicBezTo>
                <a:cubicBezTo>
                  <a:pt x="467199" y="330637"/>
                  <a:pt x="418167" y="393177"/>
                  <a:pt x="345408" y="403602"/>
                </a:cubicBezTo>
                <a:cubicBezTo>
                  <a:pt x="325031" y="406527"/>
                  <a:pt x="304896" y="404792"/>
                  <a:pt x="285138" y="398784"/>
                </a:cubicBezTo>
                <a:cubicBezTo>
                  <a:pt x="281229" y="397595"/>
                  <a:pt x="280028" y="396114"/>
                  <a:pt x="281666" y="392060"/>
                </a:cubicBezTo>
                <a:cubicBezTo>
                  <a:pt x="284446" y="385179"/>
                  <a:pt x="286861" y="378140"/>
                  <a:pt x="289155" y="371076"/>
                </a:cubicBezTo>
                <a:cubicBezTo>
                  <a:pt x="290247" y="367702"/>
                  <a:pt x="291813" y="367120"/>
                  <a:pt x="295187" y="368127"/>
                </a:cubicBezTo>
                <a:cubicBezTo>
                  <a:pt x="354777" y="385871"/>
                  <a:pt x="416662" y="350408"/>
                  <a:pt x="431360" y="290198"/>
                </a:cubicBezTo>
                <a:cubicBezTo>
                  <a:pt x="446494" y="228192"/>
                  <a:pt x="404598" y="166320"/>
                  <a:pt x="341415" y="157351"/>
                </a:cubicBezTo>
                <a:cubicBezTo>
                  <a:pt x="281933" y="148904"/>
                  <a:pt x="227088" y="190496"/>
                  <a:pt x="218932" y="250402"/>
                </a:cubicBezTo>
                <a:cubicBezTo>
                  <a:pt x="216165" y="270707"/>
                  <a:pt x="219029" y="290331"/>
                  <a:pt x="227743" y="308937"/>
                </a:cubicBezTo>
                <a:cubicBezTo>
                  <a:pt x="229515" y="312723"/>
                  <a:pt x="228969" y="314483"/>
                  <a:pt x="225195" y="316207"/>
                </a:cubicBezTo>
                <a:cubicBezTo>
                  <a:pt x="218435" y="319289"/>
                  <a:pt x="211844" y="322748"/>
                  <a:pt x="205291" y="326256"/>
                </a:cubicBezTo>
                <a:cubicBezTo>
                  <a:pt x="202451" y="327773"/>
                  <a:pt x="200873" y="327688"/>
                  <a:pt x="199368" y="324399"/>
                </a:cubicBezTo>
                <a:cubicBezTo>
                  <a:pt x="191649" y="307529"/>
                  <a:pt x="186989" y="290004"/>
                  <a:pt x="186212" y="271362"/>
                </a:cubicBezTo>
                <a:cubicBezTo>
                  <a:pt x="184573" y="231894"/>
                  <a:pt x="197232" y="197584"/>
                  <a:pt x="223835" y="168747"/>
                </a:cubicBezTo>
                <a:cubicBezTo>
                  <a:pt x="246325" y="144365"/>
                  <a:pt x="274506" y="130080"/>
                  <a:pt x="307445" y="125638"/>
                </a:cubicBezTo>
                <a:close/>
                <a:moveTo>
                  <a:pt x="134644" y="94738"/>
                </a:moveTo>
                <a:cubicBezTo>
                  <a:pt x="166490" y="89786"/>
                  <a:pt x="196795" y="95757"/>
                  <a:pt x="225571" y="109933"/>
                </a:cubicBezTo>
                <a:cubicBezTo>
                  <a:pt x="232768" y="113477"/>
                  <a:pt x="232695" y="113598"/>
                  <a:pt x="228763" y="120383"/>
                </a:cubicBezTo>
                <a:cubicBezTo>
                  <a:pt x="225413" y="126160"/>
                  <a:pt x="221979" y="131876"/>
                  <a:pt x="218835" y="137762"/>
                </a:cubicBezTo>
                <a:cubicBezTo>
                  <a:pt x="217282" y="140675"/>
                  <a:pt x="215837" y="141209"/>
                  <a:pt x="212803" y="139619"/>
                </a:cubicBezTo>
                <a:cubicBezTo>
                  <a:pt x="137860" y="100551"/>
                  <a:pt x="47102" y="145602"/>
                  <a:pt x="33218" y="228701"/>
                </a:cubicBezTo>
                <a:cubicBezTo>
                  <a:pt x="21688" y="297649"/>
                  <a:pt x="69773" y="362349"/>
                  <a:pt x="139462" y="371634"/>
                </a:cubicBezTo>
                <a:cubicBezTo>
                  <a:pt x="205606" y="380457"/>
                  <a:pt x="267430" y="334253"/>
                  <a:pt x="277528" y="268679"/>
                </a:cubicBezTo>
                <a:cubicBezTo>
                  <a:pt x="280659" y="248326"/>
                  <a:pt x="279081" y="228483"/>
                  <a:pt x="272248" y="209101"/>
                </a:cubicBezTo>
                <a:cubicBezTo>
                  <a:pt x="270828" y="205071"/>
                  <a:pt x="271399" y="203142"/>
                  <a:pt x="275598" y="201722"/>
                </a:cubicBezTo>
                <a:cubicBezTo>
                  <a:pt x="282334" y="199428"/>
                  <a:pt x="288948" y="196722"/>
                  <a:pt x="295466" y="193845"/>
                </a:cubicBezTo>
                <a:cubicBezTo>
                  <a:pt x="299119" y="192231"/>
                  <a:pt x="300842" y="192959"/>
                  <a:pt x="302141" y="196770"/>
                </a:cubicBezTo>
                <a:cubicBezTo>
                  <a:pt x="308962" y="216941"/>
                  <a:pt x="312287" y="237513"/>
                  <a:pt x="310831" y="258897"/>
                </a:cubicBezTo>
                <a:cubicBezTo>
                  <a:pt x="308537" y="292710"/>
                  <a:pt x="296716" y="322675"/>
                  <a:pt x="275088" y="348623"/>
                </a:cubicBezTo>
                <a:cubicBezTo>
                  <a:pt x="249881" y="378867"/>
                  <a:pt x="217622" y="397388"/>
                  <a:pt x="178639" y="402946"/>
                </a:cubicBezTo>
                <a:cubicBezTo>
                  <a:pt x="125590" y="410495"/>
                  <a:pt x="79956" y="394548"/>
                  <a:pt x="42600" y="356318"/>
                </a:cubicBezTo>
                <a:cubicBezTo>
                  <a:pt x="18642" y="331814"/>
                  <a:pt x="4976" y="301934"/>
                  <a:pt x="631" y="267878"/>
                </a:cubicBezTo>
                <a:cubicBezTo>
                  <a:pt x="522" y="266992"/>
                  <a:pt x="219" y="266119"/>
                  <a:pt x="0" y="265245"/>
                </a:cubicBezTo>
                <a:cubicBezTo>
                  <a:pt x="0" y="254625"/>
                  <a:pt x="0" y="244006"/>
                  <a:pt x="0" y="233386"/>
                </a:cubicBezTo>
                <a:cubicBezTo>
                  <a:pt x="2148" y="218810"/>
                  <a:pt x="4915" y="204356"/>
                  <a:pt x="10862" y="190787"/>
                </a:cubicBezTo>
                <a:cubicBezTo>
                  <a:pt x="34711" y="136379"/>
                  <a:pt x="75781" y="103877"/>
                  <a:pt x="134644" y="94738"/>
                </a:cubicBezTo>
                <a:close/>
                <a:moveTo>
                  <a:pt x="374014" y="0"/>
                </a:moveTo>
                <a:cubicBezTo>
                  <a:pt x="377413" y="-37"/>
                  <a:pt x="379597" y="958"/>
                  <a:pt x="381503" y="3871"/>
                </a:cubicBezTo>
                <a:cubicBezTo>
                  <a:pt x="393457" y="22149"/>
                  <a:pt x="405521" y="40354"/>
                  <a:pt x="417718" y="58474"/>
                </a:cubicBezTo>
                <a:cubicBezTo>
                  <a:pt x="419672" y="61386"/>
                  <a:pt x="419199" y="63134"/>
                  <a:pt x="416881" y="65440"/>
                </a:cubicBezTo>
                <a:cubicBezTo>
                  <a:pt x="398895" y="83281"/>
                  <a:pt x="380969" y="101183"/>
                  <a:pt x="363152" y="119181"/>
                </a:cubicBezTo>
                <a:cubicBezTo>
                  <a:pt x="360385" y="121973"/>
                  <a:pt x="358565" y="122179"/>
                  <a:pt x="355810" y="119181"/>
                </a:cubicBezTo>
                <a:cubicBezTo>
                  <a:pt x="350882" y="113829"/>
                  <a:pt x="345724" y="108659"/>
                  <a:pt x="340372" y="103744"/>
                </a:cubicBezTo>
                <a:cubicBezTo>
                  <a:pt x="337192" y="100831"/>
                  <a:pt x="337617" y="98901"/>
                  <a:pt x="340505" y="96073"/>
                </a:cubicBezTo>
                <a:cubicBezTo>
                  <a:pt x="352326" y="84507"/>
                  <a:pt x="363880" y="72686"/>
                  <a:pt x="375677" y="61095"/>
                </a:cubicBezTo>
                <a:cubicBezTo>
                  <a:pt x="378092" y="58729"/>
                  <a:pt x="378384" y="56945"/>
                  <a:pt x="376405" y="54153"/>
                </a:cubicBezTo>
                <a:cubicBezTo>
                  <a:pt x="372109" y="48097"/>
                  <a:pt x="368043" y="41859"/>
                  <a:pt x="364038" y="35608"/>
                </a:cubicBezTo>
                <a:cubicBezTo>
                  <a:pt x="362594" y="33351"/>
                  <a:pt x="360919" y="32222"/>
                  <a:pt x="358140" y="32235"/>
                </a:cubicBezTo>
                <a:cubicBezTo>
                  <a:pt x="336901" y="32307"/>
                  <a:pt x="315662" y="32307"/>
                  <a:pt x="294435" y="32235"/>
                </a:cubicBezTo>
                <a:cubicBezTo>
                  <a:pt x="291680" y="32222"/>
                  <a:pt x="289956" y="33303"/>
                  <a:pt x="288500" y="35572"/>
                </a:cubicBezTo>
                <a:cubicBezTo>
                  <a:pt x="284483" y="41822"/>
                  <a:pt x="280417" y="48048"/>
                  <a:pt x="276133" y="54117"/>
                </a:cubicBezTo>
                <a:cubicBezTo>
                  <a:pt x="274166" y="56896"/>
                  <a:pt x="274434" y="58729"/>
                  <a:pt x="276861" y="61107"/>
                </a:cubicBezTo>
                <a:cubicBezTo>
                  <a:pt x="288658" y="72686"/>
                  <a:pt x="300212" y="84519"/>
                  <a:pt x="312045" y="96073"/>
                </a:cubicBezTo>
                <a:cubicBezTo>
                  <a:pt x="314885" y="98840"/>
                  <a:pt x="315055" y="100600"/>
                  <a:pt x="312069" y="103367"/>
                </a:cubicBezTo>
                <a:cubicBezTo>
                  <a:pt x="306389" y="108623"/>
                  <a:pt x="301001" y="114181"/>
                  <a:pt x="295636" y="119752"/>
                </a:cubicBezTo>
                <a:cubicBezTo>
                  <a:pt x="293622" y="121851"/>
                  <a:pt x="292202" y="121973"/>
                  <a:pt x="290066" y="119812"/>
                </a:cubicBezTo>
                <a:cubicBezTo>
                  <a:pt x="271788" y="101401"/>
                  <a:pt x="253449" y="83062"/>
                  <a:pt x="235050" y="64773"/>
                </a:cubicBezTo>
                <a:cubicBezTo>
                  <a:pt x="233072" y="62806"/>
                  <a:pt x="232914" y="61229"/>
                  <a:pt x="234480" y="58886"/>
                </a:cubicBezTo>
                <a:cubicBezTo>
                  <a:pt x="246895" y="40366"/>
                  <a:pt x="259251" y="21809"/>
                  <a:pt x="271521" y="3192"/>
                </a:cubicBezTo>
                <a:cubicBezTo>
                  <a:pt x="273171" y="692"/>
                  <a:pt x="275186" y="12"/>
                  <a:pt x="278002" y="24"/>
                </a:cubicBezTo>
                <a:cubicBezTo>
                  <a:pt x="294071" y="121"/>
                  <a:pt x="310152" y="73"/>
                  <a:pt x="326233" y="73"/>
                </a:cubicBezTo>
                <a:cubicBezTo>
                  <a:pt x="342156" y="73"/>
                  <a:pt x="358091" y="158"/>
                  <a:pt x="374014" y="0"/>
                </a:cubicBezTo>
                <a:close/>
              </a:path>
            </a:pathLst>
          </a:cu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29" name="TextBox 128">
            <a:extLst>
              <a:ext uri="{FF2B5EF4-FFF2-40B4-BE49-F238E27FC236}">
                <a16:creationId xmlns:a16="http://schemas.microsoft.com/office/drawing/2014/main" id="{A2855290-5018-4D4E-8116-F575D9F94BDC}"/>
              </a:ext>
            </a:extLst>
          </p:cNvPr>
          <p:cNvSpPr txBox="1"/>
          <p:nvPr/>
        </p:nvSpPr>
        <p:spPr>
          <a:xfrm>
            <a:off x="1155456" y="1806064"/>
            <a:ext cx="2421400" cy="297517"/>
          </a:xfrm>
          <a:prstGeom prst="rect">
            <a:avLst/>
          </a:prstGeom>
          <a:noFill/>
        </p:spPr>
        <p:txBody>
          <a:bodyPr wrap="square" rtlCol="0">
            <a:spAutoFit/>
          </a:bodyPr>
          <a:lstStyle>
            <a:defPPr>
              <a:defRPr lang="en-US"/>
            </a:defPPr>
            <a:lvl1pPr algn="ctr">
              <a:lnSpc>
                <a:spcPts val="1600"/>
              </a:lnSpc>
              <a:spcAft>
                <a:spcPts val="600"/>
              </a:spcAft>
              <a:defRPr sz="1600" b="1">
                <a:solidFill>
                  <a:schemeClr val="bg1"/>
                </a:solidFill>
              </a:defRPr>
            </a:lvl1pPr>
          </a:lstStyle>
          <a:p>
            <a:pPr marL="0" marR="0" lvl="0" indent="0" algn="ctr" defTabSz="914400" rtl="0" eaLnBrk="1" fontAlgn="auto" latinLnBrk="0" hangingPunct="1">
              <a:lnSpc>
                <a:spcPts val="16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entury Gothic"/>
                <a:ea typeface="Helvetica Neue Medium"/>
                <a:cs typeface="Helvetica Neue Medium"/>
              </a:rPr>
              <a:t>TARGET AGE GROUP</a:t>
            </a:r>
          </a:p>
        </p:txBody>
      </p:sp>
      <p:sp>
        <p:nvSpPr>
          <p:cNvPr id="130" name="Oval 129">
            <a:extLst>
              <a:ext uri="{FF2B5EF4-FFF2-40B4-BE49-F238E27FC236}">
                <a16:creationId xmlns:a16="http://schemas.microsoft.com/office/drawing/2014/main" id="{9A82731F-DA60-4AB3-882E-F2D2DCB560AB}"/>
              </a:ext>
            </a:extLst>
          </p:cNvPr>
          <p:cNvSpPr/>
          <p:nvPr/>
        </p:nvSpPr>
        <p:spPr>
          <a:xfrm>
            <a:off x="1582836" y="2712695"/>
            <a:ext cx="1566640" cy="15666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31" name="Chord 130">
            <a:extLst>
              <a:ext uri="{FF2B5EF4-FFF2-40B4-BE49-F238E27FC236}">
                <a16:creationId xmlns:a16="http://schemas.microsoft.com/office/drawing/2014/main" id="{FD33A7F0-E387-441C-9EE7-2AA9EFA10C4F}"/>
              </a:ext>
            </a:extLst>
          </p:cNvPr>
          <p:cNvSpPr/>
          <p:nvPr/>
        </p:nvSpPr>
        <p:spPr>
          <a:xfrm>
            <a:off x="1582836" y="2712695"/>
            <a:ext cx="1566640" cy="1566638"/>
          </a:xfrm>
          <a:prstGeom prst="chord">
            <a:avLst>
              <a:gd name="adj1" fmla="val 19668228"/>
              <a:gd name="adj2" fmla="val 1269167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32" name="Oval 131">
            <a:extLst>
              <a:ext uri="{FF2B5EF4-FFF2-40B4-BE49-F238E27FC236}">
                <a16:creationId xmlns:a16="http://schemas.microsoft.com/office/drawing/2014/main" id="{FED7645F-D382-4E92-BE0B-93EF0A08DA7D}"/>
              </a:ext>
            </a:extLst>
          </p:cNvPr>
          <p:cNvSpPr/>
          <p:nvPr/>
        </p:nvSpPr>
        <p:spPr>
          <a:xfrm>
            <a:off x="1582836" y="2712695"/>
            <a:ext cx="1566640" cy="156663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34" name="TextBox 133">
            <a:extLst>
              <a:ext uri="{FF2B5EF4-FFF2-40B4-BE49-F238E27FC236}">
                <a16:creationId xmlns:a16="http://schemas.microsoft.com/office/drawing/2014/main" id="{EDB8A75A-6F04-41E8-89D9-9ADC0A0AC418}"/>
              </a:ext>
            </a:extLst>
          </p:cNvPr>
          <p:cNvSpPr txBox="1"/>
          <p:nvPr/>
        </p:nvSpPr>
        <p:spPr>
          <a:xfrm>
            <a:off x="1985283" y="3426919"/>
            <a:ext cx="761747"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Helvetica Neue Medium"/>
                <a:cs typeface="Helvetica Neue Medium"/>
              </a:rPr>
              <a:t>75%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30-45 Years</a:t>
            </a:r>
          </a:p>
        </p:txBody>
      </p:sp>
      <p:sp>
        <p:nvSpPr>
          <p:cNvPr id="136" name="TextBox 135">
            <a:extLst>
              <a:ext uri="{FF2B5EF4-FFF2-40B4-BE49-F238E27FC236}">
                <a16:creationId xmlns:a16="http://schemas.microsoft.com/office/drawing/2014/main" id="{798B78D0-C0EC-4873-AF5D-0BB289914DC1}"/>
              </a:ext>
            </a:extLst>
          </p:cNvPr>
          <p:cNvSpPr txBox="1"/>
          <p:nvPr/>
        </p:nvSpPr>
        <p:spPr>
          <a:xfrm>
            <a:off x="1995704" y="2716208"/>
            <a:ext cx="740908" cy="3847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Helvetica Neue Medium"/>
                <a:cs typeface="Helvetica Neue Medium"/>
              </a:rPr>
              <a:t>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45-60 Years</a:t>
            </a:r>
          </a:p>
        </p:txBody>
      </p:sp>
      <p:grpSp>
        <p:nvGrpSpPr>
          <p:cNvPr id="3" name="Group 2">
            <a:extLst>
              <a:ext uri="{FF2B5EF4-FFF2-40B4-BE49-F238E27FC236}">
                <a16:creationId xmlns:a16="http://schemas.microsoft.com/office/drawing/2014/main" id="{A976701B-00D6-4B90-BB1F-F3DA4C043E2A}"/>
              </a:ext>
            </a:extLst>
          </p:cNvPr>
          <p:cNvGrpSpPr/>
          <p:nvPr/>
        </p:nvGrpSpPr>
        <p:grpSpPr>
          <a:xfrm>
            <a:off x="1147879" y="4824947"/>
            <a:ext cx="2455946" cy="822628"/>
            <a:chOff x="1147879" y="4824947"/>
            <a:chExt cx="2455946" cy="822628"/>
          </a:xfrm>
        </p:grpSpPr>
        <p:sp>
          <p:nvSpPr>
            <p:cNvPr id="143" name="Freeform: Shape 142">
              <a:extLst>
                <a:ext uri="{FF2B5EF4-FFF2-40B4-BE49-F238E27FC236}">
                  <a16:creationId xmlns:a16="http://schemas.microsoft.com/office/drawing/2014/main" id="{C84DDF34-3546-4399-B480-3D6ECCD0B8D4}"/>
                </a:ext>
              </a:extLst>
            </p:cNvPr>
            <p:cNvSpPr/>
            <p:nvPr/>
          </p:nvSpPr>
          <p:spPr>
            <a:xfrm>
              <a:off x="1973802" y="4824947"/>
              <a:ext cx="784710" cy="822628"/>
            </a:xfrm>
            <a:custGeom>
              <a:avLst/>
              <a:gdLst>
                <a:gd name="connsiteX0" fmla="*/ 122137 w 804131"/>
                <a:gd name="connsiteY0" fmla="*/ 300909 h 842986"/>
                <a:gd name="connsiteX1" fmla="*/ 85311 w 804131"/>
                <a:gd name="connsiteY1" fmla="*/ 323957 h 842986"/>
                <a:gd name="connsiteX2" fmla="*/ 67871 w 804131"/>
                <a:gd name="connsiteY2" fmla="*/ 375599 h 842986"/>
                <a:gd name="connsiteX3" fmla="*/ 56288 w 804131"/>
                <a:gd name="connsiteY3" fmla="*/ 551453 h 842986"/>
                <a:gd name="connsiteX4" fmla="*/ 64295 w 804131"/>
                <a:gd name="connsiteY4" fmla="*/ 560931 h 842986"/>
                <a:gd name="connsiteX5" fmla="*/ 87308 w 804131"/>
                <a:gd name="connsiteY5" fmla="*/ 560843 h 842986"/>
                <a:gd name="connsiteX6" fmla="*/ 117363 w 804131"/>
                <a:gd name="connsiteY6" fmla="*/ 590876 h 842986"/>
                <a:gd name="connsiteX7" fmla="*/ 117319 w 804131"/>
                <a:gd name="connsiteY7" fmla="*/ 683783 h 842986"/>
                <a:gd name="connsiteX8" fmla="*/ 126423 w 804131"/>
                <a:gd name="connsiteY8" fmla="*/ 692843 h 842986"/>
                <a:gd name="connsiteX9" fmla="*/ 151915 w 804131"/>
                <a:gd name="connsiteY9" fmla="*/ 692755 h 842986"/>
                <a:gd name="connsiteX10" fmla="*/ 164726 w 804131"/>
                <a:gd name="connsiteY10" fmla="*/ 680317 h 842986"/>
                <a:gd name="connsiteX11" fmla="*/ 164770 w 804131"/>
                <a:gd name="connsiteY11" fmla="*/ 589867 h 842986"/>
                <a:gd name="connsiteX12" fmla="*/ 194058 w 804131"/>
                <a:gd name="connsiteY12" fmla="*/ 560843 h 842986"/>
                <a:gd name="connsiteX13" fmla="*/ 219549 w 804131"/>
                <a:gd name="connsiteY13" fmla="*/ 560887 h 842986"/>
                <a:gd name="connsiteX14" fmla="*/ 225999 w 804131"/>
                <a:gd name="connsiteY14" fmla="*/ 553143 h 842986"/>
                <a:gd name="connsiteX15" fmla="*/ 214131 w 804131"/>
                <a:gd name="connsiteY15" fmla="*/ 417632 h 842986"/>
                <a:gd name="connsiteX16" fmla="*/ 214087 w 804131"/>
                <a:gd name="connsiteY16" fmla="*/ 369127 h 842986"/>
                <a:gd name="connsiteX17" fmla="*/ 166021 w 804131"/>
                <a:gd name="connsiteY17" fmla="*/ 302721 h 842986"/>
                <a:gd name="connsiteX18" fmla="*/ 122137 w 804131"/>
                <a:gd name="connsiteY18" fmla="*/ 300909 h 842986"/>
                <a:gd name="connsiteX19" fmla="*/ 690761 w 804131"/>
                <a:gd name="connsiteY19" fmla="*/ 298968 h 842986"/>
                <a:gd name="connsiteX20" fmla="*/ 649883 w 804131"/>
                <a:gd name="connsiteY20" fmla="*/ 305157 h 842986"/>
                <a:gd name="connsiteX21" fmla="*/ 606402 w 804131"/>
                <a:gd name="connsiteY21" fmla="*/ 372089 h 842986"/>
                <a:gd name="connsiteX22" fmla="*/ 606336 w 804131"/>
                <a:gd name="connsiteY22" fmla="*/ 476558 h 842986"/>
                <a:gd name="connsiteX23" fmla="*/ 625115 w 804131"/>
                <a:gd name="connsiteY23" fmla="*/ 495205 h 842986"/>
                <a:gd name="connsiteX24" fmla="*/ 655762 w 804131"/>
                <a:gd name="connsiteY24" fmla="*/ 526137 h 842986"/>
                <a:gd name="connsiteX25" fmla="*/ 655784 w 804131"/>
                <a:gd name="connsiteY25" fmla="*/ 602635 h 842986"/>
                <a:gd name="connsiteX26" fmla="*/ 655674 w 804131"/>
                <a:gd name="connsiteY26" fmla="*/ 684068 h 842986"/>
                <a:gd name="connsiteX27" fmla="*/ 664669 w 804131"/>
                <a:gd name="connsiteY27" fmla="*/ 693151 h 842986"/>
                <a:gd name="connsiteX28" fmla="*/ 692618 w 804131"/>
                <a:gd name="connsiteY28" fmla="*/ 693195 h 842986"/>
                <a:gd name="connsiteX29" fmla="*/ 703258 w 804131"/>
                <a:gd name="connsiteY29" fmla="*/ 682247 h 842986"/>
                <a:gd name="connsiteX30" fmla="*/ 703148 w 804131"/>
                <a:gd name="connsiteY30" fmla="*/ 529253 h 842986"/>
                <a:gd name="connsiteX31" fmla="*/ 704026 w 804131"/>
                <a:gd name="connsiteY31" fmla="*/ 516989 h 842986"/>
                <a:gd name="connsiteX32" fmla="*/ 729188 w 804131"/>
                <a:gd name="connsiteY32" fmla="*/ 495293 h 842986"/>
                <a:gd name="connsiteX33" fmla="*/ 744808 w 804131"/>
                <a:gd name="connsiteY33" fmla="*/ 495271 h 842986"/>
                <a:gd name="connsiteX34" fmla="*/ 752684 w 804131"/>
                <a:gd name="connsiteY34" fmla="*/ 487636 h 842986"/>
                <a:gd name="connsiteX35" fmla="*/ 752135 w 804131"/>
                <a:gd name="connsiteY35" fmla="*/ 365091 h 842986"/>
                <a:gd name="connsiteX36" fmla="*/ 728135 w 804131"/>
                <a:gd name="connsiteY36" fmla="*/ 317179 h 842986"/>
                <a:gd name="connsiteX37" fmla="*/ 690761 w 804131"/>
                <a:gd name="connsiteY37" fmla="*/ 298968 h 842986"/>
                <a:gd name="connsiteX38" fmla="*/ 679894 w 804131"/>
                <a:gd name="connsiteY38" fmla="*/ 150341 h 842986"/>
                <a:gd name="connsiteX39" fmla="*/ 631104 w 804131"/>
                <a:gd name="connsiteY39" fmla="*/ 198275 h 842986"/>
                <a:gd name="connsiteX40" fmla="*/ 679170 w 804131"/>
                <a:gd name="connsiteY40" fmla="*/ 246999 h 842986"/>
                <a:gd name="connsiteX41" fmla="*/ 727784 w 804131"/>
                <a:gd name="connsiteY41" fmla="*/ 198999 h 842986"/>
                <a:gd name="connsiteX42" fmla="*/ 679894 w 804131"/>
                <a:gd name="connsiteY42" fmla="*/ 150341 h 842986"/>
                <a:gd name="connsiteX43" fmla="*/ 141099 w 804131"/>
                <a:gd name="connsiteY43" fmla="*/ 150033 h 842986"/>
                <a:gd name="connsiteX44" fmla="*/ 92726 w 804131"/>
                <a:gd name="connsiteY44" fmla="*/ 198231 h 842986"/>
                <a:gd name="connsiteX45" fmla="*/ 140880 w 804131"/>
                <a:gd name="connsiteY45" fmla="*/ 246714 h 842986"/>
                <a:gd name="connsiteX46" fmla="*/ 189407 w 804131"/>
                <a:gd name="connsiteY46" fmla="*/ 198450 h 842986"/>
                <a:gd name="connsiteX47" fmla="*/ 141099 w 804131"/>
                <a:gd name="connsiteY47" fmla="*/ 150033 h 842986"/>
                <a:gd name="connsiteX48" fmla="*/ 668333 w 804131"/>
                <a:gd name="connsiteY48" fmla="*/ 99226 h 842986"/>
                <a:gd name="connsiteX49" fmla="*/ 779338 w 804131"/>
                <a:gd name="connsiteY49" fmla="*/ 192527 h 842986"/>
                <a:gd name="connsiteX50" fmla="*/ 754351 w 804131"/>
                <a:gd name="connsiteY50" fmla="*/ 264418 h 842986"/>
                <a:gd name="connsiteX51" fmla="*/ 755229 w 804131"/>
                <a:gd name="connsiteY51" fmla="*/ 273281 h 842986"/>
                <a:gd name="connsiteX52" fmla="*/ 804128 w 804131"/>
                <a:gd name="connsiteY52" fmla="*/ 376192 h 842986"/>
                <a:gd name="connsiteX53" fmla="*/ 804040 w 804131"/>
                <a:gd name="connsiteY53" fmla="*/ 516836 h 842986"/>
                <a:gd name="connsiteX54" fmla="*/ 774841 w 804131"/>
                <a:gd name="connsiteY54" fmla="*/ 546759 h 842986"/>
                <a:gd name="connsiteX55" fmla="*/ 754636 w 804131"/>
                <a:gd name="connsiteY55" fmla="*/ 567402 h 842986"/>
                <a:gd name="connsiteX56" fmla="*/ 754636 w 804131"/>
                <a:gd name="connsiteY56" fmla="*/ 713816 h 842986"/>
                <a:gd name="connsiteX57" fmla="*/ 724143 w 804131"/>
                <a:gd name="connsiteY57" fmla="*/ 744595 h 842986"/>
                <a:gd name="connsiteX58" fmla="*/ 633671 w 804131"/>
                <a:gd name="connsiteY58" fmla="*/ 744595 h 842986"/>
                <a:gd name="connsiteX59" fmla="*/ 604142 w 804131"/>
                <a:gd name="connsiteY59" fmla="*/ 715067 h 842986"/>
                <a:gd name="connsiteX60" fmla="*/ 604142 w 804131"/>
                <a:gd name="connsiteY60" fmla="*/ 636112 h 842986"/>
                <a:gd name="connsiteX61" fmla="*/ 604121 w 804131"/>
                <a:gd name="connsiteY61" fmla="*/ 562094 h 842986"/>
                <a:gd name="connsiteX62" fmla="*/ 589225 w 804131"/>
                <a:gd name="connsiteY62" fmla="*/ 546759 h 842986"/>
                <a:gd name="connsiteX63" fmla="*/ 576150 w 804131"/>
                <a:gd name="connsiteY63" fmla="*/ 545750 h 842986"/>
                <a:gd name="connsiteX64" fmla="*/ 554870 w 804131"/>
                <a:gd name="connsiteY64" fmla="*/ 521092 h 842986"/>
                <a:gd name="connsiteX65" fmla="*/ 555287 w 804131"/>
                <a:gd name="connsiteY65" fmla="*/ 364016 h 842986"/>
                <a:gd name="connsiteX66" fmla="*/ 602409 w 804131"/>
                <a:gd name="connsiteY66" fmla="*/ 274466 h 842986"/>
                <a:gd name="connsiteX67" fmla="*/ 603660 w 804131"/>
                <a:gd name="connsiteY67" fmla="*/ 263212 h 842986"/>
                <a:gd name="connsiteX68" fmla="*/ 586658 w 804131"/>
                <a:gd name="connsiteY68" fmla="*/ 162363 h 842986"/>
                <a:gd name="connsiteX69" fmla="*/ 668333 w 804131"/>
                <a:gd name="connsiteY69" fmla="*/ 99226 h 842986"/>
                <a:gd name="connsiteX70" fmla="*/ 148822 w 804131"/>
                <a:gd name="connsiteY70" fmla="*/ 98940 h 842986"/>
                <a:gd name="connsiteX71" fmla="*/ 231242 w 804131"/>
                <a:gd name="connsiteY71" fmla="*/ 156022 h 842986"/>
                <a:gd name="connsiteX72" fmla="*/ 221458 w 804131"/>
                <a:gd name="connsiteY72" fmla="*/ 257200 h 842986"/>
                <a:gd name="connsiteX73" fmla="*/ 224091 w 804131"/>
                <a:gd name="connsiteY73" fmla="*/ 278919 h 842986"/>
                <a:gd name="connsiteX74" fmla="*/ 265685 w 804131"/>
                <a:gd name="connsiteY74" fmla="*/ 369742 h 842986"/>
                <a:gd name="connsiteX75" fmla="*/ 265641 w 804131"/>
                <a:gd name="connsiteY75" fmla="*/ 428140 h 842986"/>
                <a:gd name="connsiteX76" fmla="*/ 274833 w 804131"/>
                <a:gd name="connsiteY76" fmla="*/ 533552 h 842986"/>
                <a:gd name="connsiteX77" fmla="*/ 281941 w 804131"/>
                <a:gd name="connsiteY77" fmla="*/ 583154 h 842986"/>
                <a:gd name="connsiteX78" fmla="*/ 254760 w 804131"/>
                <a:gd name="connsiteY78" fmla="*/ 612353 h 842986"/>
                <a:gd name="connsiteX79" fmla="*/ 225144 w 804131"/>
                <a:gd name="connsiteY79" fmla="*/ 612375 h 842986"/>
                <a:gd name="connsiteX80" fmla="*/ 216237 w 804131"/>
                <a:gd name="connsiteY80" fmla="*/ 621501 h 842986"/>
                <a:gd name="connsiteX81" fmla="*/ 216347 w 804131"/>
                <a:gd name="connsiteY81" fmla="*/ 712807 h 842986"/>
                <a:gd name="connsiteX82" fmla="*/ 184624 w 804131"/>
                <a:gd name="connsiteY82" fmla="*/ 744332 h 842986"/>
                <a:gd name="connsiteX83" fmla="*/ 94964 w 804131"/>
                <a:gd name="connsiteY83" fmla="*/ 744309 h 842986"/>
                <a:gd name="connsiteX84" fmla="*/ 65853 w 804131"/>
                <a:gd name="connsiteY84" fmla="*/ 715461 h 842986"/>
                <a:gd name="connsiteX85" fmla="*/ 65962 w 804131"/>
                <a:gd name="connsiteY85" fmla="*/ 621677 h 842986"/>
                <a:gd name="connsiteX86" fmla="*/ 56463 w 804131"/>
                <a:gd name="connsiteY86" fmla="*/ 612353 h 842986"/>
                <a:gd name="connsiteX87" fmla="*/ 27681 w 804131"/>
                <a:gd name="connsiteY87" fmla="*/ 612397 h 842986"/>
                <a:gd name="connsiteX88" fmla="*/ 368 w 804131"/>
                <a:gd name="connsiteY88" fmla="*/ 580346 h 842986"/>
                <a:gd name="connsiteX89" fmla="*/ 15351 w 804131"/>
                <a:gd name="connsiteY89" fmla="*/ 474605 h 842986"/>
                <a:gd name="connsiteX90" fmla="*/ 16448 w 804131"/>
                <a:gd name="connsiteY90" fmla="*/ 414649 h 842986"/>
                <a:gd name="connsiteX91" fmla="*/ 17962 w 804131"/>
                <a:gd name="connsiteY91" fmla="*/ 352257 h 842986"/>
                <a:gd name="connsiteX92" fmla="*/ 63944 w 804131"/>
                <a:gd name="connsiteY92" fmla="*/ 274092 h 842986"/>
                <a:gd name="connsiteX93" fmla="*/ 65151 w 804131"/>
                <a:gd name="connsiteY93" fmla="*/ 262926 h 842986"/>
                <a:gd name="connsiteX94" fmla="*/ 52624 w 804131"/>
                <a:gd name="connsiteY94" fmla="*/ 152359 h 842986"/>
                <a:gd name="connsiteX95" fmla="*/ 148822 w 804131"/>
                <a:gd name="connsiteY95" fmla="*/ 98940 h 842986"/>
                <a:gd name="connsiteX96" fmla="*/ 401963 w 804131"/>
                <a:gd name="connsiteY96" fmla="*/ 0 h 842986"/>
                <a:gd name="connsiteX97" fmla="*/ 418395 w 804131"/>
                <a:gd name="connsiteY97" fmla="*/ 0 h 842986"/>
                <a:gd name="connsiteX98" fmla="*/ 435594 w 804131"/>
                <a:gd name="connsiteY98" fmla="*/ 29880 h 842986"/>
                <a:gd name="connsiteX99" fmla="*/ 435419 w 804131"/>
                <a:gd name="connsiteY99" fmla="*/ 813590 h 842986"/>
                <a:gd name="connsiteX100" fmla="*/ 408106 w 804131"/>
                <a:gd name="connsiteY100" fmla="*/ 842921 h 842986"/>
                <a:gd name="connsiteX101" fmla="*/ 385071 w 804131"/>
                <a:gd name="connsiteY101" fmla="*/ 820983 h 842986"/>
                <a:gd name="connsiteX102" fmla="*/ 384918 w 804131"/>
                <a:gd name="connsiteY102" fmla="*/ 812756 h 842986"/>
                <a:gd name="connsiteX103" fmla="*/ 384742 w 804131"/>
                <a:gd name="connsiteY103" fmla="*/ 29880 h 842986"/>
                <a:gd name="connsiteX104" fmla="*/ 401963 w 804131"/>
                <a:gd name="connsiteY104" fmla="*/ 0 h 84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804131" h="842986">
                  <a:moveTo>
                    <a:pt x="122137" y="300909"/>
                  </a:moveTo>
                  <a:cubicBezTo>
                    <a:pt x="107990" y="304641"/>
                    <a:pt x="95019" y="312517"/>
                    <a:pt x="85311" y="323957"/>
                  </a:cubicBezTo>
                  <a:cubicBezTo>
                    <a:pt x="72609" y="338919"/>
                    <a:pt x="67257" y="356162"/>
                    <a:pt x="67871" y="375599"/>
                  </a:cubicBezTo>
                  <a:cubicBezTo>
                    <a:pt x="69735" y="434590"/>
                    <a:pt x="67344" y="493340"/>
                    <a:pt x="56288" y="551453"/>
                  </a:cubicBezTo>
                  <a:cubicBezTo>
                    <a:pt x="54818" y="559197"/>
                    <a:pt x="56946" y="561347"/>
                    <a:pt x="64295" y="560931"/>
                  </a:cubicBezTo>
                  <a:cubicBezTo>
                    <a:pt x="71951" y="560492"/>
                    <a:pt x="79630" y="560799"/>
                    <a:pt x="87308" y="560843"/>
                  </a:cubicBezTo>
                  <a:cubicBezTo>
                    <a:pt x="106745" y="560952"/>
                    <a:pt x="117231" y="571219"/>
                    <a:pt x="117363" y="590876"/>
                  </a:cubicBezTo>
                  <a:cubicBezTo>
                    <a:pt x="117560" y="621852"/>
                    <a:pt x="117560" y="652807"/>
                    <a:pt x="117319" y="683783"/>
                  </a:cubicBezTo>
                  <a:cubicBezTo>
                    <a:pt x="117275" y="690562"/>
                    <a:pt x="119666" y="693150"/>
                    <a:pt x="126423" y="692843"/>
                  </a:cubicBezTo>
                  <a:cubicBezTo>
                    <a:pt x="134891" y="692448"/>
                    <a:pt x="143403" y="692755"/>
                    <a:pt x="151915" y="692755"/>
                  </a:cubicBezTo>
                  <a:cubicBezTo>
                    <a:pt x="164726" y="692755"/>
                    <a:pt x="164726" y="692734"/>
                    <a:pt x="164726" y="680317"/>
                  </a:cubicBezTo>
                  <a:cubicBezTo>
                    <a:pt x="164726" y="650174"/>
                    <a:pt x="164639" y="620031"/>
                    <a:pt x="164770" y="589867"/>
                  </a:cubicBezTo>
                  <a:cubicBezTo>
                    <a:pt x="164858" y="571329"/>
                    <a:pt x="175432" y="560996"/>
                    <a:pt x="194058" y="560843"/>
                  </a:cubicBezTo>
                  <a:cubicBezTo>
                    <a:pt x="202548" y="560777"/>
                    <a:pt x="211059" y="560601"/>
                    <a:pt x="219549" y="560887"/>
                  </a:cubicBezTo>
                  <a:cubicBezTo>
                    <a:pt x="225473" y="561084"/>
                    <a:pt x="226811" y="559219"/>
                    <a:pt x="225999" y="553143"/>
                  </a:cubicBezTo>
                  <a:cubicBezTo>
                    <a:pt x="219966" y="508192"/>
                    <a:pt x="210248" y="463482"/>
                    <a:pt x="214131" y="417632"/>
                  </a:cubicBezTo>
                  <a:cubicBezTo>
                    <a:pt x="214131" y="401464"/>
                    <a:pt x="214372" y="385296"/>
                    <a:pt x="214087" y="369127"/>
                  </a:cubicBezTo>
                  <a:cubicBezTo>
                    <a:pt x="213560" y="339423"/>
                    <a:pt x="194079" y="312725"/>
                    <a:pt x="166021" y="302721"/>
                  </a:cubicBezTo>
                  <a:cubicBezTo>
                    <a:pt x="151608" y="297588"/>
                    <a:pt x="136284" y="297176"/>
                    <a:pt x="122137" y="300909"/>
                  </a:cubicBezTo>
                  <a:close/>
                  <a:moveTo>
                    <a:pt x="690761" y="298968"/>
                  </a:moveTo>
                  <a:cubicBezTo>
                    <a:pt x="677629" y="296864"/>
                    <a:pt x="663912" y="298828"/>
                    <a:pt x="649883" y="305157"/>
                  </a:cubicBezTo>
                  <a:cubicBezTo>
                    <a:pt x="621671" y="317881"/>
                    <a:pt x="606687" y="340718"/>
                    <a:pt x="606402" y="372089"/>
                  </a:cubicBezTo>
                  <a:cubicBezTo>
                    <a:pt x="606095" y="406905"/>
                    <a:pt x="606204" y="441742"/>
                    <a:pt x="606336" y="476558"/>
                  </a:cubicBezTo>
                  <a:cubicBezTo>
                    <a:pt x="606424" y="498408"/>
                    <a:pt x="603616" y="494985"/>
                    <a:pt x="625115" y="495205"/>
                  </a:cubicBezTo>
                  <a:cubicBezTo>
                    <a:pt x="645781" y="495402"/>
                    <a:pt x="655718" y="505252"/>
                    <a:pt x="655762" y="526137"/>
                  </a:cubicBezTo>
                  <a:cubicBezTo>
                    <a:pt x="655828" y="551629"/>
                    <a:pt x="655784" y="577143"/>
                    <a:pt x="655784" y="602635"/>
                  </a:cubicBezTo>
                  <a:cubicBezTo>
                    <a:pt x="655784" y="629772"/>
                    <a:pt x="655938" y="656931"/>
                    <a:pt x="655674" y="684068"/>
                  </a:cubicBezTo>
                  <a:cubicBezTo>
                    <a:pt x="655609" y="690825"/>
                    <a:pt x="657824" y="693458"/>
                    <a:pt x="664669" y="693151"/>
                  </a:cubicBezTo>
                  <a:cubicBezTo>
                    <a:pt x="673971" y="692734"/>
                    <a:pt x="683338" y="692558"/>
                    <a:pt x="692618" y="693195"/>
                  </a:cubicBezTo>
                  <a:cubicBezTo>
                    <a:pt x="701174" y="693787"/>
                    <a:pt x="703302" y="690321"/>
                    <a:pt x="703258" y="682247"/>
                  </a:cubicBezTo>
                  <a:cubicBezTo>
                    <a:pt x="702951" y="631242"/>
                    <a:pt x="703082" y="580258"/>
                    <a:pt x="703148" y="529253"/>
                  </a:cubicBezTo>
                  <a:cubicBezTo>
                    <a:pt x="703148" y="525150"/>
                    <a:pt x="703280" y="521004"/>
                    <a:pt x="704026" y="516989"/>
                  </a:cubicBezTo>
                  <a:cubicBezTo>
                    <a:pt x="706395" y="504002"/>
                    <a:pt x="715938" y="495841"/>
                    <a:pt x="729188" y="495293"/>
                  </a:cubicBezTo>
                  <a:cubicBezTo>
                    <a:pt x="734388" y="495073"/>
                    <a:pt x="739609" y="495007"/>
                    <a:pt x="744808" y="495271"/>
                  </a:cubicBezTo>
                  <a:cubicBezTo>
                    <a:pt x="750424" y="495556"/>
                    <a:pt x="752706" y="493296"/>
                    <a:pt x="752684" y="487636"/>
                  </a:cubicBezTo>
                  <a:cubicBezTo>
                    <a:pt x="752486" y="446788"/>
                    <a:pt x="752859" y="405918"/>
                    <a:pt x="752135" y="365091"/>
                  </a:cubicBezTo>
                  <a:cubicBezTo>
                    <a:pt x="751784" y="345764"/>
                    <a:pt x="742680" y="329552"/>
                    <a:pt x="728135" y="317179"/>
                  </a:cubicBezTo>
                  <a:cubicBezTo>
                    <a:pt x="716443" y="307241"/>
                    <a:pt x="703894" y="301071"/>
                    <a:pt x="690761" y="298968"/>
                  </a:cubicBezTo>
                  <a:close/>
                  <a:moveTo>
                    <a:pt x="679894" y="150341"/>
                  </a:moveTo>
                  <a:cubicBezTo>
                    <a:pt x="652362" y="150253"/>
                    <a:pt x="631192" y="171050"/>
                    <a:pt x="631104" y="198275"/>
                  </a:cubicBezTo>
                  <a:cubicBezTo>
                    <a:pt x="631016" y="225632"/>
                    <a:pt x="651989" y="246912"/>
                    <a:pt x="679170" y="246999"/>
                  </a:cubicBezTo>
                  <a:cubicBezTo>
                    <a:pt x="706724" y="247087"/>
                    <a:pt x="727675" y="226400"/>
                    <a:pt x="727784" y="198999"/>
                  </a:cubicBezTo>
                  <a:cubicBezTo>
                    <a:pt x="727916" y="171357"/>
                    <a:pt x="707316" y="150429"/>
                    <a:pt x="679894" y="150341"/>
                  </a:cubicBezTo>
                  <a:close/>
                  <a:moveTo>
                    <a:pt x="141099" y="150033"/>
                  </a:moveTo>
                  <a:cubicBezTo>
                    <a:pt x="113589" y="149967"/>
                    <a:pt x="92770" y="170699"/>
                    <a:pt x="92726" y="198231"/>
                  </a:cubicBezTo>
                  <a:cubicBezTo>
                    <a:pt x="92682" y="225719"/>
                    <a:pt x="113502" y="246692"/>
                    <a:pt x="140880" y="246714"/>
                  </a:cubicBezTo>
                  <a:cubicBezTo>
                    <a:pt x="168215" y="246736"/>
                    <a:pt x="189385" y="225675"/>
                    <a:pt x="189407" y="198450"/>
                  </a:cubicBezTo>
                  <a:cubicBezTo>
                    <a:pt x="189429" y="170962"/>
                    <a:pt x="168632" y="150121"/>
                    <a:pt x="141099" y="150033"/>
                  </a:cubicBezTo>
                  <a:close/>
                  <a:moveTo>
                    <a:pt x="668333" y="99226"/>
                  </a:moveTo>
                  <a:cubicBezTo>
                    <a:pt x="722739" y="91284"/>
                    <a:pt x="777342" y="137551"/>
                    <a:pt x="779338" y="192527"/>
                  </a:cubicBezTo>
                  <a:cubicBezTo>
                    <a:pt x="780326" y="219862"/>
                    <a:pt x="772296" y="243884"/>
                    <a:pt x="754351" y="264418"/>
                  </a:cubicBezTo>
                  <a:cubicBezTo>
                    <a:pt x="750819" y="268455"/>
                    <a:pt x="751302" y="270188"/>
                    <a:pt x="755229" y="273281"/>
                  </a:cubicBezTo>
                  <a:cubicBezTo>
                    <a:pt x="788377" y="299519"/>
                    <a:pt x="804391" y="333873"/>
                    <a:pt x="804128" y="376192"/>
                  </a:cubicBezTo>
                  <a:cubicBezTo>
                    <a:pt x="803821" y="423073"/>
                    <a:pt x="804084" y="469954"/>
                    <a:pt x="804040" y="516836"/>
                  </a:cubicBezTo>
                  <a:cubicBezTo>
                    <a:pt x="804019" y="536141"/>
                    <a:pt x="794168" y="546189"/>
                    <a:pt x="774841" y="546759"/>
                  </a:cubicBezTo>
                  <a:cubicBezTo>
                    <a:pt x="754636" y="547373"/>
                    <a:pt x="754636" y="547373"/>
                    <a:pt x="754636" y="567402"/>
                  </a:cubicBezTo>
                  <a:cubicBezTo>
                    <a:pt x="754636" y="616214"/>
                    <a:pt x="754658" y="665004"/>
                    <a:pt x="754636" y="713816"/>
                  </a:cubicBezTo>
                  <a:cubicBezTo>
                    <a:pt x="754636" y="734986"/>
                    <a:pt x="745115" y="744573"/>
                    <a:pt x="724143" y="744595"/>
                  </a:cubicBezTo>
                  <a:cubicBezTo>
                    <a:pt x="693978" y="744617"/>
                    <a:pt x="663835" y="744639"/>
                    <a:pt x="633671" y="744595"/>
                  </a:cubicBezTo>
                  <a:cubicBezTo>
                    <a:pt x="614607" y="744551"/>
                    <a:pt x="604230" y="734218"/>
                    <a:pt x="604142" y="715067"/>
                  </a:cubicBezTo>
                  <a:cubicBezTo>
                    <a:pt x="604055" y="688763"/>
                    <a:pt x="604142" y="662437"/>
                    <a:pt x="604142" y="636112"/>
                  </a:cubicBezTo>
                  <a:cubicBezTo>
                    <a:pt x="604142" y="611432"/>
                    <a:pt x="604186" y="586752"/>
                    <a:pt x="604121" y="562094"/>
                  </a:cubicBezTo>
                  <a:cubicBezTo>
                    <a:pt x="604077" y="545860"/>
                    <a:pt x="605744" y="546890"/>
                    <a:pt x="589225" y="546759"/>
                  </a:cubicBezTo>
                  <a:cubicBezTo>
                    <a:pt x="584859" y="546715"/>
                    <a:pt x="580406" y="546627"/>
                    <a:pt x="576150" y="545750"/>
                  </a:cubicBezTo>
                  <a:cubicBezTo>
                    <a:pt x="563382" y="543161"/>
                    <a:pt x="554936" y="533991"/>
                    <a:pt x="554870" y="521092"/>
                  </a:cubicBezTo>
                  <a:cubicBezTo>
                    <a:pt x="554629" y="468726"/>
                    <a:pt x="553554" y="416316"/>
                    <a:pt x="555287" y="364016"/>
                  </a:cubicBezTo>
                  <a:cubicBezTo>
                    <a:pt x="556515" y="327511"/>
                    <a:pt x="573386" y="297215"/>
                    <a:pt x="602409" y="274466"/>
                  </a:cubicBezTo>
                  <a:cubicBezTo>
                    <a:pt x="607543" y="270451"/>
                    <a:pt x="607850" y="268367"/>
                    <a:pt x="603660" y="263212"/>
                  </a:cubicBezTo>
                  <a:cubicBezTo>
                    <a:pt x="579067" y="232915"/>
                    <a:pt x="572157" y="198977"/>
                    <a:pt x="586658" y="162363"/>
                  </a:cubicBezTo>
                  <a:cubicBezTo>
                    <a:pt x="601225" y="125573"/>
                    <a:pt x="629415" y="104908"/>
                    <a:pt x="668333" y="99226"/>
                  </a:cubicBezTo>
                  <a:close/>
                  <a:moveTo>
                    <a:pt x="148822" y="98940"/>
                  </a:moveTo>
                  <a:cubicBezTo>
                    <a:pt x="186686" y="101594"/>
                    <a:pt x="214986" y="121514"/>
                    <a:pt x="231242" y="156022"/>
                  </a:cubicBezTo>
                  <a:cubicBezTo>
                    <a:pt x="247849" y="191255"/>
                    <a:pt x="243571" y="225368"/>
                    <a:pt x="221458" y="257200"/>
                  </a:cubicBezTo>
                  <a:cubicBezTo>
                    <a:pt x="213165" y="269134"/>
                    <a:pt x="213034" y="268783"/>
                    <a:pt x="224091" y="278919"/>
                  </a:cubicBezTo>
                  <a:cubicBezTo>
                    <a:pt x="250723" y="303314"/>
                    <a:pt x="264676" y="333698"/>
                    <a:pt x="265685" y="369742"/>
                  </a:cubicBezTo>
                  <a:cubicBezTo>
                    <a:pt x="266233" y="389201"/>
                    <a:pt x="266562" y="408703"/>
                    <a:pt x="265641" y="428140"/>
                  </a:cubicBezTo>
                  <a:cubicBezTo>
                    <a:pt x="263974" y="463746"/>
                    <a:pt x="269919" y="498583"/>
                    <a:pt x="274833" y="533552"/>
                  </a:cubicBezTo>
                  <a:cubicBezTo>
                    <a:pt x="277158" y="550093"/>
                    <a:pt x="279857" y="566590"/>
                    <a:pt x="281941" y="583154"/>
                  </a:cubicBezTo>
                  <a:cubicBezTo>
                    <a:pt x="283937" y="599080"/>
                    <a:pt x="272222" y="611607"/>
                    <a:pt x="254760" y="612353"/>
                  </a:cubicBezTo>
                  <a:cubicBezTo>
                    <a:pt x="244910" y="612770"/>
                    <a:pt x="235016" y="612792"/>
                    <a:pt x="225144" y="612375"/>
                  </a:cubicBezTo>
                  <a:cubicBezTo>
                    <a:pt x="218189" y="612068"/>
                    <a:pt x="216193" y="614832"/>
                    <a:pt x="216237" y="621501"/>
                  </a:cubicBezTo>
                  <a:cubicBezTo>
                    <a:pt x="216500" y="651929"/>
                    <a:pt x="216368" y="682379"/>
                    <a:pt x="216347" y="712807"/>
                  </a:cubicBezTo>
                  <a:cubicBezTo>
                    <a:pt x="216324" y="734613"/>
                    <a:pt x="206540" y="744332"/>
                    <a:pt x="184624" y="744332"/>
                  </a:cubicBezTo>
                  <a:cubicBezTo>
                    <a:pt x="154745" y="744353"/>
                    <a:pt x="124844" y="744375"/>
                    <a:pt x="94964" y="744309"/>
                  </a:cubicBezTo>
                  <a:cubicBezTo>
                    <a:pt x="76032" y="744266"/>
                    <a:pt x="65896" y="734262"/>
                    <a:pt x="65853" y="715461"/>
                  </a:cubicBezTo>
                  <a:cubicBezTo>
                    <a:pt x="65787" y="684200"/>
                    <a:pt x="65633" y="652938"/>
                    <a:pt x="65962" y="621677"/>
                  </a:cubicBezTo>
                  <a:cubicBezTo>
                    <a:pt x="66050" y="614349"/>
                    <a:pt x="63571" y="612002"/>
                    <a:pt x="56463" y="612353"/>
                  </a:cubicBezTo>
                  <a:cubicBezTo>
                    <a:pt x="46898" y="612836"/>
                    <a:pt x="37267" y="612660"/>
                    <a:pt x="27681" y="612397"/>
                  </a:cubicBezTo>
                  <a:cubicBezTo>
                    <a:pt x="8814" y="611870"/>
                    <a:pt x="-2199" y="599103"/>
                    <a:pt x="368" y="580346"/>
                  </a:cubicBezTo>
                  <a:cubicBezTo>
                    <a:pt x="5194" y="545069"/>
                    <a:pt x="10481" y="509881"/>
                    <a:pt x="15351" y="474605"/>
                  </a:cubicBezTo>
                  <a:cubicBezTo>
                    <a:pt x="18072" y="454707"/>
                    <a:pt x="15505" y="434634"/>
                    <a:pt x="16448" y="414649"/>
                  </a:cubicBezTo>
                  <a:cubicBezTo>
                    <a:pt x="17435" y="393851"/>
                    <a:pt x="14562" y="372967"/>
                    <a:pt x="17962" y="352257"/>
                  </a:cubicBezTo>
                  <a:cubicBezTo>
                    <a:pt x="23205" y="320316"/>
                    <a:pt x="38474" y="294100"/>
                    <a:pt x="63944" y="274092"/>
                  </a:cubicBezTo>
                  <a:cubicBezTo>
                    <a:pt x="68902" y="270187"/>
                    <a:pt x="69560" y="268147"/>
                    <a:pt x="65151" y="262926"/>
                  </a:cubicBezTo>
                  <a:cubicBezTo>
                    <a:pt x="38101" y="231006"/>
                    <a:pt x="32924" y="188754"/>
                    <a:pt x="52624" y="152359"/>
                  </a:cubicBezTo>
                  <a:cubicBezTo>
                    <a:pt x="73114" y="114516"/>
                    <a:pt x="106043" y="95956"/>
                    <a:pt x="148822" y="98940"/>
                  </a:cubicBezTo>
                  <a:close/>
                  <a:moveTo>
                    <a:pt x="401963" y="0"/>
                  </a:moveTo>
                  <a:cubicBezTo>
                    <a:pt x="407426" y="0"/>
                    <a:pt x="412910" y="0"/>
                    <a:pt x="418395" y="0"/>
                  </a:cubicBezTo>
                  <a:cubicBezTo>
                    <a:pt x="430834" y="6099"/>
                    <a:pt x="435616" y="15883"/>
                    <a:pt x="435594" y="29880"/>
                  </a:cubicBezTo>
                  <a:cubicBezTo>
                    <a:pt x="435353" y="291117"/>
                    <a:pt x="435419" y="552353"/>
                    <a:pt x="435419" y="813590"/>
                  </a:cubicBezTo>
                  <a:cubicBezTo>
                    <a:pt x="435419" y="832698"/>
                    <a:pt x="424888" y="843952"/>
                    <a:pt x="408106" y="842921"/>
                  </a:cubicBezTo>
                  <a:cubicBezTo>
                    <a:pt x="396325" y="842197"/>
                    <a:pt x="386278" y="832698"/>
                    <a:pt x="385071" y="820983"/>
                  </a:cubicBezTo>
                  <a:cubicBezTo>
                    <a:pt x="384786" y="818263"/>
                    <a:pt x="384918" y="815499"/>
                    <a:pt x="384918" y="812756"/>
                  </a:cubicBezTo>
                  <a:cubicBezTo>
                    <a:pt x="384918" y="551805"/>
                    <a:pt x="384983" y="290831"/>
                    <a:pt x="384742" y="29880"/>
                  </a:cubicBezTo>
                  <a:cubicBezTo>
                    <a:pt x="384720" y="15883"/>
                    <a:pt x="389503" y="6099"/>
                    <a:pt x="401963" y="0"/>
                  </a:cubicBezTo>
                  <a:close/>
                </a:path>
              </a:pathLst>
            </a:cu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44" name="Inhaltsplatzhalter 4">
              <a:extLst>
                <a:ext uri="{FF2B5EF4-FFF2-40B4-BE49-F238E27FC236}">
                  <a16:creationId xmlns:a16="http://schemas.microsoft.com/office/drawing/2014/main" id="{E4AA036A-0E09-4904-91AB-8F62C5B156F6}"/>
                </a:ext>
              </a:extLst>
            </p:cNvPr>
            <p:cNvSpPr txBox="1">
              <a:spLocks/>
            </p:cNvSpPr>
            <p:nvPr/>
          </p:nvSpPr>
          <p:spPr>
            <a:xfrm>
              <a:off x="1147879" y="5120325"/>
              <a:ext cx="673312"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50%</a:t>
              </a:r>
              <a:endPar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endParaRPr>
            </a:p>
          </p:txBody>
        </p:sp>
        <p:sp>
          <p:nvSpPr>
            <p:cNvPr id="145" name="Inhaltsplatzhalter 4">
              <a:extLst>
                <a:ext uri="{FF2B5EF4-FFF2-40B4-BE49-F238E27FC236}">
                  <a16:creationId xmlns:a16="http://schemas.microsoft.com/office/drawing/2014/main" id="{9E6CB431-2845-4EFD-A67D-E420D2352AEF}"/>
                </a:ext>
              </a:extLst>
            </p:cNvPr>
            <p:cNvSpPr txBox="1">
              <a:spLocks/>
            </p:cNvSpPr>
            <p:nvPr/>
          </p:nvSpPr>
          <p:spPr>
            <a:xfrm>
              <a:off x="2880247" y="5120325"/>
              <a:ext cx="723578" cy="2769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1000"/>
                </a:spcAft>
                <a:buClrTx/>
                <a:buSzTx/>
                <a:buFont typeface="Wingdings" panose="05000000000000000000" pitchFamily="2" charset="2"/>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rPr>
                <a:t>50%</a:t>
              </a:r>
              <a:endPar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Helvetica Neue Medium"/>
                <a:cs typeface="Helvetica Neue Medium"/>
              </a:endParaRPr>
            </a:p>
          </p:txBody>
        </p:sp>
      </p:grpSp>
      <p:sp>
        <p:nvSpPr>
          <p:cNvPr id="16" name="Rectangle: Rounded Corners 15">
            <a:extLst>
              <a:ext uri="{FF2B5EF4-FFF2-40B4-BE49-F238E27FC236}">
                <a16:creationId xmlns:a16="http://schemas.microsoft.com/office/drawing/2014/main" id="{684F4A2A-CECD-4DDD-9146-06730F7D4FFB}"/>
              </a:ext>
            </a:extLst>
          </p:cNvPr>
          <p:cNvSpPr/>
          <p:nvPr/>
        </p:nvSpPr>
        <p:spPr>
          <a:xfrm>
            <a:off x="9930344" y="2103265"/>
            <a:ext cx="391798" cy="2155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lumMod val="50000"/>
                  </a:srgbClr>
                </a:solidFill>
                <a:effectLst/>
                <a:uLnTx/>
                <a:uFillTx/>
                <a:latin typeface="Century Gothic"/>
                <a:ea typeface="Helvetica Neue Medium"/>
                <a:cs typeface="Helvetica Neue Medium"/>
              </a:rPr>
              <a:t>90%</a:t>
            </a:r>
          </a:p>
        </p:txBody>
      </p:sp>
      <p:sp>
        <p:nvSpPr>
          <p:cNvPr id="110" name="Rectangle: Rounded Corners 109">
            <a:extLst>
              <a:ext uri="{FF2B5EF4-FFF2-40B4-BE49-F238E27FC236}">
                <a16:creationId xmlns:a16="http://schemas.microsoft.com/office/drawing/2014/main" id="{6D2A91BC-B85E-428E-967B-74BFEB808616}"/>
              </a:ext>
            </a:extLst>
          </p:cNvPr>
          <p:cNvSpPr/>
          <p:nvPr/>
        </p:nvSpPr>
        <p:spPr>
          <a:xfrm>
            <a:off x="8833802" y="2476009"/>
            <a:ext cx="391798" cy="2155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lumMod val="50000"/>
                  </a:srgbClr>
                </a:solidFill>
                <a:effectLst/>
                <a:uLnTx/>
                <a:uFillTx/>
                <a:latin typeface="Century Gothic"/>
                <a:ea typeface="Helvetica Neue Medium"/>
                <a:cs typeface="Helvetica Neue Medium"/>
              </a:rPr>
              <a:t>70%</a:t>
            </a:r>
          </a:p>
        </p:txBody>
      </p:sp>
      <p:sp>
        <p:nvSpPr>
          <p:cNvPr id="115" name="Rectangle: Rounded Corners 114">
            <a:extLst>
              <a:ext uri="{FF2B5EF4-FFF2-40B4-BE49-F238E27FC236}">
                <a16:creationId xmlns:a16="http://schemas.microsoft.com/office/drawing/2014/main" id="{C45FFB6B-EB0A-4C38-BC0B-F8BDF07A8A76}"/>
              </a:ext>
            </a:extLst>
          </p:cNvPr>
          <p:cNvSpPr/>
          <p:nvPr/>
        </p:nvSpPr>
        <p:spPr>
          <a:xfrm>
            <a:off x="9499739" y="2848753"/>
            <a:ext cx="391798" cy="2155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lumMod val="50000"/>
                  </a:srgbClr>
                </a:solidFill>
                <a:effectLst/>
                <a:uLnTx/>
                <a:uFillTx/>
                <a:latin typeface="Century Gothic"/>
                <a:ea typeface="Helvetica Neue Medium"/>
                <a:cs typeface="Helvetica Neue Medium"/>
              </a:rPr>
              <a:t>90%</a:t>
            </a:r>
          </a:p>
        </p:txBody>
      </p:sp>
      <p:sp>
        <p:nvSpPr>
          <p:cNvPr id="120" name="Rectangle: Rounded Corners 119">
            <a:extLst>
              <a:ext uri="{FF2B5EF4-FFF2-40B4-BE49-F238E27FC236}">
                <a16:creationId xmlns:a16="http://schemas.microsoft.com/office/drawing/2014/main" id="{15D655D8-67F9-4788-AD81-9ADCD97E4984}"/>
              </a:ext>
            </a:extLst>
          </p:cNvPr>
          <p:cNvSpPr/>
          <p:nvPr/>
        </p:nvSpPr>
        <p:spPr>
          <a:xfrm>
            <a:off x="7676687" y="3221497"/>
            <a:ext cx="391798" cy="2155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lumMod val="50000"/>
                  </a:srgbClr>
                </a:solidFill>
                <a:effectLst/>
                <a:uLnTx/>
                <a:uFillTx/>
                <a:latin typeface="Century Gothic"/>
                <a:ea typeface="Helvetica Neue Medium"/>
                <a:cs typeface="Helvetica Neue Medium"/>
              </a:rPr>
              <a:t>90%</a:t>
            </a:r>
          </a:p>
        </p:txBody>
      </p:sp>
    </p:spTree>
    <p:extLst>
      <p:ext uri="{BB962C8B-B14F-4D97-AF65-F5344CB8AC3E}">
        <p14:creationId xmlns:p14="http://schemas.microsoft.com/office/powerpoint/2010/main" val="239698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strVal val="#ppt_w*0.70"/>
                                          </p:val>
                                        </p:tav>
                                        <p:tav tm="100000">
                                          <p:val>
                                            <p:strVal val="#ppt_w"/>
                                          </p:val>
                                        </p:tav>
                                      </p:tavLst>
                                    </p:anim>
                                    <p:anim calcmode="lin" valueType="num">
                                      <p:cBhvr>
                                        <p:cTn id="13" dur="1000" fill="hold"/>
                                        <p:tgtEl>
                                          <p:spTgt spid="19"/>
                                        </p:tgtEl>
                                        <p:attrNameLst>
                                          <p:attrName>ppt_h</p:attrName>
                                        </p:attrNameLst>
                                      </p:cBhvr>
                                      <p:tavLst>
                                        <p:tav tm="0">
                                          <p:val>
                                            <p:strVal val="#ppt_h"/>
                                          </p:val>
                                        </p:tav>
                                        <p:tav tm="100000">
                                          <p:val>
                                            <p:strVal val="#ppt_h"/>
                                          </p:val>
                                        </p:tav>
                                      </p:tavLst>
                                    </p:anim>
                                    <p:animEffect transition="in" filter="fade">
                                      <p:cBhvr>
                                        <p:cTn id="14" dur="1000"/>
                                        <p:tgtEl>
                                          <p:spTgt spid="19"/>
                                        </p:tgtEl>
                                      </p:cBhvr>
                                    </p:animEffect>
                                  </p:childTnLst>
                                </p:cTn>
                              </p:par>
                              <p:par>
                                <p:cTn id="15" presetID="10" presetClass="entr" presetSubtype="0" fill="hold" nodeType="withEffect">
                                  <p:stCondLst>
                                    <p:cond delay="7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500"/>
                                        <p:tgtEl>
                                          <p:spTgt spid="2"/>
                                        </p:tgtEl>
                                      </p:cBhvr>
                                    </p:animEffect>
                                  </p:childTnLst>
                                </p:cTn>
                              </p:par>
                              <p:par>
                                <p:cTn id="18" presetID="42" presetClass="path" presetSubtype="0" accel="50000" decel="50000" fill="hold" nodeType="withEffect">
                                  <p:stCondLst>
                                    <p:cond delay="750"/>
                                  </p:stCondLst>
                                  <p:childTnLst>
                                    <p:animMotion origin="layout" path="M 1.875E-6 -0.36227 L 1.875E-6 2.22222E-6 " pathEditMode="relative" rAng="0" ptsTypes="AA">
                                      <p:cBhvr>
                                        <p:cTn id="19" dur="1500" fill="hold"/>
                                        <p:tgtEl>
                                          <p:spTgt spid="2"/>
                                        </p:tgtEl>
                                        <p:attrNameLst>
                                          <p:attrName>ppt_x</p:attrName>
                                          <p:attrName>ppt_y</p:attrName>
                                        </p:attrNameLst>
                                      </p:cBhvr>
                                      <p:rCtr x="0" y="18472"/>
                                    </p:animMotion>
                                  </p:childTnLst>
                                </p:cTn>
                              </p:par>
                              <p:par>
                                <p:cTn id="20" presetID="10" presetClass="entr" presetSubtype="0" fill="hold" grpId="0" nodeType="withEffect">
                                  <p:stCondLst>
                                    <p:cond delay="1000"/>
                                  </p:stCondLst>
                                  <p:childTnLst>
                                    <p:set>
                                      <p:cBhvr>
                                        <p:cTn id="21" dur="1" fill="hold">
                                          <p:stCondLst>
                                            <p:cond delay="0"/>
                                          </p:stCondLst>
                                        </p:cTn>
                                        <p:tgtEl>
                                          <p:spTgt spid="129"/>
                                        </p:tgtEl>
                                        <p:attrNameLst>
                                          <p:attrName>style.visibility</p:attrName>
                                        </p:attrNameLst>
                                      </p:cBhvr>
                                      <p:to>
                                        <p:strVal val="visible"/>
                                      </p:to>
                                    </p:set>
                                    <p:animEffect transition="in" filter="fade">
                                      <p:cBhvr>
                                        <p:cTn id="22" dur="1000"/>
                                        <p:tgtEl>
                                          <p:spTgt spid="129"/>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132"/>
                                        </p:tgtEl>
                                        <p:attrNameLst>
                                          <p:attrName>style.visibility</p:attrName>
                                        </p:attrNameLst>
                                      </p:cBhvr>
                                      <p:to>
                                        <p:strVal val="visible"/>
                                      </p:to>
                                    </p:set>
                                    <p:anim calcmode="lin" valueType="num">
                                      <p:cBhvr>
                                        <p:cTn id="28" dur="1000" fill="hold"/>
                                        <p:tgtEl>
                                          <p:spTgt spid="132"/>
                                        </p:tgtEl>
                                        <p:attrNameLst>
                                          <p:attrName>ppt_w</p:attrName>
                                        </p:attrNameLst>
                                      </p:cBhvr>
                                      <p:tavLst>
                                        <p:tav tm="0">
                                          <p:val>
                                            <p:fltVal val="0"/>
                                          </p:val>
                                        </p:tav>
                                        <p:tav tm="100000">
                                          <p:val>
                                            <p:strVal val="#ppt_w"/>
                                          </p:val>
                                        </p:tav>
                                      </p:tavLst>
                                    </p:anim>
                                    <p:anim calcmode="lin" valueType="num">
                                      <p:cBhvr>
                                        <p:cTn id="29" dur="1000" fill="hold"/>
                                        <p:tgtEl>
                                          <p:spTgt spid="132"/>
                                        </p:tgtEl>
                                        <p:attrNameLst>
                                          <p:attrName>ppt_h</p:attrName>
                                        </p:attrNameLst>
                                      </p:cBhvr>
                                      <p:tavLst>
                                        <p:tav tm="0">
                                          <p:val>
                                            <p:fltVal val="0"/>
                                          </p:val>
                                        </p:tav>
                                        <p:tav tm="100000">
                                          <p:val>
                                            <p:strVal val="#ppt_h"/>
                                          </p:val>
                                        </p:tav>
                                      </p:tavLst>
                                    </p:anim>
                                    <p:animEffect transition="in" filter="fade">
                                      <p:cBhvr>
                                        <p:cTn id="30" dur="1000"/>
                                        <p:tgtEl>
                                          <p:spTgt spid="132"/>
                                        </p:tgtEl>
                                      </p:cBhvr>
                                    </p:animEffect>
                                  </p:childTnLst>
                                </p:cTn>
                              </p:par>
                              <p:par>
                                <p:cTn id="31" presetID="22" presetClass="entr" presetSubtype="4" fill="hold" grpId="0" nodeType="withEffect">
                                  <p:stCondLst>
                                    <p:cond delay="2500"/>
                                  </p:stCondLst>
                                  <p:childTnLst>
                                    <p:set>
                                      <p:cBhvr>
                                        <p:cTn id="32" dur="1" fill="hold">
                                          <p:stCondLst>
                                            <p:cond delay="0"/>
                                          </p:stCondLst>
                                        </p:cTn>
                                        <p:tgtEl>
                                          <p:spTgt spid="131"/>
                                        </p:tgtEl>
                                        <p:attrNameLst>
                                          <p:attrName>style.visibility</p:attrName>
                                        </p:attrNameLst>
                                      </p:cBhvr>
                                      <p:to>
                                        <p:strVal val="visible"/>
                                      </p:to>
                                    </p:set>
                                    <p:animEffect transition="in" filter="wipe(down)">
                                      <p:cBhvr>
                                        <p:cTn id="33" dur="1000"/>
                                        <p:tgtEl>
                                          <p:spTgt spid="131"/>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134"/>
                                        </p:tgtEl>
                                        <p:attrNameLst>
                                          <p:attrName>style.visibility</p:attrName>
                                        </p:attrNameLst>
                                      </p:cBhvr>
                                      <p:to>
                                        <p:strVal val="visible"/>
                                      </p:to>
                                    </p:set>
                                    <p:animEffect transition="in" filter="fade">
                                      <p:cBhvr>
                                        <p:cTn id="36" dur="1000"/>
                                        <p:tgtEl>
                                          <p:spTgt spid="134"/>
                                        </p:tgtEl>
                                      </p:cBhvr>
                                    </p:animEffect>
                                  </p:childTnLst>
                                </p:cTn>
                              </p:par>
                              <p:par>
                                <p:cTn id="37" presetID="22" presetClass="entr" presetSubtype="4" fill="hold" grpId="0" nodeType="withEffect">
                                  <p:stCondLst>
                                    <p:cond delay="2500"/>
                                  </p:stCondLst>
                                  <p:childTnLst>
                                    <p:set>
                                      <p:cBhvr>
                                        <p:cTn id="38" dur="1" fill="hold">
                                          <p:stCondLst>
                                            <p:cond delay="0"/>
                                          </p:stCondLst>
                                        </p:cTn>
                                        <p:tgtEl>
                                          <p:spTgt spid="130"/>
                                        </p:tgtEl>
                                        <p:attrNameLst>
                                          <p:attrName>style.visibility</p:attrName>
                                        </p:attrNameLst>
                                      </p:cBhvr>
                                      <p:to>
                                        <p:strVal val="visible"/>
                                      </p:to>
                                    </p:set>
                                    <p:animEffect transition="in" filter="wipe(down)">
                                      <p:cBhvr>
                                        <p:cTn id="39" dur="1500"/>
                                        <p:tgtEl>
                                          <p:spTgt spid="130"/>
                                        </p:tgtEl>
                                      </p:cBhvr>
                                    </p:animEffect>
                                  </p:childTnLst>
                                </p:cTn>
                              </p:par>
                              <p:par>
                                <p:cTn id="40" presetID="10" presetClass="entr" presetSubtype="0" fill="hold" grpId="0" nodeType="withEffect">
                                  <p:stCondLst>
                                    <p:cond delay="350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par>
                                <p:cTn id="43" presetID="16" presetClass="entr" presetSubtype="37" fill="hold" nodeType="withEffect">
                                  <p:stCondLst>
                                    <p:cond delay="3000"/>
                                  </p:stCondLst>
                                  <p:childTnLst>
                                    <p:set>
                                      <p:cBhvr>
                                        <p:cTn id="44" dur="1" fill="hold">
                                          <p:stCondLst>
                                            <p:cond delay="0"/>
                                          </p:stCondLst>
                                        </p:cTn>
                                        <p:tgtEl>
                                          <p:spTgt spid="3"/>
                                        </p:tgtEl>
                                        <p:attrNameLst>
                                          <p:attrName>style.visibility</p:attrName>
                                        </p:attrNameLst>
                                      </p:cBhvr>
                                      <p:to>
                                        <p:strVal val="visible"/>
                                      </p:to>
                                    </p:set>
                                    <p:animEffect transition="in" filter="barn(outVertical)">
                                      <p:cBhvr>
                                        <p:cTn id="45" dur="1500"/>
                                        <p:tgtEl>
                                          <p:spTgt spid="3"/>
                                        </p:tgtEl>
                                      </p:cBhvr>
                                    </p:animEffect>
                                  </p:childTnLst>
                                </p:cTn>
                              </p:par>
                              <p:par>
                                <p:cTn id="46" presetID="10" presetClass="entr" presetSubtype="0" fill="hold" nodeType="withEffect">
                                  <p:stCondLst>
                                    <p:cond delay="1500"/>
                                  </p:stCondLst>
                                  <p:childTnLst>
                                    <p:set>
                                      <p:cBhvr>
                                        <p:cTn id="47" dur="1" fill="hold">
                                          <p:stCondLst>
                                            <p:cond delay="0"/>
                                          </p:stCondLst>
                                        </p:cTn>
                                        <p:tgtEl>
                                          <p:spTgt spid="119"/>
                                        </p:tgtEl>
                                        <p:attrNameLst>
                                          <p:attrName>style.visibility</p:attrName>
                                        </p:attrNameLst>
                                      </p:cBhvr>
                                      <p:to>
                                        <p:strVal val="visible"/>
                                      </p:to>
                                    </p:set>
                                    <p:animEffect transition="in" filter="fade">
                                      <p:cBhvr>
                                        <p:cTn id="48" dur="500"/>
                                        <p:tgtEl>
                                          <p:spTgt spid="119"/>
                                        </p:tgtEl>
                                      </p:cBhvr>
                                    </p:animEffect>
                                  </p:childTnLst>
                                </p:cTn>
                              </p:par>
                              <p:par>
                                <p:cTn id="49" presetID="10" presetClass="entr" presetSubtype="0" fill="hold" nodeType="withEffect">
                                  <p:stCondLst>
                                    <p:cond delay="150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500"/>
                                        <p:tgtEl>
                                          <p:spTgt spid="114"/>
                                        </p:tgtEl>
                                      </p:cBhvr>
                                    </p:animEffect>
                                  </p:childTnLst>
                                </p:cTn>
                              </p:par>
                              <p:par>
                                <p:cTn id="52" presetID="10" presetClass="entr" presetSubtype="0" fill="hold" nodeType="withEffect">
                                  <p:stCondLst>
                                    <p:cond delay="1500"/>
                                  </p:stCondLst>
                                  <p:childTnLst>
                                    <p:set>
                                      <p:cBhvr>
                                        <p:cTn id="53" dur="1" fill="hold">
                                          <p:stCondLst>
                                            <p:cond delay="0"/>
                                          </p:stCondLst>
                                        </p:cTn>
                                        <p:tgtEl>
                                          <p:spTgt spid="109"/>
                                        </p:tgtEl>
                                        <p:attrNameLst>
                                          <p:attrName>style.visibility</p:attrName>
                                        </p:attrNameLst>
                                      </p:cBhvr>
                                      <p:to>
                                        <p:strVal val="visible"/>
                                      </p:to>
                                    </p:set>
                                    <p:animEffect transition="in" filter="fade">
                                      <p:cBhvr>
                                        <p:cTn id="54" dur="500"/>
                                        <p:tgtEl>
                                          <p:spTgt spid="109"/>
                                        </p:tgtEl>
                                      </p:cBhvr>
                                    </p:animEffect>
                                  </p:childTnLst>
                                </p:cTn>
                              </p:par>
                              <p:par>
                                <p:cTn id="55" presetID="10" presetClass="entr" presetSubtype="0" fill="hold" nodeType="withEffect">
                                  <p:stCondLst>
                                    <p:cond delay="1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1500"/>
                                  </p:stCondLst>
                                  <p:childTnLst>
                                    <p:set>
                                      <p:cBhvr>
                                        <p:cTn id="62" dur="1" fill="hold">
                                          <p:stCondLst>
                                            <p:cond delay="0"/>
                                          </p:stCondLst>
                                        </p:cTn>
                                        <p:tgtEl>
                                          <p:spTgt spid="108"/>
                                        </p:tgtEl>
                                        <p:attrNameLst>
                                          <p:attrName>style.visibility</p:attrName>
                                        </p:attrNameLst>
                                      </p:cBhvr>
                                      <p:to>
                                        <p:strVal val="visible"/>
                                      </p:to>
                                    </p:set>
                                    <p:animEffect transition="in" filter="fade">
                                      <p:cBhvr>
                                        <p:cTn id="63" dur="500"/>
                                        <p:tgtEl>
                                          <p:spTgt spid="108"/>
                                        </p:tgtEl>
                                      </p:cBhvr>
                                    </p:animEffect>
                                  </p:childTnLst>
                                </p:cTn>
                              </p:par>
                              <p:par>
                                <p:cTn id="64" presetID="10" presetClass="entr" presetSubtype="0" fill="hold" grpId="0" nodeType="withEffect">
                                  <p:stCondLst>
                                    <p:cond delay="150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500"/>
                                        <p:tgtEl>
                                          <p:spTgt spid="113"/>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118"/>
                                        </p:tgtEl>
                                        <p:attrNameLst>
                                          <p:attrName>style.visibility</p:attrName>
                                        </p:attrNameLst>
                                      </p:cBhvr>
                                      <p:to>
                                        <p:strVal val="visible"/>
                                      </p:to>
                                    </p:set>
                                    <p:animEffect transition="in" filter="fade">
                                      <p:cBhvr>
                                        <p:cTn id="69" dur="500"/>
                                        <p:tgtEl>
                                          <p:spTgt spid="118"/>
                                        </p:tgtEl>
                                      </p:cBhvr>
                                    </p:animEffect>
                                  </p:childTnLst>
                                </p:cTn>
                              </p:par>
                              <p:par>
                                <p:cTn id="70" presetID="22" presetClass="entr" presetSubtype="8" fill="hold" nodeType="withEffect">
                                  <p:stCondLst>
                                    <p:cond delay="2000"/>
                                  </p:stCondLst>
                                  <p:childTnLst>
                                    <p:set>
                                      <p:cBhvr>
                                        <p:cTn id="71" dur="1" fill="hold">
                                          <p:stCondLst>
                                            <p:cond delay="0"/>
                                          </p:stCondLst>
                                        </p:cTn>
                                        <p:tgtEl>
                                          <p:spTgt spid="93"/>
                                        </p:tgtEl>
                                        <p:attrNameLst>
                                          <p:attrName>style.visibility</p:attrName>
                                        </p:attrNameLst>
                                      </p:cBhvr>
                                      <p:to>
                                        <p:strVal val="visible"/>
                                      </p:to>
                                    </p:set>
                                    <p:animEffect transition="in" filter="wipe(left)">
                                      <p:cBhvr>
                                        <p:cTn id="72" dur="2000"/>
                                        <p:tgtEl>
                                          <p:spTgt spid="93"/>
                                        </p:tgtEl>
                                      </p:cBhvr>
                                    </p:animEffect>
                                  </p:childTnLst>
                                </p:cTn>
                              </p:par>
                              <p:par>
                                <p:cTn id="73" presetID="22" presetClass="entr" presetSubtype="8" fill="hold" nodeType="withEffect">
                                  <p:stCondLst>
                                    <p:cond delay="2000"/>
                                  </p:stCondLst>
                                  <p:childTnLst>
                                    <p:set>
                                      <p:cBhvr>
                                        <p:cTn id="74" dur="1" fill="hold">
                                          <p:stCondLst>
                                            <p:cond delay="0"/>
                                          </p:stCondLst>
                                        </p:cTn>
                                        <p:tgtEl>
                                          <p:spTgt spid="111"/>
                                        </p:tgtEl>
                                        <p:attrNameLst>
                                          <p:attrName>style.visibility</p:attrName>
                                        </p:attrNameLst>
                                      </p:cBhvr>
                                      <p:to>
                                        <p:strVal val="visible"/>
                                      </p:to>
                                    </p:set>
                                    <p:animEffect transition="in" filter="wipe(left)">
                                      <p:cBhvr>
                                        <p:cTn id="75" dur="2000"/>
                                        <p:tgtEl>
                                          <p:spTgt spid="111"/>
                                        </p:tgtEl>
                                      </p:cBhvr>
                                    </p:animEffect>
                                  </p:childTnLst>
                                </p:cTn>
                              </p:par>
                              <p:par>
                                <p:cTn id="76" presetID="22" presetClass="entr" presetSubtype="8" fill="hold" nodeType="withEffect">
                                  <p:stCondLst>
                                    <p:cond delay="2000"/>
                                  </p:stCondLst>
                                  <p:childTnLst>
                                    <p:set>
                                      <p:cBhvr>
                                        <p:cTn id="77" dur="1" fill="hold">
                                          <p:stCondLst>
                                            <p:cond delay="0"/>
                                          </p:stCondLst>
                                        </p:cTn>
                                        <p:tgtEl>
                                          <p:spTgt spid="116"/>
                                        </p:tgtEl>
                                        <p:attrNameLst>
                                          <p:attrName>style.visibility</p:attrName>
                                        </p:attrNameLst>
                                      </p:cBhvr>
                                      <p:to>
                                        <p:strVal val="visible"/>
                                      </p:to>
                                    </p:set>
                                    <p:animEffect transition="in" filter="wipe(left)">
                                      <p:cBhvr>
                                        <p:cTn id="78" dur="2000"/>
                                        <p:tgtEl>
                                          <p:spTgt spid="116"/>
                                        </p:tgtEl>
                                      </p:cBhvr>
                                    </p:animEffect>
                                  </p:childTnLst>
                                </p:cTn>
                              </p:par>
                              <p:par>
                                <p:cTn id="79" presetID="22" presetClass="entr" presetSubtype="8" fill="hold" nodeType="withEffect">
                                  <p:stCondLst>
                                    <p:cond delay="2000"/>
                                  </p:stCondLst>
                                  <p:childTnLst>
                                    <p:set>
                                      <p:cBhvr>
                                        <p:cTn id="80" dur="1" fill="hold">
                                          <p:stCondLst>
                                            <p:cond delay="0"/>
                                          </p:stCondLst>
                                        </p:cTn>
                                        <p:tgtEl>
                                          <p:spTgt spid="121"/>
                                        </p:tgtEl>
                                        <p:attrNameLst>
                                          <p:attrName>style.visibility</p:attrName>
                                        </p:attrNameLst>
                                      </p:cBhvr>
                                      <p:to>
                                        <p:strVal val="visible"/>
                                      </p:to>
                                    </p:set>
                                    <p:animEffect transition="in" filter="wipe(left)">
                                      <p:cBhvr>
                                        <p:cTn id="81" dur="2000"/>
                                        <p:tgtEl>
                                          <p:spTgt spid="121"/>
                                        </p:tgtEl>
                                      </p:cBhvr>
                                    </p:animEffect>
                                  </p:childTnLst>
                                </p:cTn>
                              </p:par>
                              <p:par>
                                <p:cTn id="82" presetID="10" presetClass="entr" presetSubtype="0" fill="hold" grpId="0" nodeType="withEffect">
                                  <p:stCondLst>
                                    <p:cond delay="200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par>
                                <p:cTn id="85" presetID="63" presetClass="path" presetSubtype="0" accel="50000" decel="50000" fill="hold" grpId="1" nodeType="withEffect">
                                  <p:stCondLst>
                                    <p:cond delay="2000"/>
                                  </p:stCondLst>
                                  <p:childTnLst>
                                    <p:animMotion origin="layout" path="M -0.38711 -3.7037E-6 L 1.25E-6 -3.7037E-6 " pathEditMode="relative" rAng="0" ptsTypes="AA">
                                      <p:cBhvr>
                                        <p:cTn id="86" dur="2000" fill="hold"/>
                                        <p:tgtEl>
                                          <p:spTgt spid="16"/>
                                        </p:tgtEl>
                                        <p:attrNameLst>
                                          <p:attrName>ppt_x</p:attrName>
                                          <p:attrName>ppt_y</p:attrName>
                                        </p:attrNameLst>
                                      </p:cBhvr>
                                      <p:rCtr x="19349" y="0"/>
                                    </p:animMotion>
                                  </p:childTnLst>
                                </p:cTn>
                              </p:par>
                              <p:par>
                                <p:cTn id="87" presetID="10" presetClass="entr" presetSubtype="0" fill="hold" grpId="0" nodeType="withEffect">
                                  <p:stCondLst>
                                    <p:cond delay="2000"/>
                                  </p:stCondLst>
                                  <p:childTnLst>
                                    <p:set>
                                      <p:cBhvr>
                                        <p:cTn id="88" dur="1" fill="hold">
                                          <p:stCondLst>
                                            <p:cond delay="0"/>
                                          </p:stCondLst>
                                        </p:cTn>
                                        <p:tgtEl>
                                          <p:spTgt spid="110"/>
                                        </p:tgtEl>
                                        <p:attrNameLst>
                                          <p:attrName>style.visibility</p:attrName>
                                        </p:attrNameLst>
                                      </p:cBhvr>
                                      <p:to>
                                        <p:strVal val="visible"/>
                                      </p:to>
                                    </p:set>
                                    <p:animEffect transition="in" filter="fade">
                                      <p:cBhvr>
                                        <p:cTn id="89" dur="500"/>
                                        <p:tgtEl>
                                          <p:spTgt spid="110"/>
                                        </p:tgtEl>
                                      </p:cBhvr>
                                    </p:animEffect>
                                  </p:childTnLst>
                                </p:cTn>
                              </p:par>
                              <p:par>
                                <p:cTn id="90" presetID="63" presetClass="path" presetSubtype="0" accel="50000" decel="50000" fill="hold" grpId="1" nodeType="withEffect">
                                  <p:stCondLst>
                                    <p:cond delay="2000"/>
                                  </p:stCondLst>
                                  <p:childTnLst>
                                    <p:animMotion origin="layout" path="M -0.29753 -3.7037E-7 L 5E-6 -3.7037E-7 " pathEditMode="relative" rAng="0" ptsTypes="AA">
                                      <p:cBhvr>
                                        <p:cTn id="91" dur="2000" fill="hold"/>
                                        <p:tgtEl>
                                          <p:spTgt spid="110"/>
                                        </p:tgtEl>
                                        <p:attrNameLst>
                                          <p:attrName>ppt_x</p:attrName>
                                          <p:attrName>ppt_y</p:attrName>
                                        </p:attrNameLst>
                                      </p:cBhvr>
                                      <p:rCtr x="14870" y="0"/>
                                    </p:animMotion>
                                  </p:childTnLst>
                                </p:cTn>
                              </p:par>
                              <p:par>
                                <p:cTn id="92" presetID="10" presetClass="entr" presetSubtype="0" fill="hold" grpId="0" nodeType="withEffect">
                                  <p:stCondLst>
                                    <p:cond delay="2000"/>
                                  </p:stCondLst>
                                  <p:childTnLst>
                                    <p:set>
                                      <p:cBhvr>
                                        <p:cTn id="93" dur="1" fill="hold">
                                          <p:stCondLst>
                                            <p:cond delay="0"/>
                                          </p:stCondLst>
                                        </p:cTn>
                                        <p:tgtEl>
                                          <p:spTgt spid="115"/>
                                        </p:tgtEl>
                                        <p:attrNameLst>
                                          <p:attrName>style.visibility</p:attrName>
                                        </p:attrNameLst>
                                      </p:cBhvr>
                                      <p:to>
                                        <p:strVal val="visible"/>
                                      </p:to>
                                    </p:set>
                                    <p:animEffect transition="in" filter="fade">
                                      <p:cBhvr>
                                        <p:cTn id="94" dur="500"/>
                                        <p:tgtEl>
                                          <p:spTgt spid="115"/>
                                        </p:tgtEl>
                                      </p:cBhvr>
                                    </p:animEffect>
                                  </p:childTnLst>
                                </p:cTn>
                              </p:par>
                              <p:par>
                                <p:cTn id="95" presetID="63" presetClass="path" presetSubtype="0" accel="50000" decel="50000" fill="hold" grpId="1" nodeType="withEffect">
                                  <p:stCondLst>
                                    <p:cond delay="2000"/>
                                  </p:stCondLst>
                                  <p:childTnLst>
                                    <p:animMotion origin="layout" path="M -0.35182 1.48148E-6 L -2.29167E-6 1.48148E-6 " pathEditMode="relative" rAng="0" ptsTypes="AA">
                                      <p:cBhvr>
                                        <p:cTn id="96" dur="2000" fill="hold"/>
                                        <p:tgtEl>
                                          <p:spTgt spid="115"/>
                                        </p:tgtEl>
                                        <p:attrNameLst>
                                          <p:attrName>ppt_x</p:attrName>
                                          <p:attrName>ppt_y</p:attrName>
                                        </p:attrNameLst>
                                      </p:cBhvr>
                                      <p:rCtr x="17591" y="0"/>
                                    </p:animMotion>
                                  </p:childTnLst>
                                </p:cTn>
                              </p:par>
                              <p:par>
                                <p:cTn id="97" presetID="10" presetClass="entr" presetSubtype="0" fill="hold" grpId="0" nodeType="withEffect">
                                  <p:stCondLst>
                                    <p:cond delay="200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childTnLst>
                                </p:cTn>
                              </p:par>
                              <p:par>
                                <p:cTn id="100" presetID="63" presetClass="path" presetSubtype="0" accel="50000" decel="50000" fill="hold" grpId="1" nodeType="withEffect">
                                  <p:stCondLst>
                                    <p:cond delay="2000"/>
                                  </p:stCondLst>
                                  <p:childTnLst>
                                    <p:animMotion origin="layout" path="M -0.2026 3.33333E-6 L -3.125E-6 3.33333E-6 " pathEditMode="relative" rAng="0" ptsTypes="AA">
                                      <p:cBhvr>
                                        <p:cTn id="101" dur="2000" fill="hold"/>
                                        <p:tgtEl>
                                          <p:spTgt spid="120"/>
                                        </p:tgtEl>
                                        <p:attrNameLst>
                                          <p:attrName>ppt_x</p:attrName>
                                          <p:attrName>ppt_y</p:attrName>
                                        </p:attrNameLst>
                                      </p:cBhvr>
                                      <p:rCtr x="10130" y="0"/>
                                    </p:animMotion>
                                  </p:childTnLst>
                                </p:cTn>
                              </p:par>
                              <p:par>
                                <p:cTn id="102" presetID="10" presetClass="entr" presetSubtype="0" fill="hold" grpId="0" nodeType="withEffect">
                                  <p:stCondLst>
                                    <p:cond delay="2000"/>
                                  </p:stCondLst>
                                  <p:childTnLst>
                                    <p:set>
                                      <p:cBhvr>
                                        <p:cTn id="103" dur="1" fill="hold">
                                          <p:stCondLst>
                                            <p:cond delay="0"/>
                                          </p:stCondLst>
                                        </p:cTn>
                                        <p:tgtEl>
                                          <p:spTgt spid="127"/>
                                        </p:tgtEl>
                                        <p:attrNameLst>
                                          <p:attrName>style.visibility</p:attrName>
                                        </p:attrNameLst>
                                      </p:cBhvr>
                                      <p:to>
                                        <p:strVal val="visible"/>
                                      </p:to>
                                    </p:set>
                                    <p:animEffect transition="in" filter="fade">
                                      <p:cBhvr>
                                        <p:cTn id="104" dur="1000"/>
                                        <p:tgtEl>
                                          <p:spTgt spid="127"/>
                                        </p:tgtEl>
                                      </p:cBhvr>
                                    </p:animEffect>
                                  </p:childTnLst>
                                </p:cTn>
                              </p:par>
                              <p:par>
                                <p:cTn id="105" presetID="10" presetClass="entr" presetSubtype="0" fill="hold" grpId="0" nodeType="withEffect">
                                  <p:stCondLst>
                                    <p:cond delay="2500"/>
                                  </p:stCondLst>
                                  <p:childTnLst>
                                    <p:set>
                                      <p:cBhvr>
                                        <p:cTn id="106" dur="1" fill="hold">
                                          <p:stCondLst>
                                            <p:cond delay="0"/>
                                          </p:stCondLst>
                                        </p:cTn>
                                        <p:tgtEl>
                                          <p:spTgt spid="128"/>
                                        </p:tgtEl>
                                        <p:attrNameLst>
                                          <p:attrName>style.visibility</p:attrName>
                                        </p:attrNameLst>
                                      </p:cBhvr>
                                      <p:to>
                                        <p:strVal val="visible"/>
                                      </p:to>
                                    </p:set>
                                    <p:animEffect transition="in" filter="fade">
                                      <p:cBhvr>
                                        <p:cTn id="107" dur="1000"/>
                                        <p:tgtEl>
                                          <p:spTgt spid="128"/>
                                        </p:tgtEl>
                                      </p:cBhvr>
                                    </p:animEffect>
                                  </p:childTnLst>
                                </p:cTn>
                              </p:par>
                              <p:par>
                                <p:cTn id="108" presetID="10" presetClass="entr" presetSubtype="0" fill="hold" grpId="0" nodeType="withEffect">
                                  <p:stCondLst>
                                    <p:cond delay="3000"/>
                                  </p:stCondLst>
                                  <p:childTnLst>
                                    <p:set>
                                      <p:cBhvr>
                                        <p:cTn id="109" dur="1" fill="hold">
                                          <p:stCondLst>
                                            <p:cond delay="0"/>
                                          </p:stCondLst>
                                        </p:cTn>
                                        <p:tgtEl>
                                          <p:spTgt spid="122"/>
                                        </p:tgtEl>
                                        <p:attrNameLst>
                                          <p:attrName>style.visibility</p:attrName>
                                        </p:attrNameLst>
                                      </p:cBhvr>
                                      <p:to>
                                        <p:strVal val="visible"/>
                                      </p:to>
                                    </p:set>
                                    <p:animEffect transition="in" filter="fade">
                                      <p:cBhvr>
                                        <p:cTn id="110" dur="1000"/>
                                        <p:tgtEl>
                                          <p:spTgt spid="122"/>
                                        </p:tgtEl>
                                      </p:cBhvr>
                                    </p:animEffect>
                                  </p:childTnLst>
                                </p:cTn>
                              </p:par>
                              <p:par>
                                <p:cTn id="111" presetID="10" presetClass="entr" presetSubtype="0" fill="hold" nodeType="withEffect">
                                  <p:stCondLst>
                                    <p:cond delay="2000"/>
                                  </p:stCondLst>
                                  <p:childTnLst>
                                    <p:set>
                                      <p:cBhvr>
                                        <p:cTn id="112" dur="1" fill="hold">
                                          <p:stCondLst>
                                            <p:cond delay="0"/>
                                          </p:stCondLst>
                                        </p:cTn>
                                        <p:tgtEl>
                                          <p:spTgt spid="103"/>
                                        </p:tgtEl>
                                        <p:attrNameLst>
                                          <p:attrName>style.visibility</p:attrName>
                                        </p:attrNameLst>
                                      </p:cBhvr>
                                      <p:to>
                                        <p:strVal val="visible"/>
                                      </p:to>
                                    </p:set>
                                    <p:animEffect transition="in" filter="fade">
                                      <p:cBhvr>
                                        <p:cTn id="113" dur="1000"/>
                                        <p:tgtEl>
                                          <p:spTgt spid="103"/>
                                        </p:tgtEl>
                                      </p:cBhvr>
                                    </p:animEffect>
                                  </p:childTnLst>
                                </p:cTn>
                              </p:par>
                              <p:par>
                                <p:cTn id="114" presetID="10" presetClass="entr" presetSubtype="0" fill="hold" nodeType="withEffect">
                                  <p:stCondLst>
                                    <p:cond delay="2500"/>
                                  </p:stCondLst>
                                  <p:childTnLst>
                                    <p:set>
                                      <p:cBhvr>
                                        <p:cTn id="115" dur="1" fill="hold">
                                          <p:stCondLst>
                                            <p:cond delay="0"/>
                                          </p:stCondLst>
                                        </p:cTn>
                                        <p:tgtEl>
                                          <p:spTgt spid="104"/>
                                        </p:tgtEl>
                                        <p:attrNameLst>
                                          <p:attrName>style.visibility</p:attrName>
                                        </p:attrNameLst>
                                      </p:cBhvr>
                                      <p:to>
                                        <p:strVal val="visible"/>
                                      </p:to>
                                    </p:set>
                                    <p:animEffect transition="in" filter="fade">
                                      <p:cBhvr>
                                        <p:cTn id="116" dur="1000"/>
                                        <p:tgtEl>
                                          <p:spTgt spid="104"/>
                                        </p:tgtEl>
                                      </p:cBhvr>
                                    </p:animEffect>
                                  </p:childTnLst>
                                </p:cTn>
                              </p:par>
                              <p:par>
                                <p:cTn id="117" presetID="10" presetClass="entr" presetSubtype="0" fill="hold" nodeType="withEffect">
                                  <p:stCondLst>
                                    <p:cond delay="3000"/>
                                  </p:stCondLst>
                                  <p:childTnLst>
                                    <p:set>
                                      <p:cBhvr>
                                        <p:cTn id="118" dur="1" fill="hold">
                                          <p:stCondLst>
                                            <p:cond delay="0"/>
                                          </p:stCondLst>
                                        </p:cTn>
                                        <p:tgtEl>
                                          <p:spTgt spid="105"/>
                                        </p:tgtEl>
                                        <p:attrNameLst>
                                          <p:attrName>style.visibility</p:attrName>
                                        </p:attrNameLst>
                                      </p:cBhvr>
                                      <p:to>
                                        <p:strVal val="visible"/>
                                      </p:to>
                                    </p:set>
                                    <p:animEffect transition="in" filter="fade">
                                      <p:cBhvr>
                                        <p:cTn id="119"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8" grpId="0"/>
      <p:bldP spid="34" grpId="0"/>
      <p:bldP spid="108" grpId="0"/>
      <p:bldP spid="113" grpId="0"/>
      <p:bldP spid="118" grpId="0"/>
      <p:bldP spid="122" grpId="0" animBg="1"/>
      <p:bldP spid="127" grpId="0" animBg="1"/>
      <p:bldP spid="128" grpId="0" animBg="1"/>
      <p:bldP spid="129" grpId="0"/>
      <p:bldP spid="130" grpId="0" animBg="1"/>
      <p:bldP spid="131" grpId="0" animBg="1"/>
      <p:bldP spid="132" grpId="0" animBg="1"/>
      <p:bldP spid="134" grpId="0"/>
      <p:bldP spid="136" grpId="0"/>
      <p:bldP spid="16" grpId="0" animBg="1"/>
      <p:bldP spid="16" grpId="1" animBg="1"/>
      <p:bldP spid="110" grpId="0" animBg="1"/>
      <p:bldP spid="110" grpId="1" animBg="1"/>
      <p:bldP spid="115" grpId="0" animBg="1"/>
      <p:bldP spid="115" grpId="1" animBg="1"/>
      <p:bldP spid="120" grpId="0" animBg="1"/>
      <p:bldP spid="1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C48ACD44-F5B0-4F77-B884-12F263B123CC}"/>
              </a:ext>
            </a:extLst>
          </p:cNvPr>
          <p:cNvSpPr/>
          <p:nvPr/>
        </p:nvSpPr>
        <p:spPr>
          <a:xfrm>
            <a:off x="1309217" y="2505278"/>
            <a:ext cx="10078815" cy="3640671"/>
          </a:xfrm>
          <a:prstGeom prst="rect">
            <a:avLst/>
          </a:prstGeom>
          <a:gradFill flip="none" rotWithShape="1">
            <a:gsLst>
              <a:gs pos="94000">
                <a:schemeClr val="tx2">
                  <a:lumMod val="60000"/>
                  <a:lumOff val="40000"/>
                  <a:alpha val="50000"/>
                </a:schemeClr>
              </a:gs>
              <a:gs pos="13000">
                <a:schemeClr val="tx2">
                  <a:lumMod val="75000"/>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nvGrpSpPr>
          <p:cNvPr id="4" name="Group 3">
            <a:extLst>
              <a:ext uri="{FF2B5EF4-FFF2-40B4-BE49-F238E27FC236}">
                <a16:creationId xmlns:a16="http://schemas.microsoft.com/office/drawing/2014/main" id="{AD13027D-326C-434B-9B5E-00A866AE9E69}"/>
              </a:ext>
            </a:extLst>
          </p:cNvPr>
          <p:cNvGrpSpPr/>
          <p:nvPr/>
        </p:nvGrpSpPr>
        <p:grpSpPr>
          <a:xfrm>
            <a:off x="9754643" y="5453857"/>
            <a:ext cx="1253662" cy="187742"/>
            <a:chOff x="9813085" y="6422799"/>
            <a:chExt cx="1253662" cy="187742"/>
          </a:xfrm>
        </p:grpSpPr>
        <p:sp>
          <p:nvSpPr>
            <p:cNvPr id="59" name="Graphic 23">
              <a:extLst>
                <a:ext uri="{FF2B5EF4-FFF2-40B4-BE49-F238E27FC236}">
                  <a16:creationId xmlns:a16="http://schemas.microsoft.com/office/drawing/2014/main" id="{255951FF-1C17-D343-ACE1-EFD3D1B17D36}"/>
                </a:ext>
              </a:extLst>
            </p:cNvPr>
            <p:cNvSpPr/>
            <p:nvPr/>
          </p:nvSpPr>
          <p:spPr>
            <a:xfrm>
              <a:off x="9813085"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0" name="Graphic 23">
              <a:extLst>
                <a:ext uri="{FF2B5EF4-FFF2-40B4-BE49-F238E27FC236}">
                  <a16:creationId xmlns:a16="http://schemas.microsoft.com/office/drawing/2014/main" id="{E6128FAE-A767-2F42-A82C-703DA47CA848}"/>
                </a:ext>
              </a:extLst>
            </p:cNvPr>
            <p:cNvSpPr/>
            <p:nvPr/>
          </p:nvSpPr>
          <p:spPr>
            <a:xfrm>
              <a:off x="10077564"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1" name="Graphic 23">
              <a:extLst>
                <a:ext uri="{FF2B5EF4-FFF2-40B4-BE49-F238E27FC236}">
                  <a16:creationId xmlns:a16="http://schemas.microsoft.com/office/drawing/2014/main" id="{760C6DF1-CC77-A942-8829-CAC8A123E3F9}"/>
                </a:ext>
              </a:extLst>
            </p:cNvPr>
            <p:cNvSpPr/>
            <p:nvPr/>
          </p:nvSpPr>
          <p:spPr>
            <a:xfrm>
              <a:off x="10342042"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2" name="Graphic 23">
              <a:extLst>
                <a:ext uri="{FF2B5EF4-FFF2-40B4-BE49-F238E27FC236}">
                  <a16:creationId xmlns:a16="http://schemas.microsoft.com/office/drawing/2014/main" id="{3E84354E-ECA1-7A46-A513-0BB35A0C7393}"/>
                </a:ext>
              </a:extLst>
            </p:cNvPr>
            <p:cNvSpPr/>
            <p:nvPr/>
          </p:nvSpPr>
          <p:spPr>
            <a:xfrm>
              <a:off x="10606521"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3" name="Graphic 23">
              <a:extLst>
                <a:ext uri="{FF2B5EF4-FFF2-40B4-BE49-F238E27FC236}">
                  <a16:creationId xmlns:a16="http://schemas.microsoft.com/office/drawing/2014/main" id="{D1F4D0EE-05C4-ED4C-B33F-53789325D5EB}"/>
                </a:ext>
              </a:extLst>
            </p:cNvPr>
            <p:cNvSpPr/>
            <p:nvPr/>
          </p:nvSpPr>
          <p:spPr>
            <a:xfrm>
              <a:off x="10870999"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grpSp>
        <p:nvGrpSpPr>
          <p:cNvPr id="65" name="Group 64">
            <a:extLst>
              <a:ext uri="{FF2B5EF4-FFF2-40B4-BE49-F238E27FC236}">
                <a16:creationId xmlns:a16="http://schemas.microsoft.com/office/drawing/2014/main" id="{2D40704F-20B5-5042-ADB9-A802120E3A20}"/>
              </a:ext>
            </a:extLst>
          </p:cNvPr>
          <p:cNvGrpSpPr/>
          <p:nvPr/>
        </p:nvGrpSpPr>
        <p:grpSpPr>
          <a:xfrm>
            <a:off x="9742893" y="4236668"/>
            <a:ext cx="1253662" cy="187742"/>
            <a:chOff x="9813085" y="6422799"/>
            <a:chExt cx="1253662" cy="187742"/>
          </a:xfrm>
        </p:grpSpPr>
        <p:sp>
          <p:nvSpPr>
            <p:cNvPr id="66" name="Graphic 23">
              <a:extLst>
                <a:ext uri="{FF2B5EF4-FFF2-40B4-BE49-F238E27FC236}">
                  <a16:creationId xmlns:a16="http://schemas.microsoft.com/office/drawing/2014/main" id="{6F14BFE2-093A-624A-B713-CBF574C6587D}"/>
                </a:ext>
              </a:extLst>
            </p:cNvPr>
            <p:cNvSpPr/>
            <p:nvPr/>
          </p:nvSpPr>
          <p:spPr>
            <a:xfrm>
              <a:off x="9813085"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7" name="Graphic 23">
              <a:extLst>
                <a:ext uri="{FF2B5EF4-FFF2-40B4-BE49-F238E27FC236}">
                  <a16:creationId xmlns:a16="http://schemas.microsoft.com/office/drawing/2014/main" id="{2B334B04-2C4F-C847-8DCC-12D7BE6CC15C}"/>
                </a:ext>
              </a:extLst>
            </p:cNvPr>
            <p:cNvSpPr/>
            <p:nvPr/>
          </p:nvSpPr>
          <p:spPr>
            <a:xfrm>
              <a:off x="10077564"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8" name="Graphic 23">
              <a:extLst>
                <a:ext uri="{FF2B5EF4-FFF2-40B4-BE49-F238E27FC236}">
                  <a16:creationId xmlns:a16="http://schemas.microsoft.com/office/drawing/2014/main" id="{DC05B0A2-EC4C-5442-B705-2699980418A6}"/>
                </a:ext>
              </a:extLst>
            </p:cNvPr>
            <p:cNvSpPr/>
            <p:nvPr/>
          </p:nvSpPr>
          <p:spPr>
            <a:xfrm>
              <a:off x="10342042"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9" name="Graphic 23">
              <a:extLst>
                <a:ext uri="{FF2B5EF4-FFF2-40B4-BE49-F238E27FC236}">
                  <a16:creationId xmlns:a16="http://schemas.microsoft.com/office/drawing/2014/main" id="{52D210A2-CC46-6847-A209-4F42412C8C43}"/>
                </a:ext>
              </a:extLst>
            </p:cNvPr>
            <p:cNvSpPr/>
            <p:nvPr/>
          </p:nvSpPr>
          <p:spPr>
            <a:xfrm>
              <a:off x="10606521"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70" name="Graphic 23">
              <a:extLst>
                <a:ext uri="{FF2B5EF4-FFF2-40B4-BE49-F238E27FC236}">
                  <a16:creationId xmlns:a16="http://schemas.microsoft.com/office/drawing/2014/main" id="{9BA5137C-8A44-F841-86C4-4098C4CAA8D8}"/>
                </a:ext>
              </a:extLst>
            </p:cNvPr>
            <p:cNvSpPr/>
            <p:nvPr/>
          </p:nvSpPr>
          <p:spPr>
            <a:xfrm>
              <a:off x="10870999"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grpSp>
        <p:nvGrpSpPr>
          <p:cNvPr id="71" name="Group 70">
            <a:extLst>
              <a:ext uri="{FF2B5EF4-FFF2-40B4-BE49-F238E27FC236}">
                <a16:creationId xmlns:a16="http://schemas.microsoft.com/office/drawing/2014/main" id="{61631736-4E96-2D48-8D24-32D07772B756}"/>
              </a:ext>
            </a:extLst>
          </p:cNvPr>
          <p:cNvGrpSpPr/>
          <p:nvPr/>
        </p:nvGrpSpPr>
        <p:grpSpPr>
          <a:xfrm>
            <a:off x="9742893" y="3026743"/>
            <a:ext cx="1253662" cy="187742"/>
            <a:chOff x="9813085" y="6422799"/>
            <a:chExt cx="1253662" cy="187742"/>
          </a:xfrm>
        </p:grpSpPr>
        <p:sp>
          <p:nvSpPr>
            <p:cNvPr id="72" name="Graphic 23">
              <a:extLst>
                <a:ext uri="{FF2B5EF4-FFF2-40B4-BE49-F238E27FC236}">
                  <a16:creationId xmlns:a16="http://schemas.microsoft.com/office/drawing/2014/main" id="{2F646C1C-DC54-094D-A253-7F5A6DC8BEDD}"/>
                </a:ext>
              </a:extLst>
            </p:cNvPr>
            <p:cNvSpPr/>
            <p:nvPr/>
          </p:nvSpPr>
          <p:spPr>
            <a:xfrm>
              <a:off x="9813085"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73" name="Graphic 23">
              <a:extLst>
                <a:ext uri="{FF2B5EF4-FFF2-40B4-BE49-F238E27FC236}">
                  <a16:creationId xmlns:a16="http://schemas.microsoft.com/office/drawing/2014/main" id="{0B171218-4306-CA4C-AB8A-AE3D96960081}"/>
                </a:ext>
              </a:extLst>
            </p:cNvPr>
            <p:cNvSpPr/>
            <p:nvPr/>
          </p:nvSpPr>
          <p:spPr>
            <a:xfrm>
              <a:off x="10077564"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74" name="Graphic 23">
              <a:extLst>
                <a:ext uri="{FF2B5EF4-FFF2-40B4-BE49-F238E27FC236}">
                  <a16:creationId xmlns:a16="http://schemas.microsoft.com/office/drawing/2014/main" id="{DE0883F5-1C64-C64B-8D97-02851CFC9936}"/>
                </a:ext>
              </a:extLst>
            </p:cNvPr>
            <p:cNvSpPr/>
            <p:nvPr/>
          </p:nvSpPr>
          <p:spPr>
            <a:xfrm>
              <a:off x="10342042"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75" name="Graphic 23">
              <a:extLst>
                <a:ext uri="{FF2B5EF4-FFF2-40B4-BE49-F238E27FC236}">
                  <a16:creationId xmlns:a16="http://schemas.microsoft.com/office/drawing/2014/main" id="{F9A6FDC3-14D7-4549-B57C-89C78B2A7427}"/>
                </a:ext>
              </a:extLst>
            </p:cNvPr>
            <p:cNvSpPr/>
            <p:nvPr/>
          </p:nvSpPr>
          <p:spPr>
            <a:xfrm>
              <a:off x="10606521"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76" name="Graphic 23">
              <a:extLst>
                <a:ext uri="{FF2B5EF4-FFF2-40B4-BE49-F238E27FC236}">
                  <a16:creationId xmlns:a16="http://schemas.microsoft.com/office/drawing/2014/main" id="{1177CFDC-92A3-C74F-A7DC-FF0EA879ABD4}"/>
                </a:ext>
              </a:extLst>
            </p:cNvPr>
            <p:cNvSpPr/>
            <p:nvPr/>
          </p:nvSpPr>
          <p:spPr>
            <a:xfrm>
              <a:off x="10870999" y="6422799"/>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138" name="Title 5">
            <a:extLst>
              <a:ext uri="{FF2B5EF4-FFF2-40B4-BE49-F238E27FC236}">
                <a16:creationId xmlns:a16="http://schemas.microsoft.com/office/drawing/2014/main" id="{8105CF12-588C-4359-84A8-A3043A59FF13}"/>
              </a:ext>
            </a:extLst>
          </p:cNvPr>
          <p:cNvSpPr txBox="1">
            <a:spLocks/>
          </p:cNvSpPr>
          <p:nvPr/>
        </p:nvSpPr>
        <p:spPr>
          <a:xfrm>
            <a:off x="3162299" y="521896"/>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LEAD SCORING</a:t>
            </a:r>
          </a:p>
        </p:txBody>
      </p:sp>
      <p:grpSp>
        <p:nvGrpSpPr>
          <p:cNvPr id="2" name="Group 1">
            <a:extLst>
              <a:ext uri="{FF2B5EF4-FFF2-40B4-BE49-F238E27FC236}">
                <a16:creationId xmlns:a16="http://schemas.microsoft.com/office/drawing/2014/main" id="{E716AAF7-4467-412B-A9A8-B25F7133D9BE}"/>
              </a:ext>
            </a:extLst>
          </p:cNvPr>
          <p:cNvGrpSpPr/>
          <p:nvPr/>
        </p:nvGrpSpPr>
        <p:grpSpPr>
          <a:xfrm>
            <a:off x="1787261" y="3718838"/>
            <a:ext cx="9600771" cy="1213558"/>
            <a:chOff x="1787261" y="3718838"/>
            <a:chExt cx="9600771" cy="1213558"/>
          </a:xfrm>
        </p:grpSpPr>
        <p:cxnSp>
          <p:nvCxnSpPr>
            <p:cNvPr id="186" name="Straight Connector 185">
              <a:extLst>
                <a:ext uri="{FF2B5EF4-FFF2-40B4-BE49-F238E27FC236}">
                  <a16:creationId xmlns:a16="http://schemas.microsoft.com/office/drawing/2014/main" id="{9EF49D84-3B9D-4788-B867-D036A10A7045}"/>
                </a:ext>
              </a:extLst>
            </p:cNvPr>
            <p:cNvCxnSpPr>
              <a:cxnSpLocks/>
            </p:cNvCxnSpPr>
            <p:nvPr/>
          </p:nvCxnSpPr>
          <p:spPr>
            <a:xfrm>
              <a:off x="1787261" y="3718838"/>
              <a:ext cx="9600771"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256FA86-C9A8-4395-ABF1-3654A4D1E270}"/>
                </a:ext>
              </a:extLst>
            </p:cNvPr>
            <p:cNvCxnSpPr>
              <a:cxnSpLocks/>
            </p:cNvCxnSpPr>
            <p:nvPr/>
          </p:nvCxnSpPr>
          <p:spPr>
            <a:xfrm>
              <a:off x="1787261" y="4932396"/>
              <a:ext cx="9600771"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
        <p:nvSpPr>
          <p:cNvPr id="173" name="Rectangle 172">
            <a:extLst>
              <a:ext uri="{FF2B5EF4-FFF2-40B4-BE49-F238E27FC236}">
                <a16:creationId xmlns:a16="http://schemas.microsoft.com/office/drawing/2014/main" id="{3ECF9119-F1F9-43A2-A36B-4B5E93CA529B}"/>
              </a:ext>
            </a:extLst>
          </p:cNvPr>
          <p:cNvSpPr/>
          <p:nvPr/>
        </p:nvSpPr>
        <p:spPr>
          <a:xfrm>
            <a:off x="3276705" y="1393797"/>
            <a:ext cx="8111329" cy="1111483"/>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cxnSp>
        <p:nvCxnSpPr>
          <p:cNvPr id="177" name="Straight Connector 176">
            <a:extLst>
              <a:ext uri="{FF2B5EF4-FFF2-40B4-BE49-F238E27FC236}">
                <a16:creationId xmlns:a16="http://schemas.microsoft.com/office/drawing/2014/main" id="{014FB40B-B08F-4533-8EE0-416CDB8AA805}"/>
              </a:ext>
            </a:extLst>
          </p:cNvPr>
          <p:cNvCxnSpPr/>
          <p:nvPr/>
        </p:nvCxnSpPr>
        <p:spPr>
          <a:xfrm>
            <a:off x="5302588" y="1393797"/>
            <a:ext cx="0" cy="47521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18AF996-C7D1-48C5-B3D7-9E59F15BBB6A}"/>
              </a:ext>
            </a:extLst>
          </p:cNvPr>
          <p:cNvCxnSpPr/>
          <p:nvPr/>
        </p:nvCxnSpPr>
        <p:spPr>
          <a:xfrm>
            <a:off x="7331392" y="1393797"/>
            <a:ext cx="0" cy="47521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EEE583D8-EC6A-4A47-ABA8-2C9C41CB2BD7}"/>
              </a:ext>
            </a:extLst>
          </p:cNvPr>
          <p:cNvSpPr/>
          <p:nvPr/>
        </p:nvSpPr>
        <p:spPr>
          <a:xfrm>
            <a:off x="3276705" y="1393797"/>
            <a:ext cx="8111329" cy="4752154"/>
          </a:xfrm>
          <a:prstGeom prst="rec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cxnSp>
        <p:nvCxnSpPr>
          <p:cNvPr id="199" name="Straight Connector 198">
            <a:extLst>
              <a:ext uri="{FF2B5EF4-FFF2-40B4-BE49-F238E27FC236}">
                <a16:creationId xmlns:a16="http://schemas.microsoft.com/office/drawing/2014/main" id="{BDEFAE5D-CE8F-4A30-8EA6-1DC60590A491}"/>
              </a:ext>
            </a:extLst>
          </p:cNvPr>
          <p:cNvCxnSpPr/>
          <p:nvPr/>
        </p:nvCxnSpPr>
        <p:spPr>
          <a:xfrm>
            <a:off x="9360194" y="1393797"/>
            <a:ext cx="0" cy="47521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0B73AC84-DE2D-4124-BBDD-51AB49DD608E}"/>
              </a:ext>
            </a:extLst>
          </p:cNvPr>
          <p:cNvSpPr txBox="1"/>
          <p:nvPr/>
        </p:nvSpPr>
        <p:spPr>
          <a:xfrm>
            <a:off x="3276705" y="1749794"/>
            <a:ext cx="2024907" cy="399488"/>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Returning Visitor</a:t>
            </a:r>
          </a:p>
        </p:txBody>
      </p:sp>
      <p:sp>
        <p:nvSpPr>
          <p:cNvPr id="205" name="TextBox 204">
            <a:extLst>
              <a:ext uri="{FF2B5EF4-FFF2-40B4-BE49-F238E27FC236}">
                <a16:creationId xmlns:a16="http://schemas.microsoft.com/office/drawing/2014/main" id="{5499D3BC-A497-45EB-8E91-F7ACAF4BC7C2}"/>
              </a:ext>
            </a:extLst>
          </p:cNvPr>
          <p:cNvSpPr txBox="1"/>
          <p:nvPr/>
        </p:nvSpPr>
        <p:spPr>
          <a:xfrm>
            <a:off x="5307457" y="1636309"/>
            <a:ext cx="2024907" cy="626454"/>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Time on Site is More than 5 Min</a:t>
            </a:r>
          </a:p>
        </p:txBody>
      </p:sp>
      <p:sp>
        <p:nvSpPr>
          <p:cNvPr id="206" name="TextBox 205">
            <a:extLst>
              <a:ext uri="{FF2B5EF4-FFF2-40B4-BE49-F238E27FC236}">
                <a16:creationId xmlns:a16="http://schemas.microsoft.com/office/drawing/2014/main" id="{149845FD-AF4D-41FD-BD2D-0E74D781C2F8}"/>
              </a:ext>
            </a:extLst>
          </p:cNvPr>
          <p:cNvSpPr txBox="1"/>
          <p:nvPr/>
        </p:nvSpPr>
        <p:spPr>
          <a:xfrm>
            <a:off x="7335286" y="1764550"/>
            <a:ext cx="2024907" cy="369973"/>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Country is USA</a:t>
            </a:r>
          </a:p>
        </p:txBody>
      </p:sp>
      <p:sp>
        <p:nvSpPr>
          <p:cNvPr id="207" name="TextBox 206">
            <a:extLst>
              <a:ext uri="{FF2B5EF4-FFF2-40B4-BE49-F238E27FC236}">
                <a16:creationId xmlns:a16="http://schemas.microsoft.com/office/drawing/2014/main" id="{D566F534-93E1-44A8-B61F-63D61417F82B}"/>
              </a:ext>
            </a:extLst>
          </p:cNvPr>
          <p:cNvSpPr txBox="1"/>
          <p:nvPr/>
        </p:nvSpPr>
        <p:spPr>
          <a:xfrm>
            <a:off x="9357271" y="1749791"/>
            <a:ext cx="2024907" cy="399488"/>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Score</a:t>
            </a:r>
          </a:p>
        </p:txBody>
      </p:sp>
      <p:sp>
        <p:nvSpPr>
          <p:cNvPr id="14" name="Oval 13">
            <a:extLst>
              <a:ext uri="{FF2B5EF4-FFF2-40B4-BE49-F238E27FC236}">
                <a16:creationId xmlns:a16="http://schemas.microsoft.com/office/drawing/2014/main" id="{39668734-EEA0-4FF7-9CC6-CF1D15497E52}"/>
              </a:ext>
            </a:extLst>
          </p:cNvPr>
          <p:cNvSpPr/>
          <p:nvPr/>
        </p:nvSpPr>
        <p:spPr>
          <a:xfrm>
            <a:off x="803967" y="2721994"/>
            <a:ext cx="781018" cy="781018"/>
          </a:xfrm>
          <a:prstGeom prst="ellipse">
            <a:avLst/>
          </a:prstGeom>
          <a:blipFill dpi="0" rotWithShape="1">
            <a:blip r:embed="rId3">
              <a:extLst>
                <a:ext uri="{28A0092B-C50C-407E-A947-70E740481C1C}">
                  <a14:useLocalDpi xmlns:a14="http://schemas.microsoft.com/office/drawing/2010/main" val="0"/>
                </a:ext>
              </a:extLst>
            </a:blip>
            <a:srcRect/>
            <a:stretch>
              <a:fillRect t="-2859" b="-2859"/>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09" name="Shape 218">
            <a:extLst>
              <a:ext uri="{FF2B5EF4-FFF2-40B4-BE49-F238E27FC236}">
                <a16:creationId xmlns:a16="http://schemas.microsoft.com/office/drawing/2014/main" id="{4FE7AC47-F969-48C9-AD92-DAE2102BE920}"/>
              </a:ext>
            </a:extLst>
          </p:cNvPr>
          <p:cNvSpPr txBox="1"/>
          <p:nvPr/>
        </p:nvSpPr>
        <p:spPr>
          <a:xfrm>
            <a:off x="1848415" y="2859388"/>
            <a:ext cx="1425369" cy="506229"/>
          </a:xfrm>
          <a:prstGeom prst="rect">
            <a:avLst/>
          </a:prstGeom>
          <a:noFill/>
          <a:ln>
            <a:noFill/>
          </a:ln>
        </p:spPr>
        <p:txBody>
          <a:bodyPr wrap="square" lIns="0" tIns="0" rIns="0" bIns="73152" anchor="ctr" anchorCtr="0">
            <a:spAutoFit/>
          </a:bodyPr>
          <a:lstStyle/>
          <a:p>
            <a:pPr marL="0" marR="0" lvl="0" indent="0" algn="l" defTabSz="914400" rtl="0" eaLnBrk="1" fontAlgn="auto" latinLnBrk="0" hangingPunct="1">
              <a:lnSpc>
                <a:spcPct val="15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Calibri"/>
                <a:cs typeface="Calibri"/>
                <a:sym typeface="Calibri"/>
              </a:rPr>
              <a:t>Age: </a:t>
            </a:r>
            <a: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t>25-35</a:t>
            </a:r>
            <a:b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1000" b="1" i="0" u="none" strike="noStrike" kern="1200" cap="none" spc="0" normalizeH="0" baseline="0" noProof="0" dirty="0">
                <a:ln>
                  <a:noFill/>
                </a:ln>
                <a:solidFill>
                  <a:prstClr val="white"/>
                </a:solidFill>
                <a:effectLst/>
                <a:uLnTx/>
                <a:uFillTx/>
                <a:latin typeface="Century Gothic"/>
                <a:ea typeface="Calibri"/>
                <a:cs typeface="Calibri"/>
                <a:sym typeface="Calibri"/>
              </a:rPr>
              <a:t>Gender: </a:t>
            </a:r>
            <a: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t>Male</a:t>
            </a:r>
          </a:p>
        </p:txBody>
      </p:sp>
      <p:sp>
        <p:nvSpPr>
          <p:cNvPr id="214" name="Shape 218">
            <a:extLst>
              <a:ext uri="{FF2B5EF4-FFF2-40B4-BE49-F238E27FC236}">
                <a16:creationId xmlns:a16="http://schemas.microsoft.com/office/drawing/2014/main" id="{891553DD-1C37-4FCF-9181-DE482805F012}"/>
              </a:ext>
            </a:extLst>
          </p:cNvPr>
          <p:cNvSpPr txBox="1"/>
          <p:nvPr/>
        </p:nvSpPr>
        <p:spPr>
          <a:xfrm>
            <a:off x="1848415" y="4073837"/>
            <a:ext cx="1425369" cy="506229"/>
          </a:xfrm>
          <a:prstGeom prst="rect">
            <a:avLst/>
          </a:prstGeom>
          <a:noFill/>
          <a:ln>
            <a:noFill/>
          </a:ln>
        </p:spPr>
        <p:txBody>
          <a:bodyPr wrap="square" lIns="0" tIns="0" rIns="0" bIns="73152" anchor="ctr" anchorCtr="0">
            <a:spAutoFit/>
          </a:bodyPr>
          <a:lstStyle/>
          <a:p>
            <a:pPr marL="0" marR="0" lvl="0" indent="0" algn="l" defTabSz="914400" rtl="0" eaLnBrk="1" fontAlgn="auto" latinLnBrk="0" hangingPunct="1">
              <a:lnSpc>
                <a:spcPct val="15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Calibri"/>
                <a:cs typeface="Calibri"/>
                <a:sym typeface="Calibri"/>
              </a:rPr>
              <a:t>Age: </a:t>
            </a:r>
            <a: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t>30-40</a:t>
            </a:r>
            <a:b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1000" b="1" i="0" u="none" strike="noStrike" kern="1200" cap="none" spc="0" normalizeH="0" baseline="0" noProof="0" dirty="0">
                <a:ln>
                  <a:noFill/>
                </a:ln>
                <a:solidFill>
                  <a:prstClr val="white"/>
                </a:solidFill>
                <a:effectLst/>
                <a:uLnTx/>
                <a:uFillTx/>
                <a:latin typeface="Century Gothic"/>
                <a:ea typeface="Calibri"/>
                <a:cs typeface="Calibri"/>
                <a:sym typeface="Calibri"/>
              </a:rPr>
              <a:t>Gender: </a:t>
            </a:r>
            <a: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t>Female</a:t>
            </a:r>
          </a:p>
        </p:txBody>
      </p:sp>
      <p:sp>
        <p:nvSpPr>
          <p:cNvPr id="215" name="Shape 218">
            <a:extLst>
              <a:ext uri="{FF2B5EF4-FFF2-40B4-BE49-F238E27FC236}">
                <a16:creationId xmlns:a16="http://schemas.microsoft.com/office/drawing/2014/main" id="{8A23E598-1EBB-4B3E-8167-79C38F2AD33C}"/>
              </a:ext>
            </a:extLst>
          </p:cNvPr>
          <p:cNvSpPr txBox="1"/>
          <p:nvPr/>
        </p:nvSpPr>
        <p:spPr>
          <a:xfrm>
            <a:off x="1848415" y="5288286"/>
            <a:ext cx="1425369" cy="506229"/>
          </a:xfrm>
          <a:prstGeom prst="rect">
            <a:avLst/>
          </a:prstGeom>
          <a:noFill/>
          <a:ln>
            <a:noFill/>
          </a:ln>
        </p:spPr>
        <p:txBody>
          <a:bodyPr wrap="square" lIns="0" tIns="0" rIns="0" bIns="73152" anchor="ctr" anchorCtr="0">
            <a:spAutoFit/>
          </a:bodyPr>
          <a:lstStyle/>
          <a:p>
            <a:pPr marL="0" marR="0" lvl="0" indent="0" algn="l" defTabSz="914400" rtl="0" eaLnBrk="1" fontAlgn="auto" latinLnBrk="0" hangingPunct="1">
              <a:lnSpc>
                <a:spcPct val="15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Calibri"/>
                <a:cs typeface="Calibri"/>
                <a:sym typeface="Calibri"/>
              </a:rPr>
              <a:t>Age: </a:t>
            </a:r>
            <a: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t>35-45</a:t>
            </a:r>
            <a:b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1000" b="1" i="0" u="none" strike="noStrike" kern="1200" cap="none" spc="0" normalizeH="0" baseline="0" noProof="0" dirty="0">
                <a:ln>
                  <a:noFill/>
                </a:ln>
                <a:solidFill>
                  <a:prstClr val="white"/>
                </a:solidFill>
                <a:effectLst/>
                <a:uLnTx/>
                <a:uFillTx/>
                <a:latin typeface="Century Gothic"/>
                <a:ea typeface="Calibri"/>
                <a:cs typeface="Calibri"/>
                <a:sym typeface="Calibri"/>
              </a:rPr>
              <a:t>Gender: </a:t>
            </a:r>
            <a:r>
              <a:rPr kumimoji="0" lang="en-US" sz="1000" b="0" i="0" u="none" strike="noStrike" kern="1200" cap="none" spc="0" normalizeH="0" baseline="0" noProof="0" dirty="0">
                <a:ln>
                  <a:noFill/>
                </a:ln>
                <a:solidFill>
                  <a:prstClr val="white"/>
                </a:solidFill>
                <a:effectLst/>
                <a:uLnTx/>
                <a:uFillTx/>
                <a:latin typeface="Century Gothic"/>
                <a:ea typeface="Calibri"/>
                <a:cs typeface="Calibri"/>
                <a:sym typeface="Calibri"/>
              </a:rPr>
              <a:t>Male</a:t>
            </a:r>
          </a:p>
        </p:txBody>
      </p:sp>
      <p:sp>
        <p:nvSpPr>
          <p:cNvPr id="216" name="Oval 215">
            <a:extLst>
              <a:ext uri="{FF2B5EF4-FFF2-40B4-BE49-F238E27FC236}">
                <a16:creationId xmlns:a16="http://schemas.microsoft.com/office/drawing/2014/main" id="{347B2432-B63D-4E40-AAF8-6701CD4DC713}"/>
              </a:ext>
            </a:extLst>
          </p:cNvPr>
          <p:cNvSpPr/>
          <p:nvPr/>
        </p:nvSpPr>
        <p:spPr>
          <a:xfrm>
            <a:off x="803967" y="3936444"/>
            <a:ext cx="781018" cy="781018"/>
          </a:xfrm>
          <a:prstGeom prst="ellipse">
            <a:avLst/>
          </a:prstGeom>
          <a:blipFill dpi="0" rotWithShape="1">
            <a:blip r:embed="rId4"/>
            <a:srcRect/>
            <a:stretch>
              <a:fillRect t="-2859" b="-2859"/>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17" name="Oval 216">
            <a:extLst>
              <a:ext uri="{FF2B5EF4-FFF2-40B4-BE49-F238E27FC236}">
                <a16:creationId xmlns:a16="http://schemas.microsoft.com/office/drawing/2014/main" id="{C3423ECF-5CF0-4C86-BA43-C8D1A7644E5E}"/>
              </a:ext>
            </a:extLst>
          </p:cNvPr>
          <p:cNvSpPr/>
          <p:nvPr/>
        </p:nvSpPr>
        <p:spPr>
          <a:xfrm>
            <a:off x="803967" y="5150894"/>
            <a:ext cx="781018" cy="781018"/>
          </a:xfrm>
          <a:prstGeom prst="ellipse">
            <a:avLst/>
          </a:prstGeom>
          <a:blipFill dpi="0" rotWithShape="1">
            <a:blip r:embed="rId5"/>
            <a:srcRect/>
            <a:stretch>
              <a:fillRect t="-2859" b="-2859"/>
            </a:stretch>
          </a:bli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1" name="Graphic 19" descr="Checkmark">
            <a:extLst>
              <a:ext uri="{FF2B5EF4-FFF2-40B4-BE49-F238E27FC236}">
                <a16:creationId xmlns:a16="http://schemas.microsoft.com/office/drawing/2014/main" id="{0572E83F-63AE-4A02-936E-DA09C7300420}"/>
              </a:ext>
            </a:extLst>
          </p:cNvPr>
          <p:cNvSpPr/>
          <p:nvPr/>
        </p:nvSpPr>
        <p:spPr>
          <a:xfrm>
            <a:off x="4142358" y="3009631"/>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19" name="Graphic 19" descr="Checkmark">
            <a:extLst>
              <a:ext uri="{FF2B5EF4-FFF2-40B4-BE49-F238E27FC236}">
                <a16:creationId xmlns:a16="http://schemas.microsoft.com/office/drawing/2014/main" id="{7D16D0E8-839F-4C38-8CFF-4548111C80A6}"/>
              </a:ext>
            </a:extLst>
          </p:cNvPr>
          <p:cNvSpPr/>
          <p:nvPr/>
        </p:nvSpPr>
        <p:spPr>
          <a:xfrm>
            <a:off x="6171162" y="3009631"/>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20" name="Graphic 19" descr="Checkmark">
            <a:extLst>
              <a:ext uri="{FF2B5EF4-FFF2-40B4-BE49-F238E27FC236}">
                <a16:creationId xmlns:a16="http://schemas.microsoft.com/office/drawing/2014/main" id="{240E3E4C-B6DB-4946-9E17-5FEFC7E202BB}"/>
              </a:ext>
            </a:extLst>
          </p:cNvPr>
          <p:cNvSpPr/>
          <p:nvPr/>
        </p:nvSpPr>
        <p:spPr>
          <a:xfrm>
            <a:off x="8199966" y="3009631"/>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24" name="Graphic 19" descr="Checkmark">
            <a:extLst>
              <a:ext uri="{FF2B5EF4-FFF2-40B4-BE49-F238E27FC236}">
                <a16:creationId xmlns:a16="http://schemas.microsoft.com/office/drawing/2014/main" id="{0D171D75-7DB2-4E60-BF44-E8B2ABE4623A}"/>
              </a:ext>
            </a:extLst>
          </p:cNvPr>
          <p:cNvSpPr/>
          <p:nvPr/>
        </p:nvSpPr>
        <p:spPr>
          <a:xfrm>
            <a:off x="4142358" y="4223188"/>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25" name="Graphic 19" descr="Checkmark">
            <a:extLst>
              <a:ext uri="{FF2B5EF4-FFF2-40B4-BE49-F238E27FC236}">
                <a16:creationId xmlns:a16="http://schemas.microsoft.com/office/drawing/2014/main" id="{24D0D97C-F2C4-4AD7-9BEB-B411A8A8C196}"/>
              </a:ext>
            </a:extLst>
          </p:cNvPr>
          <p:cNvSpPr/>
          <p:nvPr/>
        </p:nvSpPr>
        <p:spPr>
          <a:xfrm>
            <a:off x="6171162" y="4223188"/>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28" name="Graphic 19" descr="Checkmark">
            <a:extLst>
              <a:ext uri="{FF2B5EF4-FFF2-40B4-BE49-F238E27FC236}">
                <a16:creationId xmlns:a16="http://schemas.microsoft.com/office/drawing/2014/main" id="{64258BFB-5C2E-4187-83ED-B6A08B387079}"/>
              </a:ext>
            </a:extLst>
          </p:cNvPr>
          <p:cNvSpPr/>
          <p:nvPr/>
        </p:nvSpPr>
        <p:spPr>
          <a:xfrm>
            <a:off x="4142358" y="54367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5" name="Graphic 23">
            <a:extLst>
              <a:ext uri="{FF2B5EF4-FFF2-40B4-BE49-F238E27FC236}">
                <a16:creationId xmlns:a16="http://schemas.microsoft.com/office/drawing/2014/main" id="{F10D9630-755A-4DDA-B855-BCD58F10C661}"/>
              </a:ext>
            </a:extLst>
          </p:cNvPr>
          <p:cNvSpPr/>
          <p:nvPr/>
        </p:nvSpPr>
        <p:spPr>
          <a:xfrm>
            <a:off x="9744355" y="3018188"/>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1" name="Graphic 23">
            <a:extLst>
              <a:ext uri="{FF2B5EF4-FFF2-40B4-BE49-F238E27FC236}">
                <a16:creationId xmlns:a16="http://schemas.microsoft.com/office/drawing/2014/main" id="{B871BF00-6A53-44BB-85CE-6570C6E6B256}"/>
              </a:ext>
            </a:extLst>
          </p:cNvPr>
          <p:cNvSpPr/>
          <p:nvPr/>
        </p:nvSpPr>
        <p:spPr>
          <a:xfrm>
            <a:off x="10008834" y="3018188"/>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2" name="Graphic 23">
            <a:extLst>
              <a:ext uri="{FF2B5EF4-FFF2-40B4-BE49-F238E27FC236}">
                <a16:creationId xmlns:a16="http://schemas.microsoft.com/office/drawing/2014/main" id="{8AA0160E-4AD1-4D2A-8D54-D2646FFD78D4}"/>
              </a:ext>
            </a:extLst>
          </p:cNvPr>
          <p:cNvSpPr/>
          <p:nvPr/>
        </p:nvSpPr>
        <p:spPr>
          <a:xfrm>
            <a:off x="10273312" y="3018188"/>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3" name="Graphic 23">
            <a:extLst>
              <a:ext uri="{FF2B5EF4-FFF2-40B4-BE49-F238E27FC236}">
                <a16:creationId xmlns:a16="http://schemas.microsoft.com/office/drawing/2014/main" id="{CD83E41F-7161-473D-A2C8-CF64AB75B4FD}"/>
              </a:ext>
            </a:extLst>
          </p:cNvPr>
          <p:cNvSpPr/>
          <p:nvPr/>
        </p:nvSpPr>
        <p:spPr>
          <a:xfrm>
            <a:off x="10537791" y="3018188"/>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4" name="Graphic 23">
            <a:extLst>
              <a:ext uri="{FF2B5EF4-FFF2-40B4-BE49-F238E27FC236}">
                <a16:creationId xmlns:a16="http://schemas.microsoft.com/office/drawing/2014/main" id="{EBB7E410-D706-4CD4-B76B-4AC2460927E8}"/>
              </a:ext>
            </a:extLst>
          </p:cNvPr>
          <p:cNvSpPr/>
          <p:nvPr/>
        </p:nvSpPr>
        <p:spPr>
          <a:xfrm>
            <a:off x="10802269" y="3018188"/>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7" name="Graphic 23">
            <a:extLst>
              <a:ext uri="{FF2B5EF4-FFF2-40B4-BE49-F238E27FC236}">
                <a16:creationId xmlns:a16="http://schemas.microsoft.com/office/drawing/2014/main" id="{C00F822B-4462-41BE-9B36-CD0816BFDB27}"/>
              </a:ext>
            </a:extLst>
          </p:cNvPr>
          <p:cNvSpPr/>
          <p:nvPr/>
        </p:nvSpPr>
        <p:spPr>
          <a:xfrm>
            <a:off x="9744355" y="4231746"/>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8" name="Graphic 23">
            <a:extLst>
              <a:ext uri="{FF2B5EF4-FFF2-40B4-BE49-F238E27FC236}">
                <a16:creationId xmlns:a16="http://schemas.microsoft.com/office/drawing/2014/main" id="{1CFB4A48-4B72-4245-9659-2ABBF0FD12A3}"/>
              </a:ext>
            </a:extLst>
          </p:cNvPr>
          <p:cNvSpPr/>
          <p:nvPr/>
        </p:nvSpPr>
        <p:spPr>
          <a:xfrm>
            <a:off x="10008834" y="4231746"/>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39" name="Graphic 23">
            <a:extLst>
              <a:ext uri="{FF2B5EF4-FFF2-40B4-BE49-F238E27FC236}">
                <a16:creationId xmlns:a16="http://schemas.microsoft.com/office/drawing/2014/main" id="{50F587D3-01E2-4F84-A8A8-3B1F921FAB9C}"/>
              </a:ext>
            </a:extLst>
          </p:cNvPr>
          <p:cNvSpPr/>
          <p:nvPr/>
        </p:nvSpPr>
        <p:spPr>
          <a:xfrm>
            <a:off x="10273312" y="4231746"/>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40" name="Graphic 23">
            <a:extLst>
              <a:ext uri="{FF2B5EF4-FFF2-40B4-BE49-F238E27FC236}">
                <a16:creationId xmlns:a16="http://schemas.microsoft.com/office/drawing/2014/main" id="{FF8EEA84-44B2-435A-B45F-0EF42318A086}"/>
              </a:ext>
            </a:extLst>
          </p:cNvPr>
          <p:cNvSpPr/>
          <p:nvPr/>
        </p:nvSpPr>
        <p:spPr>
          <a:xfrm>
            <a:off x="10537791" y="4231746"/>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43" name="Graphic 23">
            <a:extLst>
              <a:ext uri="{FF2B5EF4-FFF2-40B4-BE49-F238E27FC236}">
                <a16:creationId xmlns:a16="http://schemas.microsoft.com/office/drawing/2014/main" id="{C94A68CE-A9E0-4639-8ADD-818DA78B1A6E}"/>
              </a:ext>
            </a:extLst>
          </p:cNvPr>
          <p:cNvSpPr/>
          <p:nvPr/>
        </p:nvSpPr>
        <p:spPr>
          <a:xfrm>
            <a:off x="9744355" y="5445303"/>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44" name="Graphic 23">
            <a:extLst>
              <a:ext uri="{FF2B5EF4-FFF2-40B4-BE49-F238E27FC236}">
                <a16:creationId xmlns:a16="http://schemas.microsoft.com/office/drawing/2014/main" id="{519C2086-B123-4092-AEB9-C2000B7555B9}"/>
              </a:ext>
            </a:extLst>
          </p:cNvPr>
          <p:cNvSpPr/>
          <p:nvPr/>
        </p:nvSpPr>
        <p:spPr>
          <a:xfrm>
            <a:off x="10008834" y="5445303"/>
            <a:ext cx="195748" cy="187742"/>
          </a:xfrm>
          <a:custGeom>
            <a:avLst/>
            <a:gdLst>
              <a:gd name="connsiteX0" fmla="*/ 3035872 w 3035872"/>
              <a:gd name="connsiteY0" fmla="*/ 1118394 h 2911681"/>
              <a:gd name="connsiteX1" fmla="*/ 3035872 w 3035872"/>
              <a:gd name="connsiteY1" fmla="*/ 1213168 h 2911681"/>
              <a:gd name="connsiteX2" fmla="*/ 2941289 w 3035872"/>
              <a:gd name="connsiteY2" fmla="*/ 1353662 h 2911681"/>
              <a:gd name="connsiteX3" fmla="*/ 2455038 w 3035872"/>
              <a:gd name="connsiteY3" fmla="*/ 1826292 h 2911681"/>
              <a:gd name="connsiteX4" fmla="*/ 2417509 w 3035872"/>
              <a:gd name="connsiteY4" fmla="*/ 1941164 h 2911681"/>
              <a:gd name="connsiteX5" fmla="*/ 2537810 w 3035872"/>
              <a:gd name="connsiteY5" fmla="*/ 2640775 h 2911681"/>
              <a:gd name="connsiteX6" fmla="*/ 2482851 w 3035872"/>
              <a:gd name="connsiteY6" fmla="*/ 2841181 h 2911681"/>
              <a:gd name="connsiteX7" fmla="*/ 2211674 w 3035872"/>
              <a:gd name="connsiteY7" fmla="*/ 2881853 h 2911681"/>
              <a:gd name="connsiteX8" fmla="*/ 1590834 w 3035872"/>
              <a:gd name="connsiteY8" fmla="*/ 2555050 h 2911681"/>
              <a:gd name="connsiteX9" fmla="*/ 1448912 w 3035872"/>
              <a:gd name="connsiteY9" fmla="*/ 2554955 h 2911681"/>
              <a:gd name="connsiteX10" fmla="*/ 828073 w 3035872"/>
              <a:gd name="connsiteY10" fmla="*/ 2881757 h 2911681"/>
              <a:gd name="connsiteX11" fmla="*/ 582899 w 3035872"/>
              <a:gd name="connsiteY11" fmla="*/ 2864422 h 2911681"/>
              <a:gd name="connsiteX12" fmla="*/ 501746 w 3035872"/>
              <a:gd name="connsiteY12" fmla="*/ 2640394 h 2911681"/>
              <a:gd name="connsiteX13" fmla="*/ 619475 w 3035872"/>
              <a:gd name="connsiteY13" fmla="*/ 1955356 h 2911681"/>
              <a:gd name="connsiteX14" fmla="*/ 573755 w 3035872"/>
              <a:gd name="connsiteY14" fmla="*/ 1815434 h 2911681"/>
              <a:gd name="connsiteX15" fmla="*/ 72740 w 3035872"/>
              <a:gd name="connsiteY15" fmla="*/ 1328230 h 2911681"/>
              <a:gd name="connsiteX16" fmla="*/ 11399 w 3035872"/>
              <a:gd name="connsiteY16" fmla="*/ 1098201 h 2911681"/>
              <a:gd name="connsiteX17" fmla="*/ 187802 w 3035872"/>
              <a:gd name="connsiteY17" fmla="*/ 946277 h 2911681"/>
              <a:gd name="connsiteX18" fmla="*/ 439453 w 3035872"/>
              <a:gd name="connsiteY18" fmla="*/ 909130 h 2911681"/>
              <a:gd name="connsiteX19" fmla="*/ 910654 w 3035872"/>
              <a:gd name="connsiteY19" fmla="*/ 840740 h 2911681"/>
              <a:gd name="connsiteX20" fmla="*/ 1000951 w 3035872"/>
              <a:gd name="connsiteY20" fmla="*/ 773589 h 2911681"/>
              <a:gd name="connsiteX21" fmla="*/ 1098868 w 3035872"/>
              <a:gd name="connsiteY21" fmla="*/ 574326 h 2911681"/>
              <a:gd name="connsiteX22" fmla="*/ 1319467 w 3035872"/>
              <a:gd name="connsiteY22" fmla="*/ 128556 h 2911681"/>
              <a:gd name="connsiteX23" fmla="*/ 1592644 w 3035872"/>
              <a:gd name="connsiteY23" fmla="*/ 12923 h 2911681"/>
              <a:gd name="connsiteX24" fmla="*/ 1727804 w 3035872"/>
              <a:gd name="connsiteY24" fmla="*/ 142177 h 2911681"/>
              <a:gd name="connsiteX25" fmla="*/ 2034604 w 3035872"/>
              <a:gd name="connsiteY25" fmla="*/ 766541 h 2911681"/>
              <a:gd name="connsiteX26" fmla="*/ 2138332 w 3035872"/>
              <a:gd name="connsiteY26" fmla="*/ 842741 h 2911681"/>
              <a:gd name="connsiteX27" fmla="*/ 2805844 w 3035872"/>
              <a:gd name="connsiteY27" fmla="*/ 937896 h 2911681"/>
              <a:gd name="connsiteX28" fmla="*/ 3035872 w 3035872"/>
              <a:gd name="connsiteY28" fmla="*/ 1118394 h 291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5872" h="2911681">
                <a:moveTo>
                  <a:pt x="3035872" y="1118394"/>
                </a:moveTo>
                <a:cubicBezTo>
                  <a:pt x="3035872" y="1150017"/>
                  <a:pt x="3035872" y="1181545"/>
                  <a:pt x="3035872" y="1213168"/>
                </a:cubicBezTo>
                <a:cubicBezTo>
                  <a:pt x="3019013" y="1269842"/>
                  <a:pt x="2983199" y="1313180"/>
                  <a:pt x="2941289" y="1353662"/>
                </a:cubicBezTo>
                <a:cubicBezTo>
                  <a:pt x="2778697" y="1510634"/>
                  <a:pt x="2617725" y="1669416"/>
                  <a:pt x="2455038" y="1826292"/>
                </a:cubicBezTo>
                <a:cubicBezTo>
                  <a:pt x="2420843" y="1859249"/>
                  <a:pt x="2409604" y="1895920"/>
                  <a:pt x="2417509" y="1941164"/>
                </a:cubicBezTo>
                <a:cubicBezTo>
                  <a:pt x="2457800" y="2174336"/>
                  <a:pt x="2498281" y="2407413"/>
                  <a:pt x="2537810" y="2640775"/>
                </a:cubicBezTo>
                <a:cubicBezTo>
                  <a:pt x="2550478" y="2715546"/>
                  <a:pt x="2537429" y="2784698"/>
                  <a:pt x="2482851" y="2841181"/>
                </a:cubicBezTo>
                <a:cubicBezTo>
                  <a:pt x="2409604" y="2917000"/>
                  <a:pt x="2309115" y="2932621"/>
                  <a:pt x="2211674" y="2881853"/>
                </a:cubicBezTo>
                <a:cubicBezTo>
                  <a:pt x="2004315" y="2773744"/>
                  <a:pt x="1796955" y="2665445"/>
                  <a:pt x="1590834" y="2555050"/>
                </a:cubicBezTo>
                <a:cubicBezTo>
                  <a:pt x="1541305" y="2528571"/>
                  <a:pt x="1498442" y="2528380"/>
                  <a:pt x="1448912" y="2554955"/>
                </a:cubicBezTo>
                <a:cubicBezTo>
                  <a:pt x="1242791" y="2665349"/>
                  <a:pt x="1035432" y="2773649"/>
                  <a:pt x="828073" y="2881757"/>
                </a:cubicBezTo>
                <a:cubicBezTo>
                  <a:pt x="743491" y="2925858"/>
                  <a:pt x="659861" y="2922144"/>
                  <a:pt x="582899" y="2864422"/>
                </a:cubicBezTo>
                <a:cubicBezTo>
                  <a:pt x="508033" y="2808320"/>
                  <a:pt x="486697" y="2729739"/>
                  <a:pt x="501746" y="2640394"/>
                </a:cubicBezTo>
                <a:cubicBezTo>
                  <a:pt x="540132" y="2411889"/>
                  <a:pt x="578518" y="2183385"/>
                  <a:pt x="619475" y="1955356"/>
                </a:cubicBezTo>
                <a:cubicBezTo>
                  <a:pt x="629762" y="1897920"/>
                  <a:pt x="616237" y="1856010"/>
                  <a:pt x="573755" y="1815434"/>
                </a:cubicBezTo>
                <a:cubicBezTo>
                  <a:pt x="405353" y="1654461"/>
                  <a:pt x="239332" y="1491108"/>
                  <a:pt x="72740" y="1328230"/>
                </a:cubicBezTo>
                <a:cubicBezTo>
                  <a:pt x="6922" y="1263936"/>
                  <a:pt x="-16128" y="1186212"/>
                  <a:pt x="11399" y="1098201"/>
                </a:cubicBezTo>
                <a:cubicBezTo>
                  <a:pt x="38164" y="1012476"/>
                  <a:pt x="99600" y="961422"/>
                  <a:pt x="187802" y="946277"/>
                </a:cubicBezTo>
                <a:cubicBezTo>
                  <a:pt x="271336" y="931990"/>
                  <a:pt x="355537" y="921322"/>
                  <a:pt x="439453" y="909130"/>
                </a:cubicBezTo>
                <a:cubicBezTo>
                  <a:pt x="596520" y="886270"/>
                  <a:pt x="753492" y="862934"/>
                  <a:pt x="910654" y="840740"/>
                </a:cubicBezTo>
                <a:cubicBezTo>
                  <a:pt x="953802" y="834644"/>
                  <a:pt x="982377" y="812451"/>
                  <a:pt x="1000951" y="773589"/>
                </a:cubicBezTo>
                <a:cubicBezTo>
                  <a:pt x="1032765" y="706819"/>
                  <a:pt x="1066102" y="640715"/>
                  <a:pt x="1098868" y="574326"/>
                </a:cubicBezTo>
                <a:cubicBezTo>
                  <a:pt x="1172306" y="425736"/>
                  <a:pt x="1245077" y="276765"/>
                  <a:pt x="1319467" y="128556"/>
                </a:cubicBezTo>
                <a:cubicBezTo>
                  <a:pt x="1373379" y="21305"/>
                  <a:pt x="1483964" y="-24606"/>
                  <a:pt x="1592644" y="12923"/>
                </a:cubicBezTo>
                <a:cubicBezTo>
                  <a:pt x="1657509" y="35306"/>
                  <a:pt x="1698372" y="82265"/>
                  <a:pt x="1727804" y="142177"/>
                </a:cubicBezTo>
                <a:cubicBezTo>
                  <a:pt x="1829912" y="350393"/>
                  <a:pt x="1933449" y="557943"/>
                  <a:pt x="2034604" y="766541"/>
                </a:cubicBezTo>
                <a:cubicBezTo>
                  <a:pt x="2056702" y="812070"/>
                  <a:pt x="2088897" y="835787"/>
                  <a:pt x="2138332" y="842741"/>
                </a:cubicBezTo>
                <a:cubicBezTo>
                  <a:pt x="2360931" y="874078"/>
                  <a:pt x="2582959" y="909130"/>
                  <a:pt x="2805844" y="937896"/>
                </a:cubicBezTo>
                <a:cubicBezTo>
                  <a:pt x="2921287" y="952850"/>
                  <a:pt x="3002630" y="1002761"/>
                  <a:pt x="3035872" y="11183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48" name="TextBox 247">
            <a:extLst>
              <a:ext uri="{FF2B5EF4-FFF2-40B4-BE49-F238E27FC236}">
                <a16:creationId xmlns:a16="http://schemas.microsoft.com/office/drawing/2014/main" id="{A6A24ECC-0674-4489-993B-70CA4B9F168E}"/>
              </a:ext>
            </a:extLst>
          </p:cNvPr>
          <p:cNvSpPr txBox="1"/>
          <p:nvPr/>
        </p:nvSpPr>
        <p:spPr>
          <a:xfrm>
            <a:off x="1161946" y="1764519"/>
            <a:ext cx="1479654" cy="370038"/>
          </a:xfrm>
          <a:prstGeom prst="rect">
            <a:avLst/>
          </a:prstGeom>
          <a:noFill/>
        </p:spPr>
        <p:txBody>
          <a:bodyPr wrap="square" lIns="182880" rIns="182880" bIns="91440" rtlCol="0" anchor="ctr" anchorCtr="0">
            <a:spAutoFit/>
          </a:bodyPr>
          <a:lstStyle/>
          <a:p>
            <a:pPr marL="0" marR="0" lvl="0" indent="0" algn="l"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74D4FF"/>
                </a:solidFill>
                <a:effectLst/>
                <a:uLnTx/>
                <a:uFillTx/>
                <a:latin typeface="Century Gothic"/>
                <a:ea typeface="Helvetica Neue Medium"/>
                <a:cs typeface="Helvetica Neue Medium"/>
              </a:rPr>
              <a:t>PROSPECTS</a:t>
            </a:r>
          </a:p>
        </p:txBody>
      </p:sp>
      <p:sp>
        <p:nvSpPr>
          <p:cNvPr id="47" name="Graphic 19" descr="Checkmark">
            <a:extLst>
              <a:ext uri="{FF2B5EF4-FFF2-40B4-BE49-F238E27FC236}">
                <a16:creationId xmlns:a16="http://schemas.microsoft.com/office/drawing/2014/main" id="{67F81CE1-AD95-8642-89CC-B1A54A861155}"/>
              </a:ext>
            </a:extLst>
          </p:cNvPr>
          <p:cNvSpPr/>
          <p:nvPr/>
        </p:nvSpPr>
        <p:spPr>
          <a:xfrm>
            <a:off x="8191532" y="4223188"/>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8" name="Graphic 19" descr="Checkmark">
            <a:extLst>
              <a:ext uri="{FF2B5EF4-FFF2-40B4-BE49-F238E27FC236}">
                <a16:creationId xmlns:a16="http://schemas.microsoft.com/office/drawing/2014/main" id="{491E33A9-7581-914E-8F38-86CE98E796A3}"/>
              </a:ext>
            </a:extLst>
          </p:cNvPr>
          <p:cNvSpPr/>
          <p:nvPr/>
        </p:nvSpPr>
        <p:spPr>
          <a:xfrm>
            <a:off x="8191532" y="54367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9" name="Graphic 19" descr="Checkmark">
            <a:extLst>
              <a:ext uri="{FF2B5EF4-FFF2-40B4-BE49-F238E27FC236}">
                <a16:creationId xmlns:a16="http://schemas.microsoft.com/office/drawing/2014/main" id="{12818269-B026-0C4A-BDF0-45428CDA0017}"/>
              </a:ext>
            </a:extLst>
          </p:cNvPr>
          <p:cNvSpPr/>
          <p:nvPr/>
        </p:nvSpPr>
        <p:spPr>
          <a:xfrm>
            <a:off x="8189155" y="30111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2" name="Graphic 19" descr="Checkmark">
            <a:extLst>
              <a:ext uri="{FF2B5EF4-FFF2-40B4-BE49-F238E27FC236}">
                <a16:creationId xmlns:a16="http://schemas.microsoft.com/office/drawing/2014/main" id="{98225BA5-3ECE-9149-9F49-23B3FDC94FB2}"/>
              </a:ext>
            </a:extLst>
          </p:cNvPr>
          <p:cNvSpPr/>
          <p:nvPr/>
        </p:nvSpPr>
        <p:spPr>
          <a:xfrm>
            <a:off x="4142358" y="4223188"/>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3" name="Graphic 19" descr="Checkmark">
            <a:extLst>
              <a:ext uri="{FF2B5EF4-FFF2-40B4-BE49-F238E27FC236}">
                <a16:creationId xmlns:a16="http://schemas.microsoft.com/office/drawing/2014/main" id="{F9F8A296-2676-7242-8A6A-8A71C8819C51}"/>
              </a:ext>
            </a:extLst>
          </p:cNvPr>
          <p:cNvSpPr/>
          <p:nvPr/>
        </p:nvSpPr>
        <p:spPr>
          <a:xfrm>
            <a:off x="4142358" y="54367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4" name="Graphic 19" descr="Checkmark">
            <a:extLst>
              <a:ext uri="{FF2B5EF4-FFF2-40B4-BE49-F238E27FC236}">
                <a16:creationId xmlns:a16="http://schemas.microsoft.com/office/drawing/2014/main" id="{64674DE0-1AAA-7043-ACE9-E91B9C6B8A1E}"/>
              </a:ext>
            </a:extLst>
          </p:cNvPr>
          <p:cNvSpPr/>
          <p:nvPr/>
        </p:nvSpPr>
        <p:spPr>
          <a:xfrm>
            <a:off x="4139981" y="30111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6" name="Graphic 19" descr="Checkmark">
            <a:extLst>
              <a:ext uri="{FF2B5EF4-FFF2-40B4-BE49-F238E27FC236}">
                <a16:creationId xmlns:a16="http://schemas.microsoft.com/office/drawing/2014/main" id="{EE78C1A0-7B52-C44D-A9E8-86874E315C85}"/>
              </a:ext>
            </a:extLst>
          </p:cNvPr>
          <p:cNvSpPr/>
          <p:nvPr/>
        </p:nvSpPr>
        <p:spPr>
          <a:xfrm>
            <a:off x="6175917" y="4223188"/>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7" name="Graphic 19" descr="Checkmark">
            <a:extLst>
              <a:ext uri="{FF2B5EF4-FFF2-40B4-BE49-F238E27FC236}">
                <a16:creationId xmlns:a16="http://schemas.microsoft.com/office/drawing/2014/main" id="{9F7CE8AF-9887-A741-8FE9-BD2C7850F628}"/>
              </a:ext>
            </a:extLst>
          </p:cNvPr>
          <p:cNvSpPr/>
          <p:nvPr/>
        </p:nvSpPr>
        <p:spPr>
          <a:xfrm>
            <a:off x="6175917" y="54367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8" name="Graphic 19" descr="Checkmark">
            <a:extLst>
              <a:ext uri="{FF2B5EF4-FFF2-40B4-BE49-F238E27FC236}">
                <a16:creationId xmlns:a16="http://schemas.microsoft.com/office/drawing/2014/main" id="{5B06A4DB-DDBF-9E45-88A2-BA17A0DEA20B}"/>
              </a:ext>
            </a:extLst>
          </p:cNvPr>
          <p:cNvSpPr/>
          <p:nvPr/>
        </p:nvSpPr>
        <p:spPr>
          <a:xfrm>
            <a:off x="6173540" y="3011145"/>
            <a:ext cx="291656" cy="204854"/>
          </a:xfrm>
          <a:custGeom>
            <a:avLst/>
            <a:gdLst>
              <a:gd name="connsiteX0" fmla="*/ 377971 w 414288"/>
              <a:gd name="connsiteY0" fmla="*/ 0 h 290988"/>
              <a:gd name="connsiteX1" fmla="*/ 148409 w 414288"/>
              <a:gd name="connsiteY1" fmla="*/ 217008 h 290988"/>
              <a:gd name="connsiteX2" fmla="*/ 38111 w 414288"/>
              <a:gd name="connsiteY2" fmla="*/ 104021 h 290988"/>
              <a:gd name="connsiteX3" fmla="*/ 0 w 414288"/>
              <a:gd name="connsiteY3" fmla="*/ 140338 h 290988"/>
              <a:gd name="connsiteX4" fmla="*/ 146615 w 414288"/>
              <a:gd name="connsiteY4" fmla="*/ 290989 h 290988"/>
              <a:gd name="connsiteX5" fmla="*/ 185175 w 414288"/>
              <a:gd name="connsiteY5" fmla="*/ 255119 h 290988"/>
              <a:gd name="connsiteX6" fmla="*/ 414289 w 414288"/>
              <a:gd name="connsiteY6" fmla="*/ 37663 h 29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88" h="290988">
                <a:moveTo>
                  <a:pt x="377971" y="0"/>
                </a:moveTo>
                <a:lnTo>
                  <a:pt x="148409" y="217008"/>
                </a:lnTo>
                <a:lnTo>
                  <a:pt x="38111" y="104021"/>
                </a:lnTo>
                <a:lnTo>
                  <a:pt x="0" y="140338"/>
                </a:lnTo>
                <a:lnTo>
                  <a:pt x="146615" y="290989"/>
                </a:lnTo>
                <a:lnTo>
                  <a:pt x="185175" y="255119"/>
                </a:lnTo>
                <a:lnTo>
                  <a:pt x="414289" y="37663"/>
                </a:lnTo>
                <a:close/>
              </a:path>
            </a:pathLst>
          </a:custGeom>
          <a:solidFill>
            <a:schemeClr val="bg1">
              <a:alpha val="15000"/>
            </a:schemeClr>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Tree>
    <p:extLst>
      <p:ext uri="{BB962C8B-B14F-4D97-AF65-F5344CB8AC3E}">
        <p14:creationId xmlns:p14="http://schemas.microsoft.com/office/powerpoint/2010/main" val="114953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up)">
                                      <p:cBhvr>
                                        <p:cTn id="7" dur="1500"/>
                                        <p:tgtEl>
                                          <p:spTgt spid="173"/>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wedge">
                                      <p:cBhvr>
                                        <p:cTn id="10" dur="2000"/>
                                        <p:tgtEl>
                                          <p:spTgt spid="185"/>
                                        </p:tgtEl>
                                      </p:cBhvr>
                                    </p:animEffect>
                                  </p:childTnLst>
                                </p:cTn>
                              </p:par>
                              <p:par>
                                <p:cTn id="11" presetID="22" presetClass="entr" presetSubtype="1"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wipe(up)">
                                      <p:cBhvr>
                                        <p:cTn id="13" dur="2000"/>
                                        <p:tgtEl>
                                          <p:spTgt spid="177"/>
                                        </p:tgtEl>
                                      </p:cBhvr>
                                    </p:animEffect>
                                  </p:childTnLst>
                                </p:cTn>
                              </p:par>
                              <p:par>
                                <p:cTn id="14" presetID="22" presetClass="entr" presetSubtype="1" fill="hold" nodeType="withEffect">
                                  <p:stCondLst>
                                    <p:cond delay="0"/>
                                  </p:stCondLst>
                                  <p:childTnLst>
                                    <p:set>
                                      <p:cBhvr>
                                        <p:cTn id="15" dur="1" fill="hold">
                                          <p:stCondLst>
                                            <p:cond delay="0"/>
                                          </p:stCondLst>
                                        </p:cTn>
                                        <p:tgtEl>
                                          <p:spTgt spid="178"/>
                                        </p:tgtEl>
                                        <p:attrNameLst>
                                          <p:attrName>style.visibility</p:attrName>
                                        </p:attrNameLst>
                                      </p:cBhvr>
                                      <p:to>
                                        <p:strVal val="visible"/>
                                      </p:to>
                                    </p:set>
                                    <p:animEffect transition="in" filter="wipe(up)">
                                      <p:cBhvr>
                                        <p:cTn id="16" dur="2000"/>
                                        <p:tgtEl>
                                          <p:spTgt spid="178"/>
                                        </p:tgtEl>
                                      </p:cBhvr>
                                    </p:animEffect>
                                  </p:childTnLst>
                                </p:cTn>
                              </p:par>
                              <p:par>
                                <p:cTn id="17" presetID="22" presetClass="entr" presetSubtype="1" fill="hold" nodeType="withEffect">
                                  <p:stCondLst>
                                    <p:cond delay="0"/>
                                  </p:stCondLst>
                                  <p:childTnLst>
                                    <p:set>
                                      <p:cBhvr>
                                        <p:cTn id="18" dur="1" fill="hold">
                                          <p:stCondLst>
                                            <p:cond delay="0"/>
                                          </p:stCondLst>
                                        </p:cTn>
                                        <p:tgtEl>
                                          <p:spTgt spid="199"/>
                                        </p:tgtEl>
                                        <p:attrNameLst>
                                          <p:attrName>style.visibility</p:attrName>
                                        </p:attrNameLst>
                                      </p:cBhvr>
                                      <p:to>
                                        <p:strVal val="visible"/>
                                      </p:to>
                                    </p:set>
                                    <p:animEffect transition="in" filter="wipe(up)">
                                      <p:cBhvr>
                                        <p:cTn id="19" dur="2000"/>
                                        <p:tgtEl>
                                          <p:spTgt spid="19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82"/>
                                        </p:tgtEl>
                                        <p:attrNameLst>
                                          <p:attrName>style.visibility</p:attrName>
                                        </p:attrNameLst>
                                      </p:cBhvr>
                                      <p:to>
                                        <p:strVal val="visible"/>
                                      </p:to>
                                    </p:set>
                                    <p:animEffect transition="in" filter="fade">
                                      <p:cBhvr>
                                        <p:cTn id="22" dur="1000"/>
                                        <p:tgtEl>
                                          <p:spTgt spid="182"/>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06"/>
                                        </p:tgtEl>
                                        <p:attrNameLst>
                                          <p:attrName>style.visibility</p:attrName>
                                        </p:attrNameLst>
                                      </p:cBhvr>
                                      <p:to>
                                        <p:strVal val="visible"/>
                                      </p:to>
                                    </p:set>
                                    <p:animEffect transition="in" filter="fade">
                                      <p:cBhvr>
                                        <p:cTn id="28" dur="1000"/>
                                        <p:tgtEl>
                                          <p:spTgt spid="206"/>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1000"/>
                                        <p:tgtEl>
                                          <p:spTgt spid="207"/>
                                        </p:tgtEl>
                                      </p:cBhvr>
                                    </p:animEffect>
                                  </p:childTnLst>
                                </p:cTn>
                              </p:par>
                              <p:par>
                                <p:cTn id="32" presetID="22" presetClass="entr" presetSubtype="8" fill="hold" grpId="0" nodeType="withEffect">
                                  <p:stCondLst>
                                    <p:cond delay="750"/>
                                  </p:stCondLst>
                                  <p:childTnLst>
                                    <p:set>
                                      <p:cBhvr>
                                        <p:cTn id="33" dur="1" fill="hold">
                                          <p:stCondLst>
                                            <p:cond delay="0"/>
                                          </p:stCondLst>
                                        </p:cTn>
                                        <p:tgtEl>
                                          <p:spTgt spid="140"/>
                                        </p:tgtEl>
                                        <p:attrNameLst>
                                          <p:attrName>style.visibility</p:attrName>
                                        </p:attrNameLst>
                                      </p:cBhvr>
                                      <p:to>
                                        <p:strVal val="visible"/>
                                      </p:to>
                                    </p:set>
                                    <p:animEffect transition="in" filter="wipe(left)">
                                      <p:cBhvr>
                                        <p:cTn id="34" dur="1500"/>
                                        <p:tgtEl>
                                          <p:spTgt spid="14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48"/>
                                        </p:tgtEl>
                                        <p:attrNameLst>
                                          <p:attrName>style.visibility</p:attrName>
                                        </p:attrNameLst>
                                      </p:cBhvr>
                                      <p:to>
                                        <p:strVal val="visible"/>
                                      </p:to>
                                    </p:set>
                                    <p:animEffect transition="in" filter="fade">
                                      <p:cBhvr>
                                        <p:cTn id="37" dur="1000"/>
                                        <p:tgtEl>
                                          <p:spTgt spid="248"/>
                                        </p:tgtEl>
                                      </p:cBhvr>
                                    </p:animEffect>
                                  </p:childTnLst>
                                </p:cTn>
                              </p:par>
                              <p:par>
                                <p:cTn id="38" presetID="6" presetClass="entr" presetSubtype="32" fill="hold" grpId="0" nodeType="withEffect">
                                  <p:stCondLst>
                                    <p:cond delay="1500"/>
                                  </p:stCondLst>
                                  <p:childTnLst>
                                    <p:set>
                                      <p:cBhvr>
                                        <p:cTn id="39" dur="1" fill="hold">
                                          <p:stCondLst>
                                            <p:cond delay="0"/>
                                          </p:stCondLst>
                                        </p:cTn>
                                        <p:tgtEl>
                                          <p:spTgt spid="14"/>
                                        </p:tgtEl>
                                        <p:attrNameLst>
                                          <p:attrName>style.visibility</p:attrName>
                                        </p:attrNameLst>
                                      </p:cBhvr>
                                      <p:to>
                                        <p:strVal val="visible"/>
                                      </p:to>
                                    </p:set>
                                    <p:animEffect transition="in" filter="circle(out)">
                                      <p:cBhvr>
                                        <p:cTn id="40" dur="1500"/>
                                        <p:tgtEl>
                                          <p:spTgt spid="14"/>
                                        </p:tgtEl>
                                      </p:cBhvr>
                                    </p:animEffect>
                                  </p:childTnLst>
                                </p:cTn>
                              </p:par>
                              <p:par>
                                <p:cTn id="41" presetID="6" presetClass="entr" presetSubtype="32" fill="hold" grpId="0" nodeType="withEffect">
                                  <p:stCondLst>
                                    <p:cond delay="1600"/>
                                  </p:stCondLst>
                                  <p:childTnLst>
                                    <p:set>
                                      <p:cBhvr>
                                        <p:cTn id="42" dur="1" fill="hold">
                                          <p:stCondLst>
                                            <p:cond delay="0"/>
                                          </p:stCondLst>
                                        </p:cTn>
                                        <p:tgtEl>
                                          <p:spTgt spid="216"/>
                                        </p:tgtEl>
                                        <p:attrNameLst>
                                          <p:attrName>style.visibility</p:attrName>
                                        </p:attrNameLst>
                                      </p:cBhvr>
                                      <p:to>
                                        <p:strVal val="visible"/>
                                      </p:to>
                                    </p:set>
                                    <p:animEffect transition="in" filter="circle(out)">
                                      <p:cBhvr>
                                        <p:cTn id="43" dur="1500"/>
                                        <p:tgtEl>
                                          <p:spTgt spid="216"/>
                                        </p:tgtEl>
                                      </p:cBhvr>
                                    </p:animEffect>
                                  </p:childTnLst>
                                </p:cTn>
                              </p:par>
                              <p:par>
                                <p:cTn id="44" presetID="6" presetClass="entr" presetSubtype="32" fill="hold" grpId="0" nodeType="withEffect">
                                  <p:stCondLst>
                                    <p:cond delay="1700"/>
                                  </p:stCondLst>
                                  <p:childTnLst>
                                    <p:set>
                                      <p:cBhvr>
                                        <p:cTn id="45" dur="1" fill="hold">
                                          <p:stCondLst>
                                            <p:cond delay="0"/>
                                          </p:stCondLst>
                                        </p:cTn>
                                        <p:tgtEl>
                                          <p:spTgt spid="217"/>
                                        </p:tgtEl>
                                        <p:attrNameLst>
                                          <p:attrName>style.visibility</p:attrName>
                                        </p:attrNameLst>
                                      </p:cBhvr>
                                      <p:to>
                                        <p:strVal val="visible"/>
                                      </p:to>
                                    </p:set>
                                    <p:animEffect transition="in" filter="circle(out)">
                                      <p:cBhvr>
                                        <p:cTn id="46" dur="1500"/>
                                        <p:tgtEl>
                                          <p:spTgt spid="217"/>
                                        </p:tgtEl>
                                      </p:cBhvr>
                                    </p:animEffect>
                                  </p:childTnLst>
                                </p:cTn>
                              </p:par>
                              <p:par>
                                <p:cTn id="47" presetID="22" presetClass="entr" presetSubtype="8" fill="hold" grpId="0" nodeType="withEffect">
                                  <p:stCondLst>
                                    <p:cond delay="2000"/>
                                  </p:stCondLst>
                                  <p:childTnLst>
                                    <p:set>
                                      <p:cBhvr>
                                        <p:cTn id="48" dur="1" fill="hold">
                                          <p:stCondLst>
                                            <p:cond delay="0"/>
                                          </p:stCondLst>
                                        </p:cTn>
                                        <p:tgtEl>
                                          <p:spTgt spid="209"/>
                                        </p:tgtEl>
                                        <p:attrNameLst>
                                          <p:attrName>style.visibility</p:attrName>
                                        </p:attrNameLst>
                                      </p:cBhvr>
                                      <p:to>
                                        <p:strVal val="visible"/>
                                      </p:to>
                                    </p:set>
                                    <p:animEffect transition="in" filter="wipe(left)">
                                      <p:cBhvr>
                                        <p:cTn id="49" dur="1250"/>
                                        <p:tgtEl>
                                          <p:spTgt spid="209"/>
                                        </p:tgtEl>
                                      </p:cBhvr>
                                    </p:animEffect>
                                  </p:childTnLst>
                                </p:cTn>
                              </p:par>
                              <p:par>
                                <p:cTn id="50" presetID="22" presetClass="entr" presetSubtype="8" fill="hold" grpId="0" nodeType="withEffect">
                                  <p:stCondLst>
                                    <p:cond delay="2000"/>
                                  </p:stCondLst>
                                  <p:childTnLst>
                                    <p:set>
                                      <p:cBhvr>
                                        <p:cTn id="51" dur="1" fill="hold">
                                          <p:stCondLst>
                                            <p:cond delay="0"/>
                                          </p:stCondLst>
                                        </p:cTn>
                                        <p:tgtEl>
                                          <p:spTgt spid="214"/>
                                        </p:tgtEl>
                                        <p:attrNameLst>
                                          <p:attrName>style.visibility</p:attrName>
                                        </p:attrNameLst>
                                      </p:cBhvr>
                                      <p:to>
                                        <p:strVal val="visible"/>
                                      </p:to>
                                    </p:set>
                                    <p:animEffect transition="in" filter="wipe(left)">
                                      <p:cBhvr>
                                        <p:cTn id="52" dur="1250"/>
                                        <p:tgtEl>
                                          <p:spTgt spid="214"/>
                                        </p:tgtEl>
                                      </p:cBhvr>
                                    </p:animEffect>
                                  </p:childTnLst>
                                </p:cTn>
                              </p:par>
                              <p:par>
                                <p:cTn id="53" presetID="22" presetClass="entr" presetSubtype="8" fill="hold" grpId="0" nodeType="withEffect">
                                  <p:stCondLst>
                                    <p:cond delay="2000"/>
                                  </p:stCondLst>
                                  <p:childTnLst>
                                    <p:set>
                                      <p:cBhvr>
                                        <p:cTn id="54" dur="1" fill="hold">
                                          <p:stCondLst>
                                            <p:cond delay="0"/>
                                          </p:stCondLst>
                                        </p:cTn>
                                        <p:tgtEl>
                                          <p:spTgt spid="215"/>
                                        </p:tgtEl>
                                        <p:attrNameLst>
                                          <p:attrName>style.visibility</p:attrName>
                                        </p:attrNameLst>
                                      </p:cBhvr>
                                      <p:to>
                                        <p:strVal val="visible"/>
                                      </p:to>
                                    </p:set>
                                    <p:animEffect transition="in" filter="wipe(left)">
                                      <p:cBhvr>
                                        <p:cTn id="55" dur="1250"/>
                                        <p:tgtEl>
                                          <p:spTgt spid="215"/>
                                        </p:tgtEl>
                                      </p:cBhvr>
                                    </p:animEffect>
                                  </p:childTnLst>
                                </p:cTn>
                              </p:par>
                              <p:par>
                                <p:cTn id="56" presetID="10" presetClass="entr" presetSubtype="0" fill="hold" nodeType="withEffect">
                                  <p:stCondLst>
                                    <p:cond delay="200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23" presetClass="entr" presetSubtype="16" fill="hold" grpId="0" nodeType="withEffect">
                                  <p:stCondLst>
                                    <p:cond delay="2500"/>
                                  </p:stCondLst>
                                  <p:childTnLst>
                                    <p:set>
                                      <p:cBhvr>
                                        <p:cTn id="60" dur="1" fill="hold">
                                          <p:stCondLst>
                                            <p:cond delay="0"/>
                                          </p:stCondLst>
                                        </p:cTn>
                                        <p:tgtEl>
                                          <p:spTgt spid="57"/>
                                        </p:tgtEl>
                                        <p:attrNameLst>
                                          <p:attrName>style.visibility</p:attrName>
                                        </p:attrNameLst>
                                      </p:cBhvr>
                                      <p:to>
                                        <p:strVal val="visible"/>
                                      </p:to>
                                    </p:set>
                                    <p:anim calcmode="lin" valueType="num">
                                      <p:cBhvr>
                                        <p:cTn id="61" dur="1000" fill="hold"/>
                                        <p:tgtEl>
                                          <p:spTgt spid="57"/>
                                        </p:tgtEl>
                                        <p:attrNameLst>
                                          <p:attrName>ppt_w</p:attrName>
                                        </p:attrNameLst>
                                      </p:cBhvr>
                                      <p:tavLst>
                                        <p:tav tm="0">
                                          <p:val>
                                            <p:fltVal val="0"/>
                                          </p:val>
                                        </p:tav>
                                        <p:tav tm="100000">
                                          <p:val>
                                            <p:strVal val="#ppt_w"/>
                                          </p:val>
                                        </p:tav>
                                      </p:tavLst>
                                    </p:anim>
                                    <p:anim calcmode="lin" valueType="num">
                                      <p:cBhvr>
                                        <p:cTn id="62" dur="1000" fill="hold"/>
                                        <p:tgtEl>
                                          <p:spTgt spid="57"/>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2500"/>
                                  </p:stCondLst>
                                  <p:childTnLst>
                                    <p:set>
                                      <p:cBhvr>
                                        <p:cTn id="64" dur="1" fill="hold">
                                          <p:stCondLst>
                                            <p:cond delay="0"/>
                                          </p:stCondLst>
                                        </p:cTn>
                                        <p:tgtEl>
                                          <p:spTgt spid="53"/>
                                        </p:tgtEl>
                                        <p:attrNameLst>
                                          <p:attrName>style.visibility</p:attrName>
                                        </p:attrNameLst>
                                      </p:cBhvr>
                                      <p:to>
                                        <p:strVal val="visible"/>
                                      </p:to>
                                    </p:set>
                                    <p:anim calcmode="lin" valueType="num">
                                      <p:cBhvr>
                                        <p:cTn id="65" dur="1000" fill="hold"/>
                                        <p:tgtEl>
                                          <p:spTgt spid="53"/>
                                        </p:tgtEl>
                                        <p:attrNameLst>
                                          <p:attrName>ppt_w</p:attrName>
                                        </p:attrNameLst>
                                      </p:cBhvr>
                                      <p:tavLst>
                                        <p:tav tm="0">
                                          <p:val>
                                            <p:fltVal val="0"/>
                                          </p:val>
                                        </p:tav>
                                        <p:tav tm="100000">
                                          <p:val>
                                            <p:strVal val="#ppt_w"/>
                                          </p:val>
                                        </p:tav>
                                      </p:tavLst>
                                    </p:anim>
                                    <p:anim calcmode="lin" valueType="num">
                                      <p:cBhvr>
                                        <p:cTn id="66" dur="1000" fill="hold"/>
                                        <p:tgtEl>
                                          <p:spTgt spid="53"/>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2500"/>
                                  </p:stCondLst>
                                  <p:childTnLst>
                                    <p:set>
                                      <p:cBhvr>
                                        <p:cTn id="68" dur="1" fill="hold">
                                          <p:stCondLst>
                                            <p:cond delay="0"/>
                                          </p:stCondLst>
                                        </p:cTn>
                                        <p:tgtEl>
                                          <p:spTgt spid="56"/>
                                        </p:tgtEl>
                                        <p:attrNameLst>
                                          <p:attrName>style.visibility</p:attrName>
                                        </p:attrNameLst>
                                      </p:cBhvr>
                                      <p:to>
                                        <p:strVal val="visible"/>
                                      </p:to>
                                    </p:set>
                                    <p:anim calcmode="lin" valueType="num">
                                      <p:cBhvr>
                                        <p:cTn id="69" dur="1000" fill="hold"/>
                                        <p:tgtEl>
                                          <p:spTgt spid="56"/>
                                        </p:tgtEl>
                                        <p:attrNameLst>
                                          <p:attrName>ppt_w</p:attrName>
                                        </p:attrNameLst>
                                      </p:cBhvr>
                                      <p:tavLst>
                                        <p:tav tm="0">
                                          <p:val>
                                            <p:fltVal val="0"/>
                                          </p:val>
                                        </p:tav>
                                        <p:tav tm="100000">
                                          <p:val>
                                            <p:strVal val="#ppt_w"/>
                                          </p:val>
                                        </p:tav>
                                      </p:tavLst>
                                    </p:anim>
                                    <p:anim calcmode="lin" valueType="num">
                                      <p:cBhvr>
                                        <p:cTn id="70" dur="1000" fill="hold"/>
                                        <p:tgtEl>
                                          <p:spTgt spid="56"/>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2500"/>
                                  </p:stCondLst>
                                  <p:childTnLst>
                                    <p:set>
                                      <p:cBhvr>
                                        <p:cTn id="72" dur="1" fill="hold">
                                          <p:stCondLst>
                                            <p:cond delay="0"/>
                                          </p:stCondLst>
                                        </p:cTn>
                                        <p:tgtEl>
                                          <p:spTgt spid="58"/>
                                        </p:tgtEl>
                                        <p:attrNameLst>
                                          <p:attrName>style.visibility</p:attrName>
                                        </p:attrNameLst>
                                      </p:cBhvr>
                                      <p:to>
                                        <p:strVal val="visible"/>
                                      </p:to>
                                    </p:set>
                                    <p:anim calcmode="lin" valueType="num">
                                      <p:cBhvr>
                                        <p:cTn id="73" dur="1000" fill="hold"/>
                                        <p:tgtEl>
                                          <p:spTgt spid="58"/>
                                        </p:tgtEl>
                                        <p:attrNameLst>
                                          <p:attrName>ppt_w</p:attrName>
                                        </p:attrNameLst>
                                      </p:cBhvr>
                                      <p:tavLst>
                                        <p:tav tm="0">
                                          <p:val>
                                            <p:fltVal val="0"/>
                                          </p:val>
                                        </p:tav>
                                        <p:tav tm="100000">
                                          <p:val>
                                            <p:strVal val="#ppt_w"/>
                                          </p:val>
                                        </p:tav>
                                      </p:tavLst>
                                    </p:anim>
                                    <p:anim calcmode="lin" valueType="num">
                                      <p:cBhvr>
                                        <p:cTn id="74" dur="1000" fill="hold"/>
                                        <p:tgtEl>
                                          <p:spTgt spid="58"/>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2500"/>
                                  </p:stCondLst>
                                  <p:childTnLst>
                                    <p:set>
                                      <p:cBhvr>
                                        <p:cTn id="76" dur="1" fill="hold">
                                          <p:stCondLst>
                                            <p:cond delay="0"/>
                                          </p:stCondLst>
                                        </p:cTn>
                                        <p:tgtEl>
                                          <p:spTgt spid="48"/>
                                        </p:tgtEl>
                                        <p:attrNameLst>
                                          <p:attrName>style.visibility</p:attrName>
                                        </p:attrNameLst>
                                      </p:cBhvr>
                                      <p:to>
                                        <p:strVal val="visible"/>
                                      </p:to>
                                    </p:set>
                                    <p:anim calcmode="lin" valueType="num">
                                      <p:cBhvr>
                                        <p:cTn id="77" dur="1000" fill="hold"/>
                                        <p:tgtEl>
                                          <p:spTgt spid="48"/>
                                        </p:tgtEl>
                                        <p:attrNameLst>
                                          <p:attrName>ppt_w</p:attrName>
                                        </p:attrNameLst>
                                      </p:cBhvr>
                                      <p:tavLst>
                                        <p:tav tm="0">
                                          <p:val>
                                            <p:fltVal val="0"/>
                                          </p:val>
                                        </p:tav>
                                        <p:tav tm="100000">
                                          <p:val>
                                            <p:strVal val="#ppt_w"/>
                                          </p:val>
                                        </p:tav>
                                      </p:tavLst>
                                    </p:anim>
                                    <p:anim calcmode="lin" valueType="num">
                                      <p:cBhvr>
                                        <p:cTn id="78" dur="1000" fill="hold"/>
                                        <p:tgtEl>
                                          <p:spTgt spid="48"/>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2500"/>
                                  </p:stCondLst>
                                  <p:childTnLst>
                                    <p:set>
                                      <p:cBhvr>
                                        <p:cTn id="80" dur="1" fill="hold">
                                          <p:stCondLst>
                                            <p:cond delay="0"/>
                                          </p:stCondLst>
                                        </p:cTn>
                                        <p:tgtEl>
                                          <p:spTgt spid="52"/>
                                        </p:tgtEl>
                                        <p:attrNameLst>
                                          <p:attrName>style.visibility</p:attrName>
                                        </p:attrNameLst>
                                      </p:cBhvr>
                                      <p:to>
                                        <p:strVal val="visible"/>
                                      </p:to>
                                    </p:set>
                                    <p:anim calcmode="lin" valueType="num">
                                      <p:cBhvr>
                                        <p:cTn id="81" dur="1000" fill="hold"/>
                                        <p:tgtEl>
                                          <p:spTgt spid="52"/>
                                        </p:tgtEl>
                                        <p:attrNameLst>
                                          <p:attrName>ppt_w</p:attrName>
                                        </p:attrNameLst>
                                      </p:cBhvr>
                                      <p:tavLst>
                                        <p:tav tm="0">
                                          <p:val>
                                            <p:fltVal val="0"/>
                                          </p:val>
                                        </p:tav>
                                        <p:tav tm="100000">
                                          <p:val>
                                            <p:strVal val="#ppt_w"/>
                                          </p:val>
                                        </p:tav>
                                      </p:tavLst>
                                    </p:anim>
                                    <p:anim calcmode="lin" valueType="num">
                                      <p:cBhvr>
                                        <p:cTn id="82" dur="1000" fill="hold"/>
                                        <p:tgtEl>
                                          <p:spTgt spid="52"/>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2500"/>
                                  </p:stCondLst>
                                  <p:childTnLst>
                                    <p:set>
                                      <p:cBhvr>
                                        <p:cTn id="84" dur="1" fill="hold">
                                          <p:stCondLst>
                                            <p:cond delay="0"/>
                                          </p:stCondLst>
                                        </p:cTn>
                                        <p:tgtEl>
                                          <p:spTgt spid="47"/>
                                        </p:tgtEl>
                                        <p:attrNameLst>
                                          <p:attrName>style.visibility</p:attrName>
                                        </p:attrNameLst>
                                      </p:cBhvr>
                                      <p:to>
                                        <p:strVal val="visible"/>
                                      </p:to>
                                    </p:set>
                                    <p:anim calcmode="lin" valueType="num">
                                      <p:cBhvr>
                                        <p:cTn id="85" dur="1000" fill="hold"/>
                                        <p:tgtEl>
                                          <p:spTgt spid="47"/>
                                        </p:tgtEl>
                                        <p:attrNameLst>
                                          <p:attrName>ppt_w</p:attrName>
                                        </p:attrNameLst>
                                      </p:cBhvr>
                                      <p:tavLst>
                                        <p:tav tm="0">
                                          <p:val>
                                            <p:fltVal val="0"/>
                                          </p:val>
                                        </p:tav>
                                        <p:tav tm="100000">
                                          <p:val>
                                            <p:strVal val="#ppt_w"/>
                                          </p:val>
                                        </p:tav>
                                      </p:tavLst>
                                    </p:anim>
                                    <p:anim calcmode="lin" valueType="num">
                                      <p:cBhvr>
                                        <p:cTn id="86" dur="1000" fill="hold"/>
                                        <p:tgtEl>
                                          <p:spTgt spid="47"/>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2500"/>
                                  </p:stCondLst>
                                  <p:childTnLst>
                                    <p:set>
                                      <p:cBhvr>
                                        <p:cTn id="88" dur="1" fill="hold">
                                          <p:stCondLst>
                                            <p:cond delay="0"/>
                                          </p:stCondLst>
                                        </p:cTn>
                                        <p:tgtEl>
                                          <p:spTgt spid="54"/>
                                        </p:tgtEl>
                                        <p:attrNameLst>
                                          <p:attrName>style.visibility</p:attrName>
                                        </p:attrNameLst>
                                      </p:cBhvr>
                                      <p:to>
                                        <p:strVal val="visible"/>
                                      </p:to>
                                    </p:set>
                                    <p:anim calcmode="lin" valueType="num">
                                      <p:cBhvr>
                                        <p:cTn id="89" dur="1000" fill="hold"/>
                                        <p:tgtEl>
                                          <p:spTgt spid="54"/>
                                        </p:tgtEl>
                                        <p:attrNameLst>
                                          <p:attrName>ppt_w</p:attrName>
                                        </p:attrNameLst>
                                      </p:cBhvr>
                                      <p:tavLst>
                                        <p:tav tm="0">
                                          <p:val>
                                            <p:fltVal val="0"/>
                                          </p:val>
                                        </p:tav>
                                        <p:tav tm="100000">
                                          <p:val>
                                            <p:strVal val="#ppt_w"/>
                                          </p:val>
                                        </p:tav>
                                      </p:tavLst>
                                    </p:anim>
                                    <p:anim calcmode="lin" valueType="num">
                                      <p:cBhvr>
                                        <p:cTn id="90" dur="1000" fill="hold"/>
                                        <p:tgtEl>
                                          <p:spTgt spid="54"/>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2500"/>
                                  </p:stCondLst>
                                  <p:childTnLst>
                                    <p:set>
                                      <p:cBhvr>
                                        <p:cTn id="92" dur="1" fill="hold">
                                          <p:stCondLst>
                                            <p:cond delay="0"/>
                                          </p:stCondLst>
                                        </p:cTn>
                                        <p:tgtEl>
                                          <p:spTgt spid="49"/>
                                        </p:tgtEl>
                                        <p:attrNameLst>
                                          <p:attrName>style.visibility</p:attrName>
                                        </p:attrNameLst>
                                      </p:cBhvr>
                                      <p:to>
                                        <p:strVal val="visible"/>
                                      </p:to>
                                    </p:set>
                                    <p:anim calcmode="lin" valueType="num">
                                      <p:cBhvr>
                                        <p:cTn id="93" dur="1000" fill="hold"/>
                                        <p:tgtEl>
                                          <p:spTgt spid="49"/>
                                        </p:tgtEl>
                                        <p:attrNameLst>
                                          <p:attrName>ppt_w</p:attrName>
                                        </p:attrNameLst>
                                      </p:cBhvr>
                                      <p:tavLst>
                                        <p:tav tm="0">
                                          <p:val>
                                            <p:fltVal val="0"/>
                                          </p:val>
                                        </p:tav>
                                        <p:tav tm="100000">
                                          <p:val>
                                            <p:strVal val="#ppt_w"/>
                                          </p:val>
                                        </p:tav>
                                      </p:tavLst>
                                    </p:anim>
                                    <p:anim calcmode="lin" valueType="num">
                                      <p:cBhvr>
                                        <p:cTn id="94" dur="1000" fill="hold"/>
                                        <p:tgtEl>
                                          <p:spTgt spid="49"/>
                                        </p:tgtEl>
                                        <p:attrNameLst>
                                          <p:attrName>ppt_h</p:attrName>
                                        </p:attrNameLst>
                                      </p:cBhvr>
                                      <p:tavLst>
                                        <p:tav tm="0">
                                          <p:val>
                                            <p:fltVal val="0"/>
                                          </p:val>
                                        </p:tav>
                                        <p:tav tm="100000">
                                          <p:val>
                                            <p:strVal val="#ppt_h"/>
                                          </p:val>
                                        </p:tav>
                                      </p:tavLst>
                                    </p:anim>
                                  </p:childTnLst>
                                </p:cTn>
                              </p:par>
                              <p:par>
                                <p:cTn id="95" presetID="22" presetClass="entr" presetSubtype="8" fill="hold" grpId="0" nodeType="withEffect">
                                  <p:stCondLst>
                                    <p:cond delay="350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1000"/>
                                        <p:tgtEl>
                                          <p:spTgt spid="21"/>
                                        </p:tgtEl>
                                      </p:cBhvr>
                                    </p:animEffect>
                                  </p:childTnLst>
                                </p:cTn>
                              </p:par>
                              <p:par>
                                <p:cTn id="98" presetID="22" presetClass="entr" presetSubtype="8" fill="hold" grpId="0" nodeType="withEffect">
                                  <p:stCondLst>
                                    <p:cond delay="3500"/>
                                  </p:stCondLst>
                                  <p:childTnLst>
                                    <p:set>
                                      <p:cBhvr>
                                        <p:cTn id="99" dur="1" fill="hold">
                                          <p:stCondLst>
                                            <p:cond delay="0"/>
                                          </p:stCondLst>
                                        </p:cTn>
                                        <p:tgtEl>
                                          <p:spTgt spid="224"/>
                                        </p:tgtEl>
                                        <p:attrNameLst>
                                          <p:attrName>style.visibility</p:attrName>
                                        </p:attrNameLst>
                                      </p:cBhvr>
                                      <p:to>
                                        <p:strVal val="visible"/>
                                      </p:to>
                                    </p:set>
                                    <p:animEffect transition="in" filter="wipe(left)">
                                      <p:cBhvr>
                                        <p:cTn id="100" dur="1000"/>
                                        <p:tgtEl>
                                          <p:spTgt spid="224"/>
                                        </p:tgtEl>
                                      </p:cBhvr>
                                    </p:animEffect>
                                  </p:childTnLst>
                                </p:cTn>
                              </p:par>
                              <p:par>
                                <p:cTn id="101" presetID="22" presetClass="entr" presetSubtype="8" fill="hold" grpId="0" nodeType="withEffect">
                                  <p:stCondLst>
                                    <p:cond delay="3500"/>
                                  </p:stCondLst>
                                  <p:childTnLst>
                                    <p:set>
                                      <p:cBhvr>
                                        <p:cTn id="102" dur="1" fill="hold">
                                          <p:stCondLst>
                                            <p:cond delay="0"/>
                                          </p:stCondLst>
                                        </p:cTn>
                                        <p:tgtEl>
                                          <p:spTgt spid="228"/>
                                        </p:tgtEl>
                                        <p:attrNameLst>
                                          <p:attrName>style.visibility</p:attrName>
                                        </p:attrNameLst>
                                      </p:cBhvr>
                                      <p:to>
                                        <p:strVal val="visible"/>
                                      </p:to>
                                    </p:set>
                                    <p:animEffect transition="in" filter="wipe(left)">
                                      <p:cBhvr>
                                        <p:cTn id="103" dur="1000"/>
                                        <p:tgtEl>
                                          <p:spTgt spid="228"/>
                                        </p:tgtEl>
                                      </p:cBhvr>
                                    </p:animEffect>
                                  </p:childTnLst>
                                </p:cTn>
                              </p:par>
                              <p:par>
                                <p:cTn id="104" presetID="22" presetClass="entr" presetSubtype="8" fill="hold" grpId="0" nodeType="withEffect">
                                  <p:stCondLst>
                                    <p:cond delay="3500"/>
                                  </p:stCondLst>
                                  <p:childTnLst>
                                    <p:set>
                                      <p:cBhvr>
                                        <p:cTn id="105" dur="1" fill="hold">
                                          <p:stCondLst>
                                            <p:cond delay="0"/>
                                          </p:stCondLst>
                                        </p:cTn>
                                        <p:tgtEl>
                                          <p:spTgt spid="219"/>
                                        </p:tgtEl>
                                        <p:attrNameLst>
                                          <p:attrName>style.visibility</p:attrName>
                                        </p:attrNameLst>
                                      </p:cBhvr>
                                      <p:to>
                                        <p:strVal val="visible"/>
                                      </p:to>
                                    </p:set>
                                    <p:animEffect transition="in" filter="wipe(left)">
                                      <p:cBhvr>
                                        <p:cTn id="106" dur="1000"/>
                                        <p:tgtEl>
                                          <p:spTgt spid="219"/>
                                        </p:tgtEl>
                                      </p:cBhvr>
                                    </p:animEffect>
                                  </p:childTnLst>
                                </p:cTn>
                              </p:par>
                              <p:par>
                                <p:cTn id="107" presetID="22" presetClass="entr" presetSubtype="8" fill="hold" grpId="0" nodeType="withEffect">
                                  <p:stCondLst>
                                    <p:cond delay="3500"/>
                                  </p:stCondLst>
                                  <p:childTnLst>
                                    <p:set>
                                      <p:cBhvr>
                                        <p:cTn id="108" dur="1" fill="hold">
                                          <p:stCondLst>
                                            <p:cond delay="0"/>
                                          </p:stCondLst>
                                        </p:cTn>
                                        <p:tgtEl>
                                          <p:spTgt spid="225"/>
                                        </p:tgtEl>
                                        <p:attrNameLst>
                                          <p:attrName>style.visibility</p:attrName>
                                        </p:attrNameLst>
                                      </p:cBhvr>
                                      <p:to>
                                        <p:strVal val="visible"/>
                                      </p:to>
                                    </p:set>
                                    <p:animEffect transition="in" filter="wipe(left)">
                                      <p:cBhvr>
                                        <p:cTn id="109" dur="1000"/>
                                        <p:tgtEl>
                                          <p:spTgt spid="225"/>
                                        </p:tgtEl>
                                      </p:cBhvr>
                                    </p:animEffect>
                                  </p:childTnLst>
                                </p:cTn>
                              </p:par>
                              <p:par>
                                <p:cTn id="110" presetID="22" presetClass="entr" presetSubtype="8" fill="hold" grpId="0" nodeType="withEffect">
                                  <p:stCondLst>
                                    <p:cond delay="3500"/>
                                  </p:stCondLst>
                                  <p:childTnLst>
                                    <p:set>
                                      <p:cBhvr>
                                        <p:cTn id="111" dur="1" fill="hold">
                                          <p:stCondLst>
                                            <p:cond delay="0"/>
                                          </p:stCondLst>
                                        </p:cTn>
                                        <p:tgtEl>
                                          <p:spTgt spid="220"/>
                                        </p:tgtEl>
                                        <p:attrNameLst>
                                          <p:attrName>style.visibility</p:attrName>
                                        </p:attrNameLst>
                                      </p:cBhvr>
                                      <p:to>
                                        <p:strVal val="visible"/>
                                      </p:to>
                                    </p:set>
                                    <p:animEffect transition="in" filter="wipe(left)">
                                      <p:cBhvr>
                                        <p:cTn id="112" dur="1000"/>
                                        <p:tgtEl>
                                          <p:spTgt spid="220"/>
                                        </p:tgtEl>
                                      </p:cBhvr>
                                    </p:animEffect>
                                  </p:childTnLst>
                                </p:cTn>
                              </p:par>
                              <p:par>
                                <p:cTn id="113" presetID="10" presetClass="entr" presetSubtype="0" fill="hold" nodeType="withEffect">
                                  <p:stCondLst>
                                    <p:cond delay="3500"/>
                                  </p:stCondLst>
                                  <p:childTnLst>
                                    <p:set>
                                      <p:cBhvr>
                                        <p:cTn id="114" dur="1" fill="hold">
                                          <p:stCondLst>
                                            <p:cond delay="0"/>
                                          </p:stCondLst>
                                        </p:cTn>
                                        <p:tgtEl>
                                          <p:spTgt spid="71"/>
                                        </p:tgtEl>
                                        <p:attrNameLst>
                                          <p:attrName>style.visibility</p:attrName>
                                        </p:attrNameLst>
                                      </p:cBhvr>
                                      <p:to>
                                        <p:strVal val="visible"/>
                                      </p:to>
                                    </p:set>
                                    <p:animEffect transition="in" filter="fade">
                                      <p:cBhvr>
                                        <p:cTn id="115" dur="1500"/>
                                        <p:tgtEl>
                                          <p:spTgt spid="71"/>
                                        </p:tgtEl>
                                      </p:cBhvr>
                                    </p:animEffect>
                                  </p:childTnLst>
                                </p:cTn>
                              </p:par>
                              <p:par>
                                <p:cTn id="116" presetID="10" presetClass="entr" presetSubtype="0" fill="hold" nodeType="withEffect">
                                  <p:stCondLst>
                                    <p:cond delay="350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1500"/>
                                        <p:tgtEl>
                                          <p:spTgt spid="65"/>
                                        </p:tgtEl>
                                      </p:cBhvr>
                                    </p:animEffect>
                                  </p:childTnLst>
                                </p:cTn>
                              </p:par>
                              <p:par>
                                <p:cTn id="119" presetID="10" presetClass="entr" presetSubtype="0" fill="hold" nodeType="withEffect">
                                  <p:stCondLst>
                                    <p:cond delay="350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1500"/>
                                        <p:tgtEl>
                                          <p:spTgt spid="4"/>
                                        </p:tgtEl>
                                      </p:cBhvr>
                                    </p:animEffect>
                                  </p:childTnLst>
                                </p:cTn>
                              </p:par>
                              <p:par>
                                <p:cTn id="122" presetID="8" presetClass="entr" presetSubtype="32" fill="hold" grpId="0" nodeType="withEffect">
                                  <p:stCondLst>
                                    <p:cond delay="4000"/>
                                  </p:stCondLst>
                                  <p:childTnLst>
                                    <p:set>
                                      <p:cBhvr>
                                        <p:cTn id="123" dur="1" fill="hold">
                                          <p:stCondLst>
                                            <p:cond delay="0"/>
                                          </p:stCondLst>
                                        </p:cTn>
                                        <p:tgtEl>
                                          <p:spTgt spid="25"/>
                                        </p:tgtEl>
                                        <p:attrNameLst>
                                          <p:attrName>style.visibility</p:attrName>
                                        </p:attrNameLst>
                                      </p:cBhvr>
                                      <p:to>
                                        <p:strVal val="visible"/>
                                      </p:to>
                                    </p:set>
                                    <p:animEffect transition="in" filter="diamond(out)">
                                      <p:cBhvr>
                                        <p:cTn id="124" dur="1500"/>
                                        <p:tgtEl>
                                          <p:spTgt spid="25"/>
                                        </p:tgtEl>
                                      </p:cBhvr>
                                    </p:animEffect>
                                  </p:childTnLst>
                                </p:cTn>
                              </p:par>
                              <p:par>
                                <p:cTn id="125" presetID="8" presetClass="entr" presetSubtype="32" fill="hold" grpId="0" nodeType="withEffect">
                                  <p:stCondLst>
                                    <p:cond delay="4000"/>
                                  </p:stCondLst>
                                  <p:childTnLst>
                                    <p:set>
                                      <p:cBhvr>
                                        <p:cTn id="126" dur="1" fill="hold">
                                          <p:stCondLst>
                                            <p:cond delay="0"/>
                                          </p:stCondLst>
                                        </p:cTn>
                                        <p:tgtEl>
                                          <p:spTgt spid="231"/>
                                        </p:tgtEl>
                                        <p:attrNameLst>
                                          <p:attrName>style.visibility</p:attrName>
                                        </p:attrNameLst>
                                      </p:cBhvr>
                                      <p:to>
                                        <p:strVal val="visible"/>
                                      </p:to>
                                    </p:set>
                                    <p:animEffect transition="in" filter="diamond(out)">
                                      <p:cBhvr>
                                        <p:cTn id="127" dur="1500"/>
                                        <p:tgtEl>
                                          <p:spTgt spid="231"/>
                                        </p:tgtEl>
                                      </p:cBhvr>
                                    </p:animEffect>
                                  </p:childTnLst>
                                </p:cTn>
                              </p:par>
                              <p:par>
                                <p:cTn id="128" presetID="8" presetClass="entr" presetSubtype="32" fill="hold" grpId="0" nodeType="withEffect">
                                  <p:stCondLst>
                                    <p:cond delay="4000"/>
                                  </p:stCondLst>
                                  <p:childTnLst>
                                    <p:set>
                                      <p:cBhvr>
                                        <p:cTn id="129" dur="1" fill="hold">
                                          <p:stCondLst>
                                            <p:cond delay="0"/>
                                          </p:stCondLst>
                                        </p:cTn>
                                        <p:tgtEl>
                                          <p:spTgt spid="232"/>
                                        </p:tgtEl>
                                        <p:attrNameLst>
                                          <p:attrName>style.visibility</p:attrName>
                                        </p:attrNameLst>
                                      </p:cBhvr>
                                      <p:to>
                                        <p:strVal val="visible"/>
                                      </p:to>
                                    </p:set>
                                    <p:animEffect transition="in" filter="diamond(out)">
                                      <p:cBhvr>
                                        <p:cTn id="130" dur="1500"/>
                                        <p:tgtEl>
                                          <p:spTgt spid="232"/>
                                        </p:tgtEl>
                                      </p:cBhvr>
                                    </p:animEffect>
                                  </p:childTnLst>
                                </p:cTn>
                              </p:par>
                              <p:par>
                                <p:cTn id="131" presetID="8" presetClass="entr" presetSubtype="32" fill="hold" grpId="0" nodeType="withEffect">
                                  <p:stCondLst>
                                    <p:cond delay="4000"/>
                                  </p:stCondLst>
                                  <p:childTnLst>
                                    <p:set>
                                      <p:cBhvr>
                                        <p:cTn id="132" dur="1" fill="hold">
                                          <p:stCondLst>
                                            <p:cond delay="0"/>
                                          </p:stCondLst>
                                        </p:cTn>
                                        <p:tgtEl>
                                          <p:spTgt spid="233"/>
                                        </p:tgtEl>
                                        <p:attrNameLst>
                                          <p:attrName>style.visibility</p:attrName>
                                        </p:attrNameLst>
                                      </p:cBhvr>
                                      <p:to>
                                        <p:strVal val="visible"/>
                                      </p:to>
                                    </p:set>
                                    <p:animEffect transition="in" filter="diamond(out)">
                                      <p:cBhvr>
                                        <p:cTn id="133" dur="1500"/>
                                        <p:tgtEl>
                                          <p:spTgt spid="233"/>
                                        </p:tgtEl>
                                      </p:cBhvr>
                                    </p:animEffect>
                                  </p:childTnLst>
                                </p:cTn>
                              </p:par>
                              <p:par>
                                <p:cTn id="134" presetID="8" presetClass="entr" presetSubtype="32" fill="hold" grpId="0" nodeType="withEffect">
                                  <p:stCondLst>
                                    <p:cond delay="4000"/>
                                  </p:stCondLst>
                                  <p:childTnLst>
                                    <p:set>
                                      <p:cBhvr>
                                        <p:cTn id="135" dur="1" fill="hold">
                                          <p:stCondLst>
                                            <p:cond delay="0"/>
                                          </p:stCondLst>
                                        </p:cTn>
                                        <p:tgtEl>
                                          <p:spTgt spid="234"/>
                                        </p:tgtEl>
                                        <p:attrNameLst>
                                          <p:attrName>style.visibility</p:attrName>
                                        </p:attrNameLst>
                                      </p:cBhvr>
                                      <p:to>
                                        <p:strVal val="visible"/>
                                      </p:to>
                                    </p:set>
                                    <p:animEffect transition="in" filter="diamond(out)">
                                      <p:cBhvr>
                                        <p:cTn id="136" dur="1500"/>
                                        <p:tgtEl>
                                          <p:spTgt spid="234"/>
                                        </p:tgtEl>
                                      </p:cBhvr>
                                    </p:animEffect>
                                  </p:childTnLst>
                                </p:cTn>
                              </p:par>
                              <p:par>
                                <p:cTn id="137" presetID="8" presetClass="entr" presetSubtype="32" fill="hold" grpId="0" nodeType="withEffect">
                                  <p:stCondLst>
                                    <p:cond delay="4000"/>
                                  </p:stCondLst>
                                  <p:childTnLst>
                                    <p:set>
                                      <p:cBhvr>
                                        <p:cTn id="138" dur="1" fill="hold">
                                          <p:stCondLst>
                                            <p:cond delay="0"/>
                                          </p:stCondLst>
                                        </p:cTn>
                                        <p:tgtEl>
                                          <p:spTgt spid="237"/>
                                        </p:tgtEl>
                                        <p:attrNameLst>
                                          <p:attrName>style.visibility</p:attrName>
                                        </p:attrNameLst>
                                      </p:cBhvr>
                                      <p:to>
                                        <p:strVal val="visible"/>
                                      </p:to>
                                    </p:set>
                                    <p:animEffect transition="in" filter="diamond(out)">
                                      <p:cBhvr>
                                        <p:cTn id="139" dur="1500"/>
                                        <p:tgtEl>
                                          <p:spTgt spid="237"/>
                                        </p:tgtEl>
                                      </p:cBhvr>
                                    </p:animEffect>
                                  </p:childTnLst>
                                </p:cTn>
                              </p:par>
                              <p:par>
                                <p:cTn id="140" presetID="8" presetClass="entr" presetSubtype="32" fill="hold" grpId="0" nodeType="withEffect">
                                  <p:stCondLst>
                                    <p:cond delay="4000"/>
                                  </p:stCondLst>
                                  <p:childTnLst>
                                    <p:set>
                                      <p:cBhvr>
                                        <p:cTn id="141" dur="1" fill="hold">
                                          <p:stCondLst>
                                            <p:cond delay="0"/>
                                          </p:stCondLst>
                                        </p:cTn>
                                        <p:tgtEl>
                                          <p:spTgt spid="238"/>
                                        </p:tgtEl>
                                        <p:attrNameLst>
                                          <p:attrName>style.visibility</p:attrName>
                                        </p:attrNameLst>
                                      </p:cBhvr>
                                      <p:to>
                                        <p:strVal val="visible"/>
                                      </p:to>
                                    </p:set>
                                    <p:animEffect transition="in" filter="diamond(out)">
                                      <p:cBhvr>
                                        <p:cTn id="142" dur="1500"/>
                                        <p:tgtEl>
                                          <p:spTgt spid="238"/>
                                        </p:tgtEl>
                                      </p:cBhvr>
                                    </p:animEffect>
                                  </p:childTnLst>
                                </p:cTn>
                              </p:par>
                              <p:par>
                                <p:cTn id="143" presetID="8" presetClass="entr" presetSubtype="32" fill="hold" grpId="0" nodeType="withEffect">
                                  <p:stCondLst>
                                    <p:cond delay="4000"/>
                                  </p:stCondLst>
                                  <p:childTnLst>
                                    <p:set>
                                      <p:cBhvr>
                                        <p:cTn id="144" dur="1" fill="hold">
                                          <p:stCondLst>
                                            <p:cond delay="0"/>
                                          </p:stCondLst>
                                        </p:cTn>
                                        <p:tgtEl>
                                          <p:spTgt spid="239"/>
                                        </p:tgtEl>
                                        <p:attrNameLst>
                                          <p:attrName>style.visibility</p:attrName>
                                        </p:attrNameLst>
                                      </p:cBhvr>
                                      <p:to>
                                        <p:strVal val="visible"/>
                                      </p:to>
                                    </p:set>
                                    <p:animEffect transition="in" filter="diamond(out)">
                                      <p:cBhvr>
                                        <p:cTn id="145" dur="1500"/>
                                        <p:tgtEl>
                                          <p:spTgt spid="239"/>
                                        </p:tgtEl>
                                      </p:cBhvr>
                                    </p:animEffect>
                                  </p:childTnLst>
                                </p:cTn>
                              </p:par>
                              <p:par>
                                <p:cTn id="146" presetID="8" presetClass="entr" presetSubtype="32" fill="hold" grpId="0" nodeType="withEffect">
                                  <p:stCondLst>
                                    <p:cond delay="4000"/>
                                  </p:stCondLst>
                                  <p:childTnLst>
                                    <p:set>
                                      <p:cBhvr>
                                        <p:cTn id="147" dur="1" fill="hold">
                                          <p:stCondLst>
                                            <p:cond delay="0"/>
                                          </p:stCondLst>
                                        </p:cTn>
                                        <p:tgtEl>
                                          <p:spTgt spid="240"/>
                                        </p:tgtEl>
                                        <p:attrNameLst>
                                          <p:attrName>style.visibility</p:attrName>
                                        </p:attrNameLst>
                                      </p:cBhvr>
                                      <p:to>
                                        <p:strVal val="visible"/>
                                      </p:to>
                                    </p:set>
                                    <p:animEffect transition="in" filter="diamond(out)">
                                      <p:cBhvr>
                                        <p:cTn id="148" dur="1500"/>
                                        <p:tgtEl>
                                          <p:spTgt spid="240"/>
                                        </p:tgtEl>
                                      </p:cBhvr>
                                    </p:animEffect>
                                  </p:childTnLst>
                                </p:cTn>
                              </p:par>
                              <p:par>
                                <p:cTn id="149" presetID="8" presetClass="entr" presetSubtype="32" fill="hold" grpId="0" nodeType="withEffect">
                                  <p:stCondLst>
                                    <p:cond delay="4000"/>
                                  </p:stCondLst>
                                  <p:childTnLst>
                                    <p:set>
                                      <p:cBhvr>
                                        <p:cTn id="150" dur="1" fill="hold">
                                          <p:stCondLst>
                                            <p:cond delay="0"/>
                                          </p:stCondLst>
                                        </p:cTn>
                                        <p:tgtEl>
                                          <p:spTgt spid="243"/>
                                        </p:tgtEl>
                                        <p:attrNameLst>
                                          <p:attrName>style.visibility</p:attrName>
                                        </p:attrNameLst>
                                      </p:cBhvr>
                                      <p:to>
                                        <p:strVal val="visible"/>
                                      </p:to>
                                    </p:set>
                                    <p:animEffect transition="in" filter="diamond(out)">
                                      <p:cBhvr>
                                        <p:cTn id="151" dur="1500"/>
                                        <p:tgtEl>
                                          <p:spTgt spid="243"/>
                                        </p:tgtEl>
                                      </p:cBhvr>
                                    </p:animEffect>
                                  </p:childTnLst>
                                </p:cTn>
                              </p:par>
                              <p:par>
                                <p:cTn id="152" presetID="8" presetClass="entr" presetSubtype="32" fill="hold" grpId="0" nodeType="withEffect">
                                  <p:stCondLst>
                                    <p:cond delay="4000"/>
                                  </p:stCondLst>
                                  <p:childTnLst>
                                    <p:set>
                                      <p:cBhvr>
                                        <p:cTn id="153" dur="1" fill="hold">
                                          <p:stCondLst>
                                            <p:cond delay="0"/>
                                          </p:stCondLst>
                                        </p:cTn>
                                        <p:tgtEl>
                                          <p:spTgt spid="244"/>
                                        </p:tgtEl>
                                        <p:attrNameLst>
                                          <p:attrName>style.visibility</p:attrName>
                                        </p:attrNameLst>
                                      </p:cBhvr>
                                      <p:to>
                                        <p:strVal val="visible"/>
                                      </p:to>
                                    </p:set>
                                    <p:animEffect transition="in" filter="diamond(out)">
                                      <p:cBhvr>
                                        <p:cTn id="154" dur="1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73" grpId="0" animBg="1"/>
      <p:bldP spid="185" grpId="0" animBg="1"/>
      <p:bldP spid="182" grpId="0"/>
      <p:bldP spid="205" grpId="0"/>
      <p:bldP spid="206" grpId="0"/>
      <p:bldP spid="207" grpId="0"/>
      <p:bldP spid="14" grpId="0" animBg="1"/>
      <p:bldP spid="209" grpId="0"/>
      <p:bldP spid="214" grpId="0"/>
      <p:bldP spid="215" grpId="0"/>
      <p:bldP spid="216" grpId="0" animBg="1"/>
      <p:bldP spid="217" grpId="0" animBg="1"/>
      <p:bldP spid="21" grpId="0" animBg="1"/>
      <p:bldP spid="219" grpId="0" animBg="1"/>
      <p:bldP spid="220" grpId="0" animBg="1"/>
      <p:bldP spid="224" grpId="0" animBg="1"/>
      <p:bldP spid="225" grpId="0" animBg="1"/>
      <p:bldP spid="228" grpId="0" animBg="1"/>
      <p:bldP spid="25" grpId="0" animBg="1"/>
      <p:bldP spid="231" grpId="0" animBg="1"/>
      <p:bldP spid="232" grpId="0" animBg="1"/>
      <p:bldP spid="233" grpId="0" animBg="1"/>
      <p:bldP spid="234" grpId="0" animBg="1"/>
      <p:bldP spid="237" grpId="0" animBg="1"/>
      <p:bldP spid="238" grpId="0" animBg="1"/>
      <p:bldP spid="239" grpId="0" animBg="1"/>
      <p:bldP spid="240" grpId="0" animBg="1"/>
      <p:bldP spid="243" grpId="0" animBg="1"/>
      <p:bldP spid="244" grpId="0" animBg="1"/>
      <p:bldP spid="248" grpId="0"/>
      <p:bldP spid="47" grpId="0" animBg="1"/>
      <p:bldP spid="48" grpId="0" animBg="1"/>
      <p:bldP spid="49" grpId="0" animBg="1"/>
      <p:bldP spid="52" grpId="0" animBg="1"/>
      <p:bldP spid="53" grpId="0" animBg="1"/>
      <p:bldP spid="54" grpId="0" animBg="1"/>
      <p:bldP spid="56"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aphic 4">
            <a:extLst>
              <a:ext uri="{FF2B5EF4-FFF2-40B4-BE49-F238E27FC236}">
                <a16:creationId xmlns:a16="http://schemas.microsoft.com/office/drawing/2014/main" id="{60C96970-8BD3-4409-9209-C527903F3CA6}"/>
              </a:ext>
            </a:extLst>
          </p:cNvPr>
          <p:cNvSpPr/>
          <p:nvPr/>
        </p:nvSpPr>
        <p:spPr>
          <a:xfrm>
            <a:off x="944880" y="1333727"/>
            <a:ext cx="10302240" cy="5152868"/>
          </a:xfrm>
          <a:custGeom>
            <a:avLst/>
            <a:gdLst>
              <a:gd name="connsiteX0" fmla="*/ 1407128 w 2810446"/>
              <a:gd name="connsiteY0" fmla="*/ 706469 h 1405699"/>
              <a:gd name="connsiteX1" fmla="*/ 1410272 w 2810446"/>
              <a:gd name="connsiteY1" fmla="*/ 703326 h 1405699"/>
              <a:gd name="connsiteX2" fmla="*/ 1413415 w 2810446"/>
              <a:gd name="connsiteY2" fmla="*/ 706469 h 1405699"/>
              <a:gd name="connsiteX3" fmla="*/ 1410272 w 2810446"/>
              <a:gd name="connsiteY3" fmla="*/ 709613 h 1405699"/>
              <a:gd name="connsiteX4" fmla="*/ 1407128 w 2810446"/>
              <a:gd name="connsiteY4" fmla="*/ 706469 h 1405699"/>
              <a:gd name="connsiteX5" fmla="*/ 1425035 w 2810446"/>
              <a:gd name="connsiteY5" fmla="*/ 709613 h 1405699"/>
              <a:gd name="connsiteX6" fmla="*/ 1428179 w 2810446"/>
              <a:gd name="connsiteY6" fmla="*/ 706469 h 1405699"/>
              <a:gd name="connsiteX7" fmla="*/ 1425035 w 2810446"/>
              <a:gd name="connsiteY7" fmla="*/ 703326 h 1405699"/>
              <a:gd name="connsiteX8" fmla="*/ 1421892 w 2810446"/>
              <a:gd name="connsiteY8" fmla="*/ 706469 h 1405699"/>
              <a:gd name="connsiteX9" fmla="*/ 1425035 w 2810446"/>
              <a:gd name="connsiteY9" fmla="*/ 709613 h 1405699"/>
              <a:gd name="connsiteX10" fmla="*/ 1419511 w 2810446"/>
              <a:gd name="connsiteY10" fmla="*/ 721138 h 1405699"/>
              <a:gd name="connsiteX11" fmla="*/ 1422654 w 2810446"/>
              <a:gd name="connsiteY11" fmla="*/ 717995 h 1405699"/>
              <a:gd name="connsiteX12" fmla="*/ 1419511 w 2810446"/>
              <a:gd name="connsiteY12" fmla="*/ 714851 h 1405699"/>
              <a:gd name="connsiteX13" fmla="*/ 1416368 w 2810446"/>
              <a:gd name="connsiteY13" fmla="*/ 717995 h 1405699"/>
              <a:gd name="connsiteX14" fmla="*/ 1419511 w 2810446"/>
              <a:gd name="connsiteY14" fmla="*/ 721138 h 1405699"/>
              <a:gd name="connsiteX15" fmla="*/ 1407033 w 2810446"/>
              <a:gd name="connsiteY15" fmla="*/ 723995 h 1405699"/>
              <a:gd name="connsiteX16" fmla="*/ 1410176 w 2810446"/>
              <a:gd name="connsiteY16" fmla="*/ 720852 h 1405699"/>
              <a:gd name="connsiteX17" fmla="*/ 1407033 w 2810446"/>
              <a:gd name="connsiteY17" fmla="*/ 717709 h 1405699"/>
              <a:gd name="connsiteX18" fmla="*/ 1403890 w 2810446"/>
              <a:gd name="connsiteY18" fmla="*/ 720852 h 1405699"/>
              <a:gd name="connsiteX19" fmla="*/ 1407033 w 2810446"/>
              <a:gd name="connsiteY19" fmla="*/ 723995 h 1405699"/>
              <a:gd name="connsiteX20" fmla="*/ 1397032 w 2810446"/>
              <a:gd name="connsiteY20" fmla="*/ 715994 h 1405699"/>
              <a:gd name="connsiteX21" fmla="*/ 1400175 w 2810446"/>
              <a:gd name="connsiteY21" fmla="*/ 712851 h 1405699"/>
              <a:gd name="connsiteX22" fmla="*/ 1397032 w 2810446"/>
              <a:gd name="connsiteY22" fmla="*/ 709708 h 1405699"/>
              <a:gd name="connsiteX23" fmla="*/ 1393889 w 2810446"/>
              <a:gd name="connsiteY23" fmla="*/ 712851 h 1405699"/>
              <a:gd name="connsiteX24" fmla="*/ 1397032 w 2810446"/>
              <a:gd name="connsiteY24" fmla="*/ 715994 h 1405699"/>
              <a:gd name="connsiteX25" fmla="*/ 1397032 w 2810446"/>
              <a:gd name="connsiteY25" fmla="*/ 703231 h 1405699"/>
              <a:gd name="connsiteX26" fmla="*/ 1400175 w 2810446"/>
              <a:gd name="connsiteY26" fmla="*/ 700088 h 1405699"/>
              <a:gd name="connsiteX27" fmla="*/ 1397032 w 2810446"/>
              <a:gd name="connsiteY27" fmla="*/ 696944 h 1405699"/>
              <a:gd name="connsiteX28" fmla="*/ 1393889 w 2810446"/>
              <a:gd name="connsiteY28" fmla="*/ 700088 h 1405699"/>
              <a:gd name="connsiteX29" fmla="*/ 1397032 w 2810446"/>
              <a:gd name="connsiteY29" fmla="*/ 703231 h 1405699"/>
              <a:gd name="connsiteX30" fmla="*/ 1407033 w 2810446"/>
              <a:gd name="connsiteY30" fmla="*/ 695230 h 1405699"/>
              <a:gd name="connsiteX31" fmla="*/ 1410176 w 2810446"/>
              <a:gd name="connsiteY31" fmla="*/ 692087 h 1405699"/>
              <a:gd name="connsiteX32" fmla="*/ 1407033 w 2810446"/>
              <a:gd name="connsiteY32" fmla="*/ 688943 h 1405699"/>
              <a:gd name="connsiteX33" fmla="*/ 1403890 w 2810446"/>
              <a:gd name="connsiteY33" fmla="*/ 692087 h 1405699"/>
              <a:gd name="connsiteX34" fmla="*/ 1407033 w 2810446"/>
              <a:gd name="connsiteY34" fmla="*/ 695230 h 1405699"/>
              <a:gd name="connsiteX35" fmla="*/ 1419511 w 2810446"/>
              <a:gd name="connsiteY35" fmla="*/ 698087 h 1405699"/>
              <a:gd name="connsiteX36" fmla="*/ 1422654 w 2810446"/>
              <a:gd name="connsiteY36" fmla="*/ 694944 h 1405699"/>
              <a:gd name="connsiteX37" fmla="*/ 1419511 w 2810446"/>
              <a:gd name="connsiteY37" fmla="*/ 691801 h 1405699"/>
              <a:gd name="connsiteX38" fmla="*/ 1416368 w 2810446"/>
              <a:gd name="connsiteY38" fmla="*/ 694944 h 1405699"/>
              <a:gd name="connsiteX39" fmla="*/ 1419511 w 2810446"/>
              <a:gd name="connsiteY39" fmla="*/ 698087 h 1405699"/>
              <a:gd name="connsiteX40" fmla="*/ 1439799 w 2810446"/>
              <a:gd name="connsiteY40" fmla="*/ 709613 h 1405699"/>
              <a:gd name="connsiteX41" fmla="*/ 1442942 w 2810446"/>
              <a:gd name="connsiteY41" fmla="*/ 706469 h 1405699"/>
              <a:gd name="connsiteX42" fmla="*/ 1439799 w 2810446"/>
              <a:gd name="connsiteY42" fmla="*/ 703326 h 1405699"/>
              <a:gd name="connsiteX43" fmla="*/ 1436656 w 2810446"/>
              <a:gd name="connsiteY43" fmla="*/ 706469 h 1405699"/>
              <a:gd name="connsiteX44" fmla="*/ 1439799 w 2810446"/>
              <a:gd name="connsiteY44" fmla="*/ 709613 h 1405699"/>
              <a:gd name="connsiteX45" fmla="*/ 1436846 w 2810446"/>
              <a:gd name="connsiteY45" fmla="*/ 722376 h 1405699"/>
              <a:gd name="connsiteX46" fmla="*/ 1439989 w 2810446"/>
              <a:gd name="connsiteY46" fmla="*/ 719233 h 1405699"/>
              <a:gd name="connsiteX47" fmla="*/ 1436846 w 2810446"/>
              <a:gd name="connsiteY47" fmla="*/ 716090 h 1405699"/>
              <a:gd name="connsiteX48" fmla="*/ 1433703 w 2810446"/>
              <a:gd name="connsiteY48" fmla="*/ 719233 h 1405699"/>
              <a:gd name="connsiteX49" fmla="*/ 1436846 w 2810446"/>
              <a:gd name="connsiteY49" fmla="*/ 722376 h 1405699"/>
              <a:gd name="connsiteX50" fmla="*/ 1428655 w 2810446"/>
              <a:gd name="connsiteY50" fmla="*/ 732663 h 1405699"/>
              <a:gd name="connsiteX51" fmla="*/ 1431798 w 2810446"/>
              <a:gd name="connsiteY51" fmla="*/ 729520 h 1405699"/>
              <a:gd name="connsiteX52" fmla="*/ 1428655 w 2810446"/>
              <a:gd name="connsiteY52" fmla="*/ 726377 h 1405699"/>
              <a:gd name="connsiteX53" fmla="*/ 1425512 w 2810446"/>
              <a:gd name="connsiteY53" fmla="*/ 729520 h 1405699"/>
              <a:gd name="connsiteX54" fmla="*/ 1428655 w 2810446"/>
              <a:gd name="connsiteY54" fmla="*/ 732663 h 1405699"/>
              <a:gd name="connsiteX55" fmla="*/ 1416844 w 2810446"/>
              <a:gd name="connsiteY55" fmla="*/ 738283 h 1405699"/>
              <a:gd name="connsiteX56" fmla="*/ 1419987 w 2810446"/>
              <a:gd name="connsiteY56" fmla="*/ 735140 h 1405699"/>
              <a:gd name="connsiteX57" fmla="*/ 1416844 w 2810446"/>
              <a:gd name="connsiteY57" fmla="*/ 731996 h 1405699"/>
              <a:gd name="connsiteX58" fmla="*/ 1413701 w 2810446"/>
              <a:gd name="connsiteY58" fmla="*/ 735140 h 1405699"/>
              <a:gd name="connsiteX59" fmla="*/ 1416844 w 2810446"/>
              <a:gd name="connsiteY59" fmla="*/ 738283 h 1405699"/>
              <a:gd name="connsiteX60" fmla="*/ 1403699 w 2810446"/>
              <a:gd name="connsiteY60" fmla="*/ 738283 h 1405699"/>
              <a:gd name="connsiteX61" fmla="*/ 1406843 w 2810446"/>
              <a:gd name="connsiteY61" fmla="*/ 735140 h 1405699"/>
              <a:gd name="connsiteX62" fmla="*/ 1403699 w 2810446"/>
              <a:gd name="connsiteY62" fmla="*/ 731996 h 1405699"/>
              <a:gd name="connsiteX63" fmla="*/ 1400556 w 2810446"/>
              <a:gd name="connsiteY63" fmla="*/ 735140 h 1405699"/>
              <a:gd name="connsiteX64" fmla="*/ 1403699 w 2810446"/>
              <a:gd name="connsiteY64" fmla="*/ 738283 h 1405699"/>
              <a:gd name="connsiteX65" fmla="*/ 1391888 w 2810446"/>
              <a:gd name="connsiteY65" fmla="*/ 732663 h 1405699"/>
              <a:gd name="connsiteX66" fmla="*/ 1395032 w 2810446"/>
              <a:gd name="connsiteY66" fmla="*/ 729520 h 1405699"/>
              <a:gd name="connsiteX67" fmla="*/ 1391888 w 2810446"/>
              <a:gd name="connsiteY67" fmla="*/ 726377 h 1405699"/>
              <a:gd name="connsiteX68" fmla="*/ 1388745 w 2810446"/>
              <a:gd name="connsiteY68" fmla="*/ 729520 h 1405699"/>
              <a:gd name="connsiteX69" fmla="*/ 1391888 w 2810446"/>
              <a:gd name="connsiteY69" fmla="*/ 732663 h 1405699"/>
              <a:gd name="connsiteX70" fmla="*/ 1383697 w 2810446"/>
              <a:gd name="connsiteY70" fmla="*/ 722376 h 1405699"/>
              <a:gd name="connsiteX71" fmla="*/ 1386840 w 2810446"/>
              <a:gd name="connsiteY71" fmla="*/ 719233 h 1405699"/>
              <a:gd name="connsiteX72" fmla="*/ 1383697 w 2810446"/>
              <a:gd name="connsiteY72" fmla="*/ 716090 h 1405699"/>
              <a:gd name="connsiteX73" fmla="*/ 1380554 w 2810446"/>
              <a:gd name="connsiteY73" fmla="*/ 719233 h 1405699"/>
              <a:gd name="connsiteX74" fmla="*/ 1383697 w 2810446"/>
              <a:gd name="connsiteY74" fmla="*/ 722376 h 1405699"/>
              <a:gd name="connsiteX75" fmla="*/ 1380839 w 2810446"/>
              <a:gd name="connsiteY75" fmla="*/ 709613 h 1405699"/>
              <a:gd name="connsiteX76" fmla="*/ 1383983 w 2810446"/>
              <a:gd name="connsiteY76" fmla="*/ 706469 h 1405699"/>
              <a:gd name="connsiteX77" fmla="*/ 1380839 w 2810446"/>
              <a:gd name="connsiteY77" fmla="*/ 703326 h 1405699"/>
              <a:gd name="connsiteX78" fmla="*/ 1377696 w 2810446"/>
              <a:gd name="connsiteY78" fmla="*/ 706469 h 1405699"/>
              <a:gd name="connsiteX79" fmla="*/ 1380839 w 2810446"/>
              <a:gd name="connsiteY79" fmla="*/ 709613 h 1405699"/>
              <a:gd name="connsiteX80" fmla="*/ 1383697 w 2810446"/>
              <a:gd name="connsiteY80" fmla="*/ 696754 h 1405699"/>
              <a:gd name="connsiteX81" fmla="*/ 1386840 w 2810446"/>
              <a:gd name="connsiteY81" fmla="*/ 693611 h 1405699"/>
              <a:gd name="connsiteX82" fmla="*/ 1383697 w 2810446"/>
              <a:gd name="connsiteY82" fmla="*/ 690467 h 1405699"/>
              <a:gd name="connsiteX83" fmla="*/ 1380554 w 2810446"/>
              <a:gd name="connsiteY83" fmla="*/ 693611 h 1405699"/>
              <a:gd name="connsiteX84" fmla="*/ 1383697 w 2810446"/>
              <a:gd name="connsiteY84" fmla="*/ 696754 h 1405699"/>
              <a:gd name="connsiteX85" fmla="*/ 1391888 w 2810446"/>
              <a:gd name="connsiteY85" fmla="*/ 686562 h 1405699"/>
              <a:gd name="connsiteX86" fmla="*/ 1395032 w 2810446"/>
              <a:gd name="connsiteY86" fmla="*/ 683419 h 1405699"/>
              <a:gd name="connsiteX87" fmla="*/ 1391888 w 2810446"/>
              <a:gd name="connsiteY87" fmla="*/ 680276 h 1405699"/>
              <a:gd name="connsiteX88" fmla="*/ 1388745 w 2810446"/>
              <a:gd name="connsiteY88" fmla="*/ 683419 h 1405699"/>
              <a:gd name="connsiteX89" fmla="*/ 1391888 w 2810446"/>
              <a:gd name="connsiteY89" fmla="*/ 686562 h 1405699"/>
              <a:gd name="connsiteX90" fmla="*/ 1403699 w 2810446"/>
              <a:gd name="connsiteY90" fmla="*/ 680847 h 1405699"/>
              <a:gd name="connsiteX91" fmla="*/ 1406843 w 2810446"/>
              <a:gd name="connsiteY91" fmla="*/ 677704 h 1405699"/>
              <a:gd name="connsiteX92" fmla="*/ 1403699 w 2810446"/>
              <a:gd name="connsiteY92" fmla="*/ 674561 h 1405699"/>
              <a:gd name="connsiteX93" fmla="*/ 1400556 w 2810446"/>
              <a:gd name="connsiteY93" fmla="*/ 677704 h 1405699"/>
              <a:gd name="connsiteX94" fmla="*/ 1403699 w 2810446"/>
              <a:gd name="connsiteY94" fmla="*/ 680847 h 1405699"/>
              <a:gd name="connsiteX95" fmla="*/ 1416844 w 2810446"/>
              <a:gd name="connsiteY95" fmla="*/ 680847 h 1405699"/>
              <a:gd name="connsiteX96" fmla="*/ 1419987 w 2810446"/>
              <a:gd name="connsiteY96" fmla="*/ 677704 h 1405699"/>
              <a:gd name="connsiteX97" fmla="*/ 1416844 w 2810446"/>
              <a:gd name="connsiteY97" fmla="*/ 674561 h 1405699"/>
              <a:gd name="connsiteX98" fmla="*/ 1413701 w 2810446"/>
              <a:gd name="connsiteY98" fmla="*/ 677704 h 1405699"/>
              <a:gd name="connsiteX99" fmla="*/ 1416844 w 2810446"/>
              <a:gd name="connsiteY99" fmla="*/ 680847 h 1405699"/>
              <a:gd name="connsiteX100" fmla="*/ 1428655 w 2810446"/>
              <a:gd name="connsiteY100" fmla="*/ 686562 h 1405699"/>
              <a:gd name="connsiteX101" fmla="*/ 1431798 w 2810446"/>
              <a:gd name="connsiteY101" fmla="*/ 683419 h 1405699"/>
              <a:gd name="connsiteX102" fmla="*/ 1428655 w 2810446"/>
              <a:gd name="connsiteY102" fmla="*/ 680276 h 1405699"/>
              <a:gd name="connsiteX103" fmla="*/ 1425512 w 2810446"/>
              <a:gd name="connsiteY103" fmla="*/ 683419 h 1405699"/>
              <a:gd name="connsiteX104" fmla="*/ 1428655 w 2810446"/>
              <a:gd name="connsiteY104" fmla="*/ 686562 h 1405699"/>
              <a:gd name="connsiteX105" fmla="*/ 1436846 w 2810446"/>
              <a:gd name="connsiteY105" fmla="*/ 696754 h 1405699"/>
              <a:gd name="connsiteX106" fmla="*/ 1439989 w 2810446"/>
              <a:gd name="connsiteY106" fmla="*/ 693611 h 1405699"/>
              <a:gd name="connsiteX107" fmla="*/ 1436846 w 2810446"/>
              <a:gd name="connsiteY107" fmla="*/ 690467 h 1405699"/>
              <a:gd name="connsiteX108" fmla="*/ 1433703 w 2810446"/>
              <a:gd name="connsiteY108" fmla="*/ 693611 h 1405699"/>
              <a:gd name="connsiteX109" fmla="*/ 1436846 w 2810446"/>
              <a:gd name="connsiteY109" fmla="*/ 696754 h 1405699"/>
              <a:gd name="connsiteX110" fmla="*/ 1454468 w 2810446"/>
              <a:gd name="connsiteY110" fmla="*/ 709613 h 1405699"/>
              <a:gd name="connsiteX111" fmla="*/ 1457611 w 2810446"/>
              <a:gd name="connsiteY111" fmla="*/ 706469 h 1405699"/>
              <a:gd name="connsiteX112" fmla="*/ 1454468 w 2810446"/>
              <a:gd name="connsiteY112" fmla="*/ 703326 h 1405699"/>
              <a:gd name="connsiteX113" fmla="*/ 1451324 w 2810446"/>
              <a:gd name="connsiteY113" fmla="*/ 706469 h 1405699"/>
              <a:gd name="connsiteX114" fmla="*/ 1454468 w 2810446"/>
              <a:gd name="connsiteY114" fmla="*/ 709613 h 1405699"/>
              <a:gd name="connsiteX115" fmla="*/ 1452563 w 2810446"/>
              <a:gd name="connsiteY115" fmla="*/ 722662 h 1405699"/>
              <a:gd name="connsiteX116" fmla="*/ 1455706 w 2810446"/>
              <a:gd name="connsiteY116" fmla="*/ 719519 h 1405699"/>
              <a:gd name="connsiteX117" fmla="*/ 1452563 w 2810446"/>
              <a:gd name="connsiteY117" fmla="*/ 716375 h 1405699"/>
              <a:gd name="connsiteX118" fmla="*/ 1449419 w 2810446"/>
              <a:gd name="connsiteY118" fmla="*/ 719519 h 1405699"/>
              <a:gd name="connsiteX119" fmla="*/ 1452563 w 2810446"/>
              <a:gd name="connsiteY119" fmla="*/ 722662 h 1405699"/>
              <a:gd name="connsiteX120" fmla="*/ 1446848 w 2810446"/>
              <a:gd name="connsiteY120" fmla="*/ 734473 h 1405699"/>
              <a:gd name="connsiteX121" fmla="*/ 1449991 w 2810446"/>
              <a:gd name="connsiteY121" fmla="*/ 731330 h 1405699"/>
              <a:gd name="connsiteX122" fmla="*/ 1446848 w 2810446"/>
              <a:gd name="connsiteY122" fmla="*/ 728186 h 1405699"/>
              <a:gd name="connsiteX123" fmla="*/ 1443704 w 2810446"/>
              <a:gd name="connsiteY123" fmla="*/ 731330 h 1405699"/>
              <a:gd name="connsiteX124" fmla="*/ 1446848 w 2810446"/>
              <a:gd name="connsiteY124" fmla="*/ 734473 h 1405699"/>
              <a:gd name="connsiteX125" fmla="*/ 1437894 w 2810446"/>
              <a:gd name="connsiteY125" fmla="*/ 744188 h 1405699"/>
              <a:gd name="connsiteX126" fmla="*/ 1441037 w 2810446"/>
              <a:gd name="connsiteY126" fmla="*/ 741045 h 1405699"/>
              <a:gd name="connsiteX127" fmla="*/ 1437894 w 2810446"/>
              <a:gd name="connsiteY127" fmla="*/ 737902 h 1405699"/>
              <a:gd name="connsiteX128" fmla="*/ 1434751 w 2810446"/>
              <a:gd name="connsiteY128" fmla="*/ 741045 h 1405699"/>
              <a:gd name="connsiteX129" fmla="*/ 1437894 w 2810446"/>
              <a:gd name="connsiteY129" fmla="*/ 744188 h 1405699"/>
              <a:gd name="connsiteX130" fmla="*/ 1426464 w 2810446"/>
              <a:gd name="connsiteY130" fmla="*/ 750761 h 1405699"/>
              <a:gd name="connsiteX131" fmla="*/ 1429607 w 2810446"/>
              <a:gd name="connsiteY131" fmla="*/ 747617 h 1405699"/>
              <a:gd name="connsiteX132" fmla="*/ 1426464 w 2810446"/>
              <a:gd name="connsiteY132" fmla="*/ 744474 h 1405699"/>
              <a:gd name="connsiteX133" fmla="*/ 1423321 w 2810446"/>
              <a:gd name="connsiteY133" fmla="*/ 747617 h 1405699"/>
              <a:gd name="connsiteX134" fmla="*/ 1426464 w 2810446"/>
              <a:gd name="connsiteY134" fmla="*/ 750761 h 1405699"/>
              <a:gd name="connsiteX135" fmla="*/ 1413605 w 2810446"/>
              <a:gd name="connsiteY135" fmla="*/ 753713 h 1405699"/>
              <a:gd name="connsiteX136" fmla="*/ 1416749 w 2810446"/>
              <a:gd name="connsiteY136" fmla="*/ 750570 h 1405699"/>
              <a:gd name="connsiteX137" fmla="*/ 1413605 w 2810446"/>
              <a:gd name="connsiteY137" fmla="*/ 747427 h 1405699"/>
              <a:gd name="connsiteX138" fmla="*/ 1410462 w 2810446"/>
              <a:gd name="connsiteY138" fmla="*/ 750570 h 1405699"/>
              <a:gd name="connsiteX139" fmla="*/ 1413605 w 2810446"/>
              <a:gd name="connsiteY139" fmla="*/ 753713 h 1405699"/>
              <a:gd name="connsiteX140" fmla="*/ 1400461 w 2810446"/>
              <a:gd name="connsiteY140" fmla="*/ 752665 h 1405699"/>
              <a:gd name="connsiteX141" fmla="*/ 1403604 w 2810446"/>
              <a:gd name="connsiteY141" fmla="*/ 749522 h 1405699"/>
              <a:gd name="connsiteX142" fmla="*/ 1400461 w 2810446"/>
              <a:gd name="connsiteY142" fmla="*/ 746379 h 1405699"/>
              <a:gd name="connsiteX143" fmla="*/ 1397318 w 2810446"/>
              <a:gd name="connsiteY143" fmla="*/ 749522 h 1405699"/>
              <a:gd name="connsiteX144" fmla="*/ 1400461 w 2810446"/>
              <a:gd name="connsiteY144" fmla="*/ 752665 h 1405699"/>
              <a:gd name="connsiteX145" fmla="*/ 1388174 w 2810446"/>
              <a:gd name="connsiteY145" fmla="*/ 747903 h 1405699"/>
              <a:gd name="connsiteX146" fmla="*/ 1391317 w 2810446"/>
              <a:gd name="connsiteY146" fmla="*/ 744760 h 1405699"/>
              <a:gd name="connsiteX147" fmla="*/ 1388174 w 2810446"/>
              <a:gd name="connsiteY147" fmla="*/ 741617 h 1405699"/>
              <a:gd name="connsiteX148" fmla="*/ 1385030 w 2810446"/>
              <a:gd name="connsiteY148" fmla="*/ 744760 h 1405699"/>
              <a:gd name="connsiteX149" fmla="*/ 1388174 w 2810446"/>
              <a:gd name="connsiteY149" fmla="*/ 747903 h 1405699"/>
              <a:gd name="connsiteX150" fmla="*/ 1377887 w 2810446"/>
              <a:gd name="connsiteY150" fmla="*/ 739616 h 1405699"/>
              <a:gd name="connsiteX151" fmla="*/ 1381030 w 2810446"/>
              <a:gd name="connsiteY151" fmla="*/ 736473 h 1405699"/>
              <a:gd name="connsiteX152" fmla="*/ 1377887 w 2810446"/>
              <a:gd name="connsiteY152" fmla="*/ 733330 h 1405699"/>
              <a:gd name="connsiteX153" fmla="*/ 1374743 w 2810446"/>
              <a:gd name="connsiteY153" fmla="*/ 736473 h 1405699"/>
              <a:gd name="connsiteX154" fmla="*/ 1377887 w 2810446"/>
              <a:gd name="connsiteY154" fmla="*/ 739616 h 1405699"/>
              <a:gd name="connsiteX155" fmla="*/ 1370457 w 2810446"/>
              <a:gd name="connsiteY155" fmla="*/ 728758 h 1405699"/>
              <a:gd name="connsiteX156" fmla="*/ 1373600 w 2810446"/>
              <a:gd name="connsiteY156" fmla="*/ 725615 h 1405699"/>
              <a:gd name="connsiteX157" fmla="*/ 1370457 w 2810446"/>
              <a:gd name="connsiteY157" fmla="*/ 722471 h 1405699"/>
              <a:gd name="connsiteX158" fmla="*/ 1367314 w 2810446"/>
              <a:gd name="connsiteY158" fmla="*/ 725615 h 1405699"/>
              <a:gd name="connsiteX159" fmla="*/ 1370457 w 2810446"/>
              <a:gd name="connsiteY159" fmla="*/ 728758 h 1405699"/>
              <a:gd name="connsiteX160" fmla="*/ 1366552 w 2810446"/>
              <a:gd name="connsiteY160" fmla="*/ 716185 h 1405699"/>
              <a:gd name="connsiteX161" fmla="*/ 1369695 w 2810446"/>
              <a:gd name="connsiteY161" fmla="*/ 713042 h 1405699"/>
              <a:gd name="connsiteX162" fmla="*/ 1366552 w 2810446"/>
              <a:gd name="connsiteY162" fmla="*/ 709898 h 1405699"/>
              <a:gd name="connsiteX163" fmla="*/ 1363409 w 2810446"/>
              <a:gd name="connsiteY163" fmla="*/ 713042 h 1405699"/>
              <a:gd name="connsiteX164" fmla="*/ 1366552 w 2810446"/>
              <a:gd name="connsiteY164" fmla="*/ 716185 h 1405699"/>
              <a:gd name="connsiteX165" fmla="*/ 1366552 w 2810446"/>
              <a:gd name="connsiteY165" fmla="*/ 703040 h 1405699"/>
              <a:gd name="connsiteX166" fmla="*/ 1369695 w 2810446"/>
              <a:gd name="connsiteY166" fmla="*/ 699897 h 1405699"/>
              <a:gd name="connsiteX167" fmla="*/ 1366552 w 2810446"/>
              <a:gd name="connsiteY167" fmla="*/ 696754 h 1405699"/>
              <a:gd name="connsiteX168" fmla="*/ 1363409 w 2810446"/>
              <a:gd name="connsiteY168" fmla="*/ 699897 h 1405699"/>
              <a:gd name="connsiteX169" fmla="*/ 1366552 w 2810446"/>
              <a:gd name="connsiteY169" fmla="*/ 703040 h 1405699"/>
              <a:gd name="connsiteX170" fmla="*/ 1370457 w 2810446"/>
              <a:gd name="connsiteY170" fmla="*/ 690372 h 1405699"/>
              <a:gd name="connsiteX171" fmla="*/ 1373600 w 2810446"/>
              <a:gd name="connsiteY171" fmla="*/ 687229 h 1405699"/>
              <a:gd name="connsiteX172" fmla="*/ 1370457 w 2810446"/>
              <a:gd name="connsiteY172" fmla="*/ 684086 h 1405699"/>
              <a:gd name="connsiteX173" fmla="*/ 1367314 w 2810446"/>
              <a:gd name="connsiteY173" fmla="*/ 687229 h 1405699"/>
              <a:gd name="connsiteX174" fmla="*/ 1370457 w 2810446"/>
              <a:gd name="connsiteY174" fmla="*/ 690372 h 1405699"/>
              <a:gd name="connsiteX175" fmla="*/ 1377887 w 2810446"/>
              <a:gd name="connsiteY175" fmla="*/ 679513 h 1405699"/>
              <a:gd name="connsiteX176" fmla="*/ 1381030 w 2810446"/>
              <a:gd name="connsiteY176" fmla="*/ 676370 h 1405699"/>
              <a:gd name="connsiteX177" fmla="*/ 1377887 w 2810446"/>
              <a:gd name="connsiteY177" fmla="*/ 673227 h 1405699"/>
              <a:gd name="connsiteX178" fmla="*/ 1374743 w 2810446"/>
              <a:gd name="connsiteY178" fmla="*/ 676370 h 1405699"/>
              <a:gd name="connsiteX179" fmla="*/ 1377887 w 2810446"/>
              <a:gd name="connsiteY179" fmla="*/ 679513 h 1405699"/>
              <a:gd name="connsiteX180" fmla="*/ 1388174 w 2810446"/>
              <a:gd name="connsiteY180" fmla="*/ 671322 h 1405699"/>
              <a:gd name="connsiteX181" fmla="*/ 1391317 w 2810446"/>
              <a:gd name="connsiteY181" fmla="*/ 668179 h 1405699"/>
              <a:gd name="connsiteX182" fmla="*/ 1388174 w 2810446"/>
              <a:gd name="connsiteY182" fmla="*/ 665036 h 1405699"/>
              <a:gd name="connsiteX183" fmla="*/ 1385030 w 2810446"/>
              <a:gd name="connsiteY183" fmla="*/ 668179 h 1405699"/>
              <a:gd name="connsiteX184" fmla="*/ 1388174 w 2810446"/>
              <a:gd name="connsiteY184" fmla="*/ 671322 h 1405699"/>
              <a:gd name="connsiteX185" fmla="*/ 1400461 w 2810446"/>
              <a:gd name="connsiteY185" fmla="*/ 666464 h 1405699"/>
              <a:gd name="connsiteX186" fmla="*/ 1403604 w 2810446"/>
              <a:gd name="connsiteY186" fmla="*/ 663321 h 1405699"/>
              <a:gd name="connsiteX187" fmla="*/ 1400461 w 2810446"/>
              <a:gd name="connsiteY187" fmla="*/ 660178 h 1405699"/>
              <a:gd name="connsiteX188" fmla="*/ 1397318 w 2810446"/>
              <a:gd name="connsiteY188" fmla="*/ 663321 h 1405699"/>
              <a:gd name="connsiteX189" fmla="*/ 1400461 w 2810446"/>
              <a:gd name="connsiteY189" fmla="*/ 666464 h 1405699"/>
              <a:gd name="connsiteX190" fmla="*/ 1413605 w 2810446"/>
              <a:gd name="connsiteY190" fmla="*/ 665512 h 1405699"/>
              <a:gd name="connsiteX191" fmla="*/ 1416749 w 2810446"/>
              <a:gd name="connsiteY191" fmla="*/ 662369 h 1405699"/>
              <a:gd name="connsiteX192" fmla="*/ 1413605 w 2810446"/>
              <a:gd name="connsiteY192" fmla="*/ 659225 h 1405699"/>
              <a:gd name="connsiteX193" fmla="*/ 1410462 w 2810446"/>
              <a:gd name="connsiteY193" fmla="*/ 662369 h 1405699"/>
              <a:gd name="connsiteX194" fmla="*/ 1413605 w 2810446"/>
              <a:gd name="connsiteY194" fmla="*/ 665512 h 1405699"/>
              <a:gd name="connsiteX195" fmla="*/ 1426464 w 2810446"/>
              <a:gd name="connsiteY195" fmla="*/ 668465 h 1405699"/>
              <a:gd name="connsiteX196" fmla="*/ 1429607 w 2810446"/>
              <a:gd name="connsiteY196" fmla="*/ 665321 h 1405699"/>
              <a:gd name="connsiteX197" fmla="*/ 1426464 w 2810446"/>
              <a:gd name="connsiteY197" fmla="*/ 662178 h 1405699"/>
              <a:gd name="connsiteX198" fmla="*/ 1423321 w 2810446"/>
              <a:gd name="connsiteY198" fmla="*/ 665321 h 1405699"/>
              <a:gd name="connsiteX199" fmla="*/ 1426464 w 2810446"/>
              <a:gd name="connsiteY199" fmla="*/ 668465 h 1405699"/>
              <a:gd name="connsiteX200" fmla="*/ 1437894 w 2810446"/>
              <a:gd name="connsiteY200" fmla="*/ 675037 h 1405699"/>
              <a:gd name="connsiteX201" fmla="*/ 1441037 w 2810446"/>
              <a:gd name="connsiteY201" fmla="*/ 671894 h 1405699"/>
              <a:gd name="connsiteX202" fmla="*/ 1437894 w 2810446"/>
              <a:gd name="connsiteY202" fmla="*/ 668750 h 1405699"/>
              <a:gd name="connsiteX203" fmla="*/ 1434751 w 2810446"/>
              <a:gd name="connsiteY203" fmla="*/ 671894 h 1405699"/>
              <a:gd name="connsiteX204" fmla="*/ 1437894 w 2810446"/>
              <a:gd name="connsiteY204" fmla="*/ 675037 h 1405699"/>
              <a:gd name="connsiteX205" fmla="*/ 1446848 w 2810446"/>
              <a:gd name="connsiteY205" fmla="*/ 684657 h 1405699"/>
              <a:gd name="connsiteX206" fmla="*/ 1449991 w 2810446"/>
              <a:gd name="connsiteY206" fmla="*/ 681514 h 1405699"/>
              <a:gd name="connsiteX207" fmla="*/ 1446848 w 2810446"/>
              <a:gd name="connsiteY207" fmla="*/ 678371 h 1405699"/>
              <a:gd name="connsiteX208" fmla="*/ 1443704 w 2810446"/>
              <a:gd name="connsiteY208" fmla="*/ 681514 h 1405699"/>
              <a:gd name="connsiteX209" fmla="*/ 1446848 w 2810446"/>
              <a:gd name="connsiteY209" fmla="*/ 684657 h 1405699"/>
              <a:gd name="connsiteX210" fmla="*/ 1452563 w 2810446"/>
              <a:gd name="connsiteY210" fmla="*/ 696563 h 1405699"/>
              <a:gd name="connsiteX211" fmla="*/ 1455706 w 2810446"/>
              <a:gd name="connsiteY211" fmla="*/ 693420 h 1405699"/>
              <a:gd name="connsiteX212" fmla="*/ 1452563 w 2810446"/>
              <a:gd name="connsiteY212" fmla="*/ 690277 h 1405699"/>
              <a:gd name="connsiteX213" fmla="*/ 1449419 w 2810446"/>
              <a:gd name="connsiteY213" fmla="*/ 693420 h 1405699"/>
              <a:gd name="connsiteX214" fmla="*/ 1452563 w 2810446"/>
              <a:gd name="connsiteY214" fmla="*/ 696563 h 1405699"/>
              <a:gd name="connsiteX215" fmla="*/ 1469231 w 2810446"/>
              <a:gd name="connsiteY215" fmla="*/ 709613 h 1405699"/>
              <a:gd name="connsiteX216" fmla="*/ 1472375 w 2810446"/>
              <a:gd name="connsiteY216" fmla="*/ 706469 h 1405699"/>
              <a:gd name="connsiteX217" fmla="*/ 1469231 w 2810446"/>
              <a:gd name="connsiteY217" fmla="*/ 703326 h 1405699"/>
              <a:gd name="connsiteX218" fmla="*/ 1466088 w 2810446"/>
              <a:gd name="connsiteY218" fmla="*/ 706469 h 1405699"/>
              <a:gd name="connsiteX219" fmla="*/ 1469231 w 2810446"/>
              <a:gd name="connsiteY219" fmla="*/ 709613 h 1405699"/>
              <a:gd name="connsiteX220" fmla="*/ 1467803 w 2810446"/>
              <a:gd name="connsiteY220" fmla="*/ 722662 h 1405699"/>
              <a:gd name="connsiteX221" fmla="*/ 1470946 w 2810446"/>
              <a:gd name="connsiteY221" fmla="*/ 719519 h 1405699"/>
              <a:gd name="connsiteX222" fmla="*/ 1467803 w 2810446"/>
              <a:gd name="connsiteY222" fmla="*/ 716375 h 1405699"/>
              <a:gd name="connsiteX223" fmla="*/ 1464659 w 2810446"/>
              <a:gd name="connsiteY223" fmla="*/ 719519 h 1405699"/>
              <a:gd name="connsiteX224" fmla="*/ 1467803 w 2810446"/>
              <a:gd name="connsiteY224" fmla="*/ 722662 h 1405699"/>
              <a:gd name="connsiteX225" fmla="*/ 1463421 w 2810446"/>
              <a:gd name="connsiteY225" fmla="*/ 735140 h 1405699"/>
              <a:gd name="connsiteX226" fmla="*/ 1466564 w 2810446"/>
              <a:gd name="connsiteY226" fmla="*/ 731996 h 1405699"/>
              <a:gd name="connsiteX227" fmla="*/ 1463421 w 2810446"/>
              <a:gd name="connsiteY227" fmla="*/ 728853 h 1405699"/>
              <a:gd name="connsiteX228" fmla="*/ 1460278 w 2810446"/>
              <a:gd name="connsiteY228" fmla="*/ 731996 h 1405699"/>
              <a:gd name="connsiteX229" fmla="*/ 1463421 w 2810446"/>
              <a:gd name="connsiteY229" fmla="*/ 735140 h 1405699"/>
              <a:gd name="connsiteX230" fmla="*/ 1456373 w 2810446"/>
              <a:gd name="connsiteY230" fmla="*/ 746379 h 1405699"/>
              <a:gd name="connsiteX231" fmla="*/ 1459516 w 2810446"/>
              <a:gd name="connsiteY231" fmla="*/ 743236 h 1405699"/>
              <a:gd name="connsiteX232" fmla="*/ 1456373 w 2810446"/>
              <a:gd name="connsiteY232" fmla="*/ 740093 h 1405699"/>
              <a:gd name="connsiteX233" fmla="*/ 1453229 w 2810446"/>
              <a:gd name="connsiteY233" fmla="*/ 743236 h 1405699"/>
              <a:gd name="connsiteX234" fmla="*/ 1456373 w 2810446"/>
              <a:gd name="connsiteY234" fmla="*/ 746379 h 1405699"/>
              <a:gd name="connsiteX235" fmla="*/ 1447038 w 2810446"/>
              <a:gd name="connsiteY235" fmla="*/ 755713 h 1405699"/>
              <a:gd name="connsiteX236" fmla="*/ 1450181 w 2810446"/>
              <a:gd name="connsiteY236" fmla="*/ 752570 h 1405699"/>
              <a:gd name="connsiteX237" fmla="*/ 1447038 w 2810446"/>
              <a:gd name="connsiteY237" fmla="*/ 749427 h 1405699"/>
              <a:gd name="connsiteX238" fmla="*/ 1443895 w 2810446"/>
              <a:gd name="connsiteY238" fmla="*/ 752570 h 1405699"/>
              <a:gd name="connsiteX239" fmla="*/ 1447038 w 2810446"/>
              <a:gd name="connsiteY239" fmla="*/ 755713 h 1405699"/>
              <a:gd name="connsiteX240" fmla="*/ 1435894 w 2810446"/>
              <a:gd name="connsiteY240" fmla="*/ 762667 h 1405699"/>
              <a:gd name="connsiteX241" fmla="*/ 1439037 w 2810446"/>
              <a:gd name="connsiteY241" fmla="*/ 759524 h 1405699"/>
              <a:gd name="connsiteX242" fmla="*/ 1435894 w 2810446"/>
              <a:gd name="connsiteY242" fmla="*/ 756380 h 1405699"/>
              <a:gd name="connsiteX243" fmla="*/ 1432751 w 2810446"/>
              <a:gd name="connsiteY243" fmla="*/ 759524 h 1405699"/>
              <a:gd name="connsiteX244" fmla="*/ 1435894 w 2810446"/>
              <a:gd name="connsiteY244" fmla="*/ 762667 h 1405699"/>
              <a:gd name="connsiteX245" fmla="*/ 1423416 w 2810446"/>
              <a:gd name="connsiteY245" fmla="*/ 767048 h 1405699"/>
              <a:gd name="connsiteX246" fmla="*/ 1426559 w 2810446"/>
              <a:gd name="connsiteY246" fmla="*/ 763905 h 1405699"/>
              <a:gd name="connsiteX247" fmla="*/ 1423416 w 2810446"/>
              <a:gd name="connsiteY247" fmla="*/ 760762 h 1405699"/>
              <a:gd name="connsiteX248" fmla="*/ 1420273 w 2810446"/>
              <a:gd name="connsiteY248" fmla="*/ 763905 h 1405699"/>
              <a:gd name="connsiteX249" fmla="*/ 1423416 w 2810446"/>
              <a:gd name="connsiteY249" fmla="*/ 767048 h 1405699"/>
              <a:gd name="connsiteX250" fmla="*/ 1410272 w 2810446"/>
              <a:gd name="connsiteY250" fmla="*/ 768572 h 1405699"/>
              <a:gd name="connsiteX251" fmla="*/ 1413415 w 2810446"/>
              <a:gd name="connsiteY251" fmla="*/ 765429 h 1405699"/>
              <a:gd name="connsiteX252" fmla="*/ 1410272 w 2810446"/>
              <a:gd name="connsiteY252" fmla="*/ 762286 h 1405699"/>
              <a:gd name="connsiteX253" fmla="*/ 1407128 w 2810446"/>
              <a:gd name="connsiteY253" fmla="*/ 765429 h 1405699"/>
              <a:gd name="connsiteX254" fmla="*/ 1410272 w 2810446"/>
              <a:gd name="connsiteY254" fmla="*/ 768572 h 1405699"/>
              <a:gd name="connsiteX255" fmla="*/ 1397127 w 2810446"/>
              <a:gd name="connsiteY255" fmla="*/ 767048 h 1405699"/>
              <a:gd name="connsiteX256" fmla="*/ 1400270 w 2810446"/>
              <a:gd name="connsiteY256" fmla="*/ 763905 h 1405699"/>
              <a:gd name="connsiteX257" fmla="*/ 1397127 w 2810446"/>
              <a:gd name="connsiteY257" fmla="*/ 760762 h 1405699"/>
              <a:gd name="connsiteX258" fmla="*/ 1393984 w 2810446"/>
              <a:gd name="connsiteY258" fmla="*/ 763905 h 1405699"/>
              <a:gd name="connsiteX259" fmla="*/ 1397127 w 2810446"/>
              <a:gd name="connsiteY259" fmla="*/ 767048 h 1405699"/>
              <a:gd name="connsiteX260" fmla="*/ 1384745 w 2810446"/>
              <a:gd name="connsiteY260" fmla="*/ 762667 h 1405699"/>
              <a:gd name="connsiteX261" fmla="*/ 1387888 w 2810446"/>
              <a:gd name="connsiteY261" fmla="*/ 759524 h 1405699"/>
              <a:gd name="connsiteX262" fmla="*/ 1384745 w 2810446"/>
              <a:gd name="connsiteY262" fmla="*/ 756380 h 1405699"/>
              <a:gd name="connsiteX263" fmla="*/ 1381601 w 2810446"/>
              <a:gd name="connsiteY263" fmla="*/ 759524 h 1405699"/>
              <a:gd name="connsiteX264" fmla="*/ 1384745 w 2810446"/>
              <a:gd name="connsiteY264" fmla="*/ 762667 h 1405699"/>
              <a:gd name="connsiteX265" fmla="*/ 1373505 w 2810446"/>
              <a:gd name="connsiteY265" fmla="*/ 755713 h 1405699"/>
              <a:gd name="connsiteX266" fmla="*/ 1376648 w 2810446"/>
              <a:gd name="connsiteY266" fmla="*/ 752570 h 1405699"/>
              <a:gd name="connsiteX267" fmla="*/ 1373505 w 2810446"/>
              <a:gd name="connsiteY267" fmla="*/ 749427 h 1405699"/>
              <a:gd name="connsiteX268" fmla="*/ 1370362 w 2810446"/>
              <a:gd name="connsiteY268" fmla="*/ 752570 h 1405699"/>
              <a:gd name="connsiteX269" fmla="*/ 1373505 w 2810446"/>
              <a:gd name="connsiteY269" fmla="*/ 755713 h 1405699"/>
              <a:gd name="connsiteX270" fmla="*/ 1364171 w 2810446"/>
              <a:gd name="connsiteY270" fmla="*/ 746379 h 1405699"/>
              <a:gd name="connsiteX271" fmla="*/ 1367314 w 2810446"/>
              <a:gd name="connsiteY271" fmla="*/ 743236 h 1405699"/>
              <a:gd name="connsiteX272" fmla="*/ 1364171 w 2810446"/>
              <a:gd name="connsiteY272" fmla="*/ 740093 h 1405699"/>
              <a:gd name="connsiteX273" fmla="*/ 1361027 w 2810446"/>
              <a:gd name="connsiteY273" fmla="*/ 743236 h 1405699"/>
              <a:gd name="connsiteX274" fmla="*/ 1364171 w 2810446"/>
              <a:gd name="connsiteY274" fmla="*/ 746379 h 1405699"/>
              <a:gd name="connsiteX275" fmla="*/ 1357217 w 2810446"/>
              <a:gd name="connsiteY275" fmla="*/ 735140 h 1405699"/>
              <a:gd name="connsiteX276" fmla="*/ 1360361 w 2810446"/>
              <a:gd name="connsiteY276" fmla="*/ 731996 h 1405699"/>
              <a:gd name="connsiteX277" fmla="*/ 1357217 w 2810446"/>
              <a:gd name="connsiteY277" fmla="*/ 728853 h 1405699"/>
              <a:gd name="connsiteX278" fmla="*/ 1354074 w 2810446"/>
              <a:gd name="connsiteY278" fmla="*/ 731996 h 1405699"/>
              <a:gd name="connsiteX279" fmla="*/ 1357217 w 2810446"/>
              <a:gd name="connsiteY279" fmla="*/ 735140 h 1405699"/>
              <a:gd name="connsiteX280" fmla="*/ 1352836 w 2810446"/>
              <a:gd name="connsiteY280" fmla="*/ 722662 h 1405699"/>
              <a:gd name="connsiteX281" fmla="*/ 1355979 w 2810446"/>
              <a:gd name="connsiteY281" fmla="*/ 719519 h 1405699"/>
              <a:gd name="connsiteX282" fmla="*/ 1352836 w 2810446"/>
              <a:gd name="connsiteY282" fmla="*/ 716375 h 1405699"/>
              <a:gd name="connsiteX283" fmla="*/ 1349693 w 2810446"/>
              <a:gd name="connsiteY283" fmla="*/ 719519 h 1405699"/>
              <a:gd name="connsiteX284" fmla="*/ 1352836 w 2810446"/>
              <a:gd name="connsiteY284" fmla="*/ 722662 h 1405699"/>
              <a:gd name="connsiteX285" fmla="*/ 1351312 w 2810446"/>
              <a:gd name="connsiteY285" fmla="*/ 709613 h 1405699"/>
              <a:gd name="connsiteX286" fmla="*/ 1354455 w 2810446"/>
              <a:gd name="connsiteY286" fmla="*/ 706469 h 1405699"/>
              <a:gd name="connsiteX287" fmla="*/ 1351312 w 2810446"/>
              <a:gd name="connsiteY287" fmla="*/ 703326 h 1405699"/>
              <a:gd name="connsiteX288" fmla="*/ 1348168 w 2810446"/>
              <a:gd name="connsiteY288" fmla="*/ 706469 h 1405699"/>
              <a:gd name="connsiteX289" fmla="*/ 1351312 w 2810446"/>
              <a:gd name="connsiteY289" fmla="*/ 709613 h 1405699"/>
              <a:gd name="connsiteX290" fmla="*/ 1352836 w 2810446"/>
              <a:gd name="connsiteY290" fmla="*/ 696468 h 1405699"/>
              <a:gd name="connsiteX291" fmla="*/ 1355979 w 2810446"/>
              <a:gd name="connsiteY291" fmla="*/ 693325 h 1405699"/>
              <a:gd name="connsiteX292" fmla="*/ 1352836 w 2810446"/>
              <a:gd name="connsiteY292" fmla="*/ 690182 h 1405699"/>
              <a:gd name="connsiteX293" fmla="*/ 1349693 w 2810446"/>
              <a:gd name="connsiteY293" fmla="*/ 693325 h 1405699"/>
              <a:gd name="connsiteX294" fmla="*/ 1352836 w 2810446"/>
              <a:gd name="connsiteY294" fmla="*/ 696468 h 1405699"/>
              <a:gd name="connsiteX295" fmla="*/ 1357217 w 2810446"/>
              <a:gd name="connsiteY295" fmla="*/ 683990 h 1405699"/>
              <a:gd name="connsiteX296" fmla="*/ 1360361 w 2810446"/>
              <a:gd name="connsiteY296" fmla="*/ 680847 h 1405699"/>
              <a:gd name="connsiteX297" fmla="*/ 1357217 w 2810446"/>
              <a:gd name="connsiteY297" fmla="*/ 677704 h 1405699"/>
              <a:gd name="connsiteX298" fmla="*/ 1354074 w 2810446"/>
              <a:gd name="connsiteY298" fmla="*/ 680847 h 1405699"/>
              <a:gd name="connsiteX299" fmla="*/ 1357217 w 2810446"/>
              <a:gd name="connsiteY299" fmla="*/ 683990 h 1405699"/>
              <a:gd name="connsiteX300" fmla="*/ 1364171 w 2810446"/>
              <a:gd name="connsiteY300" fmla="*/ 672846 h 1405699"/>
              <a:gd name="connsiteX301" fmla="*/ 1367314 w 2810446"/>
              <a:gd name="connsiteY301" fmla="*/ 669703 h 1405699"/>
              <a:gd name="connsiteX302" fmla="*/ 1364171 w 2810446"/>
              <a:gd name="connsiteY302" fmla="*/ 666560 h 1405699"/>
              <a:gd name="connsiteX303" fmla="*/ 1361027 w 2810446"/>
              <a:gd name="connsiteY303" fmla="*/ 669703 h 1405699"/>
              <a:gd name="connsiteX304" fmla="*/ 1364171 w 2810446"/>
              <a:gd name="connsiteY304" fmla="*/ 672846 h 1405699"/>
              <a:gd name="connsiteX305" fmla="*/ 1373505 w 2810446"/>
              <a:gd name="connsiteY305" fmla="*/ 663512 h 1405699"/>
              <a:gd name="connsiteX306" fmla="*/ 1376648 w 2810446"/>
              <a:gd name="connsiteY306" fmla="*/ 660368 h 1405699"/>
              <a:gd name="connsiteX307" fmla="*/ 1373505 w 2810446"/>
              <a:gd name="connsiteY307" fmla="*/ 657225 h 1405699"/>
              <a:gd name="connsiteX308" fmla="*/ 1370362 w 2810446"/>
              <a:gd name="connsiteY308" fmla="*/ 660368 h 1405699"/>
              <a:gd name="connsiteX309" fmla="*/ 1373505 w 2810446"/>
              <a:gd name="connsiteY309" fmla="*/ 663512 h 1405699"/>
              <a:gd name="connsiteX310" fmla="*/ 1384745 w 2810446"/>
              <a:gd name="connsiteY310" fmla="*/ 656463 h 1405699"/>
              <a:gd name="connsiteX311" fmla="*/ 1387888 w 2810446"/>
              <a:gd name="connsiteY311" fmla="*/ 653320 h 1405699"/>
              <a:gd name="connsiteX312" fmla="*/ 1384745 w 2810446"/>
              <a:gd name="connsiteY312" fmla="*/ 650177 h 1405699"/>
              <a:gd name="connsiteX313" fmla="*/ 1381601 w 2810446"/>
              <a:gd name="connsiteY313" fmla="*/ 653320 h 1405699"/>
              <a:gd name="connsiteX314" fmla="*/ 1384745 w 2810446"/>
              <a:gd name="connsiteY314" fmla="*/ 656463 h 1405699"/>
              <a:gd name="connsiteX315" fmla="*/ 1397127 w 2810446"/>
              <a:gd name="connsiteY315" fmla="*/ 652082 h 1405699"/>
              <a:gd name="connsiteX316" fmla="*/ 1400270 w 2810446"/>
              <a:gd name="connsiteY316" fmla="*/ 648938 h 1405699"/>
              <a:gd name="connsiteX317" fmla="*/ 1397127 w 2810446"/>
              <a:gd name="connsiteY317" fmla="*/ 645795 h 1405699"/>
              <a:gd name="connsiteX318" fmla="*/ 1393984 w 2810446"/>
              <a:gd name="connsiteY318" fmla="*/ 648938 h 1405699"/>
              <a:gd name="connsiteX319" fmla="*/ 1397127 w 2810446"/>
              <a:gd name="connsiteY319" fmla="*/ 652082 h 1405699"/>
              <a:gd name="connsiteX320" fmla="*/ 1410272 w 2810446"/>
              <a:gd name="connsiteY320" fmla="*/ 650653 h 1405699"/>
              <a:gd name="connsiteX321" fmla="*/ 1413415 w 2810446"/>
              <a:gd name="connsiteY321" fmla="*/ 647510 h 1405699"/>
              <a:gd name="connsiteX322" fmla="*/ 1410272 w 2810446"/>
              <a:gd name="connsiteY322" fmla="*/ 644366 h 1405699"/>
              <a:gd name="connsiteX323" fmla="*/ 1407128 w 2810446"/>
              <a:gd name="connsiteY323" fmla="*/ 647510 h 1405699"/>
              <a:gd name="connsiteX324" fmla="*/ 1410272 w 2810446"/>
              <a:gd name="connsiteY324" fmla="*/ 650653 h 1405699"/>
              <a:gd name="connsiteX325" fmla="*/ 1423416 w 2810446"/>
              <a:gd name="connsiteY325" fmla="*/ 652082 h 1405699"/>
              <a:gd name="connsiteX326" fmla="*/ 1426559 w 2810446"/>
              <a:gd name="connsiteY326" fmla="*/ 648938 h 1405699"/>
              <a:gd name="connsiteX327" fmla="*/ 1423416 w 2810446"/>
              <a:gd name="connsiteY327" fmla="*/ 645795 h 1405699"/>
              <a:gd name="connsiteX328" fmla="*/ 1420273 w 2810446"/>
              <a:gd name="connsiteY328" fmla="*/ 648938 h 1405699"/>
              <a:gd name="connsiteX329" fmla="*/ 1423416 w 2810446"/>
              <a:gd name="connsiteY329" fmla="*/ 652082 h 1405699"/>
              <a:gd name="connsiteX330" fmla="*/ 1435894 w 2810446"/>
              <a:gd name="connsiteY330" fmla="*/ 656463 h 1405699"/>
              <a:gd name="connsiteX331" fmla="*/ 1439037 w 2810446"/>
              <a:gd name="connsiteY331" fmla="*/ 653320 h 1405699"/>
              <a:gd name="connsiteX332" fmla="*/ 1435894 w 2810446"/>
              <a:gd name="connsiteY332" fmla="*/ 650177 h 1405699"/>
              <a:gd name="connsiteX333" fmla="*/ 1432751 w 2810446"/>
              <a:gd name="connsiteY333" fmla="*/ 653320 h 1405699"/>
              <a:gd name="connsiteX334" fmla="*/ 1435894 w 2810446"/>
              <a:gd name="connsiteY334" fmla="*/ 656463 h 1405699"/>
              <a:gd name="connsiteX335" fmla="*/ 1447038 w 2810446"/>
              <a:gd name="connsiteY335" fmla="*/ 663512 h 1405699"/>
              <a:gd name="connsiteX336" fmla="*/ 1450181 w 2810446"/>
              <a:gd name="connsiteY336" fmla="*/ 660368 h 1405699"/>
              <a:gd name="connsiteX337" fmla="*/ 1447038 w 2810446"/>
              <a:gd name="connsiteY337" fmla="*/ 657225 h 1405699"/>
              <a:gd name="connsiteX338" fmla="*/ 1443895 w 2810446"/>
              <a:gd name="connsiteY338" fmla="*/ 660368 h 1405699"/>
              <a:gd name="connsiteX339" fmla="*/ 1447038 w 2810446"/>
              <a:gd name="connsiteY339" fmla="*/ 663512 h 1405699"/>
              <a:gd name="connsiteX340" fmla="*/ 1456373 w 2810446"/>
              <a:gd name="connsiteY340" fmla="*/ 672846 h 1405699"/>
              <a:gd name="connsiteX341" fmla="*/ 1459516 w 2810446"/>
              <a:gd name="connsiteY341" fmla="*/ 669703 h 1405699"/>
              <a:gd name="connsiteX342" fmla="*/ 1456373 w 2810446"/>
              <a:gd name="connsiteY342" fmla="*/ 666560 h 1405699"/>
              <a:gd name="connsiteX343" fmla="*/ 1453229 w 2810446"/>
              <a:gd name="connsiteY343" fmla="*/ 669703 h 1405699"/>
              <a:gd name="connsiteX344" fmla="*/ 1456373 w 2810446"/>
              <a:gd name="connsiteY344" fmla="*/ 672846 h 1405699"/>
              <a:gd name="connsiteX345" fmla="*/ 1463421 w 2810446"/>
              <a:gd name="connsiteY345" fmla="*/ 683990 h 1405699"/>
              <a:gd name="connsiteX346" fmla="*/ 1466564 w 2810446"/>
              <a:gd name="connsiteY346" fmla="*/ 680847 h 1405699"/>
              <a:gd name="connsiteX347" fmla="*/ 1463421 w 2810446"/>
              <a:gd name="connsiteY347" fmla="*/ 677704 h 1405699"/>
              <a:gd name="connsiteX348" fmla="*/ 1460278 w 2810446"/>
              <a:gd name="connsiteY348" fmla="*/ 680847 h 1405699"/>
              <a:gd name="connsiteX349" fmla="*/ 1463421 w 2810446"/>
              <a:gd name="connsiteY349" fmla="*/ 683990 h 1405699"/>
              <a:gd name="connsiteX350" fmla="*/ 1467803 w 2810446"/>
              <a:gd name="connsiteY350" fmla="*/ 696468 h 1405699"/>
              <a:gd name="connsiteX351" fmla="*/ 1470946 w 2810446"/>
              <a:gd name="connsiteY351" fmla="*/ 693325 h 1405699"/>
              <a:gd name="connsiteX352" fmla="*/ 1467803 w 2810446"/>
              <a:gd name="connsiteY352" fmla="*/ 690182 h 1405699"/>
              <a:gd name="connsiteX353" fmla="*/ 1464659 w 2810446"/>
              <a:gd name="connsiteY353" fmla="*/ 693325 h 1405699"/>
              <a:gd name="connsiteX354" fmla="*/ 1467803 w 2810446"/>
              <a:gd name="connsiteY354" fmla="*/ 696468 h 1405699"/>
              <a:gd name="connsiteX355" fmla="*/ 1483995 w 2810446"/>
              <a:gd name="connsiteY355" fmla="*/ 709613 h 1405699"/>
              <a:gd name="connsiteX356" fmla="*/ 1487138 w 2810446"/>
              <a:gd name="connsiteY356" fmla="*/ 706469 h 1405699"/>
              <a:gd name="connsiteX357" fmla="*/ 1483995 w 2810446"/>
              <a:gd name="connsiteY357" fmla="*/ 703326 h 1405699"/>
              <a:gd name="connsiteX358" fmla="*/ 1480852 w 2810446"/>
              <a:gd name="connsiteY358" fmla="*/ 706469 h 1405699"/>
              <a:gd name="connsiteX359" fmla="*/ 1483995 w 2810446"/>
              <a:gd name="connsiteY359" fmla="*/ 709613 h 1405699"/>
              <a:gd name="connsiteX360" fmla="*/ 1482757 w 2810446"/>
              <a:gd name="connsiteY360" fmla="*/ 722757 h 1405699"/>
              <a:gd name="connsiteX361" fmla="*/ 1485900 w 2810446"/>
              <a:gd name="connsiteY361" fmla="*/ 719614 h 1405699"/>
              <a:gd name="connsiteX362" fmla="*/ 1482757 w 2810446"/>
              <a:gd name="connsiteY362" fmla="*/ 716471 h 1405699"/>
              <a:gd name="connsiteX363" fmla="*/ 1479614 w 2810446"/>
              <a:gd name="connsiteY363" fmla="*/ 719614 h 1405699"/>
              <a:gd name="connsiteX364" fmla="*/ 1482757 w 2810446"/>
              <a:gd name="connsiteY364" fmla="*/ 722757 h 1405699"/>
              <a:gd name="connsiteX365" fmla="*/ 1479233 w 2810446"/>
              <a:gd name="connsiteY365" fmla="*/ 735521 h 1405699"/>
              <a:gd name="connsiteX366" fmla="*/ 1482376 w 2810446"/>
              <a:gd name="connsiteY366" fmla="*/ 732377 h 1405699"/>
              <a:gd name="connsiteX367" fmla="*/ 1479233 w 2810446"/>
              <a:gd name="connsiteY367" fmla="*/ 729234 h 1405699"/>
              <a:gd name="connsiteX368" fmla="*/ 1476089 w 2810446"/>
              <a:gd name="connsiteY368" fmla="*/ 732377 h 1405699"/>
              <a:gd name="connsiteX369" fmla="*/ 1479233 w 2810446"/>
              <a:gd name="connsiteY369" fmla="*/ 735521 h 1405699"/>
              <a:gd name="connsiteX370" fmla="*/ 1473518 w 2810446"/>
              <a:gd name="connsiteY370" fmla="*/ 747427 h 1405699"/>
              <a:gd name="connsiteX371" fmla="*/ 1476661 w 2810446"/>
              <a:gd name="connsiteY371" fmla="*/ 744284 h 1405699"/>
              <a:gd name="connsiteX372" fmla="*/ 1473518 w 2810446"/>
              <a:gd name="connsiteY372" fmla="*/ 741140 h 1405699"/>
              <a:gd name="connsiteX373" fmla="*/ 1470374 w 2810446"/>
              <a:gd name="connsiteY373" fmla="*/ 744284 h 1405699"/>
              <a:gd name="connsiteX374" fmla="*/ 1473518 w 2810446"/>
              <a:gd name="connsiteY374" fmla="*/ 747427 h 1405699"/>
              <a:gd name="connsiteX375" fmla="*/ 1465802 w 2810446"/>
              <a:gd name="connsiteY375" fmla="*/ 758095 h 1405699"/>
              <a:gd name="connsiteX376" fmla="*/ 1468946 w 2810446"/>
              <a:gd name="connsiteY376" fmla="*/ 754952 h 1405699"/>
              <a:gd name="connsiteX377" fmla="*/ 1465802 w 2810446"/>
              <a:gd name="connsiteY377" fmla="*/ 751808 h 1405699"/>
              <a:gd name="connsiteX378" fmla="*/ 1462659 w 2810446"/>
              <a:gd name="connsiteY378" fmla="*/ 754952 h 1405699"/>
              <a:gd name="connsiteX379" fmla="*/ 1465802 w 2810446"/>
              <a:gd name="connsiteY379" fmla="*/ 758095 h 1405699"/>
              <a:gd name="connsiteX380" fmla="*/ 1456277 w 2810446"/>
              <a:gd name="connsiteY380" fmla="*/ 767239 h 1405699"/>
              <a:gd name="connsiteX381" fmla="*/ 1459421 w 2810446"/>
              <a:gd name="connsiteY381" fmla="*/ 764096 h 1405699"/>
              <a:gd name="connsiteX382" fmla="*/ 1456277 w 2810446"/>
              <a:gd name="connsiteY382" fmla="*/ 760952 h 1405699"/>
              <a:gd name="connsiteX383" fmla="*/ 1453134 w 2810446"/>
              <a:gd name="connsiteY383" fmla="*/ 764096 h 1405699"/>
              <a:gd name="connsiteX384" fmla="*/ 1456277 w 2810446"/>
              <a:gd name="connsiteY384" fmla="*/ 767239 h 1405699"/>
              <a:gd name="connsiteX385" fmla="*/ 1445228 w 2810446"/>
              <a:gd name="connsiteY385" fmla="*/ 774478 h 1405699"/>
              <a:gd name="connsiteX386" fmla="*/ 1448372 w 2810446"/>
              <a:gd name="connsiteY386" fmla="*/ 771335 h 1405699"/>
              <a:gd name="connsiteX387" fmla="*/ 1445228 w 2810446"/>
              <a:gd name="connsiteY387" fmla="*/ 768191 h 1405699"/>
              <a:gd name="connsiteX388" fmla="*/ 1442085 w 2810446"/>
              <a:gd name="connsiteY388" fmla="*/ 771335 h 1405699"/>
              <a:gd name="connsiteX389" fmla="*/ 1445228 w 2810446"/>
              <a:gd name="connsiteY389" fmla="*/ 774478 h 1405699"/>
              <a:gd name="connsiteX390" fmla="*/ 1433036 w 2810446"/>
              <a:gd name="connsiteY390" fmla="*/ 779621 h 1405699"/>
              <a:gd name="connsiteX391" fmla="*/ 1436180 w 2810446"/>
              <a:gd name="connsiteY391" fmla="*/ 776478 h 1405699"/>
              <a:gd name="connsiteX392" fmla="*/ 1433036 w 2810446"/>
              <a:gd name="connsiteY392" fmla="*/ 773335 h 1405699"/>
              <a:gd name="connsiteX393" fmla="*/ 1429893 w 2810446"/>
              <a:gd name="connsiteY393" fmla="*/ 776478 h 1405699"/>
              <a:gd name="connsiteX394" fmla="*/ 1433036 w 2810446"/>
              <a:gd name="connsiteY394" fmla="*/ 779621 h 1405699"/>
              <a:gd name="connsiteX395" fmla="*/ 1420178 w 2810446"/>
              <a:gd name="connsiteY395" fmla="*/ 782574 h 1405699"/>
              <a:gd name="connsiteX396" fmla="*/ 1423321 w 2810446"/>
              <a:gd name="connsiteY396" fmla="*/ 779431 h 1405699"/>
              <a:gd name="connsiteX397" fmla="*/ 1420178 w 2810446"/>
              <a:gd name="connsiteY397" fmla="*/ 776288 h 1405699"/>
              <a:gd name="connsiteX398" fmla="*/ 1417034 w 2810446"/>
              <a:gd name="connsiteY398" fmla="*/ 779431 h 1405699"/>
              <a:gd name="connsiteX399" fmla="*/ 1420178 w 2810446"/>
              <a:gd name="connsiteY399" fmla="*/ 782574 h 1405699"/>
              <a:gd name="connsiteX400" fmla="*/ 1406938 w 2810446"/>
              <a:gd name="connsiteY400" fmla="*/ 783241 h 1405699"/>
              <a:gd name="connsiteX401" fmla="*/ 1410081 w 2810446"/>
              <a:gd name="connsiteY401" fmla="*/ 780098 h 1405699"/>
              <a:gd name="connsiteX402" fmla="*/ 1406938 w 2810446"/>
              <a:gd name="connsiteY402" fmla="*/ 776954 h 1405699"/>
              <a:gd name="connsiteX403" fmla="*/ 1403795 w 2810446"/>
              <a:gd name="connsiteY403" fmla="*/ 780098 h 1405699"/>
              <a:gd name="connsiteX404" fmla="*/ 1406938 w 2810446"/>
              <a:gd name="connsiteY404" fmla="*/ 783241 h 1405699"/>
              <a:gd name="connsiteX405" fmla="*/ 1393889 w 2810446"/>
              <a:gd name="connsiteY405" fmla="*/ 781431 h 1405699"/>
              <a:gd name="connsiteX406" fmla="*/ 1397032 w 2810446"/>
              <a:gd name="connsiteY406" fmla="*/ 778288 h 1405699"/>
              <a:gd name="connsiteX407" fmla="*/ 1393889 w 2810446"/>
              <a:gd name="connsiteY407" fmla="*/ 775145 h 1405699"/>
              <a:gd name="connsiteX408" fmla="*/ 1390745 w 2810446"/>
              <a:gd name="connsiteY408" fmla="*/ 778288 h 1405699"/>
              <a:gd name="connsiteX409" fmla="*/ 1393889 w 2810446"/>
              <a:gd name="connsiteY409" fmla="*/ 781431 h 1405699"/>
              <a:gd name="connsiteX410" fmla="*/ 1381316 w 2810446"/>
              <a:gd name="connsiteY410" fmla="*/ 777335 h 1405699"/>
              <a:gd name="connsiteX411" fmla="*/ 1384459 w 2810446"/>
              <a:gd name="connsiteY411" fmla="*/ 774192 h 1405699"/>
              <a:gd name="connsiteX412" fmla="*/ 1381316 w 2810446"/>
              <a:gd name="connsiteY412" fmla="*/ 771049 h 1405699"/>
              <a:gd name="connsiteX413" fmla="*/ 1378172 w 2810446"/>
              <a:gd name="connsiteY413" fmla="*/ 774192 h 1405699"/>
              <a:gd name="connsiteX414" fmla="*/ 1381316 w 2810446"/>
              <a:gd name="connsiteY414" fmla="*/ 777335 h 1405699"/>
              <a:gd name="connsiteX415" fmla="*/ 1369695 w 2810446"/>
              <a:gd name="connsiteY415" fmla="*/ 771049 h 1405699"/>
              <a:gd name="connsiteX416" fmla="*/ 1372838 w 2810446"/>
              <a:gd name="connsiteY416" fmla="*/ 767906 h 1405699"/>
              <a:gd name="connsiteX417" fmla="*/ 1369695 w 2810446"/>
              <a:gd name="connsiteY417" fmla="*/ 764762 h 1405699"/>
              <a:gd name="connsiteX418" fmla="*/ 1366552 w 2810446"/>
              <a:gd name="connsiteY418" fmla="*/ 767906 h 1405699"/>
              <a:gd name="connsiteX419" fmla="*/ 1369695 w 2810446"/>
              <a:gd name="connsiteY419" fmla="*/ 771049 h 1405699"/>
              <a:gd name="connsiteX420" fmla="*/ 1359408 w 2810446"/>
              <a:gd name="connsiteY420" fmla="*/ 762857 h 1405699"/>
              <a:gd name="connsiteX421" fmla="*/ 1362551 w 2810446"/>
              <a:gd name="connsiteY421" fmla="*/ 759714 h 1405699"/>
              <a:gd name="connsiteX422" fmla="*/ 1359408 w 2810446"/>
              <a:gd name="connsiteY422" fmla="*/ 756571 h 1405699"/>
              <a:gd name="connsiteX423" fmla="*/ 1356265 w 2810446"/>
              <a:gd name="connsiteY423" fmla="*/ 759714 h 1405699"/>
              <a:gd name="connsiteX424" fmla="*/ 1359408 w 2810446"/>
              <a:gd name="connsiteY424" fmla="*/ 762857 h 1405699"/>
              <a:gd name="connsiteX425" fmla="*/ 1350645 w 2810446"/>
              <a:gd name="connsiteY425" fmla="*/ 752856 h 1405699"/>
              <a:gd name="connsiteX426" fmla="*/ 1353788 w 2810446"/>
              <a:gd name="connsiteY426" fmla="*/ 749713 h 1405699"/>
              <a:gd name="connsiteX427" fmla="*/ 1350645 w 2810446"/>
              <a:gd name="connsiteY427" fmla="*/ 746570 h 1405699"/>
              <a:gd name="connsiteX428" fmla="*/ 1347502 w 2810446"/>
              <a:gd name="connsiteY428" fmla="*/ 749713 h 1405699"/>
              <a:gd name="connsiteX429" fmla="*/ 1350645 w 2810446"/>
              <a:gd name="connsiteY429" fmla="*/ 752856 h 1405699"/>
              <a:gd name="connsiteX430" fmla="*/ 1343882 w 2810446"/>
              <a:gd name="connsiteY430" fmla="*/ 741521 h 1405699"/>
              <a:gd name="connsiteX431" fmla="*/ 1347026 w 2810446"/>
              <a:gd name="connsiteY431" fmla="*/ 738378 h 1405699"/>
              <a:gd name="connsiteX432" fmla="*/ 1343882 w 2810446"/>
              <a:gd name="connsiteY432" fmla="*/ 735235 h 1405699"/>
              <a:gd name="connsiteX433" fmla="*/ 1340739 w 2810446"/>
              <a:gd name="connsiteY433" fmla="*/ 738378 h 1405699"/>
              <a:gd name="connsiteX434" fmla="*/ 1343882 w 2810446"/>
              <a:gd name="connsiteY434" fmla="*/ 741521 h 1405699"/>
              <a:gd name="connsiteX435" fmla="*/ 1339215 w 2810446"/>
              <a:gd name="connsiteY435" fmla="*/ 729234 h 1405699"/>
              <a:gd name="connsiteX436" fmla="*/ 1342358 w 2810446"/>
              <a:gd name="connsiteY436" fmla="*/ 726091 h 1405699"/>
              <a:gd name="connsiteX437" fmla="*/ 1339215 w 2810446"/>
              <a:gd name="connsiteY437" fmla="*/ 722948 h 1405699"/>
              <a:gd name="connsiteX438" fmla="*/ 1336072 w 2810446"/>
              <a:gd name="connsiteY438" fmla="*/ 726091 h 1405699"/>
              <a:gd name="connsiteX439" fmla="*/ 1339215 w 2810446"/>
              <a:gd name="connsiteY439" fmla="*/ 729234 h 1405699"/>
              <a:gd name="connsiteX440" fmla="*/ 1336929 w 2810446"/>
              <a:gd name="connsiteY440" fmla="*/ 716185 h 1405699"/>
              <a:gd name="connsiteX441" fmla="*/ 1340072 w 2810446"/>
              <a:gd name="connsiteY441" fmla="*/ 713042 h 1405699"/>
              <a:gd name="connsiteX442" fmla="*/ 1336929 w 2810446"/>
              <a:gd name="connsiteY442" fmla="*/ 709898 h 1405699"/>
              <a:gd name="connsiteX443" fmla="*/ 1333786 w 2810446"/>
              <a:gd name="connsiteY443" fmla="*/ 713042 h 1405699"/>
              <a:gd name="connsiteX444" fmla="*/ 1336929 w 2810446"/>
              <a:gd name="connsiteY444" fmla="*/ 716185 h 1405699"/>
              <a:gd name="connsiteX445" fmla="*/ 1336929 w 2810446"/>
              <a:gd name="connsiteY445" fmla="*/ 702945 h 1405699"/>
              <a:gd name="connsiteX446" fmla="*/ 1340072 w 2810446"/>
              <a:gd name="connsiteY446" fmla="*/ 699802 h 1405699"/>
              <a:gd name="connsiteX447" fmla="*/ 1336929 w 2810446"/>
              <a:gd name="connsiteY447" fmla="*/ 696659 h 1405699"/>
              <a:gd name="connsiteX448" fmla="*/ 1333786 w 2810446"/>
              <a:gd name="connsiteY448" fmla="*/ 699802 h 1405699"/>
              <a:gd name="connsiteX449" fmla="*/ 1336929 w 2810446"/>
              <a:gd name="connsiteY449" fmla="*/ 702945 h 1405699"/>
              <a:gd name="connsiteX450" fmla="*/ 1339215 w 2810446"/>
              <a:gd name="connsiteY450" fmla="*/ 689991 h 1405699"/>
              <a:gd name="connsiteX451" fmla="*/ 1342358 w 2810446"/>
              <a:gd name="connsiteY451" fmla="*/ 686848 h 1405699"/>
              <a:gd name="connsiteX452" fmla="*/ 1339215 w 2810446"/>
              <a:gd name="connsiteY452" fmla="*/ 683705 h 1405699"/>
              <a:gd name="connsiteX453" fmla="*/ 1336072 w 2810446"/>
              <a:gd name="connsiteY453" fmla="*/ 686848 h 1405699"/>
              <a:gd name="connsiteX454" fmla="*/ 1339215 w 2810446"/>
              <a:gd name="connsiteY454" fmla="*/ 689991 h 1405699"/>
              <a:gd name="connsiteX455" fmla="*/ 1343882 w 2810446"/>
              <a:gd name="connsiteY455" fmla="*/ 677609 h 1405699"/>
              <a:gd name="connsiteX456" fmla="*/ 1347026 w 2810446"/>
              <a:gd name="connsiteY456" fmla="*/ 674465 h 1405699"/>
              <a:gd name="connsiteX457" fmla="*/ 1343882 w 2810446"/>
              <a:gd name="connsiteY457" fmla="*/ 671322 h 1405699"/>
              <a:gd name="connsiteX458" fmla="*/ 1340739 w 2810446"/>
              <a:gd name="connsiteY458" fmla="*/ 674465 h 1405699"/>
              <a:gd name="connsiteX459" fmla="*/ 1343882 w 2810446"/>
              <a:gd name="connsiteY459" fmla="*/ 677609 h 1405699"/>
              <a:gd name="connsiteX460" fmla="*/ 1350645 w 2810446"/>
              <a:gd name="connsiteY460" fmla="*/ 666274 h 1405699"/>
              <a:gd name="connsiteX461" fmla="*/ 1353788 w 2810446"/>
              <a:gd name="connsiteY461" fmla="*/ 663131 h 1405699"/>
              <a:gd name="connsiteX462" fmla="*/ 1350645 w 2810446"/>
              <a:gd name="connsiteY462" fmla="*/ 659987 h 1405699"/>
              <a:gd name="connsiteX463" fmla="*/ 1347502 w 2810446"/>
              <a:gd name="connsiteY463" fmla="*/ 663131 h 1405699"/>
              <a:gd name="connsiteX464" fmla="*/ 1350645 w 2810446"/>
              <a:gd name="connsiteY464" fmla="*/ 666274 h 1405699"/>
              <a:gd name="connsiteX465" fmla="*/ 1359408 w 2810446"/>
              <a:gd name="connsiteY465" fmla="*/ 656368 h 1405699"/>
              <a:gd name="connsiteX466" fmla="*/ 1362551 w 2810446"/>
              <a:gd name="connsiteY466" fmla="*/ 653225 h 1405699"/>
              <a:gd name="connsiteX467" fmla="*/ 1359408 w 2810446"/>
              <a:gd name="connsiteY467" fmla="*/ 650081 h 1405699"/>
              <a:gd name="connsiteX468" fmla="*/ 1356265 w 2810446"/>
              <a:gd name="connsiteY468" fmla="*/ 653225 h 1405699"/>
              <a:gd name="connsiteX469" fmla="*/ 1359408 w 2810446"/>
              <a:gd name="connsiteY469" fmla="*/ 656368 h 1405699"/>
              <a:gd name="connsiteX470" fmla="*/ 1369695 w 2810446"/>
              <a:gd name="connsiteY470" fmla="*/ 648081 h 1405699"/>
              <a:gd name="connsiteX471" fmla="*/ 1372838 w 2810446"/>
              <a:gd name="connsiteY471" fmla="*/ 644938 h 1405699"/>
              <a:gd name="connsiteX472" fmla="*/ 1369695 w 2810446"/>
              <a:gd name="connsiteY472" fmla="*/ 641795 h 1405699"/>
              <a:gd name="connsiteX473" fmla="*/ 1366552 w 2810446"/>
              <a:gd name="connsiteY473" fmla="*/ 644938 h 1405699"/>
              <a:gd name="connsiteX474" fmla="*/ 1369695 w 2810446"/>
              <a:gd name="connsiteY474" fmla="*/ 648081 h 1405699"/>
              <a:gd name="connsiteX475" fmla="*/ 1381316 w 2810446"/>
              <a:gd name="connsiteY475" fmla="*/ 641795 h 1405699"/>
              <a:gd name="connsiteX476" fmla="*/ 1384459 w 2810446"/>
              <a:gd name="connsiteY476" fmla="*/ 638651 h 1405699"/>
              <a:gd name="connsiteX477" fmla="*/ 1381316 w 2810446"/>
              <a:gd name="connsiteY477" fmla="*/ 635508 h 1405699"/>
              <a:gd name="connsiteX478" fmla="*/ 1378172 w 2810446"/>
              <a:gd name="connsiteY478" fmla="*/ 638651 h 1405699"/>
              <a:gd name="connsiteX479" fmla="*/ 1381316 w 2810446"/>
              <a:gd name="connsiteY479" fmla="*/ 641795 h 1405699"/>
              <a:gd name="connsiteX480" fmla="*/ 1393889 w 2810446"/>
              <a:gd name="connsiteY480" fmla="*/ 637794 h 1405699"/>
              <a:gd name="connsiteX481" fmla="*/ 1397032 w 2810446"/>
              <a:gd name="connsiteY481" fmla="*/ 634651 h 1405699"/>
              <a:gd name="connsiteX482" fmla="*/ 1393889 w 2810446"/>
              <a:gd name="connsiteY482" fmla="*/ 631508 h 1405699"/>
              <a:gd name="connsiteX483" fmla="*/ 1390745 w 2810446"/>
              <a:gd name="connsiteY483" fmla="*/ 634651 h 1405699"/>
              <a:gd name="connsiteX484" fmla="*/ 1393889 w 2810446"/>
              <a:gd name="connsiteY484" fmla="*/ 637794 h 1405699"/>
              <a:gd name="connsiteX485" fmla="*/ 1406938 w 2810446"/>
              <a:gd name="connsiteY485" fmla="*/ 635984 h 1405699"/>
              <a:gd name="connsiteX486" fmla="*/ 1410081 w 2810446"/>
              <a:gd name="connsiteY486" fmla="*/ 632841 h 1405699"/>
              <a:gd name="connsiteX487" fmla="*/ 1406938 w 2810446"/>
              <a:gd name="connsiteY487" fmla="*/ 629698 h 1405699"/>
              <a:gd name="connsiteX488" fmla="*/ 1403795 w 2810446"/>
              <a:gd name="connsiteY488" fmla="*/ 632841 h 1405699"/>
              <a:gd name="connsiteX489" fmla="*/ 1406938 w 2810446"/>
              <a:gd name="connsiteY489" fmla="*/ 635984 h 1405699"/>
              <a:gd name="connsiteX490" fmla="*/ 1445228 w 2810446"/>
              <a:gd name="connsiteY490" fmla="*/ 644652 h 1405699"/>
              <a:gd name="connsiteX491" fmla="*/ 1448372 w 2810446"/>
              <a:gd name="connsiteY491" fmla="*/ 641509 h 1405699"/>
              <a:gd name="connsiteX492" fmla="*/ 1445228 w 2810446"/>
              <a:gd name="connsiteY492" fmla="*/ 638365 h 1405699"/>
              <a:gd name="connsiteX493" fmla="*/ 1442085 w 2810446"/>
              <a:gd name="connsiteY493" fmla="*/ 641509 h 1405699"/>
              <a:gd name="connsiteX494" fmla="*/ 1445228 w 2810446"/>
              <a:gd name="connsiteY494" fmla="*/ 644652 h 1405699"/>
              <a:gd name="connsiteX495" fmla="*/ 1456277 w 2810446"/>
              <a:gd name="connsiteY495" fmla="*/ 651986 h 1405699"/>
              <a:gd name="connsiteX496" fmla="*/ 1459421 w 2810446"/>
              <a:gd name="connsiteY496" fmla="*/ 648843 h 1405699"/>
              <a:gd name="connsiteX497" fmla="*/ 1456277 w 2810446"/>
              <a:gd name="connsiteY497" fmla="*/ 645700 h 1405699"/>
              <a:gd name="connsiteX498" fmla="*/ 1453134 w 2810446"/>
              <a:gd name="connsiteY498" fmla="*/ 648843 h 1405699"/>
              <a:gd name="connsiteX499" fmla="*/ 1456277 w 2810446"/>
              <a:gd name="connsiteY499" fmla="*/ 651986 h 1405699"/>
              <a:gd name="connsiteX500" fmla="*/ 1465802 w 2810446"/>
              <a:gd name="connsiteY500" fmla="*/ 661130 h 1405699"/>
              <a:gd name="connsiteX501" fmla="*/ 1468946 w 2810446"/>
              <a:gd name="connsiteY501" fmla="*/ 657987 h 1405699"/>
              <a:gd name="connsiteX502" fmla="*/ 1465802 w 2810446"/>
              <a:gd name="connsiteY502" fmla="*/ 654844 h 1405699"/>
              <a:gd name="connsiteX503" fmla="*/ 1462659 w 2810446"/>
              <a:gd name="connsiteY503" fmla="*/ 657987 h 1405699"/>
              <a:gd name="connsiteX504" fmla="*/ 1465802 w 2810446"/>
              <a:gd name="connsiteY504" fmla="*/ 661130 h 1405699"/>
              <a:gd name="connsiteX505" fmla="*/ 1473518 w 2810446"/>
              <a:gd name="connsiteY505" fmla="*/ 671798 h 1405699"/>
              <a:gd name="connsiteX506" fmla="*/ 1476661 w 2810446"/>
              <a:gd name="connsiteY506" fmla="*/ 668655 h 1405699"/>
              <a:gd name="connsiteX507" fmla="*/ 1473518 w 2810446"/>
              <a:gd name="connsiteY507" fmla="*/ 665512 h 1405699"/>
              <a:gd name="connsiteX508" fmla="*/ 1470374 w 2810446"/>
              <a:gd name="connsiteY508" fmla="*/ 668655 h 1405699"/>
              <a:gd name="connsiteX509" fmla="*/ 1473518 w 2810446"/>
              <a:gd name="connsiteY509" fmla="*/ 671798 h 1405699"/>
              <a:gd name="connsiteX510" fmla="*/ 1479233 w 2810446"/>
              <a:gd name="connsiteY510" fmla="*/ 683705 h 1405699"/>
              <a:gd name="connsiteX511" fmla="*/ 1482376 w 2810446"/>
              <a:gd name="connsiteY511" fmla="*/ 680561 h 1405699"/>
              <a:gd name="connsiteX512" fmla="*/ 1479233 w 2810446"/>
              <a:gd name="connsiteY512" fmla="*/ 677418 h 1405699"/>
              <a:gd name="connsiteX513" fmla="*/ 1476089 w 2810446"/>
              <a:gd name="connsiteY513" fmla="*/ 680561 h 1405699"/>
              <a:gd name="connsiteX514" fmla="*/ 1479233 w 2810446"/>
              <a:gd name="connsiteY514" fmla="*/ 683705 h 1405699"/>
              <a:gd name="connsiteX515" fmla="*/ 1482757 w 2810446"/>
              <a:gd name="connsiteY515" fmla="*/ 696468 h 1405699"/>
              <a:gd name="connsiteX516" fmla="*/ 1485900 w 2810446"/>
              <a:gd name="connsiteY516" fmla="*/ 693325 h 1405699"/>
              <a:gd name="connsiteX517" fmla="*/ 1482757 w 2810446"/>
              <a:gd name="connsiteY517" fmla="*/ 690182 h 1405699"/>
              <a:gd name="connsiteX518" fmla="*/ 1479614 w 2810446"/>
              <a:gd name="connsiteY518" fmla="*/ 693325 h 1405699"/>
              <a:gd name="connsiteX519" fmla="*/ 1482757 w 2810446"/>
              <a:gd name="connsiteY519" fmla="*/ 696468 h 1405699"/>
              <a:gd name="connsiteX520" fmla="*/ 1498759 w 2810446"/>
              <a:gd name="connsiteY520" fmla="*/ 709613 h 1405699"/>
              <a:gd name="connsiteX521" fmla="*/ 1501902 w 2810446"/>
              <a:gd name="connsiteY521" fmla="*/ 706469 h 1405699"/>
              <a:gd name="connsiteX522" fmla="*/ 1498759 w 2810446"/>
              <a:gd name="connsiteY522" fmla="*/ 703326 h 1405699"/>
              <a:gd name="connsiteX523" fmla="*/ 1495616 w 2810446"/>
              <a:gd name="connsiteY523" fmla="*/ 706469 h 1405699"/>
              <a:gd name="connsiteX524" fmla="*/ 1498759 w 2810446"/>
              <a:gd name="connsiteY524" fmla="*/ 709613 h 1405699"/>
              <a:gd name="connsiteX525" fmla="*/ 1497711 w 2810446"/>
              <a:gd name="connsiteY525" fmla="*/ 722757 h 1405699"/>
              <a:gd name="connsiteX526" fmla="*/ 1500854 w 2810446"/>
              <a:gd name="connsiteY526" fmla="*/ 719614 h 1405699"/>
              <a:gd name="connsiteX527" fmla="*/ 1497711 w 2810446"/>
              <a:gd name="connsiteY527" fmla="*/ 716471 h 1405699"/>
              <a:gd name="connsiteX528" fmla="*/ 1494568 w 2810446"/>
              <a:gd name="connsiteY528" fmla="*/ 719614 h 1405699"/>
              <a:gd name="connsiteX529" fmla="*/ 1497711 w 2810446"/>
              <a:gd name="connsiteY529" fmla="*/ 722757 h 1405699"/>
              <a:gd name="connsiteX530" fmla="*/ 1494758 w 2810446"/>
              <a:gd name="connsiteY530" fmla="*/ 735616 h 1405699"/>
              <a:gd name="connsiteX531" fmla="*/ 1497902 w 2810446"/>
              <a:gd name="connsiteY531" fmla="*/ 732473 h 1405699"/>
              <a:gd name="connsiteX532" fmla="*/ 1494758 w 2810446"/>
              <a:gd name="connsiteY532" fmla="*/ 729329 h 1405699"/>
              <a:gd name="connsiteX533" fmla="*/ 1491615 w 2810446"/>
              <a:gd name="connsiteY533" fmla="*/ 732473 h 1405699"/>
              <a:gd name="connsiteX534" fmla="*/ 1494758 w 2810446"/>
              <a:gd name="connsiteY534" fmla="*/ 735616 h 1405699"/>
              <a:gd name="connsiteX535" fmla="*/ 1489996 w 2810446"/>
              <a:gd name="connsiteY535" fmla="*/ 747998 h 1405699"/>
              <a:gd name="connsiteX536" fmla="*/ 1493139 w 2810446"/>
              <a:gd name="connsiteY536" fmla="*/ 744855 h 1405699"/>
              <a:gd name="connsiteX537" fmla="*/ 1489996 w 2810446"/>
              <a:gd name="connsiteY537" fmla="*/ 741712 h 1405699"/>
              <a:gd name="connsiteX538" fmla="*/ 1486853 w 2810446"/>
              <a:gd name="connsiteY538" fmla="*/ 744855 h 1405699"/>
              <a:gd name="connsiteX539" fmla="*/ 1489996 w 2810446"/>
              <a:gd name="connsiteY539" fmla="*/ 747998 h 1405699"/>
              <a:gd name="connsiteX540" fmla="*/ 1483328 w 2810446"/>
              <a:gd name="connsiteY540" fmla="*/ 759428 h 1405699"/>
              <a:gd name="connsiteX541" fmla="*/ 1486472 w 2810446"/>
              <a:gd name="connsiteY541" fmla="*/ 756285 h 1405699"/>
              <a:gd name="connsiteX542" fmla="*/ 1483328 w 2810446"/>
              <a:gd name="connsiteY542" fmla="*/ 753142 h 1405699"/>
              <a:gd name="connsiteX543" fmla="*/ 1480185 w 2810446"/>
              <a:gd name="connsiteY543" fmla="*/ 756285 h 1405699"/>
              <a:gd name="connsiteX544" fmla="*/ 1483328 w 2810446"/>
              <a:gd name="connsiteY544" fmla="*/ 759428 h 1405699"/>
              <a:gd name="connsiteX545" fmla="*/ 1475137 w 2810446"/>
              <a:gd name="connsiteY545" fmla="*/ 769715 h 1405699"/>
              <a:gd name="connsiteX546" fmla="*/ 1478280 w 2810446"/>
              <a:gd name="connsiteY546" fmla="*/ 766572 h 1405699"/>
              <a:gd name="connsiteX547" fmla="*/ 1475137 w 2810446"/>
              <a:gd name="connsiteY547" fmla="*/ 763429 h 1405699"/>
              <a:gd name="connsiteX548" fmla="*/ 1471993 w 2810446"/>
              <a:gd name="connsiteY548" fmla="*/ 766572 h 1405699"/>
              <a:gd name="connsiteX549" fmla="*/ 1475137 w 2810446"/>
              <a:gd name="connsiteY549" fmla="*/ 769715 h 1405699"/>
              <a:gd name="connsiteX550" fmla="*/ 1465421 w 2810446"/>
              <a:gd name="connsiteY550" fmla="*/ 778764 h 1405699"/>
              <a:gd name="connsiteX551" fmla="*/ 1468564 w 2810446"/>
              <a:gd name="connsiteY551" fmla="*/ 775621 h 1405699"/>
              <a:gd name="connsiteX552" fmla="*/ 1465421 w 2810446"/>
              <a:gd name="connsiteY552" fmla="*/ 772478 h 1405699"/>
              <a:gd name="connsiteX553" fmla="*/ 1462278 w 2810446"/>
              <a:gd name="connsiteY553" fmla="*/ 775621 h 1405699"/>
              <a:gd name="connsiteX554" fmla="*/ 1465421 w 2810446"/>
              <a:gd name="connsiteY554" fmla="*/ 778764 h 1405699"/>
              <a:gd name="connsiteX555" fmla="*/ 1454468 w 2810446"/>
              <a:gd name="connsiteY555" fmla="*/ 786194 h 1405699"/>
              <a:gd name="connsiteX556" fmla="*/ 1457611 w 2810446"/>
              <a:gd name="connsiteY556" fmla="*/ 783050 h 1405699"/>
              <a:gd name="connsiteX557" fmla="*/ 1454468 w 2810446"/>
              <a:gd name="connsiteY557" fmla="*/ 779907 h 1405699"/>
              <a:gd name="connsiteX558" fmla="*/ 1451324 w 2810446"/>
              <a:gd name="connsiteY558" fmla="*/ 783050 h 1405699"/>
              <a:gd name="connsiteX559" fmla="*/ 1454468 w 2810446"/>
              <a:gd name="connsiteY559" fmla="*/ 786194 h 1405699"/>
              <a:gd name="connsiteX560" fmla="*/ 1442561 w 2810446"/>
              <a:gd name="connsiteY560" fmla="*/ 791909 h 1405699"/>
              <a:gd name="connsiteX561" fmla="*/ 1445705 w 2810446"/>
              <a:gd name="connsiteY561" fmla="*/ 788765 h 1405699"/>
              <a:gd name="connsiteX562" fmla="*/ 1442561 w 2810446"/>
              <a:gd name="connsiteY562" fmla="*/ 785622 h 1405699"/>
              <a:gd name="connsiteX563" fmla="*/ 1439418 w 2810446"/>
              <a:gd name="connsiteY563" fmla="*/ 788765 h 1405699"/>
              <a:gd name="connsiteX564" fmla="*/ 1442561 w 2810446"/>
              <a:gd name="connsiteY564" fmla="*/ 791909 h 1405699"/>
              <a:gd name="connsiteX565" fmla="*/ 1429988 w 2810446"/>
              <a:gd name="connsiteY565" fmla="*/ 795814 h 1405699"/>
              <a:gd name="connsiteX566" fmla="*/ 1433132 w 2810446"/>
              <a:gd name="connsiteY566" fmla="*/ 792671 h 1405699"/>
              <a:gd name="connsiteX567" fmla="*/ 1429988 w 2810446"/>
              <a:gd name="connsiteY567" fmla="*/ 789527 h 1405699"/>
              <a:gd name="connsiteX568" fmla="*/ 1426845 w 2810446"/>
              <a:gd name="connsiteY568" fmla="*/ 792671 h 1405699"/>
              <a:gd name="connsiteX569" fmla="*/ 1429988 w 2810446"/>
              <a:gd name="connsiteY569" fmla="*/ 795814 h 1405699"/>
              <a:gd name="connsiteX570" fmla="*/ 1416939 w 2810446"/>
              <a:gd name="connsiteY570" fmla="*/ 797719 h 1405699"/>
              <a:gd name="connsiteX571" fmla="*/ 1420082 w 2810446"/>
              <a:gd name="connsiteY571" fmla="*/ 794576 h 1405699"/>
              <a:gd name="connsiteX572" fmla="*/ 1416939 w 2810446"/>
              <a:gd name="connsiteY572" fmla="*/ 791432 h 1405699"/>
              <a:gd name="connsiteX573" fmla="*/ 1413796 w 2810446"/>
              <a:gd name="connsiteY573" fmla="*/ 794576 h 1405699"/>
              <a:gd name="connsiteX574" fmla="*/ 1416939 w 2810446"/>
              <a:gd name="connsiteY574" fmla="*/ 797719 h 1405699"/>
              <a:gd name="connsiteX575" fmla="*/ 1403699 w 2810446"/>
              <a:gd name="connsiteY575" fmla="*/ 797719 h 1405699"/>
              <a:gd name="connsiteX576" fmla="*/ 1406843 w 2810446"/>
              <a:gd name="connsiteY576" fmla="*/ 794576 h 1405699"/>
              <a:gd name="connsiteX577" fmla="*/ 1403699 w 2810446"/>
              <a:gd name="connsiteY577" fmla="*/ 791432 h 1405699"/>
              <a:gd name="connsiteX578" fmla="*/ 1400556 w 2810446"/>
              <a:gd name="connsiteY578" fmla="*/ 794576 h 1405699"/>
              <a:gd name="connsiteX579" fmla="*/ 1403699 w 2810446"/>
              <a:gd name="connsiteY579" fmla="*/ 797719 h 1405699"/>
              <a:gd name="connsiteX580" fmla="*/ 1390650 w 2810446"/>
              <a:gd name="connsiteY580" fmla="*/ 795814 h 1405699"/>
              <a:gd name="connsiteX581" fmla="*/ 1393793 w 2810446"/>
              <a:gd name="connsiteY581" fmla="*/ 792671 h 1405699"/>
              <a:gd name="connsiteX582" fmla="*/ 1390650 w 2810446"/>
              <a:gd name="connsiteY582" fmla="*/ 789527 h 1405699"/>
              <a:gd name="connsiteX583" fmla="*/ 1387507 w 2810446"/>
              <a:gd name="connsiteY583" fmla="*/ 792671 h 1405699"/>
              <a:gd name="connsiteX584" fmla="*/ 1390650 w 2810446"/>
              <a:gd name="connsiteY584" fmla="*/ 795814 h 1405699"/>
              <a:gd name="connsiteX585" fmla="*/ 1377982 w 2810446"/>
              <a:gd name="connsiteY585" fmla="*/ 791909 h 1405699"/>
              <a:gd name="connsiteX586" fmla="*/ 1381125 w 2810446"/>
              <a:gd name="connsiteY586" fmla="*/ 788765 h 1405699"/>
              <a:gd name="connsiteX587" fmla="*/ 1377982 w 2810446"/>
              <a:gd name="connsiteY587" fmla="*/ 785622 h 1405699"/>
              <a:gd name="connsiteX588" fmla="*/ 1374839 w 2810446"/>
              <a:gd name="connsiteY588" fmla="*/ 788765 h 1405699"/>
              <a:gd name="connsiteX589" fmla="*/ 1377982 w 2810446"/>
              <a:gd name="connsiteY589" fmla="*/ 791909 h 1405699"/>
              <a:gd name="connsiteX590" fmla="*/ 1366076 w 2810446"/>
              <a:gd name="connsiteY590" fmla="*/ 786194 h 1405699"/>
              <a:gd name="connsiteX591" fmla="*/ 1369219 w 2810446"/>
              <a:gd name="connsiteY591" fmla="*/ 783050 h 1405699"/>
              <a:gd name="connsiteX592" fmla="*/ 1366076 w 2810446"/>
              <a:gd name="connsiteY592" fmla="*/ 779907 h 1405699"/>
              <a:gd name="connsiteX593" fmla="*/ 1362932 w 2810446"/>
              <a:gd name="connsiteY593" fmla="*/ 783050 h 1405699"/>
              <a:gd name="connsiteX594" fmla="*/ 1366076 w 2810446"/>
              <a:gd name="connsiteY594" fmla="*/ 786194 h 1405699"/>
              <a:gd name="connsiteX595" fmla="*/ 1355122 w 2810446"/>
              <a:gd name="connsiteY595" fmla="*/ 778764 h 1405699"/>
              <a:gd name="connsiteX596" fmla="*/ 1358265 w 2810446"/>
              <a:gd name="connsiteY596" fmla="*/ 775621 h 1405699"/>
              <a:gd name="connsiteX597" fmla="*/ 1355122 w 2810446"/>
              <a:gd name="connsiteY597" fmla="*/ 772478 h 1405699"/>
              <a:gd name="connsiteX598" fmla="*/ 1351979 w 2810446"/>
              <a:gd name="connsiteY598" fmla="*/ 775621 h 1405699"/>
              <a:gd name="connsiteX599" fmla="*/ 1355122 w 2810446"/>
              <a:gd name="connsiteY599" fmla="*/ 778764 h 1405699"/>
              <a:gd name="connsiteX600" fmla="*/ 1345502 w 2810446"/>
              <a:gd name="connsiteY600" fmla="*/ 769715 h 1405699"/>
              <a:gd name="connsiteX601" fmla="*/ 1348645 w 2810446"/>
              <a:gd name="connsiteY601" fmla="*/ 766572 h 1405699"/>
              <a:gd name="connsiteX602" fmla="*/ 1345502 w 2810446"/>
              <a:gd name="connsiteY602" fmla="*/ 763429 h 1405699"/>
              <a:gd name="connsiteX603" fmla="*/ 1342358 w 2810446"/>
              <a:gd name="connsiteY603" fmla="*/ 766572 h 1405699"/>
              <a:gd name="connsiteX604" fmla="*/ 1345502 w 2810446"/>
              <a:gd name="connsiteY604" fmla="*/ 769715 h 1405699"/>
              <a:gd name="connsiteX605" fmla="*/ 1337215 w 2810446"/>
              <a:gd name="connsiteY605" fmla="*/ 759428 h 1405699"/>
              <a:gd name="connsiteX606" fmla="*/ 1340358 w 2810446"/>
              <a:gd name="connsiteY606" fmla="*/ 756285 h 1405699"/>
              <a:gd name="connsiteX607" fmla="*/ 1337215 w 2810446"/>
              <a:gd name="connsiteY607" fmla="*/ 753142 h 1405699"/>
              <a:gd name="connsiteX608" fmla="*/ 1334072 w 2810446"/>
              <a:gd name="connsiteY608" fmla="*/ 756285 h 1405699"/>
              <a:gd name="connsiteX609" fmla="*/ 1337215 w 2810446"/>
              <a:gd name="connsiteY609" fmla="*/ 759428 h 1405699"/>
              <a:gd name="connsiteX610" fmla="*/ 1330643 w 2810446"/>
              <a:gd name="connsiteY610" fmla="*/ 747998 h 1405699"/>
              <a:gd name="connsiteX611" fmla="*/ 1333786 w 2810446"/>
              <a:gd name="connsiteY611" fmla="*/ 744855 h 1405699"/>
              <a:gd name="connsiteX612" fmla="*/ 1330643 w 2810446"/>
              <a:gd name="connsiteY612" fmla="*/ 741712 h 1405699"/>
              <a:gd name="connsiteX613" fmla="*/ 1327499 w 2810446"/>
              <a:gd name="connsiteY613" fmla="*/ 744855 h 1405699"/>
              <a:gd name="connsiteX614" fmla="*/ 1330643 w 2810446"/>
              <a:gd name="connsiteY614" fmla="*/ 747998 h 1405699"/>
              <a:gd name="connsiteX615" fmla="*/ 1325785 w 2810446"/>
              <a:gd name="connsiteY615" fmla="*/ 735616 h 1405699"/>
              <a:gd name="connsiteX616" fmla="*/ 1328928 w 2810446"/>
              <a:gd name="connsiteY616" fmla="*/ 732473 h 1405699"/>
              <a:gd name="connsiteX617" fmla="*/ 1325785 w 2810446"/>
              <a:gd name="connsiteY617" fmla="*/ 729329 h 1405699"/>
              <a:gd name="connsiteX618" fmla="*/ 1322642 w 2810446"/>
              <a:gd name="connsiteY618" fmla="*/ 732473 h 1405699"/>
              <a:gd name="connsiteX619" fmla="*/ 1325785 w 2810446"/>
              <a:gd name="connsiteY619" fmla="*/ 735616 h 1405699"/>
              <a:gd name="connsiteX620" fmla="*/ 1322832 w 2810446"/>
              <a:gd name="connsiteY620" fmla="*/ 722757 h 1405699"/>
              <a:gd name="connsiteX621" fmla="*/ 1325975 w 2810446"/>
              <a:gd name="connsiteY621" fmla="*/ 719614 h 1405699"/>
              <a:gd name="connsiteX622" fmla="*/ 1322832 w 2810446"/>
              <a:gd name="connsiteY622" fmla="*/ 716471 h 1405699"/>
              <a:gd name="connsiteX623" fmla="*/ 1319689 w 2810446"/>
              <a:gd name="connsiteY623" fmla="*/ 719614 h 1405699"/>
              <a:gd name="connsiteX624" fmla="*/ 1322832 w 2810446"/>
              <a:gd name="connsiteY624" fmla="*/ 722757 h 1405699"/>
              <a:gd name="connsiteX625" fmla="*/ 1321880 w 2810446"/>
              <a:gd name="connsiteY625" fmla="*/ 709613 h 1405699"/>
              <a:gd name="connsiteX626" fmla="*/ 1325023 w 2810446"/>
              <a:gd name="connsiteY626" fmla="*/ 706469 h 1405699"/>
              <a:gd name="connsiteX627" fmla="*/ 1321880 w 2810446"/>
              <a:gd name="connsiteY627" fmla="*/ 703326 h 1405699"/>
              <a:gd name="connsiteX628" fmla="*/ 1318736 w 2810446"/>
              <a:gd name="connsiteY628" fmla="*/ 706469 h 1405699"/>
              <a:gd name="connsiteX629" fmla="*/ 1321880 w 2810446"/>
              <a:gd name="connsiteY629" fmla="*/ 709613 h 1405699"/>
              <a:gd name="connsiteX630" fmla="*/ 1322832 w 2810446"/>
              <a:gd name="connsiteY630" fmla="*/ 696373 h 1405699"/>
              <a:gd name="connsiteX631" fmla="*/ 1325975 w 2810446"/>
              <a:gd name="connsiteY631" fmla="*/ 693230 h 1405699"/>
              <a:gd name="connsiteX632" fmla="*/ 1322832 w 2810446"/>
              <a:gd name="connsiteY632" fmla="*/ 690086 h 1405699"/>
              <a:gd name="connsiteX633" fmla="*/ 1319689 w 2810446"/>
              <a:gd name="connsiteY633" fmla="*/ 693230 h 1405699"/>
              <a:gd name="connsiteX634" fmla="*/ 1322832 w 2810446"/>
              <a:gd name="connsiteY634" fmla="*/ 696373 h 1405699"/>
              <a:gd name="connsiteX635" fmla="*/ 1325785 w 2810446"/>
              <a:gd name="connsiteY635" fmla="*/ 683514 h 1405699"/>
              <a:gd name="connsiteX636" fmla="*/ 1328928 w 2810446"/>
              <a:gd name="connsiteY636" fmla="*/ 680371 h 1405699"/>
              <a:gd name="connsiteX637" fmla="*/ 1325785 w 2810446"/>
              <a:gd name="connsiteY637" fmla="*/ 677228 h 1405699"/>
              <a:gd name="connsiteX638" fmla="*/ 1322642 w 2810446"/>
              <a:gd name="connsiteY638" fmla="*/ 680371 h 1405699"/>
              <a:gd name="connsiteX639" fmla="*/ 1325785 w 2810446"/>
              <a:gd name="connsiteY639" fmla="*/ 683514 h 1405699"/>
              <a:gd name="connsiteX640" fmla="*/ 1330643 w 2810446"/>
              <a:gd name="connsiteY640" fmla="*/ 671227 h 1405699"/>
              <a:gd name="connsiteX641" fmla="*/ 1333786 w 2810446"/>
              <a:gd name="connsiteY641" fmla="*/ 668084 h 1405699"/>
              <a:gd name="connsiteX642" fmla="*/ 1330643 w 2810446"/>
              <a:gd name="connsiteY642" fmla="*/ 664940 h 1405699"/>
              <a:gd name="connsiteX643" fmla="*/ 1327499 w 2810446"/>
              <a:gd name="connsiteY643" fmla="*/ 668084 h 1405699"/>
              <a:gd name="connsiteX644" fmla="*/ 1330643 w 2810446"/>
              <a:gd name="connsiteY644" fmla="*/ 671227 h 1405699"/>
              <a:gd name="connsiteX645" fmla="*/ 1337215 w 2810446"/>
              <a:gd name="connsiteY645" fmla="*/ 659797 h 1405699"/>
              <a:gd name="connsiteX646" fmla="*/ 1340358 w 2810446"/>
              <a:gd name="connsiteY646" fmla="*/ 656654 h 1405699"/>
              <a:gd name="connsiteX647" fmla="*/ 1337215 w 2810446"/>
              <a:gd name="connsiteY647" fmla="*/ 653510 h 1405699"/>
              <a:gd name="connsiteX648" fmla="*/ 1334072 w 2810446"/>
              <a:gd name="connsiteY648" fmla="*/ 656654 h 1405699"/>
              <a:gd name="connsiteX649" fmla="*/ 1337215 w 2810446"/>
              <a:gd name="connsiteY649" fmla="*/ 659797 h 1405699"/>
              <a:gd name="connsiteX650" fmla="*/ 1345502 w 2810446"/>
              <a:gd name="connsiteY650" fmla="*/ 649415 h 1405699"/>
              <a:gd name="connsiteX651" fmla="*/ 1348645 w 2810446"/>
              <a:gd name="connsiteY651" fmla="*/ 646271 h 1405699"/>
              <a:gd name="connsiteX652" fmla="*/ 1345502 w 2810446"/>
              <a:gd name="connsiteY652" fmla="*/ 643128 h 1405699"/>
              <a:gd name="connsiteX653" fmla="*/ 1342358 w 2810446"/>
              <a:gd name="connsiteY653" fmla="*/ 646271 h 1405699"/>
              <a:gd name="connsiteX654" fmla="*/ 1345502 w 2810446"/>
              <a:gd name="connsiteY654" fmla="*/ 649415 h 1405699"/>
              <a:gd name="connsiteX655" fmla="*/ 1355122 w 2810446"/>
              <a:gd name="connsiteY655" fmla="*/ 640461 h 1405699"/>
              <a:gd name="connsiteX656" fmla="*/ 1358265 w 2810446"/>
              <a:gd name="connsiteY656" fmla="*/ 637318 h 1405699"/>
              <a:gd name="connsiteX657" fmla="*/ 1355122 w 2810446"/>
              <a:gd name="connsiteY657" fmla="*/ 634175 h 1405699"/>
              <a:gd name="connsiteX658" fmla="*/ 1351979 w 2810446"/>
              <a:gd name="connsiteY658" fmla="*/ 637318 h 1405699"/>
              <a:gd name="connsiteX659" fmla="*/ 1355122 w 2810446"/>
              <a:gd name="connsiteY659" fmla="*/ 640461 h 1405699"/>
              <a:gd name="connsiteX660" fmla="*/ 1366076 w 2810446"/>
              <a:gd name="connsiteY660" fmla="*/ 633032 h 1405699"/>
              <a:gd name="connsiteX661" fmla="*/ 1369219 w 2810446"/>
              <a:gd name="connsiteY661" fmla="*/ 629888 h 1405699"/>
              <a:gd name="connsiteX662" fmla="*/ 1366076 w 2810446"/>
              <a:gd name="connsiteY662" fmla="*/ 626745 h 1405699"/>
              <a:gd name="connsiteX663" fmla="*/ 1362932 w 2810446"/>
              <a:gd name="connsiteY663" fmla="*/ 629888 h 1405699"/>
              <a:gd name="connsiteX664" fmla="*/ 1366076 w 2810446"/>
              <a:gd name="connsiteY664" fmla="*/ 633032 h 1405699"/>
              <a:gd name="connsiteX665" fmla="*/ 1377982 w 2810446"/>
              <a:gd name="connsiteY665" fmla="*/ 627317 h 1405699"/>
              <a:gd name="connsiteX666" fmla="*/ 1381125 w 2810446"/>
              <a:gd name="connsiteY666" fmla="*/ 624173 h 1405699"/>
              <a:gd name="connsiteX667" fmla="*/ 1377982 w 2810446"/>
              <a:gd name="connsiteY667" fmla="*/ 621030 h 1405699"/>
              <a:gd name="connsiteX668" fmla="*/ 1374839 w 2810446"/>
              <a:gd name="connsiteY668" fmla="*/ 624173 h 1405699"/>
              <a:gd name="connsiteX669" fmla="*/ 1377982 w 2810446"/>
              <a:gd name="connsiteY669" fmla="*/ 627317 h 1405699"/>
              <a:gd name="connsiteX670" fmla="*/ 1390650 w 2810446"/>
              <a:gd name="connsiteY670" fmla="*/ 623411 h 1405699"/>
              <a:gd name="connsiteX671" fmla="*/ 1393793 w 2810446"/>
              <a:gd name="connsiteY671" fmla="*/ 620268 h 1405699"/>
              <a:gd name="connsiteX672" fmla="*/ 1390650 w 2810446"/>
              <a:gd name="connsiteY672" fmla="*/ 617125 h 1405699"/>
              <a:gd name="connsiteX673" fmla="*/ 1387507 w 2810446"/>
              <a:gd name="connsiteY673" fmla="*/ 620268 h 1405699"/>
              <a:gd name="connsiteX674" fmla="*/ 1390650 w 2810446"/>
              <a:gd name="connsiteY674" fmla="*/ 623411 h 1405699"/>
              <a:gd name="connsiteX675" fmla="*/ 1403699 w 2810446"/>
              <a:gd name="connsiteY675" fmla="*/ 621411 h 1405699"/>
              <a:gd name="connsiteX676" fmla="*/ 1406843 w 2810446"/>
              <a:gd name="connsiteY676" fmla="*/ 618268 h 1405699"/>
              <a:gd name="connsiteX677" fmla="*/ 1403699 w 2810446"/>
              <a:gd name="connsiteY677" fmla="*/ 615125 h 1405699"/>
              <a:gd name="connsiteX678" fmla="*/ 1400556 w 2810446"/>
              <a:gd name="connsiteY678" fmla="*/ 618268 h 1405699"/>
              <a:gd name="connsiteX679" fmla="*/ 1403699 w 2810446"/>
              <a:gd name="connsiteY679" fmla="*/ 621411 h 1405699"/>
              <a:gd name="connsiteX680" fmla="*/ 1475137 w 2810446"/>
              <a:gd name="connsiteY680" fmla="*/ 649415 h 1405699"/>
              <a:gd name="connsiteX681" fmla="*/ 1478280 w 2810446"/>
              <a:gd name="connsiteY681" fmla="*/ 646271 h 1405699"/>
              <a:gd name="connsiteX682" fmla="*/ 1475137 w 2810446"/>
              <a:gd name="connsiteY682" fmla="*/ 643128 h 1405699"/>
              <a:gd name="connsiteX683" fmla="*/ 1471993 w 2810446"/>
              <a:gd name="connsiteY683" fmla="*/ 646271 h 1405699"/>
              <a:gd name="connsiteX684" fmla="*/ 1475137 w 2810446"/>
              <a:gd name="connsiteY684" fmla="*/ 649415 h 1405699"/>
              <a:gd name="connsiteX685" fmla="*/ 1483328 w 2810446"/>
              <a:gd name="connsiteY685" fmla="*/ 659797 h 1405699"/>
              <a:gd name="connsiteX686" fmla="*/ 1486472 w 2810446"/>
              <a:gd name="connsiteY686" fmla="*/ 656654 h 1405699"/>
              <a:gd name="connsiteX687" fmla="*/ 1483328 w 2810446"/>
              <a:gd name="connsiteY687" fmla="*/ 653510 h 1405699"/>
              <a:gd name="connsiteX688" fmla="*/ 1480185 w 2810446"/>
              <a:gd name="connsiteY688" fmla="*/ 656654 h 1405699"/>
              <a:gd name="connsiteX689" fmla="*/ 1483328 w 2810446"/>
              <a:gd name="connsiteY689" fmla="*/ 659797 h 1405699"/>
              <a:gd name="connsiteX690" fmla="*/ 1489996 w 2810446"/>
              <a:gd name="connsiteY690" fmla="*/ 671227 h 1405699"/>
              <a:gd name="connsiteX691" fmla="*/ 1493139 w 2810446"/>
              <a:gd name="connsiteY691" fmla="*/ 668084 h 1405699"/>
              <a:gd name="connsiteX692" fmla="*/ 1489996 w 2810446"/>
              <a:gd name="connsiteY692" fmla="*/ 664940 h 1405699"/>
              <a:gd name="connsiteX693" fmla="*/ 1486853 w 2810446"/>
              <a:gd name="connsiteY693" fmla="*/ 668084 h 1405699"/>
              <a:gd name="connsiteX694" fmla="*/ 1489996 w 2810446"/>
              <a:gd name="connsiteY694" fmla="*/ 671227 h 1405699"/>
              <a:gd name="connsiteX695" fmla="*/ 1494758 w 2810446"/>
              <a:gd name="connsiteY695" fmla="*/ 683514 h 1405699"/>
              <a:gd name="connsiteX696" fmla="*/ 1497902 w 2810446"/>
              <a:gd name="connsiteY696" fmla="*/ 680371 h 1405699"/>
              <a:gd name="connsiteX697" fmla="*/ 1494758 w 2810446"/>
              <a:gd name="connsiteY697" fmla="*/ 677228 h 1405699"/>
              <a:gd name="connsiteX698" fmla="*/ 1491615 w 2810446"/>
              <a:gd name="connsiteY698" fmla="*/ 680371 h 1405699"/>
              <a:gd name="connsiteX699" fmla="*/ 1494758 w 2810446"/>
              <a:gd name="connsiteY699" fmla="*/ 683514 h 1405699"/>
              <a:gd name="connsiteX700" fmla="*/ 1497711 w 2810446"/>
              <a:gd name="connsiteY700" fmla="*/ 696373 h 1405699"/>
              <a:gd name="connsiteX701" fmla="*/ 1500854 w 2810446"/>
              <a:gd name="connsiteY701" fmla="*/ 693230 h 1405699"/>
              <a:gd name="connsiteX702" fmla="*/ 1497711 w 2810446"/>
              <a:gd name="connsiteY702" fmla="*/ 690086 h 1405699"/>
              <a:gd name="connsiteX703" fmla="*/ 1494568 w 2810446"/>
              <a:gd name="connsiteY703" fmla="*/ 693230 h 1405699"/>
              <a:gd name="connsiteX704" fmla="*/ 1497711 w 2810446"/>
              <a:gd name="connsiteY704" fmla="*/ 696373 h 1405699"/>
              <a:gd name="connsiteX705" fmla="*/ 1513427 w 2810446"/>
              <a:gd name="connsiteY705" fmla="*/ 709613 h 1405699"/>
              <a:gd name="connsiteX706" fmla="*/ 1516571 w 2810446"/>
              <a:gd name="connsiteY706" fmla="*/ 706469 h 1405699"/>
              <a:gd name="connsiteX707" fmla="*/ 1513427 w 2810446"/>
              <a:gd name="connsiteY707" fmla="*/ 703326 h 1405699"/>
              <a:gd name="connsiteX708" fmla="*/ 1510284 w 2810446"/>
              <a:gd name="connsiteY708" fmla="*/ 706469 h 1405699"/>
              <a:gd name="connsiteX709" fmla="*/ 1513427 w 2810446"/>
              <a:gd name="connsiteY709" fmla="*/ 709613 h 1405699"/>
              <a:gd name="connsiteX710" fmla="*/ 1512570 w 2810446"/>
              <a:gd name="connsiteY710" fmla="*/ 722757 h 1405699"/>
              <a:gd name="connsiteX711" fmla="*/ 1515713 w 2810446"/>
              <a:gd name="connsiteY711" fmla="*/ 719614 h 1405699"/>
              <a:gd name="connsiteX712" fmla="*/ 1512570 w 2810446"/>
              <a:gd name="connsiteY712" fmla="*/ 716471 h 1405699"/>
              <a:gd name="connsiteX713" fmla="*/ 1509427 w 2810446"/>
              <a:gd name="connsiteY713" fmla="*/ 719614 h 1405699"/>
              <a:gd name="connsiteX714" fmla="*/ 1512570 w 2810446"/>
              <a:gd name="connsiteY714" fmla="*/ 722757 h 1405699"/>
              <a:gd name="connsiteX715" fmla="*/ 1510093 w 2810446"/>
              <a:gd name="connsiteY715" fmla="*/ 735711 h 1405699"/>
              <a:gd name="connsiteX716" fmla="*/ 1513237 w 2810446"/>
              <a:gd name="connsiteY716" fmla="*/ 732568 h 1405699"/>
              <a:gd name="connsiteX717" fmla="*/ 1510093 w 2810446"/>
              <a:gd name="connsiteY717" fmla="*/ 729425 h 1405699"/>
              <a:gd name="connsiteX718" fmla="*/ 1506950 w 2810446"/>
              <a:gd name="connsiteY718" fmla="*/ 732568 h 1405699"/>
              <a:gd name="connsiteX719" fmla="*/ 1510093 w 2810446"/>
              <a:gd name="connsiteY719" fmla="*/ 735711 h 1405699"/>
              <a:gd name="connsiteX720" fmla="*/ 1505903 w 2810446"/>
              <a:gd name="connsiteY720" fmla="*/ 748284 h 1405699"/>
              <a:gd name="connsiteX721" fmla="*/ 1509046 w 2810446"/>
              <a:gd name="connsiteY721" fmla="*/ 745141 h 1405699"/>
              <a:gd name="connsiteX722" fmla="*/ 1505903 w 2810446"/>
              <a:gd name="connsiteY722" fmla="*/ 741998 h 1405699"/>
              <a:gd name="connsiteX723" fmla="*/ 1502759 w 2810446"/>
              <a:gd name="connsiteY723" fmla="*/ 745141 h 1405699"/>
              <a:gd name="connsiteX724" fmla="*/ 1505903 w 2810446"/>
              <a:gd name="connsiteY724" fmla="*/ 748284 h 1405699"/>
              <a:gd name="connsiteX725" fmla="*/ 1500188 w 2810446"/>
              <a:gd name="connsiteY725" fmla="*/ 760190 h 1405699"/>
              <a:gd name="connsiteX726" fmla="*/ 1503331 w 2810446"/>
              <a:gd name="connsiteY726" fmla="*/ 757047 h 1405699"/>
              <a:gd name="connsiteX727" fmla="*/ 1500188 w 2810446"/>
              <a:gd name="connsiteY727" fmla="*/ 753904 h 1405699"/>
              <a:gd name="connsiteX728" fmla="*/ 1497044 w 2810446"/>
              <a:gd name="connsiteY728" fmla="*/ 757047 h 1405699"/>
              <a:gd name="connsiteX729" fmla="*/ 1500188 w 2810446"/>
              <a:gd name="connsiteY729" fmla="*/ 760190 h 1405699"/>
              <a:gd name="connsiteX730" fmla="*/ 1492949 w 2810446"/>
              <a:gd name="connsiteY730" fmla="*/ 771335 h 1405699"/>
              <a:gd name="connsiteX731" fmla="*/ 1496092 w 2810446"/>
              <a:gd name="connsiteY731" fmla="*/ 768191 h 1405699"/>
              <a:gd name="connsiteX732" fmla="*/ 1492949 w 2810446"/>
              <a:gd name="connsiteY732" fmla="*/ 765048 h 1405699"/>
              <a:gd name="connsiteX733" fmla="*/ 1489805 w 2810446"/>
              <a:gd name="connsiteY733" fmla="*/ 768191 h 1405699"/>
              <a:gd name="connsiteX734" fmla="*/ 1492949 w 2810446"/>
              <a:gd name="connsiteY734" fmla="*/ 771335 h 1405699"/>
              <a:gd name="connsiteX735" fmla="*/ 1484376 w 2810446"/>
              <a:gd name="connsiteY735" fmla="*/ 781336 h 1405699"/>
              <a:gd name="connsiteX736" fmla="*/ 1487519 w 2810446"/>
              <a:gd name="connsiteY736" fmla="*/ 778193 h 1405699"/>
              <a:gd name="connsiteX737" fmla="*/ 1484376 w 2810446"/>
              <a:gd name="connsiteY737" fmla="*/ 775049 h 1405699"/>
              <a:gd name="connsiteX738" fmla="*/ 1481233 w 2810446"/>
              <a:gd name="connsiteY738" fmla="*/ 778193 h 1405699"/>
              <a:gd name="connsiteX739" fmla="*/ 1484376 w 2810446"/>
              <a:gd name="connsiteY739" fmla="*/ 781336 h 1405699"/>
              <a:gd name="connsiteX740" fmla="*/ 1474565 w 2810446"/>
              <a:gd name="connsiteY740" fmla="*/ 790289 h 1405699"/>
              <a:gd name="connsiteX741" fmla="*/ 1477709 w 2810446"/>
              <a:gd name="connsiteY741" fmla="*/ 787146 h 1405699"/>
              <a:gd name="connsiteX742" fmla="*/ 1474565 w 2810446"/>
              <a:gd name="connsiteY742" fmla="*/ 784003 h 1405699"/>
              <a:gd name="connsiteX743" fmla="*/ 1471422 w 2810446"/>
              <a:gd name="connsiteY743" fmla="*/ 787146 h 1405699"/>
              <a:gd name="connsiteX744" fmla="*/ 1474565 w 2810446"/>
              <a:gd name="connsiteY744" fmla="*/ 790289 h 1405699"/>
              <a:gd name="connsiteX745" fmla="*/ 1463802 w 2810446"/>
              <a:gd name="connsiteY745" fmla="*/ 797814 h 1405699"/>
              <a:gd name="connsiteX746" fmla="*/ 1466945 w 2810446"/>
              <a:gd name="connsiteY746" fmla="*/ 794671 h 1405699"/>
              <a:gd name="connsiteX747" fmla="*/ 1463802 w 2810446"/>
              <a:gd name="connsiteY747" fmla="*/ 791528 h 1405699"/>
              <a:gd name="connsiteX748" fmla="*/ 1460659 w 2810446"/>
              <a:gd name="connsiteY748" fmla="*/ 794671 h 1405699"/>
              <a:gd name="connsiteX749" fmla="*/ 1463802 w 2810446"/>
              <a:gd name="connsiteY749" fmla="*/ 797814 h 1405699"/>
              <a:gd name="connsiteX750" fmla="*/ 1452086 w 2810446"/>
              <a:gd name="connsiteY750" fmla="*/ 803910 h 1405699"/>
              <a:gd name="connsiteX751" fmla="*/ 1455230 w 2810446"/>
              <a:gd name="connsiteY751" fmla="*/ 800767 h 1405699"/>
              <a:gd name="connsiteX752" fmla="*/ 1452086 w 2810446"/>
              <a:gd name="connsiteY752" fmla="*/ 797624 h 1405699"/>
              <a:gd name="connsiteX753" fmla="*/ 1448943 w 2810446"/>
              <a:gd name="connsiteY753" fmla="*/ 800767 h 1405699"/>
              <a:gd name="connsiteX754" fmla="*/ 1452086 w 2810446"/>
              <a:gd name="connsiteY754" fmla="*/ 803910 h 1405699"/>
              <a:gd name="connsiteX755" fmla="*/ 1439609 w 2810446"/>
              <a:gd name="connsiteY755" fmla="*/ 808482 h 1405699"/>
              <a:gd name="connsiteX756" fmla="*/ 1442752 w 2810446"/>
              <a:gd name="connsiteY756" fmla="*/ 805339 h 1405699"/>
              <a:gd name="connsiteX757" fmla="*/ 1439609 w 2810446"/>
              <a:gd name="connsiteY757" fmla="*/ 802196 h 1405699"/>
              <a:gd name="connsiteX758" fmla="*/ 1436465 w 2810446"/>
              <a:gd name="connsiteY758" fmla="*/ 805339 h 1405699"/>
              <a:gd name="connsiteX759" fmla="*/ 1439609 w 2810446"/>
              <a:gd name="connsiteY759" fmla="*/ 808482 h 1405699"/>
              <a:gd name="connsiteX760" fmla="*/ 1426750 w 2810446"/>
              <a:gd name="connsiteY760" fmla="*/ 811435 h 1405699"/>
              <a:gd name="connsiteX761" fmla="*/ 1429893 w 2810446"/>
              <a:gd name="connsiteY761" fmla="*/ 808292 h 1405699"/>
              <a:gd name="connsiteX762" fmla="*/ 1426750 w 2810446"/>
              <a:gd name="connsiteY762" fmla="*/ 805148 h 1405699"/>
              <a:gd name="connsiteX763" fmla="*/ 1423607 w 2810446"/>
              <a:gd name="connsiteY763" fmla="*/ 808292 h 1405699"/>
              <a:gd name="connsiteX764" fmla="*/ 1426750 w 2810446"/>
              <a:gd name="connsiteY764" fmla="*/ 811435 h 1405699"/>
              <a:gd name="connsiteX765" fmla="*/ 1413605 w 2810446"/>
              <a:gd name="connsiteY765" fmla="*/ 812673 h 1405699"/>
              <a:gd name="connsiteX766" fmla="*/ 1416749 w 2810446"/>
              <a:gd name="connsiteY766" fmla="*/ 809530 h 1405699"/>
              <a:gd name="connsiteX767" fmla="*/ 1413605 w 2810446"/>
              <a:gd name="connsiteY767" fmla="*/ 806387 h 1405699"/>
              <a:gd name="connsiteX768" fmla="*/ 1410462 w 2810446"/>
              <a:gd name="connsiteY768" fmla="*/ 809530 h 1405699"/>
              <a:gd name="connsiteX769" fmla="*/ 1413605 w 2810446"/>
              <a:gd name="connsiteY769" fmla="*/ 812673 h 1405699"/>
              <a:gd name="connsiteX770" fmla="*/ 1400366 w 2810446"/>
              <a:gd name="connsiteY770" fmla="*/ 812292 h 1405699"/>
              <a:gd name="connsiteX771" fmla="*/ 1403509 w 2810446"/>
              <a:gd name="connsiteY771" fmla="*/ 809149 h 1405699"/>
              <a:gd name="connsiteX772" fmla="*/ 1400366 w 2810446"/>
              <a:gd name="connsiteY772" fmla="*/ 806006 h 1405699"/>
              <a:gd name="connsiteX773" fmla="*/ 1397222 w 2810446"/>
              <a:gd name="connsiteY773" fmla="*/ 809149 h 1405699"/>
              <a:gd name="connsiteX774" fmla="*/ 1400366 w 2810446"/>
              <a:gd name="connsiteY774" fmla="*/ 812292 h 1405699"/>
              <a:gd name="connsiteX775" fmla="*/ 1387316 w 2810446"/>
              <a:gd name="connsiteY775" fmla="*/ 810197 h 1405699"/>
              <a:gd name="connsiteX776" fmla="*/ 1390460 w 2810446"/>
              <a:gd name="connsiteY776" fmla="*/ 807053 h 1405699"/>
              <a:gd name="connsiteX777" fmla="*/ 1387316 w 2810446"/>
              <a:gd name="connsiteY777" fmla="*/ 803910 h 1405699"/>
              <a:gd name="connsiteX778" fmla="*/ 1384173 w 2810446"/>
              <a:gd name="connsiteY778" fmla="*/ 807053 h 1405699"/>
              <a:gd name="connsiteX779" fmla="*/ 1387316 w 2810446"/>
              <a:gd name="connsiteY779" fmla="*/ 810197 h 1405699"/>
              <a:gd name="connsiteX780" fmla="*/ 1374648 w 2810446"/>
              <a:gd name="connsiteY780" fmla="*/ 806387 h 1405699"/>
              <a:gd name="connsiteX781" fmla="*/ 1377791 w 2810446"/>
              <a:gd name="connsiteY781" fmla="*/ 803243 h 1405699"/>
              <a:gd name="connsiteX782" fmla="*/ 1374648 w 2810446"/>
              <a:gd name="connsiteY782" fmla="*/ 800100 h 1405699"/>
              <a:gd name="connsiteX783" fmla="*/ 1371505 w 2810446"/>
              <a:gd name="connsiteY783" fmla="*/ 803243 h 1405699"/>
              <a:gd name="connsiteX784" fmla="*/ 1374648 w 2810446"/>
              <a:gd name="connsiteY784" fmla="*/ 806387 h 1405699"/>
              <a:gd name="connsiteX785" fmla="*/ 1362551 w 2810446"/>
              <a:gd name="connsiteY785" fmla="*/ 801053 h 1405699"/>
              <a:gd name="connsiteX786" fmla="*/ 1365695 w 2810446"/>
              <a:gd name="connsiteY786" fmla="*/ 797909 h 1405699"/>
              <a:gd name="connsiteX787" fmla="*/ 1362551 w 2810446"/>
              <a:gd name="connsiteY787" fmla="*/ 794766 h 1405699"/>
              <a:gd name="connsiteX788" fmla="*/ 1359408 w 2810446"/>
              <a:gd name="connsiteY788" fmla="*/ 797909 h 1405699"/>
              <a:gd name="connsiteX789" fmla="*/ 1362551 w 2810446"/>
              <a:gd name="connsiteY789" fmla="*/ 801053 h 1405699"/>
              <a:gd name="connsiteX790" fmla="*/ 1351312 w 2810446"/>
              <a:gd name="connsiteY790" fmla="*/ 794195 h 1405699"/>
              <a:gd name="connsiteX791" fmla="*/ 1354455 w 2810446"/>
              <a:gd name="connsiteY791" fmla="*/ 791051 h 1405699"/>
              <a:gd name="connsiteX792" fmla="*/ 1351312 w 2810446"/>
              <a:gd name="connsiteY792" fmla="*/ 787908 h 1405699"/>
              <a:gd name="connsiteX793" fmla="*/ 1348168 w 2810446"/>
              <a:gd name="connsiteY793" fmla="*/ 791051 h 1405699"/>
              <a:gd name="connsiteX794" fmla="*/ 1351312 w 2810446"/>
              <a:gd name="connsiteY794" fmla="*/ 794195 h 1405699"/>
              <a:gd name="connsiteX795" fmla="*/ 1340930 w 2810446"/>
              <a:gd name="connsiteY795" fmla="*/ 786003 h 1405699"/>
              <a:gd name="connsiteX796" fmla="*/ 1344073 w 2810446"/>
              <a:gd name="connsiteY796" fmla="*/ 782860 h 1405699"/>
              <a:gd name="connsiteX797" fmla="*/ 1340930 w 2810446"/>
              <a:gd name="connsiteY797" fmla="*/ 779717 h 1405699"/>
              <a:gd name="connsiteX798" fmla="*/ 1337786 w 2810446"/>
              <a:gd name="connsiteY798" fmla="*/ 782860 h 1405699"/>
              <a:gd name="connsiteX799" fmla="*/ 1340930 w 2810446"/>
              <a:gd name="connsiteY799" fmla="*/ 786003 h 1405699"/>
              <a:gd name="connsiteX800" fmla="*/ 1331690 w 2810446"/>
              <a:gd name="connsiteY800" fmla="*/ 776478 h 1405699"/>
              <a:gd name="connsiteX801" fmla="*/ 1334834 w 2810446"/>
              <a:gd name="connsiteY801" fmla="*/ 773335 h 1405699"/>
              <a:gd name="connsiteX802" fmla="*/ 1331690 w 2810446"/>
              <a:gd name="connsiteY802" fmla="*/ 770192 h 1405699"/>
              <a:gd name="connsiteX803" fmla="*/ 1328547 w 2810446"/>
              <a:gd name="connsiteY803" fmla="*/ 773335 h 1405699"/>
              <a:gd name="connsiteX804" fmla="*/ 1331690 w 2810446"/>
              <a:gd name="connsiteY804" fmla="*/ 776478 h 1405699"/>
              <a:gd name="connsiteX805" fmla="*/ 1323785 w 2810446"/>
              <a:gd name="connsiteY805" fmla="*/ 765905 h 1405699"/>
              <a:gd name="connsiteX806" fmla="*/ 1326928 w 2810446"/>
              <a:gd name="connsiteY806" fmla="*/ 762762 h 1405699"/>
              <a:gd name="connsiteX807" fmla="*/ 1323785 w 2810446"/>
              <a:gd name="connsiteY807" fmla="*/ 759619 h 1405699"/>
              <a:gd name="connsiteX808" fmla="*/ 1320641 w 2810446"/>
              <a:gd name="connsiteY808" fmla="*/ 762762 h 1405699"/>
              <a:gd name="connsiteX809" fmla="*/ 1323785 w 2810446"/>
              <a:gd name="connsiteY809" fmla="*/ 765905 h 1405699"/>
              <a:gd name="connsiteX810" fmla="*/ 1317308 w 2810446"/>
              <a:gd name="connsiteY810" fmla="*/ 754380 h 1405699"/>
              <a:gd name="connsiteX811" fmla="*/ 1320451 w 2810446"/>
              <a:gd name="connsiteY811" fmla="*/ 751237 h 1405699"/>
              <a:gd name="connsiteX812" fmla="*/ 1317308 w 2810446"/>
              <a:gd name="connsiteY812" fmla="*/ 748094 h 1405699"/>
              <a:gd name="connsiteX813" fmla="*/ 1314164 w 2810446"/>
              <a:gd name="connsiteY813" fmla="*/ 751237 h 1405699"/>
              <a:gd name="connsiteX814" fmla="*/ 1317308 w 2810446"/>
              <a:gd name="connsiteY814" fmla="*/ 754380 h 1405699"/>
              <a:gd name="connsiteX815" fmla="*/ 1312355 w 2810446"/>
              <a:gd name="connsiteY815" fmla="*/ 742093 h 1405699"/>
              <a:gd name="connsiteX816" fmla="*/ 1315498 w 2810446"/>
              <a:gd name="connsiteY816" fmla="*/ 738950 h 1405699"/>
              <a:gd name="connsiteX817" fmla="*/ 1312355 w 2810446"/>
              <a:gd name="connsiteY817" fmla="*/ 735806 h 1405699"/>
              <a:gd name="connsiteX818" fmla="*/ 1309211 w 2810446"/>
              <a:gd name="connsiteY818" fmla="*/ 738950 h 1405699"/>
              <a:gd name="connsiteX819" fmla="*/ 1312355 w 2810446"/>
              <a:gd name="connsiteY819" fmla="*/ 742093 h 1405699"/>
              <a:gd name="connsiteX820" fmla="*/ 1309021 w 2810446"/>
              <a:gd name="connsiteY820" fmla="*/ 729329 h 1405699"/>
              <a:gd name="connsiteX821" fmla="*/ 1312164 w 2810446"/>
              <a:gd name="connsiteY821" fmla="*/ 726186 h 1405699"/>
              <a:gd name="connsiteX822" fmla="*/ 1309021 w 2810446"/>
              <a:gd name="connsiteY822" fmla="*/ 723043 h 1405699"/>
              <a:gd name="connsiteX823" fmla="*/ 1305878 w 2810446"/>
              <a:gd name="connsiteY823" fmla="*/ 726186 h 1405699"/>
              <a:gd name="connsiteX824" fmla="*/ 1309021 w 2810446"/>
              <a:gd name="connsiteY824" fmla="*/ 729329 h 1405699"/>
              <a:gd name="connsiteX825" fmla="*/ 1307306 w 2810446"/>
              <a:gd name="connsiteY825" fmla="*/ 716185 h 1405699"/>
              <a:gd name="connsiteX826" fmla="*/ 1310450 w 2810446"/>
              <a:gd name="connsiteY826" fmla="*/ 713042 h 1405699"/>
              <a:gd name="connsiteX827" fmla="*/ 1307306 w 2810446"/>
              <a:gd name="connsiteY827" fmla="*/ 709898 h 1405699"/>
              <a:gd name="connsiteX828" fmla="*/ 1304163 w 2810446"/>
              <a:gd name="connsiteY828" fmla="*/ 713042 h 1405699"/>
              <a:gd name="connsiteX829" fmla="*/ 1307306 w 2810446"/>
              <a:gd name="connsiteY829" fmla="*/ 716185 h 1405699"/>
              <a:gd name="connsiteX830" fmla="*/ 1307306 w 2810446"/>
              <a:gd name="connsiteY830" fmla="*/ 702945 h 1405699"/>
              <a:gd name="connsiteX831" fmla="*/ 1310450 w 2810446"/>
              <a:gd name="connsiteY831" fmla="*/ 699802 h 1405699"/>
              <a:gd name="connsiteX832" fmla="*/ 1307306 w 2810446"/>
              <a:gd name="connsiteY832" fmla="*/ 696659 h 1405699"/>
              <a:gd name="connsiteX833" fmla="*/ 1304163 w 2810446"/>
              <a:gd name="connsiteY833" fmla="*/ 699802 h 1405699"/>
              <a:gd name="connsiteX834" fmla="*/ 1307306 w 2810446"/>
              <a:gd name="connsiteY834" fmla="*/ 702945 h 1405699"/>
              <a:gd name="connsiteX835" fmla="*/ 1309021 w 2810446"/>
              <a:gd name="connsiteY835" fmla="*/ 689896 h 1405699"/>
              <a:gd name="connsiteX836" fmla="*/ 1312164 w 2810446"/>
              <a:gd name="connsiteY836" fmla="*/ 686753 h 1405699"/>
              <a:gd name="connsiteX837" fmla="*/ 1309021 w 2810446"/>
              <a:gd name="connsiteY837" fmla="*/ 683609 h 1405699"/>
              <a:gd name="connsiteX838" fmla="*/ 1305878 w 2810446"/>
              <a:gd name="connsiteY838" fmla="*/ 686753 h 1405699"/>
              <a:gd name="connsiteX839" fmla="*/ 1309021 w 2810446"/>
              <a:gd name="connsiteY839" fmla="*/ 689896 h 1405699"/>
              <a:gd name="connsiteX840" fmla="*/ 1312355 w 2810446"/>
              <a:gd name="connsiteY840" fmla="*/ 677037 h 1405699"/>
              <a:gd name="connsiteX841" fmla="*/ 1315498 w 2810446"/>
              <a:gd name="connsiteY841" fmla="*/ 673894 h 1405699"/>
              <a:gd name="connsiteX842" fmla="*/ 1312355 w 2810446"/>
              <a:gd name="connsiteY842" fmla="*/ 670751 h 1405699"/>
              <a:gd name="connsiteX843" fmla="*/ 1309211 w 2810446"/>
              <a:gd name="connsiteY843" fmla="*/ 673894 h 1405699"/>
              <a:gd name="connsiteX844" fmla="*/ 1312355 w 2810446"/>
              <a:gd name="connsiteY844" fmla="*/ 677037 h 1405699"/>
              <a:gd name="connsiteX845" fmla="*/ 1317308 w 2810446"/>
              <a:gd name="connsiteY845" fmla="*/ 664845 h 1405699"/>
              <a:gd name="connsiteX846" fmla="*/ 1320451 w 2810446"/>
              <a:gd name="connsiteY846" fmla="*/ 661702 h 1405699"/>
              <a:gd name="connsiteX847" fmla="*/ 1317308 w 2810446"/>
              <a:gd name="connsiteY847" fmla="*/ 658559 h 1405699"/>
              <a:gd name="connsiteX848" fmla="*/ 1314164 w 2810446"/>
              <a:gd name="connsiteY848" fmla="*/ 661702 h 1405699"/>
              <a:gd name="connsiteX849" fmla="*/ 1317308 w 2810446"/>
              <a:gd name="connsiteY849" fmla="*/ 664845 h 1405699"/>
              <a:gd name="connsiteX850" fmla="*/ 1323785 w 2810446"/>
              <a:gd name="connsiteY850" fmla="*/ 653320 h 1405699"/>
              <a:gd name="connsiteX851" fmla="*/ 1326928 w 2810446"/>
              <a:gd name="connsiteY851" fmla="*/ 650177 h 1405699"/>
              <a:gd name="connsiteX852" fmla="*/ 1323785 w 2810446"/>
              <a:gd name="connsiteY852" fmla="*/ 647033 h 1405699"/>
              <a:gd name="connsiteX853" fmla="*/ 1320641 w 2810446"/>
              <a:gd name="connsiteY853" fmla="*/ 650177 h 1405699"/>
              <a:gd name="connsiteX854" fmla="*/ 1323785 w 2810446"/>
              <a:gd name="connsiteY854" fmla="*/ 653320 h 1405699"/>
              <a:gd name="connsiteX855" fmla="*/ 1331690 w 2810446"/>
              <a:gd name="connsiteY855" fmla="*/ 642747 h 1405699"/>
              <a:gd name="connsiteX856" fmla="*/ 1334834 w 2810446"/>
              <a:gd name="connsiteY856" fmla="*/ 639604 h 1405699"/>
              <a:gd name="connsiteX857" fmla="*/ 1331690 w 2810446"/>
              <a:gd name="connsiteY857" fmla="*/ 636461 h 1405699"/>
              <a:gd name="connsiteX858" fmla="*/ 1328547 w 2810446"/>
              <a:gd name="connsiteY858" fmla="*/ 639604 h 1405699"/>
              <a:gd name="connsiteX859" fmla="*/ 1331690 w 2810446"/>
              <a:gd name="connsiteY859" fmla="*/ 642747 h 1405699"/>
              <a:gd name="connsiteX860" fmla="*/ 1340930 w 2810446"/>
              <a:gd name="connsiteY860" fmla="*/ 633222 h 1405699"/>
              <a:gd name="connsiteX861" fmla="*/ 1344073 w 2810446"/>
              <a:gd name="connsiteY861" fmla="*/ 630079 h 1405699"/>
              <a:gd name="connsiteX862" fmla="*/ 1340930 w 2810446"/>
              <a:gd name="connsiteY862" fmla="*/ 626936 h 1405699"/>
              <a:gd name="connsiteX863" fmla="*/ 1337786 w 2810446"/>
              <a:gd name="connsiteY863" fmla="*/ 630079 h 1405699"/>
              <a:gd name="connsiteX864" fmla="*/ 1340930 w 2810446"/>
              <a:gd name="connsiteY864" fmla="*/ 633222 h 1405699"/>
              <a:gd name="connsiteX865" fmla="*/ 1351312 w 2810446"/>
              <a:gd name="connsiteY865" fmla="*/ 624935 h 1405699"/>
              <a:gd name="connsiteX866" fmla="*/ 1354455 w 2810446"/>
              <a:gd name="connsiteY866" fmla="*/ 621792 h 1405699"/>
              <a:gd name="connsiteX867" fmla="*/ 1351312 w 2810446"/>
              <a:gd name="connsiteY867" fmla="*/ 618649 h 1405699"/>
              <a:gd name="connsiteX868" fmla="*/ 1348168 w 2810446"/>
              <a:gd name="connsiteY868" fmla="*/ 621792 h 1405699"/>
              <a:gd name="connsiteX869" fmla="*/ 1351312 w 2810446"/>
              <a:gd name="connsiteY869" fmla="*/ 624935 h 1405699"/>
              <a:gd name="connsiteX870" fmla="*/ 1362551 w 2810446"/>
              <a:gd name="connsiteY870" fmla="*/ 618077 h 1405699"/>
              <a:gd name="connsiteX871" fmla="*/ 1365695 w 2810446"/>
              <a:gd name="connsiteY871" fmla="*/ 614934 h 1405699"/>
              <a:gd name="connsiteX872" fmla="*/ 1362551 w 2810446"/>
              <a:gd name="connsiteY872" fmla="*/ 611791 h 1405699"/>
              <a:gd name="connsiteX873" fmla="*/ 1359408 w 2810446"/>
              <a:gd name="connsiteY873" fmla="*/ 614934 h 1405699"/>
              <a:gd name="connsiteX874" fmla="*/ 1362551 w 2810446"/>
              <a:gd name="connsiteY874" fmla="*/ 618077 h 1405699"/>
              <a:gd name="connsiteX875" fmla="*/ 1374648 w 2810446"/>
              <a:gd name="connsiteY875" fmla="*/ 612743 h 1405699"/>
              <a:gd name="connsiteX876" fmla="*/ 1377791 w 2810446"/>
              <a:gd name="connsiteY876" fmla="*/ 609600 h 1405699"/>
              <a:gd name="connsiteX877" fmla="*/ 1374648 w 2810446"/>
              <a:gd name="connsiteY877" fmla="*/ 606457 h 1405699"/>
              <a:gd name="connsiteX878" fmla="*/ 1371505 w 2810446"/>
              <a:gd name="connsiteY878" fmla="*/ 609600 h 1405699"/>
              <a:gd name="connsiteX879" fmla="*/ 1374648 w 2810446"/>
              <a:gd name="connsiteY879" fmla="*/ 612743 h 1405699"/>
              <a:gd name="connsiteX880" fmla="*/ 1387316 w 2810446"/>
              <a:gd name="connsiteY880" fmla="*/ 609029 h 1405699"/>
              <a:gd name="connsiteX881" fmla="*/ 1390460 w 2810446"/>
              <a:gd name="connsiteY881" fmla="*/ 605885 h 1405699"/>
              <a:gd name="connsiteX882" fmla="*/ 1387316 w 2810446"/>
              <a:gd name="connsiteY882" fmla="*/ 602742 h 1405699"/>
              <a:gd name="connsiteX883" fmla="*/ 1384173 w 2810446"/>
              <a:gd name="connsiteY883" fmla="*/ 605885 h 1405699"/>
              <a:gd name="connsiteX884" fmla="*/ 1387316 w 2810446"/>
              <a:gd name="connsiteY884" fmla="*/ 609029 h 1405699"/>
              <a:gd name="connsiteX885" fmla="*/ 1400366 w 2810446"/>
              <a:gd name="connsiteY885" fmla="*/ 606933 h 1405699"/>
              <a:gd name="connsiteX886" fmla="*/ 1403509 w 2810446"/>
              <a:gd name="connsiteY886" fmla="*/ 603790 h 1405699"/>
              <a:gd name="connsiteX887" fmla="*/ 1400366 w 2810446"/>
              <a:gd name="connsiteY887" fmla="*/ 600647 h 1405699"/>
              <a:gd name="connsiteX888" fmla="*/ 1397222 w 2810446"/>
              <a:gd name="connsiteY888" fmla="*/ 603790 h 1405699"/>
              <a:gd name="connsiteX889" fmla="*/ 1400366 w 2810446"/>
              <a:gd name="connsiteY889" fmla="*/ 606933 h 1405699"/>
              <a:gd name="connsiteX890" fmla="*/ 1413605 w 2810446"/>
              <a:gd name="connsiteY890" fmla="*/ 606457 h 1405699"/>
              <a:gd name="connsiteX891" fmla="*/ 1416749 w 2810446"/>
              <a:gd name="connsiteY891" fmla="*/ 603314 h 1405699"/>
              <a:gd name="connsiteX892" fmla="*/ 1413605 w 2810446"/>
              <a:gd name="connsiteY892" fmla="*/ 600170 h 1405699"/>
              <a:gd name="connsiteX893" fmla="*/ 1410462 w 2810446"/>
              <a:gd name="connsiteY893" fmla="*/ 603314 h 1405699"/>
              <a:gd name="connsiteX894" fmla="*/ 1413605 w 2810446"/>
              <a:gd name="connsiteY894" fmla="*/ 606457 h 1405699"/>
              <a:gd name="connsiteX895" fmla="*/ 1426750 w 2810446"/>
              <a:gd name="connsiteY895" fmla="*/ 607790 h 1405699"/>
              <a:gd name="connsiteX896" fmla="*/ 1429893 w 2810446"/>
              <a:gd name="connsiteY896" fmla="*/ 604647 h 1405699"/>
              <a:gd name="connsiteX897" fmla="*/ 1426750 w 2810446"/>
              <a:gd name="connsiteY897" fmla="*/ 601504 h 1405699"/>
              <a:gd name="connsiteX898" fmla="*/ 1423607 w 2810446"/>
              <a:gd name="connsiteY898" fmla="*/ 604647 h 1405699"/>
              <a:gd name="connsiteX899" fmla="*/ 1426750 w 2810446"/>
              <a:gd name="connsiteY899" fmla="*/ 607790 h 1405699"/>
              <a:gd name="connsiteX900" fmla="*/ 1492949 w 2810446"/>
              <a:gd name="connsiteY900" fmla="*/ 647890 h 1405699"/>
              <a:gd name="connsiteX901" fmla="*/ 1496092 w 2810446"/>
              <a:gd name="connsiteY901" fmla="*/ 644747 h 1405699"/>
              <a:gd name="connsiteX902" fmla="*/ 1492949 w 2810446"/>
              <a:gd name="connsiteY902" fmla="*/ 641604 h 1405699"/>
              <a:gd name="connsiteX903" fmla="*/ 1489805 w 2810446"/>
              <a:gd name="connsiteY903" fmla="*/ 644747 h 1405699"/>
              <a:gd name="connsiteX904" fmla="*/ 1492949 w 2810446"/>
              <a:gd name="connsiteY904" fmla="*/ 647890 h 1405699"/>
              <a:gd name="connsiteX905" fmla="*/ 1500188 w 2810446"/>
              <a:gd name="connsiteY905" fmla="*/ 658940 h 1405699"/>
              <a:gd name="connsiteX906" fmla="*/ 1503331 w 2810446"/>
              <a:gd name="connsiteY906" fmla="*/ 655796 h 1405699"/>
              <a:gd name="connsiteX907" fmla="*/ 1500188 w 2810446"/>
              <a:gd name="connsiteY907" fmla="*/ 652653 h 1405699"/>
              <a:gd name="connsiteX908" fmla="*/ 1497044 w 2810446"/>
              <a:gd name="connsiteY908" fmla="*/ 655796 h 1405699"/>
              <a:gd name="connsiteX909" fmla="*/ 1500188 w 2810446"/>
              <a:gd name="connsiteY909" fmla="*/ 658940 h 1405699"/>
              <a:gd name="connsiteX910" fmla="*/ 1505903 w 2810446"/>
              <a:gd name="connsiteY910" fmla="*/ 670846 h 1405699"/>
              <a:gd name="connsiteX911" fmla="*/ 1509046 w 2810446"/>
              <a:gd name="connsiteY911" fmla="*/ 667703 h 1405699"/>
              <a:gd name="connsiteX912" fmla="*/ 1505903 w 2810446"/>
              <a:gd name="connsiteY912" fmla="*/ 664559 h 1405699"/>
              <a:gd name="connsiteX913" fmla="*/ 1502759 w 2810446"/>
              <a:gd name="connsiteY913" fmla="*/ 667703 h 1405699"/>
              <a:gd name="connsiteX914" fmla="*/ 1505903 w 2810446"/>
              <a:gd name="connsiteY914" fmla="*/ 670846 h 1405699"/>
              <a:gd name="connsiteX915" fmla="*/ 1510093 w 2810446"/>
              <a:gd name="connsiteY915" fmla="*/ 683419 h 1405699"/>
              <a:gd name="connsiteX916" fmla="*/ 1513237 w 2810446"/>
              <a:gd name="connsiteY916" fmla="*/ 680276 h 1405699"/>
              <a:gd name="connsiteX917" fmla="*/ 1510093 w 2810446"/>
              <a:gd name="connsiteY917" fmla="*/ 677132 h 1405699"/>
              <a:gd name="connsiteX918" fmla="*/ 1506950 w 2810446"/>
              <a:gd name="connsiteY918" fmla="*/ 680276 h 1405699"/>
              <a:gd name="connsiteX919" fmla="*/ 1510093 w 2810446"/>
              <a:gd name="connsiteY919" fmla="*/ 683419 h 1405699"/>
              <a:gd name="connsiteX920" fmla="*/ 1512570 w 2810446"/>
              <a:gd name="connsiteY920" fmla="*/ 696373 h 1405699"/>
              <a:gd name="connsiteX921" fmla="*/ 1515713 w 2810446"/>
              <a:gd name="connsiteY921" fmla="*/ 693230 h 1405699"/>
              <a:gd name="connsiteX922" fmla="*/ 1512570 w 2810446"/>
              <a:gd name="connsiteY922" fmla="*/ 690086 h 1405699"/>
              <a:gd name="connsiteX923" fmla="*/ 1509427 w 2810446"/>
              <a:gd name="connsiteY923" fmla="*/ 693230 h 1405699"/>
              <a:gd name="connsiteX924" fmla="*/ 1512570 w 2810446"/>
              <a:gd name="connsiteY924" fmla="*/ 696373 h 1405699"/>
              <a:gd name="connsiteX925" fmla="*/ 1528191 w 2810446"/>
              <a:gd name="connsiteY925" fmla="*/ 709613 h 1405699"/>
              <a:gd name="connsiteX926" fmla="*/ 1531334 w 2810446"/>
              <a:gd name="connsiteY926" fmla="*/ 706469 h 1405699"/>
              <a:gd name="connsiteX927" fmla="*/ 1528191 w 2810446"/>
              <a:gd name="connsiteY927" fmla="*/ 703326 h 1405699"/>
              <a:gd name="connsiteX928" fmla="*/ 1525048 w 2810446"/>
              <a:gd name="connsiteY928" fmla="*/ 706469 h 1405699"/>
              <a:gd name="connsiteX929" fmla="*/ 1528191 w 2810446"/>
              <a:gd name="connsiteY929" fmla="*/ 709613 h 1405699"/>
              <a:gd name="connsiteX930" fmla="*/ 1527429 w 2810446"/>
              <a:gd name="connsiteY930" fmla="*/ 722757 h 1405699"/>
              <a:gd name="connsiteX931" fmla="*/ 1530572 w 2810446"/>
              <a:gd name="connsiteY931" fmla="*/ 719614 h 1405699"/>
              <a:gd name="connsiteX932" fmla="*/ 1527429 w 2810446"/>
              <a:gd name="connsiteY932" fmla="*/ 716471 h 1405699"/>
              <a:gd name="connsiteX933" fmla="*/ 1524286 w 2810446"/>
              <a:gd name="connsiteY933" fmla="*/ 719614 h 1405699"/>
              <a:gd name="connsiteX934" fmla="*/ 1527429 w 2810446"/>
              <a:gd name="connsiteY934" fmla="*/ 722757 h 1405699"/>
              <a:gd name="connsiteX935" fmla="*/ 1525238 w 2810446"/>
              <a:gd name="connsiteY935" fmla="*/ 735806 h 1405699"/>
              <a:gd name="connsiteX936" fmla="*/ 1528382 w 2810446"/>
              <a:gd name="connsiteY936" fmla="*/ 732663 h 1405699"/>
              <a:gd name="connsiteX937" fmla="*/ 1525238 w 2810446"/>
              <a:gd name="connsiteY937" fmla="*/ 729520 h 1405699"/>
              <a:gd name="connsiteX938" fmla="*/ 1522095 w 2810446"/>
              <a:gd name="connsiteY938" fmla="*/ 732663 h 1405699"/>
              <a:gd name="connsiteX939" fmla="*/ 1525238 w 2810446"/>
              <a:gd name="connsiteY939" fmla="*/ 735806 h 1405699"/>
              <a:gd name="connsiteX940" fmla="*/ 1521619 w 2810446"/>
              <a:gd name="connsiteY940" fmla="*/ 748570 h 1405699"/>
              <a:gd name="connsiteX941" fmla="*/ 1524762 w 2810446"/>
              <a:gd name="connsiteY941" fmla="*/ 745427 h 1405699"/>
              <a:gd name="connsiteX942" fmla="*/ 1521619 w 2810446"/>
              <a:gd name="connsiteY942" fmla="*/ 742283 h 1405699"/>
              <a:gd name="connsiteX943" fmla="*/ 1518476 w 2810446"/>
              <a:gd name="connsiteY943" fmla="*/ 745427 h 1405699"/>
              <a:gd name="connsiteX944" fmla="*/ 1521619 w 2810446"/>
              <a:gd name="connsiteY944" fmla="*/ 748570 h 1405699"/>
              <a:gd name="connsiteX945" fmla="*/ 1516475 w 2810446"/>
              <a:gd name="connsiteY945" fmla="*/ 760762 h 1405699"/>
              <a:gd name="connsiteX946" fmla="*/ 1519618 w 2810446"/>
              <a:gd name="connsiteY946" fmla="*/ 757619 h 1405699"/>
              <a:gd name="connsiteX947" fmla="*/ 1516475 w 2810446"/>
              <a:gd name="connsiteY947" fmla="*/ 754475 h 1405699"/>
              <a:gd name="connsiteX948" fmla="*/ 1513332 w 2810446"/>
              <a:gd name="connsiteY948" fmla="*/ 757619 h 1405699"/>
              <a:gd name="connsiteX949" fmla="*/ 1516475 w 2810446"/>
              <a:gd name="connsiteY949" fmla="*/ 760762 h 1405699"/>
              <a:gd name="connsiteX950" fmla="*/ 1510093 w 2810446"/>
              <a:gd name="connsiteY950" fmla="*/ 772287 h 1405699"/>
              <a:gd name="connsiteX951" fmla="*/ 1513237 w 2810446"/>
              <a:gd name="connsiteY951" fmla="*/ 769144 h 1405699"/>
              <a:gd name="connsiteX952" fmla="*/ 1510093 w 2810446"/>
              <a:gd name="connsiteY952" fmla="*/ 766001 h 1405699"/>
              <a:gd name="connsiteX953" fmla="*/ 1506950 w 2810446"/>
              <a:gd name="connsiteY953" fmla="*/ 769144 h 1405699"/>
              <a:gd name="connsiteX954" fmla="*/ 1510093 w 2810446"/>
              <a:gd name="connsiteY954" fmla="*/ 772287 h 1405699"/>
              <a:gd name="connsiteX955" fmla="*/ 1502474 w 2810446"/>
              <a:gd name="connsiteY955" fmla="*/ 783050 h 1405699"/>
              <a:gd name="connsiteX956" fmla="*/ 1505617 w 2810446"/>
              <a:gd name="connsiteY956" fmla="*/ 779907 h 1405699"/>
              <a:gd name="connsiteX957" fmla="*/ 1502474 w 2810446"/>
              <a:gd name="connsiteY957" fmla="*/ 776764 h 1405699"/>
              <a:gd name="connsiteX958" fmla="*/ 1499330 w 2810446"/>
              <a:gd name="connsiteY958" fmla="*/ 779907 h 1405699"/>
              <a:gd name="connsiteX959" fmla="*/ 1502474 w 2810446"/>
              <a:gd name="connsiteY959" fmla="*/ 783050 h 1405699"/>
              <a:gd name="connsiteX960" fmla="*/ 1493615 w 2810446"/>
              <a:gd name="connsiteY960" fmla="*/ 792956 h 1405699"/>
              <a:gd name="connsiteX961" fmla="*/ 1496759 w 2810446"/>
              <a:gd name="connsiteY961" fmla="*/ 789813 h 1405699"/>
              <a:gd name="connsiteX962" fmla="*/ 1493615 w 2810446"/>
              <a:gd name="connsiteY962" fmla="*/ 786670 h 1405699"/>
              <a:gd name="connsiteX963" fmla="*/ 1490472 w 2810446"/>
              <a:gd name="connsiteY963" fmla="*/ 789813 h 1405699"/>
              <a:gd name="connsiteX964" fmla="*/ 1493615 w 2810446"/>
              <a:gd name="connsiteY964" fmla="*/ 792956 h 1405699"/>
              <a:gd name="connsiteX965" fmla="*/ 1483805 w 2810446"/>
              <a:gd name="connsiteY965" fmla="*/ 801719 h 1405699"/>
              <a:gd name="connsiteX966" fmla="*/ 1486948 w 2810446"/>
              <a:gd name="connsiteY966" fmla="*/ 798576 h 1405699"/>
              <a:gd name="connsiteX967" fmla="*/ 1483805 w 2810446"/>
              <a:gd name="connsiteY967" fmla="*/ 795433 h 1405699"/>
              <a:gd name="connsiteX968" fmla="*/ 1480661 w 2810446"/>
              <a:gd name="connsiteY968" fmla="*/ 798576 h 1405699"/>
              <a:gd name="connsiteX969" fmla="*/ 1483805 w 2810446"/>
              <a:gd name="connsiteY969" fmla="*/ 801719 h 1405699"/>
              <a:gd name="connsiteX970" fmla="*/ 1473041 w 2810446"/>
              <a:gd name="connsiteY970" fmla="*/ 809435 h 1405699"/>
              <a:gd name="connsiteX971" fmla="*/ 1476185 w 2810446"/>
              <a:gd name="connsiteY971" fmla="*/ 806291 h 1405699"/>
              <a:gd name="connsiteX972" fmla="*/ 1473041 w 2810446"/>
              <a:gd name="connsiteY972" fmla="*/ 803148 h 1405699"/>
              <a:gd name="connsiteX973" fmla="*/ 1469898 w 2810446"/>
              <a:gd name="connsiteY973" fmla="*/ 806291 h 1405699"/>
              <a:gd name="connsiteX974" fmla="*/ 1473041 w 2810446"/>
              <a:gd name="connsiteY974" fmla="*/ 809435 h 1405699"/>
              <a:gd name="connsiteX975" fmla="*/ 1461421 w 2810446"/>
              <a:gd name="connsiteY975" fmla="*/ 815816 h 1405699"/>
              <a:gd name="connsiteX976" fmla="*/ 1464564 w 2810446"/>
              <a:gd name="connsiteY976" fmla="*/ 812673 h 1405699"/>
              <a:gd name="connsiteX977" fmla="*/ 1461421 w 2810446"/>
              <a:gd name="connsiteY977" fmla="*/ 809530 h 1405699"/>
              <a:gd name="connsiteX978" fmla="*/ 1458278 w 2810446"/>
              <a:gd name="connsiteY978" fmla="*/ 812673 h 1405699"/>
              <a:gd name="connsiteX979" fmla="*/ 1461421 w 2810446"/>
              <a:gd name="connsiteY979" fmla="*/ 815816 h 1405699"/>
              <a:gd name="connsiteX980" fmla="*/ 1449229 w 2810446"/>
              <a:gd name="connsiteY980" fmla="*/ 820865 h 1405699"/>
              <a:gd name="connsiteX981" fmla="*/ 1452372 w 2810446"/>
              <a:gd name="connsiteY981" fmla="*/ 817721 h 1405699"/>
              <a:gd name="connsiteX982" fmla="*/ 1449229 w 2810446"/>
              <a:gd name="connsiteY982" fmla="*/ 814578 h 1405699"/>
              <a:gd name="connsiteX983" fmla="*/ 1446086 w 2810446"/>
              <a:gd name="connsiteY983" fmla="*/ 817721 h 1405699"/>
              <a:gd name="connsiteX984" fmla="*/ 1449229 w 2810446"/>
              <a:gd name="connsiteY984" fmla="*/ 820865 h 1405699"/>
              <a:gd name="connsiteX985" fmla="*/ 1436561 w 2810446"/>
              <a:gd name="connsiteY985" fmla="*/ 824484 h 1405699"/>
              <a:gd name="connsiteX986" fmla="*/ 1439704 w 2810446"/>
              <a:gd name="connsiteY986" fmla="*/ 821341 h 1405699"/>
              <a:gd name="connsiteX987" fmla="*/ 1436561 w 2810446"/>
              <a:gd name="connsiteY987" fmla="*/ 818198 h 1405699"/>
              <a:gd name="connsiteX988" fmla="*/ 1433417 w 2810446"/>
              <a:gd name="connsiteY988" fmla="*/ 821341 h 1405699"/>
              <a:gd name="connsiteX989" fmla="*/ 1436561 w 2810446"/>
              <a:gd name="connsiteY989" fmla="*/ 824484 h 1405699"/>
              <a:gd name="connsiteX990" fmla="*/ 1423511 w 2810446"/>
              <a:gd name="connsiteY990" fmla="*/ 826770 h 1405699"/>
              <a:gd name="connsiteX991" fmla="*/ 1426655 w 2810446"/>
              <a:gd name="connsiteY991" fmla="*/ 823627 h 1405699"/>
              <a:gd name="connsiteX992" fmla="*/ 1423511 w 2810446"/>
              <a:gd name="connsiteY992" fmla="*/ 820484 h 1405699"/>
              <a:gd name="connsiteX993" fmla="*/ 1420368 w 2810446"/>
              <a:gd name="connsiteY993" fmla="*/ 823627 h 1405699"/>
              <a:gd name="connsiteX994" fmla="*/ 1423511 w 2810446"/>
              <a:gd name="connsiteY994" fmla="*/ 826770 h 1405699"/>
              <a:gd name="connsiteX995" fmla="*/ 1410272 w 2810446"/>
              <a:gd name="connsiteY995" fmla="*/ 827532 h 1405699"/>
              <a:gd name="connsiteX996" fmla="*/ 1413415 w 2810446"/>
              <a:gd name="connsiteY996" fmla="*/ 824389 h 1405699"/>
              <a:gd name="connsiteX997" fmla="*/ 1410272 w 2810446"/>
              <a:gd name="connsiteY997" fmla="*/ 821246 h 1405699"/>
              <a:gd name="connsiteX998" fmla="*/ 1407128 w 2810446"/>
              <a:gd name="connsiteY998" fmla="*/ 824389 h 1405699"/>
              <a:gd name="connsiteX999" fmla="*/ 1410272 w 2810446"/>
              <a:gd name="connsiteY999" fmla="*/ 827532 h 1405699"/>
              <a:gd name="connsiteX1000" fmla="*/ 1397127 w 2810446"/>
              <a:gd name="connsiteY1000" fmla="*/ 826770 h 1405699"/>
              <a:gd name="connsiteX1001" fmla="*/ 1400270 w 2810446"/>
              <a:gd name="connsiteY1001" fmla="*/ 823627 h 1405699"/>
              <a:gd name="connsiteX1002" fmla="*/ 1397127 w 2810446"/>
              <a:gd name="connsiteY1002" fmla="*/ 820484 h 1405699"/>
              <a:gd name="connsiteX1003" fmla="*/ 1393984 w 2810446"/>
              <a:gd name="connsiteY1003" fmla="*/ 823627 h 1405699"/>
              <a:gd name="connsiteX1004" fmla="*/ 1397127 w 2810446"/>
              <a:gd name="connsiteY1004" fmla="*/ 826770 h 1405699"/>
              <a:gd name="connsiteX1005" fmla="*/ 1384078 w 2810446"/>
              <a:gd name="connsiteY1005" fmla="*/ 824484 h 1405699"/>
              <a:gd name="connsiteX1006" fmla="*/ 1387221 w 2810446"/>
              <a:gd name="connsiteY1006" fmla="*/ 821341 h 1405699"/>
              <a:gd name="connsiteX1007" fmla="*/ 1384078 w 2810446"/>
              <a:gd name="connsiteY1007" fmla="*/ 818198 h 1405699"/>
              <a:gd name="connsiteX1008" fmla="*/ 1380935 w 2810446"/>
              <a:gd name="connsiteY1008" fmla="*/ 821341 h 1405699"/>
              <a:gd name="connsiteX1009" fmla="*/ 1384078 w 2810446"/>
              <a:gd name="connsiteY1009" fmla="*/ 824484 h 1405699"/>
              <a:gd name="connsiteX1010" fmla="*/ 1371314 w 2810446"/>
              <a:gd name="connsiteY1010" fmla="*/ 820865 h 1405699"/>
              <a:gd name="connsiteX1011" fmla="*/ 1374458 w 2810446"/>
              <a:gd name="connsiteY1011" fmla="*/ 817721 h 1405699"/>
              <a:gd name="connsiteX1012" fmla="*/ 1371314 w 2810446"/>
              <a:gd name="connsiteY1012" fmla="*/ 814578 h 1405699"/>
              <a:gd name="connsiteX1013" fmla="*/ 1368171 w 2810446"/>
              <a:gd name="connsiteY1013" fmla="*/ 817721 h 1405699"/>
              <a:gd name="connsiteX1014" fmla="*/ 1371314 w 2810446"/>
              <a:gd name="connsiteY1014" fmla="*/ 820865 h 1405699"/>
              <a:gd name="connsiteX1015" fmla="*/ 1359122 w 2810446"/>
              <a:gd name="connsiteY1015" fmla="*/ 815816 h 1405699"/>
              <a:gd name="connsiteX1016" fmla="*/ 1362266 w 2810446"/>
              <a:gd name="connsiteY1016" fmla="*/ 812673 h 1405699"/>
              <a:gd name="connsiteX1017" fmla="*/ 1359122 w 2810446"/>
              <a:gd name="connsiteY1017" fmla="*/ 809530 h 1405699"/>
              <a:gd name="connsiteX1018" fmla="*/ 1355979 w 2810446"/>
              <a:gd name="connsiteY1018" fmla="*/ 812673 h 1405699"/>
              <a:gd name="connsiteX1019" fmla="*/ 1359122 w 2810446"/>
              <a:gd name="connsiteY1019" fmla="*/ 815816 h 1405699"/>
              <a:gd name="connsiteX1020" fmla="*/ 1347597 w 2810446"/>
              <a:gd name="connsiteY1020" fmla="*/ 809435 h 1405699"/>
              <a:gd name="connsiteX1021" fmla="*/ 1350740 w 2810446"/>
              <a:gd name="connsiteY1021" fmla="*/ 806291 h 1405699"/>
              <a:gd name="connsiteX1022" fmla="*/ 1347597 w 2810446"/>
              <a:gd name="connsiteY1022" fmla="*/ 803148 h 1405699"/>
              <a:gd name="connsiteX1023" fmla="*/ 1344454 w 2810446"/>
              <a:gd name="connsiteY1023" fmla="*/ 806291 h 1405699"/>
              <a:gd name="connsiteX1024" fmla="*/ 1347597 w 2810446"/>
              <a:gd name="connsiteY1024" fmla="*/ 809435 h 1405699"/>
              <a:gd name="connsiteX1025" fmla="*/ 1336739 w 2810446"/>
              <a:gd name="connsiteY1025" fmla="*/ 801719 h 1405699"/>
              <a:gd name="connsiteX1026" fmla="*/ 1339882 w 2810446"/>
              <a:gd name="connsiteY1026" fmla="*/ 798576 h 1405699"/>
              <a:gd name="connsiteX1027" fmla="*/ 1336739 w 2810446"/>
              <a:gd name="connsiteY1027" fmla="*/ 795433 h 1405699"/>
              <a:gd name="connsiteX1028" fmla="*/ 1333595 w 2810446"/>
              <a:gd name="connsiteY1028" fmla="*/ 798576 h 1405699"/>
              <a:gd name="connsiteX1029" fmla="*/ 1336739 w 2810446"/>
              <a:gd name="connsiteY1029" fmla="*/ 801719 h 1405699"/>
              <a:gd name="connsiteX1030" fmla="*/ 1326928 w 2810446"/>
              <a:gd name="connsiteY1030" fmla="*/ 792956 h 1405699"/>
              <a:gd name="connsiteX1031" fmla="*/ 1330071 w 2810446"/>
              <a:gd name="connsiteY1031" fmla="*/ 789813 h 1405699"/>
              <a:gd name="connsiteX1032" fmla="*/ 1326928 w 2810446"/>
              <a:gd name="connsiteY1032" fmla="*/ 786670 h 1405699"/>
              <a:gd name="connsiteX1033" fmla="*/ 1323785 w 2810446"/>
              <a:gd name="connsiteY1033" fmla="*/ 789813 h 1405699"/>
              <a:gd name="connsiteX1034" fmla="*/ 1326928 w 2810446"/>
              <a:gd name="connsiteY1034" fmla="*/ 792956 h 1405699"/>
              <a:gd name="connsiteX1035" fmla="*/ 1318070 w 2810446"/>
              <a:gd name="connsiteY1035" fmla="*/ 783050 h 1405699"/>
              <a:gd name="connsiteX1036" fmla="*/ 1321213 w 2810446"/>
              <a:gd name="connsiteY1036" fmla="*/ 779907 h 1405699"/>
              <a:gd name="connsiteX1037" fmla="*/ 1318070 w 2810446"/>
              <a:gd name="connsiteY1037" fmla="*/ 776764 h 1405699"/>
              <a:gd name="connsiteX1038" fmla="*/ 1314926 w 2810446"/>
              <a:gd name="connsiteY1038" fmla="*/ 779907 h 1405699"/>
              <a:gd name="connsiteX1039" fmla="*/ 1318070 w 2810446"/>
              <a:gd name="connsiteY1039" fmla="*/ 783050 h 1405699"/>
              <a:gd name="connsiteX1040" fmla="*/ 1310450 w 2810446"/>
              <a:gd name="connsiteY1040" fmla="*/ 772287 h 1405699"/>
              <a:gd name="connsiteX1041" fmla="*/ 1313593 w 2810446"/>
              <a:gd name="connsiteY1041" fmla="*/ 769144 h 1405699"/>
              <a:gd name="connsiteX1042" fmla="*/ 1310450 w 2810446"/>
              <a:gd name="connsiteY1042" fmla="*/ 766001 h 1405699"/>
              <a:gd name="connsiteX1043" fmla="*/ 1307306 w 2810446"/>
              <a:gd name="connsiteY1043" fmla="*/ 769144 h 1405699"/>
              <a:gd name="connsiteX1044" fmla="*/ 1310450 w 2810446"/>
              <a:gd name="connsiteY1044" fmla="*/ 772287 h 1405699"/>
              <a:gd name="connsiteX1045" fmla="*/ 1304068 w 2810446"/>
              <a:gd name="connsiteY1045" fmla="*/ 760762 h 1405699"/>
              <a:gd name="connsiteX1046" fmla="*/ 1307211 w 2810446"/>
              <a:gd name="connsiteY1046" fmla="*/ 757619 h 1405699"/>
              <a:gd name="connsiteX1047" fmla="*/ 1304068 w 2810446"/>
              <a:gd name="connsiteY1047" fmla="*/ 754475 h 1405699"/>
              <a:gd name="connsiteX1048" fmla="*/ 1300925 w 2810446"/>
              <a:gd name="connsiteY1048" fmla="*/ 757619 h 1405699"/>
              <a:gd name="connsiteX1049" fmla="*/ 1304068 w 2810446"/>
              <a:gd name="connsiteY1049" fmla="*/ 760762 h 1405699"/>
              <a:gd name="connsiteX1050" fmla="*/ 1299020 w 2810446"/>
              <a:gd name="connsiteY1050" fmla="*/ 748570 h 1405699"/>
              <a:gd name="connsiteX1051" fmla="*/ 1302163 w 2810446"/>
              <a:gd name="connsiteY1051" fmla="*/ 745427 h 1405699"/>
              <a:gd name="connsiteX1052" fmla="*/ 1299020 w 2810446"/>
              <a:gd name="connsiteY1052" fmla="*/ 742283 h 1405699"/>
              <a:gd name="connsiteX1053" fmla="*/ 1295876 w 2810446"/>
              <a:gd name="connsiteY1053" fmla="*/ 745427 h 1405699"/>
              <a:gd name="connsiteX1054" fmla="*/ 1299020 w 2810446"/>
              <a:gd name="connsiteY1054" fmla="*/ 748570 h 1405699"/>
              <a:gd name="connsiteX1055" fmla="*/ 1295305 w 2810446"/>
              <a:gd name="connsiteY1055" fmla="*/ 735806 h 1405699"/>
              <a:gd name="connsiteX1056" fmla="*/ 1298448 w 2810446"/>
              <a:gd name="connsiteY1056" fmla="*/ 732663 h 1405699"/>
              <a:gd name="connsiteX1057" fmla="*/ 1295305 w 2810446"/>
              <a:gd name="connsiteY1057" fmla="*/ 729520 h 1405699"/>
              <a:gd name="connsiteX1058" fmla="*/ 1292162 w 2810446"/>
              <a:gd name="connsiteY1058" fmla="*/ 732663 h 1405699"/>
              <a:gd name="connsiteX1059" fmla="*/ 1295305 w 2810446"/>
              <a:gd name="connsiteY1059" fmla="*/ 735806 h 1405699"/>
              <a:gd name="connsiteX1060" fmla="*/ 1293114 w 2810446"/>
              <a:gd name="connsiteY1060" fmla="*/ 722757 h 1405699"/>
              <a:gd name="connsiteX1061" fmla="*/ 1296257 w 2810446"/>
              <a:gd name="connsiteY1061" fmla="*/ 719614 h 1405699"/>
              <a:gd name="connsiteX1062" fmla="*/ 1293114 w 2810446"/>
              <a:gd name="connsiteY1062" fmla="*/ 716471 h 1405699"/>
              <a:gd name="connsiteX1063" fmla="*/ 1289971 w 2810446"/>
              <a:gd name="connsiteY1063" fmla="*/ 719614 h 1405699"/>
              <a:gd name="connsiteX1064" fmla="*/ 1293114 w 2810446"/>
              <a:gd name="connsiteY1064" fmla="*/ 722757 h 1405699"/>
              <a:gd name="connsiteX1065" fmla="*/ 1292352 w 2810446"/>
              <a:gd name="connsiteY1065" fmla="*/ 709613 h 1405699"/>
              <a:gd name="connsiteX1066" fmla="*/ 1295495 w 2810446"/>
              <a:gd name="connsiteY1066" fmla="*/ 706469 h 1405699"/>
              <a:gd name="connsiteX1067" fmla="*/ 1292352 w 2810446"/>
              <a:gd name="connsiteY1067" fmla="*/ 703326 h 1405699"/>
              <a:gd name="connsiteX1068" fmla="*/ 1289209 w 2810446"/>
              <a:gd name="connsiteY1068" fmla="*/ 706469 h 1405699"/>
              <a:gd name="connsiteX1069" fmla="*/ 1292352 w 2810446"/>
              <a:gd name="connsiteY1069" fmla="*/ 709613 h 1405699"/>
              <a:gd name="connsiteX1070" fmla="*/ 1293114 w 2810446"/>
              <a:gd name="connsiteY1070" fmla="*/ 696373 h 1405699"/>
              <a:gd name="connsiteX1071" fmla="*/ 1296257 w 2810446"/>
              <a:gd name="connsiteY1071" fmla="*/ 693230 h 1405699"/>
              <a:gd name="connsiteX1072" fmla="*/ 1293114 w 2810446"/>
              <a:gd name="connsiteY1072" fmla="*/ 690086 h 1405699"/>
              <a:gd name="connsiteX1073" fmla="*/ 1289971 w 2810446"/>
              <a:gd name="connsiteY1073" fmla="*/ 693230 h 1405699"/>
              <a:gd name="connsiteX1074" fmla="*/ 1293114 w 2810446"/>
              <a:gd name="connsiteY1074" fmla="*/ 696373 h 1405699"/>
              <a:gd name="connsiteX1075" fmla="*/ 1295305 w 2810446"/>
              <a:gd name="connsiteY1075" fmla="*/ 683324 h 1405699"/>
              <a:gd name="connsiteX1076" fmla="*/ 1298448 w 2810446"/>
              <a:gd name="connsiteY1076" fmla="*/ 680180 h 1405699"/>
              <a:gd name="connsiteX1077" fmla="*/ 1295305 w 2810446"/>
              <a:gd name="connsiteY1077" fmla="*/ 677037 h 1405699"/>
              <a:gd name="connsiteX1078" fmla="*/ 1292162 w 2810446"/>
              <a:gd name="connsiteY1078" fmla="*/ 680180 h 1405699"/>
              <a:gd name="connsiteX1079" fmla="*/ 1295305 w 2810446"/>
              <a:gd name="connsiteY1079" fmla="*/ 683324 h 1405699"/>
              <a:gd name="connsiteX1080" fmla="*/ 1299020 w 2810446"/>
              <a:gd name="connsiteY1080" fmla="*/ 670655 h 1405699"/>
              <a:gd name="connsiteX1081" fmla="*/ 1302163 w 2810446"/>
              <a:gd name="connsiteY1081" fmla="*/ 667512 h 1405699"/>
              <a:gd name="connsiteX1082" fmla="*/ 1299020 w 2810446"/>
              <a:gd name="connsiteY1082" fmla="*/ 664369 h 1405699"/>
              <a:gd name="connsiteX1083" fmla="*/ 1295876 w 2810446"/>
              <a:gd name="connsiteY1083" fmla="*/ 667512 h 1405699"/>
              <a:gd name="connsiteX1084" fmla="*/ 1299020 w 2810446"/>
              <a:gd name="connsiteY1084" fmla="*/ 670655 h 1405699"/>
              <a:gd name="connsiteX1085" fmla="*/ 1304068 w 2810446"/>
              <a:gd name="connsiteY1085" fmla="*/ 658463 h 1405699"/>
              <a:gd name="connsiteX1086" fmla="*/ 1307211 w 2810446"/>
              <a:gd name="connsiteY1086" fmla="*/ 655320 h 1405699"/>
              <a:gd name="connsiteX1087" fmla="*/ 1304068 w 2810446"/>
              <a:gd name="connsiteY1087" fmla="*/ 652177 h 1405699"/>
              <a:gd name="connsiteX1088" fmla="*/ 1300925 w 2810446"/>
              <a:gd name="connsiteY1088" fmla="*/ 655320 h 1405699"/>
              <a:gd name="connsiteX1089" fmla="*/ 1304068 w 2810446"/>
              <a:gd name="connsiteY1089" fmla="*/ 658463 h 1405699"/>
              <a:gd name="connsiteX1090" fmla="*/ 1310450 w 2810446"/>
              <a:gd name="connsiteY1090" fmla="*/ 646843 h 1405699"/>
              <a:gd name="connsiteX1091" fmla="*/ 1313593 w 2810446"/>
              <a:gd name="connsiteY1091" fmla="*/ 643700 h 1405699"/>
              <a:gd name="connsiteX1092" fmla="*/ 1310450 w 2810446"/>
              <a:gd name="connsiteY1092" fmla="*/ 640556 h 1405699"/>
              <a:gd name="connsiteX1093" fmla="*/ 1307306 w 2810446"/>
              <a:gd name="connsiteY1093" fmla="*/ 643700 h 1405699"/>
              <a:gd name="connsiteX1094" fmla="*/ 1310450 w 2810446"/>
              <a:gd name="connsiteY1094" fmla="*/ 646843 h 1405699"/>
              <a:gd name="connsiteX1095" fmla="*/ 1318070 w 2810446"/>
              <a:gd name="connsiteY1095" fmla="*/ 636080 h 1405699"/>
              <a:gd name="connsiteX1096" fmla="*/ 1321213 w 2810446"/>
              <a:gd name="connsiteY1096" fmla="*/ 632936 h 1405699"/>
              <a:gd name="connsiteX1097" fmla="*/ 1318070 w 2810446"/>
              <a:gd name="connsiteY1097" fmla="*/ 629793 h 1405699"/>
              <a:gd name="connsiteX1098" fmla="*/ 1314926 w 2810446"/>
              <a:gd name="connsiteY1098" fmla="*/ 632936 h 1405699"/>
              <a:gd name="connsiteX1099" fmla="*/ 1318070 w 2810446"/>
              <a:gd name="connsiteY1099" fmla="*/ 636080 h 1405699"/>
              <a:gd name="connsiteX1100" fmla="*/ 1326928 w 2810446"/>
              <a:gd name="connsiteY1100" fmla="*/ 626174 h 1405699"/>
              <a:gd name="connsiteX1101" fmla="*/ 1330071 w 2810446"/>
              <a:gd name="connsiteY1101" fmla="*/ 623030 h 1405699"/>
              <a:gd name="connsiteX1102" fmla="*/ 1326928 w 2810446"/>
              <a:gd name="connsiteY1102" fmla="*/ 619887 h 1405699"/>
              <a:gd name="connsiteX1103" fmla="*/ 1323785 w 2810446"/>
              <a:gd name="connsiteY1103" fmla="*/ 623030 h 1405699"/>
              <a:gd name="connsiteX1104" fmla="*/ 1326928 w 2810446"/>
              <a:gd name="connsiteY1104" fmla="*/ 626174 h 1405699"/>
              <a:gd name="connsiteX1105" fmla="*/ 1336739 w 2810446"/>
              <a:gd name="connsiteY1105" fmla="*/ 617411 h 1405699"/>
              <a:gd name="connsiteX1106" fmla="*/ 1339882 w 2810446"/>
              <a:gd name="connsiteY1106" fmla="*/ 614267 h 1405699"/>
              <a:gd name="connsiteX1107" fmla="*/ 1336739 w 2810446"/>
              <a:gd name="connsiteY1107" fmla="*/ 611124 h 1405699"/>
              <a:gd name="connsiteX1108" fmla="*/ 1333595 w 2810446"/>
              <a:gd name="connsiteY1108" fmla="*/ 614267 h 1405699"/>
              <a:gd name="connsiteX1109" fmla="*/ 1336739 w 2810446"/>
              <a:gd name="connsiteY1109" fmla="*/ 617411 h 1405699"/>
              <a:gd name="connsiteX1110" fmla="*/ 1347597 w 2810446"/>
              <a:gd name="connsiteY1110" fmla="*/ 609790 h 1405699"/>
              <a:gd name="connsiteX1111" fmla="*/ 1350740 w 2810446"/>
              <a:gd name="connsiteY1111" fmla="*/ 606647 h 1405699"/>
              <a:gd name="connsiteX1112" fmla="*/ 1347597 w 2810446"/>
              <a:gd name="connsiteY1112" fmla="*/ 603504 h 1405699"/>
              <a:gd name="connsiteX1113" fmla="*/ 1344454 w 2810446"/>
              <a:gd name="connsiteY1113" fmla="*/ 606647 h 1405699"/>
              <a:gd name="connsiteX1114" fmla="*/ 1347597 w 2810446"/>
              <a:gd name="connsiteY1114" fmla="*/ 609790 h 1405699"/>
              <a:gd name="connsiteX1115" fmla="*/ 1359122 w 2810446"/>
              <a:gd name="connsiteY1115" fmla="*/ 603409 h 1405699"/>
              <a:gd name="connsiteX1116" fmla="*/ 1362266 w 2810446"/>
              <a:gd name="connsiteY1116" fmla="*/ 600266 h 1405699"/>
              <a:gd name="connsiteX1117" fmla="*/ 1359122 w 2810446"/>
              <a:gd name="connsiteY1117" fmla="*/ 597122 h 1405699"/>
              <a:gd name="connsiteX1118" fmla="*/ 1355979 w 2810446"/>
              <a:gd name="connsiteY1118" fmla="*/ 600266 h 1405699"/>
              <a:gd name="connsiteX1119" fmla="*/ 1359122 w 2810446"/>
              <a:gd name="connsiteY1119" fmla="*/ 603409 h 1405699"/>
              <a:gd name="connsiteX1120" fmla="*/ 1371314 w 2810446"/>
              <a:gd name="connsiteY1120" fmla="*/ 598265 h 1405699"/>
              <a:gd name="connsiteX1121" fmla="*/ 1374458 w 2810446"/>
              <a:gd name="connsiteY1121" fmla="*/ 595122 h 1405699"/>
              <a:gd name="connsiteX1122" fmla="*/ 1371314 w 2810446"/>
              <a:gd name="connsiteY1122" fmla="*/ 591979 h 1405699"/>
              <a:gd name="connsiteX1123" fmla="*/ 1368171 w 2810446"/>
              <a:gd name="connsiteY1123" fmla="*/ 595122 h 1405699"/>
              <a:gd name="connsiteX1124" fmla="*/ 1371314 w 2810446"/>
              <a:gd name="connsiteY1124" fmla="*/ 598265 h 1405699"/>
              <a:gd name="connsiteX1125" fmla="*/ 1384078 w 2810446"/>
              <a:gd name="connsiteY1125" fmla="*/ 594646 h 1405699"/>
              <a:gd name="connsiteX1126" fmla="*/ 1387221 w 2810446"/>
              <a:gd name="connsiteY1126" fmla="*/ 591503 h 1405699"/>
              <a:gd name="connsiteX1127" fmla="*/ 1384078 w 2810446"/>
              <a:gd name="connsiteY1127" fmla="*/ 588359 h 1405699"/>
              <a:gd name="connsiteX1128" fmla="*/ 1380935 w 2810446"/>
              <a:gd name="connsiteY1128" fmla="*/ 591503 h 1405699"/>
              <a:gd name="connsiteX1129" fmla="*/ 1384078 w 2810446"/>
              <a:gd name="connsiteY1129" fmla="*/ 594646 h 1405699"/>
              <a:gd name="connsiteX1130" fmla="*/ 1397127 w 2810446"/>
              <a:gd name="connsiteY1130" fmla="*/ 592455 h 1405699"/>
              <a:gd name="connsiteX1131" fmla="*/ 1400270 w 2810446"/>
              <a:gd name="connsiteY1131" fmla="*/ 589312 h 1405699"/>
              <a:gd name="connsiteX1132" fmla="*/ 1397127 w 2810446"/>
              <a:gd name="connsiteY1132" fmla="*/ 586169 h 1405699"/>
              <a:gd name="connsiteX1133" fmla="*/ 1393984 w 2810446"/>
              <a:gd name="connsiteY1133" fmla="*/ 589312 h 1405699"/>
              <a:gd name="connsiteX1134" fmla="*/ 1397127 w 2810446"/>
              <a:gd name="connsiteY1134" fmla="*/ 592455 h 1405699"/>
              <a:gd name="connsiteX1135" fmla="*/ 1410272 w 2810446"/>
              <a:gd name="connsiteY1135" fmla="*/ 591693 h 1405699"/>
              <a:gd name="connsiteX1136" fmla="*/ 1413415 w 2810446"/>
              <a:gd name="connsiteY1136" fmla="*/ 588550 h 1405699"/>
              <a:gd name="connsiteX1137" fmla="*/ 1410272 w 2810446"/>
              <a:gd name="connsiteY1137" fmla="*/ 585407 h 1405699"/>
              <a:gd name="connsiteX1138" fmla="*/ 1407128 w 2810446"/>
              <a:gd name="connsiteY1138" fmla="*/ 588550 h 1405699"/>
              <a:gd name="connsiteX1139" fmla="*/ 1410272 w 2810446"/>
              <a:gd name="connsiteY1139" fmla="*/ 591693 h 1405699"/>
              <a:gd name="connsiteX1140" fmla="*/ 1449229 w 2810446"/>
              <a:gd name="connsiteY1140" fmla="*/ 598265 h 1405699"/>
              <a:gd name="connsiteX1141" fmla="*/ 1452372 w 2810446"/>
              <a:gd name="connsiteY1141" fmla="*/ 595122 h 1405699"/>
              <a:gd name="connsiteX1142" fmla="*/ 1449229 w 2810446"/>
              <a:gd name="connsiteY1142" fmla="*/ 591979 h 1405699"/>
              <a:gd name="connsiteX1143" fmla="*/ 1446086 w 2810446"/>
              <a:gd name="connsiteY1143" fmla="*/ 595122 h 1405699"/>
              <a:gd name="connsiteX1144" fmla="*/ 1449229 w 2810446"/>
              <a:gd name="connsiteY1144" fmla="*/ 598265 h 1405699"/>
              <a:gd name="connsiteX1145" fmla="*/ 1510093 w 2810446"/>
              <a:gd name="connsiteY1145" fmla="*/ 646843 h 1405699"/>
              <a:gd name="connsiteX1146" fmla="*/ 1513237 w 2810446"/>
              <a:gd name="connsiteY1146" fmla="*/ 643700 h 1405699"/>
              <a:gd name="connsiteX1147" fmla="*/ 1510093 w 2810446"/>
              <a:gd name="connsiteY1147" fmla="*/ 640556 h 1405699"/>
              <a:gd name="connsiteX1148" fmla="*/ 1506950 w 2810446"/>
              <a:gd name="connsiteY1148" fmla="*/ 643700 h 1405699"/>
              <a:gd name="connsiteX1149" fmla="*/ 1510093 w 2810446"/>
              <a:gd name="connsiteY1149" fmla="*/ 646843 h 1405699"/>
              <a:gd name="connsiteX1150" fmla="*/ 1516475 w 2810446"/>
              <a:gd name="connsiteY1150" fmla="*/ 658463 h 1405699"/>
              <a:gd name="connsiteX1151" fmla="*/ 1519618 w 2810446"/>
              <a:gd name="connsiteY1151" fmla="*/ 655320 h 1405699"/>
              <a:gd name="connsiteX1152" fmla="*/ 1516475 w 2810446"/>
              <a:gd name="connsiteY1152" fmla="*/ 652177 h 1405699"/>
              <a:gd name="connsiteX1153" fmla="*/ 1513332 w 2810446"/>
              <a:gd name="connsiteY1153" fmla="*/ 655320 h 1405699"/>
              <a:gd name="connsiteX1154" fmla="*/ 1516475 w 2810446"/>
              <a:gd name="connsiteY1154" fmla="*/ 658463 h 1405699"/>
              <a:gd name="connsiteX1155" fmla="*/ 1521619 w 2810446"/>
              <a:gd name="connsiteY1155" fmla="*/ 670655 h 1405699"/>
              <a:gd name="connsiteX1156" fmla="*/ 1524762 w 2810446"/>
              <a:gd name="connsiteY1156" fmla="*/ 667512 h 1405699"/>
              <a:gd name="connsiteX1157" fmla="*/ 1521619 w 2810446"/>
              <a:gd name="connsiteY1157" fmla="*/ 664369 h 1405699"/>
              <a:gd name="connsiteX1158" fmla="*/ 1518476 w 2810446"/>
              <a:gd name="connsiteY1158" fmla="*/ 667512 h 1405699"/>
              <a:gd name="connsiteX1159" fmla="*/ 1521619 w 2810446"/>
              <a:gd name="connsiteY1159" fmla="*/ 670655 h 1405699"/>
              <a:gd name="connsiteX1160" fmla="*/ 1525238 w 2810446"/>
              <a:gd name="connsiteY1160" fmla="*/ 683324 h 1405699"/>
              <a:gd name="connsiteX1161" fmla="*/ 1528382 w 2810446"/>
              <a:gd name="connsiteY1161" fmla="*/ 680180 h 1405699"/>
              <a:gd name="connsiteX1162" fmla="*/ 1525238 w 2810446"/>
              <a:gd name="connsiteY1162" fmla="*/ 677037 h 1405699"/>
              <a:gd name="connsiteX1163" fmla="*/ 1522095 w 2810446"/>
              <a:gd name="connsiteY1163" fmla="*/ 680180 h 1405699"/>
              <a:gd name="connsiteX1164" fmla="*/ 1525238 w 2810446"/>
              <a:gd name="connsiteY1164" fmla="*/ 683324 h 1405699"/>
              <a:gd name="connsiteX1165" fmla="*/ 1527429 w 2810446"/>
              <a:gd name="connsiteY1165" fmla="*/ 696373 h 1405699"/>
              <a:gd name="connsiteX1166" fmla="*/ 1530572 w 2810446"/>
              <a:gd name="connsiteY1166" fmla="*/ 693230 h 1405699"/>
              <a:gd name="connsiteX1167" fmla="*/ 1527429 w 2810446"/>
              <a:gd name="connsiteY1167" fmla="*/ 690086 h 1405699"/>
              <a:gd name="connsiteX1168" fmla="*/ 1524286 w 2810446"/>
              <a:gd name="connsiteY1168" fmla="*/ 693230 h 1405699"/>
              <a:gd name="connsiteX1169" fmla="*/ 1527429 w 2810446"/>
              <a:gd name="connsiteY1169" fmla="*/ 696373 h 1405699"/>
              <a:gd name="connsiteX1170" fmla="*/ 1542955 w 2810446"/>
              <a:gd name="connsiteY1170" fmla="*/ 709613 h 1405699"/>
              <a:gd name="connsiteX1171" fmla="*/ 1546098 w 2810446"/>
              <a:gd name="connsiteY1171" fmla="*/ 706469 h 1405699"/>
              <a:gd name="connsiteX1172" fmla="*/ 1542955 w 2810446"/>
              <a:gd name="connsiteY1172" fmla="*/ 703326 h 1405699"/>
              <a:gd name="connsiteX1173" fmla="*/ 1539812 w 2810446"/>
              <a:gd name="connsiteY1173" fmla="*/ 706469 h 1405699"/>
              <a:gd name="connsiteX1174" fmla="*/ 1542955 w 2810446"/>
              <a:gd name="connsiteY1174" fmla="*/ 709613 h 1405699"/>
              <a:gd name="connsiteX1175" fmla="*/ 1542288 w 2810446"/>
              <a:gd name="connsiteY1175" fmla="*/ 722757 h 1405699"/>
              <a:gd name="connsiteX1176" fmla="*/ 1545431 w 2810446"/>
              <a:gd name="connsiteY1176" fmla="*/ 719614 h 1405699"/>
              <a:gd name="connsiteX1177" fmla="*/ 1542288 w 2810446"/>
              <a:gd name="connsiteY1177" fmla="*/ 716471 h 1405699"/>
              <a:gd name="connsiteX1178" fmla="*/ 1539145 w 2810446"/>
              <a:gd name="connsiteY1178" fmla="*/ 719614 h 1405699"/>
              <a:gd name="connsiteX1179" fmla="*/ 1542288 w 2810446"/>
              <a:gd name="connsiteY1179" fmla="*/ 722757 h 1405699"/>
              <a:gd name="connsiteX1180" fmla="*/ 1540288 w 2810446"/>
              <a:gd name="connsiteY1180" fmla="*/ 735902 h 1405699"/>
              <a:gd name="connsiteX1181" fmla="*/ 1543431 w 2810446"/>
              <a:gd name="connsiteY1181" fmla="*/ 732758 h 1405699"/>
              <a:gd name="connsiteX1182" fmla="*/ 1540288 w 2810446"/>
              <a:gd name="connsiteY1182" fmla="*/ 729615 h 1405699"/>
              <a:gd name="connsiteX1183" fmla="*/ 1537145 w 2810446"/>
              <a:gd name="connsiteY1183" fmla="*/ 732758 h 1405699"/>
              <a:gd name="connsiteX1184" fmla="*/ 1540288 w 2810446"/>
              <a:gd name="connsiteY1184" fmla="*/ 735902 h 1405699"/>
              <a:gd name="connsiteX1185" fmla="*/ 1537049 w 2810446"/>
              <a:gd name="connsiteY1185" fmla="*/ 748665 h 1405699"/>
              <a:gd name="connsiteX1186" fmla="*/ 1540193 w 2810446"/>
              <a:gd name="connsiteY1186" fmla="*/ 745522 h 1405699"/>
              <a:gd name="connsiteX1187" fmla="*/ 1537049 w 2810446"/>
              <a:gd name="connsiteY1187" fmla="*/ 742379 h 1405699"/>
              <a:gd name="connsiteX1188" fmla="*/ 1533906 w 2810446"/>
              <a:gd name="connsiteY1188" fmla="*/ 745522 h 1405699"/>
              <a:gd name="connsiteX1189" fmla="*/ 1537049 w 2810446"/>
              <a:gd name="connsiteY1189" fmla="*/ 748665 h 1405699"/>
              <a:gd name="connsiteX1190" fmla="*/ 1532477 w 2810446"/>
              <a:gd name="connsiteY1190" fmla="*/ 761143 h 1405699"/>
              <a:gd name="connsiteX1191" fmla="*/ 1535621 w 2810446"/>
              <a:gd name="connsiteY1191" fmla="*/ 758000 h 1405699"/>
              <a:gd name="connsiteX1192" fmla="*/ 1532477 w 2810446"/>
              <a:gd name="connsiteY1192" fmla="*/ 754856 h 1405699"/>
              <a:gd name="connsiteX1193" fmla="*/ 1529334 w 2810446"/>
              <a:gd name="connsiteY1193" fmla="*/ 758000 h 1405699"/>
              <a:gd name="connsiteX1194" fmla="*/ 1532477 w 2810446"/>
              <a:gd name="connsiteY1194" fmla="*/ 761143 h 1405699"/>
              <a:gd name="connsiteX1195" fmla="*/ 1526762 w 2810446"/>
              <a:gd name="connsiteY1195" fmla="*/ 773049 h 1405699"/>
              <a:gd name="connsiteX1196" fmla="*/ 1529906 w 2810446"/>
              <a:gd name="connsiteY1196" fmla="*/ 769906 h 1405699"/>
              <a:gd name="connsiteX1197" fmla="*/ 1526762 w 2810446"/>
              <a:gd name="connsiteY1197" fmla="*/ 766763 h 1405699"/>
              <a:gd name="connsiteX1198" fmla="*/ 1523619 w 2810446"/>
              <a:gd name="connsiteY1198" fmla="*/ 769906 h 1405699"/>
              <a:gd name="connsiteX1199" fmla="*/ 1526762 w 2810446"/>
              <a:gd name="connsiteY1199" fmla="*/ 773049 h 1405699"/>
              <a:gd name="connsiteX1200" fmla="*/ 1519904 w 2810446"/>
              <a:gd name="connsiteY1200" fmla="*/ 784288 h 1405699"/>
              <a:gd name="connsiteX1201" fmla="*/ 1523048 w 2810446"/>
              <a:gd name="connsiteY1201" fmla="*/ 781145 h 1405699"/>
              <a:gd name="connsiteX1202" fmla="*/ 1519904 w 2810446"/>
              <a:gd name="connsiteY1202" fmla="*/ 778002 h 1405699"/>
              <a:gd name="connsiteX1203" fmla="*/ 1516761 w 2810446"/>
              <a:gd name="connsiteY1203" fmla="*/ 781145 h 1405699"/>
              <a:gd name="connsiteX1204" fmla="*/ 1519904 w 2810446"/>
              <a:gd name="connsiteY1204" fmla="*/ 784288 h 1405699"/>
              <a:gd name="connsiteX1205" fmla="*/ 1511903 w 2810446"/>
              <a:gd name="connsiteY1205" fmla="*/ 794861 h 1405699"/>
              <a:gd name="connsiteX1206" fmla="*/ 1515047 w 2810446"/>
              <a:gd name="connsiteY1206" fmla="*/ 791718 h 1405699"/>
              <a:gd name="connsiteX1207" fmla="*/ 1511903 w 2810446"/>
              <a:gd name="connsiteY1207" fmla="*/ 788575 h 1405699"/>
              <a:gd name="connsiteX1208" fmla="*/ 1508760 w 2810446"/>
              <a:gd name="connsiteY1208" fmla="*/ 791718 h 1405699"/>
              <a:gd name="connsiteX1209" fmla="*/ 1511903 w 2810446"/>
              <a:gd name="connsiteY1209" fmla="*/ 794861 h 1405699"/>
              <a:gd name="connsiteX1210" fmla="*/ 1502855 w 2810446"/>
              <a:gd name="connsiteY1210" fmla="*/ 804577 h 1405699"/>
              <a:gd name="connsiteX1211" fmla="*/ 1505998 w 2810446"/>
              <a:gd name="connsiteY1211" fmla="*/ 801434 h 1405699"/>
              <a:gd name="connsiteX1212" fmla="*/ 1502855 w 2810446"/>
              <a:gd name="connsiteY1212" fmla="*/ 798290 h 1405699"/>
              <a:gd name="connsiteX1213" fmla="*/ 1499711 w 2810446"/>
              <a:gd name="connsiteY1213" fmla="*/ 801434 h 1405699"/>
              <a:gd name="connsiteX1214" fmla="*/ 1502855 w 2810446"/>
              <a:gd name="connsiteY1214" fmla="*/ 804577 h 1405699"/>
              <a:gd name="connsiteX1215" fmla="*/ 1492949 w 2810446"/>
              <a:gd name="connsiteY1215" fmla="*/ 813245 h 1405699"/>
              <a:gd name="connsiteX1216" fmla="*/ 1496092 w 2810446"/>
              <a:gd name="connsiteY1216" fmla="*/ 810101 h 1405699"/>
              <a:gd name="connsiteX1217" fmla="*/ 1492949 w 2810446"/>
              <a:gd name="connsiteY1217" fmla="*/ 806958 h 1405699"/>
              <a:gd name="connsiteX1218" fmla="*/ 1489805 w 2810446"/>
              <a:gd name="connsiteY1218" fmla="*/ 810101 h 1405699"/>
              <a:gd name="connsiteX1219" fmla="*/ 1492949 w 2810446"/>
              <a:gd name="connsiteY1219" fmla="*/ 813245 h 1405699"/>
              <a:gd name="connsiteX1220" fmla="*/ 1482281 w 2810446"/>
              <a:gd name="connsiteY1220" fmla="*/ 820960 h 1405699"/>
              <a:gd name="connsiteX1221" fmla="*/ 1485424 w 2810446"/>
              <a:gd name="connsiteY1221" fmla="*/ 817817 h 1405699"/>
              <a:gd name="connsiteX1222" fmla="*/ 1482281 w 2810446"/>
              <a:gd name="connsiteY1222" fmla="*/ 814673 h 1405699"/>
              <a:gd name="connsiteX1223" fmla="*/ 1479137 w 2810446"/>
              <a:gd name="connsiteY1223" fmla="*/ 817817 h 1405699"/>
              <a:gd name="connsiteX1224" fmla="*/ 1482281 w 2810446"/>
              <a:gd name="connsiteY1224" fmla="*/ 820960 h 1405699"/>
              <a:gd name="connsiteX1225" fmla="*/ 1470755 w 2810446"/>
              <a:gd name="connsiteY1225" fmla="*/ 827627 h 1405699"/>
              <a:gd name="connsiteX1226" fmla="*/ 1473899 w 2810446"/>
              <a:gd name="connsiteY1226" fmla="*/ 824484 h 1405699"/>
              <a:gd name="connsiteX1227" fmla="*/ 1470755 w 2810446"/>
              <a:gd name="connsiteY1227" fmla="*/ 821341 h 1405699"/>
              <a:gd name="connsiteX1228" fmla="*/ 1467612 w 2810446"/>
              <a:gd name="connsiteY1228" fmla="*/ 824484 h 1405699"/>
              <a:gd name="connsiteX1229" fmla="*/ 1470755 w 2810446"/>
              <a:gd name="connsiteY1229" fmla="*/ 827627 h 1405699"/>
              <a:gd name="connsiteX1230" fmla="*/ 1458754 w 2810446"/>
              <a:gd name="connsiteY1230" fmla="*/ 833057 h 1405699"/>
              <a:gd name="connsiteX1231" fmla="*/ 1461897 w 2810446"/>
              <a:gd name="connsiteY1231" fmla="*/ 829913 h 1405699"/>
              <a:gd name="connsiteX1232" fmla="*/ 1458754 w 2810446"/>
              <a:gd name="connsiteY1232" fmla="*/ 826770 h 1405699"/>
              <a:gd name="connsiteX1233" fmla="*/ 1455611 w 2810446"/>
              <a:gd name="connsiteY1233" fmla="*/ 829913 h 1405699"/>
              <a:gd name="connsiteX1234" fmla="*/ 1458754 w 2810446"/>
              <a:gd name="connsiteY1234" fmla="*/ 833057 h 1405699"/>
              <a:gd name="connsiteX1235" fmla="*/ 1446181 w 2810446"/>
              <a:gd name="connsiteY1235" fmla="*/ 837248 h 1405699"/>
              <a:gd name="connsiteX1236" fmla="*/ 1449324 w 2810446"/>
              <a:gd name="connsiteY1236" fmla="*/ 834104 h 1405699"/>
              <a:gd name="connsiteX1237" fmla="*/ 1446181 w 2810446"/>
              <a:gd name="connsiteY1237" fmla="*/ 830961 h 1405699"/>
              <a:gd name="connsiteX1238" fmla="*/ 1443038 w 2810446"/>
              <a:gd name="connsiteY1238" fmla="*/ 834104 h 1405699"/>
              <a:gd name="connsiteX1239" fmla="*/ 1446181 w 2810446"/>
              <a:gd name="connsiteY1239" fmla="*/ 837248 h 1405699"/>
              <a:gd name="connsiteX1240" fmla="*/ 1433322 w 2810446"/>
              <a:gd name="connsiteY1240" fmla="*/ 840200 h 1405699"/>
              <a:gd name="connsiteX1241" fmla="*/ 1436465 w 2810446"/>
              <a:gd name="connsiteY1241" fmla="*/ 837057 h 1405699"/>
              <a:gd name="connsiteX1242" fmla="*/ 1433322 w 2810446"/>
              <a:gd name="connsiteY1242" fmla="*/ 833914 h 1405699"/>
              <a:gd name="connsiteX1243" fmla="*/ 1430179 w 2810446"/>
              <a:gd name="connsiteY1243" fmla="*/ 837057 h 1405699"/>
              <a:gd name="connsiteX1244" fmla="*/ 1433322 w 2810446"/>
              <a:gd name="connsiteY1244" fmla="*/ 840200 h 1405699"/>
              <a:gd name="connsiteX1245" fmla="*/ 1420178 w 2810446"/>
              <a:gd name="connsiteY1245" fmla="*/ 841820 h 1405699"/>
              <a:gd name="connsiteX1246" fmla="*/ 1423321 w 2810446"/>
              <a:gd name="connsiteY1246" fmla="*/ 838676 h 1405699"/>
              <a:gd name="connsiteX1247" fmla="*/ 1420178 w 2810446"/>
              <a:gd name="connsiteY1247" fmla="*/ 835533 h 1405699"/>
              <a:gd name="connsiteX1248" fmla="*/ 1417034 w 2810446"/>
              <a:gd name="connsiteY1248" fmla="*/ 838676 h 1405699"/>
              <a:gd name="connsiteX1249" fmla="*/ 1420178 w 2810446"/>
              <a:gd name="connsiteY1249" fmla="*/ 841820 h 1405699"/>
              <a:gd name="connsiteX1250" fmla="*/ 1406938 w 2810446"/>
              <a:gd name="connsiteY1250" fmla="*/ 842201 h 1405699"/>
              <a:gd name="connsiteX1251" fmla="*/ 1410081 w 2810446"/>
              <a:gd name="connsiteY1251" fmla="*/ 839057 h 1405699"/>
              <a:gd name="connsiteX1252" fmla="*/ 1406938 w 2810446"/>
              <a:gd name="connsiteY1252" fmla="*/ 835914 h 1405699"/>
              <a:gd name="connsiteX1253" fmla="*/ 1403795 w 2810446"/>
              <a:gd name="connsiteY1253" fmla="*/ 839057 h 1405699"/>
              <a:gd name="connsiteX1254" fmla="*/ 1406938 w 2810446"/>
              <a:gd name="connsiteY1254" fmla="*/ 842201 h 1405699"/>
              <a:gd name="connsiteX1255" fmla="*/ 1393793 w 2810446"/>
              <a:gd name="connsiteY1255" fmla="*/ 841153 h 1405699"/>
              <a:gd name="connsiteX1256" fmla="*/ 1396937 w 2810446"/>
              <a:gd name="connsiteY1256" fmla="*/ 838010 h 1405699"/>
              <a:gd name="connsiteX1257" fmla="*/ 1393793 w 2810446"/>
              <a:gd name="connsiteY1257" fmla="*/ 834866 h 1405699"/>
              <a:gd name="connsiteX1258" fmla="*/ 1390650 w 2810446"/>
              <a:gd name="connsiteY1258" fmla="*/ 838010 h 1405699"/>
              <a:gd name="connsiteX1259" fmla="*/ 1393793 w 2810446"/>
              <a:gd name="connsiteY1259" fmla="*/ 841153 h 1405699"/>
              <a:gd name="connsiteX1260" fmla="*/ 1380744 w 2810446"/>
              <a:gd name="connsiteY1260" fmla="*/ 838867 h 1405699"/>
              <a:gd name="connsiteX1261" fmla="*/ 1383887 w 2810446"/>
              <a:gd name="connsiteY1261" fmla="*/ 835724 h 1405699"/>
              <a:gd name="connsiteX1262" fmla="*/ 1380744 w 2810446"/>
              <a:gd name="connsiteY1262" fmla="*/ 832580 h 1405699"/>
              <a:gd name="connsiteX1263" fmla="*/ 1377601 w 2810446"/>
              <a:gd name="connsiteY1263" fmla="*/ 835724 h 1405699"/>
              <a:gd name="connsiteX1264" fmla="*/ 1380744 w 2810446"/>
              <a:gd name="connsiteY1264" fmla="*/ 838867 h 1405699"/>
              <a:gd name="connsiteX1265" fmla="*/ 1368076 w 2810446"/>
              <a:gd name="connsiteY1265" fmla="*/ 835343 h 1405699"/>
              <a:gd name="connsiteX1266" fmla="*/ 1371219 w 2810446"/>
              <a:gd name="connsiteY1266" fmla="*/ 832199 h 1405699"/>
              <a:gd name="connsiteX1267" fmla="*/ 1368076 w 2810446"/>
              <a:gd name="connsiteY1267" fmla="*/ 829056 h 1405699"/>
              <a:gd name="connsiteX1268" fmla="*/ 1364933 w 2810446"/>
              <a:gd name="connsiteY1268" fmla="*/ 832199 h 1405699"/>
              <a:gd name="connsiteX1269" fmla="*/ 1368076 w 2810446"/>
              <a:gd name="connsiteY1269" fmla="*/ 835343 h 1405699"/>
              <a:gd name="connsiteX1270" fmla="*/ 1355693 w 2810446"/>
              <a:gd name="connsiteY1270" fmla="*/ 830485 h 1405699"/>
              <a:gd name="connsiteX1271" fmla="*/ 1358837 w 2810446"/>
              <a:gd name="connsiteY1271" fmla="*/ 827342 h 1405699"/>
              <a:gd name="connsiteX1272" fmla="*/ 1355693 w 2810446"/>
              <a:gd name="connsiteY1272" fmla="*/ 824198 h 1405699"/>
              <a:gd name="connsiteX1273" fmla="*/ 1352550 w 2810446"/>
              <a:gd name="connsiteY1273" fmla="*/ 827342 h 1405699"/>
              <a:gd name="connsiteX1274" fmla="*/ 1355693 w 2810446"/>
              <a:gd name="connsiteY1274" fmla="*/ 830485 h 1405699"/>
              <a:gd name="connsiteX1275" fmla="*/ 1343978 w 2810446"/>
              <a:gd name="connsiteY1275" fmla="*/ 824484 h 1405699"/>
              <a:gd name="connsiteX1276" fmla="*/ 1347121 w 2810446"/>
              <a:gd name="connsiteY1276" fmla="*/ 821341 h 1405699"/>
              <a:gd name="connsiteX1277" fmla="*/ 1343978 w 2810446"/>
              <a:gd name="connsiteY1277" fmla="*/ 818198 h 1405699"/>
              <a:gd name="connsiteX1278" fmla="*/ 1340834 w 2810446"/>
              <a:gd name="connsiteY1278" fmla="*/ 821341 h 1405699"/>
              <a:gd name="connsiteX1279" fmla="*/ 1343978 w 2810446"/>
              <a:gd name="connsiteY1279" fmla="*/ 824484 h 1405699"/>
              <a:gd name="connsiteX1280" fmla="*/ 1332833 w 2810446"/>
              <a:gd name="connsiteY1280" fmla="*/ 817245 h 1405699"/>
              <a:gd name="connsiteX1281" fmla="*/ 1335977 w 2810446"/>
              <a:gd name="connsiteY1281" fmla="*/ 814102 h 1405699"/>
              <a:gd name="connsiteX1282" fmla="*/ 1332833 w 2810446"/>
              <a:gd name="connsiteY1282" fmla="*/ 810959 h 1405699"/>
              <a:gd name="connsiteX1283" fmla="*/ 1329690 w 2810446"/>
              <a:gd name="connsiteY1283" fmla="*/ 814102 h 1405699"/>
              <a:gd name="connsiteX1284" fmla="*/ 1332833 w 2810446"/>
              <a:gd name="connsiteY1284" fmla="*/ 817245 h 1405699"/>
              <a:gd name="connsiteX1285" fmla="*/ 1322546 w 2810446"/>
              <a:gd name="connsiteY1285" fmla="*/ 809054 h 1405699"/>
              <a:gd name="connsiteX1286" fmla="*/ 1325689 w 2810446"/>
              <a:gd name="connsiteY1286" fmla="*/ 805910 h 1405699"/>
              <a:gd name="connsiteX1287" fmla="*/ 1322546 w 2810446"/>
              <a:gd name="connsiteY1287" fmla="*/ 802767 h 1405699"/>
              <a:gd name="connsiteX1288" fmla="*/ 1319403 w 2810446"/>
              <a:gd name="connsiteY1288" fmla="*/ 805910 h 1405699"/>
              <a:gd name="connsiteX1289" fmla="*/ 1322546 w 2810446"/>
              <a:gd name="connsiteY1289" fmla="*/ 809054 h 1405699"/>
              <a:gd name="connsiteX1290" fmla="*/ 1313021 w 2810446"/>
              <a:gd name="connsiteY1290" fmla="*/ 799814 h 1405699"/>
              <a:gd name="connsiteX1291" fmla="*/ 1316164 w 2810446"/>
              <a:gd name="connsiteY1291" fmla="*/ 796671 h 1405699"/>
              <a:gd name="connsiteX1292" fmla="*/ 1313021 w 2810446"/>
              <a:gd name="connsiteY1292" fmla="*/ 793528 h 1405699"/>
              <a:gd name="connsiteX1293" fmla="*/ 1309878 w 2810446"/>
              <a:gd name="connsiteY1293" fmla="*/ 796671 h 1405699"/>
              <a:gd name="connsiteX1294" fmla="*/ 1313021 w 2810446"/>
              <a:gd name="connsiteY1294" fmla="*/ 799814 h 1405699"/>
              <a:gd name="connsiteX1295" fmla="*/ 1304544 w 2810446"/>
              <a:gd name="connsiteY1295" fmla="*/ 789718 h 1405699"/>
              <a:gd name="connsiteX1296" fmla="*/ 1307687 w 2810446"/>
              <a:gd name="connsiteY1296" fmla="*/ 786575 h 1405699"/>
              <a:gd name="connsiteX1297" fmla="*/ 1304544 w 2810446"/>
              <a:gd name="connsiteY1297" fmla="*/ 783431 h 1405699"/>
              <a:gd name="connsiteX1298" fmla="*/ 1301401 w 2810446"/>
              <a:gd name="connsiteY1298" fmla="*/ 786575 h 1405699"/>
              <a:gd name="connsiteX1299" fmla="*/ 1304544 w 2810446"/>
              <a:gd name="connsiteY1299" fmla="*/ 789718 h 1405699"/>
              <a:gd name="connsiteX1300" fmla="*/ 1297114 w 2810446"/>
              <a:gd name="connsiteY1300" fmla="*/ 778764 h 1405699"/>
              <a:gd name="connsiteX1301" fmla="*/ 1300258 w 2810446"/>
              <a:gd name="connsiteY1301" fmla="*/ 775621 h 1405699"/>
              <a:gd name="connsiteX1302" fmla="*/ 1297114 w 2810446"/>
              <a:gd name="connsiteY1302" fmla="*/ 772478 h 1405699"/>
              <a:gd name="connsiteX1303" fmla="*/ 1293971 w 2810446"/>
              <a:gd name="connsiteY1303" fmla="*/ 775621 h 1405699"/>
              <a:gd name="connsiteX1304" fmla="*/ 1297114 w 2810446"/>
              <a:gd name="connsiteY1304" fmla="*/ 778764 h 1405699"/>
              <a:gd name="connsiteX1305" fmla="*/ 1290828 w 2810446"/>
              <a:gd name="connsiteY1305" fmla="*/ 767144 h 1405699"/>
              <a:gd name="connsiteX1306" fmla="*/ 1293971 w 2810446"/>
              <a:gd name="connsiteY1306" fmla="*/ 764000 h 1405699"/>
              <a:gd name="connsiteX1307" fmla="*/ 1290828 w 2810446"/>
              <a:gd name="connsiteY1307" fmla="*/ 760857 h 1405699"/>
              <a:gd name="connsiteX1308" fmla="*/ 1287685 w 2810446"/>
              <a:gd name="connsiteY1308" fmla="*/ 764000 h 1405699"/>
              <a:gd name="connsiteX1309" fmla="*/ 1290828 w 2810446"/>
              <a:gd name="connsiteY1309" fmla="*/ 767144 h 1405699"/>
              <a:gd name="connsiteX1310" fmla="*/ 1285685 w 2810446"/>
              <a:gd name="connsiteY1310" fmla="*/ 754952 h 1405699"/>
              <a:gd name="connsiteX1311" fmla="*/ 1288828 w 2810446"/>
              <a:gd name="connsiteY1311" fmla="*/ 751808 h 1405699"/>
              <a:gd name="connsiteX1312" fmla="*/ 1285685 w 2810446"/>
              <a:gd name="connsiteY1312" fmla="*/ 748665 h 1405699"/>
              <a:gd name="connsiteX1313" fmla="*/ 1282541 w 2810446"/>
              <a:gd name="connsiteY1313" fmla="*/ 751808 h 1405699"/>
              <a:gd name="connsiteX1314" fmla="*/ 1285685 w 2810446"/>
              <a:gd name="connsiteY1314" fmla="*/ 754952 h 1405699"/>
              <a:gd name="connsiteX1315" fmla="*/ 1281779 w 2810446"/>
              <a:gd name="connsiteY1315" fmla="*/ 742283 h 1405699"/>
              <a:gd name="connsiteX1316" fmla="*/ 1284923 w 2810446"/>
              <a:gd name="connsiteY1316" fmla="*/ 739140 h 1405699"/>
              <a:gd name="connsiteX1317" fmla="*/ 1281779 w 2810446"/>
              <a:gd name="connsiteY1317" fmla="*/ 735997 h 1405699"/>
              <a:gd name="connsiteX1318" fmla="*/ 1278636 w 2810446"/>
              <a:gd name="connsiteY1318" fmla="*/ 739140 h 1405699"/>
              <a:gd name="connsiteX1319" fmla="*/ 1281779 w 2810446"/>
              <a:gd name="connsiteY1319" fmla="*/ 742283 h 1405699"/>
              <a:gd name="connsiteX1320" fmla="*/ 1279112 w 2810446"/>
              <a:gd name="connsiteY1320" fmla="*/ 729329 h 1405699"/>
              <a:gd name="connsiteX1321" fmla="*/ 1282256 w 2810446"/>
              <a:gd name="connsiteY1321" fmla="*/ 726186 h 1405699"/>
              <a:gd name="connsiteX1322" fmla="*/ 1279112 w 2810446"/>
              <a:gd name="connsiteY1322" fmla="*/ 723043 h 1405699"/>
              <a:gd name="connsiteX1323" fmla="*/ 1275969 w 2810446"/>
              <a:gd name="connsiteY1323" fmla="*/ 726186 h 1405699"/>
              <a:gd name="connsiteX1324" fmla="*/ 1279112 w 2810446"/>
              <a:gd name="connsiteY1324" fmla="*/ 729329 h 1405699"/>
              <a:gd name="connsiteX1325" fmla="*/ 1277779 w 2810446"/>
              <a:gd name="connsiteY1325" fmla="*/ 716185 h 1405699"/>
              <a:gd name="connsiteX1326" fmla="*/ 1280922 w 2810446"/>
              <a:gd name="connsiteY1326" fmla="*/ 713042 h 1405699"/>
              <a:gd name="connsiteX1327" fmla="*/ 1277779 w 2810446"/>
              <a:gd name="connsiteY1327" fmla="*/ 709898 h 1405699"/>
              <a:gd name="connsiteX1328" fmla="*/ 1274636 w 2810446"/>
              <a:gd name="connsiteY1328" fmla="*/ 713042 h 1405699"/>
              <a:gd name="connsiteX1329" fmla="*/ 1277779 w 2810446"/>
              <a:gd name="connsiteY1329" fmla="*/ 716185 h 1405699"/>
              <a:gd name="connsiteX1330" fmla="*/ 1277779 w 2810446"/>
              <a:gd name="connsiteY1330" fmla="*/ 702945 h 1405699"/>
              <a:gd name="connsiteX1331" fmla="*/ 1280922 w 2810446"/>
              <a:gd name="connsiteY1331" fmla="*/ 699802 h 1405699"/>
              <a:gd name="connsiteX1332" fmla="*/ 1277779 w 2810446"/>
              <a:gd name="connsiteY1332" fmla="*/ 696659 h 1405699"/>
              <a:gd name="connsiteX1333" fmla="*/ 1274636 w 2810446"/>
              <a:gd name="connsiteY1333" fmla="*/ 699802 h 1405699"/>
              <a:gd name="connsiteX1334" fmla="*/ 1277779 w 2810446"/>
              <a:gd name="connsiteY1334" fmla="*/ 702945 h 1405699"/>
              <a:gd name="connsiteX1335" fmla="*/ 1279112 w 2810446"/>
              <a:gd name="connsiteY1335" fmla="*/ 689801 h 1405699"/>
              <a:gd name="connsiteX1336" fmla="*/ 1282256 w 2810446"/>
              <a:gd name="connsiteY1336" fmla="*/ 686657 h 1405699"/>
              <a:gd name="connsiteX1337" fmla="*/ 1279112 w 2810446"/>
              <a:gd name="connsiteY1337" fmla="*/ 683514 h 1405699"/>
              <a:gd name="connsiteX1338" fmla="*/ 1275969 w 2810446"/>
              <a:gd name="connsiteY1338" fmla="*/ 686657 h 1405699"/>
              <a:gd name="connsiteX1339" fmla="*/ 1279112 w 2810446"/>
              <a:gd name="connsiteY1339" fmla="*/ 689801 h 1405699"/>
              <a:gd name="connsiteX1340" fmla="*/ 1281779 w 2810446"/>
              <a:gd name="connsiteY1340" fmla="*/ 676847 h 1405699"/>
              <a:gd name="connsiteX1341" fmla="*/ 1284923 w 2810446"/>
              <a:gd name="connsiteY1341" fmla="*/ 673703 h 1405699"/>
              <a:gd name="connsiteX1342" fmla="*/ 1281779 w 2810446"/>
              <a:gd name="connsiteY1342" fmla="*/ 670560 h 1405699"/>
              <a:gd name="connsiteX1343" fmla="*/ 1278636 w 2810446"/>
              <a:gd name="connsiteY1343" fmla="*/ 673703 h 1405699"/>
              <a:gd name="connsiteX1344" fmla="*/ 1281779 w 2810446"/>
              <a:gd name="connsiteY1344" fmla="*/ 676847 h 1405699"/>
              <a:gd name="connsiteX1345" fmla="*/ 1285685 w 2810446"/>
              <a:gd name="connsiteY1345" fmla="*/ 664178 h 1405699"/>
              <a:gd name="connsiteX1346" fmla="*/ 1288828 w 2810446"/>
              <a:gd name="connsiteY1346" fmla="*/ 661035 h 1405699"/>
              <a:gd name="connsiteX1347" fmla="*/ 1285685 w 2810446"/>
              <a:gd name="connsiteY1347" fmla="*/ 657892 h 1405699"/>
              <a:gd name="connsiteX1348" fmla="*/ 1282541 w 2810446"/>
              <a:gd name="connsiteY1348" fmla="*/ 661035 h 1405699"/>
              <a:gd name="connsiteX1349" fmla="*/ 1285685 w 2810446"/>
              <a:gd name="connsiteY1349" fmla="*/ 664178 h 1405699"/>
              <a:gd name="connsiteX1350" fmla="*/ 1290828 w 2810446"/>
              <a:gd name="connsiteY1350" fmla="*/ 652082 h 1405699"/>
              <a:gd name="connsiteX1351" fmla="*/ 1293971 w 2810446"/>
              <a:gd name="connsiteY1351" fmla="*/ 648938 h 1405699"/>
              <a:gd name="connsiteX1352" fmla="*/ 1290828 w 2810446"/>
              <a:gd name="connsiteY1352" fmla="*/ 645795 h 1405699"/>
              <a:gd name="connsiteX1353" fmla="*/ 1287685 w 2810446"/>
              <a:gd name="connsiteY1353" fmla="*/ 648938 h 1405699"/>
              <a:gd name="connsiteX1354" fmla="*/ 1290828 w 2810446"/>
              <a:gd name="connsiteY1354" fmla="*/ 652082 h 1405699"/>
              <a:gd name="connsiteX1355" fmla="*/ 1297114 w 2810446"/>
              <a:gd name="connsiteY1355" fmla="*/ 640461 h 1405699"/>
              <a:gd name="connsiteX1356" fmla="*/ 1300258 w 2810446"/>
              <a:gd name="connsiteY1356" fmla="*/ 637318 h 1405699"/>
              <a:gd name="connsiteX1357" fmla="*/ 1297114 w 2810446"/>
              <a:gd name="connsiteY1357" fmla="*/ 634175 h 1405699"/>
              <a:gd name="connsiteX1358" fmla="*/ 1293971 w 2810446"/>
              <a:gd name="connsiteY1358" fmla="*/ 637318 h 1405699"/>
              <a:gd name="connsiteX1359" fmla="*/ 1297114 w 2810446"/>
              <a:gd name="connsiteY1359" fmla="*/ 640461 h 1405699"/>
              <a:gd name="connsiteX1360" fmla="*/ 1304544 w 2810446"/>
              <a:gd name="connsiteY1360" fmla="*/ 629507 h 1405699"/>
              <a:gd name="connsiteX1361" fmla="*/ 1307687 w 2810446"/>
              <a:gd name="connsiteY1361" fmla="*/ 626364 h 1405699"/>
              <a:gd name="connsiteX1362" fmla="*/ 1304544 w 2810446"/>
              <a:gd name="connsiteY1362" fmla="*/ 623221 h 1405699"/>
              <a:gd name="connsiteX1363" fmla="*/ 1301401 w 2810446"/>
              <a:gd name="connsiteY1363" fmla="*/ 626364 h 1405699"/>
              <a:gd name="connsiteX1364" fmla="*/ 1304544 w 2810446"/>
              <a:gd name="connsiteY1364" fmla="*/ 629507 h 1405699"/>
              <a:gd name="connsiteX1365" fmla="*/ 1313021 w 2810446"/>
              <a:gd name="connsiteY1365" fmla="*/ 619411 h 1405699"/>
              <a:gd name="connsiteX1366" fmla="*/ 1316164 w 2810446"/>
              <a:gd name="connsiteY1366" fmla="*/ 616268 h 1405699"/>
              <a:gd name="connsiteX1367" fmla="*/ 1313021 w 2810446"/>
              <a:gd name="connsiteY1367" fmla="*/ 613124 h 1405699"/>
              <a:gd name="connsiteX1368" fmla="*/ 1309878 w 2810446"/>
              <a:gd name="connsiteY1368" fmla="*/ 616268 h 1405699"/>
              <a:gd name="connsiteX1369" fmla="*/ 1313021 w 2810446"/>
              <a:gd name="connsiteY1369" fmla="*/ 619411 h 1405699"/>
              <a:gd name="connsiteX1370" fmla="*/ 1322546 w 2810446"/>
              <a:gd name="connsiteY1370" fmla="*/ 610172 h 1405699"/>
              <a:gd name="connsiteX1371" fmla="*/ 1325689 w 2810446"/>
              <a:gd name="connsiteY1371" fmla="*/ 607028 h 1405699"/>
              <a:gd name="connsiteX1372" fmla="*/ 1322546 w 2810446"/>
              <a:gd name="connsiteY1372" fmla="*/ 603885 h 1405699"/>
              <a:gd name="connsiteX1373" fmla="*/ 1319403 w 2810446"/>
              <a:gd name="connsiteY1373" fmla="*/ 607028 h 1405699"/>
              <a:gd name="connsiteX1374" fmla="*/ 1322546 w 2810446"/>
              <a:gd name="connsiteY1374" fmla="*/ 610172 h 1405699"/>
              <a:gd name="connsiteX1375" fmla="*/ 1343978 w 2810446"/>
              <a:gd name="connsiteY1375" fmla="*/ 594741 h 1405699"/>
              <a:gd name="connsiteX1376" fmla="*/ 1347121 w 2810446"/>
              <a:gd name="connsiteY1376" fmla="*/ 591598 h 1405699"/>
              <a:gd name="connsiteX1377" fmla="*/ 1343978 w 2810446"/>
              <a:gd name="connsiteY1377" fmla="*/ 588455 h 1405699"/>
              <a:gd name="connsiteX1378" fmla="*/ 1340834 w 2810446"/>
              <a:gd name="connsiteY1378" fmla="*/ 591598 h 1405699"/>
              <a:gd name="connsiteX1379" fmla="*/ 1343978 w 2810446"/>
              <a:gd name="connsiteY1379" fmla="*/ 594741 h 1405699"/>
              <a:gd name="connsiteX1380" fmla="*/ 1393793 w 2810446"/>
              <a:gd name="connsiteY1380" fmla="*/ 577977 h 1405699"/>
              <a:gd name="connsiteX1381" fmla="*/ 1396937 w 2810446"/>
              <a:gd name="connsiteY1381" fmla="*/ 574834 h 1405699"/>
              <a:gd name="connsiteX1382" fmla="*/ 1393793 w 2810446"/>
              <a:gd name="connsiteY1382" fmla="*/ 571691 h 1405699"/>
              <a:gd name="connsiteX1383" fmla="*/ 1390650 w 2810446"/>
              <a:gd name="connsiteY1383" fmla="*/ 574834 h 1405699"/>
              <a:gd name="connsiteX1384" fmla="*/ 1393793 w 2810446"/>
              <a:gd name="connsiteY1384" fmla="*/ 577977 h 1405699"/>
              <a:gd name="connsiteX1385" fmla="*/ 1406938 w 2810446"/>
              <a:gd name="connsiteY1385" fmla="*/ 577025 h 1405699"/>
              <a:gd name="connsiteX1386" fmla="*/ 1410081 w 2810446"/>
              <a:gd name="connsiteY1386" fmla="*/ 573881 h 1405699"/>
              <a:gd name="connsiteX1387" fmla="*/ 1406938 w 2810446"/>
              <a:gd name="connsiteY1387" fmla="*/ 570738 h 1405699"/>
              <a:gd name="connsiteX1388" fmla="*/ 1403795 w 2810446"/>
              <a:gd name="connsiteY1388" fmla="*/ 573881 h 1405699"/>
              <a:gd name="connsiteX1389" fmla="*/ 1406938 w 2810446"/>
              <a:gd name="connsiteY1389" fmla="*/ 577025 h 1405699"/>
              <a:gd name="connsiteX1390" fmla="*/ 1420178 w 2810446"/>
              <a:gd name="connsiteY1390" fmla="*/ 577310 h 1405699"/>
              <a:gd name="connsiteX1391" fmla="*/ 1423321 w 2810446"/>
              <a:gd name="connsiteY1391" fmla="*/ 574167 h 1405699"/>
              <a:gd name="connsiteX1392" fmla="*/ 1420178 w 2810446"/>
              <a:gd name="connsiteY1392" fmla="*/ 571024 h 1405699"/>
              <a:gd name="connsiteX1393" fmla="*/ 1417034 w 2810446"/>
              <a:gd name="connsiteY1393" fmla="*/ 574167 h 1405699"/>
              <a:gd name="connsiteX1394" fmla="*/ 1420178 w 2810446"/>
              <a:gd name="connsiteY1394" fmla="*/ 577310 h 1405699"/>
              <a:gd name="connsiteX1395" fmla="*/ 1433322 w 2810446"/>
              <a:gd name="connsiteY1395" fmla="*/ 578930 h 1405699"/>
              <a:gd name="connsiteX1396" fmla="*/ 1436465 w 2810446"/>
              <a:gd name="connsiteY1396" fmla="*/ 575786 h 1405699"/>
              <a:gd name="connsiteX1397" fmla="*/ 1433322 w 2810446"/>
              <a:gd name="connsiteY1397" fmla="*/ 572643 h 1405699"/>
              <a:gd name="connsiteX1398" fmla="*/ 1430179 w 2810446"/>
              <a:gd name="connsiteY1398" fmla="*/ 575786 h 1405699"/>
              <a:gd name="connsiteX1399" fmla="*/ 1433322 w 2810446"/>
              <a:gd name="connsiteY1399" fmla="*/ 578930 h 1405699"/>
              <a:gd name="connsiteX1400" fmla="*/ 1446181 w 2810446"/>
              <a:gd name="connsiteY1400" fmla="*/ 581882 h 1405699"/>
              <a:gd name="connsiteX1401" fmla="*/ 1449324 w 2810446"/>
              <a:gd name="connsiteY1401" fmla="*/ 578739 h 1405699"/>
              <a:gd name="connsiteX1402" fmla="*/ 1446181 w 2810446"/>
              <a:gd name="connsiteY1402" fmla="*/ 575596 h 1405699"/>
              <a:gd name="connsiteX1403" fmla="*/ 1443038 w 2810446"/>
              <a:gd name="connsiteY1403" fmla="*/ 578739 h 1405699"/>
              <a:gd name="connsiteX1404" fmla="*/ 1446181 w 2810446"/>
              <a:gd name="connsiteY1404" fmla="*/ 581882 h 1405699"/>
              <a:gd name="connsiteX1405" fmla="*/ 1492949 w 2810446"/>
              <a:gd name="connsiteY1405" fmla="*/ 605885 h 1405699"/>
              <a:gd name="connsiteX1406" fmla="*/ 1496092 w 2810446"/>
              <a:gd name="connsiteY1406" fmla="*/ 602742 h 1405699"/>
              <a:gd name="connsiteX1407" fmla="*/ 1492949 w 2810446"/>
              <a:gd name="connsiteY1407" fmla="*/ 599599 h 1405699"/>
              <a:gd name="connsiteX1408" fmla="*/ 1489805 w 2810446"/>
              <a:gd name="connsiteY1408" fmla="*/ 602742 h 1405699"/>
              <a:gd name="connsiteX1409" fmla="*/ 1492949 w 2810446"/>
              <a:gd name="connsiteY1409" fmla="*/ 605885 h 1405699"/>
              <a:gd name="connsiteX1410" fmla="*/ 1502855 w 2810446"/>
              <a:gd name="connsiteY1410" fmla="*/ 614648 h 1405699"/>
              <a:gd name="connsiteX1411" fmla="*/ 1505998 w 2810446"/>
              <a:gd name="connsiteY1411" fmla="*/ 611505 h 1405699"/>
              <a:gd name="connsiteX1412" fmla="*/ 1502855 w 2810446"/>
              <a:gd name="connsiteY1412" fmla="*/ 608362 h 1405699"/>
              <a:gd name="connsiteX1413" fmla="*/ 1499711 w 2810446"/>
              <a:gd name="connsiteY1413" fmla="*/ 611505 h 1405699"/>
              <a:gd name="connsiteX1414" fmla="*/ 1502855 w 2810446"/>
              <a:gd name="connsiteY1414" fmla="*/ 614648 h 1405699"/>
              <a:gd name="connsiteX1415" fmla="*/ 1511903 w 2810446"/>
              <a:gd name="connsiteY1415" fmla="*/ 624364 h 1405699"/>
              <a:gd name="connsiteX1416" fmla="*/ 1515047 w 2810446"/>
              <a:gd name="connsiteY1416" fmla="*/ 621221 h 1405699"/>
              <a:gd name="connsiteX1417" fmla="*/ 1511903 w 2810446"/>
              <a:gd name="connsiteY1417" fmla="*/ 618077 h 1405699"/>
              <a:gd name="connsiteX1418" fmla="*/ 1508760 w 2810446"/>
              <a:gd name="connsiteY1418" fmla="*/ 621221 h 1405699"/>
              <a:gd name="connsiteX1419" fmla="*/ 1511903 w 2810446"/>
              <a:gd name="connsiteY1419" fmla="*/ 624364 h 1405699"/>
              <a:gd name="connsiteX1420" fmla="*/ 1526762 w 2810446"/>
              <a:gd name="connsiteY1420" fmla="*/ 646176 h 1405699"/>
              <a:gd name="connsiteX1421" fmla="*/ 1529906 w 2810446"/>
              <a:gd name="connsiteY1421" fmla="*/ 643033 h 1405699"/>
              <a:gd name="connsiteX1422" fmla="*/ 1526762 w 2810446"/>
              <a:gd name="connsiteY1422" fmla="*/ 639890 h 1405699"/>
              <a:gd name="connsiteX1423" fmla="*/ 1523619 w 2810446"/>
              <a:gd name="connsiteY1423" fmla="*/ 643033 h 1405699"/>
              <a:gd name="connsiteX1424" fmla="*/ 1526762 w 2810446"/>
              <a:gd name="connsiteY1424" fmla="*/ 646176 h 1405699"/>
              <a:gd name="connsiteX1425" fmla="*/ 1532477 w 2810446"/>
              <a:gd name="connsiteY1425" fmla="*/ 658082 h 1405699"/>
              <a:gd name="connsiteX1426" fmla="*/ 1535621 w 2810446"/>
              <a:gd name="connsiteY1426" fmla="*/ 654939 h 1405699"/>
              <a:gd name="connsiteX1427" fmla="*/ 1532477 w 2810446"/>
              <a:gd name="connsiteY1427" fmla="*/ 651796 h 1405699"/>
              <a:gd name="connsiteX1428" fmla="*/ 1529334 w 2810446"/>
              <a:gd name="connsiteY1428" fmla="*/ 654939 h 1405699"/>
              <a:gd name="connsiteX1429" fmla="*/ 1532477 w 2810446"/>
              <a:gd name="connsiteY1429" fmla="*/ 658082 h 1405699"/>
              <a:gd name="connsiteX1430" fmla="*/ 1537049 w 2810446"/>
              <a:gd name="connsiteY1430" fmla="*/ 670465 h 1405699"/>
              <a:gd name="connsiteX1431" fmla="*/ 1540193 w 2810446"/>
              <a:gd name="connsiteY1431" fmla="*/ 667322 h 1405699"/>
              <a:gd name="connsiteX1432" fmla="*/ 1537049 w 2810446"/>
              <a:gd name="connsiteY1432" fmla="*/ 664178 h 1405699"/>
              <a:gd name="connsiteX1433" fmla="*/ 1533906 w 2810446"/>
              <a:gd name="connsiteY1433" fmla="*/ 667322 h 1405699"/>
              <a:gd name="connsiteX1434" fmla="*/ 1537049 w 2810446"/>
              <a:gd name="connsiteY1434" fmla="*/ 670465 h 1405699"/>
              <a:gd name="connsiteX1435" fmla="*/ 1540288 w 2810446"/>
              <a:gd name="connsiteY1435" fmla="*/ 683324 h 1405699"/>
              <a:gd name="connsiteX1436" fmla="*/ 1543431 w 2810446"/>
              <a:gd name="connsiteY1436" fmla="*/ 680180 h 1405699"/>
              <a:gd name="connsiteX1437" fmla="*/ 1540288 w 2810446"/>
              <a:gd name="connsiteY1437" fmla="*/ 677037 h 1405699"/>
              <a:gd name="connsiteX1438" fmla="*/ 1537145 w 2810446"/>
              <a:gd name="connsiteY1438" fmla="*/ 680180 h 1405699"/>
              <a:gd name="connsiteX1439" fmla="*/ 1540288 w 2810446"/>
              <a:gd name="connsiteY1439" fmla="*/ 683324 h 1405699"/>
              <a:gd name="connsiteX1440" fmla="*/ 1542288 w 2810446"/>
              <a:gd name="connsiteY1440" fmla="*/ 696373 h 1405699"/>
              <a:gd name="connsiteX1441" fmla="*/ 1545431 w 2810446"/>
              <a:gd name="connsiteY1441" fmla="*/ 693230 h 1405699"/>
              <a:gd name="connsiteX1442" fmla="*/ 1542288 w 2810446"/>
              <a:gd name="connsiteY1442" fmla="*/ 690086 h 1405699"/>
              <a:gd name="connsiteX1443" fmla="*/ 1539145 w 2810446"/>
              <a:gd name="connsiteY1443" fmla="*/ 693230 h 1405699"/>
              <a:gd name="connsiteX1444" fmla="*/ 1542288 w 2810446"/>
              <a:gd name="connsiteY1444" fmla="*/ 696373 h 1405699"/>
              <a:gd name="connsiteX1445" fmla="*/ 1557623 w 2810446"/>
              <a:gd name="connsiteY1445" fmla="*/ 709613 h 1405699"/>
              <a:gd name="connsiteX1446" fmla="*/ 1560767 w 2810446"/>
              <a:gd name="connsiteY1446" fmla="*/ 706469 h 1405699"/>
              <a:gd name="connsiteX1447" fmla="*/ 1557623 w 2810446"/>
              <a:gd name="connsiteY1447" fmla="*/ 703326 h 1405699"/>
              <a:gd name="connsiteX1448" fmla="*/ 1554480 w 2810446"/>
              <a:gd name="connsiteY1448" fmla="*/ 706469 h 1405699"/>
              <a:gd name="connsiteX1449" fmla="*/ 1557623 w 2810446"/>
              <a:gd name="connsiteY1449" fmla="*/ 709613 h 1405699"/>
              <a:gd name="connsiteX1450" fmla="*/ 1557052 w 2810446"/>
              <a:gd name="connsiteY1450" fmla="*/ 722757 h 1405699"/>
              <a:gd name="connsiteX1451" fmla="*/ 1560195 w 2810446"/>
              <a:gd name="connsiteY1451" fmla="*/ 719614 h 1405699"/>
              <a:gd name="connsiteX1452" fmla="*/ 1557052 w 2810446"/>
              <a:gd name="connsiteY1452" fmla="*/ 716471 h 1405699"/>
              <a:gd name="connsiteX1453" fmla="*/ 1553909 w 2810446"/>
              <a:gd name="connsiteY1453" fmla="*/ 719614 h 1405699"/>
              <a:gd name="connsiteX1454" fmla="*/ 1557052 w 2810446"/>
              <a:gd name="connsiteY1454" fmla="*/ 722757 h 1405699"/>
              <a:gd name="connsiteX1455" fmla="*/ 1555337 w 2810446"/>
              <a:gd name="connsiteY1455" fmla="*/ 735902 h 1405699"/>
              <a:gd name="connsiteX1456" fmla="*/ 1558481 w 2810446"/>
              <a:gd name="connsiteY1456" fmla="*/ 732758 h 1405699"/>
              <a:gd name="connsiteX1457" fmla="*/ 1555337 w 2810446"/>
              <a:gd name="connsiteY1457" fmla="*/ 729615 h 1405699"/>
              <a:gd name="connsiteX1458" fmla="*/ 1552194 w 2810446"/>
              <a:gd name="connsiteY1458" fmla="*/ 732758 h 1405699"/>
              <a:gd name="connsiteX1459" fmla="*/ 1555337 w 2810446"/>
              <a:gd name="connsiteY1459" fmla="*/ 735902 h 1405699"/>
              <a:gd name="connsiteX1460" fmla="*/ 1552385 w 2810446"/>
              <a:gd name="connsiteY1460" fmla="*/ 748760 h 1405699"/>
              <a:gd name="connsiteX1461" fmla="*/ 1555528 w 2810446"/>
              <a:gd name="connsiteY1461" fmla="*/ 745617 h 1405699"/>
              <a:gd name="connsiteX1462" fmla="*/ 1552385 w 2810446"/>
              <a:gd name="connsiteY1462" fmla="*/ 742474 h 1405699"/>
              <a:gd name="connsiteX1463" fmla="*/ 1549241 w 2810446"/>
              <a:gd name="connsiteY1463" fmla="*/ 745617 h 1405699"/>
              <a:gd name="connsiteX1464" fmla="*/ 1552385 w 2810446"/>
              <a:gd name="connsiteY1464" fmla="*/ 748760 h 1405699"/>
              <a:gd name="connsiteX1465" fmla="*/ 1548289 w 2810446"/>
              <a:gd name="connsiteY1465" fmla="*/ 761333 h 1405699"/>
              <a:gd name="connsiteX1466" fmla="*/ 1551432 w 2810446"/>
              <a:gd name="connsiteY1466" fmla="*/ 758190 h 1405699"/>
              <a:gd name="connsiteX1467" fmla="*/ 1548289 w 2810446"/>
              <a:gd name="connsiteY1467" fmla="*/ 755047 h 1405699"/>
              <a:gd name="connsiteX1468" fmla="*/ 1545146 w 2810446"/>
              <a:gd name="connsiteY1468" fmla="*/ 758190 h 1405699"/>
              <a:gd name="connsiteX1469" fmla="*/ 1548289 w 2810446"/>
              <a:gd name="connsiteY1469" fmla="*/ 761333 h 1405699"/>
              <a:gd name="connsiteX1470" fmla="*/ 1543050 w 2810446"/>
              <a:gd name="connsiteY1470" fmla="*/ 773525 h 1405699"/>
              <a:gd name="connsiteX1471" fmla="*/ 1546193 w 2810446"/>
              <a:gd name="connsiteY1471" fmla="*/ 770382 h 1405699"/>
              <a:gd name="connsiteX1472" fmla="*/ 1543050 w 2810446"/>
              <a:gd name="connsiteY1472" fmla="*/ 767239 h 1405699"/>
              <a:gd name="connsiteX1473" fmla="*/ 1539907 w 2810446"/>
              <a:gd name="connsiteY1473" fmla="*/ 770382 h 1405699"/>
              <a:gd name="connsiteX1474" fmla="*/ 1543050 w 2810446"/>
              <a:gd name="connsiteY1474" fmla="*/ 773525 h 1405699"/>
              <a:gd name="connsiteX1475" fmla="*/ 1536764 w 2810446"/>
              <a:gd name="connsiteY1475" fmla="*/ 785146 h 1405699"/>
              <a:gd name="connsiteX1476" fmla="*/ 1539907 w 2810446"/>
              <a:gd name="connsiteY1476" fmla="*/ 782003 h 1405699"/>
              <a:gd name="connsiteX1477" fmla="*/ 1536764 w 2810446"/>
              <a:gd name="connsiteY1477" fmla="*/ 778859 h 1405699"/>
              <a:gd name="connsiteX1478" fmla="*/ 1533620 w 2810446"/>
              <a:gd name="connsiteY1478" fmla="*/ 782003 h 1405699"/>
              <a:gd name="connsiteX1479" fmla="*/ 1536764 w 2810446"/>
              <a:gd name="connsiteY1479" fmla="*/ 785146 h 1405699"/>
              <a:gd name="connsiteX1480" fmla="*/ 1529525 w 2810446"/>
              <a:gd name="connsiteY1480" fmla="*/ 796195 h 1405699"/>
              <a:gd name="connsiteX1481" fmla="*/ 1532668 w 2810446"/>
              <a:gd name="connsiteY1481" fmla="*/ 793052 h 1405699"/>
              <a:gd name="connsiteX1482" fmla="*/ 1529525 w 2810446"/>
              <a:gd name="connsiteY1482" fmla="*/ 789908 h 1405699"/>
              <a:gd name="connsiteX1483" fmla="*/ 1526381 w 2810446"/>
              <a:gd name="connsiteY1483" fmla="*/ 793052 h 1405699"/>
              <a:gd name="connsiteX1484" fmla="*/ 1529525 w 2810446"/>
              <a:gd name="connsiteY1484" fmla="*/ 796195 h 1405699"/>
              <a:gd name="connsiteX1485" fmla="*/ 1521238 w 2810446"/>
              <a:gd name="connsiteY1485" fmla="*/ 806577 h 1405699"/>
              <a:gd name="connsiteX1486" fmla="*/ 1524381 w 2810446"/>
              <a:gd name="connsiteY1486" fmla="*/ 803434 h 1405699"/>
              <a:gd name="connsiteX1487" fmla="*/ 1521238 w 2810446"/>
              <a:gd name="connsiteY1487" fmla="*/ 800290 h 1405699"/>
              <a:gd name="connsiteX1488" fmla="*/ 1518095 w 2810446"/>
              <a:gd name="connsiteY1488" fmla="*/ 803434 h 1405699"/>
              <a:gd name="connsiteX1489" fmla="*/ 1521238 w 2810446"/>
              <a:gd name="connsiteY1489" fmla="*/ 806577 h 1405699"/>
              <a:gd name="connsiteX1490" fmla="*/ 1512094 w 2810446"/>
              <a:gd name="connsiteY1490" fmla="*/ 816102 h 1405699"/>
              <a:gd name="connsiteX1491" fmla="*/ 1515237 w 2810446"/>
              <a:gd name="connsiteY1491" fmla="*/ 812959 h 1405699"/>
              <a:gd name="connsiteX1492" fmla="*/ 1512094 w 2810446"/>
              <a:gd name="connsiteY1492" fmla="*/ 809815 h 1405699"/>
              <a:gd name="connsiteX1493" fmla="*/ 1508951 w 2810446"/>
              <a:gd name="connsiteY1493" fmla="*/ 812959 h 1405699"/>
              <a:gd name="connsiteX1494" fmla="*/ 1512094 w 2810446"/>
              <a:gd name="connsiteY1494" fmla="*/ 816102 h 1405699"/>
              <a:gd name="connsiteX1495" fmla="*/ 1502188 w 2810446"/>
              <a:gd name="connsiteY1495" fmla="*/ 824770 h 1405699"/>
              <a:gd name="connsiteX1496" fmla="*/ 1505331 w 2810446"/>
              <a:gd name="connsiteY1496" fmla="*/ 821627 h 1405699"/>
              <a:gd name="connsiteX1497" fmla="*/ 1502188 w 2810446"/>
              <a:gd name="connsiteY1497" fmla="*/ 818483 h 1405699"/>
              <a:gd name="connsiteX1498" fmla="*/ 1499045 w 2810446"/>
              <a:gd name="connsiteY1498" fmla="*/ 821627 h 1405699"/>
              <a:gd name="connsiteX1499" fmla="*/ 1502188 w 2810446"/>
              <a:gd name="connsiteY1499" fmla="*/ 824770 h 1405699"/>
              <a:gd name="connsiteX1500" fmla="*/ 1491520 w 2810446"/>
              <a:gd name="connsiteY1500" fmla="*/ 832580 h 1405699"/>
              <a:gd name="connsiteX1501" fmla="*/ 1494663 w 2810446"/>
              <a:gd name="connsiteY1501" fmla="*/ 829437 h 1405699"/>
              <a:gd name="connsiteX1502" fmla="*/ 1491520 w 2810446"/>
              <a:gd name="connsiteY1502" fmla="*/ 826294 h 1405699"/>
              <a:gd name="connsiteX1503" fmla="*/ 1488377 w 2810446"/>
              <a:gd name="connsiteY1503" fmla="*/ 829437 h 1405699"/>
              <a:gd name="connsiteX1504" fmla="*/ 1491520 w 2810446"/>
              <a:gd name="connsiteY1504" fmla="*/ 832580 h 1405699"/>
              <a:gd name="connsiteX1505" fmla="*/ 1480090 w 2810446"/>
              <a:gd name="connsiteY1505" fmla="*/ 839343 h 1405699"/>
              <a:gd name="connsiteX1506" fmla="*/ 1483233 w 2810446"/>
              <a:gd name="connsiteY1506" fmla="*/ 836200 h 1405699"/>
              <a:gd name="connsiteX1507" fmla="*/ 1480090 w 2810446"/>
              <a:gd name="connsiteY1507" fmla="*/ 833057 h 1405699"/>
              <a:gd name="connsiteX1508" fmla="*/ 1476947 w 2810446"/>
              <a:gd name="connsiteY1508" fmla="*/ 836200 h 1405699"/>
              <a:gd name="connsiteX1509" fmla="*/ 1480090 w 2810446"/>
              <a:gd name="connsiteY1509" fmla="*/ 839343 h 1405699"/>
              <a:gd name="connsiteX1510" fmla="*/ 1468184 w 2810446"/>
              <a:gd name="connsiteY1510" fmla="*/ 845058 h 1405699"/>
              <a:gd name="connsiteX1511" fmla="*/ 1471327 w 2810446"/>
              <a:gd name="connsiteY1511" fmla="*/ 841915 h 1405699"/>
              <a:gd name="connsiteX1512" fmla="*/ 1468184 w 2810446"/>
              <a:gd name="connsiteY1512" fmla="*/ 838772 h 1405699"/>
              <a:gd name="connsiteX1513" fmla="*/ 1465040 w 2810446"/>
              <a:gd name="connsiteY1513" fmla="*/ 841915 h 1405699"/>
              <a:gd name="connsiteX1514" fmla="*/ 1468184 w 2810446"/>
              <a:gd name="connsiteY1514" fmla="*/ 845058 h 1405699"/>
              <a:gd name="connsiteX1515" fmla="*/ 1455801 w 2810446"/>
              <a:gd name="connsiteY1515" fmla="*/ 849725 h 1405699"/>
              <a:gd name="connsiteX1516" fmla="*/ 1458944 w 2810446"/>
              <a:gd name="connsiteY1516" fmla="*/ 846582 h 1405699"/>
              <a:gd name="connsiteX1517" fmla="*/ 1455801 w 2810446"/>
              <a:gd name="connsiteY1517" fmla="*/ 843439 h 1405699"/>
              <a:gd name="connsiteX1518" fmla="*/ 1452658 w 2810446"/>
              <a:gd name="connsiteY1518" fmla="*/ 846582 h 1405699"/>
              <a:gd name="connsiteX1519" fmla="*/ 1455801 w 2810446"/>
              <a:gd name="connsiteY1519" fmla="*/ 849725 h 1405699"/>
              <a:gd name="connsiteX1520" fmla="*/ 1443038 w 2810446"/>
              <a:gd name="connsiteY1520" fmla="*/ 853250 h 1405699"/>
              <a:gd name="connsiteX1521" fmla="*/ 1446181 w 2810446"/>
              <a:gd name="connsiteY1521" fmla="*/ 850106 h 1405699"/>
              <a:gd name="connsiteX1522" fmla="*/ 1443038 w 2810446"/>
              <a:gd name="connsiteY1522" fmla="*/ 846963 h 1405699"/>
              <a:gd name="connsiteX1523" fmla="*/ 1439894 w 2810446"/>
              <a:gd name="connsiteY1523" fmla="*/ 850106 h 1405699"/>
              <a:gd name="connsiteX1524" fmla="*/ 1443038 w 2810446"/>
              <a:gd name="connsiteY1524" fmla="*/ 853250 h 1405699"/>
              <a:gd name="connsiteX1525" fmla="*/ 1430084 w 2810446"/>
              <a:gd name="connsiteY1525" fmla="*/ 855631 h 1405699"/>
              <a:gd name="connsiteX1526" fmla="*/ 1433227 w 2810446"/>
              <a:gd name="connsiteY1526" fmla="*/ 852488 h 1405699"/>
              <a:gd name="connsiteX1527" fmla="*/ 1430084 w 2810446"/>
              <a:gd name="connsiteY1527" fmla="*/ 849344 h 1405699"/>
              <a:gd name="connsiteX1528" fmla="*/ 1426940 w 2810446"/>
              <a:gd name="connsiteY1528" fmla="*/ 852488 h 1405699"/>
              <a:gd name="connsiteX1529" fmla="*/ 1430084 w 2810446"/>
              <a:gd name="connsiteY1529" fmla="*/ 855631 h 1405699"/>
              <a:gd name="connsiteX1530" fmla="*/ 1416939 w 2810446"/>
              <a:gd name="connsiteY1530" fmla="*/ 856774 h 1405699"/>
              <a:gd name="connsiteX1531" fmla="*/ 1420082 w 2810446"/>
              <a:gd name="connsiteY1531" fmla="*/ 853631 h 1405699"/>
              <a:gd name="connsiteX1532" fmla="*/ 1416939 w 2810446"/>
              <a:gd name="connsiteY1532" fmla="*/ 850487 h 1405699"/>
              <a:gd name="connsiteX1533" fmla="*/ 1413796 w 2810446"/>
              <a:gd name="connsiteY1533" fmla="*/ 853631 h 1405699"/>
              <a:gd name="connsiteX1534" fmla="*/ 1416939 w 2810446"/>
              <a:gd name="connsiteY1534" fmla="*/ 856774 h 1405699"/>
              <a:gd name="connsiteX1535" fmla="*/ 1403699 w 2810446"/>
              <a:gd name="connsiteY1535" fmla="*/ 856774 h 1405699"/>
              <a:gd name="connsiteX1536" fmla="*/ 1406843 w 2810446"/>
              <a:gd name="connsiteY1536" fmla="*/ 853631 h 1405699"/>
              <a:gd name="connsiteX1537" fmla="*/ 1403699 w 2810446"/>
              <a:gd name="connsiteY1537" fmla="*/ 850487 h 1405699"/>
              <a:gd name="connsiteX1538" fmla="*/ 1400556 w 2810446"/>
              <a:gd name="connsiteY1538" fmla="*/ 853631 h 1405699"/>
              <a:gd name="connsiteX1539" fmla="*/ 1403699 w 2810446"/>
              <a:gd name="connsiteY1539" fmla="*/ 856774 h 1405699"/>
              <a:gd name="connsiteX1540" fmla="*/ 1390460 w 2810446"/>
              <a:gd name="connsiteY1540" fmla="*/ 855631 h 1405699"/>
              <a:gd name="connsiteX1541" fmla="*/ 1393603 w 2810446"/>
              <a:gd name="connsiteY1541" fmla="*/ 852488 h 1405699"/>
              <a:gd name="connsiteX1542" fmla="*/ 1390460 w 2810446"/>
              <a:gd name="connsiteY1542" fmla="*/ 849344 h 1405699"/>
              <a:gd name="connsiteX1543" fmla="*/ 1387316 w 2810446"/>
              <a:gd name="connsiteY1543" fmla="*/ 852488 h 1405699"/>
              <a:gd name="connsiteX1544" fmla="*/ 1390460 w 2810446"/>
              <a:gd name="connsiteY1544" fmla="*/ 855631 h 1405699"/>
              <a:gd name="connsiteX1545" fmla="*/ 1377506 w 2810446"/>
              <a:gd name="connsiteY1545" fmla="*/ 853250 h 1405699"/>
              <a:gd name="connsiteX1546" fmla="*/ 1380649 w 2810446"/>
              <a:gd name="connsiteY1546" fmla="*/ 850106 h 1405699"/>
              <a:gd name="connsiteX1547" fmla="*/ 1377506 w 2810446"/>
              <a:gd name="connsiteY1547" fmla="*/ 846963 h 1405699"/>
              <a:gd name="connsiteX1548" fmla="*/ 1374362 w 2810446"/>
              <a:gd name="connsiteY1548" fmla="*/ 850106 h 1405699"/>
              <a:gd name="connsiteX1549" fmla="*/ 1377506 w 2810446"/>
              <a:gd name="connsiteY1549" fmla="*/ 853250 h 1405699"/>
              <a:gd name="connsiteX1550" fmla="*/ 1364742 w 2810446"/>
              <a:gd name="connsiteY1550" fmla="*/ 849725 h 1405699"/>
              <a:gd name="connsiteX1551" fmla="*/ 1367885 w 2810446"/>
              <a:gd name="connsiteY1551" fmla="*/ 846582 h 1405699"/>
              <a:gd name="connsiteX1552" fmla="*/ 1364742 w 2810446"/>
              <a:gd name="connsiteY1552" fmla="*/ 843439 h 1405699"/>
              <a:gd name="connsiteX1553" fmla="*/ 1361599 w 2810446"/>
              <a:gd name="connsiteY1553" fmla="*/ 846582 h 1405699"/>
              <a:gd name="connsiteX1554" fmla="*/ 1364742 w 2810446"/>
              <a:gd name="connsiteY1554" fmla="*/ 849725 h 1405699"/>
              <a:gd name="connsiteX1555" fmla="*/ 1352360 w 2810446"/>
              <a:gd name="connsiteY1555" fmla="*/ 845058 h 1405699"/>
              <a:gd name="connsiteX1556" fmla="*/ 1355503 w 2810446"/>
              <a:gd name="connsiteY1556" fmla="*/ 841915 h 1405699"/>
              <a:gd name="connsiteX1557" fmla="*/ 1352360 w 2810446"/>
              <a:gd name="connsiteY1557" fmla="*/ 838772 h 1405699"/>
              <a:gd name="connsiteX1558" fmla="*/ 1349216 w 2810446"/>
              <a:gd name="connsiteY1558" fmla="*/ 841915 h 1405699"/>
              <a:gd name="connsiteX1559" fmla="*/ 1352360 w 2810446"/>
              <a:gd name="connsiteY1559" fmla="*/ 845058 h 1405699"/>
              <a:gd name="connsiteX1560" fmla="*/ 1340453 w 2810446"/>
              <a:gd name="connsiteY1560" fmla="*/ 839343 h 1405699"/>
              <a:gd name="connsiteX1561" fmla="*/ 1343597 w 2810446"/>
              <a:gd name="connsiteY1561" fmla="*/ 836200 h 1405699"/>
              <a:gd name="connsiteX1562" fmla="*/ 1340453 w 2810446"/>
              <a:gd name="connsiteY1562" fmla="*/ 833057 h 1405699"/>
              <a:gd name="connsiteX1563" fmla="*/ 1337310 w 2810446"/>
              <a:gd name="connsiteY1563" fmla="*/ 836200 h 1405699"/>
              <a:gd name="connsiteX1564" fmla="*/ 1340453 w 2810446"/>
              <a:gd name="connsiteY1564" fmla="*/ 839343 h 1405699"/>
              <a:gd name="connsiteX1565" fmla="*/ 1329118 w 2810446"/>
              <a:gd name="connsiteY1565" fmla="*/ 832580 h 1405699"/>
              <a:gd name="connsiteX1566" fmla="*/ 1332262 w 2810446"/>
              <a:gd name="connsiteY1566" fmla="*/ 829437 h 1405699"/>
              <a:gd name="connsiteX1567" fmla="*/ 1329118 w 2810446"/>
              <a:gd name="connsiteY1567" fmla="*/ 826294 h 1405699"/>
              <a:gd name="connsiteX1568" fmla="*/ 1325975 w 2810446"/>
              <a:gd name="connsiteY1568" fmla="*/ 829437 h 1405699"/>
              <a:gd name="connsiteX1569" fmla="*/ 1329118 w 2810446"/>
              <a:gd name="connsiteY1569" fmla="*/ 832580 h 1405699"/>
              <a:gd name="connsiteX1570" fmla="*/ 1318355 w 2810446"/>
              <a:gd name="connsiteY1570" fmla="*/ 824770 h 1405699"/>
              <a:gd name="connsiteX1571" fmla="*/ 1321499 w 2810446"/>
              <a:gd name="connsiteY1571" fmla="*/ 821627 h 1405699"/>
              <a:gd name="connsiteX1572" fmla="*/ 1318355 w 2810446"/>
              <a:gd name="connsiteY1572" fmla="*/ 818483 h 1405699"/>
              <a:gd name="connsiteX1573" fmla="*/ 1315212 w 2810446"/>
              <a:gd name="connsiteY1573" fmla="*/ 821627 h 1405699"/>
              <a:gd name="connsiteX1574" fmla="*/ 1318355 w 2810446"/>
              <a:gd name="connsiteY1574" fmla="*/ 824770 h 1405699"/>
              <a:gd name="connsiteX1575" fmla="*/ 1308449 w 2810446"/>
              <a:gd name="connsiteY1575" fmla="*/ 816102 h 1405699"/>
              <a:gd name="connsiteX1576" fmla="*/ 1311593 w 2810446"/>
              <a:gd name="connsiteY1576" fmla="*/ 812959 h 1405699"/>
              <a:gd name="connsiteX1577" fmla="*/ 1308449 w 2810446"/>
              <a:gd name="connsiteY1577" fmla="*/ 809815 h 1405699"/>
              <a:gd name="connsiteX1578" fmla="*/ 1305306 w 2810446"/>
              <a:gd name="connsiteY1578" fmla="*/ 812959 h 1405699"/>
              <a:gd name="connsiteX1579" fmla="*/ 1308449 w 2810446"/>
              <a:gd name="connsiteY1579" fmla="*/ 816102 h 1405699"/>
              <a:gd name="connsiteX1580" fmla="*/ 1299305 w 2810446"/>
              <a:gd name="connsiteY1580" fmla="*/ 806577 h 1405699"/>
              <a:gd name="connsiteX1581" fmla="*/ 1302449 w 2810446"/>
              <a:gd name="connsiteY1581" fmla="*/ 803434 h 1405699"/>
              <a:gd name="connsiteX1582" fmla="*/ 1299305 w 2810446"/>
              <a:gd name="connsiteY1582" fmla="*/ 800290 h 1405699"/>
              <a:gd name="connsiteX1583" fmla="*/ 1296162 w 2810446"/>
              <a:gd name="connsiteY1583" fmla="*/ 803434 h 1405699"/>
              <a:gd name="connsiteX1584" fmla="*/ 1299305 w 2810446"/>
              <a:gd name="connsiteY1584" fmla="*/ 806577 h 1405699"/>
              <a:gd name="connsiteX1585" fmla="*/ 1291018 w 2810446"/>
              <a:gd name="connsiteY1585" fmla="*/ 796195 h 1405699"/>
              <a:gd name="connsiteX1586" fmla="*/ 1294162 w 2810446"/>
              <a:gd name="connsiteY1586" fmla="*/ 793052 h 1405699"/>
              <a:gd name="connsiteX1587" fmla="*/ 1291018 w 2810446"/>
              <a:gd name="connsiteY1587" fmla="*/ 789908 h 1405699"/>
              <a:gd name="connsiteX1588" fmla="*/ 1287875 w 2810446"/>
              <a:gd name="connsiteY1588" fmla="*/ 793052 h 1405699"/>
              <a:gd name="connsiteX1589" fmla="*/ 1291018 w 2810446"/>
              <a:gd name="connsiteY1589" fmla="*/ 796195 h 1405699"/>
              <a:gd name="connsiteX1590" fmla="*/ 1283780 w 2810446"/>
              <a:gd name="connsiteY1590" fmla="*/ 785146 h 1405699"/>
              <a:gd name="connsiteX1591" fmla="*/ 1286923 w 2810446"/>
              <a:gd name="connsiteY1591" fmla="*/ 782003 h 1405699"/>
              <a:gd name="connsiteX1592" fmla="*/ 1283780 w 2810446"/>
              <a:gd name="connsiteY1592" fmla="*/ 778859 h 1405699"/>
              <a:gd name="connsiteX1593" fmla="*/ 1280636 w 2810446"/>
              <a:gd name="connsiteY1593" fmla="*/ 782003 h 1405699"/>
              <a:gd name="connsiteX1594" fmla="*/ 1283780 w 2810446"/>
              <a:gd name="connsiteY1594" fmla="*/ 785146 h 1405699"/>
              <a:gd name="connsiteX1595" fmla="*/ 1277493 w 2810446"/>
              <a:gd name="connsiteY1595" fmla="*/ 773525 h 1405699"/>
              <a:gd name="connsiteX1596" fmla="*/ 1280636 w 2810446"/>
              <a:gd name="connsiteY1596" fmla="*/ 770382 h 1405699"/>
              <a:gd name="connsiteX1597" fmla="*/ 1277493 w 2810446"/>
              <a:gd name="connsiteY1597" fmla="*/ 767239 h 1405699"/>
              <a:gd name="connsiteX1598" fmla="*/ 1274350 w 2810446"/>
              <a:gd name="connsiteY1598" fmla="*/ 770382 h 1405699"/>
              <a:gd name="connsiteX1599" fmla="*/ 1277493 w 2810446"/>
              <a:gd name="connsiteY1599" fmla="*/ 773525 h 1405699"/>
              <a:gd name="connsiteX1600" fmla="*/ 1272350 w 2810446"/>
              <a:gd name="connsiteY1600" fmla="*/ 761333 h 1405699"/>
              <a:gd name="connsiteX1601" fmla="*/ 1275493 w 2810446"/>
              <a:gd name="connsiteY1601" fmla="*/ 758190 h 1405699"/>
              <a:gd name="connsiteX1602" fmla="*/ 1272350 w 2810446"/>
              <a:gd name="connsiteY1602" fmla="*/ 755047 h 1405699"/>
              <a:gd name="connsiteX1603" fmla="*/ 1269206 w 2810446"/>
              <a:gd name="connsiteY1603" fmla="*/ 758190 h 1405699"/>
              <a:gd name="connsiteX1604" fmla="*/ 1272350 w 2810446"/>
              <a:gd name="connsiteY1604" fmla="*/ 761333 h 1405699"/>
              <a:gd name="connsiteX1605" fmla="*/ 1268254 w 2810446"/>
              <a:gd name="connsiteY1605" fmla="*/ 748760 h 1405699"/>
              <a:gd name="connsiteX1606" fmla="*/ 1271397 w 2810446"/>
              <a:gd name="connsiteY1606" fmla="*/ 745617 h 1405699"/>
              <a:gd name="connsiteX1607" fmla="*/ 1268254 w 2810446"/>
              <a:gd name="connsiteY1607" fmla="*/ 742474 h 1405699"/>
              <a:gd name="connsiteX1608" fmla="*/ 1265111 w 2810446"/>
              <a:gd name="connsiteY1608" fmla="*/ 745617 h 1405699"/>
              <a:gd name="connsiteX1609" fmla="*/ 1268254 w 2810446"/>
              <a:gd name="connsiteY1609" fmla="*/ 748760 h 1405699"/>
              <a:gd name="connsiteX1610" fmla="*/ 1265301 w 2810446"/>
              <a:gd name="connsiteY1610" fmla="*/ 735902 h 1405699"/>
              <a:gd name="connsiteX1611" fmla="*/ 1268444 w 2810446"/>
              <a:gd name="connsiteY1611" fmla="*/ 732758 h 1405699"/>
              <a:gd name="connsiteX1612" fmla="*/ 1265301 w 2810446"/>
              <a:gd name="connsiteY1612" fmla="*/ 729615 h 1405699"/>
              <a:gd name="connsiteX1613" fmla="*/ 1262158 w 2810446"/>
              <a:gd name="connsiteY1613" fmla="*/ 732758 h 1405699"/>
              <a:gd name="connsiteX1614" fmla="*/ 1265301 w 2810446"/>
              <a:gd name="connsiteY1614" fmla="*/ 735902 h 1405699"/>
              <a:gd name="connsiteX1615" fmla="*/ 1263491 w 2810446"/>
              <a:gd name="connsiteY1615" fmla="*/ 722757 h 1405699"/>
              <a:gd name="connsiteX1616" fmla="*/ 1266635 w 2810446"/>
              <a:gd name="connsiteY1616" fmla="*/ 719614 h 1405699"/>
              <a:gd name="connsiteX1617" fmla="*/ 1263491 w 2810446"/>
              <a:gd name="connsiteY1617" fmla="*/ 716471 h 1405699"/>
              <a:gd name="connsiteX1618" fmla="*/ 1260348 w 2810446"/>
              <a:gd name="connsiteY1618" fmla="*/ 719614 h 1405699"/>
              <a:gd name="connsiteX1619" fmla="*/ 1263491 w 2810446"/>
              <a:gd name="connsiteY1619" fmla="*/ 722757 h 1405699"/>
              <a:gd name="connsiteX1620" fmla="*/ 1262920 w 2810446"/>
              <a:gd name="connsiteY1620" fmla="*/ 709613 h 1405699"/>
              <a:gd name="connsiteX1621" fmla="*/ 1266063 w 2810446"/>
              <a:gd name="connsiteY1621" fmla="*/ 706469 h 1405699"/>
              <a:gd name="connsiteX1622" fmla="*/ 1262920 w 2810446"/>
              <a:gd name="connsiteY1622" fmla="*/ 703326 h 1405699"/>
              <a:gd name="connsiteX1623" fmla="*/ 1259777 w 2810446"/>
              <a:gd name="connsiteY1623" fmla="*/ 706469 h 1405699"/>
              <a:gd name="connsiteX1624" fmla="*/ 1262920 w 2810446"/>
              <a:gd name="connsiteY1624" fmla="*/ 709613 h 1405699"/>
              <a:gd name="connsiteX1625" fmla="*/ 1263491 w 2810446"/>
              <a:gd name="connsiteY1625" fmla="*/ 696373 h 1405699"/>
              <a:gd name="connsiteX1626" fmla="*/ 1266635 w 2810446"/>
              <a:gd name="connsiteY1626" fmla="*/ 693230 h 1405699"/>
              <a:gd name="connsiteX1627" fmla="*/ 1263491 w 2810446"/>
              <a:gd name="connsiteY1627" fmla="*/ 690086 h 1405699"/>
              <a:gd name="connsiteX1628" fmla="*/ 1260348 w 2810446"/>
              <a:gd name="connsiteY1628" fmla="*/ 693230 h 1405699"/>
              <a:gd name="connsiteX1629" fmla="*/ 1263491 w 2810446"/>
              <a:gd name="connsiteY1629" fmla="*/ 696373 h 1405699"/>
              <a:gd name="connsiteX1630" fmla="*/ 1265301 w 2810446"/>
              <a:gd name="connsiteY1630" fmla="*/ 683228 h 1405699"/>
              <a:gd name="connsiteX1631" fmla="*/ 1268444 w 2810446"/>
              <a:gd name="connsiteY1631" fmla="*/ 680085 h 1405699"/>
              <a:gd name="connsiteX1632" fmla="*/ 1265301 w 2810446"/>
              <a:gd name="connsiteY1632" fmla="*/ 676942 h 1405699"/>
              <a:gd name="connsiteX1633" fmla="*/ 1262158 w 2810446"/>
              <a:gd name="connsiteY1633" fmla="*/ 680085 h 1405699"/>
              <a:gd name="connsiteX1634" fmla="*/ 1265301 w 2810446"/>
              <a:gd name="connsiteY1634" fmla="*/ 683228 h 1405699"/>
              <a:gd name="connsiteX1635" fmla="*/ 1268254 w 2810446"/>
              <a:gd name="connsiteY1635" fmla="*/ 670370 h 1405699"/>
              <a:gd name="connsiteX1636" fmla="*/ 1271397 w 2810446"/>
              <a:gd name="connsiteY1636" fmla="*/ 667226 h 1405699"/>
              <a:gd name="connsiteX1637" fmla="*/ 1268254 w 2810446"/>
              <a:gd name="connsiteY1637" fmla="*/ 664083 h 1405699"/>
              <a:gd name="connsiteX1638" fmla="*/ 1265111 w 2810446"/>
              <a:gd name="connsiteY1638" fmla="*/ 667226 h 1405699"/>
              <a:gd name="connsiteX1639" fmla="*/ 1268254 w 2810446"/>
              <a:gd name="connsiteY1639" fmla="*/ 670370 h 1405699"/>
              <a:gd name="connsiteX1640" fmla="*/ 1272350 w 2810446"/>
              <a:gd name="connsiteY1640" fmla="*/ 657797 h 1405699"/>
              <a:gd name="connsiteX1641" fmla="*/ 1275493 w 2810446"/>
              <a:gd name="connsiteY1641" fmla="*/ 654653 h 1405699"/>
              <a:gd name="connsiteX1642" fmla="*/ 1272350 w 2810446"/>
              <a:gd name="connsiteY1642" fmla="*/ 651510 h 1405699"/>
              <a:gd name="connsiteX1643" fmla="*/ 1269206 w 2810446"/>
              <a:gd name="connsiteY1643" fmla="*/ 654653 h 1405699"/>
              <a:gd name="connsiteX1644" fmla="*/ 1272350 w 2810446"/>
              <a:gd name="connsiteY1644" fmla="*/ 657797 h 1405699"/>
              <a:gd name="connsiteX1645" fmla="*/ 1277493 w 2810446"/>
              <a:gd name="connsiteY1645" fmla="*/ 645605 h 1405699"/>
              <a:gd name="connsiteX1646" fmla="*/ 1280636 w 2810446"/>
              <a:gd name="connsiteY1646" fmla="*/ 642461 h 1405699"/>
              <a:gd name="connsiteX1647" fmla="*/ 1277493 w 2810446"/>
              <a:gd name="connsiteY1647" fmla="*/ 639318 h 1405699"/>
              <a:gd name="connsiteX1648" fmla="*/ 1274350 w 2810446"/>
              <a:gd name="connsiteY1648" fmla="*/ 642461 h 1405699"/>
              <a:gd name="connsiteX1649" fmla="*/ 1277493 w 2810446"/>
              <a:gd name="connsiteY1649" fmla="*/ 645605 h 1405699"/>
              <a:gd name="connsiteX1650" fmla="*/ 1283780 w 2810446"/>
              <a:gd name="connsiteY1650" fmla="*/ 633984 h 1405699"/>
              <a:gd name="connsiteX1651" fmla="*/ 1286923 w 2810446"/>
              <a:gd name="connsiteY1651" fmla="*/ 630841 h 1405699"/>
              <a:gd name="connsiteX1652" fmla="*/ 1283780 w 2810446"/>
              <a:gd name="connsiteY1652" fmla="*/ 627698 h 1405699"/>
              <a:gd name="connsiteX1653" fmla="*/ 1280636 w 2810446"/>
              <a:gd name="connsiteY1653" fmla="*/ 630841 h 1405699"/>
              <a:gd name="connsiteX1654" fmla="*/ 1283780 w 2810446"/>
              <a:gd name="connsiteY1654" fmla="*/ 633984 h 1405699"/>
              <a:gd name="connsiteX1655" fmla="*/ 1291018 w 2810446"/>
              <a:gd name="connsiteY1655" fmla="*/ 622935 h 1405699"/>
              <a:gd name="connsiteX1656" fmla="*/ 1294162 w 2810446"/>
              <a:gd name="connsiteY1656" fmla="*/ 619792 h 1405699"/>
              <a:gd name="connsiteX1657" fmla="*/ 1291018 w 2810446"/>
              <a:gd name="connsiteY1657" fmla="*/ 616649 h 1405699"/>
              <a:gd name="connsiteX1658" fmla="*/ 1287875 w 2810446"/>
              <a:gd name="connsiteY1658" fmla="*/ 619792 h 1405699"/>
              <a:gd name="connsiteX1659" fmla="*/ 1291018 w 2810446"/>
              <a:gd name="connsiteY1659" fmla="*/ 622935 h 1405699"/>
              <a:gd name="connsiteX1660" fmla="*/ 1299305 w 2810446"/>
              <a:gd name="connsiteY1660" fmla="*/ 612648 h 1405699"/>
              <a:gd name="connsiteX1661" fmla="*/ 1302449 w 2810446"/>
              <a:gd name="connsiteY1661" fmla="*/ 609505 h 1405699"/>
              <a:gd name="connsiteX1662" fmla="*/ 1299305 w 2810446"/>
              <a:gd name="connsiteY1662" fmla="*/ 606362 h 1405699"/>
              <a:gd name="connsiteX1663" fmla="*/ 1296162 w 2810446"/>
              <a:gd name="connsiteY1663" fmla="*/ 609505 h 1405699"/>
              <a:gd name="connsiteX1664" fmla="*/ 1299305 w 2810446"/>
              <a:gd name="connsiteY1664" fmla="*/ 612648 h 1405699"/>
              <a:gd name="connsiteX1665" fmla="*/ 1308449 w 2810446"/>
              <a:gd name="connsiteY1665" fmla="*/ 603028 h 1405699"/>
              <a:gd name="connsiteX1666" fmla="*/ 1311593 w 2810446"/>
              <a:gd name="connsiteY1666" fmla="*/ 599885 h 1405699"/>
              <a:gd name="connsiteX1667" fmla="*/ 1308449 w 2810446"/>
              <a:gd name="connsiteY1667" fmla="*/ 596741 h 1405699"/>
              <a:gd name="connsiteX1668" fmla="*/ 1305306 w 2810446"/>
              <a:gd name="connsiteY1668" fmla="*/ 599885 h 1405699"/>
              <a:gd name="connsiteX1669" fmla="*/ 1308449 w 2810446"/>
              <a:gd name="connsiteY1669" fmla="*/ 603028 h 1405699"/>
              <a:gd name="connsiteX1670" fmla="*/ 1318355 w 2810446"/>
              <a:gd name="connsiteY1670" fmla="*/ 594360 h 1405699"/>
              <a:gd name="connsiteX1671" fmla="*/ 1321499 w 2810446"/>
              <a:gd name="connsiteY1671" fmla="*/ 591217 h 1405699"/>
              <a:gd name="connsiteX1672" fmla="*/ 1318355 w 2810446"/>
              <a:gd name="connsiteY1672" fmla="*/ 588074 h 1405699"/>
              <a:gd name="connsiteX1673" fmla="*/ 1315212 w 2810446"/>
              <a:gd name="connsiteY1673" fmla="*/ 591217 h 1405699"/>
              <a:gd name="connsiteX1674" fmla="*/ 1318355 w 2810446"/>
              <a:gd name="connsiteY1674" fmla="*/ 594360 h 1405699"/>
              <a:gd name="connsiteX1675" fmla="*/ 1329118 w 2810446"/>
              <a:gd name="connsiteY1675" fmla="*/ 586550 h 1405699"/>
              <a:gd name="connsiteX1676" fmla="*/ 1332262 w 2810446"/>
              <a:gd name="connsiteY1676" fmla="*/ 583406 h 1405699"/>
              <a:gd name="connsiteX1677" fmla="*/ 1329118 w 2810446"/>
              <a:gd name="connsiteY1677" fmla="*/ 580263 h 1405699"/>
              <a:gd name="connsiteX1678" fmla="*/ 1325975 w 2810446"/>
              <a:gd name="connsiteY1678" fmla="*/ 583406 h 1405699"/>
              <a:gd name="connsiteX1679" fmla="*/ 1329118 w 2810446"/>
              <a:gd name="connsiteY1679" fmla="*/ 586550 h 1405699"/>
              <a:gd name="connsiteX1680" fmla="*/ 1340453 w 2810446"/>
              <a:gd name="connsiteY1680" fmla="*/ 579787 h 1405699"/>
              <a:gd name="connsiteX1681" fmla="*/ 1343597 w 2810446"/>
              <a:gd name="connsiteY1681" fmla="*/ 576644 h 1405699"/>
              <a:gd name="connsiteX1682" fmla="*/ 1340453 w 2810446"/>
              <a:gd name="connsiteY1682" fmla="*/ 573500 h 1405699"/>
              <a:gd name="connsiteX1683" fmla="*/ 1337310 w 2810446"/>
              <a:gd name="connsiteY1683" fmla="*/ 576644 h 1405699"/>
              <a:gd name="connsiteX1684" fmla="*/ 1340453 w 2810446"/>
              <a:gd name="connsiteY1684" fmla="*/ 579787 h 1405699"/>
              <a:gd name="connsiteX1685" fmla="*/ 1352360 w 2810446"/>
              <a:gd name="connsiteY1685" fmla="*/ 574072 h 1405699"/>
              <a:gd name="connsiteX1686" fmla="*/ 1355503 w 2810446"/>
              <a:gd name="connsiteY1686" fmla="*/ 570929 h 1405699"/>
              <a:gd name="connsiteX1687" fmla="*/ 1352360 w 2810446"/>
              <a:gd name="connsiteY1687" fmla="*/ 567785 h 1405699"/>
              <a:gd name="connsiteX1688" fmla="*/ 1349216 w 2810446"/>
              <a:gd name="connsiteY1688" fmla="*/ 570929 h 1405699"/>
              <a:gd name="connsiteX1689" fmla="*/ 1352360 w 2810446"/>
              <a:gd name="connsiteY1689" fmla="*/ 574072 h 1405699"/>
              <a:gd name="connsiteX1690" fmla="*/ 1390460 w 2810446"/>
              <a:gd name="connsiteY1690" fmla="*/ 563499 h 1405699"/>
              <a:gd name="connsiteX1691" fmla="*/ 1393603 w 2810446"/>
              <a:gd name="connsiteY1691" fmla="*/ 560356 h 1405699"/>
              <a:gd name="connsiteX1692" fmla="*/ 1390460 w 2810446"/>
              <a:gd name="connsiteY1692" fmla="*/ 557213 h 1405699"/>
              <a:gd name="connsiteX1693" fmla="*/ 1387316 w 2810446"/>
              <a:gd name="connsiteY1693" fmla="*/ 560356 h 1405699"/>
              <a:gd name="connsiteX1694" fmla="*/ 1390460 w 2810446"/>
              <a:gd name="connsiteY1694" fmla="*/ 563499 h 1405699"/>
              <a:gd name="connsiteX1695" fmla="*/ 1403699 w 2810446"/>
              <a:gd name="connsiteY1695" fmla="*/ 562356 h 1405699"/>
              <a:gd name="connsiteX1696" fmla="*/ 1406843 w 2810446"/>
              <a:gd name="connsiteY1696" fmla="*/ 559213 h 1405699"/>
              <a:gd name="connsiteX1697" fmla="*/ 1403699 w 2810446"/>
              <a:gd name="connsiteY1697" fmla="*/ 556070 h 1405699"/>
              <a:gd name="connsiteX1698" fmla="*/ 1400556 w 2810446"/>
              <a:gd name="connsiteY1698" fmla="*/ 559213 h 1405699"/>
              <a:gd name="connsiteX1699" fmla="*/ 1403699 w 2810446"/>
              <a:gd name="connsiteY1699" fmla="*/ 562356 h 1405699"/>
              <a:gd name="connsiteX1700" fmla="*/ 1416939 w 2810446"/>
              <a:gd name="connsiteY1700" fmla="*/ 562356 h 1405699"/>
              <a:gd name="connsiteX1701" fmla="*/ 1420082 w 2810446"/>
              <a:gd name="connsiteY1701" fmla="*/ 559213 h 1405699"/>
              <a:gd name="connsiteX1702" fmla="*/ 1416939 w 2810446"/>
              <a:gd name="connsiteY1702" fmla="*/ 556070 h 1405699"/>
              <a:gd name="connsiteX1703" fmla="*/ 1413796 w 2810446"/>
              <a:gd name="connsiteY1703" fmla="*/ 559213 h 1405699"/>
              <a:gd name="connsiteX1704" fmla="*/ 1416939 w 2810446"/>
              <a:gd name="connsiteY1704" fmla="*/ 562356 h 1405699"/>
              <a:gd name="connsiteX1705" fmla="*/ 1430084 w 2810446"/>
              <a:gd name="connsiteY1705" fmla="*/ 563499 h 1405699"/>
              <a:gd name="connsiteX1706" fmla="*/ 1433227 w 2810446"/>
              <a:gd name="connsiteY1706" fmla="*/ 560356 h 1405699"/>
              <a:gd name="connsiteX1707" fmla="*/ 1430084 w 2810446"/>
              <a:gd name="connsiteY1707" fmla="*/ 557213 h 1405699"/>
              <a:gd name="connsiteX1708" fmla="*/ 1426940 w 2810446"/>
              <a:gd name="connsiteY1708" fmla="*/ 560356 h 1405699"/>
              <a:gd name="connsiteX1709" fmla="*/ 1430084 w 2810446"/>
              <a:gd name="connsiteY1709" fmla="*/ 563499 h 1405699"/>
              <a:gd name="connsiteX1710" fmla="*/ 1443038 w 2810446"/>
              <a:gd name="connsiteY1710" fmla="*/ 565880 h 1405699"/>
              <a:gd name="connsiteX1711" fmla="*/ 1446181 w 2810446"/>
              <a:gd name="connsiteY1711" fmla="*/ 562737 h 1405699"/>
              <a:gd name="connsiteX1712" fmla="*/ 1443038 w 2810446"/>
              <a:gd name="connsiteY1712" fmla="*/ 559594 h 1405699"/>
              <a:gd name="connsiteX1713" fmla="*/ 1439894 w 2810446"/>
              <a:gd name="connsiteY1713" fmla="*/ 562737 h 1405699"/>
              <a:gd name="connsiteX1714" fmla="*/ 1443038 w 2810446"/>
              <a:gd name="connsiteY1714" fmla="*/ 565880 h 1405699"/>
              <a:gd name="connsiteX1715" fmla="*/ 1455801 w 2810446"/>
              <a:gd name="connsiteY1715" fmla="*/ 569405 h 1405699"/>
              <a:gd name="connsiteX1716" fmla="*/ 1458944 w 2810446"/>
              <a:gd name="connsiteY1716" fmla="*/ 566261 h 1405699"/>
              <a:gd name="connsiteX1717" fmla="*/ 1455801 w 2810446"/>
              <a:gd name="connsiteY1717" fmla="*/ 563118 h 1405699"/>
              <a:gd name="connsiteX1718" fmla="*/ 1452658 w 2810446"/>
              <a:gd name="connsiteY1718" fmla="*/ 566261 h 1405699"/>
              <a:gd name="connsiteX1719" fmla="*/ 1455801 w 2810446"/>
              <a:gd name="connsiteY1719" fmla="*/ 569405 h 1405699"/>
              <a:gd name="connsiteX1720" fmla="*/ 1468184 w 2810446"/>
              <a:gd name="connsiteY1720" fmla="*/ 574072 h 1405699"/>
              <a:gd name="connsiteX1721" fmla="*/ 1471327 w 2810446"/>
              <a:gd name="connsiteY1721" fmla="*/ 570929 h 1405699"/>
              <a:gd name="connsiteX1722" fmla="*/ 1468184 w 2810446"/>
              <a:gd name="connsiteY1722" fmla="*/ 567785 h 1405699"/>
              <a:gd name="connsiteX1723" fmla="*/ 1465040 w 2810446"/>
              <a:gd name="connsiteY1723" fmla="*/ 570929 h 1405699"/>
              <a:gd name="connsiteX1724" fmla="*/ 1468184 w 2810446"/>
              <a:gd name="connsiteY1724" fmla="*/ 574072 h 1405699"/>
              <a:gd name="connsiteX1725" fmla="*/ 1480090 w 2810446"/>
              <a:gd name="connsiteY1725" fmla="*/ 579787 h 1405699"/>
              <a:gd name="connsiteX1726" fmla="*/ 1483233 w 2810446"/>
              <a:gd name="connsiteY1726" fmla="*/ 576644 h 1405699"/>
              <a:gd name="connsiteX1727" fmla="*/ 1480090 w 2810446"/>
              <a:gd name="connsiteY1727" fmla="*/ 573500 h 1405699"/>
              <a:gd name="connsiteX1728" fmla="*/ 1476947 w 2810446"/>
              <a:gd name="connsiteY1728" fmla="*/ 576644 h 1405699"/>
              <a:gd name="connsiteX1729" fmla="*/ 1480090 w 2810446"/>
              <a:gd name="connsiteY1729" fmla="*/ 579787 h 1405699"/>
              <a:gd name="connsiteX1730" fmla="*/ 1491520 w 2810446"/>
              <a:gd name="connsiteY1730" fmla="*/ 586550 h 1405699"/>
              <a:gd name="connsiteX1731" fmla="*/ 1494663 w 2810446"/>
              <a:gd name="connsiteY1731" fmla="*/ 583406 h 1405699"/>
              <a:gd name="connsiteX1732" fmla="*/ 1491520 w 2810446"/>
              <a:gd name="connsiteY1732" fmla="*/ 580263 h 1405699"/>
              <a:gd name="connsiteX1733" fmla="*/ 1488377 w 2810446"/>
              <a:gd name="connsiteY1733" fmla="*/ 583406 h 1405699"/>
              <a:gd name="connsiteX1734" fmla="*/ 1491520 w 2810446"/>
              <a:gd name="connsiteY1734" fmla="*/ 586550 h 1405699"/>
              <a:gd name="connsiteX1735" fmla="*/ 1502188 w 2810446"/>
              <a:gd name="connsiteY1735" fmla="*/ 594360 h 1405699"/>
              <a:gd name="connsiteX1736" fmla="*/ 1505331 w 2810446"/>
              <a:gd name="connsiteY1736" fmla="*/ 591217 h 1405699"/>
              <a:gd name="connsiteX1737" fmla="*/ 1502188 w 2810446"/>
              <a:gd name="connsiteY1737" fmla="*/ 588074 h 1405699"/>
              <a:gd name="connsiteX1738" fmla="*/ 1499045 w 2810446"/>
              <a:gd name="connsiteY1738" fmla="*/ 591217 h 1405699"/>
              <a:gd name="connsiteX1739" fmla="*/ 1502188 w 2810446"/>
              <a:gd name="connsiteY1739" fmla="*/ 594360 h 1405699"/>
              <a:gd name="connsiteX1740" fmla="*/ 1512094 w 2810446"/>
              <a:gd name="connsiteY1740" fmla="*/ 603028 h 1405699"/>
              <a:gd name="connsiteX1741" fmla="*/ 1515237 w 2810446"/>
              <a:gd name="connsiteY1741" fmla="*/ 599885 h 1405699"/>
              <a:gd name="connsiteX1742" fmla="*/ 1512094 w 2810446"/>
              <a:gd name="connsiteY1742" fmla="*/ 596741 h 1405699"/>
              <a:gd name="connsiteX1743" fmla="*/ 1508951 w 2810446"/>
              <a:gd name="connsiteY1743" fmla="*/ 599885 h 1405699"/>
              <a:gd name="connsiteX1744" fmla="*/ 1512094 w 2810446"/>
              <a:gd name="connsiteY1744" fmla="*/ 603028 h 1405699"/>
              <a:gd name="connsiteX1745" fmla="*/ 1521238 w 2810446"/>
              <a:gd name="connsiteY1745" fmla="*/ 612648 h 1405699"/>
              <a:gd name="connsiteX1746" fmla="*/ 1524381 w 2810446"/>
              <a:gd name="connsiteY1746" fmla="*/ 609505 h 1405699"/>
              <a:gd name="connsiteX1747" fmla="*/ 1521238 w 2810446"/>
              <a:gd name="connsiteY1747" fmla="*/ 606362 h 1405699"/>
              <a:gd name="connsiteX1748" fmla="*/ 1518095 w 2810446"/>
              <a:gd name="connsiteY1748" fmla="*/ 609505 h 1405699"/>
              <a:gd name="connsiteX1749" fmla="*/ 1521238 w 2810446"/>
              <a:gd name="connsiteY1749" fmla="*/ 612648 h 1405699"/>
              <a:gd name="connsiteX1750" fmla="*/ 1529525 w 2810446"/>
              <a:gd name="connsiteY1750" fmla="*/ 622935 h 1405699"/>
              <a:gd name="connsiteX1751" fmla="*/ 1532668 w 2810446"/>
              <a:gd name="connsiteY1751" fmla="*/ 619792 h 1405699"/>
              <a:gd name="connsiteX1752" fmla="*/ 1529525 w 2810446"/>
              <a:gd name="connsiteY1752" fmla="*/ 616649 h 1405699"/>
              <a:gd name="connsiteX1753" fmla="*/ 1526381 w 2810446"/>
              <a:gd name="connsiteY1753" fmla="*/ 619792 h 1405699"/>
              <a:gd name="connsiteX1754" fmla="*/ 1529525 w 2810446"/>
              <a:gd name="connsiteY1754" fmla="*/ 622935 h 1405699"/>
              <a:gd name="connsiteX1755" fmla="*/ 1548289 w 2810446"/>
              <a:gd name="connsiteY1755" fmla="*/ 657797 h 1405699"/>
              <a:gd name="connsiteX1756" fmla="*/ 1551432 w 2810446"/>
              <a:gd name="connsiteY1756" fmla="*/ 654653 h 1405699"/>
              <a:gd name="connsiteX1757" fmla="*/ 1548289 w 2810446"/>
              <a:gd name="connsiteY1757" fmla="*/ 651510 h 1405699"/>
              <a:gd name="connsiteX1758" fmla="*/ 1545146 w 2810446"/>
              <a:gd name="connsiteY1758" fmla="*/ 654653 h 1405699"/>
              <a:gd name="connsiteX1759" fmla="*/ 1548289 w 2810446"/>
              <a:gd name="connsiteY1759" fmla="*/ 657797 h 1405699"/>
              <a:gd name="connsiteX1760" fmla="*/ 1552385 w 2810446"/>
              <a:gd name="connsiteY1760" fmla="*/ 670370 h 1405699"/>
              <a:gd name="connsiteX1761" fmla="*/ 1555528 w 2810446"/>
              <a:gd name="connsiteY1761" fmla="*/ 667226 h 1405699"/>
              <a:gd name="connsiteX1762" fmla="*/ 1552385 w 2810446"/>
              <a:gd name="connsiteY1762" fmla="*/ 664083 h 1405699"/>
              <a:gd name="connsiteX1763" fmla="*/ 1549241 w 2810446"/>
              <a:gd name="connsiteY1763" fmla="*/ 667226 h 1405699"/>
              <a:gd name="connsiteX1764" fmla="*/ 1552385 w 2810446"/>
              <a:gd name="connsiteY1764" fmla="*/ 670370 h 1405699"/>
              <a:gd name="connsiteX1765" fmla="*/ 1555337 w 2810446"/>
              <a:gd name="connsiteY1765" fmla="*/ 683228 h 1405699"/>
              <a:gd name="connsiteX1766" fmla="*/ 1558481 w 2810446"/>
              <a:gd name="connsiteY1766" fmla="*/ 680085 h 1405699"/>
              <a:gd name="connsiteX1767" fmla="*/ 1555337 w 2810446"/>
              <a:gd name="connsiteY1767" fmla="*/ 676942 h 1405699"/>
              <a:gd name="connsiteX1768" fmla="*/ 1552194 w 2810446"/>
              <a:gd name="connsiteY1768" fmla="*/ 680085 h 1405699"/>
              <a:gd name="connsiteX1769" fmla="*/ 1555337 w 2810446"/>
              <a:gd name="connsiteY1769" fmla="*/ 683228 h 1405699"/>
              <a:gd name="connsiteX1770" fmla="*/ 1557052 w 2810446"/>
              <a:gd name="connsiteY1770" fmla="*/ 696373 h 1405699"/>
              <a:gd name="connsiteX1771" fmla="*/ 1560195 w 2810446"/>
              <a:gd name="connsiteY1771" fmla="*/ 693230 h 1405699"/>
              <a:gd name="connsiteX1772" fmla="*/ 1557052 w 2810446"/>
              <a:gd name="connsiteY1772" fmla="*/ 690086 h 1405699"/>
              <a:gd name="connsiteX1773" fmla="*/ 1553909 w 2810446"/>
              <a:gd name="connsiteY1773" fmla="*/ 693230 h 1405699"/>
              <a:gd name="connsiteX1774" fmla="*/ 1557052 w 2810446"/>
              <a:gd name="connsiteY1774" fmla="*/ 696373 h 1405699"/>
              <a:gd name="connsiteX1775" fmla="*/ 1572387 w 2810446"/>
              <a:gd name="connsiteY1775" fmla="*/ 709613 h 1405699"/>
              <a:gd name="connsiteX1776" fmla="*/ 1575530 w 2810446"/>
              <a:gd name="connsiteY1776" fmla="*/ 706469 h 1405699"/>
              <a:gd name="connsiteX1777" fmla="*/ 1572387 w 2810446"/>
              <a:gd name="connsiteY1777" fmla="*/ 703326 h 1405699"/>
              <a:gd name="connsiteX1778" fmla="*/ 1569244 w 2810446"/>
              <a:gd name="connsiteY1778" fmla="*/ 706469 h 1405699"/>
              <a:gd name="connsiteX1779" fmla="*/ 1572387 w 2810446"/>
              <a:gd name="connsiteY1779" fmla="*/ 709613 h 1405699"/>
              <a:gd name="connsiteX1780" fmla="*/ 1571816 w 2810446"/>
              <a:gd name="connsiteY1780" fmla="*/ 722757 h 1405699"/>
              <a:gd name="connsiteX1781" fmla="*/ 1574959 w 2810446"/>
              <a:gd name="connsiteY1781" fmla="*/ 719614 h 1405699"/>
              <a:gd name="connsiteX1782" fmla="*/ 1571816 w 2810446"/>
              <a:gd name="connsiteY1782" fmla="*/ 716471 h 1405699"/>
              <a:gd name="connsiteX1783" fmla="*/ 1568672 w 2810446"/>
              <a:gd name="connsiteY1783" fmla="*/ 719614 h 1405699"/>
              <a:gd name="connsiteX1784" fmla="*/ 1571816 w 2810446"/>
              <a:gd name="connsiteY1784" fmla="*/ 722757 h 1405699"/>
              <a:gd name="connsiteX1785" fmla="*/ 1570292 w 2810446"/>
              <a:gd name="connsiteY1785" fmla="*/ 735902 h 1405699"/>
              <a:gd name="connsiteX1786" fmla="*/ 1573435 w 2810446"/>
              <a:gd name="connsiteY1786" fmla="*/ 732758 h 1405699"/>
              <a:gd name="connsiteX1787" fmla="*/ 1570292 w 2810446"/>
              <a:gd name="connsiteY1787" fmla="*/ 729615 h 1405699"/>
              <a:gd name="connsiteX1788" fmla="*/ 1567148 w 2810446"/>
              <a:gd name="connsiteY1788" fmla="*/ 732758 h 1405699"/>
              <a:gd name="connsiteX1789" fmla="*/ 1570292 w 2810446"/>
              <a:gd name="connsiteY1789" fmla="*/ 735902 h 1405699"/>
              <a:gd name="connsiteX1790" fmla="*/ 1567529 w 2810446"/>
              <a:gd name="connsiteY1790" fmla="*/ 748856 h 1405699"/>
              <a:gd name="connsiteX1791" fmla="*/ 1570673 w 2810446"/>
              <a:gd name="connsiteY1791" fmla="*/ 745712 h 1405699"/>
              <a:gd name="connsiteX1792" fmla="*/ 1567529 w 2810446"/>
              <a:gd name="connsiteY1792" fmla="*/ 742569 h 1405699"/>
              <a:gd name="connsiteX1793" fmla="*/ 1564386 w 2810446"/>
              <a:gd name="connsiteY1793" fmla="*/ 745712 h 1405699"/>
              <a:gd name="connsiteX1794" fmla="*/ 1567529 w 2810446"/>
              <a:gd name="connsiteY1794" fmla="*/ 748856 h 1405699"/>
              <a:gd name="connsiteX1795" fmla="*/ 1563814 w 2810446"/>
              <a:gd name="connsiteY1795" fmla="*/ 761524 h 1405699"/>
              <a:gd name="connsiteX1796" fmla="*/ 1566958 w 2810446"/>
              <a:gd name="connsiteY1796" fmla="*/ 758381 h 1405699"/>
              <a:gd name="connsiteX1797" fmla="*/ 1563814 w 2810446"/>
              <a:gd name="connsiteY1797" fmla="*/ 755237 h 1405699"/>
              <a:gd name="connsiteX1798" fmla="*/ 1560671 w 2810446"/>
              <a:gd name="connsiteY1798" fmla="*/ 758381 h 1405699"/>
              <a:gd name="connsiteX1799" fmla="*/ 1563814 w 2810446"/>
              <a:gd name="connsiteY1799" fmla="*/ 761524 h 1405699"/>
              <a:gd name="connsiteX1800" fmla="*/ 1559052 w 2810446"/>
              <a:gd name="connsiteY1800" fmla="*/ 773906 h 1405699"/>
              <a:gd name="connsiteX1801" fmla="*/ 1562195 w 2810446"/>
              <a:gd name="connsiteY1801" fmla="*/ 770763 h 1405699"/>
              <a:gd name="connsiteX1802" fmla="*/ 1559052 w 2810446"/>
              <a:gd name="connsiteY1802" fmla="*/ 767620 h 1405699"/>
              <a:gd name="connsiteX1803" fmla="*/ 1555909 w 2810446"/>
              <a:gd name="connsiteY1803" fmla="*/ 770763 h 1405699"/>
              <a:gd name="connsiteX1804" fmla="*/ 1559052 w 2810446"/>
              <a:gd name="connsiteY1804" fmla="*/ 773906 h 1405699"/>
              <a:gd name="connsiteX1805" fmla="*/ 1553337 w 2810446"/>
              <a:gd name="connsiteY1805" fmla="*/ 785813 h 1405699"/>
              <a:gd name="connsiteX1806" fmla="*/ 1556480 w 2810446"/>
              <a:gd name="connsiteY1806" fmla="*/ 782669 h 1405699"/>
              <a:gd name="connsiteX1807" fmla="*/ 1553337 w 2810446"/>
              <a:gd name="connsiteY1807" fmla="*/ 779526 h 1405699"/>
              <a:gd name="connsiteX1808" fmla="*/ 1550194 w 2810446"/>
              <a:gd name="connsiteY1808" fmla="*/ 782669 h 1405699"/>
              <a:gd name="connsiteX1809" fmla="*/ 1553337 w 2810446"/>
              <a:gd name="connsiteY1809" fmla="*/ 785813 h 1405699"/>
              <a:gd name="connsiteX1810" fmla="*/ 1546670 w 2810446"/>
              <a:gd name="connsiteY1810" fmla="*/ 797243 h 1405699"/>
              <a:gd name="connsiteX1811" fmla="*/ 1549813 w 2810446"/>
              <a:gd name="connsiteY1811" fmla="*/ 794099 h 1405699"/>
              <a:gd name="connsiteX1812" fmla="*/ 1546670 w 2810446"/>
              <a:gd name="connsiteY1812" fmla="*/ 790956 h 1405699"/>
              <a:gd name="connsiteX1813" fmla="*/ 1543526 w 2810446"/>
              <a:gd name="connsiteY1813" fmla="*/ 794099 h 1405699"/>
              <a:gd name="connsiteX1814" fmla="*/ 1546670 w 2810446"/>
              <a:gd name="connsiteY1814" fmla="*/ 797243 h 1405699"/>
              <a:gd name="connsiteX1815" fmla="*/ 1539050 w 2810446"/>
              <a:gd name="connsiteY1815" fmla="*/ 808101 h 1405699"/>
              <a:gd name="connsiteX1816" fmla="*/ 1542193 w 2810446"/>
              <a:gd name="connsiteY1816" fmla="*/ 804958 h 1405699"/>
              <a:gd name="connsiteX1817" fmla="*/ 1539050 w 2810446"/>
              <a:gd name="connsiteY1817" fmla="*/ 801815 h 1405699"/>
              <a:gd name="connsiteX1818" fmla="*/ 1535906 w 2810446"/>
              <a:gd name="connsiteY1818" fmla="*/ 804958 h 1405699"/>
              <a:gd name="connsiteX1819" fmla="*/ 1539050 w 2810446"/>
              <a:gd name="connsiteY1819" fmla="*/ 808101 h 1405699"/>
              <a:gd name="connsiteX1820" fmla="*/ 1530572 w 2810446"/>
              <a:gd name="connsiteY1820" fmla="*/ 818198 h 1405699"/>
              <a:gd name="connsiteX1821" fmla="*/ 1533716 w 2810446"/>
              <a:gd name="connsiteY1821" fmla="*/ 815054 h 1405699"/>
              <a:gd name="connsiteX1822" fmla="*/ 1530572 w 2810446"/>
              <a:gd name="connsiteY1822" fmla="*/ 811911 h 1405699"/>
              <a:gd name="connsiteX1823" fmla="*/ 1527429 w 2810446"/>
              <a:gd name="connsiteY1823" fmla="*/ 815054 h 1405699"/>
              <a:gd name="connsiteX1824" fmla="*/ 1530572 w 2810446"/>
              <a:gd name="connsiteY1824" fmla="*/ 818198 h 1405699"/>
              <a:gd name="connsiteX1825" fmla="*/ 1521333 w 2810446"/>
              <a:gd name="connsiteY1825" fmla="*/ 827627 h 1405699"/>
              <a:gd name="connsiteX1826" fmla="*/ 1524476 w 2810446"/>
              <a:gd name="connsiteY1826" fmla="*/ 824484 h 1405699"/>
              <a:gd name="connsiteX1827" fmla="*/ 1521333 w 2810446"/>
              <a:gd name="connsiteY1827" fmla="*/ 821341 h 1405699"/>
              <a:gd name="connsiteX1828" fmla="*/ 1518190 w 2810446"/>
              <a:gd name="connsiteY1828" fmla="*/ 824484 h 1405699"/>
              <a:gd name="connsiteX1829" fmla="*/ 1521333 w 2810446"/>
              <a:gd name="connsiteY1829" fmla="*/ 827627 h 1405699"/>
              <a:gd name="connsiteX1830" fmla="*/ 1511332 w 2810446"/>
              <a:gd name="connsiteY1830" fmla="*/ 836295 h 1405699"/>
              <a:gd name="connsiteX1831" fmla="*/ 1514475 w 2810446"/>
              <a:gd name="connsiteY1831" fmla="*/ 833152 h 1405699"/>
              <a:gd name="connsiteX1832" fmla="*/ 1511332 w 2810446"/>
              <a:gd name="connsiteY1832" fmla="*/ 830009 h 1405699"/>
              <a:gd name="connsiteX1833" fmla="*/ 1508189 w 2810446"/>
              <a:gd name="connsiteY1833" fmla="*/ 833152 h 1405699"/>
              <a:gd name="connsiteX1834" fmla="*/ 1511332 w 2810446"/>
              <a:gd name="connsiteY1834" fmla="*/ 836295 h 1405699"/>
              <a:gd name="connsiteX1835" fmla="*/ 1500664 w 2810446"/>
              <a:gd name="connsiteY1835" fmla="*/ 844106 h 1405699"/>
              <a:gd name="connsiteX1836" fmla="*/ 1503807 w 2810446"/>
              <a:gd name="connsiteY1836" fmla="*/ 840962 h 1405699"/>
              <a:gd name="connsiteX1837" fmla="*/ 1500664 w 2810446"/>
              <a:gd name="connsiteY1837" fmla="*/ 837819 h 1405699"/>
              <a:gd name="connsiteX1838" fmla="*/ 1497521 w 2810446"/>
              <a:gd name="connsiteY1838" fmla="*/ 840962 h 1405699"/>
              <a:gd name="connsiteX1839" fmla="*/ 1500664 w 2810446"/>
              <a:gd name="connsiteY1839" fmla="*/ 844106 h 1405699"/>
              <a:gd name="connsiteX1840" fmla="*/ 1489424 w 2810446"/>
              <a:gd name="connsiteY1840" fmla="*/ 851059 h 1405699"/>
              <a:gd name="connsiteX1841" fmla="*/ 1492568 w 2810446"/>
              <a:gd name="connsiteY1841" fmla="*/ 847915 h 1405699"/>
              <a:gd name="connsiteX1842" fmla="*/ 1489424 w 2810446"/>
              <a:gd name="connsiteY1842" fmla="*/ 844772 h 1405699"/>
              <a:gd name="connsiteX1843" fmla="*/ 1486281 w 2810446"/>
              <a:gd name="connsiteY1843" fmla="*/ 847915 h 1405699"/>
              <a:gd name="connsiteX1844" fmla="*/ 1489424 w 2810446"/>
              <a:gd name="connsiteY1844" fmla="*/ 851059 h 1405699"/>
              <a:gd name="connsiteX1845" fmla="*/ 1477613 w 2810446"/>
              <a:gd name="connsiteY1845" fmla="*/ 857060 h 1405699"/>
              <a:gd name="connsiteX1846" fmla="*/ 1480757 w 2810446"/>
              <a:gd name="connsiteY1846" fmla="*/ 853916 h 1405699"/>
              <a:gd name="connsiteX1847" fmla="*/ 1477613 w 2810446"/>
              <a:gd name="connsiteY1847" fmla="*/ 850773 h 1405699"/>
              <a:gd name="connsiteX1848" fmla="*/ 1474470 w 2810446"/>
              <a:gd name="connsiteY1848" fmla="*/ 853916 h 1405699"/>
              <a:gd name="connsiteX1849" fmla="*/ 1477613 w 2810446"/>
              <a:gd name="connsiteY1849" fmla="*/ 857060 h 1405699"/>
              <a:gd name="connsiteX1850" fmla="*/ 1465421 w 2810446"/>
              <a:gd name="connsiteY1850" fmla="*/ 862013 h 1405699"/>
              <a:gd name="connsiteX1851" fmla="*/ 1468564 w 2810446"/>
              <a:gd name="connsiteY1851" fmla="*/ 858869 h 1405699"/>
              <a:gd name="connsiteX1852" fmla="*/ 1465421 w 2810446"/>
              <a:gd name="connsiteY1852" fmla="*/ 855726 h 1405699"/>
              <a:gd name="connsiteX1853" fmla="*/ 1462278 w 2810446"/>
              <a:gd name="connsiteY1853" fmla="*/ 858869 h 1405699"/>
              <a:gd name="connsiteX1854" fmla="*/ 1465421 w 2810446"/>
              <a:gd name="connsiteY1854" fmla="*/ 862013 h 1405699"/>
              <a:gd name="connsiteX1855" fmla="*/ 1452753 w 2810446"/>
              <a:gd name="connsiteY1855" fmla="*/ 866013 h 1405699"/>
              <a:gd name="connsiteX1856" fmla="*/ 1455896 w 2810446"/>
              <a:gd name="connsiteY1856" fmla="*/ 862870 h 1405699"/>
              <a:gd name="connsiteX1857" fmla="*/ 1452753 w 2810446"/>
              <a:gd name="connsiteY1857" fmla="*/ 859727 h 1405699"/>
              <a:gd name="connsiteX1858" fmla="*/ 1449610 w 2810446"/>
              <a:gd name="connsiteY1858" fmla="*/ 862870 h 1405699"/>
              <a:gd name="connsiteX1859" fmla="*/ 1452753 w 2810446"/>
              <a:gd name="connsiteY1859" fmla="*/ 866013 h 1405699"/>
              <a:gd name="connsiteX1860" fmla="*/ 1439894 w 2810446"/>
              <a:gd name="connsiteY1860" fmla="*/ 868966 h 1405699"/>
              <a:gd name="connsiteX1861" fmla="*/ 1443038 w 2810446"/>
              <a:gd name="connsiteY1861" fmla="*/ 865823 h 1405699"/>
              <a:gd name="connsiteX1862" fmla="*/ 1439894 w 2810446"/>
              <a:gd name="connsiteY1862" fmla="*/ 862679 h 1405699"/>
              <a:gd name="connsiteX1863" fmla="*/ 1436751 w 2810446"/>
              <a:gd name="connsiteY1863" fmla="*/ 865823 h 1405699"/>
              <a:gd name="connsiteX1864" fmla="*/ 1439894 w 2810446"/>
              <a:gd name="connsiteY1864" fmla="*/ 868966 h 1405699"/>
              <a:gd name="connsiteX1865" fmla="*/ 1426750 w 2810446"/>
              <a:gd name="connsiteY1865" fmla="*/ 870871 h 1405699"/>
              <a:gd name="connsiteX1866" fmla="*/ 1429893 w 2810446"/>
              <a:gd name="connsiteY1866" fmla="*/ 867728 h 1405699"/>
              <a:gd name="connsiteX1867" fmla="*/ 1426750 w 2810446"/>
              <a:gd name="connsiteY1867" fmla="*/ 864584 h 1405699"/>
              <a:gd name="connsiteX1868" fmla="*/ 1423607 w 2810446"/>
              <a:gd name="connsiteY1868" fmla="*/ 867728 h 1405699"/>
              <a:gd name="connsiteX1869" fmla="*/ 1426750 w 2810446"/>
              <a:gd name="connsiteY1869" fmla="*/ 870871 h 1405699"/>
              <a:gd name="connsiteX1870" fmla="*/ 1413605 w 2810446"/>
              <a:gd name="connsiteY1870" fmla="*/ 871633 h 1405699"/>
              <a:gd name="connsiteX1871" fmla="*/ 1416749 w 2810446"/>
              <a:gd name="connsiteY1871" fmla="*/ 868490 h 1405699"/>
              <a:gd name="connsiteX1872" fmla="*/ 1413605 w 2810446"/>
              <a:gd name="connsiteY1872" fmla="*/ 865346 h 1405699"/>
              <a:gd name="connsiteX1873" fmla="*/ 1410462 w 2810446"/>
              <a:gd name="connsiteY1873" fmla="*/ 868490 h 1405699"/>
              <a:gd name="connsiteX1874" fmla="*/ 1413605 w 2810446"/>
              <a:gd name="connsiteY1874" fmla="*/ 871633 h 1405699"/>
              <a:gd name="connsiteX1875" fmla="*/ 1400366 w 2810446"/>
              <a:gd name="connsiteY1875" fmla="*/ 871442 h 1405699"/>
              <a:gd name="connsiteX1876" fmla="*/ 1403509 w 2810446"/>
              <a:gd name="connsiteY1876" fmla="*/ 868299 h 1405699"/>
              <a:gd name="connsiteX1877" fmla="*/ 1400366 w 2810446"/>
              <a:gd name="connsiteY1877" fmla="*/ 865156 h 1405699"/>
              <a:gd name="connsiteX1878" fmla="*/ 1397222 w 2810446"/>
              <a:gd name="connsiteY1878" fmla="*/ 868299 h 1405699"/>
              <a:gd name="connsiteX1879" fmla="*/ 1400366 w 2810446"/>
              <a:gd name="connsiteY1879" fmla="*/ 871442 h 1405699"/>
              <a:gd name="connsiteX1880" fmla="*/ 1387221 w 2810446"/>
              <a:gd name="connsiteY1880" fmla="*/ 870013 h 1405699"/>
              <a:gd name="connsiteX1881" fmla="*/ 1390364 w 2810446"/>
              <a:gd name="connsiteY1881" fmla="*/ 866870 h 1405699"/>
              <a:gd name="connsiteX1882" fmla="*/ 1387221 w 2810446"/>
              <a:gd name="connsiteY1882" fmla="*/ 863727 h 1405699"/>
              <a:gd name="connsiteX1883" fmla="*/ 1384078 w 2810446"/>
              <a:gd name="connsiteY1883" fmla="*/ 866870 h 1405699"/>
              <a:gd name="connsiteX1884" fmla="*/ 1387221 w 2810446"/>
              <a:gd name="connsiteY1884" fmla="*/ 870013 h 1405699"/>
              <a:gd name="connsiteX1885" fmla="*/ 1374172 w 2810446"/>
              <a:gd name="connsiteY1885" fmla="*/ 867632 h 1405699"/>
              <a:gd name="connsiteX1886" fmla="*/ 1377315 w 2810446"/>
              <a:gd name="connsiteY1886" fmla="*/ 864489 h 1405699"/>
              <a:gd name="connsiteX1887" fmla="*/ 1374172 w 2810446"/>
              <a:gd name="connsiteY1887" fmla="*/ 861346 h 1405699"/>
              <a:gd name="connsiteX1888" fmla="*/ 1371029 w 2810446"/>
              <a:gd name="connsiteY1888" fmla="*/ 864489 h 1405699"/>
              <a:gd name="connsiteX1889" fmla="*/ 1374172 w 2810446"/>
              <a:gd name="connsiteY1889" fmla="*/ 867632 h 1405699"/>
              <a:gd name="connsiteX1890" fmla="*/ 1361408 w 2810446"/>
              <a:gd name="connsiteY1890" fmla="*/ 864203 h 1405699"/>
              <a:gd name="connsiteX1891" fmla="*/ 1364552 w 2810446"/>
              <a:gd name="connsiteY1891" fmla="*/ 861060 h 1405699"/>
              <a:gd name="connsiteX1892" fmla="*/ 1361408 w 2810446"/>
              <a:gd name="connsiteY1892" fmla="*/ 857917 h 1405699"/>
              <a:gd name="connsiteX1893" fmla="*/ 1358265 w 2810446"/>
              <a:gd name="connsiteY1893" fmla="*/ 861060 h 1405699"/>
              <a:gd name="connsiteX1894" fmla="*/ 1361408 w 2810446"/>
              <a:gd name="connsiteY1894" fmla="*/ 864203 h 1405699"/>
              <a:gd name="connsiteX1895" fmla="*/ 1349026 w 2810446"/>
              <a:gd name="connsiteY1895" fmla="*/ 859631 h 1405699"/>
              <a:gd name="connsiteX1896" fmla="*/ 1352169 w 2810446"/>
              <a:gd name="connsiteY1896" fmla="*/ 856488 h 1405699"/>
              <a:gd name="connsiteX1897" fmla="*/ 1349026 w 2810446"/>
              <a:gd name="connsiteY1897" fmla="*/ 853345 h 1405699"/>
              <a:gd name="connsiteX1898" fmla="*/ 1345883 w 2810446"/>
              <a:gd name="connsiteY1898" fmla="*/ 856488 h 1405699"/>
              <a:gd name="connsiteX1899" fmla="*/ 1349026 w 2810446"/>
              <a:gd name="connsiteY1899" fmla="*/ 859631 h 1405699"/>
              <a:gd name="connsiteX1900" fmla="*/ 1337024 w 2810446"/>
              <a:gd name="connsiteY1900" fmla="*/ 854202 h 1405699"/>
              <a:gd name="connsiteX1901" fmla="*/ 1340168 w 2810446"/>
              <a:gd name="connsiteY1901" fmla="*/ 851059 h 1405699"/>
              <a:gd name="connsiteX1902" fmla="*/ 1337024 w 2810446"/>
              <a:gd name="connsiteY1902" fmla="*/ 847915 h 1405699"/>
              <a:gd name="connsiteX1903" fmla="*/ 1333881 w 2810446"/>
              <a:gd name="connsiteY1903" fmla="*/ 851059 h 1405699"/>
              <a:gd name="connsiteX1904" fmla="*/ 1337024 w 2810446"/>
              <a:gd name="connsiteY1904" fmla="*/ 854202 h 1405699"/>
              <a:gd name="connsiteX1905" fmla="*/ 1325404 w 2810446"/>
              <a:gd name="connsiteY1905" fmla="*/ 847725 h 1405699"/>
              <a:gd name="connsiteX1906" fmla="*/ 1328547 w 2810446"/>
              <a:gd name="connsiteY1906" fmla="*/ 844582 h 1405699"/>
              <a:gd name="connsiteX1907" fmla="*/ 1325404 w 2810446"/>
              <a:gd name="connsiteY1907" fmla="*/ 841438 h 1405699"/>
              <a:gd name="connsiteX1908" fmla="*/ 1322261 w 2810446"/>
              <a:gd name="connsiteY1908" fmla="*/ 844582 h 1405699"/>
              <a:gd name="connsiteX1909" fmla="*/ 1325404 w 2810446"/>
              <a:gd name="connsiteY1909" fmla="*/ 847725 h 1405699"/>
              <a:gd name="connsiteX1910" fmla="*/ 1314450 w 2810446"/>
              <a:gd name="connsiteY1910" fmla="*/ 840391 h 1405699"/>
              <a:gd name="connsiteX1911" fmla="*/ 1317593 w 2810446"/>
              <a:gd name="connsiteY1911" fmla="*/ 837248 h 1405699"/>
              <a:gd name="connsiteX1912" fmla="*/ 1314450 w 2810446"/>
              <a:gd name="connsiteY1912" fmla="*/ 834104 h 1405699"/>
              <a:gd name="connsiteX1913" fmla="*/ 1311307 w 2810446"/>
              <a:gd name="connsiteY1913" fmla="*/ 837248 h 1405699"/>
              <a:gd name="connsiteX1914" fmla="*/ 1314450 w 2810446"/>
              <a:gd name="connsiteY1914" fmla="*/ 840391 h 1405699"/>
              <a:gd name="connsiteX1915" fmla="*/ 1304163 w 2810446"/>
              <a:gd name="connsiteY1915" fmla="*/ 832104 h 1405699"/>
              <a:gd name="connsiteX1916" fmla="*/ 1307306 w 2810446"/>
              <a:gd name="connsiteY1916" fmla="*/ 828961 h 1405699"/>
              <a:gd name="connsiteX1917" fmla="*/ 1304163 w 2810446"/>
              <a:gd name="connsiteY1917" fmla="*/ 825818 h 1405699"/>
              <a:gd name="connsiteX1918" fmla="*/ 1301020 w 2810446"/>
              <a:gd name="connsiteY1918" fmla="*/ 828961 h 1405699"/>
              <a:gd name="connsiteX1919" fmla="*/ 1304163 w 2810446"/>
              <a:gd name="connsiteY1919" fmla="*/ 832104 h 1405699"/>
              <a:gd name="connsiteX1920" fmla="*/ 1294448 w 2810446"/>
              <a:gd name="connsiteY1920" fmla="*/ 823055 h 1405699"/>
              <a:gd name="connsiteX1921" fmla="*/ 1297591 w 2810446"/>
              <a:gd name="connsiteY1921" fmla="*/ 819912 h 1405699"/>
              <a:gd name="connsiteX1922" fmla="*/ 1294448 w 2810446"/>
              <a:gd name="connsiteY1922" fmla="*/ 816769 h 1405699"/>
              <a:gd name="connsiteX1923" fmla="*/ 1291304 w 2810446"/>
              <a:gd name="connsiteY1923" fmla="*/ 819912 h 1405699"/>
              <a:gd name="connsiteX1924" fmla="*/ 1294448 w 2810446"/>
              <a:gd name="connsiteY1924" fmla="*/ 823055 h 1405699"/>
              <a:gd name="connsiteX1925" fmla="*/ 1285589 w 2810446"/>
              <a:gd name="connsiteY1925" fmla="*/ 813245 h 1405699"/>
              <a:gd name="connsiteX1926" fmla="*/ 1288733 w 2810446"/>
              <a:gd name="connsiteY1926" fmla="*/ 810101 h 1405699"/>
              <a:gd name="connsiteX1927" fmla="*/ 1285589 w 2810446"/>
              <a:gd name="connsiteY1927" fmla="*/ 806958 h 1405699"/>
              <a:gd name="connsiteX1928" fmla="*/ 1282446 w 2810446"/>
              <a:gd name="connsiteY1928" fmla="*/ 810101 h 1405699"/>
              <a:gd name="connsiteX1929" fmla="*/ 1285589 w 2810446"/>
              <a:gd name="connsiteY1929" fmla="*/ 813245 h 1405699"/>
              <a:gd name="connsiteX1930" fmla="*/ 1277588 w 2810446"/>
              <a:gd name="connsiteY1930" fmla="*/ 802767 h 1405699"/>
              <a:gd name="connsiteX1931" fmla="*/ 1280732 w 2810446"/>
              <a:gd name="connsiteY1931" fmla="*/ 799624 h 1405699"/>
              <a:gd name="connsiteX1932" fmla="*/ 1277588 w 2810446"/>
              <a:gd name="connsiteY1932" fmla="*/ 796481 h 1405699"/>
              <a:gd name="connsiteX1933" fmla="*/ 1274445 w 2810446"/>
              <a:gd name="connsiteY1933" fmla="*/ 799624 h 1405699"/>
              <a:gd name="connsiteX1934" fmla="*/ 1277588 w 2810446"/>
              <a:gd name="connsiteY1934" fmla="*/ 802767 h 1405699"/>
              <a:gd name="connsiteX1935" fmla="*/ 1270445 w 2810446"/>
              <a:gd name="connsiteY1935" fmla="*/ 791623 h 1405699"/>
              <a:gd name="connsiteX1936" fmla="*/ 1273588 w 2810446"/>
              <a:gd name="connsiteY1936" fmla="*/ 788480 h 1405699"/>
              <a:gd name="connsiteX1937" fmla="*/ 1270445 w 2810446"/>
              <a:gd name="connsiteY1937" fmla="*/ 785336 h 1405699"/>
              <a:gd name="connsiteX1938" fmla="*/ 1267301 w 2810446"/>
              <a:gd name="connsiteY1938" fmla="*/ 788480 h 1405699"/>
              <a:gd name="connsiteX1939" fmla="*/ 1270445 w 2810446"/>
              <a:gd name="connsiteY1939" fmla="*/ 791623 h 1405699"/>
              <a:gd name="connsiteX1940" fmla="*/ 1264253 w 2810446"/>
              <a:gd name="connsiteY1940" fmla="*/ 779907 h 1405699"/>
              <a:gd name="connsiteX1941" fmla="*/ 1267397 w 2810446"/>
              <a:gd name="connsiteY1941" fmla="*/ 776764 h 1405699"/>
              <a:gd name="connsiteX1942" fmla="*/ 1264253 w 2810446"/>
              <a:gd name="connsiteY1942" fmla="*/ 773621 h 1405699"/>
              <a:gd name="connsiteX1943" fmla="*/ 1261110 w 2810446"/>
              <a:gd name="connsiteY1943" fmla="*/ 776764 h 1405699"/>
              <a:gd name="connsiteX1944" fmla="*/ 1264253 w 2810446"/>
              <a:gd name="connsiteY1944" fmla="*/ 779907 h 1405699"/>
              <a:gd name="connsiteX1945" fmla="*/ 1259014 w 2810446"/>
              <a:gd name="connsiteY1945" fmla="*/ 767810 h 1405699"/>
              <a:gd name="connsiteX1946" fmla="*/ 1262158 w 2810446"/>
              <a:gd name="connsiteY1946" fmla="*/ 764667 h 1405699"/>
              <a:gd name="connsiteX1947" fmla="*/ 1259014 w 2810446"/>
              <a:gd name="connsiteY1947" fmla="*/ 761524 h 1405699"/>
              <a:gd name="connsiteX1948" fmla="*/ 1255871 w 2810446"/>
              <a:gd name="connsiteY1948" fmla="*/ 764667 h 1405699"/>
              <a:gd name="connsiteX1949" fmla="*/ 1259014 w 2810446"/>
              <a:gd name="connsiteY1949" fmla="*/ 767810 h 1405699"/>
              <a:gd name="connsiteX1950" fmla="*/ 1254728 w 2810446"/>
              <a:gd name="connsiteY1950" fmla="*/ 755237 h 1405699"/>
              <a:gd name="connsiteX1951" fmla="*/ 1257872 w 2810446"/>
              <a:gd name="connsiteY1951" fmla="*/ 752094 h 1405699"/>
              <a:gd name="connsiteX1952" fmla="*/ 1254728 w 2810446"/>
              <a:gd name="connsiteY1952" fmla="*/ 748951 h 1405699"/>
              <a:gd name="connsiteX1953" fmla="*/ 1251585 w 2810446"/>
              <a:gd name="connsiteY1953" fmla="*/ 752094 h 1405699"/>
              <a:gd name="connsiteX1954" fmla="*/ 1254728 w 2810446"/>
              <a:gd name="connsiteY1954" fmla="*/ 755237 h 1405699"/>
              <a:gd name="connsiteX1955" fmla="*/ 1251490 w 2810446"/>
              <a:gd name="connsiteY1955" fmla="*/ 742474 h 1405699"/>
              <a:gd name="connsiteX1956" fmla="*/ 1254633 w 2810446"/>
              <a:gd name="connsiteY1956" fmla="*/ 739331 h 1405699"/>
              <a:gd name="connsiteX1957" fmla="*/ 1251490 w 2810446"/>
              <a:gd name="connsiteY1957" fmla="*/ 736187 h 1405699"/>
              <a:gd name="connsiteX1958" fmla="*/ 1248347 w 2810446"/>
              <a:gd name="connsiteY1958" fmla="*/ 739331 h 1405699"/>
              <a:gd name="connsiteX1959" fmla="*/ 1251490 w 2810446"/>
              <a:gd name="connsiteY1959" fmla="*/ 742474 h 1405699"/>
              <a:gd name="connsiteX1960" fmla="*/ 1249394 w 2810446"/>
              <a:gd name="connsiteY1960" fmla="*/ 729425 h 1405699"/>
              <a:gd name="connsiteX1961" fmla="*/ 1252538 w 2810446"/>
              <a:gd name="connsiteY1961" fmla="*/ 726281 h 1405699"/>
              <a:gd name="connsiteX1962" fmla="*/ 1249394 w 2810446"/>
              <a:gd name="connsiteY1962" fmla="*/ 723138 h 1405699"/>
              <a:gd name="connsiteX1963" fmla="*/ 1246251 w 2810446"/>
              <a:gd name="connsiteY1963" fmla="*/ 726281 h 1405699"/>
              <a:gd name="connsiteX1964" fmla="*/ 1249394 w 2810446"/>
              <a:gd name="connsiteY1964" fmla="*/ 729425 h 1405699"/>
              <a:gd name="connsiteX1965" fmla="*/ 1248347 w 2810446"/>
              <a:gd name="connsiteY1965" fmla="*/ 716185 h 1405699"/>
              <a:gd name="connsiteX1966" fmla="*/ 1251490 w 2810446"/>
              <a:gd name="connsiteY1966" fmla="*/ 713042 h 1405699"/>
              <a:gd name="connsiteX1967" fmla="*/ 1248347 w 2810446"/>
              <a:gd name="connsiteY1967" fmla="*/ 709898 h 1405699"/>
              <a:gd name="connsiteX1968" fmla="*/ 1245203 w 2810446"/>
              <a:gd name="connsiteY1968" fmla="*/ 713042 h 1405699"/>
              <a:gd name="connsiteX1969" fmla="*/ 1248347 w 2810446"/>
              <a:gd name="connsiteY1969" fmla="*/ 716185 h 1405699"/>
              <a:gd name="connsiteX1970" fmla="*/ 1248347 w 2810446"/>
              <a:gd name="connsiteY1970" fmla="*/ 702945 h 1405699"/>
              <a:gd name="connsiteX1971" fmla="*/ 1251490 w 2810446"/>
              <a:gd name="connsiteY1971" fmla="*/ 699802 h 1405699"/>
              <a:gd name="connsiteX1972" fmla="*/ 1248347 w 2810446"/>
              <a:gd name="connsiteY1972" fmla="*/ 696659 h 1405699"/>
              <a:gd name="connsiteX1973" fmla="*/ 1245203 w 2810446"/>
              <a:gd name="connsiteY1973" fmla="*/ 699802 h 1405699"/>
              <a:gd name="connsiteX1974" fmla="*/ 1248347 w 2810446"/>
              <a:gd name="connsiteY1974" fmla="*/ 702945 h 1405699"/>
              <a:gd name="connsiteX1975" fmla="*/ 1249394 w 2810446"/>
              <a:gd name="connsiteY1975" fmla="*/ 689801 h 1405699"/>
              <a:gd name="connsiteX1976" fmla="*/ 1252538 w 2810446"/>
              <a:gd name="connsiteY1976" fmla="*/ 686657 h 1405699"/>
              <a:gd name="connsiteX1977" fmla="*/ 1249394 w 2810446"/>
              <a:gd name="connsiteY1977" fmla="*/ 683514 h 1405699"/>
              <a:gd name="connsiteX1978" fmla="*/ 1246251 w 2810446"/>
              <a:gd name="connsiteY1978" fmla="*/ 686657 h 1405699"/>
              <a:gd name="connsiteX1979" fmla="*/ 1249394 w 2810446"/>
              <a:gd name="connsiteY1979" fmla="*/ 689801 h 1405699"/>
              <a:gd name="connsiteX1980" fmla="*/ 1251490 w 2810446"/>
              <a:gd name="connsiteY1980" fmla="*/ 676751 h 1405699"/>
              <a:gd name="connsiteX1981" fmla="*/ 1254633 w 2810446"/>
              <a:gd name="connsiteY1981" fmla="*/ 673608 h 1405699"/>
              <a:gd name="connsiteX1982" fmla="*/ 1251490 w 2810446"/>
              <a:gd name="connsiteY1982" fmla="*/ 670465 h 1405699"/>
              <a:gd name="connsiteX1983" fmla="*/ 1248347 w 2810446"/>
              <a:gd name="connsiteY1983" fmla="*/ 673608 h 1405699"/>
              <a:gd name="connsiteX1984" fmla="*/ 1251490 w 2810446"/>
              <a:gd name="connsiteY1984" fmla="*/ 676751 h 1405699"/>
              <a:gd name="connsiteX1985" fmla="*/ 1254728 w 2810446"/>
              <a:gd name="connsiteY1985" fmla="*/ 663893 h 1405699"/>
              <a:gd name="connsiteX1986" fmla="*/ 1257872 w 2810446"/>
              <a:gd name="connsiteY1986" fmla="*/ 660749 h 1405699"/>
              <a:gd name="connsiteX1987" fmla="*/ 1254728 w 2810446"/>
              <a:gd name="connsiteY1987" fmla="*/ 657606 h 1405699"/>
              <a:gd name="connsiteX1988" fmla="*/ 1251585 w 2810446"/>
              <a:gd name="connsiteY1988" fmla="*/ 660749 h 1405699"/>
              <a:gd name="connsiteX1989" fmla="*/ 1254728 w 2810446"/>
              <a:gd name="connsiteY1989" fmla="*/ 663893 h 1405699"/>
              <a:gd name="connsiteX1990" fmla="*/ 1259014 w 2810446"/>
              <a:gd name="connsiteY1990" fmla="*/ 651415 h 1405699"/>
              <a:gd name="connsiteX1991" fmla="*/ 1262158 w 2810446"/>
              <a:gd name="connsiteY1991" fmla="*/ 648272 h 1405699"/>
              <a:gd name="connsiteX1992" fmla="*/ 1259014 w 2810446"/>
              <a:gd name="connsiteY1992" fmla="*/ 645128 h 1405699"/>
              <a:gd name="connsiteX1993" fmla="*/ 1255871 w 2810446"/>
              <a:gd name="connsiteY1993" fmla="*/ 648272 h 1405699"/>
              <a:gd name="connsiteX1994" fmla="*/ 1259014 w 2810446"/>
              <a:gd name="connsiteY1994" fmla="*/ 651415 h 1405699"/>
              <a:gd name="connsiteX1995" fmla="*/ 1264253 w 2810446"/>
              <a:gd name="connsiteY1995" fmla="*/ 639223 h 1405699"/>
              <a:gd name="connsiteX1996" fmla="*/ 1267397 w 2810446"/>
              <a:gd name="connsiteY1996" fmla="*/ 636080 h 1405699"/>
              <a:gd name="connsiteX1997" fmla="*/ 1264253 w 2810446"/>
              <a:gd name="connsiteY1997" fmla="*/ 632936 h 1405699"/>
              <a:gd name="connsiteX1998" fmla="*/ 1261110 w 2810446"/>
              <a:gd name="connsiteY1998" fmla="*/ 636080 h 1405699"/>
              <a:gd name="connsiteX1999" fmla="*/ 1264253 w 2810446"/>
              <a:gd name="connsiteY1999" fmla="*/ 639223 h 1405699"/>
              <a:gd name="connsiteX2000" fmla="*/ 1270445 w 2810446"/>
              <a:gd name="connsiteY2000" fmla="*/ 627602 h 1405699"/>
              <a:gd name="connsiteX2001" fmla="*/ 1273588 w 2810446"/>
              <a:gd name="connsiteY2001" fmla="*/ 624459 h 1405699"/>
              <a:gd name="connsiteX2002" fmla="*/ 1270445 w 2810446"/>
              <a:gd name="connsiteY2002" fmla="*/ 621316 h 1405699"/>
              <a:gd name="connsiteX2003" fmla="*/ 1267301 w 2810446"/>
              <a:gd name="connsiteY2003" fmla="*/ 624459 h 1405699"/>
              <a:gd name="connsiteX2004" fmla="*/ 1270445 w 2810446"/>
              <a:gd name="connsiteY2004" fmla="*/ 627602 h 1405699"/>
              <a:gd name="connsiteX2005" fmla="*/ 1277588 w 2810446"/>
              <a:gd name="connsiteY2005" fmla="*/ 616458 h 1405699"/>
              <a:gd name="connsiteX2006" fmla="*/ 1280732 w 2810446"/>
              <a:gd name="connsiteY2006" fmla="*/ 613315 h 1405699"/>
              <a:gd name="connsiteX2007" fmla="*/ 1277588 w 2810446"/>
              <a:gd name="connsiteY2007" fmla="*/ 610172 h 1405699"/>
              <a:gd name="connsiteX2008" fmla="*/ 1274445 w 2810446"/>
              <a:gd name="connsiteY2008" fmla="*/ 613315 h 1405699"/>
              <a:gd name="connsiteX2009" fmla="*/ 1277588 w 2810446"/>
              <a:gd name="connsiteY2009" fmla="*/ 616458 h 1405699"/>
              <a:gd name="connsiteX2010" fmla="*/ 1285589 w 2810446"/>
              <a:gd name="connsiteY2010" fmla="*/ 605981 h 1405699"/>
              <a:gd name="connsiteX2011" fmla="*/ 1288733 w 2810446"/>
              <a:gd name="connsiteY2011" fmla="*/ 602837 h 1405699"/>
              <a:gd name="connsiteX2012" fmla="*/ 1285589 w 2810446"/>
              <a:gd name="connsiteY2012" fmla="*/ 599694 h 1405699"/>
              <a:gd name="connsiteX2013" fmla="*/ 1282446 w 2810446"/>
              <a:gd name="connsiteY2013" fmla="*/ 602837 h 1405699"/>
              <a:gd name="connsiteX2014" fmla="*/ 1285589 w 2810446"/>
              <a:gd name="connsiteY2014" fmla="*/ 605981 h 1405699"/>
              <a:gd name="connsiteX2015" fmla="*/ 1294448 w 2810446"/>
              <a:gd name="connsiteY2015" fmla="*/ 596170 h 1405699"/>
              <a:gd name="connsiteX2016" fmla="*/ 1297591 w 2810446"/>
              <a:gd name="connsiteY2016" fmla="*/ 593027 h 1405699"/>
              <a:gd name="connsiteX2017" fmla="*/ 1294448 w 2810446"/>
              <a:gd name="connsiteY2017" fmla="*/ 589883 h 1405699"/>
              <a:gd name="connsiteX2018" fmla="*/ 1291304 w 2810446"/>
              <a:gd name="connsiteY2018" fmla="*/ 593027 h 1405699"/>
              <a:gd name="connsiteX2019" fmla="*/ 1294448 w 2810446"/>
              <a:gd name="connsiteY2019" fmla="*/ 596170 h 1405699"/>
              <a:gd name="connsiteX2020" fmla="*/ 1304163 w 2810446"/>
              <a:gd name="connsiteY2020" fmla="*/ 587026 h 1405699"/>
              <a:gd name="connsiteX2021" fmla="*/ 1307306 w 2810446"/>
              <a:gd name="connsiteY2021" fmla="*/ 583883 h 1405699"/>
              <a:gd name="connsiteX2022" fmla="*/ 1304163 w 2810446"/>
              <a:gd name="connsiteY2022" fmla="*/ 580739 h 1405699"/>
              <a:gd name="connsiteX2023" fmla="*/ 1301020 w 2810446"/>
              <a:gd name="connsiteY2023" fmla="*/ 583883 h 1405699"/>
              <a:gd name="connsiteX2024" fmla="*/ 1304163 w 2810446"/>
              <a:gd name="connsiteY2024" fmla="*/ 587026 h 1405699"/>
              <a:gd name="connsiteX2025" fmla="*/ 1314450 w 2810446"/>
              <a:gd name="connsiteY2025" fmla="*/ 578834 h 1405699"/>
              <a:gd name="connsiteX2026" fmla="*/ 1317593 w 2810446"/>
              <a:gd name="connsiteY2026" fmla="*/ 575691 h 1405699"/>
              <a:gd name="connsiteX2027" fmla="*/ 1314450 w 2810446"/>
              <a:gd name="connsiteY2027" fmla="*/ 572548 h 1405699"/>
              <a:gd name="connsiteX2028" fmla="*/ 1311307 w 2810446"/>
              <a:gd name="connsiteY2028" fmla="*/ 575691 h 1405699"/>
              <a:gd name="connsiteX2029" fmla="*/ 1314450 w 2810446"/>
              <a:gd name="connsiteY2029" fmla="*/ 578834 h 1405699"/>
              <a:gd name="connsiteX2030" fmla="*/ 1325404 w 2810446"/>
              <a:gd name="connsiteY2030" fmla="*/ 571405 h 1405699"/>
              <a:gd name="connsiteX2031" fmla="*/ 1328547 w 2810446"/>
              <a:gd name="connsiteY2031" fmla="*/ 568262 h 1405699"/>
              <a:gd name="connsiteX2032" fmla="*/ 1325404 w 2810446"/>
              <a:gd name="connsiteY2032" fmla="*/ 565118 h 1405699"/>
              <a:gd name="connsiteX2033" fmla="*/ 1322261 w 2810446"/>
              <a:gd name="connsiteY2033" fmla="*/ 568262 h 1405699"/>
              <a:gd name="connsiteX2034" fmla="*/ 1325404 w 2810446"/>
              <a:gd name="connsiteY2034" fmla="*/ 571405 h 1405699"/>
              <a:gd name="connsiteX2035" fmla="*/ 1337024 w 2810446"/>
              <a:gd name="connsiteY2035" fmla="*/ 565023 h 1405699"/>
              <a:gd name="connsiteX2036" fmla="*/ 1340168 w 2810446"/>
              <a:gd name="connsiteY2036" fmla="*/ 561880 h 1405699"/>
              <a:gd name="connsiteX2037" fmla="*/ 1337024 w 2810446"/>
              <a:gd name="connsiteY2037" fmla="*/ 558737 h 1405699"/>
              <a:gd name="connsiteX2038" fmla="*/ 1333881 w 2810446"/>
              <a:gd name="connsiteY2038" fmla="*/ 561880 h 1405699"/>
              <a:gd name="connsiteX2039" fmla="*/ 1337024 w 2810446"/>
              <a:gd name="connsiteY2039" fmla="*/ 565023 h 1405699"/>
              <a:gd name="connsiteX2040" fmla="*/ 1349026 w 2810446"/>
              <a:gd name="connsiteY2040" fmla="*/ 559499 h 1405699"/>
              <a:gd name="connsiteX2041" fmla="*/ 1352169 w 2810446"/>
              <a:gd name="connsiteY2041" fmla="*/ 556355 h 1405699"/>
              <a:gd name="connsiteX2042" fmla="*/ 1349026 w 2810446"/>
              <a:gd name="connsiteY2042" fmla="*/ 553212 h 1405699"/>
              <a:gd name="connsiteX2043" fmla="*/ 1345883 w 2810446"/>
              <a:gd name="connsiteY2043" fmla="*/ 556355 h 1405699"/>
              <a:gd name="connsiteX2044" fmla="*/ 1349026 w 2810446"/>
              <a:gd name="connsiteY2044" fmla="*/ 559499 h 1405699"/>
              <a:gd name="connsiteX2045" fmla="*/ 1387221 w 2810446"/>
              <a:gd name="connsiteY2045" fmla="*/ 549116 h 1405699"/>
              <a:gd name="connsiteX2046" fmla="*/ 1390364 w 2810446"/>
              <a:gd name="connsiteY2046" fmla="*/ 545973 h 1405699"/>
              <a:gd name="connsiteX2047" fmla="*/ 1387221 w 2810446"/>
              <a:gd name="connsiteY2047" fmla="*/ 542830 h 1405699"/>
              <a:gd name="connsiteX2048" fmla="*/ 1384078 w 2810446"/>
              <a:gd name="connsiteY2048" fmla="*/ 545973 h 1405699"/>
              <a:gd name="connsiteX2049" fmla="*/ 1387221 w 2810446"/>
              <a:gd name="connsiteY2049" fmla="*/ 549116 h 1405699"/>
              <a:gd name="connsiteX2050" fmla="*/ 1400366 w 2810446"/>
              <a:gd name="connsiteY2050" fmla="*/ 547783 h 1405699"/>
              <a:gd name="connsiteX2051" fmla="*/ 1403509 w 2810446"/>
              <a:gd name="connsiteY2051" fmla="*/ 544640 h 1405699"/>
              <a:gd name="connsiteX2052" fmla="*/ 1400366 w 2810446"/>
              <a:gd name="connsiteY2052" fmla="*/ 541496 h 1405699"/>
              <a:gd name="connsiteX2053" fmla="*/ 1397222 w 2810446"/>
              <a:gd name="connsiteY2053" fmla="*/ 544640 h 1405699"/>
              <a:gd name="connsiteX2054" fmla="*/ 1400366 w 2810446"/>
              <a:gd name="connsiteY2054" fmla="*/ 547783 h 1405699"/>
              <a:gd name="connsiteX2055" fmla="*/ 1413605 w 2810446"/>
              <a:gd name="connsiteY2055" fmla="*/ 547497 h 1405699"/>
              <a:gd name="connsiteX2056" fmla="*/ 1416749 w 2810446"/>
              <a:gd name="connsiteY2056" fmla="*/ 544354 h 1405699"/>
              <a:gd name="connsiteX2057" fmla="*/ 1413605 w 2810446"/>
              <a:gd name="connsiteY2057" fmla="*/ 541211 h 1405699"/>
              <a:gd name="connsiteX2058" fmla="*/ 1410462 w 2810446"/>
              <a:gd name="connsiteY2058" fmla="*/ 544354 h 1405699"/>
              <a:gd name="connsiteX2059" fmla="*/ 1413605 w 2810446"/>
              <a:gd name="connsiteY2059" fmla="*/ 547497 h 1405699"/>
              <a:gd name="connsiteX2060" fmla="*/ 1426750 w 2810446"/>
              <a:gd name="connsiteY2060" fmla="*/ 548354 h 1405699"/>
              <a:gd name="connsiteX2061" fmla="*/ 1429893 w 2810446"/>
              <a:gd name="connsiteY2061" fmla="*/ 545211 h 1405699"/>
              <a:gd name="connsiteX2062" fmla="*/ 1426750 w 2810446"/>
              <a:gd name="connsiteY2062" fmla="*/ 542068 h 1405699"/>
              <a:gd name="connsiteX2063" fmla="*/ 1423607 w 2810446"/>
              <a:gd name="connsiteY2063" fmla="*/ 545211 h 1405699"/>
              <a:gd name="connsiteX2064" fmla="*/ 1426750 w 2810446"/>
              <a:gd name="connsiteY2064" fmla="*/ 548354 h 1405699"/>
              <a:gd name="connsiteX2065" fmla="*/ 1439894 w 2810446"/>
              <a:gd name="connsiteY2065" fmla="*/ 550164 h 1405699"/>
              <a:gd name="connsiteX2066" fmla="*/ 1443038 w 2810446"/>
              <a:gd name="connsiteY2066" fmla="*/ 547021 h 1405699"/>
              <a:gd name="connsiteX2067" fmla="*/ 1439894 w 2810446"/>
              <a:gd name="connsiteY2067" fmla="*/ 543878 h 1405699"/>
              <a:gd name="connsiteX2068" fmla="*/ 1436751 w 2810446"/>
              <a:gd name="connsiteY2068" fmla="*/ 547021 h 1405699"/>
              <a:gd name="connsiteX2069" fmla="*/ 1439894 w 2810446"/>
              <a:gd name="connsiteY2069" fmla="*/ 550164 h 1405699"/>
              <a:gd name="connsiteX2070" fmla="*/ 1452753 w 2810446"/>
              <a:gd name="connsiteY2070" fmla="*/ 553117 h 1405699"/>
              <a:gd name="connsiteX2071" fmla="*/ 1455896 w 2810446"/>
              <a:gd name="connsiteY2071" fmla="*/ 549974 h 1405699"/>
              <a:gd name="connsiteX2072" fmla="*/ 1452753 w 2810446"/>
              <a:gd name="connsiteY2072" fmla="*/ 546830 h 1405699"/>
              <a:gd name="connsiteX2073" fmla="*/ 1449610 w 2810446"/>
              <a:gd name="connsiteY2073" fmla="*/ 549974 h 1405699"/>
              <a:gd name="connsiteX2074" fmla="*/ 1452753 w 2810446"/>
              <a:gd name="connsiteY2074" fmla="*/ 553117 h 1405699"/>
              <a:gd name="connsiteX2075" fmla="*/ 1465421 w 2810446"/>
              <a:gd name="connsiteY2075" fmla="*/ 557117 h 1405699"/>
              <a:gd name="connsiteX2076" fmla="*/ 1468564 w 2810446"/>
              <a:gd name="connsiteY2076" fmla="*/ 553974 h 1405699"/>
              <a:gd name="connsiteX2077" fmla="*/ 1465421 w 2810446"/>
              <a:gd name="connsiteY2077" fmla="*/ 550831 h 1405699"/>
              <a:gd name="connsiteX2078" fmla="*/ 1462278 w 2810446"/>
              <a:gd name="connsiteY2078" fmla="*/ 553974 h 1405699"/>
              <a:gd name="connsiteX2079" fmla="*/ 1465421 w 2810446"/>
              <a:gd name="connsiteY2079" fmla="*/ 557117 h 1405699"/>
              <a:gd name="connsiteX2080" fmla="*/ 1477613 w 2810446"/>
              <a:gd name="connsiteY2080" fmla="*/ 562166 h 1405699"/>
              <a:gd name="connsiteX2081" fmla="*/ 1480757 w 2810446"/>
              <a:gd name="connsiteY2081" fmla="*/ 559022 h 1405699"/>
              <a:gd name="connsiteX2082" fmla="*/ 1477613 w 2810446"/>
              <a:gd name="connsiteY2082" fmla="*/ 555879 h 1405699"/>
              <a:gd name="connsiteX2083" fmla="*/ 1474470 w 2810446"/>
              <a:gd name="connsiteY2083" fmla="*/ 559022 h 1405699"/>
              <a:gd name="connsiteX2084" fmla="*/ 1477613 w 2810446"/>
              <a:gd name="connsiteY2084" fmla="*/ 562166 h 1405699"/>
              <a:gd name="connsiteX2085" fmla="*/ 1489424 w 2810446"/>
              <a:gd name="connsiteY2085" fmla="*/ 568071 h 1405699"/>
              <a:gd name="connsiteX2086" fmla="*/ 1492568 w 2810446"/>
              <a:gd name="connsiteY2086" fmla="*/ 564928 h 1405699"/>
              <a:gd name="connsiteX2087" fmla="*/ 1489424 w 2810446"/>
              <a:gd name="connsiteY2087" fmla="*/ 561785 h 1405699"/>
              <a:gd name="connsiteX2088" fmla="*/ 1486281 w 2810446"/>
              <a:gd name="connsiteY2088" fmla="*/ 564928 h 1405699"/>
              <a:gd name="connsiteX2089" fmla="*/ 1489424 w 2810446"/>
              <a:gd name="connsiteY2089" fmla="*/ 568071 h 1405699"/>
              <a:gd name="connsiteX2090" fmla="*/ 1500664 w 2810446"/>
              <a:gd name="connsiteY2090" fmla="*/ 575024 h 1405699"/>
              <a:gd name="connsiteX2091" fmla="*/ 1503807 w 2810446"/>
              <a:gd name="connsiteY2091" fmla="*/ 571881 h 1405699"/>
              <a:gd name="connsiteX2092" fmla="*/ 1500664 w 2810446"/>
              <a:gd name="connsiteY2092" fmla="*/ 568738 h 1405699"/>
              <a:gd name="connsiteX2093" fmla="*/ 1497521 w 2810446"/>
              <a:gd name="connsiteY2093" fmla="*/ 571881 h 1405699"/>
              <a:gd name="connsiteX2094" fmla="*/ 1500664 w 2810446"/>
              <a:gd name="connsiteY2094" fmla="*/ 575024 h 1405699"/>
              <a:gd name="connsiteX2095" fmla="*/ 1511332 w 2810446"/>
              <a:gd name="connsiteY2095" fmla="*/ 582835 h 1405699"/>
              <a:gd name="connsiteX2096" fmla="*/ 1514475 w 2810446"/>
              <a:gd name="connsiteY2096" fmla="*/ 579692 h 1405699"/>
              <a:gd name="connsiteX2097" fmla="*/ 1511332 w 2810446"/>
              <a:gd name="connsiteY2097" fmla="*/ 576548 h 1405699"/>
              <a:gd name="connsiteX2098" fmla="*/ 1508189 w 2810446"/>
              <a:gd name="connsiteY2098" fmla="*/ 579692 h 1405699"/>
              <a:gd name="connsiteX2099" fmla="*/ 1511332 w 2810446"/>
              <a:gd name="connsiteY2099" fmla="*/ 582835 h 1405699"/>
              <a:gd name="connsiteX2100" fmla="*/ 1521333 w 2810446"/>
              <a:gd name="connsiteY2100" fmla="*/ 591503 h 1405699"/>
              <a:gd name="connsiteX2101" fmla="*/ 1524476 w 2810446"/>
              <a:gd name="connsiteY2101" fmla="*/ 588359 h 1405699"/>
              <a:gd name="connsiteX2102" fmla="*/ 1521333 w 2810446"/>
              <a:gd name="connsiteY2102" fmla="*/ 585216 h 1405699"/>
              <a:gd name="connsiteX2103" fmla="*/ 1518190 w 2810446"/>
              <a:gd name="connsiteY2103" fmla="*/ 588359 h 1405699"/>
              <a:gd name="connsiteX2104" fmla="*/ 1521333 w 2810446"/>
              <a:gd name="connsiteY2104" fmla="*/ 591503 h 1405699"/>
              <a:gd name="connsiteX2105" fmla="*/ 1530572 w 2810446"/>
              <a:gd name="connsiteY2105" fmla="*/ 600932 h 1405699"/>
              <a:gd name="connsiteX2106" fmla="*/ 1533716 w 2810446"/>
              <a:gd name="connsiteY2106" fmla="*/ 597789 h 1405699"/>
              <a:gd name="connsiteX2107" fmla="*/ 1530572 w 2810446"/>
              <a:gd name="connsiteY2107" fmla="*/ 594646 h 1405699"/>
              <a:gd name="connsiteX2108" fmla="*/ 1527429 w 2810446"/>
              <a:gd name="connsiteY2108" fmla="*/ 597789 h 1405699"/>
              <a:gd name="connsiteX2109" fmla="*/ 1530572 w 2810446"/>
              <a:gd name="connsiteY2109" fmla="*/ 600932 h 1405699"/>
              <a:gd name="connsiteX2110" fmla="*/ 1539050 w 2810446"/>
              <a:gd name="connsiteY2110" fmla="*/ 611124 h 1405699"/>
              <a:gd name="connsiteX2111" fmla="*/ 1542193 w 2810446"/>
              <a:gd name="connsiteY2111" fmla="*/ 607981 h 1405699"/>
              <a:gd name="connsiteX2112" fmla="*/ 1539050 w 2810446"/>
              <a:gd name="connsiteY2112" fmla="*/ 604838 h 1405699"/>
              <a:gd name="connsiteX2113" fmla="*/ 1535906 w 2810446"/>
              <a:gd name="connsiteY2113" fmla="*/ 607981 h 1405699"/>
              <a:gd name="connsiteX2114" fmla="*/ 1539050 w 2810446"/>
              <a:gd name="connsiteY2114" fmla="*/ 611124 h 1405699"/>
              <a:gd name="connsiteX2115" fmla="*/ 1546670 w 2810446"/>
              <a:gd name="connsiteY2115" fmla="*/ 621983 h 1405699"/>
              <a:gd name="connsiteX2116" fmla="*/ 1549813 w 2810446"/>
              <a:gd name="connsiteY2116" fmla="*/ 618839 h 1405699"/>
              <a:gd name="connsiteX2117" fmla="*/ 1546670 w 2810446"/>
              <a:gd name="connsiteY2117" fmla="*/ 615696 h 1405699"/>
              <a:gd name="connsiteX2118" fmla="*/ 1543526 w 2810446"/>
              <a:gd name="connsiteY2118" fmla="*/ 618839 h 1405699"/>
              <a:gd name="connsiteX2119" fmla="*/ 1546670 w 2810446"/>
              <a:gd name="connsiteY2119" fmla="*/ 621983 h 1405699"/>
              <a:gd name="connsiteX2120" fmla="*/ 1563814 w 2810446"/>
              <a:gd name="connsiteY2120" fmla="*/ 657606 h 1405699"/>
              <a:gd name="connsiteX2121" fmla="*/ 1566958 w 2810446"/>
              <a:gd name="connsiteY2121" fmla="*/ 654463 h 1405699"/>
              <a:gd name="connsiteX2122" fmla="*/ 1563814 w 2810446"/>
              <a:gd name="connsiteY2122" fmla="*/ 651320 h 1405699"/>
              <a:gd name="connsiteX2123" fmla="*/ 1560671 w 2810446"/>
              <a:gd name="connsiteY2123" fmla="*/ 654463 h 1405699"/>
              <a:gd name="connsiteX2124" fmla="*/ 1563814 w 2810446"/>
              <a:gd name="connsiteY2124" fmla="*/ 657606 h 1405699"/>
              <a:gd name="connsiteX2125" fmla="*/ 1567529 w 2810446"/>
              <a:gd name="connsiteY2125" fmla="*/ 670274 h 1405699"/>
              <a:gd name="connsiteX2126" fmla="*/ 1570673 w 2810446"/>
              <a:gd name="connsiteY2126" fmla="*/ 667131 h 1405699"/>
              <a:gd name="connsiteX2127" fmla="*/ 1567529 w 2810446"/>
              <a:gd name="connsiteY2127" fmla="*/ 663988 h 1405699"/>
              <a:gd name="connsiteX2128" fmla="*/ 1564386 w 2810446"/>
              <a:gd name="connsiteY2128" fmla="*/ 667131 h 1405699"/>
              <a:gd name="connsiteX2129" fmla="*/ 1567529 w 2810446"/>
              <a:gd name="connsiteY2129" fmla="*/ 670274 h 1405699"/>
              <a:gd name="connsiteX2130" fmla="*/ 1570292 w 2810446"/>
              <a:gd name="connsiteY2130" fmla="*/ 683228 h 1405699"/>
              <a:gd name="connsiteX2131" fmla="*/ 1573435 w 2810446"/>
              <a:gd name="connsiteY2131" fmla="*/ 680085 h 1405699"/>
              <a:gd name="connsiteX2132" fmla="*/ 1570292 w 2810446"/>
              <a:gd name="connsiteY2132" fmla="*/ 676942 h 1405699"/>
              <a:gd name="connsiteX2133" fmla="*/ 1567148 w 2810446"/>
              <a:gd name="connsiteY2133" fmla="*/ 680085 h 1405699"/>
              <a:gd name="connsiteX2134" fmla="*/ 1570292 w 2810446"/>
              <a:gd name="connsiteY2134" fmla="*/ 683228 h 1405699"/>
              <a:gd name="connsiteX2135" fmla="*/ 1571816 w 2810446"/>
              <a:gd name="connsiteY2135" fmla="*/ 696373 h 1405699"/>
              <a:gd name="connsiteX2136" fmla="*/ 1574959 w 2810446"/>
              <a:gd name="connsiteY2136" fmla="*/ 693230 h 1405699"/>
              <a:gd name="connsiteX2137" fmla="*/ 1571816 w 2810446"/>
              <a:gd name="connsiteY2137" fmla="*/ 690086 h 1405699"/>
              <a:gd name="connsiteX2138" fmla="*/ 1568672 w 2810446"/>
              <a:gd name="connsiteY2138" fmla="*/ 693230 h 1405699"/>
              <a:gd name="connsiteX2139" fmla="*/ 1571816 w 2810446"/>
              <a:gd name="connsiteY2139" fmla="*/ 696373 h 1405699"/>
              <a:gd name="connsiteX2140" fmla="*/ 1587151 w 2810446"/>
              <a:gd name="connsiteY2140" fmla="*/ 709613 h 1405699"/>
              <a:gd name="connsiteX2141" fmla="*/ 1590294 w 2810446"/>
              <a:gd name="connsiteY2141" fmla="*/ 706469 h 1405699"/>
              <a:gd name="connsiteX2142" fmla="*/ 1587151 w 2810446"/>
              <a:gd name="connsiteY2142" fmla="*/ 703326 h 1405699"/>
              <a:gd name="connsiteX2143" fmla="*/ 1584008 w 2810446"/>
              <a:gd name="connsiteY2143" fmla="*/ 706469 h 1405699"/>
              <a:gd name="connsiteX2144" fmla="*/ 1587151 w 2810446"/>
              <a:gd name="connsiteY2144" fmla="*/ 709613 h 1405699"/>
              <a:gd name="connsiteX2145" fmla="*/ 1586675 w 2810446"/>
              <a:gd name="connsiteY2145" fmla="*/ 722757 h 1405699"/>
              <a:gd name="connsiteX2146" fmla="*/ 1589818 w 2810446"/>
              <a:gd name="connsiteY2146" fmla="*/ 719614 h 1405699"/>
              <a:gd name="connsiteX2147" fmla="*/ 1586675 w 2810446"/>
              <a:gd name="connsiteY2147" fmla="*/ 716471 h 1405699"/>
              <a:gd name="connsiteX2148" fmla="*/ 1583531 w 2810446"/>
              <a:gd name="connsiteY2148" fmla="*/ 719614 h 1405699"/>
              <a:gd name="connsiteX2149" fmla="*/ 1586675 w 2810446"/>
              <a:gd name="connsiteY2149" fmla="*/ 722757 h 1405699"/>
              <a:gd name="connsiteX2150" fmla="*/ 1585151 w 2810446"/>
              <a:gd name="connsiteY2150" fmla="*/ 735902 h 1405699"/>
              <a:gd name="connsiteX2151" fmla="*/ 1588294 w 2810446"/>
              <a:gd name="connsiteY2151" fmla="*/ 732758 h 1405699"/>
              <a:gd name="connsiteX2152" fmla="*/ 1585151 w 2810446"/>
              <a:gd name="connsiteY2152" fmla="*/ 729615 h 1405699"/>
              <a:gd name="connsiteX2153" fmla="*/ 1582007 w 2810446"/>
              <a:gd name="connsiteY2153" fmla="*/ 732758 h 1405699"/>
              <a:gd name="connsiteX2154" fmla="*/ 1585151 w 2810446"/>
              <a:gd name="connsiteY2154" fmla="*/ 735902 h 1405699"/>
              <a:gd name="connsiteX2155" fmla="*/ 1582674 w 2810446"/>
              <a:gd name="connsiteY2155" fmla="*/ 748951 h 1405699"/>
              <a:gd name="connsiteX2156" fmla="*/ 1585817 w 2810446"/>
              <a:gd name="connsiteY2156" fmla="*/ 745808 h 1405699"/>
              <a:gd name="connsiteX2157" fmla="*/ 1582674 w 2810446"/>
              <a:gd name="connsiteY2157" fmla="*/ 742664 h 1405699"/>
              <a:gd name="connsiteX2158" fmla="*/ 1579531 w 2810446"/>
              <a:gd name="connsiteY2158" fmla="*/ 745808 h 1405699"/>
              <a:gd name="connsiteX2159" fmla="*/ 1582674 w 2810446"/>
              <a:gd name="connsiteY2159" fmla="*/ 748951 h 1405699"/>
              <a:gd name="connsiteX2160" fmla="*/ 1579245 w 2810446"/>
              <a:gd name="connsiteY2160" fmla="*/ 761714 h 1405699"/>
              <a:gd name="connsiteX2161" fmla="*/ 1582388 w 2810446"/>
              <a:gd name="connsiteY2161" fmla="*/ 758571 h 1405699"/>
              <a:gd name="connsiteX2162" fmla="*/ 1579245 w 2810446"/>
              <a:gd name="connsiteY2162" fmla="*/ 755428 h 1405699"/>
              <a:gd name="connsiteX2163" fmla="*/ 1576102 w 2810446"/>
              <a:gd name="connsiteY2163" fmla="*/ 758571 h 1405699"/>
              <a:gd name="connsiteX2164" fmla="*/ 1579245 w 2810446"/>
              <a:gd name="connsiteY2164" fmla="*/ 761714 h 1405699"/>
              <a:gd name="connsiteX2165" fmla="*/ 1574959 w 2810446"/>
              <a:gd name="connsiteY2165" fmla="*/ 774192 h 1405699"/>
              <a:gd name="connsiteX2166" fmla="*/ 1578102 w 2810446"/>
              <a:gd name="connsiteY2166" fmla="*/ 771049 h 1405699"/>
              <a:gd name="connsiteX2167" fmla="*/ 1574959 w 2810446"/>
              <a:gd name="connsiteY2167" fmla="*/ 767906 h 1405699"/>
              <a:gd name="connsiteX2168" fmla="*/ 1571816 w 2810446"/>
              <a:gd name="connsiteY2168" fmla="*/ 771049 h 1405699"/>
              <a:gd name="connsiteX2169" fmla="*/ 1574959 w 2810446"/>
              <a:gd name="connsiteY2169" fmla="*/ 774192 h 1405699"/>
              <a:gd name="connsiteX2170" fmla="*/ 1569625 w 2810446"/>
              <a:gd name="connsiteY2170" fmla="*/ 786289 h 1405699"/>
              <a:gd name="connsiteX2171" fmla="*/ 1572768 w 2810446"/>
              <a:gd name="connsiteY2171" fmla="*/ 783146 h 1405699"/>
              <a:gd name="connsiteX2172" fmla="*/ 1569625 w 2810446"/>
              <a:gd name="connsiteY2172" fmla="*/ 780002 h 1405699"/>
              <a:gd name="connsiteX2173" fmla="*/ 1566482 w 2810446"/>
              <a:gd name="connsiteY2173" fmla="*/ 783146 h 1405699"/>
              <a:gd name="connsiteX2174" fmla="*/ 1569625 w 2810446"/>
              <a:gd name="connsiteY2174" fmla="*/ 786289 h 1405699"/>
              <a:gd name="connsiteX2175" fmla="*/ 1563434 w 2810446"/>
              <a:gd name="connsiteY2175" fmla="*/ 798005 h 1405699"/>
              <a:gd name="connsiteX2176" fmla="*/ 1566577 w 2810446"/>
              <a:gd name="connsiteY2176" fmla="*/ 794861 h 1405699"/>
              <a:gd name="connsiteX2177" fmla="*/ 1563434 w 2810446"/>
              <a:gd name="connsiteY2177" fmla="*/ 791718 h 1405699"/>
              <a:gd name="connsiteX2178" fmla="*/ 1560290 w 2810446"/>
              <a:gd name="connsiteY2178" fmla="*/ 794861 h 1405699"/>
              <a:gd name="connsiteX2179" fmla="*/ 1563434 w 2810446"/>
              <a:gd name="connsiteY2179" fmla="*/ 798005 h 1405699"/>
              <a:gd name="connsiteX2180" fmla="*/ 1556385 w 2810446"/>
              <a:gd name="connsiteY2180" fmla="*/ 809244 h 1405699"/>
              <a:gd name="connsiteX2181" fmla="*/ 1559528 w 2810446"/>
              <a:gd name="connsiteY2181" fmla="*/ 806101 h 1405699"/>
              <a:gd name="connsiteX2182" fmla="*/ 1556385 w 2810446"/>
              <a:gd name="connsiteY2182" fmla="*/ 802958 h 1405699"/>
              <a:gd name="connsiteX2183" fmla="*/ 1553242 w 2810446"/>
              <a:gd name="connsiteY2183" fmla="*/ 806101 h 1405699"/>
              <a:gd name="connsiteX2184" fmla="*/ 1556385 w 2810446"/>
              <a:gd name="connsiteY2184" fmla="*/ 809244 h 1405699"/>
              <a:gd name="connsiteX2185" fmla="*/ 1548575 w 2810446"/>
              <a:gd name="connsiteY2185" fmla="*/ 819817 h 1405699"/>
              <a:gd name="connsiteX2186" fmla="*/ 1551718 w 2810446"/>
              <a:gd name="connsiteY2186" fmla="*/ 816674 h 1405699"/>
              <a:gd name="connsiteX2187" fmla="*/ 1548575 w 2810446"/>
              <a:gd name="connsiteY2187" fmla="*/ 813530 h 1405699"/>
              <a:gd name="connsiteX2188" fmla="*/ 1545431 w 2810446"/>
              <a:gd name="connsiteY2188" fmla="*/ 816674 h 1405699"/>
              <a:gd name="connsiteX2189" fmla="*/ 1548575 w 2810446"/>
              <a:gd name="connsiteY2189" fmla="*/ 819817 h 1405699"/>
              <a:gd name="connsiteX2190" fmla="*/ 1539907 w 2810446"/>
              <a:gd name="connsiteY2190" fmla="*/ 829913 h 1405699"/>
              <a:gd name="connsiteX2191" fmla="*/ 1543050 w 2810446"/>
              <a:gd name="connsiteY2191" fmla="*/ 826770 h 1405699"/>
              <a:gd name="connsiteX2192" fmla="*/ 1539907 w 2810446"/>
              <a:gd name="connsiteY2192" fmla="*/ 823627 h 1405699"/>
              <a:gd name="connsiteX2193" fmla="*/ 1536764 w 2810446"/>
              <a:gd name="connsiteY2193" fmla="*/ 826770 h 1405699"/>
              <a:gd name="connsiteX2194" fmla="*/ 1539907 w 2810446"/>
              <a:gd name="connsiteY2194" fmla="*/ 829913 h 1405699"/>
              <a:gd name="connsiteX2195" fmla="*/ 1530572 w 2810446"/>
              <a:gd name="connsiteY2195" fmla="*/ 839248 h 1405699"/>
              <a:gd name="connsiteX2196" fmla="*/ 1533716 w 2810446"/>
              <a:gd name="connsiteY2196" fmla="*/ 836105 h 1405699"/>
              <a:gd name="connsiteX2197" fmla="*/ 1530572 w 2810446"/>
              <a:gd name="connsiteY2197" fmla="*/ 832961 h 1405699"/>
              <a:gd name="connsiteX2198" fmla="*/ 1527429 w 2810446"/>
              <a:gd name="connsiteY2198" fmla="*/ 836105 h 1405699"/>
              <a:gd name="connsiteX2199" fmla="*/ 1530572 w 2810446"/>
              <a:gd name="connsiteY2199" fmla="*/ 839248 h 1405699"/>
              <a:gd name="connsiteX2200" fmla="*/ 1520571 w 2810446"/>
              <a:gd name="connsiteY2200" fmla="*/ 847820 h 1405699"/>
              <a:gd name="connsiteX2201" fmla="*/ 1523714 w 2810446"/>
              <a:gd name="connsiteY2201" fmla="*/ 844677 h 1405699"/>
              <a:gd name="connsiteX2202" fmla="*/ 1520571 w 2810446"/>
              <a:gd name="connsiteY2202" fmla="*/ 841534 h 1405699"/>
              <a:gd name="connsiteX2203" fmla="*/ 1517428 w 2810446"/>
              <a:gd name="connsiteY2203" fmla="*/ 844677 h 1405699"/>
              <a:gd name="connsiteX2204" fmla="*/ 1520571 w 2810446"/>
              <a:gd name="connsiteY2204" fmla="*/ 847820 h 1405699"/>
              <a:gd name="connsiteX2205" fmla="*/ 1509903 w 2810446"/>
              <a:gd name="connsiteY2205" fmla="*/ 855726 h 1405699"/>
              <a:gd name="connsiteX2206" fmla="*/ 1513046 w 2810446"/>
              <a:gd name="connsiteY2206" fmla="*/ 852583 h 1405699"/>
              <a:gd name="connsiteX2207" fmla="*/ 1509903 w 2810446"/>
              <a:gd name="connsiteY2207" fmla="*/ 849440 h 1405699"/>
              <a:gd name="connsiteX2208" fmla="*/ 1506760 w 2810446"/>
              <a:gd name="connsiteY2208" fmla="*/ 852583 h 1405699"/>
              <a:gd name="connsiteX2209" fmla="*/ 1509903 w 2810446"/>
              <a:gd name="connsiteY2209" fmla="*/ 855726 h 1405699"/>
              <a:gd name="connsiteX2210" fmla="*/ 1498759 w 2810446"/>
              <a:gd name="connsiteY2210" fmla="*/ 862775 h 1405699"/>
              <a:gd name="connsiteX2211" fmla="*/ 1501902 w 2810446"/>
              <a:gd name="connsiteY2211" fmla="*/ 859631 h 1405699"/>
              <a:gd name="connsiteX2212" fmla="*/ 1498759 w 2810446"/>
              <a:gd name="connsiteY2212" fmla="*/ 856488 h 1405699"/>
              <a:gd name="connsiteX2213" fmla="*/ 1495616 w 2810446"/>
              <a:gd name="connsiteY2213" fmla="*/ 859631 h 1405699"/>
              <a:gd name="connsiteX2214" fmla="*/ 1498759 w 2810446"/>
              <a:gd name="connsiteY2214" fmla="*/ 862775 h 1405699"/>
              <a:gd name="connsiteX2215" fmla="*/ 1487043 w 2810446"/>
              <a:gd name="connsiteY2215" fmla="*/ 868966 h 1405699"/>
              <a:gd name="connsiteX2216" fmla="*/ 1490186 w 2810446"/>
              <a:gd name="connsiteY2216" fmla="*/ 865823 h 1405699"/>
              <a:gd name="connsiteX2217" fmla="*/ 1487043 w 2810446"/>
              <a:gd name="connsiteY2217" fmla="*/ 862679 h 1405699"/>
              <a:gd name="connsiteX2218" fmla="*/ 1483900 w 2810446"/>
              <a:gd name="connsiteY2218" fmla="*/ 865823 h 1405699"/>
              <a:gd name="connsiteX2219" fmla="*/ 1487043 w 2810446"/>
              <a:gd name="connsiteY2219" fmla="*/ 868966 h 1405699"/>
              <a:gd name="connsiteX2220" fmla="*/ 1474851 w 2810446"/>
              <a:gd name="connsiteY2220" fmla="*/ 874205 h 1405699"/>
              <a:gd name="connsiteX2221" fmla="*/ 1477994 w 2810446"/>
              <a:gd name="connsiteY2221" fmla="*/ 871061 h 1405699"/>
              <a:gd name="connsiteX2222" fmla="*/ 1474851 w 2810446"/>
              <a:gd name="connsiteY2222" fmla="*/ 867918 h 1405699"/>
              <a:gd name="connsiteX2223" fmla="*/ 1471708 w 2810446"/>
              <a:gd name="connsiteY2223" fmla="*/ 871061 h 1405699"/>
              <a:gd name="connsiteX2224" fmla="*/ 1474851 w 2810446"/>
              <a:gd name="connsiteY2224" fmla="*/ 874205 h 1405699"/>
              <a:gd name="connsiteX2225" fmla="*/ 1462373 w 2810446"/>
              <a:gd name="connsiteY2225" fmla="*/ 878586 h 1405699"/>
              <a:gd name="connsiteX2226" fmla="*/ 1465517 w 2810446"/>
              <a:gd name="connsiteY2226" fmla="*/ 875443 h 1405699"/>
              <a:gd name="connsiteX2227" fmla="*/ 1462373 w 2810446"/>
              <a:gd name="connsiteY2227" fmla="*/ 872300 h 1405699"/>
              <a:gd name="connsiteX2228" fmla="*/ 1459230 w 2810446"/>
              <a:gd name="connsiteY2228" fmla="*/ 875443 h 1405699"/>
              <a:gd name="connsiteX2229" fmla="*/ 1462373 w 2810446"/>
              <a:gd name="connsiteY2229" fmla="*/ 878586 h 1405699"/>
              <a:gd name="connsiteX2230" fmla="*/ 1449610 w 2810446"/>
              <a:gd name="connsiteY2230" fmla="*/ 882015 h 1405699"/>
              <a:gd name="connsiteX2231" fmla="*/ 1452753 w 2810446"/>
              <a:gd name="connsiteY2231" fmla="*/ 878872 h 1405699"/>
              <a:gd name="connsiteX2232" fmla="*/ 1449610 w 2810446"/>
              <a:gd name="connsiteY2232" fmla="*/ 875729 h 1405699"/>
              <a:gd name="connsiteX2233" fmla="*/ 1446467 w 2810446"/>
              <a:gd name="connsiteY2233" fmla="*/ 878872 h 1405699"/>
              <a:gd name="connsiteX2234" fmla="*/ 1449610 w 2810446"/>
              <a:gd name="connsiteY2234" fmla="*/ 882015 h 1405699"/>
              <a:gd name="connsiteX2235" fmla="*/ 1436656 w 2810446"/>
              <a:gd name="connsiteY2235" fmla="*/ 884492 h 1405699"/>
              <a:gd name="connsiteX2236" fmla="*/ 1439799 w 2810446"/>
              <a:gd name="connsiteY2236" fmla="*/ 881348 h 1405699"/>
              <a:gd name="connsiteX2237" fmla="*/ 1436656 w 2810446"/>
              <a:gd name="connsiteY2237" fmla="*/ 878205 h 1405699"/>
              <a:gd name="connsiteX2238" fmla="*/ 1433513 w 2810446"/>
              <a:gd name="connsiteY2238" fmla="*/ 881348 h 1405699"/>
              <a:gd name="connsiteX2239" fmla="*/ 1436656 w 2810446"/>
              <a:gd name="connsiteY2239" fmla="*/ 884492 h 1405699"/>
              <a:gd name="connsiteX2240" fmla="*/ 1423511 w 2810446"/>
              <a:gd name="connsiteY2240" fmla="*/ 885920 h 1405699"/>
              <a:gd name="connsiteX2241" fmla="*/ 1426655 w 2810446"/>
              <a:gd name="connsiteY2241" fmla="*/ 882777 h 1405699"/>
              <a:gd name="connsiteX2242" fmla="*/ 1423511 w 2810446"/>
              <a:gd name="connsiteY2242" fmla="*/ 879634 h 1405699"/>
              <a:gd name="connsiteX2243" fmla="*/ 1420368 w 2810446"/>
              <a:gd name="connsiteY2243" fmla="*/ 882777 h 1405699"/>
              <a:gd name="connsiteX2244" fmla="*/ 1423511 w 2810446"/>
              <a:gd name="connsiteY2244" fmla="*/ 885920 h 1405699"/>
              <a:gd name="connsiteX2245" fmla="*/ 1410272 w 2810446"/>
              <a:gd name="connsiteY2245" fmla="*/ 886397 h 1405699"/>
              <a:gd name="connsiteX2246" fmla="*/ 1413415 w 2810446"/>
              <a:gd name="connsiteY2246" fmla="*/ 883253 h 1405699"/>
              <a:gd name="connsiteX2247" fmla="*/ 1410272 w 2810446"/>
              <a:gd name="connsiteY2247" fmla="*/ 880110 h 1405699"/>
              <a:gd name="connsiteX2248" fmla="*/ 1407128 w 2810446"/>
              <a:gd name="connsiteY2248" fmla="*/ 883253 h 1405699"/>
              <a:gd name="connsiteX2249" fmla="*/ 1410272 w 2810446"/>
              <a:gd name="connsiteY2249" fmla="*/ 886397 h 1405699"/>
              <a:gd name="connsiteX2250" fmla="*/ 1397032 w 2810446"/>
              <a:gd name="connsiteY2250" fmla="*/ 885920 h 1405699"/>
              <a:gd name="connsiteX2251" fmla="*/ 1400175 w 2810446"/>
              <a:gd name="connsiteY2251" fmla="*/ 882777 h 1405699"/>
              <a:gd name="connsiteX2252" fmla="*/ 1397032 w 2810446"/>
              <a:gd name="connsiteY2252" fmla="*/ 879634 h 1405699"/>
              <a:gd name="connsiteX2253" fmla="*/ 1393889 w 2810446"/>
              <a:gd name="connsiteY2253" fmla="*/ 882777 h 1405699"/>
              <a:gd name="connsiteX2254" fmla="*/ 1397032 w 2810446"/>
              <a:gd name="connsiteY2254" fmla="*/ 885920 h 1405699"/>
              <a:gd name="connsiteX2255" fmla="*/ 1383887 w 2810446"/>
              <a:gd name="connsiteY2255" fmla="*/ 884492 h 1405699"/>
              <a:gd name="connsiteX2256" fmla="*/ 1387031 w 2810446"/>
              <a:gd name="connsiteY2256" fmla="*/ 881348 h 1405699"/>
              <a:gd name="connsiteX2257" fmla="*/ 1383887 w 2810446"/>
              <a:gd name="connsiteY2257" fmla="*/ 878205 h 1405699"/>
              <a:gd name="connsiteX2258" fmla="*/ 1380744 w 2810446"/>
              <a:gd name="connsiteY2258" fmla="*/ 881348 h 1405699"/>
              <a:gd name="connsiteX2259" fmla="*/ 1383887 w 2810446"/>
              <a:gd name="connsiteY2259" fmla="*/ 884492 h 1405699"/>
              <a:gd name="connsiteX2260" fmla="*/ 1370933 w 2810446"/>
              <a:gd name="connsiteY2260" fmla="*/ 882015 h 1405699"/>
              <a:gd name="connsiteX2261" fmla="*/ 1374077 w 2810446"/>
              <a:gd name="connsiteY2261" fmla="*/ 878872 h 1405699"/>
              <a:gd name="connsiteX2262" fmla="*/ 1370933 w 2810446"/>
              <a:gd name="connsiteY2262" fmla="*/ 875729 h 1405699"/>
              <a:gd name="connsiteX2263" fmla="*/ 1367790 w 2810446"/>
              <a:gd name="connsiteY2263" fmla="*/ 878872 h 1405699"/>
              <a:gd name="connsiteX2264" fmla="*/ 1370933 w 2810446"/>
              <a:gd name="connsiteY2264" fmla="*/ 882015 h 1405699"/>
              <a:gd name="connsiteX2265" fmla="*/ 1333595 w 2810446"/>
              <a:gd name="connsiteY2265" fmla="*/ 868966 h 1405699"/>
              <a:gd name="connsiteX2266" fmla="*/ 1336739 w 2810446"/>
              <a:gd name="connsiteY2266" fmla="*/ 865823 h 1405699"/>
              <a:gd name="connsiteX2267" fmla="*/ 1333595 w 2810446"/>
              <a:gd name="connsiteY2267" fmla="*/ 862679 h 1405699"/>
              <a:gd name="connsiteX2268" fmla="*/ 1330452 w 2810446"/>
              <a:gd name="connsiteY2268" fmla="*/ 865823 h 1405699"/>
              <a:gd name="connsiteX2269" fmla="*/ 1333595 w 2810446"/>
              <a:gd name="connsiteY2269" fmla="*/ 868966 h 1405699"/>
              <a:gd name="connsiteX2270" fmla="*/ 1321880 w 2810446"/>
              <a:gd name="connsiteY2270" fmla="*/ 862775 h 1405699"/>
              <a:gd name="connsiteX2271" fmla="*/ 1325023 w 2810446"/>
              <a:gd name="connsiteY2271" fmla="*/ 859631 h 1405699"/>
              <a:gd name="connsiteX2272" fmla="*/ 1321880 w 2810446"/>
              <a:gd name="connsiteY2272" fmla="*/ 856488 h 1405699"/>
              <a:gd name="connsiteX2273" fmla="*/ 1318736 w 2810446"/>
              <a:gd name="connsiteY2273" fmla="*/ 859631 h 1405699"/>
              <a:gd name="connsiteX2274" fmla="*/ 1321880 w 2810446"/>
              <a:gd name="connsiteY2274" fmla="*/ 862775 h 1405699"/>
              <a:gd name="connsiteX2275" fmla="*/ 1310640 w 2810446"/>
              <a:gd name="connsiteY2275" fmla="*/ 855726 h 1405699"/>
              <a:gd name="connsiteX2276" fmla="*/ 1313783 w 2810446"/>
              <a:gd name="connsiteY2276" fmla="*/ 852583 h 1405699"/>
              <a:gd name="connsiteX2277" fmla="*/ 1310640 w 2810446"/>
              <a:gd name="connsiteY2277" fmla="*/ 849440 h 1405699"/>
              <a:gd name="connsiteX2278" fmla="*/ 1307497 w 2810446"/>
              <a:gd name="connsiteY2278" fmla="*/ 852583 h 1405699"/>
              <a:gd name="connsiteX2279" fmla="*/ 1310640 w 2810446"/>
              <a:gd name="connsiteY2279" fmla="*/ 855726 h 1405699"/>
              <a:gd name="connsiteX2280" fmla="*/ 1300067 w 2810446"/>
              <a:gd name="connsiteY2280" fmla="*/ 847820 h 1405699"/>
              <a:gd name="connsiteX2281" fmla="*/ 1303211 w 2810446"/>
              <a:gd name="connsiteY2281" fmla="*/ 844677 h 1405699"/>
              <a:gd name="connsiteX2282" fmla="*/ 1300067 w 2810446"/>
              <a:gd name="connsiteY2282" fmla="*/ 841534 h 1405699"/>
              <a:gd name="connsiteX2283" fmla="*/ 1296924 w 2810446"/>
              <a:gd name="connsiteY2283" fmla="*/ 844677 h 1405699"/>
              <a:gd name="connsiteX2284" fmla="*/ 1300067 w 2810446"/>
              <a:gd name="connsiteY2284" fmla="*/ 847820 h 1405699"/>
              <a:gd name="connsiteX2285" fmla="*/ 1289971 w 2810446"/>
              <a:gd name="connsiteY2285" fmla="*/ 839248 h 1405699"/>
              <a:gd name="connsiteX2286" fmla="*/ 1293114 w 2810446"/>
              <a:gd name="connsiteY2286" fmla="*/ 836105 h 1405699"/>
              <a:gd name="connsiteX2287" fmla="*/ 1289971 w 2810446"/>
              <a:gd name="connsiteY2287" fmla="*/ 832961 h 1405699"/>
              <a:gd name="connsiteX2288" fmla="*/ 1286828 w 2810446"/>
              <a:gd name="connsiteY2288" fmla="*/ 836105 h 1405699"/>
              <a:gd name="connsiteX2289" fmla="*/ 1289971 w 2810446"/>
              <a:gd name="connsiteY2289" fmla="*/ 839248 h 1405699"/>
              <a:gd name="connsiteX2290" fmla="*/ 1280636 w 2810446"/>
              <a:gd name="connsiteY2290" fmla="*/ 829913 h 1405699"/>
              <a:gd name="connsiteX2291" fmla="*/ 1283780 w 2810446"/>
              <a:gd name="connsiteY2291" fmla="*/ 826770 h 1405699"/>
              <a:gd name="connsiteX2292" fmla="*/ 1280636 w 2810446"/>
              <a:gd name="connsiteY2292" fmla="*/ 823627 h 1405699"/>
              <a:gd name="connsiteX2293" fmla="*/ 1277493 w 2810446"/>
              <a:gd name="connsiteY2293" fmla="*/ 826770 h 1405699"/>
              <a:gd name="connsiteX2294" fmla="*/ 1280636 w 2810446"/>
              <a:gd name="connsiteY2294" fmla="*/ 829913 h 1405699"/>
              <a:gd name="connsiteX2295" fmla="*/ 1272064 w 2810446"/>
              <a:gd name="connsiteY2295" fmla="*/ 819817 h 1405699"/>
              <a:gd name="connsiteX2296" fmla="*/ 1275207 w 2810446"/>
              <a:gd name="connsiteY2296" fmla="*/ 816674 h 1405699"/>
              <a:gd name="connsiteX2297" fmla="*/ 1272064 w 2810446"/>
              <a:gd name="connsiteY2297" fmla="*/ 813530 h 1405699"/>
              <a:gd name="connsiteX2298" fmla="*/ 1268921 w 2810446"/>
              <a:gd name="connsiteY2298" fmla="*/ 816674 h 1405699"/>
              <a:gd name="connsiteX2299" fmla="*/ 1272064 w 2810446"/>
              <a:gd name="connsiteY2299" fmla="*/ 819817 h 1405699"/>
              <a:gd name="connsiteX2300" fmla="*/ 1264158 w 2810446"/>
              <a:gd name="connsiteY2300" fmla="*/ 809244 h 1405699"/>
              <a:gd name="connsiteX2301" fmla="*/ 1267301 w 2810446"/>
              <a:gd name="connsiteY2301" fmla="*/ 806101 h 1405699"/>
              <a:gd name="connsiteX2302" fmla="*/ 1264158 w 2810446"/>
              <a:gd name="connsiteY2302" fmla="*/ 802958 h 1405699"/>
              <a:gd name="connsiteX2303" fmla="*/ 1261015 w 2810446"/>
              <a:gd name="connsiteY2303" fmla="*/ 806101 h 1405699"/>
              <a:gd name="connsiteX2304" fmla="*/ 1264158 w 2810446"/>
              <a:gd name="connsiteY2304" fmla="*/ 809244 h 1405699"/>
              <a:gd name="connsiteX2305" fmla="*/ 1257110 w 2810446"/>
              <a:gd name="connsiteY2305" fmla="*/ 798005 h 1405699"/>
              <a:gd name="connsiteX2306" fmla="*/ 1260253 w 2810446"/>
              <a:gd name="connsiteY2306" fmla="*/ 794861 h 1405699"/>
              <a:gd name="connsiteX2307" fmla="*/ 1257110 w 2810446"/>
              <a:gd name="connsiteY2307" fmla="*/ 791718 h 1405699"/>
              <a:gd name="connsiteX2308" fmla="*/ 1253966 w 2810446"/>
              <a:gd name="connsiteY2308" fmla="*/ 794861 h 1405699"/>
              <a:gd name="connsiteX2309" fmla="*/ 1257110 w 2810446"/>
              <a:gd name="connsiteY2309" fmla="*/ 798005 h 1405699"/>
              <a:gd name="connsiteX2310" fmla="*/ 1250918 w 2810446"/>
              <a:gd name="connsiteY2310" fmla="*/ 786289 h 1405699"/>
              <a:gd name="connsiteX2311" fmla="*/ 1254062 w 2810446"/>
              <a:gd name="connsiteY2311" fmla="*/ 783146 h 1405699"/>
              <a:gd name="connsiteX2312" fmla="*/ 1250918 w 2810446"/>
              <a:gd name="connsiteY2312" fmla="*/ 780002 h 1405699"/>
              <a:gd name="connsiteX2313" fmla="*/ 1247775 w 2810446"/>
              <a:gd name="connsiteY2313" fmla="*/ 783146 h 1405699"/>
              <a:gd name="connsiteX2314" fmla="*/ 1250918 w 2810446"/>
              <a:gd name="connsiteY2314" fmla="*/ 786289 h 1405699"/>
              <a:gd name="connsiteX2315" fmla="*/ 1245680 w 2810446"/>
              <a:gd name="connsiteY2315" fmla="*/ 774192 h 1405699"/>
              <a:gd name="connsiteX2316" fmla="*/ 1248823 w 2810446"/>
              <a:gd name="connsiteY2316" fmla="*/ 771049 h 1405699"/>
              <a:gd name="connsiteX2317" fmla="*/ 1245680 w 2810446"/>
              <a:gd name="connsiteY2317" fmla="*/ 767906 h 1405699"/>
              <a:gd name="connsiteX2318" fmla="*/ 1242536 w 2810446"/>
              <a:gd name="connsiteY2318" fmla="*/ 771049 h 1405699"/>
              <a:gd name="connsiteX2319" fmla="*/ 1245680 w 2810446"/>
              <a:gd name="connsiteY2319" fmla="*/ 774192 h 1405699"/>
              <a:gd name="connsiteX2320" fmla="*/ 1241298 w 2810446"/>
              <a:gd name="connsiteY2320" fmla="*/ 761714 h 1405699"/>
              <a:gd name="connsiteX2321" fmla="*/ 1244441 w 2810446"/>
              <a:gd name="connsiteY2321" fmla="*/ 758571 h 1405699"/>
              <a:gd name="connsiteX2322" fmla="*/ 1241298 w 2810446"/>
              <a:gd name="connsiteY2322" fmla="*/ 755428 h 1405699"/>
              <a:gd name="connsiteX2323" fmla="*/ 1238155 w 2810446"/>
              <a:gd name="connsiteY2323" fmla="*/ 758571 h 1405699"/>
              <a:gd name="connsiteX2324" fmla="*/ 1241298 w 2810446"/>
              <a:gd name="connsiteY2324" fmla="*/ 761714 h 1405699"/>
              <a:gd name="connsiteX2325" fmla="*/ 1237869 w 2810446"/>
              <a:gd name="connsiteY2325" fmla="*/ 748951 h 1405699"/>
              <a:gd name="connsiteX2326" fmla="*/ 1241012 w 2810446"/>
              <a:gd name="connsiteY2326" fmla="*/ 745808 h 1405699"/>
              <a:gd name="connsiteX2327" fmla="*/ 1237869 w 2810446"/>
              <a:gd name="connsiteY2327" fmla="*/ 742664 h 1405699"/>
              <a:gd name="connsiteX2328" fmla="*/ 1234726 w 2810446"/>
              <a:gd name="connsiteY2328" fmla="*/ 745808 h 1405699"/>
              <a:gd name="connsiteX2329" fmla="*/ 1237869 w 2810446"/>
              <a:gd name="connsiteY2329" fmla="*/ 748951 h 1405699"/>
              <a:gd name="connsiteX2330" fmla="*/ 1235393 w 2810446"/>
              <a:gd name="connsiteY2330" fmla="*/ 735902 h 1405699"/>
              <a:gd name="connsiteX2331" fmla="*/ 1238536 w 2810446"/>
              <a:gd name="connsiteY2331" fmla="*/ 732758 h 1405699"/>
              <a:gd name="connsiteX2332" fmla="*/ 1235393 w 2810446"/>
              <a:gd name="connsiteY2332" fmla="*/ 729615 h 1405699"/>
              <a:gd name="connsiteX2333" fmla="*/ 1232249 w 2810446"/>
              <a:gd name="connsiteY2333" fmla="*/ 732758 h 1405699"/>
              <a:gd name="connsiteX2334" fmla="*/ 1235393 w 2810446"/>
              <a:gd name="connsiteY2334" fmla="*/ 735902 h 1405699"/>
              <a:gd name="connsiteX2335" fmla="*/ 1233964 w 2810446"/>
              <a:gd name="connsiteY2335" fmla="*/ 722757 h 1405699"/>
              <a:gd name="connsiteX2336" fmla="*/ 1237107 w 2810446"/>
              <a:gd name="connsiteY2336" fmla="*/ 719614 h 1405699"/>
              <a:gd name="connsiteX2337" fmla="*/ 1233964 w 2810446"/>
              <a:gd name="connsiteY2337" fmla="*/ 716471 h 1405699"/>
              <a:gd name="connsiteX2338" fmla="*/ 1230821 w 2810446"/>
              <a:gd name="connsiteY2338" fmla="*/ 719614 h 1405699"/>
              <a:gd name="connsiteX2339" fmla="*/ 1233964 w 2810446"/>
              <a:gd name="connsiteY2339" fmla="*/ 722757 h 1405699"/>
              <a:gd name="connsiteX2340" fmla="*/ 1233392 w 2810446"/>
              <a:gd name="connsiteY2340" fmla="*/ 709613 h 1405699"/>
              <a:gd name="connsiteX2341" fmla="*/ 1236536 w 2810446"/>
              <a:gd name="connsiteY2341" fmla="*/ 706469 h 1405699"/>
              <a:gd name="connsiteX2342" fmla="*/ 1233392 w 2810446"/>
              <a:gd name="connsiteY2342" fmla="*/ 703326 h 1405699"/>
              <a:gd name="connsiteX2343" fmla="*/ 1230249 w 2810446"/>
              <a:gd name="connsiteY2343" fmla="*/ 706469 h 1405699"/>
              <a:gd name="connsiteX2344" fmla="*/ 1233392 w 2810446"/>
              <a:gd name="connsiteY2344" fmla="*/ 709613 h 1405699"/>
              <a:gd name="connsiteX2345" fmla="*/ 1233964 w 2810446"/>
              <a:gd name="connsiteY2345" fmla="*/ 696373 h 1405699"/>
              <a:gd name="connsiteX2346" fmla="*/ 1237107 w 2810446"/>
              <a:gd name="connsiteY2346" fmla="*/ 693230 h 1405699"/>
              <a:gd name="connsiteX2347" fmla="*/ 1233964 w 2810446"/>
              <a:gd name="connsiteY2347" fmla="*/ 690086 h 1405699"/>
              <a:gd name="connsiteX2348" fmla="*/ 1230821 w 2810446"/>
              <a:gd name="connsiteY2348" fmla="*/ 693230 h 1405699"/>
              <a:gd name="connsiteX2349" fmla="*/ 1233964 w 2810446"/>
              <a:gd name="connsiteY2349" fmla="*/ 696373 h 1405699"/>
              <a:gd name="connsiteX2350" fmla="*/ 1235393 w 2810446"/>
              <a:gd name="connsiteY2350" fmla="*/ 683228 h 1405699"/>
              <a:gd name="connsiteX2351" fmla="*/ 1238536 w 2810446"/>
              <a:gd name="connsiteY2351" fmla="*/ 680085 h 1405699"/>
              <a:gd name="connsiteX2352" fmla="*/ 1235393 w 2810446"/>
              <a:gd name="connsiteY2352" fmla="*/ 676942 h 1405699"/>
              <a:gd name="connsiteX2353" fmla="*/ 1232249 w 2810446"/>
              <a:gd name="connsiteY2353" fmla="*/ 680085 h 1405699"/>
              <a:gd name="connsiteX2354" fmla="*/ 1235393 w 2810446"/>
              <a:gd name="connsiteY2354" fmla="*/ 683228 h 1405699"/>
              <a:gd name="connsiteX2355" fmla="*/ 1237869 w 2810446"/>
              <a:gd name="connsiteY2355" fmla="*/ 670274 h 1405699"/>
              <a:gd name="connsiteX2356" fmla="*/ 1241012 w 2810446"/>
              <a:gd name="connsiteY2356" fmla="*/ 667131 h 1405699"/>
              <a:gd name="connsiteX2357" fmla="*/ 1237869 w 2810446"/>
              <a:gd name="connsiteY2357" fmla="*/ 663988 h 1405699"/>
              <a:gd name="connsiteX2358" fmla="*/ 1234726 w 2810446"/>
              <a:gd name="connsiteY2358" fmla="*/ 667131 h 1405699"/>
              <a:gd name="connsiteX2359" fmla="*/ 1237869 w 2810446"/>
              <a:gd name="connsiteY2359" fmla="*/ 670274 h 1405699"/>
              <a:gd name="connsiteX2360" fmla="*/ 1241298 w 2810446"/>
              <a:gd name="connsiteY2360" fmla="*/ 657415 h 1405699"/>
              <a:gd name="connsiteX2361" fmla="*/ 1244441 w 2810446"/>
              <a:gd name="connsiteY2361" fmla="*/ 654272 h 1405699"/>
              <a:gd name="connsiteX2362" fmla="*/ 1241298 w 2810446"/>
              <a:gd name="connsiteY2362" fmla="*/ 651129 h 1405699"/>
              <a:gd name="connsiteX2363" fmla="*/ 1238155 w 2810446"/>
              <a:gd name="connsiteY2363" fmla="*/ 654272 h 1405699"/>
              <a:gd name="connsiteX2364" fmla="*/ 1241298 w 2810446"/>
              <a:gd name="connsiteY2364" fmla="*/ 657415 h 1405699"/>
              <a:gd name="connsiteX2365" fmla="*/ 1245680 w 2810446"/>
              <a:gd name="connsiteY2365" fmla="*/ 644938 h 1405699"/>
              <a:gd name="connsiteX2366" fmla="*/ 1248823 w 2810446"/>
              <a:gd name="connsiteY2366" fmla="*/ 641795 h 1405699"/>
              <a:gd name="connsiteX2367" fmla="*/ 1245680 w 2810446"/>
              <a:gd name="connsiteY2367" fmla="*/ 638651 h 1405699"/>
              <a:gd name="connsiteX2368" fmla="*/ 1242536 w 2810446"/>
              <a:gd name="connsiteY2368" fmla="*/ 641795 h 1405699"/>
              <a:gd name="connsiteX2369" fmla="*/ 1245680 w 2810446"/>
              <a:gd name="connsiteY2369" fmla="*/ 644938 h 1405699"/>
              <a:gd name="connsiteX2370" fmla="*/ 1264158 w 2810446"/>
              <a:gd name="connsiteY2370" fmla="*/ 609981 h 1405699"/>
              <a:gd name="connsiteX2371" fmla="*/ 1267301 w 2810446"/>
              <a:gd name="connsiteY2371" fmla="*/ 606838 h 1405699"/>
              <a:gd name="connsiteX2372" fmla="*/ 1264158 w 2810446"/>
              <a:gd name="connsiteY2372" fmla="*/ 603695 h 1405699"/>
              <a:gd name="connsiteX2373" fmla="*/ 1261015 w 2810446"/>
              <a:gd name="connsiteY2373" fmla="*/ 606838 h 1405699"/>
              <a:gd name="connsiteX2374" fmla="*/ 1264158 w 2810446"/>
              <a:gd name="connsiteY2374" fmla="*/ 609981 h 1405699"/>
              <a:gd name="connsiteX2375" fmla="*/ 1272064 w 2810446"/>
              <a:gd name="connsiteY2375" fmla="*/ 599313 h 1405699"/>
              <a:gd name="connsiteX2376" fmla="*/ 1275207 w 2810446"/>
              <a:gd name="connsiteY2376" fmla="*/ 596170 h 1405699"/>
              <a:gd name="connsiteX2377" fmla="*/ 1272064 w 2810446"/>
              <a:gd name="connsiteY2377" fmla="*/ 593027 h 1405699"/>
              <a:gd name="connsiteX2378" fmla="*/ 1268921 w 2810446"/>
              <a:gd name="connsiteY2378" fmla="*/ 596170 h 1405699"/>
              <a:gd name="connsiteX2379" fmla="*/ 1272064 w 2810446"/>
              <a:gd name="connsiteY2379" fmla="*/ 599313 h 1405699"/>
              <a:gd name="connsiteX2380" fmla="*/ 1280636 w 2810446"/>
              <a:gd name="connsiteY2380" fmla="*/ 589312 h 1405699"/>
              <a:gd name="connsiteX2381" fmla="*/ 1283780 w 2810446"/>
              <a:gd name="connsiteY2381" fmla="*/ 586169 h 1405699"/>
              <a:gd name="connsiteX2382" fmla="*/ 1280636 w 2810446"/>
              <a:gd name="connsiteY2382" fmla="*/ 583025 h 1405699"/>
              <a:gd name="connsiteX2383" fmla="*/ 1277493 w 2810446"/>
              <a:gd name="connsiteY2383" fmla="*/ 586169 h 1405699"/>
              <a:gd name="connsiteX2384" fmla="*/ 1280636 w 2810446"/>
              <a:gd name="connsiteY2384" fmla="*/ 589312 h 1405699"/>
              <a:gd name="connsiteX2385" fmla="*/ 1289971 w 2810446"/>
              <a:gd name="connsiteY2385" fmla="*/ 579977 h 1405699"/>
              <a:gd name="connsiteX2386" fmla="*/ 1293114 w 2810446"/>
              <a:gd name="connsiteY2386" fmla="*/ 576834 h 1405699"/>
              <a:gd name="connsiteX2387" fmla="*/ 1289971 w 2810446"/>
              <a:gd name="connsiteY2387" fmla="*/ 573691 h 1405699"/>
              <a:gd name="connsiteX2388" fmla="*/ 1286828 w 2810446"/>
              <a:gd name="connsiteY2388" fmla="*/ 576834 h 1405699"/>
              <a:gd name="connsiteX2389" fmla="*/ 1289971 w 2810446"/>
              <a:gd name="connsiteY2389" fmla="*/ 579977 h 1405699"/>
              <a:gd name="connsiteX2390" fmla="*/ 1300067 w 2810446"/>
              <a:gd name="connsiteY2390" fmla="*/ 571310 h 1405699"/>
              <a:gd name="connsiteX2391" fmla="*/ 1303211 w 2810446"/>
              <a:gd name="connsiteY2391" fmla="*/ 568166 h 1405699"/>
              <a:gd name="connsiteX2392" fmla="*/ 1300067 w 2810446"/>
              <a:gd name="connsiteY2392" fmla="*/ 565023 h 1405699"/>
              <a:gd name="connsiteX2393" fmla="*/ 1296924 w 2810446"/>
              <a:gd name="connsiteY2393" fmla="*/ 568166 h 1405699"/>
              <a:gd name="connsiteX2394" fmla="*/ 1300067 w 2810446"/>
              <a:gd name="connsiteY2394" fmla="*/ 571310 h 1405699"/>
              <a:gd name="connsiteX2395" fmla="*/ 1310640 w 2810446"/>
              <a:gd name="connsiteY2395" fmla="*/ 563499 h 1405699"/>
              <a:gd name="connsiteX2396" fmla="*/ 1313783 w 2810446"/>
              <a:gd name="connsiteY2396" fmla="*/ 560356 h 1405699"/>
              <a:gd name="connsiteX2397" fmla="*/ 1310640 w 2810446"/>
              <a:gd name="connsiteY2397" fmla="*/ 557213 h 1405699"/>
              <a:gd name="connsiteX2398" fmla="*/ 1307497 w 2810446"/>
              <a:gd name="connsiteY2398" fmla="*/ 560356 h 1405699"/>
              <a:gd name="connsiteX2399" fmla="*/ 1310640 w 2810446"/>
              <a:gd name="connsiteY2399" fmla="*/ 563499 h 1405699"/>
              <a:gd name="connsiteX2400" fmla="*/ 1321880 w 2810446"/>
              <a:gd name="connsiteY2400" fmla="*/ 556451 h 1405699"/>
              <a:gd name="connsiteX2401" fmla="*/ 1325023 w 2810446"/>
              <a:gd name="connsiteY2401" fmla="*/ 553307 h 1405699"/>
              <a:gd name="connsiteX2402" fmla="*/ 1321880 w 2810446"/>
              <a:gd name="connsiteY2402" fmla="*/ 550164 h 1405699"/>
              <a:gd name="connsiteX2403" fmla="*/ 1318736 w 2810446"/>
              <a:gd name="connsiteY2403" fmla="*/ 553307 h 1405699"/>
              <a:gd name="connsiteX2404" fmla="*/ 1321880 w 2810446"/>
              <a:gd name="connsiteY2404" fmla="*/ 556451 h 1405699"/>
              <a:gd name="connsiteX2405" fmla="*/ 1333595 w 2810446"/>
              <a:gd name="connsiteY2405" fmla="*/ 550259 h 1405699"/>
              <a:gd name="connsiteX2406" fmla="*/ 1336739 w 2810446"/>
              <a:gd name="connsiteY2406" fmla="*/ 547116 h 1405699"/>
              <a:gd name="connsiteX2407" fmla="*/ 1333595 w 2810446"/>
              <a:gd name="connsiteY2407" fmla="*/ 543973 h 1405699"/>
              <a:gd name="connsiteX2408" fmla="*/ 1330452 w 2810446"/>
              <a:gd name="connsiteY2408" fmla="*/ 547116 h 1405699"/>
              <a:gd name="connsiteX2409" fmla="*/ 1333595 w 2810446"/>
              <a:gd name="connsiteY2409" fmla="*/ 550259 h 1405699"/>
              <a:gd name="connsiteX2410" fmla="*/ 1345692 w 2810446"/>
              <a:gd name="connsiteY2410" fmla="*/ 544925 h 1405699"/>
              <a:gd name="connsiteX2411" fmla="*/ 1348835 w 2810446"/>
              <a:gd name="connsiteY2411" fmla="*/ 541782 h 1405699"/>
              <a:gd name="connsiteX2412" fmla="*/ 1345692 w 2810446"/>
              <a:gd name="connsiteY2412" fmla="*/ 538639 h 1405699"/>
              <a:gd name="connsiteX2413" fmla="*/ 1342549 w 2810446"/>
              <a:gd name="connsiteY2413" fmla="*/ 541782 h 1405699"/>
              <a:gd name="connsiteX2414" fmla="*/ 1345692 w 2810446"/>
              <a:gd name="connsiteY2414" fmla="*/ 544925 h 1405699"/>
              <a:gd name="connsiteX2415" fmla="*/ 1358170 w 2810446"/>
              <a:gd name="connsiteY2415" fmla="*/ 540639 h 1405699"/>
              <a:gd name="connsiteX2416" fmla="*/ 1361313 w 2810446"/>
              <a:gd name="connsiteY2416" fmla="*/ 537496 h 1405699"/>
              <a:gd name="connsiteX2417" fmla="*/ 1358170 w 2810446"/>
              <a:gd name="connsiteY2417" fmla="*/ 534353 h 1405699"/>
              <a:gd name="connsiteX2418" fmla="*/ 1355027 w 2810446"/>
              <a:gd name="connsiteY2418" fmla="*/ 537496 h 1405699"/>
              <a:gd name="connsiteX2419" fmla="*/ 1358170 w 2810446"/>
              <a:gd name="connsiteY2419" fmla="*/ 540639 h 1405699"/>
              <a:gd name="connsiteX2420" fmla="*/ 1370933 w 2810446"/>
              <a:gd name="connsiteY2420" fmla="*/ 537210 h 1405699"/>
              <a:gd name="connsiteX2421" fmla="*/ 1374077 w 2810446"/>
              <a:gd name="connsiteY2421" fmla="*/ 534067 h 1405699"/>
              <a:gd name="connsiteX2422" fmla="*/ 1370933 w 2810446"/>
              <a:gd name="connsiteY2422" fmla="*/ 530924 h 1405699"/>
              <a:gd name="connsiteX2423" fmla="*/ 1367790 w 2810446"/>
              <a:gd name="connsiteY2423" fmla="*/ 534067 h 1405699"/>
              <a:gd name="connsiteX2424" fmla="*/ 1370933 w 2810446"/>
              <a:gd name="connsiteY2424" fmla="*/ 537210 h 1405699"/>
              <a:gd name="connsiteX2425" fmla="*/ 1383887 w 2810446"/>
              <a:gd name="connsiteY2425" fmla="*/ 534734 h 1405699"/>
              <a:gd name="connsiteX2426" fmla="*/ 1387031 w 2810446"/>
              <a:gd name="connsiteY2426" fmla="*/ 531590 h 1405699"/>
              <a:gd name="connsiteX2427" fmla="*/ 1383887 w 2810446"/>
              <a:gd name="connsiteY2427" fmla="*/ 528447 h 1405699"/>
              <a:gd name="connsiteX2428" fmla="*/ 1380744 w 2810446"/>
              <a:gd name="connsiteY2428" fmla="*/ 531590 h 1405699"/>
              <a:gd name="connsiteX2429" fmla="*/ 1383887 w 2810446"/>
              <a:gd name="connsiteY2429" fmla="*/ 534734 h 1405699"/>
              <a:gd name="connsiteX2430" fmla="*/ 1397032 w 2810446"/>
              <a:gd name="connsiteY2430" fmla="*/ 533210 h 1405699"/>
              <a:gd name="connsiteX2431" fmla="*/ 1400175 w 2810446"/>
              <a:gd name="connsiteY2431" fmla="*/ 530066 h 1405699"/>
              <a:gd name="connsiteX2432" fmla="*/ 1397032 w 2810446"/>
              <a:gd name="connsiteY2432" fmla="*/ 526923 h 1405699"/>
              <a:gd name="connsiteX2433" fmla="*/ 1393889 w 2810446"/>
              <a:gd name="connsiteY2433" fmla="*/ 530066 h 1405699"/>
              <a:gd name="connsiteX2434" fmla="*/ 1397032 w 2810446"/>
              <a:gd name="connsiteY2434" fmla="*/ 533210 h 1405699"/>
              <a:gd name="connsiteX2435" fmla="*/ 1410272 w 2810446"/>
              <a:gd name="connsiteY2435" fmla="*/ 532733 h 1405699"/>
              <a:gd name="connsiteX2436" fmla="*/ 1413415 w 2810446"/>
              <a:gd name="connsiteY2436" fmla="*/ 529590 h 1405699"/>
              <a:gd name="connsiteX2437" fmla="*/ 1410272 w 2810446"/>
              <a:gd name="connsiteY2437" fmla="*/ 526447 h 1405699"/>
              <a:gd name="connsiteX2438" fmla="*/ 1407128 w 2810446"/>
              <a:gd name="connsiteY2438" fmla="*/ 529590 h 1405699"/>
              <a:gd name="connsiteX2439" fmla="*/ 1410272 w 2810446"/>
              <a:gd name="connsiteY2439" fmla="*/ 532733 h 1405699"/>
              <a:gd name="connsiteX2440" fmla="*/ 1423511 w 2810446"/>
              <a:gd name="connsiteY2440" fmla="*/ 533210 h 1405699"/>
              <a:gd name="connsiteX2441" fmla="*/ 1426655 w 2810446"/>
              <a:gd name="connsiteY2441" fmla="*/ 530066 h 1405699"/>
              <a:gd name="connsiteX2442" fmla="*/ 1423511 w 2810446"/>
              <a:gd name="connsiteY2442" fmla="*/ 526923 h 1405699"/>
              <a:gd name="connsiteX2443" fmla="*/ 1420368 w 2810446"/>
              <a:gd name="connsiteY2443" fmla="*/ 530066 h 1405699"/>
              <a:gd name="connsiteX2444" fmla="*/ 1423511 w 2810446"/>
              <a:gd name="connsiteY2444" fmla="*/ 533210 h 1405699"/>
              <a:gd name="connsiteX2445" fmla="*/ 1436656 w 2810446"/>
              <a:gd name="connsiteY2445" fmla="*/ 534734 h 1405699"/>
              <a:gd name="connsiteX2446" fmla="*/ 1439799 w 2810446"/>
              <a:gd name="connsiteY2446" fmla="*/ 531590 h 1405699"/>
              <a:gd name="connsiteX2447" fmla="*/ 1436656 w 2810446"/>
              <a:gd name="connsiteY2447" fmla="*/ 528447 h 1405699"/>
              <a:gd name="connsiteX2448" fmla="*/ 1433513 w 2810446"/>
              <a:gd name="connsiteY2448" fmla="*/ 531590 h 1405699"/>
              <a:gd name="connsiteX2449" fmla="*/ 1436656 w 2810446"/>
              <a:gd name="connsiteY2449" fmla="*/ 534734 h 1405699"/>
              <a:gd name="connsiteX2450" fmla="*/ 1449610 w 2810446"/>
              <a:gd name="connsiteY2450" fmla="*/ 537210 h 1405699"/>
              <a:gd name="connsiteX2451" fmla="*/ 1452753 w 2810446"/>
              <a:gd name="connsiteY2451" fmla="*/ 534067 h 1405699"/>
              <a:gd name="connsiteX2452" fmla="*/ 1449610 w 2810446"/>
              <a:gd name="connsiteY2452" fmla="*/ 530924 h 1405699"/>
              <a:gd name="connsiteX2453" fmla="*/ 1446467 w 2810446"/>
              <a:gd name="connsiteY2453" fmla="*/ 534067 h 1405699"/>
              <a:gd name="connsiteX2454" fmla="*/ 1449610 w 2810446"/>
              <a:gd name="connsiteY2454" fmla="*/ 537210 h 1405699"/>
              <a:gd name="connsiteX2455" fmla="*/ 1462373 w 2810446"/>
              <a:gd name="connsiteY2455" fmla="*/ 540639 h 1405699"/>
              <a:gd name="connsiteX2456" fmla="*/ 1465517 w 2810446"/>
              <a:gd name="connsiteY2456" fmla="*/ 537496 h 1405699"/>
              <a:gd name="connsiteX2457" fmla="*/ 1462373 w 2810446"/>
              <a:gd name="connsiteY2457" fmla="*/ 534353 h 1405699"/>
              <a:gd name="connsiteX2458" fmla="*/ 1459230 w 2810446"/>
              <a:gd name="connsiteY2458" fmla="*/ 537496 h 1405699"/>
              <a:gd name="connsiteX2459" fmla="*/ 1462373 w 2810446"/>
              <a:gd name="connsiteY2459" fmla="*/ 540639 h 1405699"/>
              <a:gd name="connsiteX2460" fmla="*/ 1474851 w 2810446"/>
              <a:gd name="connsiteY2460" fmla="*/ 544925 h 1405699"/>
              <a:gd name="connsiteX2461" fmla="*/ 1477994 w 2810446"/>
              <a:gd name="connsiteY2461" fmla="*/ 541782 h 1405699"/>
              <a:gd name="connsiteX2462" fmla="*/ 1474851 w 2810446"/>
              <a:gd name="connsiteY2462" fmla="*/ 538639 h 1405699"/>
              <a:gd name="connsiteX2463" fmla="*/ 1471708 w 2810446"/>
              <a:gd name="connsiteY2463" fmla="*/ 541782 h 1405699"/>
              <a:gd name="connsiteX2464" fmla="*/ 1474851 w 2810446"/>
              <a:gd name="connsiteY2464" fmla="*/ 544925 h 1405699"/>
              <a:gd name="connsiteX2465" fmla="*/ 1487043 w 2810446"/>
              <a:gd name="connsiteY2465" fmla="*/ 550259 h 1405699"/>
              <a:gd name="connsiteX2466" fmla="*/ 1490186 w 2810446"/>
              <a:gd name="connsiteY2466" fmla="*/ 547116 h 1405699"/>
              <a:gd name="connsiteX2467" fmla="*/ 1487043 w 2810446"/>
              <a:gd name="connsiteY2467" fmla="*/ 543973 h 1405699"/>
              <a:gd name="connsiteX2468" fmla="*/ 1483900 w 2810446"/>
              <a:gd name="connsiteY2468" fmla="*/ 547116 h 1405699"/>
              <a:gd name="connsiteX2469" fmla="*/ 1487043 w 2810446"/>
              <a:gd name="connsiteY2469" fmla="*/ 550259 h 1405699"/>
              <a:gd name="connsiteX2470" fmla="*/ 1498759 w 2810446"/>
              <a:gd name="connsiteY2470" fmla="*/ 556451 h 1405699"/>
              <a:gd name="connsiteX2471" fmla="*/ 1501902 w 2810446"/>
              <a:gd name="connsiteY2471" fmla="*/ 553307 h 1405699"/>
              <a:gd name="connsiteX2472" fmla="*/ 1498759 w 2810446"/>
              <a:gd name="connsiteY2472" fmla="*/ 550164 h 1405699"/>
              <a:gd name="connsiteX2473" fmla="*/ 1495616 w 2810446"/>
              <a:gd name="connsiteY2473" fmla="*/ 553307 h 1405699"/>
              <a:gd name="connsiteX2474" fmla="*/ 1498759 w 2810446"/>
              <a:gd name="connsiteY2474" fmla="*/ 556451 h 1405699"/>
              <a:gd name="connsiteX2475" fmla="*/ 1509903 w 2810446"/>
              <a:gd name="connsiteY2475" fmla="*/ 563499 h 1405699"/>
              <a:gd name="connsiteX2476" fmla="*/ 1513046 w 2810446"/>
              <a:gd name="connsiteY2476" fmla="*/ 560356 h 1405699"/>
              <a:gd name="connsiteX2477" fmla="*/ 1509903 w 2810446"/>
              <a:gd name="connsiteY2477" fmla="*/ 557213 h 1405699"/>
              <a:gd name="connsiteX2478" fmla="*/ 1506760 w 2810446"/>
              <a:gd name="connsiteY2478" fmla="*/ 560356 h 1405699"/>
              <a:gd name="connsiteX2479" fmla="*/ 1509903 w 2810446"/>
              <a:gd name="connsiteY2479" fmla="*/ 563499 h 1405699"/>
              <a:gd name="connsiteX2480" fmla="*/ 1520571 w 2810446"/>
              <a:gd name="connsiteY2480" fmla="*/ 571310 h 1405699"/>
              <a:gd name="connsiteX2481" fmla="*/ 1523714 w 2810446"/>
              <a:gd name="connsiteY2481" fmla="*/ 568166 h 1405699"/>
              <a:gd name="connsiteX2482" fmla="*/ 1520571 w 2810446"/>
              <a:gd name="connsiteY2482" fmla="*/ 565023 h 1405699"/>
              <a:gd name="connsiteX2483" fmla="*/ 1517428 w 2810446"/>
              <a:gd name="connsiteY2483" fmla="*/ 568166 h 1405699"/>
              <a:gd name="connsiteX2484" fmla="*/ 1520571 w 2810446"/>
              <a:gd name="connsiteY2484" fmla="*/ 571310 h 1405699"/>
              <a:gd name="connsiteX2485" fmla="*/ 1530572 w 2810446"/>
              <a:gd name="connsiteY2485" fmla="*/ 579977 h 1405699"/>
              <a:gd name="connsiteX2486" fmla="*/ 1533716 w 2810446"/>
              <a:gd name="connsiteY2486" fmla="*/ 576834 h 1405699"/>
              <a:gd name="connsiteX2487" fmla="*/ 1530572 w 2810446"/>
              <a:gd name="connsiteY2487" fmla="*/ 573691 h 1405699"/>
              <a:gd name="connsiteX2488" fmla="*/ 1527429 w 2810446"/>
              <a:gd name="connsiteY2488" fmla="*/ 576834 h 1405699"/>
              <a:gd name="connsiteX2489" fmla="*/ 1530572 w 2810446"/>
              <a:gd name="connsiteY2489" fmla="*/ 579977 h 1405699"/>
              <a:gd name="connsiteX2490" fmla="*/ 1539907 w 2810446"/>
              <a:gd name="connsiteY2490" fmla="*/ 589312 h 1405699"/>
              <a:gd name="connsiteX2491" fmla="*/ 1543050 w 2810446"/>
              <a:gd name="connsiteY2491" fmla="*/ 586169 h 1405699"/>
              <a:gd name="connsiteX2492" fmla="*/ 1539907 w 2810446"/>
              <a:gd name="connsiteY2492" fmla="*/ 583025 h 1405699"/>
              <a:gd name="connsiteX2493" fmla="*/ 1536764 w 2810446"/>
              <a:gd name="connsiteY2493" fmla="*/ 586169 h 1405699"/>
              <a:gd name="connsiteX2494" fmla="*/ 1539907 w 2810446"/>
              <a:gd name="connsiteY2494" fmla="*/ 589312 h 1405699"/>
              <a:gd name="connsiteX2495" fmla="*/ 1548575 w 2810446"/>
              <a:gd name="connsiteY2495" fmla="*/ 599313 h 1405699"/>
              <a:gd name="connsiteX2496" fmla="*/ 1551718 w 2810446"/>
              <a:gd name="connsiteY2496" fmla="*/ 596170 h 1405699"/>
              <a:gd name="connsiteX2497" fmla="*/ 1548575 w 2810446"/>
              <a:gd name="connsiteY2497" fmla="*/ 593027 h 1405699"/>
              <a:gd name="connsiteX2498" fmla="*/ 1545431 w 2810446"/>
              <a:gd name="connsiteY2498" fmla="*/ 596170 h 1405699"/>
              <a:gd name="connsiteX2499" fmla="*/ 1548575 w 2810446"/>
              <a:gd name="connsiteY2499" fmla="*/ 599313 h 1405699"/>
              <a:gd name="connsiteX2500" fmla="*/ 1556385 w 2810446"/>
              <a:gd name="connsiteY2500" fmla="*/ 609981 h 1405699"/>
              <a:gd name="connsiteX2501" fmla="*/ 1559528 w 2810446"/>
              <a:gd name="connsiteY2501" fmla="*/ 606838 h 1405699"/>
              <a:gd name="connsiteX2502" fmla="*/ 1556385 w 2810446"/>
              <a:gd name="connsiteY2502" fmla="*/ 603695 h 1405699"/>
              <a:gd name="connsiteX2503" fmla="*/ 1553242 w 2810446"/>
              <a:gd name="connsiteY2503" fmla="*/ 606838 h 1405699"/>
              <a:gd name="connsiteX2504" fmla="*/ 1556385 w 2810446"/>
              <a:gd name="connsiteY2504" fmla="*/ 609981 h 1405699"/>
              <a:gd name="connsiteX2505" fmla="*/ 1563434 w 2810446"/>
              <a:gd name="connsiteY2505" fmla="*/ 621125 h 1405699"/>
              <a:gd name="connsiteX2506" fmla="*/ 1566577 w 2810446"/>
              <a:gd name="connsiteY2506" fmla="*/ 617982 h 1405699"/>
              <a:gd name="connsiteX2507" fmla="*/ 1563434 w 2810446"/>
              <a:gd name="connsiteY2507" fmla="*/ 614839 h 1405699"/>
              <a:gd name="connsiteX2508" fmla="*/ 1560290 w 2810446"/>
              <a:gd name="connsiteY2508" fmla="*/ 617982 h 1405699"/>
              <a:gd name="connsiteX2509" fmla="*/ 1563434 w 2810446"/>
              <a:gd name="connsiteY2509" fmla="*/ 621125 h 1405699"/>
              <a:gd name="connsiteX2510" fmla="*/ 1569625 w 2810446"/>
              <a:gd name="connsiteY2510" fmla="*/ 632841 h 1405699"/>
              <a:gd name="connsiteX2511" fmla="*/ 1572768 w 2810446"/>
              <a:gd name="connsiteY2511" fmla="*/ 629698 h 1405699"/>
              <a:gd name="connsiteX2512" fmla="*/ 1569625 w 2810446"/>
              <a:gd name="connsiteY2512" fmla="*/ 626555 h 1405699"/>
              <a:gd name="connsiteX2513" fmla="*/ 1566482 w 2810446"/>
              <a:gd name="connsiteY2513" fmla="*/ 629698 h 1405699"/>
              <a:gd name="connsiteX2514" fmla="*/ 1569625 w 2810446"/>
              <a:gd name="connsiteY2514" fmla="*/ 632841 h 1405699"/>
              <a:gd name="connsiteX2515" fmla="*/ 1579245 w 2810446"/>
              <a:gd name="connsiteY2515" fmla="*/ 657415 h 1405699"/>
              <a:gd name="connsiteX2516" fmla="*/ 1582388 w 2810446"/>
              <a:gd name="connsiteY2516" fmla="*/ 654272 h 1405699"/>
              <a:gd name="connsiteX2517" fmla="*/ 1579245 w 2810446"/>
              <a:gd name="connsiteY2517" fmla="*/ 651129 h 1405699"/>
              <a:gd name="connsiteX2518" fmla="*/ 1576102 w 2810446"/>
              <a:gd name="connsiteY2518" fmla="*/ 654272 h 1405699"/>
              <a:gd name="connsiteX2519" fmla="*/ 1579245 w 2810446"/>
              <a:gd name="connsiteY2519" fmla="*/ 657415 h 1405699"/>
              <a:gd name="connsiteX2520" fmla="*/ 1582674 w 2810446"/>
              <a:gd name="connsiteY2520" fmla="*/ 670274 h 1405699"/>
              <a:gd name="connsiteX2521" fmla="*/ 1585817 w 2810446"/>
              <a:gd name="connsiteY2521" fmla="*/ 667131 h 1405699"/>
              <a:gd name="connsiteX2522" fmla="*/ 1582674 w 2810446"/>
              <a:gd name="connsiteY2522" fmla="*/ 663988 h 1405699"/>
              <a:gd name="connsiteX2523" fmla="*/ 1579531 w 2810446"/>
              <a:gd name="connsiteY2523" fmla="*/ 667131 h 1405699"/>
              <a:gd name="connsiteX2524" fmla="*/ 1582674 w 2810446"/>
              <a:gd name="connsiteY2524" fmla="*/ 670274 h 1405699"/>
              <a:gd name="connsiteX2525" fmla="*/ 1585151 w 2810446"/>
              <a:gd name="connsiteY2525" fmla="*/ 683228 h 1405699"/>
              <a:gd name="connsiteX2526" fmla="*/ 1588294 w 2810446"/>
              <a:gd name="connsiteY2526" fmla="*/ 680085 h 1405699"/>
              <a:gd name="connsiteX2527" fmla="*/ 1585151 w 2810446"/>
              <a:gd name="connsiteY2527" fmla="*/ 676942 h 1405699"/>
              <a:gd name="connsiteX2528" fmla="*/ 1582007 w 2810446"/>
              <a:gd name="connsiteY2528" fmla="*/ 680085 h 1405699"/>
              <a:gd name="connsiteX2529" fmla="*/ 1585151 w 2810446"/>
              <a:gd name="connsiteY2529" fmla="*/ 683228 h 1405699"/>
              <a:gd name="connsiteX2530" fmla="*/ 1586675 w 2810446"/>
              <a:gd name="connsiteY2530" fmla="*/ 696373 h 1405699"/>
              <a:gd name="connsiteX2531" fmla="*/ 1589818 w 2810446"/>
              <a:gd name="connsiteY2531" fmla="*/ 693230 h 1405699"/>
              <a:gd name="connsiteX2532" fmla="*/ 1586675 w 2810446"/>
              <a:gd name="connsiteY2532" fmla="*/ 690086 h 1405699"/>
              <a:gd name="connsiteX2533" fmla="*/ 1583531 w 2810446"/>
              <a:gd name="connsiteY2533" fmla="*/ 693230 h 1405699"/>
              <a:gd name="connsiteX2534" fmla="*/ 1586675 w 2810446"/>
              <a:gd name="connsiteY2534" fmla="*/ 696373 h 1405699"/>
              <a:gd name="connsiteX2535" fmla="*/ 1601914 w 2810446"/>
              <a:gd name="connsiteY2535" fmla="*/ 709613 h 1405699"/>
              <a:gd name="connsiteX2536" fmla="*/ 1605058 w 2810446"/>
              <a:gd name="connsiteY2536" fmla="*/ 706469 h 1405699"/>
              <a:gd name="connsiteX2537" fmla="*/ 1601914 w 2810446"/>
              <a:gd name="connsiteY2537" fmla="*/ 703326 h 1405699"/>
              <a:gd name="connsiteX2538" fmla="*/ 1598771 w 2810446"/>
              <a:gd name="connsiteY2538" fmla="*/ 706469 h 1405699"/>
              <a:gd name="connsiteX2539" fmla="*/ 1601914 w 2810446"/>
              <a:gd name="connsiteY2539" fmla="*/ 709613 h 1405699"/>
              <a:gd name="connsiteX2540" fmla="*/ 1601438 w 2810446"/>
              <a:gd name="connsiteY2540" fmla="*/ 722852 h 1405699"/>
              <a:gd name="connsiteX2541" fmla="*/ 1604582 w 2810446"/>
              <a:gd name="connsiteY2541" fmla="*/ 719709 h 1405699"/>
              <a:gd name="connsiteX2542" fmla="*/ 1601438 w 2810446"/>
              <a:gd name="connsiteY2542" fmla="*/ 716566 h 1405699"/>
              <a:gd name="connsiteX2543" fmla="*/ 1598295 w 2810446"/>
              <a:gd name="connsiteY2543" fmla="*/ 719709 h 1405699"/>
              <a:gd name="connsiteX2544" fmla="*/ 1601438 w 2810446"/>
              <a:gd name="connsiteY2544" fmla="*/ 722852 h 1405699"/>
              <a:gd name="connsiteX2545" fmla="*/ 1600010 w 2810446"/>
              <a:gd name="connsiteY2545" fmla="*/ 735997 h 1405699"/>
              <a:gd name="connsiteX2546" fmla="*/ 1603153 w 2810446"/>
              <a:gd name="connsiteY2546" fmla="*/ 732854 h 1405699"/>
              <a:gd name="connsiteX2547" fmla="*/ 1600010 w 2810446"/>
              <a:gd name="connsiteY2547" fmla="*/ 729710 h 1405699"/>
              <a:gd name="connsiteX2548" fmla="*/ 1596866 w 2810446"/>
              <a:gd name="connsiteY2548" fmla="*/ 732854 h 1405699"/>
              <a:gd name="connsiteX2549" fmla="*/ 1600010 w 2810446"/>
              <a:gd name="connsiteY2549" fmla="*/ 735997 h 1405699"/>
              <a:gd name="connsiteX2550" fmla="*/ 1597819 w 2810446"/>
              <a:gd name="connsiteY2550" fmla="*/ 748951 h 1405699"/>
              <a:gd name="connsiteX2551" fmla="*/ 1600962 w 2810446"/>
              <a:gd name="connsiteY2551" fmla="*/ 745808 h 1405699"/>
              <a:gd name="connsiteX2552" fmla="*/ 1597819 w 2810446"/>
              <a:gd name="connsiteY2552" fmla="*/ 742664 h 1405699"/>
              <a:gd name="connsiteX2553" fmla="*/ 1594676 w 2810446"/>
              <a:gd name="connsiteY2553" fmla="*/ 745808 h 1405699"/>
              <a:gd name="connsiteX2554" fmla="*/ 1597819 w 2810446"/>
              <a:gd name="connsiteY2554" fmla="*/ 748951 h 1405699"/>
              <a:gd name="connsiteX2555" fmla="*/ 1594580 w 2810446"/>
              <a:gd name="connsiteY2555" fmla="*/ 761810 h 1405699"/>
              <a:gd name="connsiteX2556" fmla="*/ 1597724 w 2810446"/>
              <a:gd name="connsiteY2556" fmla="*/ 758666 h 1405699"/>
              <a:gd name="connsiteX2557" fmla="*/ 1594580 w 2810446"/>
              <a:gd name="connsiteY2557" fmla="*/ 755523 h 1405699"/>
              <a:gd name="connsiteX2558" fmla="*/ 1591437 w 2810446"/>
              <a:gd name="connsiteY2558" fmla="*/ 758666 h 1405699"/>
              <a:gd name="connsiteX2559" fmla="*/ 1594580 w 2810446"/>
              <a:gd name="connsiteY2559" fmla="*/ 761810 h 1405699"/>
              <a:gd name="connsiteX2560" fmla="*/ 1590580 w 2810446"/>
              <a:gd name="connsiteY2560" fmla="*/ 774383 h 1405699"/>
              <a:gd name="connsiteX2561" fmla="*/ 1593723 w 2810446"/>
              <a:gd name="connsiteY2561" fmla="*/ 771239 h 1405699"/>
              <a:gd name="connsiteX2562" fmla="*/ 1590580 w 2810446"/>
              <a:gd name="connsiteY2562" fmla="*/ 768096 h 1405699"/>
              <a:gd name="connsiteX2563" fmla="*/ 1587437 w 2810446"/>
              <a:gd name="connsiteY2563" fmla="*/ 771239 h 1405699"/>
              <a:gd name="connsiteX2564" fmla="*/ 1590580 w 2810446"/>
              <a:gd name="connsiteY2564" fmla="*/ 774383 h 1405699"/>
              <a:gd name="connsiteX2565" fmla="*/ 1585627 w 2810446"/>
              <a:gd name="connsiteY2565" fmla="*/ 786670 h 1405699"/>
              <a:gd name="connsiteX2566" fmla="*/ 1588770 w 2810446"/>
              <a:gd name="connsiteY2566" fmla="*/ 783527 h 1405699"/>
              <a:gd name="connsiteX2567" fmla="*/ 1585627 w 2810446"/>
              <a:gd name="connsiteY2567" fmla="*/ 780383 h 1405699"/>
              <a:gd name="connsiteX2568" fmla="*/ 1582484 w 2810446"/>
              <a:gd name="connsiteY2568" fmla="*/ 783527 h 1405699"/>
              <a:gd name="connsiteX2569" fmla="*/ 1585627 w 2810446"/>
              <a:gd name="connsiteY2569" fmla="*/ 786670 h 1405699"/>
              <a:gd name="connsiteX2570" fmla="*/ 1579912 w 2810446"/>
              <a:gd name="connsiteY2570" fmla="*/ 798576 h 1405699"/>
              <a:gd name="connsiteX2571" fmla="*/ 1583055 w 2810446"/>
              <a:gd name="connsiteY2571" fmla="*/ 795433 h 1405699"/>
              <a:gd name="connsiteX2572" fmla="*/ 1579912 w 2810446"/>
              <a:gd name="connsiteY2572" fmla="*/ 792290 h 1405699"/>
              <a:gd name="connsiteX2573" fmla="*/ 1576768 w 2810446"/>
              <a:gd name="connsiteY2573" fmla="*/ 795433 h 1405699"/>
              <a:gd name="connsiteX2574" fmla="*/ 1579912 w 2810446"/>
              <a:gd name="connsiteY2574" fmla="*/ 798576 h 1405699"/>
              <a:gd name="connsiteX2575" fmla="*/ 1573339 w 2810446"/>
              <a:gd name="connsiteY2575" fmla="*/ 810101 h 1405699"/>
              <a:gd name="connsiteX2576" fmla="*/ 1576483 w 2810446"/>
              <a:gd name="connsiteY2576" fmla="*/ 806958 h 1405699"/>
              <a:gd name="connsiteX2577" fmla="*/ 1573339 w 2810446"/>
              <a:gd name="connsiteY2577" fmla="*/ 803815 h 1405699"/>
              <a:gd name="connsiteX2578" fmla="*/ 1570196 w 2810446"/>
              <a:gd name="connsiteY2578" fmla="*/ 806958 h 1405699"/>
              <a:gd name="connsiteX2579" fmla="*/ 1573339 w 2810446"/>
              <a:gd name="connsiteY2579" fmla="*/ 810101 h 1405699"/>
              <a:gd name="connsiteX2580" fmla="*/ 1566101 w 2810446"/>
              <a:gd name="connsiteY2580" fmla="*/ 821150 h 1405699"/>
              <a:gd name="connsiteX2581" fmla="*/ 1569244 w 2810446"/>
              <a:gd name="connsiteY2581" fmla="*/ 818007 h 1405699"/>
              <a:gd name="connsiteX2582" fmla="*/ 1566101 w 2810446"/>
              <a:gd name="connsiteY2582" fmla="*/ 814864 h 1405699"/>
              <a:gd name="connsiteX2583" fmla="*/ 1562957 w 2810446"/>
              <a:gd name="connsiteY2583" fmla="*/ 818007 h 1405699"/>
              <a:gd name="connsiteX2584" fmla="*/ 1566101 w 2810446"/>
              <a:gd name="connsiteY2584" fmla="*/ 821150 h 1405699"/>
              <a:gd name="connsiteX2585" fmla="*/ 1558004 w 2810446"/>
              <a:gd name="connsiteY2585" fmla="*/ 831628 h 1405699"/>
              <a:gd name="connsiteX2586" fmla="*/ 1561148 w 2810446"/>
              <a:gd name="connsiteY2586" fmla="*/ 828485 h 1405699"/>
              <a:gd name="connsiteX2587" fmla="*/ 1558004 w 2810446"/>
              <a:gd name="connsiteY2587" fmla="*/ 825341 h 1405699"/>
              <a:gd name="connsiteX2588" fmla="*/ 1554861 w 2810446"/>
              <a:gd name="connsiteY2588" fmla="*/ 828485 h 1405699"/>
              <a:gd name="connsiteX2589" fmla="*/ 1558004 w 2810446"/>
              <a:gd name="connsiteY2589" fmla="*/ 831628 h 1405699"/>
              <a:gd name="connsiteX2590" fmla="*/ 1549241 w 2810446"/>
              <a:gd name="connsiteY2590" fmla="*/ 841534 h 1405699"/>
              <a:gd name="connsiteX2591" fmla="*/ 1552385 w 2810446"/>
              <a:gd name="connsiteY2591" fmla="*/ 838390 h 1405699"/>
              <a:gd name="connsiteX2592" fmla="*/ 1549241 w 2810446"/>
              <a:gd name="connsiteY2592" fmla="*/ 835247 h 1405699"/>
              <a:gd name="connsiteX2593" fmla="*/ 1546098 w 2810446"/>
              <a:gd name="connsiteY2593" fmla="*/ 838390 h 1405699"/>
              <a:gd name="connsiteX2594" fmla="*/ 1549241 w 2810446"/>
              <a:gd name="connsiteY2594" fmla="*/ 841534 h 1405699"/>
              <a:gd name="connsiteX2595" fmla="*/ 1539812 w 2810446"/>
              <a:gd name="connsiteY2595" fmla="*/ 850773 h 1405699"/>
              <a:gd name="connsiteX2596" fmla="*/ 1542955 w 2810446"/>
              <a:gd name="connsiteY2596" fmla="*/ 847630 h 1405699"/>
              <a:gd name="connsiteX2597" fmla="*/ 1539812 w 2810446"/>
              <a:gd name="connsiteY2597" fmla="*/ 844487 h 1405699"/>
              <a:gd name="connsiteX2598" fmla="*/ 1536668 w 2810446"/>
              <a:gd name="connsiteY2598" fmla="*/ 847630 h 1405699"/>
              <a:gd name="connsiteX2599" fmla="*/ 1539812 w 2810446"/>
              <a:gd name="connsiteY2599" fmla="*/ 850773 h 1405699"/>
              <a:gd name="connsiteX2600" fmla="*/ 1529715 w 2810446"/>
              <a:gd name="connsiteY2600" fmla="*/ 859346 h 1405699"/>
              <a:gd name="connsiteX2601" fmla="*/ 1532858 w 2810446"/>
              <a:gd name="connsiteY2601" fmla="*/ 856202 h 1405699"/>
              <a:gd name="connsiteX2602" fmla="*/ 1529715 w 2810446"/>
              <a:gd name="connsiteY2602" fmla="*/ 853059 h 1405699"/>
              <a:gd name="connsiteX2603" fmla="*/ 1526572 w 2810446"/>
              <a:gd name="connsiteY2603" fmla="*/ 856202 h 1405699"/>
              <a:gd name="connsiteX2604" fmla="*/ 1529715 w 2810446"/>
              <a:gd name="connsiteY2604" fmla="*/ 859346 h 1405699"/>
              <a:gd name="connsiteX2605" fmla="*/ 1519142 w 2810446"/>
              <a:gd name="connsiteY2605" fmla="*/ 867251 h 1405699"/>
              <a:gd name="connsiteX2606" fmla="*/ 1522286 w 2810446"/>
              <a:gd name="connsiteY2606" fmla="*/ 864108 h 1405699"/>
              <a:gd name="connsiteX2607" fmla="*/ 1519142 w 2810446"/>
              <a:gd name="connsiteY2607" fmla="*/ 860965 h 1405699"/>
              <a:gd name="connsiteX2608" fmla="*/ 1515999 w 2810446"/>
              <a:gd name="connsiteY2608" fmla="*/ 864108 h 1405699"/>
              <a:gd name="connsiteX2609" fmla="*/ 1519142 w 2810446"/>
              <a:gd name="connsiteY2609" fmla="*/ 867251 h 1405699"/>
              <a:gd name="connsiteX2610" fmla="*/ 1507998 w 2810446"/>
              <a:gd name="connsiteY2610" fmla="*/ 874395 h 1405699"/>
              <a:gd name="connsiteX2611" fmla="*/ 1511141 w 2810446"/>
              <a:gd name="connsiteY2611" fmla="*/ 871252 h 1405699"/>
              <a:gd name="connsiteX2612" fmla="*/ 1507998 w 2810446"/>
              <a:gd name="connsiteY2612" fmla="*/ 868109 h 1405699"/>
              <a:gd name="connsiteX2613" fmla="*/ 1504855 w 2810446"/>
              <a:gd name="connsiteY2613" fmla="*/ 871252 h 1405699"/>
              <a:gd name="connsiteX2614" fmla="*/ 1507998 w 2810446"/>
              <a:gd name="connsiteY2614" fmla="*/ 874395 h 1405699"/>
              <a:gd name="connsiteX2615" fmla="*/ 1496378 w 2810446"/>
              <a:gd name="connsiteY2615" fmla="*/ 880777 h 1405699"/>
              <a:gd name="connsiteX2616" fmla="*/ 1499521 w 2810446"/>
              <a:gd name="connsiteY2616" fmla="*/ 877634 h 1405699"/>
              <a:gd name="connsiteX2617" fmla="*/ 1496378 w 2810446"/>
              <a:gd name="connsiteY2617" fmla="*/ 874490 h 1405699"/>
              <a:gd name="connsiteX2618" fmla="*/ 1493234 w 2810446"/>
              <a:gd name="connsiteY2618" fmla="*/ 877634 h 1405699"/>
              <a:gd name="connsiteX2619" fmla="*/ 1496378 w 2810446"/>
              <a:gd name="connsiteY2619" fmla="*/ 880777 h 1405699"/>
              <a:gd name="connsiteX2620" fmla="*/ 1484376 w 2810446"/>
              <a:gd name="connsiteY2620" fmla="*/ 886301 h 1405699"/>
              <a:gd name="connsiteX2621" fmla="*/ 1487519 w 2810446"/>
              <a:gd name="connsiteY2621" fmla="*/ 883158 h 1405699"/>
              <a:gd name="connsiteX2622" fmla="*/ 1484376 w 2810446"/>
              <a:gd name="connsiteY2622" fmla="*/ 880015 h 1405699"/>
              <a:gd name="connsiteX2623" fmla="*/ 1481233 w 2810446"/>
              <a:gd name="connsiteY2623" fmla="*/ 883158 h 1405699"/>
              <a:gd name="connsiteX2624" fmla="*/ 1484376 w 2810446"/>
              <a:gd name="connsiteY2624" fmla="*/ 886301 h 1405699"/>
              <a:gd name="connsiteX2625" fmla="*/ 1471993 w 2810446"/>
              <a:gd name="connsiteY2625" fmla="*/ 890969 h 1405699"/>
              <a:gd name="connsiteX2626" fmla="*/ 1475137 w 2810446"/>
              <a:gd name="connsiteY2626" fmla="*/ 887825 h 1405699"/>
              <a:gd name="connsiteX2627" fmla="*/ 1471993 w 2810446"/>
              <a:gd name="connsiteY2627" fmla="*/ 884682 h 1405699"/>
              <a:gd name="connsiteX2628" fmla="*/ 1468850 w 2810446"/>
              <a:gd name="connsiteY2628" fmla="*/ 887825 h 1405699"/>
              <a:gd name="connsiteX2629" fmla="*/ 1471993 w 2810446"/>
              <a:gd name="connsiteY2629" fmla="*/ 890969 h 1405699"/>
              <a:gd name="connsiteX2630" fmla="*/ 1459325 w 2810446"/>
              <a:gd name="connsiteY2630" fmla="*/ 894779 h 1405699"/>
              <a:gd name="connsiteX2631" fmla="*/ 1462468 w 2810446"/>
              <a:gd name="connsiteY2631" fmla="*/ 891635 h 1405699"/>
              <a:gd name="connsiteX2632" fmla="*/ 1459325 w 2810446"/>
              <a:gd name="connsiteY2632" fmla="*/ 888492 h 1405699"/>
              <a:gd name="connsiteX2633" fmla="*/ 1456182 w 2810446"/>
              <a:gd name="connsiteY2633" fmla="*/ 891635 h 1405699"/>
              <a:gd name="connsiteX2634" fmla="*/ 1459325 w 2810446"/>
              <a:gd name="connsiteY2634" fmla="*/ 894779 h 1405699"/>
              <a:gd name="connsiteX2635" fmla="*/ 1446467 w 2810446"/>
              <a:gd name="connsiteY2635" fmla="*/ 897731 h 1405699"/>
              <a:gd name="connsiteX2636" fmla="*/ 1449610 w 2810446"/>
              <a:gd name="connsiteY2636" fmla="*/ 894588 h 1405699"/>
              <a:gd name="connsiteX2637" fmla="*/ 1446467 w 2810446"/>
              <a:gd name="connsiteY2637" fmla="*/ 891445 h 1405699"/>
              <a:gd name="connsiteX2638" fmla="*/ 1443323 w 2810446"/>
              <a:gd name="connsiteY2638" fmla="*/ 894588 h 1405699"/>
              <a:gd name="connsiteX2639" fmla="*/ 1446467 w 2810446"/>
              <a:gd name="connsiteY2639" fmla="*/ 897731 h 1405699"/>
              <a:gd name="connsiteX2640" fmla="*/ 1433417 w 2810446"/>
              <a:gd name="connsiteY2640" fmla="*/ 899732 h 1405699"/>
              <a:gd name="connsiteX2641" fmla="*/ 1436561 w 2810446"/>
              <a:gd name="connsiteY2641" fmla="*/ 896588 h 1405699"/>
              <a:gd name="connsiteX2642" fmla="*/ 1433417 w 2810446"/>
              <a:gd name="connsiteY2642" fmla="*/ 893445 h 1405699"/>
              <a:gd name="connsiteX2643" fmla="*/ 1430274 w 2810446"/>
              <a:gd name="connsiteY2643" fmla="*/ 896588 h 1405699"/>
              <a:gd name="connsiteX2644" fmla="*/ 1433417 w 2810446"/>
              <a:gd name="connsiteY2644" fmla="*/ 899732 h 1405699"/>
              <a:gd name="connsiteX2645" fmla="*/ 1420178 w 2810446"/>
              <a:gd name="connsiteY2645" fmla="*/ 900875 h 1405699"/>
              <a:gd name="connsiteX2646" fmla="*/ 1423321 w 2810446"/>
              <a:gd name="connsiteY2646" fmla="*/ 897731 h 1405699"/>
              <a:gd name="connsiteX2647" fmla="*/ 1420178 w 2810446"/>
              <a:gd name="connsiteY2647" fmla="*/ 894588 h 1405699"/>
              <a:gd name="connsiteX2648" fmla="*/ 1417034 w 2810446"/>
              <a:gd name="connsiteY2648" fmla="*/ 897731 h 1405699"/>
              <a:gd name="connsiteX2649" fmla="*/ 1420178 w 2810446"/>
              <a:gd name="connsiteY2649" fmla="*/ 900875 h 1405699"/>
              <a:gd name="connsiteX2650" fmla="*/ 1406938 w 2810446"/>
              <a:gd name="connsiteY2650" fmla="*/ 901160 h 1405699"/>
              <a:gd name="connsiteX2651" fmla="*/ 1410081 w 2810446"/>
              <a:gd name="connsiteY2651" fmla="*/ 898017 h 1405699"/>
              <a:gd name="connsiteX2652" fmla="*/ 1406938 w 2810446"/>
              <a:gd name="connsiteY2652" fmla="*/ 894874 h 1405699"/>
              <a:gd name="connsiteX2653" fmla="*/ 1403795 w 2810446"/>
              <a:gd name="connsiteY2653" fmla="*/ 898017 h 1405699"/>
              <a:gd name="connsiteX2654" fmla="*/ 1406938 w 2810446"/>
              <a:gd name="connsiteY2654" fmla="*/ 901160 h 1405699"/>
              <a:gd name="connsiteX2655" fmla="*/ 1306925 w 2810446"/>
              <a:gd name="connsiteY2655" fmla="*/ 870966 h 1405699"/>
              <a:gd name="connsiteX2656" fmla="*/ 1310068 w 2810446"/>
              <a:gd name="connsiteY2656" fmla="*/ 867823 h 1405699"/>
              <a:gd name="connsiteX2657" fmla="*/ 1306925 w 2810446"/>
              <a:gd name="connsiteY2657" fmla="*/ 864680 h 1405699"/>
              <a:gd name="connsiteX2658" fmla="*/ 1303782 w 2810446"/>
              <a:gd name="connsiteY2658" fmla="*/ 867823 h 1405699"/>
              <a:gd name="connsiteX2659" fmla="*/ 1306925 w 2810446"/>
              <a:gd name="connsiteY2659" fmla="*/ 870966 h 1405699"/>
              <a:gd name="connsiteX2660" fmla="*/ 1296067 w 2810446"/>
              <a:gd name="connsiteY2660" fmla="*/ 863441 h 1405699"/>
              <a:gd name="connsiteX2661" fmla="*/ 1299210 w 2810446"/>
              <a:gd name="connsiteY2661" fmla="*/ 860298 h 1405699"/>
              <a:gd name="connsiteX2662" fmla="*/ 1296067 w 2810446"/>
              <a:gd name="connsiteY2662" fmla="*/ 857155 h 1405699"/>
              <a:gd name="connsiteX2663" fmla="*/ 1292924 w 2810446"/>
              <a:gd name="connsiteY2663" fmla="*/ 860298 h 1405699"/>
              <a:gd name="connsiteX2664" fmla="*/ 1296067 w 2810446"/>
              <a:gd name="connsiteY2664" fmla="*/ 863441 h 1405699"/>
              <a:gd name="connsiteX2665" fmla="*/ 1285780 w 2810446"/>
              <a:gd name="connsiteY2665" fmla="*/ 855155 h 1405699"/>
              <a:gd name="connsiteX2666" fmla="*/ 1288923 w 2810446"/>
              <a:gd name="connsiteY2666" fmla="*/ 852011 h 1405699"/>
              <a:gd name="connsiteX2667" fmla="*/ 1285780 w 2810446"/>
              <a:gd name="connsiteY2667" fmla="*/ 848868 h 1405699"/>
              <a:gd name="connsiteX2668" fmla="*/ 1282637 w 2810446"/>
              <a:gd name="connsiteY2668" fmla="*/ 852011 h 1405699"/>
              <a:gd name="connsiteX2669" fmla="*/ 1285780 w 2810446"/>
              <a:gd name="connsiteY2669" fmla="*/ 855155 h 1405699"/>
              <a:gd name="connsiteX2670" fmla="*/ 1275969 w 2810446"/>
              <a:gd name="connsiteY2670" fmla="*/ 846201 h 1405699"/>
              <a:gd name="connsiteX2671" fmla="*/ 1279112 w 2810446"/>
              <a:gd name="connsiteY2671" fmla="*/ 843058 h 1405699"/>
              <a:gd name="connsiteX2672" fmla="*/ 1275969 w 2810446"/>
              <a:gd name="connsiteY2672" fmla="*/ 839915 h 1405699"/>
              <a:gd name="connsiteX2673" fmla="*/ 1272826 w 2810446"/>
              <a:gd name="connsiteY2673" fmla="*/ 843058 h 1405699"/>
              <a:gd name="connsiteX2674" fmla="*/ 1275969 w 2810446"/>
              <a:gd name="connsiteY2674" fmla="*/ 846201 h 1405699"/>
              <a:gd name="connsiteX2675" fmla="*/ 1266920 w 2810446"/>
              <a:gd name="connsiteY2675" fmla="*/ 836676 h 1405699"/>
              <a:gd name="connsiteX2676" fmla="*/ 1270064 w 2810446"/>
              <a:gd name="connsiteY2676" fmla="*/ 833533 h 1405699"/>
              <a:gd name="connsiteX2677" fmla="*/ 1266920 w 2810446"/>
              <a:gd name="connsiteY2677" fmla="*/ 830390 h 1405699"/>
              <a:gd name="connsiteX2678" fmla="*/ 1263777 w 2810446"/>
              <a:gd name="connsiteY2678" fmla="*/ 833533 h 1405699"/>
              <a:gd name="connsiteX2679" fmla="*/ 1266920 w 2810446"/>
              <a:gd name="connsiteY2679" fmla="*/ 836676 h 1405699"/>
              <a:gd name="connsiteX2680" fmla="*/ 1258443 w 2810446"/>
              <a:gd name="connsiteY2680" fmla="*/ 826389 h 1405699"/>
              <a:gd name="connsiteX2681" fmla="*/ 1261586 w 2810446"/>
              <a:gd name="connsiteY2681" fmla="*/ 823246 h 1405699"/>
              <a:gd name="connsiteX2682" fmla="*/ 1258443 w 2810446"/>
              <a:gd name="connsiteY2682" fmla="*/ 820103 h 1405699"/>
              <a:gd name="connsiteX2683" fmla="*/ 1255300 w 2810446"/>
              <a:gd name="connsiteY2683" fmla="*/ 823246 h 1405699"/>
              <a:gd name="connsiteX2684" fmla="*/ 1258443 w 2810446"/>
              <a:gd name="connsiteY2684" fmla="*/ 826389 h 1405699"/>
              <a:gd name="connsiteX2685" fmla="*/ 1250728 w 2810446"/>
              <a:gd name="connsiteY2685" fmla="*/ 815721 h 1405699"/>
              <a:gd name="connsiteX2686" fmla="*/ 1253871 w 2810446"/>
              <a:gd name="connsiteY2686" fmla="*/ 812578 h 1405699"/>
              <a:gd name="connsiteX2687" fmla="*/ 1250728 w 2810446"/>
              <a:gd name="connsiteY2687" fmla="*/ 809435 h 1405699"/>
              <a:gd name="connsiteX2688" fmla="*/ 1247585 w 2810446"/>
              <a:gd name="connsiteY2688" fmla="*/ 812578 h 1405699"/>
              <a:gd name="connsiteX2689" fmla="*/ 1250728 w 2810446"/>
              <a:gd name="connsiteY2689" fmla="*/ 815721 h 1405699"/>
              <a:gd name="connsiteX2690" fmla="*/ 1243775 w 2810446"/>
              <a:gd name="connsiteY2690" fmla="*/ 804386 h 1405699"/>
              <a:gd name="connsiteX2691" fmla="*/ 1246918 w 2810446"/>
              <a:gd name="connsiteY2691" fmla="*/ 801243 h 1405699"/>
              <a:gd name="connsiteX2692" fmla="*/ 1243775 w 2810446"/>
              <a:gd name="connsiteY2692" fmla="*/ 798100 h 1405699"/>
              <a:gd name="connsiteX2693" fmla="*/ 1240631 w 2810446"/>
              <a:gd name="connsiteY2693" fmla="*/ 801243 h 1405699"/>
              <a:gd name="connsiteX2694" fmla="*/ 1243775 w 2810446"/>
              <a:gd name="connsiteY2694" fmla="*/ 804386 h 1405699"/>
              <a:gd name="connsiteX2695" fmla="*/ 1237679 w 2810446"/>
              <a:gd name="connsiteY2695" fmla="*/ 792671 h 1405699"/>
              <a:gd name="connsiteX2696" fmla="*/ 1240822 w 2810446"/>
              <a:gd name="connsiteY2696" fmla="*/ 789527 h 1405699"/>
              <a:gd name="connsiteX2697" fmla="*/ 1237679 w 2810446"/>
              <a:gd name="connsiteY2697" fmla="*/ 786384 h 1405699"/>
              <a:gd name="connsiteX2698" fmla="*/ 1234535 w 2810446"/>
              <a:gd name="connsiteY2698" fmla="*/ 789527 h 1405699"/>
              <a:gd name="connsiteX2699" fmla="*/ 1237679 w 2810446"/>
              <a:gd name="connsiteY2699" fmla="*/ 792671 h 1405699"/>
              <a:gd name="connsiteX2700" fmla="*/ 1232345 w 2810446"/>
              <a:gd name="connsiteY2700" fmla="*/ 780574 h 1405699"/>
              <a:gd name="connsiteX2701" fmla="*/ 1235488 w 2810446"/>
              <a:gd name="connsiteY2701" fmla="*/ 777431 h 1405699"/>
              <a:gd name="connsiteX2702" fmla="*/ 1232345 w 2810446"/>
              <a:gd name="connsiteY2702" fmla="*/ 774287 h 1405699"/>
              <a:gd name="connsiteX2703" fmla="*/ 1229201 w 2810446"/>
              <a:gd name="connsiteY2703" fmla="*/ 777431 h 1405699"/>
              <a:gd name="connsiteX2704" fmla="*/ 1232345 w 2810446"/>
              <a:gd name="connsiteY2704" fmla="*/ 780574 h 1405699"/>
              <a:gd name="connsiteX2705" fmla="*/ 1227868 w 2810446"/>
              <a:gd name="connsiteY2705" fmla="*/ 768191 h 1405699"/>
              <a:gd name="connsiteX2706" fmla="*/ 1231011 w 2810446"/>
              <a:gd name="connsiteY2706" fmla="*/ 765048 h 1405699"/>
              <a:gd name="connsiteX2707" fmla="*/ 1227868 w 2810446"/>
              <a:gd name="connsiteY2707" fmla="*/ 761905 h 1405699"/>
              <a:gd name="connsiteX2708" fmla="*/ 1224725 w 2810446"/>
              <a:gd name="connsiteY2708" fmla="*/ 765048 h 1405699"/>
              <a:gd name="connsiteX2709" fmla="*/ 1227868 w 2810446"/>
              <a:gd name="connsiteY2709" fmla="*/ 768191 h 1405699"/>
              <a:gd name="connsiteX2710" fmla="*/ 1224248 w 2810446"/>
              <a:gd name="connsiteY2710" fmla="*/ 755428 h 1405699"/>
              <a:gd name="connsiteX2711" fmla="*/ 1227392 w 2810446"/>
              <a:gd name="connsiteY2711" fmla="*/ 752285 h 1405699"/>
              <a:gd name="connsiteX2712" fmla="*/ 1224248 w 2810446"/>
              <a:gd name="connsiteY2712" fmla="*/ 749141 h 1405699"/>
              <a:gd name="connsiteX2713" fmla="*/ 1221105 w 2810446"/>
              <a:gd name="connsiteY2713" fmla="*/ 752285 h 1405699"/>
              <a:gd name="connsiteX2714" fmla="*/ 1224248 w 2810446"/>
              <a:gd name="connsiteY2714" fmla="*/ 755428 h 1405699"/>
              <a:gd name="connsiteX2715" fmla="*/ 1221581 w 2810446"/>
              <a:gd name="connsiteY2715" fmla="*/ 742474 h 1405699"/>
              <a:gd name="connsiteX2716" fmla="*/ 1224725 w 2810446"/>
              <a:gd name="connsiteY2716" fmla="*/ 739331 h 1405699"/>
              <a:gd name="connsiteX2717" fmla="*/ 1221581 w 2810446"/>
              <a:gd name="connsiteY2717" fmla="*/ 736187 h 1405699"/>
              <a:gd name="connsiteX2718" fmla="*/ 1218438 w 2810446"/>
              <a:gd name="connsiteY2718" fmla="*/ 739331 h 1405699"/>
              <a:gd name="connsiteX2719" fmla="*/ 1221581 w 2810446"/>
              <a:gd name="connsiteY2719" fmla="*/ 742474 h 1405699"/>
              <a:gd name="connsiteX2720" fmla="*/ 1219772 w 2810446"/>
              <a:gd name="connsiteY2720" fmla="*/ 729425 h 1405699"/>
              <a:gd name="connsiteX2721" fmla="*/ 1222915 w 2810446"/>
              <a:gd name="connsiteY2721" fmla="*/ 726281 h 1405699"/>
              <a:gd name="connsiteX2722" fmla="*/ 1219772 w 2810446"/>
              <a:gd name="connsiteY2722" fmla="*/ 723138 h 1405699"/>
              <a:gd name="connsiteX2723" fmla="*/ 1216628 w 2810446"/>
              <a:gd name="connsiteY2723" fmla="*/ 726281 h 1405699"/>
              <a:gd name="connsiteX2724" fmla="*/ 1219772 w 2810446"/>
              <a:gd name="connsiteY2724" fmla="*/ 729425 h 1405699"/>
              <a:gd name="connsiteX2725" fmla="*/ 1218819 w 2810446"/>
              <a:gd name="connsiteY2725" fmla="*/ 716185 h 1405699"/>
              <a:gd name="connsiteX2726" fmla="*/ 1221962 w 2810446"/>
              <a:gd name="connsiteY2726" fmla="*/ 713042 h 1405699"/>
              <a:gd name="connsiteX2727" fmla="*/ 1218819 w 2810446"/>
              <a:gd name="connsiteY2727" fmla="*/ 709898 h 1405699"/>
              <a:gd name="connsiteX2728" fmla="*/ 1215676 w 2810446"/>
              <a:gd name="connsiteY2728" fmla="*/ 713042 h 1405699"/>
              <a:gd name="connsiteX2729" fmla="*/ 1218819 w 2810446"/>
              <a:gd name="connsiteY2729" fmla="*/ 716185 h 1405699"/>
              <a:gd name="connsiteX2730" fmla="*/ 1218819 w 2810446"/>
              <a:gd name="connsiteY2730" fmla="*/ 702945 h 1405699"/>
              <a:gd name="connsiteX2731" fmla="*/ 1221962 w 2810446"/>
              <a:gd name="connsiteY2731" fmla="*/ 699802 h 1405699"/>
              <a:gd name="connsiteX2732" fmla="*/ 1218819 w 2810446"/>
              <a:gd name="connsiteY2732" fmla="*/ 696659 h 1405699"/>
              <a:gd name="connsiteX2733" fmla="*/ 1215676 w 2810446"/>
              <a:gd name="connsiteY2733" fmla="*/ 699802 h 1405699"/>
              <a:gd name="connsiteX2734" fmla="*/ 1218819 w 2810446"/>
              <a:gd name="connsiteY2734" fmla="*/ 702945 h 1405699"/>
              <a:gd name="connsiteX2735" fmla="*/ 1219772 w 2810446"/>
              <a:gd name="connsiteY2735" fmla="*/ 689801 h 1405699"/>
              <a:gd name="connsiteX2736" fmla="*/ 1222915 w 2810446"/>
              <a:gd name="connsiteY2736" fmla="*/ 686657 h 1405699"/>
              <a:gd name="connsiteX2737" fmla="*/ 1219772 w 2810446"/>
              <a:gd name="connsiteY2737" fmla="*/ 683514 h 1405699"/>
              <a:gd name="connsiteX2738" fmla="*/ 1216628 w 2810446"/>
              <a:gd name="connsiteY2738" fmla="*/ 686657 h 1405699"/>
              <a:gd name="connsiteX2739" fmla="*/ 1219772 w 2810446"/>
              <a:gd name="connsiteY2739" fmla="*/ 689801 h 1405699"/>
              <a:gd name="connsiteX2740" fmla="*/ 1258443 w 2810446"/>
              <a:gd name="connsiteY2740" fmla="*/ 592741 h 1405699"/>
              <a:gd name="connsiteX2741" fmla="*/ 1261586 w 2810446"/>
              <a:gd name="connsiteY2741" fmla="*/ 589598 h 1405699"/>
              <a:gd name="connsiteX2742" fmla="*/ 1258443 w 2810446"/>
              <a:gd name="connsiteY2742" fmla="*/ 586454 h 1405699"/>
              <a:gd name="connsiteX2743" fmla="*/ 1255300 w 2810446"/>
              <a:gd name="connsiteY2743" fmla="*/ 589598 h 1405699"/>
              <a:gd name="connsiteX2744" fmla="*/ 1258443 w 2810446"/>
              <a:gd name="connsiteY2744" fmla="*/ 592741 h 1405699"/>
              <a:gd name="connsiteX2745" fmla="*/ 1266920 w 2810446"/>
              <a:gd name="connsiteY2745" fmla="*/ 582549 h 1405699"/>
              <a:gd name="connsiteX2746" fmla="*/ 1270064 w 2810446"/>
              <a:gd name="connsiteY2746" fmla="*/ 579406 h 1405699"/>
              <a:gd name="connsiteX2747" fmla="*/ 1266920 w 2810446"/>
              <a:gd name="connsiteY2747" fmla="*/ 576263 h 1405699"/>
              <a:gd name="connsiteX2748" fmla="*/ 1263777 w 2810446"/>
              <a:gd name="connsiteY2748" fmla="*/ 579406 h 1405699"/>
              <a:gd name="connsiteX2749" fmla="*/ 1266920 w 2810446"/>
              <a:gd name="connsiteY2749" fmla="*/ 582549 h 1405699"/>
              <a:gd name="connsiteX2750" fmla="*/ 1275969 w 2810446"/>
              <a:gd name="connsiteY2750" fmla="*/ 572929 h 1405699"/>
              <a:gd name="connsiteX2751" fmla="*/ 1279112 w 2810446"/>
              <a:gd name="connsiteY2751" fmla="*/ 569786 h 1405699"/>
              <a:gd name="connsiteX2752" fmla="*/ 1275969 w 2810446"/>
              <a:gd name="connsiteY2752" fmla="*/ 566642 h 1405699"/>
              <a:gd name="connsiteX2753" fmla="*/ 1272826 w 2810446"/>
              <a:gd name="connsiteY2753" fmla="*/ 569786 h 1405699"/>
              <a:gd name="connsiteX2754" fmla="*/ 1275969 w 2810446"/>
              <a:gd name="connsiteY2754" fmla="*/ 572929 h 1405699"/>
              <a:gd name="connsiteX2755" fmla="*/ 1285780 w 2810446"/>
              <a:gd name="connsiteY2755" fmla="*/ 563975 h 1405699"/>
              <a:gd name="connsiteX2756" fmla="*/ 1288923 w 2810446"/>
              <a:gd name="connsiteY2756" fmla="*/ 560832 h 1405699"/>
              <a:gd name="connsiteX2757" fmla="*/ 1285780 w 2810446"/>
              <a:gd name="connsiteY2757" fmla="*/ 557689 h 1405699"/>
              <a:gd name="connsiteX2758" fmla="*/ 1282637 w 2810446"/>
              <a:gd name="connsiteY2758" fmla="*/ 560832 h 1405699"/>
              <a:gd name="connsiteX2759" fmla="*/ 1285780 w 2810446"/>
              <a:gd name="connsiteY2759" fmla="*/ 563975 h 1405699"/>
              <a:gd name="connsiteX2760" fmla="*/ 1296067 w 2810446"/>
              <a:gd name="connsiteY2760" fmla="*/ 555784 h 1405699"/>
              <a:gd name="connsiteX2761" fmla="*/ 1299210 w 2810446"/>
              <a:gd name="connsiteY2761" fmla="*/ 552641 h 1405699"/>
              <a:gd name="connsiteX2762" fmla="*/ 1296067 w 2810446"/>
              <a:gd name="connsiteY2762" fmla="*/ 549497 h 1405699"/>
              <a:gd name="connsiteX2763" fmla="*/ 1292924 w 2810446"/>
              <a:gd name="connsiteY2763" fmla="*/ 552641 h 1405699"/>
              <a:gd name="connsiteX2764" fmla="*/ 1296067 w 2810446"/>
              <a:gd name="connsiteY2764" fmla="*/ 555784 h 1405699"/>
              <a:gd name="connsiteX2765" fmla="*/ 1306925 w 2810446"/>
              <a:gd name="connsiteY2765" fmla="*/ 548259 h 1405699"/>
              <a:gd name="connsiteX2766" fmla="*/ 1310068 w 2810446"/>
              <a:gd name="connsiteY2766" fmla="*/ 545116 h 1405699"/>
              <a:gd name="connsiteX2767" fmla="*/ 1306925 w 2810446"/>
              <a:gd name="connsiteY2767" fmla="*/ 541973 h 1405699"/>
              <a:gd name="connsiteX2768" fmla="*/ 1303782 w 2810446"/>
              <a:gd name="connsiteY2768" fmla="*/ 545116 h 1405699"/>
              <a:gd name="connsiteX2769" fmla="*/ 1306925 w 2810446"/>
              <a:gd name="connsiteY2769" fmla="*/ 548259 h 1405699"/>
              <a:gd name="connsiteX2770" fmla="*/ 1318355 w 2810446"/>
              <a:gd name="connsiteY2770" fmla="*/ 541496 h 1405699"/>
              <a:gd name="connsiteX2771" fmla="*/ 1321499 w 2810446"/>
              <a:gd name="connsiteY2771" fmla="*/ 538353 h 1405699"/>
              <a:gd name="connsiteX2772" fmla="*/ 1318355 w 2810446"/>
              <a:gd name="connsiteY2772" fmla="*/ 535210 h 1405699"/>
              <a:gd name="connsiteX2773" fmla="*/ 1315212 w 2810446"/>
              <a:gd name="connsiteY2773" fmla="*/ 538353 h 1405699"/>
              <a:gd name="connsiteX2774" fmla="*/ 1318355 w 2810446"/>
              <a:gd name="connsiteY2774" fmla="*/ 541496 h 1405699"/>
              <a:gd name="connsiteX2775" fmla="*/ 1330166 w 2810446"/>
              <a:gd name="connsiteY2775" fmla="*/ 535591 h 1405699"/>
              <a:gd name="connsiteX2776" fmla="*/ 1333310 w 2810446"/>
              <a:gd name="connsiteY2776" fmla="*/ 532448 h 1405699"/>
              <a:gd name="connsiteX2777" fmla="*/ 1330166 w 2810446"/>
              <a:gd name="connsiteY2777" fmla="*/ 529304 h 1405699"/>
              <a:gd name="connsiteX2778" fmla="*/ 1327023 w 2810446"/>
              <a:gd name="connsiteY2778" fmla="*/ 532448 h 1405699"/>
              <a:gd name="connsiteX2779" fmla="*/ 1330166 w 2810446"/>
              <a:gd name="connsiteY2779" fmla="*/ 535591 h 1405699"/>
              <a:gd name="connsiteX2780" fmla="*/ 1342358 w 2810446"/>
              <a:gd name="connsiteY2780" fmla="*/ 530447 h 1405699"/>
              <a:gd name="connsiteX2781" fmla="*/ 1345502 w 2810446"/>
              <a:gd name="connsiteY2781" fmla="*/ 527304 h 1405699"/>
              <a:gd name="connsiteX2782" fmla="*/ 1342358 w 2810446"/>
              <a:gd name="connsiteY2782" fmla="*/ 524161 h 1405699"/>
              <a:gd name="connsiteX2783" fmla="*/ 1339215 w 2810446"/>
              <a:gd name="connsiteY2783" fmla="*/ 527304 h 1405699"/>
              <a:gd name="connsiteX2784" fmla="*/ 1342358 w 2810446"/>
              <a:gd name="connsiteY2784" fmla="*/ 530447 h 1405699"/>
              <a:gd name="connsiteX2785" fmla="*/ 1354836 w 2810446"/>
              <a:gd name="connsiteY2785" fmla="*/ 526161 h 1405699"/>
              <a:gd name="connsiteX2786" fmla="*/ 1357979 w 2810446"/>
              <a:gd name="connsiteY2786" fmla="*/ 523018 h 1405699"/>
              <a:gd name="connsiteX2787" fmla="*/ 1354836 w 2810446"/>
              <a:gd name="connsiteY2787" fmla="*/ 519875 h 1405699"/>
              <a:gd name="connsiteX2788" fmla="*/ 1351693 w 2810446"/>
              <a:gd name="connsiteY2788" fmla="*/ 523018 h 1405699"/>
              <a:gd name="connsiteX2789" fmla="*/ 1354836 w 2810446"/>
              <a:gd name="connsiteY2789" fmla="*/ 526161 h 1405699"/>
              <a:gd name="connsiteX2790" fmla="*/ 1367695 w 2810446"/>
              <a:gd name="connsiteY2790" fmla="*/ 522827 h 1405699"/>
              <a:gd name="connsiteX2791" fmla="*/ 1370838 w 2810446"/>
              <a:gd name="connsiteY2791" fmla="*/ 519684 h 1405699"/>
              <a:gd name="connsiteX2792" fmla="*/ 1367695 w 2810446"/>
              <a:gd name="connsiteY2792" fmla="*/ 516541 h 1405699"/>
              <a:gd name="connsiteX2793" fmla="*/ 1364552 w 2810446"/>
              <a:gd name="connsiteY2793" fmla="*/ 519684 h 1405699"/>
              <a:gd name="connsiteX2794" fmla="*/ 1367695 w 2810446"/>
              <a:gd name="connsiteY2794" fmla="*/ 522827 h 1405699"/>
              <a:gd name="connsiteX2795" fmla="*/ 1380649 w 2810446"/>
              <a:gd name="connsiteY2795" fmla="*/ 520351 h 1405699"/>
              <a:gd name="connsiteX2796" fmla="*/ 1383792 w 2810446"/>
              <a:gd name="connsiteY2796" fmla="*/ 517208 h 1405699"/>
              <a:gd name="connsiteX2797" fmla="*/ 1380649 w 2810446"/>
              <a:gd name="connsiteY2797" fmla="*/ 514064 h 1405699"/>
              <a:gd name="connsiteX2798" fmla="*/ 1377506 w 2810446"/>
              <a:gd name="connsiteY2798" fmla="*/ 517208 h 1405699"/>
              <a:gd name="connsiteX2799" fmla="*/ 1380649 w 2810446"/>
              <a:gd name="connsiteY2799" fmla="*/ 520351 h 1405699"/>
              <a:gd name="connsiteX2800" fmla="*/ 1393793 w 2810446"/>
              <a:gd name="connsiteY2800" fmla="*/ 518732 h 1405699"/>
              <a:gd name="connsiteX2801" fmla="*/ 1396937 w 2810446"/>
              <a:gd name="connsiteY2801" fmla="*/ 515588 h 1405699"/>
              <a:gd name="connsiteX2802" fmla="*/ 1393793 w 2810446"/>
              <a:gd name="connsiteY2802" fmla="*/ 512445 h 1405699"/>
              <a:gd name="connsiteX2803" fmla="*/ 1390650 w 2810446"/>
              <a:gd name="connsiteY2803" fmla="*/ 515588 h 1405699"/>
              <a:gd name="connsiteX2804" fmla="*/ 1393793 w 2810446"/>
              <a:gd name="connsiteY2804" fmla="*/ 518732 h 1405699"/>
              <a:gd name="connsiteX2805" fmla="*/ 1406938 w 2810446"/>
              <a:gd name="connsiteY2805" fmla="*/ 518065 h 1405699"/>
              <a:gd name="connsiteX2806" fmla="*/ 1410081 w 2810446"/>
              <a:gd name="connsiteY2806" fmla="*/ 514922 h 1405699"/>
              <a:gd name="connsiteX2807" fmla="*/ 1406938 w 2810446"/>
              <a:gd name="connsiteY2807" fmla="*/ 511778 h 1405699"/>
              <a:gd name="connsiteX2808" fmla="*/ 1403795 w 2810446"/>
              <a:gd name="connsiteY2808" fmla="*/ 514922 h 1405699"/>
              <a:gd name="connsiteX2809" fmla="*/ 1406938 w 2810446"/>
              <a:gd name="connsiteY2809" fmla="*/ 518065 h 1405699"/>
              <a:gd name="connsiteX2810" fmla="*/ 1420178 w 2810446"/>
              <a:gd name="connsiteY2810" fmla="*/ 518255 h 1405699"/>
              <a:gd name="connsiteX2811" fmla="*/ 1423321 w 2810446"/>
              <a:gd name="connsiteY2811" fmla="*/ 515112 h 1405699"/>
              <a:gd name="connsiteX2812" fmla="*/ 1420178 w 2810446"/>
              <a:gd name="connsiteY2812" fmla="*/ 511969 h 1405699"/>
              <a:gd name="connsiteX2813" fmla="*/ 1417034 w 2810446"/>
              <a:gd name="connsiteY2813" fmla="*/ 515112 h 1405699"/>
              <a:gd name="connsiteX2814" fmla="*/ 1420178 w 2810446"/>
              <a:gd name="connsiteY2814" fmla="*/ 518255 h 1405699"/>
              <a:gd name="connsiteX2815" fmla="*/ 1433417 w 2810446"/>
              <a:gd name="connsiteY2815" fmla="*/ 519398 h 1405699"/>
              <a:gd name="connsiteX2816" fmla="*/ 1436561 w 2810446"/>
              <a:gd name="connsiteY2816" fmla="*/ 516255 h 1405699"/>
              <a:gd name="connsiteX2817" fmla="*/ 1433417 w 2810446"/>
              <a:gd name="connsiteY2817" fmla="*/ 513112 h 1405699"/>
              <a:gd name="connsiteX2818" fmla="*/ 1430274 w 2810446"/>
              <a:gd name="connsiteY2818" fmla="*/ 516255 h 1405699"/>
              <a:gd name="connsiteX2819" fmla="*/ 1433417 w 2810446"/>
              <a:gd name="connsiteY2819" fmla="*/ 519398 h 1405699"/>
              <a:gd name="connsiteX2820" fmla="*/ 1446467 w 2810446"/>
              <a:gd name="connsiteY2820" fmla="*/ 521399 h 1405699"/>
              <a:gd name="connsiteX2821" fmla="*/ 1449610 w 2810446"/>
              <a:gd name="connsiteY2821" fmla="*/ 518255 h 1405699"/>
              <a:gd name="connsiteX2822" fmla="*/ 1446467 w 2810446"/>
              <a:gd name="connsiteY2822" fmla="*/ 515112 h 1405699"/>
              <a:gd name="connsiteX2823" fmla="*/ 1443323 w 2810446"/>
              <a:gd name="connsiteY2823" fmla="*/ 518255 h 1405699"/>
              <a:gd name="connsiteX2824" fmla="*/ 1446467 w 2810446"/>
              <a:gd name="connsiteY2824" fmla="*/ 521399 h 1405699"/>
              <a:gd name="connsiteX2825" fmla="*/ 1459325 w 2810446"/>
              <a:gd name="connsiteY2825" fmla="*/ 524351 h 1405699"/>
              <a:gd name="connsiteX2826" fmla="*/ 1462468 w 2810446"/>
              <a:gd name="connsiteY2826" fmla="*/ 521208 h 1405699"/>
              <a:gd name="connsiteX2827" fmla="*/ 1459325 w 2810446"/>
              <a:gd name="connsiteY2827" fmla="*/ 518065 h 1405699"/>
              <a:gd name="connsiteX2828" fmla="*/ 1456182 w 2810446"/>
              <a:gd name="connsiteY2828" fmla="*/ 521208 h 1405699"/>
              <a:gd name="connsiteX2829" fmla="*/ 1459325 w 2810446"/>
              <a:gd name="connsiteY2829" fmla="*/ 524351 h 1405699"/>
              <a:gd name="connsiteX2830" fmla="*/ 1471993 w 2810446"/>
              <a:gd name="connsiteY2830" fmla="*/ 528257 h 1405699"/>
              <a:gd name="connsiteX2831" fmla="*/ 1475137 w 2810446"/>
              <a:gd name="connsiteY2831" fmla="*/ 525113 h 1405699"/>
              <a:gd name="connsiteX2832" fmla="*/ 1471993 w 2810446"/>
              <a:gd name="connsiteY2832" fmla="*/ 521970 h 1405699"/>
              <a:gd name="connsiteX2833" fmla="*/ 1468850 w 2810446"/>
              <a:gd name="connsiteY2833" fmla="*/ 525113 h 1405699"/>
              <a:gd name="connsiteX2834" fmla="*/ 1471993 w 2810446"/>
              <a:gd name="connsiteY2834" fmla="*/ 528257 h 1405699"/>
              <a:gd name="connsiteX2835" fmla="*/ 1484376 w 2810446"/>
              <a:gd name="connsiteY2835" fmla="*/ 532924 h 1405699"/>
              <a:gd name="connsiteX2836" fmla="*/ 1487519 w 2810446"/>
              <a:gd name="connsiteY2836" fmla="*/ 529781 h 1405699"/>
              <a:gd name="connsiteX2837" fmla="*/ 1484376 w 2810446"/>
              <a:gd name="connsiteY2837" fmla="*/ 526637 h 1405699"/>
              <a:gd name="connsiteX2838" fmla="*/ 1481233 w 2810446"/>
              <a:gd name="connsiteY2838" fmla="*/ 529781 h 1405699"/>
              <a:gd name="connsiteX2839" fmla="*/ 1484376 w 2810446"/>
              <a:gd name="connsiteY2839" fmla="*/ 532924 h 1405699"/>
              <a:gd name="connsiteX2840" fmla="*/ 1496378 w 2810446"/>
              <a:gd name="connsiteY2840" fmla="*/ 538448 h 1405699"/>
              <a:gd name="connsiteX2841" fmla="*/ 1499521 w 2810446"/>
              <a:gd name="connsiteY2841" fmla="*/ 535305 h 1405699"/>
              <a:gd name="connsiteX2842" fmla="*/ 1496378 w 2810446"/>
              <a:gd name="connsiteY2842" fmla="*/ 532162 h 1405699"/>
              <a:gd name="connsiteX2843" fmla="*/ 1493234 w 2810446"/>
              <a:gd name="connsiteY2843" fmla="*/ 535305 h 1405699"/>
              <a:gd name="connsiteX2844" fmla="*/ 1496378 w 2810446"/>
              <a:gd name="connsiteY2844" fmla="*/ 538448 h 1405699"/>
              <a:gd name="connsiteX2845" fmla="*/ 1507998 w 2810446"/>
              <a:gd name="connsiteY2845" fmla="*/ 544735 h 1405699"/>
              <a:gd name="connsiteX2846" fmla="*/ 1511141 w 2810446"/>
              <a:gd name="connsiteY2846" fmla="*/ 541592 h 1405699"/>
              <a:gd name="connsiteX2847" fmla="*/ 1507998 w 2810446"/>
              <a:gd name="connsiteY2847" fmla="*/ 538448 h 1405699"/>
              <a:gd name="connsiteX2848" fmla="*/ 1504855 w 2810446"/>
              <a:gd name="connsiteY2848" fmla="*/ 541592 h 1405699"/>
              <a:gd name="connsiteX2849" fmla="*/ 1507998 w 2810446"/>
              <a:gd name="connsiteY2849" fmla="*/ 544735 h 1405699"/>
              <a:gd name="connsiteX2850" fmla="*/ 1519142 w 2810446"/>
              <a:gd name="connsiteY2850" fmla="*/ 551879 h 1405699"/>
              <a:gd name="connsiteX2851" fmla="*/ 1522286 w 2810446"/>
              <a:gd name="connsiteY2851" fmla="*/ 548735 h 1405699"/>
              <a:gd name="connsiteX2852" fmla="*/ 1519142 w 2810446"/>
              <a:gd name="connsiteY2852" fmla="*/ 545592 h 1405699"/>
              <a:gd name="connsiteX2853" fmla="*/ 1515999 w 2810446"/>
              <a:gd name="connsiteY2853" fmla="*/ 548735 h 1405699"/>
              <a:gd name="connsiteX2854" fmla="*/ 1519142 w 2810446"/>
              <a:gd name="connsiteY2854" fmla="*/ 551879 h 1405699"/>
              <a:gd name="connsiteX2855" fmla="*/ 1529715 w 2810446"/>
              <a:gd name="connsiteY2855" fmla="*/ 559784 h 1405699"/>
              <a:gd name="connsiteX2856" fmla="*/ 1532858 w 2810446"/>
              <a:gd name="connsiteY2856" fmla="*/ 556641 h 1405699"/>
              <a:gd name="connsiteX2857" fmla="*/ 1529715 w 2810446"/>
              <a:gd name="connsiteY2857" fmla="*/ 553498 h 1405699"/>
              <a:gd name="connsiteX2858" fmla="*/ 1526572 w 2810446"/>
              <a:gd name="connsiteY2858" fmla="*/ 556641 h 1405699"/>
              <a:gd name="connsiteX2859" fmla="*/ 1529715 w 2810446"/>
              <a:gd name="connsiteY2859" fmla="*/ 559784 h 1405699"/>
              <a:gd name="connsiteX2860" fmla="*/ 1539812 w 2810446"/>
              <a:gd name="connsiteY2860" fmla="*/ 568357 h 1405699"/>
              <a:gd name="connsiteX2861" fmla="*/ 1542955 w 2810446"/>
              <a:gd name="connsiteY2861" fmla="*/ 565214 h 1405699"/>
              <a:gd name="connsiteX2862" fmla="*/ 1539812 w 2810446"/>
              <a:gd name="connsiteY2862" fmla="*/ 562070 h 1405699"/>
              <a:gd name="connsiteX2863" fmla="*/ 1536668 w 2810446"/>
              <a:gd name="connsiteY2863" fmla="*/ 565214 h 1405699"/>
              <a:gd name="connsiteX2864" fmla="*/ 1539812 w 2810446"/>
              <a:gd name="connsiteY2864" fmla="*/ 568357 h 1405699"/>
              <a:gd name="connsiteX2865" fmla="*/ 1549241 w 2810446"/>
              <a:gd name="connsiteY2865" fmla="*/ 577691 h 1405699"/>
              <a:gd name="connsiteX2866" fmla="*/ 1552385 w 2810446"/>
              <a:gd name="connsiteY2866" fmla="*/ 574548 h 1405699"/>
              <a:gd name="connsiteX2867" fmla="*/ 1549241 w 2810446"/>
              <a:gd name="connsiteY2867" fmla="*/ 571405 h 1405699"/>
              <a:gd name="connsiteX2868" fmla="*/ 1546098 w 2810446"/>
              <a:gd name="connsiteY2868" fmla="*/ 574548 h 1405699"/>
              <a:gd name="connsiteX2869" fmla="*/ 1549241 w 2810446"/>
              <a:gd name="connsiteY2869" fmla="*/ 577691 h 1405699"/>
              <a:gd name="connsiteX2870" fmla="*/ 1558004 w 2810446"/>
              <a:gd name="connsiteY2870" fmla="*/ 587597 h 1405699"/>
              <a:gd name="connsiteX2871" fmla="*/ 1561148 w 2810446"/>
              <a:gd name="connsiteY2871" fmla="*/ 584454 h 1405699"/>
              <a:gd name="connsiteX2872" fmla="*/ 1558004 w 2810446"/>
              <a:gd name="connsiteY2872" fmla="*/ 581311 h 1405699"/>
              <a:gd name="connsiteX2873" fmla="*/ 1554861 w 2810446"/>
              <a:gd name="connsiteY2873" fmla="*/ 584454 h 1405699"/>
              <a:gd name="connsiteX2874" fmla="*/ 1558004 w 2810446"/>
              <a:gd name="connsiteY2874" fmla="*/ 587597 h 1405699"/>
              <a:gd name="connsiteX2875" fmla="*/ 1566101 w 2810446"/>
              <a:gd name="connsiteY2875" fmla="*/ 598075 h 1405699"/>
              <a:gd name="connsiteX2876" fmla="*/ 1569244 w 2810446"/>
              <a:gd name="connsiteY2876" fmla="*/ 594932 h 1405699"/>
              <a:gd name="connsiteX2877" fmla="*/ 1566101 w 2810446"/>
              <a:gd name="connsiteY2877" fmla="*/ 591788 h 1405699"/>
              <a:gd name="connsiteX2878" fmla="*/ 1562957 w 2810446"/>
              <a:gd name="connsiteY2878" fmla="*/ 594932 h 1405699"/>
              <a:gd name="connsiteX2879" fmla="*/ 1566101 w 2810446"/>
              <a:gd name="connsiteY2879" fmla="*/ 598075 h 1405699"/>
              <a:gd name="connsiteX2880" fmla="*/ 1573339 w 2810446"/>
              <a:gd name="connsiteY2880" fmla="*/ 609029 h 1405699"/>
              <a:gd name="connsiteX2881" fmla="*/ 1576483 w 2810446"/>
              <a:gd name="connsiteY2881" fmla="*/ 605885 h 1405699"/>
              <a:gd name="connsiteX2882" fmla="*/ 1573339 w 2810446"/>
              <a:gd name="connsiteY2882" fmla="*/ 602742 h 1405699"/>
              <a:gd name="connsiteX2883" fmla="*/ 1570196 w 2810446"/>
              <a:gd name="connsiteY2883" fmla="*/ 605885 h 1405699"/>
              <a:gd name="connsiteX2884" fmla="*/ 1573339 w 2810446"/>
              <a:gd name="connsiteY2884" fmla="*/ 609029 h 1405699"/>
              <a:gd name="connsiteX2885" fmla="*/ 1579912 w 2810446"/>
              <a:gd name="connsiteY2885" fmla="*/ 620554 h 1405699"/>
              <a:gd name="connsiteX2886" fmla="*/ 1583055 w 2810446"/>
              <a:gd name="connsiteY2886" fmla="*/ 617411 h 1405699"/>
              <a:gd name="connsiteX2887" fmla="*/ 1579912 w 2810446"/>
              <a:gd name="connsiteY2887" fmla="*/ 614267 h 1405699"/>
              <a:gd name="connsiteX2888" fmla="*/ 1576768 w 2810446"/>
              <a:gd name="connsiteY2888" fmla="*/ 617411 h 1405699"/>
              <a:gd name="connsiteX2889" fmla="*/ 1579912 w 2810446"/>
              <a:gd name="connsiteY2889" fmla="*/ 620554 h 1405699"/>
              <a:gd name="connsiteX2890" fmla="*/ 1585627 w 2810446"/>
              <a:gd name="connsiteY2890" fmla="*/ 632460 h 1405699"/>
              <a:gd name="connsiteX2891" fmla="*/ 1588770 w 2810446"/>
              <a:gd name="connsiteY2891" fmla="*/ 629317 h 1405699"/>
              <a:gd name="connsiteX2892" fmla="*/ 1585627 w 2810446"/>
              <a:gd name="connsiteY2892" fmla="*/ 626174 h 1405699"/>
              <a:gd name="connsiteX2893" fmla="*/ 1582484 w 2810446"/>
              <a:gd name="connsiteY2893" fmla="*/ 629317 h 1405699"/>
              <a:gd name="connsiteX2894" fmla="*/ 1585627 w 2810446"/>
              <a:gd name="connsiteY2894" fmla="*/ 632460 h 1405699"/>
              <a:gd name="connsiteX2895" fmla="*/ 1590580 w 2810446"/>
              <a:gd name="connsiteY2895" fmla="*/ 644747 h 1405699"/>
              <a:gd name="connsiteX2896" fmla="*/ 1593723 w 2810446"/>
              <a:gd name="connsiteY2896" fmla="*/ 641604 h 1405699"/>
              <a:gd name="connsiteX2897" fmla="*/ 1590580 w 2810446"/>
              <a:gd name="connsiteY2897" fmla="*/ 638461 h 1405699"/>
              <a:gd name="connsiteX2898" fmla="*/ 1587437 w 2810446"/>
              <a:gd name="connsiteY2898" fmla="*/ 641604 h 1405699"/>
              <a:gd name="connsiteX2899" fmla="*/ 1590580 w 2810446"/>
              <a:gd name="connsiteY2899" fmla="*/ 644747 h 1405699"/>
              <a:gd name="connsiteX2900" fmla="*/ 1594580 w 2810446"/>
              <a:gd name="connsiteY2900" fmla="*/ 657320 h 1405699"/>
              <a:gd name="connsiteX2901" fmla="*/ 1597724 w 2810446"/>
              <a:gd name="connsiteY2901" fmla="*/ 654177 h 1405699"/>
              <a:gd name="connsiteX2902" fmla="*/ 1594580 w 2810446"/>
              <a:gd name="connsiteY2902" fmla="*/ 651034 h 1405699"/>
              <a:gd name="connsiteX2903" fmla="*/ 1591437 w 2810446"/>
              <a:gd name="connsiteY2903" fmla="*/ 654177 h 1405699"/>
              <a:gd name="connsiteX2904" fmla="*/ 1594580 w 2810446"/>
              <a:gd name="connsiteY2904" fmla="*/ 657320 h 1405699"/>
              <a:gd name="connsiteX2905" fmla="*/ 1597819 w 2810446"/>
              <a:gd name="connsiteY2905" fmla="*/ 670179 h 1405699"/>
              <a:gd name="connsiteX2906" fmla="*/ 1600962 w 2810446"/>
              <a:gd name="connsiteY2906" fmla="*/ 667036 h 1405699"/>
              <a:gd name="connsiteX2907" fmla="*/ 1597819 w 2810446"/>
              <a:gd name="connsiteY2907" fmla="*/ 663893 h 1405699"/>
              <a:gd name="connsiteX2908" fmla="*/ 1594676 w 2810446"/>
              <a:gd name="connsiteY2908" fmla="*/ 667036 h 1405699"/>
              <a:gd name="connsiteX2909" fmla="*/ 1597819 w 2810446"/>
              <a:gd name="connsiteY2909" fmla="*/ 670179 h 1405699"/>
              <a:gd name="connsiteX2910" fmla="*/ 1600010 w 2810446"/>
              <a:gd name="connsiteY2910" fmla="*/ 683228 h 1405699"/>
              <a:gd name="connsiteX2911" fmla="*/ 1603153 w 2810446"/>
              <a:gd name="connsiteY2911" fmla="*/ 680085 h 1405699"/>
              <a:gd name="connsiteX2912" fmla="*/ 1600010 w 2810446"/>
              <a:gd name="connsiteY2912" fmla="*/ 676942 h 1405699"/>
              <a:gd name="connsiteX2913" fmla="*/ 1596866 w 2810446"/>
              <a:gd name="connsiteY2913" fmla="*/ 680085 h 1405699"/>
              <a:gd name="connsiteX2914" fmla="*/ 1600010 w 2810446"/>
              <a:gd name="connsiteY2914" fmla="*/ 683228 h 1405699"/>
              <a:gd name="connsiteX2915" fmla="*/ 1601438 w 2810446"/>
              <a:gd name="connsiteY2915" fmla="*/ 696373 h 1405699"/>
              <a:gd name="connsiteX2916" fmla="*/ 1604582 w 2810446"/>
              <a:gd name="connsiteY2916" fmla="*/ 693230 h 1405699"/>
              <a:gd name="connsiteX2917" fmla="*/ 1601438 w 2810446"/>
              <a:gd name="connsiteY2917" fmla="*/ 690086 h 1405699"/>
              <a:gd name="connsiteX2918" fmla="*/ 1598295 w 2810446"/>
              <a:gd name="connsiteY2918" fmla="*/ 693230 h 1405699"/>
              <a:gd name="connsiteX2919" fmla="*/ 1601438 w 2810446"/>
              <a:gd name="connsiteY2919" fmla="*/ 696373 h 1405699"/>
              <a:gd name="connsiteX2920" fmla="*/ 1616583 w 2810446"/>
              <a:gd name="connsiteY2920" fmla="*/ 709613 h 1405699"/>
              <a:gd name="connsiteX2921" fmla="*/ 1619726 w 2810446"/>
              <a:gd name="connsiteY2921" fmla="*/ 706469 h 1405699"/>
              <a:gd name="connsiteX2922" fmla="*/ 1616583 w 2810446"/>
              <a:gd name="connsiteY2922" fmla="*/ 703326 h 1405699"/>
              <a:gd name="connsiteX2923" fmla="*/ 1613440 w 2810446"/>
              <a:gd name="connsiteY2923" fmla="*/ 706469 h 1405699"/>
              <a:gd name="connsiteX2924" fmla="*/ 1616583 w 2810446"/>
              <a:gd name="connsiteY2924" fmla="*/ 709613 h 1405699"/>
              <a:gd name="connsiteX2925" fmla="*/ 1616202 w 2810446"/>
              <a:gd name="connsiteY2925" fmla="*/ 722852 h 1405699"/>
              <a:gd name="connsiteX2926" fmla="*/ 1619345 w 2810446"/>
              <a:gd name="connsiteY2926" fmla="*/ 719709 h 1405699"/>
              <a:gd name="connsiteX2927" fmla="*/ 1616202 w 2810446"/>
              <a:gd name="connsiteY2927" fmla="*/ 716566 h 1405699"/>
              <a:gd name="connsiteX2928" fmla="*/ 1613059 w 2810446"/>
              <a:gd name="connsiteY2928" fmla="*/ 719709 h 1405699"/>
              <a:gd name="connsiteX2929" fmla="*/ 1616202 w 2810446"/>
              <a:gd name="connsiteY2929" fmla="*/ 722852 h 1405699"/>
              <a:gd name="connsiteX2930" fmla="*/ 1614964 w 2810446"/>
              <a:gd name="connsiteY2930" fmla="*/ 735997 h 1405699"/>
              <a:gd name="connsiteX2931" fmla="*/ 1618107 w 2810446"/>
              <a:gd name="connsiteY2931" fmla="*/ 732854 h 1405699"/>
              <a:gd name="connsiteX2932" fmla="*/ 1614964 w 2810446"/>
              <a:gd name="connsiteY2932" fmla="*/ 729710 h 1405699"/>
              <a:gd name="connsiteX2933" fmla="*/ 1611821 w 2810446"/>
              <a:gd name="connsiteY2933" fmla="*/ 732854 h 1405699"/>
              <a:gd name="connsiteX2934" fmla="*/ 1614964 w 2810446"/>
              <a:gd name="connsiteY2934" fmla="*/ 735997 h 1405699"/>
              <a:gd name="connsiteX2935" fmla="*/ 1612773 w 2810446"/>
              <a:gd name="connsiteY2935" fmla="*/ 749046 h 1405699"/>
              <a:gd name="connsiteX2936" fmla="*/ 1615916 w 2810446"/>
              <a:gd name="connsiteY2936" fmla="*/ 745903 h 1405699"/>
              <a:gd name="connsiteX2937" fmla="*/ 1612773 w 2810446"/>
              <a:gd name="connsiteY2937" fmla="*/ 742760 h 1405699"/>
              <a:gd name="connsiteX2938" fmla="*/ 1609630 w 2810446"/>
              <a:gd name="connsiteY2938" fmla="*/ 745903 h 1405699"/>
              <a:gd name="connsiteX2939" fmla="*/ 1612773 w 2810446"/>
              <a:gd name="connsiteY2939" fmla="*/ 749046 h 1405699"/>
              <a:gd name="connsiteX2940" fmla="*/ 1609820 w 2810446"/>
              <a:gd name="connsiteY2940" fmla="*/ 761905 h 1405699"/>
              <a:gd name="connsiteX2941" fmla="*/ 1612964 w 2810446"/>
              <a:gd name="connsiteY2941" fmla="*/ 758762 h 1405699"/>
              <a:gd name="connsiteX2942" fmla="*/ 1609820 w 2810446"/>
              <a:gd name="connsiteY2942" fmla="*/ 755618 h 1405699"/>
              <a:gd name="connsiteX2943" fmla="*/ 1606677 w 2810446"/>
              <a:gd name="connsiteY2943" fmla="*/ 758762 h 1405699"/>
              <a:gd name="connsiteX2944" fmla="*/ 1609820 w 2810446"/>
              <a:gd name="connsiteY2944" fmla="*/ 761905 h 1405699"/>
              <a:gd name="connsiteX2945" fmla="*/ 1606106 w 2810446"/>
              <a:gd name="connsiteY2945" fmla="*/ 774573 h 1405699"/>
              <a:gd name="connsiteX2946" fmla="*/ 1609249 w 2810446"/>
              <a:gd name="connsiteY2946" fmla="*/ 771430 h 1405699"/>
              <a:gd name="connsiteX2947" fmla="*/ 1606106 w 2810446"/>
              <a:gd name="connsiteY2947" fmla="*/ 768287 h 1405699"/>
              <a:gd name="connsiteX2948" fmla="*/ 1602962 w 2810446"/>
              <a:gd name="connsiteY2948" fmla="*/ 771430 h 1405699"/>
              <a:gd name="connsiteX2949" fmla="*/ 1606106 w 2810446"/>
              <a:gd name="connsiteY2949" fmla="*/ 774573 h 1405699"/>
              <a:gd name="connsiteX2950" fmla="*/ 1601534 w 2810446"/>
              <a:gd name="connsiteY2950" fmla="*/ 787051 h 1405699"/>
              <a:gd name="connsiteX2951" fmla="*/ 1604677 w 2810446"/>
              <a:gd name="connsiteY2951" fmla="*/ 783908 h 1405699"/>
              <a:gd name="connsiteX2952" fmla="*/ 1601534 w 2810446"/>
              <a:gd name="connsiteY2952" fmla="*/ 780764 h 1405699"/>
              <a:gd name="connsiteX2953" fmla="*/ 1598390 w 2810446"/>
              <a:gd name="connsiteY2953" fmla="*/ 783908 h 1405699"/>
              <a:gd name="connsiteX2954" fmla="*/ 1601534 w 2810446"/>
              <a:gd name="connsiteY2954" fmla="*/ 787051 h 1405699"/>
              <a:gd name="connsiteX2955" fmla="*/ 1596200 w 2810446"/>
              <a:gd name="connsiteY2955" fmla="*/ 799148 h 1405699"/>
              <a:gd name="connsiteX2956" fmla="*/ 1599343 w 2810446"/>
              <a:gd name="connsiteY2956" fmla="*/ 796004 h 1405699"/>
              <a:gd name="connsiteX2957" fmla="*/ 1596200 w 2810446"/>
              <a:gd name="connsiteY2957" fmla="*/ 792861 h 1405699"/>
              <a:gd name="connsiteX2958" fmla="*/ 1593056 w 2810446"/>
              <a:gd name="connsiteY2958" fmla="*/ 796004 h 1405699"/>
              <a:gd name="connsiteX2959" fmla="*/ 1596200 w 2810446"/>
              <a:gd name="connsiteY2959" fmla="*/ 799148 h 1405699"/>
              <a:gd name="connsiteX2960" fmla="*/ 1590104 w 2810446"/>
              <a:gd name="connsiteY2960" fmla="*/ 810863 h 1405699"/>
              <a:gd name="connsiteX2961" fmla="*/ 1593247 w 2810446"/>
              <a:gd name="connsiteY2961" fmla="*/ 807720 h 1405699"/>
              <a:gd name="connsiteX2962" fmla="*/ 1590104 w 2810446"/>
              <a:gd name="connsiteY2962" fmla="*/ 804577 h 1405699"/>
              <a:gd name="connsiteX2963" fmla="*/ 1586960 w 2810446"/>
              <a:gd name="connsiteY2963" fmla="*/ 807720 h 1405699"/>
              <a:gd name="connsiteX2964" fmla="*/ 1590104 w 2810446"/>
              <a:gd name="connsiteY2964" fmla="*/ 810863 h 1405699"/>
              <a:gd name="connsiteX2965" fmla="*/ 1583246 w 2810446"/>
              <a:gd name="connsiteY2965" fmla="*/ 822103 h 1405699"/>
              <a:gd name="connsiteX2966" fmla="*/ 1586389 w 2810446"/>
              <a:gd name="connsiteY2966" fmla="*/ 818960 h 1405699"/>
              <a:gd name="connsiteX2967" fmla="*/ 1583246 w 2810446"/>
              <a:gd name="connsiteY2967" fmla="*/ 815816 h 1405699"/>
              <a:gd name="connsiteX2968" fmla="*/ 1580102 w 2810446"/>
              <a:gd name="connsiteY2968" fmla="*/ 818960 h 1405699"/>
              <a:gd name="connsiteX2969" fmla="*/ 1583246 w 2810446"/>
              <a:gd name="connsiteY2969" fmla="*/ 822103 h 1405699"/>
              <a:gd name="connsiteX2970" fmla="*/ 1575626 w 2810446"/>
              <a:gd name="connsiteY2970" fmla="*/ 832961 h 1405699"/>
              <a:gd name="connsiteX2971" fmla="*/ 1578769 w 2810446"/>
              <a:gd name="connsiteY2971" fmla="*/ 829818 h 1405699"/>
              <a:gd name="connsiteX2972" fmla="*/ 1575626 w 2810446"/>
              <a:gd name="connsiteY2972" fmla="*/ 826675 h 1405699"/>
              <a:gd name="connsiteX2973" fmla="*/ 1572482 w 2810446"/>
              <a:gd name="connsiteY2973" fmla="*/ 829818 h 1405699"/>
              <a:gd name="connsiteX2974" fmla="*/ 1575626 w 2810446"/>
              <a:gd name="connsiteY2974" fmla="*/ 832961 h 1405699"/>
              <a:gd name="connsiteX2975" fmla="*/ 1567434 w 2810446"/>
              <a:gd name="connsiteY2975" fmla="*/ 843344 h 1405699"/>
              <a:gd name="connsiteX2976" fmla="*/ 1570577 w 2810446"/>
              <a:gd name="connsiteY2976" fmla="*/ 840200 h 1405699"/>
              <a:gd name="connsiteX2977" fmla="*/ 1567434 w 2810446"/>
              <a:gd name="connsiteY2977" fmla="*/ 837057 h 1405699"/>
              <a:gd name="connsiteX2978" fmla="*/ 1564291 w 2810446"/>
              <a:gd name="connsiteY2978" fmla="*/ 840200 h 1405699"/>
              <a:gd name="connsiteX2979" fmla="*/ 1567434 w 2810446"/>
              <a:gd name="connsiteY2979" fmla="*/ 843344 h 1405699"/>
              <a:gd name="connsiteX2980" fmla="*/ 1558481 w 2810446"/>
              <a:gd name="connsiteY2980" fmla="*/ 853154 h 1405699"/>
              <a:gd name="connsiteX2981" fmla="*/ 1561624 w 2810446"/>
              <a:gd name="connsiteY2981" fmla="*/ 850011 h 1405699"/>
              <a:gd name="connsiteX2982" fmla="*/ 1558481 w 2810446"/>
              <a:gd name="connsiteY2982" fmla="*/ 846868 h 1405699"/>
              <a:gd name="connsiteX2983" fmla="*/ 1555337 w 2810446"/>
              <a:gd name="connsiteY2983" fmla="*/ 850011 h 1405699"/>
              <a:gd name="connsiteX2984" fmla="*/ 1558481 w 2810446"/>
              <a:gd name="connsiteY2984" fmla="*/ 853154 h 1405699"/>
              <a:gd name="connsiteX2985" fmla="*/ 1548956 w 2810446"/>
              <a:gd name="connsiteY2985" fmla="*/ 862298 h 1405699"/>
              <a:gd name="connsiteX2986" fmla="*/ 1552099 w 2810446"/>
              <a:gd name="connsiteY2986" fmla="*/ 859155 h 1405699"/>
              <a:gd name="connsiteX2987" fmla="*/ 1548956 w 2810446"/>
              <a:gd name="connsiteY2987" fmla="*/ 856012 h 1405699"/>
              <a:gd name="connsiteX2988" fmla="*/ 1545812 w 2810446"/>
              <a:gd name="connsiteY2988" fmla="*/ 859155 h 1405699"/>
              <a:gd name="connsiteX2989" fmla="*/ 1548956 w 2810446"/>
              <a:gd name="connsiteY2989" fmla="*/ 862298 h 1405699"/>
              <a:gd name="connsiteX2990" fmla="*/ 1538954 w 2810446"/>
              <a:gd name="connsiteY2990" fmla="*/ 870871 h 1405699"/>
              <a:gd name="connsiteX2991" fmla="*/ 1542098 w 2810446"/>
              <a:gd name="connsiteY2991" fmla="*/ 867728 h 1405699"/>
              <a:gd name="connsiteX2992" fmla="*/ 1538954 w 2810446"/>
              <a:gd name="connsiteY2992" fmla="*/ 864584 h 1405699"/>
              <a:gd name="connsiteX2993" fmla="*/ 1535811 w 2810446"/>
              <a:gd name="connsiteY2993" fmla="*/ 867728 h 1405699"/>
              <a:gd name="connsiteX2994" fmla="*/ 1538954 w 2810446"/>
              <a:gd name="connsiteY2994" fmla="*/ 870871 h 1405699"/>
              <a:gd name="connsiteX2995" fmla="*/ 1528286 w 2810446"/>
              <a:gd name="connsiteY2995" fmla="*/ 878777 h 1405699"/>
              <a:gd name="connsiteX2996" fmla="*/ 1531430 w 2810446"/>
              <a:gd name="connsiteY2996" fmla="*/ 875633 h 1405699"/>
              <a:gd name="connsiteX2997" fmla="*/ 1528286 w 2810446"/>
              <a:gd name="connsiteY2997" fmla="*/ 872490 h 1405699"/>
              <a:gd name="connsiteX2998" fmla="*/ 1525143 w 2810446"/>
              <a:gd name="connsiteY2998" fmla="*/ 875633 h 1405699"/>
              <a:gd name="connsiteX2999" fmla="*/ 1528286 w 2810446"/>
              <a:gd name="connsiteY2999" fmla="*/ 878777 h 1405699"/>
              <a:gd name="connsiteX3000" fmla="*/ 1517237 w 2810446"/>
              <a:gd name="connsiteY3000" fmla="*/ 886015 h 1405699"/>
              <a:gd name="connsiteX3001" fmla="*/ 1520381 w 2810446"/>
              <a:gd name="connsiteY3001" fmla="*/ 882872 h 1405699"/>
              <a:gd name="connsiteX3002" fmla="*/ 1517237 w 2810446"/>
              <a:gd name="connsiteY3002" fmla="*/ 879729 h 1405699"/>
              <a:gd name="connsiteX3003" fmla="*/ 1514094 w 2810446"/>
              <a:gd name="connsiteY3003" fmla="*/ 882872 h 1405699"/>
              <a:gd name="connsiteX3004" fmla="*/ 1517237 w 2810446"/>
              <a:gd name="connsiteY3004" fmla="*/ 886015 h 1405699"/>
              <a:gd name="connsiteX3005" fmla="*/ 1505712 w 2810446"/>
              <a:gd name="connsiteY3005" fmla="*/ 892493 h 1405699"/>
              <a:gd name="connsiteX3006" fmla="*/ 1508855 w 2810446"/>
              <a:gd name="connsiteY3006" fmla="*/ 889349 h 1405699"/>
              <a:gd name="connsiteX3007" fmla="*/ 1505712 w 2810446"/>
              <a:gd name="connsiteY3007" fmla="*/ 886206 h 1405699"/>
              <a:gd name="connsiteX3008" fmla="*/ 1502569 w 2810446"/>
              <a:gd name="connsiteY3008" fmla="*/ 889349 h 1405699"/>
              <a:gd name="connsiteX3009" fmla="*/ 1505712 w 2810446"/>
              <a:gd name="connsiteY3009" fmla="*/ 892493 h 1405699"/>
              <a:gd name="connsiteX3010" fmla="*/ 1493806 w 2810446"/>
              <a:gd name="connsiteY3010" fmla="*/ 898208 h 1405699"/>
              <a:gd name="connsiteX3011" fmla="*/ 1496949 w 2810446"/>
              <a:gd name="connsiteY3011" fmla="*/ 895064 h 1405699"/>
              <a:gd name="connsiteX3012" fmla="*/ 1493806 w 2810446"/>
              <a:gd name="connsiteY3012" fmla="*/ 891921 h 1405699"/>
              <a:gd name="connsiteX3013" fmla="*/ 1490663 w 2810446"/>
              <a:gd name="connsiteY3013" fmla="*/ 895064 h 1405699"/>
              <a:gd name="connsiteX3014" fmla="*/ 1493806 w 2810446"/>
              <a:gd name="connsiteY3014" fmla="*/ 898208 h 1405699"/>
              <a:gd name="connsiteX3015" fmla="*/ 1481518 w 2810446"/>
              <a:gd name="connsiteY3015" fmla="*/ 903256 h 1405699"/>
              <a:gd name="connsiteX3016" fmla="*/ 1484662 w 2810446"/>
              <a:gd name="connsiteY3016" fmla="*/ 900113 h 1405699"/>
              <a:gd name="connsiteX3017" fmla="*/ 1481518 w 2810446"/>
              <a:gd name="connsiteY3017" fmla="*/ 896969 h 1405699"/>
              <a:gd name="connsiteX3018" fmla="*/ 1478375 w 2810446"/>
              <a:gd name="connsiteY3018" fmla="*/ 900113 h 1405699"/>
              <a:gd name="connsiteX3019" fmla="*/ 1481518 w 2810446"/>
              <a:gd name="connsiteY3019" fmla="*/ 903256 h 1405699"/>
              <a:gd name="connsiteX3020" fmla="*/ 1469041 w 2810446"/>
              <a:gd name="connsiteY3020" fmla="*/ 907352 h 1405699"/>
              <a:gd name="connsiteX3021" fmla="*/ 1472184 w 2810446"/>
              <a:gd name="connsiteY3021" fmla="*/ 904208 h 1405699"/>
              <a:gd name="connsiteX3022" fmla="*/ 1469041 w 2810446"/>
              <a:gd name="connsiteY3022" fmla="*/ 901065 h 1405699"/>
              <a:gd name="connsiteX3023" fmla="*/ 1465898 w 2810446"/>
              <a:gd name="connsiteY3023" fmla="*/ 904208 h 1405699"/>
              <a:gd name="connsiteX3024" fmla="*/ 1469041 w 2810446"/>
              <a:gd name="connsiteY3024" fmla="*/ 907352 h 1405699"/>
              <a:gd name="connsiteX3025" fmla="*/ 1456182 w 2810446"/>
              <a:gd name="connsiteY3025" fmla="*/ 910781 h 1405699"/>
              <a:gd name="connsiteX3026" fmla="*/ 1459325 w 2810446"/>
              <a:gd name="connsiteY3026" fmla="*/ 907637 h 1405699"/>
              <a:gd name="connsiteX3027" fmla="*/ 1456182 w 2810446"/>
              <a:gd name="connsiteY3027" fmla="*/ 904494 h 1405699"/>
              <a:gd name="connsiteX3028" fmla="*/ 1453039 w 2810446"/>
              <a:gd name="connsiteY3028" fmla="*/ 907637 h 1405699"/>
              <a:gd name="connsiteX3029" fmla="*/ 1456182 w 2810446"/>
              <a:gd name="connsiteY3029" fmla="*/ 910781 h 1405699"/>
              <a:gd name="connsiteX3030" fmla="*/ 1443228 w 2810446"/>
              <a:gd name="connsiteY3030" fmla="*/ 913257 h 1405699"/>
              <a:gd name="connsiteX3031" fmla="*/ 1446371 w 2810446"/>
              <a:gd name="connsiteY3031" fmla="*/ 910114 h 1405699"/>
              <a:gd name="connsiteX3032" fmla="*/ 1443228 w 2810446"/>
              <a:gd name="connsiteY3032" fmla="*/ 906971 h 1405699"/>
              <a:gd name="connsiteX3033" fmla="*/ 1440085 w 2810446"/>
              <a:gd name="connsiteY3033" fmla="*/ 910114 h 1405699"/>
              <a:gd name="connsiteX3034" fmla="*/ 1443228 w 2810446"/>
              <a:gd name="connsiteY3034" fmla="*/ 913257 h 1405699"/>
              <a:gd name="connsiteX3035" fmla="*/ 1430084 w 2810446"/>
              <a:gd name="connsiteY3035" fmla="*/ 914972 h 1405699"/>
              <a:gd name="connsiteX3036" fmla="*/ 1433227 w 2810446"/>
              <a:gd name="connsiteY3036" fmla="*/ 911828 h 1405699"/>
              <a:gd name="connsiteX3037" fmla="*/ 1430084 w 2810446"/>
              <a:gd name="connsiteY3037" fmla="*/ 908685 h 1405699"/>
              <a:gd name="connsiteX3038" fmla="*/ 1426940 w 2810446"/>
              <a:gd name="connsiteY3038" fmla="*/ 911828 h 1405699"/>
              <a:gd name="connsiteX3039" fmla="*/ 1430084 w 2810446"/>
              <a:gd name="connsiteY3039" fmla="*/ 914972 h 1405699"/>
              <a:gd name="connsiteX3040" fmla="*/ 1416939 w 2810446"/>
              <a:gd name="connsiteY3040" fmla="*/ 915829 h 1405699"/>
              <a:gd name="connsiteX3041" fmla="*/ 1420082 w 2810446"/>
              <a:gd name="connsiteY3041" fmla="*/ 912686 h 1405699"/>
              <a:gd name="connsiteX3042" fmla="*/ 1416939 w 2810446"/>
              <a:gd name="connsiteY3042" fmla="*/ 909542 h 1405699"/>
              <a:gd name="connsiteX3043" fmla="*/ 1413796 w 2810446"/>
              <a:gd name="connsiteY3043" fmla="*/ 912686 h 1405699"/>
              <a:gd name="connsiteX3044" fmla="*/ 1416939 w 2810446"/>
              <a:gd name="connsiteY3044" fmla="*/ 915829 h 1405699"/>
              <a:gd name="connsiteX3045" fmla="*/ 1403699 w 2810446"/>
              <a:gd name="connsiteY3045" fmla="*/ 915829 h 1405699"/>
              <a:gd name="connsiteX3046" fmla="*/ 1406843 w 2810446"/>
              <a:gd name="connsiteY3046" fmla="*/ 912686 h 1405699"/>
              <a:gd name="connsiteX3047" fmla="*/ 1403699 w 2810446"/>
              <a:gd name="connsiteY3047" fmla="*/ 909542 h 1405699"/>
              <a:gd name="connsiteX3048" fmla="*/ 1400556 w 2810446"/>
              <a:gd name="connsiteY3048" fmla="*/ 912686 h 1405699"/>
              <a:gd name="connsiteX3049" fmla="*/ 1403699 w 2810446"/>
              <a:gd name="connsiteY3049" fmla="*/ 915829 h 1405699"/>
              <a:gd name="connsiteX3050" fmla="*/ 1390460 w 2810446"/>
              <a:gd name="connsiteY3050" fmla="*/ 914972 h 1405699"/>
              <a:gd name="connsiteX3051" fmla="*/ 1393603 w 2810446"/>
              <a:gd name="connsiteY3051" fmla="*/ 911828 h 1405699"/>
              <a:gd name="connsiteX3052" fmla="*/ 1390460 w 2810446"/>
              <a:gd name="connsiteY3052" fmla="*/ 908685 h 1405699"/>
              <a:gd name="connsiteX3053" fmla="*/ 1387316 w 2810446"/>
              <a:gd name="connsiteY3053" fmla="*/ 911828 h 1405699"/>
              <a:gd name="connsiteX3054" fmla="*/ 1390460 w 2810446"/>
              <a:gd name="connsiteY3054" fmla="*/ 914972 h 1405699"/>
              <a:gd name="connsiteX3055" fmla="*/ 1281684 w 2810446"/>
              <a:gd name="connsiteY3055" fmla="*/ 870871 h 1405699"/>
              <a:gd name="connsiteX3056" fmla="*/ 1284827 w 2810446"/>
              <a:gd name="connsiteY3056" fmla="*/ 867728 h 1405699"/>
              <a:gd name="connsiteX3057" fmla="*/ 1281684 w 2810446"/>
              <a:gd name="connsiteY3057" fmla="*/ 864584 h 1405699"/>
              <a:gd name="connsiteX3058" fmla="*/ 1278541 w 2810446"/>
              <a:gd name="connsiteY3058" fmla="*/ 867728 h 1405699"/>
              <a:gd name="connsiteX3059" fmla="*/ 1281684 w 2810446"/>
              <a:gd name="connsiteY3059" fmla="*/ 870871 h 1405699"/>
              <a:gd name="connsiteX3060" fmla="*/ 1271588 w 2810446"/>
              <a:gd name="connsiteY3060" fmla="*/ 862298 h 1405699"/>
              <a:gd name="connsiteX3061" fmla="*/ 1274731 w 2810446"/>
              <a:gd name="connsiteY3061" fmla="*/ 859155 h 1405699"/>
              <a:gd name="connsiteX3062" fmla="*/ 1271588 w 2810446"/>
              <a:gd name="connsiteY3062" fmla="*/ 856012 h 1405699"/>
              <a:gd name="connsiteX3063" fmla="*/ 1268444 w 2810446"/>
              <a:gd name="connsiteY3063" fmla="*/ 859155 h 1405699"/>
              <a:gd name="connsiteX3064" fmla="*/ 1271588 w 2810446"/>
              <a:gd name="connsiteY3064" fmla="*/ 862298 h 1405699"/>
              <a:gd name="connsiteX3065" fmla="*/ 1262063 w 2810446"/>
              <a:gd name="connsiteY3065" fmla="*/ 853154 h 1405699"/>
              <a:gd name="connsiteX3066" fmla="*/ 1265206 w 2810446"/>
              <a:gd name="connsiteY3066" fmla="*/ 850011 h 1405699"/>
              <a:gd name="connsiteX3067" fmla="*/ 1262063 w 2810446"/>
              <a:gd name="connsiteY3067" fmla="*/ 846868 h 1405699"/>
              <a:gd name="connsiteX3068" fmla="*/ 1258919 w 2810446"/>
              <a:gd name="connsiteY3068" fmla="*/ 850011 h 1405699"/>
              <a:gd name="connsiteX3069" fmla="*/ 1262063 w 2810446"/>
              <a:gd name="connsiteY3069" fmla="*/ 853154 h 1405699"/>
              <a:gd name="connsiteX3070" fmla="*/ 1253204 w 2810446"/>
              <a:gd name="connsiteY3070" fmla="*/ 843344 h 1405699"/>
              <a:gd name="connsiteX3071" fmla="*/ 1256348 w 2810446"/>
              <a:gd name="connsiteY3071" fmla="*/ 840200 h 1405699"/>
              <a:gd name="connsiteX3072" fmla="*/ 1253204 w 2810446"/>
              <a:gd name="connsiteY3072" fmla="*/ 837057 h 1405699"/>
              <a:gd name="connsiteX3073" fmla="*/ 1250061 w 2810446"/>
              <a:gd name="connsiteY3073" fmla="*/ 840200 h 1405699"/>
              <a:gd name="connsiteX3074" fmla="*/ 1253204 w 2810446"/>
              <a:gd name="connsiteY3074" fmla="*/ 843344 h 1405699"/>
              <a:gd name="connsiteX3075" fmla="*/ 1244918 w 2810446"/>
              <a:gd name="connsiteY3075" fmla="*/ 832961 h 1405699"/>
              <a:gd name="connsiteX3076" fmla="*/ 1248061 w 2810446"/>
              <a:gd name="connsiteY3076" fmla="*/ 829818 h 1405699"/>
              <a:gd name="connsiteX3077" fmla="*/ 1244918 w 2810446"/>
              <a:gd name="connsiteY3077" fmla="*/ 826675 h 1405699"/>
              <a:gd name="connsiteX3078" fmla="*/ 1241774 w 2810446"/>
              <a:gd name="connsiteY3078" fmla="*/ 829818 h 1405699"/>
              <a:gd name="connsiteX3079" fmla="*/ 1244918 w 2810446"/>
              <a:gd name="connsiteY3079" fmla="*/ 832961 h 1405699"/>
              <a:gd name="connsiteX3080" fmla="*/ 1237393 w 2810446"/>
              <a:gd name="connsiteY3080" fmla="*/ 822103 h 1405699"/>
              <a:gd name="connsiteX3081" fmla="*/ 1240536 w 2810446"/>
              <a:gd name="connsiteY3081" fmla="*/ 818960 h 1405699"/>
              <a:gd name="connsiteX3082" fmla="*/ 1237393 w 2810446"/>
              <a:gd name="connsiteY3082" fmla="*/ 815816 h 1405699"/>
              <a:gd name="connsiteX3083" fmla="*/ 1234250 w 2810446"/>
              <a:gd name="connsiteY3083" fmla="*/ 818960 h 1405699"/>
              <a:gd name="connsiteX3084" fmla="*/ 1237393 w 2810446"/>
              <a:gd name="connsiteY3084" fmla="*/ 822103 h 1405699"/>
              <a:gd name="connsiteX3085" fmla="*/ 1230535 w 2810446"/>
              <a:gd name="connsiteY3085" fmla="*/ 810863 h 1405699"/>
              <a:gd name="connsiteX3086" fmla="*/ 1233678 w 2810446"/>
              <a:gd name="connsiteY3086" fmla="*/ 807720 h 1405699"/>
              <a:gd name="connsiteX3087" fmla="*/ 1230535 w 2810446"/>
              <a:gd name="connsiteY3087" fmla="*/ 804577 h 1405699"/>
              <a:gd name="connsiteX3088" fmla="*/ 1227392 w 2810446"/>
              <a:gd name="connsiteY3088" fmla="*/ 807720 h 1405699"/>
              <a:gd name="connsiteX3089" fmla="*/ 1230535 w 2810446"/>
              <a:gd name="connsiteY3089" fmla="*/ 810863 h 1405699"/>
              <a:gd name="connsiteX3090" fmla="*/ 1224439 w 2810446"/>
              <a:gd name="connsiteY3090" fmla="*/ 799148 h 1405699"/>
              <a:gd name="connsiteX3091" fmla="*/ 1227582 w 2810446"/>
              <a:gd name="connsiteY3091" fmla="*/ 796004 h 1405699"/>
              <a:gd name="connsiteX3092" fmla="*/ 1224439 w 2810446"/>
              <a:gd name="connsiteY3092" fmla="*/ 792861 h 1405699"/>
              <a:gd name="connsiteX3093" fmla="*/ 1221296 w 2810446"/>
              <a:gd name="connsiteY3093" fmla="*/ 796004 h 1405699"/>
              <a:gd name="connsiteX3094" fmla="*/ 1224439 w 2810446"/>
              <a:gd name="connsiteY3094" fmla="*/ 799148 h 1405699"/>
              <a:gd name="connsiteX3095" fmla="*/ 1219010 w 2810446"/>
              <a:gd name="connsiteY3095" fmla="*/ 787051 h 1405699"/>
              <a:gd name="connsiteX3096" fmla="*/ 1222153 w 2810446"/>
              <a:gd name="connsiteY3096" fmla="*/ 783908 h 1405699"/>
              <a:gd name="connsiteX3097" fmla="*/ 1219010 w 2810446"/>
              <a:gd name="connsiteY3097" fmla="*/ 780764 h 1405699"/>
              <a:gd name="connsiteX3098" fmla="*/ 1215866 w 2810446"/>
              <a:gd name="connsiteY3098" fmla="*/ 783908 h 1405699"/>
              <a:gd name="connsiteX3099" fmla="*/ 1219010 w 2810446"/>
              <a:gd name="connsiteY3099" fmla="*/ 787051 h 1405699"/>
              <a:gd name="connsiteX3100" fmla="*/ 1214438 w 2810446"/>
              <a:gd name="connsiteY3100" fmla="*/ 774573 h 1405699"/>
              <a:gd name="connsiteX3101" fmla="*/ 1217581 w 2810446"/>
              <a:gd name="connsiteY3101" fmla="*/ 771430 h 1405699"/>
              <a:gd name="connsiteX3102" fmla="*/ 1214438 w 2810446"/>
              <a:gd name="connsiteY3102" fmla="*/ 768287 h 1405699"/>
              <a:gd name="connsiteX3103" fmla="*/ 1211294 w 2810446"/>
              <a:gd name="connsiteY3103" fmla="*/ 771430 h 1405699"/>
              <a:gd name="connsiteX3104" fmla="*/ 1214438 w 2810446"/>
              <a:gd name="connsiteY3104" fmla="*/ 774573 h 1405699"/>
              <a:gd name="connsiteX3105" fmla="*/ 1210723 w 2810446"/>
              <a:gd name="connsiteY3105" fmla="*/ 761905 h 1405699"/>
              <a:gd name="connsiteX3106" fmla="*/ 1213866 w 2810446"/>
              <a:gd name="connsiteY3106" fmla="*/ 758762 h 1405699"/>
              <a:gd name="connsiteX3107" fmla="*/ 1210723 w 2810446"/>
              <a:gd name="connsiteY3107" fmla="*/ 755618 h 1405699"/>
              <a:gd name="connsiteX3108" fmla="*/ 1207580 w 2810446"/>
              <a:gd name="connsiteY3108" fmla="*/ 758762 h 1405699"/>
              <a:gd name="connsiteX3109" fmla="*/ 1210723 w 2810446"/>
              <a:gd name="connsiteY3109" fmla="*/ 761905 h 1405699"/>
              <a:gd name="connsiteX3110" fmla="*/ 1207770 w 2810446"/>
              <a:gd name="connsiteY3110" fmla="*/ 749046 h 1405699"/>
              <a:gd name="connsiteX3111" fmla="*/ 1210913 w 2810446"/>
              <a:gd name="connsiteY3111" fmla="*/ 745903 h 1405699"/>
              <a:gd name="connsiteX3112" fmla="*/ 1207770 w 2810446"/>
              <a:gd name="connsiteY3112" fmla="*/ 742760 h 1405699"/>
              <a:gd name="connsiteX3113" fmla="*/ 1204627 w 2810446"/>
              <a:gd name="connsiteY3113" fmla="*/ 745903 h 1405699"/>
              <a:gd name="connsiteX3114" fmla="*/ 1207770 w 2810446"/>
              <a:gd name="connsiteY3114" fmla="*/ 749046 h 1405699"/>
              <a:gd name="connsiteX3115" fmla="*/ 1205675 w 2810446"/>
              <a:gd name="connsiteY3115" fmla="*/ 735997 h 1405699"/>
              <a:gd name="connsiteX3116" fmla="*/ 1208818 w 2810446"/>
              <a:gd name="connsiteY3116" fmla="*/ 732854 h 1405699"/>
              <a:gd name="connsiteX3117" fmla="*/ 1205675 w 2810446"/>
              <a:gd name="connsiteY3117" fmla="*/ 729710 h 1405699"/>
              <a:gd name="connsiteX3118" fmla="*/ 1202531 w 2810446"/>
              <a:gd name="connsiteY3118" fmla="*/ 732854 h 1405699"/>
              <a:gd name="connsiteX3119" fmla="*/ 1205675 w 2810446"/>
              <a:gd name="connsiteY3119" fmla="*/ 735997 h 1405699"/>
              <a:gd name="connsiteX3120" fmla="*/ 1204341 w 2810446"/>
              <a:gd name="connsiteY3120" fmla="*/ 722852 h 1405699"/>
              <a:gd name="connsiteX3121" fmla="*/ 1207484 w 2810446"/>
              <a:gd name="connsiteY3121" fmla="*/ 719709 h 1405699"/>
              <a:gd name="connsiteX3122" fmla="*/ 1204341 w 2810446"/>
              <a:gd name="connsiteY3122" fmla="*/ 716566 h 1405699"/>
              <a:gd name="connsiteX3123" fmla="*/ 1201198 w 2810446"/>
              <a:gd name="connsiteY3123" fmla="*/ 719709 h 1405699"/>
              <a:gd name="connsiteX3124" fmla="*/ 1204341 w 2810446"/>
              <a:gd name="connsiteY3124" fmla="*/ 722852 h 1405699"/>
              <a:gd name="connsiteX3125" fmla="*/ 1203960 w 2810446"/>
              <a:gd name="connsiteY3125" fmla="*/ 709613 h 1405699"/>
              <a:gd name="connsiteX3126" fmla="*/ 1207103 w 2810446"/>
              <a:gd name="connsiteY3126" fmla="*/ 706469 h 1405699"/>
              <a:gd name="connsiteX3127" fmla="*/ 1203960 w 2810446"/>
              <a:gd name="connsiteY3127" fmla="*/ 703326 h 1405699"/>
              <a:gd name="connsiteX3128" fmla="*/ 1200817 w 2810446"/>
              <a:gd name="connsiteY3128" fmla="*/ 706469 h 1405699"/>
              <a:gd name="connsiteX3129" fmla="*/ 1203960 w 2810446"/>
              <a:gd name="connsiteY3129" fmla="*/ 709613 h 1405699"/>
              <a:gd name="connsiteX3130" fmla="*/ 1253204 w 2810446"/>
              <a:gd name="connsiteY3130" fmla="*/ 575882 h 1405699"/>
              <a:gd name="connsiteX3131" fmla="*/ 1256348 w 2810446"/>
              <a:gd name="connsiteY3131" fmla="*/ 572738 h 1405699"/>
              <a:gd name="connsiteX3132" fmla="*/ 1253204 w 2810446"/>
              <a:gd name="connsiteY3132" fmla="*/ 569595 h 1405699"/>
              <a:gd name="connsiteX3133" fmla="*/ 1250061 w 2810446"/>
              <a:gd name="connsiteY3133" fmla="*/ 572738 h 1405699"/>
              <a:gd name="connsiteX3134" fmla="*/ 1253204 w 2810446"/>
              <a:gd name="connsiteY3134" fmla="*/ 575882 h 1405699"/>
              <a:gd name="connsiteX3135" fmla="*/ 1262063 w 2810446"/>
              <a:gd name="connsiteY3135" fmla="*/ 566071 h 1405699"/>
              <a:gd name="connsiteX3136" fmla="*/ 1265206 w 2810446"/>
              <a:gd name="connsiteY3136" fmla="*/ 562928 h 1405699"/>
              <a:gd name="connsiteX3137" fmla="*/ 1262063 w 2810446"/>
              <a:gd name="connsiteY3137" fmla="*/ 559784 h 1405699"/>
              <a:gd name="connsiteX3138" fmla="*/ 1258919 w 2810446"/>
              <a:gd name="connsiteY3138" fmla="*/ 562928 h 1405699"/>
              <a:gd name="connsiteX3139" fmla="*/ 1262063 w 2810446"/>
              <a:gd name="connsiteY3139" fmla="*/ 566071 h 1405699"/>
              <a:gd name="connsiteX3140" fmla="*/ 1271588 w 2810446"/>
              <a:gd name="connsiteY3140" fmla="*/ 556832 h 1405699"/>
              <a:gd name="connsiteX3141" fmla="*/ 1274731 w 2810446"/>
              <a:gd name="connsiteY3141" fmla="*/ 553688 h 1405699"/>
              <a:gd name="connsiteX3142" fmla="*/ 1271588 w 2810446"/>
              <a:gd name="connsiteY3142" fmla="*/ 550545 h 1405699"/>
              <a:gd name="connsiteX3143" fmla="*/ 1268444 w 2810446"/>
              <a:gd name="connsiteY3143" fmla="*/ 553688 h 1405699"/>
              <a:gd name="connsiteX3144" fmla="*/ 1271588 w 2810446"/>
              <a:gd name="connsiteY3144" fmla="*/ 556832 h 1405699"/>
              <a:gd name="connsiteX3145" fmla="*/ 1281684 w 2810446"/>
              <a:gd name="connsiteY3145" fmla="*/ 548259 h 1405699"/>
              <a:gd name="connsiteX3146" fmla="*/ 1284827 w 2810446"/>
              <a:gd name="connsiteY3146" fmla="*/ 545116 h 1405699"/>
              <a:gd name="connsiteX3147" fmla="*/ 1281684 w 2810446"/>
              <a:gd name="connsiteY3147" fmla="*/ 541973 h 1405699"/>
              <a:gd name="connsiteX3148" fmla="*/ 1278541 w 2810446"/>
              <a:gd name="connsiteY3148" fmla="*/ 545116 h 1405699"/>
              <a:gd name="connsiteX3149" fmla="*/ 1281684 w 2810446"/>
              <a:gd name="connsiteY3149" fmla="*/ 548259 h 1405699"/>
              <a:gd name="connsiteX3150" fmla="*/ 1292257 w 2810446"/>
              <a:gd name="connsiteY3150" fmla="*/ 540353 h 1405699"/>
              <a:gd name="connsiteX3151" fmla="*/ 1295400 w 2810446"/>
              <a:gd name="connsiteY3151" fmla="*/ 537210 h 1405699"/>
              <a:gd name="connsiteX3152" fmla="*/ 1292257 w 2810446"/>
              <a:gd name="connsiteY3152" fmla="*/ 534067 h 1405699"/>
              <a:gd name="connsiteX3153" fmla="*/ 1289114 w 2810446"/>
              <a:gd name="connsiteY3153" fmla="*/ 537210 h 1405699"/>
              <a:gd name="connsiteX3154" fmla="*/ 1292257 w 2810446"/>
              <a:gd name="connsiteY3154" fmla="*/ 540353 h 1405699"/>
              <a:gd name="connsiteX3155" fmla="*/ 1314831 w 2810446"/>
              <a:gd name="connsiteY3155" fmla="*/ 526637 h 1405699"/>
              <a:gd name="connsiteX3156" fmla="*/ 1317974 w 2810446"/>
              <a:gd name="connsiteY3156" fmla="*/ 523494 h 1405699"/>
              <a:gd name="connsiteX3157" fmla="*/ 1314831 w 2810446"/>
              <a:gd name="connsiteY3157" fmla="*/ 520351 h 1405699"/>
              <a:gd name="connsiteX3158" fmla="*/ 1311688 w 2810446"/>
              <a:gd name="connsiteY3158" fmla="*/ 523494 h 1405699"/>
              <a:gd name="connsiteX3159" fmla="*/ 1314831 w 2810446"/>
              <a:gd name="connsiteY3159" fmla="*/ 526637 h 1405699"/>
              <a:gd name="connsiteX3160" fmla="*/ 1326737 w 2810446"/>
              <a:gd name="connsiteY3160" fmla="*/ 520922 h 1405699"/>
              <a:gd name="connsiteX3161" fmla="*/ 1329881 w 2810446"/>
              <a:gd name="connsiteY3161" fmla="*/ 517779 h 1405699"/>
              <a:gd name="connsiteX3162" fmla="*/ 1326737 w 2810446"/>
              <a:gd name="connsiteY3162" fmla="*/ 514636 h 1405699"/>
              <a:gd name="connsiteX3163" fmla="*/ 1323594 w 2810446"/>
              <a:gd name="connsiteY3163" fmla="*/ 517779 h 1405699"/>
              <a:gd name="connsiteX3164" fmla="*/ 1326737 w 2810446"/>
              <a:gd name="connsiteY3164" fmla="*/ 520922 h 1405699"/>
              <a:gd name="connsiteX3165" fmla="*/ 1339025 w 2810446"/>
              <a:gd name="connsiteY3165" fmla="*/ 515969 h 1405699"/>
              <a:gd name="connsiteX3166" fmla="*/ 1342168 w 2810446"/>
              <a:gd name="connsiteY3166" fmla="*/ 512826 h 1405699"/>
              <a:gd name="connsiteX3167" fmla="*/ 1339025 w 2810446"/>
              <a:gd name="connsiteY3167" fmla="*/ 509683 h 1405699"/>
              <a:gd name="connsiteX3168" fmla="*/ 1335881 w 2810446"/>
              <a:gd name="connsiteY3168" fmla="*/ 512826 h 1405699"/>
              <a:gd name="connsiteX3169" fmla="*/ 1339025 w 2810446"/>
              <a:gd name="connsiteY3169" fmla="*/ 515969 h 1405699"/>
              <a:gd name="connsiteX3170" fmla="*/ 1351598 w 2810446"/>
              <a:gd name="connsiteY3170" fmla="*/ 511778 h 1405699"/>
              <a:gd name="connsiteX3171" fmla="*/ 1354741 w 2810446"/>
              <a:gd name="connsiteY3171" fmla="*/ 508635 h 1405699"/>
              <a:gd name="connsiteX3172" fmla="*/ 1351598 w 2810446"/>
              <a:gd name="connsiteY3172" fmla="*/ 505492 h 1405699"/>
              <a:gd name="connsiteX3173" fmla="*/ 1348454 w 2810446"/>
              <a:gd name="connsiteY3173" fmla="*/ 508635 h 1405699"/>
              <a:gd name="connsiteX3174" fmla="*/ 1351598 w 2810446"/>
              <a:gd name="connsiteY3174" fmla="*/ 511778 h 1405699"/>
              <a:gd name="connsiteX3175" fmla="*/ 1364361 w 2810446"/>
              <a:gd name="connsiteY3175" fmla="*/ 508445 h 1405699"/>
              <a:gd name="connsiteX3176" fmla="*/ 1367504 w 2810446"/>
              <a:gd name="connsiteY3176" fmla="*/ 505301 h 1405699"/>
              <a:gd name="connsiteX3177" fmla="*/ 1364361 w 2810446"/>
              <a:gd name="connsiteY3177" fmla="*/ 502158 h 1405699"/>
              <a:gd name="connsiteX3178" fmla="*/ 1361218 w 2810446"/>
              <a:gd name="connsiteY3178" fmla="*/ 505301 h 1405699"/>
              <a:gd name="connsiteX3179" fmla="*/ 1364361 w 2810446"/>
              <a:gd name="connsiteY3179" fmla="*/ 508445 h 1405699"/>
              <a:gd name="connsiteX3180" fmla="*/ 1377315 w 2810446"/>
              <a:gd name="connsiteY3180" fmla="*/ 505873 h 1405699"/>
              <a:gd name="connsiteX3181" fmla="*/ 1380458 w 2810446"/>
              <a:gd name="connsiteY3181" fmla="*/ 502730 h 1405699"/>
              <a:gd name="connsiteX3182" fmla="*/ 1377315 w 2810446"/>
              <a:gd name="connsiteY3182" fmla="*/ 499586 h 1405699"/>
              <a:gd name="connsiteX3183" fmla="*/ 1374172 w 2810446"/>
              <a:gd name="connsiteY3183" fmla="*/ 502730 h 1405699"/>
              <a:gd name="connsiteX3184" fmla="*/ 1377315 w 2810446"/>
              <a:gd name="connsiteY3184" fmla="*/ 505873 h 1405699"/>
              <a:gd name="connsiteX3185" fmla="*/ 1390460 w 2810446"/>
              <a:gd name="connsiteY3185" fmla="*/ 504254 h 1405699"/>
              <a:gd name="connsiteX3186" fmla="*/ 1393603 w 2810446"/>
              <a:gd name="connsiteY3186" fmla="*/ 501110 h 1405699"/>
              <a:gd name="connsiteX3187" fmla="*/ 1390460 w 2810446"/>
              <a:gd name="connsiteY3187" fmla="*/ 497967 h 1405699"/>
              <a:gd name="connsiteX3188" fmla="*/ 1387316 w 2810446"/>
              <a:gd name="connsiteY3188" fmla="*/ 501110 h 1405699"/>
              <a:gd name="connsiteX3189" fmla="*/ 1390460 w 2810446"/>
              <a:gd name="connsiteY3189" fmla="*/ 504254 h 1405699"/>
              <a:gd name="connsiteX3190" fmla="*/ 1403699 w 2810446"/>
              <a:gd name="connsiteY3190" fmla="*/ 503396 h 1405699"/>
              <a:gd name="connsiteX3191" fmla="*/ 1406843 w 2810446"/>
              <a:gd name="connsiteY3191" fmla="*/ 500253 h 1405699"/>
              <a:gd name="connsiteX3192" fmla="*/ 1403699 w 2810446"/>
              <a:gd name="connsiteY3192" fmla="*/ 497110 h 1405699"/>
              <a:gd name="connsiteX3193" fmla="*/ 1400556 w 2810446"/>
              <a:gd name="connsiteY3193" fmla="*/ 500253 h 1405699"/>
              <a:gd name="connsiteX3194" fmla="*/ 1403699 w 2810446"/>
              <a:gd name="connsiteY3194" fmla="*/ 503396 h 1405699"/>
              <a:gd name="connsiteX3195" fmla="*/ 1416939 w 2810446"/>
              <a:gd name="connsiteY3195" fmla="*/ 503396 h 1405699"/>
              <a:gd name="connsiteX3196" fmla="*/ 1420082 w 2810446"/>
              <a:gd name="connsiteY3196" fmla="*/ 500253 h 1405699"/>
              <a:gd name="connsiteX3197" fmla="*/ 1416939 w 2810446"/>
              <a:gd name="connsiteY3197" fmla="*/ 497110 h 1405699"/>
              <a:gd name="connsiteX3198" fmla="*/ 1413796 w 2810446"/>
              <a:gd name="connsiteY3198" fmla="*/ 500253 h 1405699"/>
              <a:gd name="connsiteX3199" fmla="*/ 1416939 w 2810446"/>
              <a:gd name="connsiteY3199" fmla="*/ 503396 h 1405699"/>
              <a:gd name="connsiteX3200" fmla="*/ 1430084 w 2810446"/>
              <a:gd name="connsiteY3200" fmla="*/ 504254 h 1405699"/>
              <a:gd name="connsiteX3201" fmla="*/ 1433227 w 2810446"/>
              <a:gd name="connsiteY3201" fmla="*/ 501110 h 1405699"/>
              <a:gd name="connsiteX3202" fmla="*/ 1430084 w 2810446"/>
              <a:gd name="connsiteY3202" fmla="*/ 497967 h 1405699"/>
              <a:gd name="connsiteX3203" fmla="*/ 1426940 w 2810446"/>
              <a:gd name="connsiteY3203" fmla="*/ 501110 h 1405699"/>
              <a:gd name="connsiteX3204" fmla="*/ 1430084 w 2810446"/>
              <a:gd name="connsiteY3204" fmla="*/ 504254 h 1405699"/>
              <a:gd name="connsiteX3205" fmla="*/ 1443228 w 2810446"/>
              <a:gd name="connsiteY3205" fmla="*/ 505873 h 1405699"/>
              <a:gd name="connsiteX3206" fmla="*/ 1446371 w 2810446"/>
              <a:gd name="connsiteY3206" fmla="*/ 502730 h 1405699"/>
              <a:gd name="connsiteX3207" fmla="*/ 1443228 w 2810446"/>
              <a:gd name="connsiteY3207" fmla="*/ 499586 h 1405699"/>
              <a:gd name="connsiteX3208" fmla="*/ 1440085 w 2810446"/>
              <a:gd name="connsiteY3208" fmla="*/ 502730 h 1405699"/>
              <a:gd name="connsiteX3209" fmla="*/ 1443228 w 2810446"/>
              <a:gd name="connsiteY3209" fmla="*/ 505873 h 1405699"/>
              <a:gd name="connsiteX3210" fmla="*/ 1456182 w 2810446"/>
              <a:gd name="connsiteY3210" fmla="*/ 508445 h 1405699"/>
              <a:gd name="connsiteX3211" fmla="*/ 1459325 w 2810446"/>
              <a:gd name="connsiteY3211" fmla="*/ 505301 h 1405699"/>
              <a:gd name="connsiteX3212" fmla="*/ 1456182 w 2810446"/>
              <a:gd name="connsiteY3212" fmla="*/ 502158 h 1405699"/>
              <a:gd name="connsiteX3213" fmla="*/ 1453039 w 2810446"/>
              <a:gd name="connsiteY3213" fmla="*/ 505301 h 1405699"/>
              <a:gd name="connsiteX3214" fmla="*/ 1456182 w 2810446"/>
              <a:gd name="connsiteY3214" fmla="*/ 508445 h 1405699"/>
              <a:gd name="connsiteX3215" fmla="*/ 1469041 w 2810446"/>
              <a:gd name="connsiteY3215" fmla="*/ 511778 h 1405699"/>
              <a:gd name="connsiteX3216" fmla="*/ 1472184 w 2810446"/>
              <a:gd name="connsiteY3216" fmla="*/ 508635 h 1405699"/>
              <a:gd name="connsiteX3217" fmla="*/ 1469041 w 2810446"/>
              <a:gd name="connsiteY3217" fmla="*/ 505492 h 1405699"/>
              <a:gd name="connsiteX3218" fmla="*/ 1465898 w 2810446"/>
              <a:gd name="connsiteY3218" fmla="*/ 508635 h 1405699"/>
              <a:gd name="connsiteX3219" fmla="*/ 1469041 w 2810446"/>
              <a:gd name="connsiteY3219" fmla="*/ 511778 h 1405699"/>
              <a:gd name="connsiteX3220" fmla="*/ 1481518 w 2810446"/>
              <a:gd name="connsiteY3220" fmla="*/ 515969 h 1405699"/>
              <a:gd name="connsiteX3221" fmla="*/ 1484662 w 2810446"/>
              <a:gd name="connsiteY3221" fmla="*/ 512826 h 1405699"/>
              <a:gd name="connsiteX3222" fmla="*/ 1481518 w 2810446"/>
              <a:gd name="connsiteY3222" fmla="*/ 509683 h 1405699"/>
              <a:gd name="connsiteX3223" fmla="*/ 1478375 w 2810446"/>
              <a:gd name="connsiteY3223" fmla="*/ 512826 h 1405699"/>
              <a:gd name="connsiteX3224" fmla="*/ 1481518 w 2810446"/>
              <a:gd name="connsiteY3224" fmla="*/ 515969 h 1405699"/>
              <a:gd name="connsiteX3225" fmla="*/ 1493806 w 2810446"/>
              <a:gd name="connsiteY3225" fmla="*/ 520922 h 1405699"/>
              <a:gd name="connsiteX3226" fmla="*/ 1496949 w 2810446"/>
              <a:gd name="connsiteY3226" fmla="*/ 517779 h 1405699"/>
              <a:gd name="connsiteX3227" fmla="*/ 1493806 w 2810446"/>
              <a:gd name="connsiteY3227" fmla="*/ 514636 h 1405699"/>
              <a:gd name="connsiteX3228" fmla="*/ 1490663 w 2810446"/>
              <a:gd name="connsiteY3228" fmla="*/ 517779 h 1405699"/>
              <a:gd name="connsiteX3229" fmla="*/ 1493806 w 2810446"/>
              <a:gd name="connsiteY3229" fmla="*/ 520922 h 1405699"/>
              <a:gd name="connsiteX3230" fmla="*/ 1505712 w 2810446"/>
              <a:gd name="connsiteY3230" fmla="*/ 526637 h 1405699"/>
              <a:gd name="connsiteX3231" fmla="*/ 1508855 w 2810446"/>
              <a:gd name="connsiteY3231" fmla="*/ 523494 h 1405699"/>
              <a:gd name="connsiteX3232" fmla="*/ 1505712 w 2810446"/>
              <a:gd name="connsiteY3232" fmla="*/ 520351 h 1405699"/>
              <a:gd name="connsiteX3233" fmla="*/ 1502569 w 2810446"/>
              <a:gd name="connsiteY3233" fmla="*/ 523494 h 1405699"/>
              <a:gd name="connsiteX3234" fmla="*/ 1505712 w 2810446"/>
              <a:gd name="connsiteY3234" fmla="*/ 526637 h 1405699"/>
              <a:gd name="connsiteX3235" fmla="*/ 1517237 w 2810446"/>
              <a:gd name="connsiteY3235" fmla="*/ 533114 h 1405699"/>
              <a:gd name="connsiteX3236" fmla="*/ 1520381 w 2810446"/>
              <a:gd name="connsiteY3236" fmla="*/ 529971 h 1405699"/>
              <a:gd name="connsiteX3237" fmla="*/ 1517237 w 2810446"/>
              <a:gd name="connsiteY3237" fmla="*/ 526828 h 1405699"/>
              <a:gd name="connsiteX3238" fmla="*/ 1514094 w 2810446"/>
              <a:gd name="connsiteY3238" fmla="*/ 529971 h 1405699"/>
              <a:gd name="connsiteX3239" fmla="*/ 1517237 w 2810446"/>
              <a:gd name="connsiteY3239" fmla="*/ 533114 h 1405699"/>
              <a:gd name="connsiteX3240" fmla="*/ 1528286 w 2810446"/>
              <a:gd name="connsiteY3240" fmla="*/ 540353 h 1405699"/>
              <a:gd name="connsiteX3241" fmla="*/ 1531430 w 2810446"/>
              <a:gd name="connsiteY3241" fmla="*/ 537210 h 1405699"/>
              <a:gd name="connsiteX3242" fmla="*/ 1528286 w 2810446"/>
              <a:gd name="connsiteY3242" fmla="*/ 534067 h 1405699"/>
              <a:gd name="connsiteX3243" fmla="*/ 1525143 w 2810446"/>
              <a:gd name="connsiteY3243" fmla="*/ 537210 h 1405699"/>
              <a:gd name="connsiteX3244" fmla="*/ 1528286 w 2810446"/>
              <a:gd name="connsiteY3244" fmla="*/ 540353 h 1405699"/>
              <a:gd name="connsiteX3245" fmla="*/ 1538954 w 2810446"/>
              <a:gd name="connsiteY3245" fmla="*/ 548259 h 1405699"/>
              <a:gd name="connsiteX3246" fmla="*/ 1542098 w 2810446"/>
              <a:gd name="connsiteY3246" fmla="*/ 545116 h 1405699"/>
              <a:gd name="connsiteX3247" fmla="*/ 1538954 w 2810446"/>
              <a:gd name="connsiteY3247" fmla="*/ 541973 h 1405699"/>
              <a:gd name="connsiteX3248" fmla="*/ 1535811 w 2810446"/>
              <a:gd name="connsiteY3248" fmla="*/ 545116 h 1405699"/>
              <a:gd name="connsiteX3249" fmla="*/ 1538954 w 2810446"/>
              <a:gd name="connsiteY3249" fmla="*/ 548259 h 1405699"/>
              <a:gd name="connsiteX3250" fmla="*/ 1558481 w 2810446"/>
              <a:gd name="connsiteY3250" fmla="*/ 566071 h 1405699"/>
              <a:gd name="connsiteX3251" fmla="*/ 1561624 w 2810446"/>
              <a:gd name="connsiteY3251" fmla="*/ 562928 h 1405699"/>
              <a:gd name="connsiteX3252" fmla="*/ 1558481 w 2810446"/>
              <a:gd name="connsiteY3252" fmla="*/ 559784 h 1405699"/>
              <a:gd name="connsiteX3253" fmla="*/ 1555337 w 2810446"/>
              <a:gd name="connsiteY3253" fmla="*/ 562928 h 1405699"/>
              <a:gd name="connsiteX3254" fmla="*/ 1558481 w 2810446"/>
              <a:gd name="connsiteY3254" fmla="*/ 566071 h 1405699"/>
              <a:gd name="connsiteX3255" fmla="*/ 1567434 w 2810446"/>
              <a:gd name="connsiteY3255" fmla="*/ 575882 h 1405699"/>
              <a:gd name="connsiteX3256" fmla="*/ 1570577 w 2810446"/>
              <a:gd name="connsiteY3256" fmla="*/ 572738 h 1405699"/>
              <a:gd name="connsiteX3257" fmla="*/ 1567434 w 2810446"/>
              <a:gd name="connsiteY3257" fmla="*/ 569595 h 1405699"/>
              <a:gd name="connsiteX3258" fmla="*/ 1564291 w 2810446"/>
              <a:gd name="connsiteY3258" fmla="*/ 572738 h 1405699"/>
              <a:gd name="connsiteX3259" fmla="*/ 1567434 w 2810446"/>
              <a:gd name="connsiteY3259" fmla="*/ 575882 h 1405699"/>
              <a:gd name="connsiteX3260" fmla="*/ 1575626 w 2810446"/>
              <a:gd name="connsiteY3260" fmla="*/ 586169 h 1405699"/>
              <a:gd name="connsiteX3261" fmla="*/ 1578769 w 2810446"/>
              <a:gd name="connsiteY3261" fmla="*/ 583025 h 1405699"/>
              <a:gd name="connsiteX3262" fmla="*/ 1575626 w 2810446"/>
              <a:gd name="connsiteY3262" fmla="*/ 579882 h 1405699"/>
              <a:gd name="connsiteX3263" fmla="*/ 1572482 w 2810446"/>
              <a:gd name="connsiteY3263" fmla="*/ 583025 h 1405699"/>
              <a:gd name="connsiteX3264" fmla="*/ 1575626 w 2810446"/>
              <a:gd name="connsiteY3264" fmla="*/ 586169 h 1405699"/>
              <a:gd name="connsiteX3265" fmla="*/ 1583246 w 2810446"/>
              <a:gd name="connsiteY3265" fmla="*/ 597027 h 1405699"/>
              <a:gd name="connsiteX3266" fmla="*/ 1586389 w 2810446"/>
              <a:gd name="connsiteY3266" fmla="*/ 593884 h 1405699"/>
              <a:gd name="connsiteX3267" fmla="*/ 1583246 w 2810446"/>
              <a:gd name="connsiteY3267" fmla="*/ 590741 h 1405699"/>
              <a:gd name="connsiteX3268" fmla="*/ 1580102 w 2810446"/>
              <a:gd name="connsiteY3268" fmla="*/ 593884 h 1405699"/>
              <a:gd name="connsiteX3269" fmla="*/ 1583246 w 2810446"/>
              <a:gd name="connsiteY3269" fmla="*/ 597027 h 1405699"/>
              <a:gd name="connsiteX3270" fmla="*/ 1590104 w 2810446"/>
              <a:gd name="connsiteY3270" fmla="*/ 608362 h 1405699"/>
              <a:gd name="connsiteX3271" fmla="*/ 1593247 w 2810446"/>
              <a:gd name="connsiteY3271" fmla="*/ 605219 h 1405699"/>
              <a:gd name="connsiteX3272" fmla="*/ 1590104 w 2810446"/>
              <a:gd name="connsiteY3272" fmla="*/ 602075 h 1405699"/>
              <a:gd name="connsiteX3273" fmla="*/ 1586960 w 2810446"/>
              <a:gd name="connsiteY3273" fmla="*/ 605219 h 1405699"/>
              <a:gd name="connsiteX3274" fmla="*/ 1590104 w 2810446"/>
              <a:gd name="connsiteY3274" fmla="*/ 608362 h 1405699"/>
              <a:gd name="connsiteX3275" fmla="*/ 1596200 w 2810446"/>
              <a:gd name="connsiteY3275" fmla="*/ 620078 h 1405699"/>
              <a:gd name="connsiteX3276" fmla="*/ 1599343 w 2810446"/>
              <a:gd name="connsiteY3276" fmla="*/ 616934 h 1405699"/>
              <a:gd name="connsiteX3277" fmla="*/ 1596200 w 2810446"/>
              <a:gd name="connsiteY3277" fmla="*/ 613791 h 1405699"/>
              <a:gd name="connsiteX3278" fmla="*/ 1593056 w 2810446"/>
              <a:gd name="connsiteY3278" fmla="*/ 616934 h 1405699"/>
              <a:gd name="connsiteX3279" fmla="*/ 1596200 w 2810446"/>
              <a:gd name="connsiteY3279" fmla="*/ 620078 h 1405699"/>
              <a:gd name="connsiteX3280" fmla="*/ 1601534 w 2810446"/>
              <a:gd name="connsiteY3280" fmla="*/ 632174 h 1405699"/>
              <a:gd name="connsiteX3281" fmla="*/ 1604677 w 2810446"/>
              <a:gd name="connsiteY3281" fmla="*/ 629031 h 1405699"/>
              <a:gd name="connsiteX3282" fmla="*/ 1601534 w 2810446"/>
              <a:gd name="connsiteY3282" fmla="*/ 625888 h 1405699"/>
              <a:gd name="connsiteX3283" fmla="*/ 1598390 w 2810446"/>
              <a:gd name="connsiteY3283" fmla="*/ 629031 h 1405699"/>
              <a:gd name="connsiteX3284" fmla="*/ 1601534 w 2810446"/>
              <a:gd name="connsiteY3284" fmla="*/ 632174 h 1405699"/>
              <a:gd name="connsiteX3285" fmla="*/ 1606106 w 2810446"/>
              <a:gd name="connsiteY3285" fmla="*/ 644557 h 1405699"/>
              <a:gd name="connsiteX3286" fmla="*/ 1609249 w 2810446"/>
              <a:gd name="connsiteY3286" fmla="*/ 641413 h 1405699"/>
              <a:gd name="connsiteX3287" fmla="*/ 1606106 w 2810446"/>
              <a:gd name="connsiteY3287" fmla="*/ 638270 h 1405699"/>
              <a:gd name="connsiteX3288" fmla="*/ 1602962 w 2810446"/>
              <a:gd name="connsiteY3288" fmla="*/ 641413 h 1405699"/>
              <a:gd name="connsiteX3289" fmla="*/ 1606106 w 2810446"/>
              <a:gd name="connsiteY3289" fmla="*/ 644557 h 1405699"/>
              <a:gd name="connsiteX3290" fmla="*/ 1609820 w 2810446"/>
              <a:gd name="connsiteY3290" fmla="*/ 657225 h 1405699"/>
              <a:gd name="connsiteX3291" fmla="*/ 1612964 w 2810446"/>
              <a:gd name="connsiteY3291" fmla="*/ 654082 h 1405699"/>
              <a:gd name="connsiteX3292" fmla="*/ 1609820 w 2810446"/>
              <a:gd name="connsiteY3292" fmla="*/ 650938 h 1405699"/>
              <a:gd name="connsiteX3293" fmla="*/ 1606677 w 2810446"/>
              <a:gd name="connsiteY3293" fmla="*/ 654082 h 1405699"/>
              <a:gd name="connsiteX3294" fmla="*/ 1609820 w 2810446"/>
              <a:gd name="connsiteY3294" fmla="*/ 657225 h 1405699"/>
              <a:gd name="connsiteX3295" fmla="*/ 1612773 w 2810446"/>
              <a:gd name="connsiteY3295" fmla="*/ 670179 h 1405699"/>
              <a:gd name="connsiteX3296" fmla="*/ 1615916 w 2810446"/>
              <a:gd name="connsiteY3296" fmla="*/ 667036 h 1405699"/>
              <a:gd name="connsiteX3297" fmla="*/ 1612773 w 2810446"/>
              <a:gd name="connsiteY3297" fmla="*/ 663893 h 1405699"/>
              <a:gd name="connsiteX3298" fmla="*/ 1609630 w 2810446"/>
              <a:gd name="connsiteY3298" fmla="*/ 667036 h 1405699"/>
              <a:gd name="connsiteX3299" fmla="*/ 1612773 w 2810446"/>
              <a:gd name="connsiteY3299" fmla="*/ 670179 h 1405699"/>
              <a:gd name="connsiteX3300" fmla="*/ 1614964 w 2810446"/>
              <a:gd name="connsiteY3300" fmla="*/ 683228 h 1405699"/>
              <a:gd name="connsiteX3301" fmla="*/ 1618107 w 2810446"/>
              <a:gd name="connsiteY3301" fmla="*/ 680085 h 1405699"/>
              <a:gd name="connsiteX3302" fmla="*/ 1614964 w 2810446"/>
              <a:gd name="connsiteY3302" fmla="*/ 676942 h 1405699"/>
              <a:gd name="connsiteX3303" fmla="*/ 1611821 w 2810446"/>
              <a:gd name="connsiteY3303" fmla="*/ 680085 h 1405699"/>
              <a:gd name="connsiteX3304" fmla="*/ 1614964 w 2810446"/>
              <a:gd name="connsiteY3304" fmla="*/ 683228 h 1405699"/>
              <a:gd name="connsiteX3305" fmla="*/ 1616202 w 2810446"/>
              <a:gd name="connsiteY3305" fmla="*/ 696373 h 1405699"/>
              <a:gd name="connsiteX3306" fmla="*/ 1619345 w 2810446"/>
              <a:gd name="connsiteY3306" fmla="*/ 693230 h 1405699"/>
              <a:gd name="connsiteX3307" fmla="*/ 1616202 w 2810446"/>
              <a:gd name="connsiteY3307" fmla="*/ 690086 h 1405699"/>
              <a:gd name="connsiteX3308" fmla="*/ 1613059 w 2810446"/>
              <a:gd name="connsiteY3308" fmla="*/ 693230 h 1405699"/>
              <a:gd name="connsiteX3309" fmla="*/ 1616202 w 2810446"/>
              <a:gd name="connsiteY3309" fmla="*/ 696373 h 1405699"/>
              <a:gd name="connsiteX3310" fmla="*/ 1631347 w 2810446"/>
              <a:gd name="connsiteY3310" fmla="*/ 709613 h 1405699"/>
              <a:gd name="connsiteX3311" fmla="*/ 1634490 w 2810446"/>
              <a:gd name="connsiteY3311" fmla="*/ 706469 h 1405699"/>
              <a:gd name="connsiteX3312" fmla="*/ 1631347 w 2810446"/>
              <a:gd name="connsiteY3312" fmla="*/ 703326 h 1405699"/>
              <a:gd name="connsiteX3313" fmla="*/ 1628204 w 2810446"/>
              <a:gd name="connsiteY3313" fmla="*/ 706469 h 1405699"/>
              <a:gd name="connsiteX3314" fmla="*/ 1631347 w 2810446"/>
              <a:gd name="connsiteY3314" fmla="*/ 709613 h 1405699"/>
              <a:gd name="connsiteX3315" fmla="*/ 1630966 w 2810446"/>
              <a:gd name="connsiteY3315" fmla="*/ 722852 h 1405699"/>
              <a:gd name="connsiteX3316" fmla="*/ 1634109 w 2810446"/>
              <a:gd name="connsiteY3316" fmla="*/ 719709 h 1405699"/>
              <a:gd name="connsiteX3317" fmla="*/ 1630966 w 2810446"/>
              <a:gd name="connsiteY3317" fmla="*/ 716566 h 1405699"/>
              <a:gd name="connsiteX3318" fmla="*/ 1627823 w 2810446"/>
              <a:gd name="connsiteY3318" fmla="*/ 719709 h 1405699"/>
              <a:gd name="connsiteX3319" fmla="*/ 1630966 w 2810446"/>
              <a:gd name="connsiteY3319" fmla="*/ 722852 h 1405699"/>
              <a:gd name="connsiteX3320" fmla="*/ 1629728 w 2810446"/>
              <a:gd name="connsiteY3320" fmla="*/ 735997 h 1405699"/>
              <a:gd name="connsiteX3321" fmla="*/ 1632871 w 2810446"/>
              <a:gd name="connsiteY3321" fmla="*/ 732854 h 1405699"/>
              <a:gd name="connsiteX3322" fmla="*/ 1629728 w 2810446"/>
              <a:gd name="connsiteY3322" fmla="*/ 729710 h 1405699"/>
              <a:gd name="connsiteX3323" fmla="*/ 1626584 w 2810446"/>
              <a:gd name="connsiteY3323" fmla="*/ 732854 h 1405699"/>
              <a:gd name="connsiteX3324" fmla="*/ 1629728 w 2810446"/>
              <a:gd name="connsiteY3324" fmla="*/ 735997 h 1405699"/>
              <a:gd name="connsiteX3325" fmla="*/ 1627823 w 2810446"/>
              <a:gd name="connsiteY3325" fmla="*/ 749046 h 1405699"/>
              <a:gd name="connsiteX3326" fmla="*/ 1630966 w 2810446"/>
              <a:gd name="connsiteY3326" fmla="*/ 745903 h 1405699"/>
              <a:gd name="connsiteX3327" fmla="*/ 1627823 w 2810446"/>
              <a:gd name="connsiteY3327" fmla="*/ 742760 h 1405699"/>
              <a:gd name="connsiteX3328" fmla="*/ 1624679 w 2810446"/>
              <a:gd name="connsiteY3328" fmla="*/ 745903 h 1405699"/>
              <a:gd name="connsiteX3329" fmla="*/ 1627823 w 2810446"/>
              <a:gd name="connsiteY3329" fmla="*/ 749046 h 1405699"/>
              <a:gd name="connsiteX3330" fmla="*/ 1625060 w 2810446"/>
              <a:gd name="connsiteY3330" fmla="*/ 762000 h 1405699"/>
              <a:gd name="connsiteX3331" fmla="*/ 1628204 w 2810446"/>
              <a:gd name="connsiteY3331" fmla="*/ 758857 h 1405699"/>
              <a:gd name="connsiteX3332" fmla="*/ 1625060 w 2810446"/>
              <a:gd name="connsiteY3332" fmla="*/ 755713 h 1405699"/>
              <a:gd name="connsiteX3333" fmla="*/ 1621917 w 2810446"/>
              <a:gd name="connsiteY3333" fmla="*/ 758857 h 1405699"/>
              <a:gd name="connsiteX3334" fmla="*/ 1625060 w 2810446"/>
              <a:gd name="connsiteY3334" fmla="*/ 762000 h 1405699"/>
              <a:gd name="connsiteX3335" fmla="*/ 1621536 w 2810446"/>
              <a:gd name="connsiteY3335" fmla="*/ 774763 h 1405699"/>
              <a:gd name="connsiteX3336" fmla="*/ 1624679 w 2810446"/>
              <a:gd name="connsiteY3336" fmla="*/ 771620 h 1405699"/>
              <a:gd name="connsiteX3337" fmla="*/ 1621536 w 2810446"/>
              <a:gd name="connsiteY3337" fmla="*/ 768477 h 1405699"/>
              <a:gd name="connsiteX3338" fmla="*/ 1618393 w 2810446"/>
              <a:gd name="connsiteY3338" fmla="*/ 771620 h 1405699"/>
              <a:gd name="connsiteX3339" fmla="*/ 1621536 w 2810446"/>
              <a:gd name="connsiteY3339" fmla="*/ 774763 h 1405699"/>
              <a:gd name="connsiteX3340" fmla="*/ 1617250 w 2810446"/>
              <a:gd name="connsiteY3340" fmla="*/ 787241 h 1405699"/>
              <a:gd name="connsiteX3341" fmla="*/ 1620393 w 2810446"/>
              <a:gd name="connsiteY3341" fmla="*/ 784098 h 1405699"/>
              <a:gd name="connsiteX3342" fmla="*/ 1617250 w 2810446"/>
              <a:gd name="connsiteY3342" fmla="*/ 780955 h 1405699"/>
              <a:gd name="connsiteX3343" fmla="*/ 1614107 w 2810446"/>
              <a:gd name="connsiteY3343" fmla="*/ 784098 h 1405699"/>
              <a:gd name="connsiteX3344" fmla="*/ 1617250 w 2810446"/>
              <a:gd name="connsiteY3344" fmla="*/ 787241 h 1405699"/>
              <a:gd name="connsiteX3345" fmla="*/ 1612202 w 2810446"/>
              <a:gd name="connsiteY3345" fmla="*/ 799529 h 1405699"/>
              <a:gd name="connsiteX3346" fmla="*/ 1615345 w 2810446"/>
              <a:gd name="connsiteY3346" fmla="*/ 796385 h 1405699"/>
              <a:gd name="connsiteX3347" fmla="*/ 1612202 w 2810446"/>
              <a:gd name="connsiteY3347" fmla="*/ 793242 h 1405699"/>
              <a:gd name="connsiteX3348" fmla="*/ 1609058 w 2810446"/>
              <a:gd name="connsiteY3348" fmla="*/ 796385 h 1405699"/>
              <a:gd name="connsiteX3349" fmla="*/ 1612202 w 2810446"/>
              <a:gd name="connsiteY3349" fmla="*/ 799529 h 1405699"/>
              <a:gd name="connsiteX3350" fmla="*/ 1606487 w 2810446"/>
              <a:gd name="connsiteY3350" fmla="*/ 811435 h 1405699"/>
              <a:gd name="connsiteX3351" fmla="*/ 1609630 w 2810446"/>
              <a:gd name="connsiteY3351" fmla="*/ 808292 h 1405699"/>
              <a:gd name="connsiteX3352" fmla="*/ 1606487 w 2810446"/>
              <a:gd name="connsiteY3352" fmla="*/ 805148 h 1405699"/>
              <a:gd name="connsiteX3353" fmla="*/ 1603343 w 2810446"/>
              <a:gd name="connsiteY3353" fmla="*/ 808292 h 1405699"/>
              <a:gd name="connsiteX3354" fmla="*/ 1606487 w 2810446"/>
              <a:gd name="connsiteY3354" fmla="*/ 811435 h 1405699"/>
              <a:gd name="connsiteX3355" fmla="*/ 1600105 w 2810446"/>
              <a:gd name="connsiteY3355" fmla="*/ 822960 h 1405699"/>
              <a:gd name="connsiteX3356" fmla="*/ 1603248 w 2810446"/>
              <a:gd name="connsiteY3356" fmla="*/ 819817 h 1405699"/>
              <a:gd name="connsiteX3357" fmla="*/ 1600105 w 2810446"/>
              <a:gd name="connsiteY3357" fmla="*/ 816674 h 1405699"/>
              <a:gd name="connsiteX3358" fmla="*/ 1596962 w 2810446"/>
              <a:gd name="connsiteY3358" fmla="*/ 819817 h 1405699"/>
              <a:gd name="connsiteX3359" fmla="*/ 1600105 w 2810446"/>
              <a:gd name="connsiteY3359" fmla="*/ 822960 h 1405699"/>
              <a:gd name="connsiteX3360" fmla="*/ 1592961 w 2810446"/>
              <a:gd name="connsiteY3360" fmla="*/ 834104 h 1405699"/>
              <a:gd name="connsiteX3361" fmla="*/ 1596104 w 2810446"/>
              <a:gd name="connsiteY3361" fmla="*/ 830961 h 1405699"/>
              <a:gd name="connsiteX3362" fmla="*/ 1592961 w 2810446"/>
              <a:gd name="connsiteY3362" fmla="*/ 827818 h 1405699"/>
              <a:gd name="connsiteX3363" fmla="*/ 1589818 w 2810446"/>
              <a:gd name="connsiteY3363" fmla="*/ 830961 h 1405699"/>
              <a:gd name="connsiteX3364" fmla="*/ 1592961 w 2810446"/>
              <a:gd name="connsiteY3364" fmla="*/ 834104 h 1405699"/>
              <a:gd name="connsiteX3365" fmla="*/ 1585151 w 2810446"/>
              <a:gd name="connsiteY3365" fmla="*/ 844772 h 1405699"/>
              <a:gd name="connsiteX3366" fmla="*/ 1588294 w 2810446"/>
              <a:gd name="connsiteY3366" fmla="*/ 841629 h 1405699"/>
              <a:gd name="connsiteX3367" fmla="*/ 1585151 w 2810446"/>
              <a:gd name="connsiteY3367" fmla="*/ 838486 h 1405699"/>
              <a:gd name="connsiteX3368" fmla="*/ 1582007 w 2810446"/>
              <a:gd name="connsiteY3368" fmla="*/ 841629 h 1405699"/>
              <a:gd name="connsiteX3369" fmla="*/ 1585151 w 2810446"/>
              <a:gd name="connsiteY3369" fmla="*/ 844772 h 1405699"/>
              <a:gd name="connsiteX3370" fmla="*/ 1576768 w 2810446"/>
              <a:gd name="connsiteY3370" fmla="*/ 855059 h 1405699"/>
              <a:gd name="connsiteX3371" fmla="*/ 1579912 w 2810446"/>
              <a:gd name="connsiteY3371" fmla="*/ 851916 h 1405699"/>
              <a:gd name="connsiteX3372" fmla="*/ 1576768 w 2810446"/>
              <a:gd name="connsiteY3372" fmla="*/ 848773 h 1405699"/>
              <a:gd name="connsiteX3373" fmla="*/ 1573625 w 2810446"/>
              <a:gd name="connsiteY3373" fmla="*/ 851916 h 1405699"/>
              <a:gd name="connsiteX3374" fmla="*/ 1576768 w 2810446"/>
              <a:gd name="connsiteY3374" fmla="*/ 855059 h 1405699"/>
              <a:gd name="connsiteX3375" fmla="*/ 1567815 w 2810446"/>
              <a:gd name="connsiteY3375" fmla="*/ 864775 h 1405699"/>
              <a:gd name="connsiteX3376" fmla="*/ 1570958 w 2810446"/>
              <a:gd name="connsiteY3376" fmla="*/ 861632 h 1405699"/>
              <a:gd name="connsiteX3377" fmla="*/ 1567815 w 2810446"/>
              <a:gd name="connsiteY3377" fmla="*/ 858488 h 1405699"/>
              <a:gd name="connsiteX3378" fmla="*/ 1564672 w 2810446"/>
              <a:gd name="connsiteY3378" fmla="*/ 861632 h 1405699"/>
              <a:gd name="connsiteX3379" fmla="*/ 1567815 w 2810446"/>
              <a:gd name="connsiteY3379" fmla="*/ 864775 h 1405699"/>
              <a:gd name="connsiteX3380" fmla="*/ 1558195 w 2810446"/>
              <a:gd name="connsiteY3380" fmla="*/ 873824 h 1405699"/>
              <a:gd name="connsiteX3381" fmla="*/ 1561338 w 2810446"/>
              <a:gd name="connsiteY3381" fmla="*/ 870680 h 1405699"/>
              <a:gd name="connsiteX3382" fmla="*/ 1558195 w 2810446"/>
              <a:gd name="connsiteY3382" fmla="*/ 867537 h 1405699"/>
              <a:gd name="connsiteX3383" fmla="*/ 1555052 w 2810446"/>
              <a:gd name="connsiteY3383" fmla="*/ 870680 h 1405699"/>
              <a:gd name="connsiteX3384" fmla="*/ 1558195 w 2810446"/>
              <a:gd name="connsiteY3384" fmla="*/ 873824 h 1405699"/>
              <a:gd name="connsiteX3385" fmla="*/ 1548098 w 2810446"/>
              <a:gd name="connsiteY3385" fmla="*/ 882396 h 1405699"/>
              <a:gd name="connsiteX3386" fmla="*/ 1551242 w 2810446"/>
              <a:gd name="connsiteY3386" fmla="*/ 879253 h 1405699"/>
              <a:gd name="connsiteX3387" fmla="*/ 1548098 w 2810446"/>
              <a:gd name="connsiteY3387" fmla="*/ 876110 h 1405699"/>
              <a:gd name="connsiteX3388" fmla="*/ 1544955 w 2810446"/>
              <a:gd name="connsiteY3388" fmla="*/ 879253 h 1405699"/>
              <a:gd name="connsiteX3389" fmla="*/ 1548098 w 2810446"/>
              <a:gd name="connsiteY3389" fmla="*/ 882396 h 1405699"/>
              <a:gd name="connsiteX3390" fmla="*/ 1537526 w 2810446"/>
              <a:gd name="connsiteY3390" fmla="*/ 890397 h 1405699"/>
              <a:gd name="connsiteX3391" fmla="*/ 1540669 w 2810446"/>
              <a:gd name="connsiteY3391" fmla="*/ 887254 h 1405699"/>
              <a:gd name="connsiteX3392" fmla="*/ 1537526 w 2810446"/>
              <a:gd name="connsiteY3392" fmla="*/ 884111 h 1405699"/>
              <a:gd name="connsiteX3393" fmla="*/ 1534382 w 2810446"/>
              <a:gd name="connsiteY3393" fmla="*/ 887254 h 1405699"/>
              <a:gd name="connsiteX3394" fmla="*/ 1537526 w 2810446"/>
              <a:gd name="connsiteY3394" fmla="*/ 890397 h 1405699"/>
              <a:gd name="connsiteX3395" fmla="*/ 1526477 w 2810446"/>
              <a:gd name="connsiteY3395" fmla="*/ 897636 h 1405699"/>
              <a:gd name="connsiteX3396" fmla="*/ 1529620 w 2810446"/>
              <a:gd name="connsiteY3396" fmla="*/ 894493 h 1405699"/>
              <a:gd name="connsiteX3397" fmla="*/ 1526477 w 2810446"/>
              <a:gd name="connsiteY3397" fmla="*/ 891350 h 1405699"/>
              <a:gd name="connsiteX3398" fmla="*/ 1523333 w 2810446"/>
              <a:gd name="connsiteY3398" fmla="*/ 894493 h 1405699"/>
              <a:gd name="connsiteX3399" fmla="*/ 1526477 w 2810446"/>
              <a:gd name="connsiteY3399" fmla="*/ 897636 h 1405699"/>
              <a:gd name="connsiteX3400" fmla="*/ 1515047 w 2810446"/>
              <a:gd name="connsiteY3400" fmla="*/ 904208 h 1405699"/>
              <a:gd name="connsiteX3401" fmla="*/ 1518190 w 2810446"/>
              <a:gd name="connsiteY3401" fmla="*/ 901065 h 1405699"/>
              <a:gd name="connsiteX3402" fmla="*/ 1515047 w 2810446"/>
              <a:gd name="connsiteY3402" fmla="*/ 897922 h 1405699"/>
              <a:gd name="connsiteX3403" fmla="*/ 1511903 w 2810446"/>
              <a:gd name="connsiteY3403" fmla="*/ 901065 h 1405699"/>
              <a:gd name="connsiteX3404" fmla="*/ 1515047 w 2810446"/>
              <a:gd name="connsiteY3404" fmla="*/ 904208 h 1405699"/>
              <a:gd name="connsiteX3405" fmla="*/ 1503236 w 2810446"/>
              <a:gd name="connsiteY3405" fmla="*/ 910209 h 1405699"/>
              <a:gd name="connsiteX3406" fmla="*/ 1506379 w 2810446"/>
              <a:gd name="connsiteY3406" fmla="*/ 907066 h 1405699"/>
              <a:gd name="connsiteX3407" fmla="*/ 1503236 w 2810446"/>
              <a:gd name="connsiteY3407" fmla="*/ 903923 h 1405699"/>
              <a:gd name="connsiteX3408" fmla="*/ 1500092 w 2810446"/>
              <a:gd name="connsiteY3408" fmla="*/ 907066 h 1405699"/>
              <a:gd name="connsiteX3409" fmla="*/ 1503236 w 2810446"/>
              <a:gd name="connsiteY3409" fmla="*/ 910209 h 1405699"/>
              <a:gd name="connsiteX3410" fmla="*/ 1491043 w 2810446"/>
              <a:gd name="connsiteY3410" fmla="*/ 915353 h 1405699"/>
              <a:gd name="connsiteX3411" fmla="*/ 1494187 w 2810446"/>
              <a:gd name="connsiteY3411" fmla="*/ 912209 h 1405699"/>
              <a:gd name="connsiteX3412" fmla="*/ 1491043 w 2810446"/>
              <a:gd name="connsiteY3412" fmla="*/ 909066 h 1405699"/>
              <a:gd name="connsiteX3413" fmla="*/ 1487900 w 2810446"/>
              <a:gd name="connsiteY3413" fmla="*/ 912209 h 1405699"/>
              <a:gd name="connsiteX3414" fmla="*/ 1491043 w 2810446"/>
              <a:gd name="connsiteY3414" fmla="*/ 915353 h 1405699"/>
              <a:gd name="connsiteX3415" fmla="*/ 1478566 w 2810446"/>
              <a:gd name="connsiteY3415" fmla="*/ 919829 h 1405699"/>
              <a:gd name="connsiteX3416" fmla="*/ 1481709 w 2810446"/>
              <a:gd name="connsiteY3416" fmla="*/ 916686 h 1405699"/>
              <a:gd name="connsiteX3417" fmla="*/ 1478566 w 2810446"/>
              <a:gd name="connsiteY3417" fmla="*/ 913543 h 1405699"/>
              <a:gd name="connsiteX3418" fmla="*/ 1475423 w 2810446"/>
              <a:gd name="connsiteY3418" fmla="*/ 916686 h 1405699"/>
              <a:gd name="connsiteX3419" fmla="*/ 1478566 w 2810446"/>
              <a:gd name="connsiteY3419" fmla="*/ 919829 h 1405699"/>
              <a:gd name="connsiteX3420" fmla="*/ 1465898 w 2810446"/>
              <a:gd name="connsiteY3420" fmla="*/ 923544 h 1405699"/>
              <a:gd name="connsiteX3421" fmla="*/ 1469041 w 2810446"/>
              <a:gd name="connsiteY3421" fmla="*/ 920401 h 1405699"/>
              <a:gd name="connsiteX3422" fmla="*/ 1465898 w 2810446"/>
              <a:gd name="connsiteY3422" fmla="*/ 917258 h 1405699"/>
              <a:gd name="connsiteX3423" fmla="*/ 1462754 w 2810446"/>
              <a:gd name="connsiteY3423" fmla="*/ 920401 h 1405699"/>
              <a:gd name="connsiteX3424" fmla="*/ 1465898 w 2810446"/>
              <a:gd name="connsiteY3424" fmla="*/ 923544 h 1405699"/>
              <a:gd name="connsiteX3425" fmla="*/ 1453039 w 2810446"/>
              <a:gd name="connsiteY3425" fmla="*/ 926497 h 1405699"/>
              <a:gd name="connsiteX3426" fmla="*/ 1456182 w 2810446"/>
              <a:gd name="connsiteY3426" fmla="*/ 923354 h 1405699"/>
              <a:gd name="connsiteX3427" fmla="*/ 1453039 w 2810446"/>
              <a:gd name="connsiteY3427" fmla="*/ 920210 h 1405699"/>
              <a:gd name="connsiteX3428" fmla="*/ 1449896 w 2810446"/>
              <a:gd name="connsiteY3428" fmla="*/ 923354 h 1405699"/>
              <a:gd name="connsiteX3429" fmla="*/ 1453039 w 2810446"/>
              <a:gd name="connsiteY3429" fmla="*/ 926497 h 1405699"/>
              <a:gd name="connsiteX3430" fmla="*/ 1439989 w 2810446"/>
              <a:gd name="connsiteY3430" fmla="*/ 928688 h 1405699"/>
              <a:gd name="connsiteX3431" fmla="*/ 1443133 w 2810446"/>
              <a:gd name="connsiteY3431" fmla="*/ 925544 h 1405699"/>
              <a:gd name="connsiteX3432" fmla="*/ 1439989 w 2810446"/>
              <a:gd name="connsiteY3432" fmla="*/ 922401 h 1405699"/>
              <a:gd name="connsiteX3433" fmla="*/ 1436846 w 2810446"/>
              <a:gd name="connsiteY3433" fmla="*/ 925544 h 1405699"/>
              <a:gd name="connsiteX3434" fmla="*/ 1439989 w 2810446"/>
              <a:gd name="connsiteY3434" fmla="*/ 928688 h 1405699"/>
              <a:gd name="connsiteX3435" fmla="*/ 1426845 w 2810446"/>
              <a:gd name="connsiteY3435" fmla="*/ 930021 h 1405699"/>
              <a:gd name="connsiteX3436" fmla="*/ 1429988 w 2810446"/>
              <a:gd name="connsiteY3436" fmla="*/ 926878 h 1405699"/>
              <a:gd name="connsiteX3437" fmla="*/ 1426845 w 2810446"/>
              <a:gd name="connsiteY3437" fmla="*/ 923735 h 1405699"/>
              <a:gd name="connsiteX3438" fmla="*/ 1423702 w 2810446"/>
              <a:gd name="connsiteY3438" fmla="*/ 926878 h 1405699"/>
              <a:gd name="connsiteX3439" fmla="*/ 1426845 w 2810446"/>
              <a:gd name="connsiteY3439" fmla="*/ 930021 h 1405699"/>
              <a:gd name="connsiteX3440" fmla="*/ 1413605 w 2810446"/>
              <a:gd name="connsiteY3440" fmla="*/ 930593 h 1405699"/>
              <a:gd name="connsiteX3441" fmla="*/ 1416749 w 2810446"/>
              <a:gd name="connsiteY3441" fmla="*/ 927449 h 1405699"/>
              <a:gd name="connsiteX3442" fmla="*/ 1413605 w 2810446"/>
              <a:gd name="connsiteY3442" fmla="*/ 924306 h 1405699"/>
              <a:gd name="connsiteX3443" fmla="*/ 1410462 w 2810446"/>
              <a:gd name="connsiteY3443" fmla="*/ 927449 h 1405699"/>
              <a:gd name="connsiteX3444" fmla="*/ 1413605 w 2810446"/>
              <a:gd name="connsiteY3444" fmla="*/ 930593 h 1405699"/>
              <a:gd name="connsiteX3445" fmla="*/ 1400366 w 2810446"/>
              <a:gd name="connsiteY3445" fmla="*/ 930402 h 1405699"/>
              <a:gd name="connsiteX3446" fmla="*/ 1403509 w 2810446"/>
              <a:gd name="connsiteY3446" fmla="*/ 927259 h 1405699"/>
              <a:gd name="connsiteX3447" fmla="*/ 1400366 w 2810446"/>
              <a:gd name="connsiteY3447" fmla="*/ 924115 h 1405699"/>
              <a:gd name="connsiteX3448" fmla="*/ 1397222 w 2810446"/>
              <a:gd name="connsiteY3448" fmla="*/ 927259 h 1405699"/>
              <a:gd name="connsiteX3449" fmla="*/ 1400366 w 2810446"/>
              <a:gd name="connsiteY3449" fmla="*/ 930402 h 1405699"/>
              <a:gd name="connsiteX3450" fmla="*/ 1387221 w 2810446"/>
              <a:gd name="connsiteY3450" fmla="*/ 929450 h 1405699"/>
              <a:gd name="connsiteX3451" fmla="*/ 1390364 w 2810446"/>
              <a:gd name="connsiteY3451" fmla="*/ 926306 h 1405699"/>
              <a:gd name="connsiteX3452" fmla="*/ 1387221 w 2810446"/>
              <a:gd name="connsiteY3452" fmla="*/ 923163 h 1405699"/>
              <a:gd name="connsiteX3453" fmla="*/ 1384078 w 2810446"/>
              <a:gd name="connsiteY3453" fmla="*/ 926306 h 1405699"/>
              <a:gd name="connsiteX3454" fmla="*/ 1387221 w 2810446"/>
              <a:gd name="connsiteY3454" fmla="*/ 929450 h 1405699"/>
              <a:gd name="connsiteX3455" fmla="*/ 1257491 w 2810446"/>
              <a:gd name="connsiteY3455" fmla="*/ 869347 h 1405699"/>
              <a:gd name="connsiteX3456" fmla="*/ 1260634 w 2810446"/>
              <a:gd name="connsiteY3456" fmla="*/ 866204 h 1405699"/>
              <a:gd name="connsiteX3457" fmla="*/ 1257491 w 2810446"/>
              <a:gd name="connsiteY3457" fmla="*/ 863060 h 1405699"/>
              <a:gd name="connsiteX3458" fmla="*/ 1254347 w 2810446"/>
              <a:gd name="connsiteY3458" fmla="*/ 866204 h 1405699"/>
              <a:gd name="connsiteX3459" fmla="*/ 1257491 w 2810446"/>
              <a:gd name="connsiteY3459" fmla="*/ 869347 h 1405699"/>
              <a:gd name="connsiteX3460" fmla="*/ 1248251 w 2810446"/>
              <a:gd name="connsiteY3460" fmla="*/ 859917 h 1405699"/>
              <a:gd name="connsiteX3461" fmla="*/ 1251395 w 2810446"/>
              <a:gd name="connsiteY3461" fmla="*/ 856774 h 1405699"/>
              <a:gd name="connsiteX3462" fmla="*/ 1248251 w 2810446"/>
              <a:gd name="connsiteY3462" fmla="*/ 853631 h 1405699"/>
              <a:gd name="connsiteX3463" fmla="*/ 1245108 w 2810446"/>
              <a:gd name="connsiteY3463" fmla="*/ 856774 h 1405699"/>
              <a:gd name="connsiteX3464" fmla="*/ 1248251 w 2810446"/>
              <a:gd name="connsiteY3464" fmla="*/ 859917 h 1405699"/>
              <a:gd name="connsiteX3465" fmla="*/ 1239488 w 2810446"/>
              <a:gd name="connsiteY3465" fmla="*/ 850011 h 1405699"/>
              <a:gd name="connsiteX3466" fmla="*/ 1242632 w 2810446"/>
              <a:gd name="connsiteY3466" fmla="*/ 846868 h 1405699"/>
              <a:gd name="connsiteX3467" fmla="*/ 1239488 w 2810446"/>
              <a:gd name="connsiteY3467" fmla="*/ 843725 h 1405699"/>
              <a:gd name="connsiteX3468" fmla="*/ 1236345 w 2810446"/>
              <a:gd name="connsiteY3468" fmla="*/ 846868 h 1405699"/>
              <a:gd name="connsiteX3469" fmla="*/ 1239488 w 2810446"/>
              <a:gd name="connsiteY3469" fmla="*/ 850011 h 1405699"/>
              <a:gd name="connsiteX3470" fmla="*/ 1231487 w 2810446"/>
              <a:gd name="connsiteY3470" fmla="*/ 839534 h 1405699"/>
              <a:gd name="connsiteX3471" fmla="*/ 1234631 w 2810446"/>
              <a:gd name="connsiteY3471" fmla="*/ 836390 h 1405699"/>
              <a:gd name="connsiteX3472" fmla="*/ 1231487 w 2810446"/>
              <a:gd name="connsiteY3472" fmla="*/ 833247 h 1405699"/>
              <a:gd name="connsiteX3473" fmla="*/ 1228344 w 2810446"/>
              <a:gd name="connsiteY3473" fmla="*/ 836390 h 1405699"/>
              <a:gd name="connsiteX3474" fmla="*/ 1231487 w 2810446"/>
              <a:gd name="connsiteY3474" fmla="*/ 839534 h 1405699"/>
              <a:gd name="connsiteX3475" fmla="*/ 1223963 w 2810446"/>
              <a:gd name="connsiteY3475" fmla="*/ 828580 h 1405699"/>
              <a:gd name="connsiteX3476" fmla="*/ 1227106 w 2810446"/>
              <a:gd name="connsiteY3476" fmla="*/ 825437 h 1405699"/>
              <a:gd name="connsiteX3477" fmla="*/ 1223963 w 2810446"/>
              <a:gd name="connsiteY3477" fmla="*/ 822293 h 1405699"/>
              <a:gd name="connsiteX3478" fmla="*/ 1220819 w 2810446"/>
              <a:gd name="connsiteY3478" fmla="*/ 825437 h 1405699"/>
              <a:gd name="connsiteX3479" fmla="*/ 1223963 w 2810446"/>
              <a:gd name="connsiteY3479" fmla="*/ 828580 h 1405699"/>
              <a:gd name="connsiteX3480" fmla="*/ 1217200 w 2810446"/>
              <a:gd name="connsiteY3480" fmla="*/ 817245 h 1405699"/>
              <a:gd name="connsiteX3481" fmla="*/ 1220343 w 2810446"/>
              <a:gd name="connsiteY3481" fmla="*/ 814102 h 1405699"/>
              <a:gd name="connsiteX3482" fmla="*/ 1217200 w 2810446"/>
              <a:gd name="connsiteY3482" fmla="*/ 810959 h 1405699"/>
              <a:gd name="connsiteX3483" fmla="*/ 1214057 w 2810446"/>
              <a:gd name="connsiteY3483" fmla="*/ 814102 h 1405699"/>
              <a:gd name="connsiteX3484" fmla="*/ 1217200 w 2810446"/>
              <a:gd name="connsiteY3484" fmla="*/ 817245 h 1405699"/>
              <a:gd name="connsiteX3485" fmla="*/ 1211104 w 2810446"/>
              <a:gd name="connsiteY3485" fmla="*/ 805529 h 1405699"/>
              <a:gd name="connsiteX3486" fmla="*/ 1214247 w 2810446"/>
              <a:gd name="connsiteY3486" fmla="*/ 802386 h 1405699"/>
              <a:gd name="connsiteX3487" fmla="*/ 1211104 w 2810446"/>
              <a:gd name="connsiteY3487" fmla="*/ 799243 h 1405699"/>
              <a:gd name="connsiteX3488" fmla="*/ 1207961 w 2810446"/>
              <a:gd name="connsiteY3488" fmla="*/ 802386 h 1405699"/>
              <a:gd name="connsiteX3489" fmla="*/ 1211104 w 2810446"/>
              <a:gd name="connsiteY3489" fmla="*/ 805529 h 1405699"/>
              <a:gd name="connsiteX3490" fmla="*/ 1205770 w 2810446"/>
              <a:gd name="connsiteY3490" fmla="*/ 793433 h 1405699"/>
              <a:gd name="connsiteX3491" fmla="*/ 1208913 w 2810446"/>
              <a:gd name="connsiteY3491" fmla="*/ 790289 h 1405699"/>
              <a:gd name="connsiteX3492" fmla="*/ 1205770 w 2810446"/>
              <a:gd name="connsiteY3492" fmla="*/ 787146 h 1405699"/>
              <a:gd name="connsiteX3493" fmla="*/ 1202627 w 2810446"/>
              <a:gd name="connsiteY3493" fmla="*/ 790289 h 1405699"/>
              <a:gd name="connsiteX3494" fmla="*/ 1205770 w 2810446"/>
              <a:gd name="connsiteY3494" fmla="*/ 793433 h 1405699"/>
              <a:gd name="connsiteX3495" fmla="*/ 1201103 w 2810446"/>
              <a:gd name="connsiteY3495" fmla="*/ 781050 h 1405699"/>
              <a:gd name="connsiteX3496" fmla="*/ 1204246 w 2810446"/>
              <a:gd name="connsiteY3496" fmla="*/ 777907 h 1405699"/>
              <a:gd name="connsiteX3497" fmla="*/ 1201103 w 2810446"/>
              <a:gd name="connsiteY3497" fmla="*/ 774763 h 1405699"/>
              <a:gd name="connsiteX3498" fmla="*/ 1197959 w 2810446"/>
              <a:gd name="connsiteY3498" fmla="*/ 777907 h 1405699"/>
              <a:gd name="connsiteX3499" fmla="*/ 1201103 w 2810446"/>
              <a:gd name="connsiteY3499" fmla="*/ 781050 h 1405699"/>
              <a:gd name="connsiteX3500" fmla="*/ 1197197 w 2810446"/>
              <a:gd name="connsiteY3500" fmla="*/ 768382 h 1405699"/>
              <a:gd name="connsiteX3501" fmla="*/ 1200341 w 2810446"/>
              <a:gd name="connsiteY3501" fmla="*/ 765238 h 1405699"/>
              <a:gd name="connsiteX3502" fmla="*/ 1197197 w 2810446"/>
              <a:gd name="connsiteY3502" fmla="*/ 762095 h 1405699"/>
              <a:gd name="connsiteX3503" fmla="*/ 1194054 w 2810446"/>
              <a:gd name="connsiteY3503" fmla="*/ 765238 h 1405699"/>
              <a:gd name="connsiteX3504" fmla="*/ 1197197 w 2810446"/>
              <a:gd name="connsiteY3504" fmla="*/ 768382 h 1405699"/>
              <a:gd name="connsiteX3505" fmla="*/ 1194054 w 2810446"/>
              <a:gd name="connsiteY3505" fmla="*/ 755523 h 1405699"/>
              <a:gd name="connsiteX3506" fmla="*/ 1197197 w 2810446"/>
              <a:gd name="connsiteY3506" fmla="*/ 752380 h 1405699"/>
              <a:gd name="connsiteX3507" fmla="*/ 1194054 w 2810446"/>
              <a:gd name="connsiteY3507" fmla="*/ 749237 h 1405699"/>
              <a:gd name="connsiteX3508" fmla="*/ 1190911 w 2810446"/>
              <a:gd name="connsiteY3508" fmla="*/ 752380 h 1405699"/>
              <a:gd name="connsiteX3509" fmla="*/ 1194054 w 2810446"/>
              <a:gd name="connsiteY3509" fmla="*/ 755523 h 1405699"/>
              <a:gd name="connsiteX3510" fmla="*/ 1191673 w 2810446"/>
              <a:gd name="connsiteY3510" fmla="*/ 742569 h 1405699"/>
              <a:gd name="connsiteX3511" fmla="*/ 1194816 w 2810446"/>
              <a:gd name="connsiteY3511" fmla="*/ 739426 h 1405699"/>
              <a:gd name="connsiteX3512" fmla="*/ 1191673 w 2810446"/>
              <a:gd name="connsiteY3512" fmla="*/ 736283 h 1405699"/>
              <a:gd name="connsiteX3513" fmla="*/ 1188530 w 2810446"/>
              <a:gd name="connsiteY3513" fmla="*/ 739426 h 1405699"/>
              <a:gd name="connsiteX3514" fmla="*/ 1191673 w 2810446"/>
              <a:gd name="connsiteY3514" fmla="*/ 742569 h 1405699"/>
              <a:gd name="connsiteX3515" fmla="*/ 1190149 w 2810446"/>
              <a:gd name="connsiteY3515" fmla="*/ 729425 h 1405699"/>
              <a:gd name="connsiteX3516" fmla="*/ 1193292 w 2810446"/>
              <a:gd name="connsiteY3516" fmla="*/ 726281 h 1405699"/>
              <a:gd name="connsiteX3517" fmla="*/ 1190149 w 2810446"/>
              <a:gd name="connsiteY3517" fmla="*/ 723138 h 1405699"/>
              <a:gd name="connsiteX3518" fmla="*/ 1187006 w 2810446"/>
              <a:gd name="connsiteY3518" fmla="*/ 726281 h 1405699"/>
              <a:gd name="connsiteX3519" fmla="*/ 1190149 w 2810446"/>
              <a:gd name="connsiteY3519" fmla="*/ 729425 h 1405699"/>
              <a:gd name="connsiteX3520" fmla="*/ 1257491 w 2810446"/>
              <a:gd name="connsiteY3520" fmla="*/ 549783 h 1405699"/>
              <a:gd name="connsiteX3521" fmla="*/ 1260634 w 2810446"/>
              <a:gd name="connsiteY3521" fmla="*/ 546640 h 1405699"/>
              <a:gd name="connsiteX3522" fmla="*/ 1257491 w 2810446"/>
              <a:gd name="connsiteY3522" fmla="*/ 543497 h 1405699"/>
              <a:gd name="connsiteX3523" fmla="*/ 1254347 w 2810446"/>
              <a:gd name="connsiteY3523" fmla="*/ 546640 h 1405699"/>
              <a:gd name="connsiteX3524" fmla="*/ 1257491 w 2810446"/>
              <a:gd name="connsiteY3524" fmla="*/ 549783 h 1405699"/>
              <a:gd name="connsiteX3525" fmla="*/ 1267301 w 2810446"/>
              <a:gd name="connsiteY3525" fmla="*/ 540925 h 1405699"/>
              <a:gd name="connsiteX3526" fmla="*/ 1270445 w 2810446"/>
              <a:gd name="connsiteY3526" fmla="*/ 537782 h 1405699"/>
              <a:gd name="connsiteX3527" fmla="*/ 1267301 w 2810446"/>
              <a:gd name="connsiteY3527" fmla="*/ 534638 h 1405699"/>
              <a:gd name="connsiteX3528" fmla="*/ 1264158 w 2810446"/>
              <a:gd name="connsiteY3528" fmla="*/ 537782 h 1405699"/>
              <a:gd name="connsiteX3529" fmla="*/ 1267301 w 2810446"/>
              <a:gd name="connsiteY3529" fmla="*/ 540925 h 1405699"/>
              <a:gd name="connsiteX3530" fmla="*/ 1299782 w 2810446"/>
              <a:gd name="connsiteY3530" fmla="*/ 518160 h 1405699"/>
              <a:gd name="connsiteX3531" fmla="*/ 1302925 w 2810446"/>
              <a:gd name="connsiteY3531" fmla="*/ 515017 h 1405699"/>
              <a:gd name="connsiteX3532" fmla="*/ 1299782 w 2810446"/>
              <a:gd name="connsiteY3532" fmla="*/ 511874 h 1405699"/>
              <a:gd name="connsiteX3533" fmla="*/ 1296638 w 2810446"/>
              <a:gd name="connsiteY3533" fmla="*/ 515017 h 1405699"/>
              <a:gd name="connsiteX3534" fmla="*/ 1299782 w 2810446"/>
              <a:gd name="connsiteY3534" fmla="*/ 518160 h 1405699"/>
              <a:gd name="connsiteX3535" fmla="*/ 1311402 w 2810446"/>
              <a:gd name="connsiteY3535" fmla="*/ 511874 h 1405699"/>
              <a:gd name="connsiteX3536" fmla="*/ 1314545 w 2810446"/>
              <a:gd name="connsiteY3536" fmla="*/ 508730 h 1405699"/>
              <a:gd name="connsiteX3537" fmla="*/ 1311402 w 2810446"/>
              <a:gd name="connsiteY3537" fmla="*/ 505587 h 1405699"/>
              <a:gd name="connsiteX3538" fmla="*/ 1308259 w 2810446"/>
              <a:gd name="connsiteY3538" fmla="*/ 508730 h 1405699"/>
              <a:gd name="connsiteX3539" fmla="*/ 1311402 w 2810446"/>
              <a:gd name="connsiteY3539" fmla="*/ 511874 h 1405699"/>
              <a:gd name="connsiteX3540" fmla="*/ 1323404 w 2810446"/>
              <a:gd name="connsiteY3540" fmla="*/ 506349 h 1405699"/>
              <a:gd name="connsiteX3541" fmla="*/ 1326547 w 2810446"/>
              <a:gd name="connsiteY3541" fmla="*/ 503206 h 1405699"/>
              <a:gd name="connsiteX3542" fmla="*/ 1323404 w 2810446"/>
              <a:gd name="connsiteY3542" fmla="*/ 500063 h 1405699"/>
              <a:gd name="connsiteX3543" fmla="*/ 1320260 w 2810446"/>
              <a:gd name="connsiteY3543" fmla="*/ 503206 h 1405699"/>
              <a:gd name="connsiteX3544" fmla="*/ 1323404 w 2810446"/>
              <a:gd name="connsiteY3544" fmla="*/ 506349 h 1405699"/>
              <a:gd name="connsiteX3545" fmla="*/ 1335691 w 2810446"/>
              <a:gd name="connsiteY3545" fmla="*/ 501491 h 1405699"/>
              <a:gd name="connsiteX3546" fmla="*/ 1338834 w 2810446"/>
              <a:gd name="connsiteY3546" fmla="*/ 498348 h 1405699"/>
              <a:gd name="connsiteX3547" fmla="*/ 1335691 w 2810446"/>
              <a:gd name="connsiteY3547" fmla="*/ 495205 h 1405699"/>
              <a:gd name="connsiteX3548" fmla="*/ 1332548 w 2810446"/>
              <a:gd name="connsiteY3548" fmla="*/ 498348 h 1405699"/>
              <a:gd name="connsiteX3549" fmla="*/ 1335691 w 2810446"/>
              <a:gd name="connsiteY3549" fmla="*/ 501491 h 1405699"/>
              <a:gd name="connsiteX3550" fmla="*/ 1348264 w 2810446"/>
              <a:gd name="connsiteY3550" fmla="*/ 497396 h 1405699"/>
              <a:gd name="connsiteX3551" fmla="*/ 1351407 w 2810446"/>
              <a:gd name="connsiteY3551" fmla="*/ 494252 h 1405699"/>
              <a:gd name="connsiteX3552" fmla="*/ 1348264 w 2810446"/>
              <a:gd name="connsiteY3552" fmla="*/ 491109 h 1405699"/>
              <a:gd name="connsiteX3553" fmla="*/ 1345121 w 2810446"/>
              <a:gd name="connsiteY3553" fmla="*/ 494252 h 1405699"/>
              <a:gd name="connsiteX3554" fmla="*/ 1348264 w 2810446"/>
              <a:gd name="connsiteY3554" fmla="*/ 497396 h 1405699"/>
              <a:gd name="connsiteX3555" fmla="*/ 1361123 w 2810446"/>
              <a:gd name="connsiteY3555" fmla="*/ 494062 h 1405699"/>
              <a:gd name="connsiteX3556" fmla="*/ 1364266 w 2810446"/>
              <a:gd name="connsiteY3556" fmla="*/ 490919 h 1405699"/>
              <a:gd name="connsiteX3557" fmla="*/ 1361123 w 2810446"/>
              <a:gd name="connsiteY3557" fmla="*/ 487775 h 1405699"/>
              <a:gd name="connsiteX3558" fmla="*/ 1357979 w 2810446"/>
              <a:gd name="connsiteY3558" fmla="*/ 490919 h 1405699"/>
              <a:gd name="connsiteX3559" fmla="*/ 1361123 w 2810446"/>
              <a:gd name="connsiteY3559" fmla="*/ 494062 h 1405699"/>
              <a:gd name="connsiteX3560" fmla="*/ 1374077 w 2810446"/>
              <a:gd name="connsiteY3560" fmla="*/ 491490 h 1405699"/>
              <a:gd name="connsiteX3561" fmla="*/ 1377220 w 2810446"/>
              <a:gd name="connsiteY3561" fmla="*/ 488347 h 1405699"/>
              <a:gd name="connsiteX3562" fmla="*/ 1374077 w 2810446"/>
              <a:gd name="connsiteY3562" fmla="*/ 485204 h 1405699"/>
              <a:gd name="connsiteX3563" fmla="*/ 1370933 w 2810446"/>
              <a:gd name="connsiteY3563" fmla="*/ 488347 h 1405699"/>
              <a:gd name="connsiteX3564" fmla="*/ 1374077 w 2810446"/>
              <a:gd name="connsiteY3564" fmla="*/ 491490 h 1405699"/>
              <a:gd name="connsiteX3565" fmla="*/ 1387221 w 2810446"/>
              <a:gd name="connsiteY3565" fmla="*/ 489775 h 1405699"/>
              <a:gd name="connsiteX3566" fmla="*/ 1390364 w 2810446"/>
              <a:gd name="connsiteY3566" fmla="*/ 486632 h 1405699"/>
              <a:gd name="connsiteX3567" fmla="*/ 1387221 w 2810446"/>
              <a:gd name="connsiteY3567" fmla="*/ 483489 h 1405699"/>
              <a:gd name="connsiteX3568" fmla="*/ 1384078 w 2810446"/>
              <a:gd name="connsiteY3568" fmla="*/ 486632 h 1405699"/>
              <a:gd name="connsiteX3569" fmla="*/ 1387221 w 2810446"/>
              <a:gd name="connsiteY3569" fmla="*/ 489775 h 1405699"/>
              <a:gd name="connsiteX3570" fmla="*/ 1400366 w 2810446"/>
              <a:gd name="connsiteY3570" fmla="*/ 488728 h 1405699"/>
              <a:gd name="connsiteX3571" fmla="*/ 1403509 w 2810446"/>
              <a:gd name="connsiteY3571" fmla="*/ 485585 h 1405699"/>
              <a:gd name="connsiteX3572" fmla="*/ 1400366 w 2810446"/>
              <a:gd name="connsiteY3572" fmla="*/ 482441 h 1405699"/>
              <a:gd name="connsiteX3573" fmla="*/ 1397222 w 2810446"/>
              <a:gd name="connsiteY3573" fmla="*/ 485585 h 1405699"/>
              <a:gd name="connsiteX3574" fmla="*/ 1400366 w 2810446"/>
              <a:gd name="connsiteY3574" fmla="*/ 488728 h 1405699"/>
              <a:gd name="connsiteX3575" fmla="*/ 1413605 w 2810446"/>
              <a:gd name="connsiteY3575" fmla="*/ 488537 h 1405699"/>
              <a:gd name="connsiteX3576" fmla="*/ 1416749 w 2810446"/>
              <a:gd name="connsiteY3576" fmla="*/ 485394 h 1405699"/>
              <a:gd name="connsiteX3577" fmla="*/ 1413605 w 2810446"/>
              <a:gd name="connsiteY3577" fmla="*/ 482251 h 1405699"/>
              <a:gd name="connsiteX3578" fmla="*/ 1410462 w 2810446"/>
              <a:gd name="connsiteY3578" fmla="*/ 485394 h 1405699"/>
              <a:gd name="connsiteX3579" fmla="*/ 1413605 w 2810446"/>
              <a:gd name="connsiteY3579" fmla="*/ 488537 h 1405699"/>
              <a:gd name="connsiteX3580" fmla="*/ 1426845 w 2810446"/>
              <a:gd name="connsiteY3580" fmla="*/ 489109 h 1405699"/>
              <a:gd name="connsiteX3581" fmla="*/ 1429988 w 2810446"/>
              <a:gd name="connsiteY3581" fmla="*/ 485966 h 1405699"/>
              <a:gd name="connsiteX3582" fmla="*/ 1426845 w 2810446"/>
              <a:gd name="connsiteY3582" fmla="*/ 482822 h 1405699"/>
              <a:gd name="connsiteX3583" fmla="*/ 1423702 w 2810446"/>
              <a:gd name="connsiteY3583" fmla="*/ 485966 h 1405699"/>
              <a:gd name="connsiteX3584" fmla="*/ 1426845 w 2810446"/>
              <a:gd name="connsiteY3584" fmla="*/ 489109 h 1405699"/>
              <a:gd name="connsiteX3585" fmla="*/ 1439989 w 2810446"/>
              <a:gd name="connsiteY3585" fmla="*/ 490538 h 1405699"/>
              <a:gd name="connsiteX3586" fmla="*/ 1443133 w 2810446"/>
              <a:gd name="connsiteY3586" fmla="*/ 487394 h 1405699"/>
              <a:gd name="connsiteX3587" fmla="*/ 1439989 w 2810446"/>
              <a:gd name="connsiteY3587" fmla="*/ 484251 h 1405699"/>
              <a:gd name="connsiteX3588" fmla="*/ 1436846 w 2810446"/>
              <a:gd name="connsiteY3588" fmla="*/ 487394 h 1405699"/>
              <a:gd name="connsiteX3589" fmla="*/ 1439989 w 2810446"/>
              <a:gd name="connsiteY3589" fmla="*/ 490538 h 1405699"/>
              <a:gd name="connsiteX3590" fmla="*/ 1453039 w 2810446"/>
              <a:gd name="connsiteY3590" fmla="*/ 492728 h 1405699"/>
              <a:gd name="connsiteX3591" fmla="*/ 1456182 w 2810446"/>
              <a:gd name="connsiteY3591" fmla="*/ 489585 h 1405699"/>
              <a:gd name="connsiteX3592" fmla="*/ 1453039 w 2810446"/>
              <a:gd name="connsiteY3592" fmla="*/ 486442 h 1405699"/>
              <a:gd name="connsiteX3593" fmla="*/ 1449896 w 2810446"/>
              <a:gd name="connsiteY3593" fmla="*/ 489585 h 1405699"/>
              <a:gd name="connsiteX3594" fmla="*/ 1453039 w 2810446"/>
              <a:gd name="connsiteY3594" fmla="*/ 492728 h 1405699"/>
              <a:gd name="connsiteX3595" fmla="*/ 1465898 w 2810446"/>
              <a:gd name="connsiteY3595" fmla="*/ 495586 h 1405699"/>
              <a:gd name="connsiteX3596" fmla="*/ 1469041 w 2810446"/>
              <a:gd name="connsiteY3596" fmla="*/ 492443 h 1405699"/>
              <a:gd name="connsiteX3597" fmla="*/ 1465898 w 2810446"/>
              <a:gd name="connsiteY3597" fmla="*/ 489299 h 1405699"/>
              <a:gd name="connsiteX3598" fmla="*/ 1462754 w 2810446"/>
              <a:gd name="connsiteY3598" fmla="*/ 492443 h 1405699"/>
              <a:gd name="connsiteX3599" fmla="*/ 1465898 w 2810446"/>
              <a:gd name="connsiteY3599" fmla="*/ 495586 h 1405699"/>
              <a:gd name="connsiteX3600" fmla="*/ 1478566 w 2810446"/>
              <a:gd name="connsiteY3600" fmla="*/ 499300 h 1405699"/>
              <a:gd name="connsiteX3601" fmla="*/ 1481709 w 2810446"/>
              <a:gd name="connsiteY3601" fmla="*/ 496157 h 1405699"/>
              <a:gd name="connsiteX3602" fmla="*/ 1478566 w 2810446"/>
              <a:gd name="connsiteY3602" fmla="*/ 493014 h 1405699"/>
              <a:gd name="connsiteX3603" fmla="*/ 1475423 w 2810446"/>
              <a:gd name="connsiteY3603" fmla="*/ 496157 h 1405699"/>
              <a:gd name="connsiteX3604" fmla="*/ 1478566 w 2810446"/>
              <a:gd name="connsiteY3604" fmla="*/ 499300 h 1405699"/>
              <a:gd name="connsiteX3605" fmla="*/ 1491043 w 2810446"/>
              <a:gd name="connsiteY3605" fmla="*/ 503777 h 1405699"/>
              <a:gd name="connsiteX3606" fmla="*/ 1494187 w 2810446"/>
              <a:gd name="connsiteY3606" fmla="*/ 500634 h 1405699"/>
              <a:gd name="connsiteX3607" fmla="*/ 1491043 w 2810446"/>
              <a:gd name="connsiteY3607" fmla="*/ 497491 h 1405699"/>
              <a:gd name="connsiteX3608" fmla="*/ 1487900 w 2810446"/>
              <a:gd name="connsiteY3608" fmla="*/ 500634 h 1405699"/>
              <a:gd name="connsiteX3609" fmla="*/ 1491043 w 2810446"/>
              <a:gd name="connsiteY3609" fmla="*/ 503777 h 1405699"/>
              <a:gd name="connsiteX3610" fmla="*/ 1503236 w 2810446"/>
              <a:gd name="connsiteY3610" fmla="*/ 509016 h 1405699"/>
              <a:gd name="connsiteX3611" fmla="*/ 1506379 w 2810446"/>
              <a:gd name="connsiteY3611" fmla="*/ 505873 h 1405699"/>
              <a:gd name="connsiteX3612" fmla="*/ 1503236 w 2810446"/>
              <a:gd name="connsiteY3612" fmla="*/ 502730 h 1405699"/>
              <a:gd name="connsiteX3613" fmla="*/ 1500092 w 2810446"/>
              <a:gd name="connsiteY3613" fmla="*/ 505873 h 1405699"/>
              <a:gd name="connsiteX3614" fmla="*/ 1503236 w 2810446"/>
              <a:gd name="connsiteY3614" fmla="*/ 509016 h 1405699"/>
              <a:gd name="connsiteX3615" fmla="*/ 1515047 w 2810446"/>
              <a:gd name="connsiteY3615" fmla="*/ 514922 h 1405699"/>
              <a:gd name="connsiteX3616" fmla="*/ 1518190 w 2810446"/>
              <a:gd name="connsiteY3616" fmla="*/ 511778 h 1405699"/>
              <a:gd name="connsiteX3617" fmla="*/ 1515047 w 2810446"/>
              <a:gd name="connsiteY3617" fmla="*/ 508635 h 1405699"/>
              <a:gd name="connsiteX3618" fmla="*/ 1511903 w 2810446"/>
              <a:gd name="connsiteY3618" fmla="*/ 511778 h 1405699"/>
              <a:gd name="connsiteX3619" fmla="*/ 1515047 w 2810446"/>
              <a:gd name="connsiteY3619" fmla="*/ 514922 h 1405699"/>
              <a:gd name="connsiteX3620" fmla="*/ 1526477 w 2810446"/>
              <a:gd name="connsiteY3620" fmla="*/ 521494 h 1405699"/>
              <a:gd name="connsiteX3621" fmla="*/ 1529620 w 2810446"/>
              <a:gd name="connsiteY3621" fmla="*/ 518350 h 1405699"/>
              <a:gd name="connsiteX3622" fmla="*/ 1526477 w 2810446"/>
              <a:gd name="connsiteY3622" fmla="*/ 515207 h 1405699"/>
              <a:gd name="connsiteX3623" fmla="*/ 1523333 w 2810446"/>
              <a:gd name="connsiteY3623" fmla="*/ 518350 h 1405699"/>
              <a:gd name="connsiteX3624" fmla="*/ 1526477 w 2810446"/>
              <a:gd name="connsiteY3624" fmla="*/ 521494 h 1405699"/>
              <a:gd name="connsiteX3625" fmla="*/ 1537526 w 2810446"/>
              <a:gd name="connsiteY3625" fmla="*/ 528828 h 1405699"/>
              <a:gd name="connsiteX3626" fmla="*/ 1540669 w 2810446"/>
              <a:gd name="connsiteY3626" fmla="*/ 525685 h 1405699"/>
              <a:gd name="connsiteX3627" fmla="*/ 1537526 w 2810446"/>
              <a:gd name="connsiteY3627" fmla="*/ 522542 h 1405699"/>
              <a:gd name="connsiteX3628" fmla="*/ 1534382 w 2810446"/>
              <a:gd name="connsiteY3628" fmla="*/ 525685 h 1405699"/>
              <a:gd name="connsiteX3629" fmla="*/ 1537526 w 2810446"/>
              <a:gd name="connsiteY3629" fmla="*/ 528828 h 1405699"/>
              <a:gd name="connsiteX3630" fmla="*/ 1567815 w 2810446"/>
              <a:gd name="connsiteY3630" fmla="*/ 554450 h 1405699"/>
              <a:gd name="connsiteX3631" fmla="*/ 1570958 w 2810446"/>
              <a:gd name="connsiteY3631" fmla="*/ 551307 h 1405699"/>
              <a:gd name="connsiteX3632" fmla="*/ 1567815 w 2810446"/>
              <a:gd name="connsiteY3632" fmla="*/ 548164 h 1405699"/>
              <a:gd name="connsiteX3633" fmla="*/ 1564672 w 2810446"/>
              <a:gd name="connsiteY3633" fmla="*/ 551307 h 1405699"/>
              <a:gd name="connsiteX3634" fmla="*/ 1567815 w 2810446"/>
              <a:gd name="connsiteY3634" fmla="*/ 554450 h 1405699"/>
              <a:gd name="connsiteX3635" fmla="*/ 1576768 w 2810446"/>
              <a:gd name="connsiteY3635" fmla="*/ 564166 h 1405699"/>
              <a:gd name="connsiteX3636" fmla="*/ 1579912 w 2810446"/>
              <a:gd name="connsiteY3636" fmla="*/ 561023 h 1405699"/>
              <a:gd name="connsiteX3637" fmla="*/ 1576768 w 2810446"/>
              <a:gd name="connsiteY3637" fmla="*/ 557879 h 1405699"/>
              <a:gd name="connsiteX3638" fmla="*/ 1573625 w 2810446"/>
              <a:gd name="connsiteY3638" fmla="*/ 561023 h 1405699"/>
              <a:gd name="connsiteX3639" fmla="*/ 1576768 w 2810446"/>
              <a:gd name="connsiteY3639" fmla="*/ 564166 h 1405699"/>
              <a:gd name="connsiteX3640" fmla="*/ 1585151 w 2810446"/>
              <a:gd name="connsiteY3640" fmla="*/ 574358 h 1405699"/>
              <a:gd name="connsiteX3641" fmla="*/ 1588294 w 2810446"/>
              <a:gd name="connsiteY3641" fmla="*/ 571214 h 1405699"/>
              <a:gd name="connsiteX3642" fmla="*/ 1585151 w 2810446"/>
              <a:gd name="connsiteY3642" fmla="*/ 568071 h 1405699"/>
              <a:gd name="connsiteX3643" fmla="*/ 1582007 w 2810446"/>
              <a:gd name="connsiteY3643" fmla="*/ 571214 h 1405699"/>
              <a:gd name="connsiteX3644" fmla="*/ 1585151 w 2810446"/>
              <a:gd name="connsiteY3644" fmla="*/ 574358 h 1405699"/>
              <a:gd name="connsiteX3645" fmla="*/ 1592961 w 2810446"/>
              <a:gd name="connsiteY3645" fmla="*/ 585026 h 1405699"/>
              <a:gd name="connsiteX3646" fmla="*/ 1596104 w 2810446"/>
              <a:gd name="connsiteY3646" fmla="*/ 581882 h 1405699"/>
              <a:gd name="connsiteX3647" fmla="*/ 1592961 w 2810446"/>
              <a:gd name="connsiteY3647" fmla="*/ 578739 h 1405699"/>
              <a:gd name="connsiteX3648" fmla="*/ 1589818 w 2810446"/>
              <a:gd name="connsiteY3648" fmla="*/ 581882 h 1405699"/>
              <a:gd name="connsiteX3649" fmla="*/ 1592961 w 2810446"/>
              <a:gd name="connsiteY3649" fmla="*/ 585026 h 1405699"/>
              <a:gd name="connsiteX3650" fmla="*/ 1600105 w 2810446"/>
              <a:gd name="connsiteY3650" fmla="*/ 596170 h 1405699"/>
              <a:gd name="connsiteX3651" fmla="*/ 1603248 w 2810446"/>
              <a:gd name="connsiteY3651" fmla="*/ 593027 h 1405699"/>
              <a:gd name="connsiteX3652" fmla="*/ 1600105 w 2810446"/>
              <a:gd name="connsiteY3652" fmla="*/ 589883 h 1405699"/>
              <a:gd name="connsiteX3653" fmla="*/ 1596962 w 2810446"/>
              <a:gd name="connsiteY3653" fmla="*/ 593027 h 1405699"/>
              <a:gd name="connsiteX3654" fmla="*/ 1600105 w 2810446"/>
              <a:gd name="connsiteY3654" fmla="*/ 596170 h 1405699"/>
              <a:gd name="connsiteX3655" fmla="*/ 1606487 w 2810446"/>
              <a:gd name="connsiteY3655" fmla="*/ 607790 h 1405699"/>
              <a:gd name="connsiteX3656" fmla="*/ 1609630 w 2810446"/>
              <a:gd name="connsiteY3656" fmla="*/ 604647 h 1405699"/>
              <a:gd name="connsiteX3657" fmla="*/ 1606487 w 2810446"/>
              <a:gd name="connsiteY3657" fmla="*/ 601504 h 1405699"/>
              <a:gd name="connsiteX3658" fmla="*/ 1603343 w 2810446"/>
              <a:gd name="connsiteY3658" fmla="*/ 604647 h 1405699"/>
              <a:gd name="connsiteX3659" fmla="*/ 1606487 w 2810446"/>
              <a:gd name="connsiteY3659" fmla="*/ 607790 h 1405699"/>
              <a:gd name="connsiteX3660" fmla="*/ 1612202 w 2810446"/>
              <a:gd name="connsiteY3660" fmla="*/ 619697 h 1405699"/>
              <a:gd name="connsiteX3661" fmla="*/ 1615345 w 2810446"/>
              <a:gd name="connsiteY3661" fmla="*/ 616553 h 1405699"/>
              <a:gd name="connsiteX3662" fmla="*/ 1612202 w 2810446"/>
              <a:gd name="connsiteY3662" fmla="*/ 613410 h 1405699"/>
              <a:gd name="connsiteX3663" fmla="*/ 1609058 w 2810446"/>
              <a:gd name="connsiteY3663" fmla="*/ 616553 h 1405699"/>
              <a:gd name="connsiteX3664" fmla="*/ 1612202 w 2810446"/>
              <a:gd name="connsiteY3664" fmla="*/ 619697 h 1405699"/>
              <a:gd name="connsiteX3665" fmla="*/ 1617250 w 2810446"/>
              <a:gd name="connsiteY3665" fmla="*/ 631888 h 1405699"/>
              <a:gd name="connsiteX3666" fmla="*/ 1620393 w 2810446"/>
              <a:gd name="connsiteY3666" fmla="*/ 628745 h 1405699"/>
              <a:gd name="connsiteX3667" fmla="*/ 1617250 w 2810446"/>
              <a:gd name="connsiteY3667" fmla="*/ 625602 h 1405699"/>
              <a:gd name="connsiteX3668" fmla="*/ 1614107 w 2810446"/>
              <a:gd name="connsiteY3668" fmla="*/ 628745 h 1405699"/>
              <a:gd name="connsiteX3669" fmla="*/ 1617250 w 2810446"/>
              <a:gd name="connsiteY3669" fmla="*/ 631888 h 1405699"/>
              <a:gd name="connsiteX3670" fmla="*/ 1621536 w 2810446"/>
              <a:gd name="connsiteY3670" fmla="*/ 644462 h 1405699"/>
              <a:gd name="connsiteX3671" fmla="*/ 1624679 w 2810446"/>
              <a:gd name="connsiteY3671" fmla="*/ 641318 h 1405699"/>
              <a:gd name="connsiteX3672" fmla="*/ 1621536 w 2810446"/>
              <a:gd name="connsiteY3672" fmla="*/ 638175 h 1405699"/>
              <a:gd name="connsiteX3673" fmla="*/ 1618393 w 2810446"/>
              <a:gd name="connsiteY3673" fmla="*/ 641318 h 1405699"/>
              <a:gd name="connsiteX3674" fmla="*/ 1621536 w 2810446"/>
              <a:gd name="connsiteY3674" fmla="*/ 644462 h 1405699"/>
              <a:gd name="connsiteX3675" fmla="*/ 1625060 w 2810446"/>
              <a:gd name="connsiteY3675" fmla="*/ 657130 h 1405699"/>
              <a:gd name="connsiteX3676" fmla="*/ 1628204 w 2810446"/>
              <a:gd name="connsiteY3676" fmla="*/ 653987 h 1405699"/>
              <a:gd name="connsiteX3677" fmla="*/ 1625060 w 2810446"/>
              <a:gd name="connsiteY3677" fmla="*/ 650843 h 1405699"/>
              <a:gd name="connsiteX3678" fmla="*/ 1621917 w 2810446"/>
              <a:gd name="connsiteY3678" fmla="*/ 653987 h 1405699"/>
              <a:gd name="connsiteX3679" fmla="*/ 1625060 w 2810446"/>
              <a:gd name="connsiteY3679" fmla="*/ 657130 h 1405699"/>
              <a:gd name="connsiteX3680" fmla="*/ 1627823 w 2810446"/>
              <a:gd name="connsiteY3680" fmla="*/ 670084 h 1405699"/>
              <a:gd name="connsiteX3681" fmla="*/ 1630966 w 2810446"/>
              <a:gd name="connsiteY3681" fmla="*/ 666940 h 1405699"/>
              <a:gd name="connsiteX3682" fmla="*/ 1627823 w 2810446"/>
              <a:gd name="connsiteY3682" fmla="*/ 663797 h 1405699"/>
              <a:gd name="connsiteX3683" fmla="*/ 1624679 w 2810446"/>
              <a:gd name="connsiteY3683" fmla="*/ 666940 h 1405699"/>
              <a:gd name="connsiteX3684" fmla="*/ 1627823 w 2810446"/>
              <a:gd name="connsiteY3684" fmla="*/ 670084 h 1405699"/>
              <a:gd name="connsiteX3685" fmla="*/ 1629728 w 2810446"/>
              <a:gd name="connsiteY3685" fmla="*/ 683228 h 1405699"/>
              <a:gd name="connsiteX3686" fmla="*/ 1632871 w 2810446"/>
              <a:gd name="connsiteY3686" fmla="*/ 680085 h 1405699"/>
              <a:gd name="connsiteX3687" fmla="*/ 1629728 w 2810446"/>
              <a:gd name="connsiteY3687" fmla="*/ 676942 h 1405699"/>
              <a:gd name="connsiteX3688" fmla="*/ 1626584 w 2810446"/>
              <a:gd name="connsiteY3688" fmla="*/ 680085 h 1405699"/>
              <a:gd name="connsiteX3689" fmla="*/ 1629728 w 2810446"/>
              <a:gd name="connsiteY3689" fmla="*/ 683228 h 1405699"/>
              <a:gd name="connsiteX3690" fmla="*/ 1630966 w 2810446"/>
              <a:gd name="connsiteY3690" fmla="*/ 696373 h 1405699"/>
              <a:gd name="connsiteX3691" fmla="*/ 1634109 w 2810446"/>
              <a:gd name="connsiteY3691" fmla="*/ 693230 h 1405699"/>
              <a:gd name="connsiteX3692" fmla="*/ 1630966 w 2810446"/>
              <a:gd name="connsiteY3692" fmla="*/ 690086 h 1405699"/>
              <a:gd name="connsiteX3693" fmla="*/ 1627823 w 2810446"/>
              <a:gd name="connsiteY3693" fmla="*/ 693230 h 1405699"/>
              <a:gd name="connsiteX3694" fmla="*/ 1630966 w 2810446"/>
              <a:gd name="connsiteY3694" fmla="*/ 696373 h 1405699"/>
              <a:gd name="connsiteX3695" fmla="*/ 1646111 w 2810446"/>
              <a:gd name="connsiteY3695" fmla="*/ 709613 h 1405699"/>
              <a:gd name="connsiteX3696" fmla="*/ 1649254 w 2810446"/>
              <a:gd name="connsiteY3696" fmla="*/ 706469 h 1405699"/>
              <a:gd name="connsiteX3697" fmla="*/ 1646111 w 2810446"/>
              <a:gd name="connsiteY3697" fmla="*/ 703326 h 1405699"/>
              <a:gd name="connsiteX3698" fmla="*/ 1642967 w 2810446"/>
              <a:gd name="connsiteY3698" fmla="*/ 706469 h 1405699"/>
              <a:gd name="connsiteX3699" fmla="*/ 1646111 w 2810446"/>
              <a:gd name="connsiteY3699" fmla="*/ 709613 h 1405699"/>
              <a:gd name="connsiteX3700" fmla="*/ 1645730 w 2810446"/>
              <a:gd name="connsiteY3700" fmla="*/ 722852 h 1405699"/>
              <a:gd name="connsiteX3701" fmla="*/ 1648873 w 2810446"/>
              <a:gd name="connsiteY3701" fmla="*/ 719709 h 1405699"/>
              <a:gd name="connsiteX3702" fmla="*/ 1645730 w 2810446"/>
              <a:gd name="connsiteY3702" fmla="*/ 716566 h 1405699"/>
              <a:gd name="connsiteX3703" fmla="*/ 1642586 w 2810446"/>
              <a:gd name="connsiteY3703" fmla="*/ 719709 h 1405699"/>
              <a:gd name="connsiteX3704" fmla="*/ 1645730 w 2810446"/>
              <a:gd name="connsiteY3704" fmla="*/ 722852 h 1405699"/>
              <a:gd name="connsiteX3705" fmla="*/ 1644587 w 2810446"/>
              <a:gd name="connsiteY3705" fmla="*/ 735997 h 1405699"/>
              <a:gd name="connsiteX3706" fmla="*/ 1647730 w 2810446"/>
              <a:gd name="connsiteY3706" fmla="*/ 732854 h 1405699"/>
              <a:gd name="connsiteX3707" fmla="*/ 1644587 w 2810446"/>
              <a:gd name="connsiteY3707" fmla="*/ 729710 h 1405699"/>
              <a:gd name="connsiteX3708" fmla="*/ 1641443 w 2810446"/>
              <a:gd name="connsiteY3708" fmla="*/ 732854 h 1405699"/>
              <a:gd name="connsiteX3709" fmla="*/ 1644587 w 2810446"/>
              <a:gd name="connsiteY3709" fmla="*/ 735997 h 1405699"/>
              <a:gd name="connsiteX3710" fmla="*/ 1642777 w 2810446"/>
              <a:gd name="connsiteY3710" fmla="*/ 749046 h 1405699"/>
              <a:gd name="connsiteX3711" fmla="*/ 1645920 w 2810446"/>
              <a:gd name="connsiteY3711" fmla="*/ 745903 h 1405699"/>
              <a:gd name="connsiteX3712" fmla="*/ 1642777 w 2810446"/>
              <a:gd name="connsiteY3712" fmla="*/ 742760 h 1405699"/>
              <a:gd name="connsiteX3713" fmla="*/ 1639634 w 2810446"/>
              <a:gd name="connsiteY3713" fmla="*/ 745903 h 1405699"/>
              <a:gd name="connsiteX3714" fmla="*/ 1642777 w 2810446"/>
              <a:gd name="connsiteY3714" fmla="*/ 749046 h 1405699"/>
              <a:gd name="connsiteX3715" fmla="*/ 1640205 w 2810446"/>
              <a:gd name="connsiteY3715" fmla="*/ 762095 h 1405699"/>
              <a:gd name="connsiteX3716" fmla="*/ 1643348 w 2810446"/>
              <a:gd name="connsiteY3716" fmla="*/ 758952 h 1405699"/>
              <a:gd name="connsiteX3717" fmla="*/ 1640205 w 2810446"/>
              <a:gd name="connsiteY3717" fmla="*/ 755809 h 1405699"/>
              <a:gd name="connsiteX3718" fmla="*/ 1637062 w 2810446"/>
              <a:gd name="connsiteY3718" fmla="*/ 758952 h 1405699"/>
              <a:gd name="connsiteX3719" fmla="*/ 1640205 w 2810446"/>
              <a:gd name="connsiteY3719" fmla="*/ 762095 h 1405699"/>
              <a:gd name="connsiteX3720" fmla="*/ 1636871 w 2810446"/>
              <a:gd name="connsiteY3720" fmla="*/ 774859 h 1405699"/>
              <a:gd name="connsiteX3721" fmla="*/ 1640014 w 2810446"/>
              <a:gd name="connsiteY3721" fmla="*/ 771715 h 1405699"/>
              <a:gd name="connsiteX3722" fmla="*/ 1636871 w 2810446"/>
              <a:gd name="connsiteY3722" fmla="*/ 768572 h 1405699"/>
              <a:gd name="connsiteX3723" fmla="*/ 1633728 w 2810446"/>
              <a:gd name="connsiteY3723" fmla="*/ 771715 h 1405699"/>
              <a:gd name="connsiteX3724" fmla="*/ 1636871 w 2810446"/>
              <a:gd name="connsiteY3724" fmla="*/ 774859 h 1405699"/>
              <a:gd name="connsiteX3725" fmla="*/ 1632871 w 2810446"/>
              <a:gd name="connsiteY3725" fmla="*/ 787432 h 1405699"/>
              <a:gd name="connsiteX3726" fmla="*/ 1636014 w 2810446"/>
              <a:gd name="connsiteY3726" fmla="*/ 784288 h 1405699"/>
              <a:gd name="connsiteX3727" fmla="*/ 1632871 w 2810446"/>
              <a:gd name="connsiteY3727" fmla="*/ 781145 h 1405699"/>
              <a:gd name="connsiteX3728" fmla="*/ 1629728 w 2810446"/>
              <a:gd name="connsiteY3728" fmla="*/ 784288 h 1405699"/>
              <a:gd name="connsiteX3729" fmla="*/ 1632871 w 2810446"/>
              <a:gd name="connsiteY3729" fmla="*/ 787432 h 1405699"/>
              <a:gd name="connsiteX3730" fmla="*/ 1628108 w 2810446"/>
              <a:gd name="connsiteY3730" fmla="*/ 799814 h 1405699"/>
              <a:gd name="connsiteX3731" fmla="*/ 1631252 w 2810446"/>
              <a:gd name="connsiteY3731" fmla="*/ 796671 h 1405699"/>
              <a:gd name="connsiteX3732" fmla="*/ 1628108 w 2810446"/>
              <a:gd name="connsiteY3732" fmla="*/ 793528 h 1405699"/>
              <a:gd name="connsiteX3733" fmla="*/ 1624965 w 2810446"/>
              <a:gd name="connsiteY3733" fmla="*/ 796671 h 1405699"/>
              <a:gd name="connsiteX3734" fmla="*/ 1628108 w 2810446"/>
              <a:gd name="connsiteY3734" fmla="*/ 799814 h 1405699"/>
              <a:gd name="connsiteX3735" fmla="*/ 1622774 w 2810446"/>
              <a:gd name="connsiteY3735" fmla="*/ 811911 h 1405699"/>
              <a:gd name="connsiteX3736" fmla="*/ 1625918 w 2810446"/>
              <a:gd name="connsiteY3736" fmla="*/ 808768 h 1405699"/>
              <a:gd name="connsiteX3737" fmla="*/ 1622774 w 2810446"/>
              <a:gd name="connsiteY3737" fmla="*/ 805625 h 1405699"/>
              <a:gd name="connsiteX3738" fmla="*/ 1619631 w 2810446"/>
              <a:gd name="connsiteY3738" fmla="*/ 808768 h 1405699"/>
              <a:gd name="connsiteX3739" fmla="*/ 1622774 w 2810446"/>
              <a:gd name="connsiteY3739" fmla="*/ 811911 h 1405699"/>
              <a:gd name="connsiteX3740" fmla="*/ 1616678 w 2810446"/>
              <a:gd name="connsiteY3740" fmla="*/ 823627 h 1405699"/>
              <a:gd name="connsiteX3741" fmla="*/ 1619822 w 2810446"/>
              <a:gd name="connsiteY3741" fmla="*/ 820484 h 1405699"/>
              <a:gd name="connsiteX3742" fmla="*/ 1616678 w 2810446"/>
              <a:gd name="connsiteY3742" fmla="*/ 817340 h 1405699"/>
              <a:gd name="connsiteX3743" fmla="*/ 1613535 w 2810446"/>
              <a:gd name="connsiteY3743" fmla="*/ 820484 h 1405699"/>
              <a:gd name="connsiteX3744" fmla="*/ 1616678 w 2810446"/>
              <a:gd name="connsiteY3744" fmla="*/ 823627 h 1405699"/>
              <a:gd name="connsiteX3745" fmla="*/ 1609916 w 2810446"/>
              <a:gd name="connsiteY3745" fmla="*/ 835057 h 1405699"/>
              <a:gd name="connsiteX3746" fmla="*/ 1613059 w 2810446"/>
              <a:gd name="connsiteY3746" fmla="*/ 831913 h 1405699"/>
              <a:gd name="connsiteX3747" fmla="*/ 1609916 w 2810446"/>
              <a:gd name="connsiteY3747" fmla="*/ 828770 h 1405699"/>
              <a:gd name="connsiteX3748" fmla="*/ 1606772 w 2810446"/>
              <a:gd name="connsiteY3748" fmla="*/ 831913 h 1405699"/>
              <a:gd name="connsiteX3749" fmla="*/ 1609916 w 2810446"/>
              <a:gd name="connsiteY3749" fmla="*/ 835057 h 1405699"/>
              <a:gd name="connsiteX3750" fmla="*/ 1602581 w 2810446"/>
              <a:gd name="connsiteY3750" fmla="*/ 846011 h 1405699"/>
              <a:gd name="connsiteX3751" fmla="*/ 1605725 w 2810446"/>
              <a:gd name="connsiteY3751" fmla="*/ 842867 h 1405699"/>
              <a:gd name="connsiteX3752" fmla="*/ 1602581 w 2810446"/>
              <a:gd name="connsiteY3752" fmla="*/ 839724 h 1405699"/>
              <a:gd name="connsiteX3753" fmla="*/ 1599438 w 2810446"/>
              <a:gd name="connsiteY3753" fmla="*/ 842867 h 1405699"/>
              <a:gd name="connsiteX3754" fmla="*/ 1602581 w 2810446"/>
              <a:gd name="connsiteY3754" fmla="*/ 846011 h 1405699"/>
              <a:gd name="connsiteX3755" fmla="*/ 1594676 w 2810446"/>
              <a:gd name="connsiteY3755" fmla="*/ 856583 h 1405699"/>
              <a:gd name="connsiteX3756" fmla="*/ 1597819 w 2810446"/>
              <a:gd name="connsiteY3756" fmla="*/ 853440 h 1405699"/>
              <a:gd name="connsiteX3757" fmla="*/ 1594676 w 2810446"/>
              <a:gd name="connsiteY3757" fmla="*/ 850297 h 1405699"/>
              <a:gd name="connsiteX3758" fmla="*/ 1591532 w 2810446"/>
              <a:gd name="connsiteY3758" fmla="*/ 853440 h 1405699"/>
              <a:gd name="connsiteX3759" fmla="*/ 1594676 w 2810446"/>
              <a:gd name="connsiteY3759" fmla="*/ 856583 h 1405699"/>
              <a:gd name="connsiteX3760" fmla="*/ 1586103 w 2810446"/>
              <a:gd name="connsiteY3760" fmla="*/ 866680 h 1405699"/>
              <a:gd name="connsiteX3761" fmla="*/ 1589246 w 2810446"/>
              <a:gd name="connsiteY3761" fmla="*/ 863537 h 1405699"/>
              <a:gd name="connsiteX3762" fmla="*/ 1586103 w 2810446"/>
              <a:gd name="connsiteY3762" fmla="*/ 860393 h 1405699"/>
              <a:gd name="connsiteX3763" fmla="*/ 1582960 w 2810446"/>
              <a:gd name="connsiteY3763" fmla="*/ 863537 h 1405699"/>
              <a:gd name="connsiteX3764" fmla="*/ 1586103 w 2810446"/>
              <a:gd name="connsiteY3764" fmla="*/ 866680 h 1405699"/>
              <a:gd name="connsiteX3765" fmla="*/ 1577054 w 2810446"/>
              <a:gd name="connsiteY3765" fmla="*/ 876300 h 1405699"/>
              <a:gd name="connsiteX3766" fmla="*/ 1580198 w 2810446"/>
              <a:gd name="connsiteY3766" fmla="*/ 873157 h 1405699"/>
              <a:gd name="connsiteX3767" fmla="*/ 1577054 w 2810446"/>
              <a:gd name="connsiteY3767" fmla="*/ 870013 h 1405699"/>
              <a:gd name="connsiteX3768" fmla="*/ 1573911 w 2810446"/>
              <a:gd name="connsiteY3768" fmla="*/ 873157 h 1405699"/>
              <a:gd name="connsiteX3769" fmla="*/ 1577054 w 2810446"/>
              <a:gd name="connsiteY3769" fmla="*/ 876300 h 1405699"/>
              <a:gd name="connsiteX3770" fmla="*/ 1567434 w 2810446"/>
              <a:gd name="connsiteY3770" fmla="*/ 885444 h 1405699"/>
              <a:gd name="connsiteX3771" fmla="*/ 1570577 w 2810446"/>
              <a:gd name="connsiteY3771" fmla="*/ 882301 h 1405699"/>
              <a:gd name="connsiteX3772" fmla="*/ 1567434 w 2810446"/>
              <a:gd name="connsiteY3772" fmla="*/ 879158 h 1405699"/>
              <a:gd name="connsiteX3773" fmla="*/ 1564291 w 2810446"/>
              <a:gd name="connsiteY3773" fmla="*/ 882301 h 1405699"/>
              <a:gd name="connsiteX3774" fmla="*/ 1567434 w 2810446"/>
              <a:gd name="connsiteY3774" fmla="*/ 885444 h 1405699"/>
              <a:gd name="connsiteX3775" fmla="*/ 1557338 w 2810446"/>
              <a:gd name="connsiteY3775" fmla="*/ 893921 h 1405699"/>
              <a:gd name="connsiteX3776" fmla="*/ 1560481 w 2810446"/>
              <a:gd name="connsiteY3776" fmla="*/ 890778 h 1405699"/>
              <a:gd name="connsiteX3777" fmla="*/ 1557338 w 2810446"/>
              <a:gd name="connsiteY3777" fmla="*/ 887635 h 1405699"/>
              <a:gd name="connsiteX3778" fmla="*/ 1554194 w 2810446"/>
              <a:gd name="connsiteY3778" fmla="*/ 890778 h 1405699"/>
              <a:gd name="connsiteX3779" fmla="*/ 1557338 w 2810446"/>
              <a:gd name="connsiteY3779" fmla="*/ 893921 h 1405699"/>
              <a:gd name="connsiteX3780" fmla="*/ 1546765 w 2810446"/>
              <a:gd name="connsiteY3780" fmla="*/ 901922 h 1405699"/>
              <a:gd name="connsiteX3781" fmla="*/ 1549908 w 2810446"/>
              <a:gd name="connsiteY3781" fmla="*/ 898779 h 1405699"/>
              <a:gd name="connsiteX3782" fmla="*/ 1546765 w 2810446"/>
              <a:gd name="connsiteY3782" fmla="*/ 895636 h 1405699"/>
              <a:gd name="connsiteX3783" fmla="*/ 1543622 w 2810446"/>
              <a:gd name="connsiteY3783" fmla="*/ 898779 h 1405699"/>
              <a:gd name="connsiteX3784" fmla="*/ 1546765 w 2810446"/>
              <a:gd name="connsiteY3784" fmla="*/ 901922 h 1405699"/>
              <a:gd name="connsiteX3785" fmla="*/ 1535716 w 2810446"/>
              <a:gd name="connsiteY3785" fmla="*/ 909257 h 1405699"/>
              <a:gd name="connsiteX3786" fmla="*/ 1538859 w 2810446"/>
              <a:gd name="connsiteY3786" fmla="*/ 906113 h 1405699"/>
              <a:gd name="connsiteX3787" fmla="*/ 1535716 w 2810446"/>
              <a:gd name="connsiteY3787" fmla="*/ 902970 h 1405699"/>
              <a:gd name="connsiteX3788" fmla="*/ 1532573 w 2810446"/>
              <a:gd name="connsiteY3788" fmla="*/ 906113 h 1405699"/>
              <a:gd name="connsiteX3789" fmla="*/ 1535716 w 2810446"/>
              <a:gd name="connsiteY3789" fmla="*/ 909257 h 1405699"/>
              <a:gd name="connsiteX3790" fmla="*/ 1524381 w 2810446"/>
              <a:gd name="connsiteY3790" fmla="*/ 915924 h 1405699"/>
              <a:gd name="connsiteX3791" fmla="*/ 1527524 w 2810446"/>
              <a:gd name="connsiteY3791" fmla="*/ 912781 h 1405699"/>
              <a:gd name="connsiteX3792" fmla="*/ 1524381 w 2810446"/>
              <a:gd name="connsiteY3792" fmla="*/ 909638 h 1405699"/>
              <a:gd name="connsiteX3793" fmla="*/ 1521238 w 2810446"/>
              <a:gd name="connsiteY3793" fmla="*/ 912781 h 1405699"/>
              <a:gd name="connsiteX3794" fmla="*/ 1524381 w 2810446"/>
              <a:gd name="connsiteY3794" fmla="*/ 915924 h 1405699"/>
              <a:gd name="connsiteX3795" fmla="*/ 1512570 w 2810446"/>
              <a:gd name="connsiteY3795" fmla="*/ 922020 h 1405699"/>
              <a:gd name="connsiteX3796" fmla="*/ 1515713 w 2810446"/>
              <a:gd name="connsiteY3796" fmla="*/ 918877 h 1405699"/>
              <a:gd name="connsiteX3797" fmla="*/ 1512570 w 2810446"/>
              <a:gd name="connsiteY3797" fmla="*/ 915734 h 1405699"/>
              <a:gd name="connsiteX3798" fmla="*/ 1509427 w 2810446"/>
              <a:gd name="connsiteY3798" fmla="*/ 918877 h 1405699"/>
              <a:gd name="connsiteX3799" fmla="*/ 1512570 w 2810446"/>
              <a:gd name="connsiteY3799" fmla="*/ 922020 h 1405699"/>
              <a:gd name="connsiteX3800" fmla="*/ 1500568 w 2810446"/>
              <a:gd name="connsiteY3800" fmla="*/ 927449 h 1405699"/>
              <a:gd name="connsiteX3801" fmla="*/ 1503712 w 2810446"/>
              <a:gd name="connsiteY3801" fmla="*/ 924306 h 1405699"/>
              <a:gd name="connsiteX3802" fmla="*/ 1500568 w 2810446"/>
              <a:gd name="connsiteY3802" fmla="*/ 921163 h 1405699"/>
              <a:gd name="connsiteX3803" fmla="*/ 1497425 w 2810446"/>
              <a:gd name="connsiteY3803" fmla="*/ 924306 h 1405699"/>
              <a:gd name="connsiteX3804" fmla="*/ 1500568 w 2810446"/>
              <a:gd name="connsiteY3804" fmla="*/ 927449 h 1405699"/>
              <a:gd name="connsiteX3805" fmla="*/ 1488186 w 2810446"/>
              <a:gd name="connsiteY3805" fmla="*/ 932117 h 1405699"/>
              <a:gd name="connsiteX3806" fmla="*/ 1491329 w 2810446"/>
              <a:gd name="connsiteY3806" fmla="*/ 928973 h 1405699"/>
              <a:gd name="connsiteX3807" fmla="*/ 1488186 w 2810446"/>
              <a:gd name="connsiteY3807" fmla="*/ 925830 h 1405699"/>
              <a:gd name="connsiteX3808" fmla="*/ 1485043 w 2810446"/>
              <a:gd name="connsiteY3808" fmla="*/ 928973 h 1405699"/>
              <a:gd name="connsiteX3809" fmla="*/ 1488186 w 2810446"/>
              <a:gd name="connsiteY3809" fmla="*/ 932117 h 1405699"/>
              <a:gd name="connsiteX3810" fmla="*/ 1475613 w 2810446"/>
              <a:gd name="connsiteY3810" fmla="*/ 936212 h 1405699"/>
              <a:gd name="connsiteX3811" fmla="*/ 1478756 w 2810446"/>
              <a:gd name="connsiteY3811" fmla="*/ 933069 h 1405699"/>
              <a:gd name="connsiteX3812" fmla="*/ 1475613 w 2810446"/>
              <a:gd name="connsiteY3812" fmla="*/ 929926 h 1405699"/>
              <a:gd name="connsiteX3813" fmla="*/ 1472470 w 2810446"/>
              <a:gd name="connsiteY3813" fmla="*/ 933069 h 1405699"/>
              <a:gd name="connsiteX3814" fmla="*/ 1475613 w 2810446"/>
              <a:gd name="connsiteY3814" fmla="*/ 936212 h 1405699"/>
              <a:gd name="connsiteX3815" fmla="*/ 1462754 w 2810446"/>
              <a:gd name="connsiteY3815" fmla="*/ 939451 h 1405699"/>
              <a:gd name="connsiteX3816" fmla="*/ 1465898 w 2810446"/>
              <a:gd name="connsiteY3816" fmla="*/ 936308 h 1405699"/>
              <a:gd name="connsiteX3817" fmla="*/ 1462754 w 2810446"/>
              <a:gd name="connsiteY3817" fmla="*/ 933164 h 1405699"/>
              <a:gd name="connsiteX3818" fmla="*/ 1459611 w 2810446"/>
              <a:gd name="connsiteY3818" fmla="*/ 936308 h 1405699"/>
              <a:gd name="connsiteX3819" fmla="*/ 1462754 w 2810446"/>
              <a:gd name="connsiteY3819" fmla="*/ 939451 h 1405699"/>
              <a:gd name="connsiteX3820" fmla="*/ 1449800 w 2810446"/>
              <a:gd name="connsiteY3820" fmla="*/ 942023 h 1405699"/>
              <a:gd name="connsiteX3821" fmla="*/ 1452943 w 2810446"/>
              <a:gd name="connsiteY3821" fmla="*/ 938879 h 1405699"/>
              <a:gd name="connsiteX3822" fmla="*/ 1449800 w 2810446"/>
              <a:gd name="connsiteY3822" fmla="*/ 935736 h 1405699"/>
              <a:gd name="connsiteX3823" fmla="*/ 1446657 w 2810446"/>
              <a:gd name="connsiteY3823" fmla="*/ 938879 h 1405699"/>
              <a:gd name="connsiteX3824" fmla="*/ 1449800 w 2810446"/>
              <a:gd name="connsiteY3824" fmla="*/ 942023 h 1405699"/>
              <a:gd name="connsiteX3825" fmla="*/ 1436656 w 2810446"/>
              <a:gd name="connsiteY3825" fmla="*/ 943928 h 1405699"/>
              <a:gd name="connsiteX3826" fmla="*/ 1439799 w 2810446"/>
              <a:gd name="connsiteY3826" fmla="*/ 940784 h 1405699"/>
              <a:gd name="connsiteX3827" fmla="*/ 1436656 w 2810446"/>
              <a:gd name="connsiteY3827" fmla="*/ 937641 h 1405699"/>
              <a:gd name="connsiteX3828" fmla="*/ 1433513 w 2810446"/>
              <a:gd name="connsiteY3828" fmla="*/ 940784 h 1405699"/>
              <a:gd name="connsiteX3829" fmla="*/ 1436656 w 2810446"/>
              <a:gd name="connsiteY3829" fmla="*/ 943928 h 1405699"/>
              <a:gd name="connsiteX3830" fmla="*/ 1423511 w 2810446"/>
              <a:gd name="connsiteY3830" fmla="*/ 944975 h 1405699"/>
              <a:gd name="connsiteX3831" fmla="*/ 1426655 w 2810446"/>
              <a:gd name="connsiteY3831" fmla="*/ 941832 h 1405699"/>
              <a:gd name="connsiteX3832" fmla="*/ 1423511 w 2810446"/>
              <a:gd name="connsiteY3832" fmla="*/ 938689 h 1405699"/>
              <a:gd name="connsiteX3833" fmla="*/ 1420368 w 2810446"/>
              <a:gd name="connsiteY3833" fmla="*/ 941832 h 1405699"/>
              <a:gd name="connsiteX3834" fmla="*/ 1423511 w 2810446"/>
              <a:gd name="connsiteY3834" fmla="*/ 944975 h 1405699"/>
              <a:gd name="connsiteX3835" fmla="*/ 1410272 w 2810446"/>
              <a:gd name="connsiteY3835" fmla="*/ 945356 h 1405699"/>
              <a:gd name="connsiteX3836" fmla="*/ 1413415 w 2810446"/>
              <a:gd name="connsiteY3836" fmla="*/ 942213 h 1405699"/>
              <a:gd name="connsiteX3837" fmla="*/ 1410272 w 2810446"/>
              <a:gd name="connsiteY3837" fmla="*/ 939070 h 1405699"/>
              <a:gd name="connsiteX3838" fmla="*/ 1407128 w 2810446"/>
              <a:gd name="connsiteY3838" fmla="*/ 942213 h 1405699"/>
              <a:gd name="connsiteX3839" fmla="*/ 1410272 w 2810446"/>
              <a:gd name="connsiteY3839" fmla="*/ 945356 h 1405699"/>
              <a:gd name="connsiteX3840" fmla="*/ 1225963 w 2810446"/>
              <a:gd name="connsiteY3840" fmla="*/ 856583 h 1405699"/>
              <a:gd name="connsiteX3841" fmla="*/ 1229106 w 2810446"/>
              <a:gd name="connsiteY3841" fmla="*/ 853440 h 1405699"/>
              <a:gd name="connsiteX3842" fmla="*/ 1225963 w 2810446"/>
              <a:gd name="connsiteY3842" fmla="*/ 850297 h 1405699"/>
              <a:gd name="connsiteX3843" fmla="*/ 1222820 w 2810446"/>
              <a:gd name="connsiteY3843" fmla="*/ 853440 h 1405699"/>
              <a:gd name="connsiteX3844" fmla="*/ 1225963 w 2810446"/>
              <a:gd name="connsiteY3844" fmla="*/ 856583 h 1405699"/>
              <a:gd name="connsiteX3845" fmla="*/ 1210628 w 2810446"/>
              <a:gd name="connsiteY3845" fmla="*/ 835057 h 1405699"/>
              <a:gd name="connsiteX3846" fmla="*/ 1213771 w 2810446"/>
              <a:gd name="connsiteY3846" fmla="*/ 831913 h 1405699"/>
              <a:gd name="connsiteX3847" fmla="*/ 1210628 w 2810446"/>
              <a:gd name="connsiteY3847" fmla="*/ 828770 h 1405699"/>
              <a:gd name="connsiteX3848" fmla="*/ 1207484 w 2810446"/>
              <a:gd name="connsiteY3848" fmla="*/ 831913 h 1405699"/>
              <a:gd name="connsiteX3849" fmla="*/ 1210628 w 2810446"/>
              <a:gd name="connsiteY3849" fmla="*/ 835057 h 1405699"/>
              <a:gd name="connsiteX3850" fmla="*/ 1203865 w 2810446"/>
              <a:gd name="connsiteY3850" fmla="*/ 823627 h 1405699"/>
              <a:gd name="connsiteX3851" fmla="*/ 1207008 w 2810446"/>
              <a:gd name="connsiteY3851" fmla="*/ 820484 h 1405699"/>
              <a:gd name="connsiteX3852" fmla="*/ 1203865 w 2810446"/>
              <a:gd name="connsiteY3852" fmla="*/ 817340 h 1405699"/>
              <a:gd name="connsiteX3853" fmla="*/ 1200722 w 2810446"/>
              <a:gd name="connsiteY3853" fmla="*/ 820484 h 1405699"/>
              <a:gd name="connsiteX3854" fmla="*/ 1203865 w 2810446"/>
              <a:gd name="connsiteY3854" fmla="*/ 823627 h 1405699"/>
              <a:gd name="connsiteX3855" fmla="*/ 1197864 w 2810446"/>
              <a:gd name="connsiteY3855" fmla="*/ 811911 h 1405699"/>
              <a:gd name="connsiteX3856" fmla="*/ 1201007 w 2810446"/>
              <a:gd name="connsiteY3856" fmla="*/ 808768 h 1405699"/>
              <a:gd name="connsiteX3857" fmla="*/ 1197864 w 2810446"/>
              <a:gd name="connsiteY3857" fmla="*/ 805625 h 1405699"/>
              <a:gd name="connsiteX3858" fmla="*/ 1194721 w 2810446"/>
              <a:gd name="connsiteY3858" fmla="*/ 808768 h 1405699"/>
              <a:gd name="connsiteX3859" fmla="*/ 1197864 w 2810446"/>
              <a:gd name="connsiteY3859" fmla="*/ 811911 h 1405699"/>
              <a:gd name="connsiteX3860" fmla="*/ 1296257 w 2810446"/>
              <a:gd name="connsiteY3860" fmla="*/ 503206 h 1405699"/>
              <a:gd name="connsiteX3861" fmla="*/ 1299401 w 2810446"/>
              <a:gd name="connsiteY3861" fmla="*/ 500063 h 1405699"/>
              <a:gd name="connsiteX3862" fmla="*/ 1296257 w 2810446"/>
              <a:gd name="connsiteY3862" fmla="*/ 496919 h 1405699"/>
              <a:gd name="connsiteX3863" fmla="*/ 1293114 w 2810446"/>
              <a:gd name="connsiteY3863" fmla="*/ 500063 h 1405699"/>
              <a:gd name="connsiteX3864" fmla="*/ 1296257 w 2810446"/>
              <a:gd name="connsiteY3864" fmla="*/ 503206 h 1405699"/>
              <a:gd name="connsiteX3865" fmla="*/ 1307973 w 2810446"/>
              <a:gd name="connsiteY3865" fmla="*/ 497110 h 1405699"/>
              <a:gd name="connsiteX3866" fmla="*/ 1311116 w 2810446"/>
              <a:gd name="connsiteY3866" fmla="*/ 493967 h 1405699"/>
              <a:gd name="connsiteX3867" fmla="*/ 1307973 w 2810446"/>
              <a:gd name="connsiteY3867" fmla="*/ 490823 h 1405699"/>
              <a:gd name="connsiteX3868" fmla="*/ 1304830 w 2810446"/>
              <a:gd name="connsiteY3868" fmla="*/ 493967 h 1405699"/>
              <a:gd name="connsiteX3869" fmla="*/ 1307973 w 2810446"/>
              <a:gd name="connsiteY3869" fmla="*/ 497110 h 1405699"/>
              <a:gd name="connsiteX3870" fmla="*/ 1320070 w 2810446"/>
              <a:gd name="connsiteY3870" fmla="*/ 491776 h 1405699"/>
              <a:gd name="connsiteX3871" fmla="*/ 1323213 w 2810446"/>
              <a:gd name="connsiteY3871" fmla="*/ 488633 h 1405699"/>
              <a:gd name="connsiteX3872" fmla="*/ 1320070 w 2810446"/>
              <a:gd name="connsiteY3872" fmla="*/ 485489 h 1405699"/>
              <a:gd name="connsiteX3873" fmla="*/ 1316927 w 2810446"/>
              <a:gd name="connsiteY3873" fmla="*/ 488633 h 1405699"/>
              <a:gd name="connsiteX3874" fmla="*/ 1320070 w 2810446"/>
              <a:gd name="connsiteY3874" fmla="*/ 491776 h 1405699"/>
              <a:gd name="connsiteX3875" fmla="*/ 1332452 w 2810446"/>
              <a:gd name="connsiteY3875" fmla="*/ 487013 h 1405699"/>
              <a:gd name="connsiteX3876" fmla="*/ 1335596 w 2810446"/>
              <a:gd name="connsiteY3876" fmla="*/ 483870 h 1405699"/>
              <a:gd name="connsiteX3877" fmla="*/ 1332452 w 2810446"/>
              <a:gd name="connsiteY3877" fmla="*/ 480727 h 1405699"/>
              <a:gd name="connsiteX3878" fmla="*/ 1329309 w 2810446"/>
              <a:gd name="connsiteY3878" fmla="*/ 483870 h 1405699"/>
              <a:gd name="connsiteX3879" fmla="*/ 1332452 w 2810446"/>
              <a:gd name="connsiteY3879" fmla="*/ 487013 h 1405699"/>
              <a:gd name="connsiteX3880" fmla="*/ 1345025 w 2810446"/>
              <a:gd name="connsiteY3880" fmla="*/ 483013 h 1405699"/>
              <a:gd name="connsiteX3881" fmla="*/ 1348168 w 2810446"/>
              <a:gd name="connsiteY3881" fmla="*/ 479870 h 1405699"/>
              <a:gd name="connsiteX3882" fmla="*/ 1345025 w 2810446"/>
              <a:gd name="connsiteY3882" fmla="*/ 476726 h 1405699"/>
              <a:gd name="connsiteX3883" fmla="*/ 1341882 w 2810446"/>
              <a:gd name="connsiteY3883" fmla="*/ 479870 h 1405699"/>
              <a:gd name="connsiteX3884" fmla="*/ 1345025 w 2810446"/>
              <a:gd name="connsiteY3884" fmla="*/ 483013 h 1405699"/>
              <a:gd name="connsiteX3885" fmla="*/ 1357789 w 2810446"/>
              <a:gd name="connsiteY3885" fmla="*/ 479679 h 1405699"/>
              <a:gd name="connsiteX3886" fmla="*/ 1360932 w 2810446"/>
              <a:gd name="connsiteY3886" fmla="*/ 476536 h 1405699"/>
              <a:gd name="connsiteX3887" fmla="*/ 1357789 w 2810446"/>
              <a:gd name="connsiteY3887" fmla="*/ 473393 h 1405699"/>
              <a:gd name="connsiteX3888" fmla="*/ 1354646 w 2810446"/>
              <a:gd name="connsiteY3888" fmla="*/ 476536 h 1405699"/>
              <a:gd name="connsiteX3889" fmla="*/ 1357789 w 2810446"/>
              <a:gd name="connsiteY3889" fmla="*/ 479679 h 1405699"/>
              <a:gd name="connsiteX3890" fmla="*/ 1370743 w 2810446"/>
              <a:gd name="connsiteY3890" fmla="*/ 477107 h 1405699"/>
              <a:gd name="connsiteX3891" fmla="*/ 1373886 w 2810446"/>
              <a:gd name="connsiteY3891" fmla="*/ 473964 h 1405699"/>
              <a:gd name="connsiteX3892" fmla="*/ 1370743 w 2810446"/>
              <a:gd name="connsiteY3892" fmla="*/ 470821 h 1405699"/>
              <a:gd name="connsiteX3893" fmla="*/ 1367600 w 2810446"/>
              <a:gd name="connsiteY3893" fmla="*/ 473964 h 1405699"/>
              <a:gd name="connsiteX3894" fmla="*/ 1370743 w 2810446"/>
              <a:gd name="connsiteY3894" fmla="*/ 477107 h 1405699"/>
              <a:gd name="connsiteX3895" fmla="*/ 1383887 w 2810446"/>
              <a:gd name="connsiteY3895" fmla="*/ 475298 h 1405699"/>
              <a:gd name="connsiteX3896" fmla="*/ 1387031 w 2810446"/>
              <a:gd name="connsiteY3896" fmla="*/ 472154 h 1405699"/>
              <a:gd name="connsiteX3897" fmla="*/ 1383887 w 2810446"/>
              <a:gd name="connsiteY3897" fmla="*/ 469011 h 1405699"/>
              <a:gd name="connsiteX3898" fmla="*/ 1380744 w 2810446"/>
              <a:gd name="connsiteY3898" fmla="*/ 472154 h 1405699"/>
              <a:gd name="connsiteX3899" fmla="*/ 1383887 w 2810446"/>
              <a:gd name="connsiteY3899" fmla="*/ 475298 h 1405699"/>
              <a:gd name="connsiteX3900" fmla="*/ 1397032 w 2810446"/>
              <a:gd name="connsiteY3900" fmla="*/ 474155 h 1405699"/>
              <a:gd name="connsiteX3901" fmla="*/ 1400175 w 2810446"/>
              <a:gd name="connsiteY3901" fmla="*/ 471011 h 1405699"/>
              <a:gd name="connsiteX3902" fmla="*/ 1397032 w 2810446"/>
              <a:gd name="connsiteY3902" fmla="*/ 467868 h 1405699"/>
              <a:gd name="connsiteX3903" fmla="*/ 1393889 w 2810446"/>
              <a:gd name="connsiteY3903" fmla="*/ 471011 h 1405699"/>
              <a:gd name="connsiteX3904" fmla="*/ 1397032 w 2810446"/>
              <a:gd name="connsiteY3904" fmla="*/ 474155 h 1405699"/>
              <a:gd name="connsiteX3905" fmla="*/ 1410272 w 2810446"/>
              <a:gd name="connsiteY3905" fmla="*/ 473774 h 1405699"/>
              <a:gd name="connsiteX3906" fmla="*/ 1413415 w 2810446"/>
              <a:gd name="connsiteY3906" fmla="*/ 470630 h 1405699"/>
              <a:gd name="connsiteX3907" fmla="*/ 1410272 w 2810446"/>
              <a:gd name="connsiteY3907" fmla="*/ 467487 h 1405699"/>
              <a:gd name="connsiteX3908" fmla="*/ 1407128 w 2810446"/>
              <a:gd name="connsiteY3908" fmla="*/ 470630 h 1405699"/>
              <a:gd name="connsiteX3909" fmla="*/ 1410272 w 2810446"/>
              <a:gd name="connsiteY3909" fmla="*/ 473774 h 1405699"/>
              <a:gd name="connsiteX3910" fmla="*/ 1423511 w 2810446"/>
              <a:gd name="connsiteY3910" fmla="*/ 474155 h 1405699"/>
              <a:gd name="connsiteX3911" fmla="*/ 1426655 w 2810446"/>
              <a:gd name="connsiteY3911" fmla="*/ 471011 h 1405699"/>
              <a:gd name="connsiteX3912" fmla="*/ 1423511 w 2810446"/>
              <a:gd name="connsiteY3912" fmla="*/ 467868 h 1405699"/>
              <a:gd name="connsiteX3913" fmla="*/ 1420368 w 2810446"/>
              <a:gd name="connsiteY3913" fmla="*/ 471011 h 1405699"/>
              <a:gd name="connsiteX3914" fmla="*/ 1423511 w 2810446"/>
              <a:gd name="connsiteY3914" fmla="*/ 474155 h 1405699"/>
              <a:gd name="connsiteX3915" fmla="*/ 1436656 w 2810446"/>
              <a:gd name="connsiteY3915" fmla="*/ 475298 h 1405699"/>
              <a:gd name="connsiteX3916" fmla="*/ 1439799 w 2810446"/>
              <a:gd name="connsiteY3916" fmla="*/ 472154 h 1405699"/>
              <a:gd name="connsiteX3917" fmla="*/ 1436656 w 2810446"/>
              <a:gd name="connsiteY3917" fmla="*/ 469011 h 1405699"/>
              <a:gd name="connsiteX3918" fmla="*/ 1433513 w 2810446"/>
              <a:gd name="connsiteY3918" fmla="*/ 472154 h 1405699"/>
              <a:gd name="connsiteX3919" fmla="*/ 1436656 w 2810446"/>
              <a:gd name="connsiteY3919" fmla="*/ 475298 h 1405699"/>
              <a:gd name="connsiteX3920" fmla="*/ 1449800 w 2810446"/>
              <a:gd name="connsiteY3920" fmla="*/ 477107 h 1405699"/>
              <a:gd name="connsiteX3921" fmla="*/ 1452943 w 2810446"/>
              <a:gd name="connsiteY3921" fmla="*/ 473964 h 1405699"/>
              <a:gd name="connsiteX3922" fmla="*/ 1449800 w 2810446"/>
              <a:gd name="connsiteY3922" fmla="*/ 470821 h 1405699"/>
              <a:gd name="connsiteX3923" fmla="*/ 1446657 w 2810446"/>
              <a:gd name="connsiteY3923" fmla="*/ 473964 h 1405699"/>
              <a:gd name="connsiteX3924" fmla="*/ 1449800 w 2810446"/>
              <a:gd name="connsiteY3924" fmla="*/ 477107 h 1405699"/>
              <a:gd name="connsiteX3925" fmla="*/ 1462754 w 2810446"/>
              <a:gd name="connsiteY3925" fmla="*/ 479679 h 1405699"/>
              <a:gd name="connsiteX3926" fmla="*/ 1465898 w 2810446"/>
              <a:gd name="connsiteY3926" fmla="*/ 476536 h 1405699"/>
              <a:gd name="connsiteX3927" fmla="*/ 1462754 w 2810446"/>
              <a:gd name="connsiteY3927" fmla="*/ 473393 h 1405699"/>
              <a:gd name="connsiteX3928" fmla="*/ 1459611 w 2810446"/>
              <a:gd name="connsiteY3928" fmla="*/ 476536 h 1405699"/>
              <a:gd name="connsiteX3929" fmla="*/ 1462754 w 2810446"/>
              <a:gd name="connsiteY3929" fmla="*/ 479679 h 1405699"/>
              <a:gd name="connsiteX3930" fmla="*/ 1475613 w 2810446"/>
              <a:gd name="connsiteY3930" fmla="*/ 483013 h 1405699"/>
              <a:gd name="connsiteX3931" fmla="*/ 1478756 w 2810446"/>
              <a:gd name="connsiteY3931" fmla="*/ 479870 h 1405699"/>
              <a:gd name="connsiteX3932" fmla="*/ 1475613 w 2810446"/>
              <a:gd name="connsiteY3932" fmla="*/ 476726 h 1405699"/>
              <a:gd name="connsiteX3933" fmla="*/ 1472470 w 2810446"/>
              <a:gd name="connsiteY3933" fmla="*/ 479870 h 1405699"/>
              <a:gd name="connsiteX3934" fmla="*/ 1475613 w 2810446"/>
              <a:gd name="connsiteY3934" fmla="*/ 483013 h 1405699"/>
              <a:gd name="connsiteX3935" fmla="*/ 1488186 w 2810446"/>
              <a:gd name="connsiteY3935" fmla="*/ 487013 h 1405699"/>
              <a:gd name="connsiteX3936" fmla="*/ 1491329 w 2810446"/>
              <a:gd name="connsiteY3936" fmla="*/ 483870 h 1405699"/>
              <a:gd name="connsiteX3937" fmla="*/ 1488186 w 2810446"/>
              <a:gd name="connsiteY3937" fmla="*/ 480727 h 1405699"/>
              <a:gd name="connsiteX3938" fmla="*/ 1485043 w 2810446"/>
              <a:gd name="connsiteY3938" fmla="*/ 483870 h 1405699"/>
              <a:gd name="connsiteX3939" fmla="*/ 1488186 w 2810446"/>
              <a:gd name="connsiteY3939" fmla="*/ 487013 h 1405699"/>
              <a:gd name="connsiteX3940" fmla="*/ 1500568 w 2810446"/>
              <a:gd name="connsiteY3940" fmla="*/ 491776 h 1405699"/>
              <a:gd name="connsiteX3941" fmla="*/ 1503712 w 2810446"/>
              <a:gd name="connsiteY3941" fmla="*/ 488633 h 1405699"/>
              <a:gd name="connsiteX3942" fmla="*/ 1500568 w 2810446"/>
              <a:gd name="connsiteY3942" fmla="*/ 485489 h 1405699"/>
              <a:gd name="connsiteX3943" fmla="*/ 1497425 w 2810446"/>
              <a:gd name="connsiteY3943" fmla="*/ 488633 h 1405699"/>
              <a:gd name="connsiteX3944" fmla="*/ 1500568 w 2810446"/>
              <a:gd name="connsiteY3944" fmla="*/ 491776 h 1405699"/>
              <a:gd name="connsiteX3945" fmla="*/ 1512570 w 2810446"/>
              <a:gd name="connsiteY3945" fmla="*/ 497110 h 1405699"/>
              <a:gd name="connsiteX3946" fmla="*/ 1515713 w 2810446"/>
              <a:gd name="connsiteY3946" fmla="*/ 493967 h 1405699"/>
              <a:gd name="connsiteX3947" fmla="*/ 1512570 w 2810446"/>
              <a:gd name="connsiteY3947" fmla="*/ 490823 h 1405699"/>
              <a:gd name="connsiteX3948" fmla="*/ 1509427 w 2810446"/>
              <a:gd name="connsiteY3948" fmla="*/ 493967 h 1405699"/>
              <a:gd name="connsiteX3949" fmla="*/ 1512570 w 2810446"/>
              <a:gd name="connsiteY3949" fmla="*/ 497110 h 1405699"/>
              <a:gd name="connsiteX3950" fmla="*/ 1524381 w 2810446"/>
              <a:gd name="connsiteY3950" fmla="*/ 503206 h 1405699"/>
              <a:gd name="connsiteX3951" fmla="*/ 1527524 w 2810446"/>
              <a:gd name="connsiteY3951" fmla="*/ 500063 h 1405699"/>
              <a:gd name="connsiteX3952" fmla="*/ 1524381 w 2810446"/>
              <a:gd name="connsiteY3952" fmla="*/ 496919 h 1405699"/>
              <a:gd name="connsiteX3953" fmla="*/ 1521238 w 2810446"/>
              <a:gd name="connsiteY3953" fmla="*/ 500063 h 1405699"/>
              <a:gd name="connsiteX3954" fmla="*/ 1524381 w 2810446"/>
              <a:gd name="connsiteY3954" fmla="*/ 503206 h 1405699"/>
              <a:gd name="connsiteX3955" fmla="*/ 1535716 w 2810446"/>
              <a:gd name="connsiteY3955" fmla="*/ 509969 h 1405699"/>
              <a:gd name="connsiteX3956" fmla="*/ 1538859 w 2810446"/>
              <a:gd name="connsiteY3956" fmla="*/ 506825 h 1405699"/>
              <a:gd name="connsiteX3957" fmla="*/ 1535716 w 2810446"/>
              <a:gd name="connsiteY3957" fmla="*/ 503682 h 1405699"/>
              <a:gd name="connsiteX3958" fmla="*/ 1532573 w 2810446"/>
              <a:gd name="connsiteY3958" fmla="*/ 506825 h 1405699"/>
              <a:gd name="connsiteX3959" fmla="*/ 1535716 w 2810446"/>
              <a:gd name="connsiteY3959" fmla="*/ 509969 h 1405699"/>
              <a:gd name="connsiteX3960" fmla="*/ 1546765 w 2810446"/>
              <a:gd name="connsiteY3960" fmla="*/ 517303 h 1405699"/>
              <a:gd name="connsiteX3961" fmla="*/ 1549908 w 2810446"/>
              <a:gd name="connsiteY3961" fmla="*/ 514160 h 1405699"/>
              <a:gd name="connsiteX3962" fmla="*/ 1546765 w 2810446"/>
              <a:gd name="connsiteY3962" fmla="*/ 511016 h 1405699"/>
              <a:gd name="connsiteX3963" fmla="*/ 1543622 w 2810446"/>
              <a:gd name="connsiteY3963" fmla="*/ 514160 h 1405699"/>
              <a:gd name="connsiteX3964" fmla="*/ 1546765 w 2810446"/>
              <a:gd name="connsiteY3964" fmla="*/ 517303 h 1405699"/>
              <a:gd name="connsiteX3965" fmla="*/ 1557338 w 2810446"/>
              <a:gd name="connsiteY3965" fmla="*/ 525209 h 1405699"/>
              <a:gd name="connsiteX3966" fmla="*/ 1560481 w 2810446"/>
              <a:gd name="connsiteY3966" fmla="*/ 522065 h 1405699"/>
              <a:gd name="connsiteX3967" fmla="*/ 1557338 w 2810446"/>
              <a:gd name="connsiteY3967" fmla="*/ 518922 h 1405699"/>
              <a:gd name="connsiteX3968" fmla="*/ 1554194 w 2810446"/>
              <a:gd name="connsiteY3968" fmla="*/ 522065 h 1405699"/>
              <a:gd name="connsiteX3969" fmla="*/ 1557338 w 2810446"/>
              <a:gd name="connsiteY3969" fmla="*/ 525209 h 1405699"/>
              <a:gd name="connsiteX3970" fmla="*/ 1567434 w 2810446"/>
              <a:gd name="connsiteY3970" fmla="*/ 533781 h 1405699"/>
              <a:gd name="connsiteX3971" fmla="*/ 1570577 w 2810446"/>
              <a:gd name="connsiteY3971" fmla="*/ 530638 h 1405699"/>
              <a:gd name="connsiteX3972" fmla="*/ 1567434 w 2810446"/>
              <a:gd name="connsiteY3972" fmla="*/ 527495 h 1405699"/>
              <a:gd name="connsiteX3973" fmla="*/ 1564291 w 2810446"/>
              <a:gd name="connsiteY3973" fmla="*/ 530638 h 1405699"/>
              <a:gd name="connsiteX3974" fmla="*/ 1567434 w 2810446"/>
              <a:gd name="connsiteY3974" fmla="*/ 533781 h 1405699"/>
              <a:gd name="connsiteX3975" fmla="*/ 1577054 w 2810446"/>
              <a:gd name="connsiteY3975" fmla="*/ 542830 h 1405699"/>
              <a:gd name="connsiteX3976" fmla="*/ 1580198 w 2810446"/>
              <a:gd name="connsiteY3976" fmla="*/ 539687 h 1405699"/>
              <a:gd name="connsiteX3977" fmla="*/ 1577054 w 2810446"/>
              <a:gd name="connsiteY3977" fmla="*/ 536543 h 1405699"/>
              <a:gd name="connsiteX3978" fmla="*/ 1573911 w 2810446"/>
              <a:gd name="connsiteY3978" fmla="*/ 539687 h 1405699"/>
              <a:gd name="connsiteX3979" fmla="*/ 1577054 w 2810446"/>
              <a:gd name="connsiteY3979" fmla="*/ 542830 h 1405699"/>
              <a:gd name="connsiteX3980" fmla="*/ 1586103 w 2810446"/>
              <a:gd name="connsiteY3980" fmla="*/ 552450 h 1405699"/>
              <a:gd name="connsiteX3981" fmla="*/ 1589246 w 2810446"/>
              <a:gd name="connsiteY3981" fmla="*/ 549307 h 1405699"/>
              <a:gd name="connsiteX3982" fmla="*/ 1586103 w 2810446"/>
              <a:gd name="connsiteY3982" fmla="*/ 546164 h 1405699"/>
              <a:gd name="connsiteX3983" fmla="*/ 1582960 w 2810446"/>
              <a:gd name="connsiteY3983" fmla="*/ 549307 h 1405699"/>
              <a:gd name="connsiteX3984" fmla="*/ 1586103 w 2810446"/>
              <a:gd name="connsiteY3984" fmla="*/ 552450 h 1405699"/>
              <a:gd name="connsiteX3985" fmla="*/ 1594676 w 2810446"/>
              <a:gd name="connsiteY3985" fmla="*/ 562547 h 1405699"/>
              <a:gd name="connsiteX3986" fmla="*/ 1597819 w 2810446"/>
              <a:gd name="connsiteY3986" fmla="*/ 559403 h 1405699"/>
              <a:gd name="connsiteX3987" fmla="*/ 1594676 w 2810446"/>
              <a:gd name="connsiteY3987" fmla="*/ 556260 h 1405699"/>
              <a:gd name="connsiteX3988" fmla="*/ 1591532 w 2810446"/>
              <a:gd name="connsiteY3988" fmla="*/ 559403 h 1405699"/>
              <a:gd name="connsiteX3989" fmla="*/ 1594676 w 2810446"/>
              <a:gd name="connsiteY3989" fmla="*/ 562547 h 1405699"/>
              <a:gd name="connsiteX3990" fmla="*/ 1602581 w 2810446"/>
              <a:gd name="connsiteY3990" fmla="*/ 573119 h 1405699"/>
              <a:gd name="connsiteX3991" fmla="*/ 1605725 w 2810446"/>
              <a:gd name="connsiteY3991" fmla="*/ 569976 h 1405699"/>
              <a:gd name="connsiteX3992" fmla="*/ 1602581 w 2810446"/>
              <a:gd name="connsiteY3992" fmla="*/ 566833 h 1405699"/>
              <a:gd name="connsiteX3993" fmla="*/ 1599438 w 2810446"/>
              <a:gd name="connsiteY3993" fmla="*/ 569976 h 1405699"/>
              <a:gd name="connsiteX3994" fmla="*/ 1602581 w 2810446"/>
              <a:gd name="connsiteY3994" fmla="*/ 573119 h 1405699"/>
              <a:gd name="connsiteX3995" fmla="*/ 1609916 w 2810446"/>
              <a:gd name="connsiteY3995" fmla="*/ 584168 h 1405699"/>
              <a:gd name="connsiteX3996" fmla="*/ 1613059 w 2810446"/>
              <a:gd name="connsiteY3996" fmla="*/ 581025 h 1405699"/>
              <a:gd name="connsiteX3997" fmla="*/ 1609916 w 2810446"/>
              <a:gd name="connsiteY3997" fmla="*/ 577882 h 1405699"/>
              <a:gd name="connsiteX3998" fmla="*/ 1606772 w 2810446"/>
              <a:gd name="connsiteY3998" fmla="*/ 581025 h 1405699"/>
              <a:gd name="connsiteX3999" fmla="*/ 1609916 w 2810446"/>
              <a:gd name="connsiteY3999" fmla="*/ 584168 h 1405699"/>
              <a:gd name="connsiteX4000" fmla="*/ 1616678 w 2810446"/>
              <a:gd name="connsiteY4000" fmla="*/ 595503 h 1405699"/>
              <a:gd name="connsiteX4001" fmla="*/ 1619822 w 2810446"/>
              <a:gd name="connsiteY4001" fmla="*/ 592360 h 1405699"/>
              <a:gd name="connsiteX4002" fmla="*/ 1616678 w 2810446"/>
              <a:gd name="connsiteY4002" fmla="*/ 589217 h 1405699"/>
              <a:gd name="connsiteX4003" fmla="*/ 1613535 w 2810446"/>
              <a:gd name="connsiteY4003" fmla="*/ 592360 h 1405699"/>
              <a:gd name="connsiteX4004" fmla="*/ 1616678 w 2810446"/>
              <a:gd name="connsiteY4004" fmla="*/ 595503 h 1405699"/>
              <a:gd name="connsiteX4005" fmla="*/ 1622774 w 2810446"/>
              <a:gd name="connsiteY4005" fmla="*/ 607314 h 1405699"/>
              <a:gd name="connsiteX4006" fmla="*/ 1625918 w 2810446"/>
              <a:gd name="connsiteY4006" fmla="*/ 604171 h 1405699"/>
              <a:gd name="connsiteX4007" fmla="*/ 1622774 w 2810446"/>
              <a:gd name="connsiteY4007" fmla="*/ 601028 h 1405699"/>
              <a:gd name="connsiteX4008" fmla="*/ 1619631 w 2810446"/>
              <a:gd name="connsiteY4008" fmla="*/ 604171 h 1405699"/>
              <a:gd name="connsiteX4009" fmla="*/ 1622774 w 2810446"/>
              <a:gd name="connsiteY4009" fmla="*/ 607314 h 1405699"/>
              <a:gd name="connsiteX4010" fmla="*/ 1628108 w 2810446"/>
              <a:gd name="connsiteY4010" fmla="*/ 619315 h 1405699"/>
              <a:gd name="connsiteX4011" fmla="*/ 1631252 w 2810446"/>
              <a:gd name="connsiteY4011" fmla="*/ 616172 h 1405699"/>
              <a:gd name="connsiteX4012" fmla="*/ 1628108 w 2810446"/>
              <a:gd name="connsiteY4012" fmla="*/ 613029 h 1405699"/>
              <a:gd name="connsiteX4013" fmla="*/ 1624965 w 2810446"/>
              <a:gd name="connsiteY4013" fmla="*/ 616172 h 1405699"/>
              <a:gd name="connsiteX4014" fmla="*/ 1628108 w 2810446"/>
              <a:gd name="connsiteY4014" fmla="*/ 619315 h 1405699"/>
              <a:gd name="connsiteX4015" fmla="*/ 1632871 w 2810446"/>
              <a:gd name="connsiteY4015" fmla="*/ 631698 h 1405699"/>
              <a:gd name="connsiteX4016" fmla="*/ 1636014 w 2810446"/>
              <a:gd name="connsiteY4016" fmla="*/ 628555 h 1405699"/>
              <a:gd name="connsiteX4017" fmla="*/ 1632871 w 2810446"/>
              <a:gd name="connsiteY4017" fmla="*/ 625412 h 1405699"/>
              <a:gd name="connsiteX4018" fmla="*/ 1629728 w 2810446"/>
              <a:gd name="connsiteY4018" fmla="*/ 628555 h 1405699"/>
              <a:gd name="connsiteX4019" fmla="*/ 1632871 w 2810446"/>
              <a:gd name="connsiteY4019" fmla="*/ 631698 h 1405699"/>
              <a:gd name="connsiteX4020" fmla="*/ 1636871 w 2810446"/>
              <a:gd name="connsiteY4020" fmla="*/ 644271 h 1405699"/>
              <a:gd name="connsiteX4021" fmla="*/ 1640014 w 2810446"/>
              <a:gd name="connsiteY4021" fmla="*/ 641128 h 1405699"/>
              <a:gd name="connsiteX4022" fmla="*/ 1636871 w 2810446"/>
              <a:gd name="connsiteY4022" fmla="*/ 637985 h 1405699"/>
              <a:gd name="connsiteX4023" fmla="*/ 1633728 w 2810446"/>
              <a:gd name="connsiteY4023" fmla="*/ 641128 h 1405699"/>
              <a:gd name="connsiteX4024" fmla="*/ 1636871 w 2810446"/>
              <a:gd name="connsiteY4024" fmla="*/ 644271 h 1405699"/>
              <a:gd name="connsiteX4025" fmla="*/ 1640205 w 2810446"/>
              <a:gd name="connsiteY4025" fmla="*/ 657130 h 1405699"/>
              <a:gd name="connsiteX4026" fmla="*/ 1643348 w 2810446"/>
              <a:gd name="connsiteY4026" fmla="*/ 653987 h 1405699"/>
              <a:gd name="connsiteX4027" fmla="*/ 1640205 w 2810446"/>
              <a:gd name="connsiteY4027" fmla="*/ 650843 h 1405699"/>
              <a:gd name="connsiteX4028" fmla="*/ 1637062 w 2810446"/>
              <a:gd name="connsiteY4028" fmla="*/ 653987 h 1405699"/>
              <a:gd name="connsiteX4029" fmla="*/ 1640205 w 2810446"/>
              <a:gd name="connsiteY4029" fmla="*/ 657130 h 1405699"/>
              <a:gd name="connsiteX4030" fmla="*/ 1642777 w 2810446"/>
              <a:gd name="connsiteY4030" fmla="*/ 670084 h 1405699"/>
              <a:gd name="connsiteX4031" fmla="*/ 1645920 w 2810446"/>
              <a:gd name="connsiteY4031" fmla="*/ 666940 h 1405699"/>
              <a:gd name="connsiteX4032" fmla="*/ 1642777 w 2810446"/>
              <a:gd name="connsiteY4032" fmla="*/ 663797 h 1405699"/>
              <a:gd name="connsiteX4033" fmla="*/ 1639634 w 2810446"/>
              <a:gd name="connsiteY4033" fmla="*/ 666940 h 1405699"/>
              <a:gd name="connsiteX4034" fmla="*/ 1642777 w 2810446"/>
              <a:gd name="connsiteY4034" fmla="*/ 670084 h 1405699"/>
              <a:gd name="connsiteX4035" fmla="*/ 1644587 w 2810446"/>
              <a:gd name="connsiteY4035" fmla="*/ 683228 h 1405699"/>
              <a:gd name="connsiteX4036" fmla="*/ 1647730 w 2810446"/>
              <a:gd name="connsiteY4036" fmla="*/ 680085 h 1405699"/>
              <a:gd name="connsiteX4037" fmla="*/ 1644587 w 2810446"/>
              <a:gd name="connsiteY4037" fmla="*/ 676942 h 1405699"/>
              <a:gd name="connsiteX4038" fmla="*/ 1641443 w 2810446"/>
              <a:gd name="connsiteY4038" fmla="*/ 680085 h 1405699"/>
              <a:gd name="connsiteX4039" fmla="*/ 1644587 w 2810446"/>
              <a:gd name="connsiteY4039" fmla="*/ 683228 h 1405699"/>
              <a:gd name="connsiteX4040" fmla="*/ 1645730 w 2810446"/>
              <a:gd name="connsiteY4040" fmla="*/ 696373 h 1405699"/>
              <a:gd name="connsiteX4041" fmla="*/ 1648873 w 2810446"/>
              <a:gd name="connsiteY4041" fmla="*/ 693230 h 1405699"/>
              <a:gd name="connsiteX4042" fmla="*/ 1645730 w 2810446"/>
              <a:gd name="connsiteY4042" fmla="*/ 690086 h 1405699"/>
              <a:gd name="connsiteX4043" fmla="*/ 1642586 w 2810446"/>
              <a:gd name="connsiteY4043" fmla="*/ 693230 h 1405699"/>
              <a:gd name="connsiteX4044" fmla="*/ 1645730 w 2810446"/>
              <a:gd name="connsiteY4044" fmla="*/ 696373 h 1405699"/>
              <a:gd name="connsiteX4045" fmla="*/ 1660779 w 2810446"/>
              <a:gd name="connsiteY4045" fmla="*/ 709613 h 1405699"/>
              <a:gd name="connsiteX4046" fmla="*/ 1663922 w 2810446"/>
              <a:gd name="connsiteY4046" fmla="*/ 706469 h 1405699"/>
              <a:gd name="connsiteX4047" fmla="*/ 1660779 w 2810446"/>
              <a:gd name="connsiteY4047" fmla="*/ 703326 h 1405699"/>
              <a:gd name="connsiteX4048" fmla="*/ 1657636 w 2810446"/>
              <a:gd name="connsiteY4048" fmla="*/ 706469 h 1405699"/>
              <a:gd name="connsiteX4049" fmla="*/ 1660779 w 2810446"/>
              <a:gd name="connsiteY4049" fmla="*/ 709613 h 1405699"/>
              <a:gd name="connsiteX4050" fmla="*/ 1660493 w 2810446"/>
              <a:gd name="connsiteY4050" fmla="*/ 722852 h 1405699"/>
              <a:gd name="connsiteX4051" fmla="*/ 1663637 w 2810446"/>
              <a:gd name="connsiteY4051" fmla="*/ 719709 h 1405699"/>
              <a:gd name="connsiteX4052" fmla="*/ 1660493 w 2810446"/>
              <a:gd name="connsiteY4052" fmla="*/ 716566 h 1405699"/>
              <a:gd name="connsiteX4053" fmla="*/ 1657350 w 2810446"/>
              <a:gd name="connsiteY4053" fmla="*/ 719709 h 1405699"/>
              <a:gd name="connsiteX4054" fmla="*/ 1660493 w 2810446"/>
              <a:gd name="connsiteY4054" fmla="*/ 722852 h 1405699"/>
              <a:gd name="connsiteX4055" fmla="*/ 1659446 w 2810446"/>
              <a:gd name="connsiteY4055" fmla="*/ 735997 h 1405699"/>
              <a:gd name="connsiteX4056" fmla="*/ 1662589 w 2810446"/>
              <a:gd name="connsiteY4056" fmla="*/ 732854 h 1405699"/>
              <a:gd name="connsiteX4057" fmla="*/ 1659446 w 2810446"/>
              <a:gd name="connsiteY4057" fmla="*/ 729710 h 1405699"/>
              <a:gd name="connsiteX4058" fmla="*/ 1656302 w 2810446"/>
              <a:gd name="connsiteY4058" fmla="*/ 732854 h 1405699"/>
              <a:gd name="connsiteX4059" fmla="*/ 1659446 w 2810446"/>
              <a:gd name="connsiteY4059" fmla="*/ 735997 h 1405699"/>
              <a:gd name="connsiteX4060" fmla="*/ 1657731 w 2810446"/>
              <a:gd name="connsiteY4060" fmla="*/ 749141 h 1405699"/>
              <a:gd name="connsiteX4061" fmla="*/ 1660874 w 2810446"/>
              <a:gd name="connsiteY4061" fmla="*/ 745998 h 1405699"/>
              <a:gd name="connsiteX4062" fmla="*/ 1657731 w 2810446"/>
              <a:gd name="connsiteY4062" fmla="*/ 742855 h 1405699"/>
              <a:gd name="connsiteX4063" fmla="*/ 1654588 w 2810446"/>
              <a:gd name="connsiteY4063" fmla="*/ 745998 h 1405699"/>
              <a:gd name="connsiteX4064" fmla="*/ 1657731 w 2810446"/>
              <a:gd name="connsiteY4064" fmla="*/ 749141 h 1405699"/>
              <a:gd name="connsiteX4065" fmla="*/ 1655255 w 2810446"/>
              <a:gd name="connsiteY4065" fmla="*/ 762095 h 1405699"/>
              <a:gd name="connsiteX4066" fmla="*/ 1658398 w 2810446"/>
              <a:gd name="connsiteY4066" fmla="*/ 758952 h 1405699"/>
              <a:gd name="connsiteX4067" fmla="*/ 1655255 w 2810446"/>
              <a:gd name="connsiteY4067" fmla="*/ 755809 h 1405699"/>
              <a:gd name="connsiteX4068" fmla="*/ 1652111 w 2810446"/>
              <a:gd name="connsiteY4068" fmla="*/ 758952 h 1405699"/>
              <a:gd name="connsiteX4069" fmla="*/ 1655255 w 2810446"/>
              <a:gd name="connsiteY4069" fmla="*/ 762095 h 1405699"/>
              <a:gd name="connsiteX4070" fmla="*/ 1652111 w 2810446"/>
              <a:gd name="connsiteY4070" fmla="*/ 774954 h 1405699"/>
              <a:gd name="connsiteX4071" fmla="*/ 1655255 w 2810446"/>
              <a:gd name="connsiteY4071" fmla="*/ 771811 h 1405699"/>
              <a:gd name="connsiteX4072" fmla="*/ 1652111 w 2810446"/>
              <a:gd name="connsiteY4072" fmla="*/ 768668 h 1405699"/>
              <a:gd name="connsiteX4073" fmla="*/ 1648968 w 2810446"/>
              <a:gd name="connsiteY4073" fmla="*/ 771811 h 1405699"/>
              <a:gd name="connsiteX4074" fmla="*/ 1652111 w 2810446"/>
              <a:gd name="connsiteY4074" fmla="*/ 774954 h 1405699"/>
              <a:gd name="connsiteX4075" fmla="*/ 1648397 w 2810446"/>
              <a:gd name="connsiteY4075" fmla="*/ 787622 h 1405699"/>
              <a:gd name="connsiteX4076" fmla="*/ 1651540 w 2810446"/>
              <a:gd name="connsiteY4076" fmla="*/ 784479 h 1405699"/>
              <a:gd name="connsiteX4077" fmla="*/ 1648397 w 2810446"/>
              <a:gd name="connsiteY4077" fmla="*/ 781336 h 1405699"/>
              <a:gd name="connsiteX4078" fmla="*/ 1645253 w 2810446"/>
              <a:gd name="connsiteY4078" fmla="*/ 784479 h 1405699"/>
              <a:gd name="connsiteX4079" fmla="*/ 1648397 w 2810446"/>
              <a:gd name="connsiteY4079" fmla="*/ 787622 h 1405699"/>
              <a:gd name="connsiteX4080" fmla="*/ 1643920 w 2810446"/>
              <a:gd name="connsiteY4080" fmla="*/ 800100 h 1405699"/>
              <a:gd name="connsiteX4081" fmla="*/ 1647063 w 2810446"/>
              <a:gd name="connsiteY4081" fmla="*/ 796957 h 1405699"/>
              <a:gd name="connsiteX4082" fmla="*/ 1643920 w 2810446"/>
              <a:gd name="connsiteY4082" fmla="*/ 793813 h 1405699"/>
              <a:gd name="connsiteX4083" fmla="*/ 1640777 w 2810446"/>
              <a:gd name="connsiteY4083" fmla="*/ 796957 h 1405699"/>
              <a:gd name="connsiteX4084" fmla="*/ 1643920 w 2810446"/>
              <a:gd name="connsiteY4084" fmla="*/ 800100 h 1405699"/>
              <a:gd name="connsiteX4085" fmla="*/ 1638776 w 2810446"/>
              <a:gd name="connsiteY4085" fmla="*/ 812292 h 1405699"/>
              <a:gd name="connsiteX4086" fmla="*/ 1641920 w 2810446"/>
              <a:gd name="connsiteY4086" fmla="*/ 809149 h 1405699"/>
              <a:gd name="connsiteX4087" fmla="*/ 1638776 w 2810446"/>
              <a:gd name="connsiteY4087" fmla="*/ 806006 h 1405699"/>
              <a:gd name="connsiteX4088" fmla="*/ 1635633 w 2810446"/>
              <a:gd name="connsiteY4088" fmla="*/ 809149 h 1405699"/>
              <a:gd name="connsiteX4089" fmla="*/ 1638776 w 2810446"/>
              <a:gd name="connsiteY4089" fmla="*/ 812292 h 1405699"/>
              <a:gd name="connsiteX4090" fmla="*/ 1633061 w 2810446"/>
              <a:gd name="connsiteY4090" fmla="*/ 824198 h 1405699"/>
              <a:gd name="connsiteX4091" fmla="*/ 1636205 w 2810446"/>
              <a:gd name="connsiteY4091" fmla="*/ 821055 h 1405699"/>
              <a:gd name="connsiteX4092" fmla="*/ 1633061 w 2810446"/>
              <a:gd name="connsiteY4092" fmla="*/ 817912 h 1405699"/>
              <a:gd name="connsiteX4093" fmla="*/ 1629918 w 2810446"/>
              <a:gd name="connsiteY4093" fmla="*/ 821055 h 1405699"/>
              <a:gd name="connsiteX4094" fmla="*/ 1633061 w 2810446"/>
              <a:gd name="connsiteY4094" fmla="*/ 824198 h 1405699"/>
              <a:gd name="connsiteX4095" fmla="*/ 1626680 w 2810446"/>
              <a:gd name="connsiteY4095" fmla="*/ 835819 h 1405699"/>
              <a:gd name="connsiteX4096" fmla="*/ 1629823 w 2810446"/>
              <a:gd name="connsiteY4096" fmla="*/ 832676 h 1405699"/>
              <a:gd name="connsiteX4097" fmla="*/ 1626680 w 2810446"/>
              <a:gd name="connsiteY4097" fmla="*/ 829532 h 1405699"/>
              <a:gd name="connsiteX4098" fmla="*/ 1623536 w 2810446"/>
              <a:gd name="connsiteY4098" fmla="*/ 832676 h 1405699"/>
              <a:gd name="connsiteX4099" fmla="*/ 1626680 w 2810446"/>
              <a:gd name="connsiteY4099" fmla="*/ 835819 h 1405699"/>
              <a:gd name="connsiteX4100" fmla="*/ 1619726 w 2810446"/>
              <a:gd name="connsiteY4100" fmla="*/ 847058 h 1405699"/>
              <a:gd name="connsiteX4101" fmla="*/ 1622870 w 2810446"/>
              <a:gd name="connsiteY4101" fmla="*/ 843915 h 1405699"/>
              <a:gd name="connsiteX4102" fmla="*/ 1619726 w 2810446"/>
              <a:gd name="connsiteY4102" fmla="*/ 840772 h 1405699"/>
              <a:gd name="connsiteX4103" fmla="*/ 1616583 w 2810446"/>
              <a:gd name="connsiteY4103" fmla="*/ 843915 h 1405699"/>
              <a:gd name="connsiteX4104" fmla="*/ 1619726 w 2810446"/>
              <a:gd name="connsiteY4104" fmla="*/ 847058 h 1405699"/>
              <a:gd name="connsiteX4105" fmla="*/ 1612202 w 2810446"/>
              <a:gd name="connsiteY4105" fmla="*/ 857917 h 1405699"/>
              <a:gd name="connsiteX4106" fmla="*/ 1615345 w 2810446"/>
              <a:gd name="connsiteY4106" fmla="*/ 854774 h 1405699"/>
              <a:gd name="connsiteX4107" fmla="*/ 1612202 w 2810446"/>
              <a:gd name="connsiteY4107" fmla="*/ 851630 h 1405699"/>
              <a:gd name="connsiteX4108" fmla="*/ 1609058 w 2810446"/>
              <a:gd name="connsiteY4108" fmla="*/ 854774 h 1405699"/>
              <a:gd name="connsiteX4109" fmla="*/ 1612202 w 2810446"/>
              <a:gd name="connsiteY4109" fmla="*/ 857917 h 1405699"/>
              <a:gd name="connsiteX4110" fmla="*/ 1604105 w 2810446"/>
              <a:gd name="connsiteY4110" fmla="*/ 868394 h 1405699"/>
              <a:gd name="connsiteX4111" fmla="*/ 1607249 w 2810446"/>
              <a:gd name="connsiteY4111" fmla="*/ 865251 h 1405699"/>
              <a:gd name="connsiteX4112" fmla="*/ 1604105 w 2810446"/>
              <a:gd name="connsiteY4112" fmla="*/ 862108 h 1405699"/>
              <a:gd name="connsiteX4113" fmla="*/ 1600962 w 2810446"/>
              <a:gd name="connsiteY4113" fmla="*/ 865251 h 1405699"/>
              <a:gd name="connsiteX4114" fmla="*/ 1604105 w 2810446"/>
              <a:gd name="connsiteY4114" fmla="*/ 868394 h 1405699"/>
              <a:gd name="connsiteX4115" fmla="*/ 1595438 w 2810446"/>
              <a:gd name="connsiteY4115" fmla="*/ 878396 h 1405699"/>
              <a:gd name="connsiteX4116" fmla="*/ 1598581 w 2810446"/>
              <a:gd name="connsiteY4116" fmla="*/ 875252 h 1405699"/>
              <a:gd name="connsiteX4117" fmla="*/ 1595438 w 2810446"/>
              <a:gd name="connsiteY4117" fmla="*/ 872109 h 1405699"/>
              <a:gd name="connsiteX4118" fmla="*/ 1592294 w 2810446"/>
              <a:gd name="connsiteY4118" fmla="*/ 875252 h 1405699"/>
              <a:gd name="connsiteX4119" fmla="*/ 1595438 w 2810446"/>
              <a:gd name="connsiteY4119" fmla="*/ 878396 h 1405699"/>
              <a:gd name="connsiteX4120" fmla="*/ 1586293 w 2810446"/>
              <a:gd name="connsiteY4120" fmla="*/ 887921 h 1405699"/>
              <a:gd name="connsiteX4121" fmla="*/ 1589437 w 2810446"/>
              <a:gd name="connsiteY4121" fmla="*/ 884777 h 1405699"/>
              <a:gd name="connsiteX4122" fmla="*/ 1586293 w 2810446"/>
              <a:gd name="connsiteY4122" fmla="*/ 881634 h 1405699"/>
              <a:gd name="connsiteX4123" fmla="*/ 1583150 w 2810446"/>
              <a:gd name="connsiteY4123" fmla="*/ 884777 h 1405699"/>
              <a:gd name="connsiteX4124" fmla="*/ 1586293 w 2810446"/>
              <a:gd name="connsiteY4124" fmla="*/ 887921 h 1405699"/>
              <a:gd name="connsiteX4125" fmla="*/ 1576578 w 2810446"/>
              <a:gd name="connsiteY4125" fmla="*/ 896969 h 1405699"/>
              <a:gd name="connsiteX4126" fmla="*/ 1579721 w 2810446"/>
              <a:gd name="connsiteY4126" fmla="*/ 893826 h 1405699"/>
              <a:gd name="connsiteX4127" fmla="*/ 1576578 w 2810446"/>
              <a:gd name="connsiteY4127" fmla="*/ 890683 h 1405699"/>
              <a:gd name="connsiteX4128" fmla="*/ 1573435 w 2810446"/>
              <a:gd name="connsiteY4128" fmla="*/ 893826 h 1405699"/>
              <a:gd name="connsiteX4129" fmla="*/ 1576578 w 2810446"/>
              <a:gd name="connsiteY4129" fmla="*/ 896969 h 1405699"/>
              <a:gd name="connsiteX4130" fmla="*/ 1566482 w 2810446"/>
              <a:gd name="connsiteY4130" fmla="*/ 905447 h 1405699"/>
              <a:gd name="connsiteX4131" fmla="*/ 1569625 w 2810446"/>
              <a:gd name="connsiteY4131" fmla="*/ 902303 h 1405699"/>
              <a:gd name="connsiteX4132" fmla="*/ 1566482 w 2810446"/>
              <a:gd name="connsiteY4132" fmla="*/ 899160 h 1405699"/>
              <a:gd name="connsiteX4133" fmla="*/ 1563338 w 2810446"/>
              <a:gd name="connsiteY4133" fmla="*/ 902303 h 1405699"/>
              <a:gd name="connsiteX4134" fmla="*/ 1566482 w 2810446"/>
              <a:gd name="connsiteY4134" fmla="*/ 905447 h 1405699"/>
              <a:gd name="connsiteX4135" fmla="*/ 1555909 w 2810446"/>
              <a:gd name="connsiteY4135" fmla="*/ 913448 h 1405699"/>
              <a:gd name="connsiteX4136" fmla="*/ 1559052 w 2810446"/>
              <a:gd name="connsiteY4136" fmla="*/ 910304 h 1405699"/>
              <a:gd name="connsiteX4137" fmla="*/ 1555909 w 2810446"/>
              <a:gd name="connsiteY4137" fmla="*/ 907161 h 1405699"/>
              <a:gd name="connsiteX4138" fmla="*/ 1552766 w 2810446"/>
              <a:gd name="connsiteY4138" fmla="*/ 910304 h 1405699"/>
              <a:gd name="connsiteX4139" fmla="*/ 1555909 w 2810446"/>
              <a:gd name="connsiteY4139" fmla="*/ 913448 h 1405699"/>
              <a:gd name="connsiteX4140" fmla="*/ 1544955 w 2810446"/>
              <a:gd name="connsiteY4140" fmla="*/ 920877 h 1405699"/>
              <a:gd name="connsiteX4141" fmla="*/ 1548098 w 2810446"/>
              <a:gd name="connsiteY4141" fmla="*/ 917734 h 1405699"/>
              <a:gd name="connsiteX4142" fmla="*/ 1544955 w 2810446"/>
              <a:gd name="connsiteY4142" fmla="*/ 914590 h 1405699"/>
              <a:gd name="connsiteX4143" fmla="*/ 1541812 w 2810446"/>
              <a:gd name="connsiteY4143" fmla="*/ 917734 h 1405699"/>
              <a:gd name="connsiteX4144" fmla="*/ 1544955 w 2810446"/>
              <a:gd name="connsiteY4144" fmla="*/ 920877 h 1405699"/>
              <a:gd name="connsiteX4145" fmla="*/ 1533620 w 2810446"/>
              <a:gd name="connsiteY4145" fmla="*/ 927640 h 1405699"/>
              <a:gd name="connsiteX4146" fmla="*/ 1536764 w 2810446"/>
              <a:gd name="connsiteY4146" fmla="*/ 924497 h 1405699"/>
              <a:gd name="connsiteX4147" fmla="*/ 1533620 w 2810446"/>
              <a:gd name="connsiteY4147" fmla="*/ 921353 h 1405699"/>
              <a:gd name="connsiteX4148" fmla="*/ 1530477 w 2810446"/>
              <a:gd name="connsiteY4148" fmla="*/ 924497 h 1405699"/>
              <a:gd name="connsiteX4149" fmla="*/ 1533620 w 2810446"/>
              <a:gd name="connsiteY4149" fmla="*/ 927640 h 1405699"/>
              <a:gd name="connsiteX4150" fmla="*/ 1522000 w 2810446"/>
              <a:gd name="connsiteY4150" fmla="*/ 933831 h 1405699"/>
              <a:gd name="connsiteX4151" fmla="*/ 1525143 w 2810446"/>
              <a:gd name="connsiteY4151" fmla="*/ 930688 h 1405699"/>
              <a:gd name="connsiteX4152" fmla="*/ 1522000 w 2810446"/>
              <a:gd name="connsiteY4152" fmla="*/ 927545 h 1405699"/>
              <a:gd name="connsiteX4153" fmla="*/ 1518857 w 2810446"/>
              <a:gd name="connsiteY4153" fmla="*/ 930688 h 1405699"/>
              <a:gd name="connsiteX4154" fmla="*/ 1522000 w 2810446"/>
              <a:gd name="connsiteY4154" fmla="*/ 933831 h 1405699"/>
              <a:gd name="connsiteX4155" fmla="*/ 1509998 w 2810446"/>
              <a:gd name="connsiteY4155" fmla="*/ 939451 h 1405699"/>
              <a:gd name="connsiteX4156" fmla="*/ 1513142 w 2810446"/>
              <a:gd name="connsiteY4156" fmla="*/ 936308 h 1405699"/>
              <a:gd name="connsiteX4157" fmla="*/ 1509998 w 2810446"/>
              <a:gd name="connsiteY4157" fmla="*/ 933164 h 1405699"/>
              <a:gd name="connsiteX4158" fmla="*/ 1506855 w 2810446"/>
              <a:gd name="connsiteY4158" fmla="*/ 936308 h 1405699"/>
              <a:gd name="connsiteX4159" fmla="*/ 1509998 w 2810446"/>
              <a:gd name="connsiteY4159" fmla="*/ 939451 h 1405699"/>
              <a:gd name="connsiteX4160" fmla="*/ 1497711 w 2810446"/>
              <a:gd name="connsiteY4160" fmla="*/ 944404 h 1405699"/>
              <a:gd name="connsiteX4161" fmla="*/ 1500854 w 2810446"/>
              <a:gd name="connsiteY4161" fmla="*/ 941261 h 1405699"/>
              <a:gd name="connsiteX4162" fmla="*/ 1497711 w 2810446"/>
              <a:gd name="connsiteY4162" fmla="*/ 938117 h 1405699"/>
              <a:gd name="connsiteX4163" fmla="*/ 1494568 w 2810446"/>
              <a:gd name="connsiteY4163" fmla="*/ 941261 h 1405699"/>
              <a:gd name="connsiteX4164" fmla="*/ 1497711 w 2810446"/>
              <a:gd name="connsiteY4164" fmla="*/ 944404 h 1405699"/>
              <a:gd name="connsiteX4165" fmla="*/ 1485233 w 2810446"/>
              <a:gd name="connsiteY4165" fmla="*/ 948690 h 1405699"/>
              <a:gd name="connsiteX4166" fmla="*/ 1488377 w 2810446"/>
              <a:gd name="connsiteY4166" fmla="*/ 945547 h 1405699"/>
              <a:gd name="connsiteX4167" fmla="*/ 1485233 w 2810446"/>
              <a:gd name="connsiteY4167" fmla="*/ 942404 h 1405699"/>
              <a:gd name="connsiteX4168" fmla="*/ 1482090 w 2810446"/>
              <a:gd name="connsiteY4168" fmla="*/ 945547 h 1405699"/>
              <a:gd name="connsiteX4169" fmla="*/ 1485233 w 2810446"/>
              <a:gd name="connsiteY4169" fmla="*/ 948690 h 1405699"/>
              <a:gd name="connsiteX4170" fmla="*/ 1472470 w 2810446"/>
              <a:gd name="connsiteY4170" fmla="*/ 952310 h 1405699"/>
              <a:gd name="connsiteX4171" fmla="*/ 1475613 w 2810446"/>
              <a:gd name="connsiteY4171" fmla="*/ 949166 h 1405699"/>
              <a:gd name="connsiteX4172" fmla="*/ 1472470 w 2810446"/>
              <a:gd name="connsiteY4172" fmla="*/ 946023 h 1405699"/>
              <a:gd name="connsiteX4173" fmla="*/ 1469327 w 2810446"/>
              <a:gd name="connsiteY4173" fmla="*/ 949166 h 1405699"/>
              <a:gd name="connsiteX4174" fmla="*/ 1472470 w 2810446"/>
              <a:gd name="connsiteY4174" fmla="*/ 952310 h 1405699"/>
              <a:gd name="connsiteX4175" fmla="*/ 1459611 w 2810446"/>
              <a:gd name="connsiteY4175" fmla="*/ 955262 h 1405699"/>
              <a:gd name="connsiteX4176" fmla="*/ 1462754 w 2810446"/>
              <a:gd name="connsiteY4176" fmla="*/ 952119 h 1405699"/>
              <a:gd name="connsiteX4177" fmla="*/ 1459611 w 2810446"/>
              <a:gd name="connsiteY4177" fmla="*/ 948976 h 1405699"/>
              <a:gd name="connsiteX4178" fmla="*/ 1456468 w 2810446"/>
              <a:gd name="connsiteY4178" fmla="*/ 952119 h 1405699"/>
              <a:gd name="connsiteX4179" fmla="*/ 1459611 w 2810446"/>
              <a:gd name="connsiteY4179" fmla="*/ 955262 h 1405699"/>
              <a:gd name="connsiteX4180" fmla="*/ 1446562 w 2810446"/>
              <a:gd name="connsiteY4180" fmla="*/ 957453 h 1405699"/>
              <a:gd name="connsiteX4181" fmla="*/ 1449705 w 2810446"/>
              <a:gd name="connsiteY4181" fmla="*/ 954310 h 1405699"/>
              <a:gd name="connsiteX4182" fmla="*/ 1446562 w 2810446"/>
              <a:gd name="connsiteY4182" fmla="*/ 951167 h 1405699"/>
              <a:gd name="connsiteX4183" fmla="*/ 1443418 w 2810446"/>
              <a:gd name="connsiteY4183" fmla="*/ 954310 h 1405699"/>
              <a:gd name="connsiteX4184" fmla="*/ 1446562 w 2810446"/>
              <a:gd name="connsiteY4184" fmla="*/ 957453 h 1405699"/>
              <a:gd name="connsiteX4185" fmla="*/ 1433417 w 2810446"/>
              <a:gd name="connsiteY4185" fmla="*/ 959072 h 1405699"/>
              <a:gd name="connsiteX4186" fmla="*/ 1436561 w 2810446"/>
              <a:gd name="connsiteY4186" fmla="*/ 955929 h 1405699"/>
              <a:gd name="connsiteX4187" fmla="*/ 1433417 w 2810446"/>
              <a:gd name="connsiteY4187" fmla="*/ 952786 h 1405699"/>
              <a:gd name="connsiteX4188" fmla="*/ 1430274 w 2810446"/>
              <a:gd name="connsiteY4188" fmla="*/ 955929 h 1405699"/>
              <a:gd name="connsiteX4189" fmla="*/ 1433417 w 2810446"/>
              <a:gd name="connsiteY4189" fmla="*/ 959072 h 1405699"/>
              <a:gd name="connsiteX4190" fmla="*/ 1420178 w 2810446"/>
              <a:gd name="connsiteY4190" fmla="*/ 959930 h 1405699"/>
              <a:gd name="connsiteX4191" fmla="*/ 1423321 w 2810446"/>
              <a:gd name="connsiteY4191" fmla="*/ 956786 h 1405699"/>
              <a:gd name="connsiteX4192" fmla="*/ 1420178 w 2810446"/>
              <a:gd name="connsiteY4192" fmla="*/ 953643 h 1405699"/>
              <a:gd name="connsiteX4193" fmla="*/ 1417034 w 2810446"/>
              <a:gd name="connsiteY4193" fmla="*/ 956786 h 1405699"/>
              <a:gd name="connsiteX4194" fmla="*/ 1420178 w 2810446"/>
              <a:gd name="connsiteY4194" fmla="*/ 959930 h 1405699"/>
              <a:gd name="connsiteX4195" fmla="*/ 1281208 w 2810446"/>
              <a:gd name="connsiteY4195" fmla="*/ 494824 h 1405699"/>
              <a:gd name="connsiteX4196" fmla="*/ 1284351 w 2810446"/>
              <a:gd name="connsiteY4196" fmla="*/ 491681 h 1405699"/>
              <a:gd name="connsiteX4197" fmla="*/ 1281208 w 2810446"/>
              <a:gd name="connsiteY4197" fmla="*/ 488537 h 1405699"/>
              <a:gd name="connsiteX4198" fmla="*/ 1278064 w 2810446"/>
              <a:gd name="connsiteY4198" fmla="*/ 491681 h 1405699"/>
              <a:gd name="connsiteX4199" fmla="*/ 1281208 w 2810446"/>
              <a:gd name="connsiteY4199" fmla="*/ 494824 h 1405699"/>
              <a:gd name="connsiteX4200" fmla="*/ 1292733 w 2810446"/>
              <a:gd name="connsiteY4200" fmla="*/ 488347 h 1405699"/>
              <a:gd name="connsiteX4201" fmla="*/ 1295876 w 2810446"/>
              <a:gd name="connsiteY4201" fmla="*/ 485204 h 1405699"/>
              <a:gd name="connsiteX4202" fmla="*/ 1292733 w 2810446"/>
              <a:gd name="connsiteY4202" fmla="*/ 482060 h 1405699"/>
              <a:gd name="connsiteX4203" fmla="*/ 1289590 w 2810446"/>
              <a:gd name="connsiteY4203" fmla="*/ 485204 h 1405699"/>
              <a:gd name="connsiteX4204" fmla="*/ 1292733 w 2810446"/>
              <a:gd name="connsiteY4204" fmla="*/ 488347 h 1405699"/>
              <a:gd name="connsiteX4205" fmla="*/ 1304544 w 2810446"/>
              <a:gd name="connsiteY4205" fmla="*/ 482441 h 1405699"/>
              <a:gd name="connsiteX4206" fmla="*/ 1307687 w 2810446"/>
              <a:gd name="connsiteY4206" fmla="*/ 479298 h 1405699"/>
              <a:gd name="connsiteX4207" fmla="*/ 1304544 w 2810446"/>
              <a:gd name="connsiteY4207" fmla="*/ 476155 h 1405699"/>
              <a:gd name="connsiteX4208" fmla="*/ 1301401 w 2810446"/>
              <a:gd name="connsiteY4208" fmla="*/ 479298 h 1405699"/>
              <a:gd name="connsiteX4209" fmla="*/ 1304544 w 2810446"/>
              <a:gd name="connsiteY4209" fmla="*/ 482441 h 1405699"/>
              <a:gd name="connsiteX4210" fmla="*/ 1316736 w 2810446"/>
              <a:gd name="connsiteY4210" fmla="*/ 477203 h 1405699"/>
              <a:gd name="connsiteX4211" fmla="*/ 1319879 w 2810446"/>
              <a:gd name="connsiteY4211" fmla="*/ 474059 h 1405699"/>
              <a:gd name="connsiteX4212" fmla="*/ 1316736 w 2810446"/>
              <a:gd name="connsiteY4212" fmla="*/ 470916 h 1405699"/>
              <a:gd name="connsiteX4213" fmla="*/ 1313593 w 2810446"/>
              <a:gd name="connsiteY4213" fmla="*/ 474059 h 1405699"/>
              <a:gd name="connsiteX4214" fmla="*/ 1316736 w 2810446"/>
              <a:gd name="connsiteY4214" fmla="*/ 477203 h 1405699"/>
              <a:gd name="connsiteX4215" fmla="*/ 1329118 w 2810446"/>
              <a:gd name="connsiteY4215" fmla="*/ 472535 h 1405699"/>
              <a:gd name="connsiteX4216" fmla="*/ 1332262 w 2810446"/>
              <a:gd name="connsiteY4216" fmla="*/ 469392 h 1405699"/>
              <a:gd name="connsiteX4217" fmla="*/ 1329118 w 2810446"/>
              <a:gd name="connsiteY4217" fmla="*/ 466249 h 1405699"/>
              <a:gd name="connsiteX4218" fmla="*/ 1325975 w 2810446"/>
              <a:gd name="connsiteY4218" fmla="*/ 469392 h 1405699"/>
              <a:gd name="connsiteX4219" fmla="*/ 1329118 w 2810446"/>
              <a:gd name="connsiteY4219" fmla="*/ 472535 h 1405699"/>
              <a:gd name="connsiteX4220" fmla="*/ 1341692 w 2810446"/>
              <a:gd name="connsiteY4220" fmla="*/ 468630 h 1405699"/>
              <a:gd name="connsiteX4221" fmla="*/ 1344835 w 2810446"/>
              <a:gd name="connsiteY4221" fmla="*/ 465487 h 1405699"/>
              <a:gd name="connsiteX4222" fmla="*/ 1341692 w 2810446"/>
              <a:gd name="connsiteY4222" fmla="*/ 462344 h 1405699"/>
              <a:gd name="connsiteX4223" fmla="*/ 1338548 w 2810446"/>
              <a:gd name="connsiteY4223" fmla="*/ 465487 h 1405699"/>
              <a:gd name="connsiteX4224" fmla="*/ 1341692 w 2810446"/>
              <a:gd name="connsiteY4224" fmla="*/ 468630 h 1405699"/>
              <a:gd name="connsiteX4225" fmla="*/ 1354550 w 2810446"/>
              <a:gd name="connsiteY4225" fmla="*/ 465296 h 1405699"/>
              <a:gd name="connsiteX4226" fmla="*/ 1357693 w 2810446"/>
              <a:gd name="connsiteY4226" fmla="*/ 462153 h 1405699"/>
              <a:gd name="connsiteX4227" fmla="*/ 1354550 w 2810446"/>
              <a:gd name="connsiteY4227" fmla="*/ 459010 h 1405699"/>
              <a:gd name="connsiteX4228" fmla="*/ 1351407 w 2810446"/>
              <a:gd name="connsiteY4228" fmla="*/ 462153 h 1405699"/>
              <a:gd name="connsiteX4229" fmla="*/ 1354550 w 2810446"/>
              <a:gd name="connsiteY4229" fmla="*/ 465296 h 1405699"/>
              <a:gd name="connsiteX4230" fmla="*/ 1367504 w 2810446"/>
              <a:gd name="connsiteY4230" fmla="*/ 462725 h 1405699"/>
              <a:gd name="connsiteX4231" fmla="*/ 1370648 w 2810446"/>
              <a:gd name="connsiteY4231" fmla="*/ 459581 h 1405699"/>
              <a:gd name="connsiteX4232" fmla="*/ 1367504 w 2810446"/>
              <a:gd name="connsiteY4232" fmla="*/ 456438 h 1405699"/>
              <a:gd name="connsiteX4233" fmla="*/ 1364361 w 2810446"/>
              <a:gd name="connsiteY4233" fmla="*/ 459581 h 1405699"/>
              <a:gd name="connsiteX4234" fmla="*/ 1367504 w 2810446"/>
              <a:gd name="connsiteY4234" fmla="*/ 462725 h 1405699"/>
              <a:gd name="connsiteX4235" fmla="*/ 1380554 w 2810446"/>
              <a:gd name="connsiteY4235" fmla="*/ 460820 h 1405699"/>
              <a:gd name="connsiteX4236" fmla="*/ 1383697 w 2810446"/>
              <a:gd name="connsiteY4236" fmla="*/ 457676 h 1405699"/>
              <a:gd name="connsiteX4237" fmla="*/ 1380554 w 2810446"/>
              <a:gd name="connsiteY4237" fmla="*/ 454533 h 1405699"/>
              <a:gd name="connsiteX4238" fmla="*/ 1377410 w 2810446"/>
              <a:gd name="connsiteY4238" fmla="*/ 457676 h 1405699"/>
              <a:gd name="connsiteX4239" fmla="*/ 1380554 w 2810446"/>
              <a:gd name="connsiteY4239" fmla="*/ 460820 h 1405699"/>
              <a:gd name="connsiteX4240" fmla="*/ 1393793 w 2810446"/>
              <a:gd name="connsiteY4240" fmla="*/ 459581 h 1405699"/>
              <a:gd name="connsiteX4241" fmla="*/ 1396937 w 2810446"/>
              <a:gd name="connsiteY4241" fmla="*/ 456438 h 1405699"/>
              <a:gd name="connsiteX4242" fmla="*/ 1393793 w 2810446"/>
              <a:gd name="connsiteY4242" fmla="*/ 453295 h 1405699"/>
              <a:gd name="connsiteX4243" fmla="*/ 1390650 w 2810446"/>
              <a:gd name="connsiteY4243" fmla="*/ 456438 h 1405699"/>
              <a:gd name="connsiteX4244" fmla="*/ 1393793 w 2810446"/>
              <a:gd name="connsiteY4244" fmla="*/ 459581 h 1405699"/>
              <a:gd name="connsiteX4245" fmla="*/ 1406938 w 2810446"/>
              <a:gd name="connsiteY4245" fmla="*/ 459105 h 1405699"/>
              <a:gd name="connsiteX4246" fmla="*/ 1410081 w 2810446"/>
              <a:gd name="connsiteY4246" fmla="*/ 455962 h 1405699"/>
              <a:gd name="connsiteX4247" fmla="*/ 1406938 w 2810446"/>
              <a:gd name="connsiteY4247" fmla="*/ 452819 h 1405699"/>
              <a:gd name="connsiteX4248" fmla="*/ 1403795 w 2810446"/>
              <a:gd name="connsiteY4248" fmla="*/ 455962 h 1405699"/>
              <a:gd name="connsiteX4249" fmla="*/ 1406938 w 2810446"/>
              <a:gd name="connsiteY4249" fmla="*/ 459105 h 1405699"/>
              <a:gd name="connsiteX4250" fmla="*/ 1420178 w 2810446"/>
              <a:gd name="connsiteY4250" fmla="*/ 459200 h 1405699"/>
              <a:gd name="connsiteX4251" fmla="*/ 1423321 w 2810446"/>
              <a:gd name="connsiteY4251" fmla="*/ 456057 h 1405699"/>
              <a:gd name="connsiteX4252" fmla="*/ 1420178 w 2810446"/>
              <a:gd name="connsiteY4252" fmla="*/ 452914 h 1405699"/>
              <a:gd name="connsiteX4253" fmla="*/ 1417034 w 2810446"/>
              <a:gd name="connsiteY4253" fmla="*/ 456057 h 1405699"/>
              <a:gd name="connsiteX4254" fmla="*/ 1420178 w 2810446"/>
              <a:gd name="connsiteY4254" fmla="*/ 459200 h 1405699"/>
              <a:gd name="connsiteX4255" fmla="*/ 1433417 w 2810446"/>
              <a:gd name="connsiteY4255" fmla="*/ 460153 h 1405699"/>
              <a:gd name="connsiteX4256" fmla="*/ 1436561 w 2810446"/>
              <a:gd name="connsiteY4256" fmla="*/ 457010 h 1405699"/>
              <a:gd name="connsiteX4257" fmla="*/ 1433417 w 2810446"/>
              <a:gd name="connsiteY4257" fmla="*/ 453866 h 1405699"/>
              <a:gd name="connsiteX4258" fmla="*/ 1430274 w 2810446"/>
              <a:gd name="connsiteY4258" fmla="*/ 457010 h 1405699"/>
              <a:gd name="connsiteX4259" fmla="*/ 1433417 w 2810446"/>
              <a:gd name="connsiteY4259" fmla="*/ 460153 h 1405699"/>
              <a:gd name="connsiteX4260" fmla="*/ 1446562 w 2810446"/>
              <a:gd name="connsiteY4260" fmla="*/ 461677 h 1405699"/>
              <a:gd name="connsiteX4261" fmla="*/ 1449705 w 2810446"/>
              <a:gd name="connsiteY4261" fmla="*/ 458534 h 1405699"/>
              <a:gd name="connsiteX4262" fmla="*/ 1446562 w 2810446"/>
              <a:gd name="connsiteY4262" fmla="*/ 455390 h 1405699"/>
              <a:gd name="connsiteX4263" fmla="*/ 1443418 w 2810446"/>
              <a:gd name="connsiteY4263" fmla="*/ 458534 h 1405699"/>
              <a:gd name="connsiteX4264" fmla="*/ 1446562 w 2810446"/>
              <a:gd name="connsiteY4264" fmla="*/ 461677 h 1405699"/>
              <a:gd name="connsiteX4265" fmla="*/ 1459611 w 2810446"/>
              <a:gd name="connsiteY4265" fmla="*/ 463963 h 1405699"/>
              <a:gd name="connsiteX4266" fmla="*/ 1462754 w 2810446"/>
              <a:gd name="connsiteY4266" fmla="*/ 460820 h 1405699"/>
              <a:gd name="connsiteX4267" fmla="*/ 1459611 w 2810446"/>
              <a:gd name="connsiteY4267" fmla="*/ 457676 h 1405699"/>
              <a:gd name="connsiteX4268" fmla="*/ 1456468 w 2810446"/>
              <a:gd name="connsiteY4268" fmla="*/ 460820 h 1405699"/>
              <a:gd name="connsiteX4269" fmla="*/ 1459611 w 2810446"/>
              <a:gd name="connsiteY4269" fmla="*/ 463963 h 1405699"/>
              <a:gd name="connsiteX4270" fmla="*/ 1472470 w 2810446"/>
              <a:gd name="connsiteY4270" fmla="*/ 466916 h 1405699"/>
              <a:gd name="connsiteX4271" fmla="*/ 1475613 w 2810446"/>
              <a:gd name="connsiteY4271" fmla="*/ 463772 h 1405699"/>
              <a:gd name="connsiteX4272" fmla="*/ 1472470 w 2810446"/>
              <a:gd name="connsiteY4272" fmla="*/ 460629 h 1405699"/>
              <a:gd name="connsiteX4273" fmla="*/ 1469327 w 2810446"/>
              <a:gd name="connsiteY4273" fmla="*/ 463772 h 1405699"/>
              <a:gd name="connsiteX4274" fmla="*/ 1472470 w 2810446"/>
              <a:gd name="connsiteY4274" fmla="*/ 466916 h 1405699"/>
              <a:gd name="connsiteX4275" fmla="*/ 1485233 w 2810446"/>
              <a:gd name="connsiteY4275" fmla="*/ 470535 h 1405699"/>
              <a:gd name="connsiteX4276" fmla="*/ 1488377 w 2810446"/>
              <a:gd name="connsiteY4276" fmla="*/ 467392 h 1405699"/>
              <a:gd name="connsiteX4277" fmla="*/ 1485233 w 2810446"/>
              <a:gd name="connsiteY4277" fmla="*/ 464249 h 1405699"/>
              <a:gd name="connsiteX4278" fmla="*/ 1482090 w 2810446"/>
              <a:gd name="connsiteY4278" fmla="*/ 467392 h 1405699"/>
              <a:gd name="connsiteX4279" fmla="*/ 1485233 w 2810446"/>
              <a:gd name="connsiteY4279" fmla="*/ 470535 h 1405699"/>
              <a:gd name="connsiteX4280" fmla="*/ 1497711 w 2810446"/>
              <a:gd name="connsiteY4280" fmla="*/ 474821 h 1405699"/>
              <a:gd name="connsiteX4281" fmla="*/ 1500854 w 2810446"/>
              <a:gd name="connsiteY4281" fmla="*/ 471678 h 1405699"/>
              <a:gd name="connsiteX4282" fmla="*/ 1497711 w 2810446"/>
              <a:gd name="connsiteY4282" fmla="*/ 468535 h 1405699"/>
              <a:gd name="connsiteX4283" fmla="*/ 1494568 w 2810446"/>
              <a:gd name="connsiteY4283" fmla="*/ 471678 h 1405699"/>
              <a:gd name="connsiteX4284" fmla="*/ 1497711 w 2810446"/>
              <a:gd name="connsiteY4284" fmla="*/ 474821 h 1405699"/>
              <a:gd name="connsiteX4285" fmla="*/ 1509998 w 2810446"/>
              <a:gd name="connsiteY4285" fmla="*/ 479774 h 1405699"/>
              <a:gd name="connsiteX4286" fmla="*/ 1513142 w 2810446"/>
              <a:gd name="connsiteY4286" fmla="*/ 476631 h 1405699"/>
              <a:gd name="connsiteX4287" fmla="*/ 1509998 w 2810446"/>
              <a:gd name="connsiteY4287" fmla="*/ 473488 h 1405699"/>
              <a:gd name="connsiteX4288" fmla="*/ 1506855 w 2810446"/>
              <a:gd name="connsiteY4288" fmla="*/ 476631 h 1405699"/>
              <a:gd name="connsiteX4289" fmla="*/ 1509998 w 2810446"/>
              <a:gd name="connsiteY4289" fmla="*/ 479774 h 1405699"/>
              <a:gd name="connsiteX4290" fmla="*/ 1522000 w 2810446"/>
              <a:gd name="connsiteY4290" fmla="*/ 485299 h 1405699"/>
              <a:gd name="connsiteX4291" fmla="*/ 1525143 w 2810446"/>
              <a:gd name="connsiteY4291" fmla="*/ 482156 h 1405699"/>
              <a:gd name="connsiteX4292" fmla="*/ 1522000 w 2810446"/>
              <a:gd name="connsiteY4292" fmla="*/ 479012 h 1405699"/>
              <a:gd name="connsiteX4293" fmla="*/ 1518857 w 2810446"/>
              <a:gd name="connsiteY4293" fmla="*/ 482156 h 1405699"/>
              <a:gd name="connsiteX4294" fmla="*/ 1522000 w 2810446"/>
              <a:gd name="connsiteY4294" fmla="*/ 485299 h 1405699"/>
              <a:gd name="connsiteX4295" fmla="*/ 1533620 w 2810446"/>
              <a:gd name="connsiteY4295" fmla="*/ 491490 h 1405699"/>
              <a:gd name="connsiteX4296" fmla="*/ 1536764 w 2810446"/>
              <a:gd name="connsiteY4296" fmla="*/ 488347 h 1405699"/>
              <a:gd name="connsiteX4297" fmla="*/ 1533620 w 2810446"/>
              <a:gd name="connsiteY4297" fmla="*/ 485204 h 1405699"/>
              <a:gd name="connsiteX4298" fmla="*/ 1530477 w 2810446"/>
              <a:gd name="connsiteY4298" fmla="*/ 488347 h 1405699"/>
              <a:gd name="connsiteX4299" fmla="*/ 1533620 w 2810446"/>
              <a:gd name="connsiteY4299" fmla="*/ 491490 h 1405699"/>
              <a:gd name="connsiteX4300" fmla="*/ 1544955 w 2810446"/>
              <a:gd name="connsiteY4300" fmla="*/ 498348 h 1405699"/>
              <a:gd name="connsiteX4301" fmla="*/ 1548098 w 2810446"/>
              <a:gd name="connsiteY4301" fmla="*/ 495205 h 1405699"/>
              <a:gd name="connsiteX4302" fmla="*/ 1544955 w 2810446"/>
              <a:gd name="connsiteY4302" fmla="*/ 492062 h 1405699"/>
              <a:gd name="connsiteX4303" fmla="*/ 1541812 w 2810446"/>
              <a:gd name="connsiteY4303" fmla="*/ 495205 h 1405699"/>
              <a:gd name="connsiteX4304" fmla="*/ 1544955 w 2810446"/>
              <a:gd name="connsiteY4304" fmla="*/ 498348 h 1405699"/>
              <a:gd name="connsiteX4305" fmla="*/ 1555909 w 2810446"/>
              <a:gd name="connsiteY4305" fmla="*/ 505778 h 1405699"/>
              <a:gd name="connsiteX4306" fmla="*/ 1559052 w 2810446"/>
              <a:gd name="connsiteY4306" fmla="*/ 502634 h 1405699"/>
              <a:gd name="connsiteX4307" fmla="*/ 1555909 w 2810446"/>
              <a:gd name="connsiteY4307" fmla="*/ 499491 h 1405699"/>
              <a:gd name="connsiteX4308" fmla="*/ 1552766 w 2810446"/>
              <a:gd name="connsiteY4308" fmla="*/ 502634 h 1405699"/>
              <a:gd name="connsiteX4309" fmla="*/ 1555909 w 2810446"/>
              <a:gd name="connsiteY4309" fmla="*/ 505778 h 1405699"/>
              <a:gd name="connsiteX4310" fmla="*/ 1566482 w 2810446"/>
              <a:gd name="connsiteY4310" fmla="*/ 513683 h 1405699"/>
              <a:gd name="connsiteX4311" fmla="*/ 1569625 w 2810446"/>
              <a:gd name="connsiteY4311" fmla="*/ 510540 h 1405699"/>
              <a:gd name="connsiteX4312" fmla="*/ 1566482 w 2810446"/>
              <a:gd name="connsiteY4312" fmla="*/ 507397 h 1405699"/>
              <a:gd name="connsiteX4313" fmla="*/ 1563338 w 2810446"/>
              <a:gd name="connsiteY4313" fmla="*/ 510540 h 1405699"/>
              <a:gd name="connsiteX4314" fmla="*/ 1566482 w 2810446"/>
              <a:gd name="connsiteY4314" fmla="*/ 513683 h 1405699"/>
              <a:gd name="connsiteX4315" fmla="*/ 1576578 w 2810446"/>
              <a:gd name="connsiteY4315" fmla="*/ 522256 h 1405699"/>
              <a:gd name="connsiteX4316" fmla="*/ 1579721 w 2810446"/>
              <a:gd name="connsiteY4316" fmla="*/ 519113 h 1405699"/>
              <a:gd name="connsiteX4317" fmla="*/ 1576578 w 2810446"/>
              <a:gd name="connsiteY4317" fmla="*/ 515969 h 1405699"/>
              <a:gd name="connsiteX4318" fmla="*/ 1573435 w 2810446"/>
              <a:gd name="connsiteY4318" fmla="*/ 519113 h 1405699"/>
              <a:gd name="connsiteX4319" fmla="*/ 1576578 w 2810446"/>
              <a:gd name="connsiteY4319" fmla="*/ 522256 h 1405699"/>
              <a:gd name="connsiteX4320" fmla="*/ 1586293 w 2810446"/>
              <a:gd name="connsiteY4320" fmla="*/ 531305 h 1405699"/>
              <a:gd name="connsiteX4321" fmla="*/ 1589437 w 2810446"/>
              <a:gd name="connsiteY4321" fmla="*/ 528161 h 1405699"/>
              <a:gd name="connsiteX4322" fmla="*/ 1586293 w 2810446"/>
              <a:gd name="connsiteY4322" fmla="*/ 525018 h 1405699"/>
              <a:gd name="connsiteX4323" fmla="*/ 1583150 w 2810446"/>
              <a:gd name="connsiteY4323" fmla="*/ 528161 h 1405699"/>
              <a:gd name="connsiteX4324" fmla="*/ 1586293 w 2810446"/>
              <a:gd name="connsiteY4324" fmla="*/ 531305 h 1405699"/>
              <a:gd name="connsiteX4325" fmla="*/ 1619726 w 2810446"/>
              <a:gd name="connsiteY4325" fmla="*/ 572072 h 1405699"/>
              <a:gd name="connsiteX4326" fmla="*/ 1622870 w 2810446"/>
              <a:gd name="connsiteY4326" fmla="*/ 568928 h 1405699"/>
              <a:gd name="connsiteX4327" fmla="*/ 1619726 w 2810446"/>
              <a:gd name="connsiteY4327" fmla="*/ 565785 h 1405699"/>
              <a:gd name="connsiteX4328" fmla="*/ 1616583 w 2810446"/>
              <a:gd name="connsiteY4328" fmla="*/ 568928 h 1405699"/>
              <a:gd name="connsiteX4329" fmla="*/ 1619726 w 2810446"/>
              <a:gd name="connsiteY4329" fmla="*/ 572072 h 1405699"/>
              <a:gd name="connsiteX4330" fmla="*/ 1626680 w 2810446"/>
              <a:gd name="connsiteY4330" fmla="*/ 583406 h 1405699"/>
              <a:gd name="connsiteX4331" fmla="*/ 1629823 w 2810446"/>
              <a:gd name="connsiteY4331" fmla="*/ 580263 h 1405699"/>
              <a:gd name="connsiteX4332" fmla="*/ 1626680 w 2810446"/>
              <a:gd name="connsiteY4332" fmla="*/ 577120 h 1405699"/>
              <a:gd name="connsiteX4333" fmla="*/ 1623536 w 2810446"/>
              <a:gd name="connsiteY4333" fmla="*/ 580263 h 1405699"/>
              <a:gd name="connsiteX4334" fmla="*/ 1626680 w 2810446"/>
              <a:gd name="connsiteY4334" fmla="*/ 583406 h 1405699"/>
              <a:gd name="connsiteX4335" fmla="*/ 1633061 w 2810446"/>
              <a:gd name="connsiteY4335" fmla="*/ 594932 h 1405699"/>
              <a:gd name="connsiteX4336" fmla="*/ 1636205 w 2810446"/>
              <a:gd name="connsiteY4336" fmla="*/ 591788 h 1405699"/>
              <a:gd name="connsiteX4337" fmla="*/ 1633061 w 2810446"/>
              <a:gd name="connsiteY4337" fmla="*/ 588645 h 1405699"/>
              <a:gd name="connsiteX4338" fmla="*/ 1629918 w 2810446"/>
              <a:gd name="connsiteY4338" fmla="*/ 591788 h 1405699"/>
              <a:gd name="connsiteX4339" fmla="*/ 1633061 w 2810446"/>
              <a:gd name="connsiteY4339" fmla="*/ 594932 h 1405699"/>
              <a:gd name="connsiteX4340" fmla="*/ 1638776 w 2810446"/>
              <a:gd name="connsiteY4340" fmla="*/ 606838 h 1405699"/>
              <a:gd name="connsiteX4341" fmla="*/ 1641920 w 2810446"/>
              <a:gd name="connsiteY4341" fmla="*/ 603695 h 1405699"/>
              <a:gd name="connsiteX4342" fmla="*/ 1638776 w 2810446"/>
              <a:gd name="connsiteY4342" fmla="*/ 600551 h 1405699"/>
              <a:gd name="connsiteX4343" fmla="*/ 1635633 w 2810446"/>
              <a:gd name="connsiteY4343" fmla="*/ 603695 h 1405699"/>
              <a:gd name="connsiteX4344" fmla="*/ 1638776 w 2810446"/>
              <a:gd name="connsiteY4344" fmla="*/ 606838 h 1405699"/>
              <a:gd name="connsiteX4345" fmla="*/ 1643920 w 2810446"/>
              <a:gd name="connsiteY4345" fmla="*/ 619125 h 1405699"/>
              <a:gd name="connsiteX4346" fmla="*/ 1647063 w 2810446"/>
              <a:gd name="connsiteY4346" fmla="*/ 615982 h 1405699"/>
              <a:gd name="connsiteX4347" fmla="*/ 1643920 w 2810446"/>
              <a:gd name="connsiteY4347" fmla="*/ 612838 h 1405699"/>
              <a:gd name="connsiteX4348" fmla="*/ 1640777 w 2810446"/>
              <a:gd name="connsiteY4348" fmla="*/ 615982 h 1405699"/>
              <a:gd name="connsiteX4349" fmla="*/ 1643920 w 2810446"/>
              <a:gd name="connsiteY4349" fmla="*/ 619125 h 1405699"/>
              <a:gd name="connsiteX4350" fmla="*/ 1648397 w 2810446"/>
              <a:gd name="connsiteY4350" fmla="*/ 631508 h 1405699"/>
              <a:gd name="connsiteX4351" fmla="*/ 1651540 w 2810446"/>
              <a:gd name="connsiteY4351" fmla="*/ 628364 h 1405699"/>
              <a:gd name="connsiteX4352" fmla="*/ 1648397 w 2810446"/>
              <a:gd name="connsiteY4352" fmla="*/ 625221 h 1405699"/>
              <a:gd name="connsiteX4353" fmla="*/ 1645253 w 2810446"/>
              <a:gd name="connsiteY4353" fmla="*/ 628364 h 1405699"/>
              <a:gd name="connsiteX4354" fmla="*/ 1648397 w 2810446"/>
              <a:gd name="connsiteY4354" fmla="*/ 631508 h 1405699"/>
              <a:gd name="connsiteX4355" fmla="*/ 1652111 w 2810446"/>
              <a:gd name="connsiteY4355" fmla="*/ 644176 h 1405699"/>
              <a:gd name="connsiteX4356" fmla="*/ 1655255 w 2810446"/>
              <a:gd name="connsiteY4356" fmla="*/ 641033 h 1405699"/>
              <a:gd name="connsiteX4357" fmla="*/ 1652111 w 2810446"/>
              <a:gd name="connsiteY4357" fmla="*/ 637889 h 1405699"/>
              <a:gd name="connsiteX4358" fmla="*/ 1648968 w 2810446"/>
              <a:gd name="connsiteY4358" fmla="*/ 641033 h 1405699"/>
              <a:gd name="connsiteX4359" fmla="*/ 1652111 w 2810446"/>
              <a:gd name="connsiteY4359" fmla="*/ 644176 h 1405699"/>
              <a:gd name="connsiteX4360" fmla="*/ 1655255 w 2810446"/>
              <a:gd name="connsiteY4360" fmla="*/ 657035 h 1405699"/>
              <a:gd name="connsiteX4361" fmla="*/ 1658398 w 2810446"/>
              <a:gd name="connsiteY4361" fmla="*/ 653891 h 1405699"/>
              <a:gd name="connsiteX4362" fmla="*/ 1655255 w 2810446"/>
              <a:gd name="connsiteY4362" fmla="*/ 650748 h 1405699"/>
              <a:gd name="connsiteX4363" fmla="*/ 1652111 w 2810446"/>
              <a:gd name="connsiteY4363" fmla="*/ 653891 h 1405699"/>
              <a:gd name="connsiteX4364" fmla="*/ 1655255 w 2810446"/>
              <a:gd name="connsiteY4364" fmla="*/ 657035 h 1405699"/>
              <a:gd name="connsiteX4365" fmla="*/ 1657731 w 2810446"/>
              <a:gd name="connsiteY4365" fmla="*/ 670084 h 1405699"/>
              <a:gd name="connsiteX4366" fmla="*/ 1660874 w 2810446"/>
              <a:gd name="connsiteY4366" fmla="*/ 666940 h 1405699"/>
              <a:gd name="connsiteX4367" fmla="*/ 1657731 w 2810446"/>
              <a:gd name="connsiteY4367" fmla="*/ 663797 h 1405699"/>
              <a:gd name="connsiteX4368" fmla="*/ 1654588 w 2810446"/>
              <a:gd name="connsiteY4368" fmla="*/ 666940 h 1405699"/>
              <a:gd name="connsiteX4369" fmla="*/ 1657731 w 2810446"/>
              <a:gd name="connsiteY4369" fmla="*/ 670084 h 1405699"/>
              <a:gd name="connsiteX4370" fmla="*/ 1659446 w 2810446"/>
              <a:gd name="connsiteY4370" fmla="*/ 683133 h 1405699"/>
              <a:gd name="connsiteX4371" fmla="*/ 1662589 w 2810446"/>
              <a:gd name="connsiteY4371" fmla="*/ 679990 h 1405699"/>
              <a:gd name="connsiteX4372" fmla="*/ 1659446 w 2810446"/>
              <a:gd name="connsiteY4372" fmla="*/ 676847 h 1405699"/>
              <a:gd name="connsiteX4373" fmla="*/ 1656302 w 2810446"/>
              <a:gd name="connsiteY4373" fmla="*/ 679990 h 1405699"/>
              <a:gd name="connsiteX4374" fmla="*/ 1659446 w 2810446"/>
              <a:gd name="connsiteY4374" fmla="*/ 683133 h 1405699"/>
              <a:gd name="connsiteX4375" fmla="*/ 1660493 w 2810446"/>
              <a:gd name="connsiteY4375" fmla="*/ 696373 h 1405699"/>
              <a:gd name="connsiteX4376" fmla="*/ 1663637 w 2810446"/>
              <a:gd name="connsiteY4376" fmla="*/ 693230 h 1405699"/>
              <a:gd name="connsiteX4377" fmla="*/ 1660493 w 2810446"/>
              <a:gd name="connsiteY4377" fmla="*/ 690086 h 1405699"/>
              <a:gd name="connsiteX4378" fmla="*/ 1657350 w 2810446"/>
              <a:gd name="connsiteY4378" fmla="*/ 693230 h 1405699"/>
              <a:gd name="connsiteX4379" fmla="*/ 1660493 w 2810446"/>
              <a:gd name="connsiteY4379" fmla="*/ 696373 h 1405699"/>
              <a:gd name="connsiteX4380" fmla="*/ 1675543 w 2810446"/>
              <a:gd name="connsiteY4380" fmla="*/ 709613 h 1405699"/>
              <a:gd name="connsiteX4381" fmla="*/ 1678686 w 2810446"/>
              <a:gd name="connsiteY4381" fmla="*/ 706469 h 1405699"/>
              <a:gd name="connsiteX4382" fmla="*/ 1675543 w 2810446"/>
              <a:gd name="connsiteY4382" fmla="*/ 703326 h 1405699"/>
              <a:gd name="connsiteX4383" fmla="*/ 1672400 w 2810446"/>
              <a:gd name="connsiteY4383" fmla="*/ 706469 h 1405699"/>
              <a:gd name="connsiteX4384" fmla="*/ 1675543 w 2810446"/>
              <a:gd name="connsiteY4384" fmla="*/ 709613 h 1405699"/>
              <a:gd name="connsiteX4385" fmla="*/ 1675257 w 2810446"/>
              <a:gd name="connsiteY4385" fmla="*/ 722852 h 1405699"/>
              <a:gd name="connsiteX4386" fmla="*/ 1678400 w 2810446"/>
              <a:gd name="connsiteY4386" fmla="*/ 719709 h 1405699"/>
              <a:gd name="connsiteX4387" fmla="*/ 1675257 w 2810446"/>
              <a:gd name="connsiteY4387" fmla="*/ 716566 h 1405699"/>
              <a:gd name="connsiteX4388" fmla="*/ 1672114 w 2810446"/>
              <a:gd name="connsiteY4388" fmla="*/ 719709 h 1405699"/>
              <a:gd name="connsiteX4389" fmla="*/ 1675257 w 2810446"/>
              <a:gd name="connsiteY4389" fmla="*/ 722852 h 1405699"/>
              <a:gd name="connsiteX4390" fmla="*/ 1674209 w 2810446"/>
              <a:gd name="connsiteY4390" fmla="*/ 735997 h 1405699"/>
              <a:gd name="connsiteX4391" fmla="*/ 1677353 w 2810446"/>
              <a:gd name="connsiteY4391" fmla="*/ 732854 h 1405699"/>
              <a:gd name="connsiteX4392" fmla="*/ 1674209 w 2810446"/>
              <a:gd name="connsiteY4392" fmla="*/ 729710 h 1405699"/>
              <a:gd name="connsiteX4393" fmla="*/ 1671066 w 2810446"/>
              <a:gd name="connsiteY4393" fmla="*/ 732854 h 1405699"/>
              <a:gd name="connsiteX4394" fmla="*/ 1674209 w 2810446"/>
              <a:gd name="connsiteY4394" fmla="*/ 735997 h 1405699"/>
              <a:gd name="connsiteX4395" fmla="*/ 1672590 w 2810446"/>
              <a:gd name="connsiteY4395" fmla="*/ 749141 h 1405699"/>
              <a:gd name="connsiteX4396" fmla="*/ 1675733 w 2810446"/>
              <a:gd name="connsiteY4396" fmla="*/ 745998 h 1405699"/>
              <a:gd name="connsiteX4397" fmla="*/ 1672590 w 2810446"/>
              <a:gd name="connsiteY4397" fmla="*/ 742855 h 1405699"/>
              <a:gd name="connsiteX4398" fmla="*/ 1669447 w 2810446"/>
              <a:gd name="connsiteY4398" fmla="*/ 745998 h 1405699"/>
              <a:gd name="connsiteX4399" fmla="*/ 1672590 w 2810446"/>
              <a:gd name="connsiteY4399" fmla="*/ 749141 h 1405699"/>
              <a:gd name="connsiteX4400" fmla="*/ 1670304 w 2810446"/>
              <a:gd name="connsiteY4400" fmla="*/ 762190 h 1405699"/>
              <a:gd name="connsiteX4401" fmla="*/ 1673447 w 2810446"/>
              <a:gd name="connsiteY4401" fmla="*/ 759047 h 1405699"/>
              <a:gd name="connsiteX4402" fmla="*/ 1670304 w 2810446"/>
              <a:gd name="connsiteY4402" fmla="*/ 755904 h 1405699"/>
              <a:gd name="connsiteX4403" fmla="*/ 1667161 w 2810446"/>
              <a:gd name="connsiteY4403" fmla="*/ 759047 h 1405699"/>
              <a:gd name="connsiteX4404" fmla="*/ 1670304 w 2810446"/>
              <a:gd name="connsiteY4404" fmla="*/ 762190 h 1405699"/>
              <a:gd name="connsiteX4405" fmla="*/ 1667351 w 2810446"/>
              <a:gd name="connsiteY4405" fmla="*/ 775049 h 1405699"/>
              <a:gd name="connsiteX4406" fmla="*/ 1670495 w 2810446"/>
              <a:gd name="connsiteY4406" fmla="*/ 771906 h 1405699"/>
              <a:gd name="connsiteX4407" fmla="*/ 1667351 w 2810446"/>
              <a:gd name="connsiteY4407" fmla="*/ 768763 h 1405699"/>
              <a:gd name="connsiteX4408" fmla="*/ 1664208 w 2810446"/>
              <a:gd name="connsiteY4408" fmla="*/ 771906 h 1405699"/>
              <a:gd name="connsiteX4409" fmla="*/ 1667351 w 2810446"/>
              <a:gd name="connsiteY4409" fmla="*/ 775049 h 1405699"/>
              <a:gd name="connsiteX4410" fmla="*/ 1663732 w 2810446"/>
              <a:gd name="connsiteY4410" fmla="*/ 787813 h 1405699"/>
              <a:gd name="connsiteX4411" fmla="*/ 1666875 w 2810446"/>
              <a:gd name="connsiteY4411" fmla="*/ 784670 h 1405699"/>
              <a:gd name="connsiteX4412" fmla="*/ 1663732 w 2810446"/>
              <a:gd name="connsiteY4412" fmla="*/ 781526 h 1405699"/>
              <a:gd name="connsiteX4413" fmla="*/ 1660589 w 2810446"/>
              <a:gd name="connsiteY4413" fmla="*/ 784670 h 1405699"/>
              <a:gd name="connsiteX4414" fmla="*/ 1663732 w 2810446"/>
              <a:gd name="connsiteY4414" fmla="*/ 787813 h 1405699"/>
              <a:gd name="connsiteX4415" fmla="*/ 1659541 w 2810446"/>
              <a:gd name="connsiteY4415" fmla="*/ 800290 h 1405699"/>
              <a:gd name="connsiteX4416" fmla="*/ 1662684 w 2810446"/>
              <a:gd name="connsiteY4416" fmla="*/ 797147 h 1405699"/>
              <a:gd name="connsiteX4417" fmla="*/ 1659541 w 2810446"/>
              <a:gd name="connsiteY4417" fmla="*/ 794004 h 1405699"/>
              <a:gd name="connsiteX4418" fmla="*/ 1656398 w 2810446"/>
              <a:gd name="connsiteY4418" fmla="*/ 797147 h 1405699"/>
              <a:gd name="connsiteX4419" fmla="*/ 1659541 w 2810446"/>
              <a:gd name="connsiteY4419" fmla="*/ 800290 h 1405699"/>
              <a:gd name="connsiteX4420" fmla="*/ 1654778 w 2810446"/>
              <a:gd name="connsiteY4420" fmla="*/ 812673 h 1405699"/>
              <a:gd name="connsiteX4421" fmla="*/ 1657922 w 2810446"/>
              <a:gd name="connsiteY4421" fmla="*/ 809530 h 1405699"/>
              <a:gd name="connsiteX4422" fmla="*/ 1654778 w 2810446"/>
              <a:gd name="connsiteY4422" fmla="*/ 806387 h 1405699"/>
              <a:gd name="connsiteX4423" fmla="*/ 1651635 w 2810446"/>
              <a:gd name="connsiteY4423" fmla="*/ 809530 h 1405699"/>
              <a:gd name="connsiteX4424" fmla="*/ 1654778 w 2810446"/>
              <a:gd name="connsiteY4424" fmla="*/ 812673 h 1405699"/>
              <a:gd name="connsiteX4425" fmla="*/ 1649254 w 2810446"/>
              <a:gd name="connsiteY4425" fmla="*/ 824675 h 1405699"/>
              <a:gd name="connsiteX4426" fmla="*/ 1652397 w 2810446"/>
              <a:gd name="connsiteY4426" fmla="*/ 821531 h 1405699"/>
              <a:gd name="connsiteX4427" fmla="*/ 1649254 w 2810446"/>
              <a:gd name="connsiteY4427" fmla="*/ 818388 h 1405699"/>
              <a:gd name="connsiteX4428" fmla="*/ 1646111 w 2810446"/>
              <a:gd name="connsiteY4428" fmla="*/ 821531 h 1405699"/>
              <a:gd name="connsiteX4429" fmla="*/ 1649254 w 2810446"/>
              <a:gd name="connsiteY4429" fmla="*/ 824675 h 1405699"/>
              <a:gd name="connsiteX4430" fmla="*/ 1643253 w 2810446"/>
              <a:gd name="connsiteY4430" fmla="*/ 836486 h 1405699"/>
              <a:gd name="connsiteX4431" fmla="*/ 1646396 w 2810446"/>
              <a:gd name="connsiteY4431" fmla="*/ 833342 h 1405699"/>
              <a:gd name="connsiteX4432" fmla="*/ 1643253 w 2810446"/>
              <a:gd name="connsiteY4432" fmla="*/ 830199 h 1405699"/>
              <a:gd name="connsiteX4433" fmla="*/ 1640110 w 2810446"/>
              <a:gd name="connsiteY4433" fmla="*/ 833342 h 1405699"/>
              <a:gd name="connsiteX4434" fmla="*/ 1643253 w 2810446"/>
              <a:gd name="connsiteY4434" fmla="*/ 836486 h 1405699"/>
              <a:gd name="connsiteX4435" fmla="*/ 1636681 w 2810446"/>
              <a:gd name="connsiteY4435" fmla="*/ 847915 h 1405699"/>
              <a:gd name="connsiteX4436" fmla="*/ 1639824 w 2810446"/>
              <a:gd name="connsiteY4436" fmla="*/ 844772 h 1405699"/>
              <a:gd name="connsiteX4437" fmla="*/ 1636681 w 2810446"/>
              <a:gd name="connsiteY4437" fmla="*/ 841629 h 1405699"/>
              <a:gd name="connsiteX4438" fmla="*/ 1633538 w 2810446"/>
              <a:gd name="connsiteY4438" fmla="*/ 844772 h 1405699"/>
              <a:gd name="connsiteX4439" fmla="*/ 1636681 w 2810446"/>
              <a:gd name="connsiteY4439" fmla="*/ 847915 h 1405699"/>
              <a:gd name="connsiteX4440" fmla="*/ 1629442 w 2810446"/>
              <a:gd name="connsiteY4440" fmla="*/ 859060 h 1405699"/>
              <a:gd name="connsiteX4441" fmla="*/ 1632585 w 2810446"/>
              <a:gd name="connsiteY4441" fmla="*/ 855917 h 1405699"/>
              <a:gd name="connsiteX4442" fmla="*/ 1629442 w 2810446"/>
              <a:gd name="connsiteY4442" fmla="*/ 852773 h 1405699"/>
              <a:gd name="connsiteX4443" fmla="*/ 1626299 w 2810446"/>
              <a:gd name="connsiteY4443" fmla="*/ 855917 h 1405699"/>
              <a:gd name="connsiteX4444" fmla="*/ 1629442 w 2810446"/>
              <a:gd name="connsiteY4444" fmla="*/ 859060 h 1405699"/>
              <a:gd name="connsiteX4445" fmla="*/ 1621727 w 2810446"/>
              <a:gd name="connsiteY4445" fmla="*/ 869728 h 1405699"/>
              <a:gd name="connsiteX4446" fmla="*/ 1624870 w 2810446"/>
              <a:gd name="connsiteY4446" fmla="*/ 866585 h 1405699"/>
              <a:gd name="connsiteX4447" fmla="*/ 1621727 w 2810446"/>
              <a:gd name="connsiteY4447" fmla="*/ 863441 h 1405699"/>
              <a:gd name="connsiteX4448" fmla="*/ 1618583 w 2810446"/>
              <a:gd name="connsiteY4448" fmla="*/ 866585 h 1405699"/>
              <a:gd name="connsiteX4449" fmla="*/ 1621727 w 2810446"/>
              <a:gd name="connsiteY4449" fmla="*/ 869728 h 1405699"/>
              <a:gd name="connsiteX4450" fmla="*/ 1613535 w 2810446"/>
              <a:gd name="connsiteY4450" fmla="*/ 880110 h 1405699"/>
              <a:gd name="connsiteX4451" fmla="*/ 1616678 w 2810446"/>
              <a:gd name="connsiteY4451" fmla="*/ 876967 h 1405699"/>
              <a:gd name="connsiteX4452" fmla="*/ 1613535 w 2810446"/>
              <a:gd name="connsiteY4452" fmla="*/ 873824 h 1405699"/>
              <a:gd name="connsiteX4453" fmla="*/ 1610392 w 2810446"/>
              <a:gd name="connsiteY4453" fmla="*/ 876967 h 1405699"/>
              <a:gd name="connsiteX4454" fmla="*/ 1613535 w 2810446"/>
              <a:gd name="connsiteY4454" fmla="*/ 880110 h 1405699"/>
              <a:gd name="connsiteX4455" fmla="*/ 1604772 w 2810446"/>
              <a:gd name="connsiteY4455" fmla="*/ 890016 h 1405699"/>
              <a:gd name="connsiteX4456" fmla="*/ 1607915 w 2810446"/>
              <a:gd name="connsiteY4456" fmla="*/ 886873 h 1405699"/>
              <a:gd name="connsiteX4457" fmla="*/ 1604772 w 2810446"/>
              <a:gd name="connsiteY4457" fmla="*/ 883730 h 1405699"/>
              <a:gd name="connsiteX4458" fmla="*/ 1601629 w 2810446"/>
              <a:gd name="connsiteY4458" fmla="*/ 886873 h 1405699"/>
              <a:gd name="connsiteX4459" fmla="*/ 1604772 w 2810446"/>
              <a:gd name="connsiteY4459" fmla="*/ 890016 h 1405699"/>
              <a:gd name="connsiteX4460" fmla="*/ 1595533 w 2810446"/>
              <a:gd name="connsiteY4460" fmla="*/ 899446 h 1405699"/>
              <a:gd name="connsiteX4461" fmla="*/ 1598676 w 2810446"/>
              <a:gd name="connsiteY4461" fmla="*/ 896303 h 1405699"/>
              <a:gd name="connsiteX4462" fmla="*/ 1595533 w 2810446"/>
              <a:gd name="connsiteY4462" fmla="*/ 893159 h 1405699"/>
              <a:gd name="connsiteX4463" fmla="*/ 1592389 w 2810446"/>
              <a:gd name="connsiteY4463" fmla="*/ 896303 h 1405699"/>
              <a:gd name="connsiteX4464" fmla="*/ 1595533 w 2810446"/>
              <a:gd name="connsiteY4464" fmla="*/ 899446 h 1405699"/>
              <a:gd name="connsiteX4465" fmla="*/ 1585817 w 2810446"/>
              <a:gd name="connsiteY4465" fmla="*/ 908495 h 1405699"/>
              <a:gd name="connsiteX4466" fmla="*/ 1588961 w 2810446"/>
              <a:gd name="connsiteY4466" fmla="*/ 905351 h 1405699"/>
              <a:gd name="connsiteX4467" fmla="*/ 1585817 w 2810446"/>
              <a:gd name="connsiteY4467" fmla="*/ 902208 h 1405699"/>
              <a:gd name="connsiteX4468" fmla="*/ 1582674 w 2810446"/>
              <a:gd name="connsiteY4468" fmla="*/ 905351 h 1405699"/>
              <a:gd name="connsiteX4469" fmla="*/ 1585817 w 2810446"/>
              <a:gd name="connsiteY4469" fmla="*/ 908495 h 1405699"/>
              <a:gd name="connsiteX4470" fmla="*/ 1575721 w 2810446"/>
              <a:gd name="connsiteY4470" fmla="*/ 916972 h 1405699"/>
              <a:gd name="connsiteX4471" fmla="*/ 1578864 w 2810446"/>
              <a:gd name="connsiteY4471" fmla="*/ 913829 h 1405699"/>
              <a:gd name="connsiteX4472" fmla="*/ 1575721 w 2810446"/>
              <a:gd name="connsiteY4472" fmla="*/ 910685 h 1405699"/>
              <a:gd name="connsiteX4473" fmla="*/ 1572578 w 2810446"/>
              <a:gd name="connsiteY4473" fmla="*/ 913829 h 1405699"/>
              <a:gd name="connsiteX4474" fmla="*/ 1575721 w 2810446"/>
              <a:gd name="connsiteY4474" fmla="*/ 916972 h 1405699"/>
              <a:gd name="connsiteX4475" fmla="*/ 1565148 w 2810446"/>
              <a:gd name="connsiteY4475" fmla="*/ 924973 h 1405699"/>
              <a:gd name="connsiteX4476" fmla="*/ 1568291 w 2810446"/>
              <a:gd name="connsiteY4476" fmla="*/ 921830 h 1405699"/>
              <a:gd name="connsiteX4477" fmla="*/ 1565148 w 2810446"/>
              <a:gd name="connsiteY4477" fmla="*/ 918686 h 1405699"/>
              <a:gd name="connsiteX4478" fmla="*/ 1562005 w 2810446"/>
              <a:gd name="connsiteY4478" fmla="*/ 921830 h 1405699"/>
              <a:gd name="connsiteX4479" fmla="*/ 1565148 w 2810446"/>
              <a:gd name="connsiteY4479" fmla="*/ 924973 h 1405699"/>
              <a:gd name="connsiteX4480" fmla="*/ 1554194 w 2810446"/>
              <a:gd name="connsiteY4480" fmla="*/ 932402 h 1405699"/>
              <a:gd name="connsiteX4481" fmla="*/ 1557338 w 2810446"/>
              <a:gd name="connsiteY4481" fmla="*/ 929259 h 1405699"/>
              <a:gd name="connsiteX4482" fmla="*/ 1554194 w 2810446"/>
              <a:gd name="connsiteY4482" fmla="*/ 926116 h 1405699"/>
              <a:gd name="connsiteX4483" fmla="*/ 1551051 w 2810446"/>
              <a:gd name="connsiteY4483" fmla="*/ 929259 h 1405699"/>
              <a:gd name="connsiteX4484" fmla="*/ 1554194 w 2810446"/>
              <a:gd name="connsiteY4484" fmla="*/ 932402 h 1405699"/>
              <a:gd name="connsiteX4485" fmla="*/ 1542955 w 2810446"/>
              <a:gd name="connsiteY4485" fmla="*/ 939356 h 1405699"/>
              <a:gd name="connsiteX4486" fmla="*/ 1546098 w 2810446"/>
              <a:gd name="connsiteY4486" fmla="*/ 936212 h 1405699"/>
              <a:gd name="connsiteX4487" fmla="*/ 1542955 w 2810446"/>
              <a:gd name="connsiteY4487" fmla="*/ 933069 h 1405699"/>
              <a:gd name="connsiteX4488" fmla="*/ 1539812 w 2810446"/>
              <a:gd name="connsiteY4488" fmla="*/ 936212 h 1405699"/>
              <a:gd name="connsiteX4489" fmla="*/ 1542955 w 2810446"/>
              <a:gd name="connsiteY4489" fmla="*/ 939356 h 1405699"/>
              <a:gd name="connsiteX4490" fmla="*/ 1531334 w 2810446"/>
              <a:gd name="connsiteY4490" fmla="*/ 945642 h 1405699"/>
              <a:gd name="connsiteX4491" fmla="*/ 1534478 w 2810446"/>
              <a:gd name="connsiteY4491" fmla="*/ 942499 h 1405699"/>
              <a:gd name="connsiteX4492" fmla="*/ 1531334 w 2810446"/>
              <a:gd name="connsiteY4492" fmla="*/ 939356 h 1405699"/>
              <a:gd name="connsiteX4493" fmla="*/ 1528191 w 2810446"/>
              <a:gd name="connsiteY4493" fmla="*/ 942499 h 1405699"/>
              <a:gd name="connsiteX4494" fmla="*/ 1531334 w 2810446"/>
              <a:gd name="connsiteY4494" fmla="*/ 945642 h 1405699"/>
              <a:gd name="connsiteX4495" fmla="*/ 1519428 w 2810446"/>
              <a:gd name="connsiteY4495" fmla="*/ 951357 h 1405699"/>
              <a:gd name="connsiteX4496" fmla="*/ 1522571 w 2810446"/>
              <a:gd name="connsiteY4496" fmla="*/ 948214 h 1405699"/>
              <a:gd name="connsiteX4497" fmla="*/ 1519428 w 2810446"/>
              <a:gd name="connsiteY4497" fmla="*/ 945071 h 1405699"/>
              <a:gd name="connsiteX4498" fmla="*/ 1516285 w 2810446"/>
              <a:gd name="connsiteY4498" fmla="*/ 948214 h 1405699"/>
              <a:gd name="connsiteX4499" fmla="*/ 1519428 w 2810446"/>
              <a:gd name="connsiteY4499" fmla="*/ 951357 h 1405699"/>
              <a:gd name="connsiteX4500" fmla="*/ 1507236 w 2810446"/>
              <a:gd name="connsiteY4500" fmla="*/ 956501 h 1405699"/>
              <a:gd name="connsiteX4501" fmla="*/ 1510379 w 2810446"/>
              <a:gd name="connsiteY4501" fmla="*/ 953357 h 1405699"/>
              <a:gd name="connsiteX4502" fmla="*/ 1507236 w 2810446"/>
              <a:gd name="connsiteY4502" fmla="*/ 950214 h 1405699"/>
              <a:gd name="connsiteX4503" fmla="*/ 1504093 w 2810446"/>
              <a:gd name="connsiteY4503" fmla="*/ 953357 h 1405699"/>
              <a:gd name="connsiteX4504" fmla="*/ 1507236 w 2810446"/>
              <a:gd name="connsiteY4504" fmla="*/ 956501 h 1405699"/>
              <a:gd name="connsiteX4505" fmla="*/ 1494758 w 2810446"/>
              <a:gd name="connsiteY4505" fmla="*/ 961073 h 1405699"/>
              <a:gd name="connsiteX4506" fmla="*/ 1497902 w 2810446"/>
              <a:gd name="connsiteY4506" fmla="*/ 957929 h 1405699"/>
              <a:gd name="connsiteX4507" fmla="*/ 1494758 w 2810446"/>
              <a:gd name="connsiteY4507" fmla="*/ 954786 h 1405699"/>
              <a:gd name="connsiteX4508" fmla="*/ 1491615 w 2810446"/>
              <a:gd name="connsiteY4508" fmla="*/ 957929 h 1405699"/>
              <a:gd name="connsiteX4509" fmla="*/ 1494758 w 2810446"/>
              <a:gd name="connsiteY4509" fmla="*/ 961073 h 1405699"/>
              <a:gd name="connsiteX4510" fmla="*/ 1482090 w 2810446"/>
              <a:gd name="connsiteY4510" fmla="*/ 964978 h 1405699"/>
              <a:gd name="connsiteX4511" fmla="*/ 1485233 w 2810446"/>
              <a:gd name="connsiteY4511" fmla="*/ 961835 h 1405699"/>
              <a:gd name="connsiteX4512" fmla="*/ 1482090 w 2810446"/>
              <a:gd name="connsiteY4512" fmla="*/ 958691 h 1405699"/>
              <a:gd name="connsiteX4513" fmla="*/ 1478947 w 2810446"/>
              <a:gd name="connsiteY4513" fmla="*/ 961835 h 1405699"/>
              <a:gd name="connsiteX4514" fmla="*/ 1482090 w 2810446"/>
              <a:gd name="connsiteY4514" fmla="*/ 964978 h 1405699"/>
              <a:gd name="connsiteX4515" fmla="*/ 1469327 w 2810446"/>
              <a:gd name="connsiteY4515" fmla="*/ 968216 h 1405699"/>
              <a:gd name="connsiteX4516" fmla="*/ 1472470 w 2810446"/>
              <a:gd name="connsiteY4516" fmla="*/ 965073 h 1405699"/>
              <a:gd name="connsiteX4517" fmla="*/ 1469327 w 2810446"/>
              <a:gd name="connsiteY4517" fmla="*/ 961930 h 1405699"/>
              <a:gd name="connsiteX4518" fmla="*/ 1466183 w 2810446"/>
              <a:gd name="connsiteY4518" fmla="*/ 965073 h 1405699"/>
              <a:gd name="connsiteX4519" fmla="*/ 1469327 w 2810446"/>
              <a:gd name="connsiteY4519" fmla="*/ 968216 h 1405699"/>
              <a:gd name="connsiteX4520" fmla="*/ 1456373 w 2810446"/>
              <a:gd name="connsiteY4520" fmla="*/ 970788 h 1405699"/>
              <a:gd name="connsiteX4521" fmla="*/ 1459516 w 2810446"/>
              <a:gd name="connsiteY4521" fmla="*/ 967645 h 1405699"/>
              <a:gd name="connsiteX4522" fmla="*/ 1456373 w 2810446"/>
              <a:gd name="connsiteY4522" fmla="*/ 964502 h 1405699"/>
              <a:gd name="connsiteX4523" fmla="*/ 1453229 w 2810446"/>
              <a:gd name="connsiteY4523" fmla="*/ 967645 h 1405699"/>
              <a:gd name="connsiteX4524" fmla="*/ 1456373 w 2810446"/>
              <a:gd name="connsiteY4524" fmla="*/ 970788 h 1405699"/>
              <a:gd name="connsiteX4525" fmla="*/ 1443228 w 2810446"/>
              <a:gd name="connsiteY4525" fmla="*/ 972788 h 1405699"/>
              <a:gd name="connsiteX4526" fmla="*/ 1446371 w 2810446"/>
              <a:gd name="connsiteY4526" fmla="*/ 969645 h 1405699"/>
              <a:gd name="connsiteX4527" fmla="*/ 1443228 w 2810446"/>
              <a:gd name="connsiteY4527" fmla="*/ 966502 h 1405699"/>
              <a:gd name="connsiteX4528" fmla="*/ 1440085 w 2810446"/>
              <a:gd name="connsiteY4528" fmla="*/ 969645 h 1405699"/>
              <a:gd name="connsiteX4529" fmla="*/ 1443228 w 2810446"/>
              <a:gd name="connsiteY4529" fmla="*/ 972788 h 1405699"/>
              <a:gd name="connsiteX4530" fmla="*/ 1430084 w 2810446"/>
              <a:gd name="connsiteY4530" fmla="*/ 974122 h 1405699"/>
              <a:gd name="connsiteX4531" fmla="*/ 1433227 w 2810446"/>
              <a:gd name="connsiteY4531" fmla="*/ 970979 h 1405699"/>
              <a:gd name="connsiteX4532" fmla="*/ 1430084 w 2810446"/>
              <a:gd name="connsiteY4532" fmla="*/ 967835 h 1405699"/>
              <a:gd name="connsiteX4533" fmla="*/ 1426940 w 2810446"/>
              <a:gd name="connsiteY4533" fmla="*/ 970979 h 1405699"/>
              <a:gd name="connsiteX4534" fmla="*/ 1430084 w 2810446"/>
              <a:gd name="connsiteY4534" fmla="*/ 974122 h 1405699"/>
              <a:gd name="connsiteX4535" fmla="*/ 1416939 w 2810446"/>
              <a:gd name="connsiteY4535" fmla="*/ 974788 h 1405699"/>
              <a:gd name="connsiteX4536" fmla="*/ 1420082 w 2810446"/>
              <a:gd name="connsiteY4536" fmla="*/ 971645 h 1405699"/>
              <a:gd name="connsiteX4537" fmla="*/ 1416939 w 2810446"/>
              <a:gd name="connsiteY4537" fmla="*/ 968502 h 1405699"/>
              <a:gd name="connsiteX4538" fmla="*/ 1413796 w 2810446"/>
              <a:gd name="connsiteY4538" fmla="*/ 971645 h 1405699"/>
              <a:gd name="connsiteX4539" fmla="*/ 1416939 w 2810446"/>
              <a:gd name="connsiteY4539" fmla="*/ 974788 h 1405699"/>
              <a:gd name="connsiteX4540" fmla="*/ 1289304 w 2810446"/>
              <a:gd name="connsiteY4540" fmla="*/ 473488 h 1405699"/>
              <a:gd name="connsiteX4541" fmla="*/ 1292447 w 2810446"/>
              <a:gd name="connsiteY4541" fmla="*/ 470345 h 1405699"/>
              <a:gd name="connsiteX4542" fmla="*/ 1289304 w 2810446"/>
              <a:gd name="connsiteY4542" fmla="*/ 467201 h 1405699"/>
              <a:gd name="connsiteX4543" fmla="*/ 1286161 w 2810446"/>
              <a:gd name="connsiteY4543" fmla="*/ 470345 h 1405699"/>
              <a:gd name="connsiteX4544" fmla="*/ 1289304 w 2810446"/>
              <a:gd name="connsiteY4544" fmla="*/ 473488 h 1405699"/>
              <a:gd name="connsiteX4545" fmla="*/ 1301210 w 2810446"/>
              <a:gd name="connsiteY4545" fmla="*/ 467773 h 1405699"/>
              <a:gd name="connsiteX4546" fmla="*/ 1304354 w 2810446"/>
              <a:gd name="connsiteY4546" fmla="*/ 464630 h 1405699"/>
              <a:gd name="connsiteX4547" fmla="*/ 1301210 w 2810446"/>
              <a:gd name="connsiteY4547" fmla="*/ 461486 h 1405699"/>
              <a:gd name="connsiteX4548" fmla="*/ 1298067 w 2810446"/>
              <a:gd name="connsiteY4548" fmla="*/ 464630 h 1405699"/>
              <a:gd name="connsiteX4549" fmla="*/ 1301210 w 2810446"/>
              <a:gd name="connsiteY4549" fmla="*/ 467773 h 1405699"/>
              <a:gd name="connsiteX4550" fmla="*/ 1313402 w 2810446"/>
              <a:gd name="connsiteY4550" fmla="*/ 462629 h 1405699"/>
              <a:gd name="connsiteX4551" fmla="*/ 1316546 w 2810446"/>
              <a:gd name="connsiteY4551" fmla="*/ 459486 h 1405699"/>
              <a:gd name="connsiteX4552" fmla="*/ 1313402 w 2810446"/>
              <a:gd name="connsiteY4552" fmla="*/ 456343 h 1405699"/>
              <a:gd name="connsiteX4553" fmla="*/ 1310259 w 2810446"/>
              <a:gd name="connsiteY4553" fmla="*/ 459486 h 1405699"/>
              <a:gd name="connsiteX4554" fmla="*/ 1313402 w 2810446"/>
              <a:gd name="connsiteY4554" fmla="*/ 462629 h 1405699"/>
              <a:gd name="connsiteX4555" fmla="*/ 1325785 w 2810446"/>
              <a:gd name="connsiteY4555" fmla="*/ 458153 h 1405699"/>
              <a:gd name="connsiteX4556" fmla="*/ 1328928 w 2810446"/>
              <a:gd name="connsiteY4556" fmla="*/ 455009 h 1405699"/>
              <a:gd name="connsiteX4557" fmla="*/ 1325785 w 2810446"/>
              <a:gd name="connsiteY4557" fmla="*/ 451866 h 1405699"/>
              <a:gd name="connsiteX4558" fmla="*/ 1322642 w 2810446"/>
              <a:gd name="connsiteY4558" fmla="*/ 455009 h 1405699"/>
              <a:gd name="connsiteX4559" fmla="*/ 1325785 w 2810446"/>
              <a:gd name="connsiteY4559" fmla="*/ 458153 h 1405699"/>
              <a:gd name="connsiteX4560" fmla="*/ 1338453 w 2810446"/>
              <a:gd name="connsiteY4560" fmla="*/ 454247 h 1405699"/>
              <a:gd name="connsiteX4561" fmla="*/ 1341596 w 2810446"/>
              <a:gd name="connsiteY4561" fmla="*/ 451104 h 1405699"/>
              <a:gd name="connsiteX4562" fmla="*/ 1338453 w 2810446"/>
              <a:gd name="connsiteY4562" fmla="*/ 447961 h 1405699"/>
              <a:gd name="connsiteX4563" fmla="*/ 1335310 w 2810446"/>
              <a:gd name="connsiteY4563" fmla="*/ 451104 h 1405699"/>
              <a:gd name="connsiteX4564" fmla="*/ 1338453 w 2810446"/>
              <a:gd name="connsiteY4564" fmla="*/ 454247 h 1405699"/>
              <a:gd name="connsiteX4565" fmla="*/ 1364266 w 2810446"/>
              <a:gd name="connsiteY4565" fmla="*/ 448342 h 1405699"/>
              <a:gd name="connsiteX4566" fmla="*/ 1367409 w 2810446"/>
              <a:gd name="connsiteY4566" fmla="*/ 445199 h 1405699"/>
              <a:gd name="connsiteX4567" fmla="*/ 1364266 w 2810446"/>
              <a:gd name="connsiteY4567" fmla="*/ 442055 h 1405699"/>
              <a:gd name="connsiteX4568" fmla="*/ 1361123 w 2810446"/>
              <a:gd name="connsiteY4568" fmla="*/ 445199 h 1405699"/>
              <a:gd name="connsiteX4569" fmla="*/ 1364266 w 2810446"/>
              <a:gd name="connsiteY4569" fmla="*/ 448342 h 1405699"/>
              <a:gd name="connsiteX4570" fmla="*/ 1377315 w 2810446"/>
              <a:gd name="connsiteY4570" fmla="*/ 446342 h 1405699"/>
              <a:gd name="connsiteX4571" fmla="*/ 1380458 w 2810446"/>
              <a:gd name="connsiteY4571" fmla="*/ 443198 h 1405699"/>
              <a:gd name="connsiteX4572" fmla="*/ 1377315 w 2810446"/>
              <a:gd name="connsiteY4572" fmla="*/ 440055 h 1405699"/>
              <a:gd name="connsiteX4573" fmla="*/ 1374172 w 2810446"/>
              <a:gd name="connsiteY4573" fmla="*/ 443198 h 1405699"/>
              <a:gd name="connsiteX4574" fmla="*/ 1377315 w 2810446"/>
              <a:gd name="connsiteY4574" fmla="*/ 446342 h 1405699"/>
              <a:gd name="connsiteX4575" fmla="*/ 1390460 w 2810446"/>
              <a:gd name="connsiteY4575" fmla="*/ 445008 h 1405699"/>
              <a:gd name="connsiteX4576" fmla="*/ 1393603 w 2810446"/>
              <a:gd name="connsiteY4576" fmla="*/ 441865 h 1405699"/>
              <a:gd name="connsiteX4577" fmla="*/ 1390460 w 2810446"/>
              <a:gd name="connsiteY4577" fmla="*/ 438722 h 1405699"/>
              <a:gd name="connsiteX4578" fmla="*/ 1387316 w 2810446"/>
              <a:gd name="connsiteY4578" fmla="*/ 441865 h 1405699"/>
              <a:gd name="connsiteX4579" fmla="*/ 1390460 w 2810446"/>
              <a:gd name="connsiteY4579" fmla="*/ 445008 h 1405699"/>
              <a:gd name="connsiteX4580" fmla="*/ 1403699 w 2810446"/>
              <a:gd name="connsiteY4580" fmla="*/ 444437 h 1405699"/>
              <a:gd name="connsiteX4581" fmla="*/ 1406843 w 2810446"/>
              <a:gd name="connsiteY4581" fmla="*/ 441293 h 1405699"/>
              <a:gd name="connsiteX4582" fmla="*/ 1403699 w 2810446"/>
              <a:gd name="connsiteY4582" fmla="*/ 438150 h 1405699"/>
              <a:gd name="connsiteX4583" fmla="*/ 1400556 w 2810446"/>
              <a:gd name="connsiteY4583" fmla="*/ 441293 h 1405699"/>
              <a:gd name="connsiteX4584" fmla="*/ 1403699 w 2810446"/>
              <a:gd name="connsiteY4584" fmla="*/ 444437 h 1405699"/>
              <a:gd name="connsiteX4585" fmla="*/ 1416939 w 2810446"/>
              <a:gd name="connsiteY4585" fmla="*/ 444437 h 1405699"/>
              <a:gd name="connsiteX4586" fmla="*/ 1420082 w 2810446"/>
              <a:gd name="connsiteY4586" fmla="*/ 441293 h 1405699"/>
              <a:gd name="connsiteX4587" fmla="*/ 1416939 w 2810446"/>
              <a:gd name="connsiteY4587" fmla="*/ 438150 h 1405699"/>
              <a:gd name="connsiteX4588" fmla="*/ 1413796 w 2810446"/>
              <a:gd name="connsiteY4588" fmla="*/ 441293 h 1405699"/>
              <a:gd name="connsiteX4589" fmla="*/ 1416939 w 2810446"/>
              <a:gd name="connsiteY4589" fmla="*/ 444437 h 1405699"/>
              <a:gd name="connsiteX4590" fmla="*/ 1430084 w 2810446"/>
              <a:gd name="connsiteY4590" fmla="*/ 445008 h 1405699"/>
              <a:gd name="connsiteX4591" fmla="*/ 1433227 w 2810446"/>
              <a:gd name="connsiteY4591" fmla="*/ 441865 h 1405699"/>
              <a:gd name="connsiteX4592" fmla="*/ 1430084 w 2810446"/>
              <a:gd name="connsiteY4592" fmla="*/ 438722 h 1405699"/>
              <a:gd name="connsiteX4593" fmla="*/ 1426940 w 2810446"/>
              <a:gd name="connsiteY4593" fmla="*/ 441865 h 1405699"/>
              <a:gd name="connsiteX4594" fmla="*/ 1430084 w 2810446"/>
              <a:gd name="connsiteY4594" fmla="*/ 445008 h 1405699"/>
              <a:gd name="connsiteX4595" fmla="*/ 1443228 w 2810446"/>
              <a:gd name="connsiteY4595" fmla="*/ 446342 h 1405699"/>
              <a:gd name="connsiteX4596" fmla="*/ 1446371 w 2810446"/>
              <a:gd name="connsiteY4596" fmla="*/ 443198 h 1405699"/>
              <a:gd name="connsiteX4597" fmla="*/ 1443228 w 2810446"/>
              <a:gd name="connsiteY4597" fmla="*/ 440055 h 1405699"/>
              <a:gd name="connsiteX4598" fmla="*/ 1440085 w 2810446"/>
              <a:gd name="connsiteY4598" fmla="*/ 443198 h 1405699"/>
              <a:gd name="connsiteX4599" fmla="*/ 1443228 w 2810446"/>
              <a:gd name="connsiteY4599" fmla="*/ 446342 h 1405699"/>
              <a:gd name="connsiteX4600" fmla="*/ 1456373 w 2810446"/>
              <a:gd name="connsiteY4600" fmla="*/ 448342 h 1405699"/>
              <a:gd name="connsiteX4601" fmla="*/ 1459516 w 2810446"/>
              <a:gd name="connsiteY4601" fmla="*/ 445199 h 1405699"/>
              <a:gd name="connsiteX4602" fmla="*/ 1456373 w 2810446"/>
              <a:gd name="connsiteY4602" fmla="*/ 442055 h 1405699"/>
              <a:gd name="connsiteX4603" fmla="*/ 1453229 w 2810446"/>
              <a:gd name="connsiteY4603" fmla="*/ 445199 h 1405699"/>
              <a:gd name="connsiteX4604" fmla="*/ 1456373 w 2810446"/>
              <a:gd name="connsiteY4604" fmla="*/ 448342 h 1405699"/>
              <a:gd name="connsiteX4605" fmla="*/ 1469327 w 2810446"/>
              <a:gd name="connsiteY4605" fmla="*/ 451009 h 1405699"/>
              <a:gd name="connsiteX4606" fmla="*/ 1472470 w 2810446"/>
              <a:gd name="connsiteY4606" fmla="*/ 447866 h 1405699"/>
              <a:gd name="connsiteX4607" fmla="*/ 1469327 w 2810446"/>
              <a:gd name="connsiteY4607" fmla="*/ 444722 h 1405699"/>
              <a:gd name="connsiteX4608" fmla="*/ 1466183 w 2810446"/>
              <a:gd name="connsiteY4608" fmla="*/ 447866 h 1405699"/>
              <a:gd name="connsiteX4609" fmla="*/ 1469327 w 2810446"/>
              <a:gd name="connsiteY4609" fmla="*/ 451009 h 1405699"/>
              <a:gd name="connsiteX4610" fmla="*/ 1482090 w 2810446"/>
              <a:gd name="connsiteY4610" fmla="*/ 454247 h 1405699"/>
              <a:gd name="connsiteX4611" fmla="*/ 1485233 w 2810446"/>
              <a:gd name="connsiteY4611" fmla="*/ 451104 h 1405699"/>
              <a:gd name="connsiteX4612" fmla="*/ 1482090 w 2810446"/>
              <a:gd name="connsiteY4612" fmla="*/ 447961 h 1405699"/>
              <a:gd name="connsiteX4613" fmla="*/ 1478947 w 2810446"/>
              <a:gd name="connsiteY4613" fmla="*/ 451104 h 1405699"/>
              <a:gd name="connsiteX4614" fmla="*/ 1482090 w 2810446"/>
              <a:gd name="connsiteY4614" fmla="*/ 454247 h 1405699"/>
              <a:gd name="connsiteX4615" fmla="*/ 1494758 w 2810446"/>
              <a:gd name="connsiteY4615" fmla="*/ 458153 h 1405699"/>
              <a:gd name="connsiteX4616" fmla="*/ 1497902 w 2810446"/>
              <a:gd name="connsiteY4616" fmla="*/ 455009 h 1405699"/>
              <a:gd name="connsiteX4617" fmla="*/ 1494758 w 2810446"/>
              <a:gd name="connsiteY4617" fmla="*/ 451866 h 1405699"/>
              <a:gd name="connsiteX4618" fmla="*/ 1491615 w 2810446"/>
              <a:gd name="connsiteY4618" fmla="*/ 455009 h 1405699"/>
              <a:gd name="connsiteX4619" fmla="*/ 1494758 w 2810446"/>
              <a:gd name="connsiteY4619" fmla="*/ 458153 h 1405699"/>
              <a:gd name="connsiteX4620" fmla="*/ 1507236 w 2810446"/>
              <a:gd name="connsiteY4620" fmla="*/ 462629 h 1405699"/>
              <a:gd name="connsiteX4621" fmla="*/ 1510379 w 2810446"/>
              <a:gd name="connsiteY4621" fmla="*/ 459486 h 1405699"/>
              <a:gd name="connsiteX4622" fmla="*/ 1507236 w 2810446"/>
              <a:gd name="connsiteY4622" fmla="*/ 456343 h 1405699"/>
              <a:gd name="connsiteX4623" fmla="*/ 1504093 w 2810446"/>
              <a:gd name="connsiteY4623" fmla="*/ 459486 h 1405699"/>
              <a:gd name="connsiteX4624" fmla="*/ 1507236 w 2810446"/>
              <a:gd name="connsiteY4624" fmla="*/ 462629 h 1405699"/>
              <a:gd name="connsiteX4625" fmla="*/ 1519428 w 2810446"/>
              <a:gd name="connsiteY4625" fmla="*/ 467773 h 1405699"/>
              <a:gd name="connsiteX4626" fmla="*/ 1522571 w 2810446"/>
              <a:gd name="connsiteY4626" fmla="*/ 464630 h 1405699"/>
              <a:gd name="connsiteX4627" fmla="*/ 1519428 w 2810446"/>
              <a:gd name="connsiteY4627" fmla="*/ 461486 h 1405699"/>
              <a:gd name="connsiteX4628" fmla="*/ 1516285 w 2810446"/>
              <a:gd name="connsiteY4628" fmla="*/ 464630 h 1405699"/>
              <a:gd name="connsiteX4629" fmla="*/ 1519428 w 2810446"/>
              <a:gd name="connsiteY4629" fmla="*/ 467773 h 1405699"/>
              <a:gd name="connsiteX4630" fmla="*/ 1531334 w 2810446"/>
              <a:gd name="connsiteY4630" fmla="*/ 473488 h 1405699"/>
              <a:gd name="connsiteX4631" fmla="*/ 1534478 w 2810446"/>
              <a:gd name="connsiteY4631" fmla="*/ 470345 h 1405699"/>
              <a:gd name="connsiteX4632" fmla="*/ 1531334 w 2810446"/>
              <a:gd name="connsiteY4632" fmla="*/ 467201 h 1405699"/>
              <a:gd name="connsiteX4633" fmla="*/ 1528191 w 2810446"/>
              <a:gd name="connsiteY4633" fmla="*/ 470345 h 1405699"/>
              <a:gd name="connsiteX4634" fmla="*/ 1531334 w 2810446"/>
              <a:gd name="connsiteY4634" fmla="*/ 473488 h 1405699"/>
              <a:gd name="connsiteX4635" fmla="*/ 1542955 w 2810446"/>
              <a:gd name="connsiteY4635" fmla="*/ 479870 h 1405699"/>
              <a:gd name="connsiteX4636" fmla="*/ 1546098 w 2810446"/>
              <a:gd name="connsiteY4636" fmla="*/ 476726 h 1405699"/>
              <a:gd name="connsiteX4637" fmla="*/ 1542955 w 2810446"/>
              <a:gd name="connsiteY4637" fmla="*/ 473583 h 1405699"/>
              <a:gd name="connsiteX4638" fmla="*/ 1539812 w 2810446"/>
              <a:gd name="connsiteY4638" fmla="*/ 476726 h 1405699"/>
              <a:gd name="connsiteX4639" fmla="*/ 1542955 w 2810446"/>
              <a:gd name="connsiteY4639" fmla="*/ 479870 h 1405699"/>
              <a:gd name="connsiteX4640" fmla="*/ 1554194 w 2810446"/>
              <a:gd name="connsiteY4640" fmla="*/ 486728 h 1405699"/>
              <a:gd name="connsiteX4641" fmla="*/ 1557338 w 2810446"/>
              <a:gd name="connsiteY4641" fmla="*/ 483584 h 1405699"/>
              <a:gd name="connsiteX4642" fmla="*/ 1554194 w 2810446"/>
              <a:gd name="connsiteY4642" fmla="*/ 480441 h 1405699"/>
              <a:gd name="connsiteX4643" fmla="*/ 1551051 w 2810446"/>
              <a:gd name="connsiteY4643" fmla="*/ 483584 h 1405699"/>
              <a:gd name="connsiteX4644" fmla="*/ 1554194 w 2810446"/>
              <a:gd name="connsiteY4644" fmla="*/ 486728 h 1405699"/>
              <a:gd name="connsiteX4645" fmla="*/ 1565148 w 2810446"/>
              <a:gd name="connsiteY4645" fmla="*/ 494157 h 1405699"/>
              <a:gd name="connsiteX4646" fmla="*/ 1568291 w 2810446"/>
              <a:gd name="connsiteY4646" fmla="*/ 491014 h 1405699"/>
              <a:gd name="connsiteX4647" fmla="*/ 1565148 w 2810446"/>
              <a:gd name="connsiteY4647" fmla="*/ 487871 h 1405699"/>
              <a:gd name="connsiteX4648" fmla="*/ 1562005 w 2810446"/>
              <a:gd name="connsiteY4648" fmla="*/ 491014 h 1405699"/>
              <a:gd name="connsiteX4649" fmla="*/ 1565148 w 2810446"/>
              <a:gd name="connsiteY4649" fmla="*/ 494157 h 1405699"/>
              <a:gd name="connsiteX4650" fmla="*/ 1575721 w 2810446"/>
              <a:gd name="connsiteY4650" fmla="*/ 502158 h 1405699"/>
              <a:gd name="connsiteX4651" fmla="*/ 1578864 w 2810446"/>
              <a:gd name="connsiteY4651" fmla="*/ 499015 h 1405699"/>
              <a:gd name="connsiteX4652" fmla="*/ 1575721 w 2810446"/>
              <a:gd name="connsiteY4652" fmla="*/ 495872 h 1405699"/>
              <a:gd name="connsiteX4653" fmla="*/ 1572578 w 2810446"/>
              <a:gd name="connsiteY4653" fmla="*/ 499015 h 1405699"/>
              <a:gd name="connsiteX4654" fmla="*/ 1575721 w 2810446"/>
              <a:gd name="connsiteY4654" fmla="*/ 502158 h 1405699"/>
              <a:gd name="connsiteX4655" fmla="*/ 1585817 w 2810446"/>
              <a:gd name="connsiteY4655" fmla="*/ 510731 h 1405699"/>
              <a:gd name="connsiteX4656" fmla="*/ 1588961 w 2810446"/>
              <a:gd name="connsiteY4656" fmla="*/ 507587 h 1405699"/>
              <a:gd name="connsiteX4657" fmla="*/ 1585817 w 2810446"/>
              <a:gd name="connsiteY4657" fmla="*/ 504444 h 1405699"/>
              <a:gd name="connsiteX4658" fmla="*/ 1582674 w 2810446"/>
              <a:gd name="connsiteY4658" fmla="*/ 507587 h 1405699"/>
              <a:gd name="connsiteX4659" fmla="*/ 1585817 w 2810446"/>
              <a:gd name="connsiteY4659" fmla="*/ 510731 h 1405699"/>
              <a:gd name="connsiteX4660" fmla="*/ 1595533 w 2810446"/>
              <a:gd name="connsiteY4660" fmla="*/ 519684 h 1405699"/>
              <a:gd name="connsiteX4661" fmla="*/ 1598676 w 2810446"/>
              <a:gd name="connsiteY4661" fmla="*/ 516541 h 1405699"/>
              <a:gd name="connsiteX4662" fmla="*/ 1595533 w 2810446"/>
              <a:gd name="connsiteY4662" fmla="*/ 513398 h 1405699"/>
              <a:gd name="connsiteX4663" fmla="*/ 1592389 w 2810446"/>
              <a:gd name="connsiteY4663" fmla="*/ 516541 h 1405699"/>
              <a:gd name="connsiteX4664" fmla="*/ 1595533 w 2810446"/>
              <a:gd name="connsiteY4664" fmla="*/ 519684 h 1405699"/>
              <a:gd name="connsiteX4665" fmla="*/ 1604772 w 2810446"/>
              <a:gd name="connsiteY4665" fmla="*/ 529114 h 1405699"/>
              <a:gd name="connsiteX4666" fmla="*/ 1607915 w 2810446"/>
              <a:gd name="connsiteY4666" fmla="*/ 525971 h 1405699"/>
              <a:gd name="connsiteX4667" fmla="*/ 1604772 w 2810446"/>
              <a:gd name="connsiteY4667" fmla="*/ 522827 h 1405699"/>
              <a:gd name="connsiteX4668" fmla="*/ 1601629 w 2810446"/>
              <a:gd name="connsiteY4668" fmla="*/ 525971 h 1405699"/>
              <a:gd name="connsiteX4669" fmla="*/ 1604772 w 2810446"/>
              <a:gd name="connsiteY4669" fmla="*/ 529114 h 1405699"/>
              <a:gd name="connsiteX4670" fmla="*/ 1613535 w 2810446"/>
              <a:gd name="connsiteY4670" fmla="*/ 539115 h 1405699"/>
              <a:gd name="connsiteX4671" fmla="*/ 1616678 w 2810446"/>
              <a:gd name="connsiteY4671" fmla="*/ 535972 h 1405699"/>
              <a:gd name="connsiteX4672" fmla="*/ 1613535 w 2810446"/>
              <a:gd name="connsiteY4672" fmla="*/ 532829 h 1405699"/>
              <a:gd name="connsiteX4673" fmla="*/ 1610392 w 2810446"/>
              <a:gd name="connsiteY4673" fmla="*/ 535972 h 1405699"/>
              <a:gd name="connsiteX4674" fmla="*/ 1613535 w 2810446"/>
              <a:gd name="connsiteY4674" fmla="*/ 539115 h 1405699"/>
              <a:gd name="connsiteX4675" fmla="*/ 1621727 w 2810446"/>
              <a:gd name="connsiteY4675" fmla="*/ 549402 h 1405699"/>
              <a:gd name="connsiteX4676" fmla="*/ 1624870 w 2810446"/>
              <a:gd name="connsiteY4676" fmla="*/ 546259 h 1405699"/>
              <a:gd name="connsiteX4677" fmla="*/ 1621727 w 2810446"/>
              <a:gd name="connsiteY4677" fmla="*/ 543116 h 1405699"/>
              <a:gd name="connsiteX4678" fmla="*/ 1618583 w 2810446"/>
              <a:gd name="connsiteY4678" fmla="*/ 546259 h 1405699"/>
              <a:gd name="connsiteX4679" fmla="*/ 1621727 w 2810446"/>
              <a:gd name="connsiteY4679" fmla="*/ 549402 h 1405699"/>
              <a:gd name="connsiteX4680" fmla="*/ 1636681 w 2810446"/>
              <a:gd name="connsiteY4680" fmla="*/ 571214 h 1405699"/>
              <a:gd name="connsiteX4681" fmla="*/ 1639824 w 2810446"/>
              <a:gd name="connsiteY4681" fmla="*/ 568071 h 1405699"/>
              <a:gd name="connsiteX4682" fmla="*/ 1636681 w 2810446"/>
              <a:gd name="connsiteY4682" fmla="*/ 564928 h 1405699"/>
              <a:gd name="connsiteX4683" fmla="*/ 1633538 w 2810446"/>
              <a:gd name="connsiteY4683" fmla="*/ 568071 h 1405699"/>
              <a:gd name="connsiteX4684" fmla="*/ 1636681 w 2810446"/>
              <a:gd name="connsiteY4684" fmla="*/ 571214 h 1405699"/>
              <a:gd name="connsiteX4685" fmla="*/ 1643253 w 2810446"/>
              <a:gd name="connsiteY4685" fmla="*/ 582740 h 1405699"/>
              <a:gd name="connsiteX4686" fmla="*/ 1646396 w 2810446"/>
              <a:gd name="connsiteY4686" fmla="*/ 579596 h 1405699"/>
              <a:gd name="connsiteX4687" fmla="*/ 1643253 w 2810446"/>
              <a:gd name="connsiteY4687" fmla="*/ 576453 h 1405699"/>
              <a:gd name="connsiteX4688" fmla="*/ 1640110 w 2810446"/>
              <a:gd name="connsiteY4688" fmla="*/ 579596 h 1405699"/>
              <a:gd name="connsiteX4689" fmla="*/ 1643253 w 2810446"/>
              <a:gd name="connsiteY4689" fmla="*/ 582740 h 1405699"/>
              <a:gd name="connsiteX4690" fmla="*/ 1649254 w 2810446"/>
              <a:gd name="connsiteY4690" fmla="*/ 594455 h 1405699"/>
              <a:gd name="connsiteX4691" fmla="*/ 1652397 w 2810446"/>
              <a:gd name="connsiteY4691" fmla="*/ 591312 h 1405699"/>
              <a:gd name="connsiteX4692" fmla="*/ 1649254 w 2810446"/>
              <a:gd name="connsiteY4692" fmla="*/ 588169 h 1405699"/>
              <a:gd name="connsiteX4693" fmla="*/ 1646111 w 2810446"/>
              <a:gd name="connsiteY4693" fmla="*/ 591312 h 1405699"/>
              <a:gd name="connsiteX4694" fmla="*/ 1649254 w 2810446"/>
              <a:gd name="connsiteY4694" fmla="*/ 594455 h 1405699"/>
              <a:gd name="connsiteX4695" fmla="*/ 1654778 w 2810446"/>
              <a:gd name="connsiteY4695" fmla="*/ 606552 h 1405699"/>
              <a:gd name="connsiteX4696" fmla="*/ 1657922 w 2810446"/>
              <a:gd name="connsiteY4696" fmla="*/ 603409 h 1405699"/>
              <a:gd name="connsiteX4697" fmla="*/ 1654778 w 2810446"/>
              <a:gd name="connsiteY4697" fmla="*/ 600266 h 1405699"/>
              <a:gd name="connsiteX4698" fmla="*/ 1651635 w 2810446"/>
              <a:gd name="connsiteY4698" fmla="*/ 603409 h 1405699"/>
              <a:gd name="connsiteX4699" fmla="*/ 1654778 w 2810446"/>
              <a:gd name="connsiteY4699" fmla="*/ 606552 h 1405699"/>
              <a:gd name="connsiteX4700" fmla="*/ 1659541 w 2810446"/>
              <a:gd name="connsiteY4700" fmla="*/ 618839 h 1405699"/>
              <a:gd name="connsiteX4701" fmla="*/ 1662684 w 2810446"/>
              <a:gd name="connsiteY4701" fmla="*/ 615696 h 1405699"/>
              <a:gd name="connsiteX4702" fmla="*/ 1659541 w 2810446"/>
              <a:gd name="connsiteY4702" fmla="*/ 612553 h 1405699"/>
              <a:gd name="connsiteX4703" fmla="*/ 1656398 w 2810446"/>
              <a:gd name="connsiteY4703" fmla="*/ 615696 h 1405699"/>
              <a:gd name="connsiteX4704" fmla="*/ 1659541 w 2810446"/>
              <a:gd name="connsiteY4704" fmla="*/ 618839 h 1405699"/>
              <a:gd name="connsiteX4705" fmla="*/ 1663732 w 2810446"/>
              <a:gd name="connsiteY4705" fmla="*/ 631412 h 1405699"/>
              <a:gd name="connsiteX4706" fmla="*/ 1666875 w 2810446"/>
              <a:gd name="connsiteY4706" fmla="*/ 628269 h 1405699"/>
              <a:gd name="connsiteX4707" fmla="*/ 1663732 w 2810446"/>
              <a:gd name="connsiteY4707" fmla="*/ 625126 h 1405699"/>
              <a:gd name="connsiteX4708" fmla="*/ 1660589 w 2810446"/>
              <a:gd name="connsiteY4708" fmla="*/ 628269 h 1405699"/>
              <a:gd name="connsiteX4709" fmla="*/ 1663732 w 2810446"/>
              <a:gd name="connsiteY4709" fmla="*/ 631412 h 1405699"/>
              <a:gd name="connsiteX4710" fmla="*/ 1667351 w 2810446"/>
              <a:gd name="connsiteY4710" fmla="*/ 644176 h 1405699"/>
              <a:gd name="connsiteX4711" fmla="*/ 1670495 w 2810446"/>
              <a:gd name="connsiteY4711" fmla="*/ 641033 h 1405699"/>
              <a:gd name="connsiteX4712" fmla="*/ 1667351 w 2810446"/>
              <a:gd name="connsiteY4712" fmla="*/ 637889 h 1405699"/>
              <a:gd name="connsiteX4713" fmla="*/ 1664208 w 2810446"/>
              <a:gd name="connsiteY4713" fmla="*/ 641033 h 1405699"/>
              <a:gd name="connsiteX4714" fmla="*/ 1667351 w 2810446"/>
              <a:gd name="connsiteY4714" fmla="*/ 644176 h 1405699"/>
              <a:gd name="connsiteX4715" fmla="*/ 1670304 w 2810446"/>
              <a:gd name="connsiteY4715" fmla="*/ 657035 h 1405699"/>
              <a:gd name="connsiteX4716" fmla="*/ 1673447 w 2810446"/>
              <a:gd name="connsiteY4716" fmla="*/ 653891 h 1405699"/>
              <a:gd name="connsiteX4717" fmla="*/ 1670304 w 2810446"/>
              <a:gd name="connsiteY4717" fmla="*/ 650748 h 1405699"/>
              <a:gd name="connsiteX4718" fmla="*/ 1667161 w 2810446"/>
              <a:gd name="connsiteY4718" fmla="*/ 653891 h 1405699"/>
              <a:gd name="connsiteX4719" fmla="*/ 1670304 w 2810446"/>
              <a:gd name="connsiteY4719" fmla="*/ 657035 h 1405699"/>
              <a:gd name="connsiteX4720" fmla="*/ 1672590 w 2810446"/>
              <a:gd name="connsiteY4720" fmla="*/ 670084 h 1405699"/>
              <a:gd name="connsiteX4721" fmla="*/ 1675733 w 2810446"/>
              <a:gd name="connsiteY4721" fmla="*/ 666940 h 1405699"/>
              <a:gd name="connsiteX4722" fmla="*/ 1672590 w 2810446"/>
              <a:gd name="connsiteY4722" fmla="*/ 663797 h 1405699"/>
              <a:gd name="connsiteX4723" fmla="*/ 1669447 w 2810446"/>
              <a:gd name="connsiteY4723" fmla="*/ 666940 h 1405699"/>
              <a:gd name="connsiteX4724" fmla="*/ 1672590 w 2810446"/>
              <a:gd name="connsiteY4724" fmla="*/ 670084 h 1405699"/>
              <a:gd name="connsiteX4725" fmla="*/ 1674209 w 2810446"/>
              <a:gd name="connsiteY4725" fmla="*/ 683133 h 1405699"/>
              <a:gd name="connsiteX4726" fmla="*/ 1677353 w 2810446"/>
              <a:gd name="connsiteY4726" fmla="*/ 679990 h 1405699"/>
              <a:gd name="connsiteX4727" fmla="*/ 1674209 w 2810446"/>
              <a:gd name="connsiteY4727" fmla="*/ 676847 h 1405699"/>
              <a:gd name="connsiteX4728" fmla="*/ 1671066 w 2810446"/>
              <a:gd name="connsiteY4728" fmla="*/ 679990 h 1405699"/>
              <a:gd name="connsiteX4729" fmla="*/ 1674209 w 2810446"/>
              <a:gd name="connsiteY4729" fmla="*/ 683133 h 1405699"/>
              <a:gd name="connsiteX4730" fmla="*/ 1675257 w 2810446"/>
              <a:gd name="connsiteY4730" fmla="*/ 696373 h 1405699"/>
              <a:gd name="connsiteX4731" fmla="*/ 1678400 w 2810446"/>
              <a:gd name="connsiteY4731" fmla="*/ 693230 h 1405699"/>
              <a:gd name="connsiteX4732" fmla="*/ 1675257 w 2810446"/>
              <a:gd name="connsiteY4732" fmla="*/ 690086 h 1405699"/>
              <a:gd name="connsiteX4733" fmla="*/ 1672114 w 2810446"/>
              <a:gd name="connsiteY4733" fmla="*/ 693230 h 1405699"/>
              <a:gd name="connsiteX4734" fmla="*/ 1675257 w 2810446"/>
              <a:gd name="connsiteY4734" fmla="*/ 696373 h 1405699"/>
              <a:gd name="connsiteX4735" fmla="*/ 1690307 w 2810446"/>
              <a:gd name="connsiteY4735" fmla="*/ 709613 h 1405699"/>
              <a:gd name="connsiteX4736" fmla="*/ 1693450 w 2810446"/>
              <a:gd name="connsiteY4736" fmla="*/ 706469 h 1405699"/>
              <a:gd name="connsiteX4737" fmla="*/ 1690307 w 2810446"/>
              <a:gd name="connsiteY4737" fmla="*/ 703326 h 1405699"/>
              <a:gd name="connsiteX4738" fmla="*/ 1687163 w 2810446"/>
              <a:gd name="connsiteY4738" fmla="*/ 706469 h 1405699"/>
              <a:gd name="connsiteX4739" fmla="*/ 1690307 w 2810446"/>
              <a:gd name="connsiteY4739" fmla="*/ 709613 h 1405699"/>
              <a:gd name="connsiteX4740" fmla="*/ 1690021 w 2810446"/>
              <a:gd name="connsiteY4740" fmla="*/ 722852 h 1405699"/>
              <a:gd name="connsiteX4741" fmla="*/ 1693164 w 2810446"/>
              <a:gd name="connsiteY4741" fmla="*/ 719709 h 1405699"/>
              <a:gd name="connsiteX4742" fmla="*/ 1690021 w 2810446"/>
              <a:gd name="connsiteY4742" fmla="*/ 716566 h 1405699"/>
              <a:gd name="connsiteX4743" fmla="*/ 1686878 w 2810446"/>
              <a:gd name="connsiteY4743" fmla="*/ 719709 h 1405699"/>
              <a:gd name="connsiteX4744" fmla="*/ 1690021 w 2810446"/>
              <a:gd name="connsiteY4744" fmla="*/ 722852 h 1405699"/>
              <a:gd name="connsiteX4745" fmla="*/ 1689068 w 2810446"/>
              <a:gd name="connsiteY4745" fmla="*/ 735997 h 1405699"/>
              <a:gd name="connsiteX4746" fmla="*/ 1692212 w 2810446"/>
              <a:gd name="connsiteY4746" fmla="*/ 732854 h 1405699"/>
              <a:gd name="connsiteX4747" fmla="*/ 1689068 w 2810446"/>
              <a:gd name="connsiteY4747" fmla="*/ 729710 h 1405699"/>
              <a:gd name="connsiteX4748" fmla="*/ 1685925 w 2810446"/>
              <a:gd name="connsiteY4748" fmla="*/ 732854 h 1405699"/>
              <a:gd name="connsiteX4749" fmla="*/ 1689068 w 2810446"/>
              <a:gd name="connsiteY4749" fmla="*/ 735997 h 1405699"/>
              <a:gd name="connsiteX4750" fmla="*/ 1687449 w 2810446"/>
              <a:gd name="connsiteY4750" fmla="*/ 749141 h 1405699"/>
              <a:gd name="connsiteX4751" fmla="*/ 1690592 w 2810446"/>
              <a:gd name="connsiteY4751" fmla="*/ 745998 h 1405699"/>
              <a:gd name="connsiteX4752" fmla="*/ 1687449 w 2810446"/>
              <a:gd name="connsiteY4752" fmla="*/ 742855 h 1405699"/>
              <a:gd name="connsiteX4753" fmla="*/ 1684306 w 2810446"/>
              <a:gd name="connsiteY4753" fmla="*/ 745998 h 1405699"/>
              <a:gd name="connsiteX4754" fmla="*/ 1687449 w 2810446"/>
              <a:gd name="connsiteY4754" fmla="*/ 749141 h 1405699"/>
              <a:gd name="connsiteX4755" fmla="*/ 1685354 w 2810446"/>
              <a:gd name="connsiteY4755" fmla="*/ 762190 h 1405699"/>
              <a:gd name="connsiteX4756" fmla="*/ 1688497 w 2810446"/>
              <a:gd name="connsiteY4756" fmla="*/ 759047 h 1405699"/>
              <a:gd name="connsiteX4757" fmla="*/ 1685354 w 2810446"/>
              <a:gd name="connsiteY4757" fmla="*/ 755904 h 1405699"/>
              <a:gd name="connsiteX4758" fmla="*/ 1682210 w 2810446"/>
              <a:gd name="connsiteY4758" fmla="*/ 759047 h 1405699"/>
              <a:gd name="connsiteX4759" fmla="*/ 1685354 w 2810446"/>
              <a:gd name="connsiteY4759" fmla="*/ 762190 h 1405699"/>
              <a:gd name="connsiteX4760" fmla="*/ 1682496 w 2810446"/>
              <a:gd name="connsiteY4760" fmla="*/ 775145 h 1405699"/>
              <a:gd name="connsiteX4761" fmla="*/ 1685639 w 2810446"/>
              <a:gd name="connsiteY4761" fmla="*/ 772001 h 1405699"/>
              <a:gd name="connsiteX4762" fmla="*/ 1682496 w 2810446"/>
              <a:gd name="connsiteY4762" fmla="*/ 768858 h 1405699"/>
              <a:gd name="connsiteX4763" fmla="*/ 1679353 w 2810446"/>
              <a:gd name="connsiteY4763" fmla="*/ 772001 h 1405699"/>
              <a:gd name="connsiteX4764" fmla="*/ 1682496 w 2810446"/>
              <a:gd name="connsiteY4764" fmla="*/ 775145 h 1405699"/>
              <a:gd name="connsiteX4765" fmla="*/ 1679162 w 2810446"/>
              <a:gd name="connsiteY4765" fmla="*/ 787908 h 1405699"/>
              <a:gd name="connsiteX4766" fmla="*/ 1682306 w 2810446"/>
              <a:gd name="connsiteY4766" fmla="*/ 784765 h 1405699"/>
              <a:gd name="connsiteX4767" fmla="*/ 1679162 w 2810446"/>
              <a:gd name="connsiteY4767" fmla="*/ 781622 h 1405699"/>
              <a:gd name="connsiteX4768" fmla="*/ 1676019 w 2810446"/>
              <a:gd name="connsiteY4768" fmla="*/ 784765 h 1405699"/>
              <a:gd name="connsiteX4769" fmla="*/ 1679162 w 2810446"/>
              <a:gd name="connsiteY4769" fmla="*/ 787908 h 1405699"/>
              <a:gd name="connsiteX4770" fmla="*/ 1675162 w 2810446"/>
              <a:gd name="connsiteY4770" fmla="*/ 800481 h 1405699"/>
              <a:gd name="connsiteX4771" fmla="*/ 1678305 w 2810446"/>
              <a:gd name="connsiteY4771" fmla="*/ 797338 h 1405699"/>
              <a:gd name="connsiteX4772" fmla="*/ 1675162 w 2810446"/>
              <a:gd name="connsiteY4772" fmla="*/ 794195 h 1405699"/>
              <a:gd name="connsiteX4773" fmla="*/ 1672018 w 2810446"/>
              <a:gd name="connsiteY4773" fmla="*/ 797338 h 1405699"/>
              <a:gd name="connsiteX4774" fmla="*/ 1675162 w 2810446"/>
              <a:gd name="connsiteY4774" fmla="*/ 800481 h 1405699"/>
              <a:gd name="connsiteX4775" fmla="*/ 1670495 w 2810446"/>
              <a:gd name="connsiteY4775" fmla="*/ 812959 h 1405699"/>
              <a:gd name="connsiteX4776" fmla="*/ 1673638 w 2810446"/>
              <a:gd name="connsiteY4776" fmla="*/ 809815 h 1405699"/>
              <a:gd name="connsiteX4777" fmla="*/ 1670495 w 2810446"/>
              <a:gd name="connsiteY4777" fmla="*/ 806672 h 1405699"/>
              <a:gd name="connsiteX4778" fmla="*/ 1667351 w 2810446"/>
              <a:gd name="connsiteY4778" fmla="*/ 809815 h 1405699"/>
              <a:gd name="connsiteX4779" fmla="*/ 1670495 w 2810446"/>
              <a:gd name="connsiteY4779" fmla="*/ 812959 h 1405699"/>
              <a:gd name="connsiteX4780" fmla="*/ 1665351 w 2810446"/>
              <a:gd name="connsiteY4780" fmla="*/ 825056 h 1405699"/>
              <a:gd name="connsiteX4781" fmla="*/ 1668494 w 2810446"/>
              <a:gd name="connsiteY4781" fmla="*/ 821912 h 1405699"/>
              <a:gd name="connsiteX4782" fmla="*/ 1665351 w 2810446"/>
              <a:gd name="connsiteY4782" fmla="*/ 818769 h 1405699"/>
              <a:gd name="connsiteX4783" fmla="*/ 1662208 w 2810446"/>
              <a:gd name="connsiteY4783" fmla="*/ 821912 h 1405699"/>
              <a:gd name="connsiteX4784" fmla="*/ 1665351 w 2810446"/>
              <a:gd name="connsiteY4784" fmla="*/ 825056 h 1405699"/>
              <a:gd name="connsiteX4785" fmla="*/ 1659636 w 2810446"/>
              <a:gd name="connsiteY4785" fmla="*/ 836962 h 1405699"/>
              <a:gd name="connsiteX4786" fmla="*/ 1662779 w 2810446"/>
              <a:gd name="connsiteY4786" fmla="*/ 833819 h 1405699"/>
              <a:gd name="connsiteX4787" fmla="*/ 1659636 w 2810446"/>
              <a:gd name="connsiteY4787" fmla="*/ 830675 h 1405699"/>
              <a:gd name="connsiteX4788" fmla="*/ 1656493 w 2810446"/>
              <a:gd name="connsiteY4788" fmla="*/ 833819 h 1405699"/>
              <a:gd name="connsiteX4789" fmla="*/ 1659636 w 2810446"/>
              <a:gd name="connsiteY4789" fmla="*/ 836962 h 1405699"/>
              <a:gd name="connsiteX4790" fmla="*/ 1653350 w 2810446"/>
              <a:gd name="connsiteY4790" fmla="*/ 848678 h 1405699"/>
              <a:gd name="connsiteX4791" fmla="*/ 1656493 w 2810446"/>
              <a:gd name="connsiteY4791" fmla="*/ 845534 h 1405699"/>
              <a:gd name="connsiteX4792" fmla="*/ 1653350 w 2810446"/>
              <a:gd name="connsiteY4792" fmla="*/ 842391 h 1405699"/>
              <a:gd name="connsiteX4793" fmla="*/ 1650206 w 2810446"/>
              <a:gd name="connsiteY4793" fmla="*/ 845534 h 1405699"/>
              <a:gd name="connsiteX4794" fmla="*/ 1653350 w 2810446"/>
              <a:gd name="connsiteY4794" fmla="*/ 848678 h 1405699"/>
              <a:gd name="connsiteX4795" fmla="*/ 1646492 w 2810446"/>
              <a:gd name="connsiteY4795" fmla="*/ 859917 h 1405699"/>
              <a:gd name="connsiteX4796" fmla="*/ 1649635 w 2810446"/>
              <a:gd name="connsiteY4796" fmla="*/ 856774 h 1405699"/>
              <a:gd name="connsiteX4797" fmla="*/ 1646492 w 2810446"/>
              <a:gd name="connsiteY4797" fmla="*/ 853631 h 1405699"/>
              <a:gd name="connsiteX4798" fmla="*/ 1643348 w 2810446"/>
              <a:gd name="connsiteY4798" fmla="*/ 856774 h 1405699"/>
              <a:gd name="connsiteX4799" fmla="*/ 1646492 w 2810446"/>
              <a:gd name="connsiteY4799" fmla="*/ 859917 h 1405699"/>
              <a:gd name="connsiteX4800" fmla="*/ 1639157 w 2810446"/>
              <a:gd name="connsiteY4800" fmla="*/ 870966 h 1405699"/>
              <a:gd name="connsiteX4801" fmla="*/ 1642301 w 2810446"/>
              <a:gd name="connsiteY4801" fmla="*/ 867823 h 1405699"/>
              <a:gd name="connsiteX4802" fmla="*/ 1639157 w 2810446"/>
              <a:gd name="connsiteY4802" fmla="*/ 864680 h 1405699"/>
              <a:gd name="connsiteX4803" fmla="*/ 1636014 w 2810446"/>
              <a:gd name="connsiteY4803" fmla="*/ 867823 h 1405699"/>
              <a:gd name="connsiteX4804" fmla="*/ 1639157 w 2810446"/>
              <a:gd name="connsiteY4804" fmla="*/ 870966 h 1405699"/>
              <a:gd name="connsiteX4805" fmla="*/ 1631252 w 2810446"/>
              <a:gd name="connsiteY4805" fmla="*/ 881539 h 1405699"/>
              <a:gd name="connsiteX4806" fmla="*/ 1634395 w 2810446"/>
              <a:gd name="connsiteY4806" fmla="*/ 878396 h 1405699"/>
              <a:gd name="connsiteX4807" fmla="*/ 1631252 w 2810446"/>
              <a:gd name="connsiteY4807" fmla="*/ 875252 h 1405699"/>
              <a:gd name="connsiteX4808" fmla="*/ 1628108 w 2810446"/>
              <a:gd name="connsiteY4808" fmla="*/ 878396 h 1405699"/>
              <a:gd name="connsiteX4809" fmla="*/ 1631252 w 2810446"/>
              <a:gd name="connsiteY4809" fmla="*/ 881539 h 1405699"/>
              <a:gd name="connsiteX4810" fmla="*/ 1622870 w 2810446"/>
              <a:gd name="connsiteY4810" fmla="*/ 891826 h 1405699"/>
              <a:gd name="connsiteX4811" fmla="*/ 1626013 w 2810446"/>
              <a:gd name="connsiteY4811" fmla="*/ 888683 h 1405699"/>
              <a:gd name="connsiteX4812" fmla="*/ 1622870 w 2810446"/>
              <a:gd name="connsiteY4812" fmla="*/ 885539 h 1405699"/>
              <a:gd name="connsiteX4813" fmla="*/ 1619726 w 2810446"/>
              <a:gd name="connsiteY4813" fmla="*/ 888683 h 1405699"/>
              <a:gd name="connsiteX4814" fmla="*/ 1622870 w 2810446"/>
              <a:gd name="connsiteY4814" fmla="*/ 891826 h 1405699"/>
              <a:gd name="connsiteX4815" fmla="*/ 1614011 w 2810446"/>
              <a:gd name="connsiteY4815" fmla="*/ 901637 h 1405699"/>
              <a:gd name="connsiteX4816" fmla="*/ 1617155 w 2810446"/>
              <a:gd name="connsiteY4816" fmla="*/ 898493 h 1405699"/>
              <a:gd name="connsiteX4817" fmla="*/ 1614011 w 2810446"/>
              <a:gd name="connsiteY4817" fmla="*/ 895350 h 1405699"/>
              <a:gd name="connsiteX4818" fmla="*/ 1610868 w 2810446"/>
              <a:gd name="connsiteY4818" fmla="*/ 898493 h 1405699"/>
              <a:gd name="connsiteX4819" fmla="*/ 1614011 w 2810446"/>
              <a:gd name="connsiteY4819" fmla="*/ 901637 h 1405699"/>
              <a:gd name="connsiteX4820" fmla="*/ 1604772 w 2810446"/>
              <a:gd name="connsiteY4820" fmla="*/ 911066 h 1405699"/>
              <a:gd name="connsiteX4821" fmla="*/ 1607915 w 2810446"/>
              <a:gd name="connsiteY4821" fmla="*/ 907923 h 1405699"/>
              <a:gd name="connsiteX4822" fmla="*/ 1604772 w 2810446"/>
              <a:gd name="connsiteY4822" fmla="*/ 904780 h 1405699"/>
              <a:gd name="connsiteX4823" fmla="*/ 1601629 w 2810446"/>
              <a:gd name="connsiteY4823" fmla="*/ 907923 h 1405699"/>
              <a:gd name="connsiteX4824" fmla="*/ 1604772 w 2810446"/>
              <a:gd name="connsiteY4824" fmla="*/ 911066 h 1405699"/>
              <a:gd name="connsiteX4825" fmla="*/ 1595057 w 2810446"/>
              <a:gd name="connsiteY4825" fmla="*/ 920020 h 1405699"/>
              <a:gd name="connsiteX4826" fmla="*/ 1598200 w 2810446"/>
              <a:gd name="connsiteY4826" fmla="*/ 916877 h 1405699"/>
              <a:gd name="connsiteX4827" fmla="*/ 1595057 w 2810446"/>
              <a:gd name="connsiteY4827" fmla="*/ 913733 h 1405699"/>
              <a:gd name="connsiteX4828" fmla="*/ 1591913 w 2810446"/>
              <a:gd name="connsiteY4828" fmla="*/ 916877 h 1405699"/>
              <a:gd name="connsiteX4829" fmla="*/ 1595057 w 2810446"/>
              <a:gd name="connsiteY4829" fmla="*/ 920020 h 1405699"/>
              <a:gd name="connsiteX4830" fmla="*/ 1584865 w 2810446"/>
              <a:gd name="connsiteY4830" fmla="*/ 928497 h 1405699"/>
              <a:gd name="connsiteX4831" fmla="*/ 1588008 w 2810446"/>
              <a:gd name="connsiteY4831" fmla="*/ 925354 h 1405699"/>
              <a:gd name="connsiteX4832" fmla="*/ 1584865 w 2810446"/>
              <a:gd name="connsiteY4832" fmla="*/ 922211 h 1405699"/>
              <a:gd name="connsiteX4833" fmla="*/ 1581722 w 2810446"/>
              <a:gd name="connsiteY4833" fmla="*/ 925354 h 1405699"/>
              <a:gd name="connsiteX4834" fmla="*/ 1584865 w 2810446"/>
              <a:gd name="connsiteY4834" fmla="*/ 928497 h 1405699"/>
              <a:gd name="connsiteX4835" fmla="*/ 1574387 w 2810446"/>
              <a:gd name="connsiteY4835" fmla="*/ 936498 h 1405699"/>
              <a:gd name="connsiteX4836" fmla="*/ 1577531 w 2810446"/>
              <a:gd name="connsiteY4836" fmla="*/ 933355 h 1405699"/>
              <a:gd name="connsiteX4837" fmla="*/ 1574387 w 2810446"/>
              <a:gd name="connsiteY4837" fmla="*/ 930212 h 1405699"/>
              <a:gd name="connsiteX4838" fmla="*/ 1571244 w 2810446"/>
              <a:gd name="connsiteY4838" fmla="*/ 933355 h 1405699"/>
              <a:gd name="connsiteX4839" fmla="*/ 1574387 w 2810446"/>
              <a:gd name="connsiteY4839" fmla="*/ 936498 h 1405699"/>
              <a:gd name="connsiteX4840" fmla="*/ 1563434 w 2810446"/>
              <a:gd name="connsiteY4840" fmla="*/ 944023 h 1405699"/>
              <a:gd name="connsiteX4841" fmla="*/ 1566577 w 2810446"/>
              <a:gd name="connsiteY4841" fmla="*/ 940880 h 1405699"/>
              <a:gd name="connsiteX4842" fmla="*/ 1563434 w 2810446"/>
              <a:gd name="connsiteY4842" fmla="*/ 937736 h 1405699"/>
              <a:gd name="connsiteX4843" fmla="*/ 1560290 w 2810446"/>
              <a:gd name="connsiteY4843" fmla="*/ 940880 h 1405699"/>
              <a:gd name="connsiteX4844" fmla="*/ 1563434 w 2810446"/>
              <a:gd name="connsiteY4844" fmla="*/ 944023 h 1405699"/>
              <a:gd name="connsiteX4845" fmla="*/ 1552194 w 2810446"/>
              <a:gd name="connsiteY4845" fmla="*/ 950976 h 1405699"/>
              <a:gd name="connsiteX4846" fmla="*/ 1555337 w 2810446"/>
              <a:gd name="connsiteY4846" fmla="*/ 947833 h 1405699"/>
              <a:gd name="connsiteX4847" fmla="*/ 1552194 w 2810446"/>
              <a:gd name="connsiteY4847" fmla="*/ 944690 h 1405699"/>
              <a:gd name="connsiteX4848" fmla="*/ 1549051 w 2810446"/>
              <a:gd name="connsiteY4848" fmla="*/ 947833 h 1405699"/>
              <a:gd name="connsiteX4849" fmla="*/ 1552194 w 2810446"/>
              <a:gd name="connsiteY4849" fmla="*/ 950976 h 1405699"/>
              <a:gd name="connsiteX4850" fmla="*/ 1540669 w 2810446"/>
              <a:gd name="connsiteY4850" fmla="*/ 957453 h 1405699"/>
              <a:gd name="connsiteX4851" fmla="*/ 1543812 w 2810446"/>
              <a:gd name="connsiteY4851" fmla="*/ 954310 h 1405699"/>
              <a:gd name="connsiteX4852" fmla="*/ 1540669 w 2810446"/>
              <a:gd name="connsiteY4852" fmla="*/ 951167 h 1405699"/>
              <a:gd name="connsiteX4853" fmla="*/ 1537526 w 2810446"/>
              <a:gd name="connsiteY4853" fmla="*/ 954310 h 1405699"/>
              <a:gd name="connsiteX4854" fmla="*/ 1540669 w 2810446"/>
              <a:gd name="connsiteY4854" fmla="*/ 957453 h 1405699"/>
              <a:gd name="connsiteX4855" fmla="*/ 1528763 w 2810446"/>
              <a:gd name="connsiteY4855" fmla="*/ 963263 h 1405699"/>
              <a:gd name="connsiteX4856" fmla="*/ 1531906 w 2810446"/>
              <a:gd name="connsiteY4856" fmla="*/ 960120 h 1405699"/>
              <a:gd name="connsiteX4857" fmla="*/ 1528763 w 2810446"/>
              <a:gd name="connsiteY4857" fmla="*/ 956977 h 1405699"/>
              <a:gd name="connsiteX4858" fmla="*/ 1525619 w 2810446"/>
              <a:gd name="connsiteY4858" fmla="*/ 960120 h 1405699"/>
              <a:gd name="connsiteX4859" fmla="*/ 1528763 w 2810446"/>
              <a:gd name="connsiteY4859" fmla="*/ 963263 h 1405699"/>
              <a:gd name="connsiteX4860" fmla="*/ 1516666 w 2810446"/>
              <a:gd name="connsiteY4860" fmla="*/ 968597 h 1405699"/>
              <a:gd name="connsiteX4861" fmla="*/ 1519809 w 2810446"/>
              <a:gd name="connsiteY4861" fmla="*/ 965454 h 1405699"/>
              <a:gd name="connsiteX4862" fmla="*/ 1516666 w 2810446"/>
              <a:gd name="connsiteY4862" fmla="*/ 962311 h 1405699"/>
              <a:gd name="connsiteX4863" fmla="*/ 1513523 w 2810446"/>
              <a:gd name="connsiteY4863" fmla="*/ 965454 h 1405699"/>
              <a:gd name="connsiteX4864" fmla="*/ 1516666 w 2810446"/>
              <a:gd name="connsiteY4864" fmla="*/ 968597 h 1405699"/>
              <a:gd name="connsiteX4865" fmla="*/ 1504283 w 2810446"/>
              <a:gd name="connsiteY4865" fmla="*/ 973360 h 1405699"/>
              <a:gd name="connsiteX4866" fmla="*/ 1507427 w 2810446"/>
              <a:gd name="connsiteY4866" fmla="*/ 970217 h 1405699"/>
              <a:gd name="connsiteX4867" fmla="*/ 1504283 w 2810446"/>
              <a:gd name="connsiteY4867" fmla="*/ 967073 h 1405699"/>
              <a:gd name="connsiteX4868" fmla="*/ 1501140 w 2810446"/>
              <a:gd name="connsiteY4868" fmla="*/ 970217 h 1405699"/>
              <a:gd name="connsiteX4869" fmla="*/ 1504283 w 2810446"/>
              <a:gd name="connsiteY4869" fmla="*/ 973360 h 1405699"/>
              <a:gd name="connsiteX4870" fmla="*/ 1491806 w 2810446"/>
              <a:gd name="connsiteY4870" fmla="*/ 977456 h 1405699"/>
              <a:gd name="connsiteX4871" fmla="*/ 1494949 w 2810446"/>
              <a:gd name="connsiteY4871" fmla="*/ 974312 h 1405699"/>
              <a:gd name="connsiteX4872" fmla="*/ 1491806 w 2810446"/>
              <a:gd name="connsiteY4872" fmla="*/ 971169 h 1405699"/>
              <a:gd name="connsiteX4873" fmla="*/ 1488662 w 2810446"/>
              <a:gd name="connsiteY4873" fmla="*/ 974312 h 1405699"/>
              <a:gd name="connsiteX4874" fmla="*/ 1491806 w 2810446"/>
              <a:gd name="connsiteY4874" fmla="*/ 977456 h 1405699"/>
              <a:gd name="connsiteX4875" fmla="*/ 1479042 w 2810446"/>
              <a:gd name="connsiteY4875" fmla="*/ 981075 h 1405699"/>
              <a:gd name="connsiteX4876" fmla="*/ 1482185 w 2810446"/>
              <a:gd name="connsiteY4876" fmla="*/ 977932 h 1405699"/>
              <a:gd name="connsiteX4877" fmla="*/ 1479042 w 2810446"/>
              <a:gd name="connsiteY4877" fmla="*/ 974788 h 1405699"/>
              <a:gd name="connsiteX4878" fmla="*/ 1475899 w 2810446"/>
              <a:gd name="connsiteY4878" fmla="*/ 977932 h 1405699"/>
              <a:gd name="connsiteX4879" fmla="*/ 1479042 w 2810446"/>
              <a:gd name="connsiteY4879" fmla="*/ 981075 h 1405699"/>
              <a:gd name="connsiteX4880" fmla="*/ 1466088 w 2810446"/>
              <a:gd name="connsiteY4880" fmla="*/ 983933 h 1405699"/>
              <a:gd name="connsiteX4881" fmla="*/ 1469231 w 2810446"/>
              <a:gd name="connsiteY4881" fmla="*/ 980789 h 1405699"/>
              <a:gd name="connsiteX4882" fmla="*/ 1466088 w 2810446"/>
              <a:gd name="connsiteY4882" fmla="*/ 977646 h 1405699"/>
              <a:gd name="connsiteX4883" fmla="*/ 1462945 w 2810446"/>
              <a:gd name="connsiteY4883" fmla="*/ 980789 h 1405699"/>
              <a:gd name="connsiteX4884" fmla="*/ 1466088 w 2810446"/>
              <a:gd name="connsiteY4884" fmla="*/ 983933 h 1405699"/>
              <a:gd name="connsiteX4885" fmla="*/ 1453134 w 2810446"/>
              <a:gd name="connsiteY4885" fmla="*/ 986314 h 1405699"/>
              <a:gd name="connsiteX4886" fmla="*/ 1456277 w 2810446"/>
              <a:gd name="connsiteY4886" fmla="*/ 983171 h 1405699"/>
              <a:gd name="connsiteX4887" fmla="*/ 1453134 w 2810446"/>
              <a:gd name="connsiteY4887" fmla="*/ 980027 h 1405699"/>
              <a:gd name="connsiteX4888" fmla="*/ 1449991 w 2810446"/>
              <a:gd name="connsiteY4888" fmla="*/ 983171 h 1405699"/>
              <a:gd name="connsiteX4889" fmla="*/ 1453134 w 2810446"/>
              <a:gd name="connsiteY4889" fmla="*/ 986314 h 1405699"/>
              <a:gd name="connsiteX4890" fmla="*/ 1439989 w 2810446"/>
              <a:gd name="connsiteY4890" fmla="*/ 988028 h 1405699"/>
              <a:gd name="connsiteX4891" fmla="*/ 1443133 w 2810446"/>
              <a:gd name="connsiteY4891" fmla="*/ 984885 h 1405699"/>
              <a:gd name="connsiteX4892" fmla="*/ 1439989 w 2810446"/>
              <a:gd name="connsiteY4892" fmla="*/ 981742 h 1405699"/>
              <a:gd name="connsiteX4893" fmla="*/ 1436846 w 2810446"/>
              <a:gd name="connsiteY4893" fmla="*/ 984885 h 1405699"/>
              <a:gd name="connsiteX4894" fmla="*/ 1439989 w 2810446"/>
              <a:gd name="connsiteY4894" fmla="*/ 988028 h 1405699"/>
              <a:gd name="connsiteX4895" fmla="*/ 1426845 w 2810446"/>
              <a:gd name="connsiteY4895" fmla="*/ 989076 h 1405699"/>
              <a:gd name="connsiteX4896" fmla="*/ 1429988 w 2810446"/>
              <a:gd name="connsiteY4896" fmla="*/ 985933 h 1405699"/>
              <a:gd name="connsiteX4897" fmla="*/ 1426845 w 2810446"/>
              <a:gd name="connsiteY4897" fmla="*/ 982790 h 1405699"/>
              <a:gd name="connsiteX4898" fmla="*/ 1423702 w 2810446"/>
              <a:gd name="connsiteY4898" fmla="*/ 985933 h 1405699"/>
              <a:gd name="connsiteX4899" fmla="*/ 1426845 w 2810446"/>
              <a:gd name="connsiteY4899" fmla="*/ 989076 h 1405699"/>
              <a:gd name="connsiteX4900" fmla="*/ 1413605 w 2810446"/>
              <a:gd name="connsiteY4900" fmla="*/ 989552 h 1405699"/>
              <a:gd name="connsiteX4901" fmla="*/ 1416749 w 2810446"/>
              <a:gd name="connsiteY4901" fmla="*/ 986409 h 1405699"/>
              <a:gd name="connsiteX4902" fmla="*/ 1413605 w 2810446"/>
              <a:gd name="connsiteY4902" fmla="*/ 983266 h 1405699"/>
              <a:gd name="connsiteX4903" fmla="*/ 1410462 w 2810446"/>
              <a:gd name="connsiteY4903" fmla="*/ 986409 h 1405699"/>
              <a:gd name="connsiteX4904" fmla="*/ 1413605 w 2810446"/>
              <a:gd name="connsiteY4904" fmla="*/ 989552 h 1405699"/>
              <a:gd name="connsiteX4905" fmla="*/ 1262729 w 2810446"/>
              <a:gd name="connsiteY4905" fmla="*/ 471583 h 1405699"/>
              <a:gd name="connsiteX4906" fmla="*/ 1265873 w 2810446"/>
              <a:gd name="connsiteY4906" fmla="*/ 468440 h 1405699"/>
              <a:gd name="connsiteX4907" fmla="*/ 1262729 w 2810446"/>
              <a:gd name="connsiteY4907" fmla="*/ 465296 h 1405699"/>
              <a:gd name="connsiteX4908" fmla="*/ 1259586 w 2810446"/>
              <a:gd name="connsiteY4908" fmla="*/ 468440 h 1405699"/>
              <a:gd name="connsiteX4909" fmla="*/ 1262729 w 2810446"/>
              <a:gd name="connsiteY4909" fmla="*/ 471583 h 1405699"/>
              <a:gd name="connsiteX4910" fmla="*/ 1285780 w 2810446"/>
              <a:gd name="connsiteY4910" fmla="*/ 458724 h 1405699"/>
              <a:gd name="connsiteX4911" fmla="*/ 1288923 w 2810446"/>
              <a:gd name="connsiteY4911" fmla="*/ 455581 h 1405699"/>
              <a:gd name="connsiteX4912" fmla="*/ 1285780 w 2810446"/>
              <a:gd name="connsiteY4912" fmla="*/ 452438 h 1405699"/>
              <a:gd name="connsiteX4913" fmla="*/ 1282637 w 2810446"/>
              <a:gd name="connsiteY4913" fmla="*/ 455581 h 1405699"/>
              <a:gd name="connsiteX4914" fmla="*/ 1285780 w 2810446"/>
              <a:gd name="connsiteY4914" fmla="*/ 458724 h 1405699"/>
              <a:gd name="connsiteX4915" fmla="*/ 1297781 w 2810446"/>
              <a:gd name="connsiteY4915" fmla="*/ 453200 h 1405699"/>
              <a:gd name="connsiteX4916" fmla="*/ 1300925 w 2810446"/>
              <a:gd name="connsiteY4916" fmla="*/ 450056 h 1405699"/>
              <a:gd name="connsiteX4917" fmla="*/ 1297781 w 2810446"/>
              <a:gd name="connsiteY4917" fmla="*/ 446913 h 1405699"/>
              <a:gd name="connsiteX4918" fmla="*/ 1294638 w 2810446"/>
              <a:gd name="connsiteY4918" fmla="*/ 450056 h 1405699"/>
              <a:gd name="connsiteX4919" fmla="*/ 1297781 w 2810446"/>
              <a:gd name="connsiteY4919" fmla="*/ 453200 h 1405699"/>
              <a:gd name="connsiteX4920" fmla="*/ 1310068 w 2810446"/>
              <a:gd name="connsiteY4920" fmla="*/ 448151 h 1405699"/>
              <a:gd name="connsiteX4921" fmla="*/ 1313212 w 2810446"/>
              <a:gd name="connsiteY4921" fmla="*/ 445008 h 1405699"/>
              <a:gd name="connsiteX4922" fmla="*/ 1310068 w 2810446"/>
              <a:gd name="connsiteY4922" fmla="*/ 441865 h 1405699"/>
              <a:gd name="connsiteX4923" fmla="*/ 1306925 w 2810446"/>
              <a:gd name="connsiteY4923" fmla="*/ 445008 h 1405699"/>
              <a:gd name="connsiteX4924" fmla="*/ 1310068 w 2810446"/>
              <a:gd name="connsiteY4924" fmla="*/ 448151 h 1405699"/>
              <a:gd name="connsiteX4925" fmla="*/ 1322546 w 2810446"/>
              <a:gd name="connsiteY4925" fmla="*/ 443675 h 1405699"/>
              <a:gd name="connsiteX4926" fmla="*/ 1325689 w 2810446"/>
              <a:gd name="connsiteY4926" fmla="*/ 440531 h 1405699"/>
              <a:gd name="connsiteX4927" fmla="*/ 1322546 w 2810446"/>
              <a:gd name="connsiteY4927" fmla="*/ 437388 h 1405699"/>
              <a:gd name="connsiteX4928" fmla="*/ 1319403 w 2810446"/>
              <a:gd name="connsiteY4928" fmla="*/ 440531 h 1405699"/>
              <a:gd name="connsiteX4929" fmla="*/ 1322546 w 2810446"/>
              <a:gd name="connsiteY4929" fmla="*/ 443675 h 1405699"/>
              <a:gd name="connsiteX4930" fmla="*/ 1335119 w 2810446"/>
              <a:gd name="connsiteY4930" fmla="*/ 439865 h 1405699"/>
              <a:gd name="connsiteX4931" fmla="*/ 1338263 w 2810446"/>
              <a:gd name="connsiteY4931" fmla="*/ 436721 h 1405699"/>
              <a:gd name="connsiteX4932" fmla="*/ 1335119 w 2810446"/>
              <a:gd name="connsiteY4932" fmla="*/ 433578 h 1405699"/>
              <a:gd name="connsiteX4933" fmla="*/ 1331976 w 2810446"/>
              <a:gd name="connsiteY4933" fmla="*/ 436721 h 1405699"/>
              <a:gd name="connsiteX4934" fmla="*/ 1335119 w 2810446"/>
              <a:gd name="connsiteY4934" fmla="*/ 439865 h 1405699"/>
              <a:gd name="connsiteX4935" fmla="*/ 1387126 w 2810446"/>
              <a:gd name="connsiteY4935" fmla="*/ 430530 h 1405699"/>
              <a:gd name="connsiteX4936" fmla="*/ 1390269 w 2810446"/>
              <a:gd name="connsiteY4936" fmla="*/ 427387 h 1405699"/>
              <a:gd name="connsiteX4937" fmla="*/ 1387126 w 2810446"/>
              <a:gd name="connsiteY4937" fmla="*/ 424244 h 1405699"/>
              <a:gd name="connsiteX4938" fmla="*/ 1383983 w 2810446"/>
              <a:gd name="connsiteY4938" fmla="*/ 427387 h 1405699"/>
              <a:gd name="connsiteX4939" fmla="*/ 1387126 w 2810446"/>
              <a:gd name="connsiteY4939" fmla="*/ 430530 h 1405699"/>
              <a:gd name="connsiteX4940" fmla="*/ 1400366 w 2810446"/>
              <a:gd name="connsiteY4940" fmla="*/ 429768 h 1405699"/>
              <a:gd name="connsiteX4941" fmla="*/ 1403509 w 2810446"/>
              <a:gd name="connsiteY4941" fmla="*/ 426625 h 1405699"/>
              <a:gd name="connsiteX4942" fmla="*/ 1400366 w 2810446"/>
              <a:gd name="connsiteY4942" fmla="*/ 423482 h 1405699"/>
              <a:gd name="connsiteX4943" fmla="*/ 1397222 w 2810446"/>
              <a:gd name="connsiteY4943" fmla="*/ 426625 h 1405699"/>
              <a:gd name="connsiteX4944" fmla="*/ 1400366 w 2810446"/>
              <a:gd name="connsiteY4944" fmla="*/ 429768 h 1405699"/>
              <a:gd name="connsiteX4945" fmla="*/ 1413605 w 2810446"/>
              <a:gd name="connsiteY4945" fmla="*/ 429578 h 1405699"/>
              <a:gd name="connsiteX4946" fmla="*/ 1416749 w 2810446"/>
              <a:gd name="connsiteY4946" fmla="*/ 426434 h 1405699"/>
              <a:gd name="connsiteX4947" fmla="*/ 1413605 w 2810446"/>
              <a:gd name="connsiteY4947" fmla="*/ 423291 h 1405699"/>
              <a:gd name="connsiteX4948" fmla="*/ 1410462 w 2810446"/>
              <a:gd name="connsiteY4948" fmla="*/ 426434 h 1405699"/>
              <a:gd name="connsiteX4949" fmla="*/ 1413605 w 2810446"/>
              <a:gd name="connsiteY4949" fmla="*/ 429578 h 1405699"/>
              <a:gd name="connsiteX4950" fmla="*/ 1426845 w 2810446"/>
              <a:gd name="connsiteY4950" fmla="*/ 430054 h 1405699"/>
              <a:gd name="connsiteX4951" fmla="*/ 1429988 w 2810446"/>
              <a:gd name="connsiteY4951" fmla="*/ 426911 h 1405699"/>
              <a:gd name="connsiteX4952" fmla="*/ 1426845 w 2810446"/>
              <a:gd name="connsiteY4952" fmla="*/ 423767 h 1405699"/>
              <a:gd name="connsiteX4953" fmla="*/ 1423702 w 2810446"/>
              <a:gd name="connsiteY4953" fmla="*/ 426911 h 1405699"/>
              <a:gd name="connsiteX4954" fmla="*/ 1426845 w 2810446"/>
              <a:gd name="connsiteY4954" fmla="*/ 430054 h 1405699"/>
              <a:gd name="connsiteX4955" fmla="*/ 1439989 w 2810446"/>
              <a:gd name="connsiteY4955" fmla="*/ 431197 h 1405699"/>
              <a:gd name="connsiteX4956" fmla="*/ 1443133 w 2810446"/>
              <a:gd name="connsiteY4956" fmla="*/ 428054 h 1405699"/>
              <a:gd name="connsiteX4957" fmla="*/ 1439989 w 2810446"/>
              <a:gd name="connsiteY4957" fmla="*/ 424910 h 1405699"/>
              <a:gd name="connsiteX4958" fmla="*/ 1436846 w 2810446"/>
              <a:gd name="connsiteY4958" fmla="*/ 428054 h 1405699"/>
              <a:gd name="connsiteX4959" fmla="*/ 1439989 w 2810446"/>
              <a:gd name="connsiteY4959" fmla="*/ 431197 h 1405699"/>
              <a:gd name="connsiteX4960" fmla="*/ 1466088 w 2810446"/>
              <a:gd name="connsiteY4960" fmla="*/ 435197 h 1405699"/>
              <a:gd name="connsiteX4961" fmla="*/ 1469231 w 2810446"/>
              <a:gd name="connsiteY4961" fmla="*/ 432054 h 1405699"/>
              <a:gd name="connsiteX4962" fmla="*/ 1466088 w 2810446"/>
              <a:gd name="connsiteY4962" fmla="*/ 428911 h 1405699"/>
              <a:gd name="connsiteX4963" fmla="*/ 1462945 w 2810446"/>
              <a:gd name="connsiteY4963" fmla="*/ 432054 h 1405699"/>
              <a:gd name="connsiteX4964" fmla="*/ 1466088 w 2810446"/>
              <a:gd name="connsiteY4964" fmla="*/ 435197 h 1405699"/>
              <a:gd name="connsiteX4965" fmla="*/ 1479042 w 2810446"/>
              <a:gd name="connsiteY4965" fmla="*/ 438150 h 1405699"/>
              <a:gd name="connsiteX4966" fmla="*/ 1482185 w 2810446"/>
              <a:gd name="connsiteY4966" fmla="*/ 435007 h 1405699"/>
              <a:gd name="connsiteX4967" fmla="*/ 1479042 w 2810446"/>
              <a:gd name="connsiteY4967" fmla="*/ 431864 h 1405699"/>
              <a:gd name="connsiteX4968" fmla="*/ 1475899 w 2810446"/>
              <a:gd name="connsiteY4968" fmla="*/ 435007 h 1405699"/>
              <a:gd name="connsiteX4969" fmla="*/ 1479042 w 2810446"/>
              <a:gd name="connsiteY4969" fmla="*/ 438150 h 1405699"/>
              <a:gd name="connsiteX4970" fmla="*/ 1491806 w 2810446"/>
              <a:gd name="connsiteY4970" fmla="*/ 441674 h 1405699"/>
              <a:gd name="connsiteX4971" fmla="*/ 1494949 w 2810446"/>
              <a:gd name="connsiteY4971" fmla="*/ 438531 h 1405699"/>
              <a:gd name="connsiteX4972" fmla="*/ 1491806 w 2810446"/>
              <a:gd name="connsiteY4972" fmla="*/ 435388 h 1405699"/>
              <a:gd name="connsiteX4973" fmla="*/ 1488662 w 2810446"/>
              <a:gd name="connsiteY4973" fmla="*/ 438531 h 1405699"/>
              <a:gd name="connsiteX4974" fmla="*/ 1491806 w 2810446"/>
              <a:gd name="connsiteY4974" fmla="*/ 441674 h 1405699"/>
              <a:gd name="connsiteX4975" fmla="*/ 1504283 w 2810446"/>
              <a:gd name="connsiteY4975" fmla="*/ 445865 h 1405699"/>
              <a:gd name="connsiteX4976" fmla="*/ 1507427 w 2810446"/>
              <a:gd name="connsiteY4976" fmla="*/ 442722 h 1405699"/>
              <a:gd name="connsiteX4977" fmla="*/ 1504283 w 2810446"/>
              <a:gd name="connsiteY4977" fmla="*/ 439579 h 1405699"/>
              <a:gd name="connsiteX4978" fmla="*/ 1501140 w 2810446"/>
              <a:gd name="connsiteY4978" fmla="*/ 442722 h 1405699"/>
              <a:gd name="connsiteX4979" fmla="*/ 1504283 w 2810446"/>
              <a:gd name="connsiteY4979" fmla="*/ 445865 h 1405699"/>
              <a:gd name="connsiteX4980" fmla="*/ 1516666 w 2810446"/>
              <a:gd name="connsiteY4980" fmla="*/ 450533 h 1405699"/>
              <a:gd name="connsiteX4981" fmla="*/ 1519809 w 2810446"/>
              <a:gd name="connsiteY4981" fmla="*/ 447389 h 1405699"/>
              <a:gd name="connsiteX4982" fmla="*/ 1516666 w 2810446"/>
              <a:gd name="connsiteY4982" fmla="*/ 444246 h 1405699"/>
              <a:gd name="connsiteX4983" fmla="*/ 1513523 w 2810446"/>
              <a:gd name="connsiteY4983" fmla="*/ 447389 h 1405699"/>
              <a:gd name="connsiteX4984" fmla="*/ 1516666 w 2810446"/>
              <a:gd name="connsiteY4984" fmla="*/ 450533 h 1405699"/>
              <a:gd name="connsiteX4985" fmla="*/ 1528763 w 2810446"/>
              <a:gd name="connsiteY4985" fmla="*/ 455867 h 1405699"/>
              <a:gd name="connsiteX4986" fmla="*/ 1531906 w 2810446"/>
              <a:gd name="connsiteY4986" fmla="*/ 452723 h 1405699"/>
              <a:gd name="connsiteX4987" fmla="*/ 1528763 w 2810446"/>
              <a:gd name="connsiteY4987" fmla="*/ 449580 h 1405699"/>
              <a:gd name="connsiteX4988" fmla="*/ 1525619 w 2810446"/>
              <a:gd name="connsiteY4988" fmla="*/ 452723 h 1405699"/>
              <a:gd name="connsiteX4989" fmla="*/ 1528763 w 2810446"/>
              <a:gd name="connsiteY4989" fmla="*/ 455867 h 1405699"/>
              <a:gd name="connsiteX4990" fmla="*/ 1540669 w 2810446"/>
              <a:gd name="connsiteY4990" fmla="*/ 461772 h 1405699"/>
              <a:gd name="connsiteX4991" fmla="*/ 1543812 w 2810446"/>
              <a:gd name="connsiteY4991" fmla="*/ 458629 h 1405699"/>
              <a:gd name="connsiteX4992" fmla="*/ 1540669 w 2810446"/>
              <a:gd name="connsiteY4992" fmla="*/ 455486 h 1405699"/>
              <a:gd name="connsiteX4993" fmla="*/ 1537526 w 2810446"/>
              <a:gd name="connsiteY4993" fmla="*/ 458629 h 1405699"/>
              <a:gd name="connsiteX4994" fmla="*/ 1540669 w 2810446"/>
              <a:gd name="connsiteY4994" fmla="*/ 461772 h 1405699"/>
              <a:gd name="connsiteX4995" fmla="*/ 1552194 w 2810446"/>
              <a:gd name="connsiteY4995" fmla="*/ 468154 h 1405699"/>
              <a:gd name="connsiteX4996" fmla="*/ 1555337 w 2810446"/>
              <a:gd name="connsiteY4996" fmla="*/ 465011 h 1405699"/>
              <a:gd name="connsiteX4997" fmla="*/ 1552194 w 2810446"/>
              <a:gd name="connsiteY4997" fmla="*/ 461867 h 1405699"/>
              <a:gd name="connsiteX4998" fmla="*/ 1549051 w 2810446"/>
              <a:gd name="connsiteY4998" fmla="*/ 465011 h 1405699"/>
              <a:gd name="connsiteX4999" fmla="*/ 1552194 w 2810446"/>
              <a:gd name="connsiteY4999" fmla="*/ 468154 h 1405699"/>
              <a:gd name="connsiteX5000" fmla="*/ 1563434 w 2810446"/>
              <a:gd name="connsiteY5000" fmla="*/ 475202 h 1405699"/>
              <a:gd name="connsiteX5001" fmla="*/ 1566577 w 2810446"/>
              <a:gd name="connsiteY5001" fmla="*/ 472059 h 1405699"/>
              <a:gd name="connsiteX5002" fmla="*/ 1563434 w 2810446"/>
              <a:gd name="connsiteY5002" fmla="*/ 468916 h 1405699"/>
              <a:gd name="connsiteX5003" fmla="*/ 1560290 w 2810446"/>
              <a:gd name="connsiteY5003" fmla="*/ 472059 h 1405699"/>
              <a:gd name="connsiteX5004" fmla="*/ 1563434 w 2810446"/>
              <a:gd name="connsiteY5004" fmla="*/ 475202 h 1405699"/>
              <a:gd name="connsiteX5005" fmla="*/ 1574387 w 2810446"/>
              <a:gd name="connsiteY5005" fmla="*/ 482632 h 1405699"/>
              <a:gd name="connsiteX5006" fmla="*/ 1577531 w 2810446"/>
              <a:gd name="connsiteY5006" fmla="*/ 479489 h 1405699"/>
              <a:gd name="connsiteX5007" fmla="*/ 1574387 w 2810446"/>
              <a:gd name="connsiteY5007" fmla="*/ 476345 h 1405699"/>
              <a:gd name="connsiteX5008" fmla="*/ 1571244 w 2810446"/>
              <a:gd name="connsiteY5008" fmla="*/ 479489 h 1405699"/>
              <a:gd name="connsiteX5009" fmla="*/ 1574387 w 2810446"/>
              <a:gd name="connsiteY5009" fmla="*/ 482632 h 1405699"/>
              <a:gd name="connsiteX5010" fmla="*/ 1584865 w 2810446"/>
              <a:gd name="connsiteY5010" fmla="*/ 490633 h 1405699"/>
              <a:gd name="connsiteX5011" fmla="*/ 1588008 w 2810446"/>
              <a:gd name="connsiteY5011" fmla="*/ 487490 h 1405699"/>
              <a:gd name="connsiteX5012" fmla="*/ 1584865 w 2810446"/>
              <a:gd name="connsiteY5012" fmla="*/ 484346 h 1405699"/>
              <a:gd name="connsiteX5013" fmla="*/ 1581722 w 2810446"/>
              <a:gd name="connsiteY5013" fmla="*/ 487490 h 1405699"/>
              <a:gd name="connsiteX5014" fmla="*/ 1584865 w 2810446"/>
              <a:gd name="connsiteY5014" fmla="*/ 490633 h 1405699"/>
              <a:gd name="connsiteX5015" fmla="*/ 1595057 w 2810446"/>
              <a:gd name="connsiteY5015" fmla="*/ 499110 h 1405699"/>
              <a:gd name="connsiteX5016" fmla="*/ 1598200 w 2810446"/>
              <a:gd name="connsiteY5016" fmla="*/ 495967 h 1405699"/>
              <a:gd name="connsiteX5017" fmla="*/ 1595057 w 2810446"/>
              <a:gd name="connsiteY5017" fmla="*/ 492824 h 1405699"/>
              <a:gd name="connsiteX5018" fmla="*/ 1591913 w 2810446"/>
              <a:gd name="connsiteY5018" fmla="*/ 495967 h 1405699"/>
              <a:gd name="connsiteX5019" fmla="*/ 1595057 w 2810446"/>
              <a:gd name="connsiteY5019" fmla="*/ 499110 h 1405699"/>
              <a:gd name="connsiteX5020" fmla="*/ 1604772 w 2810446"/>
              <a:gd name="connsiteY5020" fmla="*/ 508064 h 1405699"/>
              <a:gd name="connsiteX5021" fmla="*/ 1607915 w 2810446"/>
              <a:gd name="connsiteY5021" fmla="*/ 504920 h 1405699"/>
              <a:gd name="connsiteX5022" fmla="*/ 1604772 w 2810446"/>
              <a:gd name="connsiteY5022" fmla="*/ 501777 h 1405699"/>
              <a:gd name="connsiteX5023" fmla="*/ 1601629 w 2810446"/>
              <a:gd name="connsiteY5023" fmla="*/ 504920 h 1405699"/>
              <a:gd name="connsiteX5024" fmla="*/ 1604772 w 2810446"/>
              <a:gd name="connsiteY5024" fmla="*/ 508064 h 1405699"/>
              <a:gd name="connsiteX5025" fmla="*/ 1614011 w 2810446"/>
              <a:gd name="connsiteY5025" fmla="*/ 517493 h 1405699"/>
              <a:gd name="connsiteX5026" fmla="*/ 1617155 w 2810446"/>
              <a:gd name="connsiteY5026" fmla="*/ 514350 h 1405699"/>
              <a:gd name="connsiteX5027" fmla="*/ 1614011 w 2810446"/>
              <a:gd name="connsiteY5027" fmla="*/ 511207 h 1405699"/>
              <a:gd name="connsiteX5028" fmla="*/ 1610868 w 2810446"/>
              <a:gd name="connsiteY5028" fmla="*/ 514350 h 1405699"/>
              <a:gd name="connsiteX5029" fmla="*/ 1614011 w 2810446"/>
              <a:gd name="connsiteY5029" fmla="*/ 517493 h 1405699"/>
              <a:gd name="connsiteX5030" fmla="*/ 1622870 w 2810446"/>
              <a:gd name="connsiteY5030" fmla="*/ 527399 h 1405699"/>
              <a:gd name="connsiteX5031" fmla="*/ 1626013 w 2810446"/>
              <a:gd name="connsiteY5031" fmla="*/ 524256 h 1405699"/>
              <a:gd name="connsiteX5032" fmla="*/ 1622870 w 2810446"/>
              <a:gd name="connsiteY5032" fmla="*/ 521113 h 1405699"/>
              <a:gd name="connsiteX5033" fmla="*/ 1619726 w 2810446"/>
              <a:gd name="connsiteY5033" fmla="*/ 524256 h 1405699"/>
              <a:gd name="connsiteX5034" fmla="*/ 1622870 w 2810446"/>
              <a:gd name="connsiteY5034" fmla="*/ 527399 h 1405699"/>
              <a:gd name="connsiteX5035" fmla="*/ 1631252 w 2810446"/>
              <a:gd name="connsiteY5035" fmla="*/ 537591 h 1405699"/>
              <a:gd name="connsiteX5036" fmla="*/ 1634395 w 2810446"/>
              <a:gd name="connsiteY5036" fmla="*/ 534448 h 1405699"/>
              <a:gd name="connsiteX5037" fmla="*/ 1631252 w 2810446"/>
              <a:gd name="connsiteY5037" fmla="*/ 531305 h 1405699"/>
              <a:gd name="connsiteX5038" fmla="*/ 1628108 w 2810446"/>
              <a:gd name="connsiteY5038" fmla="*/ 534448 h 1405699"/>
              <a:gd name="connsiteX5039" fmla="*/ 1631252 w 2810446"/>
              <a:gd name="connsiteY5039" fmla="*/ 537591 h 1405699"/>
              <a:gd name="connsiteX5040" fmla="*/ 1639157 w 2810446"/>
              <a:gd name="connsiteY5040" fmla="*/ 548259 h 1405699"/>
              <a:gd name="connsiteX5041" fmla="*/ 1642301 w 2810446"/>
              <a:gd name="connsiteY5041" fmla="*/ 545116 h 1405699"/>
              <a:gd name="connsiteX5042" fmla="*/ 1639157 w 2810446"/>
              <a:gd name="connsiteY5042" fmla="*/ 541973 h 1405699"/>
              <a:gd name="connsiteX5043" fmla="*/ 1636014 w 2810446"/>
              <a:gd name="connsiteY5043" fmla="*/ 545116 h 1405699"/>
              <a:gd name="connsiteX5044" fmla="*/ 1639157 w 2810446"/>
              <a:gd name="connsiteY5044" fmla="*/ 548259 h 1405699"/>
              <a:gd name="connsiteX5045" fmla="*/ 1646492 w 2810446"/>
              <a:gd name="connsiteY5045" fmla="*/ 559213 h 1405699"/>
              <a:gd name="connsiteX5046" fmla="*/ 1649635 w 2810446"/>
              <a:gd name="connsiteY5046" fmla="*/ 556070 h 1405699"/>
              <a:gd name="connsiteX5047" fmla="*/ 1646492 w 2810446"/>
              <a:gd name="connsiteY5047" fmla="*/ 552926 h 1405699"/>
              <a:gd name="connsiteX5048" fmla="*/ 1643348 w 2810446"/>
              <a:gd name="connsiteY5048" fmla="*/ 556070 h 1405699"/>
              <a:gd name="connsiteX5049" fmla="*/ 1646492 w 2810446"/>
              <a:gd name="connsiteY5049" fmla="*/ 559213 h 1405699"/>
              <a:gd name="connsiteX5050" fmla="*/ 1653350 w 2810446"/>
              <a:gd name="connsiteY5050" fmla="*/ 570548 h 1405699"/>
              <a:gd name="connsiteX5051" fmla="*/ 1656493 w 2810446"/>
              <a:gd name="connsiteY5051" fmla="*/ 567404 h 1405699"/>
              <a:gd name="connsiteX5052" fmla="*/ 1653350 w 2810446"/>
              <a:gd name="connsiteY5052" fmla="*/ 564261 h 1405699"/>
              <a:gd name="connsiteX5053" fmla="*/ 1650206 w 2810446"/>
              <a:gd name="connsiteY5053" fmla="*/ 567404 h 1405699"/>
              <a:gd name="connsiteX5054" fmla="*/ 1653350 w 2810446"/>
              <a:gd name="connsiteY5054" fmla="*/ 570548 h 1405699"/>
              <a:gd name="connsiteX5055" fmla="*/ 1659636 w 2810446"/>
              <a:gd name="connsiteY5055" fmla="*/ 582168 h 1405699"/>
              <a:gd name="connsiteX5056" fmla="*/ 1662779 w 2810446"/>
              <a:gd name="connsiteY5056" fmla="*/ 579025 h 1405699"/>
              <a:gd name="connsiteX5057" fmla="*/ 1659636 w 2810446"/>
              <a:gd name="connsiteY5057" fmla="*/ 575882 h 1405699"/>
              <a:gd name="connsiteX5058" fmla="*/ 1656493 w 2810446"/>
              <a:gd name="connsiteY5058" fmla="*/ 579025 h 1405699"/>
              <a:gd name="connsiteX5059" fmla="*/ 1659636 w 2810446"/>
              <a:gd name="connsiteY5059" fmla="*/ 582168 h 1405699"/>
              <a:gd name="connsiteX5060" fmla="*/ 1665351 w 2810446"/>
              <a:gd name="connsiteY5060" fmla="*/ 594074 h 1405699"/>
              <a:gd name="connsiteX5061" fmla="*/ 1668494 w 2810446"/>
              <a:gd name="connsiteY5061" fmla="*/ 590931 h 1405699"/>
              <a:gd name="connsiteX5062" fmla="*/ 1665351 w 2810446"/>
              <a:gd name="connsiteY5062" fmla="*/ 587788 h 1405699"/>
              <a:gd name="connsiteX5063" fmla="*/ 1662208 w 2810446"/>
              <a:gd name="connsiteY5063" fmla="*/ 590931 h 1405699"/>
              <a:gd name="connsiteX5064" fmla="*/ 1665351 w 2810446"/>
              <a:gd name="connsiteY5064" fmla="*/ 594074 h 1405699"/>
              <a:gd name="connsiteX5065" fmla="*/ 1670495 w 2810446"/>
              <a:gd name="connsiteY5065" fmla="*/ 606266 h 1405699"/>
              <a:gd name="connsiteX5066" fmla="*/ 1673638 w 2810446"/>
              <a:gd name="connsiteY5066" fmla="*/ 603123 h 1405699"/>
              <a:gd name="connsiteX5067" fmla="*/ 1670495 w 2810446"/>
              <a:gd name="connsiteY5067" fmla="*/ 599980 h 1405699"/>
              <a:gd name="connsiteX5068" fmla="*/ 1667351 w 2810446"/>
              <a:gd name="connsiteY5068" fmla="*/ 603123 h 1405699"/>
              <a:gd name="connsiteX5069" fmla="*/ 1670495 w 2810446"/>
              <a:gd name="connsiteY5069" fmla="*/ 606266 h 1405699"/>
              <a:gd name="connsiteX5070" fmla="*/ 1675162 w 2810446"/>
              <a:gd name="connsiteY5070" fmla="*/ 618649 h 1405699"/>
              <a:gd name="connsiteX5071" fmla="*/ 1678305 w 2810446"/>
              <a:gd name="connsiteY5071" fmla="*/ 615506 h 1405699"/>
              <a:gd name="connsiteX5072" fmla="*/ 1675162 w 2810446"/>
              <a:gd name="connsiteY5072" fmla="*/ 612362 h 1405699"/>
              <a:gd name="connsiteX5073" fmla="*/ 1672018 w 2810446"/>
              <a:gd name="connsiteY5073" fmla="*/ 615506 h 1405699"/>
              <a:gd name="connsiteX5074" fmla="*/ 1675162 w 2810446"/>
              <a:gd name="connsiteY5074" fmla="*/ 618649 h 1405699"/>
              <a:gd name="connsiteX5075" fmla="*/ 1679162 w 2810446"/>
              <a:gd name="connsiteY5075" fmla="*/ 631317 h 1405699"/>
              <a:gd name="connsiteX5076" fmla="*/ 1682306 w 2810446"/>
              <a:gd name="connsiteY5076" fmla="*/ 628174 h 1405699"/>
              <a:gd name="connsiteX5077" fmla="*/ 1679162 w 2810446"/>
              <a:gd name="connsiteY5077" fmla="*/ 625031 h 1405699"/>
              <a:gd name="connsiteX5078" fmla="*/ 1676019 w 2810446"/>
              <a:gd name="connsiteY5078" fmla="*/ 628174 h 1405699"/>
              <a:gd name="connsiteX5079" fmla="*/ 1679162 w 2810446"/>
              <a:gd name="connsiteY5079" fmla="*/ 631317 h 1405699"/>
              <a:gd name="connsiteX5080" fmla="*/ 1682496 w 2810446"/>
              <a:gd name="connsiteY5080" fmla="*/ 644081 h 1405699"/>
              <a:gd name="connsiteX5081" fmla="*/ 1685639 w 2810446"/>
              <a:gd name="connsiteY5081" fmla="*/ 640937 h 1405699"/>
              <a:gd name="connsiteX5082" fmla="*/ 1682496 w 2810446"/>
              <a:gd name="connsiteY5082" fmla="*/ 637794 h 1405699"/>
              <a:gd name="connsiteX5083" fmla="*/ 1679353 w 2810446"/>
              <a:gd name="connsiteY5083" fmla="*/ 640937 h 1405699"/>
              <a:gd name="connsiteX5084" fmla="*/ 1682496 w 2810446"/>
              <a:gd name="connsiteY5084" fmla="*/ 644081 h 1405699"/>
              <a:gd name="connsiteX5085" fmla="*/ 1685354 w 2810446"/>
              <a:gd name="connsiteY5085" fmla="*/ 657035 h 1405699"/>
              <a:gd name="connsiteX5086" fmla="*/ 1688497 w 2810446"/>
              <a:gd name="connsiteY5086" fmla="*/ 653891 h 1405699"/>
              <a:gd name="connsiteX5087" fmla="*/ 1685354 w 2810446"/>
              <a:gd name="connsiteY5087" fmla="*/ 650748 h 1405699"/>
              <a:gd name="connsiteX5088" fmla="*/ 1682210 w 2810446"/>
              <a:gd name="connsiteY5088" fmla="*/ 653891 h 1405699"/>
              <a:gd name="connsiteX5089" fmla="*/ 1685354 w 2810446"/>
              <a:gd name="connsiteY5089" fmla="*/ 657035 h 1405699"/>
              <a:gd name="connsiteX5090" fmla="*/ 1687449 w 2810446"/>
              <a:gd name="connsiteY5090" fmla="*/ 669988 h 1405699"/>
              <a:gd name="connsiteX5091" fmla="*/ 1690592 w 2810446"/>
              <a:gd name="connsiteY5091" fmla="*/ 666845 h 1405699"/>
              <a:gd name="connsiteX5092" fmla="*/ 1687449 w 2810446"/>
              <a:gd name="connsiteY5092" fmla="*/ 663702 h 1405699"/>
              <a:gd name="connsiteX5093" fmla="*/ 1684306 w 2810446"/>
              <a:gd name="connsiteY5093" fmla="*/ 666845 h 1405699"/>
              <a:gd name="connsiteX5094" fmla="*/ 1687449 w 2810446"/>
              <a:gd name="connsiteY5094" fmla="*/ 669988 h 1405699"/>
              <a:gd name="connsiteX5095" fmla="*/ 1689068 w 2810446"/>
              <a:gd name="connsiteY5095" fmla="*/ 683133 h 1405699"/>
              <a:gd name="connsiteX5096" fmla="*/ 1692212 w 2810446"/>
              <a:gd name="connsiteY5096" fmla="*/ 679990 h 1405699"/>
              <a:gd name="connsiteX5097" fmla="*/ 1689068 w 2810446"/>
              <a:gd name="connsiteY5097" fmla="*/ 676847 h 1405699"/>
              <a:gd name="connsiteX5098" fmla="*/ 1685925 w 2810446"/>
              <a:gd name="connsiteY5098" fmla="*/ 679990 h 1405699"/>
              <a:gd name="connsiteX5099" fmla="*/ 1689068 w 2810446"/>
              <a:gd name="connsiteY5099" fmla="*/ 683133 h 1405699"/>
              <a:gd name="connsiteX5100" fmla="*/ 1690021 w 2810446"/>
              <a:gd name="connsiteY5100" fmla="*/ 696373 h 1405699"/>
              <a:gd name="connsiteX5101" fmla="*/ 1693164 w 2810446"/>
              <a:gd name="connsiteY5101" fmla="*/ 693230 h 1405699"/>
              <a:gd name="connsiteX5102" fmla="*/ 1690021 w 2810446"/>
              <a:gd name="connsiteY5102" fmla="*/ 690086 h 1405699"/>
              <a:gd name="connsiteX5103" fmla="*/ 1686878 w 2810446"/>
              <a:gd name="connsiteY5103" fmla="*/ 693230 h 1405699"/>
              <a:gd name="connsiteX5104" fmla="*/ 1690021 w 2810446"/>
              <a:gd name="connsiteY5104" fmla="*/ 696373 h 1405699"/>
              <a:gd name="connsiteX5105" fmla="*/ 1705070 w 2810446"/>
              <a:gd name="connsiteY5105" fmla="*/ 709613 h 1405699"/>
              <a:gd name="connsiteX5106" fmla="*/ 1708214 w 2810446"/>
              <a:gd name="connsiteY5106" fmla="*/ 706469 h 1405699"/>
              <a:gd name="connsiteX5107" fmla="*/ 1705070 w 2810446"/>
              <a:gd name="connsiteY5107" fmla="*/ 703326 h 1405699"/>
              <a:gd name="connsiteX5108" fmla="*/ 1701927 w 2810446"/>
              <a:gd name="connsiteY5108" fmla="*/ 706469 h 1405699"/>
              <a:gd name="connsiteX5109" fmla="*/ 1705070 w 2810446"/>
              <a:gd name="connsiteY5109" fmla="*/ 709613 h 1405699"/>
              <a:gd name="connsiteX5110" fmla="*/ 1704785 w 2810446"/>
              <a:gd name="connsiteY5110" fmla="*/ 722852 h 1405699"/>
              <a:gd name="connsiteX5111" fmla="*/ 1707928 w 2810446"/>
              <a:gd name="connsiteY5111" fmla="*/ 719709 h 1405699"/>
              <a:gd name="connsiteX5112" fmla="*/ 1704785 w 2810446"/>
              <a:gd name="connsiteY5112" fmla="*/ 716566 h 1405699"/>
              <a:gd name="connsiteX5113" fmla="*/ 1701641 w 2810446"/>
              <a:gd name="connsiteY5113" fmla="*/ 719709 h 1405699"/>
              <a:gd name="connsiteX5114" fmla="*/ 1704785 w 2810446"/>
              <a:gd name="connsiteY5114" fmla="*/ 722852 h 1405699"/>
              <a:gd name="connsiteX5115" fmla="*/ 1703832 w 2810446"/>
              <a:gd name="connsiteY5115" fmla="*/ 735997 h 1405699"/>
              <a:gd name="connsiteX5116" fmla="*/ 1706975 w 2810446"/>
              <a:gd name="connsiteY5116" fmla="*/ 732854 h 1405699"/>
              <a:gd name="connsiteX5117" fmla="*/ 1703832 w 2810446"/>
              <a:gd name="connsiteY5117" fmla="*/ 729710 h 1405699"/>
              <a:gd name="connsiteX5118" fmla="*/ 1700689 w 2810446"/>
              <a:gd name="connsiteY5118" fmla="*/ 732854 h 1405699"/>
              <a:gd name="connsiteX5119" fmla="*/ 1703832 w 2810446"/>
              <a:gd name="connsiteY5119" fmla="*/ 735997 h 1405699"/>
              <a:gd name="connsiteX5120" fmla="*/ 1702403 w 2810446"/>
              <a:gd name="connsiteY5120" fmla="*/ 749141 h 1405699"/>
              <a:gd name="connsiteX5121" fmla="*/ 1705547 w 2810446"/>
              <a:gd name="connsiteY5121" fmla="*/ 745998 h 1405699"/>
              <a:gd name="connsiteX5122" fmla="*/ 1702403 w 2810446"/>
              <a:gd name="connsiteY5122" fmla="*/ 742855 h 1405699"/>
              <a:gd name="connsiteX5123" fmla="*/ 1699260 w 2810446"/>
              <a:gd name="connsiteY5123" fmla="*/ 745998 h 1405699"/>
              <a:gd name="connsiteX5124" fmla="*/ 1702403 w 2810446"/>
              <a:gd name="connsiteY5124" fmla="*/ 749141 h 1405699"/>
              <a:gd name="connsiteX5125" fmla="*/ 1700308 w 2810446"/>
              <a:gd name="connsiteY5125" fmla="*/ 762190 h 1405699"/>
              <a:gd name="connsiteX5126" fmla="*/ 1703451 w 2810446"/>
              <a:gd name="connsiteY5126" fmla="*/ 759047 h 1405699"/>
              <a:gd name="connsiteX5127" fmla="*/ 1700308 w 2810446"/>
              <a:gd name="connsiteY5127" fmla="*/ 755904 h 1405699"/>
              <a:gd name="connsiteX5128" fmla="*/ 1697164 w 2810446"/>
              <a:gd name="connsiteY5128" fmla="*/ 759047 h 1405699"/>
              <a:gd name="connsiteX5129" fmla="*/ 1700308 w 2810446"/>
              <a:gd name="connsiteY5129" fmla="*/ 762190 h 1405699"/>
              <a:gd name="connsiteX5130" fmla="*/ 1697641 w 2810446"/>
              <a:gd name="connsiteY5130" fmla="*/ 775145 h 1405699"/>
              <a:gd name="connsiteX5131" fmla="*/ 1700784 w 2810446"/>
              <a:gd name="connsiteY5131" fmla="*/ 772001 h 1405699"/>
              <a:gd name="connsiteX5132" fmla="*/ 1697641 w 2810446"/>
              <a:gd name="connsiteY5132" fmla="*/ 768858 h 1405699"/>
              <a:gd name="connsiteX5133" fmla="*/ 1694498 w 2810446"/>
              <a:gd name="connsiteY5133" fmla="*/ 772001 h 1405699"/>
              <a:gd name="connsiteX5134" fmla="*/ 1697641 w 2810446"/>
              <a:gd name="connsiteY5134" fmla="*/ 775145 h 1405699"/>
              <a:gd name="connsiteX5135" fmla="*/ 1694402 w 2810446"/>
              <a:gd name="connsiteY5135" fmla="*/ 788003 h 1405699"/>
              <a:gd name="connsiteX5136" fmla="*/ 1697546 w 2810446"/>
              <a:gd name="connsiteY5136" fmla="*/ 784860 h 1405699"/>
              <a:gd name="connsiteX5137" fmla="*/ 1694402 w 2810446"/>
              <a:gd name="connsiteY5137" fmla="*/ 781717 h 1405699"/>
              <a:gd name="connsiteX5138" fmla="*/ 1691259 w 2810446"/>
              <a:gd name="connsiteY5138" fmla="*/ 784860 h 1405699"/>
              <a:gd name="connsiteX5139" fmla="*/ 1694402 w 2810446"/>
              <a:gd name="connsiteY5139" fmla="*/ 788003 h 1405699"/>
              <a:gd name="connsiteX5140" fmla="*/ 1690592 w 2810446"/>
              <a:gd name="connsiteY5140" fmla="*/ 800672 h 1405699"/>
              <a:gd name="connsiteX5141" fmla="*/ 1693736 w 2810446"/>
              <a:gd name="connsiteY5141" fmla="*/ 797528 h 1405699"/>
              <a:gd name="connsiteX5142" fmla="*/ 1690592 w 2810446"/>
              <a:gd name="connsiteY5142" fmla="*/ 794385 h 1405699"/>
              <a:gd name="connsiteX5143" fmla="*/ 1687449 w 2810446"/>
              <a:gd name="connsiteY5143" fmla="*/ 797528 h 1405699"/>
              <a:gd name="connsiteX5144" fmla="*/ 1690592 w 2810446"/>
              <a:gd name="connsiteY5144" fmla="*/ 800672 h 1405699"/>
              <a:gd name="connsiteX5145" fmla="*/ 1686211 w 2810446"/>
              <a:gd name="connsiteY5145" fmla="*/ 813149 h 1405699"/>
              <a:gd name="connsiteX5146" fmla="*/ 1689354 w 2810446"/>
              <a:gd name="connsiteY5146" fmla="*/ 810006 h 1405699"/>
              <a:gd name="connsiteX5147" fmla="*/ 1686211 w 2810446"/>
              <a:gd name="connsiteY5147" fmla="*/ 806863 h 1405699"/>
              <a:gd name="connsiteX5148" fmla="*/ 1683068 w 2810446"/>
              <a:gd name="connsiteY5148" fmla="*/ 810006 h 1405699"/>
              <a:gd name="connsiteX5149" fmla="*/ 1686211 w 2810446"/>
              <a:gd name="connsiteY5149" fmla="*/ 813149 h 1405699"/>
              <a:gd name="connsiteX5150" fmla="*/ 1681353 w 2810446"/>
              <a:gd name="connsiteY5150" fmla="*/ 825437 h 1405699"/>
              <a:gd name="connsiteX5151" fmla="*/ 1684496 w 2810446"/>
              <a:gd name="connsiteY5151" fmla="*/ 822293 h 1405699"/>
              <a:gd name="connsiteX5152" fmla="*/ 1681353 w 2810446"/>
              <a:gd name="connsiteY5152" fmla="*/ 819150 h 1405699"/>
              <a:gd name="connsiteX5153" fmla="*/ 1678210 w 2810446"/>
              <a:gd name="connsiteY5153" fmla="*/ 822293 h 1405699"/>
              <a:gd name="connsiteX5154" fmla="*/ 1681353 w 2810446"/>
              <a:gd name="connsiteY5154" fmla="*/ 825437 h 1405699"/>
              <a:gd name="connsiteX5155" fmla="*/ 1675829 w 2810446"/>
              <a:gd name="connsiteY5155" fmla="*/ 837438 h 1405699"/>
              <a:gd name="connsiteX5156" fmla="*/ 1678972 w 2810446"/>
              <a:gd name="connsiteY5156" fmla="*/ 834295 h 1405699"/>
              <a:gd name="connsiteX5157" fmla="*/ 1675829 w 2810446"/>
              <a:gd name="connsiteY5157" fmla="*/ 831152 h 1405699"/>
              <a:gd name="connsiteX5158" fmla="*/ 1672685 w 2810446"/>
              <a:gd name="connsiteY5158" fmla="*/ 834295 h 1405699"/>
              <a:gd name="connsiteX5159" fmla="*/ 1675829 w 2810446"/>
              <a:gd name="connsiteY5159" fmla="*/ 837438 h 1405699"/>
              <a:gd name="connsiteX5160" fmla="*/ 1669828 w 2810446"/>
              <a:gd name="connsiteY5160" fmla="*/ 849249 h 1405699"/>
              <a:gd name="connsiteX5161" fmla="*/ 1672971 w 2810446"/>
              <a:gd name="connsiteY5161" fmla="*/ 846106 h 1405699"/>
              <a:gd name="connsiteX5162" fmla="*/ 1669828 w 2810446"/>
              <a:gd name="connsiteY5162" fmla="*/ 842963 h 1405699"/>
              <a:gd name="connsiteX5163" fmla="*/ 1666685 w 2810446"/>
              <a:gd name="connsiteY5163" fmla="*/ 846106 h 1405699"/>
              <a:gd name="connsiteX5164" fmla="*/ 1669828 w 2810446"/>
              <a:gd name="connsiteY5164" fmla="*/ 849249 h 1405699"/>
              <a:gd name="connsiteX5165" fmla="*/ 1663351 w 2810446"/>
              <a:gd name="connsiteY5165" fmla="*/ 860774 h 1405699"/>
              <a:gd name="connsiteX5166" fmla="*/ 1666494 w 2810446"/>
              <a:gd name="connsiteY5166" fmla="*/ 857631 h 1405699"/>
              <a:gd name="connsiteX5167" fmla="*/ 1663351 w 2810446"/>
              <a:gd name="connsiteY5167" fmla="*/ 854488 h 1405699"/>
              <a:gd name="connsiteX5168" fmla="*/ 1660208 w 2810446"/>
              <a:gd name="connsiteY5168" fmla="*/ 857631 h 1405699"/>
              <a:gd name="connsiteX5169" fmla="*/ 1663351 w 2810446"/>
              <a:gd name="connsiteY5169" fmla="*/ 860774 h 1405699"/>
              <a:gd name="connsiteX5170" fmla="*/ 1656302 w 2810446"/>
              <a:gd name="connsiteY5170" fmla="*/ 871919 h 1405699"/>
              <a:gd name="connsiteX5171" fmla="*/ 1659446 w 2810446"/>
              <a:gd name="connsiteY5171" fmla="*/ 868775 h 1405699"/>
              <a:gd name="connsiteX5172" fmla="*/ 1656302 w 2810446"/>
              <a:gd name="connsiteY5172" fmla="*/ 865632 h 1405699"/>
              <a:gd name="connsiteX5173" fmla="*/ 1653159 w 2810446"/>
              <a:gd name="connsiteY5173" fmla="*/ 868775 h 1405699"/>
              <a:gd name="connsiteX5174" fmla="*/ 1656302 w 2810446"/>
              <a:gd name="connsiteY5174" fmla="*/ 871919 h 1405699"/>
              <a:gd name="connsiteX5175" fmla="*/ 1648778 w 2810446"/>
              <a:gd name="connsiteY5175" fmla="*/ 882872 h 1405699"/>
              <a:gd name="connsiteX5176" fmla="*/ 1651921 w 2810446"/>
              <a:gd name="connsiteY5176" fmla="*/ 879729 h 1405699"/>
              <a:gd name="connsiteX5177" fmla="*/ 1648778 w 2810446"/>
              <a:gd name="connsiteY5177" fmla="*/ 876586 h 1405699"/>
              <a:gd name="connsiteX5178" fmla="*/ 1645634 w 2810446"/>
              <a:gd name="connsiteY5178" fmla="*/ 879729 h 1405699"/>
              <a:gd name="connsiteX5179" fmla="*/ 1648778 w 2810446"/>
              <a:gd name="connsiteY5179" fmla="*/ 882872 h 1405699"/>
              <a:gd name="connsiteX5180" fmla="*/ 1640777 w 2810446"/>
              <a:gd name="connsiteY5180" fmla="*/ 893350 h 1405699"/>
              <a:gd name="connsiteX5181" fmla="*/ 1643920 w 2810446"/>
              <a:gd name="connsiteY5181" fmla="*/ 890207 h 1405699"/>
              <a:gd name="connsiteX5182" fmla="*/ 1640777 w 2810446"/>
              <a:gd name="connsiteY5182" fmla="*/ 887063 h 1405699"/>
              <a:gd name="connsiteX5183" fmla="*/ 1637633 w 2810446"/>
              <a:gd name="connsiteY5183" fmla="*/ 890207 h 1405699"/>
              <a:gd name="connsiteX5184" fmla="*/ 1640777 w 2810446"/>
              <a:gd name="connsiteY5184" fmla="*/ 893350 h 1405699"/>
              <a:gd name="connsiteX5185" fmla="*/ 1632299 w 2810446"/>
              <a:gd name="connsiteY5185" fmla="*/ 903542 h 1405699"/>
              <a:gd name="connsiteX5186" fmla="*/ 1635443 w 2810446"/>
              <a:gd name="connsiteY5186" fmla="*/ 900398 h 1405699"/>
              <a:gd name="connsiteX5187" fmla="*/ 1632299 w 2810446"/>
              <a:gd name="connsiteY5187" fmla="*/ 897255 h 1405699"/>
              <a:gd name="connsiteX5188" fmla="*/ 1629156 w 2810446"/>
              <a:gd name="connsiteY5188" fmla="*/ 900398 h 1405699"/>
              <a:gd name="connsiteX5189" fmla="*/ 1632299 w 2810446"/>
              <a:gd name="connsiteY5189" fmla="*/ 903542 h 1405699"/>
              <a:gd name="connsiteX5190" fmla="*/ 1623346 w 2810446"/>
              <a:gd name="connsiteY5190" fmla="*/ 913257 h 1405699"/>
              <a:gd name="connsiteX5191" fmla="*/ 1626489 w 2810446"/>
              <a:gd name="connsiteY5191" fmla="*/ 910114 h 1405699"/>
              <a:gd name="connsiteX5192" fmla="*/ 1623346 w 2810446"/>
              <a:gd name="connsiteY5192" fmla="*/ 906971 h 1405699"/>
              <a:gd name="connsiteX5193" fmla="*/ 1620203 w 2810446"/>
              <a:gd name="connsiteY5193" fmla="*/ 910114 h 1405699"/>
              <a:gd name="connsiteX5194" fmla="*/ 1623346 w 2810446"/>
              <a:gd name="connsiteY5194" fmla="*/ 913257 h 1405699"/>
              <a:gd name="connsiteX5195" fmla="*/ 1614011 w 2810446"/>
              <a:gd name="connsiteY5195" fmla="*/ 922592 h 1405699"/>
              <a:gd name="connsiteX5196" fmla="*/ 1617155 w 2810446"/>
              <a:gd name="connsiteY5196" fmla="*/ 919448 h 1405699"/>
              <a:gd name="connsiteX5197" fmla="*/ 1614011 w 2810446"/>
              <a:gd name="connsiteY5197" fmla="*/ 916305 h 1405699"/>
              <a:gd name="connsiteX5198" fmla="*/ 1610868 w 2810446"/>
              <a:gd name="connsiteY5198" fmla="*/ 919448 h 1405699"/>
              <a:gd name="connsiteX5199" fmla="*/ 1614011 w 2810446"/>
              <a:gd name="connsiteY5199" fmla="*/ 922592 h 1405699"/>
              <a:gd name="connsiteX5200" fmla="*/ 1604201 w 2810446"/>
              <a:gd name="connsiteY5200" fmla="*/ 931545 h 1405699"/>
              <a:gd name="connsiteX5201" fmla="*/ 1607344 w 2810446"/>
              <a:gd name="connsiteY5201" fmla="*/ 928402 h 1405699"/>
              <a:gd name="connsiteX5202" fmla="*/ 1604201 w 2810446"/>
              <a:gd name="connsiteY5202" fmla="*/ 925259 h 1405699"/>
              <a:gd name="connsiteX5203" fmla="*/ 1601057 w 2810446"/>
              <a:gd name="connsiteY5203" fmla="*/ 928402 h 1405699"/>
              <a:gd name="connsiteX5204" fmla="*/ 1604201 w 2810446"/>
              <a:gd name="connsiteY5204" fmla="*/ 931545 h 1405699"/>
              <a:gd name="connsiteX5205" fmla="*/ 1594104 w 2810446"/>
              <a:gd name="connsiteY5205" fmla="*/ 940022 h 1405699"/>
              <a:gd name="connsiteX5206" fmla="*/ 1597247 w 2810446"/>
              <a:gd name="connsiteY5206" fmla="*/ 936879 h 1405699"/>
              <a:gd name="connsiteX5207" fmla="*/ 1594104 w 2810446"/>
              <a:gd name="connsiteY5207" fmla="*/ 933736 h 1405699"/>
              <a:gd name="connsiteX5208" fmla="*/ 1590961 w 2810446"/>
              <a:gd name="connsiteY5208" fmla="*/ 936879 h 1405699"/>
              <a:gd name="connsiteX5209" fmla="*/ 1594104 w 2810446"/>
              <a:gd name="connsiteY5209" fmla="*/ 940022 h 1405699"/>
              <a:gd name="connsiteX5210" fmla="*/ 1583531 w 2810446"/>
              <a:gd name="connsiteY5210" fmla="*/ 948023 h 1405699"/>
              <a:gd name="connsiteX5211" fmla="*/ 1586675 w 2810446"/>
              <a:gd name="connsiteY5211" fmla="*/ 944880 h 1405699"/>
              <a:gd name="connsiteX5212" fmla="*/ 1583531 w 2810446"/>
              <a:gd name="connsiteY5212" fmla="*/ 941737 h 1405699"/>
              <a:gd name="connsiteX5213" fmla="*/ 1580388 w 2810446"/>
              <a:gd name="connsiteY5213" fmla="*/ 944880 h 1405699"/>
              <a:gd name="connsiteX5214" fmla="*/ 1583531 w 2810446"/>
              <a:gd name="connsiteY5214" fmla="*/ 948023 h 1405699"/>
              <a:gd name="connsiteX5215" fmla="*/ 1572673 w 2810446"/>
              <a:gd name="connsiteY5215" fmla="*/ 955548 h 1405699"/>
              <a:gd name="connsiteX5216" fmla="*/ 1575816 w 2810446"/>
              <a:gd name="connsiteY5216" fmla="*/ 952405 h 1405699"/>
              <a:gd name="connsiteX5217" fmla="*/ 1572673 w 2810446"/>
              <a:gd name="connsiteY5217" fmla="*/ 949262 h 1405699"/>
              <a:gd name="connsiteX5218" fmla="*/ 1569530 w 2810446"/>
              <a:gd name="connsiteY5218" fmla="*/ 952405 h 1405699"/>
              <a:gd name="connsiteX5219" fmla="*/ 1572673 w 2810446"/>
              <a:gd name="connsiteY5219" fmla="*/ 955548 h 1405699"/>
              <a:gd name="connsiteX5220" fmla="*/ 1561433 w 2810446"/>
              <a:gd name="connsiteY5220" fmla="*/ 962597 h 1405699"/>
              <a:gd name="connsiteX5221" fmla="*/ 1564577 w 2810446"/>
              <a:gd name="connsiteY5221" fmla="*/ 959453 h 1405699"/>
              <a:gd name="connsiteX5222" fmla="*/ 1561433 w 2810446"/>
              <a:gd name="connsiteY5222" fmla="*/ 956310 h 1405699"/>
              <a:gd name="connsiteX5223" fmla="*/ 1558290 w 2810446"/>
              <a:gd name="connsiteY5223" fmla="*/ 959453 h 1405699"/>
              <a:gd name="connsiteX5224" fmla="*/ 1561433 w 2810446"/>
              <a:gd name="connsiteY5224" fmla="*/ 962597 h 1405699"/>
              <a:gd name="connsiteX5225" fmla="*/ 1550003 w 2810446"/>
              <a:gd name="connsiteY5225" fmla="*/ 969169 h 1405699"/>
              <a:gd name="connsiteX5226" fmla="*/ 1553147 w 2810446"/>
              <a:gd name="connsiteY5226" fmla="*/ 966026 h 1405699"/>
              <a:gd name="connsiteX5227" fmla="*/ 1550003 w 2810446"/>
              <a:gd name="connsiteY5227" fmla="*/ 962882 h 1405699"/>
              <a:gd name="connsiteX5228" fmla="*/ 1546860 w 2810446"/>
              <a:gd name="connsiteY5228" fmla="*/ 966026 h 1405699"/>
              <a:gd name="connsiteX5229" fmla="*/ 1550003 w 2810446"/>
              <a:gd name="connsiteY5229" fmla="*/ 969169 h 1405699"/>
              <a:gd name="connsiteX5230" fmla="*/ 1538192 w 2810446"/>
              <a:gd name="connsiteY5230" fmla="*/ 975170 h 1405699"/>
              <a:gd name="connsiteX5231" fmla="*/ 1541336 w 2810446"/>
              <a:gd name="connsiteY5231" fmla="*/ 972026 h 1405699"/>
              <a:gd name="connsiteX5232" fmla="*/ 1538192 w 2810446"/>
              <a:gd name="connsiteY5232" fmla="*/ 968883 h 1405699"/>
              <a:gd name="connsiteX5233" fmla="*/ 1535049 w 2810446"/>
              <a:gd name="connsiteY5233" fmla="*/ 972026 h 1405699"/>
              <a:gd name="connsiteX5234" fmla="*/ 1538192 w 2810446"/>
              <a:gd name="connsiteY5234" fmla="*/ 975170 h 1405699"/>
              <a:gd name="connsiteX5235" fmla="*/ 1526096 w 2810446"/>
              <a:gd name="connsiteY5235" fmla="*/ 980599 h 1405699"/>
              <a:gd name="connsiteX5236" fmla="*/ 1529239 w 2810446"/>
              <a:gd name="connsiteY5236" fmla="*/ 977456 h 1405699"/>
              <a:gd name="connsiteX5237" fmla="*/ 1526096 w 2810446"/>
              <a:gd name="connsiteY5237" fmla="*/ 974312 h 1405699"/>
              <a:gd name="connsiteX5238" fmla="*/ 1522952 w 2810446"/>
              <a:gd name="connsiteY5238" fmla="*/ 977456 h 1405699"/>
              <a:gd name="connsiteX5239" fmla="*/ 1526096 w 2810446"/>
              <a:gd name="connsiteY5239" fmla="*/ 980599 h 1405699"/>
              <a:gd name="connsiteX5240" fmla="*/ 1513904 w 2810446"/>
              <a:gd name="connsiteY5240" fmla="*/ 985552 h 1405699"/>
              <a:gd name="connsiteX5241" fmla="*/ 1517047 w 2810446"/>
              <a:gd name="connsiteY5241" fmla="*/ 982409 h 1405699"/>
              <a:gd name="connsiteX5242" fmla="*/ 1513904 w 2810446"/>
              <a:gd name="connsiteY5242" fmla="*/ 979265 h 1405699"/>
              <a:gd name="connsiteX5243" fmla="*/ 1510760 w 2810446"/>
              <a:gd name="connsiteY5243" fmla="*/ 982409 h 1405699"/>
              <a:gd name="connsiteX5244" fmla="*/ 1513904 w 2810446"/>
              <a:gd name="connsiteY5244" fmla="*/ 985552 h 1405699"/>
              <a:gd name="connsiteX5245" fmla="*/ 1501331 w 2810446"/>
              <a:gd name="connsiteY5245" fmla="*/ 989933 h 1405699"/>
              <a:gd name="connsiteX5246" fmla="*/ 1504474 w 2810446"/>
              <a:gd name="connsiteY5246" fmla="*/ 986790 h 1405699"/>
              <a:gd name="connsiteX5247" fmla="*/ 1501331 w 2810446"/>
              <a:gd name="connsiteY5247" fmla="*/ 983647 h 1405699"/>
              <a:gd name="connsiteX5248" fmla="*/ 1498187 w 2810446"/>
              <a:gd name="connsiteY5248" fmla="*/ 986790 h 1405699"/>
              <a:gd name="connsiteX5249" fmla="*/ 1501331 w 2810446"/>
              <a:gd name="connsiteY5249" fmla="*/ 989933 h 1405699"/>
              <a:gd name="connsiteX5250" fmla="*/ 1488662 w 2810446"/>
              <a:gd name="connsiteY5250" fmla="*/ 993743 h 1405699"/>
              <a:gd name="connsiteX5251" fmla="*/ 1491806 w 2810446"/>
              <a:gd name="connsiteY5251" fmla="*/ 990600 h 1405699"/>
              <a:gd name="connsiteX5252" fmla="*/ 1488662 w 2810446"/>
              <a:gd name="connsiteY5252" fmla="*/ 987457 h 1405699"/>
              <a:gd name="connsiteX5253" fmla="*/ 1485519 w 2810446"/>
              <a:gd name="connsiteY5253" fmla="*/ 990600 h 1405699"/>
              <a:gd name="connsiteX5254" fmla="*/ 1488662 w 2810446"/>
              <a:gd name="connsiteY5254" fmla="*/ 993743 h 1405699"/>
              <a:gd name="connsiteX5255" fmla="*/ 1475899 w 2810446"/>
              <a:gd name="connsiteY5255" fmla="*/ 996982 h 1405699"/>
              <a:gd name="connsiteX5256" fmla="*/ 1479042 w 2810446"/>
              <a:gd name="connsiteY5256" fmla="*/ 993838 h 1405699"/>
              <a:gd name="connsiteX5257" fmla="*/ 1475899 w 2810446"/>
              <a:gd name="connsiteY5257" fmla="*/ 990695 h 1405699"/>
              <a:gd name="connsiteX5258" fmla="*/ 1472756 w 2810446"/>
              <a:gd name="connsiteY5258" fmla="*/ 993838 h 1405699"/>
              <a:gd name="connsiteX5259" fmla="*/ 1475899 w 2810446"/>
              <a:gd name="connsiteY5259" fmla="*/ 996982 h 1405699"/>
              <a:gd name="connsiteX5260" fmla="*/ 1462945 w 2810446"/>
              <a:gd name="connsiteY5260" fmla="*/ 999554 h 1405699"/>
              <a:gd name="connsiteX5261" fmla="*/ 1466088 w 2810446"/>
              <a:gd name="connsiteY5261" fmla="*/ 996410 h 1405699"/>
              <a:gd name="connsiteX5262" fmla="*/ 1462945 w 2810446"/>
              <a:gd name="connsiteY5262" fmla="*/ 993267 h 1405699"/>
              <a:gd name="connsiteX5263" fmla="*/ 1459802 w 2810446"/>
              <a:gd name="connsiteY5263" fmla="*/ 996410 h 1405699"/>
              <a:gd name="connsiteX5264" fmla="*/ 1462945 w 2810446"/>
              <a:gd name="connsiteY5264" fmla="*/ 999554 h 1405699"/>
              <a:gd name="connsiteX5265" fmla="*/ 1449896 w 2810446"/>
              <a:gd name="connsiteY5265" fmla="*/ 1001649 h 1405699"/>
              <a:gd name="connsiteX5266" fmla="*/ 1453039 w 2810446"/>
              <a:gd name="connsiteY5266" fmla="*/ 998506 h 1405699"/>
              <a:gd name="connsiteX5267" fmla="*/ 1449896 w 2810446"/>
              <a:gd name="connsiteY5267" fmla="*/ 995363 h 1405699"/>
              <a:gd name="connsiteX5268" fmla="*/ 1446752 w 2810446"/>
              <a:gd name="connsiteY5268" fmla="*/ 998506 h 1405699"/>
              <a:gd name="connsiteX5269" fmla="*/ 1449896 w 2810446"/>
              <a:gd name="connsiteY5269" fmla="*/ 1001649 h 1405699"/>
              <a:gd name="connsiteX5270" fmla="*/ 1436751 w 2810446"/>
              <a:gd name="connsiteY5270" fmla="*/ 1003173 h 1405699"/>
              <a:gd name="connsiteX5271" fmla="*/ 1439894 w 2810446"/>
              <a:gd name="connsiteY5271" fmla="*/ 1000030 h 1405699"/>
              <a:gd name="connsiteX5272" fmla="*/ 1436751 w 2810446"/>
              <a:gd name="connsiteY5272" fmla="*/ 996887 h 1405699"/>
              <a:gd name="connsiteX5273" fmla="*/ 1433608 w 2810446"/>
              <a:gd name="connsiteY5273" fmla="*/ 1000030 h 1405699"/>
              <a:gd name="connsiteX5274" fmla="*/ 1436751 w 2810446"/>
              <a:gd name="connsiteY5274" fmla="*/ 1003173 h 1405699"/>
              <a:gd name="connsiteX5275" fmla="*/ 1423511 w 2810446"/>
              <a:gd name="connsiteY5275" fmla="*/ 1004030 h 1405699"/>
              <a:gd name="connsiteX5276" fmla="*/ 1426655 w 2810446"/>
              <a:gd name="connsiteY5276" fmla="*/ 1000887 h 1405699"/>
              <a:gd name="connsiteX5277" fmla="*/ 1423511 w 2810446"/>
              <a:gd name="connsiteY5277" fmla="*/ 997744 h 1405699"/>
              <a:gd name="connsiteX5278" fmla="*/ 1420368 w 2810446"/>
              <a:gd name="connsiteY5278" fmla="*/ 1000887 h 1405699"/>
              <a:gd name="connsiteX5279" fmla="*/ 1423511 w 2810446"/>
              <a:gd name="connsiteY5279" fmla="*/ 1004030 h 1405699"/>
              <a:gd name="connsiteX5280" fmla="*/ 1237012 w 2810446"/>
              <a:gd name="connsiteY5280" fmla="*/ 471107 h 1405699"/>
              <a:gd name="connsiteX5281" fmla="*/ 1240155 w 2810446"/>
              <a:gd name="connsiteY5281" fmla="*/ 467963 h 1405699"/>
              <a:gd name="connsiteX5282" fmla="*/ 1237012 w 2810446"/>
              <a:gd name="connsiteY5282" fmla="*/ 464820 h 1405699"/>
              <a:gd name="connsiteX5283" fmla="*/ 1233868 w 2810446"/>
              <a:gd name="connsiteY5283" fmla="*/ 467963 h 1405699"/>
              <a:gd name="connsiteX5284" fmla="*/ 1237012 w 2810446"/>
              <a:gd name="connsiteY5284" fmla="*/ 471107 h 1405699"/>
              <a:gd name="connsiteX5285" fmla="*/ 1247870 w 2810446"/>
              <a:gd name="connsiteY5285" fmla="*/ 463582 h 1405699"/>
              <a:gd name="connsiteX5286" fmla="*/ 1251014 w 2810446"/>
              <a:gd name="connsiteY5286" fmla="*/ 460439 h 1405699"/>
              <a:gd name="connsiteX5287" fmla="*/ 1247870 w 2810446"/>
              <a:gd name="connsiteY5287" fmla="*/ 457295 h 1405699"/>
              <a:gd name="connsiteX5288" fmla="*/ 1244727 w 2810446"/>
              <a:gd name="connsiteY5288" fmla="*/ 460439 h 1405699"/>
              <a:gd name="connsiteX5289" fmla="*/ 1247870 w 2810446"/>
              <a:gd name="connsiteY5289" fmla="*/ 463582 h 1405699"/>
              <a:gd name="connsiteX5290" fmla="*/ 1259110 w 2810446"/>
              <a:gd name="connsiteY5290" fmla="*/ 456533 h 1405699"/>
              <a:gd name="connsiteX5291" fmla="*/ 1262253 w 2810446"/>
              <a:gd name="connsiteY5291" fmla="*/ 453390 h 1405699"/>
              <a:gd name="connsiteX5292" fmla="*/ 1259110 w 2810446"/>
              <a:gd name="connsiteY5292" fmla="*/ 450247 h 1405699"/>
              <a:gd name="connsiteX5293" fmla="*/ 1255967 w 2810446"/>
              <a:gd name="connsiteY5293" fmla="*/ 453390 h 1405699"/>
              <a:gd name="connsiteX5294" fmla="*/ 1259110 w 2810446"/>
              <a:gd name="connsiteY5294" fmla="*/ 456533 h 1405699"/>
              <a:gd name="connsiteX5295" fmla="*/ 1270635 w 2810446"/>
              <a:gd name="connsiteY5295" fmla="*/ 450056 h 1405699"/>
              <a:gd name="connsiteX5296" fmla="*/ 1273778 w 2810446"/>
              <a:gd name="connsiteY5296" fmla="*/ 446913 h 1405699"/>
              <a:gd name="connsiteX5297" fmla="*/ 1270635 w 2810446"/>
              <a:gd name="connsiteY5297" fmla="*/ 443770 h 1405699"/>
              <a:gd name="connsiteX5298" fmla="*/ 1267492 w 2810446"/>
              <a:gd name="connsiteY5298" fmla="*/ 446913 h 1405699"/>
              <a:gd name="connsiteX5299" fmla="*/ 1270635 w 2810446"/>
              <a:gd name="connsiteY5299" fmla="*/ 450056 h 1405699"/>
              <a:gd name="connsiteX5300" fmla="*/ 1282446 w 2810446"/>
              <a:gd name="connsiteY5300" fmla="*/ 444056 h 1405699"/>
              <a:gd name="connsiteX5301" fmla="*/ 1285589 w 2810446"/>
              <a:gd name="connsiteY5301" fmla="*/ 440912 h 1405699"/>
              <a:gd name="connsiteX5302" fmla="*/ 1282446 w 2810446"/>
              <a:gd name="connsiteY5302" fmla="*/ 437769 h 1405699"/>
              <a:gd name="connsiteX5303" fmla="*/ 1279303 w 2810446"/>
              <a:gd name="connsiteY5303" fmla="*/ 440912 h 1405699"/>
              <a:gd name="connsiteX5304" fmla="*/ 1282446 w 2810446"/>
              <a:gd name="connsiteY5304" fmla="*/ 444056 h 1405699"/>
              <a:gd name="connsiteX5305" fmla="*/ 1294448 w 2810446"/>
              <a:gd name="connsiteY5305" fmla="*/ 438531 h 1405699"/>
              <a:gd name="connsiteX5306" fmla="*/ 1297591 w 2810446"/>
              <a:gd name="connsiteY5306" fmla="*/ 435388 h 1405699"/>
              <a:gd name="connsiteX5307" fmla="*/ 1294448 w 2810446"/>
              <a:gd name="connsiteY5307" fmla="*/ 432245 h 1405699"/>
              <a:gd name="connsiteX5308" fmla="*/ 1291304 w 2810446"/>
              <a:gd name="connsiteY5308" fmla="*/ 435388 h 1405699"/>
              <a:gd name="connsiteX5309" fmla="*/ 1294448 w 2810446"/>
              <a:gd name="connsiteY5309" fmla="*/ 438531 h 1405699"/>
              <a:gd name="connsiteX5310" fmla="*/ 1306735 w 2810446"/>
              <a:gd name="connsiteY5310" fmla="*/ 433673 h 1405699"/>
              <a:gd name="connsiteX5311" fmla="*/ 1309878 w 2810446"/>
              <a:gd name="connsiteY5311" fmla="*/ 430530 h 1405699"/>
              <a:gd name="connsiteX5312" fmla="*/ 1306735 w 2810446"/>
              <a:gd name="connsiteY5312" fmla="*/ 427387 h 1405699"/>
              <a:gd name="connsiteX5313" fmla="*/ 1303592 w 2810446"/>
              <a:gd name="connsiteY5313" fmla="*/ 430530 h 1405699"/>
              <a:gd name="connsiteX5314" fmla="*/ 1306735 w 2810446"/>
              <a:gd name="connsiteY5314" fmla="*/ 433673 h 1405699"/>
              <a:gd name="connsiteX5315" fmla="*/ 1319213 w 2810446"/>
              <a:gd name="connsiteY5315" fmla="*/ 429292 h 1405699"/>
              <a:gd name="connsiteX5316" fmla="*/ 1322356 w 2810446"/>
              <a:gd name="connsiteY5316" fmla="*/ 426149 h 1405699"/>
              <a:gd name="connsiteX5317" fmla="*/ 1319213 w 2810446"/>
              <a:gd name="connsiteY5317" fmla="*/ 423005 h 1405699"/>
              <a:gd name="connsiteX5318" fmla="*/ 1316069 w 2810446"/>
              <a:gd name="connsiteY5318" fmla="*/ 426149 h 1405699"/>
              <a:gd name="connsiteX5319" fmla="*/ 1319213 w 2810446"/>
              <a:gd name="connsiteY5319" fmla="*/ 429292 h 1405699"/>
              <a:gd name="connsiteX5320" fmla="*/ 1397032 w 2810446"/>
              <a:gd name="connsiteY5320" fmla="*/ 415100 h 1405699"/>
              <a:gd name="connsiteX5321" fmla="*/ 1400175 w 2810446"/>
              <a:gd name="connsiteY5321" fmla="*/ 411956 h 1405699"/>
              <a:gd name="connsiteX5322" fmla="*/ 1397032 w 2810446"/>
              <a:gd name="connsiteY5322" fmla="*/ 408813 h 1405699"/>
              <a:gd name="connsiteX5323" fmla="*/ 1393889 w 2810446"/>
              <a:gd name="connsiteY5323" fmla="*/ 411956 h 1405699"/>
              <a:gd name="connsiteX5324" fmla="*/ 1397032 w 2810446"/>
              <a:gd name="connsiteY5324" fmla="*/ 415100 h 1405699"/>
              <a:gd name="connsiteX5325" fmla="*/ 1410272 w 2810446"/>
              <a:gd name="connsiteY5325" fmla="*/ 414814 h 1405699"/>
              <a:gd name="connsiteX5326" fmla="*/ 1413415 w 2810446"/>
              <a:gd name="connsiteY5326" fmla="*/ 411671 h 1405699"/>
              <a:gd name="connsiteX5327" fmla="*/ 1410272 w 2810446"/>
              <a:gd name="connsiteY5327" fmla="*/ 408527 h 1405699"/>
              <a:gd name="connsiteX5328" fmla="*/ 1407128 w 2810446"/>
              <a:gd name="connsiteY5328" fmla="*/ 411671 h 1405699"/>
              <a:gd name="connsiteX5329" fmla="*/ 1410272 w 2810446"/>
              <a:gd name="connsiteY5329" fmla="*/ 414814 h 1405699"/>
              <a:gd name="connsiteX5330" fmla="*/ 1423511 w 2810446"/>
              <a:gd name="connsiteY5330" fmla="*/ 415100 h 1405699"/>
              <a:gd name="connsiteX5331" fmla="*/ 1426655 w 2810446"/>
              <a:gd name="connsiteY5331" fmla="*/ 411956 h 1405699"/>
              <a:gd name="connsiteX5332" fmla="*/ 1423511 w 2810446"/>
              <a:gd name="connsiteY5332" fmla="*/ 408813 h 1405699"/>
              <a:gd name="connsiteX5333" fmla="*/ 1420368 w 2810446"/>
              <a:gd name="connsiteY5333" fmla="*/ 411956 h 1405699"/>
              <a:gd name="connsiteX5334" fmla="*/ 1423511 w 2810446"/>
              <a:gd name="connsiteY5334" fmla="*/ 415100 h 1405699"/>
              <a:gd name="connsiteX5335" fmla="*/ 1436751 w 2810446"/>
              <a:gd name="connsiteY5335" fmla="*/ 416052 h 1405699"/>
              <a:gd name="connsiteX5336" fmla="*/ 1439894 w 2810446"/>
              <a:gd name="connsiteY5336" fmla="*/ 412909 h 1405699"/>
              <a:gd name="connsiteX5337" fmla="*/ 1436751 w 2810446"/>
              <a:gd name="connsiteY5337" fmla="*/ 409766 h 1405699"/>
              <a:gd name="connsiteX5338" fmla="*/ 1433608 w 2810446"/>
              <a:gd name="connsiteY5338" fmla="*/ 412909 h 1405699"/>
              <a:gd name="connsiteX5339" fmla="*/ 1436751 w 2810446"/>
              <a:gd name="connsiteY5339" fmla="*/ 416052 h 1405699"/>
              <a:gd name="connsiteX5340" fmla="*/ 1449896 w 2810446"/>
              <a:gd name="connsiteY5340" fmla="*/ 417481 h 1405699"/>
              <a:gd name="connsiteX5341" fmla="*/ 1453039 w 2810446"/>
              <a:gd name="connsiteY5341" fmla="*/ 414338 h 1405699"/>
              <a:gd name="connsiteX5342" fmla="*/ 1449896 w 2810446"/>
              <a:gd name="connsiteY5342" fmla="*/ 411194 h 1405699"/>
              <a:gd name="connsiteX5343" fmla="*/ 1446752 w 2810446"/>
              <a:gd name="connsiteY5343" fmla="*/ 414338 h 1405699"/>
              <a:gd name="connsiteX5344" fmla="*/ 1449896 w 2810446"/>
              <a:gd name="connsiteY5344" fmla="*/ 417481 h 1405699"/>
              <a:gd name="connsiteX5345" fmla="*/ 1462945 w 2810446"/>
              <a:gd name="connsiteY5345" fmla="*/ 419576 h 1405699"/>
              <a:gd name="connsiteX5346" fmla="*/ 1466088 w 2810446"/>
              <a:gd name="connsiteY5346" fmla="*/ 416433 h 1405699"/>
              <a:gd name="connsiteX5347" fmla="*/ 1462945 w 2810446"/>
              <a:gd name="connsiteY5347" fmla="*/ 413290 h 1405699"/>
              <a:gd name="connsiteX5348" fmla="*/ 1459802 w 2810446"/>
              <a:gd name="connsiteY5348" fmla="*/ 416433 h 1405699"/>
              <a:gd name="connsiteX5349" fmla="*/ 1462945 w 2810446"/>
              <a:gd name="connsiteY5349" fmla="*/ 419576 h 1405699"/>
              <a:gd name="connsiteX5350" fmla="*/ 1475899 w 2810446"/>
              <a:gd name="connsiteY5350" fmla="*/ 422243 h 1405699"/>
              <a:gd name="connsiteX5351" fmla="*/ 1479042 w 2810446"/>
              <a:gd name="connsiteY5351" fmla="*/ 419100 h 1405699"/>
              <a:gd name="connsiteX5352" fmla="*/ 1475899 w 2810446"/>
              <a:gd name="connsiteY5352" fmla="*/ 415957 h 1405699"/>
              <a:gd name="connsiteX5353" fmla="*/ 1472756 w 2810446"/>
              <a:gd name="connsiteY5353" fmla="*/ 419100 h 1405699"/>
              <a:gd name="connsiteX5354" fmla="*/ 1475899 w 2810446"/>
              <a:gd name="connsiteY5354" fmla="*/ 422243 h 1405699"/>
              <a:gd name="connsiteX5355" fmla="*/ 1488662 w 2810446"/>
              <a:gd name="connsiteY5355" fmla="*/ 425482 h 1405699"/>
              <a:gd name="connsiteX5356" fmla="*/ 1491806 w 2810446"/>
              <a:gd name="connsiteY5356" fmla="*/ 422339 h 1405699"/>
              <a:gd name="connsiteX5357" fmla="*/ 1488662 w 2810446"/>
              <a:gd name="connsiteY5357" fmla="*/ 419195 h 1405699"/>
              <a:gd name="connsiteX5358" fmla="*/ 1485519 w 2810446"/>
              <a:gd name="connsiteY5358" fmla="*/ 422339 h 1405699"/>
              <a:gd name="connsiteX5359" fmla="*/ 1488662 w 2810446"/>
              <a:gd name="connsiteY5359" fmla="*/ 425482 h 1405699"/>
              <a:gd name="connsiteX5360" fmla="*/ 1501331 w 2810446"/>
              <a:gd name="connsiteY5360" fmla="*/ 429292 h 1405699"/>
              <a:gd name="connsiteX5361" fmla="*/ 1504474 w 2810446"/>
              <a:gd name="connsiteY5361" fmla="*/ 426149 h 1405699"/>
              <a:gd name="connsiteX5362" fmla="*/ 1501331 w 2810446"/>
              <a:gd name="connsiteY5362" fmla="*/ 423005 h 1405699"/>
              <a:gd name="connsiteX5363" fmla="*/ 1498187 w 2810446"/>
              <a:gd name="connsiteY5363" fmla="*/ 426149 h 1405699"/>
              <a:gd name="connsiteX5364" fmla="*/ 1501331 w 2810446"/>
              <a:gd name="connsiteY5364" fmla="*/ 429292 h 1405699"/>
              <a:gd name="connsiteX5365" fmla="*/ 1513904 w 2810446"/>
              <a:gd name="connsiteY5365" fmla="*/ 433673 h 1405699"/>
              <a:gd name="connsiteX5366" fmla="*/ 1517047 w 2810446"/>
              <a:gd name="connsiteY5366" fmla="*/ 430530 h 1405699"/>
              <a:gd name="connsiteX5367" fmla="*/ 1513904 w 2810446"/>
              <a:gd name="connsiteY5367" fmla="*/ 427387 h 1405699"/>
              <a:gd name="connsiteX5368" fmla="*/ 1510760 w 2810446"/>
              <a:gd name="connsiteY5368" fmla="*/ 430530 h 1405699"/>
              <a:gd name="connsiteX5369" fmla="*/ 1513904 w 2810446"/>
              <a:gd name="connsiteY5369" fmla="*/ 433673 h 1405699"/>
              <a:gd name="connsiteX5370" fmla="*/ 1526096 w 2810446"/>
              <a:gd name="connsiteY5370" fmla="*/ 438531 h 1405699"/>
              <a:gd name="connsiteX5371" fmla="*/ 1529239 w 2810446"/>
              <a:gd name="connsiteY5371" fmla="*/ 435388 h 1405699"/>
              <a:gd name="connsiteX5372" fmla="*/ 1526096 w 2810446"/>
              <a:gd name="connsiteY5372" fmla="*/ 432245 h 1405699"/>
              <a:gd name="connsiteX5373" fmla="*/ 1522952 w 2810446"/>
              <a:gd name="connsiteY5373" fmla="*/ 435388 h 1405699"/>
              <a:gd name="connsiteX5374" fmla="*/ 1526096 w 2810446"/>
              <a:gd name="connsiteY5374" fmla="*/ 438531 h 1405699"/>
              <a:gd name="connsiteX5375" fmla="*/ 1538192 w 2810446"/>
              <a:gd name="connsiteY5375" fmla="*/ 444056 h 1405699"/>
              <a:gd name="connsiteX5376" fmla="*/ 1541336 w 2810446"/>
              <a:gd name="connsiteY5376" fmla="*/ 440912 h 1405699"/>
              <a:gd name="connsiteX5377" fmla="*/ 1538192 w 2810446"/>
              <a:gd name="connsiteY5377" fmla="*/ 437769 h 1405699"/>
              <a:gd name="connsiteX5378" fmla="*/ 1535049 w 2810446"/>
              <a:gd name="connsiteY5378" fmla="*/ 440912 h 1405699"/>
              <a:gd name="connsiteX5379" fmla="*/ 1538192 w 2810446"/>
              <a:gd name="connsiteY5379" fmla="*/ 444056 h 1405699"/>
              <a:gd name="connsiteX5380" fmla="*/ 1550003 w 2810446"/>
              <a:gd name="connsiteY5380" fmla="*/ 450056 h 1405699"/>
              <a:gd name="connsiteX5381" fmla="*/ 1553147 w 2810446"/>
              <a:gd name="connsiteY5381" fmla="*/ 446913 h 1405699"/>
              <a:gd name="connsiteX5382" fmla="*/ 1550003 w 2810446"/>
              <a:gd name="connsiteY5382" fmla="*/ 443770 h 1405699"/>
              <a:gd name="connsiteX5383" fmla="*/ 1546860 w 2810446"/>
              <a:gd name="connsiteY5383" fmla="*/ 446913 h 1405699"/>
              <a:gd name="connsiteX5384" fmla="*/ 1550003 w 2810446"/>
              <a:gd name="connsiteY5384" fmla="*/ 450056 h 1405699"/>
              <a:gd name="connsiteX5385" fmla="*/ 1561433 w 2810446"/>
              <a:gd name="connsiteY5385" fmla="*/ 456533 h 1405699"/>
              <a:gd name="connsiteX5386" fmla="*/ 1564577 w 2810446"/>
              <a:gd name="connsiteY5386" fmla="*/ 453390 h 1405699"/>
              <a:gd name="connsiteX5387" fmla="*/ 1561433 w 2810446"/>
              <a:gd name="connsiteY5387" fmla="*/ 450247 h 1405699"/>
              <a:gd name="connsiteX5388" fmla="*/ 1558290 w 2810446"/>
              <a:gd name="connsiteY5388" fmla="*/ 453390 h 1405699"/>
              <a:gd name="connsiteX5389" fmla="*/ 1561433 w 2810446"/>
              <a:gd name="connsiteY5389" fmla="*/ 456533 h 1405699"/>
              <a:gd name="connsiteX5390" fmla="*/ 1572673 w 2810446"/>
              <a:gd name="connsiteY5390" fmla="*/ 463582 h 1405699"/>
              <a:gd name="connsiteX5391" fmla="*/ 1575816 w 2810446"/>
              <a:gd name="connsiteY5391" fmla="*/ 460439 h 1405699"/>
              <a:gd name="connsiteX5392" fmla="*/ 1572673 w 2810446"/>
              <a:gd name="connsiteY5392" fmla="*/ 457295 h 1405699"/>
              <a:gd name="connsiteX5393" fmla="*/ 1569530 w 2810446"/>
              <a:gd name="connsiteY5393" fmla="*/ 460439 h 1405699"/>
              <a:gd name="connsiteX5394" fmla="*/ 1572673 w 2810446"/>
              <a:gd name="connsiteY5394" fmla="*/ 463582 h 1405699"/>
              <a:gd name="connsiteX5395" fmla="*/ 1583531 w 2810446"/>
              <a:gd name="connsiteY5395" fmla="*/ 471107 h 1405699"/>
              <a:gd name="connsiteX5396" fmla="*/ 1586675 w 2810446"/>
              <a:gd name="connsiteY5396" fmla="*/ 467963 h 1405699"/>
              <a:gd name="connsiteX5397" fmla="*/ 1583531 w 2810446"/>
              <a:gd name="connsiteY5397" fmla="*/ 464820 h 1405699"/>
              <a:gd name="connsiteX5398" fmla="*/ 1580388 w 2810446"/>
              <a:gd name="connsiteY5398" fmla="*/ 467963 h 1405699"/>
              <a:gd name="connsiteX5399" fmla="*/ 1583531 w 2810446"/>
              <a:gd name="connsiteY5399" fmla="*/ 471107 h 1405699"/>
              <a:gd name="connsiteX5400" fmla="*/ 1594104 w 2810446"/>
              <a:gd name="connsiteY5400" fmla="*/ 479108 h 1405699"/>
              <a:gd name="connsiteX5401" fmla="*/ 1597247 w 2810446"/>
              <a:gd name="connsiteY5401" fmla="*/ 475964 h 1405699"/>
              <a:gd name="connsiteX5402" fmla="*/ 1594104 w 2810446"/>
              <a:gd name="connsiteY5402" fmla="*/ 472821 h 1405699"/>
              <a:gd name="connsiteX5403" fmla="*/ 1590961 w 2810446"/>
              <a:gd name="connsiteY5403" fmla="*/ 475964 h 1405699"/>
              <a:gd name="connsiteX5404" fmla="*/ 1594104 w 2810446"/>
              <a:gd name="connsiteY5404" fmla="*/ 479108 h 1405699"/>
              <a:gd name="connsiteX5405" fmla="*/ 1604201 w 2810446"/>
              <a:gd name="connsiteY5405" fmla="*/ 487585 h 1405699"/>
              <a:gd name="connsiteX5406" fmla="*/ 1607344 w 2810446"/>
              <a:gd name="connsiteY5406" fmla="*/ 484442 h 1405699"/>
              <a:gd name="connsiteX5407" fmla="*/ 1604201 w 2810446"/>
              <a:gd name="connsiteY5407" fmla="*/ 481298 h 1405699"/>
              <a:gd name="connsiteX5408" fmla="*/ 1601057 w 2810446"/>
              <a:gd name="connsiteY5408" fmla="*/ 484442 h 1405699"/>
              <a:gd name="connsiteX5409" fmla="*/ 1604201 w 2810446"/>
              <a:gd name="connsiteY5409" fmla="*/ 487585 h 1405699"/>
              <a:gd name="connsiteX5410" fmla="*/ 1614011 w 2810446"/>
              <a:gd name="connsiteY5410" fmla="*/ 496538 h 1405699"/>
              <a:gd name="connsiteX5411" fmla="*/ 1617155 w 2810446"/>
              <a:gd name="connsiteY5411" fmla="*/ 493395 h 1405699"/>
              <a:gd name="connsiteX5412" fmla="*/ 1614011 w 2810446"/>
              <a:gd name="connsiteY5412" fmla="*/ 490252 h 1405699"/>
              <a:gd name="connsiteX5413" fmla="*/ 1610868 w 2810446"/>
              <a:gd name="connsiteY5413" fmla="*/ 493395 h 1405699"/>
              <a:gd name="connsiteX5414" fmla="*/ 1614011 w 2810446"/>
              <a:gd name="connsiteY5414" fmla="*/ 496538 h 1405699"/>
              <a:gd name="connsiteX5415" fmla="*/ 1623346 w 2810446"/>
              <a:gd name="connsiteY5415" fmla="*/ 505873 h 1405699"/>
              <a:gd name="connsiteX5416" fmla="*/ 1626489 w 2810446"/>
              <a:gd name="connsiteY5416" fmla="*/ 502730 h 1405699"/>
              <a:gd name="connsiteX5417" fmla="*/ 1623346 w 2810446"/>
              <a:gd name="connsiteY5417" fmla="*/ 499586 h 1405699"/>
              <a:gd name="connsiteX5418" fmla="*/ 1620203 w 2810446"/>
              <a:gd name="connsiteY5418" fmla="*/ 502730 h 1405699"/>
              <a:gd name="connsiteX5419" fmla="*/ 1623346 w 2810446"/>
              <a:gd name="connsiteY5419" fmla="*/ 505873 h 1405699"/>
              <a:gd name="connsiteX5420" fmla="*/ 1632299 w 2810446"/>
              <a:gd name="connsiteY5420" fmla="*/ 515684 h 1405699"/>
              <a:gd name="connsiteX5421" fmla="*/ 1635443 w 2810446"/>
              <a:gd name="connsiteY5421" fmla="*/ 512540 h 1405699"/>
              <a:gd name="connsiteX5422" fmla="*/ 1632299 w 2810446"/>
              <a:gd name="connsiteY5422" fmla="*/ 509397 h 1405699"/>
              <a:gd name="connsiteX5423" fmla="*/ 1629156 w 2810446"/>
              <a:gd name="connsiteY5423" fmla="*/ 512540 h 1405699"/>
              <a:gd name="connsiteX5424" fmla="*/ 1632299 w 2810446"/>
              <a:gd name="connsiteY5424" fmla="*/ 515684 h 1405699"/>
              <a:gd name="connsiteX5425" fmla="*/ 1640777 w 2810446"/>
              <a:gd name="connsiteY5425" fmla="*/ 525780 h 1405699"/>
              <a:gd name="connsiteX5426" fmla="*/ 1643920 w 2810446"/>
              <a:gd name="connsiteY5426" fmla="*/ 522637 h 1405699"/>
              <a:gd name="connsiteX5427" fmla="*/ 1640777 w 2810446"/>
              <a:gd name="connsiteY5427" fmla="*/ 519494 h 1405699"/>
              <a:gd name="connsiteX5428" fmla="*/ 1637633 w 2810446"/>
              <a:gd name="connsiteY5428" fmla="*/ 522637 h 1405699"/>
              <a:gd name="connsiteX5429" fmla="*/ 1640777 w 2810446"/>
              <a:gd name="connsiteY5429" fmla="*/ 525780 h 1405699"/>
              <a:gd name="connsiteX5430" fmla="*/ 1648778 w 2810446"/>
              <a:gd name="connsiteY5430" fmla="*/ 536353 h 1405699"/>
              <a:gd name="connsiteX5431" fmla="*/ 1651921 w 2810446"/>
              <a:gd name="connsiteY5431" fmla="*/ 533210 h 1405699"/>
              <a:gd name="connsiteX5432" fmla="*/ 1648778 w 2810446"/>
              <a:gd name="connsiteY5432" fmla="*/ 530066 h 1405699"/>
              <a:gd name="connsiteX5433" fmla="*/ 1645634 w 2810446"/>
              <a:gd name="connsiteY5433" fmla="*/ 533210 h 1405699"/>
              <a:gd name="connsiteX5434" fmla="*/ 1648778 w 2810446"/>
              <a:gd name="connsiteY5434" fmla="*/ 536353 h 1405699"/>
              <a:gd name="connsiteX5435" fmla="*/ 1656302 w 2810446"/>
              <a:gd name="connsiteY5435" fmla="*/ 547211 h 1405699"/>
              <a:gd name="connsiteX5436" fmla="*/ 1659446 w 2810446"/>
              <a:gd name="connsiteY5436" fmla="*/ 544068 h 1405699"/>
              <a:gd name="connsiteX5437" fmla="*/ 1656302 w 2810446"/>
              <a:gd name="connsiteY5437" fmla="*/ 540925 h 1405699"/>
              <a:gd name="connsiteX5438" fmla="*/ 1653159 w 2810446"/>
              <a:gd name="connsiteY5438" fmla="*/ 544068 h 1405699"/>
              <a:gd name="connsiteX5439" fmla="*/ 1656302 w 2810446"/>
              <a:gd name="connsiteY5439" fmla="*/ 547211 h 1405699"/>
              <a:gd name="connsiteX5440" fmla="*/ 1663351 w 2810446"/>
              <a:gd name="connsiteY5440" fmla="*/ 558451 h 1405699"/>
              <a:gd name="connsiteX5441" fmla="*/ 1666494 w 2810446"/>
              <a:gd name="connsiteY5441" fmla="*/ 555308 h 1405699"/>
              <a:gd name="connsiteX5442" fmla="*/ 1663351 w 2810446"/>
              <a:gd name="connsiteY5442" fmla="*/ 552164 h 1405699"/>
              <a:gd name="connsiteX5443" fmla="*/ 1660208 w 2810446"/>
              <a:gd name="connsiteY5443" fmla="*/ 555308 h 1405699"/>
              <a:gd name="connsiteX5444" fmla="*/ 1663351 w 2810446"/>
              <a:gd name="connsiteY5444" fmla="*/ 558451 h 1405699"/>
              <a:gd name="connsiteX5445" fmla="*/ 1669828 w 2810446"/>
              <a:gd name="connsiteY5445" fmla="*/ 569881 h 1405699"/>
              <a:gd name="connsiteX5446" fmla="*/ 1672971 w 2810446"/>
              <a:gd name="connsiteY5446" fmla="*/ 566738 h 1405699"/>
              <a:gd name="connsiteX5447" fmla="*/ 1669828 w 2810446"/>
              <a:gd name="connsiteY5447" fmla="*/ 563594 h 1405699"/>
              <a:gd name="connsiteX5448" fmla="*/ 1666685 w 2810446"/>
              <a:gd name="connsiteY5448" fmla="*/ 566738 h 1405699"/>
              <a:gd name="connsiteX5449" fmla="*/ 1669828 w 2810446"/>
              <a:gd name="connsiteY5449" fmla="*/ 569881 h 1405699"/>
              <a:gd name="connsiteX5450" fmla="*/ 1675829 w 2810446"/>
              <a:gd name="connsiteY5450" fmla="*/ 581692 h 1405699"/>
              <a:gd name="connsiteX5451" fmla="*/ 1678972 w 2810446"/>
              <a:gd name="connsiteY5451" fmla="*/ 578549 h 1405699"/>
              <a:gd name="connsiteX5452" fmla="*/ 1675829 w 2810446"/>
              <a:gd name="connsiteY5452" fmla="*/ 575405 h 1405699"/>
              <a:gd name="connsiteX5453" fmla="*/ 1672685 w 2810446"/>
              <a:gd name="connsiteY5453" fmla="*/ 578549 h 1405699"/>
              <a:gd name="connsiteX5454" fmla="*/ 1675829 w 2810446"/>
              <a:gd name="connsiteY5454" fmla="*/ 581692 h 1405699"/>
              <a:gd name="connsiteX5455" fmla="*/ 1681353 w 2810446"/>
              <a:gd name="connsiteY5455" fmla="*/ 593789 h 1405699"/>
              <a:gd name="connsiteX5456" fmla="*/ 1684496 w 2810446"/>
              <a:gd name="connsiteY5456" fmla="*/ 590645 h 1405699"/>
              <a:gd name="connsiteX5457" fmla="*/ 1681353 w 2810446"/>
              <a:gd name="connsiteY5457" fmla="*/ 587502 h 1405699"/>
              <a:gd name="connsiteX5458" fmla="*/ 1678210 w 2810446"/>
              <a:gd name="connsiteY5458" fmla="*/ 590645 h 1405699"/>
              <a:gd name="connsiteX5459" fmla="*/ 1681353 w 2810446"/>
              <a:gd name="connsiteY5459" fmla="*/ 593789 h 1405699"/>
              <a:gd name="connsiteX5460" fmla="*/ 1686211 w 2810446"/>
              <a:gd name="connsiteY5460" fmla="*/ 605981 h 1405699"/>
              <a:gd name="connsiteX5461" fmla="*/ 1689354 w 2810446"/>
              <a:gd name="connsiteY5461" fmla="*/ 602837 h 1405699"/>
              <a:gd name="connsiteX5462" fmla="*/ 1686211 w 2810446"/>
              <a:gd name="connsiteY5462" fmla="*/ 599694 h 1405699"/>
              <a:gd name="connsiteX5463" fmla="*/ 1683068 w 2810446"/>
              <a:gd name="connsiteY5463" fmla="*/ 602837 h 1405699"/>
              <a:gd name="connsiteX5464" fmla="*/ 1686211 w 2810446"/>
              <a:gd name="connsiteY5464" fmla="*/ 605981 h 1405699"/>
              <a:gd name="connsiteX5465" fmla="*/ 1690592 w 2810446"/>
              <a:gd name="connsiteY5465" fmla="*/ 618458 h 1405699"/>
              <a:gd name="connsiteX5466" fmla="*/ 1693736 w 2810446"/>
              <a:gd name="connsiteY5466" fmla="*/ 615315 h 1405699"/>
              <a:gd name="connsiteX5467" fmla="*/ 1690592 w 2810446"/>
              <a:gd name="connsiteY5467" fmla="*/ 612172 h 1405699"/>
              <a:gd name="connsiteX5468" fmla="*/ 1687449 w 2810446"/>
              <a:gd name="connsiteY5468" fmla="*/ 615315 h 1405699"/>
              <a:gd name="connsiteX5469" fmla="*/ 1690592 w 2810446"/>
              <a:gd name="connsiteY5469" fmla="*/ 618458 h 1405699"/>
              <a:gd name="connsiteX5470" fmla="*/ 1694402 w 2810446"/>
              <a:gd name="connsiteY5470" fmla="*/ 631127 h 1405699"/>
              <a:gd name="connsiteX5471" fmla="*/ 1697546 w 2810446"/>
              <a:gd name="connsiteY5471" fmla="*/ 627983 h 1405699"/>
              <a:gd name="connsiteX5472" fmla="*/ 1694402 w 2810446"/>
              <a:gd name="connsiteY5472" fmla="*/ 624840 h 1405699"/>
              <a:gd name="connsiteX5473" fmla="*/ 1691259 w 2810446"/>
              <a:gd name="connsiteY5473" fmla="*/ 627983 h 1405699"/>
              <a:gd name="connsiteX5474" fmla="*/ 1694402 w 2810446"/>
              <a:gd name="connsiteY5474" fmla="*/ 631127 h 1405699"/>
              <a:gd name="connsiteX5475" fmla="*/ 1697641 w 2810446"/>
              <a:gd name="connsiteY5475" fmla="*/ 643985 h 1405699"/>
              <a:gd name="connsiteX5476" fmla="*/ 1700784 w 2810446"/>
              <a:gd name="connsiteY5476" fmla="*/ 640842 h 1405699"/>
              <a:gd name="connsiteX5477" fmla="*/ 1697641 w 2810446"/>
              <a:gd name="connsiteY5477" fmla="*/ 637699 h 1405699"/>
              <a:gd name="connsiteX5478" fmla="*/ 1694498 w 2810446"/>
              <a:gd name="connsiteY5478" fmla="*/ 640842 h 1405699"/>
              <a:gd name="connsiteX5479" fmla="*/ 1697641 w 2810446"/>
              <a:gd name="connsiteY5479" fmla="*/ 643985 h 1405699"/>
              <a:gd name="connsiteX5480" fmla="*/ 1700308 w 2810446"/>
              <a:gd name="connsiteY5480" fmla="*/ 656939 h 1405699"/>
              <a:gd name="connsiteX5481" fmla="*/ 1703451 w 2810446"/>
              <a:gd name="connsiteY5481" fmla="*/ 653796 h 1405699"/>
              <a:gd name="connsiteX5482" fmla="*/ 1700308 w 2810446"/>
              <a:gd name="connsiteY5482" fmla="*/ 650653 h 1405699"/>
              <a:gd name="connsiteX5483" fmla="*/ 1697164 w 2810446"/>
              <a:gd name="connsiteY5483" fmla="*/ 653796 h 1405699"/>
              <a:gd name="connsiteX5484" fmla="*/ 1700308 w 2810446"/>
              <a:gd name="connsiteY5484" fmla="*/ 656939 h 1405699"/>
              <a:gd name="connsiteX5485" fmla="*/ 1702403 w 2810446"/>
              <a:gd name="connsiteY5485" fmla="*/ 669988 h 1405699"/>
              <a:gd name="connsiteX5486" fmla="*/ 1705547 w 2810446"/>
              <a:gd name="connsiteY5486" fmla="*/ 666845 h 1405699"/>
              <a:gd name="connsiteX5487" fmla="*/ 1702403 w 2810446"/>
              <a:gd name="connsiteY5487" fmla="*/ 663702 h 1405699"/>
              <a:gd name="connsiteX5488" fmla="*/ 1699260 w 2810446"/>
              <a:gd name="connsiteY5488" fmla="*/ 666845 h 1405699"/>
              <a:gd name="connsiteX5489" fmla="*/ 1702403 w 2810446"/>
              <a:gd name="connsiteY5489" fmla="*/ 669988 h 1405699"/>
              <a:gd name="connsiteX5490" fmla="*/ 1703832 w 2810446"/>
              <a:gd name="connsiteY5490" fmla="*/ 683133 h 1405699"/>
              <a:gd name="connsiteX5491" fmla="*/ 1706975 w 2810446"/>
              <a:gd name="connsiteY5491" fmla="*/ 679990 h 1405699"/>
              <a:gd name="connsiteX5492" fmla="*/ 1703832 w 2810446"/>
              <a:gd name="connsiteY5492" fmla="*/ 676847 h 1405699"/>
              <a:gd name="connsiteX5493" fmla="*/ 1700689 w 2810446"/>
              <a:gd name="connsiteY5493" fmla="*/ 679990 h 1405699"/>
              <a:gd name="connsiteX5494" fmla="*/ 1703832 w 2810446"/>
              <a:gd name="connsiteY5494" fmla="*/ 683133 h 1405699"/>
              <a:gd name="connsiteX5495" fmla="*/ 1704785 w 2810446"/>
              <a:gd name="connsiteY5495" fmla="*/ 696373 h 1405699"/>
              <a:gd name="connsiteX5496" fmla="*/ 1707928 w 2810446"/>
              <a:gd name="connsiteY5496" fmla="*/ 693230 h 1405699"/>
              <a:gd name="connsiteX5497" fmla="*/ 1704785 w 2810446"/>
              <a:gd name="connsiteY5497" fmla="*/ 690086 h 1405699"/>
              <a:gd name="connsiteX5498" fmla="*/ 1701641 w 2810446"/>
              <a:gd name="connsiteY5498" fmla="*/ 693230 h 1405699"/>
              <a:gd name="connsiteX5499" fmla="*/ 1704785 w 2810446"/>
              <a:gd name="connsiteY5499" fmla="*/ 696373 h 1405699"/>
              <a:gd name="connsiteX5500" fmla="*/ 1719739 w 2810446"/>
              <a:gd name="connsiteY5500" fmla="*/ 709613 h 1405699"/>
              <a:gd name="connsiteX5501" fmla="*/ 1722882 w 2810446"/>
              <a:gd name="connsiteY5501" fmla="*/ 706469 h 1405699"/>
              <a:gd name="connsiteX5502" fmla="*/ 1719739 w 2810446"/>
              <a:gd name="connsiteY5502" fmla="*/ 703326 h 1405699"/>
              <a:gd name="connsiteX5503" fmla="*/ 1716596 w 2810446"/>
              <a:gd name="connsiteY5503" fmla="*/ 706469 h 1405699"/>
              <a:gd name="connsiteX5504" fmla="*/ 1719739 w 2810446"/>
              <a:gd name="connsiteY5504" fmla="*/ 709613 h 1405699"/>
              <a:gd name="connsiteX5505" fmla="*/ 1719453 w 2810446"/>
              <a:gd name="connsiteY5505" fmla="*/ 722852 h 1405699"/>
              <a:gd name="connsiteX5506" fmla="*/ 1722596 w 2810446"/>
              <a:gd name="connsiteY5506" fmla="*/ 719709 h 1405699"/>
              <a:gd name="connsiteX5507" fmla="*/ 1719453 w 2810446"/>
              <a:gd name="connsiteY5507" fmla="*/ 716566 h 1405699"/>
              <a:gd name="connsiteX5508" fmla="*/ 1716310 w 2810446"/>
              <a:gd name="connsiteY5508" fmla="*/ 719709 h 1405699"/>
              <a:gd name="connsiteX5509" fmla="*/ 1719453 w 2810446"/>
              <a:gd name="connsiteY5509" fmla="*/ 722852 h 1405699"/>
              <a:gd name="connsiteX5510" fmla="*/ 1718691 w 2810446"/>
              <a:gd name="connsiteY5510" fmla="*/ 735997 h 1405699"/>
              <a:gd name="connsiteX5511" fmla="*/ 1721834 w 2810446"/>
              <a:gd name="connsiteY5511" fmla="*/ 732854 h 1405699"/>
              <a:gd name="connsiteX5512" fmla="*/ 1718691 w 2810446"/>
              <a:gd name="connsiteY5512" fmla="*/ 729710 h 1405699"/>
              <a:gd name="connsiteX5513" fmla="*/ 1715548 w 2810446"/>
              <a:gd name="connsiteY5513" fmla="*/ 732854 h 1405699"/>
              <a:gd name="connsiteX5514" fmla="*/ 1718691 w 2810446"/>
              <a:gd name="connsiteY5514" fmla="*/ 735997 h 1405699"/>
              <a:gd name="connsiteX5515" fmla="*/ 1717262 w 2810446"/>
              <a:gd name="connsiteY5515" fmla="*/ 749141 h 1405699"/>
              <a:gd name="connsiteX5516" fmla="*/ 1720406 w 2810446"/>
              <a:gd name="connsiteY5516" fmla="*/ 745998 h 1405699"/>
              <a:gd name="connsiteX5517" fmla="*/ 1717262 w 2810446"/>
              <a:gd name="connsiteY5517" fmla="*/ 742855 h 1405699"/>
              <a:gd name="connsiteX5518" fmla="*/ 1714119 w 2810446"/>
              <a:gd name="connsiteY5518" fmla="*/ 745998 h 1405699"/>
              <a:gd name="connsiteX5519" fmla="*/ 1717262 w 2810446"/>
              <a:gd name="connsiteY5519" fmla="*/ 749141 h 1405699"/>
              <a:gd name="connsiteX5520" fmla="*/ 1715262 w 2810446"/>
              <a:gd name="connsiteY5520" fmla="*/ 762286 h 1405699"/>
              <a:gd name="connsiteX5521" fmla="*/ 1718405 w 2810446"/>
              <a:gd name="connsiteY5521" fmla="*/ 759143 h 1405699"/>
              <a:gd name="connsiteX5522" fmla="*/ 1715262 w 2810446"/>
              <a:gd name="connsiteY5522" fmla="*/ 755999 h 1405699"/>
              <a:gd name="connsiteX5523" fmla="*/ 1712119 w 2810446"/>
              <a:gd name="connsiteY5523" fmla="*/ 759143 h 1405699"/>
              <a:gd name="connsiteX5524" fmla="*/ 1715262 w 2810446"/>
              <a:gd name="connsiteY5524" fmla="*/ 762286 h 1405699"/>
              <a:gd name="connsiteX5525" fmla="*/ 1712690 w 2810446"/>
              <a:gd name="connsiteY5525" fmla="*/ 775240 h 1405699"/>
              <a:gd name="connsiteX5526" fmla="*/ 1715834 w 2810446"/>
              <a:gd name="connsiteY5526" fmla="*/ 772097 h 1405699"/>
              <a:gd name="connsiteX5527" fmla="*/ 1712690 w 2810446"/>
              <a:gd name="connsiteY5527" fmla="*/ 768953 h 1405699"/>
              <a:gd name="connsiteX5528" fmla="*/ 1709547 w 2810446"/>
              <a:gd name="connsiteY5528" fmla="*/ 772097 h 1405699"/>
              <a:gd name="connsiteX5529" fmla="*/ 1712690 w 2810446"/>
              <a:gd name="connsiteY5529" fmla="*/ 775240 h 1405699"/>
              <a:gd name="connsiteX5530" fmla="*/ 1709642 w 2810446"/>
              <a:gd name="connsiteY5530" fmla="*/ 788099 h 1405699"/>
              <a:gd name="connsiteX5531" fmla="*/ 1712786 w 2810446"/>
              <a:gd name="connsiteY5531" fmla="*/ 784955 h 1405699"/>
              <a:gd name="connsiteX5532" fmla="*/ 1709642 w 2810446"/>
              <a:gd name="connsiteY5532" fmla="*/ 781812 h 1405699"/>
              <a:gd name="connsiteX5533" fmla="*/ 1706499 w 2810446"/>
              <a:gd name="connsiteY5533" fmla="*/ 784955 h 1405699"/>
              <a:gd name="connsiteX5534" fmla="*/ 1709642 w 2810446"/>
              <a:gd name="connsiteY5534" fmla="*/ 788099 h 1405699"/>
              <a:gd name="connsiteX5535" fmla="*/ 1706023 w 2810446"/>
              <a:gd name="connsiteY5535" fmla="*/ 800767 h 1405699"/>
              <a:gd name="connsiteX5536" fmla="*/ 1709166 w 2810446"/>
              <a:gd name="connsiteY5536" fmla="*/ 797624 h 1405699"/>
              <a:gd name="connsiteX5537" fmla="*/ 1706023 w 2810446"/>
              <a:gd name="connsiteY5537" fmla="*/ 794480 h 1405699"/>
              <a:gd name="connsiteX5538" fmla="*/ 1702880 w 2810446"/>
              <a:gd name="connsiteY5538" fmla="*/ 797624 h 1405699"/>
              <a:gd name="connsiteX5539" fmla="*/ 1706023 w 2810446"/>
              <a:gd name="connsiteY5539" fmla="*/ 800767 h 1405699"/>
              <a:gd name="connsiteX5540" fmla="*/ 1697164 w 2810446"/>
              <a:gd name="connsiteY5540" fmla="*/ 825722 h 1405699"/>
              <a:gd name="connsiteX5541" fmla="*/ 1700308 w 2810446"/>
              <a:gd name="connsiteY5541" fmla="*/ 822579 h 1405699"/>
              <a:gd name="connsiteX5542" fmla="*/ 1697164 w 2810446"/>
              <a:gd name="connsiteY5542" fmla="*/ 819436 h 1405699"/>
              <a:gd name="connsiteX5543" fmla="*/ 1694021 w 2810446"/>
              <a:gd name="connsiteY5543" fmla="*/ 822579 h 1405699"/>
              <a:gd name="connsiteX5544" fmla="*/ 1697164 w 2810446"/>
              <a:gd name="connsiteY5544" fmla="*/ 825722 h 1405699"/>
              <a:gd name="connsiteX5545" fmla="*/ 1691926 w 2810446"/>
              <a:gd name="connsiteY5545" fmla="*/ 837914 h 1405699"/>
              <a:gd name="connsiteX5546" fmla="*/ 1695069 w 2810446"/>
              <a:gd name="connsiteY5546" fmla="*/ 834771 h 1405699"/>
              <a:gd name="connsiteX5547" fmla="*/ 1691926 w 2810446"/>
              <a:gd name="connsiteY5547" fmla="*/ 831628 h 1405699"/>
              <a:gd name="connsiteX5548" fmla="*/ 1688783 w 2810446"/>
              <a:gd name="connsiteY5548" fmla="*/ 834771 h 1405699"/>
              <a:gd name="connsiteX5549" fmla="*/ 1691926 w 2810446"/>
              <a:gd name="connsiteY5549" fmla="*/ 837914 h 1405699"/>
              <a:gd name="connsiteX5550" fmla="*/ 1686211 w 2810446"/>
              <a:gd name="connsiteY5550" fmla="*/ 849821 h 1405699"/>
              <a:gd name="connsiteX5551" fmla="*/ 1689354 w 2810446"/>
              <a:gd name="connsiteY5551" fmla="*/ 846677 h 1405699"/>
              <a:gd name="connsiteX5552" fmla="*/ 1686211 w 2810446"/>
              <a:gd name="connsiteY5552" fmla="*/ 843534 h 1405699"/>
              <a:gd name="connsiteX5553" fmla="*/ 1683068 w 2810446"/>
              <a:gd name="connsiteY5553" fmla="*/ 846677 h 1405699"/>
              <a:gd name="connsiteX5554" fmla="*/ 1686211 w 2810446"/>
              <a:gd name="connsiteY5554" fmla="*/ 849821 h 1405699"/>
              <a:gd name="connsiteX5555" fmla="*/ 1679924 w 2810446"/>
              <a:gd name="connsiteY5555" fmla="*/ 861441 h 1405699"/>
              <a:gd name="connsiteX5556" fmla="*/ 1683068 w 2810446"/>
              <a:gd name="connsiteY5556" fmla="*/ 858298 h 1405699"/>
              <a:gd name="connsiteX5557" fmla="*/ 1679924 w 2810446"/>
              <a:gd name="connsiteY5557" fmla="*/ 855155 h 1405699"/>
              <a:gd name="connsiteX5558" fmla="*/ 1676781 w 2810446"/>
              <a:gd name="connsiteY5558" fmla="*/ 858298 h 1405699"/>
              <a:gd name="connsiteX5559" fmla="*/ 1679924 w 2810446"/>
              <a:gd name="connsiteY5559" fmla="*/ 861441 h 1405699"/>
              <a:gd name="connsiteX5560" fmla="*/ 1673257 w 2810446"/>
              <a:gd name="connsiteY5560" fmla="*/ 872871 h 1405699"/>
              <a:gd name="connsiteX5561" fmla="*/ 1676400 w 2810446"/>
              <a:gd name="connsiteY5561" fmla="*/ 869728 h 1405699"/>
              <a:gd name="connsiteX5562" fmla="*/ 1673257 w 2810446"/>
              <a:gd name="connsiteY5562" fmla="*/ 866585 h 1405699"/>
              <a:gd name="connsiteX5563" fmla="*/ 1670114 w 2810446"/>
              <a:gd name="connsiteY5563" fmla="*/ 869728 h 1405699"/>
              <a:gd name="connsiteX5564" fmla="*/ 1673257 w 2810446"/>
              <a:gd name="connsiteY5564" fmla="*/ 872871 h 1405699"/>
              <a:gd name="connsiteX5565" fmla="*/ 1666018 w 2810446"/>
              <a:gd name="connsiteY5565" fmla="*/ 883920 h 1405699"/>
              <a:gd name="connsiteX5566" fmla="*/ 1669161 w 2810446"/>
              <a:gd name="connsiteY5566" fmla="*/ 880777 h 1405699"/>
              <a:gd name="connsiteX5567" fmla="*/ 1666018 w 2810446"/>
              <a:gd name="connsiteY5567" fmla="*/ 877634 h 1405699"/>
              <a:gd name="connsiteX5568" fmla="*/ 1662875 w 2810446"/>
              <a:gd name="connsiteY5568" fmla="*/ 880777 h 1405699"/>
              <a:gd name="connsiteX5569" fmla="*/ 1666018 w 2810446"/>
              <a:gd name="connsiteY5569" fmla="*/ 883920 h 1405699"/>
              <a:gd name="connsiteX5570" fmla="*/ 1658303 w 2810446"/>
              <a:gd name="connsiteY5570" fmla="*/ 894683 h 1405699"/>
              <a:gd name="connsiteX5571" fmla="*/ 1661446 w 2810446"/>
              <a:gd name="connsiteY5571" fmla="*/ 891540 h 1405699"/>
              <a:gd name="connsiteX5572" fmla="*/ 1658303 w 2810446"/>
              <a:gd name="connsiteY5572" fmla="*/ 888397 h 1405699"/>
              <a:gd name="connsiteX5573" fmla="*/ 1655159 w 2810446"/>
              <a:gd name="connsiteY5573" fmla="*/ 891540 h 1405699"/>
              <a:gd name="connsiteX5574" fmla="*/ 1658303 w 2810446"/>
              <a:gd name="connsiteY5574" fmla="*/ 894683 h 1405699"/>
              <a:gd name="connsiteX5575" fmla="*/ 1650206 w 2810446"/>
              <a:gd name="connsiteY5575" fmla="*/ 905161 h 1405699"/>
              <a:gd name="connsiteX5576" fmla="*/ 1653350 w 2810446"/>
              <a:gd name="connsiteY5576" fmla="*/ 902018 h 1405699"/>
              <a:gd name="connsiteX5577" fmla="*/ 1650206 w 2810446"/>
              <a:gd name="connsiteY5577" fmla="*/ 898874 h 1405699"/>
              <a:gd name="connsiteX5578" fmla="*/ 1647063 w 2810446"/>
              <a:gd name="connsiteY5578" fmla="*/ 902018 h 1405699"/>
              <a:gd name="connsiteX5579" fmla="*/ 1650206 w 2810446"/>
              <a:gd name="connsiteY5579" fmla="*/ 905161 h 1405699"/>
              <a:gd name="connsiteX5580" fmla="*/ 1641634 w 2810446"/>
              <a:gd name="connsiteY5580" fmla="*/ 915162 h 1405699"/>
              <a:gd name="connsiteX5581" fmla="*/ 1644777 w 2810446"/>
              <a:gd name="connsiteY5581" fmla="*/ 912019 h 1405699"/>
              <a:gd name="connsiteX5582" fmla="*/ 1641634 w 2810446"/>
              <a:gd name="connsiteY5582" fmla="*/ 908876 h 1405699"/>
              <a:gd name="connsiteX5583" fmla="*/ 1638491 w 2810446"/>
              <a:gd name="connsiteY5583" fmla="*/ 912019 h 1405699"/>
              <a:gd name="connsiteX5584" fmla="*/ 1641634 w 2810446"/>
              <a:gd name="connsiteY5584" fmla="*/ 915162 h 1405699"/>
              <a:gd name="connsiteX5585" fmla="*/ 1632585 w 2810446"/>
              <a:gd name="connsiteY5585" fmla="*/ 924878 h 1405699"/>
              <a:gd name="connsiteX5586" fmla="*/ 1635728 w 2810446"/>
              <a:gd name="connsiteY5586" fmla="*/ 921734 h 1405699"/>
              <a:gd name="connsiteX5587" fmla="*/ 1632585 w 2810446"/>
              <a:gd name="connsiteY5587" fmla="*/ 918591 h 1405699"/>
              <a:gd name="connsiteX5588" fmla="*/ 1629442 w 2810446"/>
              <a:gd name="connsiteY5588" fmla="*/ 921734 h 1405699"/>
              <a:gd name="connsiteX5589" fmla="*/ 1632585 w 2810446"/>
              <a:gd name="connsiteY5589" fmla="*/ 924878 h 1405699"/>
              <a:gd name="connsiteX5590" fmla="*/ 1623251 w 2810446"/>
              <a:gd name="connsiteY5590" fmla="*/ 934212 h 1405699"/>
              <a:gd name="connsiteX5591" fmla="*/ 1626394 w 2810446"/>
              <a:gd name="connsiteY5591" fmla="*/ 931069 h 1405699"/>
              <a:gd name="connsiteX5592" fmla="*/ 1623251 w 2810446"/>
              <a:gd name="connsiteY5592" fmla="*/ 927926 h 1405699"/>
              <a:gd name="connsiteX5593" fmla="*/ 1620107 w 2810446"/>
              <a:gd name="connsiteY5593" fmla="*/ 931069 h 1405699"/>
              <a:gd name="connsiteX5594" fmla="*/ 1623251 w 2810446"/>
              <a:gd name="connsiteY5594" fmla="*/ 934212 h 1405699"/>
              <a:gd name="connsiteX5595" fmla="*/ 1613440 w 2810446"/>
              <a:gd name="connsiteY5595" fmla="*/ 943070 h 1405699"/>
              <a:gd name="connsiteX5596" fmla="*/ 1616583 w 2810446"/>
              <a:gd name="connsiteY5596" fmla="*/ 939927 h 1405699"/>
              <a:gd name="connsiteX5597" fmla="*/ 1613440 w 2810446"/>
              <a:gd name="connsiteY5597" fmla="*/ 936784 h 1405699"/>
              <a:gd name="connsiteX5598" fmla="*/ 1610297 w 2810446"/>
              <a:gd name="connsiteY5598" fmla="*/ 939927 h 1405699"/>
              <a:gd name="connsiteX5599" fmla="*/ 1613440 w 2810446"/>
              <a:gd name="connsiteY5599" fmla="*/ 943070 h 1405699"/>
              <a:gd name="connsiteX5600" fmla="*/ 1603248 w 2810446"/>
              <a:gd name="connsiteY5600" fmla="*/ 951548 h 1405699"/>
              <a:gd name="connsiteX5601" fmla="*/ 1606391 w 2810446"/>
              <a:gd name="connsiteY5601" fmla="*/ 948404 h 1405699"/>
              <a:gd name="connsiteX5602" fmla="*/ 1603248 w 2810446"/>
              <a:gd name="connsiteY5602" fmla="*/ 945261 h 1405699"/>
              <a:gd name="connsiteX5603" fmla="*/ 1600105 w 2810446"/>
              <a:gd name="connsiteY5603" fmla="*/ 948404 h 1405699"/>
              <a:gd name="connsiteX5604" fmla="*/ 1603248 w 2810446"/>
              <a:gd name="connsiteY5604" fmla="*/ 951548 h 1405699"/>
              <a:gd name="connsiteX5605" fmla="*/ 1592771 w 2810446"/>
              <a:gd name="connsiteY5605" fmla="*/ 959549 h 1405699"/>
              <a:gd name="connsiteX5606" fmla="*/ 1595914 w 2810446"/>
              <a:gd name="connsiteY5606" fmla="*/ 956405 h 1405699"/>
              <a:gd name="connsiteX5607" fmla="*/ 1592771 w 2810446"/>
              <a:gd name="connsiteY5607" fmla="*/ 953262 h 1405699"/>
              <a:gd name="connsiteX5608" fmla="*/ 1589627 w 2810446"/>
              <a:gd name="connsiteY5608" fmla="*/ 956405 h 1405699"/>
              <a:gd name="connsiteX5609" fmla="*/ 1592771 w 2810446"/>
              <a:gd name="connsiteY5609" fmla="*/ 959549 h 1405699"/>
              <a:gd name="connsiteX5610" fmla="*/ 1581912 w 2810446"/>
              <a:gd name="connsiteY5610" fmla="*/ 967169 h 1405699"/>
              <a:gd name="connsiteX5611" fmla="*/ 1585055 w 2810446"/>
              <a:gd name="connsiteY5611" fmla="*/ 964025 h 1405699"/>
              <a:gd name="connsiteX5612" fmla="*/ 1581912 w 2810446"/>
              <a:gd name="connsiteY5612" fmla="*/ 960882 h 1405699"/>
              <a:gd name="connsiteX5613" fmla="*/ 1578769 w 2810446"/>
              <a:gd name="connsiteY5613" fmla="*/ 964025 h 1405699"/>
              <a:gd name="connsiteX5614" fmla="*/ 1581912 w 2810446"/>
              <a:gd name="connsiteY5614" fmla="*/ 967169 h 1405699"/>
              <a:gd name="connsiteX5615" fmla="*/ 1570768 w 2810446"/>
              <a:gd name="connsiteY5615" fmla="*/ 974217 h 1405699"/>
              <a:gd name="connsiteX5616" fmla="*/ 1573911 w 2810446"/>
              <a:gd name="connsiteY5616" fmla="*/ 971074 h 1405699"/>
              <a:gd name="connsiteX5617" fmla="*/ 1570768 w 2810446"/>
              <a:gd name="connsiteY5617" fmla="*/ 967931 h 1405699"/>
              <a:gd name="connsiteX5618" fmla="*/ 1567625 w 2810446"/>
              <a:gd name="connsiteY5618" fmla="*/ 971074 h 1405699"/>
              <a:gd name="connsiteX5619" fmla="*/ 1570768 w 2810446"/>
              <a:gd name="connsiteY5619" fmla="*/ 974217 h 1405699"/>
              <a:gd name="connsiteX5620" fmla="*/ 1559243 w 2810446"/>
              <a:gd name="connsiteY5620" fmla="*/ 980885 h 1405699"/>
              <a:gd name="connsiteX5621" fmla="*/ 1562386 w 2810446"/>
              <a:gd name="connsiteY5621" fmla="*/ 977741 h 1405699"/>
              <a:gd name="connsiteX5622" fmla="*/ 1559243 w 2810446"/>
              <a:gd name="connsiteY5622" fmla="*/ 974598 h 1405699"/>
              <a:gd name="connsiteX5623" fmla="*/ 1556099 w 2810446"/>
              <a:gd name="connsiteY5623" fmla="*/ 977741 h 1405699"/>
              <a:gd name="connsiteX5624" fmla="*/ 1559243 w 2810446"/>
              <a:gd name="connsiteY5624" fmla="*/ 980885 h 1405699"/>
              <a:gd name="connsiteX5625" fmla="*/ 1547527 w 2810446"/>
              <a:gd name="connsiteY5625" fmla="*/ 986981 h 1405699"/>
              <a:gd name="connsiteX5626" fmla="*/ 1550670 w 2810446"/>
              <a:gd name="connsiteY5626" fmla="*/ 983837 h 1405699"/>
              <a:gd name="connsiteX5627" fmla="*/ 1547527 w 2810446"/>
              <a:gd name="connsiteY5627" fmla="*/ 980694 h 1405699"/>
              <a:gd name="connsiteX5628" fmla="*/ 1544384 w 2810446"/>
              <a:gd name="connsiteY5628" fmla="*/ 983837 h 1405699"/>
              <a:gd name="connsiteX5629" fmla="*/ 1547527 w 2810446"/>
              <a:gd name="connsiteY5629" fmla="*/ 986981 h 1405699"/>
              <a:gd name="connsiteX5630" fmla="*/ 1535525 w 2810446"/>
              <a:gd name="connsiteY5630" fmla="*/ 992600 h 1405699"/>
              <a:gd name="connsiteX5631" fmla="*/ 1538668 w 2810446"/>
              <a:gd name="connsiteY5631" fmla="*/ 989457 h 1405699"/>
              <a:gd name="connsiteX5632" fmla="*/ 1535525 w 2810446"/>
              <a:gd name="connsiteY5632" fmla="*/ 986314 h 1405699"/>
              <a:gd name="connsiteX5633" fmla="*/ 1532382 w 2810446"/>
              <a:gd name="connsiteY5633" fmla="*/ 989457 h 1405699"/>
              <a:gd name="connsiteX5634" fmla="*/ 1535525 w 2810446"/>
              <a:gd name="connsiteY5634" fmla="*/ 992600 h 1405699"/>
              <a:gd name="connsiteX5635" fmla="*/ 1523333 w 2810446"/>
              <a:gd name="connsiteY5635" fmla="*/ 997649 h 1405699"/>
              <a:gd name="connsiteX5636" fmla="*/ 1526477 w 2810446"/>
              <a:gd name="connsiteY5636" fmla="*/ 994505 h 1405699"/>
              <a:gd name="connsiteX5637" fmla="*/ 1523333 w 2810446"/>
              <a:gd name="connsiteY5637" fmla="*/ 991362 h 1405699"/>
              <a:gd name="connsiteX5638" fmla="*/ 1520190 w 2810446"/>
              <a:gd name="connsiteY5638" fmla="*/ 994505 h 1405699"/>
              <a:gd name="connsiteX5639" fmla="*/ 1523333 w 2810446"/>
              <a:gd name="connsiteY5639" fmla="*/ 997649 h 1405699"/>
              <a:gd name="connsiteX5640" fmla="*/ 1510951 w 2810446"/>
              <a:gd name="connsiteY5640" fmla="*/ 1002221 h 1405699"/>
              <a:gd name="connsiteX5641" fmla="*/ 1514094 w 2810446"/>
              <a:gd name="connsiteY5641" fmla="*/ 999077 h 1405699"/>
              <a:gd name="connsiteX5642" fmla="*/ 1510951 w 2810446"/>
              <a:gd name="connsiteY5642" fmla="*/ 995934 h 1405699"/>
              <a:gd name="connsiteX5643" fmla="*/ 1507808 w 2810446"/>
              <a:gd name="connsiteY5643" fmla="*/ 999077 h 1405699"/>
              <a:gd name="connsiteX5644" fmla="*/ 1510951 w 2810446"/>
              <a:gd name="connsiteY5644" fmla="*/ 1002221 h 1405699"/>
              <a:gd name="connsiteX5645" fmla="*/ 1498378 w 2810446"/>
              <a:gd name="connsiteY5645" fmla="*/ 1006316 h 1405699"/>
              <a:gd name="connsiteX5646" fmla="*/ 1501521 w 2810446"/>
              <a:gd name="connsiteY5646" fmla="*/ 1003173 h 1405699"/>
              <a:gd name="connsiteX5647" fmla="*/ 1498378 w 2810446"/>
              <a:gd name="connsiteY5647" fmla="*/ 1000030 h 1405699"/>
              <a:gd name="connsiteX5648" fmla="*/ 1495235 w 2810446"/>
              <a:gd name="connsiteY5648" fmla="*/ 1003173 h 1405699"/>
              <a:gd name="connsiteX5649" fmla="*/ 1498378 w 2810446"/>
              <a:gd name="connsiteY5649" fmla="*/ 1006316 h 1405699"/>
              <a:gd name="connsiteX5650" fmla="*/ 1485614 w 2810446"/>
              <a:gd name="connsiteY5650" fmla="*/ 1009745 h 1405699"/>
              <a:gd name="connsiteX5651" fmla="*/ 1488758 w 2810446"/>
              <a:gd name="connsiteY5651" fmla="*/ 1006602 h 1405699"/>
              <a:gd name="connsiteX5652" fmla="*/ 1485614 w 2810446"/>
              <a:gd name="connsiteY5652" fmla="*/ 1003459 h 1405699"/>
              <a:gd name="connsiteX5653" fmla="*/ 1482471 w 2810446"/>
              <a:gd name="connsiteY5653" fmla="*/ 1006602 h 1405699"/>
              <a:gd name="connsiteX5654" fmla="*/ 1485614 w 2810446"/>
              <a:gd name="connsiteY5654" fmla="*/ 1009745 h 1405699"/>
              <a:gd name="connsiteX5655" fmla="*/ 1472660 w 2810446"/>
              <a:gd name="connsiteY5655" fmla="*/ 1012698 h 1405699"/>
              <a:gd name="connsiteX5656" fmla="*/ 1475804 w 2810446"/>
              <a:gd name="connsiteY5656" fmla="*/ 1009555 h 1405699"/>
              <a:gd name="connsiteX5657" fmla="*/ 1472660 w 2810446"/>
              <a:gd name="connsiteY5657" fmla="*/ 1006412 h 1405699"/>
              <a:gd name="connsiteX5658" fmla="*/ 1469517 w 2810446"/>
              <a:gd name="connsiteY5658" fmla="*/ 1009555 h 1405699"/>
              <a:gd name="connsiteX5659" fmla="*/ 1472660 w 2810446"/>
              <a:gd name="connsiteY5659" fmla="*/ 1012698 h 1405699"/>
              <a:gd name="connsiteX5660" fmla="*/ 1459706 w 2810446"/>
              <a:gd name="connsiteY5660" fmla="*/ 1015079 h 1405699"/>
              <a:gd name="connsiteX5661" fmla="*/ 1462850 w 2810446"/>
              <a:gd name="connsiteY5661" fmla="*/ 1011936 h 1405699"/>
              <a:gd name="connsiteX5662" fmla="*/ 1459706 w 2810446"/>
              <a:gd name="connsiteY5662" fmla="*/ 1008793 h 1405699"/>
              <a:gd name="connsiteX5663" fmla="*/ 1456563 w 2810446"/>
              <a:gd name="connsiteY5663" fmla="*/ 1011936 h 1405699"/>
              <a:gd name="connsiteX5664" fmla="*/ 1459706 w 2810446"/>
              <a:gd name="connsiteY5664" fmla="*/ 1015079 h 1405699"/>
              <a:gd name="connsiteX5665" fmla="*/ 1446562 w 2810446"/>
              <a:gd name="connsiteY5665" fmla="*/ 1016984 h 1405699"/>
              <a:gd name="connsiteX5666" fmla="*/ 1449705 w 2810446"/>
              <a:gd name="connsiteY5666" fmla="*/ 1013841 h 1405699"/>
              <a:gd name="connsiteX5667" fmla="*/ 1446562 w 2810446"/>
              <a:gd name="connsiteY5667" fmla="*/ 1010698 h 1405699"/>
              <a:gd name="connsiteX5668" fmla="*/ 1443418 w 2810446"/>
              <a:gd name="connsiteY5668" fmla="*/ 1013841 h 1405699"/>
              <a:gd name="connsiteX5669" fmla="*/ 1446562 w 2810446"/>
              <a:gd name="connsiteY5669" fmla="*/ 1016984 h 1405699"/>
              <a:gd name="connsiteX5670" fmla="*/ 1433417 w 2810446"/>
              <a:gd name="connsiteY5670" fmla="*/ 1018223 h 1405699"/>
              <a:gd name="connsiteX5671" fmla="*/ 1436561 w 2810446"/>
              <a:gd name="connsiteY5671" fmla="*/ 1015079 h 1405699"/>
              <a:gd name="connsiteX5672" fmla="*/ 1433417 w 2810446"/>
              <a:gd name="connsiteY5672" fmla="*/ 1011936 h 1405699"/>
              <a:gd name="connsiteX5673" fmla="*/ 1430274 w 2810446"/>
              <a:gd name="connsiteY5673" fmla="*/ 1015079 h 1405699"/>
              <a:gd name="connsiteX5674" fmla="*/ 1433417 w 2810446"/>
              <a:gd name="connsiteY5674" fmla="*/ 1018223 h 1405699"/>
              <a:gd name="connsiteX5675" fmla="*/ 1420178 w 2810446"/>
              <a:gd name="connsiteY5675" fmla="*/ 1018889 h 1405699"/>
              <a:gd name="connsiteX5676" fmla="*/ 1423321 w 2810446"/>
              <a:gd name="connsiteY5676" fmla="*/ 1015746 h 1405699"/>
              <a:gd name="connsiteX5677" fmla="*/ 1420178 w 2810446"/>
              <a:gd name="connsiteY5677" fmla="*/ 1012603 h 1405699"/>
              <a:gd name="connsiteX5678" fmla="*/ 1417034 w 2810446"/>
              <a:gd name="connsiteY5678" fmla="*/ 1015746 h 1405699"/>
              <a:gd name="connsiteX5679" fmla="*/ 1420178 w 2810446"/>
              <a:gd name="connsiteY5679" fmla="*/ 1018889 h 1405699"/>
              <a:gd name="connsiteX5680" fmla="*/ 1244251 w 2810446"/>
              <a:gd name="connsiteY5680" fmla="*/ 448437 h 1405699"/>
              <a:gd name="connsiteX5681" fmla="*/ 1247394 w 2810446"/>
              <a:gd name="connsiteY5681" fmla="*/ 445294 h 1405699"/>
              <a:gd name="connsiteX5682" fmla="*/ 1244251 w 2810446"/>
              <a:gd name="connsiteY5682" fmla="*/ 442150 h 1405699"/>
              <a:gd name="connsiteX5683" fmla="*/ 1241108 w 2810446"/>
              <a:gd name="connsiteY5683" fmla="*/ 445294 h 1405699"/>
              <a:gd name="connsiteX5684" fmla="*/ 1244251 w 2810446"/>
              <a:gd name="connsiteY5684" fmla="*/ 448437 h 1405699"/>
              <a:gd name="connsiteX5685" fmla="*/ 1255586 w 2810446"/>
              <a:gd name="connsiteY5685" fmla="*/ 441579 h 1405699"/>
              <a:gd name="connsiteX5686" fmla="*/ 1258729 w 2810446"/>
              <a:gd name="connsiteY5686" fmla="*/ 438436 h 1405699"/>
              <a:gd name="connsiteX5687" fmla="*/ 1255586 w 2810446"/>
              <a:gd name="connsiteY5687" fmla="*/ 435293 h 1405699"/>
              <a:gd name="connsiteX5688" fmla="*/ 1252442 w 2810446"/>
              <a:gd name="connsiteY5688" fmla="*/ 438436 h 1405699"/>
              <a:gd name="connsiteX5689" fmla="*/ 1255586 w 2810446"/>
              <a:gd name="connsiteY5689" fmla="*/ 441579 h 1405699"/>
              <a:gd name="connsiteX5690" fmla="*/ 1267111 w 2810446"/>
              <a:gd name="connsiteY5690" fmla="*/ 435197 h 1405699"/>
              <a:gd name="connsiteX5691" fmla="*/ 1270254 w 2810446"/>
              <a:gd name="connsiteY5691" fmla="*/ 432054 h 1405699"/>
              <a:gd name="connsiteX5692" fmla="*/ 1267111 w 2810446"/>
              <a:gd name="connsiteY5692" fmla="*/ 428911 h 1405699"/>
              <a:gd name="connsiteX5693" fmla="*/ 1263968 w 2810446"/>
              <a:gd name="connsiteY5693" fmla="*/ 432054 h 1405699"/>
              <a:gd name="connsiteX5694" fmla="*/ 1267111 w 2810446"/>
              <a:gd name="connsiteY5694" fmla="*/ 435197 h 1405699"/>
              <a:gd name="connsiteX5695" fmla="*/ 1279017 w 2810446"/>
              <a:gd name="connsiteY5695" fmla="*/ 429292 h 1405699"/>
              <a:gd name="connsiteX5696" fmla="*/ 1282160 w 2810446"/>
              <a:gd name="connsiteY5696" fmla="*/ 426149 h 1405699"/>
              <a:gd name="connsiteX5697" fmla="*/ 1279017 w 2810446"/>
              <a:gd name="connsiteY5697" fmla="*/ 423005 h 1405699"/>
              <a:gd name="connsiteX5698" fmla="*/ 1275874 w 2810446"/>
              <a:gd name="connsiteY5698" fmla="*/ 426149 h 1405699"/>
              <a:gd name="connsiteX5699" fmla="*/ 1279017 w 2810446"/>
              <a:gd name="connsiteY5699" fmla="*/ 429292 h 1405699"/>
              <a:gd name="connsiteX5700" fmla="*/ 1291114 w 2810446"/>
              <a:gd name="connsiteY5700" fmla="*/ 423958 h 1405699"/>
              <a:gd name="connsiteX5701" fmla="*/ 1294257 w 2810446"/>
              <a:gd name="connsiteY5701" fmla="*/ 420815 h 1405699"/>
              <a:gd name="connsiteX5702" fmla="*/ 1291114 w 2810446"/>
              <a:gd name="connsiteY5702" fmla="*/ 417671 h 1405699"/>
              <a:gd name="connsiteX5703" fmla="*/ 1287971 w 2810446"/>
              <a:gd name="connsiteY5703" fmla="*/ 420815 h 1405699"/>
              <a:gd name="connsiteX5704" fmla="*/ 1291114 w 2810446"/>
              <a:gd name="connsiteY5704" fmla="*/ 423958 h 1405699"/>
              <a:gd name="connsiteX5705" fmla="*/ 1303401 w 2810446"/>
              <a:gd name="connsiteY5705" fmla="*/ 419100 h 1405699"/>
              <a:gd name="connsiteX5706" fmla="*/ 1306544 w 2810446"/>
              <a:gd name="connsiteY5706" fmla="*/ 415957 h 1405699"/>
              <a:gd name="connsiteX5707" fmla="*/ 1303401 w 2810446"/>
              <a:gd name="connsiteY5707" fmla="*/ 412814 h 1405699"/>
              <a:gd name="connsiteX5708" fmla="*/ 1300258 w 2810446"/>
              <a:gd name="connsiteY5708" fmla="*/ 415957 h 1405699"/>
              <a:gd name="connsiteX5709" fmla="*/ 1303401 w 2810446"/>
              <a:gd name="connsiteY5709" fmla="*/ 419100 h 1405699"/>
              <a:gd name="connsiteX5710" fmla="*/ 1380554 w 2810446"/>
              <a:gd name="connsiteY5710" fmla="*/ 401574 h 1405699"/>
              <a:gd name="connsiteX5711" fmla="*/ 1383697 w 2810446"/>
              <a:gd name="connsiteY5711" fmla="*/ 398431 h 1405699"/>
              <a:gd name="connsiteX5712" fmla="*/ 1380554 w 2810446"/>
              <a:gd name="connsiteY5712" fmla="*/ 395288 h 1405699"/>
              <a:gd name="connsiteX5713" fmla="*/ 1377410 w 2810446"/>
              <a:gd name="connsiteY5713" fmla="*/ 398431 h 1405699"/>
              <a:gd name="connsiteX5714" fmla="*/ 1380554 w 2810446"/>
              <a:gd name="connsiteY5714" fmla="*/ 401574 h 1405699"/>
              <a:gd name="connsiteX5715" fmla="*/ 1393793 w 2810446"/>
              <a:gd name="connsiteY5715" fmla="*/ 400526 h 1405699"/>
              <a:gd name="connsiteX5716" fmla="*/ 1396937 w 2810446"/>
              <a:gd name="connsiteY5716" fmla="*/ 397383 h 1405699"/>
              <a:gd name="connsiteX5717" fmla="*/ 1393793 w 2810446"/>
              <a:gd name="connsiteY5717" fmla="*/ 394240 h 1405699"/>
              <a:gd name="connsiteX5718" fmla="*/ 1390650 w 2810446"/>
              <a:gd name="connsiteY5718" fmla="*/ 397383 h 1405699"/>
              <a:gd name="connsiteX5719" fmla="*/ 1393793 w 2810446"/>
              <a:gd name="connsiteY5719" fmla="*/ 400526 h 1405699"/>
              <a:gd name="connsiteX5720" fmla="*/ 1406938 w 2810446"/>
              <a:gd name="connsiteY5720" fmla="*/ 400145 h 1405699"/>
              <a:gd name="connsiteX5721" fmla="*/ 1410081 w 2810446"/>
              <a:gd name="connsiteY5721" fmla="*/ 397002 h 1405699"/>
              <a:gd name="connsiteX5722" fmla="*/ 1406938 w 2810446"/>
              <a:gd name="connsiteY5722" fmla="*/ 393859 h 1405699"/>
              <a:gd name="connsiteX5723" fmla="*/ 1403795 w 2810446"/>
              <a:gd name="connsiteY5723" fmla="*/ 397002 h 1405699"/>
              <a:gd name="connsiteX5724" fmla="*/ 1406938 w 2810446"/>
              <a:gd name="connsiteY5724" fmla="*/ 400145 h 1405699"/>
              <a:gd name="connsiteX5725" fmla="*/ 1420178 w 2810446"/>
              <a:gd name="connsiteY5725" fmla="*/ 400241 h 1405699"/>
              <a:gd name="connsiteX5726" fmla="*/ 1423321 w 2810446"/>
              <a:gd name="connsiteY5726" fmla="*/ 397097 h 1405699"/>
              <a:gd name="connsiteX5727" fmla="*/ 1420178 w 2810446"/>
              <a:gd name="connsiteY5727" fmla="*/ 393954 h 1405699"/>
              <a:gd name="connsiteX5728" fmla="*/ 1417034 w 2810446"/>
              <a:gd name="connsiteY5728" fmla="*/ 397097 h 1405699"/>
              <a:gd name="connsiteX5729" fmla="*/ 1420178 w 2810446"/>
              <a:gd name="connsiteY5729" fmla="*/ 400241 h 1405699"/>
              <a:gd name="connsiteX5730" fmla="*/ 1433417 w 2810446"/>
              <a:gd name="connsiteY5730" fmla="*/ 401003 h 1405699"/>
              <a:gd name="connsiteX5731" fmla="*/ 1436561 w 2810446"/>
              <a:gd name="connsiteY5731" fmla="*/ 397859 h 1405699"/>
              <a:gd name="connsiteX5732" fmla="*/ 1433417 w 2810446"/>
              <a:gd name="connsiteY5732" fmla="*/ 394716 h 1405699"/>
              <a:gd name="connsiteX5733" fmla="*/ 1430274 w 2810446"/>
              <a:gd name="connsiteY5733" fmla="*/ 397859 h 1405699"/>
              <a:gd name="connsiteX5734" fmla="*/ 1433417 w 2810446"/>
              <a:gd name="connsiteY5734" fmla="*/ 401003 h 1405699"/>
              <a:gd name="connsiteX5735" fmla="*/ 1446562 w 2810446"/>
              <a:gd name="connsiteY5735" fmla="*/ 402241 h 1405699"/>
              <a:gd name="connsiteX5736" fmla="*/ 1449705 w 2810446"/>
              <a:gd name="connsiteY5736" fmla="*/ 399098 h 1405699"/>
              <a:gd name="connsiteX5737" fmla="*/ 1446562 w 2810446"/>
              <a:gd name="connsiteY5737" fmla="*/ 395954 h 1405699"/>
              <a:gd name="connsiteX5738" fmla="*/ 1443418 w 2810446"/>
              <a:gd name="connsiteY5738" fmla="*/ 399098 h 1405699"/>
              <a:gd name="connsiteX5739" fmla="*/ 1446562 w 2810446"/>
              <a:gd name="connsiteY5739" fmla="*/ 402241 h 1405699"/>
              <a:gd name="connsiteX5740" fmla="*/ 1459706 w 2810446"/>
              <a:gd name="connsiteY5740" fmla="*/ 404050 h 1405699"/>
              <a:gd name="connsiteX5741" fmla="*/ 1462850 w 2810446"/>
              <a:gd name="connsiteY5741" fmla="*/ 400907 h 1405699"/>
              <a:gd name="connsiteX5742" fmla="*/ 1459706 w 2810446"/>
              <a:gd name="connsiteY5742" fmla="*/ 397764 h 1405699"/>
              <a:gd name="connsiteX5743" fmla="*/ 1456563 w 2810446"/>
              <a:gd name="connsiteY5743" fmla="*/ 400907 h 1405699"/>
              <a:gd name="connsiteX5744" fmla="*/ 1459706 w 2810446"/>
              <a:gd name="connsiteY5744" fmla="*/ 404050 h 1405699"/>
              <a:gd name="connsiteX5745" fmla="*/ 1472660 w 2810446"/>
              <a:gd name="connsiteY5745" fmla="*/ 406432 h 1405699"/>
              <a:gd name="connsiteX5746" fmla="*/ 1475804 w 2810446"/>
              <a:gd name="connsiteY5746" fmla="*/ 403289 h 1405699"/>
              <a:gd name="connsiteX5747" fmla="*/ 1472660 w 2810446"/>
              <a:gd name="connsiteY5747" fmla="*/ 400145 h 1405699"/>
              <a:gd name="connsiteX5748" fmla="*/ 1469517 w 2810446"/>
              <a:gd name="connsiteY5748" fmla="*/ 403289 h 1405699"/>
              <a:gd name="connsiteX5749" fmla="*/ 1472660 w 2810446"/>
              <a:gd name="connsiteY5749" fmla="*/ 406432 h 1405699"/>
              <a:gd name="connsiteX5750" fmla="*/ 1485614 w 2810446"/>
              <a:gd name="connsiteY5750" fmla="*/ 409385 h 1405699"/>
              <a:gd name="connsiteX5751" fmla="*/ 1488758 w 2810446"/>
              <a:gd name="connsiteY5751" fmla="*/ 406241 h 1405699"/>
              <a:gd name="connsiteX5752" fmla="*/ 1485614 w 2810446"/>
              <a:gd name="connsiteY5752" fmla="*/ 403098 h 1405699"/>
              <a:gd name="connsiteX5753" fmla="*/ 1482471 w 2810446"/>
              <a:gd name="connsiteY5753" fmla="*/ 406241 h 1405699"/>
              <a:gd name="connsiteX5754" fmla="*/ 1485614 w 2810446"/>
              <a:gd name="connsiteY5754" fmla="*/ 409385 h 1405699"/>
              <a:gd name="connsiteX5755" fmla="*/ 1498378 w 2810446"/>
              <a:gd name="connsiteY5755" fmla="*/ 412909 h 1405699"/>
              <a:gd name="connsiteX5756" fmla="*/ 1501521 w 2810446"/>
              <a:gd name="connsiteY5756" fmla="*/ 409766 h 1405699"/>
              <a:gd name="connsiteX5757" fmla="*/ 1498378 w 2810446"/>
              <a:gd name="connsiteY5757" fmla="*/ 406622 h 1405699"/>
              <a:gd name="connsiteX5758" fmla="*/ 1495235 w 2810446"/>
              <a:gd name="connsiteY5758" fmla="*/ 409766 h 1405699"/>
              <a:gd name="connsiteX5759" fmla="*/ 1498378 w 2810446"/>
              <a:gd name="connsiteY5759" fmla="*/ 412909 h 1405699"/>
              <a:gd name="connsiteX5760" fmla="*/ 1510951 w 2810446"/>
              <a:gd name="connsiteY5760" fmla="*/ 416909 h 1405699"/>
              <a:gd name="connsiteX5761" fmla="*/ 1514094 w 2810446"/>
              <a:gd name="connsiteY5761" fmla="*/ 413766 h 1405699"/>
              <a:gd name="connsiteX5762" fmla="*/ 1510951 w 2810446"/>
              <a:gd name="connsiteY5762" fmla="*/ 410623 h 1405699"/>
              <a:gd name="connsiteX5763" fmla="*/ 1507808 w 2810446"/>
              <a:gd name="connsiteY5763" fmla="*/ 413766 h 1405699"/>
              <a:gd name="connsiteX5764" fmla="*/ 1510951 w 2810446"/>
              <a:gd name="connsiteY5764" fmla="*/ 416909 h 1405699"/>
              <a:gd name="connsiteX5765" fmla="*/ 1523333 w 2810446"/>
              <a:gd name="connsiteY5765" fmla="*/ 421481 h 1405699"/>
              <a:gd name="connsiteX5766" fmla="*/ 1526477 w 2810446"/>
              <a:gd name="connsiteY5766" fmla="*/ 418338 h 1405699"/>
              <a:gd name="connsiteX5767" fmla="*/ 1523333 w 2810446"/>
              <a:gd name="connsiteY5767" fmla="*/ 415195 h 1405699"/>
              <a:gd name="connsiteX5768" fmla="*/ 1520190 w 2810446"/>
              <a:gd name="connsiteY5768" fmla="*/ 418338 h 1405699"/>
              <a:gd name="connsiteX5769" fmla="*/ 1523333 w 2810446"/>
              <a:gd name="connsiteY5769" fmla="*/ 421481 h 1405699"/>
              <a:gd name="connsiteX5770" fmla="*/ 1535525 w 2810446"/>
              <a:gd name="connsiteY5770" fmla="*/ 426625 h 1405699"/>
              <a:gd name="connsiteX5771" fmla="*/ 1538668 w 2810446"/>
              <a:gd name="connsiteY5771" fmla="*/ 423482 h 1405699"/>
              <a:gd name="connsiteX5772" fmla="*/ 1535525 w 2810446"/>
              <a:gd name="connsiteY5772" fmla="*/ 420338 h 1405699"/>
              <a:gd name="connsiteX5773" fmla="*/ 1532382 w 2810446"/>
              <a:gd name="connsiteY5773" fmla="*/ 423482 h 1405699"/>
              <a:gd name="connsiteX5774" fmla="*/ 1535525 w 2810446"/>
              <a:gd name="connsiteY5774" fmla="*/ 426625 h 1405699"/>
              <a:gd name="connsiteX5775" fmla="*/ 1547527 w 2810446"/>
              <a:gd name="connsiteY5775" fmla="*/ 432245 h 1405699"/>
              <a:gd name="connsiteX5776" fmla="*/ 1550670 w 2810446"/>
              <a:gd name="connsiteY5776" fmla="*/ 429101 h 1405699"/>
              <a:gd name="connsiteX5777" fmla="*/ 1547527 w 2810446"/>
              <a:gd name="connsiteY5777" fmla="*/ 425958 h 1405699"/>
              <a:gd name="connsiteX5778" fmla="*/ 1544384 w 2810446"/>
              <a:gd name="connsiteY5778" fmla="*/ 429101 h 1405699"/>
              <a:gd name="connsiteX5779" fmla="*/ 1547527 w 2810446"/>
              <a:gd name="connsiteY5779" fmla="*/ 432245 h 1405699"/>
              <a:gd name="connsiteX5780" fmla="*/ 1559243 w 2810446"/>
              <a:gd name="connsiteY5780" fmla="*/ 438341 h 1405699"/>
              <a:gd name="connsiteX5781" fmla="*/ 1562386 w 2810446"/>
              <a:gd name="connsiteY5781" fmla="*/ 435197 h 1405699"/>
              <a:gd name="connsiteX5782" fmla="*/ 1559243 w 2810446"/>
              <a:gd name="connsiteY5782" fmla="*/ 432054 h 1405699"/>
              <a:gd name="connsiteX5783" fmla="*/ 1556099 w 2810446"/>
              <a:gd name="connsiteY5783" fmla="*/ 435197 h 1405699"/>
              <a:gd name="connsiteX5784" fmla="*/ 1559243 w 2810446"/>
              <a:gd name="connsiteY5784" fmla="*/ 438341 h 1405699"/>
              <a:gd name="connsiteX5785" fmla="*/ 1570768 w 2810446"/>
              <a:gd name="connsiteY5785" fmla="*/ 444913 h 1405699"/>
              <a:gd name="connsiteX5786" fmla="*/ 1573911 w 2810446"/>
              <a:gd name="connsiteY5786" fmla="*/ 441770 h 1405699"/>
              <a:gd name="connsiteX5787" fmla="*/ 1570768 w 2810446"/>
              <a:gd name="connsiteY5787" fmla="*/ 438626 h 1405699"/>
              <a:gd name="connsiteX5788" fmla="*/ 1567625 w 2810446"/>
              <a:gd name="connsiteY5788" fmla="*/ 441770 h 1405699"/>
              <a:gd name="connsiteX5789" fmla="*/ 1570768 w 2810446"/>
              <a:gd name="connsiteY5789" fmla="*/ 444913 h 1405699"/>
              <a:gd name="connsiteX5790" fmla="*/ 1581912 w 2810446"/>
              <a:gd name="connsiteY5790" fmla="*/ 452057 h 1405699"/>
              <a:gd name="connsiteX5791" fmla="*/ 1585055 w 2810446"/>
              <a:gd name="connsiteY5791" fmla="*/ 448913 h 1405699"/>
              <a:gd name="connsiteX5792" fmla="*/ 1581912 w 2810446"/>
              <a:gd name="connsiteY5792" fmla="*/ 445770 h 1405699"/>
              <a:gd name="connsiteX5793" fmla="*/ 1578769 w 2810446"/>
              <a:gd name="connsiteY5793" fmla="*/ 448913 h 1405699"/>
              <a:gd name="connsiteX5794" fmla="*/ 1581912 w 2810446"/>
              <a:gd name="connsiteY5794" fmla="*/ 452057 h 1405699"/>
              <a:gd name="connsiteX5795" fmla="*/ 1592771 w 2810446"/>
              <a:gd name="connsiteY5795" fmla="*/ 459581 h 1405699"/>
              <a:gd name="connsiteX5796" fmla="*/ 1595914 w 2810446"/>
              <a:gd name="connsiteY5796" fmla="*/ 456438 h 1405699"/>
              <a:gd name="connsiteX5797" fmla="*/ 1592771 w 2810446"/>
              <a:gd name="connsiteY5797" fmla="*/ 453295 h 1405699"/>
              <a:gd name="connsiteX5798" fmla="*/ 1589627 w 2810446"/>
              <a:gd name="connsiteY5798" fmla="*/ 456438 h 1405699"/>
              <a:gd name="connsiteX5799" fmla="*/ 1592771 w 2810446"/>
              <a:gd name="connsiteY5799" fmla="*/ 459581 h 1405699"/>
              <a:gd name="connsiteX5800" fmla="*/ 1603248 w 2810446"/>
              <a:gd name="connsiteY5800" fmla="*/ 467582 h 1405699"/>
              <a:gd name="connsiteX5801" fmla="*/ 1606391 w 2810446"/>
              <a:gd name="connsiteY5801" fmla="*/ 464439 h 1405699"/>
              <a:gd name="connsiteX5802" fmla="*/ 1603248 w 2810446"/>
              <a:gd name="connsiteY5802" fmla="*/ 461296 h 1405699"/>
              <a:gd name="connsiteX5803" fmla="*/ 1600105 w 2810446"/>
              <a:gd name="connsiteY5803" fmla="*/ 464439 h 1405699"/>
              <a:gd name="connsiteX5804" fmla="*/ 1603248 w 2810446"/>
              <a:gd name="connsiteY5804" fmla="*/ 467582 h 1405699"/>
              <a:gd name="connsiteX5805" fmla="*/ 1613440 w 2810446"/>
              <a:gd name="connsiteY5805" fmla="*/ 476060 h 1405699"/>
              <a:gd name="connsiteX5806" fmla="*/ 1616583 w 2810446"/>
              <a:gd name="connsiteY5806" fmla="*/ 472916 h 1405699"/>
              <a:gd name="connsiteX5807" fmla="*/ 1613440 w 2810446"/>
              <a:gd name="connsiteY5807" fmla="*/ 469773 h 1405699"/>
              <a:gd name="connsiteX5808" fmla="*/ 1610297 w 2810446"/>
              <a:gd name="connsiteY5808" fmla="*/ 472916 h 1405699"/>
              <a:gd name="connsiteX5809" fmla="*/ 1613440 w 2810446"/>
              <a:gd name="connsiteY5809" fmla="*/ 476060 h 1405699"/>
              <a:gd name="connsiteX5810" fmla="*/ 1623251 w 2810446"/>
              <a:gd name="connsiteY5810" fmla="*/ 485013 h 1405699"/>
              <a:gd name="connsiteX5811" fmla="*/ 1626394 w 2810446"/>
              <a:gd name="connsiteY5811" fmla="*/ 481870 h 1405699"/>
              <a:gd name="connsiteX5812" fmla="*/ 1623251 w 2810446"/>
              <a:gd name="connsiteY5812" fmla="*/ 478726 h 1405699"/>
              <a:gd name="connsiteX5813" fmla="*/ 1620107 w 2810446"/>
              <a:gd name="connsiteY5813" fmla="*/ 481870 h 1405699"/>
              <a:gd name="connsiteX5814" fmla="*/ 1623251 w 2810446"/>
              <a:gd name="connsiteY5814" fmla="*/ 485013 h 1405699"/>
              <a:gd name="connsiteX5815" fmla="*/ 1632585 w 2810446"/>
              <a:gd name="connsiteY5815" fmla="*/ 494252 h 1405699"/>
              <a:gd name="connsiteX5816" fmla="*/ 1635728 w 2810446"/>
              <a:gd name="connsiteY5816" fmla="*/ 491109 h 1405699"/>
              <a:gd name="connsiteX5817" fmla="*/ 1632585 w 2810446"/>
              <a:gd name="connsiteY5817" fmla="*/ 487966 h 1405699"/>
              <a:gd name="connsiteX5818" fmla="*/ 1629442 w 2810446"/>
              <a:gd name="connsiteY5818" fmla="*/ 491109 h 1405699"/>
              <a:gd name="connsiteX5819" fmla="*/ 1632585 w 2810446"/>
              <a:gd name="connsiteY5819" fmla="*/ 494252 h 1405699"/>
              <a:gd name="connsiteX5820" fmla="*/ 1641634 w 2810446"/>
              <a:gd name="connsiteY5820" fmla="*/ 503968 h 1405699"/>
              <a:gd name="connsiteX5821" fmla="*/ 1644777 w 2810446"/>
              <a:gd name="connsiteY5821" fmla="*/ 500825 h 1405699"/>
              <a:gd name="connsiteX5822" fmla="*/ 1641634 w 2810446"/>
              <a:gd name="connsiteY5822" fmla="*/ 497681 h 1405699"/>
              <a:gd name="connsiteX5823" fmla="*/ 1638491 w 2810446"/>
              <a:gd name="connsiteY5823" fmla="*/ 500825 h 1405699"/>
              <a:gd name="connsiteX5824" fmla="*/ 1641634 w 2810446"/>
              <a:gd name="connsiteY5824" fmla="*/ 503968 h 1405699"/>
              <a:gd name="connsiteX5825" fmla="*/ 1650206 w 2810446"/>
              <a:gd name="connsiteY5825" fmla="*/ 514064 h 1405699"/>
              <a:gd name="connsiteX5826" fmla="*/ 1653350 w 2810446"/>
              <a:gd name="connsiteY5826" fmla="*/ 510921 h 1405699"/>
              <a:gd name="connsiteX5827" fmla="*/ 1650206 w 2810446"/>
              <a:gd name="connsiteY5827" fmla="*/ 507778 h 1405699"/>
              <a:gd name="connsiteX5828" fmla="*/ 1647063 w 2810446"/>
              <a:gd name="connsiteY5828" fmla="*/ 510921 h 1405699"/>
              <a:gd name="connsiteX5829" fmla="*/ 1650206 w 2810446"/>
              <a:gd name="connsiteY5829" fmla="*/ 514064 h 1405699"/>
              <a:gd name="connsiteX5830" fmla="*/ 1658303 w 2810446"/>
              <a:gd name="connsiteY5830" fmla="*/ 524447 h 1405699"/>
              <a:gd name="connsiteX5831" fmla="*/ 1661446 w 2810446"/>
              <a:gd name="connsiteY5831" fmla="*/ 521303 h 1405699"/>
              <a:gd name="connsiteX5832" fmla="*/ 1658303 w 2810446"/>
              <a:gd name="connsiteY5832" fmla="*/ 518160 h 1405699"/>
              <a:gd name="connsiteX5833" fmla="*/ 1655159 w 2810446"/>
              <a:gd name="connsiteY5833" fmla="*/ 521303 h 1405699"/>
              <a:gd name="connsiteX5834" fmla="*/ 1658303 w 2810446"/>
              <a:gd name="connsiteY5834" fmla="*/ 524447 h 1405699"/>
              <a:gd name="connsiteX5835" fmla="*/ 1666018 w 2810446"/>
              <a:gd name="connsiteY5835" fmla="*/ 535210 h 1405699"/>
              <a:gd name="connsiteX5836" fmla="*/ 1669161 w 2810446"/>
              <a:gd name="connsiteY5836" fmla="*/ 532067 h 1405699"/>
              <a:gd name="connsiteX5837" fmla="*/ 1666018 w 2810446"/>
              <a:gd name="connsiteY5837" fmla="*/ 528923 h 1405699"/>
              <a:gd name="connsiteX5838" fmla="*/ 1662875 w 2810446"/>
              <a:gd name="connsiteY5838" fmla="*/ 532067 h 1405699"/>
              <a:gd name="connsiteX5839" fmla="*/ 1666018 w 2810446"/>
              <a:gd name="connsiteY5839" fmla="*/ 535210 h 1405699"/>
              <a:gd name="connsiteX5840" fmla="*/ 1673257 w 2810446"/>
              <a:gd name="connsiteY5840" fmla="*/ 546354 h 1405699"/>
              <a:gd name="connsiteX5841" fmla="*/ 1676400 w 2810446"/>
              <a:gd name="connsiteY5841" fmla="*/ 543211 h 1405699"/>
              <a:gd name="connsiteX5842" fmla="*/ 1673257 w 2810446"/>
              <a:gd name="connsiteY5842" fmla="*/ 540068 h 1405699"/>
              <a:gd name="connsiteX5843" fmla="*/ 1670114 w 2810446"/>
              <a:gd name="connsiteY5843" fmla="*/ 543211 h 1405699"/>
              <a:gd name="connsiteX5844" fmla="*/ 1673257 w 2810446"/>
              <a:gd name="connsiteY5844" fmla="*/ 546354 h 1405699"/>
              <a:gd name="connsiteX5845" fmla="*/ 1679924 w 2810446"/>
              <a:gd name="connsiteY5845" fmla="*/ 557689 h 1405699"/>
              <a:gd name="connsiteX5846" fmla="*/ 1683068 w 2810446"/>
              <a:gd name="connsiteY5846" fmla="*/ 554546 h 1405699"/>
              <a:gd name="connsiteX5847" fmla="*/ 1679924 w 2810446"/>
              <a:gd name="connsiteY5847" fmla="*/ 551402 h 1405699"/>
              <a:gd name="connsiteX5848" fmla="*/ 1676781 w 2810446"/>
              <a:gd name="connsiteY5848" fmla="*/ 554546 h 1405699"/>
              <a:gd name="connsiteX5849" fmla="*/ 1679924 w 2810446"/>
              <a:gd name="connsiteY5849" fmla="*/ 557689 h 1405699"/>
              <a:gd name="connsiteX5850" fmla="*/ 1686211 w 2810446"/>
              <a:gd name="connsiteY5850" fmla="*/ 569405 h 1405699"/>
              <a:gd name="connsiteX5851" fmla="*/ 1689354 w 2810446"/>
              <a:gd name="connsiteY5851" fmla="*/ 566261 h 1405699"/>
              <a:gd name="connsiteX5852" fmla="*/ 1686211 w 2810446"/>
              <a:gd name="connsiteY5852" fmla="*/ 563118 h 1405699"/>
              <a:gd name="connsiteX5853" fmla="*/ 1683068 w 2810446"/>
              <a:gd name="connsiteY5853" fmla="*/ 566261 h 1405699"/>
              <a:gd name="connsiteX5854" fmla="*/ 1686211 w 2810446"/>
              <a:gd name="connsiteY5854" fmla="*/ 569405 h 1405699"/>
              <a:gd name="connsiteX5855" fmla="*/ 1691926 w 2810446"/>
              <a:gd name="connsiteY5855" fmla="*/ 581311 h 1405699"/>
              <a:gd name="connsiteX5856" fmla="*/ 1695069 w 2810446"/>
              <a:gd name="connsiteY5856" fmla="*/ 578168 h 1405699"/>
              <a:gd name="connsiteX5857" fmla="*/ 1691926 w 2810446"/>
              <a:gd name="connsiteY5857" fmla="*/ 575024 h 1405699"/>
              <a:gd name="connsiteX5858" fmla="*/ 1688783 w 2810446"/>
              <a:gd name="connsiteY5858" fmla="*/ 578168 h 1405699"/>
              <a:gd name="connsiteX5859" fmla="*/ 1691926 w 2810446"/>
              <a:gd name="connsiteY5859" fmla="*/ 581311 h 1405699"/>
              <a:gd name="connsiteX5860" fmla="*/ 1697164 w 2810446"/>
              <a:gd name="connsiteY5860" fmla="*/ 593408 h 1405699"/>
              <a:gd name="connsiteX5861" fmla="*/ 1700308 w 2810446"/>
              <a:gd name="connsiteY5861" fmla="*/ 590264 h 1405699"/>
              <a:gd name="connsiteX5862" fmla="*/ 1697164 w 2810446"/>
              <a:gd name="connsiteY5862" fmla="*/ 587121 h 1405699"/>
              <a:gd name="connsiteX5863" fmla="*/ 1694021 w 2810446"/>
              <a:gd name="connsiteY5863" fmla="*/ 590264 h 1405699"/>
              <a:gd name="connsiteX5864" fmla="*/ 1697164 w 2810446"/>
              <a:gd name="connsiteY5864" fmla="*/ 593408 h 1405699"/>
              <a:gd name="connsiteX5865" fmla="*/ 1701832 w 2810446"/>
              <a:gd name="connsiteY5865" fmla="*/ 605790 h 1405699"/>
              <a:gd name="connsiteX5866" fmla="*/ 1704975 w 2810446"/>
              <a:gd name="connsiteY5866" fmla="*/ 602647 h 1405699"/>
              <a:gd name="connsiteX5867" fmla="*/ 1701832 w 2810446"/>
              <a:gd name="connsiteY5867" fmla="*/ 599504 h 1405699"/>
              <a:gd name="connsiteX5868" fmla="*/ 1698689 w 2810446"/>
              <a:gd name="connsiteY5868" fmla="*/ 602647 h 1405699"/>
              <a:gd name="connsiteX5869" fmla="*/ 1701832 w 2810446"/>
              <a:gd name="connsiteY5869" fmla="*/ 605790 h 1405699"/>
              <a:gd name="connsiteX5870" fmla="*/ 1706023 w 2810446"/>
              <a:gd name="connsiteY5870" fmla="*/ 618363 h 1405699"/>
              <a:gd name="connsiteX5871" fmla="*/ 1709166 w 2810446"/>
              <a:gd name="connsiteY5871" fmla="*/ 615220 h 1405699"/>
              <a:gd name="connsiteX5872" fmla="*/ 1706023 w 2810446"/>
              <a:gd name="connsiteY5872" fmla="*/ 612077 h 1405699"/>
              <a:gd name="connsiteX5873" fmla="*/ 1702880 w 2810446"/>
              <a:gd name="connsiteY5873" fmla="*/ 615220 h 1405699"/>
              <a:gd name="connsiteX5874" fmla="*/ 1706023 w 2810446"/>
              <a:gd name="connsiteY5874" fmla="*/ 618363 h 1405699"/>
              <a:gd name="connsiteX5875" fmla="*/ 1709642 w 2810446"/>
              <a:gd name="connsiteY5875" fmla="*/ 631127 h 1405699"/>
              <a:gd name="connsiteX5876" fmla="*/ 1712786 w 2810446"/>
              <a:gd name="connsiteY5876" fmla="*/ 627983 h 1405699"/>
              <a:gd name="connsiteX5877" fmla="*/ 1709642 w 2810446"/>
              <a:gd name="connsiteY5877" fmla="*/ 624840 h 1405699"/>
              <a:gd name="connsiteX5878" fmla="*/ 1706499 w 2810446"/>
              <a:gd name="connsiteY5878" fmla="*/ 627983 h 1405699"/>
              <a:gd name="connsiteX5879" fmla="*/ 1709642 w 2810446"/>
              <a:gd name="connsiteY5879" fmla="*/ 631127 h 1405699"/>
              <a:gd name="connsiteX5880" fmla="*/ 1712690 w 2810446"/>
              <a:gd name="connsiteY5880" fmla="*/ 643985 h 1405699"/>
              <a:gd name="connsiteX5881" fmla="*/ 1715834 w 2810446"/>
              <a:gd name="connsiteY5881" fmla="*/ 640842 h 1405699"/>
              <a:gd name="connsiteX5882" fmla="*/ 1712690 w 2810446"/>
              <a:gd name="connsiteY5882" fmla="*/ 637699 h 1405699"/>
              <a:gd name="connsiteX5883" fmla="*/ 1709547 w 2810446"/>
              <a:gd name="connsiteY5883" fmla="*/ 640842 h 1405699"/>
              <a:gd name="connsiteX5884" fmla="*/ 1712690 w 2810446"/>
              <a:gd name="connsiteY5884" fmla="*/ 643985 h 1405699"/>
              <a:gd name="connsiteX5885" fmla="*/ 1715262 w 2810446"/>
              <a:gd name="connsiteY5885" fmla="*/ 656939 h 1405699"/>
              <a:gd name="connsiteX5886" fmla="*/ 1718405 w 2810446"/>
              <a:gd name="connsiteY5886" fmla="*/ 653796 h 1405699"/>
              <a:gd name="connsiteX5887" fmla="*/ 1715262 w 2810446"/>
              <a:gd name="connsiteY5887" fmla="*/ 650653 h 1405699"/>
              <a:gd name="connsiteX5888" fmla="*/ 1712119 w 2810446"/>
              <a:gd name="connsiteY5888" fmla="*/ 653796 h 1405699"/>
              <a:gd name="connsiteX5889" fmla="*/ 1715262 w 2810446"/>
              <a:gd name="connsiteY5889" fmla="*/ 656939 h 1405699"/>
              <a:gd name="connsiteX5890" fmla="*/ 1717262 w 2810446"/>
              <a:gd name="connsiteY5890" fmla="*/ 669988 h 1405699"/>
              <a:gd name="connsiteX5891" fmla="*/ 1720406 w 2810446"/>
              <a:gd name="connsiteY5891" fmla="*/ 666845 h 1405699"/>
              <a:gd name="connsiteX5892" fmla="*/ 1717262 w 2810446"/>
              <a:gd name="connsiteY5892" fmla="*/ 663702 h 1405699"/>
              <a:gd name="connsiteX5893" fmla="*/ 1714119 w 2810446"/>
              <a:gd name="connsiteY5893" fmla="*/ 666845 h 1405699"/>
              <a:gd name="connsiteX5894" fmla="*/ 1717262 w 2810446"/>
              <a:gd name="connsiteY5894" fmla="*/ 669988 h 1405699"/>
              <a:gd name="connsiteX5895" fmla="*/ 1718691 w 2810446"/>
              <a:gd name="connsiteY5895" fmla="*/ 683133 h 1405699"/>
              <a:gd name="connsiteX5896" fmla="*/ 1721834 w 2810446"/>
              <a:gd name="connsiteY5896" fmla="*/ 679990 h 1405699"/>
              <a:gd name="connsiteX5897" fmla="*/ 1718691 w 2810446"/>
              <a:gd name="connsiteY5897" fmla="*/ 676847 h 1405699"/>
              <a:gd name="connsiteX5898" fmla="*/ 1715548 w 2810446"/>
              <a:gd name="connsiteY5898" fmla="*/ 679990 h 1405699"/>
              <a:gd name="connsiteX5899" fmla="*/ 1718691 w 2810446"/>
              <a:gd name="connsiteY5899" fmla="*/ 683133 h 1405699"/>
              <a:gd name="connsiteX5900" fmla="*/ 1719453 w 2810446"/>
              <a:gd name="connsiteY5900" fmla="*/ 696373 h 1405699"/>
              <a:gd name="connsiteX5901" fmla="*/ 1722596 w 2810446"/>
              <a:gd name="connsiteY5901" fmla="*/ 693230 h 1405699"/>
              <a:gd name="connsiteX5902" fmla="*/ 1719453 w 2810446"/>
              <a:gd name="connsiteY5902" fmla="*/ 690086 h 1405699"/>
              <a:gd name="connsiteX5903" fmla="*/ 1716310 w 2810446"/>
              <a:gd name="connsiteY5903" fmla="*/ 693230 h 1405699"/>
              <a:gd name="connsiteX5904" fmla="*/ 1719453 w 2810446"/>
              <a:gd name="connsiteY5904" fmla="*/ 696373 h 1405699"/>
              <a:gd name="connsiteX5905" fmla="*/ 1734217 w 2810446"/>
              <a:gd name="connsiteY5905" fmla="*/ 722852 h 1405699"/>
              <a:gd name="connsiteX5906" fmla="*/ 1737360 w 2810446"/>
              <a:gd name="connsiteY5906" fmla="*/ 719709 h 1405699"/>
              <a:gd name="connsiteX5907" fmla="*/ 1734217 w 2810446"/>
              <a:gd name="connsiteY5907" fmla="*/ 716566 h 1405699"/>
              <a:gd name="connsiteX5908" fmla="*/ 1731074 w 2810446"/>
              <a:gd name="connsiteY5908" fmla="*/ 719709 h 1405699"/>
              <a:gd name="connsiteX5909" fmla="*/ 1734217 w 2810446"/>
              <a:gd name="connsiteY5909" fmla="*/ 722852 h 1405699"/>
              <a:gd name="connsiteX5910" fmla="*/ 1733455 w 2810446"/>
              <a:gd name="connsiteY5910" fmla="*/ 735997 h 1405699"/>
              <a:gd name="connsiteX5911" fmla="*/ 1736598 w 2810446"/>
              <a:gd name="connsiteY5911" fmla="*/ 732854 h 1405699"/>
              <a:gd name="connsiteX5912" fmla="*/ 1733455 w 2810446"/>
              <a:gd name="connsiteY5912" fmla="*/ 729710 h 1405699"/>
              <a:gd name="connsiteX5913" fmla="*/ 1730312 w 2810446"/>
              <a:gd name="connsiteY5913" fmla="*/ 732854 h 1405699"/>
              <a:gd name="connsiteX5914" fmla="*/ 1733455 w 2810446"/>
              <a:gd name="connsiteY5914" fmla="*/ 735997 h 1405699"/>
              <a:gd name="connsiteX5915" fmla="*/ 1732121 w 2810446"/>
              <a:gd name="connsiteY5915" fmla="*/ 749141 h 1405699"/>
              <a:gd name="connsiteX5916" fmla="*/ 1735264 w 2810446"/>
              <a:gd name="connsiteY5916" fmla="*/ 745998 h 1405699"/>
              <a:gd name="connsiteX5917" fmla="*/ 1732121 w 2810446"/>
              <a:gd name="connsiteY5917" fmla="*/ 742855 h 1405699"/>
              <a:gd name="connsiteX5918" fmla="*/ 1728978 w 2810446"/>
              <a:gd name="connsiteY5918" fmla="*/ 745998 h 1405699"/>
              <a:gd name="connsiteX5919" fmla="*/ 1732121 w 2810446"/>
              <a:gd name="connsiteY5919" fmla="*/ 749141 h 1405699"/>
              <a:gd name="connsiteX5920" fmla="*/ 1730216 w 2810446"/>
              <a:gd name="connsiteY5920" fmla="*/ 762286 h 1405699"/>
              <a:gd name="connsiteX5921" fmla="*/ 1733360 w 2810446"/>
              <a:gd name="connsiteY5921" fmla="*/ 759143 h 1405699"/>
              <a:gd name="connsiteX5922" fmla="*/ 1730216 w 2810446"/>
              <a:gd name="connsiteY5922" fmla="*/ 755999 h 1405699"/>
              <a:gd name="connsiteX5923" fmla="*/ 1727073 w 2810446"/>
              <a:gd name="connsiteY5923" fmla="*/ 759143 h 1405699"/>
              <a:gd name="connsiteX5924" fmla="*/ 1730216 w 2810446"/>
              <a:gd name="connsiteY5924" fmla="*/ 762286 h 1405699"/>
              <a:gd name="connsiteX5925" fmla="*/ 1727835 w 2810446"/>
              <a:gd name="connsiteY5925" fmla="*/ 775240 h 1405699"/>
              <a:gd name="connsiteX5926" fmla="*/ 1730978 w 2810446"/>
              <a:gd name="connsiteY5926" fmla="*/ 772097 h 1405699"/>
              <a:gd name="connsiteX5927" fmla="*/ 1727835 w 2810446"/>
              <a:gd name="connsiteY5927" fmla="*/ 768953 h 1405699"/>
              <a:gd name="connsiteX5928" fmla="*/ 1724692 w 2810446"/>
              <a:gd name="connsiteY5928" fmla="*/ 772097 h 1405699"/>
              <a:gd name="connsiteX5929" fmla="*/ 1727835 w 2810446"/>
              <a:gd name="connsiteY5929" fmla="*/ 775240 h 1405699"/>
              <a:gd name="connsiteX5930" fmla="*/ 1721358 w 2810446"/>
              <a:gd name="connsiteY5930" fmla="*/ 800957 h 1405699"/>
              <a:gd name="connsiteX5931" fmla="*/ 1724501 w 2810446"/>
              <a:gd name="connsiteY5931" fmla="*/ 797814 h 1405699"/>
              <a:gd name="connsiteX5932" fmla="*/ 1721358 w 2810446"/>
              <a:gd name="connsiteY5932" fmla="*/ 794671 h 1405699"/>
              <a:gd name="connsiteX5933" fmla="*/ 1718215 w 2810446"/>
              <a:gd name="connsiteY5933" fmla="*/ 797814 h 1405699"/>
              <a:gd name="connsiteX5934" fmla="*/ 1721358 w 2810446"/>
              <a:gd name="connsiteY5934" fmla="*/ 800957 h 1405699"/>
              <a:gd name="connsiteX5935" fmla="*/ 1712881 w 2810446"/>
              <a:gd name="connsiteY5935" fmla="*/ 826008 h 1405699"/>
              <a:gd name="connsiteX5936" fmla="*/ 1716024 w 2810446"/>
              <a:gd name="connsiteY5936" fmla="*/ 822865 h 1405699"/>
              <a:gd name="connsiteX5937" fmla="*/ 1712881 w 2810446"/>
              <a:gd name="connsiteY5937" fmla="*/ 819722 h 1405699"/>
              <a:gd name="connsiteX5938" fmla="*/ 1709738 w 2810446"/>
              <a:gd name="connsiteY5938" fmla="*/ 822865 h 1405699"/>
              <a:gd name="connsiteX5939" fmla="*/ 1712881 w 2810446"/>
              <a:gd name="connsiteY5939" fmla="*/ 826008 h 1405699"/>
              <a:gd name="connsiteX5940" fmla="*/ 1707928 w 2810446"/>
              <a:gd name="connsiteY5940" fmla="*/ 838200 h 1405699"/>
              <a:gd name="connsiteX5941" fmla="*/ 1711071 w 2810446"/>
              <a:gd name="connsiteY5941" fmla="*/ 835057 h 1405699"/>
              <a:gd name="connsiteX5942" fmla="*/ 1707928 w 2810446"/>
              <a:gd name="connsiteY5942" fmla="*/ 831913 h 1405699"/>
              <a:gd name="connsiteX5943" fmla="*/ 1704785 w 2810446"/>
              <a:gd name="connsiteY5943" fmla="*/ 835057 h 1405699"/>
              <a:gd name="connsiteX5944" fmla="*/ 1707928 w 2810446"/>
              <a:gd name="connsiteY5944" fmla="*/ 838200 h 1405699"/>
              <a:gd name="connsiteX5945" fmla="*/ 1702403 w 2810446"/>
              <a:gd name="connsiteY5945" fmla="*/ 850297 h 1405699"/>
              <a:gd name="connsiteX5946" fmla="*/ 1705547 w 2810446"/>
              <a:gd name="connsiteY5946" fmla="*/ 847154 h 1405699"/>
              <a:gd name="connsiteX5947" fmla="*/ 1702403 w 2810446"/>
              <a:gd name="connsiteY5947" fmla="*/ 844010 h 1405699"/>
              <a:gd name="connsiteX5948" fmla="*/ 1699260 w 2810446"/>
              <a:gd name="connsiteY5948" fmla="*/ 847154 h 1405699"/>
              <a:gd name="connsiteX5949" fmla="*/ 1702403 w 2810446"/>
              <a:gd name="connsiteY5949" fmla="*/ 850297 h 1405699"/>
              <a:gd name="connsiteX5950" fmla="*/ 1696403 w 2810446"/>
              <a:gd name="connsiteY5950" fmla="*/ 862108 h 1405699"/>
              <a:gd name="connsiteX5951" fmla="*/ 1699546 w 2810446"/>
              <a:gd name="connsiteY5951" fmla="*/ 858965 h 1405699"/>
              <a:gd name="connsiteX5952" fmla="*/ 1696403 w 2810446"/>
              <a:gd name="connsiteY5952" fmla="*/ 855821 h 1405699"/>
              <a:gd name="connsiteX5953" fmla="*/ 1693259 w 2810446"/>
              <a:gd name="connsiteY5953" fmla="*/ 858965 h 1405699"/>
              <a:gd name="connsiteX5954" fmla="*/ 1696403 w 2810446"/>
              <a:gd name="connsiteY5954" fmla="*/ 862108 h 1405699"/>
              <a:gd name="connsiteX5955" fmla="*/ 1689926 w 2810446"/>
              <a:gd name="connsiteY5955" fmla="*/ 873633 h 1405699"/>
              <a:gd name="connsiteX5956" fmla="*/ 1693069 w 2810446"/>
              <a:gd name="connsiteY5956" fmla="*/ 870490 h 1405699"/>
              <a:gd name="connsiteX5957" fmla="*/ 1689926 w 2810446"/>
              <a:gd name="connsiteY5957" fmla="*/ 867347 h 1405699"/>
              <a:gd name="connsiteX5958" fmla="*/ 1686782 w 2810446"/>
              <a:gd name="connsiteY5958" fmla="*/ 870490 h 1405699"/>
              <a:gd name="connsiteX5959" fmla="*/ 1689926 w 2810446"/>
              <a:gd name="connsiteY5959" fmla="*/ 873633 h 1405699"/>
              <a:gd name="connsiteX5960" fmla="*/ 1683068 w 2810446"/>
              <a:gd name="connsiteY5960" fmla="*/ 884873 h 1405699"/>
              <a:gd name="connsiteX5961" fmla="*/ 1686211 w 2810446"/>
              <a:gd name="connsiteY5961" fmla="*/ 881729 h 1405699"/>
              <a:gd name="connsiteX5962" fmla="*/ 1683068 w 2810446"/>
              <a:gd name="connsiteY5962" fmla="*/ 878586 h 1405699"/>
              <a:gd name="connsiteX5963" fmla="*/ 1679924 w 2810446"/>
              <a:gd name="connsiteY5963" fmla="*/ 881729 h 1405699"/>
              <a:gd name="connsiteX5964" fmla="*/ 1683068 w 2810446"/>
              <a:gd name="connsiteY5964" fmla="*/ 884873 h 1405699"/>
              <a:gd name="connsiteX5965" fmla="*/ 1675638 w 2810446"/>
              <a:gd name="connsiteY5965" fmla="*/ 895826 h 1405699"/>
              <a:gd name="connsiteX5966" fmla="*/ 1678781 w 2810446"/>
              <a:gd name="connsiteY5966" fmla="*/ 892683 h 1405699"/>
              <a:gd name="connsiteX5967" fmla="*/ 1675638 w 2810446"/>
              <a:gd name="connsiteY5967" fmla="*/ 889540 h 1405699"/>
              <a:gd name="connsiteX5968" fmla="*/ 1672495 w 2810446"/>
              <a:gd name="connsiteY5968" fmla="*/ 892683 h 1405699"/>
              <a:gd name="connsiteX5969" fmla="*/ 1675638 w 2810446"/>
              <a:gd name="connsiteY5969" fmla="*/ 895826 h 1405699"/>
              <a:gd name="connsiteX5970" fmla="*/ 1659636 w 2810446"/>
              <a:gd name="connsiteY5970" fmla="*/ 916877 h 1405699"/>
              <a:gd name="connsiteX5971" fmla="*/ 1662779 w 2810446"/>
              <a:gd name="connsiteY5971" fmla="*/ 913733 h 1405699"/>
              <a:gd name="connsiteX5972" fmla="*/ 1659636 w 2810446"/>
              <a:gd name="connsiteY5972" fmla="*/ 910590 h 1405699"/>
              <a:gd name="connsiteX5973" fmla="*/ 1656493 w 2810446"/>
              <a:gd name="connsiteY5973" fmla="*/ 913733 h 1405699"/>
              <a:gd name="connsiteX5974" fmla="*/ 1659636 w 2810446"/>
              <a:gd name="connsiteY5974" fmla="*/ 916877 h 1405699"/>
              <a:gd name="connsiteX5975" fmla="*/ 1632395 w 2810446"/>
              <a:gd name="connsiteY5975" fmla="*/ 945737 h 1405699"/>
              <a:gd name="connsiteX5976" fmla="*/ 1635538 w 2810446"/>
              <a:gd name="connsiteY5976" fmla="*/ 942594 h 1405699"/>
              <a:gd name="connsiteX5977" fmla="*/ 1632395 w 2810446"/>
              <a:gd name="connsiteY5977" fmla="*/ 939451 h 1405699"/>
              <a:gd name="connsiteX5978" fmla="*/ 1629251 w 2810446"/>
              <a:gd name="connsiteY5978" fmla="*/ 942594 h 1405699"/>
              <a:gd name="connsiteX5979" fmla="*/ 1632395 w 2810446"/>
              <a:gd name="connsiteY5979" fmla="*/ 945737 h 1405699"/>
              <a:gd name="connsiteX5980" fmla="*/ 1622584 w 2810446"/>
              <a:gd name="connsiteY5980" fmla="*/ 954596 h 1405699"/>
              <a:gd name="connsiteX5981" fmla="*/ 1625727 w 2810446"/>
              <a:gd name="connsiteY5981" fmla="*/ 951452 h 1405699"/>
              <a:gd name="connsiteX5982" fmla="*/ 1622584 w 2810446"/>
              <a:gd name="connsiteY5982" fmla="*/ 948309 h 1405699"/>
              <a:gd name="connsiteX5983" fmla="*/ 1619441 w 2810446"/>
              <a:gd name="connsiteY5983" fmla="*/ 951452 h 1405699"/>
              <a:gd name="connsiteX5984" fmla="*/ 1622584 w 2810446"/>
              <a:gd name="connsiteY5984" fmla="*/ 954596 h 1405699"/>
              <a:gd name="connsiteX5985" fmla="*/ 1612392 w 2810446"/>
              <a:gd name="connsiteY5985" fmla="*/ 963073 h 1405699"/>
              <a:gd name="connsiteX5986" fmla="*/ 1615535 w 2810446"/>
              <a:gd name="connsiteY5986" fmla="*/ 959930 h 1405699"/>
              <a:gd name="connsiteX5987" fmla="*/ 1612392 w 2810446"/>
              <a:gd name="connsiteY5987" fmla="*/ 956786 h 1405699"/>
              <a:gd name="connsiteX5988" fmla="*/ 1609249 w 2810446"/>
              <a:gd name="connsiteY5988" fmla="*/ 959930 h 1405699"/>
              <a:gd name="connsiteX5989" fmla="*/ 1612392 w 2810446"/>
              <a:gd name="connsiteY5989" fmla="*/ 963073 h 1405699"/>
              <a:gd name="connsiteX5990" fmla="*/ 1601914 w 2810446"/>
              <a:gd name="connsiteY5990" fmla="*/ 971074 h 1405699"/>
              <a:gd name="connsiteX5991" fmla="*/ 1605058 w 2810446"/>
              <a:gd name="connsiteY5991" fmla="*/ 967931 h 1405699"/>
              <a:gd name="connsiteX5992" fmla="*/ 1601914 w 2810446"/>
              <a:gd name="connsiteY5992" fmla="*/ 964787 h 1405699"/>
              <a:gd name="connsiteX5993" fmla="*/ 1598771 w 2810446"/>
              <a:gd name="connsiteY5993" fmla="*/ 967931 h 1405699"/>
              <a:gd name="connsiteX5994" fmla="*/ 1601914 w 2810446"/>
              <a:gd name="connsiteY5994" fmla="*/ 971074 h 1405699"/>
              <a:gd name="connsiteX5995" fmla="*/ 1591151 w 2810446"/>
              <a:gd name="connsiteY5995" fmla="*/ 978694 h 1405699"/>
              <a:gd name="connsiteX5996" fmla="*/ 1594295 w 2810446"/>
              <a:gd name="connsiteY5996" fmla="*/ 975551 h 1405699"/>
              <a:gd name="connsiteX5997" fmla="*/ 1591151 w 2810446"/>
              <a:gd name="connsiteY5997" fmla="*/ 972407 h 1405699"/>
              <a:gd name="connsiteX5998" fmla="*/ 1588008 w 2810446"/>
              <a:gd name="connsiteY5998" fmla="*/ 975551 h 1405699"/>
              <a:gd name="connsiteX5999" fmla="*/ 1591151 w 2810446"/>
              <a:gd name="connsiteY5999" fmla="*/ 978694 h 1405699"/>
              <a:gd name="connsiteX6000" fmla="*/ 1580007 w 2810446"/>
              <a:gd name="connsiteY6000" fmla="*/ 985838 h 1405699"/>
              <a:gd name="connsiteX6001" fmla="*/ 1583150 w 2810446"/>
              <a:gd name="connsiteY6001" fmla="*/ 982694 h 1405699"/>
              <a:gd name="connsiteX6002" fmla="*/ 1580007 w 2810446"/>
              <a:gd name="connsiteY6002" fmla="*/ 979551 h 1405699"/>
              <a:gd name="connsiteX6003" fmla="*/ 1576864 w 2810446"/>
              <a:gd name="connsiteY6003" fmla="*/ 982694 h 1405699"/>
              <a:gd name="connsiteX6004" fmla="*/ 1580007 w 2810446"/>
              <a:gd name="connsiteY6004" fmla="*/ 985838 h 1405699"/>
              <a:gd name="connsiteX6005" fmla="*/ 1568577 w 2810446"/>
              <a:gd name="connsiteY6005" fmla="*/ 992600 h 1405699"/>
              <a:gd name="connsiteX6006" fmla="*/ 1571720 w 2810446"/>
              <a:gd name="connsiteY6006" fmla="*/ 989457 h 1405699"/>
              <a:gd name="connsiteX6007" fmla="*/ 1568577 w 2810446"/>
              <a:gd name="connsiteY6007" fmla="*/ 986314 h 1405699"/>
              <a:gd name="connsiteX6008" fmla="*/ 1565434 w 2810446"/>
              <a:gd name="connsiteY6008" fmla="*/ 989457 h 1405699"/>
              <a:gd name="connsiteX6009" fmla="*/ 1568577 w 2810446"/>
              <a:gd name="connsiteY6009" fmla="*/ 992600 h 1405699"/>
              <a:gd name="connsiteX6010" fmla="*/ 1556861 w 2810446"/>
              <a:gd name="connsiteY6010" fmla="*/ 998792 h 1405699"/>
              <a:gd name="connsiteX6011" fmla="*/ 1560005 w 2810446"/>
              <a:gd name="connsiteY6011" fmla="*/ 995648 h 1405699"/>
              <a:gd name="connsiteX6012" fmla="*/ 1556861 w 2810446"/>
              <a:gd name="connsiteY6012" fmla="*/ 992505 h 1405699"/>
              <a:gd name="connsiteX6013" fmla="*/ 1553718 w 2810446"/>
              <a:gd name="connsiteY6013" fmla="*/ 995648 h 1405699"/>
              <a:gd name="connsiteX6014" fmla="*/ 1556861 w 2810446"/>
              <a:gd name="connsiteY6014" fmla="*/ 998792 h 1405699"/>
              <a:gd name="connsiteX6015" fmla="*/ 1544955 w 2810446"/>
              <a:gd name="connsiteY6015" fmla="*/ 1004507 h 1405699"/>
              <a:gd name="connsiteX6016" fmla="*/ 1548098 w 2810446"/>
              <a:gd name="connsiteY6016" fmla="*/ 1001363 h 1405699"/>
              <a:gd name="connsiteX6017" fmla="*/ 1544955 w 2810446"/>
              <a:gd name="connsiteY6017" fmla="*/ 998220 h 1405699"/>
              <a:gd name="connsiteX6018" fmla="*/ 1541812 w 2810446"/>
              <a:gd name="connsiteY6018" fmla="*/ 1001363 h 1405699"/>
              <a:gd name="connsiteX6019" fmla="*/ 1544955 w 2810446"/>
              <a:gd name="connsiteY6019" fmla="*/ 1004507 h 1405699"/>
              <a:gd name="connsiteX6020" fmla="*/ 1532858 w 2810446"/>
              <a:gd name="connsiteY6020" fmla="*/ 1009745 h 1405699"/>
              <a:gd name="connsiteX6021" fmla="*/ 1536002 w 2810446"/>
              <a:gd name="connsiteY6021" fmla="*/ 1006602 h 1405699"/>
              <a:gd name="connsiteX6022" fmla="*/ 1532858 w 2810446"/>
              <a:gd name="connsiteY6022" fmla="*/ 1003459 h 1405699"/>
              <a:gd name="connsiteX6023" fmla="*/ 1529715 w 2810446"/>
              <a:gd name="connsiteY6023" fmla="*/ 1006602 h 1405699"/>
              <a:gd name="connsiteX6024" fmla="*/ 1532858 w 2810446"/>
              <a:gd name="connsiteY6024" fmla="*/ 1009745 h 1405699"/>
              <a:gd name="connsiteX6025" fmla="*/ 1520476 w 2810446"/>
              <a:gd name="connsiteY6025" fmla="*/ 1014508 h 1405699"/>
              <a:gd name="connsiteX6026" fmla="*/ 1523619 w 2810446"/>
              <a:gd name="connsiteY6026" fmla="*/ 1011365 h 1405699"/>
              <a:gd name="connsiteX6027" fmla="*/ 1520476 w 2810446"/>
              <a:gd name="connsiteY6027" fmla="*/ 1008221 h 1405699"/>
              <a:gd name="connsiteX6028" fmla="*/ 1517333 w 2810446"/>
              <a:gd name="connsiteY6028" fmla="*/ 1011365 h 1405699"/>
              <a:gd name="connsiteX6029" fmla="*/ 1520476 w 2810446"/>
              <a:gd name="connsiteY6029" fmla="*/ 1014508 h 1405699"/>
              <a:gd name="connsiteX6030" fmla="*/ 1507998 w 2810446"/>
              <a:gd name="connsiteY6030" fmla="*/ 1018794 h 1405699"/>
              <a:gd name="connsiteX6031" fmla="*/ 1511141 w 2810446"/>
              <a:gd name="connsiteY6031" fmla="*/ 1015651 h 1405699"/>
              <a:gd name="connsiteX6032" fmla="*/ 1507998 w 2810446"/>
              <a:gd name="connsiteY6032" fmla="*/ 1012508 h 1405699"/>
              <a:gd name="connsiteX6033" fmla="*/ 1504855 w 2810446"/>
              <a:gd name="connsiteY6033" fmla="*/ 1015651 h 1405699"/>
              <a:gd name="connsiteX6034" fmla="*/ 1507998 w 2810446"/>
              <a:gd name="connsiteY6034" fmla="*/ 1018794 h 1405699"/>
              <a:gd name="connsiteX6035" fmla="*/ 1495235 w 2810446"/>
              <a:gd name="connsiteY6035" fmla="*/ 1022509 h 1405699"/>
              <a:gd name="connsiteX6036" fmla="*/ 1498378 w 2810446"/>
              <a:gd name="connsiteY6036" fmla="*/ 1019365 h 1405699"/>
              <a:gd name="connsiteX6037" fmla="*/ 1495235 w 2810446"/>
              <a:gd name="connsiteY6037" fmla="*/ 1016222 h 1405699"/>
              <a:gd name="connsiteX6038" fmla="*/ 1492091 w 2810446"/>
              <a:gd name="connsiteY6038" fmla="*/ 1019365 h 1405699"/>
              <a:gd name="connsiteX6039" fmla="*/ 1495235 w 2810446"/>
              <a:gd name="connsiteY6039" fmla="*/ 1022509 h 1405699"/>
              <a:gd name="connsiteX6040" fmla="*/ 1482471 w 2810446"/>
              <a:gd name="connsiteY6040" fmla="*/ 1025652 h 1405699"/>
              <a:gd name="connsiteX6041" fmla="*/ 1485614 w 2810446"/>
              <a:gd name="connsiteY6041" fmla="*/ 1022509 h 1405699"/>
              <a:gd name="connsiteX6042" fmla="*/ 1482471 w 2810446"/>
              <a:gd name="connsiteY6042" fmla="*/ 1019365 h 1405699"/>
              <a:gd name="connsiteX6043" fmla="*/ 1479328 w 2810446"/>
              <a:gd name="connsiteY6043" fmla="*/ 1022509 h 1405699"/>
              <a:gd name="connsiteX6044" fmla="*/ 1482471 w 2810446"/>
              <a:gd name="connsiteY6044" fmla="*/ 1025652 h 1405699"/>
              <a:gd name="connsiteX6045" fmla="*/ 1469517 w 2810446"/>
              <a:gd name="connsiteY6045" fmla="*/ 1028319 h 1405699"/>
              <a:gd name="connsiteX6046" fmla="*/ 1472660 w 2810446"/>
              <a:gd name="connsiteY6046" fmla="*/ 1025176 h 1405699"/>
              <a:gd name="connsiteX6047" fmla="*/ 1469517 w 2810446"/>
              <a:gd name="connsiteY6047" fmla="*/ 1022033 h 1405699"/>
              <a:gd name="connsiteX6048" fmla="*/ 1466374 w 2810446"/>
              <a:gd name="connsiteY6048" fmla="*/ 1025176 h 1405699"/>
              <a:gd name="connsiteX6049" fmla="*/ 1469517 w 2810446"/>
              <a:gd name="connsiteY6049" fmla="*/ 1028319 h 1405699"/>
              <a:gd name="connsiteX6050" fmla="*/ 1456468 w 2810446"/>
              <a:gd name="connsiteY6050" fmla="*/ 1030510 h 1405699"/>
              <a:gd name="connsiteX6051" fmla="*/ 1459611 w 2810446"/>
              <a:gd name="connsiteY6051" fmla="*/ 1027367 h 1405699"/>
              <a:gd name="connsiteX6052" fmla="*/ 1456468 w 2810446"/>
              <a:gd name="connsiteY6052" fmla="*/ 1024223 h 1405699"/>
              <a:gd name="connsiteX6053" fmla="*/ 1453325 w 2810446"/>
              <a:gd name="connsiteY6053" fmla="*/ 1027367 h 1405699"/>
              <a:gd name="connsiteX6054" fmla="*/ 1456468 w 2810446"/>
              <a:gd name="connsiteY6054" fmla="*/ 1030510 h 1405699"/>
              <a:gd name="connsiteX6055" fmla="*/ 1443323 w 2810446"/>
              <a:gd name="connsiteY6055" fmla="*/ 1032129 h 1405699"/>
              <a:gd name="connsiteX6056" fmla="*/ 1446467 w 2810446"/>
              <a:gd name="connsiteY6056" fmla="*/ 1028986 h 1405699"/>
              <a:gd name="connsiteX6057" fmla="*/ 1443323 w 2810446"/>
              <a:gd name="connsiteY6057" fmla="*/ 1025843 h 1405699"/>
              <a:gd name="connsiteX6058" fmla="*/ 1440180 w 2810446"/>
              <a:gd name="connsiteY6058" fmla="*/ 1028986 h 1405699"/>
              <a:gd name="connsiteX6059" fmla="*/ 1443323 w 2810446"/>
              <a:gd name="connsiteY6059" fmla="*/ 1032129 h 1405699"/>
              <a:gd name="connsiteX6060" fmla="*/ 1430084 w 2810446"/>
              <a:gd name="connsiteY6060" fmla="*/ 1033177 h 1405699"/>
              <a:gd name="connsiteX6061" fmla="*/ 1433227 w 2810446"/>
              <a:gd name="connsiteY6061" fmla="*/ 1030034 h 1405699"/>
              <a:gd name="connsiteX6062" fmla="*/ 1430084 w 2810446"/>
              <a:gd name="connsiteY6062" fmla="*/ 1026890 h 1405699"/>
              <a:gd name="connsiteX6063" fmla="*/ 1426940 w 2810446"/>
              <a:gd name="connsiteY6063" fmla="*/ 1030034 h 1405699"/>
              <a:gd name="connsiteX6064" fmla="*/ 1430084 w 2810446"/>
              <a:gd name="connsiteY6064" fmla="*/ 1033177 h 1405699"/>
              <a:gd name="connsiteX6065" fmla="*/ 1416939 w 2810446"/>
              <a:gd name="connsiteY6065" fmla="*/ 1033748 h 1405699"/>
              <a:gd name="connsiteX6066" fmla="*/ 1420082 w 2810446"/>
              <a:gd name="connsiteY6066" fmla="*/ 1030605 h 1405699"/>
              <a:gd name="connsiteX6067" fmla="*/ 1416939 w 2810446"/>
              <a:gd name="connsiteY6067" fmla="*/ 1027462 h 1405699"/>
              <a:gd name="connsiteX6068" fmla="*/ 1413796 w 2810446"/>
              <a:gd name="connsiteY6068" fmla="*/ 1030605 h 1405699"/>
              <a:gd name="connsiteX6069" fmla="*/ 1416939 w 2810446"/>
              <a:gd name="connsiteY6069" fmla="*/ 1033748 h 1405699"/>
              <a:gd name="connsiteX6070" fmla="*/ 1251966 w 2810446"/>
              <a:gd name="connsiteY6070" fmla="*/ 426625 h 1405699"/>
              <a:gd name="connsiteX6071" fmla="*/ 1255109 w 2810446"/>
              <a:gd name="connsiteY6071" fmla="*/ 423482 h 1405699"/>
              <a:gd name="connsiteX6072" fmla="*/ 1251966 w 2810446"/>
              <a:gd name="connsiteY6072" fmla="*/ 420338 h 1405699"/>
              <a:gd name="connsiteX6073" fmla="*/ 1248823 w 2810446"/>
              <a:gd name="connsiteY6073" fmla="*/ 423482 h 1405699"/>
              <a:gd name="connsiteX6074" fmla="*/ 1251966 w 2810446"/>
              <a:gd name="connsiteY6074" fmla="*/ 426625 h 1405699"/>
              <a:gd name="connsiteX6075" fmla="*/ 1263682 w 2810446"/>
              <a:gd name="connsiteY6075" fmla="*/ 420434 h 1405699"/>
              <a:gd name="connsiteX6076" fmla="*/ 1266825 w 2810446"/>
              <a:gd name="connsiteY6076" fmla="*/ 417290 h 1405699"/>
              <a:gd name="connsiteX6077" fmla="*/ 1263682 w 2810446"/>
              <a:gd name="connsiteY6077" fmla="*/ 414147 h 1405699"/>
              <a:gd name="connsiteX6078" fmla="*/ 1260539 w 2810446"/>
              <a:gd name="connsiteY6078" fmla="*/ 417290 h 1405699"/>
              <a:gd name="connsiteX6079" fmla="*/ 1263682 w 2810446"/>
              <a:gd name="connsiteY6079" fmla="*/ 420434 h 1405699"/>
              <a:gd name="connsiteX6080" fmla="*/ 1275588 w 2810446"/>
              <a:gd name="connsiteY6080" fmla="*/ 414623 h 1405699"/>
              <a:gd name="connsiteX6081" fmla="*/ 1278731 w 2810446"/>
              <a:gd name="connsiteY6081" fmla="*/ 411480 h 1405699"/>
              <a:gd name="connsiteX6082" fmla="*/ 1275588 w 2810446"/>
              <a:gd name="connsiteY6082" fmla="*/ 408337 h 1405699"/>
              <a:gd name="connsiteX6083" fmla="*/ 1272445 w 2810446"/>
              <a:gd name="connsiteY6083" fmla="*/ 411480 h 1405699"/>
              <a:gd name="connsiteX6084" fmla="*/ 1275588 w 2810446"/>
              <a:gd name="connsiteY6084" fmla="*/ 414623 h 1405699"/>
              <a:gd name="connsiteX6085" fmla="*/ 1287780 w 2810446"/>
              <a:gd name="connsiteY6085" fmla="*/ 409385 h 1405699"/>
              <a:gd name="connsiteX6086" fmla="*/ 1290923 w 2810446"/>
              <a:gd name="connsiteY6086" fmla="*/ 406241 h 1405699"/>
              <a:gd name="connsiteX6087" fmla="*/ 1287780 w 2810446"/>
              <a:gd name="connsiteY6087" fmla="*/ 403098 h 1405699"/>
              <a:gd name="connsiteX6088" fmla="*/ 1284637 w 2810446"/>
              <a:gd name="connsiteY6088" fmla="*/ 406241 h 1405699"/>
              <a:gd name="connsiteX6089" fmla="*/ 1287780 w 2810446"/>
              <a:gd name="connsiteY6089" fmla="*/ 409385 h 1405699"/>
              <a:gd name="connsiteX6090" fmla="*/ 1300067 w 2810446"/>
              <a:gd name="connsiteY6090" fmla="*/ 404622 h 1405699"/>
              <a:gd name="connsiteX6091" fmla="*/ 1303211 w 2810446"/>
              <a:gd name="connsiteY6091" fmla="*/ 401479 h 1405699"/>
              <a:gd name="connsiteX6092" fmla="*/ 1300067 w 2810446"/>
              <a:gd name="connsiteY6092" fmla="*/ 398336 h 1405699"/>
              <a:gd name="connsiteX6093" fmla="*/ 1296924 w 2810446"/>
              <a:gd name="connsiteY6093" fmla="*/ 401479 h 1405699"/>
              <a:gd name="connsiteX6094" fmla="*/ 1300067 w 2810446"/>
              <a:gd name="connsiteY6094" fmla="*/ 404622 h 1405699"/>
              <a:gd name="connsiteX6095" fmla="*/ 1364171 w 2810446"/>
              <a:gd name="connsiteY6095" fmla="*/ 388620 h 1405699"/>
              <a:gd name="connsiteX6096" fmla="*/ 1367314 w 2810446"/>
              <a:gd name="connsiteY6096" fmla="*/ 385477 h 1405699"/>
              <a:gd name="connsiteX6097" fmla="*/ 1364171 w 2810446"/>
              <a:gd name="connsiteY6097" fmla="*/ 382334 h 1405699"/>
              <a:gd name="connsiteX6098" fmla="*/ 1361027 w 2810446"/>
              <a:gd name="connsiteY6098" fmla="*/ 385477 h 1405699"/>
              <a:gd name="connsiteX6099" fmla="*/ 1364171 w 2810446"/>
              <a:gd name="connsiteY6099" fmla="*/ 388620 h 1405699"/>
              <a:gd name="connsiteX6100" fmla="*/ 1377315 w 2810446"/>
              <a:gd name="connsiteY6100" fmla="*/ 387001 h 1405699"/>
              <a:gd name="connsiteX6101" fmla="*/ 1380458 w 2810446"/>
              <a:gd name="connsiteY6101" fmla="*/ 383858 h 1405699"/>
              <a:gd name="connsiteX6102" fmla="*/ 1377315 w 2810446"/>
              <a:gd name="connsiteY6102" fmla="*/ 380714 h 1405699"/>
              <a:gd name="connsiteX6103" fmla="*/ 1374172 w 2810446"/>
              <a:gd name="connsiteY6103" fmla="*/ 383858 h 1405699"/>
              <a:gd name="connsiteX6104" fmla="*/ 1377315 w 2810446"/>
              <a:gd name="connsiteY6104" fmla="*/ 387001 h 1405699"/>
              <a:gd name="connsiteX6105" fmla="*/ 1390460 w 2810446"/>
              <a:gd name="connsiteY6105" fmla="*/ 385953 h 1405699"/>
              <a:gd name="connsiteX6106" fmla="*/ 1393603 w 2810446"/>
              <a:gd name="connsiteY6106" fmla="*/ 382810 h 1405699"/>
              <a:gd name="connsiteX6107" fmla="*/ 1390460 w 2810446"/>
              <a:gd name="connsiteY6107" fmla="*/ 379667 h 1405699"/>
              <a:gd name="connsiteX6108" fmla="*/ 1387316 w 2810446"/>
              <a:gd name="connsiteY6108" fmla="*/ 382810 h 1405699"/>
              <a:gd name="connsiteX6109" fmla="*/ 1390460 w 2810446"/>
              <a:gd name="connsiteY6109" fmla="*/ 385953 h 1405699"/>
              <a:gd name="connsiteX6110" fmla="*/ 1403699 w 2810446"/>
              <a:gd name="connsiteY6110" fmla="*/ 385382 h 1405699"/>
              <a:gd name="connsiteX6111" fmla="*/ 1406843 w 2810446"/>
              <a:gd name="connsiteY6111" fmla="*/ 382238 h 1405699"/>
              <a:gd name="connsiteX6112" fmla="*/ 1403699 w 2810446"/>
              <a:gd name="connsiteY6112" fmla="*/ 379095 h 1405699"/>
              <a:gd name="connsiteX6113" fmla="*/ 1400556 w 2810446"/>
              <a:gd name="connsiteY6113" fmla="*/ 382238 h 1405699"/>
              <a:gd name="connsiteX6114" fmla="*/ 1403699 w 2810446"/>
              <a:gd name="connsiteY6114" fmla="*/ 385382 h 1405699"/>
              <a:gd name="connsiteX6115" fmla="*/ 1416939 w 2810446"/>
              <a:gd name="connsiteY6115" fmla="*/ 385382 h 1405699"/>
              <a:gd name="connsiteX6116" fmla="*/ 1420082 w 2810446"/>
              <a:gd name="connsiteY6116" fmla="*/ 382238 h 1405699"/>
              <a:gd name="connsiteX6117" fmla="*/ 1416939 w 2810446"/>
              <a:gd name="connsiteY6117" fmla="*/ 379095 h 1405699"/>
              <a:gd name="connsiteX6118" fmla="*/ 1413796 w 2810446"/>
              <a:gd name="connsiteY6118" fmla="*/ 382238 h 1405699"/>
              <a:gd name="connsiteX6119" fmla="*/ 1416939 w 2810446"/>
              <a:gd name="connsiteY6119" fmla="*/ 385382 h 1405699"/>
              <a:gd name="connsiteX6120" fmla="*/ 1430084 w 2810446"/>
              <a:gd name="connsiteY6120" fmla="*/ 385953 h 1405699"/>
              <a:gd name="connsiteX6121" fmla="*/ 1433227 w 2810446"/>
              <a:gd name="connsiteY6121" fmla="*/ 382810 h 1405699"/>
              <a:gd name="connsiteX6122" fmla="*/ 1430084 w 2810446"/>
              <a:gd name="connsiteY6122" fmla="*/ 379667 h 1405699"/>
              <a:gd name="connsiteX6123" fmla="*/ 1426940 w 2810446"/>
              <a:gd name="connsiteY6123" fmla="*/ 382810 h 1405699"/>
              <a:gd name="connsiteX6124" fmla="*/ 1430084 w 2810446"/>
              <a:gd name="connsiteY6124" fmla="*/ 385953 h 1405699"/>
              <a:gd name="connsiteX6125" fmla="*/ 1443323 w 2810446"/>
              <a:gd name="connsiteY6125" fmla="*/ 387001 h 1405699"/>
              <a:gd name="connsiteX6126" fmla="*/ 1446467 w 2810446"/>
              <a:gd name="connsiteY6126" fmla="*/ 383858 h 1405699"/>
              <a:gd name="connsiteX6127" fmla="*/ 1443323 w 2810446"/>
              <a:gd name="connsiteY6127" fmla="*/ 380714 h 1405699"/>
              <a:gd name="connsiteX6128" fmla="*/ 1440180 w 2810446"/>
              <a:gd name="connsiteY6128" fmla="*/ 383858 h 1405699"/>
              <a:gd name="connsiteX6129" fmla="*/ 1443323 w 2810446"/>
              <a:gd name="connsiteY6129" fmla="*/ 387001 h 1405699"/>
              <a:gd name="connsiteX6130" fmla="*/ 1456468 w 2810446"/>
              <a:gd name="connsiteY6130" fmla="*/ 388620 h 1405699"/>
              <a:gd name="connsiteX6131" fmla="*/ 1459611 w 2810446"/>
              <a:gd name="connsiteY6131" fmla="*/ 385477 h 1405699"/>
              <a:gd name="connsiteX6132" fmla="*/ 1456468 w 2810446"/>
              <a:gd name="connsiteY6132" fmla="*/ 382334 h 1405699"/>
              <a:gd name="connsiteX6133" fmla="*/ 1453325 w 2810446"/>
              <a:gd name="connsiteY6133" fmla="*/ 385477 h 1405699"/>
              <a:gd name="connsiteX6134" fmla="*/ 1456468 w 2810446"/>
              <a:gd name="connsiteY6134" fmla="*/ 388620 h 1405699"/>
              <a:gd name="connsiteX6135" fmla="*/ 1469517 w 2810446"/>
              <a:gd name="connsiteY6135" fmla="*/ 390811 h 1405699"/>
              <a:gd name="connsiteX6136" fmla="*/ 1472660 w 2810446"/>
              <a:gd name="connsiteY6136" fmla="*/ 387668 h 1405699"/>
              <a:gd name="connsiteX6137" fmla="*/ 1469517 w 2810446"/>
              <a:gd name="connsiteY6137" fmla="*/ 384524 h 1405699"/>
              <a:gd name="connsiteX6138" fmla="*/ 1466374 w 2810446"/>
              <a:gd name="connsiteY6138" fmla="*/ 387668 h 1405699"/>
              <a:gd name="connsiteX6139" fmla="*/ 1469517 w 2810446"/>
              <a:gd name="connsiteY6139" fmla="*/ 390811 h 1405699"/>
              <a:gd name="connsiteX6140" fmla="*/ 1495235 w 2810446"/>
              <a:gd name="connsiteY6140" fmla="*/ 396716 h 1405699"/>
              <a:gd name="connsiteX6141" fmla="*/ 1498378 w 2810446"/>
              <a:gd name="connsiteY6141" fmla="*/ 393573 h 1405699"/>
              <a:gd name="connsiteX6142" fmla="*/ 1495235 w 2810446"/>
              <a:gd name="connsiteY6142" fmla="*/ 390430 h 1405699"/>
              <a:gd name="connsiteX6143" fmla="*/ 1492091 w 2810446"/>
              <a:gd name="connsiteY6143" fmla="*/ 393573 h 1405699"/>
              <a:gd name="connsiteX6144" fmla="*/ 1495235 w 2810446"/>
              <a:gd name="connsiteY6144" fmla="*/ 396716 h 1405699"/>
              <a:gd name="connsiteX6145" fmla="*/ 1507998 w 2810446"/>
              <a:gd name="connsiteY6145" fmla="*/ 400431 h 1405699"/>
              <a:gd name="connsiteX6146" fmla="*/ 1511141 w 2810446"/>
              <a:gd name="connsiteY6146" fmla="*/ 397288 h 1405699"/>
              <a:gd name="connsiteX6147" fmla="*/ 1507998 w 2810446"/>
              <a:gd name="connsiteY6147" fmla="*/ 394145 h 1405699"/>
              <a:gd name="connsiteX6148" fmla="*/ 1504855 w 2810446"/>
              <a:gd name="connsiteY6148" fmla="*/ 397288 h 1405699"/>
              <a:gd name="connsiteX6149" fmla="*/ 1507998 w 2810446"/>
              <a:gd name="connsiteY6149" fmla="*/ 400431 h 1405699"/>
              <a:gd name="connsiteX6150" fmla="*/ 1520476 w 2810446"/>
              <a:gd name="connsiteY6150" fmla="*/ 404622 h 1405699"/>
              <a:gd name="connsiteX6151" fmla="*/ 1523619 w 2810446"/>
              <a:gd name="connsiteY6151" fmla="*/ 401479 h 1405699"/>
              <a:gd name="connsiteX6152" fmla="*/ 1520476 w 2810446"/>
              <a:gd name="connsiteY6152" fmla="*/ 398336 h 1405699"/>
              <a:gd name="connsiteX6153" fmla="*/ 1517333 w 2810446"/>
              <a:gd name="connsiteY6153" fmla="*/ 401479 h 1405699"/>
              <a:gd name="connsiteX6154" fmla="*/ 1520476 w 2810446"/>
              <a:gd name="connsiteY6154" fmla="*/ 404622 h 1405699"/>
              <a:gd name="connsiteX6155" fmla="*/ 1532858 w 2810446"/>
              <a:gd name="connsiteY6155" fmla="*/ 409385 h 1405699"/>
              <a:gd name="connsiteX6156" fmla="*/ 1536002 w 2810446"/>
              <a:gd name="connsiteY6156" fmla="*/ 406241 h 1405699"/>
              <a:gd name="connsiteX6157" fmla="*/ 1532858 w 2810446"/>
              <a:gd name="connsiteY6157" fmla="*/ 403098 h 1405699"/>
              <a:gd name="connsiteX6158" fmla="*/ 1529715 w 2810446"/>
              <a:gd name="connsiteY6158" fmla="*/ 406241 h 1405699"/>
              <a:gd name="connsiteX6159" fmla="*/ 1532858 w 2810446"/>
              <a:gd name="connsiteY6159" fmla="*/ 409385 h 1405699"/>
              <a:gd name="connsiteX6160" fmla="*/ 1544955 w 2810446"/>
              <a:gd name="connsiteY6160" fmla="*/ 414623 h 1405699"/>
              <a:gd name="connsiteX6161" fmla="*/ 1548098 w 2810446"/>
              <a:gd name="connsiteY6161" fmla="*/ 411480 h 1405699"/>
              <a:gd name="connsiteX6162" fmla="*/ 1544955 w 2810446"/>
              <a:gd name="connsiteY6162" fmla="*/ 408337 h 1405699"/>
              <a:gd name="connsiteX6163" fmla="*/ 1541812 w 2810446"/>
              <a:gd name="connsiteY6163" fmla="*/ 411480 h 1405699"/>
              <a:gd name="connsiteX6164" fmla="*/ 1544955 w 2810446"/>
              <a:gd name="connsiteY6164" fmla="*/ 414623 h 1405699"/>
              <a:gd name="connsiteX6165" fmla="*/ 1556861 w 2810446"/>
              <a:gd name="connsiteY6165" fmla="*/ 420434 h 1405699"/>
              <a:gd name="connsiteX6166" fmla="*/ 1560005 w 2810446"/>
              <a:gd name="connsiteY6166" fmla="*/ 417290 h 1405699"/>
              <a:gd name="connsiteX6167" fmla="*/ 1556861 w 2810446"/>
              <a:gd name="connsiteY6167" fmla="*/ 414147 h 1405699"/>
              <a:gd name="connsiteX6168" fmla="*/ 1553718 w 2810446"/>
              <a:gd name="connsiteY6168" fmla="*/ 417290 h 1405699"/>
              <a:gd name="connsiteX6169" fmla="*/ 1556861 w 2810446"/>
              <a:gd name="connsiteY6169" fmla="*/ 420434 h 1405699"/>
              <a:gd name="connsiteX6170" fmla="*/ 1568577 w 2810446"/>
              <a:gd name="connsiteY6170" fmla="*/ 426625 h 1405699"/>
              <a:gd name="connsiteX6171" fmla="*/ 1571720 w 2810446"/>
              <a:gd name="connsiteY6171" fmla="*/ 423482 h 1405699"/>
              <a:gd name="connsiteX6172" fmla="*/ 1568577 w 2810446"/>
              <a:gd name="connsiteY6172" fmla="*/ 420338 h 1405699"/>
              <a:gd name="connsiteX6173" fmla="*/ 1565434 w 2810446"/>
              <a:gd name="connsiteY6173" fmla="*/ 423482 h 1405699"/>
              <a:gd name="connsiteX6174" fmla="*/ 1568577 w 2810446"/>
              <a:gd name="connsiteY6174" fmla="*/ 426625 h 1405699"/>
              <a:gd name="connsiteX6175" fmla="*/ 1580007 w 2810446"/>
              <a:gd name="connsiteY6175" fmla="*/ 433292 h 1405699"/>
              <a:gd name="connsiteX6176" fmla="*/ 1583150 w 2810446"/>
              <a:gd name="connsiteY6176" fmla="*/ 430149 h 1405699"/>
              <a:gd name="connsiteX6177" fmla="*/ 1580007 w 2810446"/>
              <a:gd name="connsiteY6177" fmla="*/ 427006 h 1405699"/>
              <a:gd name="connsiteX6178" fmla="*/ 1576864 w 2810446"/>
              <a:gd name="connsiteY6178" fmla="*/ 430149 h 1405699"/>
              <a:gd name="connsiteX6179" fmla="*/ 1580007 w 2810446"/>
              <a:gd name="connsiteY6179" fmla="*/ 433292 h 1405699"/>
              <a:gd name="connsiteX6180" fmla="*/ 1591151 w 2810446"/>
              <a:gd name="connsiteY6180" fmla="*/ 440436 h 1405699"/>
              <a:gd name="connsiteX6181" fmla="*/ 1594295 w 2810446"/>
              <a:gd name="connsiteY6181" fmla="*/ 437293 h 1405699"/>
              <a:gd name="connsiteX6182" fmla="*/ 1591151 w 2810446"/>
              <a:gd name="connsiteY6182" fmla="*/ 434150 h 1405699"/>
              <a:gd name="connsiteX6183" fmla="*/ 1588008 w 2810446"/>
              <a:gd name="connsiteY6183" fmla="*/ 437293 h 1405699"/>
              <a:gd name="connsiteX6184" fmla="*/ 1591151 w 2810446"/>
              <a:gd name="connsiteY6184" fmla="*/ 440436 h 1405699"/>
              <a:gd name="connsiteX6185" fmla="*/ 1601914 w 2810446"/>
              <a:gd name="connsiteY6185" fmla="*/ 448056 h 1405699"/>
              <a:gd name="connsiteX6186" fmla="*/ 1605058 w 2810446"/>
              <a:gd name="connsiteY6186" fmla="*/ 444913 h 1405699"/>
              <a:gd name="connsiteX6187" fmla="*/ 1601914 w 2810446"/>
              <a:gd name="connsiteY6187" fmla="*/ 441770 h 1405699"/>
              <a:gd name="connsiteX6188" fmla="*/ 1598771 w 2810446"/>
              <a:gd name="connsiteY6188" fmla="*/ 444913 h 1405699"/>
              <a:gd name="connsiteX6189" fmla="*/ 1601914 w 2810446"/>
              <a:gd name="connsiteY6189" fmla="*/ 448056 h 1405699"/>
              <a:gd name="connsiteX6190" fmla="*/ 1612392 w 2810446"/>
              <a:gd name="connsiteY6190" fmla="*/ 456057 h 1405699"/>
              <a:gd name="connsiteX6191" fmla="*/ 1615535 w 2810446"/>
              <a:gd name="connsiteY6191" fmla="*/ 452914 h 1405699"/>
              <a:gd name="connsiteX6192" fmla="*/ 1612392 w 2810446"/>
              <a:gd name="connsiteY6192" fmla="*/ 449771 h 1405699"/>
              <a:gd name="connsiteX6193" fmla="*/ 1609249 w 2810446"/>
              <a:gd name="connsiteY6193" fmla="*/ 452914 h 1405699"/>
              <a:gd name="connsiteX6194" fmla="*/ 1612392 w 2810446"/>
              <a:gd name="connsiteY6194" fmla="*/ 456057 h 1405699"/>
              <a:gd name="connsiteX6195" fmla="*/ 1622584 w 2810446"/>
              <a:gd name="connsiteY6195" fmla="*/ 464534 h 1405699"/>
              <a:gd name="connsiteX6196" fmla="*/ 1625727 w 2810446"/>
              <a:gd name="connsiteY6196" fmla="*/ 461391 h 1405699"/>
              <a:gd name="connsiteX6197" fmla="*/ 1622584 w 2810446"/>
              <a:gd name="connsiteY6197" fmla="*/ 458248 h 1405699"/>
              <a:gd name="connsiteX6198" fmla="*/ 1619441 w 2810446"/>
              <a:gd name="connsiteY6198" fmla="*/ 461391 h 1405699"/>
              <a:gd name="connsiteX6199" fmla="*/ 1622584 w 2810446"/>
              <a:gd name="connsiteY6199" fmla="*/ 464534 h 1405699"/>
              <a:gd name="connsiteX6200" fmla="*/ 1632395 w 2810446"/>
              <a:gd name="connsiteY6200" fmla="*/ 473393 h 1405699"/>
              <a:gd name="connsiteX6201" fmla="*/ 1635538 w 2810446"/>
              <a:gd name="connsiteY6201" fmla="*/ 470249 h 1405699"/>
              <a:gd name="connsiteX6202" fmla="*/ 1632395 w 2810446"/>
              <a:gd name="connsiteY6202" fmla="*/ 467106 h 1405699"/>
              <a:gd name="connsiteX6203" fmla="*/ 1629251 w 2810446"/>
              <a:gd name="connsiteY6203" fmla="*/ 470249 h 1405699"/>
              <a:gd name="connsiteX6204" fmla="*/ 1632395 w 2810446"/>
              <a:gd name="connsiteY6204" fmla="*/ 473393 h 1405699"/>
              <a:gd name="connsiteX6205" fmla="*/ 1641920 w 2810446"/>
              <a:gd name="connsiteY6205" fmla="*/ 482632 h 1405699"/>
              <a:gd name="connsiteX6206" fmla="*/ 1645063 w 2810446"/>
              <a:gd name="connsiteY6206" fmla="*/ 479489 h 1405699"/>
              <a:gd name="connsiteX6207" fmla="*/ 1641920 w 2810446"/>
              <a:gd name="connsiteY6207" fmla="*/ 476345 h 1405699"/>
              <a:gd name="connsiteX6208" fmla="*/ 1638776 w 2810446"/>
              <a:gd name="connsiteY6208" fmla="*/ 479489 h 1405699"/>
              <a:gd name="connsiteX6209" fmla="*/ 1641920 w 2810446"/>
              <a:gd name="connsiteY6209" fmla="*/ 482632 h 1405699"/>
              <a:gd name="connsiteX6210" fmla="*/ 1650968 w 2810446"/>
              <a:gd name="connsiteY6210" fmla="*/ 492347 h 1405699"/>
              <a:gd name="connsiteX6211" fmla="*/ 1654112 w 2810446"/>
              <a:gd name="connsiteY6211" fmla="*/ 489204 h 1405699"/>
              <a:gd name="connsiteX6212" fmla="*/ 1650968 w 2810446"/>
              <a:gd name="connsiteY6212" fmla="*/ 486061 h 1405699"/>
              <a:gd name="connsiteX6213" fmla="*/ 1647825 w 2810446"/>
              <a:gd name="connsiteY6213" fmla="*/ 489204 h 1405699"/>
              <a:gd name="connsiteX6214" fmla="*/ 1650968 w 2810446"/>
              <a:gd name="connsiteY6214" fmla="*/ 492347 h 1405699"/>
              <a:gd name="connsiteX6215" fmla="*/ 1659636 w 2810446"/>
              <a:gd name="connsiteY6215" fmla="*/ 502349 h 1405699"/>
              <a:gd name="connsiteX6216" fmla="*/ 1662779 w 2810446"/>
              <a:gd name="connsiteY6216" fmla="*/ 499205 h 1405699"/>
              <a:gd name="connsiteX6217" fmla="*/ 1659636 w 2810446"/>
              <a:gd name="connsiteY6217" fmla="*/ 496062 h 1405699"/>
              <a:gd name="connsiteX6218" fmla="*/ 1656493 w 2810446"/>
              <a:gd name="connsiteY6218" fmla="*/ 499205 h 1405699"/>
              <a:gd name="connsiteX6219" fmla="*/ 1659636 w 2810446"/>
              <a:gd name="connsiteY6219" fmla="*/ 502349 h 1405699"/>
              <a:gd name="connsiteX6220" fmla="*/ 1667828 w 2810446"/>
              <a:gd name="connsiteY6220" fmla="*/ 512636 h 1405699"/>
              <a:gd name="connsiteX6221" fmla="*/ 1670971 w 2810446"/>
              <a:gd name="connsiteY6221" fmla="*/ 509492 h 1405699"/>
              <a:gd name="connsiteX6222" fmla="*/ 1667828 w 2810446"/>
              <a:gd name="connsiteY6222" fmla="*/ 506349 h 1405699"/>
              <a:gd name="connsiteX6223" fmla="*/ 1664684 w 2810446"/>
              <a:gd name="connsiteY6223" fmla="*/ 509492 h 1405699"/>
              <a:gd name="connsiteX6224" fmla="*/ 1667828 w 2810446"/>
              <a:gd name="connsiteY6224" fmla="*/ 512636 h 1405699"/>
              <a:gd name="connsiteX6225" fmla="*/ 1675638 w 2810446"/>
              <a:gd name="connsiteY6225" fmla="*/ 523304 h 1405699"/>
              <a:gd name="connsiteX6226" fmla="*/ 1678781 w 2810446"/>
              <a:gd name="connsiteY6226" fmla="*/ 520160 h 1405699"/>
              <a:gd name="connsiteX6227" fmla="*/ 1675638 w 2810446"/>
              <a:gd name="connsiteY6227" fmla="*/ 517017 h 1405699"/>
              <a:gd name="connsiteX6228" fmla="*/ 1672495 w 2810446"/>
              <a:gd name="connsiteY6228" fmla="*/ 520160 h 1405699"/>
              <a:gd name="connsiteX6229" fmla="*/ 1675638 w 2810446"/>
              <a:gd name="connsiteY6229" fmla="*/ 523304 h 1405699"/>
              <a:gd name="connsiteX6230" fmla="*/ 1683068 w 2810446"/>
              <a:gd name="connsiteY6230" fmla="*/ 534257 h 1405699"/>
              <a:gd name="connsiteX6231" fmla="*/ 1686211 w 2810446"/>
              <a:gd name="connsiteY6231" fmla="*/ 531114 h 1405699"/>
              <a:gd name="connsiteX6232" fmla="*/ 1683068 w 2810446"/>
              <a:gd name="connsiteY6232" fmla="*/ 527971 h 1405699"/>
              <a:gd name="connsiteX6233" fmla="*/ 1679924 w 2810446"/>
              <a:gd name="connsiteY6233" fmla="*/ 531114 h 1405699"/>
              <a:gd name="connsiteX6234" fmla="*/ 1683068 w 2810446"/>
              <a:gd name="connsiteY6234" fmla="*/ 534257 h 1405699"/>
              <a:gd name="connsiteX6235" fmla="*/ 1689926 w 2810446"/>
              <a:gd name="connsiteY6235" fmla="*/ 545592 h 1405699"/>
              <a:gd name="connsiteX6236" fmla="*/ 1693069 w 2810446"/>
              <a:gd name="connsiteY6236" fmla="*/ 542449 h 1405699"/>
              <a:gd name="connsiteX6237" fmla="*/ 1689926 w 2810446"/>
              <a:gd name="connsiteY6237" fmla="*/ 539306 h 1405699"/>
              <a:gd name="connsiteX6238" fmla="*/ 1686782 w 2810446"/>
              <a:gd name="connsiteY6238" fmla="*/ 542449 h 1405699"/>
              <a:gd name="connsiteX6239" fmla="*/ 1689926 w 2810446"/>
              <a:gd name="connsiteY6239" fmla="*/ 545592 h 1405699"/>
              <a:gd name="connsiteX6240" fmla="*/ 1696403 w 2810446"/>
              <a:gd name="connsiteY6240" fmla="*/ 557117 h 1405699"/>
              <a:gd name="connsiteX6241" fmla="*/ 1699546 w 2810446"/>
              <a:gd name="connsiteY6241" fmla="*/ 553974 h 1405699"/>
              <a:gd name="connsiteX6242" fmla="*/ 1696403 w 2810446"/>
              <a:gd name="connsiteY6242" fmla="*/ 550831 h 1405699"/>
              <a:gd name="connsiteX6243" fmla="*/ 1693259 w 2810446"/>
              <a:gd name="connsiteY6243" fmla="*/ 553974 h 1405699"/>
              <a:gd name="connsiteX6244" fmla="*/ 1696403 w 2810446"/>
              <a:gd name="connsiteY6244" fmla="*/ 557117 h 1405699"/>
              <a:gd name="connsiteX6245" fmla="*/ 1702403 w 2810446"/>
              <a:gd name="connsiteY6245" fmla="*/ 568928 h 1405699"/>
              <a:gd name="connsiteX6246" fmla="*/ 1705547 w 2810446"/>
              <a:gd name="connsiteY6246" fmla="*/ 565785 h 1405699"/>
              <a:gd name="connsiteX6247" fmla="*/ 1702403 w 2810446"/>
              <a:gd name="connsiteY6247" fmla="*/ 562642 h 1405699"/>
              <a:gd name="connsiteX6248" fmla="*/ 1699260 w 2810446"/>
              <a:gd name="connsiteY6248" fmla="*/ 565785 h 1405699"/>
              <a:gd name="connsiteX6249" fmla="*/ 1702403 w 2810446"/>
              <a:gd name="connsiteY6249" fmla="*/ 568928 h 1405699"/>
              <a:gd name="connsiteX6250" fmla="*/ 1707928 w 2810446"/>
              <a:gd name="connsiteY6250" fmla="*/ 580930 h 1405699"/>
              <a:gd name="connsiteX6251" fmla="*/ 1711071 w 2810446"/>
              <a:gd name="connsiteY6251" fmla="*/ 577787 h 1405699"/>
              <a:gd name="connsiteX6252" fmla="*/ 1707928 w 2810446"/>
              <a:gd name="connsiteY6252" fmla="*/ 574643 h 1405699"/>
              <a:gd name="connsiteX6253" fmla="*/ 1704785 w 2810446"/>
              <a:gd name="connsiteY6253" fmla="*/ 577787 h 1405699"/>
              <a:gd name="connsiteX6254" fmla="*/ 1707928 w 2810446"/>
              <a:gd name="connsiteY6254" fmla="*/ 580930 h 1405699"/>
              <a:gd name="connsiteX6255" fmla="*/ 1717358 w 2810446"/>
              <a:gd name="connsiteY6255" fmla="*/ 605600 h 1405699"/>
              <a:gd name="connsiteX6256" fmla="*/ 1720501 w 2810446"/>
              <a:gd name="connsiteY6256" fmla="*/ 602456 h 1405699"/>
              <a:gd name="connsiteX6257" fmla="*/ 1717358 w 2810446"/>
              <a:gd name="connsiteY6257" fmla="*/ 599313 h 1405699"/>
              <a:gd name="connsiteX6258" fmla="*/ 1714214 w 2810446"/>
              <a:gd name="connsiteY6258" fmla="*/ 602456 h 1405699"/>
              <a:gd name="connsiteX6259" fmla="*/ 1717358 w 2810446"/>
              <a:gd name="connsiteY6259" fmla="*/ 605600 h 1405699"/>
              <a:gd name="connsiteX6260" fmla="*/ 1721358 w 2810446"/>
              <a:gd name="connsiteY6260" fmla="*/ 618268 h 1405699"/>
              <a:gd name="connsiteX6261" fmla="*/ 1724501 w 2810446"/>
              <a:gd name="connsiteY6261" fmla="*/ 615125 h 1405699"/>
              <a:gd name="connsiteX6262" fmla="*/ 1721358 w 2810446"/>
              <a:gd name="connsiteY6262" fmla="*/ 611981 h 1405699"/>
              <a:gd name="connsiteX6263" fmla="*/ 1718215 w 2810446"/>
              <a:gd name="connsiteY6263" fmla="*/ 615125 h 1405699"/>
              <a:gd name="connsiteX6264" fmla="*/ 1721358 w 2810446"/>
              <a:gd name="connsiteY6264" fmla="*/ 618268 h 1405699"/>
              <a:gd name="connsiteX6265" fmla="*/ 1724882 w 2810446"/>
              <a:gd name="connsiteY6265" fmla="*/ 631031 h 1405699"/>
              <a:gd name="connsiteX6266" fmla="*/ 1728026 w 2810446"/>
              <a:gd name="connsiteY6266" fmla="*/ 627888 h 1405699"/>
              <a:gd name="connsiteX6267" fmla="*/ 1724882 w 2810446"/>
              <a:gd name="connsiteY6267" fmla="*/ 624745 h 1405699"/>
              <a:gd name="connsiteX6268" fmla="*/ 1721739 w 2810446"/>
              <a:gd name="connsiteY6268" fmla="*/ 627888 h 1405699"/>
              <a:gd name="connsiteX6269" fmla="*/ 1724882 w 2810446"/>
              <a:gd name="connsiteY6269" fmla="*/ 631031 h 1405699"/>
              <a:gd name="connsiteX6270" fmla="*/ 1727835 w 2810446"/>
              <a:gd name="connsiteY6270" fmla="*/ 643890 h 1405699"/>
              <a:gd name="connsiteX6271" fmla="*/ 1730978 w 2810446"/>
              <a:gd name="connsiteY6271" fmla="*/ 640747 h 1405699"/>
              <a:gd name="connsiteX6272" fmla="*/ 1727835 w 2810446"/>
              <a:gd name="connsiteY6272" fmla="*/ 637604 h 1405699"/>
              <a:gd name="connsiteX6273" fmla="*/ 1724692 w 2810446"/>
              <a:gd name="connsiteY6273" fmla="*/ 640747 h 1405699"/>
              <a:gd name="connsiteX6274" fmla="*/ 1727835 w 2810446"/>
              <a:gd name="connsiteY6274" fmla="*/ 643890 h 1405699"/>
              <a:gd name="connsiteX6275" fmla="*/ 1730216 w 2810446"/>
              <a:gd name="connsiteY6275" fmla="*/ 656939 h 1405699"/>
              <a:gd name="connsiteX6276" fmla="*/ 1733360 w 2810446"/>
              <a:gd name="connsiteY6276" fmla="*/ 653796 h 1405699"/>
              <a:gd name="connsiteX6277" fmla="*/ 1730216 w 2810446"/>
              <a:gd name="connsiteY6277" fmla="*/ 650653 h 1405699"/>
              <a:gd name="connsiteX6278" fmla="*/ 1727073 w 2810446"/>
              <a:gd name="connsiteY6278" fmla="*/ 653796 h 1405699"/>
              <a:gd name="connsiteX6279" fmla="*/ 1730216 w 2810446"/>
              <a:gd name="connsiteY6279" fmla="*/ 656939 h 1405699"/>
              <a:gd name="connsiteX6280" fmla="*/ 1732121 w 2810446"/>
              <a:gd name="connsiteY6280" fmla="*/ 669988 h 1405699"/>
              <a:gd name="connsiteX6281" fmla="*/ 1735264 w 2810446"/>
              <a:gd name="connsiteY6281" fmla="*/ 666845 h 1405699"/>
              <a:gd name="connsiteX6282" fmla="*/ 1732121 w 2810446"/>
              <a:gd name="connsiteY6282" fmla="*/ 663702 h 1405699"/>
              <a:gd name="connsiteX6283" fmla="*/ 1728978 w 2810446"/>
              <a:gd name="connsiteY6283" fmla="*/ 666845 h 1405699"/>
              <a:gd name="connsiteX6284" fmla="*/ 1732121 w 2810446"/>
              <a:gd name="connsiteY6284" fmla="*/ 669988 h 1405699"/>
              <a:gd name="connsiteX6285" fmla="*/ 1733455 w 2810446"/>
              <a:gd name="connsiteY6285" fmla="*/ 683133 h 1405699"/>
              <a:gd name="connsiteX6286" fmla="*/ 1736598 w 2810446"/>
              <a:gd name="connsiteY6286" fmla="*/ 679990 h 1405699"/>
              <a:gd name="connsiteX6287" fmla="*/ 1733455 w 2810446"/>
              <a:gd name="connsiteY6287" fmla="*/ 676847 h 1405699"/>
              <a:gd name="connsiteX6288" fmla="*/ 1730312 w 2810446"/>
              <a:gd name="connsiteY6288" fmla="*/ 679990 h 1405699"/>
              <a:gd name="connsiteX6289" fmla="*/ 1733455 w 2810446"/>
              <a:gd name="connsiteY6289" fmla="*/ 683133 h 1405699"/>
              <a:gd name="connsiteX6290" fmla="*/ 1734217 w 2810446"/>
              <a:gd name="connsiteY6290" fmla="*/ 696373 h 1405699"/>
              <a:gd name="connsiteX6291" fmla="*/ 1737360 w 2810446"/>
              <a:gd name="connsiteY6291" fmla="*/ 693230 h 1405699"/>
              <a:gd name="connsiteX6292" fmla="*/ 1734217 w 2810446"/>
              <a:gd name="connsiteY6292" fmla="*/ 690086 h 1405699"/>
              <a:gd name="connsiteX6293" fmla="*/ 1731074 w 2810446"/>
              <a:gd name="connsiteY6293" fmla="*/ 693230 h 1405699"/>
              <a:gd name="connsiteX6294" fmla="*/ 1734217 w 2810446"/>
              <a:gd name="connsiteY6294" fmla="*/ 696373 h 1405699"/>
              <a:gd name="connsiteX6295" fmla="*/ 1749266 w 2810446"/>
              <a:gd name="connsiteY6295" fmla="*/ 709613 h 1405699"/>
              <a:gd name="connsiteX6296" fmla="*/ 1752410 w 2810446"/>
              <a:gd name="connsiteY6296" fmla="*/ 706469 h 1405699"/>
              <a:gd name="connsiteX6297" fmla="*/ 1749266 w 2810446"/>
              <a:gd name="connsiteY6297" fmla="*/ 703326 h 1405699"/>
              <a:gd name="connsiteX6298" fmla="*/ 1746123 w 2810446"/>
              <a:gd name="connsiteY6298" fmla="*/ 706469 h 1405699"/>
              <a:gd name="connsiteX6299" fmla="*/ 1749266 w 2810446"/>
              <a:gd name="connsiteY6299" fmla="*/ 709613 h 1405699"/>
              <a:gd name="connsiteX6300" fmla="*/ 1748981 w 2810446"/>
              <a:gd name="connsiteY6300" fmla="*/ 722852 h 1405699"/>
              <a:gd name="connsiteX6301" fmla="*/ 1752124 w 2810446"/>
              <a:gd name="connsiteY6301" fmla="*/ 719709 h 1405699"/>
              <a:gd name="connsiteX6302" fmla="*/ 1748981 w 2810446"/>
              <a:gd name="connsiteY6302" fmla="*/ 716566 h 1405699"/>
              <a:gd name="connsiteX6303" fmla="*/ 1745837 w 2810446"/>
              <a:gd name="connsiteY6303" fmla="*/ 719709 h 1405699"/>
              <a:gd name="connsiteX6304" fmla="*/ 1748981 w 2810446"/>
              <a:gd name="connsiteY6304" fmla="*/ 722852 h 1405699"/>
              <a:gd name="connsiteX6305" fmla="*/ 1748218 w 2810446"/>
              <a:gd name="connsiteY6305" fmla="*/ 735997 h 1405699"/>
              <a:gd name="connsiteX6306" fmla="*/ 1751362 w 2810446"/>
              <a:gd name="connsiteY6306" fmla="*/ 732854 h 1405699"/>
              <a:gd name="connsiteX6307" fmla="*/ 1748218 w 2810446"/>
              <a:gd name="connsiteY6307" fmla="*/ 729710 h 1405699"/>
              <a:gd name="connsiteX6308" fmla="*/ 1745075 w 2810446"/>
              <a:gd name="connsiteY6308" fmla="*/ 732854 h 1405699"/>
              <a:gd name="connsiteX6309" fmla="*/ 1748218 w 2810446"/>
              <a:gd name="connsiteY6309" fmla="*/ 735997 h 1405699"/>
              <a:gd name="connsiteX6310" fmla="*/ 1746885 w 2810446"/>
              <a:gd name="connsiteY6310" fmla="*/ 749141 h 1405699"/>
              <a:gd name="connsiteX6311" fmla="*/ 1750028 w 2810446"/>
              <a:gd name="connsiteY6311" fmla="*/ 745998 h 1405699"/>
              <a:gd name="connsiteX6312" fmla="*/ 1746885 w 2810446"/>
              <a:gd name="connsiteY6312" fmla="*/ 742855 h 1405699"/>
              <a:gd name="connsiteX6313" fmla="*/ 1743742 w 2810446"/>
              <a:gd name="connsiteY6313" fmla="*/ 745998 h 1405699"/>
              <a:gd name="connsiteX6314" fmla="*/ 1746885 w 2810446"/>
              <a:gd name="connsiteY6314" fmla="*/ 749141 h 1405699"/>
              <a:gd name="connsiteX6315" fmla="*/ 1745171 w 2810446"/>
              <a:gd name="connsiteY6315" fmla="*/ 762286 h 1405699"/>
              <a:gd name="connsiteX6316" fmla="*/ 1748314 w 2810446"/>
              <a:gd name="connsiteY6316" fmla="*/ 759143 h 1405699"/>
              <a:gd name="connsiteX6317" fmla="*/ 1745171 w 2810446"/>
              <a:gd name="connsiteY6317" fmla="*/ 755999 h 1405699"/>
              <a:gd name="connsiteX6318" fmla="*/ 1742027 w 2810446"/>
              <a:gd name="connsiteY6318" fmla="*/ 759143 h 1405699"/>
              <a:gd name="connsiteX6319" fmla="*/ 1745171 w 2810446"/>
              <a:gd name="connsiteY6319" fmla="*/ 762286 h 1405699"/>
              <a:gd name="connsiteX6320" fmla="*/ 1742789 w 2810446"/>
              <a:gd name="connsiteY6320" fmla="*/ 775335 h 1405699"/>
              <a:gd name="connsiteX6321" fmla="*/ 1745933 w 2810446"/>
              <a:gd name="connsiteY6321" fmla="*/ 772192 h 1405699"/>
              <a:gd name="connsiteX6322" fmla="*/ 1742789 w 2810446"/>
              <a:gd name="connsiteY6322" fmla="*/ 769049 h 1405699"/>
              <a:gd name="connsiteX6323" fmla="*/ 1739646 w 2810446"/>
              <a:gd name="connsiteY6323" fmla="*/ 772192 h 1405699"/>
              <a:gd name="connsiteX6324" fmla="*/ 1742789 w 2810446"/>
              <a:gd name="connsiteY6324" fmla="*/ 775335 h 1405699"/>
              <a:gd name="connsiteX6325" fmla="*/ 1732883 w 2810446"/>
              <a:gd name="connsiteY6325" fmla="*/ 813721 h 1405699"/>
              <a:gd name="connsiteX6326" fmla="*/ 1736027 w 2810446"/>
              <a:gd name="connsiteY6326" fmla="*/ 810578 h 1405699"/>
              <a:gd name="connsiteX6327" fmla="*/ 1732883 w 2810446"/>
              <a:gd name="connsiteY6327" fmla="*/ 807434 h 1405699"/>
              <a:gd name="connsiteX6328" fmla="*/ 1729740 w 2810446"/>
              <a:gd name="connsiteY6328" fmla="*/ 810578 h 1405699"/>
              <a:gd name="connsiteX6329" fmla="*/ 1732883 w 2810446"/>
              <a:gd name="connsiteY6329" fmla="*/ 813721 h 1405699"/>
              <a:gd name="connsiteX6330" fmla="*/ 1718501 w 2810446"/>
              <a:gd name="connsiteY6330" fmla="*/ 850678 h 1405699"/>
              <a:gd name="connsiteX6331" fmla="*/ 1721644 w 2810446"/>
              <a:gd name="connsiteY6331" fmla="*/ 847535 h 1405699"/>
              <a:gd name="connsiteX6332" fmla="*/ 1718501 w 2810446"/>
              <a:gd name="connsiteY6332" fmla="*/ 844391 h 1405699"/>
              <a:gd name="connsiteX6333" fmla="*/ 1715357 w 2810446"/>
              <a:gd name="connsiteY6333" fmla="*/ 847535 h 1405699"/>
              <a:gd name="connsiteX6334" fmla="*/ 1718501 w 2810446"/>
              <a:gd name="connsiteY6334" fmla="*/ 850678 h 1405699"/>
              <a:gd name="connsiteX6335" fmla="*/ 1706594 w 2810446"/>
              <a:gd name="connsiteY6335" fmla="*/ 874300 h 1405699"/>
              <a:gd name="connsiteX6336" fmla="*/ 1709738 w 2810446"/>
              <a:gd name="connsiteY6336" fmla="*/ 871157 h 1405699"/>
              <a:gd name="connsiteX6337" fmla="*/ 1706594 w 2810446"/>
              <a:gd name="connsiteY6337" fmla="*/ 868013 h 1405699"/>
              <a:gd name="connsiteX6338" fmla="*/ 1703451 w 2810446"/>
              <a:gd name="connsiteY6338" fmla="*/ 871157 h 1405699"/>
              <a:gd name="connsiteX6339" fmla="*/ 1706594 w 2810446"/>
              <a:gd name="connsiteY6339" fmla="*/ 874300 h 1405699"/>
              <a:gd name="connsiteX6340" fmla="*/ 1631823 w 2810446"/>
              <a:gd name="connsiteY6340" fmla="*/ 966121 h 1405699"/>
              <a:gd name="connsiteX6341" fmla="*/ 1634966 w 2810446"/>
              <a:gd name="connsiteY6341" fmla="*/ 962978 h 1405699"/>
              <a:gd name="connsiteX6342" fmla="*/ 1631823 w 2810446"/>
              <a:gd name="connsiteY6342" fmla="*/ 959834 h 1405699"/>
              <a:gd name="connsiteX6343" fmla="*/ 1628680 w 2810446"/>
              <a:gd name="connsiteY6343" fmla="*/ 962978 h 1405699"/>
              <a:gd name="connsiteX6344" fmla="*/ 1631823 w 2810446"/>
              <a:gd name="connsiteY6344" fmla="*/ 966121 h 1405699"/>
              <a:gd name="connsiteX6345" fmla="*/ 1621631 w 2810446"/>
              <a:gd name="connsiteY6345" fmla="*/ 974598 h 1405699"/>
              <a:gd name="connsiteX6346" fmla="*/ 1624775 w 2810446"/>
              <a:gd name="connsiteY6346" fmla="*/ 971455 h 1405699"/>
              <a:gd name="connsiteX6347" fmla="*/ 1621631 w 2810446"/>
              <a:gd name="connsiteY6347" fmla="*/ 968312 h 1405699"/>
              <a:gd name="connsiteX6348" fmla="*/ 1618488 w 2810446"/>
              <a:gd name="connsiteY6348" fmla="*/ 971455 h 1405699"/>
              <a:gd name="connsiteX6349" fmla="*/ 1621631 w 2810446"/>
              <a:gd name="connsiteY6349" fmla="*/ 974598 h 1405699"/>
              <a:gd name="connsiteX6350" fmla="*/ 1611154 w 2810446"/>
              <a:gd name="connsiteY6350" fmla="*/ 982599 h 1405699"/>
              <a:gd name="connsiteX6351" fmla="*/ 1614297 w 2810446"/>
              <a:gd name="connsiteY6351" fmla="*/ 979456 h 1405699"/>
              <a:gd name="connsiteX6352" fmla="*/ 1611154 w 2810446"/>
              <a:gd name="connsiteY6352" fmla="*/ 976313 h 1405699"/>
              <a:gd name="connsiteX6353" fmla="*/ 1608011 w 2810446"/>
              <a:gd name="connsiteY6353" fmla="*/ 979456 h 1405699"/>
              <a:gd name="connsiteX6354" fmla="*/ 1611154 w 2810446"/>
              <a:gd name="connsiteY6354" fmla="*/ 982599 h 1405699"/>
              <a:gd name="connsiteX6355" fmla="*/ 1600295 w 2810446"/>
              <a:gd name="connsiteY6355" fmla="*/ 990314 h 1405699"/>
              <a:gd name="connsiteX6356" fmla="*/ 1603439 w 2810446"/>
              <a:gd name="connsiteY6356" fmla="*/ 987171 h 1405699"/>
              <a:gd name="connsiteX6357" fmla="*/ 1600295 w 2810446"/>
              <a:gd name="connsiteY6357" fmla="*/ 984028 h 1405699"/>
              <a:gd name="connsiteX6358" fmla="*/ 1597152 w 2810446"/>
              <a:gd name="connsiteY6358" fmla="*/ 987171 h 1405699"/>
              <a:gd name="connsiteX6359" fmla="*/ 1600295 w 2810446"/>
              <a:gd name="connsiteY6359" fmla="*/ 990314 h 1405699"/>
              <a:gd name="connsiteX6360" fmla="*/ 1589246 w 2810446"/>
              <a:gd name="connsiteY6360" fmla="*/ 997458 h 1405699"/>
              <a:gd name="connsiteX6361" fmla="*/ 1592389 w 2810446"/>
              <a:gd name="connsiteY6361" fmla="*/ 994315 h 1405699"/>
              <a:gd name="connsiteX6362" fmla="*/ 1589246 w 2810446"/>
              <a:gd name="connsiteY6362" fmla="*/ 991172 h 1405699"/>
              <a:gd name="connsiteX6363" fmla="*/ 1586103 w 2810446"/>
              <a:gd name="connsiteY6363" fmla="*/ 994315 h 1405699"/>
              <a:gd name="connsiteX6364" fmla="*/ 1589246 w 2810446"/>
              <a:gd name="connsiteY6364" fmla="*/ 997458 h 1405699"/>
              <a:gd name="connsiteX6365" fmla="*/ 1577816 w 2810446"/>
              <a:gd name="connsiteY6365" fmla="*/ 1004221 h 1405699"/>
              <a:gd name="connsiteX6366" fmla="*/ 1580960 w 2810446"/>
              <a:gd name="connsiteY6366" fmla="*/ 1001078 h 1405699"/>
              <a:gd name="connsiteX6367" fmla="*/ 1577816 w 2810446"/>
              <a:gd name="connsiteY6367" fmla="*/ 997934 h 1405699"/>
              <a:gd name="connsiteX6368" fmla="*/ 1574673 w 2810446"/>
              <a:gd name="connsiteY6368" fmla="*/ 1001078 h 1405699"/>
              <a:gd name="connsiteX6369" fmla="*/ 1577816 w 2810446"/>
              <a:gd name="connsiteY6369" fmla="*/ 1004221 h 1405699"/>
              <a:gd name="connsiteX6370" fmla="*/ 1566196 w 2810446"/>
              <a:gd name="connsiteY6370" fmla="*/ 1010507 h 1405699"/>
              <a:gd name="connsiteX6371" fmla="*/ 1569339 w 2810446"/>
              <a:gd name="connsiteY6371" fmla="*/ 1007364 h 1405699"/>
              <a:gd name="connsiteX6372" fmla="*/ 1566196 w 2810446"/>
              <a:gd name="connsiteY6372" fmla="*/ 1004221 h 1405699"/>
              <a:gd name="connsiteX6373" fmla="*/ 1563053 w 2810446"/>
              <a:gd name="connsiteY6373" fmla="*/ 1007364 h 1405699"/>
              <a:gd name="connsiteX6374" fmla="*/ 1566196 w 2810446"/>
              <a:gd name="connsiteY6374" fmla="*/ 1010507 h 1405699"/>
              <a:gd name="connsiteX6375" fmla="*/ 1554385 w 2810446"/>
              <a:gd name="connsiteY6375" fmla="*/ 1016413 h 1405699"/>
              <a:gd name="connsiteX6376" fmla="*/ 1557528 w 2810446"/>
              <a:gd name="connsiteY6376" fmla="*/ 1013270 h 1405699"/>
              <a:gd name="connsiteX6377" fmla="*/ 1554385 w 2810446"/>
              <a:gd name="connsiteY6377" fmla="*/ 1010126 h 1405699"/>
              <a:gd name="connsiteX6378" fmla="*/ 1551242 w 2810446"/>
              <a:gd name="connsiteY6378" fmla="*/ 1013270 h 1405699"/>
              <a:gd name="connsiteX6379" fmla="*/ 1554385 w 2810446"/>
              <a:gd name="connsiteY6379" fmla="*/ 1016413 h 1405699"/>
              <a:gd name="connsiteX6380" fmla="*/ 1542288 w 2810446"/>
              <a:gd name="connsiteY6380" fmla="*/ 1021747 h 1405699"/>
              <a:gd name="connsiteX6381" fmla="*/ 1545431 w 2810446"/>
              <a:gd name="connsiteY6381" fmla="*/ 1018604 h 1405699"/>
              <a:gd name="connsiteX6382" fmla="*/ 1542288 w 2810446"/>
              <a:gd name="connsiteY6382" fmla="*/ 1015460 h 1405699"/>
              <a:gd name="connsiteX6383" fmla="*/ 1539145 w 2810446"/>
              <a:gd name="connsiteY6383" fmla="*/ 1018604 h 1405699"/>
              <a:gd name="connsiteX6384" fmla="*/ 1542288 w 2810446"/>
              <a:gd name="connsiteY6384" fmla="*/ 1021747 h 1405699"/>
              <a:gd name="connsiteX6385" fmla="*/ 1530001 w 2810446"/>
              <a:gd name="connsiteY6385" fmla="*/ 1026700 h 1405699"/>
              <a:gd name="connsiteX6386" fmla="*/ 1533144 w 2810446"/>
              <a:gd name="connsiteY6386" fmla="*/ 1023557 h 1405699"/>
              <a:gd name="connsiteX6387" fmla="*/ 1530001 w 2810446"/>
              <a:gd name="connsiteY6387" fmla="*/ 1020413 h 1405699"/>
              <a:gd name="connsiteX6388" fmla="*/ 1526858 w 2810446"/>
              <a:gd name="connsiteY6388" fmla="*/ 1023557 h 1405699"/>
              <a:gd name="connsiteX6389" fmla="*/ 1530001 w 2810446"/>
              <a:gd name="connsiteY6389" fmla="*/ 1026700 h 1405699"/>
              <a:gd name="connsiteX6390" fmla="*/ 1517523 w 2810446"/>
              <a:gd name="connsiteY6390" fmla="*/ 1031177 h 1405699"/>
              <a:gd name="connsiteX6391" fmla="*/ 1520666 w 2810446"/>
              <a:gd name="connsiteY6391" fmla="*/ 1028033 h 1405699"/>
              <a:gd name="connsiteX6392" fmla="*/ 1517523 w 2810446"/>
              <a:gd name="connsiteY6392" fmla="*/ 1024890 h 1405699"/>
              <a:gd name="connsiteX6393" fmla="*/ 1514380 w 2810446"/>
              <a:gd name="connsiteY6393" fmla="*/ 1028033 h 1405699"/>
              <a:gd name="connsiteX6394" fmla="*/ 1517523 w 2810446"/>
              <a:gd name="connsiteY6394" fmla="*/ 1031177 h 1405699"/>
              <a:gd name="connsiteX6395" fmla="*/ 1504950 w 2810446"/>
              <a:gd name="connsiteY6395" fmla="*/ 1035082 h 1405699"/>
              <a:gd name="connsiteX6396" fmla="*/ 1508093 w 2810446"/>
              <a:gd name="connsiteY6396" fmla="*/ 1031938 h 1405699"/>
              <a:gd name="connsiteX6397" fmla="*/ 1504950 w 2810446"/>
              <a:gd name="connsiteY6397" fmla="*/ 1028795 h 1405699"/>
              <a:gd name="connsiteX6398" fmla="*/ 1501807 w 2810446"/>
              <a:gd name="connsiteY6398" fmla="*/ 1031938 h 1405699"/>
              <a:gd name="connsiteX6399" fmla="*/ 1504950 w 2810446"/>
              <a:gd name="connsiteY6399" fmla="*/ 1035082 h 1405699"/>
              <a:gd name="connsiteX6400" fmla="*/ 1492187 w 2810446"/>
              <a:gd name="connsiteY6400" fmla="*/ 1038511 h 1405699"/>
              <a:gd name="connsiteX6401" fmla="*/ 1495330 w 2810446"/>
              <a:gd name="connsiteY6401" fmla="*/ 1035368 h 1405699"/>
              <a:gd name="connsiteX6402" fmla="*/ 1492187 w 2810446"/>
              <a:gd name="connsiteY6402" fmla="*/ 1032224 h 1405699"/>
              <a:gd name="connsiteX6403" fmla="*/ 1489043 w 2810446"/>
              <a:gd name="connsiteY6403" fmla="*/ 1035368 h 1405699"/>
              <a:gd name="connsiteX6404" fmla="*/ 1492187 w 2810446"/>
              <a:gd name="connsiteY6404" fmla="*/ 1038511 h 1405699"/>
              <a:gd name="connsiteX6405" fmla="*/ 1479233 w 2810446"/>
              <a:gd name="connsiteY6405" fmla="*/ 1041463 h 1405699"/>
              <a:gd name="connsiteX6406" fmla="*/ 1482376 w 2810446"/>
              <a:gd name="connsiteY6406" fmla="*/ 1038320 h 1405699"/>
              <a:gd name="connsiteX6407" fmla="*/ 1479233 w 2810446"/>
              <a:gd name="connsiteY6407" fmla="*/ 1035177 h 1405699"/>
              <a:gd name="connsiteX6408" fmla="*/ 1476089 w 2810446"/>
              <a:gd name="connsiteY6408" fmla="*/ 1038320 h 1405699"/>
              <a:gd name="connsiteX6409" fmla="*/ 1479233 w 2810446"/>
              <a:gd name="connsiteY6409" fmla="*/ 1041463 h 1405699"/>
              <a:gd name="connsiteX6410" fmla="*/ 1466279 w 2810446"/>
              <a:gd name="connsiteY6410" fmla="*/ 1043940 h 1405699"/>
              <a:gd name="connsiteX6411" fmla="*/ 1469422 w 2810446"/>
              <a:gd name="connsiteY6411" fmla="*/ 1040797 h 1405699"/>
              <a:gd name="connsiteX6412" fmla="*/ 1466279 w 2810446"/>
              <a:gd name="connsiteY6412" fmla="*/ 1037654 h 1405699"/>
              <a:gd name="connsiteX6413" fmla="*/ 1463135 w 2810446"/>
              <a:gd name="connsiteY6413" fmla="*/ 1040797 h 1405699"/>
              <a:gd name="connsiteX6414" fmla="*/ 1466279 w 2810446"/>
              <a:gd name="connsiteY6414" fmla="*/ 1043940 h 1405699"/>
              <a:gd name="connsiteX6415" fmla="*/ 1453134 w 2810446"/>
              <a:gd name="connsiteY6415" fmla="*/ 1045845 h 1405699"/>
              <a:gd name="connsiteX6416" fmla="*/ 1456277 w 2810446"/>
              <a:gd name="connsiteY6416" fmla="*/ 1042702 h 1405699"/>
              <a:gd name="connsiteX6417" fmla="*/ 1453134 w 2810446"/>
              <a:gd name="connsiteY6417" fmla="*/ 1039559 h 1405699"/>
              <a:gd name="connsiteX6418" fmla="*/ 1449991 w 2810446"/>
              <a:gd name="connsiteY6418" fmla="*/ 1042702 h 1405699"/>
              <a:gd name="connsiteX6419" fmla="*/ 1453134 w 2810446"/>
              <a:gd name="connsiteY6419" fmla="*/ 1045845 h 1405699"/>
              <a:gd name="connsiteX6420" fmla="*/ 1439989 w 2810446"/>
              <a:gd name="connsiteY6420" fmla="*/ 1047274 h 1405699"/>
              <a:gd name="connsiteX6421" fmla="*/ 1443133 w 2810446"/>
              <a:gd name="connsiteY6421" fmla="*/ 1044131 h 1405699"/>
              <a:gd name="connsiteX6422" fmla="*/ 1439989 w 2810446"/>
              <a:gd name="connsiteY6422" fmla="*/ 1040987 h 1405699"/>
              <a:gd name="connsiteX6423" fmla="*/ 1436846 w 2810446"/>
              <a:gd name="connsiteY6423" fmla="*/ 1044131 h 1405699"/>
              <a:gd name="connsiteX6424" fmla="*/ 1439989 w 2810446"/>
              <a:gd name="connsiteY6424" fmla="*/ 1047274 h 1405699"/>
              <a:gd name="connsiteX6425" fmla="*/ 1426845 w 2810446"/>
              <a:gd name="connsiteY6425" fmla="*/ 1048131 h 1405699"/>
              <a:gd name="connsiteX6426" fmla="*/ 1429988 w 2810446"/>
              <a:gd name="connsiteY6426" fmla="*/ 1044988 h 1405699"/>
              <a:gd name="connsiteX6427" fmla="*/ 1426845 w 2810446"/>
              <a:gd name="connsiteY6427" fmla="*/ 1041845 h 1405699"/>
              <a:gd name="connsiteX6428" fmla="*/ 1423702 w 2810446"/>
              <a:gd name="connsiteY6428" fmla="*/ 1044988 h 1405699"/>
              <a:gd name="connsiteX6429" fmla="*/ 1426845 w 2810446"/>
              <a:gd name="connsiteY6429" fmla="*/ 1048131 h 1405699"/>
              <a:gd name="connsiteX6430" fmla="*/ 1413605 w 2810446"/>
              <a:gd name="connsiteY6430" fmla="*/ 1048512 h 1405699"/>
              <a:gd name="connsiteX6431" fmla="*/ 1416749 w 2810446"/>
              <a:gd name="connsiteY6431" fmla="*/ 1045369 h 1405699"/>
              <a:gd name="connsiteX6432" fmla="*/ 1413605 w 2810446"/>
              <a:gd name="connsiteY6432" fmla="*/ 1042226 h 1405699"/>
              <a:gd name="connsiteX6433" fmla="*/ 1410462 w 2810446"/>
              <a:gd name="connsiteY6433" fmla="*/ 1045369 h 1405699"/>
              <a:gd name="connsiteX6434" fmla="*/ 1413605 w 2810446"/>
              <a:gd name="connsiteY6434" fmla="*/ 1048512 h 1405699"/>
              <a:gd name="connsiteX6435" fmla="*/ 1272254 w 2810446"/>
              <a:gd name="connsiteY6435" fmla="*/ 400050 h 1405699"/>
              <a:gd name="connsiteX6436" fmla="*/ 1275398 w 2810446"/>
              <a:gd name="connsiteY6436" fmla="*/ 396907 h 1405699"/>
              <a:gd name="connsiteX6437" fmla="*/ 1272254 w 2810446"/>
              <a:gd name="connsiteY6437" fmla="*/ 393764 h 1405699"/>
              <a:gd name="connsiteX6438" fmla="*/ 1269111 w 2810446"/>
              <a:gd name="connsiteY6438" fmla="*/ 396907 h 1405699"/>
              <a:gd name="connsiteX6439" fmla="*/ 1272254 w 2810446"/>
              <a:gd name="connsiteY6439" fmla="*/ 400050 h 1405699"/>
              <a:gd name="connsiteX6440" fmla="*/ 1284446 w 2810446"/>
              <a:gd name="connsiteY6440" fmla="*/ 394907 h 1405699"/>
              <a:gd name="connsiteX6441" fmla="*/ 1287589 w 2810446"/>
              <a:gd name="connsiteY6441" fmla="*/ 391763 h 1405699"/>
              <a:gd name="connsiteX6442" fmla="*/ 1284446 w 2810446"/>
              <a:gd name="connsiteY6442" fmla="*/ 388620 h 1405699"/>
              <a:gd name="connsiteX6443" fmla="*/ 1281303 w 2810446"/>
              <a:gd name="connsiteY6443" fmla="*/ 391763 h 1405699"/>
              <a:gd name="connsiteX6444" fmla="*/ 1284446 w 2810446"/>
              <a:gd name="connsiteY6444" fmla="*/ 394907 h 1405699"/>
              <a:gd name="connsiteX6445" fmla="*/ 1296734 w 2810446"/>
              <a:gd name="connsiteY6445" fmla="*/ 390239 h 1405699"/>
              <a:gd name="connsiteX6446" fmla="*/ 1299877 w 2810446"/>
              <a:gd name="connsiteY6446" fmla="*/ 387096 h 1405699"/>
              <a:gd name="connsiteX6447" fmla="*/ 1296734 w 2810446"/>
              <a:gd name="connsiteY6447" fmla="*/ 383953 h 1405699"/>
              <a:gd name="connsiteX6448" fmla="*/ 1293590 w 2810446"/>
              <a:gd name="connsiteY6448" fmla="*/ 387096 h 1405699"/>
              <a:gd name="connsiteX6449" fmla="*/ 1296734 w 2810446"/>
              <a:gd name="connsiteY6449" fmla="*/ 390239 h 1405699"/>
              <a:gd name="connsiteX6450" fmla="*/ 1309307 w 2810446"/>
              <a:gd name="connsiteY6450" fmla="*/ 386048 h 1405699"/>
              <a:gd name="connsiteX6451" fmla="*/ 1312450 w 2810446"/>
              <a:gd name="connsiteY6451" fmla="*/ 382905 h 1405699"/>
              <a:gd name="connsiteX6452" fmla="*/ 1309307 w 2810446"/>
              <a:gd name="connsiteY6452" fmla="*/ 379762 h 1405699"/>
              <a:gd name="connsiteX6453" fmla="*/ 1306163 w 2810446"/>
              <a:gd name="connsiteY6453" fmla="*/ 382905 h 1405699"/>
              <a:gd name="connsiteX6454" fmla="*/ 1309307 w 2810446"/>
              <a:gd name="connsiteY6454" fmla="*/ 386048 h 1405699"/>
              <a:gd name="connsiteX6455" fmla="*/ 1360837 w 2810446"/>
              <a:gd name="connsiteY6455" fmla="*/ 374237 h 1405699"/>
              <a:gd name="connsiteX6456" fmla="*/ 1363980 w 2810446"/>
              <a:gd name="connsiteY6456" fmla="*/ 371094 h 1405699"/>
              <a:gd name="connsiteX6457" fmla="*/ 1360837 w 2810446"/>
              <a:gd name="connsiteY6457" fmla="*/ 367951 h 1405699"/>
              <a:gd name="connsiteX6458" fmla="*/ 1357693 w 2810446"/>
              <a:gd name="connsiteY6458" fmla="*/ 371094 h 1405699"/>
              <a:gd name="connsiteX6459" fmla="*/ 1360837 w 2810446"/>
              <a:gd name="connsiteY6459" fmla="*/ 374237 h 1405699"/>
              <a:gd name="connsiteX6460" fmla="*/ 1373981 w 2810446"/>
              <a:gd name="connsiteY6460" fmla="*/ 372618 h 1405699"/>
              <a:gd name="connsiteX6461" fmla="*/ 1377125 w 2810446"/>
              <a:gd name="connsiteY6461" fmla="*/ 369475 h 1405699"/>
              <a:gd name="connsiteX6462" fmla="*/ 1373981 w 2810446"/>
              <a:gd name="connsiteY6462" fmla="*/ 366332 h 1405699"/>
              <a:gd name="connsiteX6463" fmla="*/ 1370838 w 2810446"/>
              <a:gd name="connsiteY6463" fmla="*/ 369475 h 1405699"/>
              <a:gd name="connsiteX6464" fmla="*/ 1373981 w 2810446"/>
              <a:gd name="connsiteY6464" fmla="*/ 372618 h 1405699"/>
              <a:gd name="connsiteX6465" fmla="*/ 1387126 w 2810446"/>
              <a:gd name="connsiteY6465" fmla="*/ 371380 h 1405699"/>
              <a:gd name="connsiteX6466" fmla="*/ 1390269 w 2810446"/>
              <a:gd name="connsiteY6466" fmla="*/ 368237 h 1405699"/>
              <a:gd name="connsiteX6467" fmla="*/ 1387126 w 2810446"/>
              <a:gd name="connsiteY6467" fmla="*/ 365093 h 1405699"/>
              <a:gd name="connsiteX6468" fmla="*/ 1383983 w 2810446"/>
              <a:gd name="connsiteY6468" fmla="*/ 368237 h 1405699"/>
              <a:gd name="connsiteX6469" fmla="*/ 1387126 w 2810446"/>
              <a:gd name="connsiteY6469" fmla="*/ 371380 h 1405699"/>
              <a:gd name="connsiteX6470" fmla="*/ 1400366 w 2810446"/>
              <a:gd name="connsiteY6470" fmla="*/ 370808 h 1405699"/>
              <a:gd name="connsiteX6471" fmla="*/ 1403509 w 2810446"/>
              <a:gd name="connsiteY6471" fmla="*/ 367665 h 1405699"/>
              <a:gd name="connsiteX6472" fmla="*/ 1400366 w 2810446"/>
              <a:gd name="connsiteY6472" fmla="*/ 364522 h 1405699"/>
              <a:gd name="connsiteX6473" fmla="*/ 1397222 w 2810446"/>
              <a:gd name="connsiteY6473" fmla="*/ 367665 h 1405699"/>
              <a:gd name="connsiteX6474" fmla="*/ 1400366 w 2810446"/>
              <a:gd name="connsiteY6474" fmla="*/ 370808 h 1405699"/>
              <a:gd name="connsiteX6475" fmla="*/ 1413605 w 2810446"/>
              <a:gd name="connsiteY6475" fmla="*/ 370618 h 1405699"/>
              <a:gd name="connsiteX6476" fmla="*/ 1416749 w 2810446"/>
              <a:gd name="connsiteY6476" fmla="*/ 367475 h 1405699"/>
              <a:gd name="connsiteX6477" fmla="*/ 1413605 w 2810446"/>
              <a:gd name="connsiteY6477" fmla="*/ 364331 h 1405699"/>
              <a:gd name="connsiteX6478" fmla="*/ 1410462 w 2810446"/>
              <a:gd name="connsiteY6478" fmla="*/ 367475 h 1405699"/>
              <a:gd name="connsiteX6479" fmla="*/ 1413605 w 2810446"/>
              <a:gd name="connsiteY6479" fmla="*/ 370618 h 1405699"/>
              <a:gd name="connsiteX6480" fmla="*/ 1426845 w 2810446"/>
              <a:gd name="connsiteY6480" fmla="*/ 370999 h 1405699"/>
              <a:gd name="connsiteX6481" fmla="*/ 1429988 w 2810446"/>
              <a:gd name="connsiteY6481" fmla="*/ 367856 h 1405699"/>
              <a:gd name="connsiteX6482" fmla="*/ 1426845 w 2810446"/>
              <a:gd name="connsiteY6482" fmla="*/ 364712 h 1405699"/>
              <a:gd name="connsiteX6483" fmla="*/ 1423702 w 2810446"/>
              <a:gd name="connsiteY6483" fmla="*/ 367856 h 1405699"/>
              <a:gd name="connsiteX6484" fmla="*/ 1426845 w 2810446"/>
              <a:gd name="connsiteY6484" fmla="*/ 370999 h 1405699"/>
              <a:gd name="connsiteX6485" fmla="*/ 1439989 w 2810446"/>
              <a:gd name="connsiteY6485" fmla="*/ 371951 h 1405699"/>
              <a:gd name="connsiteX6486" fmla="*/ 1443133 w 2810446"/>
              <a:gd name="connsiteY6486" fmla="*/ 368808 h 1405699"/>
              <a:gd name="connsiteX6487" fmla="*/ 1439989 w 2810446"/>
              <a:gd name="connsiteY6487" fmla="*/ 365665 h 1405699"/>
              <a:gd name="connsiteX6488" fmla="*/ 1436846 w 2810446"/>
              <a:gd name="connsiteY6488" fmla="*/ 368808 h 1405699"/>
              <a:gd name="connsiteX6489" fmla="*/ 1439989 w 2810446"/>
              <a:gd name="connsiteY6489" fmla="*/ 371951 h 1405699"/>
              <a:gd name="connsiteX6490" fmla="*/ 1453134 w 2810446"/>
              <a:gd name="connsiteY6490" fmla="*/ 373380 h 1405699"/>
              <a:gd name="connsiteX6491" fmla="*/ 1456277 w 2810446"/>
              <a:gd name="connsiteY6491" fmla="*/ 370237 h 1405699"/>
              <a:gd name="connsiteX6492" fmla="*/ 1453134 w 2810446"/>
              <a:gd name="connsiteY6492" fmla="*/ 367094 h 1405699"/>
              <a:gd name="connsiteX6493" fmla="*/ 1449991 w 2810446"/>
              <a:gd name="connsiteY6493" fmla="*/ 370237 h 1405699"/>
              <a:gd name="connsiteX6494" fmla="*/ 1453134 w 2810446"/>
              <a:gd name="connsiteY6494" fmla="*/ 373380 h 1405699"/>
              <a:gd name="connsiteX6495" fmla="*/ 1466279 w 2810446"/>
              <a:gd name="connsiteY6495" fmla="*/ 375285 h 1405699"/>
              <a:gd name="connsiteX6496" fmla="*/ 1469422 w 2810446"/>
              <a:gd name="connsiteY6496" fmla="*/ 372142 h 1405699"/>
              <a:gd name="connsiteX6497" fmla="*/ 1466279 w 2810446"/>
              <a:gd name="connsiteY6497" fmla="*/ 368999 h 1405699"/>
              <a:gd name="connsiteX6498" fmla="*/ 1463135 w 2810446"/>
              <a:gd name="connsiteY6498" fmla="*/ 372142 h 1405699"/>
              <a:gd name="connsiteX6499" fmla="*/ 1466279 w 2810446"/>
              <a:gd name="connsiteY6499" fmla="*/ 375285 h 1405699"/>
              <a:gd name="connsiteX6500" fmla="*/ 1492187 w 2810446"/>
              <a:gd name="connsiteY6500" fmla="*/ 380619 h 1405699"/>
              <a:gd name="connsiteX6501" fmla="*/ 1495330 w 2810446"/>
              <a:gd name="connsiteY6501" fmla="*/ 377476 h 1405699"/>
              <a:gd name="connsiteX6502" fmla="*/ 1492187 w 2810446"/>
              <a:gd name="connsiteY6502" fmla="*/ 374333 h 1405699"/>
              <a:gd name="connsiteX6503" fmla="*/ 1489043 w 2810446"/>
              <a:gd name="connsiteY6503" fmla="*/ 377476 h 1405699"/>
              <a:gd name="connsiteX6504" fmla="*/ 1492187 w 2810446"/>
              <a:gd name="connsiteY6504" fmla="*/ 380619 h 1405699"/>
              <a:gd name="connsiteX6505" fmla="*/ 1504950 w 2810446"/>
              <a:gd name="connsiteY6505" fmla="*/ 384143 h 1405699"/>
              <a:gd name="connsiteX6506" fmla="*/ 1508093 w 2810446"/>
              <a:gd name="connsiteY6506" fmla="*/ 381000 h 1405699"/>
              <a:gd name="connsiteX6507" fmla="*/ 1504950 w 2810446"/>
              <a:gd name="connsiteY6507" fmla="*/ 377857 h 1405699"/>
              <a:gd name="connsiteX6508" fmla="*/ 1501807 w 2810446"/>
              <a:gd name="connsiteY6508" fmla="*/ 381000 h 1405699"/>
              <a:gd name="connsiteX6509" fmla="*/ 1504950 w 2810446"/>
              <a:gd name="connsiteY6509" fmla="*/ 384143 h 1405699"/>
              <a:gd name="connsiteX6510" fmla="*/ 1517523 w 2810446"/>
              <a:gd name="connsiteY6510" fmla="*/ 388049 h 1405699"/>
              <a:gd name="connsiteX6511" fmla="*/ 1520666 w 2810446"/>
              <a:gd name="connsiteY6511" fmla="*/ 384905 h 1405699"/>
              <a:gd name="connsiteX6512" fmla="*/ 1517523 w 2810446"/>
              <a:gd name="connsiteY6512" fmla="*/ 381762 h 1405699"/>
              <a:gd name="connsiteX6513" fmla="*/ 1514380 w 2810446"/>
              <a:gd name="connsiteY6513" fmla="*/ 384905 h 1405699"/>
              <a:gd name="connsiteX6514" fmla="*/ 1517523 w 2810446"/>
              <a:gd name="connsiteY6514" fmla="*/ 388049 h 1405699"/>
              <a:gd name="connsiteX6515" fmla="*/ 1530001 w 2810446"/>
              <a:gd name="connsiteY6515" fmla="*/ 392430 h 1405699"/>
              <a:gd name="connsiteX6516" fmla="*/ 1533144 w 2810446"/>
              <a:gd name="connsiteY6516" fmla="*/ 389287 h 1405699"/>
              <a:gd name="connsiteX6517" fmla="*/ 1530001 w 2810446"/>
              <a:gd name="connsiteY6517" fmla="*/ 386144 h 1405699"/>
              <a:gd name="connsiteX6518" fmla="*/ 1526858 w 2810446"/>
              <a:gd name="connsiteY6518" fmla="*/ 389287 h 1405699"/>
              <a:gd name="connsiteX6519" fmla="*/ 1530001 w 2810446"/>
              <a:gd name="connsiteY6519" fmla="*/ 392430 h 1405699"/>
              <a:gd name="connsiteX6520" fmla="*/ 1542288 w 2810446"/>
              <a:gd name="connsiteY6520" fmla="*/ 397383 h 1405699"/>
              <a:gd name="connsiteX6521" fmla="*/ 1545431 w 2810446"/>
              <a:gd name="connsiteY6521" fmla="*/ 394240 h 1405699"/>
              <a:gd name="connsiteX6522" fmla="*/ 1542288 w 2810446"/>
              <a:gd name="connsiteY6522" fmla="*/ 391097 h 1405699"/>
              <a:gd name="connsiteX6523" fmla="*/ 1539145 w 2810446"/>
              <a:gd name="connsiteY6523" fmla="*/ 394240 h 1405699"/>
              <a:gd name="connsiteX6524" fmla="*/ 1542288 w 2810446"/>
              <a:gd name="connsiteY6524" fmla="*/ 397383 h 1405699"/>
              <a:gd name="connsiteX6525" fmla="*/ 1554385 w 2810446"/>
              <a:gd name="connsiteY6525" fmla="*/ 402812 h 1405699"/>
              <a:gd name="connsiteX6526" fmla="*/ 1557528 w 2810446"/>
              <a:gd name="connsiteY6526" fmla="*/ 399669 h 1405699"/>
              <a:gd name="connsiteX6527" fmla="*/ 1554385 w 2810446"/>
              <a:gd name="connsiteY6527" fmla="*/ 396526 h 1405699"/>
              <a:gd name="connsiteX6528" fmla="*/ 1551242 w 2810446"/>
              <a:gd name="connsiteY6528" fmla="*/ 399669 h 1405699"/>
              <a:gd name="connsiteX6529" fmla="*/ 1554385 w 2810446"/>
              <a:gd name="connsiteY6529" fmla="*/ 402812 h 1405699"/>
              <a:gd name="connsiteX6530" fmla="*/ 1566196 w 2810446"/>
              <a:gd name="connsiteY6530" fmla="*/ 408623 h 1405699"/>
              <a:gd name="connsiteX6531" fmla="*/ 1569339 w 2810446"/>
              <a:gd name="connsiteY6531" fmla="*/ 405479 h 1405699"/>
              <a:gd name="connsiteX6532" fmla="*/ 1566196 w 2810446"/>
              <a:gd name="connsiteY6532" fmla="*/ 402336 h 1405699"/>
              <a:gd name="connsiteX6533" fmla="*/ 1563053 w 2810446"/>
              <a:gd name="connsiteY6533" fmla="*/ 405479 h 1405699"/>
              <a:gd name="connsiteX6534" fmla="*/ 1566196 w 2810446"/>
              <a:gd name="connsiteY6534" fmla="*/ 408623 h 1405699"/>
              <a:gd name="connsiteX6535" fmla="*/ 1577816 w 2810446"/>
              <a:gd name="connsiteY6535" fmla="*/ 414909 h 1405699"/>
              <a:gd name="connsiteX6536" fmla="*/ 1580960 w 2810446"/>
              <a:gd name="connsiteY6536" fmla="*/ 411766 h 1405699"/>
              <a:gd name="connsiteX6537" fmla="*/ 1577816 w 2810446"/>
              <a:gd name="connsiteY6537" fmla="*/ 408623 h 1405699"/>
              <a:gd name="connsiteX6538" fmla="*/ 1574673 w 2810446"/>
              <a:gd name="connsiteY6538" fmla="*/ 411766 h 1405699"/>
              <a:gd name="connsiteX6539" fmla="*/ 1577816 w 2810446"/>
              <a:gd name="connsiteY6539" fmla="*/ 414909 h 1405699"/>
              <a:gd name="connsiteX6540" fmla="*/ 1589246 w 2810446"/>
              <a:gd name="connsiteY6540" fmla="*/ 421672 h 1405699"/>
              <a:gd name="connsiteX6541" fmla="*/ 1592389 w 2810446"/>
              <a:gd name="connsiteY6541" fmla="*/ 418529 h 1405699"/>
              <a:gd name="connsiteX6542" fmla="*/ 1589246 w 2810446"/>
              <a:gd name="connsiteY6542" fmla="*/ 415385 h 1405699"/>
              <a:gd name="connsiteX6543" fmla="*/ 1586103 w 2810446"/>
              <a:gd name="connsiteY6543" fmla="*/ 418529 h 1405699"/>
              <a:gd name="connsiteX6544" fmla="*/ 1589246 w 2810446"/>
              <a:gd name="connsiteY6544" fmla="*/ 421672 h 1405699"/>
              <a:gd name="connsiteX6545" fmla="*/ 1600295 w 2810446"/>
              <a:gd name="connsiteY6545" fmla="*/ 428911 h 1405699"/>
              <a:gd name="connsiteX6546" fmla="*/ 1603439 w 2810446"/>
              <a:gd name="connsiteY6546" fmla="*/ 425768 h 1405699"/>
              <a:gd name="connsiteX6547" fmla="*/ 1600295 w 2810446"/>
              <a:gd name="connsiteY6547" fmla="*/ 422624 h 1405699"/>
              <a:gd name="connsiteX6548" fmla="*/ 1597152 w 2810446"/>
              <a:gd name="connsiteY6548" fmla="*/ 425768 h 1405699"/>
              <a:gd name="connsiteX6549" fmla="*/ 1600295 w 2810446"/>
              <a:gd name="connsiteY6549" fmla="*/ 428911 h 1405699"/>
              <a:gd name="connsiteX6550" fmla="*/ 1611154 w 2810446"/>
              <a:gd name="connsiteY6550" fmla="*/ 436531 h 1405699"/>
              <a:gd name="connsiteX6551" fmla="*/ 1614297 w 2810446"/>
              <a:gd name="connsiteY6551" fmla="*/ 433388 h 1405699"/>
              <a:gd name="connsiteX6552" fmla="*/ 1611154 w 2810446"/>
              <a:gd name="connsiteY6552" fmla="*/ 430244 h 1405699"/>
              <a:gd name="connsiteX6553" fmla="*/ 1608011 w 2810446"/>
              <a:gd name="connsiteY6553" fmla="*/ 433388 h 1405699"/>
              <a:gd name="connsiteX6554" fmla="*/ 1611154 w 2810446"/>
              <a:gd name="connsiteY6554" fmla="*/ 436531 h 1405699"/>
              <a:gd name="connsiteX6555" fmla="*/ 1621631 w 2810446"/>
              <a:gd name="connsiteY6555" fmla="*/ 444532 h 1405699"/>
              <a:gd name="connsiteX6556" fmla="*/ 1624775 w 2810446"/>
              <a:gd name="connsiteY6556" fmla="*/ 441389 h 1405699"/>
              <a:gd name="connsiteX6557" fmla="*/ 1621631 w 2810446"/>
              <a:gd name="connsiteY6557" fmla="*/ 438245 h 1405699"/>
              <a:gd name="connsiteX6558" fmla="*/ 1618488 w 2810446"/>
              <a:gd name="connsiteY6558" fmla="*/ 441389 h 1405699"/>
              <a:gd name="connsiteX6559" fmla="*/ 1621631 w 2810446"/>
              <a:gd name="connsiteY6559" fmla="*/ 444532 h 1405699"/>
              <a:gd name="connsiteX6560" fmla="*/ 1631823 w 2810446"/>
              <a:gd name="connsiteY6560" fmla="*/ 453009 h 1405699"/>
              <a:gd name="connsiteX6561" fmla="*/ 1634966 w 2810446"/>
              <a:gd name="connsiteY6561" fmla="*/ 449866 h 1405699"/>
              <a:gd name="connsiteX6562" fmla="*/ 1631823 w 2810446"/>
              <a:gd name="connsiteY6562" fmla="*/ 446723 h 1405699"/>
              <a:gd name="connsiteX6563" fmla="*/ 1628680 w 2810446"/>
              <a:gd name="connsiteY6563" fmla="*/ 449866 h 1405699"/>
              <a:gd name="connsiteX6564" fmla="*/ 1631823 w 2810446"/>
              <a:gd name="connsiteY6564" fmla="*/ 453009 h 1405699"/>
              <a:gd name="connsiteX6565" fmla="*/ 1641634 w 2810446"/>
              <a:gd name="connsiteY6565" fmla="*/ 461867 h 1405699"/>
              <a:gd name="connsiteX6566" fmla="*/ 1644777 w 2810446"/>
              <a:gd name="connsiteY6566" fmla="*/ 458724 h 1405699"/>
              <a:gd name="connsiteX6567" fmla="*/ 1641634 w 2810446"/>
              <a:gd name="connsiteY6567" fmla="*/ 455581 h 1405699"/>
              <a:gd name="connsiteX6568" fmla="*/ 1638491 w 2810446"/>
              <a:gd name="connsiteY6568" fmla="*/ 458724 h 1405699"/>
              <a:gd name="connsiteX6569" fmla="*/ 1641634 w 2810446"/>
              <a:gd name="connsiteY6569" fmla="*/ 461867 h 1405699"/>
              <a:gd name="connsiteX6570" fmla="*/ 1651159 w 2810446"/>
              <a:gd name="connsiteY6570" fmla="*/ 471107 h 1405699"/>
              <a:gd name="connsiteX6571" fmla="*/ 1654302 w 2810446"/>
              <a:gd name="connsiteY6571" fmla="*/ 467963 h 1405699"/>
              <a:gd name="connsiteX6572" fmla="*/ 1651159 w 2810446"/>
              <a:gd name="connsiteY6572" fmla="*/ 464820 h 1405699"/>
              <a:gd name="connsiteX6573" fmla="*/ 1648016 w 2810446"/>
              <a:gd name="connsiteY6573" fmla="*/ 467963 h 1405699"/>
              <a:gd name="connsiteX6574" fmla="*/ 1651159 w 2810446"/>
              <a:gd name="connsiteY6574" fmla="*/ 471107 h 1405699"/>
              <a:gd name="connsiteX6575" fmla="*/ 1660303 w 2810446"/>
              <a:gd name="connsiteY6575" fmla="*/ 480632 h 1405699"/>
              <a:gd name="connsiteX6576" fmla="*/ 1663446 w 2810446"/>
              <a:gd name="connsiteY6576" fmla="*/ 477488 h 1405699"/>
              <a:gd name="connsiteX6577" fmla="*/ 1660303 w 2810446"/>
              <a:gd name="connsiteY6577" fmla="*/ 474345 h 1405699"/>
              <a:gd name="connsiteX6578" fmla="*/ 1657160 w 2810446"/>
              <a:gd name="connsiteY6578" fmla="*/ 477488 h 1405699"/>
              <a:gd name="connsiteX6579" fmla="*/ 1660303 w 2810446"/>
              <a:gd name="connsiteY6579" fmla="*/ 480632 h 1405699"/>
              <a:gd name="connsiteX6580" fmla="*/ 1668971 w 2810446"/>
              <a:gd name="connsiteY6580" fmla="*/ 490538 h 1405699"/>
              <a:gd name="connsiteX6581" fmla="*/ 1672114 w 2810446"/>
              <a:gd name="connsiteY6581" fmla="*/ 487394 h 1405699"/>
              <a:gd name="connsiteX6582" fmla="*/ 1668971 w 2810446"/>
              <a:gd name="connsiteY6582" fmla="*/ 484251 h 1405699"/>
              <a:gd name="connsiteX6583" fmla="*/ 1665827 w 2810446"/>
              <a:gd name="connsiteY6583" fmla="*/ 487394 h 1405699"/>
              <a:gd name="connsiteX6584" fmla="*/ 1668971 w 2810446"/>
              <a:gd name="connsiteY6584" fmla="*/ 490538 h 1405699"/>
              <a:gd name="connsiteX6585" fmla="*/ 1677353 w 2810446"/>
              <a:gd name="connsiteY6585" fmla="*/ 500825 h 1405699"/>
              <a:gd name="connsiteX6586" fmla="*/ 1680496 w 2810446"/>
              <a:gd name="connsiteY6586" fmla="*/ 497681 h 1405699"/>
              <a:gd name="connsiteX6587" fmla="*/ 1677353 w 2810446"/>
              <a:gd name="connsiteY6587" fmla="*/ 494538 h 1405699"/>
              <a:gd name="connsiteX6588" fmla="*/ 1674209 w 2810446"/>
              <a:gd name="connsiteY6588" fmla="*/ 497681 h 1405699"/>
              <a:gd name="connsiteX6589" fmla="*/ 1677353 w 2810446"/>
              <a:gd name="connsiteY6589" fmla="*/ 500825 h 1405699"/>
              <a:gd name="connsiteX6590" fmla="*/ 1685258 w 2810446"/>
              <a:gd name="connsiteY6590" fmla="*/ 511397 h 1405699"/>
              <a:gd name="connsiteX6591" fmla="*/ 1688402 w 2810446"/>
              <a:gd name="connsiteY6591" fmla="*/ 508254 h 1405699"/>
              <a:gd name="connsiteX6592" fmla="*/ 1685258 w 2810446"/>
              <a:gd name="connsiteY6592" fmla="*/ 505111 h 1405699"/>
              <a:gd name="connsiteX6593" fmla="*/ 1682115 w 2810446"/>
              <a:gd name="connsiteY6593" fmla="*/ 508254 h 1405699"/>
              <a:gd name="connsiteX6594" fmla="*/ 1685258 w 2810446"/>
              <a:gd name="connsiteY6594" fmla="*/ 511397 h 1405699"/>
              <a:gd name="connsiteX6595" fmla="*/ 1692783 w 2810446"/>
              <a:gd name="connsiteY6595" fmla="*/ 522256 h 1405699"/>
              <a:gd name="connsiteX6596" fmla="*/ 1695926 w 2810446"/>
              <a:gd name="connsiteY6596" fmla="*/ 519113 h 1405699"/>
              <a:gd name="connsiteX6597" fmla="*/ 1692783 w 2810446"/>
              <a:gd name="connsiteY6597" fmla="*/ 515969 h 1405699"/>
              <a:gd name="connsiteX6598" fmla="*/ 1689640 w 2810446"/>
              <a:gd name="connsiteY6598" fmla="*/ 519113 h 1405699"/>
              <a:gd name="connsiteX6599" fmla="*/ 1692783 w 2810446"/>
              <a:gd name="connsiteY6599" fmla="*/ 522256 h 1405699"/>
              <a:gd name="connsiteX6600" fmla="*/ 1699927 w 2810446"/>
              <a:gd name="connsiteY6600" fmla="*/ 533495 h 1405699"/>
              <a:gd name="connsiteX6601" fmla="*/ 1703070 w 2810446"/>
              <a:gd name="connsiteY6601" fmla="*/ 530352 h 1405699"/>
              <a:gd name="connsiteX6602" fmla="*/ 1699927 w 2810446"/>
              <a:gd name="connsiteY6602" fmla="*/ 527209 h 1405699"/>
              <a:gd name="connsiteX6603" fmla="*/ 1696784 w 2810446"/>
              <a:gd name="connsiteY6603" fmla="*/ 530352 h 1405699"/>
              <a:gd name="connsiteX6604" fmla="*/ 1699927 w 2810446"/>
              <a:gd name="connsiteY6604" fmla="*/ 533495 h 1405699"/>
              <a:gd name="connsiteX6605" fmla="*/ 1712786 w 2810446"/>
              <a:gd name="connsiteY6605" fmla="*/ 556546 h 1405699"/>
              <a:gd name="connsiteX6606" fmla="*/ 1715929 w 2810446"/>
              <a:gd name="connsiteY6606" fmla="*/ 553403 h 1405699"/>
              <a:gd name="connsiteX6607" fmla="*/ 1712786 w 2810446"/>
              <a:gd name="connsiteY6607" fmla="*/ 550259 h 1405699"/>
              <a:gd name="connsiteX6608" fmla="*/ 1709642 w 2810446"/>
              <a:gd name="connsiteY6608" fmla="*/ 553403 h 1405699"/>
              <a:gd name="connsiteX6609" fmla="*/ 1712786 w 2810446"/>
              <a:gd name="connsiteY6609" fmla="*/ 556546 h 1405699"/>
              <a:gd name="connsiteX6610" fmla="*/ 1723739 w 2810446"/>
              <a:gd name="connsiteY6610" fmla="*/ 580644 h 1405699"/>
              <a:gd name="connsiteX6611" fmla="*/ 1726883 w 2810446"/>
              <a:gd name="connsiteY6611" fmla="*/ 577501 h 1405699"/>
              <a:gd name="connsiteX6612" fmla="*/ 1723739 w 2810446"/>
              <a:gd name="connsiteY6612" fmla="*/ 574358 h 1405699"/>
              <a:gd name="connsiteX6613" fmla="*/ 1720596 w 2810446"/>
              <a:gd name="connsiteY6613" fmla="*/ 577501 h 1405699"/>
              <a:gd name="connsiteX6614" fmla="*/ 1723739 w 2810446"/>
              <a:gd name="connsiteY6614" fmla="*/ 580644 h 1405699"/>
              <a:gd name="connsiteX6615" fmla="*/ 1728597 w 2810446"/>
              <a:gd name="connsiteY6615" fmla="*/ 592931 h 1405699"/>
              <a:gd name="connsiteX6616" fmla="*/ 1731740 w 2810446"/>
              <a:gd name="connsiteY6616" fmla="*/ 589788 h 1405699"/>
              <a:gd name="connsiteX6617" fmla="*/ 1728597 w 2810446"/>
              <a:gd name="connsiteY6617" fmla="*/ 586645 h 1405699"/>
              <a:gd name="connsiteX6618" fmla="*/ 1725454 w 2810446"/>
              <a:gd name="connsiteY6618" fmla="*/ 589788 h 1405699"/>
              <a:gd name="connsiteX6619" fmla="*/ 1728597 w 2810446"/>
              <a:gd name="connsiteY6619" fmla="*/ 592931 h 1405699"/>
              <a:gd name="connsiteX6620" fmla="*/ 1732883 w 2810446"/>
              <a:gd name="connsiteY6620" fmla="*/ 605504 h 1405699"/>
              <a:gd name="connsiteX6621" fmla="*/ 1736027 w 2810446"/>
              <a:gd name="connsiteY6621" fmla="*/ 602361 h 1405699"/>
              <a:gd name="connsiteX6622" fmla="*/ 1732883 w 2810446"/>
              <a:gd name="connsiteY6622" fmla="*/ 599218 h 1405699"/>
              <a:gd name="connsiteX6623" fmla="*/ 1729740 w 2810446"/>
              <a:gd name="connsiteY6623" fmla="*/ 602361 h 1405699"/>
              <a:gd name="connsiteX6624" fmla="*/ 1732883 w 2810446"/>
              <a:gd name="connsiteY6624" fmla="*/ 605504 h 1405699"/>
              <a:gd name="connsiteX6625" fmla="*/ 1736693 w 2810446"/>
              <a:gd name="connsiteY6625" fmla="*/ 618173 h 1405699"/>
              <a:gd name="connsiteX6626" fmla="*/ 1739837 w 2810446"/>
              <a:gd name="connsiteY6626" fmla="*/ 615029 h 1405699"/>
              <a:gd name="connsiteX6627" fmla="*/ 1736693 w 2810446"/>
              <a:gd name="connsiteY6627" fmla="*/ 611886 h 1405699"/>
              <a:gd name="connsiteX6628" fmla="*/ 1733550 w 2810446"/>
              <a:gd name="connsiteY6628" fmla="*/ 615029 h 1405699"/>
              <a:gd name="connsiteX6629" fmla="*/ 1736693 w 2810446"/>
              <a:gd name="connsiteY6629" fmla="*/ 618173 h 1405699"/>
              <a:gd name="connsiteX6630" fmla="*/ 1740027 w 2810446"/>
              <a:gd name="connsiteY6630" fmla="*/ 630936 h 1405699"/>
              <a:gd name="connsiteX6631" fmla="*/ 1743170 w 2810446"/>
              <a:gd name="connsiteY6631" fmla="*/ 627793 h 1405699"/>
              <a:gd name="connsiteX6632" fmla="*/ 1740027 w 2810446"/>
              <a:gd name="connsiteY6632" fmla="*/ 624650 h 1405699"/>
              <a:gd name="connsiteX6633" fmla="*/ 1736884 w 2810446"/>
              <a:gd name="connsiteY6633" fmla="*/ 627793 h 1405699"/>
              <a:gd name="connsiteX6634" fmla="*/ 1740027 w 2810446"/>
              <a:gd name="connsiteY6634" fmla="*/ 630936 h 1405699"/>
              <a:gd name="connsiteX6635" fmla="*/ 1742789 w 2810446"/>
              <a:gd name="connsiteY6635" fmla="*/ 643890 h 1405699"/>
              <a:gd name="connsiteX6636" fmla="*/ 1745933 w 2810446"/>
              <a:gd name="connsiteY6636" fmla="*/ 640747 h 1405699"/>
              <a:gd name="connsiteX6637" fmla="*/ 1742789 w 2810446"/>
              <a:gd name="connsiteY6637" fmla="*/ 637604 h 1405699"/>
              <a:gd name="connsiteX6638" fmla="*/ 1739646 w 2810446"/>
              <a:gd name="connsiteY6638" fmla="*/ 640747 h 1405699"/>
              <a:gd name="connsiteX6639" fmla="*/ 1742789 w 2810446"/>
              <a:gd name="connsiteY6639" fmla="*/ 643890 h 1405699"/>
              <a:gd name="connsiteX6640" fmla="*/ 1745171 w 2810446"/>
              <a:gd name="connsiteY6640" fmla="*/ 656844 h 1405699"/>
              <a:gd name="connsiteX6641" fmla="*/ 1748314 w 2810446"/>
              <a:gd name="connsiteY6641" fmla="*/ 653701 h 1405699"/>
              <a:gd name="connsiteX6642" fmla="*/ 1745171 w 2810446"/>
              <a:gd name="connsiteY6642" fmla="*/ 650558 h 1405699"/>
              <a:gd name="connsiteX6643" fmla="*/ 1742027 w 2810446"/>
              <a:gd name="connsiteY6643" fmla="*/ 653701 h 1405699"/>
              <a:gd name="connsiteX6644" fmla="*/ 1745171 w 2810446"/>
              <a:gd name="connsiteY6644" fmla="*/ 656844 h 1405699"/>
              <a:gd name="connsiteX6645" fmla="*/ 1746885 w 2810446"/>
              <a:gd name="connsiteY6645" fmla="*/ 669988 h 1405699"/>
              <a:gd name="connsiteX6646" fmla="*/ 1750028 w 2810446"/>
              <a:gd name="connsiteY6646" fmla="*/ 666845 h 1405699"/>
              <a:gd name="connsiteX6647" fmla="*/ 1746885 w 2810446"/>
              <a:gd name="connsiteY6647" fmla="*/ 663702 h 1405699"/>
              <a:gd name="connsiteX6648" fmla="*/ 1743742 w 2810446"/>
              <a:gd name="connsiteY6648" fmla="*/ 666845 h 1405699"/>
              <a:gd name="connsiteX6649" fmla="*/ 1746885 w 2810446"/>
              <a:gd name="connsiteY6649" fmla="*/ 669988 h 1405699"/>
              <a:gd name="connsiteX6650" fmla="*/ 1748218 w 2810446"/>
              <a:gd name="connsiteY6650" fmla="*/ 683133 h 1405699"/>
              <a:gd name="connsiteX6651" fmla="*/ 1751362 w 2810446"/>
              <a:gd name="connsiteY6651" fmla="*/ 679990 h 1405699"/>
              <a:gd name="connsiteX6652" fmla="*/ 1748218 w 2810446"/>
              <a:gd name="connsiteY6652" fmla="*/ 676847 h 1405699"/>
              <a:gd name="connsiteX6653" fmla="*/ 1745075 w 2810446"/>
              <a:gd name="connsiteY6653" fmla="*/ 679990 h 1405699"/>
              <a:gd name="connsiteX6654" fmla="*/ 1748218 w 2810446"/>
              <a:gd name="connsiteY6654" fmla="*/ 683133 h 1405699"/>
              <a:gd name="connsiteX6655" fmla="*/ 1748981 w 2810446"/>
              <a:gd name="connsiteY6655" fmla="*/ 696373 h 1405699"/>
              <a:gd name="connsiteX6656" fmla="*/ 1752124 w 2810446"/>
              <a:gd name="connsiteY6656" fmla="*/ 693230 h 1405699"/>
              <a:gd name="connsiteX6657" fmla="*/ 1748981 w 2810446"/>
              <a:gd name="connsiteY6657" fmla="*/ 690086 h 1405699"/>
              <a:gd name="connsiteX6658" fmla="*/ 1745837 w 2810446"/>
              <a:gd name="connsiteY6658" fmla="*/ 693230 h 1405699"/>
              <a:gd name="connsiteX6659" fmla="*/ 1748981 w 2810446"/>
              <a:gd name="connsiteY6659" fmla="*/ 696373 h 1405699"/>
              <a:gd name="connsiteX6660" fmla="*/ 1764030 w 2810446"/>
              <a:gd name="connsiteY6660" fmla="*/ 709613 h 1405699"/>
              <a:gd name="connsiteX6661" fmla="*/ 1767173 w 2810446"/>
              <a:gd name="connsiteY6661" fmla="*/ 706469 h 1405699"/>
              <a:gd name="connsiteX6662" fmla="*/ 1764030 w 2810446"/>
              <a:gd name="connsiteY6662" fmla="*/ 703326 h 1405699"/>
              <a:gd name="connsiteX6663" fmla="*/ 1760887 w 2810446"/>
              <a:gd name="connsiteY6663" fmla="*/ 706469 h 1405699"/>
              <a:gd name="connsiteX6664" fmla="*/ 1764030 w 2810446"/>
              <a:gd name="connsiteY6664" fmla="*/ 709613 h 1405699"/>
              <a:gd name="connsiteX6665" fmla="*/ 1763744 w 2810446"/>
              <a:gd name="connsiteY6665" fmla="*/ 722852 h 1405699"/>
              <a:gd name="connsiteX6666" fmla="*/ 1766888 w 2810446"/>
              <a:gd name="connsiteY6666" fmla="*/ 719709 h 1405699"/>
              <a:gd name="connsiteX6667" fmla="*/ 1763744 w 2810446"/>
              <a:gd name="connsiteY6667" fmla="*/ 716566 h 1405699"/>
              <a:gd name="connsiteX6668" fmla="*/ 1760601 w 2810446"/>
              <a:gd name="connsiteY6668" fmla="*/ 719709 h 1405699"/>
              <a:gd name="connsiteX6669" fmla="*/ 1763744 w 2810446"/>
              <a:gd name="connsiteY6669" fmla="*/ 722852 h 1405699"/>
              <a:gd name="connsiteX6670" fmla="*/ 1762982 w 2810446"/>
              <a:gd name="connsiteY6670" fmla="*/ 735997 h 1405699"/>
              <a:gd name="connsiteX6671" fmla="*/ 1766126 w 2810446"/>
              <a:gd name="connsiteY6671" fmla="*/ 732854 h 1405699"/>
              <a:gd name="connsiteX6672" fmla="*/ 1762982 w 2810446"/>
              <a:gd name="connsiteY6672" fmla="*/ 729710 h 1405699"/>
              <a:gd name="connsiteX6673" fmla="*/ 1759839 w 2810446"/>
              <a:gd name="connsiteY6673" fmla="*/ 732854 h 1405699"/>
              <a:gd name="connsiteX6674" fmla="*/ 1762982 w 2810446"/>
              <a:gd name="connsiteY6674" fmla="*/ 735997 h 1405699"/>
              <a:gd name="connsiteX6675" fmla="*/ 1761744 w 2810446"/>
              <a:gd name="connsiteY6675" fmla="*/ 749141 h 1405699"/>
              <a:gd name="connsiteX6676" fmla="*/ 1764887 w 2810446"/>
              <a:gd name="connsiteY6676" fmla="*/ 745998 h 1405699"/>
              <a:gd name="connsiteX6677" fmla="*/ 1761744 w 2810446"/>
              <a:gd name="connsiteY6677" fmla="*/ 742855 h 1405699"/>
              <a:gd name="connsiteX6678" fmla="*/ 1758601 w 2810446"/>
              <a:gd name="connsiteY6678" fmla="*/ 745998 h 1405699"/>
              <a:gd name="connsiteX6679" fmla="*/ 1761744 w 2810446"/>
              <a:gd name="connsiteY6679" fmla="*/ 749141 h 1405699"/>
              <a:gd name="connsiteX6680" fmla="*/ 1760030 w 2810446"/>
              <a:gd name="connsiteY6680" fmla="*/ 762286 h 1405699"/>
              <a:gd name="connsiteX6681" fmla="*/ 1763173 w 2810446"/>
              <a:gd name="connsiteY6681" fmla="*/ 759143 h 1405699"/>
              <a:gd name="connsiteX6682" fmla="*/ 1760030 w 2810446"/>
              <a:gd name="connsiteY6682" fmla="*/ 755999 h 1405699"/>
              <a:gd name="connsiteX6683" fmla="*/ 1756886 w 2810446"/>
              <a:gd name="connsiteY6683" fmla="*/ 759143 h 1405699"/>
              <a:gd name="connsiteX6684" fmla="*/ 1760030 w 2810446"/>
              <a:gd name="connsiteY6684" fmla="*/ 762286 h 1405699"/>
              <a:gd name="connsiteX6685" fmla="*/ 1748314 w 2810446"/>
              <a:gd name="connsiteY6685" fmla="*/ 813816 h 1405699"/>
              <a:gd name="connsiteX6686" fmla="*/ 1751457 w 2810446"/>
              <a:gd name="connsiteY6686" fmla="*/ 810673 h 1405699"/>
              <a:gd name="connsiteX6687" fmla="*/ 1748314 w 2810446"/>
              <a:gd name="connsiteY6687" fmla="*/ 807530 h 1405699"/>
              <a:gd name="connsiteX6688" fmla="*/ 1745171 w 2810446"/>
              <a:gd name="connsiteY6688" fmla="*/ 810673 h 1405699"/>
              <a:gd name="connsiteX6689" fmla="*/ 1748314 w 2810446"/>
              <a:gd name="connsiteY6689" fmla="*/ 813816 h 1405699"/>
              <a:gd name="connsiteX6690" fmla="*/ 1630775 w 2810446"/>
              <a:gd name="connsiteY6690" fmla="*/ 986123 h 1405699"/>
              <a:gd name="connsiteX6691" fmla="*/ 1633918 w 2810446"/>
              <a:gd name="connsiteY6691" fmla="*/ 982980 h 1405699"/>
              <a:gd name="connsiteX6692" fmla="*/ 1630775 w 2810446"/>
              <a:gd name="connsiteY6692" fmla="*/ 979837 h 1405699"/>
              <a:gd name="connsiteX6693" fmla="*/ 1627632 w 2810446"/>
              <a:gd name="connsiteY6693" fmla="*/ 982980 h 1405699"/>
              <a:gd name="connsiteX6694" fmla="*/ 1630775 w 2810446"/>
              <a:gd name="connsiteY6694" fmla="*/ 986123 h 1405699"/>
              <a:gd name="connsiteX6695" fmla="*/ 1620298 w 2810446"/>
              <a:gd name="connsiteY6695" fmla="*/ 994220 h 1405699"/>
              <a:gd name="connsiteX6696" fmla="*/ 1623441 w 2810446"/>
              <a:gd name="connsiteY6696" fmla="*/ 991076 h 1405699"/>
              <a:gd name="connsiteX6697" fmla="*/ 1620298 w 2810446"/>
              <a:gd name="connsiteY6697" fmla="*/ 987933 h 1405699"/>
              <a:gd name="connsiteX6698" fmla="*/ 1617155 w 2810446"/>
              <a:gd name="connsiteY6698" fmla="*/ 991076 h 1405699"/>
              <a:gd name="connsiteX6699" fmla="*/ 1620298 w 2810446"/>
              <a:gd name="connsiteY6699" fmla="*/ 994220 h 1405699"/>
              <a:gd name="connsiteX6700" fmla="*/ 1609535 w 2810446"/>
              <a:gd name="connsiteY6700" fmla="*/ 1001840 h 1405699"/>
              <a:gd name="connsiteX6701" fmla="*/ 1612678 w 2810446"/>
              <a:gd name="connsiteY6701" fmla="*/ 998696 h 1405699"/>
              <a:gd name="connsiteX6702" fmla="*/ 1609535 w 2810446"/>
              <a:gd name="connsiteY6702" fmla="*/ 995553 h 1405699"/>
              <a:gd name="connsiteX6703" fmla="*/ 1606391 w 2810446"/>
              <a:gd name="connsiteY6703" fmla="*/ 998696 h 1405699"/>
              <a:gd name="connsiteX6704" fmla="*/ 1609535 w 2810446"/>
              <a:gd name="connsiteY6704" fmla="*/ 1001840 h 1405699"/>
              <a:gd name="connsiteX6705" fmla="*/ 1598486 w 2810446"/>
              <a:gd name="connsiteY6705" fmla="*/ 1009079 h 1405699"/>
              <a:gd name="connsiteX6706" fmla="*/ 1601629 w 2810446"/>
              <a:gd name="connsiteY6706" fmla="*/ 1005935 h 1405699"/>
              <a:gd name="connsiteX6707" fmla="*/ 1598486 w 2810446"/>
              <a:gd name="connsiteY6707" fmla="*/ 1002792 h 1405699"/>
              <a:gd name="connsiteX6708" fmla="*/ 1595342 w 2810446"/>
              <a:gd name="connsiteY6708" fmla="*/ 1005935 h 1405699"/>
              <a:gd name="connsiteX6709" fmla="*/ 1598486 w 2810446"/>
              <a:gd name="connsiteY6709" fmla="*/ 1009079 h 1405699"/>
              <a:gd name="connsiteX6710" fmla="*/ 1587151 w 2810446"/>
              <a:gd name="connsiteY6710" fmla="*/ 1015937 h 1405699"/>
              <a:gd name="connsiteX6711" fmla="*/ 1590294 w 2810446"/>
              <a:gd name="connsiteY6711" fmla="*/ 1012793 h 1405699"/>
              <a:gd name="connsiteX6712" fmla="*/ 1587151 w 2810446"/>
              <a:gd name="connsiteY6712" fmla="*/ 1009650 h 1405699"/>
              <a:gd name="connsiteX6713" fmla="*/ 1584008 w 2810446"/>
              <a:gd name="connsiteY6713" fmla="*/ 1012793 h 1405699"/>
              <a:gd name="connsiteX6714" fmla="*/ 1587151 w 2810446"/>
              <a:gd name="connsiteY6714" fmla="*/ 1015937 h 1405699"/>
              <a:gd name="connsiteX6715" fmla="*/ 1575530 w 2810446"/>
              <a:gd name="connsiteY6715" fmla="*/ 1022318 h 1405699"/>
              <a:gd name="connsiteX6716" fmla="*/ 1578674 w 2810446"/>
              <a:gd name="connsiteY6716" fmla="*/ 1019175 h 1405699"/>
              <a:gd name="connsiteX6717" fmla="*/ 1575530 w 2810446"/>
              <a:gd name="connsiteY6717" fmla="*/ 1016032 h 1405699"/>
              <a:gd name="connsiteX6718" fmla="*/ 1572387 w 2810446"/>
              <a:gd name="connsiteY6718" fmla="*/ 1019175 h 1405699"/>
              <a:gd name="connsiteX6719" fmla="*/ 1575530 w 2810446"/>
              <a:gd name="connsiteY6719" fmla="*/ 1022318 h 1405699"/>
              <a:gd name="connsiteX6720" fmla="*/ 1563719 w 2810446"/>
              <a:gd name="connsiteY6720" fmla="*/ 1028224 h 1405699"/>
              <a:gd name="connsiteX6721" fmla="*/ 1566863 w 2810446"/>
              <a:gd name="connsiteY6721" fmla="*/ 1025081 h 1405699"/>
              <a:gd name="connsiteX6722" fmla="*/ 1563719 w 2810446"/>
              <a:gd name="connsiteY6722" fmla="*/ 1021937 h 1405699"/>
              <a:gd name="connsiteX6723" fmla="*/ 1560576 w 2810446"/>
              <a:gd name="connsiteY6723" fmla="*/ 1025081 h 1405699"/>
              <a:gd name="connsiteX6724" fmla="*/ 1563719 w 2810446"/>
              <a:gd name="connsiteY6724" fmla="*/ 1028224 h 1405699"/>
              <a:gd name="connsiteX6725" fmla="*/ 1551718 w 2810446"/>
              <a:gd name="connsiteY6725" fmla="*/ 1033748 h 1405699"/>
              <a:gd name="connsiteX6726" fmla="*/ 1554861 w 2810446"/>
              <a:gd name="connsiteY6726" fmla="*/ 1030605 h 1405699"/>
              <a:gd name="connsiteX6727" fmla="*/ 1551718 w 2810446"/>
              <a:gd name="connsiteY6727" fmla="*/ 1027462 h 1405699"/>
              <a:gd name="connsiteX6728" fmla="*/ 1548575 w 2810446"/>
              <a:gd name="connsiteY6728" fmla="*/ 1030605 h 1405699"/>
              <a:gd name="connsiteX6729" fmla="*/ 1551718 w 2810446"/>
              <a:gd name="connsiteY6729" fmla="*/ 1033748 h 1405699"/>
              <a:gd name="connsiteX6730" fmla="*/ 1539526 w 2810446"/>
              <a:gd name="connsiteY6730" fmla="*/ 1038797 h 1405699"/>
              <a:gd name="connsiteX6731" fmla="*/ 1542669 w 2810446"/>
              <a:gd name="connsiteY6731" fmla="*/ 1035653 h 1405699"/>
              <a:gd name="connsiteX6732" fmla="*/ 1539526 w 2810446"/>
              <a:gd name="connsiteY6732" fmla="*/ 1032510 h 1405699"/>
              <a:gd name="connsiteX6733" fmla="*/ 1536383 w 2810446"/>
              <a:gd name="connsiteY6733" fmla="*/ 1035653 h 1405699"/>
              <a:gd name="connsiteX6734" fmla="*/ 1539526 w 2810446"/>
              <a:gd name="connsiteY6734" fmla="*/ 1038797 h 1405699"/>
              <a:gd name="connsiteX6735" fmla="*/ 1527143 w 2810446"/>
              <a:gd name="connsiteY6735" fmla="*/ 1043464 h 1405699"/>
              <a:gd name="connsiteX6736" fmla="*/ 1530287 w 2810446"/>
              <a:gd name="connsiteY6736" fmla="*/ 1040321 h 1405699"/>
              <a:gd name="connsiteX6737" fmla="*/ 1527143 w 2810446"/>
              <a:gd name="connsiteY6737" fmla="*/ 1037177 h 1405699"/>
              <a:gd name="connsiteX6738" fmla="*/ 1524000 w 2810446"/>
              <a:gd name="connsiteY6738" fmla="*/ 1040321 h 1405699"/>
              <a:gd name="connsiteX6739" fmla="*/ 1527143 w 2810446"/>
              <a:gd name="connsiteY6739" fmla="*/ 1043464 h 1405699"/>
              <a:gd name="connsiteX6740" fmla="*/ 1514570 w 2810446"/>
              <a:gd name="connsiteY6740" fmla="*/ 1047560 h 1405699"/>
              <a:gd name="connsiteX6741" fmla="*/ 1517714 w 2810446"/>
              <a:gd name="connsiteY6741" fmla="*/ 1044416 h 1405699"/>
              <a:gd name="connsiteX6742" fmla="*/ 1514570 w 2810446"/>
              <a:gd name="connsiteY6742" fmla="*/ 1041273 h 1405699"/>
              <a:gd name="connsiteX6743" fmla="*/ 1511427 w 2810446"/>
              <a:gd name="connsiteY6743" fmla="*/ 1044416 h 1405699"/>
              <a:gd name="connsiteX6744" fmla="*/ 1514570 w 2810446"/>
              <a:gd name="connsiteY6744" fmla="*/ 1047560 h 1405699"/>
              <a:gd name="connsiteX6745" fmla="*/ 1501807 w 2810446"/>
              <a:gd name="connsiteY6745" fmla="*/ 1051274 h 1405699"/>
              <a:gd name="connsiteX6746" fmla="*/ 1504950 w 2810446"/>
              <a:gd name="connsiteY6746" fmla="*/ 1048131 h 1405699"/>
              <a:gd name="connsiteX6747" fmla="*/ 1501807 w 2810446"/>
              <a:gd name="connsiteY6747" fmla="*/ 1044988 h 1405699"/>
              <a:gd name="connsiteX6748" fmla="*/ 1498664 w 2810446"/>
              <a:gd name="connsiteY6748" fmla="*/ 1048131 h 1405699"/>
              <a:gd name="connsiteX6749" fmla="*/ 1501807 w 2810446"/>
              <a:gd name="connsiteY6749" fmla="*/ 1051274 h 1405699"/>
              <a:gd name="connsiteX6750" fmla="*/ 1488948 w 2810446"/>
              <a:gd name="connsiteY6750" fmla="*/ 1054418 h 1405699"/>
              <a:gd name="connsiteX6751" fmla="*/ 1492091 w 2810446"/>
              <a:gd name="connsiteY6751" fmla="*/ 1051274 h 1405699"/>
              <a:gd name="connsiteX6752" fmla="*/ 1488948 w 2810446"/>
              <a:gd name="connsiteY6752" fmla="*/ 1048131 h 1405699"/>
              <a:gd name="connsiteX6753" fmla="*/ 1485805 w 2810446"/>
              <a:gd name="connsiteY6753" fmla="*/ 1051274 h 1405699"/>
              <a:gd name="connsiteX6754" fmla="*/ 1488948 w 2810446"/>
              <a:gd name="connsiteY6754" fmla="*/ 1054418 h 1405699"/>
              <a:gd name="connsiteX6755" fmla="*/ 1476089 w 2810446"/>
              <a:gd name="connsiteY6755" fmla="*/ 1057085 h 1405699"/>
              <a:gd name="connsiteX6756" fmla="*/ 1479233 w 2810446"/>
              <a:gd name="connsiteY6756" fmla="*/ 1053941 h 1405699"/>
              <a:gd name="connsiteX6757" fmla="*/ 1476089 w 2810446"/>
              <a:gd name="connsiteY6757" fmla="*/ 1050798 h 1405699"/>
              <a:gd name="connsiteX6758" fmla="*/ 1472946 w 2810446"/>
              <a:gd name="connsiteY6758" fmla="*/ 1053941 h 1405699"/>
              <a:gd name="connsiteX6759" fmla="*/ 1476089 w 2810446"/>
              <a:gd name="connsiteY6759" fmla="*/ 1057085 h 1405699"/>
              <a:gd name="connsiteX6760" fmla="*/ 1463040 w 2810446"/>
              <a:gd name="connsiteY6760" fmla="*/ 1059371 h 1405699"/>
              <a:gd name="connsiteX6761" fmla="*/ 1466183 w 2810446"/>
              <a:gd name="connsiteY6761" fmla="*/ 1056227 h 1405699"/>
              <a:gd name="connsiteX6762" fmla="*/ 1463040 w 2810446"/>
              <a:gd name="connsiteY6762" fmla="*/ 1053084 h 1405699"/>
              <a:gd name="connsiteX6763" fmla="*/ 1459897 w 2810446"/>
              <a:gd name="connsiteY6763" fmla="*/ 1056227 h 1405699"/>
              <a:gd name="connsiteX6764" fmla="*/ 1463040 w 2810446"/>
              <a:gd name="connsiteY6764" fmla="*/ 1059371 h 1405699"/>
              <a:gd name="connsiteX6765" fmla="*/ 1449896 w 2810446"/>
              <a:gd name="connsiteY6765" fmla="*/ 1061085 h 1405699"/>
              <a:gd name="connsiteX6766" fmla="*/ 1453039 w 2810446"/>
              <a:gd name="connsiteY6766" fmla="*/ 1057942 h 1405699"/>
              <a:gd name="connsiteX6767" fmla="*/ 1449896 w 2810446"/>
              <a:gd name="connsiteY6767" fmla="*/ 1054799 h 1405699"/>
              <a:gd name="connsiteX6768" fmla="*/ 1446752 w 2810446"/>
              <a:gd name="connsiteY6768" fmla="*/ 1057942 h 1405699"/>
              <a:gd name="connsiteX6769" fmla="*/ 1449896 w 2810446"/>
              <a:gd name="connsiteY6769" fmla="*/ 1061085 h 1405699"/>
              <a:gd name="connsiteX6770" fmla="*/ 1436751 w 2810446"/>
              <a:gd name="connsiteY6770" fmla="*/ 1062323 h 1405699"/>
              <a:gd name="connsiteX6771" fmla="*/ 1439894 w 2810446"/>
              <a:gd name="connsiteY6771" fmla="*/ 1059180 h 1405699"/>
              <a:gd name="connsiteX6772" fmla="*/ 1436751 w 2810446"/>
              <a:gd name="connsiteY6772" fmla="*/ 1056037 h 1405699"/>
              <a:gd name="connsiteX6773" fmla="*/ 1433608 w 2810446"/>
              <a:gd name="connsiteY6773" fmla="*/ 1059180 h 1405699"/>
              <a:gd name="connsiteX6774" fmla="*/ 1436751 w 2810446"/>
              <a:gd name="connsiteY6774" fmla="*/ 1062323 h 1405699"/>
              <a:gd name="connsiteX6775" fmla="*/ 1423511 w 2810446"/>
              <a:gd name="connsiteY6775" fmla="*/ 1063085 h 1405699"/>
              <a:gd name="connsiteX6776" fmla="*/ 1426655 w 2810446"/>
              <a:gd name="connsiteY6776" fmla="*/ 1059942 h 1405699"/>
              <a:gd name="connsiteX6777" fmla="*/ 1423511 w 2810446"/>
              <a:gd name="connsiteY6777" fmla="*/ 1056799 h 1405699"/>
              <a:gd name="connsiteX6778" fmla="*/ 1420368 w 2810446"/>
              <a:gd name="connsiteY6778" fmla="*/ 1059942 h 1405699"/>
              <a:gd name="connsiteX6779" fmla="*/ 1423511 w 2810446"/>
              <a:gd name="connsiteY6779" fmla="*/ 1063085 h 1405699"/>
              <a:gd name="connsiteX6780" fmla="*/ 1318736 w 2810446"/>
              <a:gd name="connsiteY6780" fmla="*/ 367951 h 1405699"/>
              <a:gd name="connsiteX6781" fmla="*/ 1321880 w 2810446"/>
              <a:gd name="connsiteY6781" fmla="*/ 364808 h 1405699"/>
              <a:gd name="connsiteX6782" fmla="*/ 1318736 w 2810446"/>
              <a:gd name="connsiteY6782" fmla="*/ 361664 h 1405699"/>
              <a:gd name="connsiteX6783" fmla="*/ 1315593 w 2810446"/>
              <a:gd name="connsiteY6783" fmla="*/ 364808 h 1405699"/>
              <a:gd name="connsiteX6784" fmla="*/ 1318736 w 2810446"/>
              <a:gd name="connsiteY6784" fmla="*/ 367951 h 1405699"/>
              <a:gd name="connsiteX6785" fmla="*/ 1357598 w 2810446"/>
              <a:gd name="connsiteY6785" fmla="*/ 359855 h 1405699"/>
              <a:gd name="connsiteX6786" fmla="*/ 1360742 w 2810446"/>
              <a:gd name="connsiteY6786" fmla="*/ 356711 h 1405699"/>
              <a:gd name="connsiteX6787" fmla="*/ 1357598 w 2810446"/>
              <a:gd name="connsiteY6787" fmla="*/ 353568 h 1405699"/>
              <a:gd name="connsiteX6788" fmla="*/ 1354455 w 2810446"/>
              <a:gd name="connsiteY6788" fmla="*/ 356711 h 1405699"/>
              <a:gd name="connsiteX6789" fmla="*/ 1357598 w 2810446"/>
              <a:gd name="connsiteY6789" fmla="*/ 359855 h 1405699"/>
              <a:gd name="connsiteX6790" fmla="*/ 1370648 w 2810446"/>
              <a:gd name="connsiteY6790" fmla="*/ 358140 h 1405699"/>
              <a:gd name="connsiteX6791" fmla="*/ 1373791 w 2810446"/>
              <a:gd name="connsiteY6791" fmla="*/ 354997 h 1405699"/>
              <a:gd name="connsiteX6792" fmla="*/ 1370648 w 2810446"/>
              <a:gd name="connsiteY6792" fmla="*/ 351854 h 1405699"/>
              <a:gd name="connsiteX6793" fmla="*/ 1367504 w 2810446"/>
              <a:gd name="connsiteY6793" fmla="*/ 354997 h 1405699"/>
              <a:gd name="connsiteX6794" fmla="*/ 1370648 w 2810446"/>
              <a:gd name="connsiteY6794" fmla="*/ 358140 h 1405699"/>
              <a:gd name="connsiteX6795" fmla="*/ 1383887 w 2810446"/>
              <a:gd name="connsiteY6795" fmla="*/ 356902 h 1405699"/>
              <a:gd name="connsiteX6796" fmla="*/ 1387031 w 2810446"/>
              <a:gd name="connsiteY6796" fmla="*/ 353759 h 1405699"/>
              <a:gd name="connsiteX6797" fmla="*/ 1383887 w 2810446"/>
              <a:gd name="connsiteY6797" fmla="*/ 350615 h 1405699"/>
              <a:gd name="connsiteX6798" fmla="*/ 1380744 w 2810446"/>
              <a:gd name="connsiteY6798" fmla="*/ 353759 h 1405699"/>
              <a:gd name="connsiteX6799" fmla="*/ 1383887 w 2810446"/>
              <a:gd name="connsiteY6799" fmla="*/ 356902 h 1405699"/>
              <a:gd name="connsiteX6800" fmla="*/ 1397032 w 2810446"/>
              <a:gd name="connsiteY6800" fmla="*/ 356140 h 1405699"/>
              <a:gd name="connsiteX6801" fmla="*/ 1400175 w 2810446"/>
              <a:gd name="connsiteY6801" fmla="*/ 352997 h 1405699"/>
              <a:gd name="connsiteX6802" fmla="*/ 1397032 w 2810446"/>
              <a:gd name="connsiteY6802" fmla="*/ 349853 h 1405699"/>
              <a:gd name="connsiteX6803" fmla="*/ 1393889 w 2810446"/>
              <a:gd name="connsiteY6803" fmla="*/ 352997 h 1405699"/>
              <a:gd name="connsiteX6804" fmla="*/ 1397032 w 2810446"/>
              <a:gd name="connsiteY6804" fmla="*/ 356140 h 1405699"/>
              <a:gd name="connsiteX6805" fmla="*/ 1410272 w 2810446"/>
              <a:gd name="connsiteY6805" fmla="*/ 355854 h 1405699"/>
              <a:gd name="connsiteX6806" fmla="*/ 1413415 w 2810446"/>
              <a:gd name="connsiteY6806" fmla="*/ 352711 h 1405699"/>
              <a:gd name="connsiteX6807" fmla="*/ 1410272 w 2810446"/>
              <a:gd name="connsiteY6807" fmla="*/ 349568 h 1405699"/>
              <a:gd name="connsiteX6808" fmla="*/ 1407128 w 2810446"/>
              <a:gd name="connsiteY6808" fmla="*/ 352711 h 1405699"/>
              <a:gd name="connsiteX6809" fmla="*/ 1410272 w 2810446"/>
              <a:gd name="connsiteY6809" fmla="*/ 355854 h 1405699"/>
              <a:gd name="connsiteX6810" fmla="*/ 1423511 w 2810446"/>
              <a:gd name="connsiteY6810" fmla="*/ 356140 h 1405699"/>
              <a:gd name="connsiteX6811" fmla="*/ 1426655 w 2810446"/>
              <a:gd name="connsiteY6811" fmla="*/ 352997 h 1405699"/>
              <a:gd name="connsiteX6812" fmla="*/ 1423511 w 2810446"/>
              <a:gd name="connsiteY6812" fmla="*/ 349853 h 1405699"/>
              <a:gd name="connsiteX6813" fmla="*/ 1420368 w 2810446"/>
              <a:gd name="connsiteY6813" fmla="*/ 352997 h 1405699"/>
              <a:gd name="connsiteX6814" fmla="*/ 1423511 w 2810446"/>
              <a:gd name="connsiteY6814" fmla="*/ 356140 h 1405699"/>
              <a:gd name="connsiteX6815" fmla="*/ 1436751 w 2810446"/>
              <a:gd name="connsiteY6815" fmla="*/ 356902 h 1405699"/>
              <a:gd name="connsiteX6816" fmla="*/ 1439894 w 2810446"/>
              <a:gd name="connsiteY6816" fmla="*/ 353759 h 1405699"/>
              <a:gd name="connsiteX6817" fmla="*/ 1436751 w 2810446"/>
              <a:gd name="connsiteY6817" fmla="*/ 350615 h 1405699"/>
              <a:gd name="connsiteX6818" fmla="*/ 1433608 w 2810446"/>
              <a:gd name="connsiteY6818" fmla="*/ 353759 h 1405699"/>
              <a:gd name="connsiteX6819" fmla="*/ 1436751 w 2810446"/>
              <a:gd name="connsiteY6819" fmla="*/ 356902 h 1405699"/>
              <a:gd name="connsiteX6820" fmla="*/ 1449896 w 2810446"/>
              <a:gd name="connsiteY6820" fmla="*/ 358140 h 1405699"/>
              <a:gd name="connsiteX6821" fmla="*/ 1453039 w 2810446"/>
              <a:gd name="connsiteY6821" fmla="*/ 354997 h 1405699"/>
              <a:gd name="connsiteX6822" fmla="*/ 1449896 w 2810446"/>
              <a:gd name="connsiteY6822" fmla="*/ 351854 h 1405699"/>
              <a:gd name="connsiteX6823" fmla="*/ 1446752 w 2810446"/>
              <a:gd name="connsiteY6823" fmla="*/ 354997 h 1405699"/>
              <a:gd name="connsiteX6824" fmla="*/ 1449896 w 2810446"/>
              <a:gd name="connsiteY6824" fmla="*/ 358140 h 1405699"/>
              <a:gd name="connsiteX6825" fmla="*/ 1463040 w 2810446"/>
              <a:gd name="connsiteY6825" fmla="*/ 359855 h 1405699"/>
              <a:gd name="connsiteX6826" fmla="*/ 1466183 w 2810446"/>
              <a:gd name="connsiteY6826" fmla="*/ 356711 h 1405699"/>
              <a:gd name="connsiteX6827" fmla="*/ 1463040 w 2810446"/>
              <a:gd name="connsiteY6827" fmla="*/ 353568 h 1405699"/>
              <a:gd name="connsiteX6828" fmla="*/ 1459897 w 2810446"/>
              <a:gd name="connsiteY6828" fmla="*/ 356711 h 1405699"/>
              <a:gd name="connsiteX6829" fmla="*/ 1463040 w 2810446"/>
              <a:gd name="connsiteY6829" fmla="*/ 359855 h 1405699"/>
              <a:gd name="connsiteX6830" fmla="*/ 1488948 w 2810446"/>
              <a:gd name="connsiteY6830" fmla="*/ 364712 h 1405699"/>
              <a:gd name="connsiteX6831" fmla="*/ 1492091 w 2810446"/>
              <a:gd name="connsiteY6831" fmla="*/ 361569 h 1405699"/>
              <a:gd name="connsiteX6832" fmla="*/ 1488948 w 2810446"/>
              <a:gd name="connsiteY6832" fmla="*/ 358426 h 1405699"/>
              <a:gd name="connsiteX6833" fmla="*/ 1485805 w 2810446"/>
              <a:gd name="connsiteY6833" fmla="*/ 361569 h 1405699"/>
              <a:gd name="connsiteX6834" fmla="*/ 1488948 w 2810446"/>
              <a:gd name="connsiteY6834" fmla="*/ 364712 h 1405699"/>
              <a:gd name="connsiteX6835" fmla="*/ 1501807 w 2810446"/>
              <a:gd name="connsiteY6835" fmla="*/ 367951 h 1405699"/>
              <a:gd name="connsiteX6836" fmla="*/ 1504950 w 2810446"/>
              <a:gd name="connsiteY6836" fmla="*/ 364808 h 1405699"/>
              <a:gd name="connsiteX6837" fmla="*/ 1501807 w 2810446"/>
              <a:gd name="connsiteY6837" fmla="*/ 361664 h 1405699"/>
              <a:gd name="connsiteX6838" fmla="*/ 1498664 w 2810446"/>
              <a:gd name="connsiteY6838" fmla="*/ 364808 h 1405699"/>
              <a:gd name="connsiteX6839" fmla="*/ 1501807 w 2810446"/>
              <a:gd name="connsiteY6839" fmla="*/ 367951 h 1405699"/>
              <a:gd name="connsiteX6840" fmla="*/ 1514570 w 2810446"/>
              <a:gd name="connsiteY6840" fmla="*/ 371570 h 1405699"/>
              <a:gd name="connsiteX6841" fmla="*/ 1517714 w 2810446"/>
              <a:gd name="connsiteY6841" fmla="*/ 368427 h 1405699"/>
              <a:gd name="connsiteX6842" fmla="*/ 1514570 w 2810446"/>
              <a:gd name="connsiteY6842" fmla="*/ 365284 h 1405699"/>
              <a:gd name="connsiteX6843" fmla="*/ 1511427 w 2810446"/>
              <a:gd name="connsiteY6843" fmla="*/ 368427 h 1405699"/>
              <a:gd name="connsiteX6844" fmla="*/ 1514570 w 2810446"/>
              <a:gd name="connsiteY6844" fmla="*/ 371570 h 1405699"/>
              <a:gd name="connsiteX6845" fmla="*/ 1527143 w 2810446"/>
              <a:gd name="connsiteY6845" fmla="*/ 375761 h 1405699"/>
              <a:gd name="connsiteX6846" fmla="*/ 1530287 w 2810446"/>
              <a:gd name="connsiteY6846" fmla="*/ 372618 h 1405699"/>
              <a:gd name="connsiteX6847" fmla="*/ 1527143 w 2810446"/>
              <a:gd name="connsiteY6847" fmla="*/ 369475 h 1405699"/>
              <a:gd name="connsiteX6848" fmla="*/ 1524000 w 2810446"/>
              <a:gd name="connsiteY6848" fmla="*/ 372618 h 1405699"/>
              <a:gd name="connsiteX6849" fmla="*/ 1527143 w 2810446"/>
              <a:gd name="connsiteY6849" fmla="*/ 375761 h 1405699"/>
              <a:gd name="connsiteX6850" fmla="*/ 1539526 w 2810446"/>
              <a:gd name="connsiteY6850" fmla="*/ 380333 h 1405699"/>
              <a:gd name="connsiteX6851" fmla="*/ 1542669 w 2810446"/>
              <a:gd name="connsiteY6851" fmla="*/ 377190 h 1405699"/>
              <a:gd name="connsiteX6852" fmla="*/ 1539526 w 2810446"/>
              <a:gd name="connsiteY6852" fmla="*/ 374047 h 1405699"/>
              <a:gd name="connsiteX6853" fmla="*/ 1536383 w 2810446"/>
              <a:gd name="connsiteY6853" fmla="*/ 377190 h 1405699"/>
              <a:gd name="connsiteX6854" fmla="*/ 1539526 w 2810446"/>
              <a:gd name="connsiteY6854" fmla="*/ 380333 h 1405699"/>
              <a:gd name="connsiteX6855" fmla="*/ 1551718 w 2810446"/>
              <a:gd name="connsiteY6855" fmla="*/ 385382 h 1405699"/>
              <a:gd name="connsiteX6856" fmla="*/ 1554861 w 2810446"/>
              <a:gd name="connsiteY6856" fmla="*/ 382238 h 1405699"/>
              <a:gd name="connsiteX6857" fmla="*/ 1551718 w 2810446"/>
              <a:gd name="connsiteY6857" fmla="*/ 379095 h 1405699"/>
              <a:gd name="connsiteX6858" fmla="*/ 1548575 w 2810446"/>
              <a:gd name="connsiteY6858" fmla="*/ 382238 h 1405699"/>
              <a:gd name="connsiteX6859" fmla="*/ 1551718 w 2810446"/>
              <a:gd name="connsiteY6859" fmla="*/ 385382 h 1405699"/>
              <a:gd name="connsiteX6860" fmla="*/ 1563719 w 2810446"/>
              <a:gd name="connsiteY6860" fmla="*/ 390906 h 1405699"/>
              <a:gd name="connsiteX6861" fmla="*/ 1566863 w 2810446"/>
              <a:gd name="connsiteY6861" fmla="*/ 387763 h 1405699"/>
              <a:gd name="connsiteX6862" fmla="*/ 1563719 w 2810446"/>
              <a:gd name="connsiteY6862" fmla="*/ 384620 h 1405699"/>
              <a:gd name="connsiteX6863" fmla="*/ 1560576 w 2810446"/>
              <a:gd name="connsiteY6863" fmla="*/ 387763 h 1405699"/>
              <a:gd name="connsiteX6864" fmla="*/ 1563719 w 2810446"/>
              <a:gd name="connsiteY6864" fmla="*/ 390906 h 1405699"/>
              <a:gd name="connsiteX6865" fmla="*/ 1575530 w 2810446"/>
              <a:gd name="connsiteY6865" fmla="*/ 396907 h 1405699"/>
              <a:gd name="connsiteX6866" fmla="*/ 1578674 w 2810446"/>
              <a:gd name="connsiteY6866" fmla="*/ 393764 h 1405699"/>
              <a:gd name="connsiteX6867" fmla="*/ 1575530 w 2810446"/>
              <a:gd name="connsiteY6867" fmla="*/ 390620 h 1405699"/>
              <a:gd name="connsiteX6868" fmla="*/ 1572387 w 2810446"/>
              <a:gd name="connsiteY6868" fmla="*/ 393764 h 1405699"/>
              <a:gd name="connsiteX6869" fmla="*/ 1575530 w 2810446"/>
              <a:gd name="connsiteY6869" fmla="*/ 396907 h 1405699"/>
              <a:gd name="connsiteX6870" fmla="*/ 1587151 w 2810446"/>
              <a:gd name="connsiteY6870" fmla="*/ 403289 h 1405699"/>
              <a:gd name="connsiteX6871" fmla="*/ 1590294 w 2810446"/>
              <a:gd name="connsiteY6871" fmla="*/ 400145 h 1405699"/>
              <a:gd name="connsiteX6872" fmla="*/ 1587151 w 2810446"/>
              <a:gd name="connsiteY6872" fmla="*/ 397002 h 1405699"/>
              <a:gd name="connsiteX6873" fmla="*/ 1584008 w 2810446"/>
              <a:gd name="connsiteY6873" fmla="*/ 400145 h 1405699"/>
              <a:gd name="connsiteX6874" fmla="*/ 1587151 w 2810446"/>
              <a:gd name="connsiteY6874" fmla="*/ 403289 h 1405699"/>
              <a:gd name="connsiteX6875" fmla="*/ 1598486 w 2810446"/>
              <a:gd name="connsiteY6875" fmla="*/ 410147 h 1405699"/>
              <a:gd name="connsiteX6876" fmla="*/ 1601629 w 2810446"/>
              <a:gd name="connsiteY6876" fmla="*/ 407003 h 1405699"/>
              <a:gd name="connsiteX6877" fmla="*/ 1598486 w 2810446"/>
              <a:gd name="connsiteY6877" fmla="*/ 403860 h 1405699"/>
              <a:gd name="connsiteX6878" fmla="*/ 1595342 w 2810446"/>
              <a:gd name="connsiteY6878" fmla="*/ 407003 h 1405699"/>
              <a:gd name="connsiteX6879" fmla="*/ 1598486 w 2810446"/>
              <a:gd name="connsiteY6879" fmla="*/ 410147 h 1405699"/>
              <a:gd name="connsiteX6880" fmla="*/ 1609535 w 2810446"/>
              <a:gd name="connsiteY6880" fmla="*/ 417386 h 1405699"/>
              <a:gd name="connsiteX6881" fmla="*/ 1612678 w 2810446"/>
              <a:gd name="connsiteY6881" fmla="*/ 414242 h 1405699"/>
              <a:gd name="connsiteX6882" fmla="*/ 1609535 w 2810446"/>
              <a:gd name="connsiteY6882" fmla="*/ 411099 h 1405699"/>
              <a:gd name="connsiteX6883" fmla="*/ 1606391 w 2810446"/>
              <a:gd name="connsiteY6883" fmla="*/ 414242 h 1405699"/>
              <a:gd name="connsiteX6884" fmla="*/ 1609535 w 2810446"/>
              <a:gd name="connsiteY6884" fmla="*/ 417386 h 1405699"/>
              <a:gd name="connsiteX6885" fmla="*/ 1620298 w 2810446"/>
              <a:gd name="connsiteY6885" fmla="*/ 425006 h 1405699"/>
              <a:gd name="connsiteX6886" fmla="*/ 1623441 w 2810446"/>
              <a:gd name="connsiteY6886" fmla="*/ 421862 h 1405699"/>
              <a:gd name="connsiteX6887" fmla="*/ 1620298 w 2810446"/>
              <a:gd name="connsiteY6887" fmla="*/ 418719 h 1405699"/>
              <a:gd name="connsiteX6888" fmla="*/ 1617155 w 2810446"/>
              <a:gd name="connsiteY6888" fmla="*/ 421862 h 1405699"/>
              <a:gd name="connsiteX6889" fmla="*/ 1620298 w 2810446"/>
              <a:gd name="connsiteY6889" fmla="*/ 425006 h 1405699"/>
              <a:gd name="connsiteX6890" fmla="*/ 1630775 w 2810446"/>
              <a:gd name="connsiteY6890" fmla="*/ 433007 h 1405699"/>
              <a:gd name="connsiteX6891" fmla="*/ 1633918 w 2810446"/>
              <a:gd name="connsiteY6891" fmla="*/ 429863 h 1405699"/>
              <a:gd name="connsiteX6892" fmla="*/ 1630775 w 2810446"/>
              <a:gd name="connsiteY6892" fmla="*/ 426720 h 1405699"/>
              <a:gd name="connsiteX6893" fmla="*/ 1627632 w 2810446"/>
              <a:gd name="connsiteY6893" fmla="*/ 429863 h 1405699"/>
              <a:gd name="connsiteX6894" fmla="*/ 1630775 w 2810446"/>
              <a:gd name="connsiteY6894" fmla="*/ 433007 h 1405699"/>
              <a:gd name="connsiteX6895" fmla="*/ 1640967 w 2810446"/>
              <a:gd name="connsiteY6895" fmla="*/ 441484 h 1405699"/>
              <a:gd name="connsiteX6896" fmla="*/ 1644110 w 2810446"/>
              <a:gd name="connsiteY6896" fmla="*/ 438341 h 1405699"/>
              <a:gd name="connsiteX6897" fmla="*/ 1640967 w 2810446"/>
              <a:gd name="connsiteY6897" fmla="*/ 435197 h 1405699"/>
              <a:gd name="connsiteX6898" fmla="*/ 1637824 w 2810446"/>
              <a:gd name="connsiteY6898" fmla="*/ 438341 h 1405699"/>
              <a:gd name="connsiteX6899" fmla="*/ 1640967 w 2810446"/>
              <a:gd name="connsiteY6899" fmla="*/ 441484 h 1405699"/>
              <a:gd name="connsiteX6900" fmla="*/ 1650873 w 2810446"/>
              <a:gd name="connsiteY6900" fmla="*/ 450342 h 1405699"/>
              <a:gd name="connsiteX6901" fmla="*/ 1654016 w 2810446"/>
              <a:gd name="connsiteY6901" fmla="*/ 447199 h 1405699"/>
              <a:gd name="connsiteX6902" fmla="*/ 1650873 w 2810446"/>
              <a:gd name="connsiteY6902" fmla="*/ 444056 h 1405699"/>
              <a:gd name="connsiteX6903" fmla="*/ 1647730 w 2810446"/>
              <a:gd name="connsiteY6903" fmla="*/ 447199 h 1405699"/>
              <a:gd name="connsiteX6904" fmla="*/ 1650873 w 2810446"/>
              <a:gd name="connsiteY6904" fmla="*/ 450342 h 1405699"/>
              <a:gd name="connsiteX6905" fmla="*/ 1660398 w 2810446"/>
              <a:gd name="connsiteY6905" fmla="*/ 459486 h 1405699"/>
              <a:gd name="connsiteX6906" fmla="*/ 1663541 w 2810446"/>
              <a:gd name="connsiteY6906" fmla="*/ 456343 h 1405699"/>
              <a:gd name="connsiteX6907" fmla="*/ 1660398 w 2810446"/>
              <a:gd name="connsiteY6907" fmla="*/ 453200 h 1405699"/>
              <a:gd name="connsiteX6908" fmla="*/ 1657255 w 2810446"/>
              <a:gd name="connsiteY6908" fmla="*/ 456343 h 1405699"/>
              <a:gd name="connsiteX6909" fmla="*/ 1660398 w 2810446"/>
              <a:gd name="connsiteY6909" fmla="*/ 459486 h 1405699"/>
              <a:gd name="connsiteX6910" fmla="*/ 1669542 w 2810446"/>
              <a:gd name="connsiteY6910" fmla="*/ 469011 h 1405699"/>
              <a:gd name="connsiteX6911" fmla="*/ 1672685 w 2810446"/>
              <a:gd name="connsiteY6911" fmla="*/ 465868 h 1405699"/>
              <a:gd name="connsiteX6912" fmla="*/ 1669542 w 2810446"/>
              <a:gd name="connsiteY6912" fmla="*/ 462725 h 1405699"/>
              <a:gd name="connsiteX6913" fmla="*/ 1666399 w 2810446"/>
              <a:gd name="connsiteY6913" fmla="*/ 465868 h 1405699"/>
              <a:gd name="connsiteX6914" fmla="*/ 1669542 w 2810446"/>
              <a:gd name="connsiteY6914" fmla="*/ 469011 h 1405699"/>
              <a:gd name="connsiteX6915" fmla="*/ 1678400 w 2810446"/>
              <a:gd name="connsiteY6915" fmla="*/ 478917 h 1405699"/>
              <a:gd name="connsiteX6916" fmla="*/ 1681543 w 2810446"/>
              <a:gd name="connsiteY6916" fmla="*/ 475774 h 1405699"/>
              <a:gd name="connsiteX6917" fmla="*/ 1678400 w 2810446"/>
              <a:gd name="connsiteY6917" fmla="*/ 472631 h 1405699"/>
              <a:gd name="connsiteX6918" fmla="*/ 1675257 w 2810446"/>
              <a:gd name="connsiteY6918" fmla="*/ 475774 h 1405699"/>
              <a:gd name="connsiteX6919" fmla="*/ 1678400 w 2810446"/>
              <a:gd name="connsiteY6919" fmla="*/ 478917 h 1405699"/>
              <a:gd name="connsiteX6920" fmla="*/ 1686782 w 2810446"/>
              <a:gd name="connsiteY6920" fmla="*/ 489014 h 1405699"/>
              <a:gd name="connsiteX6921" fmla="*/ 1689926 w 2810446"/>
              <a:gd name="connsiteY6921" fmla="*/ 485870 h 1405699"/>
              <a:gd name="connsiteX6922" fmla="*/ 1686782 w 2810446"/>
              <a:gd name="connsiteY6922" fmla="*/ 482727 h 1405699"/>
              <a:gd name="connsiteX6923" fmla="*/ 1683639 w 2810446"/>
              <a:gd name="connsiteY6923" fmla="*/ 485870 h 1405699"/>
              <a:gd name="connsiteX6924" fmla="*/ 1686782 w 2810446"/>
              <a:gd name="connsiteY6924" fmla="*/ 489014 h 1405699"/>
              <a:gd name="connsiteX6925" fmla="*/ 1694879 w 2810446"/>
              <a:gd name="connsiteY6925" fmla="*/ 499586 h 1405699"/>
              <a:gd name="connsiteX6926" fmla="*/ 1698022 w 2810446"/>
              <a:gd name="connsiteY6926" fmla="*/ 496443 h 1405699"/>
              <a:gd name="connsiteX6927" fmla="*/ 1694879 w 2810446"/>
              <a:gd name="connsiteY6927" fmla="*/ 493300 h 1405699"/>
              <a:gd name="connsiteX6928" fmla="*/ 1691735 w 2810446"/>
              <a:gd name="connsiteY6928" fmla="*/ 496443 h 1405699"/>
              <a:gd name="connsiteX6929" fmla="*/ 1694879 w 2810446"/>
              <a:gd name="connsiteY6929" fmla="*/ 499586 h 1405699"/>
              <a:gd name="connsiteX6930" fmla="*/ 1702499 w 2810446"/>
              <a:gd name="connsiteY6930" fmla="*/ 510350 h 1405699"/>
              <a:gd name="connsiteX6931" fmla="*/ 1705642 w 2810446"/>
              <a:gd name="connsiteY6931" fmla="*/ 507206 h 1405699"/>
              <a:gd name="connsiteX6932" fmla="*/ 1702499 w 2810446"/>
              <a:gd name="connsiteY6932" fmla="*/ 504063 h 1405699"/>
              <a:gd name="connsiteX6933" fmla="*/ 1699355 w 2810446"/>
              <a:gd name="connsiteY6933" fmla="*/ 507206 h 1405699"/>
              <a:gd name="connsiteX6934" fmla="*/ 1702499 w 2810446"/>
              <a:gd name="connsiteY6934" fmla="*/ 510350 h 1405699"/>
              <a:gd name="connsiteX6935" fmla="*/ 1709738 w 2810446"/>
              <a:gd name="connsiteY6935" fmla="*/ 521399 h 1405699"/>
              <a:gd name="connsiteX6936" fmla="*/ 1712881 w 2810446"/>
              <a:gd name="connsiteY6936" fmla="*/ 518255 h 1405699"/>
              <a:gd name="connsiteX6937" fmla="*/ 1709738 w 2810446"/>
              <a:gd name="connsiteY6937" fmla="*/ 515112 h 1405699"/>
              <a:gd name="connsiteX6938" fmla="*/ 1706594 w 2810446"/>
              <a:gd name="connsiteY6938" fmla="*/ 518255 h 1405699"/>
              <a:gd name="connsiteX6939" fmla="*/ 1709738 w 2810446"/>
              <a:gd name="connsiteY6939" fmla="*/ 521399 h 1405699"/>
              <a:gd name="connsiteX6940" fmla="*/ 1716596 w 2810446"/>
              <a:gd name="connsiteY6940" fmla="*/ 532733 h 1405699"/>
              <a:gd name="connsiteX6941" fmla="*/ 1719739 w 2810446"/>
              <a:gd name="connsiteY6941" fmla="*/ 529590 h 1405699"/>
              <a:gd name="connsiteX6942" fmla="*/ 1716596 w 2810446"/>
              <a:gd name="connsiteY6942" fmla="*/ 526447 h 1405699"/>
              <a:gd name="connsiteX6943" fmla="*/ 1713452 w 2810446"/>
              <a:gd name="connsiteY6943" fmla="*/ 529590 h 1405699"/>
              <a:gd name="connsiteX6944" fmla="*/ 1716596 w 2810446"/>
              <a:gd name="connsiteY6944" fmla="*/ 532733 h 1405699"/>
              <a:gd name="connsiteX6945" fmla="*/ 1722977 w 2810446"/>
              <a:gd name="connsiteY6945" fmla="*/ 544354 h 1405699"/>
              <a:gd name="connsiteX6946" fmla="*/ 1726121 w 2810446"/>
              <a:gd name="connsiteY6946" fmla="*/ 541211 h 1405699"/>
              <a:gd name="connsiteX6947" fmla="*/ 1722977 w 2810446"/>
              <a:gd name="connsiteY6947" fmla="*/ 538067 h 1405699"/>
              <a:gd name="connsiteX6948" fmla="*/ 1719834 w 2810446"/>
              <a:gd name="connsiteY6948" fmla="*/ 541211 h 1405699"/>
              <a:gd name="connsiteX6949" fmla="*/ 1722977 w 2810446"/>
              <a:gd name="connsiteY6949" fmla="*/ 544354 h 1405699"/>
              <a:gd name="connsiteX6950" fmla="*/ 1728978 w 2810446"/>
              <a:gd name="connsiteY6950" fmla="*/ 556165 h 1405699"/>
              <a:gd name="connsiteX6951" fmla="*/ 1732121 w 2810446"/>
              <a:gd name="connsiteY6951" fmla="*/ 553022 h 1405699"/>
              <a:gd name="connsiteX6952" fmla="*/ 1728978 w 2810446"/>
              <a:gd name="connsiteY6952" fmla="*/ 549878 h 1405699"/>
              <a:gd name="connsiteX6953" fmla="*/ 1725835 w 2810446"/>
              <a:gd name="connsiteY6953" fmla="*/ 553022 h 1405699"/>
              <a:gd name="connsiteX6954" fmla="*/ 1728978 w 2810446"/>
              <a:gd name="connsiteY6954" fmla="*/ 556165 h 1405699"/>
              <a:gd name="connsiteX6955" fmla="*/ 1734503 w 2810446"/>
              <a:gd name="connsiteY6955" fmla="*/ 568166 h 1405699"/>
              <a:gd name="connsiteX6956" fmla="*/ 1737646 w 2810446"/>
              <a:gd name="connsiteY6956" fmla="*/ 565023 h 1405699"/>
              <a:gd name="connsiteX6957" fmla="*/ 1734503 w 2810446"/>
              <a:gd name="connsiteY6957" fmla="*/ 561880 h 1405699"/>
              <a:gd name="connsiteX6958" fmla="*/ 1731359 w 2810446"/>
              <a:gd name="connsiteY6958" fmla="*/ 565023 h 1405699"/>
              <a:gd name="connsiteX6959" fmla="*/ 1734503 w 2810446"/>
              <a:gd name="connsiteY6959" fmla="*/ 568166 h 1405699"/>
              <a:gd name="connsiteX6960" fmla="*/ 1739551 w 2810446"/>
              <a:gd name="connsiteY6960" fmla="*/ 580358 h 1405699"/>
              <a:gd name="connsiteX6961" fmla="*/ 1742694 w 2810446"/>
              <a:gd name="connsiteY6961" fmla="*/ 577215 h 1405699"/>
              <a:gd name="connsiteX6962" fmla="*/ 1739551 w 2810446"/>
              <a:gd name="connsiteY6962" fmla="*/ 574072 h 1405699"/>
              <a:gd name="connsiteX6963" fmla="*/ 1736408 w 2810446"/>
              <a:gd name="connsiteY6963" fmla="*/ 577215 h 1405699"/>
              <a:gd name="connsiteX6964" fmla="*/ 1739551 w 2810446"/>
              <a:gd name="connsiteY6964" fmla="*/ 580358 h 1405699"/>
              <a:gd name="connsiteX6965" fmla="*/ 1744123 w 2810446"/>
              <a:gd name="connsiteY6965" fmla="*/ 592741 h 1405699"/>
              <a:gd name="connsiteX6966" fmla="*/ 1747266 w 2810446"/>
              <a:gd name="connsiteY6966" fmla="*/ 589598 h 1405699"/>
              <a:gd name="connsiteX6967" fmla="*/ 1744123 w 2810446"/>
              <a:gd name="connsiteY6967" fmla="*/ 586454 h 1405699"/>
              <a:gd name="connsiteX6968" fmla="*/ 1740980 w 2810446"/>
              <a:gd name="connsiteY6968" fmla="*/ 589598 h 1405699"/>
              <a:gd name="connsiteX6969" fmla="*/ 1744123 w 2810446"/>
              <a:gd name="connsiteY6969" fmla="*/ 592741 h 1405699"/>
              <a:gd name="connsiteX6970" fmla="*/ 1748314 w 2810446"/>
              <a:gd name="connsiteY6970" fmla="*/ 605314 h 1405699"/>
              <a:gd name="connsiteX6971" fmla="*/ 1751457 w 2810446"/>
              <a:gd name="connsiteY6971" fmla="*/ 602171 h 1405699"/>
              <a:gd name="connsiteX6972" fmla="*/ 1748314 w 2810446"/>
              <a:gd name="connsiteY6972" fmla="*/ 599027 h 1405699"/>
              <a:gd name="connsiteX6973" fmla="*/ 1745171 w 2810446"/>
              <a:gd name="connsiteY6973" fmla="*/ 602171 h 1405699"/>
              <a:gd name="connsiteX6974" fmla="*/ 1748314 w 2810446"/>
              <a:gd name="connsiteY6974" fmla="*/ 605314 h 1405699"/>
              <a:gd name="connsiteX6975" fmla="*/ 1751933 w 2810446"/>
              <a:gd name="connsiteY6975" fmla="*/ 618077 h 1405699"/>
              <a:gd name="connsiteX6976" fmla="*/ 1755077 w 2810446"/>
              <a:gd name="connsiteY6976" fmla="*/ 614934 h 1405699"/>
              <a:gd name="connsiteX6977" fmla="*/ 1751933 w 2810446"/>
              <a:gd name="connsiteY6977" fmla="*/ 611791 h 1405699"/>
              <a:gd name="connsiteX6978" fmla="*/ 1748790 w 2810446"/>
              <a:gd name="connsiteY6978" fmla="*/ 614934 h 1405699"/>
              <a:gd name="connsiteX6979" fmla="*/ 1751933 w 2810446"/>
              <a:gd name="connsiteY6979" fmla="*/ 618077 h 1405699"/>
              <a:gd name="connsiteX6980" fmla="*/ 1755077 w 2810446"/>
              <a:gd name="connsiteY6980" fmla="*/ 630841 h 1405699"/>
              <a:gd name="connsiteX6981" fmla="*/ 1758220 w 2810446"/>
              <a:gd name="connsiteY6981" fmla="*/ 627698 h 1405699"/>
              <a:gd name="connsiteX6982" fmla="*/ 1755077 w 2810446"/>
              <a:gd name="connsiteY6982" fmla="*/ 624554 h 1405699"/>
              <a:gd name="connsiteX6983" fmla="*/ 1751933 w 2810446"/>
              <a:gd name="connsiteY6983" fmla="*/ 627698 h 1405699"/>
              <a:gd name="connsiteX6984" fmla="*/ 1755077 w 2810446"/>
              <a:gd name="connsiteY6984" fmla="*/ 630841 h 1405699"/>
              <a:gd name="connsiteX6985" fmla="*/ 1757839 w 2810446"/>
              <a:gd name="connsiteY6985" fmla="*/ 643795 h 1405699"/>
              <a:gd name="connsiteX6986" fmla="*/ 1760982 w 2810446"/>
              <a:gd name="connsiteY6986" fmla="*/ 640652 h 1405699"/>
              <a:gd name="connsiteX6987" fmla="*/ 1757839 w 2810446"/>
              <a:gd name="connsiteY6987" fmla="*/ 637508 h 1405699"/>
              <a:gd name="connsiteX6988" fmla="*/ 1754696 w 2810446"/>
              <a:gd name="connsiteY6988" fmla="*/ 640652 h 1405699"/>
              <a:gd name="connsiteX6989" fmla="*/ 1757839 w 2810446"/>
              <a:gd name="connsiteY6989" fmla="*/ 643795 h 1405699"/>
              <a:gd name="connsiteX6990" fmla="*/ 1760030 w 2810446"/>
              <a:gd name="connsiteY6990" fmla="*/ 656844 h 1405699"/>
              <a:gd name="connsiteX6991" fmla="*/ 1763173 w 2810446"/>
              <a:gd name="connsiteY6991" fmla="*/ 653701 h 1405699"/>
              <a:gd name="connsiteX6992" fmla="*/ 1760030 w 2810446"/>
              <a:gd name="connsiteY6992" fmla="*/ 650558 h 1405699"/>
              <a:gd name="connsiteX6993" fmla="*/ 1756886 w 2810446"/>
              <a:gd name="connsiteY6993" fmla="*/ 653701 h 1405699"/>
              <a:gd name="connsiteX6994" fmla="*/ 1760030 w 2810446"/>
              <a:gd name="connsiteY6994" fmla="*/ 656844 h 1405699"/>
              <a:gd name="connsiteX6995" fmla="*/ 1761744 w 2810446"/>
              <a:gd name="connsiteY6995" fmla="*/ 669988 h 1405699"/>
              <a:gd name="connsiteX6996" fmla="*/ 1764887 w 2810446"/>
              <a:gd name="connsiteY6996" fmla="*/ 666845 h 1405699"/>
              <a:gd name="connsiteX6997" fmla="*/ 1761744 w 2810446"/>
              <a:gd name="connsiteY6997" fmla="*/ 663702 h 1405699"/>
              <a:gd name="connsiteX6998" fmla="*/ 1758601 w 2810446"/>
              <a:gd name="connsiteY6998" fmla="*/ 666845 h 1405699"/>
              <a:gd name="connsiteX6999" fmla="*/ 1761744 w 2810446"/>
              <a:gd name="connsiteY6999" fmla="*/ 669988 h 1405699"/>
              <a:gd name="connsiteX7000" fmla="*/ 1762982 w 2810446"/>
              <a:gd name="connsiteY7000" fmla="*/ 683133 h 1405699"/>
              <a:gd name="connsiteX7001" fmla="*/ 1766126 w 2810446"/>
              <a:gd name="connsiteY7001" fmla="*/ 679990 h 1405699"/>
              <a:gd name="connsiteX7002" fmla="*/ 1762982 w 2810446"/>
              <a:gd name="connsiteY7002" fmla="*/ 676847 h 1405699"/>
              <a:gd name="connsiteX7003" fmla="*/ 1759839 w 2810446"/>
              <a:gd name="connsiteY7003" fmla="*/ 679990 h 1405699"/>
              <a:gd name="connsiteX7004" fmla="*/ 1762982 w 2810446"/>
              <a:gd name="connsiteY7004" fmla="*/ 683133 h 1405699"/>
              <a:gd name="connsiteX7005" fmla="*/ 1763744 w 2810446"/>
              <a:gd name="connsiteY7005" fmla="*/ 696373 h 1405699"/>
              <a:gd name="connsiteX7006" fmla="*/ 1766888 w 2810446"/>
              <a:gd name="connsiteY7006" fmla="*/ 693230 h 1405699"/>
              <a:gd name="connsiteX7007" fmla="*/ 1763744 w 2810446"/>
              <a:gd name="connsiteY7007" fmla="*/ 690086 h 1405699"/>
              <a:gd name="connsiteX7008" fmla="*/ 1760601 w 2810446"/>
              <a:gd name="connsiteY7008" fmla="*/ 693230 h 1405699"/>
              <a:gd name="connsiteX7009" fmla="*/ 1763744 w 2810446"/>
              <a:gd name="connsiteY7009" fmla="*/ 696373 h 1405699"/>
              <a:gd name="connsiteX7010" fmla="*/ 1778699 w 2810446"/>
              <a:gd name="connsiteY7010" fmla="*/ 709613 h 1405699"/>
              <a:gd name="connsiteX7011" fmla="*/ 1781842 w 2810446"/>
              <a:gd name="connsiteY7011" fmla="*/ 706469 h 1405699"/>
              <a:gd name="connsiteX7012" fmla="*/ 1778699 w 2810446"/>
              <a:gd name="connsiteY7012" fmla="*/ 703326 h 1405699"/>
              <a:gd name="connsiteX7013" fmla="*/ 1775555 w 2810446"/>
              <a:gd name="connsiteY7013" fmla="*/ 706469 h 1405699"/>
              <a:gd name="connsiteX7014" fmla="*/ 1778699 w 2810446"/>
              <a:gd name="connsiteY7014" fmla="*/ 709613 h 1405699"/>
              <a:gd name="connsiteX7015" fmla="*/ 1778508 w 2810446"/>
              <a:gd name="connsiteY7015" fmla="*/ 722852 h 1405699"/>
              <a:gd name="connsiteX7016" fmla="*/ 1781651 w 2810446"/>
              <a:gd name="connsiteY7016" fmla="*/ 719709 h 1405699"/>
              <a:gd name="connsiteX7017" fmla="*/ 1778508 w 2810446"/>
              <a:gd name="connsiteY7017" fmla="*/ 716566 h 1405699"/>
              <a:gd name="connsiteX7018" fmla="*/ 1775365 w 2810446"/>
              <a:gd name="connsiteY7018" fmla="*/ 719709 h 1405699"/>
              <a:gd name="connsiteX7019" fmla="*/ 1778508 w 2810446"/>
              <a:gd name="connsiteY7019" fmla="*/ 722852 h 1405699"/>
              <a:gd name="connsiteX7020" fmla="*/ 1777746 w 2810446"/>
              <a:gd name="connsiteY7020" fmla="*/ 735997 h 1405699"/>
              <a:gd name="connsiteX7021" fmla="*/ 1780889 w 2810446"/>
              <a:gd name="connsiteY7021" fmla="*/ 732854 h 1405699"/>
              <a:gd name="connsiteX7022" fmla="*/ 1777746 w 2810446"/>
              <a:gd name="connsiteY7022" fmla="*/ 729710 h 1405699"/>
              <a:gd name="connsiteX7023" fmla="*/ 1774603 w 2810446"/>
              <a:gd name="connsiteY7023" fmla="*/ 732854 h 1405699"/>
              <a:gd name="connsiteX7024" fmla="*/ 1777746 w 2810446"/>
              <a:gd name="connsiteY7024" fmla="*/ 735997 h 1405699"/>
              <a:gd name="connsiteX7025" fmla="*/ 1776603 w 2810446"/>
              <a:gd name="connsiteY7025" fmla="*/ 749237 h 1405699"/>
              <a:gd name="connsiteX7026" fmla="*/ 1779746 w 2810446"/>
              <a:gd name="connsiteY7026" fmla="*/ 746093 h 1405699"/>
              <a:gd name="connsiteX7027" fmla="*/ 1776603 w 2810446"/>
              <a:gd name="connsiteY7027" fmla="*/ 742950 h 1405699"/>
              <a:gd name="connsiteX7028" fmla="*/ 1773460 w 2810446"/>
              <a:gd name="connsiteY7028" fmla="*/ 746093 h 1405699"/>
              <a:gd name="connsiteX7029" fmla="*/ 1776603 w 2810446"/>
              <a:gd name="connsiteY7029" fmla="*/ 749237 h 1405699"/>
              <a:gd name="connsiteX7030" fmla="*/ 1774889 w 2810446"/>
              <a:gd name="connsiteY7030" fmla="*/ 762286 h 1405699"/>
              <a:gd name="connsiteX7031" fmla="*/ 1778032 w 2810446"/>
              <a:gd name="connsiteY7031" fmla="*/ 759143 h 1405699"/>
              <a:gd name="connsiteX7032" fmla="*/ 1774889 w 2810446"/>
              <a:gd name="connsiteY7032" fmla="*/ 755999 h 1405699"/>
              <a:gd name="connsiteX7033" fmla="*/ 1771745 w 2810446"/>
              <a:gd name="connsiteY7033" fmla="*/ 759143 h 1405699"/>
              <a:gd name="connsiteX7034" fmla="*/ 1774889 w 2810446"/>
              <a:gd name="connsiteY7034" fmla="*/ 762286 h 1405699"/>
              <a:gd name="connsiteX7035" fmla="*/ 1629537 w 2810446"/>
              <a:gd name="connsiteY7035" fmla="*/ 1005745 h 1405699"/>
              <a:gd name="connsiteX7036" fmla="*/ 1632680 w 2810446"/>
              <a:gd name="connsiteY7036" fmla="*/ 1002602 h 1405699"/>
              <a:gd name="connsiteX7037" fmla="*/ 1629537 w 2810446"/>
              <a:gd name="connsiteY7037" fmla="*/ 999458 h 1405699"/>
              <a:gd name="connsiteX7038" fmla="*/ 1626394 w 2810446"/>
              <a:gd name="connsiteY7038" fmla="*/ 1002602 h 1405699"/>
              <a:gd name="connsiteX7039" fmla="*/ 1629537 w 2810446"/>
              <a:gd name="connsiteY7039" fmla="*/ 1005745 h 1405699"/>
              <a:gd name="connsiteX7040" fmla="*/ 1618774 w 2810446"/>
              <a:gd name="connsiteY7040" fmla="*/ 1013365 h 1405699"/>
              <a:gd name="connsiteX7041" fmla="*/ 1621917 w 2810446"/>
              <a:gd name="connsiteY7041" fmla="*/ 1010222 h 1405699"/>
              <a:gd name="connsiteX7042" fmla="*/ 1618774 w 2810446"/>
              <a:gd name="connsiteY7042" fmla="*/ 1007078 h 1405699"/>
              <a:gd name="connsiteX7043" fmla="*/ 1615631 w 2810446"/>
              <a:gd name="connsiteY7043" fmla="*/ 1010222 h 1405699"/>
              <a:gd name="connsiteX7044" fmla="*/ 1618774 w 2810446"/>
              <a:gd name="connsiteY7044" fmla="*/ 1013365 h 1405699"/>
              <a:gd name="connsiteX7045" fmla="*/ 1607725 w 2810446"/>
              <a:gd name="connsiteY7045" fmla="*/ 1020699 h 1405699"/>
              <a:gd name="connsiteX7046" fmla="*/ 1610868 w 2810446"/>
              <a:gd name="connsiteY7046" fmla="*/ 1017556 h 1405699"/>
              <a:gd name="connsiteX7047" fmla="*/ 1607725 w 2810446"/>
              <a:gd name="connsiteY7047" fmla="*/ 1014413 h 1405699"/>
              <a:gd name="connsiteX7048" fmla="*/ 1604582 w 2810446"/>
              <a:gd name="connsiteY7048" fmla="*/ 1017556 h 1405699"/>
              <a:gd name="connsiteX7049" fmla="*/ 1607725 w 2810446"/>
              <a:gd name="connsiteY7049" fmla="*/ 1020699 h 1405699"/>
              <a:gd name="connsiteX7050" fmla="*/ 1596390 w 2810446"/>
              <a:gd name="connsiteY7050" fmla="*/ 1027557 h 1405699"/>
              <a:gd name="connsiteX7051" fmla="*/ 1599533 w 2810446"/>
              <a:gd name="connsiteY7051" fmla="*/ 1024414 h 1405699"/>
              <a:gd name="connsiteX7052" fmla="*/ 1596390 w 2810446"/>
              <a:gd name="connsiteY7052" fmla="*/ 1021271 h 1405699"/>
              <a:gd name="connsiteX7053" fmla="*/ 1593247 w 2810446"/>
              <a:gd name="connsiteY7053" fmla="*/ 1024414 h 1405699"/>
              <a:gd name="connsiteX7054" fmla="*/ 1596390 w 2810446"/>
              <a:gd name="connsiteY7054" fmla="*/ 1027557 h 1405699"/>
              <a:gd name="connsiteX7055" fmla="*/ 1584865 w 2810446"/>
              <a:gd name="connsiteY7055" fmla="*/ 1034034 h 1405699"/>
              <a:gd name="connsiteX7056" fmla="*/ 1588008 w 2810446"/>
              <a:gd name="connsiteY7056" fmla="*/ 1030891 h 1405699"/>
              <a:gd name="connsiteX7057" fmla="*/ 1584865 w 2810446"/>
              <a:gd name="connsiteY7057" fmla="*/ 1027748 h 1405699"/>
              <a:gd name="connsiteX7058" fmla="*/ 1581722 w 2810446"/>
              <a:gd name="connsiteY7058" fmla="*/ 1030891 h 1405699"/>
              <a:gd name="connsiteX7059" fmla="*/ 1584865 w 2810446"/>
              <a:gd name="connsiteY7059" fmla="*/ 1034034 h 1405699"/>
              <a:gd name="connsiteX7060" fmla="*/ 1573149 w 2810446"/>
              <a:gd name="connsiteY7060" fmla="*/ 1040130 h 1405699"/>
              <a:gd name="connsiteX7061" fmla="*/ 1576292 w 2810446"/>
              <a:gd name="connsiteY7061" fmla="*/ 1036987 h 1405699"/>
              <a:gd name="connsiteX7062" fmla="*/ 1573149 w 2810446"/>
              <a:gd name="connsiteY7062" fmla="*/ 1033844 h 1405699"/>
              <a:gd name="connsiteX7063" fmla="*/ 1570006 w 2810446"/>
              <a:gd name="connsiteY7063" fmla="*/ 1036987 h 1405699"/>
              <a:gd name="connsiteX7064" fmla="*/ 1573149 w 2810446"/>
              <a:gd name="connsiteY7064" fmla="*/ 1040130 h 1405699"/>
              <a:gd name="connsiteX7065" fmla="*/ 1561148 w 2810446"/>
              <a:gd name="connsiteY7065" fmla="*/ 1045750 h 1405699"/>
              <a:gd name="connsiteX7066" fmla="*/ 1564291 w 2810446"/>
              <a:gd name="connsiteY7066" fmla="*/ 1042607 h 1405699"/>
              <a:gd name="connsiteX7067" fmla="*/ 1561148 w 2810446"/>
              <a:gd name="connsiteY7067" fmla="*/ 1039463 h 1405699"/>
              <a:gd name="connsiteX7068" fmla="*/ 1558004 w 2810446"/>
              <a:gd name="connsiteY7068" fmla="*/ 1042607 h 1405699"/>
              <a:gd name="connsiteX7069" fmla="*/ 1561148 w 2810446"/>
              <a:gd name="connsiteY7069" fmla="*/ 1045750 h 1405699"/>
              <a:gd name="connsiteX7070" fmla="*/ 1548956 w 2810446"/>
              <a:gd name="connsiteY7070" fmla="*/ 1050893 h 1405699"/>
              <a:gd name="connsiteX7071" fmla="*/ 1552099 w 2810446"/>
              <a:gd name="connsiteY7071" fmla="*/ 1047750 h 1405699"/>
              <a:gd name="connsiteX7072" fmla="*/ 1548956 w 2810446"/>
              <a:gd name="connsiteY7072" fmla="*/ 1044607 h 1405699"/>
              <a:gd name="connsiteX7073" fmla="*/ 1545812 w 2810446"/>
              <a:gd name="connsiteY7073" fmla="*/ 1047750 h 1405699"/>
              <a:gd name="connsiteX7074" fmla="*/ 1548956 w 2810446"/>
              <a:gd name="connsiteY7074" fmla="*/ 1050893 h 1405699"/>
              <a:gd name="connsiteX7075" fmla="*/ 1536668 w 2810446"/>
              <a:gd name="connsiteY7075" fmla="*/ 1055656 h 1405699"/>
              <a:gd name="connsiteX7076" fmla="*/ 1539812 w 2810446"/>
              <a:gd name="connsiteY7076" fmla="*/ 1052513 h 1405699"/>
              <a:gd name="connsiteX7077" fmla="*/ 1536668 w 2810446"/>
              <a:gd name="connsiteY7077" fmla="*/ 1049369 h 1405699"/>
              <a:gd name="connsiteX7078" fmla="*/ 1533525 w 2810446"/>
              <a:gd name="connsiteY7078" fmla="*/ 1052513 h 1405699"/>
              <a:gd name="connsiteX7079" fmla="*/ 1536668 w 2810446"/>
              <a:gd name="connsiteY7079" fmla="*/ 1055656 h 1405699"/>
              <a:gd name="connsiteX7080" fmla="*/ 1524095 w 2810446"/>
              <a:gd name="connsiteY7080" fmla="*/ 1060037 h 1405699"/>
              <a:gd name="connsiteX7081" fmla="*/ 1527239 w 2810446"/>
              <a:gd name="connsiteY7081" fmla="*/ 1056894 h 1405699"/>
              <a:gd name="connsiteX7082" fmla="*/ 1524095 w 2810446"/>
              <a:gd name="connsiteY7082" fmla="*/ 1053751 h 1405699"/>
              <a:gd name="connsiteX7083" fmla="*/ 1520952 w 2810446"/>
              <a:gd name="connsiteY7083" fmla="*/ 1056894 h 1405699"/>
              <a:gd name="connsiteX7084" fmla="*/ 1524095 w 2810446"/>
              <a:gd name="connsiteY7084" fmla="*/ 1060037 h 1405699"/>
              <a:gd name="connsiteX7085" fmla="*/ 1511522 w 2810446"/>
              <a:gd name="connsiteY7085" fmla="*/ 1063847 h 1405699"/>
              <a:gd name="connsiteX7086" fmla="*/ 1514666 w 2810446"/>
              <a:gd name="connsiteY7086" fmla="*/ 1060704 h 1405699"/>
              <a:gd name="connsiteX7087" fmla="*/ 1511522 w 2810446"/>
              <a:gd name="connsiteY7087" fmla="*/ 1057561 h 1405699"/>
              <a:gd name="connsiteX7088" fmla="*/ 1508379 w 2810446"/>
              <a:gd name="connsiteY7088" fmla="*/ 1060704 h 1405699"/>
              <a:gd name="connsiteX7089" fmla="*/ 1511522 w 2810446"/>
              <a:gd name="connsiteY7089" fmla="*/ 1063847 h 1405699"/>
              <a:gd name="connsiteX7090" fmla="*/ 1498664 w 2810446"/>
              <a:gd name="connsiteY7090" fmla="*/ 1067276 h 1405699"/>
              <a:gd name="connsiteX7091" fmla="*/ 1501807 w 2810446"/>
              <a:gd name="connsiteY7091" fmla="*/ 1064133 h 1405699"/>
              <a:gd name="connsiteX7092" fmla="*/ 1498664 w 2810446"/>
              <a:gd name="connsiteY7092" fmla="*/ 1060990 h 1405699"/>
              <a:gd name="connsiteX7093" fmla="*/ 1495520 w 2810446"/>
              <a:gd name="connsiteY7093" fmla="*/ 1064133 h 1405699"/>
              <a:gd name="connsiteX7094" fmla="*/ 1498664 w 2810446"/>
              <a:gd name="connsiteY7094" fmla="*/ 1067276 h 1405699"/>
              <a:gd name="connsiteX7095" fmla="*/ 1485805 w 2810446"/>
              <a:gd name="connsiteY7095" fmla="*/ 1070229 h 1405699"/>
              <a:gd name="connsiteX7096" fmla="*/ 1488948 w 2810446"/>
              <a:gd name="connsiteY7096" fmla="*/ 1067086 h 1405699"/>
              <a:gd name="connsiteX7097" fmla="*/ 1485805 w 2810446"/>
              <a:gd name="connsiteY7097" fmla="*/ 1063943 h 1405699"/>
              <a:gd name="connsiteX7098" fmla="*/ 1482662 w 2810446"/>
              <a:gd name="connsiteY7098" fmla="*/ 1067086 h 1405699"/>
              <a:gd name="connsiteX7099" fmla="*/ 1485805 w 2810446"/>
              <a:gd name="connsiteY7099" fmla="*/ 1070229 h 1405699"/>
              <a:gd name="connsiteX7100" fmla="*/ 1472851 w 2810446"/>
              <a:gd name="connsiteY7100" fmla="*/ 1072706 h 1405699"/>
              <a:gd name="connsiteX7101" fmla="*/ 1475994 w 2810446"/>
              <a:gd name="connsiteY7101" fmla="*/ 1069562 h 1405699"/>
              <a:gd name="connsiteX7102" fmla="*/ 1472851 w 2810446"/>
              <a:gd name="connsiteY7102" fmla="*/ 1066419 h 1405699"/>
              <a:gd name="connsiteX7103" fmla="*/ 1469708 w 2810446"/>
              <a:gd name="connsiteY7103" fmla="*/ 1069562 h 1405699"/>
              <a:gd name="connsiteX7104" fmla="*/ 1472851 w 2810446"/>
              <a:gd name="connsiteY7104" fmla="*/ 1072706 h 1405699"/>
              <a:gd name="connsiteX7105" fmla="*/ 1459706 w 2810446"/>
              <a:gd name="connsiteY7105" fmla="*/ 1074706 h 1405699"/>
              <a:gd name="connsiteX7106" fmla="*/ 1462850 w 2810446"/>
              <a:gd name="connsiteY7106" fmla="*/ 1071563 h 1405699"/>
              <a:gd name="connsiteX7107" fmla="*/ 1459706 w 2810446"/>
              <a:gd name="connsiteY7107" fmla="*/ 1068419 h 1405699"/>
              <a:gd name="connsiteX7108" fmla="*/ 1456563 w 2810446"/>
              <a:gd name="connsiteY7108" fmla="*/ 1071563 h 1405699"/>
              <a:gd name="connsiteX7109" fmla="*/ 1459706 w 2810446"/>
              <a:gd name="connsiteY7109" fmla="*/ 1074706 h 1405699"/>
              <a:gd name="connsiteX7110" fmla="*/ 1446562 w 2810446"/>
              <a:gd name="connsiteY7110" fmla="*/ 1076230 h 1405699"/>
              <a:gd name="connsiteX7111" fmla="*/ 1449705 w 2810446"/>
              <a:gd name="connsiteY7111" fmla="*/ 1073087 h 1405699"/>
              <a:gd name="connsiteX7112" fmla="*/ 1446562 w 2810446"/>
              <a:gd name="connsiteY7112" fmla="*/ 1069943 h 1405699"/>
              <a:gd name="connsiteX7113" fmla="*/ 1443418 w 2810446"/>
              <a:gd name="connsiteY7113" fmla="*/ 1073087 h 1405699"/>
              <a:gd name="connsiteX7114" fmla="*/ 1446562 w 2810446"/>
              <a:gd name="connsiteY7114" fmla="*/ 1076230 h 1405699"/>
              <a:gd name="connsiteX7115" fmla="*/ 1433417 w 2810446"/>
              <a:gd name="connsiteY7115" fmla="*/ 1077278 h 1405699"/>
              <a:gd name="connsiteX7116" fmla="*/ 1436561 w 2810446"/>
              <a:gd name="connsiteY7116" fmla="*/ 1074134 h 1405699"/>
              <a:gd name="connsiteX7117" fmla="*/ 1433417 w 2810446"/>
              <a:gd name="connsiteY7117" fmla="*/ 1070991 h 1405699"/>
              <a:gd name="connsiteX7118" fmla="*/ 1430274 w 2810446"/>
              <a:gd name="connsiteY7118" fmla="*/ 1074134 h 1405699"/>
              <a:gd name="connsiteX7119" fmla="*/ 1433417 w 2810446"/>
              <a:gd name="connsiteY7119" fmla="*/ 1077278 h 1405699"/>
              <a:gd name="connsiteX7120" fmla="*/ 1420178 w 2810446"/>
              <a:gd name="connsiteY7120" fmla="*/ 1077849 h 1405699"/>
              <a:gd name="connsiteX7121" fmla="*/ 1423321 w 2810446"/>
              <a:gd name="connsiteY7121" fmla="*/ 1074706 h 1405699"/>
              <a:gd name="connsiteX7122" fmla="*/ 1420178 w 2810446"/>
              <a:gd name="connsiteY7122" fmla="*/ 1071563 h 1405699"/>
              <a:gd name="connsiteX7123" fmla="*/ 1417034 w 2810446"/>
              <a:gd name="connsiteY7123" fmla="*/ 1074706 h 1405699"/>
              <a:gd name="connsiteX7124" fmla="*/ 1420178 w 2810446"/>
              <a:gd name="connsiteY7124" fmla="*/ 1077849 h 1405699"/>
              <a:gd name="connsiteX7125" fmla="*/ 1380554 w 2810446"/>
              <a:gd name="connsiteY7125" fmla="*/ 342329 h 1405699"/>
              <a:gd name="connsiteX7126" fmla="*/ 1383697 w 2810446"/>
              <a:gd name="connsiteY7126" fmla="*/ 339185 h 1405699"/>
              <a:gd name="connsiteX7127" fmla="*/ 1380554 w 2810446"/>
              <a:gd name="connsiteY7127" fmla="*/ 336042 h 1405699"/>
              <a:gd name="connsiteX7128" fmla="*/ 1377410 w 2810446"/>
              <a:gd name="connsiteY7128" fmla="*/ 339185 h 1405699"/>
              <a:gd name="connsiteX7129" fmla="*/ 1380554 w 2810446"/>
              <a:gd name="connsiteY7129" fmla="*/ 342329 h 1405699"/>
              <a:gd name="connsiteX7130" fmla="*/ 1393793 w 2810446"/>
              <a:gd name="connsiteY7130" fmla="*/ 341471 h 1405699"/>
              <a:gd name="connsiteX7131" fmla="*/ 1396937 w 2810446"/>
              <a:gd name="connsiteY7131" fmla="*/ 338328 h 1405699"/>
              <a:gd name="connsiteX7132" fmla="*/ 1393793 w 2810446"/>
              <a:gd name="connsiteY7132" fmla="*/ 335185 h 1405699"/>
              <a:gd name="connsiteX7133" fmla="*/ 1390650 w 2810446"/>
              <a:gd name="connsiteY7133" fmla="*/ 338328 h 1405699"/>
              <a:gd name="connsiteX7134" fmla="*/ 1393793 w 2810446"/>
              <a:gd name="connsiteY7134" fmla="*/ 341471 h 1405699"/>
              <a:gd name="connsiteX7135" fmla="*/ 1406938 w 2810446"/>
              <a:gd name="connsiteY7135" fmla="*/ 341186 h 1405699"/>
              <a:gd name="connsiteX7136" fmla="*/ 1410081 w 2810446"/>
              <a:gd name="connsiteY7136" fmla="*/ 338042 h 1405699"/>
              <a:gd name="connsiteX7137" fmla="*/ 1406938 w 2810446"/>
              <a:gd name="connsiteY7137" fmla="*/ 334899 h 1405699"/>
              <a:gd name="connsiteX7138" fmla="*/ 1403795 w 2810446"/>
              <a:gd name="connsiteY7138" fmla="*/ 338042 h 1405699"/>
              <a:gd name="connsiteX7139" fmla="*/ 1406938 w 2810446"/>
              <a:gd name="connsiteY7139" fmla="*/ 341186 h 1405699"/>
              <a:gd name="connsiteX7140" fmla="*/ 1420178 w 2810446"/>
              <a:gd name="connsiteY7140" fmla="*/ 341281 h 1405699"/>
              <a:gd name="connsiteX7141" fmla="*/ 1423321 w 2810446"/>
              <a:gd name="connsiteY7141" fmla="*/ 338138 h 1405699"/>
              <a:gd name="connsiteX7142" fmla="*/ 1420178 w 2810446"/>
              <a:gd name="connsiteY7142" fmla="*/ 334994 h 1405699"/>
              <a:gd name="connsiteX7143" fmla="*/ 1417034 w 2810446"/>
              <a:gd name="connsiteY7143" fmla="*/ 338138 h 1405699"/>
              <a:gd name="connsiteX7144" fmla="*/ 1420178 w 2810446"/>
              <a:gd name="connsiteY7144" fmla="*/ 341281 h 1405699"/>
              <a:gd name="connsiteX7145" fmla="*/ 1433417 w 2810446"/>
              <a:gd name="connsiteY7145" fmla="*/ 341852 h 1405699"/>
              <a:gd name="connsiteX7146" fmla="*/ 1436561 w 2810446"/>
              <a:gd name="connsiteY7146" fmla="*/ 338709 h 1405699"/>
              <a:gd name="connsiteX7147" fmla="*/ 1433417 w 2810446"/>
              <a:gd name="connsiteY7147" fmla="*/ 335566 h 1405699"/>
              <a:gd name="connsiteX7148" fmla="*/ 1430274 w 2810446"/>
              <a:gd name="connsiteY7148" fmla="*/ 338709 h 1405699"/>
              <a:gd name="connsiteX7149" fmla="*/ 1433417 w 2810446"/>
              <a:gd name="connsiteY7149" fmla="*/ 341852 h 1405699"/>
              <a:gd name="connsiteX7150" fmla="*/ 1446562 w 2810446"/>
              <a:gd name="connsiteY7150" fmla="*/ 342900 h 1405699"/>
              <a:gd name="connsiteX7151" fmla="*/ 1449705 w 2810446"/>
              <a:gd name="connsiteY7151" fmla="*/ 339757 h 1405699"/>
              <a:gd name="connsiteX7152" fmla="*/ 1446562 w 2810446"/>
              <a:gd name="connsiteY7152" fmla="*/ 336614 h 1405699"/>
              <a:gd name="connsiteX7153" fmla="*/ 1443418 w 2810446"/>
              <a:gd name="connsiteY7153" fmla="*/ 339757 h 1405699"/>
              <a:gd name="connsiteX7154" fmla="*/ 1446562 w 2810446"/>
              <a:gd name="connsiteY7154" fmla="*/ 342900 h 1405699"/>
              <a:gd name="connsiteX7155" fmla="*/ 1459706 w 2810446"/>
              <a:gd name="connsiteY7155" fmla="*/ 344519 h 1405699"/>
              <a:gd name="connsiteX7156" fmla="*/ 1462850 w 2810446"/>
              <a:gd name="connsiteY7156" fmla="*/ 341376 h 1405699"/>
              <a:gd name="connsiteX7157" fmla="*/ 1459706 w 2810446"/>
              <a:gd name="connsiteY7157" fmla="*/ 338233 h 1405699"/>
              <a:gd name="connsiteX7158" fmla="*/ 1456563 w 2810446"/>
              <a:gd name="connsiteY7158" fmla="*/ 341376 h 1405699"/>
              <a:gd name="connsiteX7159" fmla="*/ 1459706 w 2810446"/>
              <a:gd name="connsiteY7159" fmla="*/ 344519 h 1405699"/>
              <a:gd name="connsiteX7160" fmla="*/ 1498664 w 2810446"/>
              <a:gd name="connsiteY7160" fmla="*/ 351949 h 1405699"/>
              <a:gd name="connsiteX7161" fmla="*/ 1501807 w 2810446"/>
              <a:gd name="connsiteY7161" fmla="*/ 348806 h 1405699"/>
              <a:gd name="connsiteX7162" fmla="*/ 1498664 w 2810446"/>
              <a:gd name="connsiteY7162" fmla="*/ 345662 h 1405699"/>
              <a:gd name="connsiteX7163" fmla="*/ 1495520 w 2810446"/>
              <a:gd name="connsiteY7163" fmla="*/ 348806 h 1405699"/>
              <a:gd name="connsiteX7164" fmla="*/ 1498664 w 2810446"/>
              <a:gd name="connsiteY7164" fmla="*/ 351949 h 1405699"/>
              <a:gd name="connsiteX7165" fmla="*/ 1511522 w 2810446"/>
              <a:gd name="connsiteY7165" fmla="*/ 355283 h 1405699"/>
              <a:gd name="connsiteX7166" fmla="*/ 1514666 w 2810446"/>
              <a:gd name="connsiteY7166" fmla="*/ 352139 h 1405699"/>
              <a:gd name="connsiteX7167" fmla="*/ 1511522 w 2810446"/>
              <a:gd name="connsiteY7167" fmla="*/ 348996 h 1405699"/>
              <a:gd name="connsiteX7168" fmla="*/ 1508379 w 2810446"/>
              <a:gd name="connsiteY7168" fmla="*/ 352139 h 1405699"/>
              <a:gd name="connsiteX7169" fmla="*/ 1511522 w 2810446"/>
              <a:gd name="connsiteY7169" fmla="*/ 355283 h 1405699"/>
              <a:gd name="connsiteX7170" fmla="*/ 1524095 w 2810446"/>
              <a:gd name="connsiteY7170" fmla="*/ 359188 h 1405699"/>
              <a:gd name="connsiteX7171" fmla="*/ 1527239 w 2810446"/>
              <a:gd name="connsiteY7171" fmla="*/ 356045 h 1405699"/>
              <a:gd name="connsiteX7172" fmla="*/ 1524095 w 2810446"/>
              <a:gd name="connsiteY7172" fmla="*/ 352901 h 1405699"/>
              <a:gd name="connsiteX7173" fmla="*/ 1520952 w 2810446"/>
              <a:gd name="connsiteY7173" fmla="*/ 356045 h 1405699"/>
              <a:gd name="connsiteX7174" fmla="*/ 1524095 w 2810446"/>
              <a:gd name="connsiteY7174" fmla="*/ 359188 h 1405699"/>
              <a:gd name="connsiteX7175" fmla="*/ 1536668 w 2810446"/>
              <a:gd name="connsiteY7175" fmla="*/ 363474 h 1405699"/>
              <a:gd name="connsiteX7176" fmla="*/ 1539812 w 2810446"/>
              <a:gd name="connsiteY7176" fmla="*/ 360331 h 1405699"/>
              <a:gd name="connsiteX7177" fmla="*/ 1536668 w 2810446"/>
              <a:gd name="connsiteY7177" fmla="*/ 357188 h 1405699"/>
              <a:gd name="connsiteX7178" fmla="*/ 1533525 w 2810446"/>
              <a:gd name="connsiteY7178" fmla="*/ 360331 h 1405699"/>
              <a:gd name="connsiteX7179" fmla="*/ 1536668 w 2810446"/>
              <a:gd name="connsiteY7179" fmla="*/ 363474 h 1405699"/>
              <a:gd name="connsiteX7180" fmla="*/ 1548956 w 2810446"/>
              <a:gd name="connsiteY7180" fmla="*/ 368237 h 1405699"/>
              <a:gd name="connsiteX7181" fmla="*/ 1552099 w 2810446"/>
              <a:gd name="connsiteY7181" fmla="*/ 365093 h 1405699"/>
              <a:gd name="connsiteX7182" fmla="*/ 1548956 w 2810446"/>
              <a:gd name="connsiteY7182" fmla="*/ 361950 h 1405699"/>
              <a:gd name="connsiteX7183" fmla="*/ 1545812 w 2810446"/>
              <a:gd name="connsiteY7183" fmla="*/ 365093 h 1405699"/>
              <a:gd name="connsiteX7184" fmla="*/ 1548956 w 2810446"/>
              <a:gd name="connsiteY7184" fmla="*/ 368237 h 1405699"/>
              <a:gd name="connsiteX7185" fmla="*/ 1561148 w 2810446"/>
              <a:gd name="connsiteY7185" fmla="*/ 373475 h 1405699"/>
              <a:gd name="connsiteX7186" fmla="*/ 1564291 w 2810446"/>
              <a:gd name="connsiteY7186" fmla="*/ 370332 h 1405699"/>
              <a:gd name="connsiteX7187" fmla="*/ 1561148 w 2810446"/>
              <a:gd name="connsiteY7187" fmla="*/ 367189 h 1405699"/>
              <a:gd name="connsiteX7188" fmla="*/ 1558004 w 2810446"/>
              <a:gd name="connsiteY7188" fmla="*/ 370332 h 1405699"/>
              <a:gd name="connsiteX7189" fmla="*/ 1561148 w 2810446"/>
              <a:gd name="connsiteY7189" fmla="*/ 373475 h 1405699"/>
              <a:gd name="connsiteX7190" fmla="*/ 1573149 w 2810446"/>
              <a:gd name="connsiteY7190" fmla="*/ 379095 h 1405699"/>
              <a:gd name="connsiteX7191" fmla="*/ 1576292 w 2810446"/>
              <a:gd name="connsiteY7191" fmla="*/ 375952 h 1405699"/>
              <a:gd name="connsiteX7192" fmla="*/ 1573149 w 2810446"/>
              <a:gd name="connsiteY7192" fmla="*/ 372809 h 1405699"/>
              <a:gd name="connsiteX7193" fmla="*/ 1570006 w 2810446"/>
              <a:gd name="connsiteY7193" fmla="*/ 375952 h 1405699"/>
              <a:gd name="connsiteX7194" fmla="*/ 1573149 w 2810446"/>
              <a:gd name="connsiteY7194" fmla="*/ 379095 h 1405699"/>
              <a:gd name="connsiteX7195" fmla="*/ 1584865 w 2810446"/>
              <a:gd name="connsiteY7195" fmla="*/ 385096 h 1405699"/>
              <a:gd name="connsiteX7196" fmla="*/ 1588008 w 2810446"/>
              <a:gd name="connsiteY7196" fmla="*/ 381953 h 1405699"/>
              <a:gd name="connsiteX7197" fmla="*/ 1584865 w 2810446"/>
              <a:gd name="connsiteY7197" fmla="*/ 378809 h 1405699"/>
              <a:gd name="connsiteX7198" fmla="*/ 1581722 w 2810446"/>
              <a:gd name="connsiteY7198" fmla="*/ 381953 h 1405699"/>
              <a:gd name="connsiteX7199" fmla="*/ 1584865 w 2810446"/>
              <a:gd name="connsiteY7199" fmla="*/ 385096 h 1405699"/>
              <a:gd name="connsiteX7200" fmla="*/ 1596390 w 2810446"/>
              <a:gd name="connsiteY7200" fmla="*/ 391573 h 1405699"/>
              <a:gd name="connsiteX7201" fmla="*/ 1599533 w 2810446"/>
              <a:gd name="connsiteY7201" fmla="*/ 388430 h 1405699"/>
              <a:gd name="connsiteX7202" fmla="*/ 1596390 w 2810446"/>
              <a:gd name="connsiteY7202" fmla="*/ 385286 h 1405699"/>
              <a:gd name="connsiteX7203" fmla="*/ 1593247 w 2810446"/>
              <a:gd name="connsiteY7203" fmla="*/ 388430 h 1405699"/>
              <a:gd name="connsiteX7204" fmla="*/ 1596390 w 2810446"/>
              <a:gd name="connsiteY7204" fmla="*/ 391573 h 1405699"/>
              <a:gd name="connsiteX7205" fmla="*/ 1607725 w 2810446"/>
              <a:gd name="connsiteY7205" fmla="*/ 398526 h 1405699"/>
              <a:gd name="connsiteX7206" fmla="*/ 1610868 w 2810446"/>
              <a:gd name="connsiteY7206" fmla="*/ 395383 h 1405699"/>
              <a:gd name="connsiteX7207" fmla="*/ 1607725 w 2810446"/>
              <a:gd name="connsiteY7207" fmla="*/ 392240 h 1405699"/>
              <a:gd name="connsiteX7208" fmla="*/ 1604582 w 2810446"/>
              <a:gd name="connsiteY7208" fmla="*/ 395383 h 1405699"/>
              <a:gd name="connsiteX7209" fmla="*/ 1607725 w 2810446"/>
              <a:gd name="connsiteY7209" fmla="*/ 398526 h 1405699"/>
              <a:gd name="connsiteX7210" fmla="*/ 1618774 w 2810446"/>
              <a:gd name="connsiteY7210" fmla="*/ 405765 h 1405699"/>
              <a:gd name="connsiteX7211" fmla="*/ 1621917 w 2810446"/>
              <a:gd name="connsiteY7211" fmla="*/ 402622 h 1405699"/>
              <a:gd name="connsiteX7212" fmla="*/ 1618774 w 2810446"/>
              <a:gd name="connsiteY7212" fmla="*/ 399479 h 1405699"/>
              <a:gd name="connsiteX7213" fmla="*/ 1615631 w 2810446"/>
              <a:gd name="connsiteY7213" fmla="*/ 402622 h 1405699"/>
              <a:gd name="connsiteX7214" fmla="*/ 1618774 w 2810446"/>
              <a:gd name="connsiteY7214" fmla="*/ 405765 h 1405699"/>
              <a:gd name="connsiteX7215" fmla="*/ 1629537 w 2810446"/>
              <a:gd name="connsiteY7215" fmla="*/ 413480 h 1405699"/>
              <a:gd name="connsiteX7216" fmla="*/ 1632680 w 2810446"/>
              <a:gd name="connsiteY7216" fmla="*/ 410337 h 1405699"/>
              <a:gd name="connsiteX7217" fmla="*/ 1629537 w 2810446"/>
              <a:gd name="connsiteY7217" fmla="*/ 407194 h 1405699"/>
              <a:gd name="connsiteX7218" fmla="*/ 1626394 w 2810446"/>
              <a:gd name="connsiteY7218" fmla="*/ 410337 h 1405699"/>
              <a:gd name="connsiteX7219" fmla="*/ 1629537 w 2810446"/>
              <a:gd name="connsiteY7219" fmla="*/ 413480 h 1405699"/>
              <a:gd name="connsiteX7220" fmla="*/ 1640014 w 2810446"/>
              <a:gd name="connsiteY7220" fmla="*/ 421576 h 1405699"/>
              <a:gd name="connsiteX7221" fmla="*/ 1643158 w 2810446"/>
              <a:gd name="connsiteY7221" fmla="*/ 418433 h 1405699"/>
              <a:gd name="connsiteX7222" fmla="*/ 1640014 w 2810446"/>
              <a:gd name="connsiteY7222" fmla="*/ 415290 h 1405699"/>
              <a:gd name="connsiteX7223" fmla="*/ 1636871 w 2810446"/>
              <a:gd name="connsiteY7223" fmla="*/ 418433 h 1405699"/>
              <a:gd name="connsiteX7224" fmla="*/ 1640014 w 2810446"/>
              <a:gd name="connsiteY7224" fmla="*/ 421576 h 1405699"/>
              <a:gd name="connsiteX7225" fmla="*/ 1650206 w 2810446"/>
              <a:gd name="connsiteY7225" fmla="*/ 429959 h 1405699"/>
              <a:gd name="connsiteX7226" fmla="*/ 1653350 w 2810446"/>
              <a:gd name="connsiteY7226" fmla="*/ 426815 h 1405699"/>
              <a:gd name="connsiteX7227" fmla="*/ 1650206 w 2810446"/>
              <a:gd name="connsiteY7227" fmla="*/ 423672 h 1405699"/>
              <a:gd name="connsiteX7228" fmla="*/ 1647063 w 2810446"/>
              <a:gd name="connsiteY7228" fmla="*/ 426815 h 1405699"/>
              <a:gd name="connsiteX7229" fmla="*/ 1650206 w 2810446"/>
              <a:gd name="connsiteY7229" fmla="*/ 429959 h 1405699"/>
              <a:gd name="connsiteX7230" fmla="*/ 1660112 w 2810446"/>
              <a:gd name="connsiteY7230" fmla="*/ 438722 h 1405699"/>
              <a:gd name="connsiteX7231" fmla="*/ 1663256 w 2810446"/>
              <a:gd name="connsiteY7231" fmla="*/ 435578 h 1405699"/>
              <a:gd name="connsiteX7232" fmla="*/ 1660112 w 2810446"/>
              <a:gd name="connsiteY7232" fmla="*/ 432435 h 1405699"/>
              <a:gd name="connsiteX7233" fmla="*/ 1656969 w 2810446"/>
              <a:gd name="connsiteY7233" fmla="*/ 435578 h 1405699"/>
              <a:gd name="connsiteX7234" fmla="*/ 1660112 w 2810446"/>
              <a:gd name="connsiteY7234" fmla="*/ 438722 h 1405699"/>
              <a:gd name="connsiteX7235" fmla="*/ 1669637 w 2810446"/>
              <a:gd name="connsiteY7235" fmla="*/ 447866 h 1405699"/>
              <a:gd name="connsiteX7236" fmla="*/ 1672781 w 2810446"/>
              <a:gd name="connsiteY7236" fmla="*/ 444722 h 1405699"/>
              <a:gd name="connsiteX7237" fmla="*/ 1669637 w 2810446"/>
              <a:gd name="connsiteY7237" fmla="*/ 441579 h 1405699"/>
              <a:gd name="connsiteX7238" fmla="*/ 1666494 w 2810446"/>
              <a:gd name="connsiteY7238" fmla="*/ 444722 h 1405699"/>
              <a:gd name="connsiteX7239" fmla="*/ 1669637 w 2810446"/>
              <a:gd name="connsiteY7239" fmla="*/ 447866 h 1405699"/>
              <a:gd name="connsiteX7240" fmla="*/ 1678877 w 2810446"/>
              <a:gd name="connsiteY7240" fmla="*/ 457391 h 1405699"/>
              <a:gd name="connsiteX7241" fmla="*/ 1682020 w 2810446"/>
              <a:gd name="connsiteY7241" fmla="*/ 454247 h 1405699"/>
              <a:gd name="connsiteX7242" fmla="*/ 1678877 w 2810446"/>
              <a:gd name="connsiteY7242" fmla="*/ 451104 h 1405699"/>
              <a:gd name="connsiteX7243" fmla="*/ 1675733 w 2810446"/>
              <a:gd name="connsiteY7243" fmla="*/ 454247 h 1405699"/>
              <a:gd name="connsiteX7244" fmla="*/ 1678877 w 2810446"/>
              <a:gd name="connsiteY7244" fmla="*/ 457391 h 1405699"/>
              <a:gd name="connsiteX7245" fmla="*/ 1687735 w 2810446"/>
              <a:gd name="connsiteY7245" fmla="*/ 467201 h 1405699"/>
              <a:gd name="connsiteX7246" fmla="*/ 1690878 w 2810446"/>
              <a:gd name="connsiteY7246" fmla="*/ 464058 h 1405699"/>
              <a:gd name="connsiteX7247" fmla="*/ 1687735 w 2810446"/>
              <a:gd name="connsiteY7247" fmla="*/ 460915 h 1405699"/>
              <a:gd name="connsiteX7248" fmla="*/ 1684592 w 2810446"/>
              <a:gd name="connsiteY7248" fmla="*/ 464058 h 1405699"/>
              <a:gd name="connsiteX7249" fmla="*/ 1687735 w 2810446"/>
              <a:gd name="connsiteY7249" fmla="*/ 467201 h 1405699"/>
              <a:gd name="connsiteX7250" fmla="*/ 1696307 w 2810446"/>
              <a:gd name="connsiteY7250" fmla="*/ 477298 h 1405699"/>
              <a:gd name="connsiteX7251" fmla="*/ 1699451 w 2810446"/>
              <a:gd name="connsiteY7251" fmla="*/ 474155 h 1405699"/>
              <a:gd name="connsiteX7252" fmla="*/ 1696307 w 2810446"/>
              <a:gd name="connsiteY7252" fmla="*/ 471011 h 1405699"/>
              <a:gd name="connsiteX7253" fmla="*/ 1693164 w 2810446"/>
              <a:gd name="connsiteY7253" fmla="*/ 474155 h 1405699"/>
              <a:gd name="connsiteX7254" fmla="*/ 1696307 w 2810446"/>
              <a:gd name="connsiteY7254" fmla="*/ 477298 h 1405699"/>
              <a:gd name="connsiteX7255" fmla="*/ 1704404 w 2810446"/>
              <a:gd name="connsiteY7255" fmla="*/ 487680 h 1405699"/>
              <a:gd name="connsiteX7256" fmla="*/ 1707547 w 2810446"/>
              <a:gd name="connsiteY7256" fmla="*/ 484537 h 1405699"/>
              <a:gd name="connsiteX7257" fmla="*/ 1704404 w 2810446"/>
              <a:gd name="connsiteY7257" fmla="*/ 481394 h 1405699"/>
              <a:gd name="connsiteX7258" fmla="*/ 1701260 w 2810446"/>
              <a:gd name="connsiteY7258" fmla="*/ 484537 h 1405699"/>
              <a:gd name="connsiteX7259" fmla="*/ 1704404 w 2810446"/>
              <a:gd name="connsiteY7259" fmla="*/ 487680 h 1405699"/>
              <a:gd name="connsiteX7260" fmla="*/ 1712214 w 2810446"/>
              <a:gd name="connsiteY7260" fmla="*/ 498443 h 1405699"/>
              <a:gd name="connsiteX7261" fmla="*/ 1715357 w 2810446"/>
              <a:gd name="connsiteY7261" fmla="*/ 495300 h 1405699"/>
              <a:gd name="connsiteX7262" fmla="*/ 1712214 w 2810446"/>
              <a:gd name="connsiteY7262" fmla="*/ 492157 h 1405699"/>
              <a:gd name="connsiteX7263" fmla="*/ 1709071 w 2810446"/>
              <a:gd name="connsiteY7263" fmla="*/ 495300 h 1405699"/>
              <a:gd name="connsiteX7264" fmla="*/ 1712214 w 2810446"/>
              <a:gd name="connsiteY7264" fmla="*/ 498443 h 1405699"/>
              <a:gd name="connsiteX7265" fmla="*/ 1719548 w 2810446"/>
              <a:gd name="connsiteY7265" fmla="*/ 509397 h 1405699"/>
              <a:gd name="connsiteX7266" fmla="*/ 1722692 w 2810446"/>
              <a:gd name="connsiteY7266" fmla="*/ 506254 h 1405699"/>
              <a:gd name="connsiteX7267" fmla="*/ 1719548 w 2810446"/>
              <a:gd name="connsiteY7267" fmla="*/ 503111 h 1405699"/>
              <a:gd name="connsiteX7268" fmla="*/ 1716405 w 2810446"/>
              <a:gd name="connsiteY7268" fmla="*/ 506254 h 1405699"/>
              <a:gd name="connsiteX7269" fmla="*/ 1719548 w 2810446"/>
              <a:gd name="connsiteY7269" fmla="*/ 509397 h 1405699"/>
              <a:gd name="connsiteX7270" fmla="*/ 1726597 w 2810446"/>
              <a:gd name="connsiteY7270" fmla="*/ 520637 h 1405699"/>
              <a:gd name="connsiteX7271" fmla="*/ 1729740 w 2810446"/>
              <a:gd name="connsiteY7271" fmla="*/ 517493 h 1405699"/>
              <a:gd name="connsiteX7272" fmla="*/ 1726597 w 2810446"/>
              <a:gd name="connsiteY7272" fmla="*/ 514350 h 1405699"/>
              <a:gd name="connsiteX7273" fmla="*/ 1723454 w 2810446"/>
              <a:gd name="connsiteY7273" fmla="*/ 517493 h 1405699"/>
              <a:gd name="connsiteX7274" fmla="*/ 1726597 w 2810446"/>
              <a:gd name="connsiteY7274" fmla="*/ 520637 h 1405699"/>
              <a:gd name="connsiteX7275" fmla="*/ 1733169 w 2810446"/>
              <a:gd name="connsiteY7275" fmla="*/ 532067 h 1405699"/>
              <a:gd name="connsiteX7276" fmla="*/ 1736312 w 2810446"/>
              <a:gd name="connsiteY7276" fmla="*/ 528923 h 1405699"/>
              <a:gd name="connsiteX7277" fmla="*/ 1733169 w 2810446"/>
              <a:gd name="connsiteY7277" fmla="*/ 525780 h 1405699"/>
              <a:gd name="connsiteX7278" fmla="*/ 1730026 w 2810446"/>
              <a:gd name="connsiteY7278" fmla="*/ 528923 h 1405699"/>
              <a:gd name="connsiteX7279" fmla="*/ 1733169 w 2810446"/>
              <a:gd name="connsiteY7279" fmla="*/ 532067 h 1405699"/>
              <a:gd name="connsiteX7280" fmla="*/ 1739360 w 2810446"/>
              <a:gd name="connsiteY7280" fmla="*/ 543782 h 1405699"/>
              <a:gd name="connsiteX7281" fmla="*/ 1742504 w 2810446"/>
              <a:gd name="connsiteY7281" fmla="*/ 540639 h 1405699"/>
              <a:gd name="connsiteX7282" fmla="*/ 1739360 w 2810446"/>
              <a:gd name="connsiteY7282" fmla="*/ 537496 h 1405699"/>
              <a:gd name="connsiteX7283" fmla="*/ 1736217 w 2810446"/>
              <a:gd name="connsiteY7283" fmla="*/ 540639 h 1405699"/>
              <a:gd name="connsiteX7284" fmla="*/ 1739360 w 2810446"/>
              <a:gd name="connsiteY7284" fmla="*/ 543782 h 1405699"/>
              <a:gd name="connsiteX7285" fmla="*/ 1745075 w 2810446"/>
              <a:gd name="connsiteY7285" fmla="*/ 555689 h 1405699"/>
              <a:gd name="connsiteX7286" fmla="*/ 1748218 w 2810446"/>
              <a:gd name="connsiteY7286" fmla="*/ 552545 h 1405699"/>
              <a:gd name="connsiteX7287" fmla="*/ 1745075 w 2810446"/>
              <a:gd name="connsiteY7287" fmla="*/ 549402 h 1405699"/>
              <a:gd name="connsiteX7288" fmla="*/ 1741932 w 2810446"/>
              <a:gd name="connsiteY7288" fmla="*/ 552545 h 1405699"/>
              <a:gd name="connsiteX7289" fmla="*/ 1745075 w 2810446"/>
              <a:gd name="connsiteY7289" fmla="*/ 555689 h 1405699"/>
              <a:gd name="connsiteX7290" fmla="*/ 1750409 w 2810446"/>
              <a:gd name="connsiteY7290" fmla="*/ 567785 h 1405699"/>
              <a:gd name="connsiteX7291" fmla="*/ 1753553 w 2810446"/>
              <a:gd name="connsiteY7291" fmla="*/ 564642 h 1405699"/>
              <a:gd name="connsiteX7292" fmla="*/ 1750409 w 2810446"/>
              <a:gd name="connsiteY7292" fmla="*/ 561499 h 1405699"/>
              <a:gd name="connsiteX7293" fmla="*/ 1747266 w 2810446"/>
              <a:gd name="connsiteY7293" fmla="*/ 564642 h 1405699"/>
              <a:gd name="connsiteX7294" fmla="*/ 1750409 w 2810446"/>
              <a:gd name="connsiteY7294" fmla="*/ 567785 h 1405699"/>
              <a:gd name="connsiteX7295" fmla="*/ 1755267 w 2810446"/>
              <a:gd name="connsiteY7295" fmla="*/ 580168 h 1405699"/>
              <a:gd name="connsiteX7296" fmla="*/ 1758410 w 2810446"/>
              <a:gd name="connsiteY7296" fmla="*/ 577025 h 1405699"/>
              <a:gd name="connsiteX7297" fmla="*/ 1755267 w 2810446"/>
              <a:gd name="connsiteY7297" fmla="*/ 573881 h 1405699"/>
              <a:gd name="connsiteX7298" fmla="*/ 1752124 w 2810446"/>
              <a:gd name="connsiteY7298" fmla="*/ 577025 h 1405699"/>
              <a:gd name="connsiteX7299" fmla="*/ 1755267 w 2810446"/>
              <a:gd name="connsiteY7299" fmla="*/ 580168 h 1405699"/>
              <a:gd name="connsiteX7300" fmla="*/ 1759649 w 2810446"/>
              <a:gd name="connsiteY7300" fmla="*/ 592550 h 1405699"/>
              <a:gd name="connsiteX7301" fmla="*/ 1762792 w 2810446"/>
              <a:gd name="connsiteY7301" fmla="*/ 589407 h 1405699"/>
              <a:gd name="connsiteX7302" fmla="*/ 1759649 w 2810446"/>
              <a:gd name="connsiteY7302" fmla="*/ 586264 h 1405699"/>
              <a:gd name="connsiteX7303" fmla="*/ 1756505 w 2810446"/>
              <a:gd name="connsiteY7303" fmla="*/ 589407 h 1405699"/>
              <a:gd name="connsiteX7304" fmla="*/ 1759649 w 2810446"/>
              <a:gd name="connsiteY7304" fmla="*/ 592550 h 1405699"/>
              <a:gd name="connsiteX7305" fmla="*/ 1763649 w 2810446"/>
              <a:gd name="connsiteY7305" fmla="*/ 605219 h 1405699"/>
              <a:gd name="connsiteX7306" fmla="*/ 1766792 w 2810446"/>
              <a:gd name="connsiteY7306" fmla="*/ 602075 h 1405699"/>
              <a:gd name="connsiteX7307" fmla="*/ 1763649 w 2810446"/>
              <a:gd name="connsiteY7307" fmla="*/ 598932 h 1405699"/>
              <a:gd name="connsiteX7308" fmla="*/ 1760506 w 2810446"/>
              <a:gd name="connsiteY7308" fmla="*/ 602075 h 1405699"/>
              <a:gd name="connsiteX7309" fmla="*/ 1763649 w 2810446"/>
              <a:gd name="connsiteY7309" fmla="*/ 605219 h 1405699"/>
              <a:gd name="connsiteX7310" fmla="*/ 1767173 w 2810446"/>
              <a:gd name="connsiteY7310" fmla="*/ 617982 h 1405699"/>
              <a:gd name="connsiteX7311" fmla="*/ 1770317 w 2810446"/>
              <a:gd name="connsiteY7311" fmla="*/ 614839 h 1405699"/>
              <a:gd name="connsiteX7312" fmla="*/ 1767173 w 2810446"/>
              <a:gd name="connsiteY7312" fmla="*/ 611696 h 1405699"/>
              <a:gd name="connsiteX7313" fmla="*/ 1764030 w 2810446"/>
              <a:gd name="connsiteY7313" fmla="*/ 614839 h 1405699"/>
              <a:gd name="connsiteX7314" fmla="*/ 1767173 w 2810446"/>
              <a:gd name="connsiteY7314" fmla="*/ 617982 h 1405699"/>
              <a:gd name="connsiteX7315" fmla="*/ 1770221 w 2810446"/>
              <a:gd name="connsiteY7315" fmla="*/ 630841 h 1405699"/>
              <a:gd name="connsiteX7316" fmla="*/ 1773364 w 2810446"/>
              <a:gd name="connsiteY7316" fmla="*/ 627698 h 1405699"/>
              <a:gd name="connsiteX7317" fmla="*/ 1770221 w 2810446"/>
              <a:gd name="connsiteY7317" fmla="*/ 624554 h 1405699"/>
              <a:gd name="connsiteX7318" fmla="*/ 1767078 w 2810446"/>
              <a:gd name="connsiteY7318" fmla="*/ 627698 h 1405699"/>
              <a:gd name="connsiteX7319" fmla="*/ 1770221 w 2810446"/>
              <a:gd name="connsiteY7319" fmla="*/ 630841 h 1405699"/>
              <a:gd name="connsiteX7320" fmla="*/ 1772793 w 2810446"/>
              <a:gd name="connsiteY7320" fmla="*/ 643795 h 1405699"/>
              <a:gd name="connsiteX7321" fmla="*/ 1775936 w 2810446"/>
              <a:gd name="connsiteY7321" fmla="*/ 640652 h 1405699"/>
              <a:gd name="connsiteX7322" fmla="*/ 1772793 w 2810446"/>
              <a:gd name="connsiteY7322" fmla="*/ 637508 h 1405699"/>
              <a:gd name="connsiteX7323" fmla="*/ 1769650 w 2810446"/>
              <a:gd name="connsiteY7323" fmla="*/ 640652 h 1405699"/>
              <a:gd name="connsiteX7324" fmla="*/ 1772793 w 2810446"/>
              <a:gd name="connsiteY7324" fmla="*/ 643795 h 1405699"/>
              <a:gd name="connsiteX7325" fmla="*/ 1774889 w 2810446"/>
              <a:gd name="connsiteY7325" fmla="*/ 656844 h 1405699"/>
              <a:gd name="connsiteX7326" fmla="*/ 1778032 w 2810446"/>
              <a:gd name="connsiteY7326" fmla="*/ 653701 h 1405699"/>
              <a:gd name="connsiteX7327" fmla="*/ 1774889 w 2810446"/>
              <a:gd name="connsiteY7327" fmla="*/ 650558 h 1405699"/>
              <a:gd name="connsiteX7328" fmla="*/ 1771745 w 2810446"/>
              <a:gd name="connsiteY7328" fmla="*/ 653701 h 1405699"/>
              <a:gd name="connsiteX7329" fmla="*/ 1774889 w 2810446"/>
              <a:gd name="connsiteY7329" fmla="*/ 656844 h 1405699"/>
              <a:gd name="connsiteX7330" fmla="*/ 1776603 w 2810446"/>
              <a:gd name="connsiteY7330" fmla="*/ 669988 h 1405699"/>
              <a:gd name="connsiteX7331" fmla="*/ 1779746 w 2810446"/>
              <a:gd name="connsiteY7331" fmla="*/ 666845 h 1405699"/>
              <a:gd name="connsiteX7332" fmla="*/ 1776603 w 2810446"/>
              <a:gd name="connsiteY7332" fmla="*/ 663702 h 1405699"/>
              <a:gd name="connsiteX7333" fmla="*/ 1773460 w 2810446"/>
              <a:gd name="connsiteY7333" fmla="*/ 666845 h 1405699"/>
              <a:gd name="connsiteX7334" fmla="*/ 1776603 w 2810446"/>
              <a:gd name="connsiteY7334" fmla="*/ 669988 h 1405699"/>
              <a:gd name="connsiteX7335" fmla="*/ 1777746 w 2810446"/>
              <a:gd name="connsiteY7335" fmla="*/ 683133 h 1405699"/>
              <a:gd name="connsiteX7336" fmla="*/ 1780889 w 2810446"/>
              <a:gd name="connsiteY7336" fmla="*/ 679990 h 1405699"/>
              <a:gd name="connsiteX7337" fmla="*/ 1777746 w 2810446"/>
              <a:gd name="connsiteY7337" fmla="*/ 676847 h 1405699"/>
              <a:gd name="connsiteX7338" fmla="*/ 1774603 w 2810446"/>
              <a:gd name="connsiteY7338" fmla="*/ 679990 h 1405699"/>
              <a:gd name="connsiteX7339" fmla="*/ 1777746 w 2810446"/>
              <a:gd name="connsiteY7339" fmla="*/ 683133 h 1405699"/>
              <a:gd name="connsiteX7340" fmla="*/ 1778508 w 2810446"/>
              <a:gd name="connsiteY7340" fmla="*/ 696373 h 1405699"/>
              <a:gd name="connsiteX7341" fmla="*/ 1781651 w 2810446"/>
              <a:gd name="connsiteY7341" fmla="*/ 693230 h 1405699"/>
              <a:gd name="connsiteX7342" fmla="*/ 1778508 w 2810446"/>
              <a:gd name="connsiteY7342" fmla="*/ 690086 h 1405699"/>
              <a:gd name="connsiteX7343" fmla="*/ 1775365 w 2810446"/>
              <a:gd name="connsiteY7343" fmla="*/ 693230 h 1405699"/>
              <a:gd name="connsiteX7344" fmla="*/ 1778508 w 2810446"/>
              <a:gd name="connsiteY7344" fmla="*/ 696373 h 1405699"/>
              <a:gd name="connsiteX7345" fmla="*/ 1793462 w 2810446"/>
              <a:gd name="connsiteY7345" fmla="*/ 709613 h 1405699"/>
              <a:gd name="connsiteX7346" fmla="*/ 1796606 w 2810446"/>
              <a:gd name="connsiteY7346" fmla="*/ 706469 h 1405699"/>
              <a:gd name="connsiteX7347" fmla="*/ 1793462 w 2810446"/>
              <a:gd name="connsiteY7347" fmla="*/ 703326 h 1405699"/>
              <a:gd name="connsiteX7348" fmla="*/ 1790319 w 2810446"/>
              <a:gd name="connsiteY7348" fmla="*/ 706469 h 1405699"/>
              <a:gd name="connsiteX7349" fmla="*/ 1793462 w 2810446"/>
              <a:gd name="connsiteY7349" fmla="*/ 709613 h 1405699"/>
              <a:gd name="connsiteX7350" fmla="*/ 1792510 w 2810446"/>
              <a:gd name="connsiteY7350" fmla="*/ 735997 h 1405699"/>
              <a:gd name="connsiteX7351" fmla="*/ 1795653 w 2810446"/>
              <a:gd name="connsiteY7351" fmla="*/ 732854 h 1405699"/>
              <a:gd name="connsiteX7352" fmla="*/ 1792510 w 2810446"/>
              <a:gd name="connsiteY7352" fmla="*/ 729710 h 1405699"/>
              <a:gd name="connsiteX7353" fmla="*/ 1789367 w 2810446"/>
              <a:gd name="connsiteY7353" fmla="*/ 732854 h 1405699"/>
              <a:gd name="connsiteX7354" fmla="*/ 1792510 w 2810446"/>
              <a:gd name="connsiteY7354" fmla="*/ 735997 h 1405699"/>
              <a:gd name="connsiteX7355" fmla="*/ 1649159 w 2810446"/>
              <a:gd name="connsiteY7355" fmla="*/ 1009174 h 1405699"/>
              <a:gd name="connsiteX7356" fmla="*/ 1652302 w 2810446"/>
              <a:gd name="connsiteY7356" fmla="*/ 1006031 h 1405699"/>
              <a:gd name="connsiteX7357" fmla="*/ 1649159 w 2810446"/>
              <a:gd name="connsiteY7357" fmla="*/ 1002887 h 1405699"/>
              <a:gd name="connsiteX7358" fmla="*/ 1646015 w 2810446"/>
              <a:gd name="connsiteY7358" fmla="*/ 1006031 h 1405699"/>
              <a:gd name="connsiteX7359" fmla="*/ 1649159 w 2810446"/>
              <a:gd name="connsiteY7359" fmla="*/ 1009174 h 1405699"/>
              <a:gd name="connsiteX7360" fmla="*/ 1638681 w 2810446"/>
              <a:gd name="connsiteY7360" fmla="*/ 1017270 h 1405699"/>
              <a:gd name="connsiteX7361" fmla="*/ 1641824 w 2810446"/>
              <a:gd name="connsiteY7361" fmla="*/ 1014127 h 1405699"/>
              <a:gd name="connsiteX7362" fmla="*/ 1638681 w 2810446"/>
              <a:gd name="connsiteY7362" fmla="*/ 1010984 h 1405699"/>
              <a:gd name="connsiteX7363" fmla="*/ 1635538 w 2810446"/>
              <a:gd name="connsiteY7363" fmla="*/ 1014127 h 1405699"/>
              <a:gd name="connsiteX7364" fmla="*/ 1638681 w 2810446"/>
              <a:gd name="connsiteY7364" fmla="*/ 1017270 h 1405699"/>
              <a:gd name="connsiteX7365" fmla="*/ 1627918 w 2810446"/>
              <a:gd name="connsiteY7365" fmla="*/ 1024890 h 1405699"/>
              <a:gd name="connsiteX7366" fmla="*/ 1631061 w 2810446"/>
              <a:gd name="connsiteY7366" fmla="*/ 1021747 h 1405699"/>
              <a:gd name="connsiteX7367" fmla="*/ 1627918 w 2810446"/>
              <a:gd name="connsiteY7367" fmla="*/ 1018604 h 1405699"/>
              <a:gd name="connsiteX7368" fmla="*/ 1624775 w 2810446"/>
              <a:gd name="connsiteY7368" fmla="*/ 1021747 h 1405699"/>
              <a:gd name="connsiteX7369" fmla="*/ 1627918 w 2810446"/>
              <a:gd name="connsiteY7369" fmla="*/ 1024890 h 1405699"/>
              <a:gd name="connsiteX7370" fmla="*/ 1616964 w 2810446"/>
              <a:gd name="connsiteY7370" fmla="*/ 1032224 h 1405699"/>
              <a:gd name="connsiteX7371" fmla="*/ 1620107 w 2810446"/>
              <a:gd name="connsiteY7371" fmla="*/ 1029081 h 1405699"/>
              <a:gd name="connsiteX7372" fmla="*/ 1616964 w 2810446"/>
              <a:gd name="connsiteY7372" fmla="*/ 1025938 h 1405699"/>
              <a:gd name="connsiteX7373" fmla="*/ 1613821 w 2810446"/>
              <a:gd name="connsiteY7373" fmla="*/ 1029081 h 1405699"/>
              <a:gd name="connsiteX7374" fmla="*/ 1616964 w 2810446"/>
              <a:gd name="connsiteY7374" fmla="*/ 1032224 h 1405699"/>
              <a:gd name="connsiteX7375" fmla="*/ 1605725 w 2810446"/>
              <a:gd name="connsiteY7375" fmla="*/ 1039178 h 1405699"/>
              <a:gd name="connsiteX7376" fmla="*/ 1608868 w 2810446"/>
              <a:gd name="connsiteY7376" fmla="*/ 1036034 h 1405699"/>
              <a:gd name="connsiteX7377" fmla="*/ 1605725 w 2810446"/>
              <a:gd name="connsiteY7377" fmla="*/ 1032891 h 1405699"/>
              <a:gd name="connsiteX7378" fmla="*/ 1602581 w 2810446"/>
              <a:gd name="connsiteY7378" fmla="*/ 1036034 h 1405699"/>
              <a:gd name="connsiteX7379" fmla="*/ 1605725 w 2810446"/>
              <a:gd name="connsiteY7379" fmla="*/ 1039178 h 1405699"/>
              <a:gd name="connsiteX7380" fmla="*/ 1594199 w 2810446"/>
              <a:gd name="connsiteY7380" fmla="*/ 1045750 h 1405699"/>
              <a:gd name="connsiteX7381" fmla="*/ 1597343 w 2810446"/>
              <a:gd name="connsiteY7381" fmla="*/ 1042607 h 1405699"/>
              <a:gd name="connsiteX7382" fmla="*/ 1594199 w 2810446"/>
              <a:gd name="connsiteY7382" fmla="*/ 1039463 h 1405699"/>
              <a:gd name="connsiteX7383" fmla="*/ 1591056 w 2810446"/>
              <a:gd name="connsiteY7383" fmla="*/ 1042607 h 1405699"/>
              <a:gd name="connsiteX7384" fmla="*/ 1594199 w 2810446"/>
              <a:gd name="connsiteY7384" fmla="*/ 1045750 h 1405699"/>
              <a:gd name="connsiteX7385" fmla="*/ 1582484 w 2810446"/>
              <a:gd name="connsiteY7385" fmla="*/ 1051941 h 1405699"/>
              <a:gd name="connsiteX7386" fmla="*/ 1585627 w 2810446"/>
              <a:gd name="connsiteY7386" fmla="*/ 1048798 h 1405699"/>
              <a:gd name="connsiteX7387" fmla="*/ 1582484 w 2810446"/>
              <a:gd name="connsiteY7387" fmla="*/ 1045655 h 1405699"/>
              <a:gd name="connsiteX7388" fmla="*/ 1579340 w 2810446"/>
              <a:gd name="connsiteY7388" fmla="*/ 1048798 h 1405699"/>
              <a:gd name="connsiteX7389" fmla="*/ 1582484 w 2810446"/>
              <a:gd name="connsiteY7389" fmla="*/ 1051941 h 1405699"/>
              <a:gd name="connsiteX7390" fmla="*/ 1570577 w 2810446"/>
              <a:gd name="connsiteY7390" fmla="*/ 1057656 h 1405699"/>
              <a:gd name="connsiteX7391" fmla="*/ 1573721 w 2810446"/>
              <a:gd name="connsiteY7391" fmla="*/ 1054513 h 1405699"/>
              <a:gd name="connsiteX7392" fmla="*/ 1570577 w 2810446"/>
              <a:gd name="connsiteY7392" fmla="*/ 1051370 h 1405699"/>
              <a:gd name="connsiteX7393" fmla="*/ 1567434 w 2810446"/>
              <a:gd name="connsiteY7393" fmla="*/ 1054513 h 1405699"/>
              <a:gd name="connsiteX7394" fmla="*/ 1570577 w 2810446"/>
              <a:gd name="connsiteY7394" fmla="*/ 1057656 h 1405699"/>
              <a:gd name="connsiteX7395" fmla="*/ 1558481 w 2810446"/>
              <a:gd name="connsiteY7395" fmla="*/ 1062990 h 1405699"/>
              <a:gd name="connsiteX7396" fmla="*/ 1561624 w 2810446"/>
              <a:gd name="connsiteY7396" fmla="*/ 1059847 h 1405699"/>
              <a:gd name="connsiteX7397" fmla="*/ 1558481 w 2810446"/>
              <a:gd name="connsiteY7397" fmla="*/ 1056704 h 1405699"/>
              <a:gd name="connsiteX7398" fmla="*/ 1555337 w 2810446"/>
              <a:gd name="connsiteY7398" fmla="*/ 1059847 h 1405699"/>
              <a:gd name="connsiteX7399" fmla="*/ 1558481 w 2810446"/>
              <a:gd name="connsiteY7399" fmla="*/ 1062990 h 1405699"/>
              <a:gd name="connsiteX7400" fmla="*/ 1546193 w 2810446"/>
              <a:gd name="connsiteY7400" fmla="*/ 1067848 h 1405699"/>
              <a:gd name="connsiteX7401" fmla="*/ 1549337 w 2810446"/>
              <a:gd name="connsiteY7401" fmla="*/ 1064705 h 1405699"/>
              <a:gd name="connsiteX7402" fmla="*/ 1546193 w 2810446"/>
              <a:gd name="connsiteY7402" fmla="*/ 1061561 h 1405699"/>
              <a:gd name="connsiteX7403" fmla="*/ 1543050 w 2810446"/>
              <a:gd name="connsiteY7403" fmla="*/ 1064705 h 1405699"/>
              <a:gd name="connsiteX7404" fmla="*/ 1546193 w 2810446"/>
              <a:gd name="connsiteY7404" fmla="*/ 1067848 h 1405699"/>
              <a:gd name="connsiteX7405" fmla="*/ 1533716 w 2810446"/>
              <a:gd name="connsiteY7405" fmla="*/ 1072325 h 1405699"/>
              <a:gd name="connsiteX7406" fmla="*/ 1536859 w 2810446"/>
              <a:gd name="connsiteY7406" fmla="*/ 1069181 h 1405699"/>
              <a:gd name="connsiteX7407" fmla="*/ 1533716 w 2810446"/>
              <a:gd name="connsiteY7407" fmla="*/ 1066038 h 1405699"/>
              <a:gd name="connsiteX7408" fmla="*/ 1530572 w 2810446"/>
              <a:gd name="connsiteY7408" fmla="*/ 1069181 h 1405699"/>
              <a:gd name="connsiteX7409" fmla="*/ 1533716 w 2810446"/>
              <a:gd name="connsiteY7409" fmla="*/ 1072325 h 1405699"/>
              <a:gd name="connsiteX7410" fmla="*/ 1521143 w 2810446"/>
              <a:gd name="connsiteY7410" fmla="*/ 1076420 h 1405699"/>
              <a:gd name="connsiteX7411" fmla="*/ 1524286 w 2810446"/>
              <a:gd name="connsiteY7411" fmla="*/ 1073277 h 1405699"/>
              <a:gd name="connsiteX7412" fmla="*/ 1521143 w 2810446"/>
              <a:gd name="connsiteY7412" fmla="*/ 1070134 h 1405699"/>
              <a:gd name="connsiteX7413" fmla="*/ 1517999 w 2810446"/>
              <a:gd name="connsiteY7413" fmla="*/ 1073277 h 1405699"/>
              <a:gd name="connsiteX7414" fmla="*/ 1521143 w 2810446"/>
              <a:gd name="connsiteY7414" fmla="*/ 1076420 h 1405699"/>
              <a:gd name="connsiteX7415" fmla="*/ 1508379 w 2810446"/>
              <a:gd name="connsiteY7415" fmla="*/ 1079945 h 1405699"/>
              <a:gd name="connsiteX7416" fmla="*/ 1511522 w 2810446"/>
              <a:gd name="connsiteY7416" fmla="*/ 1076801 h 1405699"/>
              <a:gd name="connsiteX7417" fmla="*/ 1508379 w 2810446"/>
              <a:gd name="connsiteY7417" fmla="*/ 1073658 h 1405699"/>
              <a:gd name="connsiteX7418" fmla="*/ 1505236 w 2810446"/>
              <a:gd name="connsiteY7418" fmla="*/ 1076801 h 1405699"/>
              <a:gd name="connsiteX7419" fmla="*/ 1508379 w 2810446"/>
              <a:gd name="connsiteY7419" fmla="*/ 1079945 h 1405699"/>
              <a:gd name="connsiteX7420" fmla="*/ 1495520 w 2810446"/>
              <a:gd name="connsiteY7420" fmla="*/ 1083183 h 1405699"/>
              <a:gd name="connsiteX7421" fmla="*/ 1498664 w 2810446"/>
              <a:gd name="connsiteY7421" fmla="*/ 1080040 h 1405699"/>
              <a:gd name="connsiteX7422" fmla="*/ 1495520 w 2810446"/>
              <a:gd name="connsiteY7422" fmla="*/ 1076897 h 1405699"/>
              <a:gd name="connsiteX7423" fmla="*/ 1492377 w 2810446"/>
              <a:gd name="connsiteY7423" fmla="*/ 1080040 h 1405699"/>
              <a:gd name="connsiteX7424" fmla="*/ 1495520 w 2810446"/>
              <a:gd name="connsiteY7424" fmla="*/ 1083183 h 1405699"/>
              <a:gd name="connsiteX7425" fmla="*/ 1482566 w 2810446"/>
              <a:gd name="connsiteY7425" fmla="*/ 1085850 h 1405699"/>
              <a:gd name="connsiteX7426" fmla="*/ 1485710 w 2810446"/>
              <a:gd name="connsiteY7426" fmla="*/ 1082707 h 1405699"/>
              <a:gd name="connsiteX7427" fmla="*/ 1482566 w 2810446"/>
              <a:gd name="connsiteY7427" fmla="*/ 1079564 h 1405699"/>
              <a:gd name="connsiteX7428" fmla="*/ 1479423 w 2810446"/>
              <a:gd name="connsiteY7428" fmla="*/ 1082707 h 1405699"/>
              <a:gd name="connsiteX7429" fmla="*/ 1482566 w 2810446"/>
              <a:gd name="connsiteY7429" fmla="*/ 1085850 h 1405699"/>
              <a:gd name="connsiteX7430" fmla="*/ 1469612 w 2810446"/>
              <a:gd name="connsiteY7430" fmla="*/ 1088136 h 1405699"/>
              <a:gd name="connsiteX7431" fmla="*/ 1472756 w 2810446"/>
              <a:gd name="connsiteY7431" fmla="*/ 1084993 h 1405699"/>
              <a:gd name="connsiteX7432" fmla="*/ 1469612 w 2810446"/>
              <a:gd name="connsiteY7432" fmla="*/ 1081850 h 1405699"/>
              <a:gd name="connsiteX7433" fmla="*/ 1466469 w 2810446"/>
              <a:gd name="connsiteY7433" fmla="*/ 1084993 h 1405699"/>
              <a:gd name="connsiteX7434" fmla="*/ 1469612 w 2810446"/>
              <a:gd name="connsiteY7434" fmla="*/ 1088136 h 1405699"/>
              <a:gd name="connsiteX7435" fmla="*/ 1456468 w 2810446"/>
              <a:gd name="connsiteY7435" fmla="*/ 1089946 h 1405699"/>
              <a:gd name="connsiteX7436" fmla="*/ 1459611 w 2810446"/>
              <a:gd name="connsiteY7436" fmla="*/ 1086803 h 1405699"/>
              <a:gd name="connsiteX7437" fmla="*/ 1456468 w 2810446"/>
              <a:gd name="connsiteY7437" fmla="*/ 1083659 h 1405699"/>
              <a:gd name="connsiteX7438" fmla="*/ 1453325 w 2810446"/>
              <a:gd name="connsiteY7438" fmla="*/ 1086803 h 1405699"/>
              <a:gd name="connsiteX7439" fmla="*/ 1456468 w 2810446"/>
              <a:gd name="connsiteY7439" fmla="*/ 1089946 h 1405699"/>
              <a:gd name="connsiteX7440" fmla="*/ 1443323 w 2810446"/>
              <a:gd name="connsiteY7440" fmla="*/ 1091375 h 1405699"/>
              <a:gd name="connsiteX7441" fmla="*/ 1446467 w 2810446"/>
              <a:gd name="connsiteY7441" fmla="*/ 1088231 h 1405699"/>
              <a:gd name="connsiteX7442" fmla="*/ 1443323 w 2810446"/>
              <a:gd name="connsiteY7442" fmla="*/ 1085088 h 1405699"/>
              <a:gd name="connsiteX7443" fmla="*/ 1440180 w 2810446"/>
              <a:gd name="connsiteY7443" fmla="*/ 1088231 h 1405699"/>
              <a:gd name="connsiteX7444" fmla="*/ 1443323 w 2810446"/>
              <a:gd name="connsiteY7444" fmla="*/ 1091375 h 1405699"/>
              <a:gd name="connsiteX7445" fmla="*/ 1430084 w 2810446"/>
              <a:gd name="connsiteY7445" fmla="*/ 1092232 h 1405699"/>
              <a:gd name="connsiteX7446" fmla="*/ 1433227 w 2810446"/>
              <a:gd name="connsiteY7446" fmla="*/ 1089089 h 1405699"/>
              <a:gd name="connsiteX7447" fmla="*/ 1430084 w 2810446"/>
              <a:gd name="connsiteY7447" fmla="*/ 1085945 h 1405699"/>
              <a:gd name="connsiteX7448" fmla="*/ 1426940 w 2810446"/>
              <a:gd name="connsiteY7448" fmla="*/ 1089089 h 1405699"/>
              <a:gd name="connsiteX7449" fmla="*/ 1430084 w 2810446"/>
              <a:gd name="connsiteY7449" fmla="*/ 1092232 h 1405699"/>
              <a:gd name="connsiteX7450" fmla="*/ 1390460 w 2810446"/>
              <a:gd name="connsiteY7450" fmla="*/ 326898 h 1405699"/>
              <a:gd name="connsiteX7451" fmla="*/ 1393603 w 2810446"/>
              <a:gd name="connsiteY7451" fmla="*/ 323755 h 1405699"/>
              <a:gd name="connsiteX7452" fmla="*/ 1390460 w 2810446"/>
              <a:gd name="connsiteY7452" fmla="*/ 320612 h 1405699"/>
              <a:gd name="connsiteX7453" fmla="*/ 1387316 w 2810446"/>
              <a:gd name="connsiteY7453" fmla="*/ 323755 h 1405699"/>
              <a:gd name="connsiteX7454" fmla="*/ 1390460 w 2810446"/>
              <a:gd name="connsiteY7454" fmla="*/ 326898 h 1405699"/>
              <a:gd name="connsiteX7455" fmla="*/ 1403699 w 2810446"/>
              <a:gd name="connsiteY7455" fmla="*/ 326422 h 1405699"/>
              <a:gd name="connsiteX7456" fmla="*/ 1406843 w 2810446"/>
              <a:gd name="connsiteY7456" fmla="*/ 323279 h 1405699"/>
              <a:gd name="connsiteX7457" fmla="*/ 1403699 w 2810446"/>
              <a:gd name="connsiteY7457" fmla="*/ 320135 h 1405699"/>
              <a:gd name="connsiteX7458" fmla="*/ 1400556 w 2810446"/>
              <a:gd name="connsiteY7458" fmla="*/ 323279 h 1405699"/>
              <a:gd name="connsiteX7459" fmla="*/ 1403699 w 2810446"/>
              <a:gd name="connsiteY7459" fmla="*/ 326422 h 1405699"/>
              <a:gd name="connsiteX7460" fmla="*/ 1416939 w 2810446"/>
              <a:gd name="connsiteY7460" fmla="*/ 326422 h 1405699"/>
              <a:gd name="connsiteX7461" fmla="*/ 1420082 w 2810446"/>
              <a:gd name="connsiteY7461" fmla="*/ 323279 h 1405699"/>
              <a:gd name="connsiteX7462" fmla="*/ 1416939 w 2810446"/>
              <a:gd name="connsiteY7462" fmla="*/ 320135 h 1405699"/>
              <a:gd name="connsiteX7463" fmla="*/ 1413796 w 2810446"/>
              <a:gd name="connsiteY7463" fmla="*/ 323279 h 1405699"/>
              <a:gd name="connsiteX7464" fmla="*/ 1416939 w 2810446"/>
              <a:gd name="connsiteY7464" fmla="*/ 326422 h 1405699"/>
              <a:gd name="connsiteX7465" fmla="*/ 1430084 w 2810446"/>
              <a:gd name="connsiteY7465" fmla="*/ 326898 h 1405699"/>
              <a:gd name="connsiteX7466" fmla="*/ 1433227 w 2810446"/>
              <a:gd name="connsiteY7466" fmla="*/ 323755 h 1405699"/>
              <a:gd name="connsiteX7467" fmla="*/ 1430084 w 2810446"/>
              <a:gd name="connsiteY7467" fmla="*/ 320612 h 1405699"/>
              <a:gd name="connsiteX7468" fmla="*/ 1426940 w 2810446"/>
              <a:gd name="connsiteY7468" fmla="*/ 323755 h 1405699"/>
              <a:gd name="connsiteX7469" fmla="*/ 1430084 w 2810446"/>
              <a:gd name="connsiteY7469" fmla="*/ 326898 h 1405699"/>
              <a:gd name="connsiteX7470" fmla="*/ 1443323 w 2810446"/>
              <a:gd name="connsiteY7470" fmla="*/ 327850 h 1405699"/>
              <a:gd name="connsiteX7471" fmla="*/ 1446467 w 2810446"/>
              <a:gd name="connsiteY7471" fmla="*/ 324707 h 1405699"/>
              <a:gd name="connsiteX7472" fmla="*/ 1443323 w 2810446"/>
              <a:gd name="connsiteY7472" fmla="*/ 321564 h 1405699"/>
              <a:gd name="connsiteX7473" fmla="*/ 1440180 w 2810446"/>
              <a:gd name="connsiteY7473" fmla="*/ 324707 h 1405699"/>
              <a:gd name="connsiteX7474" fmla="*/ 1443323 w 2810446"/>
              <a:gd name="connsiteY7474" fmla="*/ 327850 h 1405699"/>
              <a:gd name="connsiteX7475" fmla="*/ 1456468 w 2810446"/>
              <a:gd name="connsiteY7475" fmla="*/ 329184 h 1405699"/>
              <a:gd name="connsiteX7476" fmla="*/ 1459611 w 2810446"/>
              <a:gd name="connsiteY7476" fmla="*/ 326041 h 1405699"/>
              <a:gd name="connsiteX7477" fmla="*/ 1456468 w 2810446"/>
              <a:gd name="connsiteY7477" fmla="*/ 322898 h 1405699"/>
              <a:gd name="connsiteX7478" fmla="*/ 1453325 w 2810446"/>
              <a:gd name="connsiteY7478" fmla="*/ 326041 h 1405699"/>
              <a:gd name="connsiteX7479" fmla="*/ 1456468 w 2810446"/>
              <a:gd name="connsiteY7479" fmla="*/ 329184 h 1405699"/>
              <a:gd name="connsiteX7480" fmla="*/ 1469612 w 2810446"/>
              <a:gd name="connsiteY7480" fmla="*/ 330994 h 1405699"/>
              <a:gd name="connsiteX7481" fmla="*/ 1472756 w 2810446"/>
              <a:gd name="connsiteY7481" fmla="*/ 327850 h 1405699"/>
              <a:gd name="connsiteX7482" fmla="*/ 1469612 w 2810446"/>
              <a:gd name="connsiteY7482" fmla="*/ 324707 h 1405699"/>
              <a:gd name="connsiteX7483" fmla="*/ 1466469 w 2810446"/>
              <a:gd name="connsiteY7483" fmla="*/ 327850 h 1405699"/>
              <a:gd name="connsiteX7484" fmla="*/ 1469612 w 2810446"/>
              <a:gd name="connsiteY7484" fmla="*/ 330994 h 1405699"/>
              <a:gd name="connsiteX7485" fmla="*/ 1482566 w 2810446"/>
              <a:gd name="connsiteY7485" fmla="*/ 333280 h 1405699"/>
              <a:gd name="connsiteX7486" fmla="*/ 1485710 w 2810446"/>
              <a:gd name="connsiteY7486" fmla="*/ 330137 h 1405699"/>
              <a:gd name="connsiteX7487" fmla="*/ 1482566 w 2810446"/>
              <a:gd name="connsiteY7487" fmla="*/ 326993 h 1405699"/>
              <a:gd name="connsiteX7488" fmla="*/ 1479423 w 2810446"/>
              <a:gd name="connsiteY7488" fmla="*/ 330137 h 1405699"/>
              <a:gd name="connsiteX7489" fmla="*/ 1482566 w 2810446"/>
              <a:gd name="connsiteY7489" fmla="*/ 333280 h 1405699"/>
              <a:gd name="connsiteX7490" fmla="*/ 1495520 w 2810446"/>
              <a:gd name="connsiteY7490" fmla="*/ 336042 h 1405699"/>
              <a:gd name="connsiteX7491" fmla="*/ 1498664 w 2810446"/>
              <a:gd name="connsiteY7491" fmla="*/ 332899 h 1405699"/>
              <a:gd name="connsiteX7492" fmla="*/ 1495520 w 2810446"/>
              <a:gd name="connsiteY7492" fmla="*/ 329756 h 1405699"/>
              <a:gd name="connsiteX7493" fmla="*/ 1492377 w 2810446"/>
              <a:gd name="connsiteY7493" fmla="*/ 332899 h 1405699"/>
              <a:gd name="connsiteX7494" fmla="*/ 1495520 w 2810446"/>
              <a:gd name="connsiteY7494" fmla="*/ 336042 h 1405699"/>
              <a:gd name="connsiteX7495" fmla="*/ 1508379 w 2810446"/>
              <a:gd name="connsiteY7495" fmla="*/ 339185 h 1405699"/>
              <a:gd name="connsiteX7496" fmla="*/ 1511522 w 2810446"/>
              <a:gd name="connsiteY7496" fmla="*/ 336042 h 1405699"/>
              <a:gd name="connsiteX7497" fmla="*/ 1508379 w 2810446"/>
              <a:gd name="connsiteY7497" fmla="*/ 332899 h 1405699"/>
              <a:gd name="connsiteX7498" fmla="*/ 1505236 w 2810446"/>
              <a:gd name="connsiteY7498" fmla="*/ 336042 h 1405699"/>
              <a:gd name="connsiteX7499" fmla="*/ 1508379 w 2810446"/>
              <a:gd name="connsiteY7499" fmla="*/ 339185 h 1405699"/>
              <a:gd name="connsiteX7500" fmla="*/ 1521143 w 2810446"/>
              <a:gd name="connsiteY7500" fmla="*/ 342805 h 1405699"/>
              <a:gd name="connsiteX7501" fmla="*/ 1524286 w 2810446"/>
              <a:gd name="connsiteY7501" fmla="*/ 339662 h 1405699"/>
              <a:gd name="connsiteX7502" fmla="*/ 1521143 w 2810446"/>
              <a:gd name="connsiteY7502" fmla="*/ 336518 h 1405699"/>
              <a:gd name="connsiteX7503" fmla="*/ 1517999 w 2810446"/>
              <a:gd name="connsiteY7503" fmla="*/ 339662 h 1405699"/>
              <a:gd name="connsiteX7504" fmla="*/ 1521143 w 2810446"/>
              <a:gd name="connsiteY7504" fmla="*/ 342805 h 1405699"/>
              <a:gd name="connsiteX7505" fmla="*/ 1533716 w 2810446"/>
              <a:gd name="connsiteY7505" fmla="*/ 346805 h 1405699"/>
              <a:gd name="connsiteX7506" fmla="*/ 1536859 w 2810446"/>
              <a:gd name="connsiteY7506" fmla="*/ 343662 h 1405699"/>
              <a:gd name="connsiteX7507" fmla="*/ 1533716 w 2810446"/>
              <a:gd name="connsiteY7507" fmla="*/ 340519 h 1405699"/>
              <a:gd name="connsiteX7508" fmla="*/ 1530572 w 2810446"/>
              <a:gd name="connsiteY7508" fmla="*/ 343662 h 1405699"/>
              <a:gd name="connsiteX7509" fmla="*/ 1533716 w 2810446"/>
              <a:gd name="connsiteY7509" fmla="*/ 346805 h 1405699"/>
              <a:gd name="connsiteX7510" fmla="*/ 1546193 w 2810446"/>
              <a:gd name="connsiteY7510" fmla="*/ 351282 h 1405699"/>
              <a:gd name="connsiteX7511" fmla="*/ 1549337 w 2810446"/>
              <a:gd name="connsiteY7511" fmla="*/ 348139 h 1405699"/>
              <a:gd name="connsiteX7512" fmla="*/ 1546193 w 2810446"/>
              <a:gd name="connsiteY7512" fmla="*/ 344996 h 1405699"/>
              <a:gd name="connsiteX7513" fmla="*/ 1543050 w 2810446"/>
              <a:gd name="connsiteY7513" fmla="*/ 348139 h 1405699"/>
              <a:gd name="connsiteX7514" fmla="*/ 1546193 w 2810446"/>
              <a:gd name="connsiteY7514" fmla="*/ 351282 h 1405699"/>
              <a:gd name="connsiteX7515" fmla="*/ 1558481 w 2810446"/>
              <a:gd name="connsiteY7515" fmla="*/ 356235 h 1405699"/>
              <a:gd name="connsiteX7516" fmla="*/ 1561624 w 2810446"/>
              <a:gd name="connsiteY7516" fmla="*/ 353092 h 1405699"/>
              <a:gd name="connsiteX7517" fmla="*/ 1558481 w 2810446"/>
              <a:gd name="connsiteY7517" fmla="*/ 349949 h 1405699"/>
              <a:gd name="connsiteX7518" fmla="*/ 1555337 w 2810446"/>
              <a:gd name="connsiteY7518" fmla="*/ 353092 h 1405699"/>
              <a:gd name="connsiteX7519" fmla="*/ 1558481 w 2810446"/>
              <a:gd name="connsiteY7519" fmla="*/ 356235 h 1405699"/>
              <a:gd name="connsiteX7520" fmla="*/ 1570577 w 2810446"/>
              <a:gd name="connsiteY7520" fmla="*/ 361569 h 1405699"/>
              <a:gd name="connsiteX7521" fmla="*/ 1573721 w 2810446"/>
              <a:gd name="connsiteY7521" fmla="*/ 358426 h 1405699"/>
              <a:gd name="connsiteX7522" fmla="*/ 1570577 w 2810446"/>
              <a:gd name="connsiteY7522" fmla="*/ 355283 h 1405699"/>
              <a:gd name="connsiteX7523" fmla="*/ 1567434 w 2810446"/>
              <a:gd name="connsiteY7523" fmla="*/ 358426 h 1405699"/>
              <a:gd name="connsiteX7524" fmla="*/ 1570577 w 2810446"/>
              <a:gd name="connsiteY7524" fmla="*/ 361569 h 1405699"/>
              <a:gd name="connsiteX7525" fmla="*/ 1582484 w 2810446"/>
              <a:gd name="connsiteY7525" fmla="*/ 367284 h 1405699"/>
              <a:gd name="connsiteX7526" fmla="*/ 1585627 w 2810446"/>
              <a:gd name="connsiteY7526" fmla="*/ 364141 h 1405699"/>
              <a:gd name="connsiteX7527" fmla="*/ 1582484 w 2810446"/>
              <a:gd name="connsiteY7527" fmla="*/ 360998 h 1405699"/>
              <a:gd name="connsiteX7528" fmla="*/ 1579340 w 2810446"/>
              <a:gd name="connsiteY7528" fmla="*/ 364141 h 1405699"/>
              <a:gd name="connsiteX7529" fmla="*/ 1582484 w 2810446"/>
              <a:gd name="connsiteY7529" fmla="*/ 367284 h 1405699"/>
              <a:gd name="connsiteX7530" fmla="*/ 1594199 w 2810446"/>
              <a:gd name="connsiteY7530" fmla="*/ 373380 h 1405699"/>
              <a:gd name="connsiteX7531" fmla="*/ 1597343 w 2810446"/>
              <a:gd name="connsiteY7531" fmla="*/ 370237 h 1405699"/>
              <a:gd name="connsiteX7532" fmla="*/ 1594199 w 2810446"/>
              <a:gd name="connsiteY7532" fmla="*/ 367094 h 1405699"/>
              <a:gd name="connsiteX7533" fmla="*/ 1591056 w 2810446"/>
              <a:gd name="connsiteY7533" fmla="*/ 370237 h 1405699"/>
              <a:gd name="connsiteX7534" fmla="*/ 1594199 w 2810446"/>
              <a:gd name="connsiteY7534" fmla="*/ 373380 h 1405699"/>
              <a:gd name="connsiteX7535" fmla="*/ 1605725 w 2810446"/>
              <a:gd name="connsiteY7535" fmla="*/ 379952 h 1405699"/>
              <a:gd name="connsiteX7536" fmla="*/ 1608868 w 2810446"/>
              <a:gd name="connsiteY7536" fmla="*/ 376809 h 1405699"/>
              <a:gd name="connsiteX7537" fmla="*/ 1605725 w 2810446"/>
              <a:gd name="connsiteY7537" fmla="*/ 373666 h 1405699"/>
              <a:gd name="connsiteX7538" fmla="*/ 1602581 w 2810446"/>
              <a:gd name="connsiteY7538" fmla="*/ 376809 h 1405699"/>
              <a:gd name="connsiteX7539" fmla="*/ 1605725 w 2810446"/>
              <a:gd name="connsiteY7539" fmla="*/ 379952 h 1405699"/>
              <a:gd name="connsiteX7540" fmla="*/ 1616964 w 2810446"/>
              <a:gd name="connsiteY7540" fmla="*/ 386906 h 1405699"/>
              <a:gd name="connsiteX7541" fmla="*/ 1620107 w 2810446"/>
              <a:gd name="connsiteY7541" fmla="*/ 383762 h 1405699"/>
              <a:gd name="connsiteX7542" fmla="*/ 1616964 w 2810446"/>
              <a:gd name="connsiteY7542" fmla="*/ 380619 h 1405699"/>
              <a:gd name="connsiteX7543" fmla="*/ 1613821 w 2810446"/>
              <a:gd name="connsiteY7543" fmla="*/ 383762 h 1405699"/>
              <a:gd name="connsiteX7544" fmla="*/ 1616964 w 2810446"/>
              <a:gd name="connsiteY7544" fmla="*/ 386906 h 1405699"/>
              <a:gd name="connsiteX7545" fmla="*/ 1627918 w 2810446"/>
              <a:gd name="connsiteY7545" fmla="*/ 394240 h 1405699"/>
              <a:gd name="connsiteX7546" fmla="*/ 1631061 w 2810446"/>
              <a:gd name="connsiteY7546" fmla="*/ 391097 h 1405699"/>
              <a:gd name="connsiteX7547" fmla="*/ 1627918 w 2810446"/>
              <a:gd name="connsiteY7547" fmla="*/ 387953 h 1405699"/>
              <a:gd name="connsiteX7548" fmla="*/ 1624775 w 2810446"/>
              <a:gd name="connsiteY7548" fmla="*/ 391097 h 1405699"/>
              <a:gd name="connsiteX7549" fmla="*/ 1627918 w 2810446"/>
              <a:gd name="connsiteY7549" fmla="*/ 394240 h 1405699"/>
              <a:gd name="connsiteX7550" fmla="*/ 1638681 w 2810446"/>
              <a:gd name="connsiteY7550" fmla="*/ 401955 h 1405699"/>
              <a:gd name="connsiteX7551" fmla="*/ 1641824 w 2810446"/>
              <a:gd name="connsiteY7551" fmla="*/ 398812 h 1405699"/>
              <a:gd name="connsiteX7552" fmla="*/ 1638681 w 2810446"/>
              <a:gd name="connsiteY7552" fmla="*/ 395669 h 1405699"/>
              <a:gd name="connsiteX7553" fmla="*/ 1635538 w 2810446"/>
              <a:gd name="connsiteY7553" fmla="*/ 398812 h 1405699"/>
              <a:gd name="connsiteX7554" fmla="*/ 1638681 w 2810446"/>
              <a:gd name="connsiteY7554" fmla="*/ 401955 h 1405699"/>
              <a:gd name="connsiteX7555" fmla="*/ 1649159 w 2810446"/>
              <a:gd name="connsiteY7555" fmla="*/ 410051 h 1405699"/>
              <a:gd name="connsiteX7556" fmla="*/ 1652302 w 2810446"/>
              <a:gd name="connsiteY7556" fmla="*/ 406908 h 1405699"/>
              <a:gd name="connsiteX7557" fmla="*/ 1649159 w 2810446"/>
              <a:gd name="connsiteY7557" fmla="*/ 403765 h 1405699"/>
              <a:gd name="connsiteX7558" fmla="*/ 1646015 w 2810446"/>
              <a:gd name="connsiteY7558" fmla="*/ 406908 h 1405699"/>
              <a:gd name="connsiteX7559" fmla="*/ 1649159 w 2810446"/>
              <a:gd name="connsiteY7559" fmla="*/ 410051 h 1405699"/>
              <a:gd name="connsiteX7560" fmla="*/ 1659350 w 2810446"/>
              <a:gd name="connsiteY7560" fmla="*/ 418433 h 1405699"/>
              <a:gd name="connsiteX7561" fmla="*/ 1662493 w 2810446"/>
              <a:gd name="connsiteY7561" fmla="*/ 415290 h 1405699"/>
              <a:gd name="connsiteX7562" fmla="*/ 1659350 w 2810446"/>
              <a:gd name="connsiteY7562" fmla="*/ 412147 h 1405699"/>
              <a:gd name="connsiteX7563" fmla="*/ 1656207 w 2810446"/>
              <a:gd name="connsiteY7563" fmla="*/ 415290 h 1405699"/>
              <a:gd name="connsiteX7564" fmla="*/ 1659350 w 2810446"/>
              <a:gd name="connsiteY7564" fmla="*/ 418433 h 1405699"/>
              <a:gd name="connsiteX7565" fmla="*/ 1669256 w 2810446"/>
              <a:gd name="connsiteY7565" fmla="*/ 427196 h 1405699"/>
              <a:gd name="connsiteX7566" fmla="*/ 1672400 w 2810446"/>
              <a:gd name="connsiteY7566" fmla="*/ 424053 h 1405699"/>
              <a:gd name="connsiteX7567" fmla="*/ 1669256 w 2810446"/>
              <a:gd name="connsiteY7567" fmla="*/ 420910 h 1405699"/>
              <a:gd name="connsiteX7568" fmla="*/ 1666113 w 2810446"/>
              <a:gd name="connsiteY7568" fmla="*/ 424053 h 1405699"/>
              <a:gd name="connsiteX7569" fmla="*/ 1669256 w 2810446"/>
              <a:gd name="connsiteY7569" fmla="*/ 427196 h 1405699"/>
              <a:gd name="connsiteX7570" fmla="*/ 1678877 w 2810446"/>
              <a:gd name="connsiteY7570" fmla="*/ 436340 h 1405699"/>
              <a:gd name="connsiteX7571" fmla="*/ 1682020 w 2810446"/>
              <a:gd name="connsiteY7571" fmla="*/ 433197 h 1405699"/>
              <a:gd name="connsiteX7572" fmla="*/ 1678877 w 2810446"/>
              <a:gd name="connsiteY7572" fmla="*/ 430054 h 1405699"/>
              <a:gd name="connsiteX7573" fmla="*/ 1675733 w 2810446"/>
              <a:gd name="connsiteY7573" fmla="*/ 433197 h 1405699"/>
              <a:gd name="connsiteX7574" fmla="*/ 1678877 w 2810446"/>
              <a:gd name="connsiteY7574" fmla="*/ 436340 h 1405699"/>
              <a:gd name="connsiteX7575" fmla="*/ 1688116 w 2810446"/>
              <a:gd name="connsiteY7575" fmla="*/ 445770 h 1405699"/>
              <a:gd name="connsiteX7576" fmla="*/ 1691259 w 2810446"/>
              <a:gd name="connsiteY7576" fmla="*/ 442627 h 1405699"/>
              <a:gd name="connsiteX7577" fmla="*/ 1688116 w 2810446"/>
              <a:gd name="connsiteY7577" fmla="*/ 439484 h 1405699"/>
              <a:gd name="connsiteX7578" fmla="*/ 1684973 w 2810446"/>
              <a:gd name="connsiteY7578" fmla="*/ 442627 h 1405699"/>
              <a:gd name="connsiteX7579" fmla="*/ 1688116 w 2810446"/>
              <a:gd name="connsiteY7579" fmla="*/ 445770 h 1405699"/>
              <a:gd name="connsiteX7580" fmla="*/ 1697069 w 2810446"/>
              <a:gd name="connsiteY7580" fmla="*/ 455486 h 1405699"/>
              <a:gd name="connsiteX7581" fmla="*/ 1700213 w 2810446"/>
              <a:gd name="connsiteY7581" fmla="*/ 452342 h 1405699"/>
              <a:gd name="connsiteX7582" fmla="*/ 1697069 w 2810446"/>
              <a:gd name="connsiteY7582" fmla="*/ 449199 h 1405699"/>
              <a:gd name="connsiteX7583" fmla="*/ 1693926 w 2810446"/>
              <a:gd name="connsiteY7583" fmla="*/ 452342 h 1405699"/>
              <a:gd name="connsiteX7584" fmla="*/ 1697069 w 2810446"/>
              <a:gd name="connsiteY7584" fmla="*/ 455486 h 1405699"/>
              <a:gd name="connsiteX7585" fmla="*/ 1705737 w 2810446"/>
              <a:gd name="connsiteY7585" fmla="*/ 465582 h 1405699"/>
              <a:gd name="connsiteX7586" fmla="*/ 1708880 w 2810446"/>
              <a:gd name="connsiteY7586" fmla="*/ 462439 h 1405699"/>
              <a:gd name="connsiteX7587" fmla="*/ 1705737 w 2810446"/>
              <a:gd name="connsiteY7587" fmla="*/ 459296 h 1405699"/>
              <a:gd name="connsiteX7588" fmla="*/ 1702594 w 2810446"/>
              <a:gd name="connsiteY7588" fmla="*/ 462439 h 1405699"/>
              <a:gd name="connsiteX7589" fmla="*/ 1705737 w 2810446"/>
              <a:gd name="connsiteY7589" fmla="*/ 465582 h 1405699"/>
              <a:gd name="connsiteX7590" fmla="*/ 1713929 w 2810446"/>
              <a:gd name="connsiteY7590" fmla="*/ 475869 h 1405699"/>
              <a:gd name="connsiteX7591" fmla="*/ 1717072 w 2810446"/>
              <a:gd name="connsiteY7591" fmla="*/ 472726 h 1405699"/>
              <a:gd name="connsiteX7592" fmla="*/ 1713929 w 2810446"/>
              <a:gd name="connsiteY7592" fmla="*/ 469583 h 1405699"/>
              <a:gd name="connsiteX7593" fmla="*/ 1710785 w 2810446"/>
              <a:gd name="connsiteY7593" fmla="*/ 472726 h 1405699"/>
              <a:gd name="connsiteX7594" fmla="*/ 1713929 w 2810446"/>
              <a:gd name="connsiteY7594" fmla="*/ 475869 h 1405699"/>
              <a:gd name="connsiteX7595" fmla="*/ 1721834 w 2810446"/>
              <a:gd name="connsiteY7595" fmla="*/ 486537 h 1405699"/>
              <a:gd name="connsiteX7596" fmla="*/ 1724978 w 2810446"/>
              <a:gd name="connsiteY7596" fmla="*/ 483394 h 1405699"/>
              <a:gd name="connsiteX7597" fmla="*/ 1721834 w 2810446"/>
              <a:gd name="connsiteY7597" fmla="*/ 480250 h 1405699"/>
              <a:gd name="connsiteX7598" fmla="*/ 1718691 w 2810446"/>
              <a:gd name="connsiteY7598" fmla="*/ 483394 h 1405699"/>
              <a:gd name="connsiteX7599" fmla="*/ 1721834 w 2810446"/>
              <a:gd name="connsiteY7599" fmla="*/ 486537 h 1405699"/>
              <a:gd name="connsiteX7600" fmla="*/ 1729359 w 2810446"/>
              <a:gd name="connsiteY7600" fmla="*/ 497396 h 1405699"/>
              <a:gd name="connsiteX7601" fmla="*/ 1732502 w 2810446"/>
              <a:gd name="connsiteY7601" fmla="*/ 494252 h 1405699"/>
              <a:gd name="connsiteX7602" fmla="*/ 1729359 w 2810446"/>
              <a:gd name="connsiteY7602" fmla="*/ 491109 h 1405699"/>
              <a:gd name="connsiteX7603" fmla="*/ 1726216 w 2810446"/>
              <a:gd name="connsiteY7603" fmla="*/ 494252 h 1405699"/>
              <a:gd name="connsiteX7604" fmla="*/ 1729359 w 2810446"/>
              <a:gd name="connsiteY7604" fmla="*/ 497396 h 1405699"/>
              <a:gd name="connsiteX7605" fmla="*/ 1736503 w 2810446"/>
              <a:gd name="connsiteY7605" fmla="*/ 508540 h 1405699"/>
              <a:gd name="connsiteX7606" fmla="*/ 1739646 w 2810446"/>
              <a:gd name="connsiteY7606" fmla="*/ 505397 h 1405699"/>
              <a:gd name="connsiteX7607" fmla="*/ 1736503 w 2810446"/>
              <a:gd name="connsiteY7607" fmla="*/ 502253 h 1405699"/>
              <a:gd name="connsiteX7608" fmla="*/ 1733360 w 2810446"/>
              <a:gd name="connsiteY7608" fmla="*/ 505397 h 1405699"/>
              <a:gd name="connsiteX7609" fmla="*/ 1736503 w 2810446"/>
              <a:gd name="connsiteY7609" fmla="*/ 508540 h 1405699"/>
              <a:gd name="connsiteX7610" fmla="*/ 1743266 w 2810446"/>
              <a:gd name="connsiteY7610" fmla="*/ 519875 h 1405699"/>
              <a:gd name="connsiteX7611" fmla="*/ 1746409 w 2810446"/>
              <a:gd name="connsiteY7611" fmla="*/ 516731 h 1405699"/>
              <a:gd name="connsiteX7612" fmla="*/ 1743266 w 2810446"/>
              <a:gd name="connsiteY7612" fmla="*/ 513588 h 1405699"/>
              <a:gd name="connsiteX7613" fmla="*/ 1740122 w 2810446"/>
              <a:gd name="connsiteY7613" fmla="*/ 516731 h 1405699"/>
              <a:gd name="connsiteX7614" fmla="*/ 1743266 w 2810446"/>
              <a:gd name="connsiteY7614" fmla="*/ 519875 h 1405699"/>
              <a:gd name="connsiteX7615" fmla="*/ 1749552 w 2810446"/>
              <a:gd name="connsiteY7615" fmla="*/ 531495 h 1405699"/>
              <a:gd name="connsiteX7616" fmla="*/ 1752695 w 2810446"/>
              <a:gd name="connsiteY7616" fmla="*/ 528352 h 1405699"/>
              <a:gd name="connsiteX7617" fmla="*/ 1749552 w 2810446"/>
              <a:gd name="connsiteY7617" fmla="*/ 525209 h 1405699"/>
              <a:gd name="connsiteX7618" fmla="*/ 1746409 w 2810446"/>
              <a:gd name="connsiteY7618" fmla="*/ 528352 h 1405699"/>
              <a:gd name="connsiteX7619" fmla="*/ 1749552 w 2810446"/>
              <a:gd name="connsiteY7619" fmla="*/ 531495 h 1405699"/>
              <a:gd name="connsiteX7620" fmla="*/ 1755553 w 2810446"/>
              <a:gd name="connsiteY7620" fmla="*/ 543306 h 1405699"/>
              <a:gd name="connsiteX7621" fmla="*/ 1758696 w 2810446"/>
              <a:gd name="connsiteY7621" fmla="*/ 540163 h 1405699"/>
              <a:gd name="connsiteX7622" fmla="*/ 1755553 w 2810446"/>
              <a:gd name="connsiteY7622" fmla="*/ 537020 h 1405699"/>
              <a:gd name="connsiteX7623" fmla="*/ 1752410 w 2810446"/>
              <a:gd name="connsiteY7623" fmla="*/ 540163 h 1405699"/>
              <a:gd name="connsiteX7624" fmla="*/ 1755553 w 2810446"/>
              <a:gd name="connsiteY7624" fmla="*/ 543306 h 1405699"/>
              <a:gd name="connsiteX7625" fmla="*/ 1761077 w 2810446"/>
              <a:gd name="connsiteY7625" fmla="*/ 555308 h 1405699"/>
              <a:gd name="connsiteX7626" fmla="*/ 1764221 w 2810446"/>
              <a:gd name="connsiteY7626" fmla="*/ 552164 h 1405699"/>
              <a:gd name="connsiteX7627" fmla="*/ 1761077 w 2810446"/>
              <a:gd name="connsiteY7627" fmla="*/ 549021 h 1405699"/>
              <a:gd name="connsiteX7628" fmla="*/ 1757934 w 2810446"/>
              <a:gd name="connsiteY7628" fmla="*/ 552164 h 1405699"/>
              <a:gd name="connsiteX7629" fmla="*/ 1761077 w 2810446"/>
              <a:gd name="connsiteY7629" fmla="*/ 555308 h 1405699"/>
              <a:gd name="connsiteX7630" fmla="*/ 1766126 w 2810446"/>
              <a:gd name="connsiteY7630" fmla="*/ 567500 h 1405699"/>
              <a:gd name="connsiteX7631" fmla="*/ 1769269 w 2810446"/>
              <a:gd name="connsiteY7631" fmla="*/ 564356 h 1405699"/>
              <a:gd name="connsiteX7632" fmla="*/ 1766126 w 2810446"/>
              <a:gd name="connsiteY7632" fmla="*/ 561213 h 1405699"/>
              <a:gd name="connsiteX7633" fmla="*/ 1762982 w 2810446"/>
              <a:gd name="connsiteY7633" fmla="*/ 564356 h 1405699"/>
              <a:gd name="connsiteX7634" fmla="*/ 1766126 w 2810446"/>
              <a:gd name="connsiteY7634" fmla="*/ 567500 h 1405699"/>
              <a:gd name="connsiteX7635" fmla="*/ 1770888 w 2810446"/>
              <a:gd name="connsiteY7635" fmla="*/ 579882 h 1405699"/>
              <a:gd name="connsiteX7636" fmla="*/ 1774031 w 2810446"/>
              <a:gd name="connsiteY7636" fmla="*/ 576739 h 1405699"/>
              <a:gd name="connsiteX7637" fmla="*/ 1770888 w 2810446"/>
              <a:gd name="connsiteY7637" fmla="*/ 573596 h 1405699"/>
              <a:gd name="connsiteX7638" fmla="*/ 1767745 w 2810446"/>
              <a:gd name="connsiteY7638" fmla="*/ 576739 h 1405699"/>
              <a:gd name="connsiteX7639" fmla="*/ 1770888 w 2810446"/>
              <a:gd name="connsiteY7639" fmla="*/ 579882 h 1405699"/>
              <a:gd name="connsiteX7640" fmla="*/ 1775079 w 2810446"/>
              <a:gd name="connsiteY7640" fmla="*/ 592455 h 1405699"/>
              <a:gd name="connsiteX7641" fmla="*/ 1778222 w 2810446"/>
              <a:gd name="connsiteY7641" fmla="*/ 589312 h 1405699"/>
              <a:gd name="connsiteX7642" fmla="*/ 1775079 w 2810446"/>
              <a:gd name="connsiteY7642" fmla="*/ 586169 h 1405699"/>
              <a:gd name="connsiteX7643" fmla="*/ 1771936 w 2810446"/>
              <a:gd name="connsiteY7643" fmla="*/ 589312 h 1405699"/>
              <a:gd name="connsiteX7644" fmla="*/ 1775079 w 2810446"/>
              <a:gd name="connsiteY7644" fmla="*/ 592455 h 1405699"/>
              <a:gd name="connsiteX7645" fmla="*/ 1778984 w 2810446"/>
              <a:gd name="connsiteY7645" fmla="*/ 605123 h 1405699"/>
              <a:gd name="connsiteX7646" fmla="*/ 1782128 w 2810446"/>
              <a:gd name="connsiteY7646" fmla="*/ 601980 h 1405699"/>
              <a:gd name="connsiteX7647" fmla="*/ 1778984 w 2810446"/>
              <a:gd name="connsiteY7647" fmla="*/ 598837 h 1405699"/>
              <a:gd name="connsiteX7648" fmla="*/ 1775841 w 2810446"/>
              <a:gd name="connsiteY7648" fmla="*/ 601980 h 1405699"/>
              <a:gd name="connsiteX7649" fmla="*/ 1778984 w 2810446"/>
              <a:gd name="connsiteY7649" fmla="*/ 605123 h 1405699"/>
              <a:gd name="connsiteX7650" fmla="*/ 1782318 w 2810446"/>
              <a:gd name="connsiteY7650" fmla="*/ 617887 h 1405699"/>
              <a:gd name="connsiteX7651" fmla="*/ 1785461 w 2810446"/>
              <a:gd name="connsiteY7651" fmla="*/ 614744 h 1405699"/>
              <a:gd name="connsiteX7652" fmla="*/ 1782318 w 2810446"/>
              <a:gd name="connsiteY7652" fmla="*/ 611600 h 1405699"/>
              <a:gd name="connsiteX7653" fmla="*/ 1779175 w 2810446"/>
              <a:gd name="connsiteY7653" fmla="*/ 614744 h 1405699"/>
              <a:gd name="connsiteX7654" fmla="*/ 1782318 w 2810446"/>
              <a:gd name="connsiteY7654" fmla="*/ 617887 h 1405699"/>
              <a:gd name="connsiteX7655" fmla="*/ 1785271 w 2810446"/>
              <a:gd name="connsiteY7655" fmla="*/ 630746 h 1405699"/>
              <a:gd name="connsiteX7656" fmla="*/ 1788414 w 2810446"/>
              <a:gd name="connsiteY7656" fmla="*/ 627602 h 1405699"/>
              <a:gd name="connsiteX7657" fmla="*/ 1785271 w 2810446"/>
              <a:gd name="connsiteY7657" fmla="*/ 624459 h 1405699"/>
              <a:gd name="connsiteX7658" fmla="*/ 1782128 w 2810446"/>
              <a:gd name="connsiteY7658" fmla="*/ 627602 h 1405699"/>
              <a:gd name="connsiteX7659" fmla="*/ 1785271 w 2810446"/>
              <a:gd name="connsiteY7659" fmla="*/ 630746 h 1405699"/>
              <a:gd name="connsiteX7660" fmla="*/ 1787747 w 2810446"/>
              <a:gd name="connsiteY7660" fmla="*/ 643795 h 1405699"/>
              <a:gd name="connsiteX7661" fmla="*/ 1790891 w 2810446"/>
              <a:gd name="connsiteY7661" fmla="*/ 640652 h 1405699"/>
              <a:gd name="connsiteX7662" fmla="*/ 1787747 w 2810446"/>
              <a:gd name="connsiteY7662" fmla="*/ 637508 h 1405699"/>
              <a:gd name="connsiteX7663" fmla="*/ 1784604 w 2810446"/>
              <a:gd name="connsiteY7663" fmla="*/ 640652 h 1405699"/>
              <a:gd name="connsiteX7664" fmla="*/ 1787747 w 2810446"/>
              <a:gd name="connsiteY7664" fmla="*/ 643795 h 1405699"/>
              <a:gd name="connsiteX7665" fmla="*/ 1789843 w 2810446"/>
              <a:gd name="connsiteY7665" fmla="*/ 656844 h 1405699"/>
              <a:gd name="connsiteX7666" fmla="*/ 1792986 w 2810446"/>
              <a:gd name="connsiteY7666" fmla="*/ 653701 h 1405699"/>
              <a:gd name="connsiteX7667" fmla="*/ 1789843 w 2810446"/>
              <a:gd name="connsiteY7667" fmla="*/ 650558 h 1405699"/>
              <a:gd name="connsiteX7668" fmla="*/ 1786700 w 2810446"/>
              <a:gd name="connsiteY7668" fmla="*/ 653701 h 1405699"/>
              <a:gd name="connsiteX7669" fmla="*/ 1789843 w 2810446"/>
              <a:gd name="connsiteY7669" fmla="*/ 656844 h 1405699"/>
              <a:gd name="connsiteX7670" fmla="*/ 1791367 w 2810446"/>
              <a:gd name="connsiteY7670" fmla="*/ 669988 h 1405699"/>
              <a:gd name="connsiteX7671" fmla="*/ 1794510 w 2810446"/>
              <a:gd name="connsiteY7671" fmla="*/ 666845 h 1405699"/>
              <a:gd name="connsiteX7672" fmla="*/ 1791367 w 2810446"/>
              <a:gd name="connsiteY7672" fmla="*/ 663702 h 1405699"/>
              <a:gd name="connsiteX7673" fmla="*/ 1788224 w 2810446"/>
              <a:gd name="connsiteY7673" fmla="*/ 666845 h 1405699"/>
              <a:gd name="connsiteX7674" fmla="*/ 1791367 w 2810446"/>
              <a:gd name="connsiteY7674" fmla="*/ 669988 h 1405699"/>
              <a:gd name="connsiteX7675" fmla="*/ 1792510 w 2810446"/>
              <a:gd name="connsiteY7675" fmla="*/ 683133 h 1405699"/>
              <a:gd name="connsiteX7676" fmla="*/ 1795653 w 2810446"/>
              <a:gd name="connsiteY7676" fmla="*/ 679990 h 1405699"/>
              <a:gd name="connsiteX7677" fmla="*/ 1792510 w 2810446"/>
              <a:gd name="connsiteY7677" fmla="*/ 676847 h 1405699"/>
              <a:gd name="connsiteX7678" fmla="*/ 1789367 w 2810446"/>
              <a:gd name="connsiteY7678" fmla="*/ 679990 h 1405699"/>
              <a:gd name="connsiteX7679" fmla="*/ 1792510 w 2810446"/>
              <a:gd name="connsiteY7679" fmla="*/ 683133 h 1405699"/>
              <a:gd name="connsiteX7680" fmla="*/ 1793272 w 2810446"/>
              <a:gd name="connsiteY7680" fmla="*/ 696373 h 1405699"/>
              <a:gd name="connsiteX7681" fmla="*/ 1796415 w 2810446"/>
              <a:gd name="connsiteY7681" fmla="*/ 693230 h 1405699"/>
              <a:gd name="connsiteX7682" fmla="*/ 1793272 w 2810446"/>
              <a:gd name="connsiteY7682" fmla="*/ 690086 h 1405699"/>
              <a:gd name="connsiteX7683" fmla="*/ 1790129 w 2810446"/>
              <a:gd name="connsiteY7683" fmla="*/ 693230 h 1405699"/>
              <a:gd name="connsiteX7684" fmla="*/ 1793272 w 2810446"/>
              <a:gd name="connsiteY7684" fmla="*/ 696373 h 1405699"/>
              <a:gd name="connsiteX7685" fmla="*/ 1808226 w 2810446"/>
              <a:gd name="connsiteY7685" fmla="*/ 709613 h 1405699"/>
              <a:gd name="connsiteX7686" fmla="*/ 1811369 w 2810446"/>
              <a:gd name="connsiteY7686" fmla="*/ 706469 h 1405699"/>
              <a:gd name="connsiteX7687" fmla="*/ 1808226 w 2810446"/>
              <a:gd name="connsiteY7687" fmla="*/ 703326 h 1405699"/>
              <a:gd name="connsiteX7688" fmla="*/ 1805083 w 2810446"/>
              <a:gd name="connsiteY7688" fmla="*/ 706469 h 1405699"/>
              <a:gd name="connsiteX7689" fmla="*/ 1808226 w 2810446"/>
              <a:gd name="connsiteY7689" fmla="*/ 709613 h 1405699"/>
              <a:gd name="connsiteX7690" fmla="*/ 1647920 w 2810446"/>
              <a:gd name="connsiteY7690" fmla="*/ 1028795 h 1405699"/>
              <a:gd name="connsiteX7691" fmla="*/ 1651064 w 2810446"/>
              <a:gd name="connsiteY7691" fmla="*/ 1025652 h 1405699"/>
              <a:gd name="connsiteX7692" fmla="*/ 1647920 w 2810446"/>
              <a:gd name="connsiteY7692" fmla="*/ 1022509 h 1405699"/>
              <a:gd name="connsiteX7693" fmla="*/ 1644777 w 2810446"/>
              <a:gd name="connsiteY7693" fmla="*/ 1025652 h 1405699"/>
              <a:gd name="connsiteX7694" fmla="*/ 1647920 w 2810446"/>
              <a:gd name="connsiteY7694" fmla="*/ 1028795 h 1405699"/>
              <a:gd name="connsiteX7695" fmla="*/ 1637157 w 2810446"/>
              <a:gd name="connsiteY7695" fmla="*/ 1036511 h 1405699"/>
              <a:gd name="connsiteX7696" fmla="*/ 1640300 w 2810446"/>
              <a:gd name="connsiteY7696" fmla="*/ 1033367 h 1405699"/>
              <a:gd name="connsiteX7697" fmla="*/ 1637157 w 2810446"/>
              <a:gd name="connsiteY7697" fmla="*/ 1030224 h 1405699"/>
              <a:gd name="connsiteX7698" fmla="*/ 1634014 w 2810446"/>
              <a:gd name="connsiteY7698" fmla="*/ 1033367 h 1405699"/>
              <a:gd name="connsiteX7699" fmla="*/ 1637157 w 2810446"/>
              <a:gd name="connsiteY7699" fmla="*/ 1036511 h 1405699"/>
              <a:gd name="connsiteX7700" fmla="*/ 1626203 w 2810446"/>
              <a:gd name="connsiteY7700" fmla="*/ 1043845 h 1405699"/>
              <a:gd name="connsiteX7701" fmla="*/ 1629347 w 2810446"/>
              <a:gd name="connsiteY7701" fmla="*/ 1040702 h 1405699"/>
              <a:gd name="connsiteX7702" fmla="*/ 1626203 w 2810446"/>
              <a:gd name="connsiteY7702" fmla="*/ 1037558 h 1405699"/>
              <a:gd name="connsiteX7703" fmla="*/ 1623060 w 2810446"/>
              <a:gd name="connsiteY7703" fmla="*/ 1040702 h 1405699"/>
              <a:gd name="connsiteX7704" fmla="*/ 1626203 w 2810446"/>
              <a:gd name="connsiteY7704" fmla="*/ 1043845 h 1405699"/>
              <a:gd name="connsiteX7705" fmla="*/ 1614964 w 2810446"/>
              <a:gd name="connsiteY7705" fmla="*/ 1050798 h 1405699"/>
              <a:gd name="connsiteX7706" fmla="*/ 1618107 w 2810446"/>
              <a:gd name="connsiteY7706" fmla="*/ 1047655 h 1405699"/>
              <a:gd name="connsiteX7707" fmla="*/ 1614964 w 2810446"/>
              <a:gd name="connsiteY7707" fmla="*/ 1044512 h 1405699"/>
              <a:gd name="connsiteX7708" fmla="*/ 1611821 w 2810446"/>
              <a:gd name="connsiteY7708" fmla="*/ 1047655 h 1405699"/>
              <a:gd name="connsiteX7709" fmla="*/ 1614964 w 2810446"/>
              <a:gd name="connsiteY7709" fmla="*/ 1050798 h 1405699"/>
              <a:gd name="connsiteX7710" fmla="*/ 1603534 w 2810446"/>
              <a:gd name="connsiteY7710" fmla="*/ 1057466 h 1405699"/>
              <a:gd name="connsiteX7711" fmla="*/ 1606677 w 2810446"/>
              <a:gd name="connsiteY7711" fmla="*/ 1054322 h 1405699"/>
              <a:gd name="connsiteX7712" fmla="*/ 1603534 w 2810446"/>
              <a:gd name="connsiteY7712" fmla="*/ 1051179 h 1405699"/>
              <a:gd name="connsiteX7713" fmla="*/ 1600391 w 2810446"/>
              <a:gd name="connsiteY7713" fmla="*/ 1054322 h 1405699"/>
              <a:gd name="connsiteX7714" fmla="*/ 1603534 w 2810446"/>
              <a:gd name="connsiteY7714" fmla="*/ 1057466 h 1405699"/>
              <a:gd name="connsiteX7715" fmla="*/ 1591818 w 2810446"/>
              <a:gd name="connsiteY7715" fmla="*/ 1063657 h 1405699"/>
              <a:gd name="connsiteX7716" fmla="*/ 1594961 w 2810446"/>
              <a:gd name="connsiteY7716" fmla="*/ 1060514 h 1405699"/>
              <a:gd name="connsiteX7717" fmla="*/ 1591818 w 2810446"/>
              <a:gd name="connsiteY7717" fmla="*/ 1057370 h 1405699"/>
              <a:gd name="connsiteX7718" fmla="*/ 1588675 w 2810446"/>
              <a:gd name="connsiteY7718" fmla="*/ 1060514 h 1405699"/>
              <a:gd name="connsiteX7719" fmla="*/ 1591818 w 2810446"/>
              <a:gd name="connsiteY7719" fmla="*/ 1063657 h 1405699"/>
              <a:gd name="connsiteX7720" fmla="*/ 1579912 w 2810446"/>
              <a:gd name="connsiteY7720" fmla="*/ 1069562 h 1405699"/>
              <a:gd name="connsiteX7721" fmla="*/ 1583055 w 2810446"/>
              <a:gd name="connsiteY7721" fmla="*/ 1066419 h 1405699"/>
              <a:gd name="connsiteX7722" fmla="*/ 1579912 w 2810446"/>
              <a:gd name="connsiteY7722" fmla="*/ 1063276 h 1405699"/>
              <a:gd name="connsiteX7723" fmla="*/ 1576768 w 2810446"/>
              <a:gd name="connsiteY7723" fmla="*/ 1066419 h 1405699"/>
              <a:gd name="connsiteX7724" fmla="*/ 1579912 w 2810446"/>
              <a:gd name="connsiteY7724" fmla="*/ 1069562 h 1405699"/>
              <a:gd name="connsiteX7725" fmla="*/ 1567910 w 2810446"/>
              <a:gd name="connsiteY7725" fmla="*/ 1074992 h 1405699"/>
              <a:gd name="connsiteX7726" fmla="*/ 1571054 w 2810446"/>
              <a:gd name="connsiteY7726" fmla="*/ 1071848 h 1405699"/>
              <a:gd name="connsiteX7727" fmla="*/ 1567910 w 2810446"/>
              <a:gd name="connsiteY7727" fmla="*/ 1068705 h 1405699"/>
              <a:gd name="connsiteX7728" fmla="*/ 1564767 w 2810446"/>
              <a:gd name="connsiteY7728" fmla="*/ 1071848 h 1405699"/>
              <a:gd name="connsiteX7729" fmla="*/ 1567910 w 2810446"/>
              <a:gd name="connsiteY7729" fmla="*/ 1074992 h 1405699"/>
              <a:gd name="connsiteX7730" fmla="*/ 1555623 w 2810446"/>
              <a:gd name="connsiteY7730" fmla="*/ 1080040 h 1405699"/>
              <a:gd name="connsiteX7731" fmla="*/ 1558766 w 2810446"/>
              <a:gd name="connsiteY7731" fmla="*/ 1076897 h 1405699"/>
              <a:gd name="connsiteX7732" fmla="*/ 1555623 w 2810446"/>
              <a:gd name="connsiteY7732" fmla="*/ 1073753 h 1405699"/>
              <a:gd name="connsiteX7733" fmla="*/ 1552480 w 2810446"/>
              <a:gd name="connsiteY7733" fmla="*/ 1076897 h 1405699"/>
              <a:gd name="connsiteX7734" fmla="*/ 1555623 w 2810446"/>
              <a:gd name="connsiteY7734" fmla="*/ 1080040 h 1405699"/>
              <a:gd name="connsiteX7735" fmla="*/ 1543241 w 2810446"/>
              <a:gd name="connsiteY7735" fmla="*/ 1084612 h 1405699"/>
              <a:gd name="connsiteX7736" fmla="*/ 1546384 w 2810446"/>
              <a:gd name="connsiteY7736" fmla="*/ 1081469 h 1405699"/>
              <a:gd name="connsiteX7737" fmla="*/ 1543241 w 2810446"/>
              <a:gd name="connsiteY7737" fmla="*/ 1078325 h 1405699"/>
              <a:gd name="connsiteX7738" fmla="*/ 1540097 w 2810446"/>
              <a:gd name="connsiteY7738" fmla="*/ 1081469 h 1405699"/>
              <a:gd name="connsiteX7739" fmla="*/ 1543241 w 2810446"/>
              <a:gd name="connsiteY7739" fmla="*/ 1084612 h 1405699"/>
              <a:gd name="connsiteX7740" fmla="*/ 1530763 w 2810446"/>
              <a:gd name="connsiteY7740" fmla="*/ 1088803 h 1405699"/>
              <a:gd name="connsiteX7741" fmla="*/ 1533906 w 2810446"/>
              <a:gd name="connsiteY7741" fmla="*/ 1085660 h 1405699"/>
              <a:gd name="connsiteX7742" fmla="*/ 1530763 w 2810446"/>
              <a:gd name="connsiteY7742" fmla="*/ 1082516 h 1405699"/>
              <a:gd name="connsiteX7743" fmla="*/ 1527620 w 2810446"/>
              <a:gd name="connsiteY7743" fmla="*/ 1085660 h 1405699"/>
              <a:gd name="connsiteX7744" fmla="*/ 1530763 w 2810446"/>
              <a:gd name="connsiteY7744" fmla="*/ 1088803 h 1405699"/>
              <a:gd name="connsiteX7745" fmla="*/ 1518095 w 2810446"/>
              <a:gd name="connsiteY7745" fmla="*/ 1092613 h 1405699"/>
              <a:gd name="connsiteX7746" fmla="*/ 1521238 w 2810446"/>
              <a:gd name="connsiteY7746" fmla="*/ 1089470 h 1405699"/>
              <a:gd name="connsiteX7747" fmla="*/ 1518095 w 2810446"/>
              <a:gd name="connsiteY7747" fmla="*/ 1086326 h 1405699"/>
              <a:gd name="connsiteX7748" fmla="*/ 1514951 w 2810446"/>
              <a:gd name="connsiteY7748" fmla="*/ 1089470 h 1405699"/>
              <a:gd name="connsiteX7749" fmla="*/ 1518095 w 2810446"/>
              <a:gd name="connsiteY7749" fmla="*/ 1092613 h 1405699"/>
              <a:gd name="connsiteX7750" fmla="*/ 1505236 w 2810446"/>
              <a:gd name="connsiteY7750" fmla="*/ 1096042 h 1405699"/>
              <a:gd name="connsiteX7751" fmla="*/ 1508379 w 2810446"/>
              <a:gd name="connsiteY7751" fmla="*/ 1092899 h 1405699"/>
              <a:gd name="connsiteX7752" fmla="*/ 1505236 w 2810446"/>
              <a:gd name="connsiteY7752" fmla="*/ 1089755 h 1405699"/>
              <a:gd name="connsiteX7753" fmla="*/ 1502093 w 2810446"/>
              <a:gd name="connsiteY7753" fmla="*/ 1092899 h 1405699"/>
              <a:gd name="connsiteX7754" fmla="*/ 1505236 w 2810446"/>
              <a:gd name="connsiteY7754" fmla="*/ 1096042 h 1405699"/>
              <a:gd name="connsiteX7755" fmla="*/ 1492377 w 2810446"/>
              <a:gd name="connsiteY7755" fmla="*/ 1098899 h 1405699"/>
              <a:gd name="connsiteX7756" fmla="*/ 1495520 w 2810446"/>
              <a:gd name="connsiteY7756" fmla="*/ 1095756 h 1405699"/>
              <a:gd name="connsiteX7757" fmla="*/ 1492377 w 2810446"/>
              <a:gd name="connsiteY7757" fmla="*/ 1092613 h 1405699"/>
              <a:gd name="connsiteX7758" fmla="*/ 1489234 w 2810446"/>
              <a:gd name="connsiteY7758" fmla="*/ 1095756 h 1405699"/>
              <a:gd name="connsiteX7759" fmla="*/ 1492377 w 2810446"/>
              <a:gd name="connsiteY7759" fmla="*/ 1098899 h 1405699"/>
              <a:gd name="connsiteX7760" fmla="*/ 1479423 w 2810446"/>
              <a:gd name="connsiteY7760" fmla="*/ 1101471 h 1405699"/>
              <a:gd name="connsiteX7761" fmla="*/ 1482566 w 2810446"/>
              <a:gd name="connsiteY7761" fmla="*/ 1098328 h 1405699"/>
              <a:gd name="connsiteX7762" fmla="*/ 1479423 w 2810446"/>
              <a:gd name="connsiteY7762" fmla="*/ 1095185 h 1405699"/>
              <a:gd name="connsiteX7763" fmla="*/ 1476280 w 2810446"/>
              <a:gd name="connsiteY7763" fmla="*/ 1098328 h 1405699"/>
              <a:gd name="connsiteX7764" fmla="*/ 1479423 w 2810446"/>
              <a:gd name="connsiteY7764" fmla="*/ 1101471 h 1405699"/>
              <a:gd name="connsiteX7765" fmla="*/ 1466279 w 2810446"/>
              <a:gd name="connsiteY7765" fmla="*/ 1103567 h 1405699"/>
              <a:gd name="connsiteX7766" fmla="*/ 1469422 w 2810446"/>
              <a:gd name="connsiteY7766" fmla="*/ 1100423 h 1405699"/>
              <a:gd name="connsiteX7767" fmla="*/ 1466279 w 2810446"/>
              <a:gd name="connsiteY7767" fmla="*/ 1097280 h 1405699"/>
              <a:gd name="connsiteX7768" fmla="*/ 1463135 w 2810446"/>
              <a:gd name="connsiteY7768" fmla="*/ 1100423 h 1405699"/>
              <a:gd name="connsiteX7769" fmla="*/ 1466279 w 2810446"/>
              <a:gd name="connsiteY7769" fmla="*/ 1103567 h 1405699"/>
              <a:gd name="connsiteX7770" fmla="*/ 1453229 w 2810446"/>
              <a:gd name="connsiteY7770" fmla="*/ 1105186 h 1405699"/>
              <a:gd name="connsiteX7771" fmla="*/ 1456373 w 2810446"/>
              <a:gd name="connsiteY7771" fmla="*/ 1102043 h 1405699"/>
              <a:gd name="connsiteX7772" fmla="*/ 1453229 w 2810446"/>
              <a:gd name="connsiteY7772" fmla="*/ 1098899 h 1405699"/>
              <a:gd name="connsiteX7773" fmla="*/ 1450086 w 2810446"/>
              <a:gd name="connsiteY7773" fmla="*/ 1102043 h 1405699"/>
              <a:gd name="connsiteX7774" fmla="*/ 1453229 w 2810446"/>
              <a:gd name="connsiteY7774" fmla="*/ 1105186 h 1405699"/>
              <a:gd name="connsiteX7775" fmla="*/ 1439989 w 2810446"/>
              <a:gd name="connsiteY7775" fmla="*/ 1106424 h 1405699"/>
              <a:gd name="connsiteX7776" fmla="*/ 1443133 w 2810446"/>
              <a:gd name="connsiteY7776" fmla="*/ 1103281 h 1405699"/>
              <a:gd name="connsiteX7777" fmla="*/ 1439989 w 2810446"/>
              <a:gd name="connsiteY7777" fmla="*/ 1100138 h 1405699"/>
              <a:gd name="connsiteX7778" fmla="*/ 1436846 w 2810446"/>
              <a:gd name="connsiteY7778" fmla="*/ 1103281 h 1405699"/>
              <a:gd name="connsiteX7779" fmla="*/ 1439989 w 2810446"/>
              <a:gd name="connsiteY7779" fmla="*/ 1106424 h 1405699"/>
              <a:gd name="connsiteX7780" fmla="*/ 1400366 w 2810446"/>
              <a:gd name="connsiteY7780" fmla="*/ 311753 h 1405699"/>
              <a:gd name="connsiteX7781" fmla="*/ 1403509 w 2810446"/>
              <a:gd name="connsiteY7781" fmla="*/ 308610 h 1405699"/>
              <a:gd name="connsiteX7782" fmla="*/ 1400366 w 2810446"/>
              <a:gd name="connsiteY7782" fmla="*/ 305467 h 1405699"/>
              <a:gd name="connsiteX7783" fmla="*/ 1397222 w 2810446"/>
              <a:gd name="connsiteY7783" fmla="*/ 308610 h 1405699"/>
              <a:gd name="connsiteX7784" fmla="*/ 1400366 w 2810446"/>
              <a:gd name="connsiteY7784" fmla="*/ 311753 h 1405699"/>
              <a:gd name="connsiteX7785" fmla="*/ 1413605 w 2810446"/>
              <a:gd name="connsiteY7785" fmla="*/ 311658 h 1405699"/>
              <a:gd name="connsiteX7786" fmla="*/ 1416749 w 2810446"/>
              <a:gd name="connsiteY7786" fmla="*/ 308515 h 1405699"/>
              <a:gd name="connsiteX7787" fmla="*/ 1413605 w 2810446"/>
              <a:gd name="connsiteY7787" fmla="*/ 305372 h 1405699"/>
              <a:gd name="connsiteX7788" fmla="*/ 1410462 w 2810446"/>
              <a:gd name="connsiteY7788" fmla="*/ 308515 h 1405699"/>
              <a:gd name="connsiteX7789" fmla="*/ 1413605 w 2810446"/>
              <a:gd name="connsiteY7789" fmla="*/ 311658 h 1405699"/>
              <a:gd name="connsiteX7790" fmla="*/ 1426845 w 2810446"/>
              <a:gd name="connsiteY7790" fmla="*/ 312039 h 1405699"/>
              <a:gd name="connsiteX7791" fmla="*/ 1429988 w 2810446"/>
              <a:gd name="connsiteY7791" fmla="*/ 308896 h 1405699"/>
              <a:gd name="connsiteX7792" fmla="*/ 1426845 w 2810446"/>
              <a:gd name="connsiteY7792" fmla="*/ 305753 h 1405699"/>
              <a:gd name="connsiteX7793" fmla="*/ 1423702 w 2810446"/>
              <a:gd name="connsiteY7793" fmla="*/ 308896 h 1405699"/>
              <a:gd name="connsiteX7794" fmla="*/ 1426845 w 2810446"/>
              <a:gd name="connsiteY7794" fmla="*/ 312039 h 1405699"/>
              <a:gd name="connsiteX7795" fmla="*/ 1439989 w 2810446"/>
              <a:gd name="connsiteY7795" fmla="*/ 312801 h 1405699"/>
              <a:gd name="connsiteX7796" fmla="*/ 1443133 w 2810446"/>
              <a:gd name="connsiteY7796" fmla="*/ 309658 h 1405699"/>
              <a:gd name="connsiteX7797" fmla="*/ 1439989 w 2810446"/>
              <a:gd name="connsiteY7797" fmla="*/ 306515 h 1405699"/>
              <a:gd name="connsiteX7798" fmla="*/ 1436846 w 2810446"/>
              <a:gd name="connsiteY7798" fmla="*/ 309658 h 1405699"/>
              <a:gd name="connsiteX7799" fmla="*/ 1439989 w 2810446"/>
              <a:gd name="connsiteY7799" fmla="*/ 312801 h 1405699"/>
              <a:gd name="connsiteX7800" fmla="*/ 1453229 w 2810446"/>
              <a:gd name="connsiteY7800" fmla="*/ 314039 h 1405699"/>
              <a:gd name="connsiteX7801" fmla="*/ 1456373 w 2810446"/>
              <a:gd name="connsiteY7801" fmla="*/ 310896 h 1405699"/>
              <a:gd name="connsiteX7802" fmla="*/ 1453229 w 2810446"/>
              <a:gd name="connsiteY7802" fmla="*/ 307753 h 1405699"/>
              <a:gd name="connsiteX7803" fmla="*/ 1450086 w 2810446"/>
              <a:gd name="connsiteY7803" fmla="*/ 310896 h 1405699"/>
              <a:gd name="connsiteX7804" fmla="*/ 1453229 w 2810446"/>
              <a:gd name="connsiteY7804" fmla="*/ 314039 h 1405699"/>
              <a:gd name="connsiteX7805" fmla="*/ 1466279 w 2810446"/>
              <a:gd name="connsiteY7805" fmla="*/ 315659 h 1405699"/>
              <a:gd name="connsiteX7806" fmla="*/ 1469422 w 2810446"/>
              <a:gd name="connsiteY7806" fmla="*/ 312515 h 1405699"/>
              <a:gd name="connsiteX7807" fmla="*/ 1466279 w 2810446"/>
              <a:gd name="connsiteY7807" fmla="*/ 309372 h 1405699"/>
              <a:gd name="connsiteX7808" fmla="*/ 1463135 w 2810446"/>
              <a:gd name="connsiteY7808" fmla="*/ 312515 h 1405699"/>
              <a:gd name="connsiteX7809" fmla="*/ 1466279 w 2810446"/>
              <a:gd name="connsiteY7809" fmla="*/ 315659 h 1405699"/>
              <a:gd name="connsiteX7810" fmla="*/ 1479423 w 2810446"/>
              <a:gd name="connsiteY7810" fmla="*/ 317754 h 1405699"/>
              <a:gd name="connsiteX7811" fmla="*/ 1482566 w 2810446"/>
              <a:gd name="connsiteY7811" fmla="*/ 314611 h 1405699"/>
              <a:gd name="connsiteX7812" fmla="*/ 1479423 w 2810446"/>
              <a:gd name="connsiteY7812" fmla="*/ 311468 h 1405699"/>
              <a:gd name="connsiteX7813" fmla="*/ 1476280 w 2810446"/>
              <a:gd name="connsiteY7813" fmla="*/ 314611 h 1405699"/>
              <a:gd name="connsiteX7814" fmla="*/ 1479423 w 2810446"/>
              <a:gd name="connsiteY7814" fmla="*/ 317754 h 1405699"/>
              <a:gd name="connsiteX7815" fmla="*/ 1492377 w 2810446"/>
              <a:gd name="connsiteY7815" fmla="*/ 320231 h 1405699"/>
              <a:gd name="connsiteX7816" fmla="*/ 1495520 w 2810446"/>
              <a:gd name="connsiteY7816" fmla="*/ 317087 h 1405699"/>
              <a:gd name="connsiteX7817" fmla="*/ 1492377 w 2810446"/>
              <a:gd name="connsiteY7817" fmla="*/ 313944 h 1405699"/>
              <a:gd name="connsiteX7818" fmla="*/ 1489234 w 2810446"/>
              <a:gd name="connsiteY7818" fmla="*/ 317087 h 1405699"/>
              <a:gd name="connsiteX7819" fmla="*/ 1492377 w 2810446"/>
              <a:gd name="connsiteY7819" fmla="*/ 320231 h 1405699"/>
              <a:gd name="connsiteX7820" fmla="*/ 1505236 w 2810446"/>
              <a:gd name="connsiteY7820" fmla="*/ 323183 h 1405699"/>
              <a:gd name="connsiteX7821" fmla="*/ 1508379 w 2810446"/>
              <a:gd name="connsiteY7821" fmla="*/ 320040 h 1405699"/>
              <a:gd name="connsiteX7822" fmla="*/ 1505236 w 2810446"/>
              <a:gd name="connsiteY7822" fmla="*/ 316897 h 1405699"/>
              <a:gd name="connsiteX7823" fmla="*/ 1502093 w 2810446"/>
              <a:gd name="connsiteY7823" fmla="*/ 320040 h 1405699"/>
              <a:gd name="connsiteX7824" fmla="*/ 1505236 w 2810446"/>
              <a:gd name="connsiteY7824" fmla="*/ 323183 h 1405699"/>
              <a:gd name="connsiteX7825" fmla="*/ 1518095 w 2810446"/>
              <a:gd name="connsiteY7825" fmla="*/ 326517 h 1405699"/>
              <a:gd name="connsiteX7826" fmla="*/ 1521238 w 2810446"/>
              <a:gd name="connsiteY7826" fmla="*/ 323374 h 1405699"/>
              <a:gd name="connsiteX7827" fmla="*/ 1518095 w 2810446"/>
              <a:gd name="connsiteY7827" fmla="*/ 320231 h 1405699"/>
              <a:gd name="connsiteX7828" fmla="*/ 1514951 w 2810446"/>
              <a:gd name="connsiteY7828" fmla="*/ 323374 h 1405699"/>
              <a:gd name="connsiteX7829" fmla="*/ 1518095 w 2810446"/>
              <a:gd name="connsiteY7829" fmla="*/ 326517 h 1405699"/>
              <a:gd name="connsiteX7830" fmla="*/ 1530763 w 2810446"/>
              <a:gd name="connsiteY7830" fmla="*/ 330327 h 1405699"/>
              <a:gd name="connsiteX7831" fmla="*/ 1533906 w 2810446"/>
              <a:gd name="connsiteY7831" fmla="*/ 327184 h 1405699"/>
              <a:gd name="connsiteX7832" fmla="*/ 1530763 w 2810446"/>
              <a:gd name="connsiteY7832" fmla="*/ 324041 h 1405699"/>
              <a:gd name="connsiteX7833" fmla="*/ 1527620 w 2810446"/>
              <a:gd name="connsiteY7833" fmla="*/ 327184 h 1405699"/>
              <a:gd name="connsiteX7834" fmla="*/ 1530763 w 2810446"/>
              <a:gd name="connsiteY7834" fmla="*/ 330327 h 1405699"/>
              <a:gd name="connsiteX7835" fmla="*/ 1543241 w 2810446"/>
              <a:gd name="connsiteY7835" fmla="*/ 334518 h 1405699"/>
              <a:gd name="connsiteX7836" fmla="*/ 1546384 w 2810446"/>
              <a:gd name="connsiteY7836" fmla="*/ 331375 h 1405699"/>
              <a:gd name="connsiteX7837" fmla="*/ 1543241 w 2810446"/>
              <a:gd name="connsiteY7837" fmla="*/ 328232 h 1405699"/>
              <a:gd name="connsiteX7838" fmla="*/ 1540097 w 2810446"/>
              <a:gd name="connsiteY7838" fmla="*/ 331375 h 1405699"/>
              <a:gd name="connsiteX7839" fmla="*/ 1543241 w 2810446"/>
              <a:gd name="connsiteY7839" fmla="*/ 334518 h 1405699"/>
              <a:gd name="connsiteX7840" fmla="*/ 1555623 w 2810446"/>
              <a:gd name="connsiteY7840" fmla="*/ 339185 h 1405699"/>
              <a:gd name="connsiteX7841" fmla="*/ 1558766 w 2810446"/>
              <a:gd name="connsiteY7841" fmla="*/ 336042 h 1405699"/>
              <a:gd name="connsiteX7842" fmla="*/ 1555623 w 2810446"/>
              <a:gd name="connsiteY7842" fmla="*/ 332899 h 1405699"/>
              <a:gd name="connsiteX7843" fmla="*/ 1552480 w 2810446"/>
              <a:gd name="connsiteY7843" fmla="*/ 336042 h 1405699"/>
              <a:gd name="connsiteX7844" fmla="*/ 1555623 w 2810446"/>
              <a:gd name="connsiteY7844" fmla="*/ 339185 h 1405699"/>
              <a:gd name="connsiteX7845" fmla="*/ 1567910 w 2810446"/>
              <a:gd name="connsiteY7845" fmla="*/ 344234 h 1405699"/>
              <a:gd name="connsiteX7846" fmla="*/ 1571054 w 2810446"/>
              <a:gd name="connsiteY7846" fmla="*/ 341090 h 1405699"/>
              <a:gd name="connsiteX7847" fmla="*/ 1567910 w 2810446"/>
              <a:gd name="connsiteY7847" fmla="*/ 337947 h 1405699"/>
              <a:gd name="connsiteX7848" fmla="*/ 1564767 w 2810446"/>
              <a:gd name="connsiteY7848" fmla="*/ 341090 h 1405699"/>
              <a:gd name="connsiteX7849" fmla="*/ 1567910 w 2810446"/>
              <a:gd name="connsiteY7849" fmla="*/ 344234 h 1405699"/>
              <a:gd name="connsiteX7850" fmla="*/ 1579912 w 2810446"/>
              <a:gd name="connsiteY7850" fmla="*/ 349663 h 1405699"/>
              <a:gd name="connsiteX7851" fmla="*/ 1583055 w 2810446"/>
              <a:gd name="connsiteY7851" fmla="*/ 346520 h 1405699"/>
              <a:gd name="connsiteX7852" fmla="*/ 1579912 w 2810446"/>
              <a:gd name="connsiteY7852" fmla="*/ 343376 h 1405699"/>
              <a:gd name="connsiteX7853" fmla="*/ 1576768 w 2810446"/>
              <a:gd name="connsiteY7853" fmla="*/ 346520 h 1405699"/>
              <a:gd name="connsiteX7854" fmla="*/ 1579912 w 2810446"/>
              <a:gd name="connsiteY7854" fmla="*/ 349663 h 1405699"/>
              <a:gd name="connsiteX7855" fmla="*/ 1591818 w 2810446"/>
              <a:gd name="connsiteY7855" fmla="*/ 355473 h 1405699"/>
              <a:gd name="connsiteX7856" fmla="*/ 1594961 w 2810446"/>
              <a:gd name="connsiteY7856" fmla="*/ 352330 h 1405699"/>
              <a:gd name="connsiteX7857" fmla="*/ 1591818 w 2810446"/>
              <a:gd name="connsiteY7857" fmla="*/ 349187 h 1405699"/>
              <a:gd name="connsiteX7858" fmla="*/ 1588675 w 2810446"/>
              <a:gd name="connsiteY7858" fmla="*/ 352330 h 1405699"/>
              <a:gd name="connsiteX7859" fmla="*/ 1591818 w 2810446"/>
              <a:gd name="connsiteY7859" fmla="*/ 355473 h 1405699"/>
              <a:gd name="connsiteX7860" fmla="*/ 1603534 w 2810446"/>
              <a:gd name="connsiteY7860" fmla="*/ 361760 h 1405699"/>
              <a:gd name="connsiteX7861" fmla="*/ 1606677 w 2810446"/>
              <a:gd name="connsiteY7861" fmla="*/ 358616 h 1405699"/>
              <a:gd name="connsiteX7862" fmla="*/ 1603534 w 2810446"/>
              <a:gd name="connsiteY7862" fmla="*/ 355473 h 1405699"/>
              <a:gd name="connsiteX7863" fmla="*/ 1600391 w 2810446"/>
              <a:gd name="connsiteY7863" fmla="*/ 358616 h 1405699"/>
              <a:gd name="connsiteX7864" fmla="*/ 1603534 w 2810446"/>
              <a:gd name="connsiteY7864" fmla="*/ 361760 h 1405699"/>
              <a:gd name="connsiteX7865" fmla="*/ 1614964 w 2810446"/>
              <a:gd name="connsiteY7865" fmla="*/ 368332 h 1405699"/>
              <a:gd name="connsiteX7866" fmla="*/ 1618107 w 2810446"/>
              <a:gd name="connsiteY7866" fmla="*/ 365189 h 1405699"/>
              <a:gd name="connsiteX7867" fmla="*/ 1614964 w 2810446"/>
              <a:gd name="connsiteY7867" fmla="*/ 362045 h 1405699"/>
              <a:gd name="connsiteX7868" fmla="*/ 1611821 w 2810446"/>
              <a:gd name="connsiteY7868" fmla="*/ 365189 h 1405699"/>
              <a:gd name="connsiteX7869" fmla="*/ 1614964 w 2810446"/>
              <a:gd name="connsiteY7869" fmla="*/ 368332 h 1405699"/>
              <a:gd name="connsiteX7870" fmla="*/ 1626203 w 2810446"/>
              <a:gd name="connsiteY7870" fmla="*/ 375285 h 1405699"/>
              <a:gd name="connsiteX7871" fmla="*/ 1629347 w 2810446"/>
              <a:gd name="connsiteY7871" fmla="*/ 372142 h 1405699"/>
              <a:gd name="connsiteX7872" fmla="*/ 1626203 w 2810446"/>
              <a:gd name="connsiteY7872" fmla="*/ 368999 h 1405699"/>
              <a:gd name="connsiteX7873" fmla="*/ 1623060 w 2810446"/>
              <a:gd name="connsiteY7873" fmla="*/ 372142 h 1405699"/>
              <a:gd name="connsiteX7874" fmla="*/ 1626203 w 2810446"/>
              <a:gd name="connsiteY7874" fmla="*/ 375285 h 1405699"/>
              <a:gd name="connsiteX7875" fmla="*/ 1637157 w 2810446"/>
              <a:gd name="connsiteY7875" fmla="*/ 382715 h 1405699"/>
              <a:gd name="connsiteX7876" fmla="*/ 1640300 w 2810446"/>
              <a:gd name="connsiteY7876" fmla="*/ 379571 h 1405699"/>
              <a:gd name="connsiteX7877" fmla="*/ 1637157 w 2810446"/>
              <a:gd name="connsiteY7877" fmla="*/ 376428 h 1405699"/>
              <a:gd name="connsiteX7878" fmla="*/ 1634014 w 2810446"/>
              <a:gd name="connsiteY7878" fmla="*/ 379571 h 1405699"/>
              <a:gd name="connsiteX7879" fmla="*/ 1637157 w 2810446"/>
              <a:gd name="connsiteY7879" fmla="*/ 382715 h 1405699"/>
              <a:gd name="connsiteX7880" fmla="*/ 1647920 w 2810446"/>
              <a:gd name="connsiteY7880" fmla="*/ 390430 h 1405699"/>
              <a:gd name="connsiteX7881" fmla="*/ 1651064 w 2810446"/>
              <a:gd name="connsiteY7881" fmla="*/ 387287 h 1405699"/>
              <a:gd name="connsiteX7882" fmla="*/ 1647920 w 2810446"/>
              <a:gd name="connsiteY7882" fmla="*/ 384143 h 1405699"/>
              <a:gd name="connsiteX7883" fmla="*/ 1644777 w 2810446"/>
              <a:gd name="connsiteY7883" fmla="*/ 387287 h 1405699"/>
              <a:gd name="connsiteX7884" fmla="*/ 1647920 w 2810446"/>
              <a:gd name="connsiteY7884" fmla="*/ 390430 h 1405699"/>
              <a:gd name="connsiteX7885" fmla="*/ 1658398 w 2810446"/>
              <a:gd name="connsiteY7885" fmla="*/ 398526 h 1405699"/>
              <a:gd name="connsiteX7886" fmla="*/ 1661541 w 2810446"/>
              <a:gd name="connsiteY7886" fmla="*/ 395383 h 1405699"/>
              <a:gd name="connsiteX7887" fmla="*/ 1658398 w 2810446"/>
              <a:gd name="connsiteY7887" fmla="*/ 392240 h 1405699"/>
              <a:gd name="connsiteX7888" fmla="*/ 1655255 w 2810446"/>
              <a:gd name="connsiteY7888" fmla="*/ 395383 h 1405699"/>
              <a:gd name="connsiteX7889" fmla="*/ 1658398 w 2810446"/>
              <a:gd name="connsiteY7889" fmla="*/ 398526 h 1405699"/>
              <a:gd name="connsiteX7890" fmla="*/ 1668589 w 2810446"/>
              <a:gd name="connsiteY7890" fmla="*/ 406908 h 1405699"/>
              <a:gd name="connsiteX7891" fmla="*/ 1671733 w 2810446"/>
              <a:gd name="connsiteY7891" fmla="*/ 403765 h 1405699"/>
              <a:gd name="connsiteX7892" fmla="*/ 1668589 w 2810446"/>
              <a:gd name="connsiteY7892" fmla="*/ 400622 h 1405699"/>
              <a:gd name="connsiteX7893" fmla="*/ 1665446 w 2810446"/>
              <a:gd name="connsiteY7893" fmla="*/ 403765 h 1405699"/>
              <a:gd name="connsiteX7894" fmla="*/ 1668589 w 2810446"/>
              <a:gd name="connsiteY7894" fmla="*/ 406908 h 1405699"/>
              <a:gd name="connsiteX7895" fmla="*/ 1678496 w 2810446"/>
              <a:gd name="connsiteY7895" fmla="*/ 415671 h 1405699"/>
              <a:gd name="connsiteX7896" fmla="*/ 1681639 w 2810446"/>
              <a:gd name="connsiteY7896" fmla="*/ 412528 h 1405699"/>
              <a:gd name="connsiteX7897" fmla="*/ 1678496 w 2810446"/>
              <a:gd name="connsiteY7897" fmla="*/ 409385 h 1405699"/>
              <a:gd name="connsiteX7898" fmla="*/ 1675352 w 2810446"/>
              <a:gd name="connsiteY7898" fmla="*/ 412528 h 1405699"/>
              <a:gd name="connsiteX7899" fmla="*/ 1678496 w 2810446"/>
              <a:gd name="connsiteY7899" fmla="*/ 415671 h 1405699"/>
              <a:gd name="connsiteX7900" fmla="*/ 1688116 w 2810446"/>
              <a:gd name="connsiteY7900" fmla="*/ 424720 h 1405699"/>
              <a:gd name="connsiteX7901" fmla="*/ 1691259 w 2810446"/>
              <a:gd name="connsiteY7901" fmla="*/ 421576 h 1405699"/>
              <a:gd name="connsiteX7902" fmla="*/ 1688116 w 2810446"/>
              <a:gd name="connsiteY7902" fmla="*/ 418433 h 1405699"/>
              <a:gd name="connsiteX7903" fmla="*/ 1684973 w 2810446"/>
              <a:gd name="connsiteY7903" fmla="*/ 421576 h 1405699"/>
              <a:gd name="connsiteX7904" fmla="*/ 1688116 w 2810446"/>
              <a:gd name="connsiteY7904" fmla="*/ 424720 h 1405699"/>
              <a:gd name="connsiteX7905" fmla="*/ 1697450 w 2810446"/>
              <a:gd name="connsiteY7905" fmla="*/ 434150 h 1405699"/>
              <a:gd name="connsiteX7906" fmla="*/ 1700593 w 2810446"/>
              <a:gd name="connsiteY7906" fmla="*/ 431006 h 1405699"/>
              <a:gd name="connsiteX7907" fmla="*/ 1697450 w 2810446"/>
              <a:gd name="connsiteY7907" fmla="*/ 427863 h 1405699"/>
              <a:gd name="connsiteX7908" fmla="*/ 1694307 w 2810446"/>
              <a:gd name="connsiteY7908" fmla="*/ 431006 h 1405699"/>
              <a:gd name="connsiteX7909" fmla="*/ 1697450 w 2810446"/>
              <a:gd name="connsiteY7909" fmla="*/ 434150 h 1405699"/>
              <a:gd name="connsiteX7910" fmla="*/ 1706404 w 2810446"/>
              <a:gd name="connsiteY7910" fmla="*/ 443865 h 1405699"/>
              <a:gd name="connsiteX7911" fmla="*/ 1709547 w 2810446"/>
              <a:gd name="connsiteY7911" fmla="*/ 440722 h 1405699"/>
              <a:gd name="connsiteX7912" fmla="*/ 1706404 w 2810446"/>
              <a:gd name="connsiteY7912" fmla="*/ 437579 h 1405699"/>
              <a:gd name="connsiteX7913" fmla="*/ 1703261 w 2810446"/>
              <a:gd name="connsiteY7913" fmla="*/ 440722 h 1405699"/>
              <a:gd name="connsiteX7914" fmla="*/ 1706404 w 2810446"/>
              <a:gd name="connsiteY7914" fmla="*/ 443865 h 1405699"/>
              <a:gd name="connsiteX7915" fmla="*/ 1715072 w 2810446"/>
              <a:gd name="connsiteY7915" fmla="*/ 453771 h 1405699"/>
              <a:gd name="connsiteX7916" fmla="*/ 1718215 w 2810446"/>
              <a:gd name="connsiteY7916" fmla="*/ 450628 h 1405699"/>
              <a:gd name="connsiteX7917" fmla="*/ 1715072 w 2810446"/>
              <a:gd name="connsiteY7917" fmla="*/ 447485 h 1405699"/>
              <a:gd name="connsiteX7918" fmla="*/ 1711928 w 2810446"/>
              <a:gd name="connsiteY7918" fmla="*/ 450628 h 1405699"/>
              <a:gd name="connsiteX7919" fmla="*/ 1715072 w 2810446"/>
              <a:gd name="connsiteY7919" fmla="*/ 453771 h 1405699"/>
              <a:gd name="connsiteX7920" fmla="*/ 1723454 w 2810446"/>
              <a:gd name="connsiteY7920" fmla="*/ 464058 h 1405699"/>
              <a:gd name="connsiteX7921" fmla="*/ 1726597 w 2810446"/>
              <a:gd name="connsiteY7921" fmla="*/ 460915 h 1405699"/>
              <a:gd name="connsiteX7922" fmla="*/ 1723454 w 2810446"/>
              <a:gd name="connsiteY7922" fmla="*/ 457772 h 1405699"/>
              <a:gd name="connsiteX7923" fmla="*/ 1720310 w 2810446"/>
              <a:gd name="connsiteY7923" fmla="*/ 460915 h 1405699"/>
              <a:gd name="connsiteX7924" fmla="*/ 1723454 w 2810446"/>
              <a:gd name="connsiteY7924" fmla="*/ 464058 h 1405699"/>
              <a:gd name="connsiteX7925" fmla="*/ 1731455 w 2810446"/>
              <a:gd name="connsiteY7925" fmla="*/ 474631 h 1405699"/>
              <a:gd name="connsiteX7926" fmla="*/ 1734598 w 2810446"/>
              <a:gd name="connsiteY7926" fmla="*/ 471488 h 1405699"/>
              <a:gd name="connsiteX7927" fmla="*/ 1731455 w 2810446"/>
              <a:gd name="connsiteY7927" fmla="*/ 468344 h 1405699"/>
              <a:gd name="connsiteX7928" fmla="*/ 1728311 w 2810446"/>
              <a:gd name="connsiteY7928" fmla="*/ 471488 h 1405699"/>
              <a:gd name="connsiteX7929" fmla="*/ 1731455 w 2810446"/>
              <a:gd name="connsiteY7929" fmla="*/ 474631 h 1405699"/>
              <a:gd name="connsiteX7930" fmla="*/ 1739075 w 2810446"/>
              <a:gd name="connsiteY7930" fmla="*/ 485394 h 1405699"/>
              <a:gd name="connsiteX7931" fmla="*/ 1742218 w 2810446"/>
              <a:gd name="connsiteY7931" fmla="*/ 482251 h 1405699"/>
              <a:gd name="connsiteX7932" fmla="*/ 1739075 w 2810446"/>
              <a:gd name="connsiteY7932" fmla="*/ 479108 h 1405699"/>
              <a:gd name="connsiteX7933" fmla="*/ 1735931 w 2810446"/>
              <a:gd name="connsiteY7933" fmla="*/ 482251 h 1405699"/>
              <a:gd name="connsiteX7934" fmla="*/ 1739075 w 2810446"/>
              <a:gd name="connsiteY7934" fmla="*/ 485394 h 1405699"/>
              <a:gd name="connsiteX7935" fmla="*/ 1746314 w 2810446"/>
              <a:gd name="connsiteY7935" fmla="*/ 496443 h 1405699"/>
              <a:gd name="connsiteX7936" fmla="*/ 1749457 w 2810446"/>
              <a:gd name="connsiteY7936" fmla="*/ 493300 h 1405699"/>
              <a:gd name="connsiteX7937" fmla="*/ 1746314 w 2810446"/>
              <a:gd name="connsiteY7937" fmla="*/ 490157 h 1405699"/>
              <a:gd name="connsiteX7938" fmla="*/ 1743170 w 2810446"/>
              <a:gd name="connsiteY7938" fmla="*/ 493300 h 1405699"/>
              <a:gd name="connsiteX7939" fmla="*/ 1746314 w 2810446"/>
              <a:gd name="connsiteY7939" fmla="*/ 496443 h 1405699"/>
              <a:gd name="connsiteX7940" fmla="*/ 1753267 w 2810446"/>
              <a:gd name="connsiteY7940" fmla="*/ 507778 h 1405699"/>
              <a:gd name="connsiteX7941" fmla="*/ 1756410 w 2810446"/>
              <a:gd name="connsiteY7941" fmla="*/ 504635 h 1405699"/>
              <a:gd name="connsiteX7942" fmla="*/ 1753267 w 2810446"/>
              <a:gd name="connsiteY7942" fmla="*/ 501491 h 1405699"/>
              <a:gd name="connsiteX7943" fmla="*/ 1750124 w 2810446"/>
              <a:gd name="connsiteY7943" fmla="*/ 504635 h 1405699"/>
              <a:gd name="connsiteX7944" fmla="*/ 1753267 w 2810446"/>
              <a:gd name="connsiteY7944" fmla="*/ 507778 h 1405699"/>
              <a:gd name="connsiteX7945" fmla="*/ 1759744 w 2810446"/>
              <a:gd name="connsiteY7945" fmla="*/ 519303 h 1405699"/>
              <a:gd name="connsiteX7946" fmla="*/ 1762887 w 2810446"/>
              <a:gd name="connsiteY7946" fmla="*/ 516160 h 1405699"/>
              <a:gd name="connsiteX7947" fmla="*/ 1759744 w 2810446"/>
              <a:gd name="connsiteY7947" fmla="*/ 513017 h 1405699"/>
              <a:gd name="connsiteX7948" fmla="*/ 1756601 w 2810446"/>
              <a:gd name="connsiteY7948" fmla="*/ 516160 h 1405699"/>
              <a:gd name="connsiteX7949" fmla="*/ 1759744 w 2810446"/>
              <a:gd name="connsiteY7949" fmla="*/ 519303 h 1405699"/>
              <a:gd name="connsiteX7950" fmla="*/ 1765840 w 2810446"/>
              <a:gd name="connsiteY7950" fmla="*/ 531019 h 1405699"/>
              <a:gd name="connsiteX7951" fmla="*/ 1768983 w 2810446"/>
              <a:gd name="connsiteY7951" fmla="*/ 527876 h 1405699"/>
              <a:gd name="connsiteX7952" fmla="*/ 1765840 w 2810446"/>
              <a:gd name="connsiteY7952" fmla="*/ 524732 h 1405699"/>
              <a:gd name="connsiteX7953" fmla="*/ 1762697 w 2810446"/>
              <a:gd name="connsiteY7953" fmla="*/ 527876 h 1405699"/>
              <a:gd name="connsiteX7954" fmla="*/ 1765840 w 2810446"/>
              <a:gd name="connsiteY7954" fmla="*/ 531019 h 1405699"/>
              <a:gd name="connsiteX7955" fmla="*/ 1771650 w 2810446"/>
              <a:gd name="connsiteY7955" fmla="*/ 542925 h 1405699"/>
              <a:gd name="connsiteX7956" fmla="*/ 1774793 w 2810446"/>
              <a:gd name="connsiteY7956" fmla="*/ 539782 h 1405699"/>
              <a:gd name="connsiteX7957" fmla="*/ 1771650 w 2810446"/>
              <a:gd name="connsiteY7957" fmla="*/ 536639 h 1405699"/>
              <a:gd name="connsiteX7958" fmla="*/ 1768507 w 2810446"/>
              <a:gd name="connsiteY7958" fmla="*/ 539782 h 1405699"/>
              <a:gd name="connsiteX7959" fmla="*/ 1771650 w 2810446"/>
              <a:gd name="connsiteY7959" fmla="*/ 542925 h 1405699"/>
              <a:gd name="connsiteX7960" fmla="*/ 1776984 w 2810446"/>
              <a:gd name="connsiteY7960" fmla="*/ 555022 h 1405699"/>
              <a:gd name="connsiteX7961" fmla="*/ 1780127 w 2810446"/>
              <a:gd name="connsiteY7961" fmla="*/ 551879 h 1405699"/>
              <a:gd name="connsiteX7962" fmla="*/ 1776984 w 2810446"/>
              <a:gd name="connsiteY7962" fmla="*/ 548735 h 1405699"/>
              <a:gd name="connsiteX7963" fmla="*/ 1773841 w 2810446"/>
              <a:gd name="connsiteY7963" fmla="*/ 551879 h 1405699"/>
              <a:gd name="connsiteX7964" fmla="*/ 1776984 w 2810446"/>
              <a:gd name="connsiteY7964" fmla="*/ 555022 h 1405699"/>
              <a:gd name="connsiteX7965" fmla="*/ 1781937 w 2810446"/>
              <a:gd name="connsiteY7965" fmla="*/ 567309 h 1405699"/>
              <a:gd name="connsiteX7966" fmla="*/ 1785080 w 2810446"/>
              <a:gd name="connsiteY7966" fmla="*/ 564166 h 1405699"/>
              <a:gd name="connsiteX7967" fmla="*/ 1781937 w 2810446"/>
              <a:gd name="connsiteY7967" fmla="*/ 561023 h 1405699"/>
              <a:gd name="connsiteX7968" fmla="*/ 1778794 w 2810446"/>
              <a:gd name="connsiteY7968" fmla="*/ 564166 h 1405699"/>
              <a:gd name="connsiteX7969" fmla="*/ 1781937 w 2810446"/>
              <a:gd name="connsiteY7969" fmla="*/ 567309 h 1405699"/>
              <a:gd name="connsiteX7970" fmla="*/ 1786414 w 2810446"/>
              <a:gd name="connsiteY7970" fmla="*/ 579692 h 1405699"/>
              <a:gd name="connsiteX7971" fmla="*/ 1789557 w 2810446"/>
              <a:gd name="connsiteY7971" fmla="*/ 576548 h 1405699"/>
              <a:gd name="connsiteX7972" fmla="*/ 1786414 w 2810446"/>
              <a:gd name="connsiteY7972" fmla="*/ 573405 h 1405699"/>
              <a:gd name="connsiteX7973" fmla="*/ 1783271 w 2810446"/>
              <a:gd name="connsiteY7973" fmla="*/ 576548 h 1405699"/>
              <a:gd name="connsiteX7974" fmla="*/ 1786414 w 2810446"/>
              <a:gd name="connsiteY7974" fmla="*/ 579692 h 1405699"/>
              <a:gd name="connsiteX7975" fmla="*/ 1790510 w 2810446"/>
              <a:gd name="connsiteY7975" fmla="*/ 592265 h 1405699"/>
              <a:gd name="connsiteX7976" fmla="*/ 1793653 w 2810446"/>
              <a:gd name="connsiteY7976" fmla="*/ 589121 h 1405699"/>
              <a:gd name="connsiteX7977" fmla="*/ 1790510 w 2810446"/>
              <a:gd name="connsiteY7977" fmla="*/ 585978 h 1405699"/>
              <a:gd name="connsiteX7978" fmla="*/ 1787366 w 2810446"/>
              <a:gd name="connsiteY7978" fmla="*/ 589121 h 1405699"/>
              <a:gd name="connsiteX7979" fmla="*/ 1790510 w 2810446"/>
              <a:gd name="connsiteY7979" fmla="*/ 592265 h 1405699"/>
              <a:gd name="connsiteX7980" fmla="*/ 1794224 w 2810446"/>
              <a:gd name="connsiteY7980" fmla="*/ 605028 h 1405699"/>
              <a:gd name="connsiteX7981" fmla="*/ 1797368 w 2810446"/>
              <a:gd name="connsiteY7981" fmla="*/ 601885 h 1405699"/>
              <a:gd name="connsiteX7982" fmla="*/ 1794224 w 2810446"/>
              <a:gd name="connsiteY7982" fmla="*/ 598742 h 1405699"/>
              <a:gd name="connsiteX7983" fmla="*/ 1791081 w 2810446"/>
              <a:gd name="connsiteY7983" fmla="*/ 601885 h 1405699"/>
              <a:gd name="connsiteX7984" fmla="*/ 1794224 w 2810446"/>
              <a:gd name="connsiteY7984" fmla="*/ 605028 h 1405699"/>
              <a:gd name="connsiteX7985" fmla="*/ 1797463 w 2810446"/>
              <a:gd name="connsiteY7985" fmla="*/ 617792 h 1405699"/>
              <a:gd name="connsiteX7986" fmla="*/ 1800606 w 2810446"/>
              <a:gd name="connsiteY7986" fmla="*/ 614648 h 1405699"/>
              <a:gd name="connsiteX7987" fmla="*/ 1797463 w 2810446"/>
              <a:gd name="connsiteY7987" fmla="*/ 611505 h 1405699"/>
              <a:gd name="connsiteX7988" fmla="*/ 1794320 w 2810446"/>
              <a:gd name="connsiteY7988" fmla="*/ 614648 h 1405699"/>
              <a:gd name="connsiteX7989" fmla="*/ 1797463 w 2810446"/>
              <a:gd name="connsiteY7989" fmla="*/ 617792 h 1405699"/>
              <a:gd name="connsiteX7990" fmla="*/ 1800320 w 2810446"/>
              <a:gd name="connsiteY7990" fmla="*/ 630746 h 1405699"/>
              <a:gd name="connsiteX7991" fmla="*/ 1803464 w 2810446"/>
              <a:gd name="connsiteY7991" fmla="*/ 627602 h 1405699"/>
              <a:gd name="connsiteX7992" fmla="*/ 1800320 w 2810446"/>
              <a:gd name="connsiteY7992" fmla="*/ 624459 h 1405699"/>
              <a:gd name="connsiteX7993" fmla="*/ 1797177 w 2810446"/>
              <a:gd name="connsiteY7993" fmla="*/ 627602 h 1405699"/>
              <a:gd name="connsiteX7994" fmla="*/ 1800320 w 2810446"/>
              <a:gd name="connsiteY7994" fmla="*/ 630746 h 1405699"/>
              <a:gd name="connsiteX7995" fmla="*/ 1802702 w 2810446"/>
              <a:gd name="connsiteY7995" fmla="*/ 643795 h 1405699"/>
              <a:gd name="connsiteX7996" fmla="*/ 1805845 w 2810446"/>
              <a:gd name="connsiteY7996" fmla="*/ 640652 h 1405699"/>
              <a:gd name="connsiteX7997" fmla="*/ 1802702 w 2810446"/>
              <a:gd name="connsiteY7997" fmla="*/ 637508 h 1405699"/>
              <a:gd name="connsiteX7998" fmla="*/ 1799558 w 2810446"/>
              <a:gd name="connsiteY7998" fmla="*/ 640652 h 1405699"/>
              <a:gd name="connsiteX7999" fmla="*/ 1802702 w 2810446"/>
              <a:gd name="connsiteY7999" fmla="*/ 643795 h 1405699"/>
              <a:gd name="connsiteX8000" fmla="*/ 1804702 w 2810446"/>
              <a:gd name="connsiteY8000" fmla="*/ 656844 h 1405699"/>
              <a:gd name="connsiteX8001" fmla="*/ 1807845 w 2810446"/>
              <a:gd name="connsiteY8001" fmla="*/ 653701 h 1405699"/>
              <a:gd name="connsiteX8002" fmla="*/ 1804702 w 2810446"/>
              <a:gd name="connsiteY8002" fmla="*/ 650558 h 1405699"/>
              <a:gd name="connsiteX8003" fmla="*/ 1801559 w 2810446"/>
              <a:gd name="connsiteY8003" fmla="*/ 653701 h 1405699"/>
              <a:gd name="connsiteX8004" fmla="*/ 1804702 w 2810446"/>
              <a:gd name="connsiteY8004" fmla="*/ 656844 h 1405699"/>
              <a:gd name="connsiteX8005" fmla="*/ 1806226 w 2810446"/>
              <a:gd name="connsiteY8005" fmla="*/ 669988 h 1405699"/>
              <a:gd name="connsiteX8006" fmla="*/ 1809369 w 2810446"/>
              <a:gd name="connsiteY8006" fmla="*/ 666845 h 1405699"/>
              <a:gd name="connsiteX8007" fmla="*/ 1806226 w 2810446"/>
              <a:gd name="connsiteY8007" fmla="*/ 663702 h 1405699"/>
              <a:gd name="connsiteX8008" fmla="*/ 1803083 w 2810446"/>
              <a:gd name="connsiteY8008" fmla="*/ 666845 h 1405699"/>
              <a:gd name="connsiteX8009" fmla="*/ 1806226 w 2810446"/>
              <a:gd name="connsiteY8009" fmla="*/ 669988 h 1405699"/>
              <a:gd name="connsiteX8010" fmla="*/ 1807369 w 2810446"/>
              <a:gd name="connsiteY8010" fmla="*/ 683133 h 1405699"/>
              <a:gd name="connsiteX8011" fmla="*/ 1810512 w 2810446"/>
              <a:gd name="connsiteY8011" fmla="*/ 679990 h 1405699"/>
              <a:gd name="connsiteX8012" fmla="*/ 1807369 w 2810446"/>
              <a:gd name="connsiteY8012" fmla="*/ 676847 h 1405699"/>
              <a:gd name="connsiteX8013" fmla="*/ 1804226 w 2810446"/>
              <a:gd name="connsiteY8013" fmla="*/ 679990 h 1405699"/>
              <a:gd name="connsiteX8014" fmla="*/ 1807369 w 2810446"/>
              <a:gd name="connsiteY8014" fmla="*/ 683133 h 1405699"/>
              <a:gd name="connsiteX8015" fmla="*/ 1807940 w 2810446"/>
              <a:gd name="connsiteY8015" fmla="*/ 696373 h 1405699"/>
              <a:gd name="connsiteX8016" fmla="*/ 1811084 w 2810446"/>
              <a:gd name="connsiteY8016" fmla="*/ 693230 h 1405699"/>
              <a:gd name="connsiteX8017" fmla="*/ 1807940 w 2810446"/>
              <a:gd name="connsiteY8017" fmla="*/ 690086 h 1405699"/>
              <a:gd name="connsiteX8018" fmla="*/ 1804797 w 2810446"/>
              <a:gd name="connsiteY8018" fmla="*/ 693230 h 1405699"/>
              <a:gd name="connsiteX8019" fmla="*/ 1807940 w 2810446"/>
              <a:gd name="connsiteY8019" fmla="*/ 696373 h 1405699"/>
              <a:gd name="connsiteX8020" fmla="*/ 1822895 w 2810446"/>
              <a:gd name="connsiteY8020" fmla="*/ 709613 h 1405699"/>
              <a:gd name="connsiteX8021" fmla="*/ 1826038 w 2810446"/>
              <a:gd name="connsiteY8021" fmla="*/ 706469 h 1405699"/>
              <a:gd name="connsiteX8022" fmla="*/ 1822895 w 2810446"/>
              <a:gd name="connsiteY8022" fmla="*/ 703326 h 1405699"/>
              <a:gd name="connsiteX8023" fmla="*/ 1819751 w 2810446"/>
              <a:gd name="connsiteY8023" fmla="*/ 706469 h 1405699"/>
              <a:gd name="connsiteX8024" fmla="*/ 1822895 w 2810446"/>
              <a:gd name="connsiteY8024" fmla="*/ 709613 h 1405699"/>
              <a:gd name="connsiteX8025" fmla="*/ 1706689 w 2810446"/>
              <a:gd name="connsiteY8025" fmla="*/ 996696 h 1405699"/>
              <a:gd name="connsiteX8026" fmla="*/ 1709833 w 2810446"/>
              <a:gd name="connsiteY8026" fmla="*/ 993553 h 1405699"/>
              <a:gd name="connsiteX8027" fmla="*/ 1706689 w 2810446"/>
              <a:gd name="connsiteY8027" fmla="*/ 990410 h 1405699"/>
              <a:gd name="connsiteX8028" fmla="*/ 1703546 w 2810446"/>
              <a:gd name="connsiteY8028" fmla="*/ 993553 h 1405699"/>
              <a:gd name="connsiteX8029" fmla="*/ 1706689 w 2810446"/>
              <a:gd name="connsiteY8029" fmla="*/ 996696 h 1405699"/>
              <a:gd name="connsiteX8030" fmla="*/ 1697355 w 2810446"/>
              <a:gd name="connsiteY8030" fmla="*/ 1006031 h 1405699"/>
              <a:gd name="connsiteX8031" fmla="*/ 1700498 w 2810446"/>
              <a:gd name="connsiteY8031" fmla="*/ 1002887 h 1405699"/>
              <a:gd name="connsiteX8032" fmla="*/ 1697355 w 2810446"/>
              <a:gd name="connsiteY8032" fmla="*/ 999744 h 1405699"/>
              <a:gd name="connsiteX8033" fmla="*/ 1694212 w 2810446"/>
              <a:gd name="connsiteY8033" fmla="*/ 1002887 h 1405699"/>
              <a:gd name="connsiteX8034" fmla="*/ 1697355 w 2810446"/>
              <a:gd name="connsiteY8034" fmla="*/ 1006031 h 1405699"/>
              <a:gd name="connsiteX8035" fmla="*/ 1687735 w 2810446"/>
              <a:gd name="connsiteY8035" fmla="*/ 1015079 h 1405699"/>
              <a:gd name="connsiteX8036" fmla="*/ 1690878 w 2810446"/>
              <a:gd name="connsiteY8036" fmla="*/ 1011936 h 1405699"/>
              <a:gd name="connsiteX8037" fmla="*/ 1687735 w 2810446"/>
              <a:gd name="connsiteY8037" fmla="*/ 1008793 h 1405699"/>
              <a:gd name="connsiteX8038" fmla="*/ 1684592 w 2810446"/>
              <a:gd name="connsiteY8038" fmla="*/ 1011936 h 1405699"/>
              <a:gd name="connsiteX8039" fmla="*/ 1687735 w 2810446"/>
              <a:gd name="connsiteY8039" fmla="*/ 1015079 h 1405699"/>
              <a:gd name="connsiteX8040" fmla="*/ 1677734 w 2810446"/>
              <a:gd name="connsiteY8040" fmla="*/ 1023842 h 1405699"/>
              <a:gd name="connsiteX8041" fmla="*/ 1680877 w 2810446"/>
              <a:gd name="connsiteY8041" fmla="*/ 1020699 h 1405699"/>
              <a:gd name="connsiteX8042" fmla="*/ 1677734 w 2810446"/>
              <a:gd name="connsiteY8042" fmla="*/ 1017556 h 1405699"/>
              <a:gd name="connsiteX8043" fmla="*/ 1674590 w 2810446"/>
              <a:gd name="connsiteY8043" fmla="*/ 1020699 h 1405699"/>
              <a:gd name="connsiteX8044" fmla="*/ 1677734 w 2810446"/>
              <a:gd name="connsiteY8044" fmla="*/ 1023842 h 1405699"/>
              <a:gd name="connsiteX8045" fmla="*/ 1667542 w 2810446"/>
              <a:gd name="connsiteY8045" fmla="*/ 1032224 h 1405699"/>
              <a:gd name="connsiteX8046" fmla="*/ 1670685 w 2810446"/>
              <a:gd name="connsiteY8046" fmla="*/ 1029081 h 1405699"/>
              <a:gd name="connsiteX8047" fmla="*/ 1667542 w 2810446"/>
              <a:gd name="connsiteY8047" fmla="*/ 1025938 h 1405699"/>
              <a:gd name="connsiteX8048" fmla="*/ 1664399 w 2810446"/>
              <a:gd name="connsiteY8048" fmla="*/ 1029081 h 1405699"/>
              <a:gd name="connsiteX8049" fmla="*/ 1667542 w 2810446"/>
              <a:gd name="connsiteY8049" fmla="*/ 1032224 h 1405699"/>
              <a:gd name="connsiteX8050" fmla="*/ 1657064 w 2810446"/>
              <a:gd name="connsiteY8050" fmla="*/ 1040321 h 1405699"/>
              <a:gd name="connsiteX8051" fmla="*/ 1660208 w 2810446"/>
              <a:gd name="connsiteY8051" fmla="*/ 1037177 h 1405699"/>
              <a:gd name="connsiteX8052" fmla="*/ 1657064 w 2810446"/>
              <a:gd name="connsiteY8052" fmla="*/ 1034034 h 1405699"/>
              <a:gd name="connsiteX8053" fmla="*/ 1653921 w 2810446"/>
              <a:gd name="connsiteY8053" fmla="*/ 1037177 h 1405699"/>
              <a:gd name="connsiteX8054" fmla="*/ 1657064 w 2810446"/>
              <a:gd name="connsiteY8054" fmla="*/ 1040321 h 1405699"/>
              <a:gd name="connsiteX8055" fmla="*/ 1601153 w 2810446"/>
              <a:gd name="connsiteY8055" fmla="*/ 1075468 h 1405699"/>
              <a:gd name="connsiteX8056" fmla="*/ 1604296 w 2810446"/>
              <a:gd name="connsiteY8056" fmla="*/ 1072325 h 1405699"/>
              <a:gd name="connsiteX8057" fmla="*/ 1601153 w 2810446"/>
              <a:gd name="connsiteY8057" fmla="*/ 1069181 h 1405699"/>
              <a:gd name="connsiteX8058" fmla="*/ 1598009 w 2810446"/>
              <a:gd name="connsiteY8058" fmla="*/ 1072325 h 1405699"/>
              <a:gd name="connsiteX8059" fmla="*/ 1601153 w 2810446"/>
              <a:gd name="connsiteY8059" fmla="*/ 1075468 h 1405699"/>
              <a:gd name="connsiteX8060" fmla="*/ 1589342 w 2810446"/>
              <a:gd name="connsiteY8060" fmla="*/ 1081373 h 1405699"/>
              <a:gd name="connsiteX8061" fmla="*/ 1592485 w 2810446"/>
              <a:gd name="connsiteY8061" fmla="*/ 1078230 h 1405699"/>
              <a:gd name="connsiteX8062" fmla="*/ 1589342 w 2810446"/>
              <a:gd name="connsiteY8062" fmla="*/ 1075087 h 1405699"/>
              <a:gd name="connsiteX8063" fmla="*/ 1586198 w 2810446"/>
              <a:gd name="connsiteY8063" fmla="*/ 1078230 h 1405699"/>
              <a:gd name="connsiteX8064" fmla="*/ 1589342 w 2810446"/>
              <a:gd name="connsiteY8064" fmla="*/ 1081373 h 1405699"/>
              <a:gd name="connsiteX8065" fmla="*/ 1577340 w 2810446"/>
              <a:gd name="connsiteY8065" fmla="*/ 1086898 h 1405699"/>
              <a:gd name="connsiteX8066" fmla="*/ 1580483 w 2810446"/>
              <a:gd name="connsiteY8066" fmla="*/ 1083755 h 1405699"/>
              <a:gd name="connsiteX8067" fmla="*/ 1577340 w 2810446"/>
              <a:gd name="connsiteY8067" fmla="*/ 1080611 h 1405699"/>
              <a:gd name="connsiteX8068" fmla="*/ 1574197 w 2810446"/>
              <a:gd name="connsiteY8068" fmla="*/ 1083755 h 1405699"/>
              <a:gd name="connsiteX8069" fmla="*/ 1577340 w 2810446"/>
              <a:gd name="connsiteY8069" fmla="*/ 1086898 h 1405699"/>
              <a:gd name="connsiteX8070" fmla="*/ 1565148 w 2810446"/>
              <a:gd name="connsiteY8070" fmla="*/ 1092041 h 1405699"/>
              <a:gd name="connsiteX8071" fmla="*/ 1568291 w 2810446"/>
              <a:gd name="connsiteY8071" fmla="*/ 1088898 h 1405699"/>
              <a:gd name="connsiteX8072" fmla="*/ 1565148 w 2810446"/>
              <a:gd name="connsiteY8072" fmla="*/ 1085755 h 1405699"/>
              <a:gd name="connsiteX8073" fmla="*/ 1562005 w 2810446"/>
              <a:gd name="connsiteY8073" fmla="*/ 1088898 h 1405699"/>
              <a:gd name="connsiteX8074" fmla="*/ 1565148 w 2810446"/>
              <a:gd name="connsiteY8074" fmla="*/ 1092041 h 1405699"/>
              <a:gd name="connsiteX8075" fmla="*/ 1552766 w 2810446"/>
              <a:gd name="connsiteY8075" fmla="*/ 1096804 h 1405699"/>
              <a:gd name="connsiteX8076" fmla="*/ 1555909 w 2810446"/>
              <a:gd name="connsiteY8076" fmla="*/ 1093661 h 1405699"/>
              <a:gd name="connsiteX8077" fmla="*/ 1552766 w 2810446"/>
              <a:gd name="connsiteY8077" fmla="*/ 1090517 h 1405699"/>
              <a:gd name="connsiteX8078" fmla="*/ 1549622 w 2810446"/>
              <a:gd name="connsiteY8078" fmla="*/ 1093661 h 1405699"/>
              <a:gd name="connsiteX8079" fmla="*/ 1552766 w 2810446"/>
              <a:gd name="connsiteY8079" fmla="*/ 1096804 h 1405699"/>
              <a:gd name="connsiteX8080" fmla="*/ 1540288 w 2810446"/>
              <a:gd name="connsiteY8080" fmla="*/ 1101185 h 1405699"/>
              <a:gd name="connsiteX8081" fmla="*/ 1543431 w 2810446"/>
              <a:gd name="connsiteY8081" fmla="*/ 1098042 h 1405699"/>
              <a:gd name="connsiteX8082" fmla="*/ 1540288 w 2810446"/>
              <a:gd name="connsiteY8082" fmla="*/ 1094899 h 1405699"/>
              <a:gd name="connsiteX8083" fmla="*/ 1537145 w 2810446"/>
              <a:gd name="connsiteY8083" fmla="*/ 1098042 h 1405699"/>
              <a:gd name="connsiteX8084" fmla="*/ 1540288 w 2810446"/>
              <a:gd name="connsiteY8084" fmla="*/ 1101185 h 1405699"/>
              <a:gd name="connsiteX8085" fmla="*/ 1527715 w 2810446"/>
              <a:gd name="connsiteY8085" fmla="*/ 1105186 h 1405699"/>
              <a:gd name="connsiteX8086" fmla="*/ 1530858 w 2810446"/>
              <a:gd name="connsiteY8086" fmla="*/ 1102043 h 1405699"/>
              <a:gd name="connsiteX8087" fmla="*/ 1527715 w 2810446"/>
              <a:gd name="connsiteY8087" fmla="*/ 1098899 h 1405699"/>
              <a:gd name="connsiteX8088" fmla="*/ 1524572 w 2810446"/>
              <a:gd name="connsiteY8088" fmla="*/ 1102043 h 1405699"/>
              <a:gd name="connsiteX8089" fmla="*/ 1527715 w 2810446"/>
              <a:gd name="connsiteY8089" fmla="*/ 1105186 h 1405699"/>
              <a:gd name="connsiteX8090" fmla="*/ 1514951 w 2810446"/>
              <a:gd name="connsiteY8090" fmla="*/ 1108710 h 1405699"/>
              <a:gd name="connsiteX8091" fmla="*/ 1518095 w 2810446"/>
              <a:gd name="connsiteY8091" fmla="*/ 1105567 h 1405699"/>
              <a:gd name="connsiteX8092" fmla="*/ 1514951 w 2810446"/>
              <a:gd name="connsiteY8092" fmla="*/ 1102424 h 1405699"/>
              <a:gd name="connsiteX8093" fmla="*/ 1511808 w 2810446"/>
              <a:gd name="connsiteY8093" fmla="*/ 1105567 h 1405699"/>
              <a:gd name="connsiteX8094" fmla="*/ 1514951 w 2810446"/>
              <a:gd name="connsiteY8094" fmla="*/ 1108710 h 1405699"/>
              <a:gd name="connsiteX8095" fmla="*/ 1502093 w 2810446"/>
              <a:gd name="connsiteY8095" fmla="*/ 1111853 h 1405699"/>
              <a:gd name="connsiteX8096" fmla="*/ 1505236 w 2810446"/>
              <a:gd name="connsiteY8096" fmla="*/ 1108710 h 1405699"/>
              <a:gd name="connsiteX8097" fmla="*/ 1502093 w 2810446"/>
              <a:gd name="connsiteY8097" fmla="*/ 1105567 h 1405699"/>
              <a:gd name="connsiteX8098" fmla="*/ 1498949 w 2810446"/>
              <a:gd name="connsiteY8098" fmla="*/ 1108710 h 1405699"/>
              <a:gd name="connsiteX8099" fmla="*/ 1502093 w 2810446"/>
              <a:gd name="connsiteY8099" fmla="*/ 1111853 h 1405699"/>
              <a:gd name="connsiteX8100" fmla="*/ 1489139 w 2810446"/>
              <a:gd name="connsiteY8100" fmla="*/ 1114616 h 1405699"/>
              <a:gd name="connsiteX8101" fmla="*/ 1492282 w 2810446"/>
              <a:gd name="connsiteY8101" fmla="*/ 1111472 h 1405699"/>
              <a:gd name="connsiteX8102" fmla="*/ 1489139 w 2810446"/>
              <a:gd name="connsiteY8102" fmla="*/ 1108329 h 1405699"/>
              <a:gd name="connsiteX8103" fmla="*/ 1485995 w 2810446"/>
              <a:gd name="connsiteY8103" fmla="*/ 1111472 h 1405699"/>
              <a:gd name="connsiteX8104" fmla="*/ 1489139 w 2810446"/>
              <a:gd name="connsiteY8104" fmla="*/ 1114616 h 1405699"/>
              <a:gd name="connsiteX8105" fmla="*/ 1476185 w 2810446"/>
              <a:gd name="connsiteY8105" fmla="*/ 1116902 h 1405699"/>
              <a:gd name="connsiteX8106" fmla="*/ 1479328 w 2810446"/>
              <a:gd name="connsiteY8106" fmla="*/ 1113758 h 1405699"/>
              <a:gd name="connsiteX8107" fmla="*/ 1476185 w 2810446"/>
              <a:gd name="connsiteY8107" fmla="*/ 1110615 h 1405699"/>
              <a:gd name="connsiteX8108" fmla="*/ 1473041 w 2810446"/>
              <a:gd name="connsiteY8108" fmla="*/ 1113758 h 1405699"/>
              <a:gd name="connsiteX8109" fmla="*/ 1476185 w 2810446"/>
              <a:gd name="connsiteY8109" fmla="*/ 1116902 h 1405699"/>
              <a:gd name="connsiteX8110" fmla="*/ 1463040 w 2810446"/>
              <a:gd name="connsiteY8110" fmla="*/ 1118807 h 1405699"/>
              <a:gd name="connsiteX8111" fmla="*/ 1466183 w 2810446"/>
              <a:gd name="connsiteY8111" fmla="*/ 1115663 h 1405699"/>
              <a:gd name="connsiteX8112" fmla="*/ 1463040 w 2810446"/>
              <a:gd name="connsiteY8112" fmla="*/ 1112520 h 1405699"/>
              <a:gd name="connsiteX8113" fmla="*/ 1459897 w 2810446"/>
              <a:gd name="connsiteY8113" fmla="*/ 1115663 h 1405699"/>
              <a:gd name="connsiteX8114" fmla="*/ 1463040 w 2810446"/>
              <a:gd name="connsiteY8114" fmla="*/ 1118807 h 1405699"/>
              <a:gd name="connsiteX8115" fmla="*/ 1449896 w 2810446"/>
              <a:gd name="connsiteY8115" fmla="*/ 1120331 h 1405699"/>
              <a:gd name="connsiteX8116" fmla="*/ 1453039 w 2810446"/>
              <a:gd name="connsiteY8116" fmla="*/ 1117187 h 1405699"/>
              <a:gd name="connsiteX8117" fmla="*/ 1449896 w 2810446"/>
              <a:gd name="connsiteY8117" fmla="*/ 1114044 h 1405699"/>
              <a:gd name="connsiteX8118" fmla="*/ 1446752 w 2810446"/>
              <a:gd name="connsiteY8118" fmla="*/ 1117187 h 1405699"/>
              <a:gd name="connsiteX8119" fmla="*/ 1449896 w 2810446"/>
              <a:gd name="connsiteY8119" fmla="*/ 1120331 h 1405699"/>
              <a:gd name="connsiteX8120" fmla="*/ 1436751 w 2810446"/>
              <a:gd name="connsiteY8120" fmla="*/ 1121378 h 1405699"/>
              <a:gd name="connsiteX8121" fmla="*/ 1439894 w 2810446"/>
              <a:gd name="connsiteY8121" fmla="*/ 1118235 h 1405699"/>
              <a:gd name="connsiteX8122" fmla="*/ 1436751 w 2810446"/>
              <a:gd name="connsiteY8122" fmla="*/ 1115092 h 1405699"/>
              <a:gd name="connsiteX8123" fmla="*/ 1433608 w 2810446"/>
              <a:gd name="connsiteY8123" fmla="*/ 1118235 h 1405699"/>
              <a:gd name="connsiteX8124" fmla="*/ 1436751 w 2810446"/>
              <a:gd name="connsiteY8124" fmla="*/ 1121378 h 1405699"/>
              <a:gd name="connsiteX8125" fmla="*/ 1423511 w 2810446"/>
              <a:gd name="connsiteY8125" fmla="*/ 297180 h 1405699"/>
              <a:gd name="connsiteX8126" fmla="*/ 1426655 w 2810446"/>
              <a:gd name="connsiteY8126" fmla="*/ 294037 h 1405699"/>
              <a:gd name="connsiteX8127" fmla="*/ 1423511 w 2810446"/>
              <a:gd name="connsiteY8127" fmla="*/ 290894 h 1405699"/>
              <a:gd name="connsiteX8128" fmla="*/ 1420368 w 2810446"/>
              <a:gd name="connsiteY8128" fmla="*/ 294037 h 1405699"/>
              <a:gd name="connsiteX8129" fmla="*/ 1423511 w 2810446"/>
              <a:gd name="connsiteY8129" fmla="*/ 297180 h 1405699"/>
              <a:gd name="connsiteX8130" fmla="*/ 1436751 w 2810446"/>
              <a:gd name="connsiteY8130" fmla="*/ 297752 h 1405699"/>
              <a:gd name="connsiteX8131" fmla="*/ 1439894 w 2810446"/>
              <a:gd name="connsiteY8131" fmla="*/ 294608 h 1405699"/>
              <a:gd name="connsiteX8132" fmla="*/ 1436751 w 2810446"/>
              <a:gd name="connsiteY8132" fmla="*/ 291465 h 1405699"/>
              <a:gd name="connsiteX8133" fmla="*/ 1433608 w 2810446"/>
              <a:gd name="connsiteY8133" fmla="*/ 294608 h 1405699"/>
              <a:gd name="connsiteX8134" fmla="*/ 1436751 w 2810446"/>
              <a:gd name="connsiteY8134" fmla="*/ 297752 h 1405699"/>
              <a:gd name="connsiteX8135" fmla="*/ 1449896 w 2810446"/>
              <a:gd name="connsiteY8135" fmla="*/ 298799 h 1405699"/>
              <a:gd name="connsiteX8136" fmla="*/ 1453039 w 2810446"/>
              <a:gd name="connsiteY8136" fmla="*/ 295656 h 1405699"/>
              <a:gd name="connsiteX8137" fmla="*/ 1449896 w 2810446"/>
              <a:gd name="connsiteY8137" fmla="*/ 292513 h 1405699"/>
              <a:gd name="connsiteX8138" fmla="*/ 1446752 w 2810446"/>
              <a:gd name="connsiteY8138" fmla="*/ 295656 h 1405699"/>
              <a:gd name="connsiteX8139" fmla="*/ 1449896 w 2810446"/>
              <a:gd name="connsiteY8139" fmla="*/ 298799 h 1405699"/>
              <a:gd name="connsiteX8140" fmla="*/ 1463040 w 2810446"/>
              <a:gd name="connsiteY8140" fmla="*/ 300323 h 1405699"/>
              <a:gd name="connsiteX8141" fmla="*/ 1466183 w 2810446"/>
              <a:gd name="connsiteY8141" fmla="*/ 297180 h 1405699"/>
              <a:gd name="connsiteX8142" fmla="*/ 1463040 w 2810446"/>
              <a:gd name="connsiteY8142" fmla="*/ 294037 h 1405699"/>
              <a:gd name="connsiteX8143" fmla="*/ 1459897 w 2810446"/>
              <a:gd name="connsiteY8143" fmla="*/ 297180 h 1405699"/>
              <a:gd name="connsiteX8144" fmla="*/ 1463040 w 2810446"/>
              <a:gd name="connsiteY8144" fmla="*/ 300323 h 1405699"/>
              <a:gd name="connsiteX8145" fmla="*/ 1476185 w 2810446"/>
              <a:gd name="connsiteY8145" fmla="*/ 302228 h 1405699"/>
              <a:gd name="connsiteX8146" fmla="*/ 1479328 w 2810446"/>
              <a:gd name="connsiteY8146" fmla="*/ 299085 h 1405699"/>
              <a:gd name="connsiteX8147" fmla="*/ 1476185 w 2810446"/>
              <a:gd name="connsiteY8147" fmla="*/ 295942 h 1405699"/>
              <a:gd name="connsiteX8148" fmla="*/ 1473041 w 2810446"/>
              <a:gd name="connsiteY8148" fmla="*/ 299085 h 1405699"/>
              <a:gd name="connsiteX8149" fmla="*/ 1476185 w 2810446"/>
              <a:gd name="connsiteY8149" fmla="*/ 302228 h 1405699"/>
              <a:gd name="connsiteX8150" fmla="*/ 1489139 w 2810446"/>
              <a:gd name="connsiteY8150" fmla="*/ 304514 h 1405699"/>
              <a:gd name="connsiteX8151" fmla="*/ 1492282 w 2810446"/>
              <a:gd name="connsiteY8151" fmla="*/ 301371 h 1405699"/>
              <a:gd name="connsiteX8152" fmla="*/ 1489139 w 2810446"/>
              <a:gd name="connsiteY8152" fmla="*/ 298228 h 1405699"/>
              <a:gd name="connsiteX8153" fmla="*/ 1485995 w 2810446"/>
              <a:gd name="connsiteY8153" fmla="*/ 301371 h 1405699"/>
              <a:gd name="connsiteX8154" fmla="*/ 1489139 w 2810446"/>
              <a:gd name="connsiteY8154" fmla="*/ 304514 h 1405699"/>
              <a:gd name="connsiteX8155" fmla="*/ 1502093 w 2810446"/>
              <a:gd name="connsiteY8155" fmla="*/ 307276 h 1405699"/>
              <a:gd name="connsiteX8156" fmla="*/ 1505236 w 2810446"/>
              <a:gd name="connsiteY8156" fmla="*/ 304133 h 1405699"/>
              <a:gd name="connsiteX8157" fmla="*/ 1502093 w 2810446"/>
              <a:gd name="connsiteY8157" fmla="*/ 300990 h 1405699"/>
              <a:gd name="connsiteX8158" fmla="*/ 1498949 w 2810446"/>
              <a:gd name="connsiteY8158" fmla="*/ 304133 h 1405699"/>
              <a:gd name="connsiteX8159" fmla="*/ 1502093 w 2810446"/>
              <a:gd name="connsiteY8159" fmla="*/ 307276 h 1405699"/>
              <a:gd name="connsiteX8160" fmla="*/ 1514951 w 2810446"/>
              <a:gd name="connsiteY8160" fmla="*/ 310420 h 1405699"/>
              <a:gd name="connsiteX8161" fmla="*/ 1518095 w 2810446"/>
              <a:gd name="connsiteY8161" fmla="*/ 307276 h 1405699"/>
              <a:gd name="connsiteX8162" fmla="*/ 1514951 w 2810446"/>
              <a:gd name="connsiteY8162" fmla="*/ 304133 h 1405699"/>
              <a:gd name="connsiteX8163" fmla="*/ 1511808 w 2810446"/>
              <a:gd name="connsiteY8163" fmla="*/ 307276 h 1405699"/>
              <a:gd name="connsiteX8164" fmla="*/ 1514951 w 2810446"/>
              <a:gd name="connsiteY8164" fmla="*/ 310420 h 1405699"/>
              <a:gd name="connsiteX8165" fmla="*/ 1527715 w 2810446"/>
              <a:gd name="connsiteY8165" fmla="*/ 313944 h 1405699"/>
              <a:gd name="connsiteX8166" fmla="*/ 1530858 w 2810446"/>
              <a:gd name="connsiteY8166" fmla="*/ 310801 h 1405699"/>
              <a:gd name="connsiteX8167" fmla="*/ 1527715 w 2810446"/>
              <a:gd name="connsiteY8167" fmla="*/ 307658 h 1405699"/>
              <a:gd name="connsiteX8168" fmla="*/ 1524572 w 2810446"/>
              <a:gd name="connsiteY8168" fmla="*/ 310801 h 1405699"/>
              <a:gd name="connsiteX8169" fmla="*/ 1527715 w 2810446"/>
              <a:gd name="connsiteY8169" fmla="*/ 313944 h 1405699"/>
              <a:gd name="connsiteX8170" fmla="*/ 1540288 w 2810446"/>
              <a:gd name="connsiteY8170" fmla="*/ 317945 h 1405699"/>
              <a:gd name="connsiteX8171" fmla="*/ 1543431 w 2810446"/>
              <a:gd name="connsiteY8171" fmla="*/ 314801 h 1405699"/>
              <a:gd name="connsiteX8172" fmla="*/ 1540288 w 2810446"/>
              <a:gd name="connsiteY8172" fmla="*/ 311658 h 1405699"/>
              <a:gd name="connsiteX8173" fmla="*/ 1537145 w 2810446"/>
              <a:gd name="connsiteY8173" fmla="*/ 314801 h 1405699"/>
              <a:gd name="connsiteX8174" fmla="*/ 1540288 w 2810446"/>
              <a:gd name="connsiteY8174" fmla="*/ 317945 h 1405699"/>
              <a:gd name="connsiteX8175" fmla="*/ 1552766 w 2810446"/>
              <a:gd name="connsiteY8175" fmla="*/ 322326 h 1405699"/>
              <a:gd name="connsiteX8176" fmla="*/ 1555909 w 2810446"/>
              <a:gd name="connsiteY8176" fmla="*/ 319183 h 1405699"/>
              <a:gd name="connsiteX8177" fmla="*/ 1552766 w 2810446"/>
              <a:gd name="connsiteY8177" fmla="*/ 316040 h 1405699"/>
              <a:gd name="connsiteX8178" fmla="*/ 1549622 w 2810446"/>
              <a:gd name="connsiteY8178" fmla="*/ 319183 h 1405699"/>
              <a:gd name="connsiteX8179" fmla="*/ 1552766 w 2810446"/>
              <a:gd name="connsiteY8179" fmla="*/ 322326 h 1405699"/>
              <a:gd name="connsiteX8180" fmla="*/ 1565148 w 2810446"/>
              <a:gd name="connsiteY8180" fmla="*/ 327089 h 1405699"/>
              <a:gd name="connsiteX8181" fmla="*/ 1568291 w 2810446"/>
              <a:gd name="connsiteY8181" fmla="*/ 323945 h 1405699"/>
              <a:gd name="connsiteX8182" fmla="*/ 1565148 w 2810446"/>
              <a:gd name="connsiteY8182" fmla="*/ 320802 h 1405699"/>
              <a:gd name="connsiteX8183" fmla="*/ 1562005 w 2810446"/>
              <a:gd name="connsiteY8183" fmla="*/ 323945 h 1405699"/>
              <a:gd name="connsiteX8184" fmla="*/ 1565148 w 2810446"/>
              <a:gd name="connsiteY8184" fmla="*/ 327089 h 1405699"/>
              <a:gd name="connsiteX8185" fmla="*/ 1577340 w 2810446"/>
              <a:gd name="connsiteY8185" fmla="*/ 332232 h 1405699"/>
              <a:gd name="connsiteX8186" fmla="*/ 1580483 w 2810446"/>
              <a:gd name="connsiteY8186" fmla="*/ 329089 h 1405699"/>
              <a:gd name="connsiteX8187" fmla="*/ 1577340 w 2810446"/>
              <a:gd name="connsiteY8187" fmla="*/ 325946 h 1405699"/>
              <a:gd name="connsiteX8188" fmla="*/ 1574197 w 2810446"/>
              <a:gd name="connsiteY8188" fmla="*/ 329089 h 1405699"/>
              <a:gd name="connsiteX8189" fmla="*/ 1577340 w 2810446"/>
              <a:gd name="connsiteY8189" fmla="*/ 332232 h 1405699"/>
              <a:gd name="connsiteX8190" fmla="*/ 1589342 w 2810446"/>
              <a:gd name="connsiteY8190" fmla="*/ 337757 h 1405699"/>
              <a:gd name="connsiteX8191" fmla="*/ 1592485 w 2810446"/>
              <a:gd name="connsiteY8191" fmla="*/ 334613 h 1405699"/>
              <a:gd name="connsiteX8192" fmla="*/ 1589342 w 2810446"/>
              <a:gd name="connsiteY8192" fmla="*/ 331470 h 1405699"/>
              <a:gd name="connsiteX8193" fmla="*/ 1586198 w 2810446"/>
              <a:gd name="connsiteY8193" fmla="*/ 334613 h 1405699"/>
              <a:gd name="connsiteX8194" fmla="*/ 1589342 w 2810446"/>
              <a:gd name="connsiteY8194" fmla="*/ 337757 h 1405699"/>
              <a:gd name="connsiteX8195" fmla="*/ 1601153 w 2810446"/>
              <a:gd name="connsiteY8195" fmla="*/ 343757 h 1405699"/>
              <a:gd name="connsiteX8196" fmla="*/ 1604296 w 2810446"/>
              <a:gd name="connsiteY8196" fmla="*/ 340614 h 1405699"/>
              <a:gd name="connsiteX8197" fmla="*/ 1601153 w 2810446"/>
              <a:gd name="connsiteY8197" fmla="*/ 337471 h 1405699"/>
              <a:gd name="connsiteX8198" fmla="*/ 1598009 w 2810446"/>
              <a:gd name="connsiteY8198" fmla="*/ 340614 h 1405699"/>
              <a:gd name="connsiteX8199" fmla="*/ 1601153 w 2810446"/>
              <a:gd name="connsiteY8199" fmla="*/ 343757 h 1405699"/>
              <a:gd name="connsiteX8200" fmla="*/ 1612773 w 2810446"/>
              <a:gd name="connsiteY8200" fmla="*/ 350044 h 1405699"/>
              <a:gd name="connsiteX8201" fmla="*/ 1615916 w 2810446"/>
              <a:gd name="connsiteY8201" fmla="*/ 346900 h 1405699"/>
              <a:gd name="connsiteX8202" fmla="*/ 1612773 w 2810446"/>
              <a:gd name="connsiteY8202" fmla="*/ 343757 h 1405699"/>
              <a:gd name="connsiteX8203" fmla="*/ 1609630 w 2810446"/>
              <a:gd name="connsiteY8203" fmla="*/ 346900 h 1405699"/>
              <a:gd name="connsiteX8204" fmla="*/ 1612773 w 2810446"/>
              <a:gd name="connsiteY8204" fmla="*/ 350044 h 1405699"/>
              <a:gd name="connsiteX8205" fmla="*/ 1624203 w 2810446"/>
              <a:gd name="connsiteY8205" fmla="*/ 356711 h 1405699"/>
              <a:gd name="connsiteX8206" fmla="*/ 1627346 w 2810446"/>
              <a:gd name="connsiteY8206" fmla="*/ 353568 h 1405699"/>
              <a:gd name="connsiteX8207" fmla="*/ 1624203 w 2810446"/>
              <a:gd name="connsiteY8207" fmla="*/ 350425 h 1405699"/>
              <a:gd name="connsiteX8208" fmla="*/ 1621060 w 2810446"/>
              <a:gd name="connsiteY8208" fmla="*/ 353568 h 1405699"/>
              <a:gd name="connsiteX8209" fmla="*/ 1624203 w 2810446"/>
              <a:gd name="connsiteY8209" fmla="*/ 356711 h 1405699"/>
              <a:gd name="connsiteX8210" fmla="*/ 1635443 w 2810446"/>
              <a:gd name="connsiteY8210" fmla="*/ 363760 h 1405699"/>
              <a:gd name="connsiteX8211" fmla="*/ 1638586 w 2810446"/>
              <a:gd name="connsiteY8211" fmla="*/ 360617 h 1405699"/>
              <a:gd name="connsiteX8212" fmla="*/ 1635443 w 2810446"/>
              <a:gd name="connsiteY8212" fmla="*/ 357473 h 1405699"/>
              <a:gd name="connsiteX8213" fmla="*/ 1632299 w 2810446"/>
              <a:gd name="connsiteY8213" fmla="*/ 360617 h 1405699"/>
              <a:gd name="connsiteX8214" fmla="*/ 1635443 w 2810446"/>
              <a:gd name="connsiteY8214" fmla="*/ 363760 h 1405699"/>
              <a:gd name="connsiteX8215" fmla="*/ 1646396 w 2810446"/>
              <a:gd name="connsiteY8215" fmla="*/ 371094 h 1405699"/>
              <a:gd name="connsiteX8216" fmla="*/ 1649539 w 2810446"/>
              <a:gd name="connsiteY8216" fmla="*/ 367951 h 1405699"/>
              <a:gd name="connsiteX8217" fmla="*/ 1646396 w 2810446"/>
              <a:gd name="connsiteY8217" fmla="*/ 364808 h 1405699"/>
              <a:gd name="connsiteX8218" fmla="*/ 1643253 w 2810446"/>
              <a:gd name="connsiteY8218" fmla="*/ 367951 h 1405699"/>
              <a:gd name="connsiteX8219" fmla="*/ 1646396 w 2810446"/>
              <a:gd name="connsiteY8219" fmla="*/ 371094 h 1405699"/>
              <a:gd name="connsiteX8220" fmla="*/ 1657064 w 2810446"/>
              <a:gd name="connsiteY8220" fmla="*/ 378905 h 1405699"/>
              <a:gd name="connsiteX8221" fmla="*/ 1660208 w 2810446"/>
              <a:gd name="connsiteY8221" fmla="*/ 375761 h 1405699"/>
              <a:gd name="connsiteX8222" fmla="*/ 1657064 w 2810446"/>
              <a:gd name="connsiteY8222" fmla="*/ 372618 h 1405699"/>
              <a:gd name="connsiteX8223" fmla="*/ 1653921 w 2810446"/>
              <a:gd name="connsiteY8223" fmla="*/ 375761 h 1405699"/>
              <a:gd name="connsiteX8224" fmla="*/ 1657064 w 2810446"/>
              <a:gd name="connsiteY8224" fmla="*/ 378905 h 1405699"/>
              <a:gd name="connsiteX8225" fmla="*/ 1667542 w 2810446"/>
              <a:gd name="connsiteY8225" fmla="*/ 387001 h 1405699"/>
              <a:gd name="connsiteX8226" fmla="*/ 1670685 w 2810446"/>
              <a:gd name="connsiteY8226" fmla="*/ 383858 h 1405699"/>
              <a:gd name="connsiteX8227" fmla="*/ 1667542 w 2810446"/>
              <a:gd name="connsiteY8227" fmla="*/ 380714 h 1405699"/>
              <a:gd name="connsiteX8228" fmla="*/ 1664399 w 2810446"/>
              <a:gd name="connsiteY8228" fmla="*/ 383858 h 1405699"/>
              <a:gd name="connsiteX8229" fmla="*/ 1667542 w 2810446"/>
              <a:gd name="connsiteY8229" fmla="*/ 387001 h 1405699"/>
              <a:gd name="connsiteX8230" fmla="*/ 1677734 w 2810446"/>
              <a:gd name="connsiteY8230" fmla="*/ 395383 h 1405699"/>
              <a:gd name="connsiteX8231" fmla="*/ 1680877 w 2810446"/>
              <a:gd name="connsiteY8231" fmla="*/ 392240 h 1405699"/>
              <a:gd name="connsiteX8232" fmla="*/ 1677734 w 2810446"/>
              <a:gd name="connsiteY8232" fmla="*/ 389096 h 1405699"/>
              <a:gd name="connsiteX8233" fmla="*/ 1674590 w 2810446"/>
              <a:gd name="connsiteY8233" fmla="*/ 392240 h 1405699"/>
              <a:gd name="connsiteX8234" fmla="*/ 1677734 w 2810446"/>
              <a:gd name="connsiteY8234" fmla="*/ 395383 h 1405699"/>
              <a:gd name="connsiteX8235" fmla="*/ 1687735 w 2810446"/>
              <a:gd name="connsiteY8235" fmla="*/ 404146 h 1405699"/>
              <a:gd name="connsiteX8236" fmla="*/ 1690878 w 2810446"/>
              <a:gd name="connsiteY8236" fmla="*/ 401003 h 1405699"/>
              <a:gd name="connsiteX8237" fmla="*/ 1687735 w 2810446"/>
              <a:gd name="connsiteY8237" fmla="*/ 397859 h 1405699"/>
              <a:gd name="connsiteX8238" fmla="*/ 1684592 w 2810446"/>
              <a:gd name="connsiteY8238" fmla="*/ 401003 h 1405699"/>
              <a:gd name="connsiteX8239" fmla="*/ 1687735 w 2810446"/>
              <a:gd name="connsiteY8239" fmla="*/ 404146 h 1405699"/>
              <a:gd name="connsiteX8240" fmla="*/ 1697355 w 2810446"/>
              <a:gd name="connsiteY8240" fmla="*/ 413195 h 1405699"/>
              <a:gd name="connsiteX8241" fmla="*/ 1700498 w 2810446"/>
              <a:gd name="connsiteY8241" fmla="*/ 410051 h 1405699"/>
              <a:gd name="connsiteX8242" fmla="*/ 1697355 w 2810446"/>
              <a:gd name="connsiteY8242" fmla="*/ 406908 h 1405699"/>
              <a:gd name="connsiteX8243" fmla="*/ 1694212 w 2810446"/>
              <a:gd name="connsiteY8243" fmla="*/ 410051 h 1405699"/>
              <a:gd name="connsiteX8244" fmla="*/ 1697355 w 2810446"/>
              <a:gd name="connsiteY8244" fmla="*/ 413195 h 1405699"/>
              <a:gd name="connsiteX8245" fmla="*/ 1706689 w 2810446"/>
              <a:gd name="connsiteY8245" fmla="*/ 422529 h 1405699"/>
              <a:gd name="connsiteX8246" fmla="*/ 1709833 w 2810446"/>
              <a:gd name="connsiteY8246" fmla="*/ 419386 h 1405699"/>
              <a:gd name="connsiteX8247" fmla="*/ 1706689 w 2810446"/>
              <a:gd name="connsiteY8247" fmla="*/ 416243 h 1405699"/>
              <a:gd name="connsiteX8248" fmla="*/ 1703546 w 2810446"/>
              <a:gd name="connsiteY8248" fmla="*/ 419386 h 1405699"/>
              <a:gd name="connsiteX8249" fmla="*/ 1706689 w 2810446"/>
              <a:gd name="connsiteY8249" fmla="*/ 422529 h 1405699"/>
              <a:gd name="connsiteX8250" fmla="*/ 1715738 w 2810446"/>
              <a:gd name="connsiteY8250" fmla="*/ 432149 h 1405699"/>
              <a:gd name="connsiteX8251" fmla="*/ 1718882 w 2810446"/>
              <a:gd name="connsiteY8251" fmla="*/ 429006 h 1405699"/>
              <a:gd name="connsiteX8252" fmla="*/ 1715738 w 2810446"/>
              <a:gd name="connsiteY8252" fmla="*/ 425863 h 1405699"/>
              <a:gd name="connsiteX8253" fmla="*/ 1712595 w 2810446"/>
              <a:gd name="connsiteY8253" fmla="*/ 429006 h 1405699"/>
              <a:gd name="connsiteX8254" fmla="*/ 1715738 w 2810446"/>
              <a:gd name="connsiteY8254" fmla="*/ 432149 h 1405699"/>
              <a:gd name="connsiteX8255" fmla="*/ 1724501 w 2810446"/>
              <a:gd name="connsiteY8255" fmla="*/ 442055 h 1405699"/>
              <a:gd name="connsiteX8256" fmla="*/ 1727645 w 2810446"/>
              <a:gd name="connsiteY8256" fmla="*/ 438912 h 1405699"/>
              <a:gd name="connsiteX8257" fmla="*/ 1724501 w 2810446"/>
              <a:gd name="connsiteY8257" fmla="*/ 435769 h 1405699"/>
              <a:gd name="connsiteX8258" fmla="*/ 1721358 w 2810446"/>
              <a:gd name="connsiteY8258" fmla="*/ 438912 h 1405699"/>
              <a:gd name="connsiteX8259" fmla="*/ 1724501 w 2810446"/>
              <a:gd name="connsiteY8259" fmla="*/ 442055 h 1405699"/>
              <a:gd name="connsiteX8260" fmla="*/ 1732883 w 2810446"/>
              <a:gd name="connsiteY8260" fmla="*/ 452342 h 1405699"/>
              <a:gd name="connsiteX8261" fmla="*/ 1736027 w 2810446"/>
              <a:gd name="connsiteY8261" fmla="*/ 449199 h 1405699"/>
              <a:gd name="connsiteX8262" fmla="*/ 1732883 w 2810446"/>
              <a:gd name="connsiteY8262" fmla="*/ 446056 h 1405699"/>
              <a:gd name="connsiteX8263" fmla="*/ 1729740 w 2810446"/>
              <a:gd name="connsiteY8263" fmla="*/ 449199 h 1405699"/>
              <a:gd name="connsiteX8264" fmla="*/ 1732883 w 2810446"/>
              <a:gd name="connsiteY8264" fmla="*/ 452342 h 1405699"/>
              <a:gd name="connsiteX8265" fmla="*/ 1740980 w 2810446"/>
              <a:gd name="connsiteY8265" fmla="*/ 462820 h 1405699"/>
              <a:gd name="connsiteX8266" fmla="*/ 1744123 w 2810446"/>
              <a:gd name="connsiteY8266" fmla="*/ 459676 h 1405699"/>
              <a:gd name="connsiteX8267" fmla="*/ 1740980 w 2810446"/>
              <a:gd name="connsiteY8267" fmla="*/ 456533 h 1405699"/>
              <a:gd name="connsiteX8268" fmla="*/ 1737836 w 2810446"/>
              <a:gd name="connsiteY8268" fmla="*/ 459676 h 1405699"/>
              <a:gd name="connsiteX8269" fmla="*/ 1740980 w 2810446"/>
              <a:gd name="connsiteY8269" fmla="*/ 462820 h 1405699"/>
              <a:gd name="connsiteX8270" fmla="*/ 1748695 w 2810446"/>
              <a:gd name="connsiteY8270" fmla="*/ 473488 h 1405699"/>
              <a:gd name="connsiteX8271" fmla="*/ 1751838 w 2810446"/>
              <a:gd name="connsiteY8271" fmla="*/ 470345 h 1405699"/>
              <a:gd name="connsiteX8272" fmla="*/ 1748695 w 2810446"/>
              <a:gd name="connsiteY8272" fmla="*/ 467201 h 1405699"/>
              <a:gd name="connsiteX8273" fmla="*/ 1745552 w 2810446"/>
              <a:gd name="connsiteY8273" fmla="*/ 470345 h 1405699"/>
              <a:gd name="connsiteX8274" fmla="*/ 1748695 w 2810446"/>
              <a:gd name="connsiteY8274" fmla="*/ 473488 h 1405699"/>
              <a:gd name="connsiteX8275" fmla="*/ 1756124 w 2810446"/>
              <a:gd name="connsiteY8275" fmla="*/ 484442 h 1405699"/>
              <a:gd name="connsiteX8276" fmla="*/ 1759268 w 2810446"/>
              <a:gd name="connsiteY8276" fmla="*/ 481298 h 1405699"/>
              <a:gd name="connsiteX8277" fmla="*/ 1756124 w 2810446"/>
              <a:gd name="connsiteY8277" fmla="*/ 478155 h 1405699"/>
              <a:gd name="connsiteX8278" fmla="*/ 1752981 w 2810446"/>
              <a:gd name="connsiteY8278" fmla="*/ 481298 h 1405699"/>
              <a:gd name="connsiteX8279" fmla="*/ 1756124 w 2810446"/>
              <a:gd name="connsiteY8279" fmla="*/ 484442 h 1405699"/>
              <a:gd name="connsiteX8280" fmla="*/ 1763173 w 2810446"/>
              <a:gd name="connsiteY8280" fmla="*/ 495681 h 1405699"/>
              <a:gd name="connsiteX8281" fmla="*/ 1766316 w 2810446"/>
              <a:gd name="connsiteY8281" fmla="*/ 492538 h 1405699"/>
              <a:gd name="connsiteX8282" fmla="*/ 1763173 w 2810446"/>
              <a:gd name="connsiteY8282" fmla="*/ 489395 h 1405699"/>
              <a:gd name="connsiteX8283" fmla="*/ 1760030 w 2810446"/>
              <a:gd name="connsiteY8283" fmla="*/ 492538 h 1405699"/>
              <a:gd name="connsiteX8284" fmla="*/ 1763173 w 2810446"/>
              <a:gd name="connsiteY8284" fmla="*/ 495681 h 1405699"/>
              <a:gd name="connsiteX8285" fmla="*/ 1769840 w 2810446"/>
              <a:gd name="connsiteY8285" fmla="*/ 507111 h 1405699"/>
              <a:gd name="connsiteX8286" fmla="*/ 1772984 w 2810446"/>
              <a:gd name="connsiteY8286" fmla="*/ 503968 h 1405699"/>
              <a:gd name="connsiteX8287" fmla="*/ 1769840 w 2810446"/>
              <a:gd name="connsiteY8287" fmla="*/ 500825 h 1405699"/>
              <a:gd name="connsiteX8288" fmla="*/ 1766697 w 2810446"/>
              <a:gd name="connsiteY8288" fmla="*/ 503968 h 1405699"/>
              <a:gd name="connsiteX8289" fmla="*/ 1769840 w 2810446"/>
              <a:gd name="connsiteY8289" fmla="*/ 507111 h 1405699"/>
              <a:gd name="connsiteX8290" fmla="*/ 1776127 w 2810446"/>
              <a:gd name="connsiteY8290" fmla="*/ 518732 h 1405699"/>
              <a:gd name="connsiteX8291" fmla="*/ 1779270 w 2810446"/>
              <a:gd name="connsiteY8291" fmla="*/ 515588 h 1405699"/>
              <a:gd name="connsiteX8292" fmla="*/ 1776127 w 2810446"/>
              <a:gd name="connsiteY8292" fmla="*/ 512445 h 1405699"/>
              <a:gd name="connsiteX8293" fmla="*/ 1772984 w 2810446"/>
              <a:gd name="connsiteY8293" fmla="*/ 515588 h 1405699"/>
              <a:gd name="connsiteX8294" fmla="*/ 1776127 w 2810446"/>
              <a:gd name="connsiteY8294" fmla="*/ 518732 h 1405699"/>
              <a:gd name="connsiteX8295" fmla="*/ 1782032 w 2810446"/>
              <a:gd name="connsiteY8295" fmla="*/ 530543 h 1405699"/>
              <a:gd name="connsiteX8296" fmla="*/ 1785176 w 2810446"/>
              <a:gd name="connsiteY8296" fmla="*/ 527399 h 1405699"/>
              <a:gd name="connsiteX8297" fmla="*/ 1782032 w 2810446"/>
              <a:gd name="connsiteY8297" fmla="*/ 524256 h 1405699"/>
              <a:gd name="connsiteX8298" fmla="*/ 1778889 w 2810446"/>
              <a:gd name="connsiteY8298" fmla="*/ 527399 h 1405699"/>
              <a:gd name="connsiteX8299" fmla="*/ 1782032 w 2810446"/>
              <a:gd name="connsiteY8299" fmla="*/ 530543 h 1405699"/>
              <a:gd name="connsiteX8300" fmla="*/ 1787652 w 2810446"/>
              <a:gd name="connsiteY8300" fmla="*/ 542544 h 1405699"/>
              <a:gd name="connsiteX8301" fmla="*/ 1790795 w 2810446"/>
              <a:gd name="connsiteY8301" fmla="*/ 539401 h 1405699"/>
              <a:gd name="connsiteX8302" fmla="*/ 1787652 w 2810446"/>
              <a:gd name="connsiteY8302" fmla="*/ 536258 h 1405699"/>
              <a:gd name="connsiteX8303" fmla="*/ 1784509 w 2810446"/>
              <a:gd name="connsiteY8303" fmla="*/ 539401 h 1405699"/>
              <a:gd name="connsiteX8304" fmla="*/ 1787652 w 2810446"/>
              <a:gd name="connsiteY8304" fmla="*/ 542544 h 1405699"/>
              <a:gd name="connsiteX8305" fmla="*/ 1792796 w 2810446"/>
              <a:gd name="connsiteY8305" fmla="*/ 554736 h 1405699"/>
              <a:gd name="connsiteX8306" fmla="*/ 1795939 w 2810446"/>
              <a:gd name="connsiteY8306" fmla="*/ 551593 h 1405699"/>
              <a:gd name="connsiteX8307" fmla="*/ 1792796 w 2810446"/>
              <a:gd name="connsiteY8307" fmla="*/ 548450 h 1405699"/>
              <a:gd name="connsiteX8308" fmla="*/ 1789652 w 2810446"/>
              <a:gd name="connsiteY8308" fmla="*/ 551593 h 1405699"/>
              <a:gd name="connsiteX8309" fmla="*/ 1792796 w 2810446"/>
              <a:gd name="connsiteY8309" fmla="*/ 554736 h 1405699"/>
              <a:gd name="connsiteX8310" fmla="*/ 1797558 w 2810446"/>
              <a:gd name="connsiteY8310" fmla="*/ 567023 h 1405699"/>
              <a:gd name="connsiteX8311" fmla="*/ 1800701 w 2810446"/>
              <a:gd name="connsiteY8311" fmla="*/ 563880 h 1405699"/>
              <a:gd name="connsiteX8312" fmla="*/ 1797558 w 2810446"/>
              <a:gd name="connsiteY8312" fmla="*/ 560737 h 1405699"/>
              <a:gd name="connsiteX8313" fmla="*/ 1794415 w 2810446"/>
              <a:gd name="connsiteY8313" fmla="*/ 563880 h 1405699"/>
              <a:gd name="connsiteX8314" fmla="*/ 1797558 w 2810446"/>
              <a:gd name="connsiteY8314" fmla="*/ 567023 h 1405699"/>
              <a:gd name="connsiteX8315" fmla="*/ 1801939 w 2810446"/>
              <a:gd name="connsiteY8315" fmla="*/ 579596 h 1405699"/>
              <a:gd name="connsiteX8316" fmla="*/ 1805083 w 2810446"/>
              <a:gd name="connsiteY8316" fmla="*/ 576453 h 1405699"/>
              <a:gd name="connsiteX8317" fmla="*/ 1801939 w 2810446"/>
              <a:gd name="connsiteY8317" fmla="*/ 573310 h 1405699"/>
              <a:gd name="connsiteX8318" fmla="*/ 1798796 w 2810446"/>
              <a:gd name="connsiteY8318" fmla="*/ 576453 h 1405699"/>
              <a:gd name="connsiteX8319" fmla="*/ 1801939 w 2810446"/>
              <a:gd name="connsiteY8319" fmla="*/ 579596 h 1405699"/>
              <a:gd name="connsiteX8320" fmla="*/ 1805845 w 2810446"/>
              <a:gd name="connsiteY8320" fmla="*/ 592169 h 1405699"/>
              <a:gd name="connsiteX8321" fmla="*/ 1808988 w 2810446"/>
              <a:gd name="connsiteY8321" fmla="*/ 589026 h 1405699"/>
              <a:gd name="connsiteX8322" fmla="*/ 1805845 w 2810446"/>
              <a:gd name="connsiteY8322" fmla="*/ 585883 h 1405699"/>
              <a:gd name="connsiteX8323" fmla="*/ 1802702 w 2810446"/>
              <a:gd name="connsiteY8323" fmla="*/ 589026 h 1405699"/>
              <a:gd name="connsiteX8324" fmla="*/ 1805845 w 2810446"/>
              <a:gd name="connsiteY8324" fmla="*/ 592169 h 1405699"/>
              <a:gd name="connsiteX8325" fmla="*/ 1809464 w 2810446"/>
              <a:gd name="connsiteY8325" fmla="*/ 604933 h 1405699"/>
              <a:gd name="connsiteX8326" fmla="*/ 1812608 w 2810446"/>
              <a:gd name="connsiteY8326" fmla="*/ 601790 h 1405699"/>
              <a:gd name="connsiteX8327" fmla="*/ 1809464 w 2810446"/>
              <a:gd name="connsiteY8327" fmla="*/ 598646 h 1405699"/>
              <a:gd name="connsiteX8328" fmla="*/ 1806321 w 2810446"/>
              <a:gd name="connsiteY8328" fmla="*/ 601790 h 1405699"/>
              <a:gd name="connsiteX8329" fmla="*/ 1809464 w 2810446"/>
              <a:gd name="connsiteY8329" fmla="*/ 604933 h 1405699"/>
              <a:gd name="connsiteX8330" fmla="*/ 1812608 w 2810446"/>
              <a:gd name="connsiteY8330" fmla="*/ 617792 h 1405699"/>
              <a:gd name="connsiteX8331" fmla="*/ 1815751 w 2810446"/>
              <a:gd name="connsiteY8331" fmla="*/ 614648 h 1405699"/>
              <a:gd name="connsiteX8332" fmla="*/ 1812608 w 2810446"/>
              <a:gd name="connsiteY8332" fmla="*/ 611505 h 1405699"/>
              <a:gd name="connsiteX8333" fmla="*/ 1809464 w 2810446"/>
              <a:gd name="connsiteY8333" fmla="*/ 614648 h 1405699"/>
              <a:gd name="connsiteX8334" fmla="*/ 1812608 w 2810446"/>
              <a:gd name="connsiteY8334" fmla="*/ 617792 h 1405699"/>
              <a:gd name="connsiteX8335" fmla="*/ 1815370 w 2810446"/>
              <a:gd name="connsiteY8335" fmla="*/ 630746 h 1405699"/>
              <a:gd name="connsiteX8336" fmla="*/ 1818513 w 2810446"/>
              <a:gd name="connsiteY8336" fmla="*/ 627602 h 1405699"/>
              <a:gd name="connsiteX8337" fmla="*/ 1815370 w 2810446"/>
              <a:gd name="connsiteY8337" fmla="*/ 624459 h 1405699"/>
              <a:gd name="connsiteX8338" fmla="*/ 1812227 w 2810446"/>
              <a:gd name="connsiteY8338" fmla="*/ 627602 h 1405699"/>
              <a:gd name="connsiteX8339" fmla="*/ 1815370 w 2810446"/>
              <a:gd name="connsiteY8339" fmla="*/ 630746 h 1405699"/>
              <a:gd name="connsiteX8340" fmla="*/ 1817656 w 2810446"/>
              <a:gd name="connsiteY8340" fmla="*/ 643700 h 1405699"/>
              <a:gd name="connsiteX8341" fmla="*/ 1820799 w 2810446"/>
              <a:gd name="connsiteY8341" fmla="*/ 640556 h 1405699"/>
              <a:gd name="connsiteX8342" fmla="*/ 1817656 w 2810446"/>
              <a:gd name="connsiteY8342" fmla="*/ 637413 h 1405699"/>
              <a:gd name="connsiteX8343" fmla="*/ 1814513 w 2810446"/>
              <a:gd name="connsiteY8343" fmla="*/ 640556 h 1405699"/>
              <a:gd name="connsiteX8344" fmla="*/ 1817656 w 2810446"/>
              <a:gd name="connsiteY8344" fmla="*/ 643700 h 1405699"/>
              <a:gd name="connsiteX8345" fmla="*/ 1819561 w 2810446"/>
              <a:gd name="connsiteY8345" fmla="*/ 656844 h 1405699"/>
              <a:gd name="connsiteX8346" fmla="*/ 1822704 w 2810446"/>
              <a:gd name="connsiteY8346" fmla="*/ 653701 h 1405699"/>
              <a:gd name="connsiteX8347" fmla="*/ 1819561 w 2810446"/>
              <a:gd name="connsiteY8347" fmla="*/ 650558 h 1405699"/>
              <a:gd name="connsiteX8348" fmla="*/ 1816418 w 2810446"/>
              <a:gd name="connsiteY8348" fmla="*/ 653701 h 1405699"/>
              <a:gd name="connsiteX8349" fmla="*/ 1819561 w 2810446"/>
              <a:gd name="connsiteY8349" fmla="*/ 656844 h 1405699"/>
              <a:gd name="connsiteX8350" fmla="*/ 1820989 w 2810446"/>
              <a:gd name="connsiteY8350" fmla="*/ 669988 h 1405699"/>
              <a:gd name="connsiteX8351" fmla="*/ 1824133 w 2810446"/>
              <a:gd name="connsiteY8351" fmla="*/ 666845 h 1405699"/>
              <a:gd name="connsiteX8352" fmla="*/ 1820989 w 2810446"/>
              <a:gd name="connsiteY8352" fmla="*/ 663702 h 1405699"/>
              <a:gd name="connsiteX8353" fmla="*/ 1817846 w 2810446"/>
              <a:gd name="connsiteY8353" fmla="*/ 666845 h 1405699"/>
              <a:gd name="connsiteX8354" fmla="*/ 1820989 w 2810446"/>
              <a:gd name="connsiteY8354" fmla="*/ 669988 h 1405699"/>
              <a:gd name="connsiteX8355" fmla="*/ 1822133 w 2810446"/>
              <a:gd name="connsiteY8355" fmla="*/ 683133 h 1405699"/>
              <a:gd name="connsiteX8356" fmla="*/ 1825276 w 2810446"/>
              <a:gd name="connsiteY8356" fmla="*/ 679990 h 1405699"/>
              <a:gd name="connsiteX8357" fmla="*/ 1822133 w 2810446"/>
              <a:gd name="connsiteY8357" fmla="*/ 676847 h 1405699"/>
              <a:gd name="connsiteX8358" fmla="*/ 1818989 w 2810446"/>
              <a:gd name="connsiteY8358" fmla="*/ 679990 h 1405699"/>
              <a:gd name="connsiteX8359" fmla="*/ 1822133 w 2810446"/>
              <a:gd name="connsiteY8359" fmla="*/ 683133 h 1405699"/>
              <a:gd name="connsiteX8360" fmla="*/ 1822704 w 2810446"/>
              <a:gd name="connsiteY8360" fmla="*/ 696373 h 1405699"/>
              <a:gd name="connsiteX8361" fmla="*/ 1825847 w 2810446"/>
              <a:gd name="connsiteY8361" fmla="*/ 693230 h 1405699"/>
              <a:gd name="connsiteX8362" fmla="*/ 1822704 w 2810446"/>
              <a:gd name="connsiteY8362" fmla="*/ 690086 h 1405699"/>
              <a:gd name="connsiteX8363" fmla="*/ 1819561 w 2810446"/>
              <a:gd name="connsiteY8363" fmla="*/ 693230 h 1405699"/>
              <a:gd name="connsiteX8364" fmla="*/ 1822704 w 2810446"/>
              <a:gd name="connsiteY8364" fmla="*/ 696373 h 1405699"/>
              <a:gd name="connsiteX8365" fmla="*/ 1837658 w 2810446"/>
              <a:gd name="connsiteY8365" fmla="*/ 709613 h 1405699"/>
              <a:gd name="connsiteX8366" fmla="*/ 1840802 w 2810446"/>
              <a:gd name="connsiteY8366" fmla="*/ 706469 h 1405699"/>
              <a:gd name="connsiteX8367" fmla="*/ 1837658 w 2810446"/>
              <a:gd name="connsiteY8367" fmla="*/ 703326 h 1405699"/>
              <a:gd name="connsiteX8368" fmla="*/ 1834515 w 2810446"/>
              <a:gd name="connsiteY8368" fmla="*/ 706469 h 1405699"/>
              <a:gd name="connsiteX8369" fmla="*/ 1837658 w 2810446"/>
              <a:gd name="connsiteY8369" fmla="*/ 709613 h 1405699"/>
              <a:gd name="connsiteX8370" fmla="*/ 1716024 w 2810446"/>
              <a:gd name="connsiteY8370" fmla="*/ 1008317 h 1405699"/>
              <a:gd name="connsiteX8371" fmla="*/ 1719167 w 2810446"/>
              <a:gd name="connsiteY8371" fmla="*/ 1005173 h 1405699"/>
              <a:gd name="connsiteX8372" fmla="*/ 1716024 w 2810446"/>
              <a:gd name="connsiteY8372" fmla="*/ 1002030 h 1405699"/>
              <a:gd name="connsiteX8373" fmla="*/ 1712881 w 2810446"/>
              <a:gd name="connsiteY8373" fmla="*/ 1005173 h 1405699"/>
              <a:gd name="connsiteX8374" fmla="*/ 1716024 w 2810446"/>
              <a:gd name="connsiteY8374" fmla="*/ 1008317 h 1405699"/>
              <a:gd name="connsiteX8375" fmla="*/ 1706594 w 2810446"/>
              <a:gd name="connsiteY8375" fmla="*/ 1017556 h 1405699"/>
              <a:gd name="connsiteX8376" fmla="*/ 1709738 w 2810446"/>
              <a:gd name="connsiteY8376" fmla="*/ 1014413 h 1405699"/>
              <a:gd name="connsiteX8377" fmla="*/ 1706594 w 2810446"/>
              <a:gd name="connsiteY8377" fmla="*/ 1011269 h 1405699"/>
              <a:gd name="connsiteX8378" fmla="*/ 1703451 w 2810446"/>
              <a:gd name="connsiteY8378" fmla="*/ 1014413 h 1405699"/>
              <a:gd name="connsiteX8379" fmla="*/ 1706594 w 2810446"/>
              <a:gd name="connsiteY8379" fmla="*/ 1017556 h 1405699"/>
              <a:gd name="connsiteX8380" fmla="*/ 1696879 w 2810446"/>
              <a:gd name="connsiteY8380" fmla="*/ 1026605 h 1405699"/>
              <a:gd name="connsiteX8381" fmla="*/ 1700022 w 2810446"/>
              <a:gd name="connsiteY8381" fmla="*/ 1023461 h 1405699"/>
              <a:gd name="connsiteX8382" fmla="*/ 1696879 w 2810446"/>
              <a:gd name="connsiteY8382" fmla="*/ 1020318 h 1405699"/>
              <a:gd name="connsiteX8383" fmla="*/ 1693736 w 2810446"/>
              <a:gd name="connsiteY8383" fmla="*/ 1023461 h 1405699"/>
              <a:gd name="connsiteX8384" fmla="*/ 1696879 w 2810446"/>
              <a:gd name="connsiteY8384" fmla="*/ 1026605 h 1405699"/>
              <a:gd name="connsiteX8385" fmla="*/ 1686973 w 2810446"/>
              <a:gd name="connsiteY8385" fmla="*/ 1035368 h 1405699"/>
              <a:gd name="connsiteX8386" fmla="*/ 1690116 w 2810446"/>
              <a:gd name="connsiteY8386" fmla="*/ 1032224 h 1405699"/>
              <a:gd name="connsiteX8387" fmla="*/ 1686973 w 2810446"/>
              <a:gd name="connsiteY8387" fmla="*/ 1029081 h 1405699"/>
              <a:gd name="connsiteX8388" fmla="*/ 1683830 w 2810446"/>
              <a:gd name="connsiteY8388" fmla="*/ 1032224 h 1405699"/>
              <a:gd name="connsiteX8389" fmla="*/ 1686973 w 2810446"/>
              <a:gd name="connsiteY8389" fmla="*/ 1035368 h 1405699"/>
              <a:gd name="connsiteX8390" fmla="*/ 1676781 w 2810446"/>
              <a:gd name="connsiteY8390" fmla="*/ 1043750 h 1405699"/>
              <a:gd name="connsiteX8391" fmla="*/ 1679924 w 2810446"/>
              <a:gd name="connsiteY8391" fmla="*/ 1040606 h 1405699"/>
              <a:gd name="connsiteX8392" fmla="*/ 1676781 w 2810446"/>
              <a:gd name="connsiteY8392" fmla="*/ 1037463 h 1405699"/>
              <a:gd name="connsiteX8393" fmla="*/ 1673638 w 2810446"/>
              <a:gd name="connsiteY8393" fmla="*/ 1040606 h 1405699"/>
              <a:gd name="connsiteX8394" fmla="*/ 1676781 w 2810446"/>
              <a:gd name="connsiteY8394" fmla="*/ 1043750 h 1405699"/>
              <a:gd name="connsiteX8395" fmla="*/ 1666304 w 2810446"/>
              <a:gd name="connsiteY8395" fmla="*/ 1051846 h 1405699"/>
              <a:gd name="connsiteX8396" fmla="*/ 1669447 w 2810446"/>
              <a:gd name="connsiteY8396" fmla="*/ 1048703 h 1405699"/>
              <a:gd name="connsiteX8397" fmla="*/ 1666304 w 2810446"/>
              <a:gd name="connsiteY8397" fmla="*/ 1045559 h 1405699"/>
              <a:gd name="connsiteX8398" fmla="*/ 1663160 w 2810446"/>
              <a:gd name="connsiteY8398" fmla="*/ 1048703 h 1405699"/>
              <a:gd name="connsiteX8399" fmla="*/ 1666304 w 2810446"/>
              <a:gd name="connsiteY8399" fmla="*/ 1051846 h 1405699"/>
              <a:gd name="connsiteX8400" fmla="*/ 1655540 w 2810446"/>
              <a:gd name="connsiteY8400" fmla="*/ 1059561 h 1405699"/>
              <a:gd name="connsiteX8401" fmla="*/ 1658684 w 2810446"/>
              <a:gd name="connsiteY8401" fmla="*/ 1056418 h 1405699"/>
              <a:gd name="connsiteX8402" fmla="*/ 1655540 w 2810446"/>
              <a:gd name="connsiteY8402" fmla="*/ 1053275 h 1405699"/>
              <a:gd name="connsiteX8403" fmla="*/ 1652397 w 2810446"/>
              <a:gd name="connsiteY8403" fmla="*/ 1056418 h 1405699"/>
              <a:gd name="connsiteX8404" fmla="*/ 1655540 w 2810446"/>
              <a:gd name="connsiteY8404" fmla="*/ 1059561 h 1405699"/>
              <a:gd name="connsiteX8405" fmla="*/ 1598676 w 2810446"/>
              <a:gd name="connsiteY8405" fmla="*/ 1093184 h 1405699"/>
              <a:gd name="connsiteX8406" fmla="*/ 1601819 w 2810446"/>
              <a:gd name="connsiteY8406" fmla="*/ 1090041 h 1405699"/>
              <a:gd name="connsiteX8407" fmla="*/ 1598676 w 2810446"/>
              <a:gd name="connsiteY8407" fmla="*/ 1086898 h 1405699"/>
              <a:gd name="connsiteX8408" fmla="*/ 1595533 w 2810446"/>
              <a:gd name="connsiteY8408" fmla="*/ 1090041 h 1405699"/>
              <a:gd name="connsiteX8409" fmla="*/ 1598676 w 2810446"/>
              <a:gd name="connsiteY8409" fmla="*/ 1093184 h 1405699"/>
              <a:gd name="connsiteX8410" fmla="*/ 1586770 w 2810446"/>
              <a:gd name="connsiteY8410" fmla="*/ 1098804 h 1405699"/>
              <a:gd name="connsiteX8411" fmla="*/ 1589913 w 2810446"/>
              <a:gd name="connsiteY8411" fmla="*/ 1095661 h 1405699"/>
              <a:gd name="connsiteX8412" fmla="*/ 1586770 w 2810446"/>
              <a:gd name="connsiteY8412" fmla="*/ 1092518 h 1405699"/>
              <a:gd name="connsiteX8413" fmla="*/ 1583627 w 2810446"/>
              <a:gd name="connsiteY8413" fmla="*/ 1095661 h 1405699"/>
              <a:gd name="connsiteX8414" fmla="*/ 1586770 w 2810446"/>
              <a:gd name="connsiteY8414" fmla="*/ 1098804 h 1405699"/>
              <a:gd name="connsiteX8415" fmla="*/ 1574578 w 2810446"/>
              <a:gd name="connsiteY8415" fmla="*/ 1104138 h 1405699"/>
              <a:gd name="connsiteX8416" fmla="*/ 1577721 w 2810446"/>
              <a:gd name="connsiteY8416" fmla="*/ 1100995 h 1405699"/>
              <a:gd name="connsiteX8417" fmla="*/ 1574578 w 2810446"/>
              <a:gd name="connsiteY8417" fmla="*/ 1097852 h 1405699"/>
              <a:gd name="connsiteX8418" fmla="*/ 1571435 w 2810446"/>
              <a:gd name="connsiteY8418" fmla="*/ 1100995 h 1405699"/>
              <a:gd name="connsiteX8419" fmla="*/ 1574578 w 2810446"/>
              <a:gd name="connsiteY8419" fmla="*/ 1104138 h 1405699"/>
              <a:gd name="connsiteX8420" fmla="*/ 1562291 w 2810446"/>
              <a:gd name="connsiteY8420" fmla="*/ 1108996 h 1405699"/>
              <a:gd name="connsiteX8421" fmla="*/ 1565434 w 2810446"/>
              <a:gd name="connsiteY8421" fmla="*/ 1105853 h 1405699"/>
              <a:gd name="connsiteX8422" fmla="*/ 1562291 w 2810446"/>
              <a:gd name="connsiteY8422" fmla="*/ 1102709 h 1405699"/>
              <a:gd name="connsiteX8423" fmla="*/ 1559147 w 2810446"/>
              <a:gd name="connsiteY8423" fmla="*/ 1105853 h 1405699"/>
              <a:gd name="connsiteX8424" fmla="*/ 1562291 w 2810446"/>
              <a:gd name="connsiteY8424" fmla="*/ 1108996 h 1405699"/>
              <a:gd name="connsiteX8425" fmla="*/ 1549908 w 2810446"/>
              <a:gd name="connsiteY8425" fmla="*/ 1113568 h 1405699"/>
              <a:gd name="connsiteX8426" fmla="*/ 1553051 w 2810446"/>
              <a:gd name="connsiteY8426" fmla="*/ 1110425 h 1405699"/>
              <a:gd name="connsiteX8427" fmla="*/ 1549908 w 2810446"/>
              <a:gd name="connsiteY8427" fmla="*/ 1107281 h 1405699"/>
              <a:gd name="connsiteX8428" fmla="*/ 1546765 w 2810446"/>
              <a:gd name="connsiteY8428" fmla="*/ 1110425 h 1405699"/>
              <a:gd name="connsiteX8429" fmla="*/ 1549908 w 2810446"/>
              <a:gd name="connsiteY8429" fmla="*/ 1113568 h 1405699"/>
              <a:gd name="connsiteX8430" fmla="*/ 1537335 w 2810446"/>
              <a:gd name="connsiteY8430" fmla="*/ 1117664 h 1405699"/>
              <a:gd name="connsiteX8431" fmla="*/ 1540478 w 2810446"/>
              <a:gd name="connsiteY8431" fmla="*/ 1114520 h 1405699"/>
              <a:gd name="connsiteX8432" fmla="*/ 1537335 w 2810446"/>
              <a:gd name="connsiteY8432" fmla="*/ 1111377 h 1405699"/>
              <a:gd name="connsiteX8433" fmla="*/ 1534192 w 2810446"/>
              <a:gd name="connsiteY8433" fmla="*/ 1114520 h 1405699"/>
              <a:gd name="connsiteX8434" fmla="*/ 1537335 w 2810446"/>
              <a:gd name="connsiteY8434" fmla="*/ 1117664 h 1405699"/>
              <a:gd name="connsiteX8435" fmla="*/ 1524667 w 2810446"/>
              <a:gd name="connsiteY8435" fmla="*/ 1121378 h 1405699"/>
              <a:gd name="connsiteX8436" fmla="*/ 1527810 w 2810446"/>
              <a:gd name="connsiteY8436" fmla="*/ 1118235 h 1405699"/>
              <a:gd name="connsiteX8437" fmla="*/ 1524667 w 2810446"/>
              <a:gd name="connsiteY8437" fmla="*/ 1115092 h 1405699"/>
              <a:gd name="connsiteX8438" fmla="*/ 1521524 w 2810446"/>
              <a:gd name="connsiteY8438" fmla="*/ 1118235 h 1405699"/>
              <a:gd name="connsiteX8439" fmla="*/ 1524667 w 2810446"/>
              <a:gd name="connsiteY8439" fmla="*/ 1121378 h 1405699"/>
              <a:gd name="connsiteX8440" fmla="*/ 1511808 w 2810446"/>
              <a:gd name="connsiteY8440" fmla="*/ 1124712 h 1405699"/>
              <a:gd name="connsiteX8441" fmla="*/ 1514951 w 2810446"/>
              <a:gd name="connsiteY8441" fmla="*/ 1121569 h 1405699"/>
              <a:gd name="connsiteX8442" fmla="*/ 1511808 w 2810446"/>
              <a:gd name="connsiteY8442" fmla="*/ 1118426 h 1405699"/>
              <a:gd name="connsiteX8443" fmla="*/ 1508665 w 2810446"/>
              <a:gd name="connsiteY8443" fmla="*/ 1121569 h 1405699"/>
              <a:gd name="connsiteX8444" fmla="*/ 1511808 w 2810446"/>
              <a:gd name="connsiteY8444" fmla="*/ 1124712 h 1405699"/>
              <a:gd name="connsiteX8445" fmla="*/ 1498949 w 2810446"/>
              <a:gd name="connsiteY8445" fmla="*/ 1127665 h 1405699"/>
              <a:gd name="connsiteX8446" fmla="*/ 1502093 w 2810446"/>
              <a:gd name="connsiteY8446" fmla="*/ 1124522 h 1405699"/>
              <a:gd name="connsiteX8447" fmla="*/ 1498949 w 2810446"/>
              <a:gd name="connsiteY8447" fmla="*/ 1121378 h 1405699"/>
              <a:gd name="connsiteX8448" fmla="*/ 1495806 w 2810446"/>
              <a:gd name="connsiteY8448" fmla="*/ 1124522 h 1405699"/>
              <a:gd name="connsiteX8449" fmla="*/ 1498949 w 2810446"/>
              <a:gd name="connsiteY8449" fmla="*/ 1127665 h 1405699"/>
              <a:gd name="connsiteX8450" fmla="*/ 1485995 w 2810446"/>
              <a:gd name="connsiteY8450" fmla="*/ 1130237 h 1405699"/>
              <a:gd name="connsiteX8451" fmla="*/ 1489139 w 2810446"/>
              <a:gd name="connsiteY8451" fmla="*/ 1127093 h 1405699"/>
              <a:gd name="connsiteX8452" fmla="*/ 1485995 w 2810446"/>
              <a:gd name="connsiteY8452" fmla="*/ 1123950 h 1405699"/>
              <a:gd name="connsiteX8453" fmla="*/ 1482852 w 2810446"/>
              <a:gd name="connsiteY8453" fmla="*/ 1127093 h 1405699"/>
              <a:gd name="connsiteX8454" fmla="*/ 1485995 w 2810446"/>
              <a:gd name="connsiteY8454" fmla="*/ 1130237 h 1405699"/>
              <a:gd name="connsiteX8455" fmla="*/ 1472851 w 2810446"/>
              <a:gd name="connsiteY8455" fmla="*/ 1132332 h 1405699"/>
              <a:gd name="connsiteX8456" fmla="*/ 1475994 w 2810446"/>
              <a:gd name="connsiteY8456" fmla="*/ 1129189 h 1405699"/>
              <a:gd name="connsiteX8457" fmla="*/ 1472851 w 2810446"/>
              <a:gd name="connsiteY8457" fmla="*/ 1126046 h 1405699"/>
              <a:gd name="connsiteX8458" fmla="*/ 1469708 w 2810446"/>
              <a:gd name="connsiteY8458" fmla="*/ 1129189 h 1405699"/>
              <a:gd name="connsiteX8459" fmla="*/ 1472851 w 2810446"/>
              <a:gd name="connsiteY8459" fmla="*/ 1132332 h 1405699"/>
              <a:gd name="connsiteX8460" fmla="*/ 1459802 w 2810446"/>
              <a:gd name="connsiteY8460" fmla="*/ 1134142 h 1405699"/>
              <a:gd name="connsiteX8461" fmla="*/ 1462945 w 2810446"/>
              <a:gd name="connsiteY8461" fmla="*/ 1130999 h 1405699"/>
              <a:gd name="connsiteX8462" fmla="*/ 1459802 w 2810446"/>
              <a:gd name="connsiteY8462" fmla="*/ 1127855 h 1405699"/>
              <a:gd name="connsiteX8463" fmla="*/ 1456658 w 2810446"/>
              <a:gd name="connsiteY8463" fmla="*/ 1130999 h 1405699"/>
              <a:gd name="connsiteX8464" fmla="*/ 1459802 w 2810446"/>
              <a:gd name="connsiteY8464" fmla="*/ 1134142 h 1405699"/>
              <a:gd name="connsiteX8465" fmla="*/ 1446657 w 2810446"/>
              <a:gd name="connsiteY8465" fmla="*/ 1135475 h 1405699"/>
              <a:gd name="connsiteX8466" fmla="*/ 1449800 w 2810446"/>
              <a:gd name="connsiteY8466" fmla="*/ 1132332 h 1405699"/>
              <a:gd name="connsiteX8467" fmla="*/ 1446657 w 2810446"/>
              <a:gd name="connsiteY8467" fmla="*/ 1129189 h 1405699"/>
              <a:gd name="connsiteX8468" fmla="*/ 1443514 w 2810446"/>
              <a:gd name="connsiteY8468" fmla="*/ 1132332 h 1405699"/>
              <a:gd name="connsiteX8469" fmla="*/ 1446657 w 2810446"/>
              <a:gd name="connsiteY8469" fmla="*/ 1135475 h 1405699"/>
              <a:gd name="connsiteX8470" fmla="*/ 1433417 w 2810446"/>
              <a:gd name="connsiteY8470" fmla="*/ 1136333 h 1405699"/>
              <a:gd name="connsiteX8471" fmla="*/ 1436561 w 2810446"/>
              <a:gd name="connsiteY8471" fmla="*/ 1133189 h 1405699"/>
              <a:gd name="connsiteX8472" fmla="*/ 1433417 w 2810446"/>
              <a:gd name="connsiteY8472" fmla="*/ 1130046 h 1405699"/>
              <a:gd name="connsiteX8473" fmla="*/ 1430274 w 2810446"/>
              <a:gd name="connsiteY8473" fmla="*/ 1133189 h 1405699"/>
              <a:gd name="connsiteX8474" fmla="*/ 1433417 w 2810446"/>
              <a:gd name="connsiteY8474" fmla="*/ 1136333 h 1405699"/>
              <a:gd name="connsiteX8475" fmla="*/ 1058418 w 2810446"/>
              <a:gd name="connsiteY8475" fmla="*/ 952119 h 1405699"/>
              <a:gd name="connsiteX8476" fmla="*/ 1061561 w 2810446"/>
              <a:gd name="connsiteY8476" fmla="*/ 948976 h 1405699"/>
              <a:gd name="connsiteX8477" fmla="*/ 1058418 w 2810446"/>
              <a:gd name="connsiteY8477" fmla="*/ 945833 h 1405699"/>
              <a:gd name="connsiteX8478" fmla="*/ 1055275 w 2810446"/>
              <a:gd name="connsiteY8478" fmla="*/ 948976 h 1405699"/>
              <a:gd name="connsiteX8479" fmla="*/ 1058418 w 2810446"/>
              <a:gd name="connsiteY8479" fmla="*/ 952119 h 1405699"/>
              <a:gd name="connsiteX8480" fmla="*/ 1215962 w 2810446"/>
              <a:gd name="connsiteY8480" fmla="*/ 328898 h 1405699"/>
              <a:gd name="connsiteX8481" fmla="*/ 1219105 w 2810446"/>
              <a:gd name="connsiteY8481" fmla="*/ 325755 h 1405699"/>
              <a:gd name="connsiteX8482" fmla="*/ 1215962 w 2810446"/>
              <a:gd name="connsiteY8482" fmla="*/ 322612 h 1405699"/>
              <a:gd name="connsiteX8483" fmla="*/ 1212818 w 2810446"/>
              <a:gd name="connsiteY8483" fmla="*/ 325755 h 1405699"/>
              <a:gd name="connsiteX8484" fmla="*/ 1215962 w 2810446"/>
              <a:gd name="connsiteY8484" fmla="*/ 328898 h 1405699"/>
              <a:gd name="connsiteX8485" fmla="*/ 1420178 w 2810446"/>
              <a:gd name="connsiteY8485" fmla="*/ 282321 h 1405699"/>
              <a:gd name="connsiteX8486" fmla="*/ 1423321 w 2810446"/>
              <a:gd name="connsiteY8486" fmla="*/ 279178 h 1405699"/>
              <a:gd name="connsiteX8487" fmla="*/ 1420178 w 2810446"/>
              <a:gd name="connsiteY8487" fmla="*/ 276035 h 1405699"/>
              <a:gd name="connsiteX8488" fmla="*/ 1417034 w 2810446"/>
              <a:gd name="connsiteY8488" fmla="*/ 279178 h 1405699"/>
              <a:gd name="connsiteX8489" fmla="*/ 1420178 w 2810446"/>
              <a:gd name="connsiteY8489" fmla="*/ 282321 h 1405699"/>
              <a:gd name="connsiteX8490" fmla="*/ 1433417 w 2810446"/>
              <a:gd name="connsiteY8490" fmla="*/ 282797 h 1405699"/>
              <a:gd name="connsiteX8491" fmla="*/ 1436561 w 2810446"/>
              <a:gd name="connsiteY8491" fmla="*/ 279654 h 1405699"/>
              <a:gd name="connsiteX8492" fmla="*/ 1433417 w 2810446"/>
              <a:gd name="connsiteY8492" fmla="*/ 276511 h 1405699"/>
              <a:gd name="connsiteX8493" fmla="*/ 1430274 w 2810446"/>
              <a:gd name="connsiteY8493" fmla="*/ 279654 h 1405699"/>
              <a:gd name="connsiteX8494" fmla="*/ 1433417 w 2810446"/>
              <a:gd name="connsiteY8494" fmla="*/ 282797 h 1405699"/>
              <a:gd name="connsiteX8495" fmla="*/ 1446657 w 2810446"/>
              <a:gd name="connsiteY8495" fmla="*/ 283750 h 1405699"/>
              <a:gd name="connsiteX8496" fmla="*/ 1449800 w 2810446"/>
              <a:gd name="connsiteY8496" fmla="*/ 280607 h 1405699"/>
              <a:gd name="connsiteX8497" fmla="*/ 1446657 w 2810446"/>
              <a:gd name="connsiteY8497" fmla="*/ 277463 h 1405699"/>
              <a:gd name="connsiteX8498" fmla="*/ 1443514 w 2810446"/>
              <a:gd name="connsiteY8498" fmla="*/ 280607 h 1405699"/>
              <a:gd name="connsiteX8499" fmla="*/ 1446657 w 2810446"/>
              <a:gd name="connsiteY8499" fmla="*/ 283750 h 1405699"/>
              <a:gd name="connsiteX8500" fmla="*/ 1459802 w 2810446"/>
              <a:gd name="connsiteY8500" fmla="*/ 285083 h 1405699"/>
              <a:gd name="connsiteX8501" fmla="*/ 1462945 w 2810446"/>
              <a:gd name="connsiteY8501" fmla="*/ 281940 h 1405699"/>
              <a:gd name="connsiteX8502" fmla="*/ 1459802 w 2810446"/>
              <a:gd name="connsiteY8502" fmla="*/ 278797 h 1405699"/>
              <a:gd name="connsiteX8503" fmla="*/ 1456658 w 2810446"/>
              <a:gd name="connsiteY8503" fmla="*/ 281940 h 1405699"/>
              <a:gd name="connsiteX8504" fmla="*/ 1459802 w 2810446"/>
              <a:gd name="connsiteY8504" fmla="*/ 285083 h 1405699"/>
              <a:gd name="connsiteX8505" fmla="*/ 1472851 w 2810446"/>
              <a:gd name="connsiteY8505" fmla="*/ 286798 h 1405699"/>
              <a:gd name="connsiteX8506" fmla="*/ 1475994 w 2810446"/>
              <a:gd name="connsiteY8506" fmla="*/ 283655 h 1405699"/>
              <a:gd name="connsiteX8507" fmla="*/ 1472851 w 2810446"/>
              <a:gd name="connsiteY8507" fmla="*/ 280511 h 1405699"/>
              <a:gd name="connsiteX8508" fmla="*/ 1469708 w 2810446"/>
              <a:gd name="connsiteY8508" fmla="*/ 283655 h 1405699"/>
              <a:gd name="connsiteX8509" fmla="*/ 1472851 w 2810446"/>
              <a:gd name="connsiteY8509" fmla="*/ 286798 h 1405699"/>
              <a:gd name="connsiteX8510" fmla="*/ 1485995 w 2810446"/>
              <a:gd name="connsiteY8510" fmla="*/ 288989 h 1405699"/>
              <a:gd name="connsiteX8511" fmla="*/ 1489139 w 2810446"/>
              <a:gd name="connsiteY8511" fmla="*/ 285845 h 1405699"/>
              <a:gd name="connsiteX8512" fmla="*/ 1485995 w 2810446"/>
              <a:gd name="connsiteY8512" fmla="*/ 282702 h 1405699"/>
              <a:gd name="connsiteX8513" fmla="*/ 1482852 w 2810446"/>
              <a:gd name="connsiteY8513" fmla="*/ 285845 h 1405699"/>
              <a:gd name="connsiteX8514" fmla="*/ 1485995 w 2810446"/>
              <a:gd name="connsiteY8514" fmla="*/ 288989 h 1405699"/>
              <a:gd name="connsiteX8515" fmla="*/ 1498949 w 2810446"/>
              <a:gd name="connsiteY8515" fmla="*/ 291465 h 1405699"/>
              <a:gd name="connsiteX8516" fmla="*/ 1502093 w 2810446"/>
              <a:gd name="connsiteY8516" fmla="*/ 288322 h 1405699"/>
              <a:gd name="connsiteX8517" fmla="*/ 1498949 w 2810446"/>
              <a:gd name="connsiteY8517" fmla="*/ 285179 h 1405699"/>
              <a:gd name="connsiteX8518" fmla="*/ 1495806 w 2810446"/>
              <a:gd name="connsiteY8518" fmla="*/ 288322 h 1405699"/>
              <a:gd name="connsiteX8519" fmla="*/ 1498949 w 2810446"/>
              <a:gd name="connsiteY8519" fmla="*/ 291465 h 1405699"/>
              <a:gd name="connsiteX8520" fmla="*/ 1511808 w 2810446"/>
              <a:gd name="connsiteY8520" fmla="*/ 294418 h 1405699"/>
              <a:gd name="connsiteX8521" fmla="*/ 1514951 w 2810446"/>
              <a:gd name="connsiteY8521" fmla="*/ 291275 h 1405699"/>
              <a:gd name="connsiteX8522" fmla="*/ 1511808 w 2810446"/>
              <a:gd name="connsiteY8522" fmla="*/ 288131 h 1405699"/>
              <a:gd name="connsiteX8523" fmla="*/ 1508665 w 2810446"/>
              <a:gd name="connsiteY8523" fmla="*/ 291275 h 1405699"/>
              <a:gd name="connsiteX8524" fmla="*/ 1511808 w 2810446"/>
              <a:gd name="connsiteY8524" fmla="*/ 294418 h 1405699"/>
              <a:gd name="connsiteX8525" fmla="*/ 1524667 w 2810446"/>
              <a:gd name="connsiteY8525" fmla="*/ 297752 h 1405699"/>
              <a:gd name="connsiteX8526" fmla="*/ 1527810 w 2810446"/>
              <a:gd name="connsiteY8526" fmla="*/ 294608 h 1405699"/>
              <a:gd name="connsiteX8527" fmla="*/ 1524667 w 2810446"/>
              <a:gd name="connsiteY8527" fmla="*/ 291465 h 1405699"/>
              <a:gd name="connsiteX8528" fmla="*/ 1521524 w 2810446"/>
              <a:gd name="connsiteY8528" fmla="*/ 294608 h 1405699"/>
              <a:gd name="connsiteX8529" fmla="*/ 1524667 w 2810446"/>
              <a:gd name="connsiteY8529" fmla="*/ 297752 h 1405699"/>
              <a:gd name="connsiteX8530" fmla="*/ 1537335 w 2810446"/>
              <a:gd name="connsiteY8530" fmla="*/ 301466 h 1405699"/>
              <a:gd name="connsiteX8531" fmla="*/ 1540478 w 2810446"/>
              <a:gd name="connsiteY8531" fmla="*/ 298323 h 1405699"/>
              <a:gd name="connsiteX8532" fmla="*/ 1537335 w 2810446"/>
              <a:gd name="connsiteY8532" fmla="*/ 295180 h 1405699"/>
              <a:gd name="connsiteX8533" fmla="*/ 1534192 w 2810446"/>
              <a:gd name="connsiteY8533" fmla="*/ 298323 h 1405699"/>
              <a:gd name="connsiteX8534" fmla="*/ 1537335 w 2810446"/>
              <a:gd name="connsiteY8534" fmla="*/ 301466 h 1405699"/>
              <a:gd name="connsiteX8535" fmla="*/ 1549908 w 2810446"/>
              <a:gd name="connsiteY8535" fmla="*/ 305657 h 1405699"/>
              <a:gd name="connsiteX8536" fmla="*/ 1553051 w 2810446"/>
              <a:gd name="connsiteY8536" fmla="*/ 302514 h 1405699"/>
              <a:gd name="connsiteX8537" fmla="*/ 1549908 w 2810446"/>
              <a:gd name="connsiteY8537" fmla="*/ 299371 h 1405699"/>
              <a:gd name="connsiteX8538" fmla="*/ 1546765 w 2810446"/>
              <a:gd name="connsiteY8538" fmla="*/ 302514 h 1405699"/>
              <a:gd name="connsiteX8539" fmla="*/ 1549908 w 2810446"/>
              <a:gd name="connsiteY8539" fmla="*/ 305657 h 1405699"/>
              <a:gd name="connsiteX8540" fmla="*/ 1562291 w 2810446"/>
              <a:gd name="connsiteY8540" fmla="*/ 310134 h 1405699"/>
              <a:gd name="connsiteX8541" fmla="*/ 1565434 w 2810446"/>
              <a:gd name="connsiteY8541" fmla="*/ 306991 h 1405699"/>
              <a:gd name="connsiteX8542" fmla="*/ 1562291 w 2810446"/>
              <a:gd name="connsiteY8542" fmla="*/ 303848 h 1405699"/>
              <a:gd name="connsiteX8543" fmla="*/ 1559147 w 2810446"/>
              <a:gd name="connsiteY8543" fmla="*/ 306991 h 1405699"/>
              <a:gd name="connsiteX8544" fmla="*/ 1562291 w 2810446"/>
              <a:gd name="connsiteY8544" fmla="*/ 310134 h 1405699"/>
              <a:gd name="connsiteX8545" fmla="*/ 1574578 w 2810446"/>
              <a:gd name="connsiteY8545" fmla="*/ 315087 h 1405699"/>
              <a:gd name="connsiteX8546" fmla="*/ 1577721 w 2810446"/>
              <a:gd name="connsiteY8546" fmla="*/ 311944 h 1405699"/>
              <a:gd name="connsiteX8547" fmla="*/ 1574578 w 2810446"/>
              <a:gd name="connsiteY8547" fmla="*/ 308800 h 1405699"/>
              <a:gd name="connsiteX8548" fmla="*/ 1571435 w 2810446"/>
              <a:gd name="connsiteY8548" fmla="*/ 311944 h 1405699"/>
              <a:gd name="connsiteX8549" fmla="*/ 1574578 w 2810446"/>
              <a:gd name="connsiteY8549" fmla="*/ 315087 h 1405699"/>
              <a:gd name="connsiteX8550" fmla="*/ 1586770 w 2810446"/>
              <a:gd name="connsiteY8550" fmla="*/ 320326 h 1405699"/>
              <a:gd name="connsiteX8551" fmla="*/ 1589913 w 2810446"/>
              <a:gd name="connsiteY8551" fmla="*/ 317183 h 1405699"/>
              <a:gd name="connsiteX8552" fmla="*/ 1586770 w 2810446"/>
              <a:gd name="connsiteY8552" fmla="*/ 314039 h 1405699"/>
              <a:gd name="connsiteX8553" fmla="*/ 1583627 w 2810446"/>
              <a:gd name="connsiteY8553" fmla="*/ 317183 h 1405699"/>
              <a:gd name="connsiteX8554" fmla="*/ 1586770 w 2810446"/>
              <a:gd name="connsiteY8554" fmla="*/ 320326 h 1405699"/>
              <a:gd name="connsiteX8555" fmla="*/ 1598676 w 2810446"/>
              <a:gd name="connsiteY8555" fmla="*/ 325946 h 1405699"/>
              <a:gd name="connsiteX8556" fmla="*/ 1601819 w 2810446"/>
              <a:gd name="connsiteY8556" fmla="*/ 322802 h 1405699"/>
              <a:gd name="connsiteX8557" fmla="*/ 1598676 w 2810446"/>
              <a:gd name="connsiteY8557" fmla="*/ 319659 h 1405699"/>
              <a:gd name="connsiteX8558" fmla="*/ 1595533 w 2810446"/>
              <a:gd name="connsiteY8558" fmla="*/ 322802 h 1405699"/>
              <a:gd name="connsiteX8559" fmla="*/ 1598676 w 2810446"/>
              <a:gd name="connsiteY8559" fmla="*/ 325946 h 1405699"/>
              <a:gd name="connsiteX8560" fmla="*/ 1610487 w 2810446"/>
              <a:gd name="connsiteY8560" fmla="*/ 331946 h 1405699"/>
              <a:gd name="connsiteX8561" fmla="*/ 1613630 w 2810446"/>
              <a:gd name="connsiteY8561" fmla="*/ 328803 h 1405699"/>
              <a:gd name="connsiteX8562" fmla="*/ 1610487 w 2810446"/>
              <a:gd name="connsiteY8562" fmla="*/ 325660 h 1405699"/>
              <a:gd name="connsiteX8563" fmla="*/ 1607344 w 2810446"/>
              <a:gd name="connsiteY8563" fmla="*/ 328803 h 1405699"/>
              <a:gd name="connsiteX8564" fmla="*/ 1610487 w 2810446"/>
              <a:gd name="connsiteY8564" fmla="*/ 331946 h 1405699"/>
              <a:gd name="connsiteX8565" fmla="*/ 1622108 w 2810446"/>
              <a:gd name="connsiteY8565" fmla="*/ 338328 h 1405699"/>
              <a:gd name="connsiteX8566" fmla="*/ 1625251 w 2810446"/>
              <a:gd name="connsiteY8566" fmla="*/ 335185 h 1405699"/>
              <a:gd name="connsiteX8567" fmla="*/ 1622108 w 2810446"/>
              <a:gd name="connsiteY8567" fmla="*/ 332042 h 1405699"/>
              <a:gd name="connsiteX8568" fmla="*/ 1618964 w 2810446"/>
              <a:gd name="connsiteY8568" fmla="*/ 335185 h 1405699"/>
              <a:gd name="connsiteX8569" fmla="*/ 1622108 w 2810446"/>
              <a:gd name="connsiteY8569" fmla="*/ 338328 h 1405699"/>
              <a:gd name="connsiteX8570" fmla="*/ 1633442 w 2810446"/>
              <a:gd name="connsiteY8570" fmla="*/ 345091 h 1405699"/>
              <a:gd name="connsiteX8571" fmla="*/ 1636586 w 2810446"/>
              <a:gd name="connsiteY8571" fmla="*/ 341948 h 1405699"/>
              <a:gd name="connsiteX8572" fmla="*/ 1633442 w 2810446"/>
              <a:gd name="connsiteY8572" fmla="*/ 338804 h 1405699"/>
              <a:gd name="connsiteX8573" fmla="*/ 1630299 w 2810446"/>
              <a:gd name="connsiteY8573" fmla="*/ 341948 h 1405699"/>
              <a:gd name="connsiteX8574" fmla="*/ 1633442 w 2810446"/>
              <a:gd name="connsiteY8574" fmla="*/ 345091 h 1405699"/>
              <a:gd name="connsiteX8575" fmla="*/ 1644587 w 2810446"/>
              <a:gd name="connsiteY8575" fmla="*/ 352139 h 1405699"/>
              <a:gd name="connsiteX8576" fmla="*/ 1647730 w 2810446"/>
              <a:gd name="connsiteY8576" fmla="*/ 348996 h 1405699"/>
              <a:gd name="connsiteX8577" fmla="*/ 1644587 w 2810446"/>
              <a:gd name="connsiteY8577" fmla="*/ 345853 h 1405699"/>
              <a:gd name="connsiteX8578" fmla="*/ 1641443 w 2810446"/>
              <a:gd name="connsiteY8578" fmla="*/ 348996 h 1405699"/>
              <a:gd name="connsiteX8579" fmla="*/ 1644587 w 2810446"/>
              <a:gd name="connsiteY8579" fmla="*/ 352139 h 1405699"/>
              <a:gd name="connsiteX8580" fmla="*/ 1655540 w 2810446"/>
              <a:gd name="connsiteY8580" fmla="*/ 359569 h 1405699"/>
              <a:gd name="connsiteX8581" fmla="*/ 1658684 w 2810446"/>
              <a:gd name="connsiteY8581" fmla="*/ 356425 h 1405699"/>
              <a:gd name="connsiteX8582" fmla="*/ 1655540 w 2810446"/>
              <a:gd name="connsiteY8582" fmla="*/ 353282 h 1405699"/>
              <a:gd name="connsiteX8583" fmla="*/ 1652397 w 2810446"/>
              <a:gd name="connsiteY8583" fmla="*/ 356425 h 1405699"/>
              <a:gd name="connsiteX8584" fmla="*/ 1655540 w 2810446"/>
              <a:gd name="connsiteY8584" fmla="*/ 359569 h 1405699"/>
              <a:gd name="connsiteX8585" fmla="*/ 1666304 w 2810446"/>
              <a:gd name="connsiteY8585" fmla="*/ 367379 h 1405699"/>
              <a:gd name="connsiteX8586" fmla="*/ 1669447 w 2810446"/>
              <a:gd name="connsiteY8586" fmla="*/ 364236 h 1405699"/>
              <a:gd name="connsiteX8587" fmla="*/ 1666304 w 2810446"/>
              <a:gd name="connsiteY8587" fmla="*/ 361093 h 1405699"/>
              <a:gd name="connsiteX8588" fmla="*/ 1663160 w 2810446"/>
              <a:gd name="connsiteY8588" fmla="*/ 364236 h 1405699"/>
              <a:gd name="connsiteX8589" fmla="*/ 1666304 w 2810446"/>
              <a:gd name="connsiteY8589" fmla="*/ 367379 h 1405699"/>
              <a:gd name="connsiteX8590" fmla="*/ 1676781 w 2810446"/>
              <a:gd name="connsiteY8590" fmla="*/ 375475 h 1405699"/>
              <a:gd name="connsiteX8591" fmla="*/ 1679924 w 2810446"/>
              <a:gd name="connsiteY8591" fmla="*/ 372332 h 1405699"/>
              <a:gd name="connsiteX8592" fmla="*/ 1676781 w 2810446"/>
              <a:gd name="connsiteY8592" fmla="*/ 369189 h 1405699"/>
              <a:gd name="connsiteX8593" fmla="*/ 1673638 w 2810446"/>
              <a:gd name="connsiteY8593" fmla="*/ 372332 h 1405699"/>
              <a:gd name="connsiteX8594" fmla="*/ 1676781 w 2810446"/>
              <a:gd name="connsiteY8594" fmla="*/ 375475 h 1405699"/>
              <a:gd name="connsiteX8595" fmla="*/ 1686973 w 2810446"/>
              <a:gd name="connsiteY8595" fmla="*/ 383858 h 1405699"/>
              <a:gd name="connsiteX8596" fmla="*/ 1690116 w 2810446"/>
              <a:gd name="connsiteY8596" fmla="*/ 380714 h 1405699"/>
              <a:gd name="connsiteX8597" fmla="*/ 1686973 w 2810446"/>
              <a:gd name="connsiteY8597" fmla="*/ 377571 h 1405699"/>
              <a:gd name="connsiteX8598" fmla="*/ 1683830 w 2810446"/>
              <a:gd name="connsiteY8598" fmla="*/ 380714 h 1405699"/>
              <a:gd name="connsiteX8599" fmla="*/ 1686973 w 2810446"/>
              <a:gd name="connsiteY8599" fmla="*/ 383858 h 1405699"/>
              <a:gd name="connsiteX8600" fmla="*/ 1696879 w 2810446"/>
              <a:gd name="connsiteY8600" fmla="*/ 392525 h 1405699"/>
              <a:gd name="connsiteX8601" fmla="*/ 1700022 w 2810446"/>
              <a:gd name="connsiteY8601" fmla="*/ 389382 h 1405699"/>
              <a:gd name="connsiteX8602" fmla="*/ 1696879 w 2810446"/>
              <a:gd name="connsiteY8602" fmla="*/ 386239 h 1405699"/>
              <a:gd name="connsiteX8603" fmla="*/ 1693736 w 2810446"/>
              <a:gd name="connsiteY8603" fmla="*/ 389382 h 1405699"/>
              <a:gd name="connsiteX8604" fmla="*/ 1696879 w 2810446"/>
              <a:gd name="connsiteY8604" fmla="*/ 392525 h 1405699"/>
              <a:gd name="connsiteX8605" fmla="*/ 1706594 w 2810446"/>
              <a:gd name="connsiteY8605" fmla="*/ 401574 h 1405699"/>
              <a:gd name="connsiteX8606" fmla="*/ 1709738 w 2810446"/>
              <a:gd name="connsiteY8606" fmla="*/ 398431 h 1405699"/>
              <a:gd name="connsiteX8607" fmla="*/ 1706594 w 2810446"/>
              <a:gd name="connsiteY8607" fmla="*/ 395288 h 1405699"/>
              <a:gd name="connsiteX8608" fmla="*/ 1703451 w 2810446"/>
              <a:gd name="connsiteY8608" fmla="*/ 398431 h 1405699"/>
              <a:gd name="connsiteX8609" fmla="*/ 1706594 w 2810446"/>
              <a:gd name="connsiteY8609" fmla="*/ 401574 h 1405699"/>
              <a:gd name="connsiteX8610" fmla="*/ 1716024 w 2810446"/>
              <a:gd name="connsiteY8610" fmla="*/ 410909 h 1405699"/>
              <a:gd name="connsiteX8611" fmla="*/ 1719167 w 2810446"/>
              <a:gd name="connsiteY8611" fmla="*/ 407765 h 1405699"/>
              <a:gd name="connsiteX8612" fmla="*/ 1716024 w 2810446"/>
              <a:gd name="connsiteY8612" fmla="*/ 404622 h 1405699"/>
              <a:gd name="connsiteX8613" fmla="*/ 1712881 w 2810446"/>
              <a:gd name="connsiteY8613" fmla="*/ 407765 h 1405699"/>
              <a:gd name="connsiteX8614" fmla="*/ 1716024 w 2810446"/>
              <a:gd name="connsiteY8614" fmla="*/ 410909 h 1405699"/>
              <a:gd name="connsiteX8615" fmla="*/ 1725073 w 2810446"/>
              <a:gd name="connsiteY8615" fmla="*/ 420529 h 1405699"/>
              <a:gd name="connsiteX8616" fmla="*/ 1728216 w 2810446"/>
              <a:gd name="connsiteY8616" fmla="*/ 417386 h 1405699"/>
              <a:gd name="connsiteX8617" fmla="*/ 1725073 w 2810446"/>
              <a:gd name="connsiteY8617" fmla="*/ 414242 h 1405699"/>
              <a:gd name="connsiteX8618" fmla="*/ 1721930 w 2810446"/>
              <a:gd name="connsiteY8618" fmla="*/ 417386 h 1405699"/>
              <a:gd name="connsiteX8619" fmla="*/ 1725073 w 2810446"/>
              <a:gd name="connsiteY8619" fmla="*/ 420529 h 1405699"/>
              <a:gd name="connsiteX8620" fmla="*/ 1733836 w 2810446"/>
              <a:gd name="connsiteY8620" fmla="*/ 430435 h 1405699"/>
              <a:gd name="connsiteX8621" fmla="*/ 1736979 w 2810446"/>
              <a:gd name="connsiteY8621" fmla="*/ 427292 h 1405699"/>
              <a:gd name="connsiteX8622" fmla="*/ 1733836 w 2810446"/>
              <a:gd name="connsiteY8622" fmla="*/ 424148 h 1405699"/>
              <a:gd name="connsiteX8623" fmla="*/ 1730693 w 2810446"/>
              <a:gd name="connsiteY8623" fmla="*/ 427292 h 1405699"/>
              <a:gd name="connsiteX8624" fmla="*/ 1733836 w 2810446"/>
              <a:gd name="connsiteY8624" fmla="*/ 430435 h 1405699"/>
              <a:gd name="connsiteX8625" fmla="*/ 1742408 w 2810446"/>
              <a:gd name="connsiteY8625" fmla="*/ 440531 h 1405699"/>
              <a:gd name="connsiteX8626" fmla="*/ 1745552 w 2810446"/>
              <a:gd name="connsiteY8626" fmla="*/ 437388 h 1405699"/>
              <a:gd name="connsiteX8627" fmla="*/ 1742408 w 2810446"/>
              <a:gd name="connsiteY8627" fmla="*/ 434245 h 1405699"/>
              <a:gd name="connsiteX8628" fmla="*/ 1739265 w 2810446"/>
              <a:gd name="connsiteY8628" fmla="*/ 437388 h 1405699"/>
              <a:gd name="connsiteX8629" fmla="*/ 1742408 w 2810446"/>
              <a:gd name="connsiteY8629" fmla="*/ 440531 h 1405699"/>
              <a:gd name="connsiteX8630" fmla="*/ 1750505 w 2810446"/>
              <a:gd name="connsiteY8630" fmla="*/ 450914 h 1405699"/>
              <a:gd name="connsiteX8631" fmla="*/ 1753648 w 2810446"/>
              <a:gd name="connsiteY8631" fmla="*/ 447770 h 1405699"/>
              <a:gd name="connsiteX8632" fmla="*/ 1750505 w 2810446"/>
              <a:gd name="connsiteY8632" fmla="*/ 444627 h 1405699"/>
              <a:gd name="connsiteX8633" fmla="*/ 1747361 w 2810446"/>
              <a:gd name="connsiteY8633" fmla="*/ 447770 h 1405699"/>
              <a:gd name="connsiteX8634" fmla="*/ 1750505 w 2810446"/>
              <a:gd name="connsiteY8634" fmla="*/ 450914 h 1405699"/>
              <a:gd name="connsiteX8635" fmla="*/ 1758410 w 2810446"/>
              <a:gd name="connsiteY8635" fmla="*/ 461582 h 1405699"/>
              <a:gd name="connsiteX8636" fmla="*/ 1761554 w 2810446"/>
              <a:gd name="connsiteY8636" fmla="*/ 458438 h 1405699"/>
              <a:gd name="connsiteX8637" fmla="*/ 1758410 w 2810446"/>
              <a:gd name="connsiteY8637" fmla="*/ 455295 h 1405699"/>
              <a:gd name="connsiteX8638" fmla="*/ 1755267 w 2810446"/>
              <a:gd name="connsiteY8638" fmla="*/ 458438 h 1405699"/>
              <a:gd name="connsiteX8639" fmla="*/ 1758410 w 2810446"/>
              <a:gd name="connsiteY8639" fmla="*/ 461582 h 1405699"/>
              <a:gd name="connsiteX8640" fmla="*/ 1765840 w 2810446"/>
              <a:gd name="connsiteY8640" fmla="*/ 472440 h 1405699"/>
              <a:gd name="connsiteX8641" fmla="*/ 1768983 w 2810446"/>
              <a:gd name="connsiteY8641" fmla="*/ 469297 h 1405699"/>
              <a:gd name="connsiteX8642" fmla="*/ 1765840 w 2810446"/>
              <a:gd name="connsiteY8642" fmla="*/ 466154 h 1405699"/>
              <a:gd name="connsiteX8643" fmla="*/ 1762697 w 2810446"/>
              <a:gd name="connsiteY8643" fmla="*/ 469297 h 1405699"/>
              <a:gd name="connsiteX8644" fmla="*/ 1765840 w 2810446"/>
              <a:gd name="connsiteY8644" fmla="*/ 472440 h 1405699"/>
              <a:gd name="connsiteX8645" fmla="*/ 1773079 w 2810446"/>
              <a:gd name="connsiteY8645" fmla="*/ 483584 h 1405699"/>
              <a:gd name="connsiteX8646" fmla="*/ 1776222 w 2810446"/>
              <a:gd name="connsiteY8646" fmla="*/ 480441 h 1405699"/>
              <a:gd name="connsiteX8647" fmla="*/ 1773079 w 2810446"/>
              <a:gd name="connsiteY8647" fmla="*/ 477298 h 1405699"/>
              <a:gd name="connsiteX8648" fmla="*/ 1769936 w 2810446"/>
              <a:gd name="connsiteY8648" fmla="*/ 480441 h 1405699"/>
              <a:gd name="connsiteX8649" fmla="*/ 1773079 w 2810446"/>
              <a:gd name="connsiteY8649" fmla="*/ 483584 h 1405699"/>
              <a:gd name="connsiteX8650" fmla="*/ 1779842 w 2810446"/>
              <a:gd name="connsiteY8650" fmla="*/ 494919 h 1405699"/>
              <a:gd name="connsiteX8651" fmla="*/ 1782985 w 2810446"/>
              <a:gd name="connsiteY8651" fmla="*/ 491776 h 1405699"/>
              <a:gd name="connsiteX8652" fmla="*/ 1779842 w 2810446"/>
              <a:gd name="connsiteY8652" fmla="*/ 488633 h 1405699"/>
              <a:gd name="connsiteX8653" fmla="*/ 1776698 w 2810446"/>
              <a:gd name="connsiteY8653" fmla="*/ 491776 h 1405699"/>
              <a:gd name="connsiteX8654" fmla="*/ 1779842 w 2810446"/>
              <a:gd name="connsiteY8654" fmla="*/ 494919 h 1405699"/>
              <a:gd name="connsiteX8655" fmla="*/ 1786318 w 2810446"/>
              <a:gd name="connsiteY8655" fmla="*/ 506444 h 1405699"/>
              <a:gd name="connsiteX8656" fmla="*/ 1789462 w 2810446"/>
              <a:gd name="connsiteY8656" fmla="*/ 503301 h 1405699"/>
              <a:gd name="connsiteX8657" fmla="*/ 1786318 w 2810446"/>
              <a:gd name="connsiteY8657" fmla="*/ 500158 h 1405699"/>
              <a:gd name="connsiteX8658" fmla="*/ 1783175 w 2810446"/>
              <a:gd name="connsiteY8658" fmla="*/ 503301 h 1405699"/>
              <a:gd name="connsiteX8659" fmla="*/ 1786318 w 2810446"/>
              <a:gd name="connsiteY8659" fmla="*/ 506444 h 1405699"/>
              <a:gd name="connsiteX8660" fmla="*/ 1792414 w 2810446"/>
              <a:gd name="connsiteY8660" fmla="*/ 518255 h 1405699"/>
              <a:gd name="connsiteX8661" fmla="*/ 1795558 w 2810446"/>
              <a:gd name="connsiteY8661" fmla="*/ 515112 h 1405699"/>
              <a:gd name="connsiteX8662" fmla="*/ 1792414 w 2810446"/>
              <a:gd name="connsiteY8662" fmla="*/ 511969 h 1405699"/>
              <a:gd name="connsiteX8663" fmla="*/ 1789271 w 2810446"/>
              <a:gd name="connsiteY8663" fmla="*/ 515112 h 1405699"/>
              <a:gd name="connsiteX8664" fmla="*/ 1792414 w 2810446"/>
              <a:gd name="connsiteY8664" fmla="*/ 518255 h 1405699"/>
              <a:gd name="connsiteX8665" fmla="*/ 1798130 w 2810446"/>
              <a:gd name="connsiteY8665" fmla="*/ 530162 h 1405699"/>
              <a:gd name="connsiteX8666" fmla="*/ 1801273 w 2810446"/>
              <a:gd name="connsiteY8666" fmla="*/ 527018 h 1405699"/>
              <a:gd name="connsiteX8667" fmla="*/ 1798130 w 2810446"/>
              <a:gd name="connsiteY8667" fmla="*/ 523875 h 1405699"/>
              <a:gd name="connsiteX8668" fmla="*/ 1794986 w 2810446"/>
              <a:gd name="connsiteY8668" fmla="*/ 527018 h 1405699"/>
              <a:gd name="connsiteX8669" fmla="*/ 1798130 w 2810446"/>
              <a:gd name="connsiteY8669" fmla="*/ 530162 h 1405699"/>
              <a:gd name="connsiteX8670" fmla="*/ 1803559 w 2810446"/>
              <a:gd name="connsiteY8670" fmla="*/ 542258 h 1405699"/>
              <a:gd name="connsiteX8671" fmla="*/ 1806702 w 2810446"/>
              <a:gd name="connsiteY8671" fmla="*/ 539115 h 1405699"/>
              <a:gd name="connsiteX8672" fmla="*/ 1803559 w 2810446"/>
              <a:gd name="connsiteY8672" fmla="*/ 535972 h 1405699"/>
              <a:gd name="connsiteX8673" fmla="*/ 1800416 w 2810446"/>
              <a:gd name="connsiteY8673" fmla="*/ 539115 h 1405699"/>
              <a:gd name="connsiteX8674" fmla="*/ 1803559 w 2810446"/>
              <a:gd name="connsiteY8674" fmla="*/ 542258 h 1405699"/>
              <a:gd name="connsiteX8675" fmla="*/ 1808512 w 2810446"/>
              <a:gd name="connsiteY8675" fmla="*/ 554450 h 1405699"/>
              <a:gd name="connsiteX8676" fmla="*/ 1811655 w 2810446"/>
              <a:gd name="connsiteY8676" fmla="*/ 551307 h 1405699"/>
              <a:gd name="connsiteX8677" fmla="*/ 1808512 w 2810446"/>
              <a:gd name="connsiteY8677" fmla="*/ 548164 h 1405699"/>
              <a:gd name="connsiteX8678" fmla="*/ 1805368 w 2810446"/>
              <a:gd name="connsiteY8678" fmla="*/ 551307 h 1405699"/>
              <a:gd name="connsiteX8679" fmla="*/ 1808512 w 2810446"/>
              <a:gd name="connsiteY8679" fmla="*/ 554450 h 1405699"/>
              <a:gd name="connsiteX8680" fmla="*/ 1813179 w 2810446"/>
              <a:gd name="connsiteY8680" fmla="*/ 566833 h 1405699"/>
              <a:gd name="connsiteX8681" fmla="*/ 1816322 w 2810446"/>
              <a:gd name="connsiteY8681" fmla="*/ 563690 h 1405699"/>
              <a:gd name="connsiteX8682" fmla="*/ 1813179 w 2810446"/>
              <a:gd name="connsiteY8682" fmla="*/ 560546 h 1405699"/>
              <a:gd name="connsiteX8683" fmla="*/ 1810036 w 2810446"/>
              <a:gd name="connsiteY8683" fmla="*/ 563690 h 1405699"/>
              <a:gd name="connsiteX8684" fmla="*/ 1813179 w 2810446"/>
              <a:gd name="connsiteY8684" fmla="*/ 566833 h 1405699"/>
              <a:gd name="connsiteX8685" fmla="*/ 1817370 w 2810446"/>
              <a:gd name="connsiteY8685" fmla="*/ 579406 h 1405699"/>
              <a:gd name="connsiteX8686" fmla="*/ 1820513 w 2810446"/>
              <a:gd name="connsiteY8686" fmla="*/ 576263 h 1405699"/>
              <a:gd name="connsiteX8687" fmla="*/ 1817370 w 2810446"/>
              <a:gd name="connsiteY8687" fmla="*/ 573119 h 1405699"/>
              <a:gd name="connsiteX8688" fmla="*/ 1814227 w 2810446"/>
              <a:gd name="connsiteY8688" fmla="*/ 576263 h 1405699"/>
              <a:gd name="connsiteX8689" fmla="*/ 1817370 w 2810446"/>
              <a:gd name="connsiteY8689" fmla="*/ 579406 h 1405699"/>
              <a:gd name="connsiteX8690" fmla="*/ 1821180 w 2810446"/>
              <a:gd name="connsiteY8690" fmla="*/ 592074 h 1405699"/>
              <a:gd name="connsiteX8691" fmla="*/ 1824323 w 2810446"/>
              <a:gd name="connsiteY8691" fmla="*/ 588931 h 1405699"/>
              <a:gd name="connsiteX8692" fmla="*/ 1821180 w 2810446"/>
              <a:gd name="connsiteY8692" fmla="*/ 585788 h 1405699"/>
              <a:gd name="connsiteX8693" fmla="*/ 1818037 w 2810446"/>
              <a:gd name="connsiteY8693" fmla="*/ 588931 h 1405699"/>
              <a:gd name="connsiteX8694" fmla="*/ 1821180 w 2810446"/>
              <a:gd name="connsiteY8694" fmla="*/ 592074 h 1405699"/>
              <a:gd name="connsiteX8695" fmla="*/ 1824609 w 2810446"/>
              <a:gd name="connsiteY8695" fmla="*/ 604838 h 1405699"/>
              <a:gd name="connsiteX8696" fmla="*/ 1827752 w 2810446"/>
              <a:gd name="connsiteY8696" fmla="*/ 601694 h 1405699"/>
              <a:gd name="connsiteX8697" fmla="*/ 1824609 w 2810446"/>
              <a:gd name="connsiteY8697" fmla="*/ 598551 h 1405699"/>
              <a:gd name="connsiteX8698" fmla="*/ 1821466 w 2810446"/>
              <a:gd name="connsiteY8698" fmla="*/ 601694 h 1405699"/>
              <a:gd name="connsiteX8699" fmla="*/ 1824609 w 2810446"/>
              <a:gd name="connsiteY8699" fmla="*/ 604838 h 1405699"/>
              <a:gd name="connsiteX8700" fmla="*/ 1827657 w 2810446"/>
              <a:gd name="connsiteY8700" fmla="*/ 617696 h 1405699"/>
              <a:gd name="connsiteX8701" fmla="*/ 1830800 w 2810446"/>
              <a:gd name="connsiteY8701" fmla="*/ 614553 h 1405699"/>
              <a:gd name="connsiteX8702" fmla="*/ 1827657 w 2810446"/>
              <a:gd name="connsiteY8702" fmla="*/ 611410 h 1405699"/>
              <a:gd name="connsiteX8703" fmla="*/ 1824514 w 2810446"/>
              <a:gd name="connsiteY8703" fmla="*/ 614553 h 1405699"/>
              <a:gd name="connsiteX8704" fmla="*/ 1827657 w 2810446"/>
              <a:gd name="connsiteY8704" fmla="*/ 617696 h 1405699"/>
              <a:gd name="connsiteX8705" fmla="*/ 1830324 w 2810446"/>
              <a:gd name="connsiteY8705" fmla="*/ 630650 h 1405699"/>
              <a:gd name="connsiteX8706" fmla="*/ 1833467 w 2810446"/>
              <a:gd name="connsiteY8706" fmla="*/ 627507 h 1405699"/>
              <a:gd name="connsiteX8707" fmla="*/ 1830324 w 2810446"/>
              <a:gd name="connsiteY8707" fmla="*/ 624364 h 1405699"/>
              <a:gd name="connsiteX8708" fmla="*/ 1827181 w 2810446"/>
              <a:gd name="connsiteY8708" fmla="*/ 627507 h 1405699"/>
              <a:gd name="connsiteX8709" fmla="*/ 1830324 w 2810446"/>
              <a:gd name="connsiteY8709" fmla="*/ 630650 h 1405699"/>
              <a:gd name="connsiteX8710" fmla="*/ 1832610 w 2810446"/>
              <a:gd name="connsiteY8710" fmla="*/ 643700 h 1405699"/>
              <a:gd name="connsiteX8711" fmla="*/ 1835753 w 2810446"/>
              <a:gd name="connsiteY8711" fmla="*/ 640556 h 1405699"/>
              <a:gd name="connsiteX8712" fmla="*/ 1832610 w 2810446"/>
              <a:gd name="connsiteY8712" fmla="*/ 637413 h 1405699"/>
              <a:gd name="connsiteX8713" fmla="*/ 1829467 w 2810446"/>
              <a:gd name="connsiteY8713" fmla="*/ 640556 h 1405699"/>
              <a:gd name="connsiteX8714" fmla="*/ 1832610 w 2810446"/>
              <a:gd name="connsiteY8714" fmla="*/ 643700 h 1405699"/>
              <a:gd name="connsiteX8715" fmla="*/ 1834420 w 2810446"/>
              <a:gd name="connsiteY8715" fmla="*/ 656844 h 1405699"/>
              <a:gd name="connsiteX8716" fmla="*/ 1837563 w 2810446"/>
              <a:gd name="connsiteY8716" fmla="*/ 653701 h 1405699"/>
              <a:gd name="connsiteX8717" fmla="*/ 1834420 w 2810446"/>
              <a:gd name="connsiteY8717" fmla="*/ 650558 h 1405699"/>
              <a:gd name="connsiteX8718" fmla="*/ 1831277 w 2810446"/>
              <a:gd name="connsiteY8718" fmla="*/ 653701 h 1405699"/>
              <a:gd name="connsiteX8719" fmla="*/ 1834420 w 2810446"/>
              <a:gd name="connsiteY8719" fmla="*/ 656844 h 1405699"/>
              <a:gd name="connsiteX8720" fmla="*/ 1835849 w 2810446"/>
              <a:gd name="connsiteY8720" fmla="*/ 669988 h 1405699"/>
              <a:gd name="connsiteX8721" fmla="*/ 1838992 w 2810446"/>
              <a:gd name="connsiteY8721" fmla="*/ 666845 h 1405699"/>
              <a:gd name="connsiteX8722" fmla="*/ 1835849 w 2810446"/>
              <a:gd name="connsiteY8722" fmla="*/ 663702 h 1405699"/>
              <a:gd name="connsiteX8723" fmla="*/ 1832705 w 2810446"/>
              <a:gd name="connsiteY8723" fmla="*/ 666845 h 1405699"/>
              <a:gd name="connsiteX8724" fmla="*/ 1835849 w 2810446"/>
              <a:gd name="connsiteY8724" fmla="*/ 669988 h 1405699"/>
              <a:gd name="connsiteX8725" fmla="*/ 1836896 w 2810446"/>
              <a:gd name="connsiteY8725" fmla="*/ 683133 h 1405699"/>
              <a:gd name="connsiteX8726" fmla="*/ 1840039 w 2810446"/>
              <a:gd name="connsiteY8726" fmla="*/ 679990 h 1405699"/>
              <a:gd name="connsiteX8727" fmla="*/ 1836896 w 2810446"/>
              <a:gd name="connsiteY8727" fmla="*/ 676847 h 1405699"/>
              <a:gd name="connsiteX8728" fmla="*/ 1833753 w 2810446"/>
              <a:gd name="connsiteY8728" fmla="*/ 679990 h 1405699"/>
              <a:gd name="connsiteX8729" fmla="*/ 1836896 w 2810446"/>
              <a:gd name="connsiteY8729" fmla="*/ 683133 h 1405699"/>
              <a:gd name="connsiteX8730" fmla="*/ 1837468 w 2810446"/>
              <a:gd name="connsiteY8730" fmla="*/ 696373 h 1405699"/>
              <a:gd name="connsiteX8731" fmla="*/ 1840611 w 2810446"/>
              <a:gd name="connsiteY8731" fmla="*/ 693230 h 1405699"/>
              <a:gd name="connsiteX8732" fmla="*/ 1837468 w 2810446"/>
              <a:gd name="connsiteY8732" fmla="*/ 690086 h 1405699"/>
              <a:gd name="connsiteX8733" fmla="*/ 1834325 w 2810446"/>
              <a:gd name="connsiteY8733" fmla="*/ 693230 h 1405699"/>
              <a:gd name="connsiteX8734" fmla="*/ 1837468 w 2810446"/>
              <a:gd name="connsiteY8734" fmla="*/ 696373 h 1405699"/>
              <a:gd name="connsiteX8735" fmla="*/ 1852422 w 2810446"/>
              <a:gd name="connsiteY8735" fmla="*/ 709613 h 1405699"/>
              <a:gd name="connsiteX8736" fmla="*/ 1855565 w 2810446"/>
              <a:gd name="connsiteY8736" fmla="*/ 706469 h 1405699"/>
              <a:gd name="connsiteX8737" fmla="*/ 1852422 w 2810446"/>
              <a:gd name="connsiteY8737" fmla="*/ 703326 h 1405699"/>
              <a:gd name="connsiteX8738" fmla="*/ 1849279 w 2810446"/>
              <a:gd name="connsiteY8738" fmla="*/ 706469 h 1405699"/>
              <a:gd name="connsiteX8739" fmla="*/ 1852422 w 2810446"/>
              <a:gd name="connsiteY8739" fmla="*/ 709613 h 1405699"/>
              <a:gd name="connsiteX8740" fmla="*/ 1852232 w 2810446"/>
              <a:gd name="connsiteY8740" fmla="*/ 722852 h 1405699"/>
              <a:gd name="connsiteX8741" fmla="*/ 1855375 w 2810446"/>
              <a:gd name="connsiteY8741" fmla="*/ 719709 h 1405699"/>
              <a:gd name="connsiteX8742" fmla="*/ 1852232 w 2810446"/>
              <a:gd name="connsiteY8742" fmla="*/ 716566 h 1405699"/>
              <a:gd name="connsiteX8743" fmla="*/ 1849088 w 2810446"/>
              <a:gd name="connsiteY8743" fmla="*/ 719709 h 1405699"/>
              <a:gd name="connsiteX8744" fmla="*/ 1852232 w 2810446"/>
              <a:gd name="connsiteY8744" fmla="*/ 722852 h 1405699"/>
              <a:gd name="connsiteX8745" fmla="*/ 1715834 w 2810446"/>
              <a:gd name="connsiteY8745" fmla="*/ 1029176 h 1405699"/>
              <a:gd name="connsiteX8746" fmla="*/ 1718977 w 2810446"/>
              <a:gd name="connsiteY8746" fmla="*/ 1026033 h 1405699"/>
              <a:gd name="connsiteX8747" fmla="*/ 1715834 w 2810446"/>
              <a:gd name="connsiteY8747" fmla="*/ 1022890 h 1405699"/>
              <a:gd name="connsiteX8748" fmla="*/ 1712690 w 2810446"/>
              <a:gd name="connsiteY8748" fmla="*/ 1026033 h 1405699"/>
              <a:gd name="connsiteX8749" fmla="*/ 1715834 w 2810446"/>
              <a:gd name="connsiteY8749" fmla="*/ 1029176 h 1405699"/>
              <a:gd name="connsiteX8750" fmla="*/ 1706118 w 2810446"/>
              <a:gd name="connsiteY8750" fmla="*/ 1038130 h 1405699"/>
              <a:gd name="connsiteX8751" fmla="*/ 1709261 w 2810446"/>
              <a:gd name="connsiteY8751" fmla="*/ 1034987 h 1405699"/>
              <a:gd name="connsiteX8752" fmla="*/ 1706118 w 2810446"/>
              <a:gd name="connsiteY8752" fmla="*/ 1031843 h 1405699"/>
              <a:gd name="connsiteX8753" fmla="*/ 1702975 w 2810446"/>
              <a:gd name="connsiteY8753" fmla="*/ 1034987 h 1405699"/>
              <a:gd name="connsiteX8754" fmla="*/ 1706118 w 2810446"/>
              <a:gd name="connsiteY8754" fmla="*/ 1038130 h 1405699"/>
              <a:gd name="connsiteX8755" fmla="*/ 1696212 w 2810446"/>
              <a:gd name="connsiteY8755" fmla="*/ 1046893 h 1405699"/>
              <a:gd name="connsiteX8756" fmla="*/ 1699355 w 2810446"/>
              <a:gd name="connsiteY8756" fmla="*/ 1043750 h 1405699"/>
              <a:gd name="connsiteX8757" fmla="*/ 1696212 w 2810446"/>
              <a:gd name="connsiteY8757" fmla="*/ 1040606 h 1405699"/>
              <a:gd name="connsiteX8758" fmla="*/ 1693069 w 2810446"/>
              <a:gd name="connsiteY8758" fmla="*/ 1043750 h 1405699"/>
              <a:gd name="connsiteX8759" fmla="*/ 1696212 w 2810446"/>
              <a:gd name="connsiteY8759" fmla="*/ 1046893 h 1405699"/>
              <a:gd name="connsiteX8760" fmla="*/ 1685925 w 2810446"/>
              <a:gd name="connsiteY8760" fmla="*/ 1055275 h 1405699"/>
              <a:gd name="connsiteX8761" fmla="*/ 1689068 w 2810446"/>
              <a:gd name="connsiteY8761" fmla="*/ 1052132 h 1405699"/>
              <a:gd name="connsiteX8762" fmla="*/ 1685925 w 2810446"/>
              <a:gd name="connsiteY8762" fmla="*/ 1048988 h 1405699"/>
              <a:gd name="connsiteX8763" fmla="*/ 1682782 w 2810446"/>
              <a:gd name="connsiteY8763" fmla="*/ 1052132 h 1405699"/>
              <a:gd name="connsiteX8764" fmla="*/ 1685925 w 2810446"/>
              <a:gd name="connsiteY8764" fmla="*/ 1055275 h 1405699"/>
              <a:gd name="connsiteX8765" fmla="*/ 1675448 w 2810446"/>
              <a:gd name="connsiteY8765" fmla="*/ 1063371 h 1405699"/>
              <a:gd name="connsiteX8766" fmla="*/ 1678591 w 2810446"/>
              <a:gd name="connsiteY8766" fmla="*/ 1060228 h 1405699"/>
              <a:gd name="connsiteX8767" fmla="*/ 1675448 w 2810446"/>
              <a:gd name="connsiteY8767" fmla="*/ 1057085 h 1405699"/>
              <a:gd name="connsiteX8768" fmla="*/ 1672304 w 2810446"/>
              <a:gd name="connsiteY8768" fmla="*/ 1060228 h 1405699"/>
              <a:gd name="connsiteX8769" fmla="*/ 1675448 w 2810446"/>
              <a:gd name="connsiteY8769" fmla="*/ 1063371 h 1405699"/>
              <a:gd name="connsiteX8770" fmla="*/ 1664780 w 2810446"/>
              <a:gd name="connsiteY8770" fmla="*/ 1071086 h 1405699"/>
              <a:gd name="connsiteX8771" fmla="*/ 1667923 w 2810446"/>
              <a:gd name="connsiteY8771" fmla="*/ 1067943 h 1405699"/>
              <a:gd name="connsiteX8772" fmla="*/ 1664780 w 2810446"/>
              <a:gd name="connsiteY8772" fmla="*/ 1064800 h 1405699"/>
              <a:gd name="connsiteX8773" fmla="*/ 1661636 w 2810446"/>
              <a:gd name="connsiteY8773" fmla="*/ 1067943 h 1405699"/>
              <a:gd name="connsiteX8774" fmla="*/ 1664780 w 2810446"/>
              <a:gd name="connsiteY8774" fmla="*/ 1071086 h 1405699"/>
              <a:gd name="connsiteX8775" fmla="*/ 1653826 w 2810446"/>
              <a:gd name="connsiteY8775" fmla="*/ 1078611 h 1405699"/>
              <a:gd name="connsiteX8776" fmla="*/ 1656969 w 2810446"/>
              <a:gd name="connsiteY8776" fmla="*/ 1075468 h 1405699"/>
              <a:gd name="connsiteX8777" fmla="*/ 1653826 w 2810446"/>
              <a:gd name="connsiteY8777" fmla="*/ 1072325 h 1405699"/>
              <a:gd name="connsiteX8778" fmla="*/ 1650683 w 2810446"/>
              <a:gd name="connsiteY8778" fmla="*/ 1075468 h 1405699"/>
              <a:gd name="connsiteX8779" fmla="*/ 1653826 w 2810446"/>
              <a:gd name="connsiteY8779" fmla="*/ 1078611 h 1405699"/>
              <a:gd name="connsiteX8780" fmla="*/ 1596104 w 2810446"/>
              <a:gd name="connsiteY8780" fmla="*/ 1110710 h 1405699"/>
              <a:gd name="connsiteX8781" fmla="*/ 1599248 w 2810446"/>
              <a:gd name="connsiteY8781" fmla="*/ 1107567 h 1405699"/>
              <a:gd name="connsiteX8782" fmla="*/ 1596104 w 2810446"/>
              <a:gd name="connsiteY8782" fmla="*/ 1104424 h 1405699"/>
              <a:gd name="connsiteX8783" fmla="*/ 1592961 w 2810446"/>
              <a:gd name="connsiteY8783" fmla="*/ 1107567 h 1405699"/>
              <a:gd name="connsiteX8784" fmla="*/ 1596104 w 2810446"/>
              <a:gd name="connsiteY8784" fmla="*/ 1110710 h 1405699"/>
              <a:gd name="connsiteX8785" fmla="*/ 1584008 w 2810446"/>
              <a:gd name="connsiteY8785" fmla="*/ 1116140 h 1405699"/>
              <a:gd name="connsiteX8786" fmla="*/ 1587151 w 2810446"/>
              <a:gd name="connsiteY8786" fmla="*/ 1112996 h 1405699"/>
              <a:gd name="connsiteX8787" fmla="*/ 1584008 w 2810446"/>
              <a:gd name="connsiteY8787" fmla="*/ 1109853 h 1405699"/>
              <a:gd name="connsiteX8788" fmla="*/ 1580864 w 2810446"/>
              <a:gd name="connsiteY8788" fmla="*/ 1112996 h 1405699"/>
              <a:gd name="connsiteX8789" fmla="*/ 1584008 w 2810446"/>
              <a:gd name="connsiteY8789" fmla="*/ 1116140 h 1405699"/>
              <a:gd name="connsiteX8790" fmla="*/ 1571816 w 2810446"/>
              <a:gd name="connsiteY8790" fmla="*/ 1121188 h 1405699"/>
              <a:gd name="connsiteX8791" fmla="*/ 1574959 w 2810446"/>
              <a:gd name="connsiteY8791" fmla="*/ 1118045 h 1405699"/>
              <a:gd name="connsiteX8792" fmla="*/ 1571816 w 2810446"/>
              <a:gd name="connsiteY8792" fmla="*/ 1114901 h 1405699"/>
              <a:gd name="connsiteX8793" fmla="*/ 1568672 w 2810446"/>
              <a:gd name="connsiteY8793" fmla="*/ 1118045 h 1405699"/>
              <a:gd name="connsiteX8794" fmla="*/ 1571816 w 2810446"/>
              <a:gd name="connsiteY8794" fmla="*/ 1121188 h 1405699"/>
              <a:gd name="connsiteX8795" fmla="*/ 1559433 w 2810446"/>
              <a:gd name="connsiteY8795" fmla="*/ 1125760 h 1405699"/>
              <a:gd name="connsiteX8796" fmla="*/ 1562576 w 2810446"/>
              <a:gd name="connsiteY8796" fmla="*/ 1122617 h 1405699"/>
              <a:gd name="connsiteX8797" fmla="*/ 1559433 w 2810446"/>
              <a:gd name="connsiteY8797" fmla="*/ 1119473 h 1405699"/>
              <a:gd name="connsiteX8798" fmla="*/ 1556290 w 2810446"/>
              <a:gd name="connsiteY8798" fmla="*/ 1122617 h 1405699"/>
              <a:gd name="connsiteX8799" fmla="*/ 1559433 w 2810446"/>
              <a:gd name="connsiteY8799" fmla="*/ 1125760 h 1405699"/>
              <a:gd name="connsiteX8800" fmla="*/ 1546955 w 2810446"/>
              <a:gd name="connsiteY8800" fmla="*/ 1130046 h 1405699"/>
              <a:gd name="connsiteX8801" fmla="*/ 1550099 w 2810446"/>
              <a:gd name="connsiteY8801" fmla="*/ 1126903 h 1405699"/>
              <a:gd name="connsiteX8802" fmla="*/ 1546955 w 2810446"/>
              <a:gd name="connsiteY8802" fmla="*/ 1123760 h 1405699"/>
              <a:gd name="connsiteX8803" fmla="*/ 1543812 w 2810446"/>
              <a:gd name="connsiteY8803" fmla="*/ 1126903 h 1405699"/>
              <a:gd name="connsiteX8804" fmla="*/ 1546955 w 2810446"/>
              <a:gd name="connsiteY8804" fmla="*/ 1130046 h 1405699"/>
              <a:gd name="connsiteX8805" fmla="*/ 1534287 w 2810446"/>
              <a:gd name="connsiteY8805" fmla="*/ 1133951 h 1405699"/>
              <a:gd name="connsiteX8806" fmla="*/ 1537430 w 2810446"/>
              <a:gd name="connsiteY8806" fmla="*/ 1130808 h 1405699"/>
              <a:gd name="connsiteX8807" fmla="*/ 1534287 w 2810446"/>
              <a:gd name="connsiteY8807" fmla="*/ 1127665 h 1405699"/>
              <a:gd name="connsiteX8808" fmla="*/ 1531144 w 2810446"/>
              <a:gd name="connsiteY8808" fmla="*/ 1130808 h 1405699"/>
              <a:gd name="connsiteX8809" fmla="*/ 1534287 w 2810446"/>
              <a:gd name="connsiteY8809" fmla="*/ 1133951 h 1405699"/>
              <a:gd name="connsiteX8810" fmla="*/ 1521524 w 2810446"/>
              <a:gd name="connsiteY8810" fmla="*/ 1137476 h 1405699"/>
              <a:gd name="connsiteX8811" fmla="*/ 1524667 w 2810446"/>
              <a:gd name="connsiteY8811" fmla="*/ 1134332 h 1405699"/>
              <a:gd name="connsiteX8812" fmla="*/ 1521524 w 2810446"/>
              <a:gd name="connsiteY8812" fmla="*/ 1131189 h 1405699"/>
              <a:gd name="connsiteX8813" fmla="*/ 1518380 w 2810446"/>
              <a:gd name="connsiteY8813" fmla="*/ 1134332 h 1405699"/>
              <a:gd name="connsiteX8814" fmla="*/ 1521524 w 2810446"/>
              <a:gd name="connsiteY8814" fmla="*/ 1137476 h 1405699"/>
              <a:gd name="connsiteX8815" fmla="*/ 1508665 w 2810446"/>
              <a:gd name="connsiteY8815" fmla="*/ 1140619 h 1405699"/>
              <a:gd name="connsiteX8816" fmla="*/ 1511808 w 2810446"/>
              <a:gd name="connsiteY8816" fmla="*/ 1137476 h 1405699"/>
              <a:gd name="connsiteX8817" fmla="*/ 1508665 w 2810446"/>
              <a:gd name="connsiteY8817" fmla="*/ 1134332 h 1405699"/>
              <a:gd name="connsiteX8818" fmla="*/ 1505522 w 2810446"/>
              <a:gd name="connsiteY8818" fmla="*/ 1137476 h 1405699"/>
              <a:gd name="connsiteX8819" fmla="*/ 1508665 w 2810446"/>
              <a:gd name="connsiteY8819" fmla="*/ 1140619 h 1405699"/>
              <a:gd name="connsiteX8820" fmla="*/ 1495711 w 2810446"/>
              <a:gd name="connsiteY8820" fmla="*/ 1143381 h 1405699"/>
              <a:gd name="connsiteX8821" fmla="*/ 1498854 w 2810446"/>
              <a:gd name="connsiteY8821" fmla="*/ 1140238 h 1405699"/>
              <a:gd name="connsiteX8822" fmla="*/ 1495711 w 2810446"/>
              <a:gd name="connsiteY8822" fmla="*/ 1137095 h 1405699"/>
              <a:gd name="connsiteX8823" fmla="*/ 1492568 w 2810446"/>
              <a:gd name="connsiteY8823" fmla="*/ 1140238 h 1405699"/>
              <a:gd name="connsiteX8824" fmla="*/ 1495711 w 2810446"/>
              <a:gd name="connsiteY8824" fmla="*/ 1143381 h 1405699"/>
              <a:gd name="connsiteX8825" fmla="*/ 1482757 w 2810446"/>
              <a:gd name="connsiteY8825" fmla="*/ 1145762 h 1405699"/>
              <a:gd name="connsiteX8826" fmla="*/ 1485900 w 2810446"/>
              <a:gd name="connsiteY8826" fmla="*/ 1142619 h 1405699"/>
              <a:gd name="connsiteX8827" fmla="*/ 1482757 w 2810446"/>
              <a:gd name="connsiteY8827" fmla="*/ 1139476 h 1405699"/>
              <a:gd name="connsiteX8828" fmla="*/ 1479614 w 2810446"/>
              <a:gd name="connsiteY8828" fmla="*/ 1142619 h 1405699"/>
              <a:gd name="connsiteX8829" fmla="*/ 1482757 w 2810446"/>
              <a:gd name="connsiteY8829" fmla="*/ 1145762 h 1405699"/>
              <a:gd name="connsiteX8830" fmla="*/ 1469612 w 2810446"/>
              <a:gd name="connsiteY8830" fmla="*/ 1147667 h 1405699"/>
              <a:gd name="connsiteX8831" fmla="*/ 1472756 w 2810446"/>
              <a:gd name="connsiteY8831" fmla="*/ 1144524 h 1405699"/>
              <a:gd name="connsiteX8832" fmla="*/ 1469612 w 2810446"/>
              <a:gd name="connsiteY8832" fmla="*/ 1141381 h 1405699"/>
              <a:gd name="connsiteX8833" fmla="*/ 1466469 w 2810446"/>
              <a:gd name="connsiteY8833" fmla="*/ 1144524 h 1405699"/>
              <a:gd name="connsiteX8834" fmla="*/ 1469612 w 2810446"/>
              <a:gd name="connsiteY8834" fmla="*/ 1147667 h 1405699"/>
              <a:gd name="connsiteX8835" fmla="*/ 1456468 w 2810446"/>
              <a:gd name="connsiteY8835" fmla="*/ 1149287 h 1405699"/>
              <a:gd name="connsiteX8836" fmla="*/ 1459611 w 2810446"/>
              <a:gd name="connsiteY8836" fmla="*/ 1146143 h 1405699"/>
              <a:gd name="connsiteX8837" fmla="*/ 1456468 w 2810446"/>
              <a:gd name="connsiteY8837" fmla="*/ 1143000 h 1405699"/>
              <a:gd name="connsiteX8838" fmla="*/ 1453325 w 2810446"/>
              <a:gd name="connsiteY8838" fmla="*/ 1146143 h 1405699"/>
              <a:gd name="connsiteX8839" fmla="*/ 1456468 w 2810446"/>
              <a:gd name="connsiteY8839" fmla="*/ 1149287 h 1405699"/>
              <a:gd name="connsiteX8840" fmla="*/ 1443323 w 2810446"/>
              <a:gd name="connsiteY8840" fmla="*/ 1150525 h 1405699"/>
              <a:gd name="connsiteX8841" fmla="*/ 1446467 w 2810446"/>
              <a:gd name="connsiteY8841" fmla="*/ 1147382 h 1405699"/>
              <a:gd name="connsiteX8842" fmla="*/ 1443323 w 2810446"/>
              <a:gd name="connsiteY8842" fmla="*/ 1144238 h 1405699"/>
              <a:gd name="connsiteX8843" fmla="*/ 1440180 w 2810446"/>
              <a:gd name="connsiteY8843" fmla="*/ 1147382 h 1405699"/>
              <a:gd name="connsiteX8844" fmla="*/ 1443323 w 2810446"/>
              <a:gd name="connsiteY8844" fmla="*/ 1150525 h 1405699"/>
              <a:gd name="connsiteX8845" fmla="*/ 1052608 w 2810446"/>
              <a:gd name="connsiteY8845" fmla="*/ 969455 h 1405699"/>
              <a:gd name="connsiteX8846" fmla="*/ 1055751 w 2810446"/>
              <a:gd name="connsiteY8846" fmla="*/ 966311 h 1405699"/>
              <a:gd name="connsiteX8847" fmla="*/ 1052608 w 2810446"/>
              <a:gd name="connsiteY8847" fmla="*/ 963168 h 1405699"/>
              <a:gd name="connsiteX8848" fmla="*/ 1049465 w 2810446"/>
              <a:gd name="connsiteY8848" fmla="*/ 966311 h 1405699"/>
              <a:gd name="connsiteX8849" fmla="*/ 1052608 w 2810446"/>
              <a:gd name="connsiteY8849" fmla="*/ 969455 h 1405699"/>
              <a:gd name="connsiteX8850" fmla="*/ 1044988 w 2810446"/>
              <a:gd name="connsiteY8850" fmla="*/ 958691 h 1405699"/>
              <a:gd name="connsiteX8851" fmla="*/ 1048131 w 2810446"/>
              <a:gd name="connsiteY8851" fmla="*/ 955548 h 1405699"/>
              <a:gd name="connsiteX8852" fmla="*/ 1044988 w 2810446"/>
              <a:gd name="connsiteY8852" fmla="*/ 952405 h 1405699"/>
              <a:gd name="connsiteX8853" fmla="*/ 1041845 w 2810446"/>
              <a:gd name="connsiteY8853" fmla="*/ 955548 h 1405699"/>
              <a:gd name="connsiteX8854" fmla="*/ 1044988 w 2810446"/>
              <a:gd name="connsiteY8854" fmla="*/ 958691 h 1405699"/>
              <a:gd name="connsiteX8855" fmla="*/ 1037654 w 2810446"/>
              <a:gd name="connsiteY8855" fmla="*/ 947642 h 1405699"/>
              <a:gd name="connsiteX8856" fmla="*/ 1040797 w 2810446"/>
              <a:gd name="connsiteY8856" fmla="*/ 944499 h 1405699"/>
              <a:gd name="connsiteX8857" fmla="*/ 1037654 w 2810446"/>
              <a:gd name="connsiteY8857" fmla="*/ 941356 h 1405699"/>
              <a:gd name="connsiteX8858" fmla="*/ 1034510 w 2810446"/>
              <a:gd name="connsiteY8858" fmla="*/ 944499 h 1405699"/>
              <a:gd name="connsiteX8859" fmla="*/ 1037654 w 2810446"/>
              <a:gd name="connsiteY8859" fmla="*/ 947642 h 1405699"/>
              <a:gd name="connsiteX8860" fmla="*/ 1030700 w 2810446"/>
              <a:gd name="connsiteY8860" fmla="*/ 936308 h 1405699"/>
              <a:gd name="connsiteX8861" fmla="*/ 1033844 w 2810446"/>
              <a:gd name="connsiteY8861" fmla="*/ 933164 h 1405699"/>
              <a:gd name="connsiteX8862" fmla="*/ 1030700 w 2810446"/>
              <a:gd name="connsiteY8862" fmla="*/ 930021 h 1405699"/>
              <a:gd name="connsiteX8863" fmla="*/ 1027557 w 2810446"/>
              <a:gd name="connsiteY8863" fmla="*/ 933164 h 1405699"/>
              <a:gd name="connsiteX8864" fmla="*/ 1030700 w 2810446"/>
              <a:gd name="connsiteY8864" fmla="*/ 936308 h 1405699"/>
              <a:gd name="connsiteX8865" fmla="*/ 1166717 w 2810446"/>
              <a:gd name="connsiteY8865" fmla="*/ 340614 h 1405699"/>
              <a:gd name="connsiteX8866" fmla="*/ 1169861 w 2810446"/>
              <a:gd name="connsiteY8866" fmla="*/ 337471 h 1405699"/>
              <a:gd name="connsiteX8867" fmla="*/ 1166717 w 2810446"/>
              <a:gd name="connsiteY8867" fmla="*/ 334328 h 1405699"/>
              <a:gd name="connsiteX8868" fmla="*/ 1163574 w 2810446"/>
              <a:gd name="connsiteY8868" fmla="*/ 337471 h 1405699"/>
              <a:gd name="connsiteX8869" fmla="*/ 1166717 w 2810446"/>
              <a:gd name="connsiteY8869" fmla="*/ 340614 h 1405699"/>
              <a:gd name="connsiteX8870" fmla="*/ 1177862 w 2810446"/>
              <a:gd name="connsiteY8870" fmla="*/ 333470 h 1405699"/>
              <a:gd name="connsiteX8871" fmla="*/ 1181005 w 2810446"/>
              <a:gd name="connsiteY8871" fmla="*/ 330327 h 1405699"/>
              <a:gd name="connsiteX8872" fmla="*/ 1177862 w 2810446"/>
              <a:gd name="connsiteY8872" fmla="*/ 327184 h 1405699"/>
              <a:gd name="connsiteX8873" fmla="*/ 1174718 w 2810446"/>
              <a:gd name="connsiteY8873" fmla="*/ 330327 h 1405699"/>
              <a:gd name="connsiteX8874" fmla="*/ 1177862 w 2810446"/>
              <a:gd name="connsiteY8874" fmla="*/ 333470 h 1405699"/>
              <a:gd name="connsiteX8875" fmla="*/ 1189196 w 2810446"/>
              <a:gd name="connsiteY8875" fmla="*/ 326708 h 1405699"/>
              <a:gd name="connsiteX8876" fmla="*/ 1192340 w 2810446"/>
              <a:gd name="connsiteY8876" fmla="*/ 323564 h 1405699"/>
              <a:gd name="connsiteX8877" fmla="*/ 1189196 w 2810446"/>
              <a:gd name="connsiteY8877" fmla="*/ 320421 h 1405699"/>
              <a:gd name="connsiteX8878" fmla="*/ 1186053 w 2810446"/>
              <a:gd name="connsiteY8878" fmla="*/ 323564 h 1405699"/>
              <a:gd name="connsiteX8879" fmla="*/ 1189196 w 2810446"/>
              <a:gd name="connsiteY8879" fmla="*/ 326708 h 1405699"/>
              <a:gd name="connsiteX8880" fmla="*/ 1200817 w 2810446"/>
              <a:gd name="connsiteY8880" fmla="*/ 320231 h 1405699"/>
              <a:gd name="connsiteX8881" fmla="*/ 1203960 w 2810446"/>
              <a:gd name="connsiteY8881" fmla="*/ 317087 h 1405699"/>
              <a:gd name="connsiteX8882" fmla="*/ 1200817 w 2810446"/>
              <a:gd name="connsiteY8882" fmla="*/ 313944 h 1405699"/>
              <a:gd name="connsiteX8883" fmla="*/ 1197674 w 2810446"/>
              <a:gd name="connsiteY8883" fmla="*/ 317087 h 1405699"/>
              <a:gd name="connsiteX8884" fmla="*/ 1200817 w 2810446"/>
              <a:gd name="connsiteY8884" fmla="*/ 320231 h 1405699"/>
              <a:gd name="connsiteX8885" fmla="*/ 1212533 w 2810446"/>
              <a:gd name="connsiteY8885" fmla="*/ 314135 h 1405699"/>
              <a:gd name="connsiteX8886" fmla="*/ 1215676 w 2810446"/>
              <a:gd name="connsiteY8886" fmla="*/ 310991 h 1405699"/>
              <a:gd name="connsiteX8887" fmla="*/ 1212533 w 2810446"/>
              <a:gd name="connsiteY8887" fmla="*/ 307848 h 1405699"/>
              <a:gd name="connsiteX8888" fmla="*/ 1209389 w 2810446"/>
              <a:gd name="connsiteY8888" fmla="*/ 310991 h 1405699"/>
              <a:gd name="connsiteX8889" fmla="*/ 1212533 w 2810446"/>
              <a:gd name="connsiteY8889" fmla="*/ 314135 h 1405699"/>
              <a:gd name="connsiteX8890" fmla="*/ 1430084 w 2810446"/>
              <a:gd name="connsiteY8890" fmla="*/ 267938 h 1405699"/>
              <a:gd name="connsiteX8891" fmla="*/ 1433227 w 2810446"/>
              <a:gd name="connsiteY8891" fmla="*/ 264795 h 1405699"/>
              <a:gd name="connsiteX8892" fmla="*/ 1430084 w 2810446"/>
              <a:gd name="connsiteY8892" fmla="*/ 261652 h 1405699"/>
              <a:gd name="connsiteX8893" fmla="*/ 1426940 w 2810446"/>
              <a:gd name="connsiteY8893" fmla="*/ 264795 h 1405699"/>
              <a:gd name="connsiteX8894" fmla="*/ 1430084 w 2810446"/>
              <a:gd name="connsiteY8894" fmla="*/ 267938 h 1405699"/>
              <a:gd name="connsiteX8895" fmla="*/ 1443323 w 2810446"/>
              <a:gd name="connsiteY8895" fmla="*/ 268700 h 1405699"/>
              <a:gd name="connsiteX8896" fmla="*/ 1446467 w 2810446"/>
              <a:gd name="connsiteY8896" fmla="*/ 265557 h 1405699"/>
              <a:gd name="connsiteX8897" fmla="*/ 1443323 w 2810446"/>
              <a:gd name="connsiteY8897" fmla="*/ 262414 h 1405699"/>
              <a:gd name="connsiteX8898" fmla="*/ 1440180 w 2810446"/>
              <a:gd name="connsiteY8898" fmla="*/ 265557 h 1405699"/>
              <a:gd name="connsiteX8899" fmla="*/ 1443323 w 2810446"/>
              <a:gd name="connsiteY8899" fmla="*/ 268700 h 1405699"/>
              <a:gd name="connsiteX8900" fmla="*/ 1456468 w 2810446"/>
              <a:gd name="connsiteY8900" fmla="*/ 269843 h 1405699"/>
              <a:gd name="connsiteX8901" fmla="*/ 1459611 w 2810446"/>
              <a:gd name="connsiteY8901" fmla="*/ 266700 h 1405699"/>
              <a:gd name="connsiteX8902" fmla="*/ 1456468 w 2810446"/>
              <a:gd name="connsiteY8902" fmla="*/ 263557 h 1405699"/>
              <a:gd name="connsiteX8903" fmla="*/ 1453325 w 2810446"/>
              <a:gd name="connsiteY8903" fmla="*/ 266700 h 1405699"/>
              <a:gd name="connsiteX8904" fmla="*/ 1456468 w 2810446"/>
              <a:gd name="connsiteY8904" fmla="*/ 269843 h 1405699"/>
              <a:gd name="connsiteX8905" fmla="*/ 1469612 w 2810446"/>
              <a:gd name="connsiteY8905" fmla="*/ 271463 h 1405699"/>
              <a:gd name="connsiteX8906" fmla="*/ 1472756 w 2810446"/>
              <a:gd name="connsiteY8906" fmla="*/ 268319 h 1405699"/>
              <a:gd name="connsiteX8907" fmla="*/ 1469612 w 2810446"/>
              <a:gd name="connsiteY8907" fmla="*/ 265176 h 1405699"/>
              <a:gd name="connsiteX8908" fmla="*/ 1466469 w 2810446"/>
              <a:gd name="connsiteY8908" fmla="*/ 268319 h 1405699"/>
              <a:gd name="connsiteX8909" fmla="*/ 1469612 w 2810446"/>
              <a:gd name="connsiteY8909" fmla="*/ 271463 h 1405699"/>
              <a:gd name="connsiteX8910" fmla="*/ 1482757 w 2810446"/>
              <a:gd name="connsiteY8910" fmla="*/ 273463 h 1405699"/>
              <a:gd name="connsiteX8911" fmla="*/ 1485900 w 2810446"/>
              <a:gd name="connsiteY8911" fmla="*/ 270320 h 1405699"/>
              <a:gd name="connsiteX8912" fmla="*/ 1482757 w 2810446"/>
              <a:gd name="connsiteY8912" fmla="*/ 267176 h 1405699"/>
              <a:gd name="connsiteX8913" fmla="*/ 1479614 w 2810446"/>
              <a:gd name="connsiteY8913" fmla="*/ 270320 h 1405699"/>
              <a:gd name="connsiteX8914" fmla="*/ 1482757 w 2810446"/>
              <a:gd name="connsiteY8914" fmla="*/ 273463 h 1405699"/>
              <a:gd name="connsiteX8915" fmla="*/ 1495711 w 2810446"/>
              <a:gd name="connsiteY8915" fmla="*/ 275749 h 1405699"/>
              <a:gd name="connsiteX8916" fmla="*/ 1498854 w 2810446"/>
              <a:gd name="connsiteY8916" fmla="*/ 272606 h 1405699"/>
              <a:gd name="connsiteX8917" fmla="*/ 1495711 w 2810446"/>
              <a:gd name="connsiteY8917" fmla="*/ 269462 h 1405699"/>
              <a:gd name="connsiteX8918" fmla="*/ 1492568 w 2810446"/>
              <a:gd name="connsiteY8918" fmla="*/ 272606 h 1405699"/>
              <a:gd name="connsiteX8919" fmla="*/ 1495711 w 2810446"/>
              <a:gd name="connsiteY8919" fmla="*/ 275749 h 1405699"/>
              <a:gd name="connsiteX8920" fmla="*/ 1508665 w 2810446"/>
              <a:gd name="connsiteY8920" fmla="*/ 278511 h 1405699"/>
              <a:gd name="connsiteX8921" fmla="*/ 1511808 w 2810446"/>
              <a:gd name="connsiteY8921" fmla="*/ 275368 h 1405699"/>
              <a:gd name="connsiteX8922" fmla="*/ 1508665 w 2810446"/>
              <a:gd name="connsiteY8922" fmla="*/ 272225 h 1405699"/>
              <a:gd name="connsiteX8923" fmla="*/ 1505522 w 2810446"/>
              <a:gd name="connsiteY8923" fmla="*/ 275368 h 1405699"/>
              <a:gd name="connsiteX8924" fmla="*/ 1508665 w 2810446"/>
              <a:gd name="connsiteY8924" fmla="*/ 278511 h 1405699"/>
              <a:gd name="connsiteX8925" fmla="*/ 1521524 w 2810446"/>
              <a:gd name="connsiteY8925" fmla="*/ 281654 h 1405699"/>
              <a:gd name="connsiteX8926" fmla="*/ 1524667 w 2810446"/>
              <a:gd name="connsiteY8926" fmla="*/ 278511 h 1405699"/>
              <a:gd name="connsiteX8927" fmla="*/ 1521524 w 2810446"/>
              <a:gd name="connsiteY8927" fmla="*/ 275368 h 1405699"/>
              <a:gd name="connsiteX8928" fmla="*/ 1518380 w 2810446"/>
              <a:gd name="connsiteY8928" fmla="*/ 278511 h 1405699"/>
              <a:gd name="connsiteX8929" fmla="*/ 1521524 w 2810446"/>
              <a:gd name="connsiteY8929" fmla="*/ 281654 h 1405699"/>
              <a:gd name="connsiteX8930" fmla="*/ 1534287 w 2810446"/>
              <a:gd name="connsiteY8930" fmla="*/ 285179 h 1405699"/>
              <a:gd name="connsiteX8931" fmla="*/ 1537430 w 2810446"/>
              <a:gd name="connsiteY8931" fmla="*/ 282035 h 1405699"/>
              <a:gd name="connsiteX8932" fmla="*/ 1534287 w 2810446"/>
              <a:gd name="connsiteY8932" fmla="*/ 278892 h 1405699"/>
              <a:gd name="connsiteX8933" fmla="*/ 1531144 w 2810446"/>
              <a:gd name="connsiteY8933" fmla="*/ 282035 h 1405699"/>
              <a:gd name="connsiteX8934" fmla="*/ 1534287 w 2810446"/>
              <a:gd name="connsiteY8934" fmla="*/ 285179 h 1405699"/>
              <a:gd name="connsiteX8935" fmla="*/ 1546955 w 2810446"/>
              <a:gd name="connsiteY8935" fmla="*/ 289084 h 1405699"/>
              <a:gd name="connsiteX8936" fmla="*/ 1550099 w 2810446"/>
              <a:gd name="connsiteY8936" fmla="*/ 285941 h 1405699"/>
              <a:gd name="connsiteX8937" fmla="*/ 1546955 w 2810446"/>
              <a:gd name="connsiteY8937" fmla="*/ 282797 h 1405699"/>
              <a:gd name="connsiteX8938" fmla="*/ 1543812 w 2810446"/>
              <a:gd name="connsiteY8938" fmla="*/ 285941 h 1405699"/>
              <a:gd name="connsiteX8939" fmla="*/ 1546955 w 2810446"/>
              <a:gd name="connsiteY8939" fmla="*/ 289084 h 1405699"/>
              <a:gd name="connsiteX8940" fmla="*/ 1559433 w 2810446"/>
              <a:gd name="connsiteY8940" fmla="*/ 293370 h 1405699"/>
              <a:gd name="connsiteX8941" fmla="*/ 1562576 w 2810446"/>
              <a:gd name="connsiteY8941" fmla="*/ 290227 h 1405699"/>
              <a:gd name="connsiteX8942" fmla="*/ 1559433 w 2810446"/>
              <a:gd name="connsiteY8942" fmla="*/ 287084 h 1405699"/>
              <a:gd name="connsiteX8943" fmla="*/ 1556290 w 2810446"/>
              <a:gd name="connsiteY8943" fmla="*/ 290227 h 1405699"/>
              <a:gd name="connsiteX8944" fmla="*/ 1559433 w 2810446"/>
              <a:gd name="connsiteY8944" fmla="*/ 293370 h 1405699"/>
              <a:gd name="connsiteX8945" fmla="*/ 1571816 w 2810446"/>
              <a:gd name="connsiteY8945" fmla="*/ 298037 h 1405699"/>
              <a:gd name="connsiteX8946" fmla="*/ 1574959 w 2810446"/>
              <a:gd name="connsiteY8946" fmla="*/ 294894 h 1405699"/>
              <a:gd name="connsiteX8947" fmla="*/ 1571816 w 2810446"/>
              <a:gd name="connsiteY8947" fmla="*/ 291751 h 1405699"/>
              <a:gd name="connsiteX8948" fmla="*/ 1568672 w 2810446"/>
              <a:gd name="connsiteY8948" fmla="*/ 294894 h 1405699"/>
              <a:gd name="connsiteX8949" fmla="*/ 1571816 w 2810446"/>
              <a:gd name="connsiteY8949" fmla="*/ 298037 h 1405699"/>
              <a:gd name="connsiteX8950" fmla="*/ 1584008 w 2810446"/>
              <a:gd name="connsiteY8950" fmla="*/ 303086 h 1405699"/>
              <a:gd name="connsiteX8951" fmla="*/ 1587151 w 2810446"/>
              <a:gd name="connsiteY8951" fmla="*/ 299942 h 1405699"/>
              <a:gd name="connsiteX8952" fmla="*/ 1584008 w 2810446"/>
              <a:gd name="connsiteY8952" fmla="*/ 296799 h 1405699"/>
              <a:gd name="connsiteX8953" fmla="*/ 1580864 w 2810446"/>
              <a:gd name="connsiteY8953" fmla="*/ 299942 h 1405699"/>
              <a:gd name="connsiteX8954" fmla="*/ 1584008 w 2810446"/>
              <a:gd name="connsiteY8954" fmla="*/ 303086 h 1405699"/>
              <a:gd name="connsiteX8955" fmla="*/ 1596104 w 2810446"/>
              <a:gd name="connsiteY8955" fmla="*/ 308420 h 1405699"/>
              <a:gd name="connsiteX8956" fmla="*/ 1599248 w 2810446"/>
              <a:gd name="connsiteY8956" fmla="*/ 305276 h 1405699"/>
              <a:gd name="connsiteX8957" fmla="*/ 1596104 w 2810446"/>
              <a:gd name="connsiteY8957" fmla="*/ 302133 h 1405699"/>
              <a:gd name="connsiteX8958" fmla="*/ 1592961 w 2810446"/>
              <a:gd name="connsiteY8958" fmla="*/ 305276 h 1405699"/>
              <a:gd name="connsiteX8959" fmla="*/ 1596104 w 2810446"/>
              <a:gd name="connsiteY8959" fmla="*/ 308420 h 1405699"/>
              <a:gd name="connsiteX8960" fmla="*/ 1608011 w 2810446"/>
              <a:gd name="connsiteY8960" fmla="*/ 314135 h 1405699"/>
              <a:gd name="connsiteX8961" fmla="*/ 1611154 w 2810446"/>
              <a:gd name="connsiteY8961" fmla="*/ 310991 h 1405699"/>
              <a:gd name="connsiteX8962" fmla="*/ 1608011 w 2810446"/>
              <a:gd name="connsiteY8962" fmla="*/ 307848 h 1405699"/>
              <a:gd name="connsiteX8963" fmla="*/ 1604867 w 2810446"/>
              <a:gd name="connsiteY8963" fmla="*/ 310991 h 1405699"/>
              <a:gd name="connsiteX8964" fmla="*/ 1608011 w 2810446"/>
              <a:gd name="connsiteY8964" fmla="*/ 314135 h 1405699"/>
              <a:gd name="connsiteX8965" fmla="*/ 1619822 w 2810446"/>
              <a:gd name="connsiteY8965" fmla="*/ 320231 h 1405699"/>
              <a:gd name="connsiteX8966" fmla="*/ 1622965 w 2810446"/>
              <a:gd name="connsiteY8966" fmla="*/ 317087 h 1405699"/>
              <a:gd name="connsiteX8967" fmla="*/ 1619822 w 2810446"/>
              <a:gd name="connsiteY8967" fmla="*/ 313944 h 1405699"/>
              <a:gd name="connsiteX8968" fmla="*/ 1616678 w 2810446"/>
              <a:gd name="connsiteY8968" fmla="*/ 317087 h 1405699"/>
              <a:gd name="connsiteX8969" fmla="*/ 1619822 w 2810446"/>
              <a:gd name="connsiteY8969" fmla="*/ 320231 h 1405699"/>
              <a:gd name="connsiteX8970" fmla="*/ 1631347 w 2810446"/>
              <a:gd name="connsiteY8970" fmla="*/ 326708 h 1405699"/>
              <a:gd name="connsiteX8971" fmla="*/ 1634490 w 2810446"/>
              <a:gd name="connsiteY8971" fmla="*/ 323564 h 1405699"/>
              <a:gd name="connsiteX8972" fmla="*/ 1631347 w 2810446"/>
              <a:gd name="connsiteY8972" fmla="*/ 320421 h 1405699"/>
              <a:gd name="connsiteX8973" fmla="*/ 1628204 w 2810446"/>
              <a:gd name="connsiteY8973" fmla="*/ 323564 h 1405699"/>
              <a:gd name="connsiteX8974" fmla="*/ 1631347 w 2810446"/>
              <a:gd name="connsiteY8974" fmla="*/ 326708 h 1405699"/>
              <a:gd name="connsiteX8975" fmla="*/ 1642682 w 2810446"/>
              <a:gd name="connsiteY8975" fmla="*/ 333470 h 1405699"/>
              <a:gd name="connsiteX8976" fmla="*/ 1645825 w 2810446"/>
              <a:gd name="connsiteY8976" fmla="*/ 330327 h 1405699"/>
              <a:gd name="connsiteX8977" fmla="*/ 1642682 w 2810446"/>
              <a:gd name="connsiteY8977" fmla="*/ 327184 h 1405699"/>
              <a:gd name="connsiteX8978" fmla="*/ 1639538 w 2810446"/>
              <a:gd name="connsiteY8978" fmla="*/ 330327 h 1405699"/>
              <a:gd name="connsiteX8979" fmla="*/ 1642682 w 2810446"/>
              <a:gd name="connsiteY8979" fmla="*/ 333470 h 1405699"/>
              <a:gd name="connsiteX8980" fmla="*/ 1653826 w 2810446"/>
              <a:gd name="connsiteY8980" fmla="*/ 340614 h 1405699"/>
              <a:gd name="connsiteX8981" fmla="*/ 1656969 w 2810446"/>
              <a:gd name="connsiteY8981" fmla="*/ 337471 h 1405699"/>
              <a:gd name="connsiteX8982" fmla="*/ 1653826 w 2810446"/>
              <a:gd name="connsiteY8982" fmla="*/ 334328 h 1405699"/>
              <a:gd name="connsiteX8983" fmla="*/ 1650683 w 2810446"/>
              <a:gd name="connsiteY8983" fmla="*/ 337471 h 1405699"/>
              <a:gd name="connsiteX8984" fmla="*/ 1653826 w 2810446"/>
              <a:gd name="connsiteY8984" fmla="*/ 340614 h 1405699"/>
              <a:gd name="connsiteX8985" fmla="*/ 1664780 w 2810446"/>
              <a:gd name="connsiteY8985" fmla="*/ 348044 h 1405699"/>
              <a:gd name="connsiteX8986" fmla="*/ 1667923 w 2810446"/>
              <a:gd name="connsiteY8986" fmla="*/ 344900 h 1405699"/>
              <a:gd name="connsiteX8987" fmla="*/ 1664780 w 2810446"/>
              <a:gd name="connsiteY8987" fmla="*/ 341757 h 1405699"/>
              <a:gd name="connsiteX8988" fmla="*/ 1661636 w 2810446"/>
              <a:gd name="connsiteY8988" fmla="*/ 344900 h 1405699"/>
              <a:gd name="connsiteX8989" fmla="*/ 1664780 w 2810446"/>
              <a:gd name="connsiteY8989" fmla="*/ 348044 h 1405699"/>
              <a:gd name="connsiteX8990" fmla="*/ 1675448 w 2810446"/>
              <a:gd name="connsiteY8990" fmla="*/ 355854 h 1405699"/>
              <a:gd name="connsiteX8991" fmla="*/ 1678591 w 2810446"/>
              <a:gd name="connsiteY8991" fmla="*/ 352711 h 1405699"/>
              <a:gd name="connsiteX8992" fmla="*/ 1675448 w 2810446"/>
              <a:gd name="connsiteY8992" fmla="*/ 349568 h 1405699"/>
              <a:gd name="connsiteX8993" fmla="*/ 1672304 w 2810446"/>
              <a:gd name="connsiteY8993" fmla="*/ 352711 h 1405699"/>
              <a:gd name="connsiteX8994" fmla="*/ 1675448 w 2810446"/>
              <a:gd name="connsiteY8994" fmla="*/ 355854 h 1405699"/>
              <a:gd name="connsiteX8995" fmla="*/ 1685925 w 2810446"/>
              <a:gd name="connsiteY8995" fmla="*/ 363950 h 1405699"/>
              <a:gd name="connsiteX8996" fmla="*/ 1689068 w 2810446"/>
              <a:gd name="connsiteY8996" fmla="*/ 360807 h 1405699"/>
              <a:gd name="connsiteX8997" fmla="*/ 1685925 w 2810446"/>
              <a:gd name="connsiteY8997" fmla="*/ 357664 h 1405699"/>
              <a:gd name="connsiteX8998" fmla="*/ 1682782 w 2810446"/>
              <a:gd name="connsiteY8998" fmla="*/ 360807 h 1405699"/>
              <a:gd name="connsiteX8999" fmla="*/ 1685925 w 2810446"/>
              <a:gd name="connsiteY8999" fmla="*/ 363950 h 1405699"/>
              <a:gd name="connsiteX9000" fmla="*/ 1696212 w 2810446"/>
              <a:gd name="connsiteY9000" fmla="*/ 372332 h 1405699"/>
              <a:gd name="connsiteX9001" fmla="*/ 1699355 w 2810446"/>
              <a:gd name="connsiteY9001" fmla="*/ 369189 h 1405699"/>
              <a:gd name="connsiteX9002" fmla="*/ 1696212 w 2810446"/>
              <a:gd name="connsiteY9002" fmla="*/ 366046 h 1405699"/>
              <a:gd name="connsiteX9003" fmla="*/ 1693069 w 2810446"/>
              <a:gd name="connsiteY9003" fmla="*/ 369189 h 1405699"/>
              <a:gd name="connsiteX9004" fmla="*/ 1696212 w 2810446"/>
              <a:gd name="connsiteY9004" fmla="*/ 372332 h 1405699"/>
              <a:gd name="connsiteX9005" fmla="*/ 1706118 w 2810446"/>
              <a:gd name="connsiteY9005" fmla="*/ 381000 h 1405699"/>
              <a:gd name="connsiteX9006" fmla="*/ 1709261 w 2810446"/>
              <a:gd name="connsiteY9006" fmla="*/ 377857 h 1405699"/>
              <a:gd name="connsiteX9007" fmla="*/ 1706118 w 2810446"/>
              <a:gd name="connsiteY9007" fmla="*/ 374714 h 1405699"/>
              <a:gd name="connsiteX9008" fmla="*/ 1702975 w 2810446"/>
              <a:gd name="connsiteY9008" fmla="*/ 377857 h 1405699"/>
              <a:gd name="connsiteX9009" fmla="*/ 1706118 w 2810446"/>
              <a:gd name="connsiteY9009" fmla="*/ 381000 h 1405699"/>
              <a:gd name="connsiteX9010" fmla="*/ 1715834 w 2810446"/>
              <a:gd name="connsiteY9010" fmla="*/ 390049 h 1405699"/>
              <a:gd name="connsiteX9011" fmla="*/ 1718977 w 2810446"/>
              <a:gd name="connsiteY9011" fmla="*/ 386906 h 1405699"/>
              <a:gd name="connsiteX9012" fmla="*/ 1715834 w 2810446"/>
              <a:gd name="connsiteY9012" fmla="*/ 383762 h 1405699"/>
              <a:gd name="connsiteX9013" fmla="*/ 1712690 w 2810446"/>
              <a:gd name="connsiteY9013" fmla="*/ 386906 h 1405699"/>
              <a:gd name="connsiteX9014" fmla="*/ 1715834 w 2810446"/>
              <a:gd name="connsiteY9014" fmla="*/ 390049 h 1405699"/>
              <a:gd name="connsiteX9015" fmla="*/ 1725263 w 2810446"/>
              <a:gd name="connsiteY9015" fmla="*/ 399288 h 1405699"/>
              <a:gd name="connsiteX9016" fmla="*/ 1728407 w 2810446"/>
              <a:gd name="connsiteY9016" fmla="*/ 396145 h 1405699"/>
              <a:gd name="connsiteX9017" fmla="*/ 1725263 w 2810446"/>
              <a:gd name="connsiteY9017" fmla="*/ 393001 h 1405699"/>
              <a:gd name="connsiteX9018" fmla="*/ 1722120 w 2810446"/>
              <a:gd name="connsiteY9018" fmla="*/ 396145 h 1405699"/>
              <a:gd name="connsiteX9019" fmla="*/ 1725263 w 2810446"/>
              <a:gd name="connsiteY9019" fmla="*/ 399288 h 1405699"/>
              <a:gd name="connsiteX9020" fmla="*/ 1734407 w 2810446"/>
              <a:gd name="connsiteY9020" fmla="*/ 408908 h 1405699"/>
              <a:gd name="connsiteX9021" fmla="*/ 1737551 w 2810446"/>
              <a:gd name="connsiteY9021" fmla="*/ 405765 h 1405699"/>
              <a:gd name="connsiteX9022" fmla="*/ 1734407 w 2810446"/>
              <a:gd name="connsiteY9022" fmla="*/ 402622 h 1405699"/>
              <a:gd name="connsiteX9023" fmla="*/ 1731264 w 2810446"/>
              <a:gd name="connsiteY9023" fmla="*/ 405765 h 1405699"/>
              <a:gd name="connsiteX9024" fmla="*/ 1734407 w 2810446"/>
              <a:gd name="connsiteY9024" fmla="*/ 408908 h 1405699"/>
              <a:gd name="connsiteX9025" fmla="*/ 1743266 w 2810446"/>
              <a:gd name="connsiteY9025" fmla="*/ 418719 h 1405699"/>
              <a:gd name="connsiteX9026" fmla="*/ 1746409 w 2810446"/>
              <a:gd name="connsiteY9026" fmla="*/ 415576 h 1405699"/>
              <a:gd name="connsiteX9027" fmla="*/ 1743266 w 2810446"/>
              <a:gd name="connsiteY9027" fmla="*/ 412433 h 1405699"/>
              <a:gd name="connsiteX9028" fmla="*/ 1740122 w 2810446"/>
              <a:gd name="connsiteY9028" fmla="*/ 415576 h 1405699"/>
              <a:gd name="connsiteX9029" fmla="*/ 1743266 w 2810446"/>
              <a:gd name="connsiteY9029" fmla="*/ 418719 h 1405699"/>
              <a:gd name="connsiteX9030" fmla="*/ 1751838 w 2810446"/>
              <a:gd name="connsiteY9030" fmla="*/ 428816 h 1405699"/>
              <a:gd name="connsiteX9031" fmla="*/ 1754981 w 2810446"/>
              <a:gd name="connsiteY9031" fmla="*/ 425672 h 1405699"/>
              <a:gd name="connsiteX9032" fmla="*/ 1751838 w 2810446"/>
              <a:gd name="connsiteY9032" fmla="*/ 422529 h 1405699"/>
              <a:gd name="connsiteX9033" fmla="*/ 1748695 w 2810446"/>
              <a:gd name="connsiteY9033" fmla="*/ 425672 h 1405699"/>
              <a:gd name="connsiteX9034" fmla="*/ 1751838 w 2810446"/>
              <a:gd name="connsiteY9034" fmla="*/ 428816 h 1405699"/>
              <a:gd name="connsiteX9035" fmla="*/ 1760030 w 2810446"/>
              <a:gd name="connsiteY9035" fmla="*/ 439103 h 1405699"/>
              <a:gd name="connsiteX9036" fmla="*/ 1763173 w 2810446"/>
              <a:gd name="connsiteY9036" fmla="*/ 435959 h 1405699"/>
              <a:gd name="connsiteX9037" fmla="*/ 1760030 w 2810446"/>
              <a:gd name="connsiteY9037" fmla="*/ 432816 h 1405699"/>
              <a:gd name="connsiteX9038" fmla="*/ 1756886 w 2810446"/>
              <a:gd name="connsiteY9038" fmla="*/ 435959 h 1405699"/>
              <a:gd name="connsiteX9039" fmla="*/ 1760030 w 2810446"/>
              <a:gd name="connsiteY9039" fmla="*/ 439103 h 1405699"/>
              <a:gd name="connsiteX9040" fmla="*/ 1767935 w 2810446"/>
              <a:gd name="connsiteY9040" fmla="*/ 449675 h 1405699"/>
              <a:gd name="connsiteX9041" fmla="*/ 1771079 w 2810446"/>
              <a:gd name="connsiteY9041" fmla="*/ 446532 h 1405699"/>
              <a:gd name="connsiteX9042" fmla="*/ 1767935 w 2810446"/>
              <a:gd name="connsiteY9042" fmla="*/ 443389 h 1405699"/>
              <a:gd name="connsiteX9043" fmla="*/ 1764792 w 2810446"/>
              <a:gd name="connsiteY9043" fmla="*/ 446532 h 1405699"/>
              <a:gd name="connsiteX9044" fmla="*/ 1767935 w 2810446"/>
              <a:gd name="connsiteY9044" fmla="*/ 449675 h 1405699"/>
              <a:gd name="connsiteX9045" fmla="*/ 1775555 w 2810446"/>
              <a:gd name="connsiteY9045" fmla="*/ 460534 h 1405699"/>
              <a:gd name="connsiteX9046" fmla="*/ 1778699 w 2810446"/>
              <a:gd name="connsiteY9046" fmla="*/ 457391 h 1405699"/>
              <a:gd name="connsiteX9047" fmla="*/ 1775555 w 2810446"/>
              <a:gd name="connsiteY9047" fmla="*/ 454247 h 1405699"/>
              <a:gd name="connsiteX9048" fmla="*/ 1772412 w 2810446"/>
              <a:gd name="connsiteY9048" fmla="*/ 457391 h 1405699"/>
              <a:gd name="connsiteX9049" fmla="*/ 1775555 w 2810446"/>
              <a:gd name="connsiteY9049" fmla="*/ 460534 h 1405699"/>
              <a:gd name="connsiteX9050" fmla="*/ 1782889 w 2810446"/>
              <a:gd name="connsiteY9050" fmla="*/ 471583 h 1405699"/>
              <a:gd name="connsiteX9051" fmla="*/ 1786033 w 2810446"/>
              <a:gd name="connsiteY9051" fmla="*/ 468440 h 1405699"/>
              <a:gd name="connsiteX9052" fmla="*/ 1782889 w 2810446"/>
              <a:gd name="connsiteY9052" fmla="*/ 465296 h 1405699"/>
              <a:gd name="connsiteX9053" fmla="*/ 1779746 w 2810446"/>
              <a:gd name="connsiteY9053" fmla="*/ 468440 h 1405699"/>
              <a:gd name="connsiteX9054" fmla="*/ 1782889 w 2810446"/>
              <a:gd name="connsiteY9054" fmla="*/ 471583 h 1405699"/>
              <a:gd name="connsiteX9055" fmla="*/ 1789843 w 2810446"/>
              <a:gd name="connsiteY9055" fmla="*/ 482822 h 1405699"/>
              <a:gd name="connsiteX9056" fmla="*/ 1792986 w 2810446"/>
              <a:gd name="connsiteY9056" fmla="*/ 479679 h 1405699"/>
              <a:gd name="connsiteX9057" fmla="*/ 1789843 w 2810446"/>
              <a:gd name="connsiteY9057" fmla="*/ 476536 h 1405699"/>
              <a:gd name="connsiteX9058" fmla="*/ 1786700 w 2810446"/>
              <a:gd name="connsiteY9058" fmla="*/ 479679 h 1405699"/>
              <a:gd name="connsiteX9059" fmla="*/ 1789843 w 2810446"/>
              <a:gd name="connsiteY9059" fmla="*/ 482822 h 1405699"/>
              <a:gd name="connsiteX9060" fmla="*/ 1796415 w 2810446"/>
              <a:gd name="connsiteY9060" fmla="*/ 494252 h 1405699"/>
              <a:gd name="connsiteX9061" fmla="*/ 1799558 w 2810446"/>
              <a:gd name="connsiteY9061" fmla="*/ 491109 h 1405699"/>
              <a:gd name="connsiteX9062" fmla="*/ 1796415 w 2810446"/>
              <a:gd name="connsiteY9062" fmla="*/ 487966 h 1405699"/>
              <a:gd name="connsiteX9063" fmla="*/ 1793272 w 2810446"/>
              <a:gd name="connsiteY9063" fmla="*/ 491109 h 1405699"/>
              <a:gd name="connsiteX9064" fmla="*/ 1796415 w 2810446"/>
              <a:gd name="connsiteY9064" fmla="*/ 494252 h 1405699"/>
              <a:gd name="connsiteX9065" fmla="*/ 1802702 w 2810446"/>
              <a:gd name="connsiteY9065" fmla="*/ 505968 h 1405699"/>
              <a:gd name="connsiteX9066" fmla="*/ 1805845 w 2810446"/>
              <a:gd name="connsiteY9066" fmla="*/ 502825 h 1405699"/>
              <a:gd name="connsiteX9067" fmla="*/ 1802702 w 2810446"/>
              <a:gd name="connsiteY9067" fmla="*/ 499682 h 1405699"/>
              <a:gd name="connsiteX9068" fmla="*/ 1799558 w 2810446"/>
              <a:gd name="connsiteY9068" fmla="*/ 502825 h 1405699"/>
              <a:gd name="connsiteX9069" fmla="*/ 1802702 w 2810446"/>
              <a:gd name="connsiteY9069" fmla="*/ 505968 h 1405699"/>
              <a:gd name="connsiteX9070" fmla="*/ 1808607 w 2810446"/>
              <a:gd name="connsiteY9070" fmla="*/ 517779 h 1405699"/>
              <a:gd name="connsiteX9071" fmla="*/ 1811750 w 2810446"/>
              <a:gd name="connsiteY9071" fmla="*/ 514636 h 1405699"/>
              <a:gd name="connsiteX9072" fmla="*/ 1808607 w 2810446"/>
              <a:gd name="connsiteY9072" fmla="*/ 511493 h 1405699"/>
              <a:gd name="connsiteX9073" fmla="*/ 1805464 w 2810446"/>
              <a:gd name="connsiteY9073" fmla="*/ 514636 h 1405699"/>
              <a:gd name="connsiteX9074" fmla="*/ 1808607 w 2810446"/>
              <a:gd name="connsiteY9074" fmla="*/ 517779 h 1405699"/>
              <a:gd name="connsiteX9075" fmla="*/ 1814227 w 2810446"/>
              <a:gd name="connsiteY9075" fmla="*/ 529781 h 1405699"/>
              <a:gd name="connsiteX9076" fmla="*/ 1817370 w 2810446"/>
              <a:gd name="connsiteY9076" fmla="*/ 526637 h 1405699"/>
              <a:gd name="connsiteX9077" fmla="*/ 1814227 w 2810446"/>
              <a:gd name="connsiteY9077" fmla="*/ 523494 h 1405699"/>
              <a:gd name="connsiteX9078" fmla="*/ 1811084 w 2810446"/>
              <a:gd name="connsiteY9078" fmla="*/ 526637 h 1405699"/>
              <a:gd name="connsiteX9079" fmla="*/ 1814227 w 2810446"/>
              <a:gd name="connsiteY9079" fmla="*/ 529781 h 1405699"/>
              <a:gd name="connsiteX9080" fmla="*/ 1819370 w 2810446"/>
              <a:gd name="connsiteY9080" fmla="*/ 541877 h 1405699"/>
              <a:gd name="connsiteX9081" fmla="*/ 1822514 w 2810446"/>
              <a:gd name="connsiteY9081" fmla="*/ 538734 h 1405699"/>
              <a:gd name="connsiteX9082" fmla="*/ 1819370 w 2810446"/>
              <a:gd name="connsiteY9082" fmla="*/ 535591 h 1405699"/>
              <a:gd name="connsiteX9083" fmla="*/ 1816227 w 2810446"/>
              <a:gd name="connsiteY9083" fmla="*/ 538734 h 1405699"/>
              <a:gd name="connsiteX9084" fmla="*/ 1819370 w 2810446"/>
              <a:gd name="connsiteY9084" fmla="*/ 541877 h 1405699"/>
              <a:gd name="connsiteX9085" fmla="*/ 1824228 w 2810446"/>
              <a:gd name="connsiteY9085" fmla="*/ 554260 h 1405699"/>
              <a:gd name="connsiteX9086" fmla="*/ 1827371 w 2810446"/>
              <a:gd name="connsiteY9086" fmla="*/ 551117 h 1405699"/>
              <a:gd name="connsiteX9087" fmla="*/ 1824228 w 2810446"/>
              <a:gd name="connsiteY9087" fmla="*/ 547973 h 1405699"/>
              <a:gd name="connsiteX9088" fmla="*/ 1821085 w 2810446"/>
              <a:gd name="connsiteY9088" fmla="*/ 551117 h 1405699"/>
              <a:gd name="connsiteX9089" fmla="*/ 1824228 w 2810446"/>
              <a:gd name="connsiteY9089" fmla="*/ 554260 h 1405699"/>
              <a:gd name="connsiteX9090" fmla="*/ 1828705 w 2810446"/>
              <a:gd name="connsiteY9090" fmla="*/ 566642 h 1405699"/>
              <a:gd name="connsiteX9091" fmla="*/ 1831848 w 2810446"/>
              <a:gd name="connsiteY9091" fmla="*/ 563499 h 1405699"/>
              <a:gd name="connsiteX9092" fmla="*/ 1828705 w 2810446"/>
              <a:gd name="connsiteY9092" fmla="*/ 560356 h 1405699"/>
              <a:gd name="connsiteX9093" fmla="*/ 1825562 w 2810446"/>
              <a:gd name="connsiteY9093" fmla="*/ 563499 h 1405699"/>
              <a:gd name="connsiteX9094" fmla="*/ 1828705 w 2810446"/>
              <a:gd name="connsiteY9094" fmla="*/ 566642 h 1405699"/>
              <a:gd name="connsiteX9095" fmla="*/ 1832801 w 2810446"/>
              <a:gd name="connsiteY9095" fmla="*/ 579311 h 1405699"/>
              <a:gd name="connsiteX9096" fmla="*/ 1835944 w 2810446"/>
              <a:gd name="connsiteY9096" fmla="*/ 576167 h 1405699"/>
              <a:gd name="connsiteX9097" fmla="*/ 1832801 w 2810446"/>
              <a:gd name="connsiteY9097" fmla="*/ 573024 h 1405699"/>
              <a:gd name="connsiteX9098" fmla="*/ 1829657 w 2810446"/>
              <a:gd name="connsiteY9098" fmla="*/ 576167 h 1405699"/>
              <a:gd name="connsiteX9099" fmla="*/ 1832801 w 2810446"/>
              <a:gd name="connsiteY9099" fmla="*/ 579311 h 1405699"/>
              <a:gd name="connsiteX9100" fmla="*/ 1836515 w 2810446"/>
              <a:gd name="connsiteY9100" fmla="*/ 591979 h 1405699"/>
              <a:gd name="connsiteX9101" fmla="*/ 1839659 w 2810446"/>
              <a:gd name="connsiteY9101" fmla="*/ 588836 h 1405699"/>
              <a:gd name="connsiteX9102" fmla="*/ 1836515 w 2810446"/>
              <a:gd name="connsiteY9102" fmla="*/ 585692 h 1405699"/>
              <a:gd name="connsiteX9103" fmla="*/ 1833372 w 2810446"/>
              <a:gd name="connsiteY9103" fmla="*/ 588836 h 1405699"/>
              <a:gd name="connsiteX9104" fmla="*/ 1836515 w 2810446"/>
              <a:gd name="connsiteY9104" fmla="*/ 591979 h 1405699"/>
              <a:gd name="connsiteX9105" fmla="*/ 1839849 w 2810446"/>
              <a:gd name="connsiteY9105" fmla="*/ 604742 h 1405699"/>
              <a:gd name="connsiteX9106" fmla="*/ 1842992 w 2810446"/>
              <a:gd name="connsiteY9106" fmla="*/ 601599 h 1405699"/>
              <a:gd name="connsiteX9107" fmla="*/ 1839849 w 2810446"/>
              <a:gd name="connsiteY9107" fmla="*/ 598456 h 1405699"/>
              <a:gd name="connsiteX9108" fmla="*/ 1836706 w 2810446"/>
              <a:gd name="connsiteY9108" fmla="*/ 601599 h 1405699"/>
              <a:gd name="connsiteX9109" fmla="*/ 1839849 w 2810446"/>
              <a:gd name="connsiteY9109" fmla="*/ 604742 h 1405699"/>
              <a:gd name="connsiteX9110" fmla="*/ 1842707 w 2810446"/>
              <a:gd name="connsiteY9110" fmla="*/ 617696 h 1405699"/>
              <a:gd name="connsiteX9111" fmla="*/ 1845850 w 2810446"/>
              <a:gd name="connsiteY9111" fmla="*/ 614553 h 1405699"/>
              <a:gd name="connsiteX9112" fmla="*/ 1842707 w 2810446"/>
              <a:gd name="connsiteY9112" fmla="*/ 611410 h 1405699"/>
              <a:gd name="connsiteX9113" fmla="*/ 1839563 w 2810446"/>
              <a:gd name="connsiteY9113" fmla="*/ 614553 h 1405699"/>
              <a:gd name="connsiteX9114" fmla="*/ 1842707 w 2810446"/>
              <a:gd name="connsiteY9114" fmla="*/ 617696 h 1405699"/>
              <a:gd name="connsiteX9115" fmla="*/ 1845278 w 2810446"/>
              <a:gd name="connsiteY9115" fmla="*/ 630650 h 1405699"/>
              <a:gd name="connsiteX9116" fmla="*/ 1848422 w 2810446"/>
              <a:gd name="connsiteY9116" fmla="*/ 627507 h 1405699"/>
              <a:gd name="connsiteX9117" fmla="*/ 1845278 w 2810446"/>
              <a:gd name="connsiteY9117" fmla="*/ 624364 h 1405699"/>
              <a:gd name="connsiteX9118" fmla="*/ 1842135 w 2810446"/>
              <a:gd name="connsiteY9118" fmla="*/ 627507 h 1405699"/>
              <a:gd name="connsiteX9119" fmla="*/ 1845278 w 2810446"/>
              <a:gd name="connsiteY9119" fmla="*/ 630650 h 1405699"/>
              <a:gd name="connsiteX9120" fmla="*/ 1847469 w 2810446"/>
              <a:gd name="connsiteY9120" fmla="*/ 643700 h 1405699"/>
              <a:gd name="connsiteX9121" fmla="*/ 1850612 w 2810446"/>
              <a:gd name="connsiteY9121" fmla="*/ 640556 h 1405699"/>
              <a:gd name="connsiteX9122" fmla="*/ 1847469 w 2810446"/>
              <a:gd name="connsiteY9122" fmla="*/ 637413 h 1405699"/>
              <a:gd name="connsiteX9123" fmla="*/ 1844326 w 2810446"/>
              <a:gd name="connsiteY9123" fmla="*/ 640556 h 1405699"/>
              <a:gd name="connsiteX9124" fmla="*/ 1847469 w 2810446"/>
              <a:gd name="connsiteY9124" fmla="*/ 643700 h 1405699"/>
              <a:gd name="connsiteX9125" fmla="*/ 1849279 w 2810446"/>
              <a:gd name="connsiteY9125" fmla="*/ 656844 h 1405699"/>
              <a:gd name="connsiteX9126" fmla="*/ 1852422 w 2810446"/>
              <a:gd name="connsiteY9126" fmla="*/ 653701 h 1405699"/>
              <a:gd name="connsiteX9127" fmla="*/ 1849279 w 2810446"/>
              <a:gd name="connsiteY9127" fmla="*/ 650558 h 1405699"/>
              <a:gd name="connsiteX9128" fmla="*/ 1846136 w 2810446"/>
              <a:gd name="connsiteY9128" fmla="*/ 653701 h 1405699"/>
              <a:gd name="connsiteX9129" fmla="*/ 1849279 w 2810446"/>
              <a:gd name="connsiteY9129" fmla="*/ 656844 h 1405699"/>
              <a:gd name="connsiteX9130" fmla="*/ 1850612 w 2810446"/>
              <a:gd name="connsiteY9130" fmla="*/ 669988 h 1405699"/>
              <a:gd name="connsiteX9131" fmla="*/ 1853756 w 2810446"/>
              <a:gd name="connsiteY9131" fmla="*/ 666845 h 1405699"/>
              <a:gd name="connsiteX9132" fmla="*/ 1850612 w 2810446"/>
              <a:gd name="connsiteY9132" fmla="*/ 663702 h 1405699"/>
              <a:gd name="connsiteX9133" fmla="*/ 1847469 w 2810446"/>
              <a:gd name="connsiteY9133" fmla="*/ 666845 h 1405699"/>
              <a:gd name="connsiteX9134" fmla="*/ 1850612 w 2810446"/>
              <a:gd name="connsiteY9134" fmla="*/ 669988 h 1405699"/>
              <a:gd name="connsiteX9135" fmla="*/ 1851660 w 2810446"/>
              <a:gd name="connsiteY9135" fmla="*/ 683133 h 1405699"/>
              <a:gd name="connsiteX9136" fmla="*/ 1854803 w 2810446"/>
              <a:gd name="connsiteY9136" fmla="*/ 679990 h 1405699"/>
              <a:gd name="connsiteX9137" fmla="*/ 1851660 w 2810446"/>
              <a:gd name="connsiteY9137" fmla="*/ 676847 h 1405699"/>
              <a:gd name="connsiteX9138" fmla="*/ 1848517 w 2810446"/>
              <a:gd name="connsiteY9138" fmla="*/ 679990 h 1405699"/>
              <a:gd name="connsiteX9139" fmla="*/ 1851660 w 2810446"/>
              <a:gd name="connsiteY9139" fmla="*/ 683133 h 1405699"/>
              <a:gd name="connsiteX9140" fmla="*/ 1852232 w 2810446"/>
              <a:gd name="connsiteY9140" fmla="*/ 696373 h 1405699"/>
              <a:gd name="connsiteX9141" fmla="*/ 1855375 w 2810446"/>
              <a:gd name="connsiteY9141" fmla="*/ 693230 h 1405699"/>
              <a:gd name="connsiteX9142" fmla="*/ 1852232 w 2810446"/>
              <a:gd name="connsiteY9142" fmla="*/ 690086 h 1405699"/>
              <a:gd name="connsiteX9143" fmla="*/ 1849088 w 2810446"/>
              <a:gd name="connsiteY9143" fmla="*/ 693230 h 1405699"/>
              <a:gd name="connsiteX9144" fmla="*/ 1852232 w 2810446"/>
              <a:gd name="connsiteY9144" fmla="*/ 696373 h 1405699"/>
              <a:gd name="connsiteX9145" fmla="*/ 1867186 w 2810446"/>
              <a:gd name="connsiteY9145" fmla="*/ 709613 h 1405699"/>
              <a:gd name="connsiteX9146" fmla="*/ 1870329 w 2810446"/>
              <a:gd name="connsiteY9146" fmla="*/ 706469 h 1405699"/>
              <a:gd name="connsiteX9147" fmla="*/ 1867186 w 2810446"/>
              <a:gd name="connsiteY9147" fmla="*/ 703326 h 1405699"/>
              <a:gd name="connsiteX9148" fmla="*/ 1864043 w 2810446"/>
              <a:gd name="connsiteY9148" fmla="*/ 706469 h 1405699"/>
              <a:gd name="connsiteX9149" fmla="*/ 1867186 w 2810446"/>
              <a:gd name="connsiteY9149" fmla="*/ 709613 h 1405699"/>
              <a:gd name="connsiteX9150" fmla="*/ 1866995 w 2810446"/>
              <a:gd name="connsiteY9150" fmla="*/ 722852 h 1405699"/>
              <a:gd name="connsiteX9151" fmla="*/ 1870139 w 2810446"/>
              <a:gd name="connsiteY9151" fmla="*/ 719709 h 1405699"/>
              <a:gd name="connsiteX9152" fmla="*/ 1866995 w 2810446"/>
              <a:gd name="connsiteY9152" fmla="*/ 716566 h 1405699"/>
              <a:gd name="connsiteX9153" fmla="*/ 1863852 w 2810446"/>
              <a:gd name="connsiteY9153" fmla="*/ 719709 h 1405699"/>
              <a:gd name="connsiteX9154" fmla="*/ 1866995 w 2810446"/>
              <a:gd name="connsiteY9154" fmla="*/ 722852 h 1405699"/>
              <a:gd name="connsiteX9155" fmla="*/ 1866424 w 2810446"/>
              <a:gd name="connsiteY9155" fmla="*/ 735997 h 1405699"/>
              <a:gd name="connsiteX9156" fmla="*/ 1869567 w 2810446"/>
              <a:gd name="connsiteY9156" fmla="*/ 732854 h 1405699"/>
              <a:gd name="connsiteX9157" fmla="*/ 1866424 w 2810446"/>
              <a:gd name="connsiteY9157" fmla="*/ 729710 h 1405699"/>
              <a:gd name="connsiteX9158" fmla="*/ 1863281 w 2810446"/>
              <a:gd name="connsiteY9158" fmla="*/ 732854 h 1405699"/>
              <a:gd name="connsiteX9159" fmla="*/ 1866424 w 2810446"/>
              <a:gd name="connsiteY9159" fmla="*/ 735997 h 1405699"/>
              <a:gd name="connsiteX9160" fmla="*/ 1865471 w 2810446"/>
              <a:gd name="connsiteY9160" fmla="*/ 749237 h 1405699"/>
              <a:gd name="connsiteX9161" fmla="*/ 1868614 w 2810446"/>
              <a:gd name="connsiteY9161" fmla="*/ 746093 h 1405699"/>
              <a:gd name="connsiteX9162" fmla="*/ 1865471 w 2810446"/>
              <a:gd name="connsiteY9162" fmla="*/ 742950 h 1405699"/>
              <a:gd name="connsiteX9163" fmla="*/ 1862328 w 2810446"/>
              <a:gd name="connsiteY9163" fmla="*/ 746093 h 1405699"/>
              <a:gd name="connsiteX9164" fmla="*/ 1865471 w 2810446"/>
              <a:gd name="connsiteY9164" fmla="*/ 749237 h 1405699"/>
              <a:gd name="connsiteX9165" fmla="*/ 1705356 w 2810446"/>
              <a:gd name="connsiteY9165" fmla="*/ 1058418 h 1405699"/>
              <a:gd name="connsiteX9166" fmla="*/ 1708499 w 2810446"/>
              <a:gd name="connsiteY9166" fmla="*/ 1055275 h 1405699"/>
              <a:gd name="connsiteX9167" fmla="*/ 1705356 w 2810446"/>
              <a:gd name="connsiteY9167" fmla="*/ 1052132 h 1405699"/>
              <a:gd name="connsiteX9168" fmla="*/ 1702213 w 2810446"/>
              <a:gd name="connsiteY9168" fmla="*/ 1055275 h 1405699"/>
              <a:gd name="connsiteX9169" fmla="*/ 1705356 w 2810446"/>
              <a:gd name="connsiteY9169" fmla="*/ 1058418 h 1405699"/>
              <a:gd name="connsiteX9170" fmla="*/ 1695164 w 2810446"/>
              <a:gd name="connsiteY9170" fmla="*/ 1066800 h 1405699"/>
              <a:gd name="connsiteX9171" fmla="*/ 1698308 w 2810446"/>
              <a:gd name="connsiteY9171" fmla="*/ 1063657 h 1405699"/>
              <a:gd name="connsiteX9172" fmla="*/ 1695164 w 2810446"/>
              <a:gd name="connsiteY9172" fmla="*/ 1060514 h 1405699"/>
              <a:gd name="connsiteX9173" fmla="*/ 1692021 w 2810446"/>
              <a:gd name="connsiteY9173" fmla="*/ 1063657 h 1405699"/>
              <a:gd name="connsiteX9174" fmla="*/ 1695164 w 2810446"/>
              <a:gd name="connsiteY9174" fmla="*/ 1066800 h 1405699"/>
              <a:gd name="connsiteX9175" fmla="*/ 1684687 w 2810446"/>
              <a:gd name="connsiteY9175" fmla="*/ 1074896 h 1405699"/>
              <a:gd name="connsiteX9176" fmla="*/ 1687830 w 2810446"/>
              <a:gd name="connsiteY9176" fmla="*/ 1071753 h 1405699"/>
              <a:gd name="connsiteX9177" fmla="*/ 1684687 w 2810446"/>
              <a:gd name="connsiteY9177" fmla="*/ 1068610 h 1405699"/>
              <a:gd name="connsiteX9178" fmla="*/ 1681543 w 2810446"/>
              <a:gd name="connsiteY9178" fmla="*/ 1071753 h 1405699"/>
              <a:gd name="connsiteX9179" fmla="*/ 1684687 w 2810446"/>
              <a:gd name="connsiteY9179" fmla="*/ 1074896 h 1405699"/>
              <a:gd name="connsiteX9180" fmla="*/ 1674019 w 2810446"/>
              <a:gd name="connsiteY9180" fmla="*/ 1082707 h 1405699"/>
              <a:gd name="connsiteX9181" fmla="*/ 1677162 w 2810446"/>
              <a:gd name="connsiteY9181" fmla="*/ 1079564 h 1405699"/>
              <a:gd name="connsiteX9182" fmla="*/ 1674019 w 2810446"/>
              <a:gd name="connsiteY9182" fmla="*/ 1076420 h 1405699"/>
              <a:gd name="connsiteX9183" fmla="*/ 1670876 w 2810446"/>
              <a:gd name="connsiteY9183" fmla="*/ 1079564 h 1405699"/>
              <a:gd name="connsiteX9184" fmla="*/ 1674019 w 2810446"/>
              <a:gd name="connsiteY9184" fmla="*/ 1082707 h 1405699"/>
              <a:gd name="connsiteX9185" fmla="*/ 1663065 w 2810446"/>
              <a:gd name="connsiteY9185" fmla="*/ 1090136 h 1405699"/>
              <a:gd name="connsiteX9186" fmla="*/ 1666208 w 2810446"/>
              <a:gd name="connsiteY9186" fmla="*/ 1086993 h 1405699"/>
              <a:gd name="connsiteX9187" fmla="*/ 1663065 w 2810446"/>
              <a:gd name="connsiteY9187" fmla="*/ 1083850 h 1405699"/>
              <a:gd name="connsiteX9188" fmla="*/ 1659922 w 2810446"/>
              <a:gd name="connsiteY9188" fmla="*/ 1086993 h 1405699"/>
              <a:gd name="connsiteX9189" fmla="*/ 1663065 w 2810446"/>
              <a:gd name="connsiteY9189" fmla="*/ 1090136 h 1405699"/>
              <a:gd name="connsiteX9190" fmla="*/ 1651921 w 2810446"/>
              <a:gd name="connsiteY9190" fmla="*/ 1097280 h 1405699"/>
              <a:gd name="connsiteX9191" fmla="*/ 1655064 w 2810446"/>
              <a:gd name="connsiteY9191" fmla="*/ 1094137 h 1405699"/>
              <a:gd name="connsiteX9192" fmla="*/ 1651921 w 2810446"/>
              <a:gd name="connsiteY9192" fmla="*/ 1090994 h 1405699"/>
              <a:gd name="connsiteX9193" fmla="*/ 1648778 w 2810446"/>
              <a:gd name="connsiteY9193" fmla="*/ 1094137 h 1405699"/>
              <a:gd name="connsiteX9194" fmla="*/ 1651921 w 2810446"/>
              <a:gd name="connsiteY9194" fmla="*/ 1097280 h 1405699"/>
              <a:gd name="connsiteX9195" fmla="*/ 1568958 w 2810446"/>
              <a:gd name="connsiteY9195" fmla="*/ 1138047 h 1405699"/>
              <a:gd name="connsiteX9196" fmla="*/ 1572101 w 2810446"/>
              <a:gd name="connsiteY9196" fmla="*/ 1134904 h 1405699"/>
              <a:gd name="connsiteX9197" fmla="*/ 1568958 w 2810446"/>
              <a:gd name="connsiteY9197" fmla="*/ 1131761 h 1405699"/>
              <a:gd name="connsiteX9198" fmla="*/ 1565815 w 2810446"/>
              <a:gd name="connsiteY9198" fmla="*/ 1134904 h 1405699"/>
              <a:gd name="connsiteX9199" fmla="*/ 1568958 w 2810446"/>
              <a:gd name="connsiteY9199" fmla="*/ 1138047 h 1405699"/>
              <a:gd name="connsiteX9200" fmla="*/ 1556480 w 2810446"/>
              <a:gd name="connsiteY9200" fmla="*/ 1142429 h 1405699"/>
              <a:gd name="connsiteX9201" fmla="*/ 1559624 w 2810446"/>
              <a:gd name="connsiteY9201" fmla="*/ 1139285 h 1405699"/>
              <a:gd name="connsiteX9202" fmla="*/ 1556480 w 2810446"/>
              <a:gd name="connsiteY9202" fmla="*/ 1136142 h 1405699"/>
              <a:gd name="connsiteX9203" fmla="*/ 1553337 w 2810446"/>
              <a:gd name="connsiteY9203" fmla="*/ 1139285 h 1405699"/>
              <a:gd name="connsiteX9204" fmla="*/ 1556480 w 2810446"/>
              <a:gd name="connsiteY9204" fmla="*/ 1142429 h 1405699"/>
              <a:gd name="connsiteX9205" fmla="*/ 1543907 w 2810446"/>
              <a:gd name="connsiteY9205" fmla="*/ 1146524 h 1405699"/>
              <a:gd name="connsiteX9206" fmla="*/ 1547051 w 2810446"/>
              <a:gd name="connsiteY9206" fmla="*/ 1143381 h 1405699"/>
              <a:gd name="connsiteX9207" fmla="*/ 1543907 w 2810446"/>
              <a:gd name="connsiteY9207" fmla="*/ 1140238 h 1405699"/>
              <a:gd name="connsiteX9208" fmla="*/ 1540764 w 2810446"/>
              <a:gd name="connsiteY9208" fmla="*/ 1143381 h 1405699"/>
              <a:gd name="connsiteX9209" fmla="*/ 1543907 w 2810446"/>
              <a:gd name="connsiteY9209" fmla="*/ 1146524 h 1405699"/>
              <a:gd name="connsiteX9210" fmla="*/ 1531239 w 2810446"/>
              <a:gd name="connsiteY9210" fmla="*/ 1150144 h 1405699"/>
              <a:gd name="connsiteX9211" fmla="*/ 1534382 w 2810446"/>
              <a:gd name="connsiteY9211" fmla="*/ 1147001 h 1405699"/>
              <a:gd name="connsiteX9212" fmla="*/ 1531239 w 2810446"/>
              <a:gd name="connsiteY9212" fmla="*/ 1143857 h 1405699"/>
              <a:gd name="connsiteX9213" fmla="*/ 1528096 w 2810446"/>
              <a:gd name="connsiteY9213" fmla="*/ 1147001 h 1405699"/>
              <a:gd name="connsiteX9214" fmla="*/ 1531239 w 2810446"/>
              <a:gd name="connsiteY9214" fmla="*/ 1150144 h 1405699"/>
              <a:gd name="connsiteX9215" fmla="*/ 1518380 w 2810446"/>
              <a:gd name="connsiteY9215" fmla="*/ 1153478 h 1405699"/>
              <a:gd name="connsiteX9216" fmla="*/ 1521524 w 2810446"/>
              <a:gd name="connsiteY9216" fmla="*/ 1150334 h 1405699"/>
              <a:gd name="connsiteX9217" fmla="*/ 1518380 w 2810446"/>
              <a:gd name="connsiteY9217" fmla="*/ 1147191 h 1405699"/>
              <a:gd name="connsiteX9218" fmla="*/ 1515237 w 2810446"/>
              <a:gd name="connsiteY9218" fmla="*/ 1150334 h 1405699"/>
              <a:gd name="connsiteX9219" fmla="*/ 1518380 w 2810446"/>
              <a:gd name="connsiteY9219" fmla="*/ 1153478 h 1405699"/>
              <a:gd name="connsiteX9220" fmla="*/ 1505522 w 2810446"/>
              <a:gd name="connsiteY9220" fmla="*/ 1156430 h 1405699"/>
              <a:gd name="connsiteX9221" fmla="*/ 1508665 w 2810446"/>
              <a:gd name="connsiteY9221" fmla="*/ 1153287 h 1405699"/>
              <a:gd name="connsiteX9222" fmla="*/ 1505522 w 2810446"/>
              <a:gd name="connsiteY9222" fmla="*/ 1150144 h 1405699"/>
              <a:gd name="connsiteX9223" fmla="*/ 1502378 w 2810446"/>
              <a:gd name="connsiteY9223" fmla="*/ 1153287 h 1405699"/>
              <a:gd name="connsiteX9224" fmla="*/ 1505522 w 2810446"/>
              <a:gd name="connsiteY9224" fmla="*/ 1156430 h 1405699"/>
              <a:gd name="connsiteX9225" fmla="*/ 1492472 w 2810446"/>
              <a:gd name="connsiteY9225" fmla="*/ 1159002 h 1405699"/>
              <a:gd name="connsiteX9226" fmla="*/ 1495616 w 2810446"/>
              <a:gd name="connsiteY9226" fmla="*/ 1155859 h 1405699"/>
              <a:gd name="connsiteX9227" fmla="*/ 1492472 w 2810446"/>
              <a:gd name="connsiteY9227" fmla="*/ 1152716 h 1405699"/>
              <a:gd name="connsiteX9228" fmla="*/ 1489329 w 2810446"/>
              <a:gd name="connsiteY9228" fmla="*/ 1155859 h 1405699"/>
              <a:gd name="connsiteX9229" fmla="*/ 1492472 w 2810446"/>
              <a:gd name="connsiteY9229" fmla="*/ 1159002 h 1405699"/>
              <a:gd name="connsiteX9230" fmla="*/ 1479423 w 2810446"/>
              <a:gd name="connsiteY9230" fmla="*/ 1161193 h 1405699"/>
              <a:gd name="connsiteX9231" fmla="*/ 1482566 w 2810446"/>
              <a:gd name="connsiteY9231" fmla="*/ 1158050 h 1405699"/>
              <a:gd name="connsiteX9232" fmla="*/ 1479423 w 2810446"/>
              <a:gd name="connsiteY9232" fmla="*/ 1154906 h 1405699"/>
              <a:gd name="connsiteX9233" fmla="*/ 1476280 w 2810446"/>
              <a:gd name="connsiteY9233" fmla="*/ 1158050 h 1405699"/>
              <a:gd name="connsiteX9234" fmla="*/ 1479423 w 2810446"/>
              <a:gd name="connsiteY9234" fmla="*/ 1161193 h 1405699"/>
              <a:gd name="connsiteX9235" fmla="*/ 1466374 w 2810446"/>
              <a:gd name="connsiteY9235" fmla="*/ 1163003 h 1405699"/>
              <a:gd name="connsiteX9236" fmla="*/ 1469517 w 2810446"/>
              <a:gd name="connsiteY9236" fmla="*/ 1159859 h 1405699"/>
              <a:gd name="connsiteX9237" fmla="*/ 1466374 w 2810446"/>
              <a:gd name="connsiteY9237" fmla="*/ 1156716 h 1405699"/>
              <a:gd name="connsiteX9238" fmla="*/ 1463231 w 2810446"/>
              <a:gd name="connsiteY9238" fmla="*/ 1159859 h 1405699"/>
              <a:gd name="connsiteX9239" fmla="*/ 1466374 w 2810446"/>
              <a:gd name="connsiteY9239" fmla="*/ 1163003 h 1405699"/>
              <a:gd name="connsiteX9240" fmla="*/ 1453229 w 2810446"/>
              <a:gd name="connsiteY9240" fmla="*/ 1164431 h 1405699"/>
              <a:gd name="connsiteX9241" fmla="*/ 1456373 w 2810446"/>
              <a:gd name="connsiteY9241" fmla="*/ 1161288 h 1405699"/>
              <a:gd name="connsiteX9242" fmla="*/ 1453229 w 2810446"/>
              <a:gd name="connsiteY9242" fmla="*/ 1158145 h 1405699"/>
              <a:gd name="connsiteX9243" fmla="*/ 1450086 w 2810446"/>
              <a:gd name="connsiteY9243" fmla="*/ 1161288 h 1405699"/>
              <a:gd name="connsiteX9244" fmla="*/ 1453229 w 2810446"/>
              <a:gd name="connsiteY9244" fmla="*/ 1164431 h 1405699"/>
              <a:gd name="connsiteX9245" fmla="*/ 1046988 w 2810446"/>
              <a:gd name="connsiteY9245" fmla="*/ 986600 h 1405699"/>
              <a:gd name="connsiteX9246" fmla="*/ 1050131 w 2810446"/>
              <a:gd name="connsiteY9246" fmla="*/ 983456 h 1405699"/>
              <a:gd name="connsiteX9247" fmla="*/ 1046988 w 2810446"/>
              <a:gd name="connsiteY9247" fmla="*/ 980313 h 1405699"/>
              <a:gd name="connsiteX9248" fmla="*/ 1043845 w 2810446"/>
              <a:gd name="connsiteY9248" fmla="*/ 983456 h 1405699"/>
              <a:gd name="connsiteX9249" fmla="*/ 1046988 w 2810446"/>
              <a:gd name="connsiteY9249" fmla="*/ 986600 h 1405699"/>
              <a:gd name="connsiteX9250" fmla="*/ 1039082 w 2810446"/>
              <a:gd name="connsiteY9250" fmla="*/ 976027 h 1405699"/>
              <a:gd name="connsiteX9251" fmla="*/ 1042226 w 2810446"/>
              <a:gd name="connsiteY9251" fmla="*/ 972884 h 1405699"/>
              <a:gd name="connsiteX9252" fmla="*/ 1039082 w 2810446"/>
              <a:gd name="connsiteY9252" fmla="*/ 969740 h 1405699"/>
              <a:gd name="connsiteX9253" fmla="*/ 1035939 w 2810446"/>
              <a:gd name="connsiteY9253" fmla="*/ 972884 h 1405699"/>
              <a:gd name="connsiteX9254" fmla="*/ 1039082 w 2810446"/>
              <a:gd name="connsiteY9254" fmla="*/ 976027 h 1405699"/>
              <a:gd name="connsiteX9255" fmla="*/ 1031558 w 2810446"/>
              <a:gd name="connsiteY9255" fmla="*/ 965168 h 1405699"/>
              <a:gd name="connsiteX9256" fmla="*/ 1034701 w 2810446"/>
              <a:gd name="connsiteY9256" fmla="*/ 962025 h 1405699"/>
              <a:gd name="connsiteX9257" fmla="*/ 1031558 w 2810446"/>
              <a:gd name="connsiteY9257" fmla="*/ 958882 h 1405699"/>
              <a:gd name="connsiteX9258" fmla="*/ 1028414 w 2810446"/>
              <a:gd name="connsiteY9258" fmla="*/ 962025 h 1405699"/>
              <a:gd name="connsiteX9259" fmla="*/ 1031558 w 2810446"/>
              <a:gd name="connsiteY9259" fmla="*/ 965168 h 1405699"/>
              <a:gd name="connsiteX9260" fmla="*/ 1024319 w 2810446"/>
              <a:gd name="connsiteY9260" fmla="*/ 954024 h 1405699"/>
              <a:gd name="connsiteX9261" fmla="*/ 1027462 w 2810446"/>
              <a:gd name="connsiteY9261" fmla="*/ 950881 h 1405699"/>
              <a:gd name="connsiteX9262" fmla="*/ 1024319 w 2810446"/>
              <a:gd name="connsiteY9262" fmla="*/ 947738 h 1405699"/>
              <a:gd name="connsiteX9263" fmla="*/ 1021175 w 2810446"/>
              <a:gd name="connsiteY9263" fmla="*/ 950881 h 1405699"/>
              <a:gd name="connsiteX9264" fmla="*/ 1024319 w 2810446"/>
              <a:gd name="connsiteY9264" fmla="*/ 954024 h 1405699"/>
              <a:gd name="connsiteX9265" fmla="*/ 1017461 w 2810446"/>
              <a:gd name="connsiteY9265" fmla="*/ 942785 h 1405699"/>
              <a:gd name="connsiteX9266" fmla="*/ 1020604 w 2810446"/>
              <a:gd name="connsiteY9266" fmla="*/ 939641 h 1405699"/>
              <a:gd name="connsiteX9267" fmla="*/ 1017461 w 2810446"/>
              <a:gd name="connsiteY9267" fmla="*/ 936498 h 1405699"/>
              <a:gd name="connsiteX9268" fmla="*/ 1014317 w 2810446"/>
              <a:gd name="connsiteY9268" fmla="*/ 939641 h 1405699"/>
              <a:gd name="connsiteX9269" fmla="*/ 1017461 w 2810446"/>
              <a:gd name="connsiteY9269" fmla="*/ 942785 h 1405699"/>
              <a:gd name="connsiteX9270" fmla="*/ 1010793 w 2810446"/>
              <a:gd name="connsiteY9270" fmla="*/ 931259 h 1405699"/>
              <a:gd name="connsiteX9271" fmla="*/ 1013936 w 2810446"/>
              <a:gd name="connsiteY9271" fmla="*/ 928116 h 1405699"/>
              <a:gd name="connsiteX9272" fmla="*/ 1010793 w 2810446"/>
              <a:gd name="connsiteY9272" fmla="*/ 924973 h 1405699"/>
              <a:gd name="connsiteX9273" fmla="*/ 1007650 w 2810446"/>
              <a:gd name="connsiteY9273" fmla="*/ 928116 h 1405699"/>
              <a:gd name="connsiteX9274" fmla="*/ 1010793 w 2810446"/>
              <a:gd name="connsiteY9274" fmla="*/ 931259 h 1405699"/>
              <a:gd name="connsiteX9275" fmla="*/ 1163003 w 2810446"/>
              <a:gd name="connsiteY9275" fmla="*/ 325374 h 1405699"/>
              <a:gd name="connsiteX9276" fmla="*/ 1166146 w 2810446"/>
              <a:gd name="connsiteY9276" fmla="*/ 322231 h 1405699"/>
              <a:gd name="connsiteX9277" fmla="*/ 1163003 w 2810446"/>
              <a:gd name="connsiteY9277" fmla="*/ 319088 h 1405699"/>
              <a:gd name="connsiteX9278" fmla="*/ 1159859 w 2810446"/>
              <a:gd name="connsiteY9278" fmla="*/ 322231 h 1405699"/>
              <a:gd name="connsiteX9279" fmla="*/ 1163003 w 2810446"/>
              <a:gd name="connsiteY9279" fmla="*/ 325374 h 1405699"/>
              <a:gd name="connsiteX9280" fmla="*/ 1174242 w 2810446"/>
              <a:gd name="connsiteY9280" fmla="*/ 318421 h 1405699"/>
              <a:gd name="connsiteX9281" fmla="*/ 1177385 w 2810446"/>
              <a:gd name="connsiteY9281" fmla="*/ 315278 h 1405699"/>
              <a:gd name="connsiteX9282" fmla="*/ 1174242 w 2810446"/>
              <a:gd name="connsiteY9282" fmla="*/ 312134 h 1405699"/>
              <a:gd name="connsiteX9283" fmla="*/ 1171099 w 2810446"/>
              <a:gd name="connsiteY9283" fmla="*/ 315278 h 1405699"/>
              <a:gd name="connsiteX9284" fmla="*/ 1174242 w 2810446"/>
              <a:gd name="connsiteY9284" fmla="*/ 318421 h 1405699"/>
              <a:gd name="connsiteX9285" fmla="*/ 1185672 w 2810446"/>
              <a:gd name="connsiteY9285" fmla="*/ 311753 h 1405699"/>
              <a:gd name="connsiteX9286" fmla="*/ 1188815 w 2810446"/>
              <a:gd name="connsiteY9286" fmla="*/ 308610 h 1405699"/>
              <a:gd name="connsiteX9287" fmla="*/ 1185672 w 2810446"/>
              <a:gd name="connsiteY9287" fmla="*/ 305467 h 1405699"/>
              <a:gd name="connsiteX9288" fmla="*/ 1182529 w 2810446"/>
              <a:gd name="connsiteY9288" fmla="*/ 308610 h 1405699"/>
              <a:gd name="connsiteX9289" fmla="*/ 1185672 w 2810446"/>
              <a:gd name="connsiteY9289" fmla="*/ 311753 h 1405699"/>
              <a:gd name="connsiteX9290" fmla="*/ 1197293 w 2810446"/>
              <a:gd name="connsiteY9290" fmla="*/ 305372 h 1405699"/>
              <a:gd name="connsiteX9291" fmla="*/ 1200436 w 2810446"/>
              <a:gd name="connsiteY9291" fmla="*/ 302228 h 1405699"/>
              <a:gd name="connsiteX9292" fmla="*/ 1197293 w 2810446"/>
              <a:gd name="connsiteY9292" fmla="*/ 299085 h 1405699"/>
              <a:gd name="connsiteX9293" fmla="*/ 1194149 w 2810446"/>
              <a:gd name="connsiteY9293" fmla="*/ 302228 h 1405699"/>
              <a:gd name="connsiteX9294" fmla="*/ 1197293 w 2810446"/>
              <a:gd name="connsiteY9294" fmla="*/ 305372 h 1405699"/>
              <a:gd name="connsiteX9295" fmla="*/ 1209104 w 2810446"/>
              <a:gd name="connsiteY9295" fmla="*/ 299371 h 1405699"/>
              <a:gd name="connsiteX9296" fmla="*/ 1212247 w 2810446"/>
              <a:gd name="connsiteY9296" fmla="*/ 296228 h 1405699"/>
              <a:gd name="connsiteX9297" fmla="*/ 1209104 w 2810446"/>
              <a:gd name="connsiteY9297" fmla="*/ 293084 h 1405699"/>
              <a:gd name="connsiteX9298" fmla="*/ 1205960 w 2810446"/>
              <a:gd name="connsiteY9298" fmla="*/ 296228 h 1405699"/>
              <a:gd name="connsiteX9299" fmla="*/ 1209104 w 2810446"/>
              <a:gd name="connsiteY9299" fmla="*/ 299371 h 1405699"/>
              <a:gd name="connsiteX9300" fmla="*/ 1221010 w 2810446"/>
              <a:gd name="connsiteY9300" fmla="*/ 293751 h 1405699"/>
              <a:gd name="connsiteX9301" fmla="*/ 1224153 w 2810446"/>
              <a:gd name="connsiteY9301" fmla="*/ 290608 h 1405699"/>
              <a:gd name="connsiteX9302" fmla="*/ 1221010 w 2810446"/>
              <a:gd name="connsiteY9302" fmla="*/ 287465 h 1405699"/>
              <a:gd name="connsiteX9303" fmla="*/ 1217867 w 2810446"/>
              <a:gd name="connsiteY9303" fmla="*/ 290608 h 1405699"/>
              <a:gd name="connsiteX9304" fmla="*/ 1221010 w 2810446"/>
              <a:gd name="connsiteY9304" fmla="*/ 293751 h 1405699"/>
              <a:gd name="connsiteX9305" fmla="*/ 1453229 w 2810446"/>
              <a:gd name="connsiteY9305" fmla="*/ 254699 h 1405699"/>
              <a:gd name="connsiteX9306" fmla="*/ 1456373 w 2810446"/>
              <a:gd name="connsiteY9306" fmla="*/ 251555 h 1405699"/>
              <a:gd name="connsiteX9307" fmla="*/ 1453229 w 2810446"/>
              <a:gd name="connsiteY9307" fmla="*/ 248412 h 1405699"/>
              <a:gd name="connsiteX9308" fmla="*/ 1450086 w 2810446"/>
              <a:gd name="connsiteY9308" fmla="*/ 251555 h 1405699"/>
              <a:gd name="connsiteX9309" fmla="*/ 1453229 w 2810446"/>
              <a:gd name="connsiteY9309" fmla="*/ 254699 h 1405699"/>
              <a:gd name="connsiteX9310" fmla="*/ 1466374 w 2810446"/>
              <a:gd name="connsiteY9310" fmla="*/ 256223 h 1405699"/>
              <a:gd name="connsiteX9311" fmla="*/ 1469517 w 2810446"/>
              <a:gd name="connsiteY9311" fmla="*/ 253079 h 1405699"/>
              <a:gd name="connsiteX9312" fmla="*/ 1466374 w 2810446"/>
              <a:gd name="connsiteY9312" fmla="*/ 249936 h 1405699"/>
              <a:gd name="connsiteX9313" fmla="*/ 1463231 w 2810446"/>
              <a:gd name="connsiteY9313" fmla="*/ 253079 h 1405699"/>
              <a:gd name="connsiteX9314" fmla="*/ 1466374 w 2810446"/>
              <a:gd name="connsiteY9314" fmla="*/ 256223 h 1405699"/>
              <a:gd name="connsiteX9315" fmla="*/ 1479423 w 2810446"/>
              <a:gd name="connsiteY9315" fmla="*/ 258032 h 1405699"/>
              <a:gd name="connsiteX9316" fmla="*/ 1482566 w 2810446"/>
              <a:gd name="connsiteY9316" fmla="*/ 254889 h 1405699"/>
              <a:gd name="connsiteX9317" fmla="*/ 1479423 w 2810446"/>
              <a:gd name="connsiteY9317" fmla="*/ 251746 h 1405699"/>
              <a:gd name="connsiteX9318" fmla="*/ 1476280 w 2810446"/>
              <a:gd name="connsiteY9318" fmla="*/ 254889 h 1405699"/>
              <a:gd name="connsiteX9319" fmla="*/ 1479423 w 2810446"/>
              <a:gd name="connsiteY9319" fmla="*/ 258032 h 1405699"/>
              <a:gd name="connsiteX9320" fmla="*/ 1492472 w 2810446"/>
              <a:gd name="connsiteY9320" fmla="*/ 260223 h 1405699"/>
              <a:gd name="connsiteX9321" fmla="*/ 1495616 w 2810446"/>
              <a:gd name="connsiteY9321" fmla="*/ 257080 h 1405699"/>
              <a:gd name="connsiteX9322" fmla="*/ 1492472 w 2810446"/>
              <a:gd name="connsiteY9322" fmla="*/ 253937 h 1405699"/>
              <a:gd name="connsiteX9323" fmla="*/ 1489329 w 2810446"/>
              <a:gd name="connsiteY9323" fmla="*/ 257080 h 1405699"/>
              <a:gd name="connsiteX9324" fmla="*/ 1492472 w 2810446"/>
              <a:gd name="connsiteY9324" fmla="*/ 260223 h 1405699"/>
              <a:gd name="connsiteX9325" fmla="*/ 1505522 w 2810446"/>
              <a:gd name="connsiteY9325" fmla="*/ 262795 h 1405699"/>
              <a:gd name="connsiteX9326" fmla="*/ 1508665 w 2810446"/>
              <a:gd name="connsiteY9326" fmla="*/ 259652 h 1405699"/>
              <a:gd name="connsiteX9327" fmla="*/ 1505522 w 2810446"/>
              <a:gd name="connsiteY9327" fmla="*/ 256508 h 1405699"/>
              <a:gd name="connsiteX9328" fmla="*/ 1502378 w 2810446"/>
              <a:gd name="connsiteY9328" fmla="*/ 259652 h 1405699"/>
              <a:gd name="connsiteX9329" fmla="*/ 1505522 w 2810446"/>
              <a:gd name="connsiteY9329" fmla="*/ 262795 h 1405699"/>
              <a:gd name="connsiteX9330" fmla="*/ 1518380 w 2810446"/>
              <a:gd name="connsiteY9330" fmla="*/ 265652 h 1405699"/>
              <a:gd name="connsiteX9331" fmla="*/ 1521524 w 2810446"/>
              <a:gd name="connsiteY9331" fmla="*/ 262509 h 1405699"/>
              <a:gd name="connsiteX9332" fmla="*/ 1518380 w 2810446"/>
              <a:gd name="connsiteY9332" fmla="*/ 259366 h 1405699"/>
              <a:gd name="connsiteX9333" fmla="*/ 1515237 w 2810446"/>
              <a:gd name="connsiteY9333" fmla="*/ 262509 h 1405699"/>
              <a:gd name="connsiteX9334" fmla="*/ 1518380 w 2810446"/>
              <a:gd name="connsiteY9334" fmla="*/ 265652 h 1405699"/>
              <a:gd name="connsiteX9335" fmla="*/ 1531239 w 2810446"/>
              <a:gd name="connsiteY9335" fmla="*/ 268986 h 1405699"/>
              <a:gd name="connsiteX9336" fmla="*/ 1534382 w 2810446"/>
              <a:gd name="connsiteY9336" fmla="*/ 265843 h 1405699"/>
              <a:gd name="connsiteX9337" fmla="*/ 1531239 w 2810446"/>
              <a:gd name="connsiteY9337" fmla="*/ 262700 h 1405699"/>
              <a:gd name="connsiteX9338" fmla="*/ 1528096 w 2810446"/>
              <a:gd name="connsiteY9338" fmla="*/ 265843 h 1405699"/>
              <a:gd name="connsiteX9339" fmla="*/ 1531239 w 2810446"/>
              <a:gd name="connsiteY9339" fmla="*/ 268986 h 1405699"/>
              <a:gd name="connsiteX9340" fmla="*/ 1543907 w 2810446"/>
              <a:gd name="connsiteY9340" fmla="*/ 272701 h 1405699"/>
              <a:gd name="connsiteX9341" fmla="*/ 1547051 w 2810446"/>
              <a:gd name="connsiteY9341" fmla="*/ 269558 h 1405699"/>
              <a:gd name="connsiteX9342" fmla="*/ 1543907 w 2810446"/>
              <a:gd name="connsiteY9342" fmla="*/ 266414 h 1405699"/>
              <a:gd name="connsiteX9343" fmla="*/ 1540764 w 2810446"/>
              <a:gd name="connsiteY9343" fmla="*/ 269558 h 1405699"/>
              <a:gd name="connsiteX9344" fmla="*/ 1543907 w 2810446"/>
              <a:gd name="connsiteY9344" fmla="*/ 272701 h 1405699"/>
              <a:gd name="connsiteX9345" fmla="*/ 1556480 w 2810446"/>
              <a:gd name="connsiteY9345" fmla="*/ 276701 h 1405699"/>
              <a:gd name="connsiteX9346" fmla="*/ 1559624 w 2810446"/>
              <a:gd name="connsiteY9346" fmla="*/ 273558 h 1405699"/>
              <a:gd name="connsiteX9347" fmla="*/ 1556480 w 2810446"/>
              <a:gd name="connsiteY9347" fmla="*/ 270415 h 1405699"/>
              <a:gd name="connsiteX9348" fmla="*/ 1553337 w 2810446"/>
              <a:gd name="connsiteY9348" fmla="*/ 273558 h 1405699"/>
              <a:gd name="connsiteX9349" fmla="*/ 1556480 w 2810446"/>
              <a:gd name="connsiteY9349" fmla="*/ 276701 h 1405699"/>
              <a:gd name="connsiteX9350" fmla="*/ 1568958 w 2810446"/>
              <a:gd name="connsiteY9350" fmla="*/ 281178 h 1405699"/>
              <a:gd name="connsiteX9351" fmla="*/ 1572101 w 2810446"/>
              <a:gd name="connsiteY9351" fmla="*/ 278035 h 1405699"/>
              <a:gd name="connsiteX9352" fmla="*/ 1568958 w 2810446"/>
              <a:gd name="connsiteY9352" fmla="*/ 274892 h 1405699"/>
              <a:gd name="connsiteX9353" fmla="*/ 1565815 w 2810446"/>
              <a:gd name="connsiteY9353" fmla="*/ 278035 h 1405699"/>
              <a:gd name="connsiteX9354" fmla="*/ 1568958 w 2810446"/>
              <a:gd name="connsiteY9354" fmla="*/ 281178 h 1405699"/>
              <a:gd name="connsiteX9355" fmla="*/ 1581341 w 2810446"/>
              <a:gd name="connsiteY9355" fmla="*/ 285941 h 1405699"/>
              <a:gd name="connsiteX9356" fmla="*/ 1584484 w 2810446"/>
              <a:gd name="connsiteY9356" fmla="*/ 282797 h 1405699"/>
              <a:gd name="connsiteX9357" fmla="*/ 1581341 w 2810446"/>
              <a:gd name="connsiteY9357" fmla="*/ 279654 h 1405699"/>
              <a:gd name="connsiteX9358" fmla="*/ 1578197 w 2810446"/>
              <a:gd name="connsiteY9358" fmla="*/ 282797 h 1405699"/>
              <a:gd name="connsiteX9359" fmla="*/ 1581341 w 2810446"/>
              <a:gd name="connsiteY9359" fmla="*/ 285941 h 1405699"/>
              <a:gd name="connsiteX9360" fmla="*/ 1593533 w 2810446"/>
              <a:gd name="connsiteY9360" fmla="*/ 291084 h 1405699"/>
              <a:gd name="connsiteX9361" fmla="*/ 1596676 w 2810446"/>
              <a:gd name="connsiteY9361" fmla="*/ 287941 h 1405699"/>
              <a:gd name="connsiteX9362" fmla="*/ 1593533 w 2810446"/>
              <a:gd name="connsiteY9362" fmla="*/ 284798 h 1405699"/>
              <a:gd name="connsiteX9363" fmla="*/ 1590389 w 2810446"/>
              <a:gd name="connsiteY9363" fmla="*/ 287941 h 1405699"/>
              <a:gd name="connsiteX9364" fmla="*/ 1593533 w 2810446"/>
              <a:gd name="connsiteY9364" fmla="*/ 291084 h 1405699"/>
              <a:gd name="connsiteX9365" fmla="*/ 1605534 w 2810446"/>
              <a:gd name="connsiteY9365" fmla="*/ 296513 h 1405699"/>
              <a:gd name="connsiteX9366" fmla="*/ 1608677 w 2810446"/>
              <a:gd name="connsiteY9366" fmla="*/ 293370 h 1405699"/>
              <a:gd name="connsiteX9367" fmla="*/ 1605534 w 2810446"/>
              <a:gd name="connsiteY9367" fmla="*/ 290227 h 1405699"/>
              <a:gd name="connsiteX9368" fmla="*/ 1602391 w 2810446"/>
              <a:gd name="connsiteY9368" fmla="*/ 293370 h 1405699"/>
              <a:gd name="connsiteX9369" fmla="*/ 1605534 w 2810446"/>
              <a:gd name="connsiteY9369" fmla="*/ 296513 h 1405699"/>
              <a:gd name="connsiteX9370" fmla="*/ 1617440 w 2810446"/>
              <a:gd name="connsiteY9370" fmla="*/ 302324 h 1405699"/>
              <a:gd name="connsiteX9371" fmla="*/ 1620584 w 2810446"/>
              <a:gd name="connsiteY9371" fmla="*/ 299180 h 1405699"/>
              <a:gd name="connsiteX9372" fmla="*/ 1617440 w 2810446"/>
              <a:gd name="connsiteY9372" fmla="*/ 296037 h 1405699"/>
              <a:gd name="connsiteX9373" fmla="*/ 1614297 w 2810446"/>
              <a:gd name="connsiteY9373" fmla="*/ 299180 h 1405699"/>
              <a:gd name="connsiteX9374" fmla="*/ 1617440 w 2810446"/>
              <a:gd name="connsiteY9374" fmla="*/ 302324 h 1405699"/>
              <a:gd name="connsiteX9375" fmla="*/ 1629061 w 2810446"/>
              <a:gd name="connsiteY9375" fmla="*/ 308515 h 1405699"/>
              <a:gd name="connsiteX9376" fmla="*/ 1632204 w 2810446"/>
              <a:gd name="connsiteY9376" fmla="*/ 305372 h 1405699"/>
              <a:gd name="connsiteX9377" fmla="*/ 1629061 w 2810446"/>
              <a:gd name="connsiteY9377" fmla="*/ 302228 h 1405699"/>
              <a:gd name="connsiteX9378" fmla="*/ 1625918 w 2810446"/>
              <a:gd name="connsiteY9378" fmla="*/ 305372 h 1405699"/>
              <a:gd name="connsiteX9379" fmla="*/ 1629061 w 2810446"/>
              <a:gd name="connsiteY9379" fmla="*/ 308515 h 1405699"/>
              <a:gd name="connsiteX9380" fmla="*/ 1640586 w 2810446"/>
              <a:gd name="connsiteY9380" fmla="*/ 314992 h 1405699"/>
              <a:gd name="connsiteX9381" fmla="*/ 1643729 w 2810446"/>
              <a:gd name="connsiteY9381" fmla="*/ 311849 h 1405699"/>
              <a:gd name="connsiteX9382" fmla="*/ 1640586 w 2810446"/>
              <a:gd name="connsiteY9382" fmla="*/ 308705 h 1405699"/>
              <a:gd name="connsiteX9383" fmla="*/ 1637443 w 2810446"/>
              <a:gd name="connsiteY9383" fmla="*/ 311849 h 1405699"/>
              <a:gd name="connsiteX9384" fmla="*/ 1640586 w 2810446"/>
              <a:gd name="connsiteY9384" fmla="*/ 314992 h 1405699"/>
              <a:gd name="connsiteX9385" fmla="*/ 1651921 w 2810446"/>
              <a:gd name="connsiteY9385" fmla="*/ 321850 h 1405699"/>
              <a:gd name="connsiteX9386" fmla="*/ 1655064 w 2810446"/>
              <a:gd name="connsiteY9386" fmla="*/ 318707 h 1405699"/>
              <a:gd name="connsiteX9387" fmla="*/ 1651921 w 2810446"/>
              <a:gd name="connsiteY9387" fmla="*/ 315563 h 1405699"/>
              <a:gd name="connsiteX9388" fmla="*/ 1648778 w 2810446"/>
              <a:gd name="connsiteY9388" fmla="*/ 318707 h 1405699"/>
              <a:gd name="connsiteX9389" fmla="*/ 1651921 w 2810446"/>
              <a:gd name="connsiteY9389" fmla="*/ 321850 h 1405699"/>
              <a:gd name="connsiteX9390" fmla="*/ 1663065 w 2810446"/>
              <a:gd name="connsiteY9390" fmla="*/ 328994 h 1405699"/>
              <a:gd name="connsiteX9391" fmla="*/ 1666208 w 2810446"/>
              <a:gd name="connsiteY9391" fmla="*/ 325850 h 1405699"/>
              <a:gd name="connsiteX9392" fmla="*/ 1663065 w 2810446"/>
              <a:gd name="connsiteY9392" fmla="*/ 322707 h 1405699"/>
              <a:gd name="connsiteX9393" fmla="*/ 1659922 w 2810446"/>
              <a:gd name="connsiteY9393" fmla="*/ 325850 h 1405699"/>
              <a:gd name="connsiteX9394" fmla="*/ 1663065 w 2810446"/>
              <a:gd name="connsiteY9394" fmla="*/ 328994 h 1405699"/>
              <a:gd name="connsiteX9395" fmla="*/ 1674019 w 2810446"/>
              <a:gd name="connsiteY9395" fmla="*/ 336518 h 1405699"/>
              <a:gd name="connsiteX9396" fmla="*/ 1677162 w 2810446"/>
              <a:gd name="connsiteY9396" fmla="*/ 333375 h 1405699"/>
              <a:gd name="connsiteX9397" fmla="*/ 1674019 w 2810446"/>
              <a:gd name="connsiteY9397" fmla="*/ 330232 h 1405699"/>
              <a:gd name="connsiteX9398" fmla="*/ 1670876 w 2810446"/>
              <a:gd name="connsiteY9398" fmla="*/ 333375 h 1405699"/>
              <a:gd name="connsiteX9399" fmla="*/ 1674019 w 2810446"/>
              <a:gd name="connsiteY9399" fmla="*/ 336518 h 1405699"/>
              <a:gd name="connsiteX9400" fmla="*/ 1684687 w 2810446"/>
              <a:gd name="connsiteY9400" fmla="*/ 344329 h 1405699"/>
              <a:gd name="connsiteX9401" fmla="*/ 1687830 w 2810446"/>
              <a:gd name="connsiteY9401" fmla="*/ 341186 h 1405699"/>
              <a:gd name="connsiteX9402" fmla="*/ 1684687 w 2810446"/>
              <a:gd name="connsiteY9402" fmla="*/ 338042 h 1405699"/>
              <a:gd name="connsiteX9403" fmla="*/ 1681543 w 2810446"/>
              <a:gd name="connsiteY9403" fmla="*/ 341186 h 1405699"/>
              <a:gd name="connsiteX9404" fmla="*/ 1684687 w 2810446"/>
              <a:gd name="connsiteY9404" fmla="*/ 344329 h 1405699"/>
              <a:gd name="connsiteX9405" fmla="*/ 1695164 w 2810446"/>
              <a:gd name="connsiteY9405" fmla="*/ 352425 h 1405699"/>
              <a:gd name="connsiteX9406" fmla="*/ 1698308 w 2810446"/>
              <a:gd name="connsiteY9406" fmla="*/ 349282 h 1405699"/>
              <a:gd name="connsiteX9407" fmla="*/ 1695164 w 2810446"/>
              <a:gd name="connsiteY9407" fmla="*/ 346139 h 1405699"/>
              <a:gd name="connsiteX9408" fmla="*/ 1692021 w 2810446"/>
              <a:gd name="connsiteY9408" fmla="*/ 349282 h 1405699"/>
              <a:gd name="connsiteX9409" fmla="*/ 1695164 w 2810446"/>
              <a:gd name="connsiteY9409" fmla="*/ 352425 h 1405699"/>
              <a:gd name="connsiteX9410" fmla="*/ 1705356 w 2810446"/>
              <a:gd name="connsiteY9410" fmla="*/ 360807 h 1405699"/>
              <a:gd name="connsiteX9411" fmla="*/ 1708499 w 2810446"/>
              <a:gd name="connsiteY9411" fmla="*/ 357664 h 1405699"/>
              <a:gd name="connsiteX9412" fmla="*/ 1705356 w 2810446"/>
              <a:gd name="connsiteY9412" fmla="*/ 354521 h 1405699"/>
              <a:gd name="connsiteX9413" fmla="*/ 1702213 w 2810446"/>
              <a:gd name="connsiteY9413" fmla="*/ 357664 h 1405699"/>
              <a:gd name="connsiteX9414" fmla="*/ 1705356 w 2810446"/>
              <a:gd name="connsiteY9414" fmla="*/ 360807 h 1405699"/>
              <a:gd name="connsiteX9415" fmla="*/ 1715357 w 2810446"/>
              <a:gd name="connsiteY9415" fmla="*/ 369475 h 1405699"/>
              <a:gd name="connsiteX9416" fmla="*/ 1718501 w 2810446"/>
              <a:gd name="connsiteY9416" fmla="*/ 366332 h 1405699"/>
              <a:gd name="connsiteX9417" fmla="*/ 1715357 w 2810446"/>
              <a:gd name="connsiteY9417" fmla="*/ 363188 h 1405699"/>
              <a:gd name="connsiteX9418" fmla="*/ 1712214 w 2810446"/>
              <a:gd name="connsiteY9418" fmla="*/ 366332 h 1405699"/>
              <a:gd name="connsiteX9419" fmla="*/ 1715357 w 2810446"/>
              <a:gd name="connsiteY9419" fmla="*/ 369475 h 1405699"/>
              <a:gd name="connsiteX9420" fmla="*/ 1725073 w 2810446"/>
              <a:gd name="connsiteY9420" fmla="*/ 378428 h 1405699"/>
              <a:gd name="connsiteX9421" fmla="*/ 1728216 w 2810446"/>
              <a:gd name="connsiteY9421" fmla="*/ 375285 h 1405699"/>
              <a:gd name="connsiteX9422" fmla="*/ 1725073 w 2810446"/>
              <a:gd name="connsiteY9422" fmla="*/ 372142 h 1405699"/>
              <a:gd name="connsiteX9423" fmla="*/ 1721930 w 2810446"/>
              <a:gd name="connsiteY9423" fmla="*/ 375285 h 1405699"/>
              <a:gd name="connsiteX9424" fmla="*/ 1725073 w 2810446"/>
              <a:gd name="connsiteY9424" fmla="*/ 378428 h 1405699"/>
              <a:gd name="connsiteX9425" fmla="*/ 1734503 w 2810446"/>
              <a:gd name="connsiteY9425" fmla="*/ 387668 h 1405699"/>
              <a:gd name="connsiteX9426" fmla="*/ 1737646 w 2810446"/>
              <a:gd name="connsiteY9426" fmla="*/ 384524 h 1405699"/>
              <a:gd name="connsiteX9427" fmla="*/ 1734503 w 2810446"/>
              <a:gd name="connsiteY9427" fmla="*/ 381381 h 1405699"/>
              <a:gd name="connsiteX9428" fmla="*/ 1731359 w 2810446"/>
              <a:gd name="connsiteY9428" fmla="*/ 384524 h 1405699"/>
              <a:gd name="connsiteX9429" fmla="*/ 1734503 w 2810446"/>
              <a:gd name="connsiteY9429" fmla="*/ 387668 h 1405699"/>
              <a:gd name="connsiteX9430" fmla="*/ 1743647 w 2810446"/>
              <a:gd name="connsiteY9430" fmla="*/ 397193 h 1405699"/>
              <a:gd name="connsiteX9431" fmla="*/ 1746790 w 2810446"/>
              <a:gd name="connsiteY9431" fmla="*/ 394049 h 1405699"/>
              <a:gd name="connsiteX9432" fmla="*/ 1743647 w 2810446"/>
              <a:gd name="connsiteY9432" fmla="*/ 390906 h 1405699"/>
              <a:gd name="connsiteX9433" fmla="*/ 1740503 w 2810446"/>
              <a:gd name="connsiteY9433" fmla="*/ 394049 h 1405699"/>
              <a:gd name="connsiteX9434" fmla="*/ 1743647 w 2810446"/>
              <a:gd name="connsiteY9434" fmla="*/ 397193 h 1405699"/>
              <a:gd name="connsiteX9435" fmla="*/ 1752600 w 2810446"/>
              <a:gd name="connsiteY9435" fmla="*/ 407003 h 1405699"/>
              <a:gd name="connsiteX9436" fmla="*/ 1755743 w 2810446"/>
              <a:gd name="connsiteY9436" fmla="*/ 403860 h 1405699"/>
              <a:gd name="connsiteX9437" fmla="*/ 1752600 w 2810446"/>
              <a:gd name="connsiteY9437" fmla="*/ 400717 h 1405699"/>
              <a:gd name="connsiteX9438" fmla="*/ 1749457 w 2810446"/>
              <a:gd name="connsiteY9438" fmla="*/ 403860 h 1405699"/>
              <a:gd name="connsiteX9439" fmla="*/ 1752600 w 2810446"/>
              <a:gd name="connsiteY9439" fmla="*/ 407003 h 1405699"/>
              <a:gd name="connsiteX9440" fmla="*/ 1761173 w 2810446"/>
              <a:gd name="connsiteY9440" fmla="*/ 417005 h 1405699"/>
              <a:gd name="connsiteX9441" fmla="*/ 1764316 w 2810446"/>
              <a:gd name="connsiteY9441" fmla="*/ 413861 h 1405699"/>
              <a:gd name="connsiteX9442" fmla="*/ 1761173 w 2810446"/>
              <a:gd name="connsiteY9442" fmla="*/ 410718 h 1405699"/>
              <a:gd name="connsiteX9443" fmla="*/ 1758029 w 2810446"/>
              <a:gd name="connsiteY9443" fmla="*/ 413861 h 1405699"/>
              <a:gd name="connsiteX9444" fmla="*/ 1761173 w 2810446"/>
              <a:gd name="connsiteY9444" fmla="*/ 417005 h 1405699"/>
              <a:gd name="connsiteX9445" fmla="*/ 1769555 w 2810446"/>
              <a:gd name="connsiteY9445" fmla="*/ 427292 h 1405699"/>
              <a:gd name="connsiteX9446" fmla="*/ 1772698 w 2810446"/>
              <a:gd name="connsiteY9446" fmla="*/ 424148 h 1405699"/>
              <a:gd name="connsiteX9447" fmla="*/ 1769555 w 2810446"/>
              <a:gd name="connsiteY9447" fmla="*/ 421005 h 1405699"/>
              <a:gd name="connsiteX9448" fmla="*/ 1766411 w 2810446"/>
              <a:gd name="connsiteY9448" fmla="*/ 424148 h 1405699"/>
              <a:gd name="connsiteX9449" fmla="*/ 1769555 w 2810446"/>
              <a:gd name="connsiteY9449" fmla="*/ 427292 h 1405699"/>
              <a:gd name="connsiteX9450" fmla="*/ 1777556 w 2810446"/>
              <a:gd name="connsiteY9450" fmla="*/ 437864 h 1405699"/>
              <a:gd name="connsiteX9451" fmla="*/ 1780699 w 2810446"/>
              <a:gd name="connsiteY9451" fmla="*/ 434721 h 1405699"/>
              <a:gd name="connsiteX9452" fmla="*/ 1777556 w 2810446"/>
              <a:gd name="connsiteY9452" fmla="*/ 431578 h 1405699"/>
              <a:gd name="connsiteX9453" fmla="*/ 1774412 w 2810446"/>
              <a:gd name="connsiteY9453" fmla="*/ 434721 h 1405699"/>
              <a:gd name="connsiteX9454" fmla="*/ 1777556 w 2810446"/>
              <a:gd name="connsiteY9454" fmla="*/ 437864 h 1405699"/>
              <a:gd name="connsiteX9455" fmla="*/ 1785271 w 2810446"/>
              <a:gd name="connsiteY9455" fmla="*/ 448628 h 1405699"/>
              <a:gd name="connsiteX9456" fmla="*/ 1788414 w 2810446"/>
              <a:gd name="connsiteY9456" fmla="*/ 445484 h 1405699"/>
              <a:gd name="connsiteX9457" fmla="*/ 1785271 w 2810446"/>
              <a:gd name="connsiteY9457" fmla="*/ 442341 h 1405699"/>
              <a:gd name="connsiteX9458" fmla="*/ 1782128 w 2810446"/>
              <a:gd name="connsiteY9458" fmla="*/ 445484 h 1405699"/>
              <a:gd name="connsiteX9459" fmla="*/ 1785271 w 2810446"/>
              <a:gd name="connsiteY9459" fmla="*/ 448628 h 1405699"/>
              <a:gd name="connsiteX9460" fmla="*/ 1792700 w 2810446"/>
              <a:gd name="connsiteY9460" fmla="*/ 459581 h 1405699"/>
              <a:gd name="connsiteX9461" fmla="*/ 1795843 w 2810446"/>
              <a:gd name="connsiteY9461" fmla="*/ 456438 h 1405699"/>
              <a:gd name="connsiteX9462" fmla="*/ 1792700 w 2810446"/>
              <a:gd name="connsiteY9462" fmla="*/ 453295 h 1405699"/>
              <a:gd name="connsiteX9463" fmla="*/ 1789557 w 2810446"/>
              <a:gd name="connsiteY9463" fmla="*/ 456438 h 1405699"/>
              <a:gd name="connsiteX9464" fmla="*/ 1792700 w 2810446"/>
              <a:gd name="connsiteY9464" fmla="*/ 459581 h 1405699"/>
              <a:gd name="connsiteX9465" fmla="*/ 1799749 w 2810446"/>
              <a:gd name="connsiteY9465" fmla="*/ 470725 h 1405699"/>
              <a:gd name="connsiteX9466" fmla="*/ 1802892 w 2810446"/>
              <a:gd name="connsiteY9466" fmla="*/ 467582 h 1405699"/>
              <a:gd name="connsiteX9467" fmla="*/ 1799749 w 2810446"/>
              <a:gd name="connsiteY9467" fmla="*/ 464439 h 1405699"/>
              <a:gd name="connsiteX9468" fmla="*/ 1796606 w 2810446"/>
              <a:gd name="connsiteY9468" fmla="*/ 467582 h 1405699"/>
              <a:gd name="connsiteX9469" fmla="*/ 1799749 w 2810446"/>
              <a:gd name="connsiteY9469" fmla="*/ 470725 h 1405699"/>
              <a:gd name="connsiteX9470" fmla="*/ 1806512 w 2810446"/>
              <a:gd name="connsiteY9470" fmla="*/ 482156 h 1405699"/>
              <a:gd name="connsiteX9471" fmla="*/ 1809655 w 2810446"/>
              <a:gd name="connsiteY9471" fmla="*/ 479012 h 1405699"/>
              <a:gd name="connsiteX9472" fmla="*/ 1806512 w 2810446"/>
              <a:gd name="connsiteY9472" fmla="*/ 475869 h 1405699"/>
              <a:gd name="connsiteX9473" fmla="*/ 1803368 w 2810446"/>
              <a:gd name="connsiteY9473" fmla="*/ 479012 h 1405699"/>
              <a:gd name="connsiteX9474" fmla="*/ 1806512 w 2810446"/>
              <a:gd name="connsiteY9474" fmla="*/ 482156 h 1405699"/>
              <a:gd name="connsiteX9475" fmla="*/ 1812893 w 2810446"/>
              <a:gd name="connsiteY9475" fmla="*/ 493681 h 1405699"/>
              <a:gd name="connsiteX9476" fmla="*/ 1816037 w 2810446"/>
              <a:gd name="connsiteY9476" fmla="*/ 490538 h 1405699"/>
              <a:gd name="connsiteX9477" fmla="*/ 1812893 w 2810446"/>
              <a:gd name="connsiteY9477" fmla="*/ 487394 h 1405699"/>
              <a:gd name="connsiteX9478" fmla="*/ 1809750 w 2810446"/>
              <a:gd name="connsiteY9478" fmla="*/ 490538 h 1405699"/>
              <a:gd name="connsiteX9479" fmla="*/ 1812893 w 2810446"/>
              <a:gd name="connsiteY9479" fmla="*/ 493681 h 1405699"/>
              <a:gd name="connsiteX9480" fmla="*/ 1818989 w 2810446"/>
              <a:gd name="connsiteY9480" fmla="*/ 505397 h 1405699"/>
              <a:gd name="connsiteX9481" fmla="*/ 1822133 w 2810446"/>
              <a:gd name="connsiteY9481" fmla="*/ 502253 h 1405699"/>
              <a:gd name="connsiteX9482" fmla="*/ 1818989 w 2810446"/>
              <a:gd name="connsiteY9482" fmla="*/ 499110 h 1405699"/>
              <a:gd name="connsiteX9483" fmla="*/ 1815846 w 2810446"/>
              <a:gd name="connsiteY9483" fmla="*/ 502253 h 1405699"/>
              <a:gd name="connsiteX9484" fmla="*/ 1818989 w 2810446"/>
              <a:gd name="connsiteY9484" fmla="*/ 505397 h 1405699"/>
              <a:gd name="connsiteX9485" fmla="*/ 1824704 w 2810446"/>
              <a:gd name="connsiteY9485" fmla="*/ 517303 h 1405699"/>
              <a:gd name="connsiteX9486" fmla="*/ 1827848 w 2810446"/>
              <a:gd name="connsiteY9486" fmla="*/ 514160 h 1405699"/>
              <a:gd name="connsiteX9487" fmla="*/ 1824704 w 2810446"/>
              <a:gd name="connsiteY9487" fmla="*/ 511016 h 1405699"/>
              <a:gd name="connsiteX9488" fmla="*/ 1821561 w 2810446"/>
              <a:gd name="connsiteY9488" fmla="*/ 514160 h 1405699"/>
              <a:gd name="connsiteX9489" fmla="*/ 1824704 w 2810446"/>
              <a:gd name="connsiteY9489" fmla="*/ 517303 h 1405699"/>
              <a:gd name="connsiteX9490" fmla="*/ 1830134 w 2810446"/>
              <a:gd name="connsiteY9490" fmla="*/ 529400 h 1405699"/>
              <a:gd name="connsiteX9491" fmla="*/ 1833277 w 2810446"/>
              <a:gd name="connsiteY9491" fmla="*/ 526256 h 1405699"/>
              <a:gd name="connsiteX9492" fmla="*/ 1830134 w 2810446"/>
              <a:gd name="connsiteY9492" fmla="*/ 523113 h 1405699"/>
              <a:gd name="connsiteX9493" fmla="*/ 1826990 w 2810446"/>
              <a:gd name="connsiteY9493" fmla="*/ 526256 h 1405699"/>
              <a:gd name="connsiteX9494" fmla="*/ 1830134 w 2810446"/>
              <a:gd name="connsiteY9494" fmla="*/ 529400 h 1405699"/>
              <a:gd name="connsiteX9495" fmla="*/ 1835182 w 2810446"/>
              <a:gd name="connsiteY9495" fmla="*/ 541687 h 1405699"/>
              <a:gd name="connsiteX9496" fmla="*/ 1838325 w 2810446"/>
              <a:gd name="connsiteY9496" fmla="*/ 538544 h 1405699"/>
              <a:gd name="connsiteX9497" fmla="*/ 1835182 w 2810446"/>
              <a:gd name="connsiteY9497" fmla="*/ 535400 h 1405699"/>
              <a:gd name="connsiteX9498" fmla="*/ 1832039 w 2810446"/>
              <a:gd name="connsiteY9498" fmla="*/ 538544 h 1405699"/>
              <a:gd name="connsiteX9499" fmla="*/ 1835182 w 2810446"/>
              <a:gd name="connsiteY9499" fmla="*/ 541687 h 1405699"/>
              <a:gd name="connsiteX9500" fmla="*/ 1839849 w 2810446"/>
              <a:gd name="connsiteY9500" fmla="*/ 553974 h 1405699"/>
              <a:gd name="connsiteX9501" fmla="*/ 1842992 w 2810446"/>
              <a:gd name="connsiteY9501" fmla="*/ 550831 h 1405699"/>
              <a:gd name="connsiteX9502" fmla="*/ 1839849 w 2810446"/>
              <a:gd name="connsiteY9502" fmla="*/ 547688 h 1405699"/>
              <a:gd name="connsiteX9503" fmla="*/ 1836706 w 2810446"/>
              <a:gd name="connsiteY9503" fmla="*/ 550831 h 1405699"/>
              <a:gd name="connsiteX9504" fmla="*/ 1839849 w 2810446"/>
              <a:gd name="connsiteY9504" fmla="*/ 553974 h 1405699"/>
              <a:gd name="connsiteX9505" fmla="*/ 1844135 w 2810446"/>
              <a:gd name="connsiteY9505" fmla="*/ 566547 h 1405699"/>
              <a:gd name="connsiteX9506" fmla="*/ 1847279 w 2810446"/>
              <a:gd name="connsiteY9506" fmla="*/ 563404 h 1405699"/>
              <a:gd name="connsiteX9507" fmla="*/ 1844135 w 2810446"/>
              <a:gd name="connsiteY9507" fmla="*/ 560261 h 1405699"/>
              <a:gd name="connsiteX9508" fmla="*/ 1840992 w 2810446"/>
              <a:gd name="connsiteY9508" fmla="*/ 563404 h 1405699"/>
              <a:gd name="connsiteX9509" fmla="*/ 1844135 w 2810446"/>
              <a:gd name="connsiteY9509" fmla="*/ 566547 h 1405699"/>
              <a:gd name="connsiteX9510" fmla="*/ 1848136 w 2810446"/>
              <a:gd name="connsiteY9510" fmla="*/ 579120 h 1405699"/>
              <a:gd name="connsiteX9511" fmla="*/ 1851279 w 2810446"/>
              <a:gd name="connsiteY9511" fmla="*/ 575977 h 1405699"/>
              <a:gd name="connsiteX9512" fmla="*/ 1848136 w 2810446"/>
              <a:gd name="connsiteY9512" fmla="*/ 572834 h 1405699"/>
              <a:gd name="connsiteX9513" fmla="*/ 1844993 w 2810446"/>
              <a:gd name="connsiteY9513" fmla="*/ 575977 h 1405699"/>
              <a:gd name="connsiteX9514" fmla="*/ 1848136 w 2810446"/>
              <a:gd name="connsiteY9514" fmla="*/ 579120 h 1405699"/>
              <a:gd name="connsiteX9515" fmla="*/ 1851755 w 2810446"/>
              <a:gd name="connsiteY9515" fmla="*/ 591884 h 1405699"/>
              <a:gd name="connsiteX9516" fmla="*/ 1854899 w 2810446"/>
              <a:gd name="connsiteY9516" fmla="*/ 588740 h 1405699"/>
              <a:gd name="connsiteX9517" fmla="*/ 1851755 w 2810446"/>
              <a:gd name="connsiteY9517" fmla="*/ 585597 h 1405699"/>
              <a:gd name="connsiteX9518" fmla="*/ 1848612 w 2810446"/>
              <a:gd name="connsiteY9518" fmla="*/ 588740 h 1405699"/>
              <a:gd name="connsiteX9519" fmla="*/ 1851755 w 2810446"/>
              <a:gd name="connsiteY9519" fmla="*/ 591884 h 1405699"/>
              <a:gd name="connsiteX9520" fmla="*/ 1854994 w 2810446"/>
              <a:gd name="connsiteY9520" fmla="*/ 604742 h 1405699"/>
              <a:gd name="connsiteX9521" fmla="*/ 1858137 w 2810446"/>
              <a:gd name="connsiteY9521" fmla="*/ 601599 h 1405699"/>
              <a:gd name="connsiteX9522" fmla="*/ 1854994 w 2810446"/>
              <a:gd name="connsiteY9522" fmla="*/ 598456 h 1405699"/>
              <a:gd name="connsiteX9523" fmla="*/ 1851851 w 2810446"/>
              <a:gd name="connsiteY9523" fmla="*/ 601599 h 1405699"/>
              <a:gd name="connsiteX9524" fmla="*/ 1854994 w 2810446"/>
              <a:gd name="connsiteY9524" fmla="*/ 604742 h 1405699"/>
              <a:gd name="connsiteX9525" fmla="*/ 1857756 w 2810446"/>
              <a:gd name="connsiteY9525" fmla="*/ 617601 h 1405699"/>
              <a:gd name="connsiteX9526" fmla="*/ 1860899 w 2810446"/>
              <a:gd name="connsiteY9526" fmla="*/ 614458 h 1405699"/>
              <a:gd name="connsiteX9527" fmla="*/ 1857756 w 2810446"/>
              <a:gd name="connsiteY9527" fmla="*/ 611315 h 1405699"/>
              <a:gd name="connsiteX9528" fmla="*/ 1854613 w 2810446"/>
              <a:gd name="connsiteY9528" fmla="*/ 614458 h 1405699"/>
              <a:gd name="connsiteX9529" fmla="*/ 1857756 w 2810446"/>
              <a:gd name="connsiteY9529" fmla="*/ 617601 h 1405699"/>
              <a:gd name="connsiteX9530" fmla="*/ 1860233 w 2810446"/>
              <a:gd name="connsiteY9530" fmla="*/ 630650 h 1405699"/>
              <a:gd name="connsiteX9531" fmla="*/ 1863376 w 2810446"/>
              <a:gd name="connsiteY9531" fmla="*/ 627507 h 1405699"/>
              <a:gd name="connsiteX9532" fmla="*/ 1860233 w 2810446"/>
              <a:gd name="connsiteY9532" fmla="*/ 624364 h 1405699"/>
              <a:gd name="connsiteX9533" fmla="*/ 1857089 w 2810446"/>
              <a:gd name="connsiteY9533" fmla="*/ 627507 h 1405699"/>
              <a:gd name="connsiteX9534" fmla="*/ 1860233 w 2810446"/>
              <a:gd name="connsiteY9534" fmla="*/ 630650 h 1405699"/>
              <a:gd name="connsiteX9535" fmla="*/ 1862328 w 2810446"/>
              <a:gd name="connsiteY9535" fmla="*/ 643700 h 1405699"/>
              <a:gd name="connsiteX9536" fmla="*/ 1865471 w 2810446"/>
              <a:gd name="connsiteY9536" fmla="*/ 640556 h 1405699"/>
              <a:gd name="connsiteX9537" fmla="*/ 1862328 w 2810446"/>
              <a:gd name="connsiteY9537" fmla="*/ 637413 h 1405699"/>
              <a:gd name="connsiteX9538" fmla="*/ 1859185 w 2810446"/>
              <a:gd name="connsiteY9538" fmla="*/ 640556 h 1405699"/>
              <a:gd name="connsiteX9539" fmla="*/ 1862328 w 2810446"/>
              <a:gd name="connsiteY9539" fmla="*/ 643700 h 1405699"/>
              <a:gd name="connsiteX9540" fmla="*/ 1864138 w 2810446"/>
              <a:gd name="connsiteY9540" fmla="*/ 656749 h 1405699"/>
              <a:gd name="connsiteX9541" fmla="*/ 1867281 w 2810446"/>
              <a:gd name="connsiteY9541" fmla="*/ 653606 h 1405699"/>
              <a:gd name="connsiteX9542" fmla="*/ 1864138 w 2810446"/>
              <a:gd name="connsiteY9542" fmla="*/ 650462 h 1405699"/>
              <a:gd name="connsiteX9543" fmla="*/ 1860995 w 2810446"/>
              <a:gd name="connsiteY9543" fmla="*/ 653606 h 1405699"/>
              <a:gd name="connsiteX9544" fmla="*/ 1864138 w 2810446"/>
              <a:gd name="connsiteY9544" fmla="*/ 656749 h 1405699"/>
              <a:gd name="connsiteX9545" fmla="*/ 1865471 w 2810446"/>
              <a:gd name="connsiteY9545" fmla="*/ 669988 h 1405699"/>
              <a:gd name="connsiteX9546" fmla="*/ 1868614 w 2810446"/>
              <a:gd name="connsiteY9546" fmla="*/ 666845 h 1405699"/>
              <a:gd name="connsiteX9547" fmla="*/ 1865471 w 2810446"/>
              <a:gd name="connsiteY9547" fmla="*/ 663702 h 1405699"/>
              <a:gd name="connsiteX9548" fmla="*/ 1862328 w 2810446"/>
              <a:gd name="connsiteY9548" fmla="*/ 666845 h 1405699"/>
              <a:gd name="connsiteX9549" fmla="*/ 1865471 w 2810446"/>
              <a:gd name="connsiteY9549" fmla="*/ 669988 h 1405699"/>
              <a:gd name="connsiteX9550" fmla="*/ 1866424 w 2810446"/>
              <a:gd name="connsiteY9550" fmla="*/ 683133 h 1405699"/>
              <a:gd name="connsiteX9551" fmla="*/ 1869567 w 2810446"/>
              <a:gd name="connsiteY9551" fmla="*/ 679990 h 1405699"/>
              <a:gd name="connsiteX9552" fmla="*/ 1866424 w 2810446"/>
              <a:gd name="connsiteY9552" fmla="*/ 676847 h 1405699"/>
              <a:gd name="connsiteX9553" fmla="*/ 1863281 w 2810446"/>
              <a:gd name="connsiteY9553" fmla="*/ 679990 h 1405699"/>
              <a:gd name="connsiteX9554" fmla="*/ 1866424 w 2810446"/>
              <a:gd name="connsiteY9554" fmla="*/ 683133 h 1405699"/>
              <a:gd name="connsiteX9555" fmla="*/ 1866995 w 2810446"/>
              <a:gd name="connsiteY9555" fmla="*/ 696373 h 1405699"/>
              <a:gd name="connsiteX9556" fmla="*/ 1870139 w 2810446"/>
              <a:gd name="connsiteY9556" fmla="*/ 693230 h 1405699"/>
              <a:gd name="connsiteX9557" fmla="*/ 1866995 w 2810446"/>
              <a:gd name="connsiteY9557" fmla="*/ 690086 h 1405699"/>
              <a:gd name="connsiteX9558" fmla="*/ 1863852 w 2810446"/>
              <a:gd name="connsiteY9558" fmla="*/ 693230 h 1405699"/>
              <a:gd name="connsiteX9559" fmla="*/ 1866995 w 2810446"/>
              <a:gd name="connsiteY9559" fmla="*/ 696373 h 1405699"/>
              <a:gd name="connsiteX9560" fmla="*/ 1881854 w 2810446"/>
              <a:gd name="connsiteY9560" fmla="*/ 709613 h 1405699"/>
              <a:gd name="connsiteX9561" fmla="*/ 1884998 w 2810446"/>
              <a:gd name="connsiteY9561" fmla="*/ 706469 h 1405699"/>
              <a:gd name="connsiteX9562" fmla="*/ 1881854 w 2810446"/>
              <a:gd name="connsiteY9562" fmla="*/ 703326 h 1405699"/>
              <a:gd name="connsiteX9563" fmla="*/ 1878711 w 2810446"/>
              <a:gd name="connsiteY9563" fmla="*/ 706469 h 1405699"/>
              <a:gd name="connsiteX9564" fmla="*/ 1881854 w 2810446"/>
              <a:gd name="connsiteY9564" fmla="*/ 709613 h 1405699"/>
              <a:gd name="connsiteX9565" fmla="*/ 1881664 w 2810446"/>
              <a:gd name="connsiteY9565" fmla="*/ 722852 h 1405699"/>
              <a:gd name="connsiteX9566" fmla="*/ 1884807 w 2810446"/>
              <a:gd name="connsiteY9566" fmla="*/ 719709 h 1405699"/>
              <a:gd name="connsiteX9567" fmla="*/ 1881664 w 2810446"/>
              <a:gd name="connsiteY9567" fmla="*/ 716566 h 1405699"/>
              <a:gd name="connsiteX9568" fmla="*/ 1878521 w 2810446"/>
              <a:gd name="connsiteY9568" fmla="*/ 719709 h 1405699"/>
              <a:gd name="connsiteX9569" fmla="*/ 1881664 w 2810446"/>
              <a:gd name="connsiteY9569" fmla="*/ 722852 h 1405699"/>
              <a:gd name="connsiteX9570" fmla="*/ 1881188 w 2810446"/>
              <a:gd name="connsiteY9570" fmla="*/ 735997 h 1405699"/>
              <a:gd name="connsiteX9571" fmla="*/ 1884331 w 2810446"/>
              <a:gd name="connsiteY9571" fmla="*/ 732854 h 1405699"/>
              <a:gd name="connsiteX9572" fmla="*/ 1881188 w 2810446"/>
              <a:gd name="connsiteY9572" fmla="*/ 729710 h 1405699"/>
              <a:gd name="connsiteX9573" fmla="*/ 1878044 w 2810446"/>
              <a:gd name="connsiteY9573" fmla="*/ 732854 h 1405699"/>
              <a:gd name="connsiteX9574" fmla="*/ 1881188 w 2810446"/>
              <a:gd name="connsiteY9574" fmla="*/ 735997 h 1405699"/>
              <a:gd name="connsiteX9575" fmla="*/ 1880235 w 2810446"/>
              <a:gd name="connsiteY9575" fmla="*/ 749237 h 1405699"/>
              <a:gd name="connsiteX9576" fmla="*/ 1883378 w 2810446"/>
              <a:gd name="connsiteY9576" fmla="*/ 746093 h 1405699"/>
              <a:gd name="connsiteX9577" fmla="*/ 1880235 w 2810446"/>
              <a:gd name="connsiteY9577" fmla="*/ 742950 h 1405699"/>
              <a:gd name="connsiteX9578" fmla="*/ 1877092 w 2810446"/>
              <a:gd name="connsiteY9578" fmla="*/ 746093 h 1405699"/>
              <a:gd name="connsiteX9579" fmla="*/ 1880235 w 2810446"/>
              <a:gd name="connsiteY9579" fmla="*/ 749237 h 1405699"/>
              <a:gd name="connsiteX9580" fmla="*/ 1704308 w 2810446"/>
              <a:gd name="connsiteY9580" fmla="*/ 1078325 h 1405699"/>
              <a:gd name="connsiteX9581" fmla="*/ 1707452 w 2810446"/>
              <a:gd name="connsiteY9581" fmla="*/ 1075182 h 1405699"/>
              <a:gd name="connsiteX9582" fmla="*/ 1704308 w 2810446"/>
              <a:gd name="connsiteY9582" fmla="*/ 1072039 h 1405699"/>
              <a:gd name="connsiteX9583" fmla="*/ 1701165 w 2810446"/>
              <a:gd name="connsiteY9583" fmla="*/ 1075182 h 1405699"/>
              <a:gd name="connsiteX9584" fmla="*/ 1704308 w 2810446"/>
              <a:gd name="connsiteY9584" fmla="*/ 1078325 h 1405699"/>
              <a:gd name="connsiteX9585" fmla="*/ 1683163 w 2810446"/>
              <a:gd name="connsiteY9585" fmla="*/ 1094232 h 1405699"/>
              <a:gd name="connsiteX9586" fmla="*/ 1686306 w 2810446"/>
              <a:gd name="connsiteY9586" fmla="*/ 1091089 h 1405699"/>
              <a:gd name="connsiteX9587" fmla="*/ 1683163 w 2810446"/>
              <a:gd name="connsiteY9587" fmla="*/ 1087946 h 1405699"/>
              <a:gd name="connsiteX9588" fmla="*/ 1680020 w 2810446"/>
              <a:gd name="connsiteY9588" fmla="*/ 1091089 h 1405699"/>
              <a:gd name="connsiteX9589" fmla="*/ 1683163 w 2810446"/>
              <a:gd name="connsiteY9589" fmla="*/ 1094232 h 1405699"/>
              <a:gd name="connsiteX9590" fmla="*/ 1672304 w 2810446"/>
              <a:gd name="connsiteY9590" fmla="*/ 1101757 h 1405699"/>
              <a:gd name="connsiteX9591" fmla="*/ 1675448 w 2810446"/>
              <a:gd name="connsiteY9591" fmla="*/ 1098614 h 1405699"/>
              <a:gd name="connsiteX9592" fmla="*/ 1672304 w 2810446"/>
              <a:gd name="connsiteY9592" fmla="*/ 1095470 h 1405699"/>
              <a:gd name="connsiteX9593" fmla="*/ 1669161 w 2810446"/>
              <a:gd name="connsiteY9593" fmla="*/ 1098614 h 1405699"/>
              <a:gd name="connsiteX9594" fmla="*/ 1672304 w 2810446"/>
              <a:gd name="connsiteY9594" fmla="*/ 1101757 h 1405699"/>
              <a:gd name="connsiteX9595" fmla="*/ 1661160 w 2810446"/>
              <a:gd name="connsiteY9595" fmla="*/ 1108901 h 1405699"/>
              <a:gd name="connsiteX9596" fmla="*/ 1664303 w 2810446"/>
              <a:gd name="connsiteY9596" fmla="*/ 1105757 h 1405699"/>
              <a:gd name="connsiteX9597" fmla="*/ 1661160 w 2810446"/>
              <a:gd name="connsiteY9597" fmla="*/ 1102614 h 1405699"/>
              <a:gd name="connsiteX9598" fmla="*/ 1658017 w 2810446"/>
              <a:gd name="connsiteY9598" fmla="*/ 1105757 h 1405699"/>
              <a:gd name="connsiteX9599" fmla="*/ 1661160 w 2810446"/>
              <a:gd name="connsiteY9599" fmla="*/ 1108901 h 1405699"/>
              <a:gd name="connsiteX9600" fmla="*/ 1566005 w 2810446"/>
              <a:gd name="connsiteY9600" fmla="*/ 1154716 h 1405699"/>
              <a:gd name="connsiteX9601" fmla="*/ 1569149 w 2810446"/>
              <a:gd name="connsiteY9601" fmla="*/ 1151573 h 1405699"/>
              <a:gd name="connsiteX9602" fmla="*/ 1566005 w 2810446"/>
              <a:gd name="connsiteY9602" fmla="*/ 1148429 h 1405699"/>
              <a:gd name="connsiteX9603" fmla="*/ 1562862 w 2810446"/>
              <a:gd name="connsiteY9603" fmla="*/ 1151573 h 1405699"/>
              <a:gd name="connsiteX9604" fmla="*/ 1566005 w 2810446"/>
              <a:gd name="connsiteY9604" fmla="*/ 1154716 h 1405699"/>
              <a:gd name="connsiteX9605" fmla="*/ 1553528 w 2810446"/>
              <a:gd name="connsiteY9605" fmla="*/ 1158907 h 1405699"/>
              <a:gd name="connsiteX9606" fmla="*/ 1556671 w 2810446"/>
              <a:gd name="connsiteY9606" fmla="*/ 1155764 h 1405699"/>
              <a:gd name="connsiteX9607" fmla="*/ 1553528 w 2810446"/>
              <a:gd name="connsiteY9607" fmla="*/ 1152620 h 1405699"/>
              <a:gd name="connsiteX9608" fmla="*/ 1550384 w 2810446"/>
              <a:gd name="connsiteY9608" fmla="*/ 1155764 h 1405699"/>
              <a:gd name="connsiteX9609" fmla="*/ 1553528 w 2810446"/>
              <a:gd name="connsiteY9609" fmla="*/ 1158907 h 1405699"/>
              <a:gd name="connsiteX9610" fmla="*/ 1540859 w 2810446"/>
              <a:gd name="connsiteY9610" fmla="*/ 1162717 h 1405699"/>
              <a:gd name="connsiteX9611" fmla="*/ 1544003 w 2810446"/>
              <a:gd name="connsiteY9611" fmla="*/ 1159574 h 1405699"/>
              <a:gd name="connsiteX9612" fmla="*/ 1540859 w 2810446"/>
              <a:gd name="connsiteY9612" fmla="*/ 1156430 h 1405699"/>
              <a:gd name="connsiteX9613" fmla="*/ 1537716 w 2810446"/>
              <a:gd name="connsiteY9613" fmla="*/ 1159574 h 1405699"/>
              <a:gd name="connsiteX9614" fmla="*/ 1540859 w 2810446"/>
              <a:gd name="connsiteY9614" fmla="*/ 1162717 h 1405699"/>
              <a:gd name="connsiteX9615" fmla="*/ 1528096 w 2810446"/>
              <a:gd name="connsiteY9615" fmla="*/ 1166241 h 1405699"/>
              <a:gd name="connsiteX9616" fmla="*/ 1531239 w 2810446"/>
              <a:gd name="connsiteY9616" fmla="*/ 1163098 h 1405699"/>
              <a:gd name="connsiteX9617" fmla="*/ 1528096 w 2810446"/>
              <a:gd name="connsiteY9617" fmla="*/ 1159955 h 1405699"/>
              <a:gd name="connsiteX9618" fmla="*/ 1524953 w 2810446"/>
              <a:gd name="connsiteY9618" fmla="*/ 1163098 h 1405699"/>
              <a:gd name="connsiteX9619" fmla="*/ 1528096 w 2810446"/>
              <a:gd name="connsiteY9619" fmla="*/ 1166241 h 1405699"/>
              <a:gd name="connsiteX9620" fmla="*/ 1515237 w 2810446"/>
              <a:gd name="connsiteY9620" fmla="*/ 1169384 h 1405699"/>
              <a:gd name="connsiteX9621" fmla="*/ 1518380 w 2810446"/>
              <a:gd name="connsiteY9621" fmla="*/ 1166241 h 1405699"/>
              <a:gd name="connsiteX9622" fmla="*/ 1515237 w 2810446"/>
              <a:gd name="connsiteY9622" fmla="*/ 1163098 h 1405699"/>
              <a:gd name="connsiteX9623" fmla="*/ 1512094 w 2810446"/>
              <a:gd name="connsiteY9623" fmla="*/ 1166241 h 1405699"/>
              <a:gd name="connsiteX9624" fmla="*/ 1515237 w 2810446"/>
              <a:gd name="connsiteY9624" fmla="*/ 1169384 h 1405699"/>
              <a:gd name="connsiteX9625" fmla="*/ 1502283 w 2810446"/>
              <a:gd name="connsiteY9625" fmla="*/ 1172147 h 1405699"/>
              <a:gd name="connsiteX9626" fmla="*/ 1505426 w 2810446"/>
              <a:gd name="connsiteY9626" fmla="*/ 1169003 h 1405699"/>
              <a:gd name="connsiteX9627" fmla="*/ 1502283 w 2810446"/>
              <a:gd name="connsiteY9627" fmla="*/ 1165860 h 1405699"/>
              <a:gd name="connsiteX9628" fmla="*/ 1499140 w 2810446"/>
              <a:gd name="connsiteY9628" fmla="*/ 1169003 h 1405699"/>
              <a:gd name="connsiteX9629" fmla="*/ 1502283 w 2810446"/>
              <a:gd name="connsiteY9629" fmla="*/ 1172147 h 1405699"/>
              <a:gd name="connsiteX9630" fmla="*/ 1489329 w 2810446"/>
              <a:gd name="connsiteY9630" fmla="*/ 1174528 h 1405699"/>
              <a:gd name="connsiteX9631" fmla="*/ 1492472 w 2810446"/>
              <a:gd name="connsiteY9631" fmla="*/ 1171385 h 1405699"/>
              <a:gd name="connsiteX9632" fmla="*/ 1489329 w 2810446"/>
              <a:gd name="connsiteY9632" fmla="*/ 1168241 h 1405699"/>
              <a:gd name="connsiteX9633" fmla="*/ 1486186 w 2810446"/>
              <a:gd name="connsiteY9633" fmla="*/ 1171385 h 1405699"/>
              <a:gd name="connsiteX9634" fmla="*/ 1489329 w 2810446"/>
              <a:gd name="connsiteY9634" fmla="*/ 1174528 h 1405699"/>
              <a:gd name="connsiteX9635" fmla="*/ 1476185 w 2810446"/>
              <a:gd name="connsiteY9635" fmla="*/ 1176528 h 1405699"/>
              <a:gd name="connsiteX9636" fmla="*/ 1479328 w 2810446"/>
              <a:gd name="connsiteY9636" fmla="*/ 1173385 h 1405699"/>
              <a:gd name="connsiteX9637" fmla="*/ 1476185 w 2810446"/>
              <a:gd name="connsiteY9637" fmla="*/ 1170242 h 1405699"/>
              <a:gd name="connsiteX9638" fmla="*/ 1473041 w 2810446"/>
              <a:gd name="connsiteY9638" fmla="*/ 1173385 h 1405699"/>
              <a:gd name="connsiteX9639" fmla="*/ 1476185 w 2810446"/>
              <a:gd name="connsiteY9639" fmla="*/ 1176528 h 1405699"/>
              <a:gd name="connsiteX9640" fmla="*/ 1463135 w 2810446"/>
              <a:gd name="connsiteY9640" fmla="*/ 1178243 h 1405699"/>
              <a:gd name="connsiteX9641" fmla="*/ 1466279 w 2810446"/>
              <a:gd name="connsiteY9641" fmla="*/ 1175099 h 1405699"/>
              <a:gd name="connsiteX9642" fmla="*/ 1463135 w 2810446"/>
              <a:gd name="connsiteY9642" fmla="*/ 1171956 h 1405699"/>
              <a:gd name="connsiteX9643" fmla="*/ 1459992 w 2810446"/>
              <a:gd name="connsiteY9643" fmla="*/ 1175099 h 1405699"/>
              <a:gd name="connsiteX9644" fmla="*/ 1463135 w 2810446"/>
              <a:gd name="connsiteY9644" fmla="*/ 1178243 h 1405699"/>
              <a:gd name="connsiteX9645" fmla="*/ 1041559 w 2810446"/>
              <a:gd name="connsiteY9645" fmla="*/ 1003649 h 1405699"/>
              <a:gd name="connsiteX9646" fmla="*/ 1044702 w 2810446"/>
              <a:gd name="connsiteY9646" fmla="*/ 1000506 h 1405699"/>
              <a:gd name="connsiteX9647" fmla="*/ 1041559 w 2810446"/>
              <a:gd name="connsiteY9647" fmla="*/ 997363 h 1405699"/>
              <a:gd name="connsiteX9648" fmla="*/ 1038415 w 2810446"/>
              <a:gd name="connsiteY9648" fmla="*/ 1000506 h 1405699"/>
              <a:gd name="connsiteX9649" fmla="*/ 1041559 w 2810446"/>
              <a:gd name="connsiteY9649" fmla="*/ 1003649 h 1405699"/>
              <a:gd name="connsiteX9650" fmla="*/ 1033463 w 2810446"/>
              <a:gd name="connsiteY9650" fmla="*/ 993172 h 1405699"/>
              <a:gd name="connsiteX9651" fmla="*/ 1036606 w 2810446"/>
              <a:gd name="connsiteY9651" fmla="*/ 990029 h 1405699"/>
              <a:gd name="connsiteX9652" fmla="*/ 1033463 w 2810446"/>
              <a:gd name="connsiteY9652" fmla="*/ 986885 h 1405699"/>
              <a:gd name="connsiteX9653" fmla="*/ 1030319 w 2810446"/>
              <a:gd name="connsiteY9653" fmla="*/ 990029 h 1405699"/>
              <a:gd name="connsiteX9654" fmla="*/ 1033463 w 2810446"/>
              <a:gd name="connsiteY9654" fmla="*/ 993172 h 1405699"/>
              <a:gd name="connsiteX9655" fmla="*/ 1025652 w 2810446"/>
              <a:gd name="connsiteY9655" fmla="*/ 982504 h 1405699"/>
              <a:gd name="connsiteX9656" fmla="*/ 1028795 w 2810446"/>
              <a:gd name="connsiteY9656" fmla="*/ 979361 h 1405699"/>
              <a:gd name="connsiteX9657" fmla="*/ 1025652 w 2810446"/>
              <a:gd name="connsiteY9657" fmla="*/ 976217 h 1405699"/>
              <a:gd name="connsiteX9658" fmla="*/ 1022509 w 2810446"/>
              <a:gd name="connsiteY9658" fmla="*/ 979361 h 1405699"/>
              <a:gd name="connsiteX9659" fmla="*/ 1025652 w 2810446"/>
              <a:gd name="connsiteY9659" fmla="*/ 982504 h 1405699"/>
              <a:gd name="connsiteX9660" fmla="*/ 1018127 w 2810446"/>
              <a:gd name="connsiteY9660" fmla="*/ 971550 h 1405699"/>
              <a:gd name="connsiteX9661" fmla="*/ 1021271 w 2810446"/>
              <a:gd name="connsiteY9661" fmla="*/ 968407 h 1405699"/>
              <a:gd name="connsiteX9662" fmla="*/ 1018127 w 2810446"/>
              <a:gd name="connsiteY9662" fmla="*/ 965263 h 1405699"/>
              <a:gd name="connsiteX9663" fmla="*/ 1014984 w 2810446"/>
              <a:gd name="connsiteY9663" fmla="*/ 968407 h 1405699"/>
              <a:gd name="connsiteX9664" fmla="*/ 1018127 w 2810446"/>
              <a:gd name="connsiteY9664" fmla="*/ 971550 h 1405699"/>
              <a:gd name="connsiteX9665" fmla="*/ 1010984 w 2810446"/>
              <a:gd name="connsiteY9665" fmla="*/ 960501 h 1405699"/>
              <a:gd name="connsiteX9666" fmla="*/ 1014127 w 2810446"/>
              <a:gd name="connsiteY9666" fmla="*/ 957358 h 1405699"/>
              <a:gd name="connsiteX9667" fmla="*/ 1010984 w 2810446"/>
              <a:gd name="connsiteY9667" fmla="*/ 954215 h 1405699"/>
              <a:gd name="connsiteX9668" fmla="*/ 1007840 w 2810446"/>
              <a:gd name="connsiteY9668" fmla="*/ 957358 h 1405699"/>
              <a:gd name="connsiteX9669" fmla="*/ 1010984 w 2810446"/>
              <a:gd name="connsiteY9669" fmla="*/ 960501 h 1405699"/>
              <a:gd name="connsiteX9670" fmla="*/ 1004126 w 2810446"/>
              <a:gd name="connsiteY9670" fmla="*/ 949166 h 1405699"/>
              <a:gd name="connsiteX9671" fmla="*/ 1007269 w 2810446"/>
              <a:gd name="connsiteY9671" fmla="*/ 946023 h 1405699"/>
              <a:gd name="connsiteX9672" fmla="*/ 1004126 w 2810446"/>
              <a:gd name="connsiteY9672" fmla="*/ 942880 h 1405699"/>
              <a:gd name="connsiteX9673" fmla="*/ 1000982 w 2810446"/>
              <a:gd name="connsiteY9673" fmla="*/ 946023 h 1405699"/>
              <a:gd name="connsiteX9674" fmla="*/ 1004126 w 2810446"/>
              <a:gd name="connsiteY9674" fmla="*/ 949166 h 1405699"/>
              <a:gd name="connsiteX9675" fmla="*/ 997553 w 2810446"/>
              <a:gd name="connsiteY9675" fmla="*/ 937736 h 1405699"/>
              <a:gd name="connsiteX9676" fmla="*/ 1000697 w 2810446"/>
              <a:gd name="connsiteY9676" fmla="*/ 934593 h 1405699"/>
              <a:gd name="connsiteX9677" fmla="*/ 997553 w 2810446"/>
              <a:gd name="connsiteY9677" fmla="*/ 931450 h 1405699"/>
              <a:gd name="connsiteX9678" fmla="*/ 994410 w 2810446"/>
              <a:gd name="connsiteY9678" fmla="*/ 934593 h 1405699"/>
              <a:gd name="connsiteX9679" fmla="*/ 997553 w 2810446"/>
              <a:gd name="connsiteY9679" fmla="*/ 937736 h 1405699"/>
              <a:gd name="connsiteX9680" fmla="*/ 991267 w 2810446"/>
              <a:gd name="connsiteY9680" fmla="*/ 926021 h 1405699"/>
              <a:gd name="connsiteX9681" fmla="*/ 994410 w 2810446"/>
              <a:gd name="connsiteY9681" fmla="*/ 922877 h 1405699"/>
              <a:gd name="connsiteX9682" fmla="*/ 991267 w 2810446"/>
              <a:gd name="connsiteY9682" fmla="*/ 919734 h 1405699"/>
              <a:gd name="connsiteX9683" fmla="*/ 988124 w 2810446"/>
              <a:gd name="connsiteY9683" fmla="*/ 922877 h 1405699"/>
              <a:gd name="connsiteX9684" fmla="*/ 991267 w 2810446"/>
              <a:gd name="connsiteY9684" fmla="*/ 926021 h 1405699"/>
              <a:gd name="connsiteX9685" fmla="*/ 1137380 w 2810446"/>
              <a:gd name="connsiteY9685" fmla="*/ 324993 h 1405699"/>
              <a:gd name="connsiteX9686" fmla="*/ 1140524 w 2810446"/>
              <a:gd name="connsiteY9686" fmla="*/ 321850 h 1405699"/>
              <a:gd name="connsiteX9687" fmla="*/ 1137380 w 2810446"/>
              <a:gd name="connsiteY9687" fmla="*/ 318707 h 1405699"/>
              <a:gd name="connsiteX9688" fmla="*/ 1134237 w 2810446"/>
              <a:gd name="connsiteY9688" fmla="*/ 321850 h 1405699"/>
              <a:gd name="connsiteX9689" fmla="*/ 1137380 w 2810446"/>
              <a:gd name="connsiteY9689" fmla="*/ 324993 h 1405699"/>
              <a:gd name="connsiteX9690" fmla="*/ 1148239 w 2810446"/>
              <a:gd name="connsiteY9690" fmla="*/ 317468 h 1405699"/>
              <a:gd name="connsiteX9691" fmla="*/ 1151382 w 2810446"/>
              <a:gd name="connsiteY9691" fmla="*/ 314325 h 1405699"/>
              <a:gd name="connsiteX9692" fmla="*/ 1148239 w 2810446"/>
              <a:gd name="connsiteY9692" fmla="*/ 311182 h 1405699"/>
              <a:gd name="connsiteX9693" fmla="*/ 1145096 w 2810446"/>
              <a:gd name="connsiteY9693" fmla="*/ 314325 h 1405699"/>
              <a:gd name="connsiteX9694" fmla="*/ 1148239 w 2810446"/>
              <a:gd name="connsiteY9694" fmla="*/ 317468 h 1405699"/>
              <a:gd name="connsiteX9695" fmla="*/ 1159383 w 2810446"/>
              <a:gd name="connsiteY9695" fmla="*/ 310229 h 1405699"/>
              <a:gd name="connsiteX9696" fmla="*/ 1162526 w 2810446"/>
              <a:gd name="connsiteY9696" fmla="*/ 307086 h 1405699"/>
              <a:gd name="connsiteX9697" fmla="*/ 1159383 w 2810446"/>
              <a:gd name="connsiteY9697" fmla="*/ 303943 h 1405699"/>
              <a:gd name="connsiteX9698" fmla="*/ 1156240 w 2810446"/>
              <a:gd name="connsiteY9698" fmla="*/ 307086 h 1405699"/>
              <a:gd name="connsiteX9699" fmla="*/ 1159383 w 2810446"/>
              <a:gd name="connsiteY9699" fmla="*/ 310229 h 1405699"/>
              <a:gd name="connsiteX9700" fmla="*/ 1170718 w 2810446"/>
              <a:gd name="connsiteY9700" fmla="*/ 303371 h 1405699"/>
              <a:gd name="connsiteX9701" fmla="*/ 1173861 w 2810446"/>
              <a:gd name="connsiteY9701" fmla="*/ 300228 h 1405699"/>
              <a:gd name="connsiteX9702" fmla="*/ 1170718 w 2810446"/>
              <a:gd name="connsiteY9702" fmla="*/ 297085 h 1405699"/>
              <a:gd name="connsiteX9703" fmla="*/ 1167575 w 2810446"/>
              <a:gd name="connsiteY9703" fmla="*/ 300228 h 1405699"/>
              <a:gd name="connsiteX9704" fmla="*/ 1170718 w 2810446"/>
              <a:gd name="connsiteY9704" fmla="*/ 303371 h 1405699"/>
              <a:gd name="connsiteX9705" fmla="*/ 1182148 w 2810446"/>
              <a:gd name="connsiteY9705" fmla="*/ 296799 h 1405699"/>
              <a:gd name="connsiteX9706" fmla="*/ 1185291 w 2810446"/>
              <a:gd name="connsiteY9706" fmla="*/ 293656 h 1405699"/>
              <a:gd name="connsiteX9707" fmla="*/ 1182148 w 2810446"/>
              <a:gd name="connsiteY9707" fmla="*/ 290513 h 1405699"/>
              <a:gd name="connsiteX9708" fmla="*/ 1179005 w 2810446"/>
              <a:gd name="connsiteY9708" fmla="*/ 293656 h 1405699"/>
              <a:gd name="connsiteX9709" fmla="*/ 1182148 w 2810446"/>
              <a:gd name="connsiteY9709" fmla="*/ 296799 h 1405699"/>
              <a:gd name="connsiteX9710" fmla="*/ 1193864 w 2810446"/>
              <a:gd name="connsiteY9710" fmla="*/ 290608 h 1405699"/>
              <a:gd name="connsiteX9711" fmla="*/ 1197007 w 2810446"/>
              <a:gd name="connsiteY9711" fmla="*/ 287465 h 1405699"/>
              <a:gd name="connsiteX9712" fmla="*/ 1193864 w 2810446"/>
              <a:gd name="connsiteY9712" fmla="*/ 284321 h 1405699"/>
              <a:gd name="connsiteX9713" fmla="*/ 1190720 w 2810446"/>
              <a:gd name="connsiteY9713" fmla="*/ 287465 h 1405699"/>
              <a:gd name="connsiteX9714" fmla="*/ 1193864 w 2810446"/>
              <a:gd name="connsiteY9714" fmla="*/ 290608 h 1405699"/>
              <a:gd name="connsiteX9715" fmla="*/ 1476185 w 2810446"/>
              <a:gd name="connsiteY9715" fmla="*/ 242602 h 1405699"/>
              <a:gd name="connsiteX9716" fmla="*/ 1479328 w 2810446"/>
              <a:gd name="connsiteY9716" fmla="*/ 239459 h 1405699"/>
              <a:gd name="connsiteX9717" fmla="*/ 1476185 w 2810446"/>
              <a:gd name="connsiteY9717" fmla="*/ 236315 h 1405699"/>
              <a:gd name="connsiteX9718" fmla="*/ 1473041 w 2810446"/>
              <a:gd name="connsiteY9718" fmla="*/ 239459 h 1405699"/>
              <a:gd name="connsiteX9719" fmla="*/ 1476185 w 2810446"/>
              <a:gd name="connsiteY9719" fmla="*/ 242602 h 1405699"/>
              <a:gd name="connsiteX9720" fmla="*/ 1489329 w 2810446"/>
              <a:gd name="connsiteY9720" fmla="*/ 244602 h 1405699"/>
              <a:gd name="connsiteX9721" fmla="*/ 1492472 w 2810446"/>
              <a:gd name="connsiteY9721" fmla="*/ 241459 h 1405699"/>
              <a:gd name="connsiteX9722" fmla="*/ 1489329 w 2810446"/>
              <a:gd name="connsiteY9722" fmla="*/ 238316 h 1405699"/>
              <a:gd name="connsiteX9723" fmla="*/ 1486186 w 2810446"/>
              <a:gd name="connsiteY9723" fmla="*/ 241459 h 1405699"/>
              <a:gd name="connsiteX9724" fmla="*/ 1489329 w 2810446"/>
              <a:gd name="connsiteY9724" fmla="*/ 244602 h 1405699"/>
              <a:gd name="connsiteX9725" fmla="*/ 1502283 w 2810446"/>
              <a:gd name="connsiteY9725" fmla="*/ 247079 h 1405699"/>
              <a:gd name="connsiteX9726" fmla="*/ 1505426 w 2810446"/>
              <a:gd name="connsiteY9726" fmla="*/ 243935 h 1405699"/>
              <a:gd name="connsiteX9727" fmla="*/ 1502283 w 2810446"/>
              <a:gd name="connsiteY9727" fmla="*/ 240792 h 1405699"/>
              <a:gd name="connsiteX9728" fmla="*/ 1499140 w 2810446"/>
              <a:gd name="connsiteY9728" fmla="*/ 243935 h 1405699"/>
              <a:gd name="connsiteX9729" fmla="*/ 1502283 w 2810446"/>
              <a:gd name="connsiteY9729" fmla="*/ 247079 h 1405699"/>
              <a:gd name="connsiteX9730" fmla="*/ 1515237 w 2810446"/>
              <a:gd name="connsiteY9730" fmla="*/ 249841 h 1405699"/>
              <a:gd name="connsiteX9731" fmla="*/ 1518380 w 2810446"/>
              <a:gd name="connsiteY9731" fmla="*/ 246698 h 1405699"/>
              <a:gd name="connsiteX9732" fmla="*/ 1515237 w 2810446"/>
              <a:gd name="connsiteY9732" fmla="*/ 243554 h 1405699"/>
              <a:gd name="connsiteX9733" fmla="*/ 1512094 w 2810446"/>
              <a:gd name="connsiteY9733" fmla="*/ 246698 h 1405699"/>
              <a:gd name="connsiteX9734" fmla="*/ 1515237 w 2810446"/>
              <a:gd name="connsiteY9734" fmla="*/ 249841 h 1405699"/>
              <a:gd name="connsiteX9735" fmla="*/ 1528096 w 2810446"/>
              <a:gd name="connsiteY9735" fmla="*/ 252889 h 1405699"/>
              <a:gd name="connsiteX9736" fmla="*/ 1531239 w 2810446"/>
              <a:gd name="connsiteY9736" fmla="*/ 249746 h 1405699"/>
              <a:gd name="connsiteX9737" fmla="*/ 1528096 w 2810446"/>
              <a:gd name="connsiteY9737" fmla="*/ 246602 h 1405699"/>
              <a:gd name="connsiteX9738" fmla="*/ 1524953 w 2810446"/>
              <a:gd name="connsiteY9738" fmla="*/ 249746 h 1405699"/>
              <a:gd name="connsiteX9739" fmla="*/ 1528096 w 2810446"/>
              <a:gd name="connsiteY9739" fmla="*/ 252889 h 1405699"/>
              <a:gd name="connsiteX9740" fmla="*/ 1540859 w 2810446"/>
              <a:gd name="connsiteY9740" fmla="*/ 256413 h 1405699"/>
              <a:gd name="connsiteX9741" fmla="*/ 1544003 w 2810446"/>
              <a:gd name="connsiteY9741" fmla="*/ 253270 h 1405699"/>
              <a:gd name="connsiteX9742" fmla="*/ 1540859 w 2810446"/>
              <a:gd name="connsiteY9742" fmla="*/ 250127 h 1405699"/>
              <a:gd name="connsiteX9743" fmla="*/ 1537716 w 2810446"/>
              <a:gd name="connsiteY9743" fmla="*/ 253270 h 1405699"/>
              <a:gd name="connsiteX9744" fmla="*/ 1540859 w 2810446"/>
              <a:gd name="connsiteY9744" fmla="*/ 256413 h 1405699"/>
              <a:gd name="connsiteX9745" fmla="*/ 1553528 w 2810446"/>
              <a:gd name="connsiteY9745" fmla="*/ 260223 h 1405699"/>
              <a:gd name="connsiteX9746" fmla="*/ 1556671 w 2810446"/>
              <a:gd name="connsiteY9746" fmla="*/ 257080 h 1405699"/>
              <a:gd name="connsiteX9747" fmla="*/ 1553528 w 2810446"/>
              <a:gd name="connsiteY9747" fmla="*/ 253937 h 1405699"/>
              <a:gd name="connsiteX9748" fmla="*/ 1550384 w 2810446"/>
              <a:gd name="connsiteY9748" fmla="*/ 257080 h 1405699"/>
              <a:gd name="connsiteX9749" fmla="*/ 1553528 w 2810446"/>
              <a:gd name="connsiteY9749" fmla="*/ 260223 h 1405699"/>
              <a:gd name="connsiteX9750" fmla="*/ 1566005 w 2810446"/>
              <a:gd name="connsiteY9750" fmla="*/ 264414 h 1405699"/>
              <a:gd name="connsiteX9751" fmla="*/ 1569149 w 2810446"/>
              <a:gd name="connsiteY9751" fmla="*/ 261271 h 1405699"/>
              <a:gd name="connsiteX9752" fmla="*/ 1566005 w 2810446"/>
              <a:gd name="connsiteY9752" fmla="*/ 258128 h 1405699"/>
              <a:gd name="connsiteX9753" fmla="*/ 1562862 w 2810446"/>
              <a:gd name="connsiteY9753" fmla="*/ 261271 h 1405699"/>
              <a:gd name="connsiteX9754" fmla="*/ 1566005 w 2810446"/>
              <a:gd name="connsiteY9754" fmla="*/ 264414 h 1405699"/>
              <a:gd name="connsiteX9755" fmla="*/ 1578483 w 2810446"/>
              <a:gd name="connsiteY9755" fmla="*/ 268986 h 1405699"/>
              <a:gd name="connsiteX9756" fmla="*/ 1581626 w 2810446"/>
              <a:gd name="connsiteY9756" fmla="*/ 265843 h 1405699"/>
              <a:gd name="connsiteX9757" fmla="*/ 1578483 w 2810446"/>
              <a:gd name="connsiteY9757" fmla="*/ 262700 h 1405699"/>
              <a:gd name="connsiteX9758" fmla="*/ 1575340 w 2810446"/>
              <a:gd name="connsiteY9758" fmla="*/ 265843 h 1405699"/>
              <a:gd name="connsiteX9759" fmla="*/ 1578483 w 2810446"/>
              <a:gd name="connsiteY9759" fmla="*/ 268986 h 1405699"/>
              <a:gd name="connsiteX9760" fmla="*/ 1590770 w 2810446"/>
              <a:gd name="connsiteY9760" fmla="*/ 273844 h 1405699"/>
              <a:gd name="connsiteX9761" fmla="*/ 1593914 w 2810446"/>
              <a:gd name="connsiteY9761" fmla="*/ 270701 h 1405699"/>
              <a:gd name="connsiteX9762" fmla="*/ 1590770 w 2810446"/>
              <a:gd name="connsiteY9762" fmla="*/ 267557 h 1405699"/>
              <a:gd name="connsiteX9763" fmla="*/ 1587627 w 2810446"/>
              <a:gd name="connsiteY9763" fmla="*/ 270701 h 1405699"/>
              <a:gd name="connsiteX9764" fmla="*/ 1590770 w 2810446"/>
              <a:gd name="connsiteY9764" fmla="*/ 273844 h 1405699"/>
              <a:gd name="connsiteX9765" fmla="*/ 1602867 w 2810446"/>
              <a:gd name="connsiteY9765" fmla="*/ 279083 h 1405699"/>
              <a:gd name="connsiteX9766" fmla="*/ 1606010 w 2810446"/>
              <a:gd name="connsiteY9766" fmla="*/ 275939 h 1405699"/>
              <a:gd name="connsiteX9767" fmla="*/ 1602867 w 2810446"/>
              <a:gd name="connsiteY9767" fmla="*/ 272796 h 1405699"/>
              <a:gd name="connsiteX9768" fmla="*/ 1599724 w 2810446"/>
              <a:gd name="connsiteY9768" fmla="*/ 275939 h 1405699"/>
              <a:gd name="connsiteX9769" fmla="*/ 1602867 w 2810446"/>
              <a:gd name="connsiteY9769" fmla="*/ 279083 h 1405699"/>
              <a:gd name="connsiteX9770" fmla="*/ 1614868 w 2810446"/>
              <a:gd name="connsiteY9770" fmla="*/ 284702 h 1405699"/>
              <a:gd name="connsiteX9771" fmla="*/ 1618012 w 2810446"/>
              <a:gd name="connsiteY9771" fmla="*/ 281559 h 1405699"/>
              <a:gd name="connsiteX9772" fmla="*/ 1614868 w 2810446"/>
              <a:gd name="connsiteY9772" fmla="*/ 278416 h 1405699"/>
              <a:gd name="connsiteX9773" fmla="*/ 1611725 w 2810446"/>
              <a:gd name="connsiteY9773" fmla="*/ 281559 h 1405699"/>
              <a:gd name="connsiteX9774" fmla="*/ 1614868 w 2810446"/>
              <a:gd name="connsiteY9774" fmla="*/ 284702 h 1405699"/>
              <a:gd name="connsiteX9775" fmla="*/ 1626775 w 2810446"/>
              <a:gd name="connsiteY9775" fmla="*/ 290608 h 1405699"/>
              <a:gd name="connsiteX9776" fmla="*/ 1629918 w 2810446"/>
              <a:gd name="connsiteY9776" fmla="*/ 287465 h 1405699"/>
              <a:gd name="connsiteX9777" fmla="*/ 1626775 w 2810446"/>
              <a:gd name="connsiteY9777" fmla="*/ 284321 h 1405699"/>
              <a:gd name="connsiteX9778" fmla="*/ 1623632 w 2810446"/>
              <a:gd name="connsiteY9778" fmla="*/ 287465 h 1405699"/>
              <a:gd name="connsiteX9779" fmla="*/ 1626775 w 2810446"/>
              <a:gd name="connsiteY9779" fmla="*/ 290608 h 1405699"/>
              <a:gd name="connsiteX9780" fmla="*/ 1638395 w 2810446"/>
              <a:gd name="connsiteY9780" fmla="*/ 296799 h 1405699"/>
              <a:gd name="connsiteX9781" fmla="*/ 1641539 w 2810446"/>
              <a:gd name="connsiteY9781" fmla="*/ 293656 h 1405699"/>
              <a:gd name="connsiteX9782" fmla="*/ 1638395 w 2810446"/>
              <a:gd name="connsiteY9782" fmla="*/ 290513 h 1405699"/>
              <a:gd name="connsiteX9783" fmla="*/ 1635252 w 2810446"/>
              <a:gd name="connsiteY9783" fmla="*/ 293656 h 1405699"/>
              <a:gd name="connsiteX9784" fmla="*/ 1638395 w 2810446"/>
              <a:gd name="connsiteY9784" fmla="*/ 296799 h 1405699"/>
              <a:gd name="connsiteX9785" fmla="*/ 1649921 w 2810446"/>
              <a:gd name="connsiteY9785" fmla="*/ 303371 h 1405699"/>
              <a:gd name="connsiteX9786" fmla="*/ 1653064 w 2810446"/>
              <a:gd name="connsiteY9786" fmla="*/ 300228 h 1405699"/>
              <a:gd name="connsiteX9787" fmla="*/ 1649921 w 2810446"/>
              <a:gd name="connsiteY9787" fmla="*/ 297085 h 1405699"/>
              <a:gd name="connsiteX9788" fmla="*/ 1646777 w 2810446"/>
              <a:gd name="connsiteY9788" fmla="*/ 300228 h 1405699"/>
              <a:gd name="connsiteX9789" fmla="*/ 1649921 w 2810446"/>
              <a:gd name="connsiteY9789" fmla="*/ 303371 h 1405699"/>
              <a:gd name="connsiteX9790" fmla="*/ 1661160 w 2810446"/>
              <a:gd name="connsiteY9790" fmla="*/ 310229 h 1405699"/>
              <a:gd name="connsiteX9791" fmla="*/ 1664303 w 2810446"/>
              <a:gd name="connsiteY9791" fmla="*/ 307086 h 1405699"/>
              <a:gd name="connsiteX9792" fmla="*/ 1661160 w 2810446"/>
              <a:gd name="connsiteY9792" fmla="*/ 303943 h 1405699"/>
              <a:gd name="connsiteX9793" fmla="*/ 1658017 w 2810446"/>
              <a:gd name="connsiteY9793" fmla="*/ 307086 h 1405699"/>
              <a:gd name="connsiteX9794" fmla="*/ 1661160 w 2810446"/>
              <a:gd name="connsiteY9794" fmla="*/ 310229 h 1405699"/>
              <a:gd name="connsiteX9795" fmla="*/ 1672304 w 2810446"/>
              <a:gd name="connsiteY9795" fmla="*/ 317468 h 1405699"/>
              <a:gd name="connsiteX9796" fmla="*/ 1675448 w 2810446"/>
              <a:gd name="connsiteY9796" fmla="*/ 314325 h 1405699"/>
              <a:gd name="connsiteX9797" fmla="*/ 1672304 w 2810446"/>
              <a:gd name="connsiteY9797" fmla="*/ 311182 h 1405699"/>
              <a:gd name="connsiteX9798" fmla="*/ 1669161 w 2810446"/>
              <a:gd name="connsiteY9798" fmla="*/ 314325 h 1405699"/>
              <a:gd name="connsiteX9799" fmla="*/ 1672304 w 2810446"/>
              <a:gd name="connsiteY9799" fmla="*/ 317468 h 1405699"/>
              <a:gd name="connsiteX9800" fmla="*/ 1683163 w 2810446"/>
              <a:gd name="connsiteY9800" fmla="*/ 324993 h 1405699"/>
              <a:gd name="connsiteX9801" fmla="*/ 1686306 w 2810446"/>
              <a:gd name="connsiteY9801" fmla="*/ 321850 h 1405699"/>
              <a:gd name="connsiteX9802" fmla="*/ 1683163 w 2810446"/>
              <a:gd name="connsiteY9802" fmla="*/ 318707 h 1405699"/>
              <a:gd name="connsiteX9803" fmla="*/ 1680020 w 2810446"/>
              <a:gd name="connsiteY9803" fmla="*/ 321850 h 1405699"/>
              <a:gd name="connsiteX9804" fmla="*/ 1683163 w 2810446"/>
              <a:gd name="connsiteY9804" fmla="*/ 324993 h 1405699"/>
              <a:gd name="connsiteX9805" fmla="*/ 1693831 w 2810446"/>
              <a:gd name="connsiteY9805" fmla="*/ 332804 h 1405699"/>
              <a:gd name="connsiteX9806" fmla="*/ 1696974 w 2810446"/>
              <a:gd name="connsiteY9806" fmla="*/ 329660 h 1405699"/>
              <a:gd name="connsiteX9807" fmla="*/ 1693831 w 2810446"/>
              <a:gd name="connsiteY9807" fmla="*/ 326517 h 1405699"/>
              <a:gd name="connsiteX9808" fmla="*/ 1690688 w 2810446"/>
              <a:gd name="connsiteY9808" fmla="*/ 329660 h 1405699"/>
              <a:gd name="connsiteX9809" fmla="*/ 1693831 w 2810446"/>
              <a:gd name="connsiteY9809" fmla="*/ 332804 h 1405699"/>
              <a:gd name="connsiteX9810" fmla="*/ 1704308 w 2810446"/>
              <a:gd name="connsiteY9810" fmla="*/ 340900 h 1405699"/>
              <a:gd name="connsiteX9811" fmla="*/ 1707452 w 2810446"/>
              <a:gd name="connsiteY9811" fmla="*/ 337757 h 1405699"/>
              <a:gd name="connsiteX9812" fmla="*/ 1704308 w 2810446"/>
              <a:gd name="connsiteY9812" fmla="*/ 334613 h 1405699"/>
              <a:gd name="connsiteX9813" fmla="*/ 1701165 w 2810446"/>
              <a:gd name="connsiteY9813" fmla="*/ 337757 h 1405699"/>
              <a:gd name="connsiteX9814" fmla="*/ 1704308 w 2810446"/>
              <a:gd name="connsiteY9814" fmla="*/ 340900 h 1405699"/>
              <a:gd name="connsiteX9815" fmla="*/ 1714595 w 2810446"/>
              <a:gd name="connsiteY9815" fmla="*/ 349282 h 1405699"/>
              <a:gd name="connsiteX9816" fmla="*/ 1717739 w 2810446"/>
              <a:gd name="connsiteY9816" fmla="*/ 346139 h 1405699"/>
              <a:gd name="connsiteX9817" fmla="*/ 1714595 w 2810446"/>
              <a:gd name="connsiteY9817" fmla="*/ 342995 h 1405699"/>
              <a:gd name="connsiteX9818" fmla="*/ 1711452 w 2810446"/>
              <a:gd name="connsiteY9818" fmla="*/ 346139 h 1405699"/>
              <a:gd name="connsiteX9819" fmla="*/ 1714595 w 2810446"/>
              <a:gd name="connsiteY9819" fmla="*/ 349282 h 1405699"/>
              <a:gd name="connsiteX9820" fmla="*/ 1724501 w 2810446"/>
              <a:gd name="connsiteY9820" fmla="*/ 357950 h 1405699"/>
              <a:gd name="connsiteX9821" fmla="*/ 1727645 w 2810446"/>
              <a:gd name="connsiteY9821" fmla="*/ 354806 h 1405699"/>
              <a:gd name="connsiteX9822" fmla="*/ 1724501 w 2810446"/>
              <a:gd name="connsiteY9822" fmla="*/ 351663 h 1405699"/>
              <a:gd name="connsiteX9823" fmla="*/ 1721358 w 2810446"/>
              <a:gd name="connsiteY9823" fmla="*/ 354806 h 1405699"/>
              <a:gd name="connsiteX9824" fmla="*/ 1724501 w 2810446"/>
              <a:gd name="connsiteY9824" fmla="*/ 357950 h 1405699"/>
              <a:gd name="connsiteX9825" fmla="*/ 1734312 w 2810446"/>
              <a:gd name="connsiteY9825" fmla="*/ 366903 h 1405699"/>
              <a:gd name="connsiteX9826" fmla="*/ 1737455 w 2810446"/>
              <a:gd name="connsiteY9826" fmla="*/ 363760 h 1405699"/>
              <a:gd name="connsiteX9827" fmla="*/ 1734312 w 2810446"/>
              <a:gd name="connsiteY9827" fmla="*/ 360617 h 1405699"/>
              <a:gd name="connsiteX9828" fmla="*/ 1731169 w 2810446"/>
              <a:gd name="connsiteY9828" fmla="*/ 363760 h 1405699"/>
              <a:gd name="connsiteX9829" fmla="*/ 1734312 w 2810446"/>
              <a:gd name="connsiteY9829" fmla="*/ 366903 h 1405699"/>
              <a:gd name="connsiteX9830" fmla="*/ 1743742 w 2810446"/>
              <a:gd name="connsiteY9830" fmla="*/ 376142 h 1405699"/>
              <a:gd name="connsiteX9831" fmla="*/ 1746885 w 2810446"/>
              <a:gd name="connsiteY9831" fmla="*/ 372999 h 1405699"/>
              <a:gd name="connsiteX9832" fmla="*/ 1743742 w 2810446"/>
              <a:gd name="connsiteY9832" fmla="*/ 369856 h 1405699"/>
              <a:gd name="connsiteX9833" fmla="*/ 1740599 w 2810446"/>
              <a:gd name="connsiteY9833" fmla="*/ 372999 h 1405699"/>
              <a:gd name="connsiteX9834" fmla="*/ 1743742 w 2810446"/>
              <a:gd name="connsiteY9834" fmla="*/ 376142 h 1405699"/>
              <a:gd name="connsiteX9835" fmla="*/ 1752981 w 2810446"/>
              <a:gd name="connsiteY9835" fmla="*/ 385572 h 1405699"/>
              <a:gd name="connsiteX9836" fmla="*/ 1756124 w 2810446"/>
              <a:gd name="connsiteY9836" fmla="*/ 382429 h 1405699"/>
              <a:gd name="connsiteX9837" fmla="*/ 1752981 w 2810446"/>
              <a:gd name="connsiteY9837" fmla="*/ 379286 h 1405699"/>
              <a:gd name="connsiteX9838" fmla="*/ 1749838 w 2810446"/>
              <a:gd name="connsiteY9838" fmla="*/ 382429 h 1405699"/>
              <a:gd name="connsiteX9839" fmla="*/ 1752981 w 2810446"/>
              <a:gd name="connsiteY9839" fmla="*/ 385572 h 1405699"/>
              <a:gd name="connsiteX9840" fmla="*/ 1761935 w 2810446"/>
              <a:gd name="connsiteY9840" fmla="*/ 395383 h 1405699"/>
              <a:gd name="connsiteX9841" fmla="*/ 1765078 w 2810446"/>
              <a:gd name="connsiteY9841" fmla="*/ 392240 h 1405699"/>
              <a:gd name="connsiteX9842" fmla="*/ 1761935 w 2810446"/>
              <a:gd name="connsiteY9842" fmla="*/ 389096 h 1405699"/>
              <a:gd name="connsiteX9843" fmla="*/ 1758791 w 2810446"/>
              <a:gd name="connsiteY9843" fmla="*/ 392240 h 1405699"/>
              <a:gd name="connsiteX9844" fmla="*/ 1761935 w 2810446"/>
              <a:gd name="connsiteY9844" fmla="*/ 395383 h 1405699"/>
              <a:gd name="connsiteX9845" fmla="*/ 1770602 w 2810446"/>
              <a:gd name="connsiteY9845" fmla="*/ 405289 h 1405699"/>
              <a:gd name="connsiteX9846" fmla="*/ 1773746 w 2810446"/>
              <a:gd name="connsiteY9846" fmla="*/ 402146 h 1405699"/>
              <a:gd name="connsiteX9847" fmla="*/ 1770602 w 2810446"/>
              <a:gd name="connsiteY9847" fmla="*/ 399002 h 1405699"/>
              <a:gd name="connsiteX9848" fmla="*/ 1767459 w 2810446"/>
              <a:gd name="connsiteY9848" fmla="*/ 402146 h 1405699"/>
              <a:gd name="connsiteX9849" fmla="*/ 1770602 w 2810446"/>
              <a:gd name="connsiteY9849" fmla="*/ 405289 h 1405699"/>
              <a:gd name="connsiteX9850" fmla="*/ 1778984 w 2810446"/>
              <a:gd name="connsiteY9850" fmla="*/ 415576 h 1405699"/>
              <a:gd name="connsiteX9851" fmla="*/ 1782128 w 2810446"/>
              <a:gd name="connsiteY9851" fmla="*/ 412433 h 1405699"/>
              <a:gd name="connsiteX9852" fmla="*/ 1778984 w 2810446"/>
              <a:gd name="connsiteY9852" fmla="*/ 409289 h 1405699"/>
              <a:gd name="connsiteX9853" fmla="*/ 1775841 w 2810446"/>
              <a:gd name="connsiteY9853" fmla="*/ 412433 h 1405699"/>
              <a:gd name="connsiteX9854" fmla="*/ 1778984 w 2810446"/>
              <a:gd name="connsiteY9854" fmla="*/ 415576 h 1405699"/>
              <a:gd name="connsiteX9855" fmla="*/ 1787081 w 2810446"/>
              <a:gd name="connsiteY9855" fmla="*/ 425958 h 1405699"/>
              <a:gd name="connsiteX9856" fmla="*/ 1790224 w 2810446"/>
              <a:gd name="connsiteY9856" fmla="*/ 422815 h 1405699"/>
              <a:gd name="connsiteX9857" fmla="*/ 1787081 w 2810446"/>
              <a:gd name="connsiteY9857" fmla="*/ 419672 h 1405699"/>
              <a:gd name="connsiteX9858" fmla="*/ 1783937 w 2810446"/>
              <a:gd name="connsiteY9858" fmla="*/ 422815 h 1405699"/>
              <a:gd name="connsiteX9859" fmla="*/ 1787081 w 2810446"/>
              <a:gd name="connsiteY9859" fmla="*/ 425958 h 1405699"/>
              <a:gd name="connsiteX9860" fmla="*/ 1794891 w 2810446"/>
              <a:gd name="connsiteY9860" fmla="*/ 436721 h 1405699"/>
              <a:gd name="connsiteX9861" fmla="*/ 1798034 w 2810446"/>
              <a:gd name="connsiteY9861" fmla="*/ 433578 h 1405699"/>
              <a:gd name="connsiteX9862" fmla="*/ 1794891 w 2810446"/>
              <a:gd name="connsiteY9862" fmla="*/ 430435 h 1405699"/>
              <a:gd name="connsiteX9863" fmla="*/ 1791748 w 2810446"/>
              <a:gd name="connsiteY9863" fmla="*/ 433578 h 1405699"/>
              <a:gd name="connsiteX9864" fmla="*/ 1794891 w 2810446"/>
              <a:gd name="connsiteY9864" fmla="*/ 436721 h 1405699"/>
              <a:gd name="connsiteX9865" fmla="*/ 1802416 w 2810446"/>
              <a:gd name="connsiteY9865" fmla="*/ 447580 h 1405699"/>
              <a:gd name="connsiteX9866" fmla="*/ 1805559 w 2810446"/>
              <a:gd name="connsiteY9866" fmla="*/ 444437 h 1405699"/>
              <a:gd name="connsiteX9867" fmla="*/ 1802416 w 2810446"/>
              <a:gd name="connsiteY9867" fmla="*/ 441293 h 1405699"/>
              <a:gd name="connsiteX9868" fmla="*/ 1799273 w 2810446"/>
              <a:gd name="connsiteY9868" fmla="*/ 444437 h 1405699"/>
              <a:gd name="connsiteX9869" fmla="*/ 1802416 w 2810446"/>
              <a:gd name="connsiteY9869" fmla="*/ 447580 h 1405699"/>
              <a:gd name="connsiteX9870" fmla="*/ 1809560 w 2810446"/>
              <a:gd name="connsiteY9870" fmla="*/ 458724 h 1405699"/>
              <a:gd name="connsiteX9871" fmla="*/ 1812703 w 2810446"/>
              <a:gd name="connsiteY9871" fmla="*/ 455581 h 1405699"/>
              <a:gd name="connsiteX9872" fmla="*/ 1809560 w 2810446"/>
              <a:gd name="connsiteY9872" fmla="*/ 452438 h 1405699"/>
              <a:gd name="connsiteX9873" fmla="*/ 1806416 w 2810446"/>
              <a:gd name="connsiteY9873" fmla="*/ 455581 h 1405699"/>
              <a:gd name="connsiteX9874" fmla="*/ 1809560 w 2810446"/>
              <a:gd name="connsiteY9874" fmla="*/ 458724 h 1405699"/>
              <a:gd name="connsiteX9875" fmla="*/ 1816513 w 2810446"/>
              <a:gd name="connsiteY9875" fmla="*/ 469964 h 1405699"/>
              <a:gd name="connsiteX9876" fmla="*/ 1819656 w 2810446"/>
              <a:gd name="connsiteY9876" fmla="*/ 466820 h 1405699"/>
              <a:gd name="connsiteX9877" fmla="*/ 1816513 w 2810446"/>
              <a:gd name="connsiteY9877" fmla="*/ 463677 h 1405699"/>
              <a:gd name="connsiteX9878" fmla="*/ 1813370 w 2810446"/>
              <a:gd name="connsiteY9878" fmla="*/ 466820 h 1405699"/>
              <a:gd name="connsiteX9879" fmla="*/ 1816513 w 2810446"/>
              <a:gd name="connsiteY9879" fmla="*/ 469964 h 1405699"/>
              <a:gd name="connsiteX9880" fmla="*/ 1823085 w 2810446"/>
              <a:gd name="connsiteY9880" fmla="*/ 481489 h 1405699"/>
              <a:gd name="connsiteX9881" fmla="*/ 1826228 w 2810446"/>
              <a:gd name="connsiteY9881" fmla="*/ 478346 h 1405699"/>
              <a:gd name="connsiteX9882" fmla="*/ 1823085 w 2810446"/>
              <a:gd name="connsiteY9882" fmla="*/ 475202 h 1405699"/>
              <a:gd name="connsiteX9883" fmla="*/ 1819942 w 2810446"/>
              <a:gd name="connsiteY9883" fmla="*/ 478346 h 1405699"/>
              <a:gd name="connsiteX9884" fmla="*/ 1823085 w 2810446"/>
              <a:gd name="connsiteY9884" fmla="*/ 481489 h 1405699"/>
              <a:gd name="connsiteX9885" fmla="*/ 1829276 w 2810446"/>
              <a:gd name="connsiteY9885" fmla="*/ 493109 h 1405699"/>
              <a:gd name="connsiteX9886" fmla="*/ 1832420 w 2810446"/>
              <a:gd name="connsiteY9886" fmla="*/ 489966 h 1405699"/>
              <a:gd name="connsiteX9887" fmla="*/ 1829276 w 2810446"/>
              <a:gd name="connsiteY9887" fmla="*/ 486823 h 1405699"/>
              <a:gd name="connsiteX9888" fmla="*/ 1826133 w 2810446"/>
              <a:gd name="connsiteY9888" fmla="*/ 489966 h 1405699"/>
              <a:gd name="connsiteX9889" fmla="*/ 1829276 w 2810446"/>
              <a:gd name="connsiteY9889" fmla="*/ 493109 h 1405699"/>
              <a:gd name="connsiteX9890" fmla="*/ 1835182 w 2810446"/>
              <a:gd name="connsiteY9890" fmla="*/ 504920 h 1405699"/>
              <a:gd name="connsiteX9891" fmla="*/ 1838325 w 2810446"/>
              <a:gd name="connsiteY9891" fmla="*/ 501777 h 1405699"/>
              <a:gd name="connsiteX9892" fmla="*/ 1835182 w 2810446"/>
              <a:gd name="connsiteY9892" fmla="*/ 498634 h 1405699"/>
              <a:gd name="connsiteX9893" fmla="*/ 1832039 w 2810446"/>
              <a:gd name="connsiteY9893" fmla="*/ 501777 h 1405699"/>
              <a:gd name="connsiteX9894" fmla="*/ 1835182 w 2810446"/>
              <a:gd name="connsiteY9894" fmla="*/ 504920 h 1405699"/>
              <a:gd name="connsiteX9895" fmla="*/ 1840802 w 2810446"/>
              <a:gd name="connsiteY9895" fmla="*/ 516922 h 1405699"/>
              <a:gd name="connsiteX9896" fmla="*/ 1843945 w 2810446"/>
              <a:gd name="connsiteY9896" fmla="*/ 513779 h 1405699"/>
              <a:gd name="connsiteX9897" fmla="*/ 1840802 w 2810446"/>
              <a:gd name="connsiteY9897" fmla="*/ 510635 h 1405699"/>
              <a:gd name="connsiteX9898" fmla="*/ 1837658 w 2810446"/>
              <a:gd name="connsiteY9898" fmla="*/ 513779 h 1405699"/>
              <a:gd name="connsiteX9899" fmla="*/ 1840802 w 2810446"/>
              <a:gd name="connsiteY9899" fmla="*/ 516922 h 1405699"/>
              <a:gd name="connsiteX9900" fmla="*/ 1845945 w 2810446"/>
              <a:gd name="connsiteY9900" fmla="*/ 529114 h 1405699"/>
              <a:gd name="connsiteX9901" fmla="*/ 1849088 w 2810446"/>
              <a:gd name="connsiteY9901" fmla="*/ 525971 h 1405699"/>
              <a:gd name="connsiteX9902" fmla="*/ 1845945 w 2810446"/>
              <a:gd name="connsiteY9902" fmla="*/ 522827 h 1405699"/>
              <a:gd name="connsiteX9903" fmla="*/ 1842802 w 2810446"/>
              <a:gd name="connsiteY9903" fmla="*/ 525971 h 1405699"/>
              <a:gd name="connsiteX9904" fmla="*/ 1845945 w 2810446"/>
              <a:gd name="connsiteY9904" fmla="*/ 529114 h 1405699"/>
              <a:gd name="connsiteX9905" fmla="*/ 1850898 w 2810446"/>
              <a:gd name="connsiteY9905" fmla="*/ 541401 h 1405699"/>
              <a:gd name="connsiteX9906" fmla="*/ 1854041 w 2810446"/>
              <a:gd name="connsiteY9906" fmla="*/ 538258 h 1405699"/>
              <a:gd name="connsiteX9907" fmla="*/ 1850898 w 2810446"/>
              <a:gd name="connsiteY9907" fmla="*/ 535115 h 1405699"/>
              <a:gd name="connsiteX9908" fmla="*/ 1847755 w 2810446"/>
              <a:gd name="connsiteY9908" fmla="*/ 538258 h 1405699"/>
              <a:gd name="connsiteX9909" fmla="*/ 1850898 w 2810446"/>
              <a:gd name="connsiteY9909" fmla="*/ 541401 h 1405699"/>
              <a:gd name="connsiteX9910" fmla="*/ 1855470 w 2810446"/>
              <a:gd name="connsiteY9910" fmla="*/ 553784 h 1405699"/>
              <a:gd name="connsiteX9911" fmla="*/ 1858613 w 2810446"/>
              <a:gd name="connsiteY9911" fmla="*/ 550640 h 1405699"/>
              <a:gd name="connsiteX9912" fmla="*/ 1855470 w 2810446"/>
              <a:gd name="connsiteY9912" fmla="*/ 547497 h 1405699"/>
              <a:gd name="connsiteX9913" fmla="*/ 1852327 w 2810446"/>
              <a:gd name="connsiteY9913" fmla="*/ 550640 h 1405699"/>
              <a:gd name="connsiteX9914" fmla="*/ 1855470 w 2810446"/>
              <a:gd name="connsiteY9914" fmla="*/ 553784 h 1405699"/>
              <a:gd name="connsiteX9915" fmla="*/ 1859661 w 2810446"/>
              <a:gd name="connsiteY9915" fmla="*/ 566357 h 1405699"/>
              <a:gd name="connsiteX9916" fmla="*/ 1862804 w 2810446"/>
              <a:gd name="connsiteY9916" fmla="*/ 563213 h 1405699"/>
              <a:gd name="connsiteX9917" fmla="*/ 1859661 w 2810446"/>
              <a:gd name="connsiteY9917" fmla="*/ 560070 h 1405699"/>
              <a:gd name="connsiteX9918" fmla="*/ 1856518 w 2810446"/>
              <a:gd name="connsiteY9918" fmla="*/ 563213 h 1405699"/>
              <a:gd name="connsiteX9919" fmla="*/ 1859661 w 2810446"/>
              <a:gd name="connsiteY9919" fmla="*/ 566357 h 1405699"/>
              <a:gd name="connsiteX9920" fmla="*/ 1863471 w 2810446"/>
              <a:gd name="connsiteY9920" fmla="*/ 579025 h 1405699"/>
              <a:gd name="connsiteX9921" fmla="*/ 1866614 w 2810446"/>
              <a:gd name="connsiteY9921" fmla="*/ 575882 h 1405699"/>
              <a:gd name="connsiteX9922" fmla="*/ 1863471 w 2810446"/>
              <a:gd name="connsiteY9922" fmla="*/ 572738 h 1405699"/>
              <a:gd name="connsiteX9923" fmla="*/ 1860328 w 2810446"/>
              <a:gd name="connsiteY9923" fmla="*/ 575882 h 1405699"/>
              <a:gd name="connsiteX9924" fmla="*/ 1863471 w 2810446"/>
              <a:gd name="connsiteY9924" fmla="*/ 579025 h 1405699"/>
              <a:gd name="connsiteX9925" fmla="*/ 1866900 w 2810446"/>
              <a:gd name="connsiteY9925" fmla="*/ 591788 h 1405699"/>
              <a:gd name="connsiteX9926" fmla="*/ 1870043 w 2810446"/>
              <a:gd name="connsiteY9926" fmla="*/ 588645 h 1405699"/>
              <a:gd name="connsiteX9927" fmla="*/ 1866900 w 2810446"/>
              <a:gd name="connsiteY9927" fmla="*/ 585502 h 1405699"/>
              <a:gd name="connsiteX9928" fmla="*/ 1863757 w 2810446"/>
              <a:gd name="connsiteY9928" fmla="*/ 588645 h 1405699"/>
              <a:gd name="connsiteX9929" fmla="*/ 1866900 w 2810446"/>
              <a:gd name="connsiteY9929" fmla="*/ 591788 h 1405699"/>
              <a:gd name="connsiteX9930" fmla="*/ 1870043 w 2810446"/>
              <a:gd name="connsiteY9930" fmla="*/ 604647 h 1405699"/>
              <a:gd name="connsiteX9931" fmla="*/ 1873187 w 2810446"/>
              <a:gd name="connsiteY9931" fmla="*/ 601504 h 1405699"/>
              <a:gd name="connsiteX9932" fmla="*/ 1870043 w 2810446"/>
              <a:gd name="connsiteY9932" fmla="*/ 598361 h 1405699"/>
              <a:gd name="connsiteX9933" fmla="*/ 1866900 w 2810446"/>
              <a:gd name="connsiteY9933" fmla="*/ 601504 h 1405699"/>
              <a:gd name="connsiteX9934" fmla="*/ 1870043 w 2810446"/>
              <a:gd name="connsiteY9934" fmla="*/ 604647 h 1405699"/>
              <a:gd name="connsiteX9935" fmla="*/ 1872806 w 2810446"/>
              <a:gd name="connsiteY9935" fmla="*/ 617601 h 1405699"/>
              <a:gd name="connsiteX9936" fmla="*/ 1875949 w 2810446"/>
              <a:gd name="connsiteY9936" fmla="*/ 614458 h 1405699"/>
              <a:gd name="connsiteX9937" fmla="*/ 1872806 w 2810446"/>
              <a:gd name="connsiteY9937" fmla="*/ 611315 h 1405699"/>
              <a:gd name="connsiteX9938" fmla="*/ 1869662 w 2810446"/>
              <a:gd name="connsiteY9938" fmla="*/ 614458 h 1405699"/>
              <a:gd name="connsiteX9939" fmla="*/ 1872806 w 2810446"/>
              <a:gd name="connsiteY9939" fmla="*/ 617601 h 1405699"/>
              <a:gd name="connsiteX9940" fmla="*/ 1875187 w 2810446"/>
              <a:gd name="connsiteY9940" fmla="*/ 630555 h 1405699"/>
              <a:gd name="connsiteX9941" fmla="*/ 1878330 w 2810446"/>
              <a:gd name="connsiteY9941" fmla="*/ 627412 h 1405699"/>
              <a:gd name="connsiteX9942" fmla="*/ 1875187 w 2810446"/>
              <a:gd name="connsiteY9942" fmla="*/ 624269 h 1405699"/>
              <a:gd name="connsiteX9943" fmla="*/ 1872043 w 2810446"/>
              <a:gd name="connsiteY9943" fmla="*/ 627412 h 1405699"/>
              <a:gd name="connsiteX9944" fmla="*/ 1875187 w 2810446"/>
              <a:gd name="connsiteY9944" fmla="*/ 630555 h 1405699"/>
              <a:gd name="connsiteX9945" fmla="*/ 1877282 w 2810446"/>
              <a:gd name="connsiteY9945" fmla="*/ 643700 h 1405699"/>
              <a:gd name="connsiteX9946" fmla="*/ 1880426 w 2810446"/>
              <a:gd name="connsiteY9946" fmla="*/ 640556 h 1405699"/>
              <a:gd name="connsiteX9947" fmla="*/ 1877282 w 2810446"/>
              <a:gd name="connsiteY9947" fmla="*/ 637413 h 1405699"/>
              <a:gd name="connsiteX9948" fmla="*/ 1874139 w 2810446"/>
              <a:gd name="connsiteY9948" fmla="*/ 640556 h 1405699"/>
              <a:gd name="connsiteX9949" fmla="*/ 1877282 w 2810446"/>
              <a:gd name="connsiteY9949" fmla="*/ 643700 h 1405699"/>
              <a:gd name="connsiteX9950" fmla="*/ 1878902 w 2810446"/>
              <a:gd name="connsiteY9950" fmla="*/ 656749 h 1405699"/>
              <a:gd name="connsiteX9951" fmla="*/ 1882045 w 2810446"/>
              <a:gd name="connsiteY9951" fmla="*/ 653606 h 1405699"/>
              <a:gd name="connsiteX9952" fmla="*/ 1878902 w 2810446"/>
              <a:gd name="connsiteY9952" fmla="*/ 650462 h 1405699"/>
              <a:gd name="connsiteX9953" fmla="*/ 1875758 w 2810446"/>
              <a:gd name="connsiteY9953" fmla="*/ 653606 h 1405699"/>
              <a:gd name="connsiteX9954" fmla="*/ 1878902 w 2810446"/>
              <a:gd name="connsiteY9954" fmla="*/ 656749 h 1405699"/>
              <a:gd name="connsiteX9955" fmla="*/ 1880235 w 2810446"/>
              <a:gd name="connsiteY9955" fmla="*/ 669988 h 1405699"/>
              <a:gd name="connsiteX9956" fmla="*/ 1883378 w 2810446"/>
              <a:gd name="connsiteY9956" fmla="*/ 666845 h 1405699"/>
              <a:gd name="connsiteX9957" fmla="*/ 1880235 w 2810446"/>
              <a:gd name="connsiteY9957" fmla="*/ 663702 h 1405699"/>
              <a:gd name="connsiteX9958" fmla="*/ 1877092 w 2810446"/>
              <a:gd name="connsiteY9958" fmla="*/ 666845 h 1405699"/>
              <a:gd name="connsiteX9959" fmla="*/ 1880235 w 2810446"/>
              <a:gd name="connsiteY9959" fmla="*/ 669988 h 1405699"/>
              <a:gd name="connsiteX9960" fmla="*/ 1881188 w 2810446"/>
              <a:gd name="connsiteY9960" fmla="*/ 683133 h 1405699"/>
              <a:gd name="connsiteX9961" fmla="*/ 1884331 w 2810446"/>
              <a:gd name="connsiteY9961" fmla="*/ 679990 h 1405699"/>
              <a:gd name="connsiteX9962" fmla="*/ 1881188 w 2810446"/>
              <a:gd name="connsiteY9962" fmla="*/ 676847 h 1405699"/>
              <a:gd name="connsiteX9963" fmla="*/ 1878044 w 2810446"/>
              <a:gd name="connsiteY9963" fmla="*/ 679990 h 1405699"/>
              <a:gd name="connsiteX9964" fmla="*/ 1881188 w 2810446"/>
              <a:gd name="connsiteY9964" fmla="*/ 683133 h 1405699"/>
              <a:gd name="connsiteX9965" fmla="*/ 1881664 w 2810446"/>
              <a:gd name="connsiteY9965" fmla="*/ 696373 h 1405699"/>
              <a:gd name="connsiteX9966" fmla="*/ 1884807 w 2810446"/>
              <a:gd name="connsiteY9966" fmla="*/ 693230 h 1405699"/>
              <a:gd name="connsiteX9967" fmla="*/ 1881664 w 2810446"/>
              <a:gd name="connsiteY9967" fmla="*/ 690086 h 1405699"/>
              <a:gd name="connsiteX9968" fmla="*/ 1878521 w 2810446"/>
              <a:gd name="connsiteY9968" fmla="*/ 693230 h 1405699"/>
              <a:gd name="connsiteX9969" fmla="*/ 1881664 w 2810446"/>
              <a:gd name="connsiteY9969" fmla="*/ 696373 h 1405699"/>
              <a:gd name="connsiteX9970" fmla="*/ 1896618 w 2810446"/>
              <a:gd name="connsiteY9970" fmla="*/ 709613 h 1405699"/>
              <a:gd name="connsiteX9971" fmla="*/ 1899761 w 2810446"/>
              <a:gd name="connsiteY9971" fmla="*/ 706469 h 1405699"/>
              <a:gd name="connsiteX9972" fmla="*/ 1896618 w 2810446"/>
              <a:gd name="connsiteY9972" fmla="*/ 703326 h 1405699"/>
              <a:gd name="connsiteX9973" fmla="*/ 1893475 w 2810446"/>
              <a:gd name="connsiteY9973" fmla="*/ 706469 h 1405699"/>
              <a:gd name="connsiteX9974" fmla="*/ 1896618 w 2810446"/>
              <a:gd name="connsiteY9974" fmla="*/ 709613 h 1405699"/>
              <a:gd name="connsiteX9975" fmla="*/ 1896428 w 2810446"/>
              <a:gd name="connsiteY9975" fmla="*/ 722852 h 1405699"/>
              <a:gd name="connsiteX9976" fmla="*/ 1899571 w 2810446"/>
              <a:gd name="connsiteY9976" fmla="*/ 719709 h 1405699"/>
              <a:gd name="connsiteX9977" fmla="*/ 1896428 w 2810446"/>
              <a:gd name="connsiteY9977" fmla="*/ 716566 h 1405699"/>
              <a:gd name="connsiteX9978" fmla="*/ 1893284 w 2810446"/>
              <a:gd name="connsiteY9978" fmla="*/ 719709 h 1405699"/>
              <a:gd name="connsiteX9979" fmla="*/ 1896428 w 2810446"/>
              <a:gd name="connsiteY9979" fmla="*/ 722852 h 1405699"/>
              <a:gd name="connsiteX9980" fmla="*/ 1895951 w 2810446"/>
              <a:gd name="connsiteY9980" fmla="*/ 735997 h 1405699"/>
              <a:gd name="connsiteX9981" fmla="*/ 1899095 w 2810446"/>
              <a:gd name="connsiteY9981" fmla="*/ 732854 h 1405699"/>
              <a:gd name="connsiteX9982" fmla="*/ 1895951 w 2810446"/>
              <a:gd name="connsiteY9982" fmla="*/ 729710 h 1405699"/>
              <a:gd name="connsiteX9983" fmla="*/ 1892808 w 2810446"/>
              <a:gd name="connsiteY9983" fmla="*/ 732854 h 1405699"/>
              <a:gd name="connsiteX9984" fmla="*/ 1895951 w 2810446"/>
              <a:gd name="connsiteY9984" fmla="*/ 735997 h 1405699"/>
              <a:gd name="connsiteX9985" fmla="*/ 1894999 w 2810446"/>
              <a:gd name="connsiteY9985" fmla="*/ 749237 h 1405699"/>
              <a:gd name="connsiteX9986" fmla="*/ 1898142 w 2810446"/>
              <a:gd name="connsiteY9986" fmla="*/ 746093 h 1405699"/>
              <a:gd name="connsiteX9987" fmla="*/ 1894999 w 2810446"/>
              <a:gd name="connsiteY9987" fmla="*/ 742950 h 1405699"/>
              <a:gd name="connsiteX9988" fmla="*/ 1891856 w 2810446"/>
              <a:gd name="connsiteY9988" fmla="*/ 746093 h 1405699"/>
              <a:gd name="connsiteX9989" fmla="*/ 1894999 w 2810446"/>
              <a:gd name="connsiteY9989" fmla="*/ 749237 h 1405699"/>
              <a:gd name="connsiteX9990" fmla="*/ 1893761 w 2810446"/>
              <a:gd name="connsiteY9990" fmla="*/ 762381 h 1405699"/>
              <a:gd name="connsiteX9991" fmla="*/ 1896904 w 2810446"/>
              <a:gd name="connsiteY9991" fmla="*/ 759238 h 1405699"/>
              <a:gd name="connsiteX9992" fmla="*/ 1893761 w 2810446"/>
              <a:gd name="connsiteY9992" fmla="*/ 756095 h 1405699"/>
              <a:gd name="connsiteX9993" fmla="*/ 1890617 w 2810446"/>
              <a:gd name="connsiteY9993" fmla="*/ 759238 h 1405699"/>
              <a:gd name="connsiteX9994" fmla="*/ 1893761 w 2810446"/>
              <a:gd name="connsiteY9994" fmla="*/ 762381 h 1405699"/>
              <a:gd name="connsiteX9995" fmla="*/ 1892141 w 2810446"/>
              <a:gd name="connsiteY9995" fmla="*/ 775526 h 1405699"/>
              <a:gd name="connsiteX9996" fmla="*/ 1895285 w 2810446"/>
              <a:gd name="connsiteY9996" fmla="*/ 772382 h 1405699"/>
              <a:gd name="connsiteX9997" fmla="*/ 1892141 w 2810446"/>
              <a:gd name="connsiteY9997" fmla="*/ 769239 h 1405699"/>
              <a:gd name="connsiteX9998" fmla="*/ 1888998 w 2810446"/>
              <a:gd name="connsiteY9998" fmla="*/ 772382 h 1405699"/>
              <a:gd name="connsiteX9999" fmla="*/ 1892141 w 2810446"/>
              <a:gd name="connsiteY9999" fmla="*/ 775526 h 1405699"/>
              <a:gd name="connsiteX10000" fmla="*/ 1890141 w 2810446"/>
              <a:gd name="connsiteY10000" fmla="*/ 788575 h 1405699"/>
              <a:gd name="connsiteX10001" fmla="*/ 1893284 w 2810446"/>
              <a:gd name="connsiteY10001" fmla="*/ 785432 h 1405699"/>
              <a:gd name="connsiteX10002" fmla="*/ 1890141 w 2810446"/>
              <a:gd name="connsiteY10002" fmla="*/ 782288 h 1405699"/>
              <a:gd name="connsiteX10003" fmla="*/ 1886998 w 2810446"/>
              <a:gd name="connsiteY10003" fmla="*/ 785432 h 1405699"/>
              <a:gd name="connsiteX10004" fmla="*/ 1890141 w 2810446"/>
              <a:gd name="connsiteY10004" fmla="*/ 788575 h 1405699"/>
              <a:gd name="connsiteX10005" fmla="*/ 1887855 w 2810446"/>
              <a:gd name="connsiteY10005" fmla="*/ 801624 h 1405699"/>
              <a:gd name="connsiteX10006" fmla="*/ 1890998 w 2810446"/>
              <a:gd name="connsiteY10006" fmla="*/ 798481 h 1405699"/>
              <a:gd name="connsiteX10007" fmla="*/ 1887855 w 2810446"/>
              <a:gd name="connsiteY10007" fmla="*/ 795338 h 1405699"/>
              <a:gd name="connsiteX10008" fmla="*/ 1884712 w 2810446"/>
              <a:gd name="connsiteY10008" fmla="*/ 798481 h 1405699"/>
              <a:gd name="connsiteX10009" fmla="*/ 1887855 w 2810446"/>
              <a:gd name="connsiteY10009" fmla="*/ 801624 h 1405699"/>
              <a:gd name="connsiteX10010" fmla="*/ 1692402 w 2810446"/>
              <a:gd name="connsiteY10010" fmla="*/ 1105757 h 1405699"/>
              <a:gd name="connsiteX10011" fmla="*/ 1695545 w 2810446"/>
              <a:gd name="connsiteY10011" fmla="*/ 1102614 h 1405699"/>
              <a:gd name="connsiteX10012" fmla="*/ 1692402 w 2810446"/>
              <a:gd name="connsiteY10012" fmla="*/ 1099471 h 1405699"/>
              <a:gd name="connsiteX10013" fmla="*/ 1689259 w 2810446"/>
              <a:gd name="connsiteY10013" fmla="*/ 1102614 h 1405699"/>
              <a:gd name="connsiteX10014" fmla="*/ 1692402 w 2810446"/>
              <a:gd name="connsiteY10014" fmla="*/ 1105757 h 1405699"/>
              <a:gd name="connsiteX10015" fmla="*/ 1681543 w 2810446"/>
              <a:gd name="connsiteY10015" fmla="*/ 1113282 h 1405699"/>
              <a:gd name="connsiteX10016" fmla="*/ 1684687 w 2810446"/>
              <a:gd name="connsiteY10016" fmla="*/ 1110139 h 1405699"/>
              <a:gd name="connsiteX10017" fmla="*/ 1681543 w 2810446"/>
              <a:gd name="connsiteY10017" fmla="*/ 1106996 h 1405699"/>
              <a:gd name="connsiteX10018" fmla="*/ 1678400 w 2810446"/>
              <a:gd name="connsiteY10018" fmla="*/ 1110139 h 1405699"/>
              <a:gd name="connsiteX10019" fmla="*/ 1681543 w 2810446"/>
              <a:gd name="connsiteY10019" fmla="*/ 1113282 h 1405699"/>
              <a:gd name="connsiteX10020" fmla="*/ 1670399 w 2810446"/>
              <a:gd name="connsiteY10020" fmla="*/ 1120521 h 1405699"/>
              <a:gd name="connsiteX10021" fmla="*/ 1673543 w 2810446"/>
              <a:gd name="connsiteY10021" fmla="*/ 1117378 h 1405699"/>
              <a:gd name="connsiteX10022" fmla="*/ 1670399 w 2810446"/>
              <a:gd name="connsiteY10022" fmla="*/ 1114235 h 1405699"/>
              <a:gd name="connsiteX10023" fmla="*/ 1667256 w 2810446"/>
              <a:gd name="connsiteY10023" fmla="*/ 1117378 h 1405699"/>
              <a:gd name="connsiteX10024" fmla="*/ 1670399 w 2810446"/>
              <a:gd name="connsiteY10024" fmla="*/ 1120521 h 1405699"/>
              <a:gd name="connsiteX10025" fmla="*/ 1537716 w 2810446"/>
              <a:gd name="connsiteY10025" fmla="*/ 1178909 h 1405699"/>
              <a:gd name="connsiteX10026" fmla="*/ 1540859 w 2810446"/>
              <a:gd name="connsiteY10026" fmla="*/ 1175766 h 1405699"/>
              <a:gd name="connsiteX10027" fmla="*/ 1537716 w 2810446"/>
              <a:gd name="connsiteY10027" fmla="*/ 1172623 h 1405699"/>
              <a:gd name="connsiteX10028" fmla="*/ 1534573 w 2810446"/>
              <a:gd name="connsiteY10028" fmla="*/ 1175766 h 1405699"/>
              <a:gd name="connsiteX10029" fmla="*/ 1537716 w 2810446"/>
              <a:gd name="connsiteY10029" fmla="*/ 1178909 h 1405699"/>
              <a:gd name="connsiteX10030" fmla="*/ 1524953 w 2810446"/>
              <a:gd name="connsiteY10030" fmla="*/ 1182243 h 1405699"/>
              <a:gd name="connsiteX10031" fmla="*/ 1528096 w 2810446"/>
              <a:gd name="connsiteY10031" fmla="*/ 1179100 h 1405699"/>
              <a:gd name="connsiteX10032" fmla="*/ 1524953 w 2810446"/>
              <a:gd name="connsiteY10032" fmla="*/ 1175957 h 1405699"/>
              <a:gd name="connsiteX10033" fmla="*/ 1521809 w 2810446"/>
              <a:gd name="connsiteY10033" fmla="*/ 1179100 h 1405699"/>
              <a:gd name="connsiteX10034" fmla="*/ 1524953 w 2810446"/>
              <a:gd name="connsiteY10034" fmla="*/ 1182243 h 1405699"/>
              <a:gd name="connsiteX10035" fmla="*/ 1512094 w 2810446"/>
              <a:gd name="connsiteY10035" fmla="*/ 1185196 h 1405699"/>
              <a:gd name="connsiteX10036" fmla="*/ 1515237 w 2810446"/>
              <a:gd name="connsiteY10036" fmla="*/ 1182053 h 1405699"/>
              <a:gd name="connsiteX10037" fmla="*/ 1512094 w 2810446"/>
              <a:gd name="connsiteY10037" fmla="*/ 1178909 h 1405699"/>
              <a:gd name="connsiteX10038" fmla="*/ 1508951 w 2810446"/>
              <a:gd name="connsiteY10038" fmla="*/ 1182053 h 1405699"/>
              <a:gd name="connsiteX10039" fmla="*/ 1512094 w 2810446"/>
              <a:gd name="connsiteY10039" fmla="*/ 1185196 h 1405699"/>
              <a:gd name="connsiteX10040" fmla="*/ 1499045 w 2810446"/>
              <a:gd name="connsiteY10040" fmla="*/ 1187768 h 1405699"/>
              <a:gd name="connsiteX10041" fmla="*/ 1502188 w 2810446"/>
              <a:gd name="connsiteY10041" fmla="*/ 1184624 h 1405699"/>
              <a:gd name="connsiteX10042" fmla="*/ 1499045 w 2810446"/>
              <a:gd name="connsiteY10042" fmla="*/ 1181481 h 1405699"/>
              <a:gd name="connsiteX10043" fmla="*/ 1495901 w 2810446"/>
              <a:gd name="connsiteY10043" fmla="*/ 1184624 h 1405699"/>
              <a:gd name="connsiteX10044" fmla="*/ 1499045 w 2810446"/>
              <a:gd name="connsiteY10044" fmla="*/ 1187768 h 1405699"/>
              <a:gd name="connsiteX10045" fmla="*/ 1485995 w 2810446"/>
              <a:gd name="connsiteY10045" fmla="*/ 1189958 h 1405699"/>
              <a:gd name="connsiteX10046" fmla="*/ 1489139 w 2810446"/>
              <a:gd name="connsiteY10046" fmla="*/ 1186815 h 1405699"/>
              <a:gd name="connsiteX10047" fmla="*/ 1485995 w 2810446"/>
              <a:gd name="connsiteY10047" fmla="*/ 1183672 h 1405699"/>
              <a:gd name="connsiteX10048" fmla="*/ 1482852 w 2810446"/>
              <a:gd name="connsiteY10048" fmla="*/ 1186815 h 1405699"/>
              <a:gd name="connsiteX10049" fmla="*/ 1485995 w 2810446"/>
              <a:gd name="connsiteY10049" fmla="*/ 1189958 h 1405699"/>
              <a:gd name="connsiteX10050" fmla="*/ 1472946 w 2810446"/>
              <a:gd name="connsiteY10050" fmla="*/ 1191863 h 1405699"/>
              <a:gd name="connsiteX10051" fmla="*/ 1476089 w 2810446"/>
              <a:gd name="connsiteY10051" fmla="*/ 1188720 h 1405699"/>
              <a:gd name="connsiteX10052" fmla="*/ 1472946 w 2810446"/>
              <a:gd name="connsiteY10052" fmla="*/ 1185577 h 1405699"/>
              <a:gd name="connsiteX10053" fmla="*/ 1469803 w 2810446"/>
              <a:gd name="connsiteY10053" fmla="*/ 1188720 h 1405699"/>
              <a:gd name="connsiteX10054" fmla="*/ 1472946 w 2810446"/>
              <a:gd name="connsiteY10054" fmla="*/ 1191863 h 1405699"/>
              <a:gd name="connsiteX10055" fmla="*/ 1459802 w 2810446"/>
              <a:gd name="connsiteY10055" fmla="*/ 1193387 h 1405699"/>
              <a:gd name="connsiteX10056" fmla="*/ 1462945 w 2810446"/>
              <a:gd name="connsiteY10056" fmla="*/ 1190244 h 1405699"/>
              <a:gd name="connsiteX10057" fmla="*/ 1459802 w 2810446"/>
              <a:gd name="connsiteY10057" fmla="*/ 1187101 h 1405699"/>
              <a:gd name="connsiteX10058" fmla="*/ 1456658 w 2810446"/>
              <a:gd name="connsiteY10058" fmla="*/ 1190244 h 1405699"/>
              <a:gd name="connsiteX10059" fmla="*/ 1459802 w 2810446"/>
              <a:gd name="connsiteY10059" fmla="*/ 1193387 h 1405699"/>
              <a:gd name="connsiteX10060" fmla="*/ 1028033 w 2810446"/>
              <a:gd name="connsiteY10060" fmla="*/ 1010222 h 1405699"/>
              <a:gd name="connsiteX10061" fmla="*/ 1031177 w 2810446"/>
              <a:gd name="connsiteY10061" fmla="*/ 1007078 h 1405699"/>
              <a:gd name="connsiteX10062" fmla="*/ 1028033 w 2810446"/>
              <a:gd name="connsiteY10062" fmla="*/ 1003935 h 1405699"/>
              <a:gd name="connsiteX10063" fmla="*/ 1024890 w 2810446"/>
              <a:gd name="connsiteY10063" fmla="*/ 1007078 h 1405699"/>
              <a:gd name="connsiteX10064" fmla="*/ 1028033 w 2810446"/>
              <a:gd name="connsiteY10064" fmla="*/ 1010222 h 1405699"/>
              <a:gd name="connsiteX10065" fmla="*/ 1019937 w 2810446"/>
              <a:gd name="connsiteY10065" fmla="*/ 999744 h 1405699"/>
              <a:gd name="connsiteX10066" fmla="*/ 1023080 w 2810446"/>
              <a:gd name="connsiteY10066" fmla="*/ 996601 h 1405699"/>
              <a:gd name="connsiteX10067" fmla="*/ 1019937 w 2810446"/>
              <a:gd name="connsiteY10067" fmla="*/ 993458 h 1405699"/>
              <a:gd name="connsiteX10068" fmla="*/ 1016794 w 2810446"/>
              <a:gd name="connsiteY10068" fmla="*/ 996601 h 1405699"/>
              <a:gd name="connsiteX10069" fmla="*/ 1019937 w 2810446"/>
              <a:gd name="connsiteY10069" fmla="*/ 999744 h 1405699"/>
              <a:gd name="connsiteX10070" fmla="*/ 1012222 w 2810446"/>
              <a:gd name="connsiteY10070" fmla="*/ 988981 h 1405699"/>
              <a:gd name="connsiteX10071" fmla="*/ 1015365 w 2810446"/>
              <a:gd name="connsiteY10071" fmla="*/ 985838 h 1405699"/>
              <a:gd name="connsiteX10072" fmla="*/ 1012222 w 2810446"/>
              <a:gd name="connsiteY10072" fmla="*/ 982694 h 1405699"/>
              <a:gd name="connsiteX10073" fmla="*/ 1009079 w 2810446"/>
              <a:gd name="connsiteY10073" fmla="*/ 985838 h 1405699"/>
              <a:gd name="connsiteX10074" fmla="*/ 1012222 w 2810446"/>
              <a:gd name="connsiteY10074" fmla="*/ 988981 h 1405699"/>
              <a:gd name="connsiteX10075" fmla="*/ 1004792 w 2810446"/>
              <a:gd name="connsiteY10075" fmla="*/ 978027 h 1405699"/>
              <a:gd name="connsiteX10076" fmla="*/ 1007936 w 2810446"/>
              <a:gd name="connsiteY10076" fmla="*/ 974884 h 1405699"/>
              <a:gd name="connsiteX10077" fmla="*/ 1004792 w 2810446"/>
              <a:gd name="connsiteY10077" fmla="*/ 971740 h 1405699"/>
              <a:gd name="connsiteX10078" fmla="*/ 1001649 w 2810446"/>
              <a:gd name="connsiteY10078" fmla="*/ 974884 h 1405699"/>
              <a:gd name="connsiteX10079" fmla="*/ 1004792 w 2810446"/>
              <a:gd name="connsiteY10079" fmla="*/ 978027 h 1405699"/>
              <a:gd name="connsiteX10080" fmla="*/ 997649 w 2810446"/>
              <a:gd name="connsiteY10080" fmla="*/ 966978 h 1405699"/>
              <a:gd name="connsiteX10081" fmla="*/ 1000792 w 2810446"/>
              <a:gd name="connsiteY10081" fmla="*/ 963835 h 1405699"/>
              <a:gd name="connsiteX10082" fmla="*/ 997649 w 2810446"/>
              <a:gd name="connsiteY10082" fmla="*/ 960692 h 1405699"/>
              <a:gd name="connsiteX10083" fmla="*/ 994505 w 2810446"/>
              <a:gd name="connsiteY10083" fmla="*/ 963835 h 1405699"/>
              <a:gd name="connsiteX10084" fmla="*/ 997649 w 2810446"/>
              <a:gd name="connsiteY10084" fmla="*/ 966978 h 1405699"/>
              <a:gd name="connsiteX10085" fmla="*/ 990790 w 2810446"/>
              <a:gd name="connsiteY10085" fmla="*/ 955643 h 1405699"/>
              <a:gd name="connsiteX10086" fmla="*/ 993934 w 2810446"/>
              <a:gd name="connsiteY10086" fmla="*/ 952500 h 1405699"/>
              <a:gd name="connsiteX10087" fmla="*/ 990790 w 2810446"/>
              <a:gd name="connsiteY10087" fmla="*/ 949357 h 1405699"/>
              <a:gd name="connsiteX10088" fmla="*/ 987647 w 2810446"/>
              <a:gd name="connsiteY10088" fmla="*/ 952500 h 1405699"/>
              <a:gd name="connsiteX10089" fmla="*/ 990790 w 2810446"/>
              <a:gd name="connsiteY10089" fmla="*/ 955643 h 1405699"/>
              <a:gd name="connsiteX10090" fmla="*/ 984218 w 2810446"/>
              <a:gd name="connsiteY10090" fmla="*/ 944118 h 1405699"/>
              <a:gd name="connsiteX10091" fmla="*/ 987362 w 2810446"/>
              <a:gd name="connsiteY10091" fmla="*/ 940975 h 1405699"/>
              <a:gd name="connsiteX10092" fmla="*/ 984218 w 2810446"/>
              <a:gd name="connsiteY10092" fmla="*/ 937832 h 1405699"/>
              <a:gd name="connsiteX10093" fmla="*/ 981075 w 2810446"/>
              <a:gd name="connsiteY10093" fmla="*/ 940975 h 1405699"/>
              <a:gd name="connsiteX10094" fmla="*/ 984218 w 2810446"/>
              <a:gd name="connsiteY10094" fmla="*/ 944118 h 1405699"/>
              <a:gd name="connsiteX10095" fmla="*/ 978027 w 2810446"/>
              <a:gd name="connsiteY10095" fmla="*/ 932402 h 1405699"/>
              <a:gd name="connsiteX10096" fmla="*/ 981170 w 2810446"/>
              <a:gd name="connsiteY10096" fmla="*/ 929259 h 1405699"/>
              <a:gd name="connsiteX10097" fmla="*/ 978027 w 2810446"/>
              <a:gd name="connsiteY10097" fmla="*/ 926116 h 1405699"/>
              <a:gd name="connsiteX10098" fmla="*/ 974884 w 2810446"/>
              <a:gd name="connsiteY10098" fmla="*/ 929259 h 1405699"/>
              <a:gd name="connsiteX10099" fmla="*/ 978027 w 2810446"/>
              <a:gd name="connsiteY10099" fmla="*/ 932402 h 1405699"/>
              <a:gd name="connsiteX10100" fmla="*/ 972122 w 2810446"/>
              <a:gd name="connsiteY10100" fmla="*/ 920591 h 1405699"/>
              <a:gd name="connsiteX10101" fmla="*/ 975265 w 2810446"/>
              <a:gd name="connsiteY10101" fmla="*/ 917448 h 1405699"/>
              <a:gd name="connsiteX10102" fmla="*/ 972122 w 2810446"/>
              <a:gd name="connsiteY10102" fmla="*/ 914305 h 1405699"/>
              <a:gd name="connsiteX10103" fmla="*/ 968978 w 2810446"/>
              <a:gd name="connsiteY10103" fmla="*/ 917448 h 1405699"/>
              <a:gd name="connsiteX10104" fmla="*/ 972122 w 2810446"/>
              <a:gd name="connsiteY10104" fmla="*/ 920591 h 1405699"/>
              <a:gd name="connsiteX10105" fmla="*/ 966502 w 2810446"/>
              <a:gd name="connsiteY10105" fmla="*/ 908590 h 1405699"/>
              <a:gd name="connsiteX10106" fmla="*/ 969645 w 2810446"/>
              <a:gd name="connsiteY10106" fmla="*/ 905447 h 1405699"/>
              <a:gd name="connsiteX10107" fmla="*/ 966502 w 2810446"/>
              <a:gd name="connsiteY10107" fmla="*/ 902303 h 1405699"/>
              <a:gd name="connsiteX10108" fmla="*/ 963359 w 2810446"/>
              <a:gd name="connsiteY10108" fmla="*/ 905447 h 1405699"/>
              <a:gd name="connsiteX10109" fmla="*/ 966502 w 2810446"/>
              <a:gd name="connsiteY10109" fmla="*/ 908590 h 1405699"/>
              <a:gd name="connsiteX10110" fmla="*/ 1133570 w 2810446"/>
              <a:gd name="connsiteY10110" fmla="*/ 309658 h 1405699"/>
              <a:gd name="connsiteX10111" fmla="*/ 1136714 w 2810446"/>
              <a:gd name="connsiteY10111" fmla="*/ 306515 h 1405699"/>
              <a:gd name="connsiteX10112" fmla="*/ 1133570 w 2810446"/>
              <a:gd name="connsiteY10112" fmla="*/ 303371 h 1405699"/>
              <a:gd name="connsiteX10113" fmla="*/ 1130427 w 2810446"/>
              <a:gd name="connsiteY10113" fmla="*/ 306515 h 1405699"/>
              <a:gd name="connsiteX10114" fmla="*/ 1133570 w 2810446"/>
              <a:gd name="connsiteY10114" fmla="*/ 309658 h 1405699"/>
              <a:gd name="connsiteX10115" fmla="*/ 1144619 w 2810446"/>
              <a:gd name="connsiteY10115" fmla="*/ 302228 h 1405699"/>
              <a:gd name="connsiteX10116" fmla="*/ 1147763 w 2810446"/>
              <a:gd name="connsiteY10116" fmla="*/ 299085 h 1405699"/>
              <a:gd name="connsiteX10117" fmla="*/ 1144619 w 2810446"/>
              <a:gd name="connsiteY10117" fmla="*/ 295942 h 1405699"/>
              <a:gd name="connsiteX10118" fmla="*/ 1141476 w 2810446"/>
              <a:gd name="connsiteY10118" fmla="*/ 299085 h 1405699"/>
              <a:gd name="connsiteX10119" fmla="*/ 1144619 w 2810446"/>
              <a:gd name="connsiteY10119" fmla="*/ 302228 h 1405699"/>
              <a:gd name="connsiteX10120" fmla="*/ 1155764 w 2810446"/>
              <a:gd name="connsiteY10120" fmla="*/ 295180 h 1405699"/>
              <a:gd name="connsiteX10121" fmla="*/ 1158907 w 2810446"/>
              <a:gd name="connsiteY10121" fmla="*/ 292037 h 1405699"/>
              <a:gd name="connsiteX10122" fmla="*/ 1155764 w 2810446"/>
              <a:gd name="connsiteY10122" fmla="*/ 288893 h 1405699"/>
              <a:gd name="connsiteX10123" fmla="*/ 1152620 w 2810446"/>
              <a:gd name="connsiteY10123" fmla="*/ 292037 h 1405699"/>
              <a:gd name="connsiteX10124" fmla="*/ 1155764 w 2810446"/>
              <a:gd name="connsiteY10124" fmla="*/ 295180 h 1405699"/>
              <a:gd name="connsiteX10125" fmla="*/ 1167098 w 2810446"/>
              <a:gd name="connsiteY10125" fmla="*/ 288417 h 1405699"/>
              <a:gd name="connsiteX10126" fmla="*/ 1170242 w 2810446"/>
              <a:gd name="connsiteY10126" fmla="*/ 285274 h 1405699"/>
              <a:gd name="connsiteX10127" fmla="*/ 1167098 w 2810446"/>
              <a:gd name="connsiteY10127" fmla="*/ 282131 h 1405699"/>
              <a:gd name="connsiteX10128" fmla="*/ 1163955 w 2810446"/>
              <a:gd name="connsiteY10128" fmla="*/ 285274 h 1405699"/>
              <a:gd name="connsiteX10129" fmla="*/ 1167098 w 2810446"/>
              <a:gd name="connsiteY10129" fmla="*/ 288417 h 1405699"/>
              <a:gd name="connsiteX10130" fmla="*/ 1499045 w 2810446"/>
              <a:gd name="connsiteY10130" fmla="*/ 231458 h 1405699"/>
              <a:gd name="connsiteX10131" fmla="*/ 1502188 w 2810446"/>
              <a:gd name="connsiteY10131" fmla="*/ 228314 h 1405699"/>
              <a:gd name="connsiteX10132" fmla="*/ 1499045 w 2810446"/>
              <a:gd name="connsiteY10132" fmla="*/ 225171 h 1405699"/>
              <a:gd name="connsiteX10133" fmla="*/ 1495901 w 2810446"/>
              <a:gd name="connsiteY10133" fmla="*/ 228314 h 1405699"/>
              <a:gd name="connsiteX10134" fmla="*/ 1499045 w 2810446"/>
              <a:gd name="connsiteY10134" fmla="*/ 231458 h 1405699"/>
              <a:gd name="connsiteX10135" fmla="*/ 1512094 w 2810446"/>
              <a:gd name="connsiteY10135" fmla="*/ 234029 h 1405699"/>
              <a:gd name="connsiteX10136" fmla="*/ 1515237 w 2810446"/>
              <a:gd name="connsiteY10136" fmla="*/ 230886 h 1405699"/>
              <a:gd name="connsiteX10137" fmla="*/ 1512094 w 2810446"/>
              <a:gd name="connsiteY10137" fmla="*/ 227743 h 1405699"/>
              <a:gd name="connsiteX10138" fmla="*/ 1508951 w 2810446"/>
              <a:gd name="connsiteY10138" fmla="*/ 230886 h 1405699"/>
              <a:gd name="connsiteX10139" fmla="*/ 1512094 w 2810446"/>
              <a:gd name="connsiteY10139" fmla="*/ 234029 h 1405699"/>
              <a:gd name="connsiteX10140" fmla="*/ 1524953 w 2810446"/>
              <a:gd name="connsiteY10140" fmla="*/ 236982 h 1405699"/>
              <a:gd name="connsiteX10141" fmla="*/ 1528096 w 2810446"/>
              <a:gd name="connsiteY10141" fmla="*/ 233839 h 1405699"/>
              <a:gd name="connsiteX10142" fmla="*/ 1524953 w 2810446"/>
              <a:gd name="connsiteY10142" fmla="*/ 230696 h 1405699"/>
              <a:gd name="connsiteX10143" fmla="*/ 1521809 w 2810446"/>
              <a:gd name="connsiteY10143" fmla="*/ 233839 h 1405699"/>
              <a:gd name="connsiteX10144" fmla="*/ 1524953 w 2810446"/>
              <a:gd name="connsiteY10144" fmla="*/ 236982 h 1405699"/>
              <a:gd name="connsiteX10145" fmla="*/ 1537716 w 2810446"/>
              <a:gd name="connsiteY10145" fmla="*/ 240221 h 1405699"/>
              <a:gd name="connsiteX10146" fmla="*/ 1540859 w 2810446"/>
              <a:gd name="connsiteY10146" fmla="*/ 237077 h 1405699"/>
              <a:gd name="connsiteX10147" fmla="*/ 1537716 w 2810446"/>
              <a:gd name="connsiteY10147" fmla="*/ 233934 h 1405699"/>
              <a:gd name="connsiteX10148" fmla="*/ 1534573 w 2810446"/>
              <a:gd name="connsiteY10148" fmla="*/ 237077 h 1405699"/>
              <a:gd name="connsiteX10149" fmla="*/ 1537716 w 2810446"/>
              <a:gd name="connsiteY10149" fmla="*/ 240221 h 1405699"/>
              <a:gd name="connsiteX10150" fmla="*/ 1550480 w 2810446"/>
              <a:gd name="connsiteY10150" fmla="*/ 243935 h 1405699"/>
              <a:gd name="connsiteX10151" fmla="*/ 1553623 w 2810446"/>
              <a:gd name="connsiteY10151" fmla="*/ 240792 h 1405699"/>
              <a:gd name="connsiteX10152" fmla="*/ 1550480 w 2810446"/>
              <a:gd name="connsiteY10152" fmla="*/ 237649 h 1405699"/>
              <a:gd name="connsiteX10153" fmla="*/ 1547336 w 2810446"/>
              <a:gd name="connsiteY10153" fmla="*/ 240792 h 1405699"/>
              <a:gd name="connsiteX10154" fmla="*/ 1550480 w 2810446"/>
              <a:gd name="connsiteY10154" fmla="*/ 243935 h 1405699"/>
              <a:gd name="connsiteX10155" fmla="*/ 1563053 w 2810446"/>
              <a:gd name="connsiteY10155" fmla="*/ 247841 h 1405699"/>
              <a:gd name="connsiteX10156" fmla="*/ 1566196 w 2810446"/>
              <a:gd name="connsiteY10156" fmla="*/ 244697 h 1405699"/>
              <a:gd name="connsiteX10157" fmla="*/ 1563053 w 2810446"/>
              <a:gd name="connsiteY10157" fmla="*/ 241554 h 1405699"/>
              <a:gd name="connsiteX10158" fmla="*/ 1559909 w 2810446"/>
              <a:gd name="connsiteY10158" fmla="*/ 244697 h 1405699"/>
              <a:gd name="connsiteX10159" fmla="*/ 1563053 w 2810446"/>
              <a:gd name="connsiteY10159" fmla="*/ 247841 h 1405699"/>
              <a:gd name="connsiteX10160" fmla="*/ 1575626 w 2810446"/>
              <a:gd name="connsiteY10160" fmla="*/ 252222 h 1405699"/>
              <a:gd name="connsiteX10161" fmla="*/ 1578769 w 2810446"/>
              <a:gd name="connsiteY10161" fmla="*/ 249079 h 1405699"/>
              <a:gd name="connsiteX10162" fmla="*/ 1575626 w 2810446"/>
              <a:gd name="connsiteY10162" fmla="*/ 245936 h 1405699"/>
              <a:gd name="connsiteX10163" fmla="*/ 1572482 w 2810446"/>
              <a:gd name="connsiteY10163" fmla="*/ 249079 h 1405699"/>
              <a:gd name="connsiteX10164" fmla="*/ 1575626 w 2810446"/>
              <a:gd name="connsiteY10164" fmla="*/ 252222 h 1405699"/>
              <a:gd name="connsiteX10165" fmla="*/ 1588008 w 2810446"/>
              <a:gd name="connsiteY10165" fmla="*/ 256889 h 1405699"/>
              <a:gd name="connsiteX10166" fmla="*/ 1591151 w 2810446"/>
              <a:gd name="connsiteY10166" fmla="*/ 253746 h 1405699"/>
              <a:gd name="connsiteX10167" fmla="*/ 1588008 w 2810446"/>
              <a:gd name="connsiteY10167" fmla="*/ 250603 h 1405699"/>
              <a:gd name="connsiteX10168" fmla="*/ 1584865 w 2810446"/>
              <a:gd name="connsiteY10168" fmla="*/ 253746 h 1405699"/>
              <a:gd name="connsiteX10169" fmla="*/ 1588008 w 2810446"/>
              <a:gd name="connsiteY10169" fmla="*/ 256889 h 1405699"/>
              <a:gd name="connsiteX10170" fmla="*/ 1600200 w 2810446"/>
              <a:gd name="connsiteY10170" fmla="*/ 261842 h 1405699"/>
              <a:gd name="connsiteX10171" fmla="*/ 1603343 w 2810446"/>
              <a:gd name="connsiteY10171" fmla="*/ 258699 h 1405699"/>
              <a:gd name="connsiteX10172" fmla="*/ 1600200 w 2810446"/>
              <a:gd name="connsiteY10172" fmla="*/ 255556 h 1405699"/>
              <a:gd name="connsiteX10173" fmla="*/ 1597057 w 2810446"/>
              <a:gd name="connsiteY10173" fmla="*/ 258699 h 1405699"/>
              <a:gd name="connsiteX10174" fmla="*/ 1600200 w 2810446"/>
              <a:gd name="connsiteY10174" fmla="*/ 261842 h 1405699"/>
              <a:gd name="connsiteX10175" fmla="*/ 1612297 w 2810446"/>
              <a:gd name="connsiteY10175" fmla="*/ 267176 h 1405699"/>
              <a:gd name="connsiteX10176" fmla="*/ 1615440 w 2810446"/>
              <a:gd name="connsiteY10176" fmla="*/ 264033 h 1405699"/>
              <a:gd name="connsiteX10177" fmla="*/ 1612297 w 2810446"/>
              <a:gd name="connsiteY10177" fmla="*/ 260890 h 1405699"/>
              <a:gd name="connsiteX10178" fmla="*/ 1609154 w 2810446"/>
              <a:gd name="connsiteY10178" fmla="*/ 264033 h 1405699"/>
              <a:gd name="connsiteX10179" fmla="*/ 1612297 w 2810446"/>
              <a:gd name="connsiteY10179" fmla="*/ 267176 h 1405699"/>
              <a:gd name="connsiteX10180" fmla="*/ 1624298 w 2810446"/>
              <a:gd name="connsiteY10180" fmla="*/ 272891 h 1405699"/>
              <a:gd name="connsiteX10181" fmla="*/ 1627442 w 2810446"/>
              <a:gd name="connsiteY10181" fmla="*/ 269748 h 1405699"/>
              <a:gd name="connsiteX10182" fmla="*/ 1624298 w 2810446"/>
              <a:gd name="connsiteY10182" fmla="*/ 266605 h 1405699"/>
              <a:gd name="connsiteX10183" fmla="*/ 1621155 w 2810446"/>
              <a:gd name="connsiteY10183" fmla="*/ 269748 h 1405699"/>
              <a:gd name="connsiteX10184" fmla="*/ 1624298 w 2810446"/>
              <a:gd name="connsiteY10184" fmla="*/ 272891 h 1405699"/>
              <a:gd name="connsiteX10185" fmla="*/ 1636109 w 2810446"/>
              <a:gd name="connsiteY10185" fmla="*/ 278797 h 1405699"/>
              <a:gd name="connsiteX10186" fmla="*/ 1639253 w 2810446"/>
              <a:gd name="connsiteY10186" fmla="*/ 275654 h 1405699"/>
              <a:gd name="connsiteX10187" fmla="*/ 1636109 w 2810446"/>
              <a:gd name="connsiteY10187" fmla="*/ 272510 h 1405699"/>
              <a:gd name="connsiteX10188" fmla="*/ 1632966 w 2810446"/>
              <a:gd name="connsiteY10188" fmla="*/ 275654 h 1405699"/>
              <a:gd name="connsiteX10189" fmla="*/ 1636109 w 2810446"/>
              <a:gd name="connsiteY10189" fmla="*/ 278797 h 1405699"/>
              <a:gd name="connsiteX10190" fmla="*/ 1647730 w 2810446"/>
              <a:gd name="connsiteY10190" fmla="*/ 285179 h 1405699"/>
              <a:gd name="connsiteX10191" fmla="*/ 1650873 w 2810446"/>
              <a:gd name="connsiteY10191" fmla="*/ 282035 h 1405699"/>
              <a:gd name="connsiteX10192" fmla="*/ 1647730 w 2810446"/>
              <a:gd name="connsiteY10192" fmla="*/ 278892 h 1405699"/>
              <a:gd name="connsiteX10193" fmla="*/ 1644587 w 2810446"/>
              <a:gd name="connsiteY10193" fmla="*/ 282035 h 1405699"/>
              <a:gd name="connsiteX10194" fmla="*/ 1647730 w 2810446"/>
              <a:gd name="connsiteY10194" fmla="*/ 285179 h 1405699"/>
              <a:gd name="connsiteX10195" fmla="*/ 1659160 w 2810446"/>
              <a:gd name="connsiteY10195" fmla="*/ 291751 h 1405699"/>
              <a:gd name="connsiteX10196" fmla="*/ 1662303 w 2810446"/>
              <a:gd name="connsiteY10196" fmla="*/ 288608 h 1405699"/>
              <a:gd name="connsiteX10197" fmla="*/ 1659160 w 2810446"/>
              <a:gd name="connsiteY10197" fmla="*/ 285464 h 1405699"/>
              <a:gd name="connsiteX10198" fmla="*/ 1656017 w 2810446"/>
              <a:gd name="connsiteY10198" fmla="*/ 288608 h 1405699"/>
              <a:gd name="connsiteX10199" fmla="*/ 1659160 w 2810446"/>
              <a:gd name="connsiteY10199" fmla="*/ 291751 h 1405699"/>
              <a:gd name="connsiteX10200" fmla="*/ 1670399 w 2810446"/>
              <a:gd name="connsiteY10200" fmla="*/ 298704 h 1405699"/>
              <a:gd name="connsiteX10201" fmla="*/ 1673543 w 2810446"/>
              <a:gd name="connsiteY10201" fmla="*/ 295561 h 1405699"/>
              <a:gd name="connsiteX10202" fmla="*/ 1670399 w 2810446"/>
              <a:gd name="connsiteY10202" fmla="*/ 292418 h 1405699"/>
              <a:gd name="connsiteX10203" fmla="*/ 1667256 w 2810446"/>
              <a:gd name="connsiteY10203" fmla="*/ 295561 h 1405699"/>
              <a:gd name="connsiteX10204" fmla="*/ 1670399 w 2810446"/>
              <a:gd name="connsiteY10204" fmla="*/ 298704 h 1405699"/>
              <a:gd name="connsiteX10205" fmla="*/ 1681543 w 2810446"/>
              <a:gd name="connsiteY10205" fmla="*/ 305943 h 1405699"/>
              <a:gd name="connsiteX10206" fmla="*/ 1684687 w 2810446"/>
              <a:gd name="connsiteY10206" fmla="*/ 302800 h 1405699"/>
              <a:gd name="connsiteX10207" fmla="*/ 1681543 w 2810446"/>
              <a:gd name="connsiteY10207" fmla="*/ 299657 h 1405699"/>
              <a:gd name="connsiteX10208" fmla="*/ 1678400 w 2810446"/>
              <a:gd name="connsiteY10208" fmla="*/ 302800 h 1405699"/>
              <a:gd name="connsiteX10209" fmla="*/ 1681543 w 2810446"/>
              <a:gd name="connsiteY10209" fmla="*/ 305943 h 1405699"/>
              <a:gd name="connsiteX10210" fmla="*/ 1692402 w 2810446"/>
              <a:gd name="connsiteY10210" fmla="*/ 313468 h 1405699"/>
              <a:gd name="connsiteX10211" fmla="*/ 1695545 w 2810446"/>
              <a:gd name="connsiteY10211" fmla="*/ 310325 h 1405699"/>
              <a:gd name="connsiteX10212" fmla="*/ 1692402 w 2810446"/>
              <a:gd name="connsiteY10212" fmla="*/ 307181 h 1405699"/>
              <a:gd name="connsiteX10213" fmla="*/ 1689259 w 2810446"/>
              <a:gd name="connsiteY10213" fmla="*/ 310325 h 1405699"/>
              <a:gd name="connsiteX10214" fmla="*/ 1692402 w 2810446"/>
              <a:gd name="connsiteY10214" fmla="*/ 313468 h 1405699"/>
              <a:gd name="connsiteX10215" fmla="*/ 1703070 w 2810446"/>
              <a:gd name="connsiteY10215" fmla="*/ 321278 h 1405699"/>
              <a:gd name="connsiteX10216" fmla="*/ 1706213 w 2810446"/>
              <a:gd name="connsiteY10216" fmla="*/ 318135 h 1405699"/>
              <a:gd name="connsiteX10217" fmla="*/ 1703070 w 2810446"/>
              <a:gd name="connsiteY10217" fmla="*/ 314992 h 1405699"/>
              <a:gd name="connsiteX10218" fmla="*/ 1699927 w 2810446"/>
              <a:gd name="connsiteY10218" fmla="*/ 318135 h 1405699"/>
              <a:gd name="connsiteX10219" fmla="*/ 1703070 w 2810446"/>
              <a:gd name="connsiteY10219" fmla="*/ 321278 h 1405699"/>
              <a:gd name="connsiteX10220" fmla="*/ 1713548 w 2810446"/>
              <a:gd name="connsiteY10220" fmla="*/ 329375 h 1405699"/>
              <a:gd name="connsiteX10221" fmla="*/ 1716691 w 2810446"/>
              <a:gd name="connsiteY10221" fmla="*/ 326231 h 1405699"/>
              <a:gd name="connsiteX10222" fmla="*/ 1713548 w 2810446"/>
              <a:gd name="connsiteY10222" fmla="*/ 323088 h 1405699"/>
              <a:gd name="connsiteX10223" fmla="*/ 1710404 w 2810446"/>
              <a:gd name="connsiteY10223" fmla="*/ 326231 h 1405699"/>
              <a:gd name="connsiteX10224" fmla="*/ 1713548 w 2810446"/>
              <a:gd name="connsiteY10224" fmla="*/ 329375 h 1405699"/>
              <a:gd name="connsiteX10225" fmla="*/ 1723739 w 2810446"/>
              <a:gd name="connsiteY10225" fmla="*/ 337757 h 1405699"/>
              <a:gd name="connsiteX10226" fmla="*/ 1726883 w 2810446"/>
              <a:gd name="connsiteY10226" fmla="*/ 334613 h 1405699"/>
              <a:gd name="connsiteX10227" fmla="*/ 1723739 w 2810446"/>
              <a:gd name="connsiteY10227" fmla="*/ 331470 h 1405699"/>
              <a:gd name="connsiteX10228" fmla="*/ 1720596 w 2810446"/>
              <a:gd name="connsiteY10228" fmla="*/ 334613 h 1405699"/>
              <a:gd name="connsiteX10229" fmla="*/ 1723739 w 2810446"/>
              <a:gd name="connsiteY10229" fmla="*/ 337757 h 1405699"/>
              <a:gd name="connsiteX10230" fmla="*/ 1733741 w 2810446"/>
              <a:gd name="connsiteY10230" fmla="*/ 346424 h 1405699"/>
              <a:gd name="connsiteX10231" fmla="*/ 1736884 w 2810446"/>
              <a:gd name="connsiteY10231" fmla="*/ 343281 h 1405699"/>
              <a:gd name="connsiteX10232" fmla="*/ 1733741 w 2810446"/>
              <a:gd name="connsiteY10232" fmla="*/ 340138 h 1405699"/>
              <a:gd name="connsiteX10233" fmla="*/ 1730597 w 2810446"/>
              <a:gd name="connsiteY10233" fmla="*/ 343281 h 1405699"/>
              <a:gd name="connsiteX10234" fmla="*/ 1733741 w 2810446"/>
              <a:gd name="connsiteY10234" fmla="*/ 346424 h 1405699"/>
              <a:gd name="connsiteX10235" fmla="*/ 1743456 w 2810446"/>
              <a:gd name="connsiteY10235" fmla="*/ 355378 h 1405699"/>
              <a:gd name="connsiteX10236" fmla="*/ 1746599 w 2810446"/>
              <a:gd name="connsiteY10236" fmla="*/ 352235 h 1405699"/>
              <a:gd name="connsiteX10237" fmla="*/ 1743456 w 2810446"/>
              <a:gd name="connsiteY10237" fmla="*/ 349091 h 1405699"/>
              <a:gd name="connsiteX10238" fmla="*/ 1740313 w 2810446"/>
              <a:gd name="connsiteY10238" fmla="*/ 352235 h 1405699"/>
              <a:gd name="connsiteX10239" fmla="*/ 1743456 w 2810446"/>
              <a:gd name="connsiteY10239" fmla="*/ 355378 h 1405699"/>
              <a:gd name="connsiteX10240" fmla="*/ 1752981 w 2810446"/>
              <a:gd name="connsiteY10240" fmla="*/ 364522 h 1405699"/>
              <a:gd name="connsiteX10241" fmla="*/ 1756124 w 2810446"/>
              <a:gd name="connsiteY10241" fmla="*/ 361379 h 1405699"/>
              <a:gd name="connsiteX10242" fmla="*/ 1752981 w 2810446"/>
              <a:gd name="connsiteY10242" fmla="*/ 358235 h 1405699"/>
              <a:gd name="connsiteX10243" fmla="*/ 1749838 w 2810446"/>
              <a:gd name="connsiteY10243" fmla="*/ 361379 h 1405699"/>
              <a:gd name="connsiteX10244" fmla="*/ 1752981 w 2810446"/>
              <a:gd name="connsiteY10244" fmla="*/ 364522 h 1405699"/>
              <a:gd name="connsiteX10245" fmla="*/ 1762316 w 2810446"/>
              <a:gd name="connsiteY10245" fmla="*/ 373951 h 1405699"/>
              <a:gd name="connsiteX10246" fmla="*/ 1765459 w 2810446"/>
              <a:gd name="connsiteY10246" fmla="*/ 370808 h 1405699"/>
              <a:gd name="connsiteX10247" fmla="*/ 1762316 w 2810446"/>
              <a:gd name="connsiteY10247" fmla="*/ 367665 h 1405699"/>
              <a:gd name="connsiteX10248" fmla="*/ 1759172 w 2810446"/>
              <a:gd name="connsiteY10248" fmla="*/ 370808 h 1405699"/>
              <a:gd name="connsiteX10249" fmla="*/ 1762316 w 2810446"/>
              <a:gd name="connsiteY10249" fmla="*/ 373951 h 1405699"/>
              <a:gd name="connsiteX10250" fmla="*/ 1771269 w 2810446"/>
              <a:gd name="connsiteY10250" fmla="*/ 383667 h 1405699"/>
              <a:gd name="connsiteX10251" fmla="*/ 1774412 w 2810446"/>
              <a:gd name="connsiteY10251" fmla="*/ 380524 h 1405699"/>
              <a:gd name="connsiteX10252" fmla="*/ 1771269 w 2810446"/>
              <a:gd name="connsiteY10252" fmla="*/ 377381 h 1405699"/>
              <a:gd name="connsiteX10253" fmla="*/ 1768126 w 2810446"/>
              <a:gd name="connsiteY10253" fmla="*/ 380524 h 1405699"/>
              <a:gd name="connsiteX10254" fmla="*/ 1771269 w 2810446"/>
              <a:gd name="connsiteY10254" fmla="*/ 383667 h 1405699"/>
              <a:gd name="connsiteX10255" fmla="*/ 1780032 w 2810446"/>
              <a:gd name="connsiteY10255" fmla="*/ 393573 h 1405699"/>
              <a:gd name="connsiteX10256" fmla="*/ 1783175 w 2810446"/>
              <a:gd name="connsiteY10256" fmla="*/ 390430 h 1405699"/>
              <a:gd name="connsiteX10257" fmla="*/ 1780032 w 2810446"/>
              <a:gd name="connsiteY10257" fmla="*/ 387287 h 1405699"/>
              <a:gd name="connsiteX10258" fmla="*/ 1776889 w 2810446"/>
              <a:gd name="connsiteY10258" fmla="*/ 390430 h 1405699"/>
              <a:gd name="connsiteX10259" fmla="*/ 1780032 w 2810446"/>
              <a:gd name="connsiteY10259" fmla="*/ 393573 h 1405699"/>
              <a:gd name="connsiteX10260" fmla="*/ 1788414 w 2810446"/>
              <a:gd name="connsiteY10260" fmla="*/ 403765 h 1405699"/>
              <a:gd name="connsiteX10261" fmla="*/ 1791557 w 2810446"/>
              <a:gd name="connsiteY10261" fmla="*/ 400622 h 1405699"/>
              <a:gd name="connsiteX10262" fmla="*/ 1788414 w 2810446"/>
              <a:gd name="connsiteY10262" fmla="*/ 397478 h 1405699"/>
              <a:gd name="connsiteX10263" fmla="*/ 1785271 w 2810446"/>
              <a:gd name="connsiteY10263" fmla="*/ 400622 h 1405699"/>
              <a:gd name="connsiteX10264" fmla="*/ 1788414 w 2810446"/>
              <a:gd name="connsiteY10264" fmla="*/ 403765 h 1405699"/>
              <a:gd name="connsiteX10265" fmla="*/ 1796606 w 2810446"/>
              <a:gd name="connsiteY10265" fmla="*/ 414147 h 1405699"/>
              <a:gd name="connsiteX10266" fmla="*/ 1799749 w 2810446"/>
              <a:gd name="connsiteY10266" fmla="*/ 411004 h 1405699"/>
              <a:gd name="connsiteX10267" fmla="*/ 1796606 w 2810446"/>
              <a:gd name="connsiteY10267" fmla="*/ 407861 h 1405699"/>
              <a:gd name="connsiteX10268" fmla="*/ 1793462 w 2810446"/>
              <a:gd name="connsiteY10268" fmla="*/ 411004 h 1405699"/>
              <a:gd name="connsiteX10269" fmla="*/ 1796606 w 2810446"/>
              <a:gd name="connsiteY10269" fmla="*/ 414147 h 1405699"/>
              <a:gd name="connsiteX10270" fmla="*/ 1804511 w 2810446"/>
              <a:gd name="connsiteY10270" fmla="*/ 424815 h 1405699"/>
              <a:gd name="connsiteX10271" fmla="*/ 1807655 w 2810446"/>
              <a:gd name="connsiteY10271" fmla="*/ 421672 h 1405699"/>
              <a:gd name="connsiteX10272" fmla="*/ 1804511 w 2810446"/>
              <a:gd name="connsiteY10272" fmla="*/ 418529 h 1405699"/>
              <a:gd name="connsiteX10273" fmla="*/ 1801368 w 2810446"/>
              <a:gd name="connsiteY10273" fmla="*/ 421672 h 1405699"/>
              <a:gd name="connsiteX10274" fmla="*/ 1804511 w 2810446"/>
              <a:gd name="connsiteY10274" fmla="*/ 424815 h 1405699"/>
              <a:gd name="connsiteX10275" fmla="*/ 1812131 w 2810446"/>
              <a:gd name="connsiteY10275" fmla="*/ 435578 h 1405699"/>
              <a:gd name="connsiteX10276" fmla="*/ 1815275 w 2810446"/>
              <a:gd name="connsiteY10276" fmla="*/ 432435 h 1405699"/>
              <a:gd name="connsiteX10277" fmla="*/ 1812131 w 2810446"/>
              <a:gd name="connsiteY10277" fmla="*/ 429292 h 1405699"/>
              <a:gd name="connsiteX10278" fmla="*/ 1808988 w 2810446"/>
              <a:gd name="connsiteY10278" fmla="*/ 432435 h 1405699"/>
              <a:gd name="connsiteX10279" fmla="*/ 1812131 w 2810446"/>
              <a:gd name="connsiteY10279" fmla="*/ 435578 h 1405699"/>
              <a:gd name="connsiteX10280" fmla="*/ 1819466 w 2810446"/>
              <a:gd name="connsiteY10280" fmla="*/ 446627 h 1405699"/>
              <a:gd name="connsiteX10281" fmla="*/ 1822609 w 2810446"/>
              <a:gd name="connsiteY10281" fmla="*/ 443484 h 1405699"/>
              <a:gd name="connsiteX10282" fmla="*/ 1819466 w 2810446"/>
              <a:gd name="connsiteY10282" fmla="*/ 440341 h 1405699"/>
              <a:gd name="connsiteX10283" fmla="*/ 1816322 w 2810446"/>
              <a:gd name="connsiteY10283" fmla="*/ 443484 h 1405699"/>
              <a:gd name="connsiteX10284" fmla="*/ 1819466 w 2810446"/>
              <a:gd name="connsiteY10284" fmla="*/ 446627 h 1405699"/>
              <a:gd name="connsiteX10285" fmla="*/ 1826419 w 2810446"/>
              <a:gd name="connsiteY10285" fmla="*/ 457867 h 1405699"/>
              <a:gd name="connsiteX10286" fmla="*/ 1829562 w 2810446"/>
              <a:gd name="connsiteY10286" fmla="*/ 454724 h 1405699"/>
              <a:gd name="connsiteX10287" fmla="*/ 1826419 w 2810446"/>
              <a:gd name="connsiteY10287" fmla="*/ 451580 h 1405699"/>
              <a:gd name="connsiteX10288" fmla="*/ 1823276 w 2810446"/>
              <a:gd name="connsiteY10288" fmla="*/ 454724 h 1405699"/>
              <a:gd name="connsiteX10289" fmla="*/ 1826419 w 2810446"/>
              <a:gd name="connsiteY10289" fmla="*/ 457867 h 1405699"/>
              <a:gd name="connsiteX10290" fmla="*/ 1833086 w 2810446"/>
              <a:gd name="connsiteY10290" fmla="*/ 469297 h 1405699"/>
              <a:gd name="connsiteX10291" fmla="*/ 1836230 w 2810446"/>
              <a:gd name="connsiteY10291" fmla="*/ 466154 h 1405699"/>
              <a:gd name="connsiteX10292" fmla="*/ 1833086 w 2810446"/>
              <a:gd name="connsiteY10292" fmla="*/ 463010 h 1405699"/>
              <a:gd name="connsiteX10293" fmla="*/ 1829943 w 2810446"/>
              <a:gd name="connsiteY10293" fmla="*/ 466154 h 1405699"/>
              <a:gd name="connsiteX10294" fmla="*/ 1833086 w 2810446"/>
              <a:gd name="connsiteY10294" fmla="*/ 469297 h 1405699"/>
              <a:gd name="connsiteX10295" fmla="*/ 1839468 w 2810446"/>
              <a:gd name="connsiteY10295" fmla="*/ 480917 h 1405699"/>
              <a:gd name="connsiteX10296" fmla="*/ 1842611 w 2810446"/>
              <a:gd name="connsiteY10296" fmla="*/ 477774 h 1405699"/>
              <a:gd name="connsiteX10297" fmla="*/ 1839468 w 2810446"/>
              <a:gd name="connsiteY10297" fmla="*/ 474631 h 1405699"/>
              <a:gd name="connsiteX10298" fmla="*/ 1836325 w 2810446"/>
              <a:gd name="connsiteY10298" fmla="*/ 477774 h 1405699"/>
              <a:gd name="connsiteX10299" fmla="*/ 1839468 w 2810446"/>
              <a:gd name="connsiteY10299" fmla="*/ 480917 h 1405699"/>
              <a:gd name="connsiteX10300" fmla="*/ 1845564 w 2810446"/>
              <a:gd name="connsiteY10300" fmla="*/ 492633 h 1405699"/>
              <a:gd name="connsiteX10301" fmla="*/ 1848707 w 2810446"/>
              <a:gd name="connsiteY10301" fmla="*/ 489490 h 1405699"/>
              <a:gd name="connsiteX10302" fmla="*/ 1845564 w 2810446"/>
              <a:gd name="connsiteY10302" fmla="*/ 486347 h 1405699"/>
              <a:gd name="connsiteX10303" fmla="*/ 1842421 w 2810446"/>
              <a:gd name="connsiteY10303" fmla="*/ 489490 h 1405699"/>
              <a:gd name="connsiteX10304" fmla="*/ 1845564 w 2810446"/>
              <a:gd name="connsiteY10304" fmla="*/ 492633 h 1405699"/>
              <a:gd name="connsiteX10305" fmla="*/ 1851279 w 2810446"/>
              <a:gd name="connsiteY10305" fmla="*/ 504539 h 1405699"/>
              <a:gd name="connsiteX10306" fmla="*/ 1854422 w 2810446"/>
              <a:gd name="connsiteY10306" fmla="*/ 501396 h 1405699"/>
              <a:gd name="connsiteX10307" fmla="*/ 1851279 w 2810446"/>
              <a:gd name="connsiteY10307" fmla="*/ 498253 h 1405699"/>
              <a:gd name="connsiteX10308" fmla="*/ 1848136 w 2810446"/>
              <a:gd name="connsiteY10308" fmla="*/ 501396 h 1405699"/>
              <a:gd name="connsiteX10309" fmla="*/ 1851279 w 2810446"/>
              <a:gd name="connsiteY10309" fmla="*/ 504539 h 1405699"/>
              <a:gd name="connsiteX10310" fmla="*/ 1856708 w 2810446"/>
              <a:gd name="connsiteY10310" fmla="*/ 516636 h 1405699"/>
              <a:gd name="connsiteX10311" fmla="*/ 1859852 w 2810446"/>
              <a:gd name="connsiteY10311" fmla="*/ 513493 h 1405699"/>
              <a:gd name="connsiteX10312" fmla="*/ 1856708 w 2810446"/>
              <a:gd name="connsiteY10312" fmla="*/ 510350 h 1405699"/>
              <a:gd name="connsiteX10313" fmla="*/ 1853565 w 2810446"/>
              <a:gd name="connsiteY10313" fmla="*/ 513493 h 1405699"/>
              <a:gd name="connsiteX10314" fmla="*/ 1856708 w 2810446"/>
              <a:gd name="connsiteY10314" fmla="*/ 516636 h 1405699"/>
              <a:gd name="connsiteX10315" fmla="*/ 1861757 w 2810446"/>
              <a:gd name="connsiteY10315" fmla="*/ 528828 h 1405699"/>
              <a:gd name="connsiteX10316" fmla="*/ 1864900 w 2810446"/>
              <a:gd name="connsiteY10316" fmla="*/ 525685 h 1405699"/>
              <a:gd name="connsiteX10317" fmla="*/ 1861757 w 2810446"/>
              <a:gd name="connsiteY10317" fmla="*/ 522542 h 1405699"/>
              <a:gd name="connsiteX10318" fmla="*/ 1858613 w 2810446"/>
              <a:gd name="connsiteY10318" fmla="*/ 525685 h 1405699"/>
              <a:gd name="connsiteX10319" fmla="*/ 1861757 w 2810446"/>
              <a:gd name="connsiteY10319" fmla="*/ 528828 h 1405699"/>
              <a:gd name="connsiteX10320" fmla="*/ 1866519 w 2810446"/>
              <a:gd name="connsiteY10320" fmla="*/ 541211 h 1405699"/>
              <a:gd name="connsiteX10321" fmla="*/ 1869662 w 2810446"/>
              <a:gd name="connsiteY10321" fmla="*/ 538067 h 1405699"/>
              <a:gd name="connsiteX10322" fmla="*/ 1866519 w 2810446"/>
              <a:gd name="connsiteY10322" fmla="*/ 534924 h 1405699"/>
              <a:gd name="connsiteX10323" fmla="*/ 1863376 w 2810446"/>
              <a:gd name="connsiteY10323" fmla="*/ 538067 h 1405699"/>
              <a:gd name="connsiteX10324" fmla="*/ 1866519 w 2810446"/>
              <a:gd name="connsiteY10324" fmla="*/ 541211 h 1405699"/>
              <a:gd name="connsiteX10325" fmla="*/ 1870996 w 2810446"/>
              <a:gd name="connsiteY10325" fmla="*/ 553688 h 1405699"/>
              <a:gd name="connsiteX10326" fmla="*/ 1874139 w 2810446"/>
              <a:gd name="connsiteY10326" fmla="*/ 550545 h 1405699"/>
              <a:gd name="connsiteX10327" fmla="*/ 1870996 w 2810446"/>
              <a:gd name="connsiteY10327" fmla="*/ 547402 h 1405699"/>
              <a:gd name="connsiteX10328" fmla="*/ 1867853 w 2810446"/>
              <a:gd name="connsiteY10328" fmla="*/ 550545 h 1405699"/>
              <a:gd name="connsiteX10329" fmla="*/ 1870996 w 2810446"/>
              <a:gd name="connsiteY10329" fmla="*/ 553688 h 1405699"/>
              <a:gd name="connsiteX10330" fmla="*/ 1874996 w 2810446"/>
              <a:gd name="connsiteY10330" fmla="*/ 566261 h 1405699"/>
              <a:gd name="connsiteX10331" fmla="*/ 1878139 w 2810446"/>
              <a:gd name="connsiteY10331" fmla="*/ 563118 h 1405699"/>
              <a:gd name="connsiteX10332" fmla="*/ 1874996 w 2810446"/>
              <a:gd name="connsiteY10332" fmla="*/ 559975 h 1405699"/>
              <a:gd name="connsiteX10333" fmla="*/ 1871853 w 2810446"/>
              <a:gd name="connsiteY10333" fmla="*/ 563118 h 1405699"/>
              <a:gd name="connsiteX10334" fmla="*/ 1874996 w 2810446"/>
              <a:gd name="connsiteY10334" fmla="*/ 566261 h 1405699"/>
              <a:gd name="connsiteX10335" fmla="*/ 1878711 w 2810446"/>
              <a:gd name="connsiteY10335" fmla="*/ 578930 h 1405699"/>
              <a:gd name="connsiteX10336" fmla="*/ 1881854 w 2810446"/>
              <a:gd name="connsiteY10336" fmla="*/ 575786 h 1405699"/>
              <a:gd name="connsiteX10337" fmla="*/ 1878711 w 2810446"/>
              <a:gd name="connsiteY10337" fmla="*/ 572643 h 1405699"/>
              <a:gd name="connsiteX10338" fmla="*/ 1875568 w 2810446"/>
              <a:gd name="connsiteY10338" fmla="*/ 575786 h 1405699"/>
              <a:gd name="connsiteX10339" fmla="*/ 1878711 w 2810446"/>
              <a:gd name="connsiteY10339" fmla="*/ 578930 h 1405699"/>
              <a:gd name="connsiteX10340" fmla="*/ 1882140 w 2810446"/>
              <a:gd name="connsiteY10340" fmla="*/ 591693 h 1405699"/>
              <a:gd name="connsiteX10341" fmla="*/ 1885283 w 2810446"/>
              <a:gd name="connsiteY10341" fmla="*/ 588550 h 1405699"/>
              <a:gd name="connsiteX10342" fmla="*/ 1882140 w 2810446"/>
              <a:gd name="connsiteY10342" fmla="*/ 585407 h 1405699"/>
              <a:gd name="connsiteX10343" fmla="*/ 1878997 w 2810446"/>
              <a:gd name="connsiteY10343" fmla="*/ 588550 h 1405699"/>
              <a:gd name="connsiteX10344" fmla="*/ 1882140 w 2810446"/>
              <a:gd name="connsiteY10344" fmla="*/ 591693 h 1405699"/>
              <a:gd name="connsiteX10345" fmla="*/ 1885188 w 2810446"/>
              <a:gd name="connsiteY10345" fmla="*/ 604552 h 1405699"/>
              <a:gd name="connsiteX10346" fmla="*/ 1888331 w 2810446"/>
              <a:gd name="connsiteY10346" fmla="*/ 601409 h 1405699"/>
              <a:gd name="connsiteX10347" fmla="*/ 1885188 w 2810446"/>
              <a:gd name="connsiteY10347" fmla="*/ 598265 h 1405699"/>
              <a:gd name="connsiteX10348" fmla="*/ 1882045 w 2810446"/>
              <a:gd name="connsiteY10348" fmla="*/ 601409 h 1405699"/>
              <a:gd name="connsiteX10349" fmla="*/ 1885188 w 2810446"/>
              <a:gd name="connsiteY10349" fmla="*/ 604552 h 1405699"/>
              <a:gd name="connsiteX10350" fmla="*/ 1887855 w 2810446"/>
              <a:gd name="connsiteY10350" fmla="*/ 617506 h 1405699"/>
              <a:gd name="connsiteX10351" fmla="*/ 1890998 w 2810446"/>
              <a:gd name="connsiteY10351" fmla="*/ 614363 h 1405699"/>
              <a:gd name="connsiteX10352" fmla="*/ 1887855 w 2810446"/>
              <a:gd name="connsiteY10352" fmla="*/ 611219 h 1405699"/>
              <a:gd name="connsiteX10353" fmla="*/ 1884712 w 2810446"/>
              <a:gd name="connsiteY10353" fmla="*/ 614363 h 1405699"/>
              <a:gd name="connsiteX10354" fmla="*/ 1887855 w 2810446"/>
              <a:gd name="connsiteY10354" fmla="*/ 617506 h 1405699"/>
              <a:gd name="connsiteX10355" fmla="*/ 1890141 w 2810446"/>
              <a:gd name="connsiteY10355" fmla="*/ 630555 h 1405699"/>
              <a:gd name="connsiteX10356" fmla="*/ 1893284 w 2810446"/>
              <a:gd name="connsiteY10356" fmla="*/ 627412 h 1405699"/>
              <a:gd name="connsiteX10357" fmla="*/ 1890141 w 2810446"/>
              <a:gd name="connsiteY10357" fmla="*/ 624269 h 1405699"/>
              <a:gd name="connsiteX10358" fmla="*/ 1886998 w 2810446"/>
              <a:gd name="connsiteY10358" fmla="*/ 627412 h 1405699"/>
              <a:gd name="connsiteX10359" fmla="*/ 1890141 w 2810446"/>
              <a:gd name="connsiteY10359" fmla="*/ 630555 h 1405699"/>
              <a:gd name="connsiteX10360" fmla="*/ 1892141 w 2810446"/>
              <a:gd name="connsiteY10360" fmla="*/ 643604 h 1405699"/>
              <a:gd name="connsiteX10361" fmla="*/ 1895285 w 2810446"/>
              <a:gd name="connsiteY10361" fmla="*/ 640461 h 1405699"/>
              <a:gd name="connsiteX10362" fmla="*/ 1892141 w 2810446"/>
              <a:gd name="connsiteY10362" fmla="*/ 637318 h 1405699"/>
              <a:gd name="connsiteX10363" fmla="*/ 1888998 w 2810446"/>
              <a:gd name="connsiteY10363" fmla="*/ 640461 h 1405699"/>
              <a:gd name="connsiteX10364" fmla="*/ 1892141 w 2810446"/>
              <a:gd name="connsiteY10364" fmla="*/ 643604 h 1405699"/>
              <a:gd name="connsiteX10365" fmla="*/ 1893761 w 2810446"/>
              <a:gd name="connsiteY10365" fmla="*/ 656749 h 1405699"/>
              <a:gd name="connsiteX10366" fmla="*/ 1896904 w 2810446"/>
              <a:gd name="connsiteY10366" fmla="*/ 653606 h 1405699"/>
              <a:gd name="connsiteX10367" fmla="*/ 1893761 w 2810446"/>
              <a:gd name="connsiteY10367" fmla="*/ 650462 h 1405699"/>
              <a:gd name="connsiteX10368" fmla="*/ 1890617 w 2810446"/>
              <a:gd name="connsiteY10368" fmla="*/ 653606 h 1405699"/>
              <a:gd name="connsiteX10369" fmla="*/ 1893761 w 2810446"/>
              <a:gd name="connsiteY10369" fmla="*/ 656749 h 1405699"/>
              <a:gd name="connsiteX10370" fmla="*/ 1894999 w 2810446"/>
              <a:gd name="connsiteY10370" fmla="*/ 669988 h 1405699"/>
              <a:gd name="connsiteX10371" fmla="*/ 1898142 w 2810446"/>
              <a:gd name="connsiteY10371" fmla="*/ 666845 h 1405699"/>
              <a:gd name="connsiteX10372" fmla="*/ 1894999 w 2810446"/>
              <a:gd name="connsiteY10372" fmla="*/ 663702 h 1405699"/>
              <a:gd name="connsiteX10373" fmla="*/ 1891856 w 2810446"/>
              <a:gd name="connsiteY10373" fmla="*/ 666845 h 1405699"/>
              <a:gd name="connsiteX10374" fmla="*/ 1894999 w 2810446"/>
              <a:gd name="connsiteY10374" fmla="*/ 669988 h 1405699"/>
              <a:gd name="connsiteX10375" fmla="*/ 1895951 w 2810446"/>
              <a:gd name="connsiteY10375" fmla="*/ 683133 h 1405699"/>
              <a:gd name="connsiteX10376" fmla="*/ 1899095 w 2810446"/>
              <a:gd name="connsiteY10376" fmla="*/ 679990 h 1405699"/>
              <a:gd name="connsiteX10377" fmla="*/ 1895951 w 2810446"/>
              <a:gd name="connsiteY10377" fmla="*/ 676847 h 1405699"/>
              <a:gd name="connsiteX10378" fmla="*/ 1892808 w 2810446"/>
              <a:gd name="connsiteY10378" fmla="*/ 679990 h 1405699"/>
              <a:gd name="connsiteX10379" fmla="*/ 1895951 w 2810446"/>
              <a:gd name="connsiteY10379" fmla="*/ 683133 h 1405699"/>
              <a:gd name="connsiteX10380" fmla="*/ 1896428 w 2810446"/>
              <a:gd name="connsiteY10380" fmla="*/ 696373 h 1405699"/>
              <a:gd name="connsiteX10381" fmla="*/ 1899571 w 2810446"/>
              <a:gd name="connsiteY10381" fmla="*/ 693230 h 1405699"/>
              <a:gd name="connsiteX10382" fmla="*/ 1896428 w 2810446"/>
              <a:gd name="connsiteY10382" fmla="*/ 690086 h 1405699"/>
              <a:gd name="connsiteX10383" fmla="*/ 1893284 w 2810446"/>
              <a:gd name="connsiteY10383" fmla="*/ 693230 h 1405699"/>
              <a:gd name="connsiteX10384" fmla="*/ 1896428 w 2810446"/>
              <a:gd name="connsiteY10384" fmla="*/ 696373 h 1405699"/>
              <a:gd name="connsiteX10385" fmla="*/ 1911382 w 2810446"/>
              <a:gd name="connsiteY10385" fmla="*/ 709613 h 1405699"/>
              <a:gd name="connsiteX10386" fmla="*/ 1914525 w 2810446"/>
              <a:gd name="connsiteY10386" fmla="*/ 706469 h 1405699"/>
              <a:gd name="connsiteX10387" fmla="*/ 1911382 w 2810446"/>
              <a:gd name="connsiteY10387" fmla="*/ 703326 h 1405699"/>
              <a:gd name="connsiteX10388" fmla="*/ 1908239 w 2810446"/>
              <a:gd name="connsiteY10388" fmla="*/ 706469 h 1405699"/>
              <a:gd name="connsiteX10389" fmla="*/ 1911382 w 2810446"/>
              <a:gd name="connsiteY10389" fmla="*/ 709613 h 1405699"/>
              <a:gd name="connsiteX10390" fmla="*/ 1911191 w 2810446"/>
              <a:gd name="connsiteY10390" fmla="*/ 722852 h 1405699"/>
              <a:gd name="connsiteX10391" fmla="*/ 1914335 w 2810446"/>
              <a:gd name="connsiteY10391" fmla="*/ 719709 h 1405699"/>
              <a:gd name="connsiteX10392" fmla="*/ 1911191 w 2810446"/>
              <a:gd name="connsiteY10392" fmla="*/ 716566 h 1405699"/>
              <a:gd name="connsiteX10393" fmla="*/ 1908048 w 2810446"/>
              <a:gd name="connsiteY10393" fmla="*/ 719709 h 1405699"/>
              <a:gd name="connsiteX10394" fmla="*/ 1911191 w 2810446"/>
              <a:gd name="connsiteY10394" fmla="*/ 722852 h 1405699"/>
              <a:gd name="connsiteX10395" fmla="*/ 1910620 w 2810446"/>
              <a:gd name="connsiteY10395" fmla="*/ 735997 h 1405699"/>
              <a:gd name="connsiteX10396" fmla="*/ 1913763 w 2810446"/>
              <a:gd name="connsiteY10396" fmla="*/ 732854 h 1405699"/>
              <a:gd name="connsiteX10397" fmla="*/ 1910620 w 2810446"/>
              <a:gd name="connsiteY10397" fmla="*/ 729710 h 1405699"/>
              <a:gd name="connsiteX10398" fmla="*/ 1907477 w 2810446"/>
              <a:gd name="connsiteY10398" fmla="*/ 732854 h 1405699"/>
              <a:gd name="connsiteX10399" fmla="*/ 1910620 w 2810446"/>
              <a:gd name="connsiteY10399" fmla="*/ 735997 h 1405699"/>
              <a:gd name="connsiteX10400" fmla="*/ 1909763 w 2810446"/>
              <a:gd name="connsiteY10400" fmla="*/ 749237 h 1405699"/>
              <a:gd name="connsiteX10401" fmla="*/ 1912906 w 2810446"/>
              <a:gd name="connsiteY10401" fmla="*/ 746093 h 1405699"/>
              <a:gd name="connsiteX10402" fmla="*/ 1909763 w 2810446"/>
              <a:gd name="connsiteY10402" fmla="*/ 742950 h 1405699"/>
              <a:gd name="connsiteX10403" fmla="*/ 1906619 w 2810446"/>
              <a:gd name="connsiteY10403" fmla="*/ 746093 h 1405699"/>
              <a:gd name="connsiteX10404" fmla="*/ 1909763 w 2810446"/>
              <a:gd name="connsiteY10404" fmla="*/ 749237 h 1405699"/>
              <a:gd name="connsiteX10405" fmla="*/ 1908620 w 2810446"/>
              <a:gd name="connsiteY10405" fmla="*/ 762381 h 1405699"/>
              <a:gd name="connsiteX10406" fmla="*/ 1911763 w 2810446"/>
              <a:gd name="connsiteY10406" fmla="*/ 759238 h 1405699"/>
              <a:gd name="connsiteX10407" fmla="*/ 1908620 w 2810446"/>
              <a:gd name="connsiteY10407" fmla="*/ 756095 h 1405699"/>
              <a:gd name="connsiteX10408" fmla="*/ 1905476 w 2810446"/>
              <a:gd name="connsiteY10408" fmla="*/ 759238 h 1405699"/>
              <a:gd name="connsiteX10409" fmla="*/ 1908620 w 2810446"/>
              <a:gd name="connsiteY10409" fmla="*/ 762381 h 1405699"/>
              <a:gd name="connsiteX10410" fmla="*/ 1907000 w 2810446"/>
              <a:gd name="connsiteY10410" fmla="*/ 775526 h 1405699"/>
              <a:gd name="connsiteX10411" fmla="*/ 1910143 w 2810446"/>
              <a:gd name="connsiteY10411" fmla="*/ 772382 h 1405699"/>
              <a:gd name="connsiteX10412" fmla="*/ 1907000 w 2810446"/>
              <a:gd name="connsiteY10412" fmla="*/ 769239 h 1405699"/>
              <a:gd name="connsiteX10413" fmla="*/ 1903857 w 2810446"/>
              <a:gd name="connsiteY10413" fmla="*/ 772382 h 1405699"/>
              <a:gd name="connsiteX10414" fmla="*/ 1907000 w 2810446"/>
              <a:gd name="connsiteY10414" fmla="*/ 775526 h 1405699"/>
              <a:gd name="connsiteX10415" fmla="*/ 1905095 w 2810446"/>
              <a:gd name="connsiteY10415" fmla="*/ 788670 h 1405699"/>
              <a:gd name="connsiteX10416" fmla="*/ 1908239 w 2810446"/>
              <a:gd name="connsiteY10416" fmla="*/ 785527 h 1405699"/>
              <a:gd name="connsiteX10417" fmla="*/ 1905095 w 2810446"/>
              <a:gd name="connsiteY10417" fmla="*/ 782384 h 1405699"/>
              <a:gd name="connsiteX10418" fmla="*/ 1901952 w 2810446"/>
              <a:gd name="connsiteY10418" fmla="*/ 785527 h 1405699"/>
              <a:gd name="connsiteX10419" fmla="*/ 1905095 w 2810446"/>
              <a:gd name="connsiteY10419" fmla="*/ 788670 h 1405699"/>
              <a:gd name="connsiteX10420" fmla="*/ 1902809 w 2810446"/>
              <a:gd name="connsiteY10420" fmla="*/ 801624 h 1405699"/>
              <a:gd name="connsiteX10421" fmla="*/ 1905953 w 2810446"/>
              <a:gd name="connsiteY10421" fmla="*/ 798481 h 1405699"/>
              <a:gd name="connsiteX10422" fmla="*/ 1902809 w 2810446"/>
              <a:gd name="connsiteY10422" fmla="*/ 795338 h 1405699"/>
              <a:gd name="connsiteX10423" fmla="*/ 1899666 w 2810446"/>
              <a:gd name="connsiteY10423" fmla="*/ 798481 h 1405699"/>
              <a:gd name="connsiteX10424" fmla="*/ 1902809 w 2810446"/>
              <a:gd name="connsiteY10424" fmla="*/ 801624 h 1405699"/>
              <a:gd name="connsiteX10425" fmla="*/ 1900238 w 2810446"/>
              <a:gd name="connsiteY10425" fmla="*/ 814673 h 1405699"/>
              <a:gd name="connsiteX10426" fmla="*/ 1903381 w 2810446"/>
              <a:gd name="connsiteY10426" fmla="*/ 811530 h 1405699"/>
              <a:gd name="connsiteX10427" fmla="*/ 1900238 w 2810446"/>
              <a:gd name="connsiteY10427" fmla="*/ 808387 h 1405699"/>
              <a:gd name="connsiteX10428" fmla="*/ 1897094 w 2810446"/>
              <a:gd name="connsiteY10428" fmla="*/ 811530 h 1405699"/>
              <a:gd name="connsiteX10429" fmla="*/ 1900238 w 2810446"/>
              <a:gd name="connsiteY10429" fmla="*/ 814673 h 1405699"/>
              <a:gd name="connsiteX10430" fmla="*/ 1690688 w 2810446"/>
              <a:gd name="connsiteY10430" fmla="*/ 1124807 h 1405699"/>
              <a:gd name="connsiteX10431" fmla="*/ 1693831 w 2810446"/>
              <a:gd name="connsiteY10431" fmla="*/ 1121664 h 1405699"/>
              <a:gd name="connsiteX10432" fmla="*/ 1690688 w 2810446"/>
              <a:gd name="connsiteY10432" fmla="*/ 1118521 h 1405699"/>
              <a:gd name="connsiteX10433" fmla="*/ 1687544 w 2810446"/>
              <a:gd name="connsiteY10433" fmla="*/ 1121664 h 1405699"/>
              <a:gd name="connsiteX10434" fmla="*/ 1690688 w 2810446"/>
              <a:gd name="connsiteY10434" fmla="*/ 1124807 h 1405699"/>
              <a:gd name="connsiteX10435" fmla="*/ 1521809 w 2810446"/>
              <a:gd name="connsiteY10435" fmla="*/ 1198055 h 1405699"/>
              <a:gd name="connsiteX10436" fmla="*/ 1524953 w 2810446"/>
              <a:gd name="connsiteY10436" fmla="*/ 1194911 h 1405699"/>
              <a:gd name="connsiteX10437" fmla="*/ 1521809 w 2810446"/>
              <a:gd name="connsiteY10437" fmla="*/ 1191768 h 1405699"/>
              <a:gd name="connsiteX10438" fmla="*/ 1518666 w 2810446"/>
              <a:gd name="connsiteY10438" fmla="*/ 1194911 h 1405699"/>
              <a:gd name="connsiteX10439" fmla="*/ 1521809 w 2810446"/>
              <a:gd name="connsiteY10439" fmla="*/ 1198055 h 1405699"/>
              <a:gd name="connsiteX10440" fmla="*/ 1022699 w 2810446"/>
              <a:gd name="connsiteY10440" fmla="*/ 1027176 h 1405699"/>
              <a:gd name="connsiteX10441" fmla="*/ 1025843 w 2810446"/>
              <a:gd name="connsiteY10441" fmla="*/ 1024033 h 1405699"/>
              <a:gd name="connsiteX10442" fmla="*/ 1022699 w 2810446"/>
              <a:gd name="connsiteY10442" fmla="*/ 1020890 h 1405699"/>
              <a:gd name="connsiteX10443" fmla="*/ 1019556 w 2810446"/>
              <a:gd name="connsiteY10443" fmla="*/ 1024033 h 1405699"/>
              <a:gd name="connsiteX10444" fmla="*/ 1022699 w 2810446"/>
              <a:gd name="connsiteY10444" fmla="*/ 1027176 h 1405699"/>
              <a:gd name="connsiteX10445" fmla="*/ 1014413 w 2810446"/>
              <a:gd name="connsiteY10445" fmla="*/ 1016794 h 1405699"/>
              <a:gd name="connsiteX10446" fmla="*/ 1017556 w 2810446"/>
              <a:gd name="connsiteY10446" fmla="*/ 1013651 h 1405699"/>
              <a:gd name="connsiteX10447" fmla="*/ 1014413 w 2810446"/>
              <a:gd name="connsiteY10447" fmla="*/ 1010507 h 1405699"/>
              <a:gd name="connsiteX10448" fmla="*/ 1011269 w 2810446"/>
              <a:gd name="connsiteY10448" fmla="*/ 1013651 h 1405699"/>
              <a:gd name="connsiteX10449" fmla="*/ 1014413 w 2810446"/>
              <a:gd name="connsiteY10449" fmla="*/ 1016794 h 1405699"/>
              <a:gd name="connsiteX10450" fmla="*/ 1006507 w 2810446"/>
              <a:gd name="connsiteY10450" fmla="*/ 1006221 h 1405699"/>
              <a:gd name="connsiteX10451" fmla="*/ 1009650 w 2810446"/>
              <a:gd name="connsiteY10451" fmla="*/ 1003078 h 1405699"/>
              <a:gd name="connsiteX10452" fmla="*/ 1006507 w 2810446"/>
              <a:gd name="connsiteY10452" fmla="*/ 999935 h 1405699"/>
              <a:gd name="connsiteX10453" fmla="*/ 1003363 w 2810446"/>
              <a:gd name="connsiteY10453" fmla="*/ 1003078 h 1405699"/>
              <a:gd name="connsiteX10454" fmla="*/ 1006507 w 2810446"/>
              <a:gd name="connsiteY10454" fmla="*/ 1006221 h 1405699"/>
              <a:gd name="connsiteX10455" fmla="*/ 998792 w 2810446"/>
              <a:gd name="connsiteY10455" fmla="*/ 995458 h 1405699"/>
              <a:gd name="connsiteX10456" fmla="*/ 1001935 w 2810446"/>
              <a:gd name="connsiteY10456" fmla="*/ 992315 h 1405699"/>
              <a:gd name="connsiteX10457" fmla="*/ 998792 w 2810446"/>
              <a:gd name="connsiteY10457" fmla="*/ 989171 h 1405699"/>
              <a:gd name="connsiteX10458" fmla="*/ 995648 w 2810446"/>
              <a:gd name="connsiteY10458" fmla="*/ 992315 h 1405699"/>
              <a:gd name="connsiteX10459" fmla="*/ 998792 w 2810446"/>
              <a:gd name="connsiteY10459" fmla="*/ 995458 h 1405699"/>
              <a:gd name="connsiteX10460" fmla="*/ 991362 w 2810446"/>
              <a:gd name="connsiteY10460" fmla="*/ 984504 h 1405699"/>
              <a:gd name="connsiteX10461" fmla="*/ 994505 w 2810446"/>
              <a:gd name="connsiteY10461" fmla="*/ 981361 h 1405699"/>
              <a:gd name="connsiteX10462" fmla="*/ 991362 w 2810446"/>
              <a:gd name="connsiteY10462" fmla="*/ 978218 h 1405699"/>
              <a:gd name="connsiteX10463" fmla="*/ 988219 w 2810446"/>
              <a:gd name="connsiteY10463" fmla="*/ 981361 h 1405699"/>
              <a:gd name="connsiteX10464" fmla="*/ 991362 w 2810446"/>
              <a:gd name="connsiteY10464" fmla="*/ 984504 h 1405699"/>
              <a:gd name="connsiteX10465" fmla="*/ 984218 w 2810446"/>
              <a:gd name="connsiteY10465" fmla="*/ 973360 h 1405699"/>
              <a:gd name="connsiteX10466" fmla="*/ 987362 w 2810446"/>
              <a:gd name="connsiteY10466" fmla="*/ 970217 h 1405699"/>
              <a:gd name="connsiteX10467" fmla="*/ 984218 w 2810446"/>
              <a:gd name="connsiteY10467" fmla="*/ 967073 h 1405699"/>
              <a:gd name="connsiteX10468" fmla="*/ 981075 w 2810446"/>
              <a:gd name="connsiteY10468" fmla="*/ 970217 h 1405699"/>
              <a:gd name="connsiteX10469" fmla="*/ 984218 w 2810446"/>
              <a:gd name="connsiteY10469" fmla="*/ 973360 h 1405699"/>
              <a:gd name="connsiteX10470" fmla="*/ 977456 w 2810446"/>
              <a:gd name="connsiteY10470" fmla="*/ 962025 h 1405699"/>
              <a:gd name="connsiteX10471" fmla="*/ 980599 w 2810446"/>
              <a:gd name="connsiteY10471" fmla="*/ 958882 h 1405699"/>
              <a:gd name="connsiteX10472" fmla="*/ 977456 w 2810446"/>
              <a:gd name="connsiteY10472" fmla="*/ 955738 h 1405699"/>
              <a:gd name="connsiteX10473" fmla="*/ 974312 w 2810446"/>
              <a:gd name="connsiteY10473" fmla="*/ 958882 h 1405699"/>
              <a:gd name="connsiteX10474" fmla="*/ 977456 w 2810446"/>
              <a:gd name="connsiteY10474" fmla="*/ 962025 h 1405699"/>
              <a:gd name="connsiteX10475" fmla="*/ 970979 w 2810446"/>
              <a:gd name="connsiteY10475" fmla="*/ 950500 h 1405699"/>
              <a:gd name="connsiteX10476" fmla="*/ 974122 w 2810446"/>
              <a:gd name="connsiteY10476" fmla="*/ 947357 h 1405699"/>
              <a:gd name="connsiteX10477" fmla="*/ 970979 w 2810446"/>
              <a:gd name="connsiteY10477" fmla="*/ 944213 h 1405699"/>
              <a:gd name="connsiteX10478" fmla="*/ 967835 w 2810446"/>
              <a:gd name="connsiteY10478" fmla="*/ 947357 h 1405699"/>
              <a:gd name="connsiteX10479" fmla="*/ 970979 w 2810446"/>
              <a:gd name="connsiteY10479" fmla="*/ 950500 h 1405699"/>
              <a:gd name="connsiteX10480" fmla="*/ 964692 w 2810446"/>
              <a:gd name="connsiteY10480" fmla="*/ 938879 h 1405699"/>
              <a:gd name="connsiteX10481" fmla="*/ 967835 w 2810446"/>
              <a:gd name="connsiteY10481" fmla="*/ 935736 h 1405699"/>
              <a:gd name="connsiteX10482" fmla="*/ 964692 w 2810446"/>
              <a:gd name="connsiteY10482" fmla="*/ 932593 h 1405699"/>
              <a:gd name="connsiteX10483" fmla="*/ 961549 w 2810446"/>
              <a:gd name="connsiteY10483" fmla="*/ 935736 h 1405699"/>
              <a:gd name="connsiteX10484" fmla="*/ 964692 w 2810446"/>
              <a:gd name="connsiteY10484" fmla="*/ 938879 h 1405699"/>
              <a:gd name="connsiteX10485" fmla="*/ 958787 w 2810446"/>
              <a:gd name="connsiteY10485" fmla="*/ 926973 h 1405699"/>
              <a:gd name="connsiteX10486" fmla="*/ 961930 w 2810446"/>
              <a:gd name="connsiteY10486" fmla="*/ 923830 h 1405699"/>
              <a:gd name="connsiteX10487" fmla="*/ 958787 w 2810446"/>
              <a:gd name="connsiteY10487" fmla="*/ 920687 h 1405699"/>
              <a:gd name="connsiteX10488" fmla="*/ 955643 w 2810446"/>
              <a:gd name="connsiteY10488" fmla="*/ 923830 h 1405699"/>
              <a:gd name="connsiteX10489" fmla="*/ 958787 w 2810446"/>
              <a:gd name="connsiteY10489" fmla="*/ 926973 h 1405699"/>
              <a:gd name="connsiteX10490" fmla="*/ 953262 w 2810446"/>
              <a:gd name="connsiteY10490" fmla="*/ 914972 h 1405699"/>
              <a:gd name="connsiteX10491" fmla="*/ 956405 w 2810446"/>
              <a:gd name="connsiteY10491" fmla="*/ 911828 h 1405699"/>
              <a:gd name="connsiteX10492" fmla="*/ 953262 w 2810446"/>
              <a:gd name="connsiteY10492" fmla="*/ 908685 h 1405699"/>
              <a:gd name="connsiteX10493" fmla="*/ 950119 w 2810446"/>
              <a:gd name="connsiteY10493" fmla="*/ 911828 h 1405699"/>
              <a:gd name="connsiteX10494" fmla="*/ 953262 w 2810446"/>
              <a:gd name="connsiteY10494" fmla="*/ 914972 h 1405699"/>
              <a:gd name="connsiteX10495" fmla="*/ 938403 w 2810446"/>
              <a:gd name="connsiteY10495" fmla="*/ 878205 h 1405699"/>
              <a:gd name="connsiteX10496" fmla="*/ 941546 w 2810446"/>
              <a:gd name="connsiteY10496" fmla="*/ 875062 h 1405699"/>
              <a:gd name="connsiteX10497" fmla="*/ 938403 w 2810446"/>
              <a:gd name="connsiteY10497" fmla="*/ 871919 h 1405699"/>
              <a:gd name="connsiteX10498" fmla="*/ 935260 w 2810446"/>
              <a:gd name="connsiteY10498" fmla="*/ 875062 h 1405699"/>
              <a:gd name="connsiteX10499" fmla="*/ 938403 w 2810446"/>
              <a:gd name="connsiteY10499" fmla="*/ 878205 h 1405699"/>
              <a:gd name="connsiteX10500" fmla="*/ 1140905 w 2810446"/>
              <a:gd name="connsiteY10500" fmla="*/ 287084 h 1405699"/>
              <a:gd name="connsiteX10501" fmla="*/ 1144048 w 2810446"/>
              <a:gd name="connsiteY10501" fmla="*/ 283940 h 1405699"/>
              <a:gd name="connsiteX10502" fmla="*/ 1140905 w 2810446"/>
              <a:gd name="connsiteY10502" fmla="*/ 280797 h 1405699"/>
              <a:gd name="connsiteX10503" fmla="*/ 1137761 w 2810446"/>
              <a:gd name="connsiteY10503" fmla="*/ 283940 h 1405699"/>
              <a:gd name="connsiteX10504" fmla="*/ 1140905 w 2810446"/>
              <a:gd name="connsiteY10504" fmla="*/ 287084 h 1405699"/>
              <a:gd name="connsiteX10505" fmla="*/ 1547432 w 2810446"/>
              <a:gd name="connsiteY10505" fmla="*/ 227648 h 1405699"/>
              <a:gd name="connsiteX10506" fmla="*/ 1550575 w 2810446"/>
              <a:gd name="connsiteY10506" fmla="*/ 224504 h 1405699"/>
              <a:gd name="connsiteX10507" fmla="*/ 1547432 w 2810446"/>
              <a:gd name="connsiteY10507" fmla="*/ 221361 h 1405699"/>
              <a:gd name="connsiteX10508" fmla="*/ 1544288 w 2810446"/>
              <a:gd name="connsiteY10508" fmla="*/ 224504 h 1405699"/>
              <a:gd name="connsiteX10509" fmla="*/ 1547432 w 2810446"/>
              <a:gd name="connsiteY10509" fmla="*/ 227648 h 1405699"/>
              <a:gd name="connsiteX10510" fmla="*/ 1560100 w 2810446"/>
              <a:gd name="connsiteY10510" fmla="*/ 231458 h 1405699"/>
              <a:gd name="connsiteX10511" fmla="*/ 1563243 w 2810446"/>
              <a:gd name="connsiteY10511" fmla="*/ 228314 h 1405699"/>
              <a:gd name="connsiteX10512" fmla="*/ 1560100 w 2810446"/>
              <a:gd name="connsiteY10512" fmla="*/ 225171 h 1405699"/>
              <a:gd name="connsiteX10513" fmla="*/ 1556957 w 2810446"/>
              <a:gd name="connsiteY10513" fmla="*/ 228314 h 1405699"/>
              <a:gd name="connsiteX10514" fmla="*/ 1560100 w 2810446"/>
              <a:gd name="connsiteY10514" fmla="*/ 231458 h 1405699"/>
              <a:gd name="connsiteX10515" fmla="*/ 1572673 w 2810446"/>
              <a:gd name="connsiteY10515" fmla="*/ 235553 h 1405699"/>
              <a:gd name="connsiteX10516" fmla="*/ 1575816 w 2810446"/>
              <a:gd name="connsiteY10516" fmla="*/ 232410 h 1405699"/>
              <a:gd name="connsiteX10517" fmla="*/ 1572673 w 2810446"/>
              <a:gd name="connsiteY10517" fmla="*/ 229267 h 1405699"/>
              <a:gd name="connsiteX10518" fmla="*/ 1569530 w 2810446"/>
              <a:gd name="connsiteY10518" fmla="*/ 232410 h 1405699"/>
              <a:gd name="connsiteX10519" fmla="*/ 1572673 w 2810446"/>
              <a:gd name="connsiteY10519" fmla="*/ 235553 h 1405699"/>
              <a:gd name="connsiteX10520" fmla="*/ 1597438 w 2810446"/>
              <a:gd name="connsiteY10520" fmla="*/ 244793 h 1405699"/>
              <a:gd name="connsiteX10521" fmla="*/ 1600581 w 2810446"/>
              <a:gd name="connsiteY10521" fmla="*/ 241649 h 1405699"/>
              <a:gd name="connsiteX10522" fmla="*/ 1597438 w 2810446"/>
              <a:gd name="connsiteY10522" fmla="*/ 238506 h 1405699"/>
              <a:gd name="connsiteX10523" fmla="*/ 1594295 w 2810446"/>
              <a:gd name="connsiteY10523" fmla="*/ 241649 h 1405699"/>
              <a:gd name="connsiteX10524" fmla="*/ 1597438 w 2810446"/>
              <a:gd name="connsiteY10524" fmla="*/ 244793 h 1405699"/>
              <a:gd name="connsiteX10525" fmla="*/ 1633633 w 2810446"/>
              <a:gd name="connsiteY10525" fmla="*/ 261080 h 1405699"/>
              <a:gd name="connsiteX10526" fmla="*/ 1636776 w 2810446"/>
              <a:gd name="connsiteY10526" fmla="*/ 257937 h 1405699"/>
              <a:gd name="connsiteX10527" fmla="*/ 1633633 w 2810446"/>
              <a:gd name="connsiteY10527" fmla="*/ 254794 h 1405699"/>
              <a:gd name="connsiteX10528" fmla="*/ 1630489 w 2810446"/>
              <a:gd name="connsiteY10528" fmla="*/ 257937 h 1405699"/>
              <a:gd name="connsiteX10529" fmla="*/ 1633633 w 2810446"/>
              <a:gd name="connsiteY10529" fmla="*/ 261080 h 1405699"/>
              <a:gd name="connsiteX10530" fmla="*/ 1656969 w 2810446"/>
              <a:gd name="connsiteY10530" fmla="*/ 273463 h 1405699"/>
              <a:gd name="connsiteX10531" fmla="*/ 1660112 w 2810446"/>
              <a:gd name="connsiteY10531" fmla="*/ 270320 h 1405699"/>
              <a:gd name="connsiteX10532" fmla="*/ 1656969 w 2810446"/>
              <a:gd name="connsiteY10532" fmla="*/ 267176 h 1405699"/>
              <a:gd name="connsiteX10533" fmla="*/ 1653826 w 2810446"/>
              <a:gd name="connsiteY10533" fmla="*/ 270320 h 1405699"/>
              <a:gd name="connsiteX10534" fmla="*/ 1656969 w 2810446"/>
              <a:gd name="connsiteY10534" fmla="*/ 273463 h 1405699"/>
              <a:gd name="connsiteX10535" fmla="*/ 1668399 w 2810446"/>
              <a:gd name="connsiteY10535" fmla="*/ 280130 h 1405699"/>
              <a:gd name="connsiteX10536" fmla="*/ 1671542 w 2810446"/>
              <a:gd name="connsiteY10536" fmla="*/ 276987 h 1405699"/>
              <a:gd name="connsiteX10537" fmla="*/ 1668399 w 2810446"/>
              <a:gd name="connsiteY10537" fmla="*/ 273844 h 1405699"/>
              <a:gd name="connsiteX10538" fmla="*/ 1665256 w 2810446"/>
              <a:gd name="connsiteY10538" fmla="*/ 276987 h 1405699"/>
              <a:gd name="connsiteX10539" fmla="*/ 1668399 w 2810446"/>
              <a:gd name="connsiteY10539" fmla="*/ 280130 h 1405699"/>
              <a:gd name="connsiteX10540" fmla="*/ 1679639 w 2810446"/>
              <a:gd name="connsiteY10540" fmla="*/ 287084 h 1405699"/>
              <a:gd name="connsiteX10541" fmla="*/ 1682782 w 2810446"/>
              <a:gd name="connsiteY10541" fmla="*/ 283940 h 1405699"/>
              <a:gd name="connsiteX10542" fmla="*/ 1679639 w 2810446"/>
              <a:gd name="connsiteY10542" fmla="*/ 280797 h 1405699"/>
              <a:gd name="connsiteX10543" fmla="*/ 1676495 w 2810446"/>
              <a:gd name="connsiteY10543" fmla="*/ 283940 h 1405699"/>
              <a:gd name="connsiteX10544" fmla="*/ 1679639 w 2810446"/>
              <a:gd name="connsiteY10544" fmla="*/ 287084 h 1405699"/>
              <a:gd name="connsiteX10545" fmla="*/ 1690688 w 2810446"/>
              <a:gd name="connsiteY10545" fmla="*/ 294323 h 1405699"/>
              <a:gd name="connsiteX10546" fmla="*/ 1693831 w 2810446"/>
              <a:gd name="connsiteY10546" fmla="*/ 291179 h 1405699"/>
              <a:gd name="connsiteX10547" fmla="*/ 1690688 w 2810446"/>
              <a:gd name="connsiteY10547" fmla="*/ 288036 h 1405699"/>
              <a:gd name="connsiteX10548" fmla="*/ 1687544 w 2810446"/>
              <a:gd name="connsiteY10548" fmla="*/ 291179 h 1405699"/>
              <a:gd name="connsiteX10549" fmla="*/ 1690688 w 2810446"/>
              <a:gd name="connsiteY10549" fmla="*/ 294323 h 1405699"/>
              <a:gd name="connsiteX10550" fmla="*/ 1701641 w 2810446"/>
              <a:gd name="connsiteY10550" fmla="*/ 301847 h 1405699"/>
              <a:gd name="connsiteX10551" fmla="*/ 1704785 w 2810446"/>
              <a:gd name="connsiteY10551" fmla="*/ 298704 h 1405699"/>
              <a:gd name="connsiteX10552" fmla="*/ 1701641 w 2810446"/>
              <a:gd name="connsiteY10552" fmla="*/ 295561 h 1405699"/>
              <a:gd name="connsiteX10553" fmla="*/ 1698498 w 2810446"/>
              <a:gd name="connsiteY10553" fmla="*/ 298704 h 1405699"/>
              <a:gd name="connsiteX10554" fmla="*/ 1701641 w 2810446"/>
              <a:gd name="connsiteY10554" fmla="*/ 301847 h 1405699"/>
              <a:gd name="connsiteX10555" fmla="*/ 1712214 w 2810446"/>
              <a:gd name="connsiteY10555" fmla="*/ 309753 h 1405699"/>
              <a:gd name="connsiteX10556" fmla="*/ 1715357 w 2810446"/>
              <a:gd name="connsiteY10556" fmla="*/ 306610 h 1405699"/>
              <a:gd name="connsiteX10557" fmla="*/ 1712214 w 2810446"/>
              <a:gd name="connsiteY10557" fmla="*/ 303467 h 1405699"/>
              <a:gd name="connsiteX10558" fmla="*/ 1709071 w 2810446"/>
              <a:gd name="connsiteY10558" fmla="*/ 306610 h 1405699"/>
              <a:gd name="connsiteX10559" fmla="*/ 1712214 w 2810446"/>
              <a:gd name="connsiteY10559" fmla="*/ 309753 h 1405699"/>
              <a:gd name="connsiteX10560" fmla="*/ 1722692 w 2810446"/>
              <a:gd name="connsiteY10560" fmla="*/ 317849 h 1405699"/>
              <a:gd name="connsiteX10561" fmla="*/ 1725835 w 2810446"/>
              <a:gd name="connsiteY10561" fmla="*/ 314706 h 1405699"/>
              <a:gd name="connsiteX10562" fmla="*/ 1722692 w 2810446"/>
              <a:gd name="connsiteY10562" fmla="*/ 311563 h 1405699"/>
              <a:gd name="connsiteX10563" fmla="*/ 1719548 w 2810446"/>
              <a:gd name="connsiteY10563" fmla="*/ 314706 h 1405699"/>
              <a:gd name="connsiteX10564" fmla="*/ 1722692 w 2810446"/>
              <a:gd name="connsiteY10564" fmla="*/ 317849 h 1405699"/>
              <a:gd name="connsiteX10565" fmla="*/ 1732979 w 2810446"/>
              <a:gd name="connsiteY10565" fmla="*/ 326231 h 1405699"/>
              <a:gd name="connsiteX10566" fmla="*/ 1736122 w 2810446"/>
              <a:gd name="connsiteY10566" fmla="*/ 323088 h 1405699"/>
              <a:gd name="connsiteX10567" fmla="*/ 1732979 w 2810446"/>
              <a:gd name="connsiteY10567" fmla="*/ 319945 h 1405699"/>
              <a:gd name="connsiteX10568" fmla="*/ 1729835 w 2810446"/>
              <a:gd name="connsiteY10568" fmla="*/ 323088 h 1405699"/>
              <a:gd name="connsiteX10569" fmla="*/ 1732979 w 2810446"/>
              <a:gd name="connsiteY10569" fmla="*/ 326231 h 1405699"/>
              <a:gd name="connsiteX10570" fmla="*/ 1742980 w 2810446"/>
              <a:gd name="connsiteY10570" fmla="*/ 334899 h 1405699"/>
              <a:gd name="connsiteX10571" fmla="*/ 1746123 w 2810446"/>
              <a:gd name="connsiteY10571" fmla="*/ 331756 h 1405699"/>
              <a:gd name="connsiteX10572" fmla="*/ 1742980 w 2810446"/>
              <a:gd name="connsiteY10572" fmla="*/ 328613 h 1405699"/>
              <a:gd name="connsiteX10573" fmla="*/ 1739837 w 2810446"/>
              <a:gd name="connsiteY10573" fmla="*/ 331756 h 1405699"/>
              <a:gd name="connsiteX10574" fmla="*/ 1742980 w 2810446"/>
              <a:gd name="connsiteY10574" fmla="*/ 334899 h 1405699"/>
              <a:gd name="connsiteX10575" fmla="*/ 1752695 w 2810446"/>
              <a:gd name="connsiteY10575" fmla="*/ 343757 h 1405699"/>
              <a:gd name="connsiteX10576" fmla="*/ 1755839 w 2810446"/>
              <a:gd name="connsiteY10576" fmla="*/ 340614 h 1405699"/>
              <a:gd name="connsiteX10577" fmla="*/ 1752695 w 2810446"/>
              <a:gd name="connsiteY10577" fmla="*/ 337471 h 1405699"/>
              <a:gd name="connsiteX10578" fmla="*/ 1749552 w 2810446"/>
              <a:gd name="connsiteY10578" fmla="*/ 340614 h 1405699"/>
              <a:gd name="connsiteX10579" fmla="*/ 1752695 w 2810446"/>
              <a:gd name="connsiteY10579" fmla="*/ 343757 h 1405699"/>
              <a:gd name="connsiteX10580" fmla="*/ 1762220 w 2810446"/>
              <a:gd name="connsiteY10580" fmla="*/ 352901 h 1405699"/>
              <a:gd name="connsiteX10581" fmla="*/ 1765364 w 2810446"/>
              <a:gd name="connsiteY10581" fmla="*/ 349758 h 1405699"/>
              <a:gd name="connsiteX10582" fmla="*/ 1762220 w 2810446"/>
              <a:gd name="connsiteY10582" fmla="*/ 346615 h 1405699"/>
              <a:gd name="connsiteX10583" fmla="*/ 1759077 w 2810446"/>
              <a:gd name="connsiteY10583" fmla="*/ 349758 h 1405699"/>
              <a:gd name="connsiteX10584" fmla="*/ 1762220 w 2810446"/>
              <a:gd name="connsiteY10584" fmla="*/ 352901 h 1405699"/>
              <a:gd name="connsiteX10585" fmla="*/ 1771555 w 2810446"/>
              <a:gd name="connsiteY10585" fmla="*/ 362331 h 1405699"/>
              <a:gd name="connsiteX10586" fmla="*/ 1774698 w 2810446"/>
              <a:gd name="connsiteY10586" fmla="*/ 359188 h 1405699"/>
              <a:gd name="connsiteX10587" fmla="*/ 1771555 w 2810446"/>
              <a:gd name="connsiteY10587" fmla="*/ 356045 h 1405699"/>
              <a:gd name="connsiteX10588" fmla="*/ 1768412 w 2810446"/>
              <a:gd name="connsiteY10588" fmla="*/ 359188 h 1405699"/>
              <a:gd name="connsiteX10589" fmla="*/ 1771555 w 2810446"/>
              <a:gd name="connsiteY10589" fmla="*/ 362331 h 1405699"/>
              <a:gd name="connsiteX10590" fmla="*/ 1780604 w 2810446"/>
              <a:gd name="connsiteY10590" fmla="*/ 372047 h 1405699"/>
              <a:gd name="connsiteX10591" fmla="*/ 1783747 w 2810446"/>
              <a:gd name="connsiteY10591" fmla="*/ 368903 h 1405699"/>
              <a:gd name="connsiteX10592" fmla="*/ 1780604 w 2810446"/>
              <a:gd name="connsiteY10592" fmla="*/ 365760 h 1405699"/>
              <a:gd name="connsiteX10593" fmla="*/ 1777460 w 2810446"/>
              <a:gd name="connsiteY10593" fmla="*/ 368903 h 1405699"/>
              <a:gd name="connsiteX10594" fmla="*/ 1780604 w 2810446"/>
              <a:gd name="connsiteY10594" fmla="*/ 372047 h 1405699"/>
              <a:gd name="connsiteX10595" fmla="*/ 1789367 w 2810446"/>
              <a:gd name="connsiteY10595" fmla="*/ 381953 h 1405699"/>
              <a:gd name="connsiteX10596" fmla="*/ 1792510 w 2810446"/>
              <a:gd name="connsiteY10596" fmla="*/ 378809 h 1405699"/>
              <a:gd name="connsiteX10597" fmla="*/ 1789367 w 2810446"/>
              <a:gd name="connsiteY10597" fmla="*/ 375666 h 1405699"/>
              <a:gd name="connsiteX10598" fmla="*/ 1786223 w 2810446"/>
              <a:gd name="connsiteY10598" fmla="*/ 378809 h 1405699"/>
              <a:gd name="connsiteX10599" fmla="*/ 1789367 w 2810446"/>
              <a:gd name="connsiteY10599" fmla="*/ 381953 h 1405699"/>
              <a:gd name="connsiteX10600" fmla="*/ 1797844 w 2810446"/>
              <a:gd name="connsiteY10600" fmla="*/ 392049 h 1405699"/>
              <a:gd name="connsiteX10601" fmla="*/ 1800987 w 2810446"/>
              <a:gd name="connsiteY10601" fmla="*/ 388906 h 1405699"/>
              <a:gd name="connsiteX10602" fmla="*/ 1797844 w 2810446"/>
              <a:gd name="connsiteY10602" fmla="*/ 385763 h 1405699"/>
              <a:gd name="connsiteX10603" fmla="*/ 1794701 w 2810446"/>
              <a:gd name="connsiteY10603" fmla="*/ 388906 h 1405699"/>
              <a:gd name="connsiteX10604" fmla="*/ 1797844 w 2810446"/>
              <a:gd name="connsiteY10604" fmla="*/ 392049 h 1405699"/>
              <a:gd name="connsiteX10605" fmla="*/ 1806131 w 2810446"/>
              <a:gd name="connsiteY10605" fmla="*/ 402336 h 1405699"/>
              <a:gd name="connsiteX10606" fmla="*/ 1809274 w 2810446"/>
              <a:gd name="connsiteY10606" fmla="*/ 399193 h 1405699"/>
              <a:gd name="connsiteX10607" fmla="*/ 1806131 w 2810446"/>
              <a:gd name="connsiteY10607" fmla="*/ 396050 h 1405699"/>
              <a:gd name="connsiteX10608" fmla="*/ 1802987 w 2810446"/>
              <a:gd name="connsiteY10608" fmla="*/ 399193 h 1405699"/>
              <a:gd name="connsiteX10609" fmla="*/ 1806131 w 2810446"/>
              <a:gd name="connsiteY10609" fmla="*/ 402336 h 1405699"/>
              <a:gd name="connsiteX10610" fmla="*/ 1814132 w 2810446"/>
              <a:gd name="connsiteY10610" fmla="*/ 412909 h 1405699"/>
              <a:gd name="connsiteX10611" fmla="*/ 1817275 w 2810446"/>
              <a:gd name="connsiteY10611" fmla="*/ 409766 h 1405699"/>
              <a:gd name="connsiteX10612" fmla="*/ 1814132 w 2810446"/>
              <a:gd name="connsiteY10612" fmla="*/ 406622 h 1405699"/>
              <a:gd name="connsiteX10613" fmla="*/ 1810988 w 2810446"/>
              <a:gd name="connsiteY10613" fmla="*/ 409766 h 1405699"/>
              <a:gd name="connsiteX10614" fmla="*/ 1814132 w 2810446"/>
              <a:gd name="connsiteY10614" fmla="*/ 412909 h 1405699"/>
              <a:gd name="connsiteX10615" fmla="*/ 1821752 w 2810446"/>
              <a:gd name="connsiteY10615" fmla="*/ 423672 h 1405699"/>
              <a:gd name="connsiteX10616" fmla="*/ 1824895 w 2810446"/>
              <a:gd name="connsiteY10616" fmla="*/ 420529 h 1405699"/>
              <a:gd name="connsiteX10617" fmla="*/ 1821752 w 2810446"/>
              <a:gd name="connsiteY10617" fmla="*/ 417386 h 1405699"/>
              <a:gd name="connsiteX10618" fmla="*/ 1818608 w 2810446"/>
              <a:gd name="connsiteY10618" fmla="*/ 420529 h 1405699"/>
              <a:gd name="connsiteX10619" fmla="*/ 1821752 w 2810446"/>
              <a:gd name="connsiteY10619" fmla="*/ 423672 h 1405699"/>
              <a:gd name="connsiteX10620" fmla="*/ 1829181 w 2810446"/>
              <a:gd name="connsiteY10620" fmla="*/ 434626 h 1405699"/>
              <a:gd name="connsiteX10621" fmla="*/ 1832324 w 2810446"/>
              <a:gd name="connsiteY10621" fmla="*/ 431483 h 1405699"/>
              <a:gd name="connsiteX10622" fmla="*/ 1829181 w 2810446"/>
              <a:gd name="connsiteY10622" fmla="*/ 428339 h 1405699"/>
              <a:gd name="connsiteX10623" fmla="*/ 1826038 w 2810446"/>
              <a:gd name="connsiteY10623" fmla="*/ 431483 h 1405699"/>
              <a:gd name="connsiteX10624" fmla="*/ 1829181 w 2810446"/>
              <a:gd name="connsiteY10624" fmla="*/ 434626 h 1405699"/>
              <a:gd name="connsiteX10625" fmla="*/ 1836325 w 2810446"/>
              <a:gd name="connsiteY10625" fmla="*/ 445770 h 1405699"/>
              <a:gd name="connsiteX10626" fmla="*/ 1839468 w 2810446"/>
              <a:gd name="connsiteY10626" fmla="*/ 442627 h 1405699"/>
              <a:gd name="connsiteX10627" fmla="*/ 1836325 w 2810446"/>
              <a:gd name="connsiteY10627" fmla="*/ 439484 h 1405699"/>
              <a:gd name="connsiteX10628" fmla="*/ 1833182 w 2810446"/>
              <a:gd name="connsiteY10628" fmla="*/ 442627 h 1405699"/>
              <a:gd name="connsiteX10629" fmla="*/ 1836325 w 2810446"/>
              <a:gd name="connsiteY10629" fmla="*/ 445770 h 1405699"/>
              <a:gd name="connsiteX10630" fmla="*/ 1843088 w 2810446"/>
              <a:gd name="connsiteY10630" fmla="*/ 457105 h 1405699"/>
              <a:gd name="connsiteX10631" fmla="*/ 1846231 w 2810446"/>
              <a:gd name="connsiteY10631" fmla="*/ 453962 h 1405699"/>
              <a:gd name="connsiteX10632" fmla="*/ 1843088 w 2810446"/>
              <a:gd name="connsiteY10632" fmla="*/ 450818 h 1405699"/>
              <a:gd name="connsiteX10633" fmla="*/ 1839944 w 2810446"/>
              <a:gd name="connsiteY10633" fmla="*/ 453962 h 1405699"/>
              <a:gd name="connsiteX10634" fmla="*/ 1843088 w 2810446"/>
              <a:gd name="connsiteY10634" fmla="*/ 457105 h 1405699"/>
              <a:gd name="connsiteX10635" fmla="*/ 1849660 w 2810446"/>
              <a:gd name="connsiteY10635" fmla="*/ 468630 h 1405699"/>
              <a:gd name="connsiteX10636" fmla="*/ 1852803 w 2810446"/>
              <a:gd name="connsiteY10636" fmla="*/ 465487 h 1405699"/>
              <a:gd name="connsiteX10637" fmla="*/ 1849660 w 2810446"/>
              <a:gd name="connsiteY10637" fmla="*/ 462344 h 1405699"/>
              <a:gd name="connsiteX10638" fmla="*/ 1846517 w 2810446"/>
              <a:gd name="connsiteY10638" fmla="*/ 465487 h 1405699"/>
              <a:gd name="connsiteX10639" fmla="*/ 1849660 w 2810446"/>
              <a:gd name="connsiteY10639" fmla="*/ 468630 h 1405699"/>
              <a:gd name="connsiteX10640" fmla="*/ 1855851 w 2810446"/>
              <a:gd name="connsiteY10640" fmla="*/ 480346 h 1405699"/>
              <a:gd name="connsiteX10641" fmla="*/ 1858994 w 2810446"/>
              <a:gd name="connsiteY10641" fmla="*/ 477203 h 1405699"/>
              <a:gd name="connsiteX10642" fmla="*/ 1855851 w 2810446"/>
              <a:gd name="connsiteY10642" fmla="*/ 474059 h 1405699"/>
              <a:gd name="connsiteX10643" fmla="*/ 1852708 w 2810446"/>
              <a:gd name="connsiteY10643" fmla="*/ 477203 h 1405699"/>
              <a:gd name="connsiteX10644" fmla="*/ 1855851 w 2810446"/>
              <a:gd name="connsiteY10644" fmla="*/ 480346 h 1405699"/>
              <a:gd name="connsiteX10645" fmla="*/ 1861757 w 2810446"/>
              <a:gd name="connsiteY10645" fmla="*/ 492157 h 1405699"/>
              <a:gd name="connsiteX10646" fmla="*/ 1864900 w 2810446"/>
              <a:gd name="connsiteY10646" fmla="*/ 489014 h 1405699"/>
              <a:gd name="connsiteX10647" fmla="*/ 1861757 w 2810446"/>
              <a:gd name="connsiteY10647" fmla="*/ 485870 h 1405699"/>
              <a:gd name="connsiteX10648" fmla="*/ 1858613 w 2810446"/>
              <a:gd name="connsiteY10648" fmla="*/ 489014 h 1405699"/>
              <a:gd name="connsiteX10649" fmla="*/ 1861757 w 2810446"/>
              <a:gd name="connsiteY10649" fmla="*/ 492157 h 1405699"/>
              <a:gd name="connsiteX10650" fmla="*/ 1867281 w 2810446"/>
              <a:gd name="connsiteY10650" fmla="*/ 504158 h 1405699"/>
              <a:gd name="connsiteX10651" fmla="*/ 1870424 w 2810446"/>
              <a:gd name="connsiteY10651" fmla="*/ 501015 h 1405699"/>
              <a:gd name="connsiteX10652" fmla="*/ 1867281 w 2810446"/>
              <a:gd name="connsiteY10652" fmla="*/ 497872 h 1405699"/>
              <a:gd name="connsiteX10653" fmla="*/ 1864138 w 2810446"/>
              <a:gd name="connsiteY10653" fmla="*/ 501015 h 1405699"/>
              <a:gd name="connsiteX10654" fmla="*/ 1867281 w 2810446"/>
              <a:gd name="connsiteY10654" fmla="*/ 504158 h 1405699"/>
              <a:gd name="connsiteX10655" fmla="*/ 1872615 w 2810446"/>
              <a:gd name="connsiteY10655" fmla="*/ 516350 h 1405699"/>
              <a:gd name="connsiteX10656" fmla="*/ 1875758 w 2810446"/>
              <a:gd name="connsiteY10656" fmla="*/ 513207 h 1405699"/>
              <a:gd name="connsiteX10657" fmla="*/ 1872615 w 2810446"/>
              <a:gd name="connsiteY10657" fmla="*/ 510064 h 1405699"/>
              <a:gd name="connsiteX10658" fmla="*/ 1869472 w 2810446"/>
              <a:gd name="connsiteY10658" fmla="*/ 513207 h 1405699"/>
              <a:gd name="connsiteX10659" fmla="*/ 1872615 w 2810446"/>
              <a:gd name="connsiteY10659" fmla="*/ 516350 h 1405699"/>
              <a:gd name="connsiteX10660" fmla="*/ 1877568 w 2810446"/>
              <a:gd name="connsiteY10660" fmla="*/ 528542 h 1405699"/>
              <a:gd name="connsiteX10661" fmla="*/ 1880711 w 2810446"/>
              <a:gd name="connsiteY10661" fmla="*/ 525399 h 1405699"/>
              <a:gd name="connsiteX10662" fmla="*/ 1877568 w 2810446"/>
              <a:gd name="connsiteY10662" fmla="*/ 522256 h 1405699"/>
              <a:gd name="connsiteX10663" fmla="*/ 1874425 w 2810446"/>
              <a:gd name="connsiteY10663" fmla="*/ 525399 h 1405699"/>
              <a:gd name="connsiteX10664" fmla="*/ 1877568 w 2810446"/>
              <a:gd name="connsiteY10664" fmla="*/ 528542 h 1405699"/>
              <a:gd name="connsiteX10665" fmla="*/ 1882140 w 2810446"/>
              <a:gd name="connsiteY10665" fmla="*/ 541020 h 1405699"/>
              <a:gd name="connsiteX10666" fmla="*/ 1885283 w 2810446"/>
              <a:gd name="connsiteY10666" fmla="*/ 537877 h 1405699"/>
              <a:gd name="connsiteX10667" fmla="*/ 1882140 w 2810446"/>
              <a:gd name="connsiteY10667" fmla="*/ 534734 h 1405699"/>
              <a:gd name="connsiteX10668" fmla="*/ 1878997 w 2810446"/>
              <a:gd name="connsiteY10668" fmla="*/ 537877 h 1405699"/>
              <a:gd name="connsiteX10669" fmla="*/ 1882140 w 2810446"/>
              <a:gd name="connsiteY10669" fmla="*/ 541020 h 1405699"/>
              <a:gd name="connsiteX10670" fmla="*/ 1886426 w 2810446"/>
              <a:gd name="connsiteY10670" fmla="*/ 553498 h 1405699"/>
              <a:gd name="connsiteX10671" fmla="*/ 1889570 w 2810446"/>
              <a:gd name="connsiteY10671" fmla="*/ 550355 h 1405699"/>
              <a:gd name="connsiteX10672" fmla="*/ 1886426 w 2810446"/>
              <a:gd name="connsiteY10672" fmla="*/ 547211 h 1405699"/>
              <a:gd name="connsiteX10673" fmla="*/ 1883283 w 2810446"/>
              <a:gd name="connsiteY10673" fmla="*/ 550355 h 1405699"/>
              <a:gd name="connsiteX10674" fmla="*/ 1886426 w 2810446"/>
              <a:gd name="connsiteY10674" fmla="*/ 553498 h 1405699"/>
              <a:gd name="connsiteX10675" fmla="*/ 1890427 w 2810446"/>
              <a:gd name="connsiteY10675" fmla="*/ 566071 h 1405699"/>
              <a:gd name="connsiteX10676" fmla="*/ 1893570 w 2810446"/>
              <a:gd name="connsiteY10676" fmla="*/ 562928 h 1405699"/>
              <a:gd name="connsiteX10677" fmla="*/ 1890427 w 2810446"/>
              <a:gd name="connsiteY10677" fmla="*/ 559784 h 1405699"/>
              <a:gd name="connsiteX10678" fmla="*/ 1887284 w 2810446"/>
              <a:gd name="connsiteY10678" fmla="*/ 562928 h 1405699"/>
              <a:gd name="connsiteX10679" fmla="*/ 1890427 w 2810446"/>
              <a:gd name="connsiteY10679" fmla="*/ 566071 h 1405699"/>
              <a:gd name="connsiteX10680" fmla="*/ 1894046 w 2810446"/>
              <a:gd name="connsiteY10680" fmla="*/ 578834 h 1405699"/>
              <a:gd name="connsiteX10681" fmla="*/ 1897189 w 2810446"/>
              <a:gd name="connsiteY10681" fmla="*/ 575691 h 1405699"/>
              <a:gd name="connsiteX10682" fmla="*/ 1894046 w 2810446"/>
              <a:gd name="connsiteY10682" fmla="*/ 572548 h 1405699"/>
              <a:gd name="connsiteX10683" fmla="*/ 1890903 w 2810446"/>
              <a:gd name="connsiteY10683" fmla="*/ 575691 h 1405699"/>
              <a:gd name="connsiteX10684" fmla="*/ 1894046 w 2810446"/>
              <a:gd name="connsiteY10684" fmla="*/ 578834 h 1405699"/>
              <a:gd name="connsiteX10685" fmla="*/ 1897285 w 2810446"/>
              <a:gd name="connsiteY10685" fmla="*/ 591693 h 1405699"/>
              <a:gd name="connsiteX10686" fmla="*/ 1900428 w 2810446"/>
              <a:gd name="connsiteY10686" fmla="*/ 588550 h 1405699"/>
              <a:gd name="connsiteX10687" fmla="*/ 1897285 w 2810446"/>
              <a:gd name="connsiteY10687" fmla="*/ 585407 h 1405699"/>
              <a:gd name="connsiteX10688" fmla="*/ 1894142 w 2810446"/>
              <a:gd name="connsiteY10688" fmla="*/ 588550 h 1405699"/>
              <a:gd name="connsiteX10689" fmla="*/ 1897285 w 2810446"/>
              <a:gd name="connsiteY10689" fmla="*/ 591693 h 1405699"/>
              <a:gd name="connsiteX10690" fmla="*/ 1900238 w 2810446"/>
              <a:gd name="connsiteY10690" fmla="*/ 604552 h 1405699"/>
              <a:gd name="connsiteX10691" fmla="*/ 1903381 w 2810446"/>
              <a:gd name="connsiteY10691" fmla="*/ 601409 h 1405699"/>
              <a:gd name="connsiteX10692" fmla="*/ 1900238 w 2810446"/>
              <a:gd name="connsiteY10692" fmla="*/ 598265 h 1405699"/>
              <a:gd name="connsiteX10693" fmla="*/ 1897094 w 2810446"/>
              <a:gd name="connsiteY10693" fmla="*/ 601409 h 1405699"/>
              <a:gd name="connsiteX10694" fmla="*/ 1900238 w 2810446"/>
              <a:gd name="connsiteY10694" fmla="*/ 604552 h 1405699"/>
              <a:gd name="connsiteX10695" fmla="*/ 1902809 w 2810446"/>
              <a:gd name="connsiteY10695" fmla="*/ 617506 h 1405699"/>
              <a:gd name="connsiteX10696" fmla="*/ 1905953 w 2810446"/>
              <a:gd name="connsiteY10696" fmla="*/ 614363 h 1405699"/>
              <a:gd name="connsiteX10697" fmla="*/ 1902809 w 2810446"/>
              <a:gd name="connsiteY10697" fmla="*/ 611219 h 1405699"/>
              <a:gd name="connsiteX10698" fmla="*/ 1899666 w 2810446"/>
              <a:gd name="connsiteY10698" fmla="*/ 614363 h 1405699"/>
              <a:gd name="connsiteX10699" fmla="*/ 1902809 w 2810446"/>
              <a:gd name="connsiteY10699" fmla="*/ 617506 h 1405699"/>
              <a:gd name="connsiteX10700" fmla="*/ 1905095 w 2810446"/>
              <a:gd name="connsiteY10700" fmla="*/ 630555 h 1405699"/>
              <a:gd name="connsiteX10701" fmla="*/ 1908239 w 2810446"/>
              <a:gd name="connsiteY10701" fmla="*/ 627412 h 1405699"/>
              <a:gd name="connsiteX10702" fmla="*/ 1905095 w 2810446"/>
              <a:gd name="connsiteY10702" fmla="*/ 624269 h 1405699"/>
              <a:gd name="connsiteX10703" fmla="*/ 1901952 w 2810446"/>
              <a:gd name="connsiteY10703" fmla="*/ 627412 h 1405699"/>
              <a:gd name="connsiteX10704" fmla="*/ 1905095 w 2810446"/>
              <a:gd name="connsiteY10704" fmla="*/ 630555 h 1405699"/>
              <a:gd name="connsiteX10705" fmla="*/ 1907000 w 2810446"/>
              <a:gd name="connsiteY10705" fmla="*/ 643604 h 1405699"/>
              <a:gd name="connsiteX10706" fmla="*/ 1910143 w 2810446"/>
              <a:gd name="connsiteY10706" fmla="*/ 640461 h 1405699"/>
              <a:gd name="connsiteX10707" fmla="*/ 1907000 w 2810446"/>
              <a:gd name="connsiteY10707" fmla="*/ 637318 h 1405699"/>
              <a:gd name="connsiteX10708" fmla="*/ 1903857 w 2810446"/>
              <a:gd name="connsiteY10708" fmla="*/ 640461 h 1405699"/>
              <a:gd name="connsiteX10709" fmla="*/ 1907000 w 2810446"/>
              <a:gd name="connsiteY10709" fmla="*/ 643604 h 1405699"/>
              <a:gd name="connsiteX10710" fmla="*/ 1908620 w 2810446"/>
              <a:gd name="connsiteY10710" fmla="*/ 656749 h 1405699"/>
              <a:gd name="connsiteX10711" fmla="*/ 1911763 w 2810446"/>
              <a:gd name="connsiteY10711" fmla="*/ 653606 h 1405699"/>
              <a:gd name="connsiteX10712" fmla="*/ 1908620 w 2810446"/>
              <a:gd name="connsiteY10712" fmla="*/ 650462 h 1405699"/>
              <a:gd name="connsiteX10713" fmla="*/ 1905476 w 2810446"/>
              <a:gd name="connsiteY10713" fmla="*/ 653606 h 1405699"/>
              <a:gd name="connsiteX10714" fmla="*/ 1908620 w 2810446"/>
              <a:gd name="connsiteY10714" fmla="*/ 656749 h 1405699"/>
              <a:gd name="connsiteX10715" fmla="*/ 1909763 w 2810446"/>
              <a:gd name="connsiteY10715" fmla="*/ 669988 h 1405699"/>
              <a:gd name="connsiteX10716" fmla="*/ 1912906 w 2810446"/>
              <a:gd name="connsiteY10716" fmla="*/ 666845 h 1405699"/>
              <a:gd name="connsiteX10717" fmla="*/ 1909763 w 2810446"/>
              <a:gd name="connsiteY10717" fmla="*/ 663702 h 1405699"/>
              <a:gd name="connsiteX10718" fmla="*/ 1906619 w 2810446"/>
              <a:gd name="connsiteY10718" fmla="*/ 666845 h 1405699"/>
              <a:gd name="connsiteX10719" fmla="*/ 1909763 w 2810446"/>
              <a:gd name="connsiteY10719" fmla="*/ 669988 h 1405699"/>
              <a:gd name="connsiteX10720" fmla="*/ 1910620 w 2810446"/>
              <a:gd name="connsiteY10720" fmla="*/ 683133 h 1405699"/>
              <a:gd name="connsiteX10721" fmla="*/ 1913763 w 2810446"/>
              <a:gd name="connsiteY10721" fmla="*/ 679990 h 1405699"/>
              <a:gd name="connsiteX10722" fmla="*/ 1910620 w 2810446"/>
              <a:gd name="connsiteY10722" fmla="*/ 676847 h 1405699"/>
              <a:gd name="connsiteX10723" fmla="*/ 1907477 w 2810446"/>
              <a:gd name="connsiteY10723" fmla="*/ 679990 h 1405699"/>
              <a:gd name="connsiteX10724" fmla="*/ 1910620 w 2810446"/>
              <a:gd name="connsiteY10724" fmla="*/ 683133 h 1405699"/>
              <a:gd name="connsiteX10725" fmla="*/ 1911191 w 2810446"/>
              <a:gd name="connsiteY10725" fmla="*/ 696373 h 1405699"/>
              <a:gd name="connsiteX10726" fmla="*/ 1914335 w 2810446"/>
              <a:gd name="connsiteY10726" fmla="*/ 693230 h 1405699"/>
              <a:gd name="connsiteX10727" fmla="*/ 1911191 w 2810446"/>
              <a:gd name="connsiteY10727" fmla="*/ 690086 h 1405699"/>
              <a:gd name="connsiteX10728" fmla="*/ 1908048 w 2810446"/>
              <a:gd name="connsiteY10728" fmla="*/ 693230 h 1405699"/>
              <a:gd name="connsiteX10729" fmla="*/ 1911191 w 2810446"/>
              <a:gd name="connsiteY10729" fmla="*/ 696373 h 1405699"/>
              <a:gd name="connsiteX10730" fmla="*/ 1926146 w 2810446"/>
              <a:gd name="connsiteY10730" fmla="*/ 709613 h 1405699"/>
              <a:gd name="connsiteX10731" fmla="*/ 1929289 w 2810446"/>
              <a:gd name="connsiteY10731" fmla="*/ 706469 h 1405699"/>
              <a:gd name="connsiteX10732" fmla="*/ 1926146 w 2810446"/>
              <a:gd name="connsiteY10732" fmla="*/ 703326 h 1405699"/>
              <a:gd name="connsiteX10733" fmla="*/ 1923002 w 2810446"/>
              <a:gd name="connsiteY10733" fmla="*/ 706469 h 1405699"/>
              <a:gd name="connsiteX10734" fmla="*/ 1926146 w 2810446"/>
              <a:gd name="connsiteY10734" fmla="*/ 709613 h 1405699"/>
              <a:gd name="connsiteX10735" fmla="*/ 1925955 w 2810446"/>
              <a:gd name="connsiteY10735" fmla="*/ 722852 h 1405699"/>
              <a:gd name="connsiteX10736" fmla="*/ 1929098 w 2810446"/>
              <a:gd name="connsiteY10736" fmla="*/ 719709 h 1405699"/>
              <a:gd name="connsiteX10737" fmla="*/ 1925955 w 2810446"/>
              <a:gd name="connsiteY10737" fmla="*/ 716566 h 1405699"/>
              <a:gd name="connsiteX10738" fmla="*/ 1922812 w 2810446"/>
              <a:gd name="connsiteY10738" fmla="*/ 719709 h 1405699"/>
              <a:gd name="connsiteX10739" fmla="*/ 1925955 w 2810446"/>
              <a:gd name="connsiteY10739" fmla="*/ 722852 h 1405699"/>
              <a:gd name="connsiteX10740" fmla="*/ 1925384 w 2810446"/>
              <a:gd name="connsiteY10740" fmla="*/ 735997 h 1405699"/>
              <a:gd name="connsiteX10741" fmla="*/ 1928527 w 2810446"/>
              <a:gd name="connsiteY10741" fmla="*/ 732854 h 1405699"/>
              <a:gd name="connsiteX10742" fmla="*/ 1925384 w 2810446"/>
              <a:gd name="connsiteY10742" fmla="*/ 729710 h 1405699"/>
              <a:gd name="connsiteX10743" fmla="*/ 1922240 w 2810446"/>
              <a:gd name="connsiteY10743" fmla="*/ 732854 h 1405699"/>
              <a:gd name="connsiteX10744" fmla="*/ 1925384 w 2810446"/>
              <a:gd name="connsiteY10744" fmla="*/ 735997 h 1405699"/>
              <a:gd name="connsiteX10745" fmla="*/ 1924622 w 2810446"/>
              <a:gd name="connsiteY10745" fmla="*/ 749237 h 1405699"/>
              <a:gd name="connsiteX10746" fmla="*/ 1927765 w 2810446"/>
              <a:gd name="connsiteY10746" fmla="*/ 746093 h 1405699"/>
              <a:gd name="connsiteX10747" fmla="*/ 1924622 w 2810446"/>
              <a:gd name="connsiteY10747" fmla="*/ 742950 h 1405699"/>
              <a:gd name="connsiteX10748" fmla="*/ 1921478 w 2810446"/>
              <a:gd name="connsiteY10748" fmla="*/ 746093 h 1405699"/>
              <a:gd name="connsiteX10749" fmla="*/ 1924622 w 2810446"/>
              <a:gd name="connsiteY10749" fmla="*/ 749237 h 1405699"/>
              <a:gd name="connsiteX10750" fmla="*/ 1923383 w 2810446"/>
              <a:gd name="connsiteY10750" fmla="*/ 762381 h 1405699"/>
              <a:gd name="connsiteX10751" fmla="*/ 1926527 w 2810446"/>
              <a:gd name="connsiteY10751" fmla="*/ 759238 h 1405699"/>
              <a:gd name="connsiteX10752" fmla="*/ 1923383 w 2810446"/>
              <a:gd name="connsiteY10752" fmla="*/ 756095 h 1405699"/>
              <a:gd name="connsiteX10753" fmla="*/ 1920240 w 2810446"/>
              <a:gd name="connsiteY10753" fmla="*/ 759238 h 1405699"/>
              <a:gd name="connsiteX10754" fmla="*/ 1923383 w 2810446"/>
              <a:gd name="connsiteY10754" fmla="*/ 762381 h 1405699"/>
              <a:gd name="connsiteX10755" fmla="*/ 1921859 w 2810446"/>
              <a:gd name="connsiteY10755" fmla="*/ 775526 h 1405699"/>
              <a:gd name="connsiteX10756" fmla="*/ 1925003 w 2810446"/>
              <a:gd name="connsiteY10756" fmla="*/ 772382 h 1405699"/>
              <a:gd name="connsiteX10757" fmla="*/ 1921859 w 2810446"/>
              <a:gd name="connsiteY10757" fmla="*/ 769239 h 1405699"/>
              <a:gd name="connsiteX10758" fmla="*/ 1918716 w 2810446"/>
              <a:gd name="connsiteY10758" fmla="*/ 772382 h 1405699"/>
              <a:gd name="connsiteX10759" fmla="*/ 1921859 w 2810446"/>
              <a:gd name="connsiteY10759" fmla="*/ 775526 h 1405699"/>
              <a:gd name="connsiteX10760" fmla="*/ 1920050 w 2810446"/>
              <a:gd name="connsiteY10760" fmla="*/ 788670 h 1405699"/>
              <a:gd name="connsiteX10761" fmla="*/ 1923193 w 2810446"/>
              <a:gd name="connsiteY10761" fmla="*/ 785527 h 1405699"/>
              <a:gd name="connsiteX10762" fmla="*/ 1920050 w 2810446"/>
              <a:gd name="connsiteY10762" fmla="*/ 782384 h 1405699"/>
              <a:gd name="connsiteX10763" fmla="*/ 1916906 w 2810446"/>
              <a:gd name="connsiteY10763" fmla="*/ 785527 h 1405699"/>
              <a:gd name="connsiteX10764" fmla="*/ 1920050 w 2810446"/>
              <a:gd name="connsiteY10764" fmla="*/ 788670 h 1405699"/>
              <a:gd name="connsiteX10765" fmla="*/ 1917859 w 2810446"/>
              <a:gd name="connsiteY10765" fmla="*/ 801719 h 1405699"/>
              <a:gd name="connsiteX10766" fmla="*/ 1921002 w 2810446"/>
              <a:gd name="connsiteY10766" fmla="*/ 798576 h 1405699"/>
              <a:gd name="connsiteX10767" fmla="*/ 1917859 w 2810446"/>
              <a:gd name="connsiteY10767" fmla="*/ 795433 h 1405699"/>
              <a:gd name="connsiteX10768" fmla="*/ 1914716 w 2810446"/>
              <a:gd name="connsiteY10768" fmla="*/ 798576 h 1405699"/>
              <a:gd name="connsiteX10769" fmla="*/ 1917859 w 2810446"/>
              <a:gd name="connsiteY10769" fmla="*/ 801719 h 1405699"/>
              <a:gd name="connsiteX10770" fmla="*/ 1915287 w 2810446"/>
              <a:gd name="connsiteY10770" fmla="*/ 814673 h 1405699"/>
              <a:gd name="connsiteX10771" fmla="*/ 1918430 w 2810446"/>
              <a:gd name="connsiteY10771" fmla="*/ 811530 h 1405699"/>
              <a:gd name="connsiteX10772" fmla="*/ 1915287 w 2810446"/>
              <a:gd name="connsiteY10772" fmla="*/ 808387 h 1405699"/>
              <a:gd name="connsiteX10773" fmla="*/ 1912144 w 2810446"/>
              <a:gd name="connsiteY10773" fmla="*/ 811530 h 1405699"/>
              <a:gd name="connsiteX10774" fmla="*/ 1915287 w 2810446"/>
              <a:gd name="connsiteY10774" fmla="*/ 814673 h 1405699"/>
              <a:gd name="connsiteX10775" fmla="*/ 1912430 w 2810446"/>
              <a:gd name="connsiteY10775" fmla="*/ 827627 h 1405699"/>
              <a:gd name="connsiteX10776" fmla="*/ 1915573 w 2810446"/>
              <a:gd name="connsiteY10776" fmla="*/ 824484 h 1405699"/>
              <a:gd name="connsiteX10777" fmla="*/ 1912430 w 2810446"/>
              <a:gd name="connsiteY10777" fmla="*/ 821341 h 1405699"/>
              <a:gd name="connsiteX10778" fmla="*/ 1909286 w 2810446"/>
              <a:gd name="connsiteY10778" fmla="*/ 824484 h 1405699"/>
              <a:gd name="connsiteX10779" fmla="*/ 1912430 w 2810446"/>
              <a:gd name="connsiteY10779" fmla="*/ 827627 h 1405699"/>
              <a:gd name="connsiteX10780" fmla="*/ 1909191 w 2810446"/>
              <a:gd name="connsiteY10780" fmla="*/ 840391 h 1405699"/>
              <a:gd name="connsiteX10781" fmla="*/ 1912334 w 2810446"/>
              <a:gd name="connsiteY10781" fmla="*/ 837248 h 1405699"/>
              <a:gd name="connsiteX10782" fmla="*/ 1909191 w 2810446"/>
              <a:gd name="connsiteY10782" fmla="*/ 834104 h 1405699"/>
              <a:gd name="connsiteX10783" fmla="*/ 1906048 w 2810446"/>
              <a:gd name="connsiteY10783" fmla="*/ 837248 h 1405699"/>
              <a:gd name="connsiteX10784" fmla="*/ 1909191 w 2810446"/>
              <a:gd name="connsiteY10784" fmla="*/ 840391 h 1405699"/>
              <a:gd name="connsiteX10785" fmla="*/ 1026224 w 2810446"/>
              <a:gd name="connsiteY10785" fmla="*/ 1053941 h 1405699"/>
              <a:gd name="connsiteX10786" fmla="*/ 1029367 w 2810446"/>
              <a:gd name="connsiteY10786" fmla="*/ 1050798 h 1405699"/>
              <a:gd name="connsiteX10787" fmla="*/ 1026224 w 2810446"/>
              <a:gd name="connsiteY10787" fmla="*/ 1047655 h 1405699"/>
              <a:gd name="connsiteX10788" fmla="*/ 1023080 w 2810446"/>
              <a:gd name="connsiteY10788" fmla="*/ 1050798 h 1405699"/>
              <a:gd name="connsiteX10789" fmla="*/ 1026224 w 2810446"/>
              <a:gd name="connsiteY10789" fmla="*/ 1053941 h 1405699"/>
              <a:gd name="connsiteX10790" fmla="*/ 1017556 w 2810446"/>
              <a:gd name="connsiteY10790" fmla="*/ 1043940 h 1405699"/>
              <a:gd name="connsiteX10791" fmla="*/ 1020699 w 2810446"/>
              <a:gd name="connsiteY10791" fmla="*/ 1040797 h 1405699"/>
              <a:gd name="connsiteX10792" fmla="*/ 1017556 w 2810446"/>
              <a:gd name="connsiteY10792" fmla="*/ 1037654 h 1405699"/>
              <a:gd name="connsiteX10793" fmla="*/ 1014413 w 2810446"/>
              <a:gd name="connsiteY10793" fmla="*/ 1040797 h 1405699"/>
              <a:gd name="connsiteX10794" fmla="*/ 1017556 w 2810446"/>
              <a:gd name="connsiteY10794" fmla="*/ 1043940 h 1405699"/>
              <a:gd name="connsiteX10795" fmla="*/ 1009079 w 2810446"/>
              <a:gd name="connsiteY10795" fmla="*/ 1033748 h 1405699"/>
              <a:gd name="connsiteX10796" fmla="*/ 1012222 w 2810446"/>
              <a:gd name="connsiteY10796" fmla="*/ 1030605 h 1405699"/>
              <a:gd name="connsiteX10797" fmla="*/ 1009079 w 2810446"/>
              <a:gd name="connsiteY10797" fmla="*/ 1027462 h 1405699"/>
              <a:gd name="connsiteX10798" fmla="*/ 1005935 w 2810446"/>
              <a:gd name="connsiteY10798" fmla="*/ 1030605 h 1405699"/>
              <a:gd name="connsiteX10799" fmla="*/ 1009079 w 2810446"/>
              <a:gd name="connsiteY10799" fmla="*/ 1033748 h 1405699"/>
              <a:gd name="connsiteX10800" fmla="*/ 1000887 w 2810446"/>
              <a:gd name="connsiteY10800" fmla="*/ 1023366 h 1405699"/>
              <a:gd name="connsiteX10801" fmla="*/ 1004030 w 2810446"/>
              <a:gd name="connsiteY10801" fmla="*/ 1020223 h 1405699"/>
              <a:gd name="connsiteX10802" fmla="*/ 1000887 w 2810446"/>
              <a:gd name="connsiteY10802" fmla="*/ 1017080 h 1405699"/>
              <a:gd name="connsiteX10803" fmla="*/ 997744 w 2810446"/>
              <a:gd name="connsiteY10803" fmla="*/ 1020223 h 1405699"/>
              <a:gd name="connsiteX10804" fmla="*/ 1000887 w 2810446"/>
              <a:gd name="connsiteY10804" fmla="*/ 1023366 h 1405699"/>
              <a:gd name="connsiteX10805" fmla="*/ 992981 w 2810446"/>
              <a:gd name="connsiteY10805" fmla="*/ 1012793 h 1405699"/>
              <a:gd name="connsiteX10806" fmla="*/ 996125 w 2810446"/>
              <a:gd name="connsiteY10806" fmla="*/ 1009650 h 1405699"/>
              <a:gd name="connsiteX10807" fmla="*/ 992981 w 2810446"/>
              <a:gd name="connsiteY10807" fmla="*/ 1006507 h 1405699"/>
              <a:gd name="connsiteX10808" fmla="*/ 989838 w 2810446"/>
              <a:gd name="connsiteY10808" fmla="*/ 1009650 h 1405699"/>
              <a:gd name="connsiteX10809" fmla="*/ 992981 w 2810446"/>
              <a:gd name="connsiteY10809" fmla="*/ 1012793 h 1405699"/>
              <a:gd name="connsiteX10810" fmla="*/ 985361 w 2810446"/>
              <a:gd name="connsiteY10810" fmla="*/ 1001935 h 1405699"/>
              <a:gd name="connsiteX10811" fmla="*/ 988505 w 2810446"/>
              <a:gd name="connsiteY10811" fmla="*/ 998792 h 1405699"/>
              <a:gd name="connsiteX10812" fmla="*/ 985361 w 2810446"/>
              <a:gd name="connsiteY10812" fmla="*/ 995648 h 1405699"/>
              <a:gd name="connsiteX10813" fmla="*/ 982218 w 2810446"/>
              <a:gd name="connsiteY10813" fmla="*/ 998792 h 1405699"/>
              <a:gd name="connsiteX10814" fmla="*/ 985361 w 2810446"/>
              <a:gd name="connsiteY10814" fmla="*/ 1001935 h 1405699"/>
              <a:gd name="connsiteX10815" fmla="*/ 978027 w 2810446"/>
              <a:gd name="connsiteY10815" fmla="*/ 990981 h 1405699"/>
              <a:gd name="connsiteX10816" fmla="*/ 981170 w 2810446"/>
              <a:gd name="connsiteY10816" fmla="*/ 987838 h 1405699"/>
              <a:gd name="connsiteX10817" fmla="*/ 978027 w 2810446"/>
              <a:gd name="connsiteY10817" fmla="*/ 984695 h 1405699"/>
              <a:gd name="connsiteX10818" fmla="*/ 974884 w 2810446"/>
              <a:gd name="connsiteY10818" fmla="*/ 987838 h 1405699"/>
              <a:gd name="connsiteX10819" fmla="*/ 978027 w 2810446"/>
              <a:gd name="connsiteY10819" fmla="*/ 990981 h 1405699"/>
              <a:gd name="connsiteX10820" fmla="*/ 970883 w 2810446"/>
              <a:gd name="connsiteY10820" fmla="*/ 979837 h 1405699"/>
              <a:gd name="connsiteX10821" fmla="*/ 974027 w 2810446"/>
              <a:gd name="connsiteY10821" fmla="*/ 976694 h 1405699"/>
              <a:gd name="connsiteX10822" fmla="*/ 970883 w 2810446"/>
              <a:gd name="connsiteY10822" fmla="*/ 973550 h 1405699"/>
              <a:gd name="connsiteX10823" fmla="*/ 967740 w 2810446"/>
              <a:gd name="connsiteY10823" fmla="*/ 976694 h 1405699"/>
              <a:gd name="connsiteX10824" fmla="*/ 970883 w 2810446"/>
              <a:gd name="connsiteY10824" fmla="*/ 979837 h 1405699"/>
              <a:gd name="connsiteX10825" fmla="*/ 964121 w 2810446"/>
              <a:gd name="connsiteY10825" fmla="*/ 968407 h 1405699"/>
              <a:gd name="connsiteX10826" fmla="*/ 967264 w 2810446"/>
              <a:gd name="connsiteY10826" fmla="*/ 965263 h 1405699"/>
              <a:gd name="connsiteX10827" fmla="*/ 964121 w 2810446"/>
              <a:gd name="connsiteY10827" fmla="*/ 962120 h 1405699"/>
              <a:gd name="connsiteX10828" fmla="*/ 960977 w 2810446"/>
              <a:gd name="connsiteY10828" fmla="*/ 965263 h 1405699"/>
              <a:gd name="connsiteX10829" fmla="*/ 964121 w 2810446"/>
              <a:gd name="connsiteY10829" fmla="*/ 968407 h 1405699"/>
              <a:gd name="connsiteX10830" fmla="*/ 957644 w 2810446"/>
              <a:gd name="connsiteY10830" fmla="*/ 956882 h 1405699"/>
              <a:gd name="connsiteX10831" fmla="*/ 960787 w 2810446"/>
              <a:gd name="connsiteY10831" fmla="*/ 953738 h 1405699"/>
              <a:gd name="connsiteX10832" fmla="*/ 957644 w 2810446"/>
              <a:gd name="connsiteY10832" fmla="*/ 950595 h 1405699"/>
              <a:gd name="connsiteX10833" fmla="*/ 954500 w 2810446"/>
              <a:gd name="connsiteY10833" fmla="*/ 953738 h 1405699"/>
              <a:gd name="connsiteX10834" fmla="*/ 957644 w 2810446"/>
              <a:gd name="connsiteY10834" fmla="*/ 956882 h 1405699"/>
              <a:gd name="connsiteX10835" fmla="*/ 951452 w 2810446"/>
              <a:gd name="connsiteY10835" fmla="*/ 945261 h 1405699"/>
              <a:gd name="connsiteX10836" fmla="*/ 954596 w 2810446"/>
              <a:gd name="connsiteY10836" fmla="*/ 942118 h 1405699"/>
              <a:gd name="connsiteX10837" fmla="*/ 951452 w 2810446"/>
              <a:gd name="connsiteY10837" fmla="*/ 938975 h 1405699"/>
              <a:gd name="connsiteX10838" fmla="*/ 948309 w 2810446"/>
              <a:gd name="connsiteY10838" fmla="*/ 942118 h 1405699"/>
              <a:gd name="connsiteX10839" fmla="*/ 951452 w 2810446"/>
              <a:gd name="connsiteY10839" fmla="*/ 945261 h 1405699"/>
              <a:gd name="connsiteX10840" fmla="*/ 945547 w 2810446"/>
              <a:gd name="connsiteY10840" fmla="*/ 933355 h 1405699"/>
              <a:gd name="connsiteX10841" fmla="*/ 948690 w 2810446"/>
              <a:gd name="connsiteY10841" fmla="*/ 930212 h 1405699"/>
              <a:gd name="connsiteX10842" fmla="*/ 945547 w 2810446"/>
              <a:gd name="connsiteY10842" fmla="*/ 927068 h 1405699"/>
              <a:gd name="connsiteX10843" fmla="*/ 942404 w 2810446"/>
              <a:gd name="connsiteY10843" fmla="*/ 930212 h 1405699"/>
              <a:gd name="connsiteX10844" fmla="*/ 945547 w 2810446"/>
              <a:gd name="connsiteY10844" fmla="*/ 933355 h 1405699"/>
              <a:gd name="connsiteX10845" fmla="*/ 939927 w 2810446"/>
              <a:gd name="connsiteY10845" fmla="*/ 921353 h 1405699"/>
              <a:gd name="connsiteX10846" fmla="*/ 943070 w 2810446"/>
              <a:gd name="connsiteY10846" fmla="*/ 918210 h 1405699"/>
              <a:gd name="connsiteX10847" fmla="*/ 939927 w 2810446"/>
              <a:gd name="connsiteY10847" fmla="*/ 915067 h 1405699"/>
              <a:gd name="connsiteX10848" fmla="*/ 936784 w 2810446"/>
              <a:gd name="connsiteY10848" fmla="*/ 918210 h 1405699"/>
              <a:gd name="connsiteX10849" fmla="*/ 939927 w 2810446"/>
              <a:gd name="connsiteY10849" fmla="*/ 921353 h 1405699"/>
              <a:gd name="connsiteX10850" fmla="*/ 934688 w 2810446"/>
              <a:gd name="connsiteY10850" fmla="*/ 909257 h 1405699"/>
              <a:gd name="connsiteX10851" fmla="*/ 937832 w 2810446"/>
              <a:gd name="connsiteY10851" fmla="*/ 906113 h 1405699"/>
              <a:gd name="connsiteX10852" fmla="*/ 934688 w 2810446"/>
              <a:gd name="connsiteY10852" fmla="*/ 902970 h 1405699"/>
              <a:gd name="connsiteX10853" fmla="*/ 931545 w 2810446"/>
              <a:gd name="connsiteY10853" fmla="*/ 906113 h 1405699"/>
              <a:gd name="connsiteX10854" fmla="*/ 934688 w 2810446"/>
              <a:gd name="connsiteY10854" fmla="*/ 909257 h 1405699"/>
              <a:gd name="connsiteX10855" fmla="*/ 929735 w 2810446"/>
              <a:gd name="connsiteY10855" fmla="*/ 896969 h 1405699"/>
              <a:gd name="connsiteX10856" fmla="*/ 932879 w 2810446"/>
              <a:gd name="connsiteY10856" fmla="*/ 893826 h 1405699"/>
              <a:gd name="connsiteX10857" fmla="*/ 929735 w 2810446"/>
              <a:gd name="connsiteY10857" fmla="*/ 890683 h 1405699"/>
              <a:gd name="connsiteX10858" fmla="*/ 926592 w 2810446"/>
              <a:gd name="connsiteY10858" fmla="*/ 893826 h 1405699"/>
              <a:gd name="connsiteX10859" fmla="*/ 929735 w 2810446"/>
              <a:gd name="connsiteY10859" fmla="*/ 896969 h 1405699"/>
              <a:gd name="connsiteX10860" fmla="*/ 925068 w 2810446"/>
              <a:gd name="connsiteY10860" fmla="*/ 884587 h 1405699"/>
              <a:gd name="connsiteX10861" fmla="*/ 928211 w 2810446"/>
              <a:gd name="connsiteY10861" fmla="*/ 881444 h 1405699"/>
              <a:gd name="connsiteX10862" fmla="*/ 925068 w 2810446"/>
              <a:gd name="connsiteY10862" fmla="*/ 878300 h 1405699"/>
              <a:gd name="connsiteX10863" fmla="*/ 921925 w 2810446"/>
              <a:gd name="connsiteY10863" fmla="*/ 881444 h 1405699"/>
              <a:gd name="connsiteX10864" fmla="*/ 925068 w 2810446"/>
              <a:gd name="connsiteY10864" fmla="*/ 884587 h 1405699"/>
              <a:gd name="connsiteX10865" fmla="*/ 920782 w 2810446"/>
              <a:gd name="connsiteY10865" fmla="*/ 872109 h 1405699"/>
              <a:gd name="connsiteX10866" fmla="*/ 923925 w 2810446"/>
              <a:gd name="connsiteY10866" fmla="*/ 868966 h 1405699"/>
              <a:gd name="connsiteX10867" fmla="*/ 920782 w 2810446"/>
              <a:gd name="connsiteY10867" fmla="*/ 865823 h 1405699"/>
              <a:gd name="connsiteX10868" fmla="*/ 917638 w 2810446"/>
              <a:gd name="connsiteY10868" fmla="*/ 868966 h 1405699"/>
              <a:gd name="connsiteX10869" fmla="*/ 920782 w 2810446"/>
              <a:gd name="connsiteY10869" fmla="*/ 872109 h 1405699"/>
              <a:gd name="connsiteX10870" fmla="*/ 1666304 w 2810446"/>
              <a:gd name="connsiteY10870" fmla="*/ 261747 h 1405699"/>
              <a:gd name="connsiteX10871" fmla="*/ 1669447 w 2810446"/>
              <a:gd name="connsiteY10871" fmla="*/ 258604 h 1405699"/>
              <a:gd name="connsiteX10872" fmla="*/ 1666304 w 2810446"/>
              <a:gd name="connsiteY10872" fmla="*/ 255461 h 1405699"/>
              <a:gd name="connsiteX10873" fmla="*/ 1663160 w 2810446"/>
              <a:gd name="connsiteY10873" fmla="*/ 258604 h 1405699"/>
              <a:gd name="connsiteX10874" fmla="*/ 1666304 w 2810446"/>
              <a:gd name="connsiteY10874" fmla="*/ 261747 h 1405699"/>
              <a:gd name="connsiteX10875" fmla="*/ 1677638 w 2810446"/>
              <a:gd name="connsiteY10875" fmla="*/ 268510 h 1405699"/>
              <a:gd name="connsiteX10876" fmla="*/ 1680782 w 2810446"/>
              <a:gd name="connsiteY10876" fmla="*/ 265367 h 1405699"/>
              <a:gd name="connsiteX10877" fmla="*/ 1677638 w 2810446"/>
              <a:gd name="connsiteY10877" fmla="*/ 262223 h 1405699"/>
              <a:gd name="connsiteX10878" fmla="*/ 1674495 w 2810446"/>
              <a:gd name="connsiteY10878" fmla="*/ 265367 h 1405699"/>
              <a:gd name="connsiteX10879" fmla="*/ 1677638 w 2810446"/>
              <a:gd name="connsiteY10879" fmla="*/ 268510 h 1405699"/>
              <a:gd name="connsiteX10880" fmla="*/ 1688878 w 2810446"/>
              <a:gd name="connsiteY10880" fmla="*/ 275463 h 1405699"/>
              <a:gd name="connsiteX10881" fmla="*/ 1692021 w 2810446"/>
              <a:gd name="connsiteY10881" fmla="*/ 272320 h 1405699"/>
              <a:gd name="connsiteX10882" fmla="*/ 1688878 w 2810446"/>
              <a:gd name="connsiteY10882" fmla="*/ 269177 h 1405699"/>
              <a:gd name="connsiteX10883" fmla="*/ 1685735 w 2810446"/>
              <a:gd name="connsiteY10883" fmla="*/ 272320 h 1405699"/>
              <a:gd name="connsiteX10884" fmla="*/ 1688878 w 2810446"/>
              <a:gd name="connsiteY10884" fmla="*/ 275463 h 1405699"/>
              <a:gd name="connsiteX10885" fmla="*/ 1699927 w 2810446"/>
              <a:gd name="connsiteY10885" fmla="*/ 282797 h 1405699"/>
              <a:gd name="connsiteX10886" fmla="*/ 1703070 w 2810446"/>
              <a:gd name="connsiteY10886" fmla="*/ 279654 h 1405699"/>
              <a:gd name="connsiteX10887" fmla="*/ 1699927 w 2810446"/>
              <a:gd name="connsiteY10887" fmla="*/ 276511 h 1405699"/>
              <a:gd name="connsiteX10888" fmla="*/ 1696784 w 2810446"/>
              <a:gd name="connsiteY10888" fmla="*/ 279654 h 1405699"/>
              <a:gd name="connsiteX10889" fmla="*/ 1699927 w 2810446"/>
              <a:gd name="connsiteY10889" fmla="*/ 282797 h 1405699"/>
              <a:gd name="connsiteX10890" fmla="*/ 1710785 w 2810446"/>
              <a:gd name="connsiteY10890" fmla="*/ 290322 h 1405699"/>
              <a:gd name="connsiteX10891" fmla="*/ 1713929 w 2810446"/>
              <a:gd name="connsiteY10891" fmla="*/ 287179 h 1405699"/>
              <a:gd name="connsiteX10892" fmla="*/ 1710785 w 2810446"/>
              <a:gd name="connsiteY10892" fmla="*/ 284036 h 1405699"/>
              <a:gd name="connsiteX10893" fmla="*/ 1707642 w 2810446"/>
              <a:gd name="connsiteY10893" fmla="*/ 287179 h 1405699"/>
              <a:gd name="connsiteX10894" fmla="*/ 1710785 w 2810446"/>
              <a:gd name="connsiteY10894" fmla="*/ 290322 h 1405699"/>
              <a:gd name="connsiteX10895" fmla="*/ 1721453 w 2810446"/>
              <a:gd name="connsiteY10895" fmla="*/ 298228 h 1405699"/>
              <a:gd name="connsiteX10896" fmla="*/ 1724597 w 2810446"/>
              <a:gd name="connsiteY10896" fmla="*/ 295085 h 1405699"/>
              <a:gd name="connsiteX10897" fmla="*/ 1721453 w 2810446"/>
              <a:gd name="connsiteY10897" fmla="*/ 291941 h 1405699"/>
              <a:gd name="connsiteX10898" fmla="*/ 1718310 w 2810446"/>
              <a:gd name="connsiteY10898" fmla="*/ 295085 h 1405699"/>
              <a:gd name="connsiteX10899" fmla="*/ 1721453 w 2810446"/>
              <a:gd name="connsiteY10899" fmla="*/ 298228 h 1405699"/>
              <a:gd name="connsiteX10900" fmla="*/ 1731931 w 2810446"/>
              <a:gd name="connsiteY10900" fmla="*/ 306324 h 1405699"/>
              <a:gd name="connsiteX10901" fmla="*/ 1735074 w 2810446"/>
              <a:gd name="connsiteY10901" fmla="*/ 303181 h 1405699"/>
              <a:gd name="connsiteX10902" fmla="*/ 1731931 w 2810446"/>
              <a:gd name="connsiteY10902" fmla="*/ 300038 h 1405699"/>
              <a:gd name="connsiteX10903" fmla="*/ 1728788 w 2810446"/>
              <a:gd name="connsiteY10903" fmla="*/ 303181 h 1405699"/>
              <a:gd name="connsiteX10904" fmla="*/ 1731931 w 2810446"/>
              <a:gd name="connsiteY10904" fmla="*/ 306324 h 1405699"/>
              <a:gd name="connsiteX10905" fmla="*/ 1742123 w 2810446"/>
              <a:gd name="connsiteY10905" fmla="*/ 314706 h 1405699"/>
              <a:gd name="connsiteX10906" fmla="*/ 1745266 w 2810446"/>
              <a:gd name="connsiteY10906" fmla="*/ 311563 h 1405699"/>
              <a:gd name="connsiteX10907" fmla="*/ 1742123 w 2810446"/>
              <a:gd name="connsiteY10907" fmla="*/ 308420 h 1405699"/>
              <a:gd name="connsiteX10908" fmla="*/ 1738979 w 2810446"/>
              <a:gd name="connsiteY10908" fmla="*/ 311563 h 1405699"/>
              <a:gd name="connsiteX10909" fmla="*/ 1742123 w 2810446"/>
              <a:gd name="connsiteY10909" fmla="*/ 314706 h 1405699"/>
              <a:gd name="connsiteX10910" fmla="*/ 1752124 w 2810446"/>
              <a:gd name="connsiteY10910" fmla="*/ 323279 h 1405699"/>
              <a:gd name="connsiteX10911" fmla="*/ 1755267 w 2810446"/>
              <a:gd name="connsiteY10911" fmla="*/ 320135 h 1405699"/>
              <a:gd name="connsiteX10912" fmla="*/ 1752124 w 2810446"/>
              <a:gd name="connsiteY10912" fmla="*/ 316992 h 1405699"/>
              <a:gd name="connsiteX10913" fmla="*/ 1748981 w 2810446"/>
              <a:gd name="connsiteY10913" fmla="*/ 320135 h 1405699"/>
              <a:gd name="connsiteX10914" fmla="*/ 1752124 w 2810446"/>
              <a:gd name="connsiteY10914" fmla="*/ 323279 h 1405699"/>
              <a:gd name="connsiteX10915" fmla="*/ 1761935 w 2810446"/>
              <a:gd name="connsiteY10915" fmla="*/ 332232 h 1405699"/>
              <a:gd name="connsiteX10916" fmla="*/ 1765078 w 2810446"/>
              <a:gd name="connsiteY10916" fmla="*/ 329089 h 1405699"/>
              <a:gd name="connsiteX10917" fmla="*/ 1761935 w 2810446"/>
              <a:gd name="connsiteY10917" fmla="*/ 325946 h 1405699"/>
              <a:gd name="connsiteX10918" fmla="*/ 1758791 w 2810446"/>
              <a:gd name="connsiteY10918" fmla="*/ 329089 h 1405699"/>
              <a:gd name="connsiteX10919" fmla="*/ 1761935 w 2810446"/>
              <a:gd name="connsiteY10919" fmla="*/ 332232 h 1405699"/>
              <a:gd name="connsiteX10920" fmla="*/ 1771460 w 2810446"/>
              <a:gd name="connsiteY10920" fmla="*/ 341376 h 1405699"/>
              <a:gd name="connsiteX10921" fmla="*/ 1774603 w 2810446"/>
              <a:gd name="connsiteY10921" fmla="*/ 338233 h 1405699"/>
              <a:gd name="connsiteX10922" fmla="*/ 1771460 w 2810446"/>
              <a:gd name="connsiteY10922" fmla="*/ 335090 h 1405699"/>
              <a:gd name="connsiteX10923" fmla="*/ 1768316 w 2810446"/>
              <a:gd name="connsiteY10923" fmla="*/ 338233 h 1405699"/>
              <a:gd name="connsiteX10924" fmla="*/ 1771460 w 2810446"/>
              <a:gd name="connsiteY10924" fmla="*/ 341376 h 1405699"/>
              <a:gd name="connsiteX10925" fmla="*/ 1780794 w 2810446"/>
              <a:gd name="connsiteY10925" fmla="*/ 350711 h 1405699"/>
              <a:gd name="connsiteX10926" fmla="*/ 1783937 w 2810446"/>
              <a:gd name="connsiteY10926" fmla="*/ 347567 h 1405699"/>
              <a:gd name="connsiteX10927" fmla="*/ 1780794 w 2810446"/>
              <a:gd name="connsiteY10927" fmla="*/ 344424 h 1405699"/>
              <a:gd name="connsiteX10928" fmla="*/ 1777651 w 2810446"/>
              <a:gd name="connsiteY10928" fmla="*/ 347567 h 1405699"/>
              <a:gd name="connsiteX10929" fmla="*/ 1780794 w 2810446"/>
              <a:gd name="connsiteY10929" fmla="*/ 350711 h 1405699"/>
              <a:gd name="connsiteX10930" fmla="*/ 1789938 w 2810446"/>
              <a:gd name="connsiteY10930" fmla="*/ 360331 h 1405699"/>
              <a:gd name="connsiteX10931" fmla="*/ 1793081 w 2810446"/>
              <a:gd name="connsiteY10931" fmla="*/ 357188 h 1405699"/>
              <a:gd name="connsiteX10932" fmla="*/ 1789938 w 2810446"/>
              <a:gd name="connsiteY10932" fmla="*/ 354044 h 1405699"/>
              <a:gd name="connsiteX10933" fmla="*/ 1786795 w 2810446"/>
              <a:gd name="connsiteY10933" fmla="*/ 357188 h 1405699"/>
              <a:gd name="connsiteX10934" fmla="*/ 1789938 w 2810446"/>
              <a:gd name="connsiteY10934" fmla="*/ 360331 h 1405699"/>
              <a:gd name="connsiteX10935" fmla="*/ 1798701 w 2810446"/>
              <a:gd name="connsiteY10935" fmla="*/ 370237 h 1405699"/>
              <a:gd name="connsiteX10936" fmla="*/ 1801844 w 2810446"/>
              <a:gd name="connsiteY10936" fmla="*/ 367094 h 1405699"/>
              <a:gd name="connsiteX10937" fmla="*/ 1798701 w 2810446"/>
              <a:gd name="connsiteY10937" fmla="*/ 363950 h 1405699"/>
              <a:gd name="connsiteX10938" fmla="*/ 1795558 w 2810446"/>
              <a:gd name="connsiteY10938" fmla="*/ 367094 h 1405699"/>
              <a:gd name="connsiteX10939" fmla="*/ 1798701 w 2810446"/>
              <a:gd name="connsiteY10939" fmla="*/ 370237 h 1405699"/>
              <a:gd name="connsiteX10940" fmla="*/ 1807274 w 2810446"/>
              <a:gd name="connsiteY10940" fmla="*/ 380238 h 1405699"/>
              <a:gd name="connsiteX10941" fmla="*/ 1810417 w 2810446"/>
              <a:gd name="connsiteY10941" fmla="*/ 377095 h 1405699"/>
              <a:gd name="connsiteX10942" fmla="*/ 1807274 w 2810446"/>
              <a:gd name="connsiteY10942" fmla="*/ 373951 h 1405699"/>
              <a:gd name="connsiteX10943" fmla="*/ 1804130 w 2810446"/>
              <a:gd name="connsiteY10943" fmla="*/ 377095 h 1405699"/>
              <a:gd name="connsiteX10944" fmla="*/ 1807274 w 2810446"/>
              <a:gd name="connsiteY10944" fmla="*/ 380238 h 1405699"/>
              <a:gd name="connsiteX10945" fmla="*/ 1815656 w 2810446"/>
              <a:gd name="connsiteY10945" fmla="*/ 390620 h 1405699"/>
              <a:gd name="connsiteX10946" fmla="*/ 1818799 w 2810446"/>
              <a:gd name="connsiteY10946" fmla="*/ 387477 h 1405699"/>
              <a:gd name="connsiteX10947" fmla="*/ 1815656 w 2810446"/>
              <a:gd name="connsiteY10947" fmla="*/ 384334 h 1405699"/>
              <a:gd name="connsiteX10948" fmla="*/ 1812512 w 2810446"/>
              <a:gd name="connsiteY10948" fmla="*/ 387477 h 1405699"/>
              <a:gd name="connsiteX10949" fmla="*/ 1815656 w 2810446"/>
              <a:gd name="connsiteY10949" fmla="*/ 390620 h 1405699"/>
              <a:gd name="connsiteX10950" fmla="*/ 1823657 w 2810446"/>
              <a:gd name="connsiteY10950" fmla="*/ 401098 h 1405699"/>
              <a:gd name="connsiteX10951" fmla="*/ 1826800 w 2810446"/>
              <a:gd name="connsiteY10951" fmla="*/ 397955 h 1405699"/>
              <a:gd name="connsiteX10952" fmla="*/ 1823657 w 2810446"/>
              <a:gd name="connsiteY10952" fmla="*/ 394811 h 1405699"/>
              <a:gd name="connsiteX10953" fmla="*/ 1820513 w 2810446"/>
              <a:gd name="connsiteY10953" fmla="*/ 397955 h 1405699"/>
              <a:gd name="connsiteX10954" fmla="*/ 1823657 w 2810446"/>
              <a:gd name="connsiteY10954" fmla="*/ 401098 h 1405699"/>
              <a:gd name="connsiteX10955" fmla="*/ 1831467 w 2810446"/>
              <a:gd name="connsiteY10955" fmla="*/ 411766 h 1405699"/>
              <a:gd name="connsiteX10956" fmla="*/ 1834610 w 2810446"/>
              <a:gd name="connsiteY10956" fmla="*/ 408623 h 1405699"/>
              <a:gd name="connsiteX10957" fmla="*/ 1831467 w 2810446"/>
              <a:gd name="connsiteY10957" fmla="*/ 405479 h 1405699"/>
              <a:gd name="connsiteX10958" fmla="*/ 1828324 w 2810446"/>
              <a:gd name="connsiteY10958" fmla="*/ 408623 h 1405699"/>
              <a:gd name="connsiteX10959" fmla="*/ 1831467 w 2810446"/>
              <a:gd name="connsiteY10959" fmla="*/ 411766 h 1405699"/>
              <a:gd name="connsiteX10960" fmla="*/ 1838897 w 2810446"/>
              <a:gd name="connsiteY10960" fmla="*/ 422720 h 1405699"/>
              <a:gd name="connsiteX10961" fmla="*/ 1842040 w 2810446"/>
              <a:gd name="connsiteY10961" fmla="*/ 419576 h 1405699"/>
              <a:gd name="connsiteX10962" fmla="*/ 1838897 w 2810446"/>
              <a:gd name="connsiteY10962" fmla="*/ 416433 h 1405699"/>
              <a:gd name="connsiteX10963" fmla="*/ 1835753 w 2810446"/>
              <a:gd name="connsiteY10963" fmla="*/ 419576 h 1405699"/>
              <a:gd name="connsiteX10964" fmla="*/ 1838897 w 2810446"/>
              <a:gd name="connsiteY10964" fmla="*/ 422720 h 1405699"/>
              <a:gd name="connsiteX10965" fmla="*/ 1846136 w 2810446"/>
              <a:gd name="connsiteY10965" fmla="*/ 433769 h 1405699"/>
              <a:gd name="connsiteX10966" fmla="*/ 1849279 w 2810446"/>
              <a:gd name="connsiteY10966" fmla="*/ 430625 h 1405699"/>
              <a:gd name="connsiteX10967" fmla="*/ 1846136 w 2810446"/>
              <a:gd name="connsiteY10967" fmla="*/ 427482 h 1405699"/>
              <a:gd name="connsiteX10968" fmla="*/ 1842992 w 2810446"/>
              <a:gd name="connsiteY10968" fmla="*/ 430625 h 1405699"/>
              <a:gd name="connsiteX10969" fmla="*/ 1846136 w 2810446"/>
              <a:gd name="connsiteY10969" fmla="*/ 433769 h 1405699"/>
              <a:gd name="connsiteX10970" fmla="*/ 1853089 w 2810446"/>
              <a:gd name="connsiteY10970" fmla="*/ 445008 h 1405699"/>
              <a:gd name="connsiteX10971" fmla="*/ 1856232 w 2810446"/>
              <a:gd name="connsiteY10971" fmla="*/ 441865 h 1405699"/>
              <a:gd name="connsiteX10972" fmla="*/ 1853089 w 2810446"/>
              <a:gd name="connsiteY10972" fmla="*/ 438722 h 1405699"/>
              <a:gd name="connsiteX10973" fmla="*/ 1849946 w 2810446"/>
              <a:gd name="connsiteY10973" fmla="*/ 441865 h 1405699"/>
              <a:gd name="connsiteX10974" fmla="*/ 1853089 w 2810446"/>
              <a:gd name="connsiteY10974" fmla="*/ 445008 h 1405699"/>
              <a:gd name="connsiteX10975" fmla="*/ 1859756 w 2810446"/>
              <a:gd name="connsiteY10975" fmla="*/ 456438 h 1405699"/>
              <a:gd name="connsiteX10976" fmla="*/ 1862900 w 2810446"/>
              <a:gd name="connsiteY10976" fmla="*/ 453295 h 1405699"/>
              <a:gd name="connsiteX10977" fmla="*/ 1859756 w 2810446"/>
              <a:gd name="connsiteY10977" fmla="*/ 450151 h 1405699"/>
              <a:gd name="connsiteX10978" fmla="*/ 1856613 w 2810446"/>
              <a:gd name="connsiteY10978" fmla="*/ 453295 h 1405699"/>
              <a:gd name="connsiteX10979" fmla="*/ 1859756 w 2810446"/>
              <a:gd name="connsiteY10979" fmla="*/ 456438 h 1405699"/>
              <a:gd name="connsiteX10980" fmla="*/ 1866043 w 2810446"/>
              <a:gd name="connsiteY10980" fmla="*/ 468059 h 1405699"/>
              <a:gd name="connsiteX10981" fmla="*/ 1869186 w 2810446"/>
              <a:gd name="connsiteY10981" fmla="*/ 464915 h 1405699"/>
              <a:gd name="connsiteX10982" fmla="*/ 1866043 w 2810446"/>
              <a:gd name="connsiteY10982" fmla="*/ 461772 h 1405699"/>
              <a:gd name="connsiteX10983" fmla="*/ 1862900 w 2810446"/>
              <a:gd name="connsiteY10983" fmla="*/ 464915 h 1405699"/>
              <a:gd name="connsiteX10984" fmla="*/ 1866043 w 2810446"/>
              <a:gd name="connsiteY10984" fmla="*/ 468059 h 1405699"/>
              <a:gd name="connsiteX10985" fmla="*/ 1872139 w 2810446"/>
              <a:gd name="connsiteY10985" fmla="*/ 479870 h 1405699"/>
              <a:gd name="connsiteX10986" fmla="*/ 1875282 w 2810446"/>
              <a:gd name="connsiteY10986" fmla="*/ 476726 h 1405699"/>
              <a:gd name="connsiteX10987" fmla="*/ 1872139 w 2810446"/>
              <a:gd name="connsiteY10987" fmla="*/ 473583 h 1405699"/>
              <a:gd name="connsiteX10988" fmla="*/ 1868996 w 2810446"/>
              <a:gd name="connsiteY10988" fmla="*/ 476726 h 1405699"/>
              <a:gd name="connsiteX10989" fmla="*/ 1872139 w 2810446"/>
              <a:gd name="connsiteY10989" fmla="*/ 479870 h 1405699"/>
              <a:gd name="connsiteX10990" fmla="*/ 1877854 w 2810446"/>
              <a:gd name="connsiteY10990" fmla="*/ 491776 h 1405699"/>
              <a:gd name="connsiteX10991" fmla="*/ 1880997 w 2810446"/>
              <a:gd name="connsiteY10991" fmla="*/ 488633 h 1405699"/>
              <a:gd name="connsiteX10992" fmla="*/ 1877854 w 2810446"/>
              <a:gd name="connsiteY10992" fmla="*/ 485489 h 1405699"/>
              <a:gd name="connsiteX10993" fmla="*/ 1874711 w 2810446"/>
              <a:gd name="connsiteY10993" fmla="*/ 488633 h 1405699"/>
              <a:gd name="connsiteX10994" fmla="*/ 1877854 w 2810446"/>
              <a:gd name="connsiteY10994" fmla="*/ 491776 h 1405699"/>
              <a:gd name="connsiteX10995" fmla="*/ 1883283 w 2810446"/>
              <a:gd name="connsiteY10995" fmla="*/ 503777 h 1405699"/>
              <a:gd name="connsiteX10996" fmla="*/ 1886426 w 2810446"/>
              <a:gd name="connsiteY10996" fmla="*/ 500634 h 1405699"/>
              <a:gd name="connsiteX10997" fmla="*/ 1883283 w 2810446"/>
              <a:gd name="connsiteY10997" fmla="*/ 497491 h 1405699"/>
              <a:gd name="connsiteX10998" fmla="*/ 1880140 w 2810446"/>
              <a:gd name="connsiteY10998" fmla="*/ 500634 h 1405699"/>
              <a:gd name="connsiteX10999" fmla="*/ 1883283 w 2810446"/>
              <a:gd name="connsiteY10999" fmla="*/ 503777 h 1405699"/>
              <a:gd name="connsiteX11000" fmla="*/ 1888427 w 2810446"/>
              <a:gd name="connsiteY11000" fmla="*/ 516065 h 1405699"/>
              <a:gd name="connsiteX11001" fmla="*/ 1891570 w 2810446"/>
              <a:gd name="connsiteY11001" fmla="*/ 512921 h 1405699"/>
              <a:gd name="connsiteX11002" fmla="*/ 1888427 w 2810446"/>
              <a:gd name="connsiteY11002" fmla="*/ 509778 h 1405699"/>
              <a:gd name="connsiteX11003" fmla="*/ 1885283 w 2810446"/>
              <a:gd name="connsiteY11003" fmla="*/ 512921 h 1405699"/>
              <a:gd name="connsiteX11004" fmla="*/ 1888427 w 2810446"/>
              <a:gd name="connsiteY11004" fmla="*/ 516065 h 1405699"/>
              <a:gd name="connsiteX11005" fmla="*/ 1893189 w 2810446"/>
              <a:gd name="connsiteY11005" fmla="*/ 528352 h 1405699"/>
              <a:gd name="connsiteX11006" fmla="*/ 1896332 w 2810446"/>
              <a:gd name="connsiteY11006" fmla="*/ 525209 h 1405699"/>
              <a:gd name="connsiteX11007" fmla="*/ 1893189 w 2810446"/>
              <a:gd name="connsiteY11007" fmla="*/ 522065 h 1405699"/>
              <a:gd name="connsiteX11008" fmla="*/ 1890046 w 2810446"/>
              <a:gd name="connsiteY11008" fmla="*/ 525209 h 1405699"/>
              <a:gd name="connsiteX11009" fmla="*/ 1893189 w 2810446"/>
              <a:gd name="connsiteY11009" fmla="*/ 528352 h 1405699"/>
              <a:gd name="connsiteX11010" fmla="*/ 1897666 w 2810446"/>
              <a:gd name="connsiteY11010" fmla="*/ 540830 h 1405699"/>
              <a:gd name="connsiteX11011" fmla="*/ 1900809 w 2810446"/>
              <a:gd name="connsiteY11011" fmla="*/ 537686 h 1405699"/>
              <a:gd name="connsiteX11012" fmla="*/ 1897666 w 2810446"/>
              <a:gd name="connsiteY11012" fmla="*/ 534543 h 1405699"/>
              <a:gd name="connsiteX11013" fmla="*/ 1894523 w 2810446"/>
              <a:gd name="connsiteY11013" fmla="*/ 537686 h 1405699"/>
              <a:gd name="connsiteX11014" fmla="*/ 1897666 w 2810446"/>
              <a:gd name="connsiteY11014" fmla="*/ 540830 h 1405699"/>
              <a:gd name="connsiteX11015" fmla="*/ 1901857 w 2810446"/>
              <a:gd name="connsiteY11015" fmla="*/ 553307 h 1405699"/>
              <a:gd name="connsiteX11016" fmla="*/ 1905000 w 2810446"/>
              <a:gd name="connsiteY11016" fmla="*/ 550164 h 1405699"/>
              <a:gd name="connsiteX11017" fmla="*/ 1901857 w 2810446"/>
              <a:gd name="connsiteY11017" fmla="*/ 547021 h 1405699"/>
              <a:gd name="connsiteX11018" fmla="*/ 1898714 w 2810446"/>
              <a:gd name="connsiteY11018" fmla="*/ 550164 h 1405699"/>
              <a:gd name="connsiteX11019" fmla="*/ 1901857 w 2810446"/>
              <a:gd name="connsiteY11019" fmla="*/ 553307 h 1405699"/>
              <a:gd name="connsiteX11020" fmla="*/ 1905667 w 2810446"/>
              <a:gd name="connsiteY11020" fmla="*/ 565976 h 1405699"/>
              <a:gd name="connsiteX11021" fmla="*/ 1908810 w 2810446"/>
              <a:gd name="connsiteY11021" fmla="*/ 562832 h 1405699"/>
              <a:gd name="connsiteX11022" fmla="*/ 1905667 w 2810446"/>
              <a:gd name="connsiteY11022" fmla="*/ 559689 h 1405699"/>
              <a:gd name="connsiteX11023" fmla="*/ 1902524 w 2810446"/>
              <a:gd name="connsiteY11023" fmla="*/ 562832 h 1405699"/>
              <a:gd name="connsiteX11024" fmla="*/ 1905667 w 2810446"/>
              <a:gd name="connsiteY11024" fmla="*/ 565976 h 1405699"/>
              <a:gd name="connsiteX11025" fmla="*/ 1909191 w 2810446"/>
              <a:gd name="connsiteY11025" fmla="*/ 578739 h 1405699"/>
              <a:gd name="connsiteX11026" fmla="*/ 1912334 w 2810446"/>
              <a:gd name="connsiteY11026" fmla="*/ 575596 h 1405699"/>
              <a:gd name="connsiteX11027" fmla="*/ 1909191 w 2810446"/>
              <a:gd name="connsiteY11027" fmla="*/ 572453 h 1405699"/>
              <a:gd name="connsiteX11028" fmla="*/ 1906048 w 2810446"/>
              <a:gd name="connsiteY11028" fmla="*/ 575596 h 1405699"/>
              <a:gd name="connsiteX11029" fmla="*/ 1909191 w 2810446"/>
              <a:gd name="connsiteY11029" fmla="*/ 578739 h 1405699"/>
              <a:gd name="connsiteX11030" fmla="*/ 1912430 w 2810446"/>
              <a:gd name="connsiteY11030" fmla="*/ 591598 h 1405699"/>
              <a:gd name="connsiteX11031" fmla="*/ 1915573 w 2810446"/>
              <a:gd name="connsiteY11031" fmla="*/ 588455 h 1405699"/>
              <a:gd name="connsiteX11032" fmla="*/ 1912430 w 2810446"/>
              <a:gd name="connsiteY11032" fmla="*/ 585311 h 1405699"/>
              <a:gd name="connsiteX11033" fmla="*/ 1909286 w 2810446"/>
              <a:gd name="connsiteY11033" fmla="*/ 588455 h 1405699"/>
              <a:gd name="connsiteX11034" fmla="*/ 1912430 w 2810446"/>
              <a:gd name="connsiteY11034" fmla="*/ 591598 h 1405699"/>
              <a:gd name="connsiteX11035" fmla="*/ 1915287 w 2810446"/>
              <a:gd name="connsiteY11035" fmla="*/ 604457 h 1405699"/>
              <a:gd name="connsiteX11036" fmla="*/ 1918430 w 2810446"/>
              <a:gd name="connsiteY11036" fmla="*/ 601313 h 1405699"/>
              <a:gd name="connsiteX11037" fmla="*/ 1915287 w 2810446"/>
              <a:gd name="connsiteY11037" fmla="*/ 598170 h 1405699"/>
              <a:gd name="connsiteX11038" fmla="*/ 1912144 w 2810446"/>
              <a:gd name="connsiteY11038" fmla="*/ 601313 h 1405699"/>
              <a:gd name="connsiteX11039" fmla="*/ 1915287 w 2810446"/>
              <a:gd name="connsiteY11039" fmla="*/ 604457 h 1405699"/>
              <a:gd name="connsiteX11040" fmla="*/ 1917859 w 2810446"/>
              <a:gd name="connsiteY11040" fmla="*/ 617506 h 1405699"/>
              <a:gd name="connsiteX11041" fmla="*/ 1921002 w 2810446"/>
              <a:gd name="connsiteY11041" fmla="*/ 614363 h 1405699"/>
              <a:gd name="connsiteX11042" fmla="*/ 1917859 w 2810446"/>
              <a:gd name="connsiteY11042" fmla="*/ 611219 h 1405699"/>
              <a:gd name="connsiteX11043" fmla="*/ 1914716 w 2810446"/>
              <a:gd name="connsiteY11043" fmla="*/ 614363 h 1405699"/>
              <a:gd name="connsiteX11044" fmla="*/ 1917859 w 2810446"/>
              <a:gd name="connsiteY11044" fmla="*/ 617506 h 1405699"/>
              <a:gd name="connsiteX11045" fmla="*/ 1920050 w 2810446"/>
              <a:gd name="connsiteY11045" fmla="*/ 630555 h 1405699"/>
              <a:gd name="connsiteX11046" fmla="*/ 1923193 w 2810446"/>
              <a:gd name="connsiteY11046" fmla="*/ 627412 h 1405699"/>
              <a:gd name="connsiteX11047" fmla="*/ 1920050 w 2810446"/>
              <a:gd name="connsiteY11047" fmla="*/ 624269 h 1405699"/>
              <a:gd name="connsiteX11048" fmla="*/ 1916906 w 2810446"/>
              <a:gd name="connsiteY11048" fmla="*/ 627412 h 1405699"/>
              <a:gd name="connsiteX11049" fmla="*/ 1920050 w 2810446"/>
              <a:gd name="connsiteY11049" fmla="*/ 630555 h 1405699"/>
              <a:gd name="connsiteX11050" fmla="*/ 1921859 w 2810446"/>
              <a:gd name="connsiteY11050" fmla="*/ 643604 h 1405699"/>
              <a:gd name="connsiteX11051" fmla="*/ 1925003 w 2810446"/>
              <a:gd name="connsiteY11051" fmla="*/ 640461 h 1405699"/>
              <a:gd name="connsiteX11052" fmla="*/ 1921859 w 2810446"/>
              <a:gd name="connsiteY11052" fmla="*/ 637318 h 1405699"/>
              <a:gd name="connsiteX11053" fmla="*/ 1918716 w 2810446"/>
              <a:gd name="connsiteY11053" fmla="*/ 640461 h 1405699"/>
              <a:gd name="connsiteX11054" fmla="*/ 1921859 w 2810446"/>
              <a:gd name="connsiteY11054" fmla="*/ 643604 h 1405699"/>
              <a:gd name="connsiteX11055" fmla="*/ 1923383 w 2810446"/>
              <a:gd name="connsiteY11055" fmla="*/ 656749 h 1405699"/>
              <a:gd name="connsiteX11056" fmla="*/ 1926527 w 2810446"/>
              <a:gd name="connsiteY11056" fmla="*/ 653606 h 1405699"/>
              <a:gd name="connsiteX11057" fmla="*/ 1923383 w 2810446"/>
              <a:gd name="connsiteY11057" fmla="*/ 650462 h 1405699"/>
              <a:gd name="connsiteX11058" fmla="*/ 1920240 w 2810446"/>
              <a:gd name="connsiteY11058" fmla="*/ 653606 h 1405699"/>
              <a:gd name="connsiteX11059" fmla="*/ 1923383 w 2810446"/>
              <a:gd name="connsiteY11059" fmla="*/ 656749 h 1405699"/>
              <a:gd name="connsiteX11060" fmla="*/ 1924622 w 2810446"/>
              <a:gd name="connsiteY11060" fmla="*/ 669893 h 1405699"/>
              <a:gd name="connsiteX11061" fmla="*/ 1927765 w 2810446"/>
              <a:gd name="connsiteY11061" fmla="*/ 666750 h 1405699"/>
              <a:gd name="connsiteX11062" fmla="*/ 1924622 w 2810446"/>
              <a:gd name="connsiteY11062" fmla="*/ 663607 h 1405699"/>
              <a:gd name="connsiteX11063" fmla="*/ 1921478 w 2810446"/>
              <a:gd name="connsiteY11063" fmla="*/ 666750 h 1405699"/>
              <a:gd name="connsiteX11064" fmla="*/ 1924622 w 2810446"/>
              <a:gd name="connsiteY11064" fmla="*/ 669893 h 1405699"/>
              <a:gd name="connsiteX11065" fmla="*/ 1925384 w 2810446"/>
              <a:gd name="connsiteY11065" fmla="*/ 683133 h 1405699"/>
              <a:gd name="connsiteX11066" fmla="*/ 1928527 w 2810446"/>
              <a:gd name="connsiteY11066" fmla="*/ 679990 h 1405699"/>
              <a:gd name="connsiteX11067" fmla="*/ 1925384 w 2810446"/>
              <a:gd name="connsiteY11067" fmla="*/ 676847 h 1405699"/>
              <a:gd name="connsiteX11068" fmla="*/ 1922240 w 2810446"/>
              <a:gd name="connsiteY11068" fmla="*/ 679990 h 1405699"/>
              <a:gd name="connsiteX11069" fmla="*/ 1925384 w 2810446"/>
              <a:gd name="connsiteY11069" fmla="*/ 683133 h 1405699"/>
              <a:gd name="connsiteX11070" fmla="*/ 1925955 w 2810446"/>
              <a:gd name="connsiteY11070" fmla="*/ 696373 h 1405699"/>
              <a:gd name="connsiteX11071" fmla="*/ 1929098 w 2810446"/>
              <a:gd name="connsiteY11071" fmla="*/ 693230 h 1405699"/>
              <a:gd name="connsiteX11072" fmla="*/ 1925955 w 2810446"/>
              <a:gd name="connsiteY11072" fmla="*/ 690086 h 1405699"/>
              <a:gd name="connsiteX11073" fmla="*/ 1922812 w 2810446"/>
              <a:gd name="connsiteY11073" fmla="*/ 693230 h 1405699"/>
              <a:gd name="connsiteX11074" fmla="*/ 1925955 w 2810446"/>
              <a:gd name="connsiteY11074" fmla="*/ 696373 h 1405699"/>
              <a:gd name="connsiteX11075" fmla="*/ 1940814 w 2810446"/>
              <a:gd name="connsiteY11075" fmla="*/ 709613 h 1405699"/>
              <a:gd name="connsiteX11076" fmla="*/ 1943957 w 2810446"/>
              <a:gd name="connsiteY11076" fmla="*/ 706469 h 1405699"/>
              <a:gd name="connsiteX11077" fmla="*/ 1940814 w 2810446"/>
              <a:gd name="connsiteY11077" fmla="*/ 703326 h 1405699"/>
              <a:gd name="connsiteX11078" fmla="*/ 1937671 w 2810446"/>
              <a:gd name="connsiteY11078" fmla="*/ 706469 h 1405699"/>
              <a:gd name="connsiteX11079" fmla="*/ 1940814 w 2810446"/>
              <a:gd name="connsiteY11079" fmla="*/ 709613 h 1405699"/>
              <a:gd name="connsiteX11080" fmla="*/ 1940719 w 2810446"/>
              <a:gd name="connsiteY11080" fmla="*/ 722852 h 1405699"/>
              <a:gd name="connsiteX11081" fmla="*/ 1943862 w 2810446"/>
              <a:gd name="connsiteY11081" fmla="*/ 719709 h 1405699"/>
              <a:gd name="connsiteX11082" fmla="*/ 1940719 w 2810446"/>
              <a:gd name="connsiteY11082" fmla="*/ 716566 h 1405699"/>
              <a:gd name="connsiteX11083" fmla="*/ 1937576 w 2810446"/>
              <a:gd name="connsiteY11083" fmla="*/ 719709 h 1405699"/>
              <a:gd name="connsiteX11084" fmla="*/ 1940719 w 2810446"/>
              <a:gd name="connsiteY11084" fmla="*/ 722852 h 1405699"/>
              <a:gd name="connsiteX11085" fmla="*/ 1940147 w 2810446"/>
              <a:gd name="connsiteY11085" fmla="*/ 735997 h 1405699"/>
              <a:gd name="connsiteX11086" fmla="*/ 1943291 w 2810446"/>
              <a:gd name="connsiteY11086" fmla="*/ 732854 h 1405699"/>
              <a:gd name="connsiteX11087" fmla="*/ 1940147 w 2810446"/>
              <a:gd name="connsiteY11087" fmla="*/ 729710 h 1405699"/>
              <a:gd name="connsiteX11088" fmla="*/ 1937004 w 2810446"/>
              <a:gd name="connsiteY11088" fmla="*/ 732854 h 1405699"/>
              <a:gd name="connsiteX11089" fmla="*/ 1940147 w 2810446"/>
              <a:gd name="connsiteY11089" fmla="*/ 735997 h 1405699"/>
              <a:gd name="connsiteX11090" fmla="*/ 1939385 w 2810446"/>
              <a:gd name="connsiteY11090" fmla="*/ 749237 h 1405699"/>
              <a:gd name="connsiteX11091" fmla="*/ 1942529 w 2810446"/>
              <a:gd name="connsiteY11091" fmla="*/ 746093 h 1405699"/>
              <a:gd name="connsiteX11092" fmla="*/ 1939385 w 2810446"/>
              <a:gd name="connsiteY11092" fmla="*/ 742950 h 1405699"/>
              <a:gd name="connsiteX11093" fmla="*/ 1936242 w 2810446"/>
              <a:gd name="connsiteY11093" fmla="*/ 746093 h 1405699"/>
              <a:gd name="connsiteX11094" fmla="*/ 1939385 w 2810446"/>
              <a:gd name="connsiteY11094" fmla="*/ 749237 h 1405699"/>
              <a:gd name="connsiteX11095" fmla="*/ 1938242 w 2810446"/>
              <a:gd name="connsiteY11095" fmla="*/ 762381 h 1405699"/>
              <a:gd name="connsiteX11096" fmla="*/ 1941386 w 2810446"/>
              <a:gd name="connsiteY11096" fmla="*/ 759238 h 1405699"/>
              <a:gd name="connsiteX11097" fmla="*/ 1938242 w 2810446"/>
              <a:gd name="connsiteY11097" fmla="*/ 756095 h 1405699"/>
              <a:gd name="connsiteX11098" fmla="*/ 1935099 w 2810446"/>
              <a:gd name="connsiteY11098" fmla="*/ 759238 h 1405699"/>
              <a:gd name="connsiteX11099" fmla="*/ 1938242 w 2810446"/>
              <a:gd name="connsiteY11099" fmla="*/ 762381 h 1405699"/>
              <a:gd name="connsiteX11100" fmla="*/ 1936718 w 2810446"/>
              <a:gd name="connsiteY11100" fmla="*/ 775526 h 1405699"/>
              <a:gd name="connsiteX11101" fmla="*/ 1939862 w 2810446"/>
              <a:gd name="connsiteY11101" fmla="*/ 772382 h 1405699"/>
              <a:gd name="connsiteX11102" fmla="*/ 1936718 w 2810446"/>
              <a:gd name="connsiteY11102" fmla="*/ 769239 h 1405699"/>
              <a:gd name="connsiteX11103" fmla="*/ 1933575 w 2810446"/>
              <a:gd name="connsiteY11103" fmla="*/ 772382 h 1405699"/>
              <a:gd name="connsiteX11104" fmla="*/ 1936718 w 2810446"/>
              <a:gd name="connsiteY11104" fmla="*/ 775526 h 1405699"/>
              <a:gd name="connsiteX11105" fmla="*/ 1934909 w 2810446"/>
              <a:gd name="connsiteY11105" fmla="*/ 788670 h 1405699"/>
              <a:gd name="connsiteX11106" fmla="*/ 1938052 w 2810446"/>
              <a:gd name="connsiteY11106" fmla="*/ 785527 h 1405699"/>
              <a:gd name="connsiteX11107" fmla="*/ 1934909 w 2810446"/>
              <a:gd name="connsiteY11107" fmla="*/ 782384 h 1405699"/>
              <a:gd name="connsiteX11108" fmla="*/ 1931765 w 2810446"/>
              <a:gd name="connsiteY11108" fmla="*/ 785527 h 1405699"/>
              <a:gd name="connsiteX11109" fmla="*/ 1934909 w 2810446"/>
              <a:gd name="connsiteY11109" fmla="*/ 788670 h 1405699"/>
              <a:gd name="connsiteX11110" fmla="*/ 1932813 w 2810446"/>
              <a:gd name="connsiteY11110" fmla="*/ 801719 h 1405699"/>
              <a:gd name="connsiteX11111" fmla="*/ 1935956 w 2810446"/>
              <a:gd name="connsiteY11111" fmla="*/ 798576 h 1405699"/>
              <a:gd name="connsiteX11112" fmla="*/ 1932813 w 2810446"/>
              <a:gd name="connsiteY11112" fmla="*/ 795433 h 1405699"/>
              <a:gd name="connsiteX11113" fmla="*/ 1929670 w 2810446"/>
              <a:gd name="connsiteY11113" fmla="*/ 798576 h 1405699"/>
              <a:gd name="connsiteX11114" fmla="*/ 1932813 w 2810446"/>
              <a:gd name="connsiteY11114" fmla="*/ 801719 h 1405699"/>
              <a:gd name="connsiteX11115" fmla="*/ 1930337 w 2810446"/>
              <a:gd name="connsiteY11115" fmla="*/ 814673 h 1405699"/>
              <a:gd name="connsiteX11116" fmla="*/ 1933480 w 2810446"/>
              <a:gd name="connsiteY11116" fmla="*/ 811530 h 1405699"/>
              <a:gd name="connsiteX11117" fmla="*/ 1930337 w 2810446"/>
              <a:gd name="connsiteY11117" fmla="*/ 808387 h 1405699"/>
              <a:gd name="connsiteX11118" fmla="*/ 1927193 w 2810446"/>
              <a:gd name="connsiteY11118" fmla="*/ 811530 h 1405699"/>
              <a:gd name="connsiteX11119" fmla="*/ 1930337 w 2810446"/>
              <a:gd name="connsiteY11119" fmla="*/ 814673 h 1405699"/>
              <a:gd name="connsiteX11120" fmla="*/ 1927574 w 2810446"/>
              <a:gd name="connsiteY11120" fmla="*/ 827627 h 1405699"/>
              <a:gd name="connsiteX11121" fmla="*/ 1930718 w 2810446"/>
              <a:gd name="connsiteY11121" fmla="*/ 824484 h 1405699"/>
              <a:gd name="connsiteX11122" fmla="*/ 1927574 w 2810446"/>
              <a:gd name="connsiteY11122" fmla="*/ 821341 h 1405699"/>
              <a:gd name="connsiteX11123" fmla="*/ 1924431 w 2810446"/>
              <a:gd name="connsiteY11123" fmla="*/ 824484 h 1405699"/>
              <a:gd name="connsiteX11124" fmla="*/ 1927574 w 2810446"/>
              <a:gd name="connsiteY11124" fmla="*/ 827627 h 1405699"/>
              <a:gd name="connsiteX11125" fmla="*/ 1924431 w 2810446"/>
              <a:gd name="connsiteY11125" fmla="*/ 840486 h 1405699"/>
              <a:gd name="connsiteX11126" fmla="*/ 1927574 w 2810446"/>
              <a:gd name="connsiteY11126" fmla="*/ 837343 h 1405699"/>
              <a:gd name="connsiteX11127" fmla="*/ 1924431 w 2810446"/>
              <a:gd name="connsiteY11127" fmla="*/ 834200 h 1405699"/>
              <a:gd name="connsiteX11128" fmla="*/ 1921288 w 2810446"/>
              <a:gd name="connsiteY11128" fmla="*/ 837343 h 1405699"/>
              <a:gd name="connsiteX11129" fmla="*/ 1924431 w 2810446"/>
              <a:gd name="connsiteY11129" fmla="*/ 840486 h 1405699"/>
              <a:gd name="connsiteX11130" fmla="*/ 1921002 w 2810446"/>
              <a:gd name="connsiteY11130" fmla="*/ 853250 h 1405699"/>
              <a:gd name="connsiteX11131" fmla="*/ 1924145 w 2810446"/>
              <a:gd name="connsiteY11131" fmla="*/ 850106 h 1405699"/>
              <a:gd name="connsiteX11132" fmla="*/ 1921002 w 2810446"/>
              <a:gd name="connsiteY11132" fmla="*/ 846963 h 1405699"/>
              <a:gd name="connsiteX11133" fmla="*/ 1917859 w 2810446"/>
              <a:gd name="connsiteY11133" fmla="*/ 850106 h 1405699"/>
              <a:gd name="connsiteX11134" fmla="*/ 1921002 w 2810446"/>
              <a:gd name="connsiteY11134" fmla="*/ 853250 h 1405699"/>
              <a:gd name="connsiteX11135" fmla="*/ 1012508 w 2810446"/>
              <a:gd name="connsiteY11135" fmla="*/ 1060609 h 1405699"/>
              <a:gd name="connsiteX11136" fmla="*/ 1015651 w 2810446"/>
              <a:gd name="connsiteY11136" fmla="*/ 1057466 h 1405699"/>
              <a:gd name="connsiteX11137" fmla="*/ 1012508 w 2810446"/>
              <a:gd name="connsiteY11137" fmla="*/ 1054322 h 1405699"/>
              <a:gd name="connsiteX11138" fmla="*/ 1009364 w 2810446"/>
              <a:gd name="connsiteY11138" fmla="*/ 1057466 h 1405699"/>
              <a:gd name="connsiteX11139" fmla="*/ 1012508 w 2810446"/>
              <a:gd name="connsiteY11139" fmla="*/ 1060609 h 1405699"/>
              <a:gd name="connsiteX11140" fmla="*/ 1003840 w 2810446"/>
              <a:gd name="connsiteY11140" fmla="*/ 1050608 h 1405699"/>
              <a:gd name="connsiteX11141" fmla="*/ 1006983 w 2810446"/>
              <a:gd name="connsiteY11141" fmla="*/ 1047464 h 1405699"/>
              <a:gd name="connsiteX11142" fmla="*/ 1003840 w 2810446"/>
              <a:gd name="connsiteY11142" fmla="*/ 1044321 h 1405699"/>
              <a:gd name="connsiteX11143" fmla="*/ 1000697 w 2810446"/>
              <a:gd name="connsiteY11143" fmla="*/ 1047464 h 1405699"/>
              <a:gd name="connsiteX11144" fmla="*/ 1003840 w 2810446"/>
              <a:gd name="connsiteY11144" fmla="*/ 1050608 h 1405699"/>
              <a:gd name="connsiteX11145" fmla="*/ 995458 w 2810446"/>
              <a:gd name="connsiteY11145" fmla="*/ 1040416 h 1405699"/>
              <a:gd name="connsiteX11146" fmla="*/ 998601 w 2810446"/>
              <a:gd name="connsiteY11146" fmla="*/ 1037273 h 1405699"/>
              <a:gd name="connsiteX11147" fmla="*/ 995458 w 2810446"/>
              <a:gd name="connsiteY11147" fmla="*/ 1034129 h 1405699"/>
              <a:gd name="connsiteX11148" fmla="*/ 992315 w 2810446"/>
              <a:gd name="connsiteY11148" fmla="*/ 1037273 h 1405699"/>
              <a:gd name="connsiteX11149" fmla="*/ 995458 w 2810446"/>
              <a:gd name="connsiteY11149" fmla="*/ 1040416 h 1405699"/>
              <a:gd name="connsiteX11150" fmla="*/ 987362 w 2810446"/>
              <a:gd name="connsiteY11150" fmla="*/ 1029938 h 1405699"/>
              <a:gd name="connsiteX11151" fmla="*/ 990505 w 2810446"/>
              <a:gd name="connsiteY11151" fmla="*/ 1026795 h 1405699"/>
              <a:gd name="connsiteX11152" fmla="*/ 987362 w 2810446"/>
              <a:gd name="connsiteY11152" fmla="*/ 1023652 h 1405699"/>
              <a:gd name="connsiteX11153" fmla="*/ 984218 w 2810446"/>
              <a:gd name="connsiteY11153" fmla="*/ 1026795 h 1405699"/>
              <a:gd name="connsiteX11154" fmla="*/ 987362 w 2810446"/>
              <a:gd name="connsiteY11154" fmla="*/ 1029938 h 1405699"/>
              <a:gd name="connsiteX11155" fmla="*/ 979551 w 2810446"/>
              <a:gd name="connsiteY11155" fmla="*/ 1019270 h 1405699"/>
              <a:gd name="connsiteX11156" fmla="*/ 982694 w 2810446"/>
              <a:gd name="connsiteY11156" fmla="*/ 1016127 h 1405699"/>
              <a:gd name="connsiteX11157" fmla="*/ 979551 w 2810446"/>
              <a:gd name="connsiteY11157" fmla="*/ 1012984 h 1405699"/>
              <a:gd name="connsiteX11158" fmla="*/ 976408 w 2810446"/>
              <a:gd name="connsiteY11158" fmla="*/ 1016127 h 1405699"/>
              <a:gd name="connsiteX11159" fmla="*/ 979551 w 2810446"/>
              <a:gd name="connsiteY11159" fmla="*/ 1019270 h 1405699"/>
              <a:gd name="connsiteX11160" fmla="*/ 971931 w 2810446"/>
              <a:gd name="connsiteY11160" fmla="*/ 1008412 h 1405699"/>
              <a:gd name="connsiteX11161" fmla="*/ 975074 w 2810446"/>
              <a:gd name="connsiteY11161" fmla="*/ 1005269 h 1405699"/>
              <a:gd name="connsiteX11162" fmla="*/ 971931 w 2810446"/>
              <a:gd name="connsiteY11162" fmla="*/ 1002125 h 1405699"/>
              <a:gd name="connsiteX11163" fmla="*/ 968788 w 2810446"/>
              <a:gd name="connsiteY11163" fmla="*/ 1005269 h 1405699"/>
              <a:gd name="connsiteX11164" fmla="*/ 971931 w 2810446"/>
              <a:gd name="connsiteY11164" fmla="*/ 1008412 h 1405699"/>
              <a:gd name="connsiteX11165" fmla="*/ 964597 w 2810446"/>
              <a:gd name="connsiteY11165" fmla="*/ 997458 h 1405699"/>
              <a:gd name="connsiteX11166" fmla="*/ 967740 w 2810446"/>
              <a:gd name="connsiteY11166" fmla="*/ 994315 h 1405699"/>
              <a:gd name="connsiteX11167" fmla="*/ 964597 w 2810446"/>
              <a:gd name="connsiteY11167" fmla="*/ 991172 h 1405699"/>
              <a:gd name="connsiteX11168" fmla="*/ 961454 w 2810446"/>
              <a:gd name="connsiteY11168" fmla="*/ 994315 h 1405699"/>
              <a:gd name="connsiteX11169" fmla="*/ 964597 w 2810446"/>
              <a:gd name="connsiteY11169" fmla="*/ 997458 h 1405699"/>
              <a:gd name="connsiteX11170" fmla="*/ 957548 w 2810446"/>
              <a:gd name="connsiteY11170" fmla="*/ 986219 h 1405699"/>
              <a:gd name="connsiteX11171" fmla="*/ 960692 w 2810446"/>
              <a:gd name="connsiteY11171" fmla="*/ 983075 h 1405699"/>
              <a:gd name="connsiteX11172" fmla="*/ 957548 w 2810446"/>
              <a:gd name="connsiteY11172" fmla="*/ 979932 h 1405699"/>
              <a:gd name="connsiteX11173" fmla="*/ 954405 w 2810446"/>
              <a:gd name="connsiteY11173" fmla="*/ 983075 h 1405699"/>
              <a:gd name="connsiteX11174" fmla="*/ 957548 w 2810446"/>
              <a:gd name="connsiteY11174" fmla="*/ 986219 h 1405699"/>
              <a:gd name="connsiteX11175" fmla="*/ 950786 w 2810446"/>
              <a:gd name="connsiteY11175" fmla="*/ 974884 h 1405699"/>
              <a:gd name="connsiteX11176" fmla="*/ 953929 w 2810446"/>
              <a:gd name="connsiteY11176" fmla="*/ 971740 h 1405699"/>
              <a:gd name="connsiteX11177" fmla="*/ 950786 w 2810446"/>
              <a:gd name="connsiteY11177" fmla="*/ 968597 h 1405699"/>
              <a:gd name="connsiteX11178" fmla="*/ 947642 w 2810446"/>
              <a:gd name="connsiteY11178" fmla="*/ 971740 h 1405699"/>
              <a:gd name="connsiteX11179" fmla="*/ 950786 w 2810446"/>
              <a:gd name="connsiteY11179" fmla="*/ 974884 h 1405699"/>
              <a:gd name="connsiteX11180" fmla="*/ 944309 w 2810446"/>
              <a:gd name="connsiteY11180" fmla="*/ 963359 h 1405699"/>
              <a:gd name="connsiteX11181" fmla="*/ 947452 w 2810446"/>
              <a:gd name="connsiteY11181" fmla="*/ 960215 h 1405699"/>
              <a:gd name="connsiteX11182" fmla="*/ 944309 w 2810446"/>
              <a:gd name="connsiteY11182" fmla="*/ 957072 h 1405699"/>
              <a:gd name="connsiteX11183" fmla="*/ 941165 w 2810446"/>
              <a:gd name="connsiteY11183" fmla="*/ 960215 h 1405699"/>
              <a:gd name="connsiteX11184" fmla="*/ 944309 w 2810446"/>
              <a:gd name="connsiteY11184" fmla="*/ 963359 h 1405699"/>
              <a:gd name="connsiteX11185" fmla="*/ 938117 w 2810446"/>
              <a:gd name="connsiteY11185" fmla="*/ 951643 h 1405699"/>
              <a:gd name="connsiteX11186" fmla="*/ 941261 w 2810446"/>
              <a:gd name="connsiteY11186" fmla="*/ 948500 h 1405699"/>
              <a:gd name="connsiteX11187" fmla="*/ 938117 w 2810446"/>
              <a:gd name="connsiteY11187" fmla="*/ 945356 h 1405699"/>
              <a:gd name="connsiteX11188" fmla="*/ 934974 w 2810446"/>
              <a:gd name="connsiteY11188" fmla="*/ 948500 h 1405699"/>
              <a:gd name="connsiteX11189" fmla="*/ 938117 w 2810446"/>
              <a:gd name="connsiteY11189" fmla="*/ 951643 h 1405699"/>
              <a:gd name="connsiteX11190" fmla="*/ 932307 w 2810446"/>
              <a:gd name="connsiteY11190" fmla="*/ 939832 h 1405699"/>
              <a:gd name="connsiteX11191" fmla="*/ 935450 w 2810446"/>
              <a:gd name="connsiteY11191" fmla="*/ 936688 h 1405699"/>
              <a:gd name="connsiteX11192" fmla="*/ 932307 w 2810446"/>
              <a:gd name="connsiteY11192" fmla="*/ 933545 h 1405699"/>
              <a:gd name="connsiteX11193" fmla="*/ 929164 w 2810446"/>
              <a:gd name="connsiteY11193" fmla="*/ 936688 h 1405699"/>
              <a:gd name="connsiteX11194" fmla="*/ 932307 w 2810446"/>
              <a:gd name="connsiteY11194" fmla="*/ 939832 h 1405699"/>
              <a:gd name="connsiteX11195" fmla="*/ 926687 w 2810446"/>
              <a:gd name="connsiteY11195" fmla="*/ 927830 h 1405699"/>
              <a:gd name="connsiteX11196" fmla="*/ 929831 w 2810446"/>
              <a:gd name="connsiteY11196" fmla="*/ 924687 h 1405699"/>
              <a:gd name="connsiteX11197" fmla="*/ 926687 w 2810446"/>
              <a:gd name="connsiteY11197" fmla="*/ 921544 h 1405699"/>
              <a:gd name="connsiteX11198" fmla="*/ 923544 w 2810446"/>
              <a:gd name="connsiteY11198" fmla="*/ 924687 h 1405699"/>
              <a:gd name="connsiteX11199" fmla="*/ 926687 w 2810446"/>
              <a:gd name="connsiteY11199" fmla="*/ 927830 h 1405699"/>
              <a:gd name="connsiteX11200" fmla="*/ 921353 w 2810446"/>
              <a:gd name="connsiteY11200" fmla="*/ 915638 h 1405699"/>
              <a:gd name="connsiteX11201" fmla="*/ 924497 w 2810446"/>
              <a:gd name="connsiteY11201" fmla="*/ 912495 h 1405699"/>
              <a:gd name="connsiteX11202" fmla="*/ 921353 w 2810446"/>
              <a:gd name="connsiteY11202" fmla="*/ 909352 h 1405699"/>
              <a:gd name="connsiteX11203" fmla="*/ 918210 w 2810446"/>
              <a:gd name="connsiteY11203" fmla="*/ 912495 h 1405699"/>
              <a:gd name="connsiteX11204" fmla="*/ 921353 w 2810446"/>
              <a:gd name="connsiteY11204" fmla="*/ 915638 h 1405699"/>
              <a:gd name="connsiteX11205" fmla="*/ 916400 w 2810446"/>
              <a:gd name="connsiteY11205" fmla="*/ 903446 h 1405699"/>
              <a:gd name="connsiteX11206" fmla="*/ 919544 w 2810446"/>
              <a:gd name="connsiteY11206" fmla="*/ 900303 h 1405699"/>
              <a:gd name="connsiteX11207" fmla="*/ 916400 w 2810446"/>
              <a:gd name="connsiteY11207" fmla="*/ 897160 h 1405699"/>
              <a:gd name="connsiteX11208" fmla="*/ 913257 w 2810446"/>
              <a:gd name="connsiteY11208" fmla="*/ 900303 h 1405699"/>
              <a:gd name="connsiteX11209" fmla="*/ 916400 w 2810446"/>
              <a:gd name="connsiteY11209" fmla="*/ 903446 h 1405699"/>
              <a:gd name="connsiteX11210" fmla="*/ 911733 w 2810446"/>
              <a:gd name="connsiteY11210" fmla="*/ 891064 h 1405699"/>
              <a:gd name="connsiteX11211" fmla="*/ 914876 w 2810446"/>
              <a:gd name="connsiteY11211" fmla="*/ 887921 h 1405699"/>
              <a:gd name="connsiteX11212" fmla="*/ 911733 w 2810446"/>
              <a:gd name="connsiteY11212" fmla="*/ 884777 h 1405699"/>
              <a:gd name="connsiteX11213" fmla="*/ 908590 w 2810446"/>
              <a:gd name="connsiteY11213" fmla="*/ 887921 h 1405699"/>
              <a:gd name="connsiteX11214" fmla="*/ 911733 w 2810446"/>
              <a:gd name="connsiteY11214" fmla="*/ 891064 h 1405699"/>
              <a:gd name="connsiteX11215" fmla="*/ 907352 w 2810446"/>
              <a:gd name="connsiteY11215" fmla="*/ 878586 h 1405699"/>
              <a:gd name="connsiteX11216" fmla="*/ 910495 w 2810446"/>
              <a:gd name="connsiteY11216" fmla="*/ 875443 h 1405699"/>
              <a:gd name="connsiteX11217" fmla="*/ 907352 w 2810446"/>
              <a:gd name="connsiteY11217" fmla="*/ 872300 h 1405699"/>
              <a:gd name="connsiteX11218" fmla="*/ 904208 w 2810446"/>
              <a:gd name="connsiteY11218" fmla="*/ 875443 h 1405699"/>
              <a:gd name="connsiteX11219" fmla="*/ 907352 w 2810446"/>
              <a:gd name="connsiteY11219" fmla="*/ 878586 h 1405699"/>
              <a:gd name="connsiteX11220" fmla="*/ 903351 w 2810446"/>
              <a:gd name="connsiteY11220" fmla="*/ 866013 h 1405699"/>
              <a:gd name="connsiteX11221" fmla="*/ 906494 w 2810446"/>
              <a:gd name="connsiteY11221" fmla="*/ 862870 h 1405699"/>
              <a:gd name="connsiteX11222" fmla="*/ 903351 w 2810446"/>
              <a:gd name="connsiteY11222" fmla="*/ 859727 h 1405699"/>
              <a:gd name="connsiteX11223" fmla="*/ 900208 w 2810446"/>
              <a:gd name="connsiteY11223" fmla="*/ 862870 h 1405699"/>
              <a:gd name="connsiteX11224" fmla="*/ 903351 w 2810446"/>
              <a:gd name="connsiteY11224" fmla="*/ 866013 h 1405699"/>
              <a:gd name="connsiteX11225" fmla="*/ 1111377 w 2810446"/>
              <a:gd name="connsiteY11225" fmla="*/ 271177 h 1405699"/>
              <a:gd name="connsiteX11226" fmla="*/ 1114520 w 2810446"/>
              <a:gd name="connsiteY11226" fmla="*/ 268034 h 1405699"/>
              <a:gd name="connsiteX11227" fmla="*/ 1111377 w 2810446"/>
              <a:gd name="connsiteY11227" fmla="*/ 264890 h 1405699"/>
              <a:gd name="connsiteX11228" fmla="*/ 1108234 w 2810446"/>
              <a:gd name="connsiteY11228" fmla="*/ 268034 h 1405699"/>
              <a:gd name="connsiteX11229" fmla="*/ 1111377 w 2810446"/>
              <a:gd name="connsiteY11229" fmla="*/ 271177 h 1405699"/>
              <a:gd name="connsiteX11230" fmla="*/ 1122426 w 2810446"/>
              <a:gd name="connsiteY11230" fmla="*/ 263938 h 1405699"/>
              <a:gd name="connsiteX11231" fmla="*/ 1125569 w 2810446"/>
              <a:gd name="connsiteY11231" fmla="*/ 260794 h 1405699"/>
              <a:gd name="connsiteX11232" fmla="*/ 1122426 w 2810446"/>
              <a:gd name="connsiteY11232" fmla="*/ 257651 h 1405699"/>
              <a:gd name="connsiteX11233" fmla="*/ 1119283 w 2810446"/>
              <a:gd name="connsiteY11233" fmla="*/ 260794 h 1405699"/>
              <a:gd name="connsiteX11234" fmla="*/ 1122426 w 2810446"/>
              <a:gd name="connsiteY11234" fmla="*/ 263938 h 1405699"/>
              <a:gd name="connsiteX11235" fmla="*/ 1145000 w 2810446"/>
              <a:gd name="connsiteY11235" fmla="*/ 250127 h 1405699"/>
              <a:gd name="connsiteX11236" fmla="*/ 1148144 w 2810446"/>
              <a:gd name="connsiteY11236" fmla="*/ 246983 h 1405699"/>
              <a:gd name="connsiteX11237" fmla="*/ 1145000 w 2810446"/>
              <a:gd name="connsiteY11237" fmla="*/ 243840 h 1405699"/>
              <a:gd name="connsiteX11238" fmla="*/ 1141857 w 2810446"/>
              <a:gd name="connsiteY11238" fmla="*/ 246983 h 1405699"/>
              <a:gd name="connsiteX11239" fmla="*/ 1145000 w 2810446"/>
              <a:gd name="connsiteY11239" fmla="*/ 250127 h 1405699"/>
              <a:gd name="connsiteX11240" fmla="*/ 1156526 w 2810446"/>
              <a:gd name="connsiteY11240" fmla="*/ 243650 h 1405699"/>
              <a:gd name="connsiteX11241" fmla="*/ 1159669 w 2810446"/>
              <a:gd name="connsiteY11241" fmla="*/ 240506 h 1405699"/>
              <a:gd name="connsiteX11242" fmla="*/ 1156526 w 2810446"/>
              <a:gd name="connsiteY11242" fmla="*/ 237363 h 1405699"/>
              <a:gd name="connsiteX11243" fmla="*/ 1153382 w 2810446"/>
              <a:gd name="connsiteY11243" fmla="*/ 240506 h 1405699"/>
              <a:gd name="connsiteX11244" fmla="*/ 1156526 w 2810446"/>
              <a:gd name="connsiteY11244" fmla="*/ 243650 h 1405699"/>
              <a:gd name="connsiteX11245" fmla="*/ 1686973 w 2810446"/>
              <a:gd name="connsiteY11245" fmla="*/ 256889 h 1405699"/>
              <a:gd name="connsiteX11246" fmla="*/ 1690116 w 2810446"/>
              <a:gd name="connsiteY11246" fmla="*/ 253746 h 1405699"/>
              <a:gd name="connsiteX11247" fmla="*/ 1686973 w 2810446"/>
              <a:gd name="connsiteY11247" fmla="*/ 250603 h 1405699"/>
              <a:gd name="connsiteX11248" fmla="*/ 1683830 w 2810446"/>
              <a:gd name="connsiteY11248" fmla="*/ 253746 h 1405699"/>
              <a:gd name="connsiteX11249" fmla="*/ 1686973 w 2810446"/>
              <a:gd name="connsiteY11249" fmla="*/ 256889 h 1405699"/>
              <a:gd name="connsiteX11250" fmla="*/ 1698117 w 2810446"/>
              <a:gd name="connsiteY11250" fmla="*/ 263938 h 1405699"/>
              <a:gd name="connsiteX11251" fmla="*/ 1701260 w 2810446"/>
              <a:gd name="connsiteY11251" fmla="*/ 260794 h 1405699"/>
              <a:gd name="connsiteX11252" fmla="*/ 1698117 w 2810446"/>
              <a:gd name="connsiteY11252" fmla="*/ 257651 h 1405699"/>
              <a:gd name="connsiteX11253" fmla="*/ 1694974 w 2810446"/>
              <a:gd name="connsiteY11253" fmla="*/ 260794 h 1405699"/>
              <a:gd name="connsiteX11254" fmla="*/ 1698117 w 2810446"/>
              <a:gd name="connsiteY11254" fmla="*/ 263938 h 1405699"/>
              <a:gd name="connsiteX11255" fmla="*/ 1709166 w 2810446"/>
              <a:gd name="connsiteY11255" fmla="*/ 271177 h 1405699"/>
              <a:gd name="connsiteX11256" fmla="*/ 1712309 w 2810446"/>
              <a:gd name="connsiteY11256" fmla="*/ 268034 h 1405699"/>
              <a:gd name="connsiteX11257" fmla="*/ 1709166 w 2810446"/>
              <a:gd name="connsiteY11257" fmla="*/ 264890 h 1405699"/>
              <a:gd name="connsiteX11258" fmla="*/ 1706023 w 2810446"/>
              <a:gd name="connsiteY11258" fmla="*/ 268034 h 1405699"/>
              <a:gd name="connsiteX11259" fmla="*/ 1709166 w 2810446"/>
              <a:gd name="connsiteY11259" fmla="*/ 271177 h 1405699"/>
              <a:gd name="connsiteX11260" fmla="*/ 1720025 w 2810446"/>
              <a:gd name="connsiteY11260" fmla="*/ 278797 h 1405699"/>
              <a:gd name="connsiteX11261" fmla="*/ 1723168 w 2810446"/>
              <a:gd name="connsiteY11261" fmla="*/ 275654 h 1405699"/>
              <a:gd name="connsiteX11262" fmla="*/ 1720025 w 2810446"/>
              <a:gd name="connsiteY11262" fmla="*/ 272510 h 1405699"/>
              <a:gd name="connsiteX11263" fmla="*/ 1716881 w 2810446"/>
              <a:gd name="connsiteY11263" fmla="*/ 275654 h 1405699"/>
              <a:gd name="connsiteX11264" fmla="*/ 1720025 w 2810446"/>
              <a:gd name="connsiteY11264" fmla="*/ 278797 h 1405699"/>
              <a:gd name="connsiteX11265" fmla="*/ 1730597 w 2810446"/>
              <a:gd name="connsiteY11265" fmla="*/ 286703 h 1405699"/>
              <a:gd name="connsiteX11266" fmla="*/ 1733741 w 2810446"/>
              <a:gd name="connsiteY11266" fmla="*/ 283559 h 1405699"/>
              <a:gd name="connsiteX11267" fmla="*/ 1730597 w 2810446"/>
              <a:gd name="connsiteY11267" fmla="*/ 280416 h 1405699"/>
              <a:gd name="connsiteX11268" fmla="*/ 1727454 w 2810446"/>
              <a:gd name="connsiteY11268" fmla="*/ 283559 h 1405699"/>
              <a:gd name="connsiteX11269" fmla="*/ 1730597 w 2810446"/>
              <a:gd name="connsiteY11269" fmla="*/ 286703 h 1405699"/>
              <a:gd name="connsiteX11270" fmla="*/ 1741075 w 2810446"/>
              <a:gd name="connsiteY11270" fmla="*/ 294799 h 1405699"/>
              <a:gd name="connsiteX11271" fmla="*/ 1744218 w 2810446"/>
              <a:gd name="connsiteY11271" fmla="*/ 291656 h 1405699"/>
              <a:gd name="connsiteX11272" fmla="*/ 1741075 w 2810446"/>
              <a:gd name="connsiteY11272" fmla="*/ 288512 h 1405699"/>
              <a:gd name="connsiteX11273" fmla="*/ 1737932 w 2810446"/>
              <a:gd name="connsiteY11273" fmla="*/ 291656 h 1405699"/>
              <a:gd name="connsiteX11274" fmla="*/ 1741075 w 2810446"/>
              <a:gd name="connsiteY11274" fmla="*/ 294799 h 1405699"/>
              <a:gd name="connsiteX11275" fmla="*/ 1751362 w 2810446"/>
              <a:gd name="connsiteY11275" fmla="*/ 303181 h 1405699"/>
              <a:gd name="connsiteX11276" fmla="*/ 1754505 w 2810446"/>
              <a:gd name="connsiteY11276" fmla="*/ 300038 h 1405699"/>
              <a:gd name="connsiteX11277" fmla="*/ 1751362 w 2810446"/>
              <a:gd name="connsiteY11277" fmla="*/ 296894 h 1405699"/>
              <a:gd name="connsiteX11278" fmla="*/ 1748218 w 2810446"/>
              <a:gd name="connsiteY11278" fmla="*/ 300038 h 1405699"/>
              <a:gd name="connsiteX11279" fmla="*/ 1751362 w 2810446"/>
              <a:gd name="connsiteY11279" fmla="*/ 303181 h 1405699"/>
              <a:gd name="connsiteX11280" fmla="*/ 1761363 w 2810446"/>
              <a:gd name="connsiteY11280" fmla="*/ 311753 h 1405699"/>
              <a:gd name="connsiteX11281" fmla="*/ 1764506 w 2810446"/>
              <a:gd name="connsiteY11281" fmla="*/ 308610 h 1405699"/>
              <a:gd name="connsiteX11282" fmla="*/ 1761363 w 2810446"/>
              <a:gd name="connsiteY11282" fmla="*/ 305467 h 1405699"/>
              <a:gd name="connsiteX11283" fmla="*/ 1758220 w 2810446"/>
              <a:gd name="connsiteY11283" fmla="*/ 308610 h 1405699"/>
              <a:gd name="connsiteX11284" fmla="*/ 1761363 w 2810446"/>
              <a:gd name="connsiteY11284" fmla="*/ 311753 h 1405699"/>
              <a:gd name="connsiteX11285" fmla="*/ 1771174 w 2810446"/>
              <a:gd name="connsiteY11285" fmla="*/ 320707 h 1405699"/>
              <a:gd name="connsiteX11286" fmla="*/ 1774317 w 2810446"/>
              <a:gd name="connsiteY11286" fmla="*/ 317564 h 1405699"/>
              <a:gd name="connsiteX11287" fmla="*/ 1771174 w 2810446"/>
              <a:gd name="connsiteY11287" fmla="*/ 314420 h 1405699"/>
              <a:gd name="connsiteX11288" fmla="*/ 1768031 w 2810446"/>
              <a:gd name="connsiteY11288" fmla="*/ 317564 h 1405699"/>
              <a:gd name="connsiteX11289" fmla="*/ 1771174 w 2810446"/>
              <a:gd name="connsiteY11289" fmla="*/ 320707 h 1405699"/>
              <a:gd name="connsiteX11290" fmla="*/ 1780699 w 2810446"/>
              <a:gd name="connsiteY11290" fmla="*/ 329756 h 1405699"/>
              <a:gd name="connsiteX11291" fmla="*/ 1783842 w 2810446"/>
              <a:gd name="connsiteY11291" fmla="*/ 326612 h 1405699"/>
              <a:gd name="connsiteX11292" fmla="*/ 1780699 w 2810446"/>
              <a:gd name="connsiteY11292" fmla="*/ 323469 h 1405699"/>
              <a:gd name="connsiteX11293" fmla="*/ 1777556 w 2810446"/>
              <a:gd name="connsiteY11293" fmla="*/ 326612 h 1405699"/>
              <a:gd name="connsiteX11294" fmla="*/ 1780699 w 2810446"/>
              <a:gd name="connsiteY11294" fmla="*/ 329756 h 1405699"/>
              <a:gd name="connsiteX11295" fmla="*/ 1790129 w 2810446"/>
              <a:gd name="connsiteY11295" fmla="*/ 339090 h 1405699"/>
              <a:gd name="connsiteX11296" fmla="*/ 1793272 w 2810446"/>
              <a:gd name="connsiteY11296" fmla="*/ 335947 h 1405699"/>
              <a:gd name="connsiteX11297" fmla="*/ 1790129 w 2810446"/>
              <a:gd name="connsiteY11297" fmla="*/ 332804 h 1405699"/>
              <a:gd name="connsiteX11298" fmla="*/ 1786985 w 2810446"/>
              <a:gd name="connsiteY11298" fmla="*/ 335947 h 1405699"/>
              <a:gd name="connsiteX11299" fmla="*/ 1790129 w 2810446"/>
              <a:gd name="connsiteY11299" fmla="*/ 339090 h 1405699"/>
              <a:gd name="connsiteX11300" fmla="*/ 1799177 w 2810446"/>
              <a:gd name="connsiteY11300" fmla="*/ 348710 h 1405699"/>
              <a:gd name="connsiteX11301" fmla="*/ 1802321 w 2810446"/>
              <a:gd name="connsiteY11301" fmla="*/ 345567 h 1405699"/>
              <a:gd name="connsiteX11302" fmla="*/ 1799177 w 2810446"/>
              <a:gd name="connsiteY11302" fmla="*/ 342424 h 1405699"/>
              <a:gd name="connsiteX11303" fmla="*/ 1796034 w 2810446"/>
              <a:gd name="connsiteY11303" fmla="*/ 345567 h 1405699"/>
              <a:gd name="connsiteX11304" fmla="*/ 1799177 w 2810446"/>
              <a:gd name="connsiteY11304" fmla="*/ 348710 h 1405699"/>
              <a:gd name="connsiteX11305" fmla="*/ 1808131 w 2810446"/>
              <a:gd name="connsiteY11305" fmla="*/ 358521 h 1405699"/>
              <a:gd name="connsiteX11306" fmla="*/ 1811274 w 2810446"/>
              <a:gd name="connsiteY11306" fmla="*/ 355378 h 1405699"/>
              <a:gd name="connsiteX11307" fmla="*/ 1808131 w 2810446"/>
              <a:gd name="connsiteY11307" fmla="*/ 352235 h 1405699"/>
              <a:gd name="connsiteX11308" fmla="*/ 1804988 w 2810446"/>
              <a:gd name="connsiteY11308" fmla="*/ 355378 h 1405699"/>
              <a:gd name="connsiteX11309" fmla="*/ 1808131 w 2810446"/>
              <a:gd name="connsiteY11309" fmla="*/ 358521 h 1405699"/>
              <a:gd name="connsiteX11310" fmla="*/ 1816703 w 2810446"/>
              <a:gd name="connsiteY11310" fmla="*/ 368522 h 1405699"/>
              <a:gd name="connsiteX11311" fmla="*/ 1819847 w 2810446"/>
              <a:gd name="connsiteY11311" fmla="*/ 365379 h 1405699"/>
              <a:gd name="connsiteX11312" fmla="*/ 1816703 w 2810446"/>
              <a:gd name="connsiteY11312" fmla="*/ 362236 h 1405699"/>
              <a:gd name="connsiteX11313" fmla="*/ 1813560 w 2810446"/>
              <a:gd name="connsiteY11313" fmla="*/ 365379 h 1405699"/>
              <a:gd name="connsiteX11314" fmla="*/ 1816703 w 2810446"/>
              <a:gd name="connsiteY11314" fmla="*/ 368522 h 1405699"/>
              <a:gd name="connsiteX11315" fmla="*/ 1825085 w 2810446"/>
              <a:gd name="connsiteY11315" fmla="*/ 378809 h 1405699"/>
              <a:gd name="connsiteX11316" fmla="*/ 1828229 w 2810446"/>
              <a:gd name="connsiteY11316" fmla="*/ 375666 h 1405699"/>
              <a:gd name="connsiteX11317" fmla="*/ 1825085 w 2810446"/>
              <a:gd name="connsiteY11317" fmla="*/ 372523 h 1405699"/>
              <a:gd name="connsiteX11318" fmla="*/ 1821942 w 2810446"/>
              <a:gd name="connsiteY11318" fmla="*/ 375666 h 1405699"/>
              <a:gd name="connsiteX11319" fmla="*/ 1825085 w 2810446"/>
              <a:gd name="connsiteY11319" fmla="*/ 378809 h 1405699"/>
              <a:gd name="connsiteX11320" fmla="*/ 1833182 w 2810446"/>
              <a:gd name="connsiteY11320" fmla="*/ 389192 h 1405699"/>
              <a:gd name="connsiteX11321" fmla="*/ 1836325 w 2810446"/>
              <a:gd name="connsiteY11321" fmla="*/ 386048 h 1405699"/>
              <a:gd name="connsiteX11322" fmla="*/ 1833182 w 2810446"/>
              <a:gd name="connsiteY11322" fmla="*/ 382905 h 1405699"/>
              <a:gd name="connsiteX11323" fmla="*/ 1830038 w 2810446"/>
              <a:gd name="connsiteY11323" fmla="*/ 386048 h 1405699"/>
              <a:gd name="connsiteX11324" fmla="*/ 1833182 w 2810446"/>
              <a:gd name="connsiteY11324" fmla="*/ 389192 h 1405699"/>
              <a:gd name="connsiteX11325" fmla="*/ 1841087 w 2810446"/>
              <a:gd name="connsiteY11325" fmla="*/ 399860 h 1405699"/>
              <a:gd name="connsiteX11326" fmla="*/ 1844231 w 2810446"/>
              <a:gd name="connsiteY11326" fmla="*/ 396716 h 1405699"/>
              <a:gd name="connsiteX11327" fmla="*/ 1841087 w 2810446"/>
              <a:gd name="connsiteY11327" fmla="*/ 393573 h 1405699"/>
              <a:gd name="connsiteX11328" fmla="*/ 1837944 w 2810446"/>
              <a:gd name="connsiteY11328" fmla="*/ 396716 h 1405699"/>
              <a:gd name="connsiteX11329" fmla="*/ 1841087 w 2810446"/>
              <a:gd name="connsiteY11329" fmla="*/ 399860 h 1405699"/>
              <a:gd name="connsiteX11330" fmla="*/ 1848612 w 2810446"/>
              <a:gd name="connsiteY11330" fmla="*/ 410718 h 1405699"/>
              <a:gd name="connsiteX11331" fmla="*/ 1851755 w 2810446"/>
              <a:gd name="connsiteY11331" fmla="*/ 407575 h 1405699"/>
              <a:gd name="connsiteX11332" fmla="*/ 1848612 w 2810446"/>
              <a:gd name="connsiteY11332" fmla="*/ 404432 h 1405699"/>
              <a:gd name="connsiteX11333" fmla="*/ 1845469 w 2810446"/>
              <a:gd name="connsiteY11333" fmla="*/ 407575 h 1405699"/>
              <a:gd name="connsiteX11334" fmla="*/ 1848612 w 2810446"/>
              <a:gd name="connsiteY11334" fmla="*/ 410718 h 1405699"/>
              <a:gd name="connsiteX11335" fmla="*/ 1855946 w 2810446"/>
              <a:gd name="connsiteY11335" fmla="*/ 421767 h 1405699"/>
              <a:gd name="connsiteX11336" fmla="*/ 1859089 w 2810446"/>
              <a:gd name="connsiteY11336" fmla="*/ 418624 h 1405699"/>
              <a:gd name="connsiteX11337" fmla="*/ 1855946 w 2810446"/>
              <a:gd name="connsiteY11337" fmla="*/ 415481 h 1405699"/>
              <a:gd name="connsiteX11338" fmla="*/ 1852803 w 2810446"/>
              <a:gd name="connsiteY11338" fmla="*/ 418624 h 1405699"/>
              <a:gd name="connsiteX11339" fmla="*/ 1855946 w 2810446"/>
              <a:gd name="connsiteY11339" fmla="*/ 421767 h 1405699"/>
              <a:gd name="connsiteX11340" fmla="*/ 1862995 w 2810446"/>
              <a:gd name="connsiteY11340" fmla="*/ 432911 h 1405699"/>
              <a:gd name="connsiteX11341" fmla="*/ 1866138 w 2810446"/>
              <a:gd name="connsiteY11341" fmla="*/ 429768 h 1405699"/>
              <a:gd name="connsiteX11342" fmla="*/ 1862995 w 2810446"/>
              <a:gd name="connsiteY11342" fmla="*/ 426625 h 1405699"/>
              <a:gd name="connsiteX11343" fmla="*/ 1859852 w 2810446"/>
              <a:gd name="connsiteY11343" fmla="*/ 429768 h 1405699"/>
              <a:gd name="connsiteX11344" fmla="*/ 1862995 w 2810446"/>
              <a:gd name="connsiteY11344" fmla="*/ 432911 h 1405699"/>
              <a:gd name="connsiteX11345" fmla="*/ 1869758 w 2810446"/>
              <a:gd name="connsiteY11345" fmla="*/ 444341 h 1405699"/>
              <a:gd name="connsiteX11346" fmla="*/ 1872901 w 2810446"/>
              <a:gd name="connsiteY11346" fmla="*/ 441198 h 1405699"/>
              <a:gd name="connsiteX11347" fmla="*/ 1869758 w 2810446"/>
              <a:gd name="connsiteY11347" fmla="*/ 438055 h 1405699"/>
              <a:gd name="connsiteX11348" fmla="*/ 1866614 w 2810446"/>
              <a:gd name="connsiteY11348" fmla="*/ 441198 h 1405699"/>
              <a:gd name="connsiteX11349" fmla="*/ 1869758 w 2810446"/>
              <a:gd name="connsiteY11349" fmla="*/ 444341 h 1405699"/>
              <a:gd name="connsiteX11350" fmla="*/ 1876235 w 2810446"/>
              <a:gd name="connsiteY11350" fmla="*/ 455867 h 1405699"/>
              <a:gd name="connsiteX11351" fmla="*/ 1879378 w 2810446"/>
              <a:gd name="connsiteY11351" fmla="*/ 452723 h 1405699"/>
              <a:gd name="connsiteX11352" fmla="*/ 1876235 w 2810446"/>
              <a:gd name="connsiteY11352" fmla="*/ 449580 h 1405699"/>
              <a:gd name="connsiteX11353" fmla="*/ 1873091 w 2810446"/>
              <a:gd name="connsiteY11353" fmla="*/ 452723 h 1405699"/>
              <a:gd name="connsiteX11354" fmla="*/ 1876235 w 2810446"/>
              <a:gd name="connsiteY11354" fmla="*/ 455867 h 1405699"/>
              <a:gd name="connsiteX11355" fmla="*/ 1882426 w 2810446"/>
              <a:gd name="connsiteY11355" fmla="*/ 467582 h 1405699"/>
              <a:gd name="connsiteX11356" fmla="*/ 1885569 w 2810446"/>
              <a:gd name="connsiteY11356" fmla="*/ 464439 h 1405699"/>
              <a:gd name="connsiteX11357" fmla="*/ 1882426 w 2810446"/>
              <a:gd name="connsiteY11357" fmla="*/ 461296 h 1405699"/>
              <a:gd name="connsiteX11358" fmla="*/ 1879283 w 2810446"/>
              <a:gd name="connsiteY11358" fmla="*/ 464439 h 1405699"/>
              <a:gd name="connsiteX11359" fmla="*/ 1882426 w 2810446"/>
              <a:gd name="connsiteY11359" fmla="*/ 467582 h 1405699"/>
              <a:gd name="connsiteX11360" fmla="*/ 1888331 w 2810446"/>
              <a:gd name="connsiteY11360" fmla="*/ 479393 h 1405699"/>
              <a:gd name="connsiteX11361" fmla="*/ 1891475 w 2810446"/>
              <a:gd name="connsiteY11361" fmla="*/ 476250 h 1405699"/>
              <a:gd name="connsiteX11362" fmla="*/ 1888331 w 2810446"/>
              <a:gd name="connsiteY11362" fmla="*/ 473107 h 1405699"/>
              <a:gd name="connsiteX11363" fmla="*/ 1885188 w 2810446"/>
              <a:gd name="connsiteY11363" fmla="*/ 476250 h 1405699"/>
              <a:gd name="connsiteX11364" fmla="*/ 1888331 w 2810446"/>
              <a:gd name="connsiteY11364" fmla="*/ 479393 h 1405699"/>
              <a:gd name="connsiteX11365" fmla="*/ 1893856 w 2810446"/>
              <a:gd name="connsiteY11365" fmla="*/ 491395 h 1405699"/>
              <a:gd name="connsiteX11366" fmla="*/ 1896999 w 2810446"/>
              <a:gd name="connsiteY11366" fmla="*/ 488251 h 1405699"/>
              <a:gd name="connsiteX11367" fmla="*/ 1893856 w 2810446"/>
              <a:gd name="connsiteY11367" fmla="*/ 485108 h 1405699"/>
              <a:gd name="connsiteX11368" fmla="*/ 1890713 w 2810446"/>
              <a:gd name="connsiteY11368" fmla="*/ 488251 h 1405699"/>
              <a:gd name="connsiteX11369" fmla="*/ 1893856 w 2810446"/>
              <a:gd name="connsiteY11369" fmla="*/ 491395 h 1405699"/>
              <a:gd name="connsiteX11370" fmla="*/ 1899190 w 2810446"/>
              <a:gd name="connsiteY11370" fmla="*/ 503492 h 1405699"/>
              <a:gd name="connsiteX11371" fmla="*/ 1902333 w 2810446"/>
              <a:gd name="connsiteY11371" fmla="*/ 500348 h 1405699"/>
              <a:gd name="connsiteX11372" fmla="*/ 1899190 w 2810446"/>
              <a:gd name="connsiteY11372" fmla="*/ 497205 h 1405699"/>
              <a:gd name="connsiteX11373" fmla="*/ 1896047 w 2810446"/>
              <a:gd name="connsiteY11373" fmla="*/ 500348 h 1405699"/>
              <a:gd name="connsiteX11374" fmla="*/ 1899190 w 2810446"/>
              <a:gd name="connsiteY11374" fmla="*/ 503492 h 1405699"/>
              <a:gd name="connsiteX11375" fmla="*/ 1904143 w 2810446"/>
              <a:gd name="connsiteY11375" fmla="*/ 515779 h 1405699"/>
              <a:gd name="connsiteX11376" fmla="*/ 1907286 w 2810446"/>
              <a:gd name="connsiteY11376" fmla="*/ 512636 h 1405699"/>
              <a:gd name="connsiteX11377" fmla="*/ 1904143 w 2810446"/>
              <a:gd name="connsiteY11377" fmla="*/ 509492 h 1405699"/>
              <a:gd name="connsiteX11378" fmla="*/ 1901000 w 2810446"/>
              <a:gd name="connsiteY11378" fmla="*/ 512636 h 1405699"/>
              <a:gd name="connsiteX11379" fmla="*/ 1904143 w 2810446"/>
              <a:gd name="connsiteY11379" fmla="*/ 515779 h 1405699"/>
              <a:gd name="connsiteX11380" fmla="*/ 1908810 w 2810446"/>
              <a:gd name="connsiteY11380" fmla="*/ 528161 h 1405699"/>
              <a:gd name="connsiteX11381" fmla="*/ 1911953 w 2810446"/>
              <a:gd name="connsiteY11381" fmla="*/ 525018 h 1405699"/>
              <a:gd name="connsiteX11382" fmla="*/ 1908810 w 2810446"/>
              <a:gd name="connsiteY11382" fmla="*/ 521875 h 1405699"/>
              <a:gd name="connsiteX11383" fmla="*/ 1905667 w 2810446"/>
              <a:gd name="connsiteY11383" fmla="*/ 525018 h 1405699"/>
              <a:gd name="connsiteX11384" fmla="*/ 1908810 w 2810446"/>
              <a:gd name="connsiteY11384" fmla="*/ 528161 h 1405699"/>
              <a:gd name="connsiteX11385" fmla="*/ 1913192 w 2810446"/>
              <a:gd name="connsiteY11385" fmla="*/ 540639 h 1405699"/>
              <a:gd name="connsiteX11386" fmla="*/ 1916335 w 2810446"/>
              <a:gd name="connsiteY11386" fmla="*/ 537496 h 1405699"/>
              <a:gd name="connsiteX11387" fmla="*/ 1913192 w 2810446"/>
              <a:gd name="connsiteY11387" fmla="*/ 534353 h 1405699"/>
              <a:gd name="connsiteX11388" fmla="*/ 1910048 w 2810446"/>
              <a:gd name="connsiteY11388" fmla="*/ 537496 h 1405699"/>
              <a:gd name="connsiteX11389" fmla="*/ 1913192 w 2810446"/>
              <a:gd name="connsiteY11389" fmla="*/ 540639 h 1405699"/>
              <a:gd name="connsiteX11390" fmla="*/ 1917287 w 2810446"/>
              <a:gd name="connsiteY11390" fmla="*/ 553212 h 1405699"/>
              <a:gd name="connsiteX11391" fmla="*/ 1920431 w 2810446"/>
              <a:gd name="connsiteY11391" fmla="*/ 550069 h 1405699"/>
              <a:gd name="connsiteX11392" fmla="*/ 1917287 w 2810446"/>
              <a:gd name="connsiteY11392" fmla="*/ 546926 h 1405699"/>
              <a:gd name="connsiteX11393" fmla="*/ 1914144 w 2810446"/>
              <a:gd name="connsiteY11393" fmla="*/ 550069 h 1405699"/>
              <a:gd name="connsiteX11394" fmla="*/ 1917287 w 2810446"/>
              <a:gd name="connsiteY11394" fmla="*/ 553212 h 1405699"/>
              <a:gd name="connsiteX11395" fmla="*/ 1921002 w 2810446"/>
              <a:gd name="connsiteY11395" fmla="*/ 565880 h 1405699"/>
              <a:gd name="connsiteX11396" fmla="*/ 1924145 w 2810446"/>
              <a:gd name="connsiteY11396" fmla="*/ 562737 h 1405699"/>
              <a:gd name="connsiteX11397" fmla="*/ 1921002 w 2810446"/>
              <a:gd name="connsiteY11397" fmla="*/ 559594 h 1405699"/>
              <a:gd name="connsiteX11398" fmla="*/ 1917859 w 2810446"/>
              <a:gd name="connsiteY11398" fmla="*/ 562737 h 1405699"/>
              <a:gd name="connsiteX11399" fmla="*/ 1921002 w 2810446"/>
              <a:gd name="connsiteY11399" fmla="*/ 565880 h 1405699"/>
              <a:gd name="connsiteX11400" fmla="*/ 1924431 w 2810446"/>
              <a:gd name="connsiteY11400" fmla="*/ 578644 h 1405699"/>
              <a:gd name="connsiteX11401" fmla="*/ 1927574 w 2810446"/>
              <a:gd name="connsiteY11401" fmla="*/ 575501 h 1405699"/>
              <a:gd name="connsiteX11402" fmla="*/ 1924431 w 2810446"/>
              <a:gd name="connsiteY11402" fmla="*/ 572357 h 1405699"/>
              <a:gd name="connsiteX11403" fmla="*/ 1921288 w 2810446"/>
              <a:gd name="connsiteY11403" fmla="*/ 575501 h 1405699"/>
              <a:gd name="connsiteX11404" fmla="*/ 1924431 w 2810446"/>
              <a:gd name="connsiteY11404" fmla="*/ 578644 h 1405699"/>
              <a:gd name="connsiteX11405" fmla="*/ 1927574 w 2810446"/>
              <a:gd name="connsiteY11405" fmla="*/ 591503 h 1405699"/>
              <a:gd name="connsiteX11406" fmla="*/ 1930718 w 2810446"/>
              <a:gd name="connsiteY11406" fmla="*/ 588359 h 1405699"/>
              <a:gd name="connsiteX11407" fmla="*/ 1927574 w 2810446"/>
              <a:gd name="connsiteY11407" fmla="*/ 585216 h 1405699"/>
              <a:gd name="connsiteX11408" fmla="*/ 1924431 w 2810446"/>
              <a:gd name="connsiteY11408" fmla="*/ 588359 h 1405699"/>
              <a:gd name="connsiteX11409" fmla="*/ 1927574 w 2810446"/>
              <a:gd name="connsiteY11409" fmla="*/ 591503 h 1405699"/>
              <a:gd name="connsiteX11410" fmla="*/ 1930337 w 2810446"/>
              <a:gd name="connsiteY11410" fmla="*/ 604457 h 1405699"/>
              <a:gd name="connsiteX11411" fmla="*/ 1933480 w 2810446"/>
              <a:gd name="connsiteY11411" fmla="*/ 601313 h 1405699"/>
              <a:gd name="connsiteX11412" fmla="*/ 1930337 w 2810446"/>
              <a:gd name="connsiteY11412" fmla="*/ 598170 h 1405699"/>
              <a:gd name="connsiteX11413" fmla="*/ 1927193 w 2810446"/>
              <a:gd name="connsiteY11413" fmla="*/ 601313 h 1405699"/>
              <a:gd name="connsiteX11414" fmla="*/ 1930337 w 2810446"/>
              <a:gd name="connsiteY11414" fmla="*/ 604457 h 1405699"/>
              <a:gd name="connsiteX11415" fmla="*/ 1932813 w 2810446"/>
              <a:gd name="connsiteY11415" fmla="*/ 617411 h 1405699"/>
              <a:gd name="connsiteX11416" fmla="*/ 1935956 w 2810446"/>
              <a:gd name="connsiteY11416" fmla="*/ 614267 h 1405699"/>
              <a:gd name="connsiteX11417" fmla="*/ 1932813 w 2810446"/>
              <a:gd name="connsiteY11417" fmla="*/ 611124 h 1405699"/>
              <a:gd name="connsiteX11418" fmla="*/ 1929670 w 2810446"/>
              <a:gd name="connsiteY11418" fmla="*/ 614267 h 1405699"/>
              <a:gd name="connsiteX11419" fmla="*/ 1932813 w 2810446"/>
              <a:gd name="connsiteY11419" fmla="*/ 617411 h 1405699"/>
              <a:gd name="connsiteX11420" fmla="*/ 1934909 w 2810446"/>
              <a:gd name="connsiteY11420" fmla="*/ 630555 h 1405699"/>
              <a:gd name="connsiteX11421" fmla="*/ 1938052 w 2810446"/>
              <a:gd name="connsiteY11421" fmla="*/ 627412 h 1405699"/>
              <a:gd name="connsiteX11422" fmla="*/ 1934909 w 2810446"/>
              <a:gd name="connsiteY11422" fmla="*/ 624269 h 1405699"/>
              <a:gd name="connsiteX11423" fmla="*/ 1931765 w 2810446"/>
              <a:gd name="connsiteY11423" fmla="*/ 627412 h 1405699"/>
              <a:gd name="connsiteX11424" fmla="*/ 1934909 w 2810446"/>
              <a:gd name="connsiteY11424" fmla="*/ 630555 h 1405699"/>
              <a:gd name="connsiteX11425" fmla="*/ 1936718 w 2810446"/>
              <a:gd name="connsiteY11425" fmla="*/ 643604 h 1405699"/>
              <a:gd name="connsiteX11426" fmla="*/ 1939862 w 2810446"/>
              <a:gd name="connsiteY11426" fmla="*/ 640461 h 1405699"/>
              <a:gd name="connsiteX11427" fmla="*/ 1936718 w 2810446"/>
              <a:gd name="connsiteY11427" fmla="*/ 637318 h 1405699"/>
              <a:gd name="connsiteX11428" fmla="*/ 1933575 w 2810446"/>
              <a:gd name="connsiteY11428" fmla="*/ 640461 h 1405699"/>
              <a:gd name="connsiteX11429" fmla="*/ 1936718 w 2810446"/>
              <a:gd name="connsiteY11429" fmla="*/ 643604 h 1405699"/>
              <a:gd name="connsiteX11430" fmla="*/ 1938242 w 2810446"/>
              <a:gd name="connsiteY11430" fmla="*/ 656749 h 1405699"/>
              <a:gd name="connsiteX11431" fmla="*/ 1941386 w 2810446"/>
              <a:gd name="connsiteY11431" fmla="*/ 653606 h 1405699"/>
              <a:gd name="connsiteX11432" fmla="*/ 1938242 w 2810446"/>
              <a:gd name="connsiteY11432" fmla="*/ 650462 h 1405699"/>
              <a:gd name="connsiteX11433" fmla="*/ 1935099 w 2810446"/>
              <a:gd name="connsiteY11433" fmla="*/ 653606 h 1405699"/>
              <a:gd name="connsiteX11434" fmla="*/ 1938242 w 2810446"/>
              <a:gd name="connsiteY11434" fmla="*/ 656749 h 1405699"/>
              <a:gd name="connsiteX11435" fmla="*/ 1939385 w 2810446"/>
              <a:gd name="connsiteY11435" fmla="*/ 669893 h 1405699"/>
              <a:gd name="connsiteX11436" fmla="*/ 1942529 w 2810446"/>
              <a:gd name="connsiteY11436" fmla="*/ 666750 h 1405699"/>
              <a:gd name="connsiteX11437" fmla="*/ 1939385 w 2810446"/>
              <a:gd name="connsiteY11437" fmla="*/ 663607 h 1405699"/>
              <a:gd name="connsiteX11438" fmla="*/ 1936242 w 2810446"/>
              <a:gd name="connsiteY11438" fmla="*/ 666750 h 1405699"/>
              <a:gd name="connsiteX11439" fmla="*/ 1939385 w 2810446"/>
              <a:gd name="connsiteY11439" fmla="*/ 669893 h 1405699"/>
              <a:gd name="connsiteX11440" fmla="*/ 1940147 w 2810446"/>
              <a:gd name="connsiteY11440" fmla="*/ 683133 h 1405699"/>
              <a:gd name="connsiteX11441" fmla="*/ 1943291 w 2810446"/>
              <a:gd name="connsiteY11441" fmla="*/ 679990 h 1405699"/>
              <a:gd name="connsiteX11442" fmla="*/ 1940147 w 2810446"/>
              <a:gd name="connsiteY11442" fmla="*/ 676847 h 1405699"/>
              <a:gd name="connsiteX11443" fmla="*/ 1937004 w 2810446"/>
              <a:gd name="connsiteY11443" fmla="*/ 679990 h 1405699"/>
              <a:gd name="connsiteX11444" fmla="*/ 1940147 w 2810446"/>
              <a:gd name="connsiteY11444" fmla="*/ 683133 h 1405699"/>
              <a:gd name="connsiteX11445" fmla="*/ 1940719 w 2810446"/>
              <a:gd name="connsiteY11445" fmla="*/ 696373 h 1405699"/>
              <a:gd name="connsiteX11446" fmla="*/ 1943862 w 2810446"/>
              <a:gd name="connsiteY11446" fmla="*/ 693230 h 1405699"/>
              <a:gd name="connsiteX11447" fmla="*/ 1940719 w 2810446"/>
              <a:gd name="connsiteY11447" fmla="*/ 690086 h 1405699"/>
              <a:gd name="connsiteX11448" fmla="*/ 1937576 w 2810446"/>
              <a:gd name="connsiteY11448" fmla="*/ 693230 h 1405699"/>
              <a:gd name="connsiteX11449" fmla="*/ 1940719 w 2810446"/>
              <a:gd name="connsiteY11449" fmla="*/ 696373 h 1405699"/>
              <a:gd name="connsiteX11450" fmla="*/ 1955578 w 2810446"/>
              <a:gd name="connsiteY11450" fmla="*/ 709613 h 1405699"/>
              <a:gd name="connsiteX11451" fmla="*/ 1958721 w 2810446"/>
              <a:gd name="connsiteY11451" fmla="*/ 706469 h 1405699"/>
              <a:gd name="connsiteX11452" fmla="*/ 1955578 w 2810446"/>
              <a:gd name="connsiteY11452" fmla="*/ 703326 h 1405699"/>
              <a:gd name="connsiteX11453" fmla="*/ 1952435 w 2810446"/>
              <a:gd name="connsiteY11453" fmla="*/ 706469 h 1405699"/>
              <a:gd name="connsiteX11454" fmla="*/ 1955578 w 2810446"/>
              <a:gd name="connsiteY11454" fmla="*/ 709613 h 1405699"/>
              <a:gd name="connsiteX11455" fmla="*/ 1955387 w 2810446"/>
              <a:gd name="connsiteY11455" fmla="*/ 722852 h 1405699"/>
              <a:gd name="connsiteX11456" fmla="*/ 1958531 w 2810446"/>
              <a:gd name="connsiteY11456" fmla="*/ 719709 h 1405699"/>
              <a:gd name="connsiteX11457" fmla="*/ 1955387 w 2810446"/>
              <a:gd name="connsiteY11457" fmla="*/ 716566 h 1405699"/>
              <a:gd name="connsiteX11458" fmla="*/ 1952244 w 2810446"/>
              <a:gd name="connsiteY11458" fmla="*/ 719709 h 1405699"/>
              <a:gd name="connsiteX11459" fmla="*/ 1955387 w 2810446"/>
              <a:gd name="connsiteY11459" fmla="*/ 722852 h 1405699"/>
              <a:gd name="connsiteX11460" fmla="*/ 1954911 w 2810446"/>
              <a:gd name="connsiteY11460" fmla="*/ 735997 h 1405699"/>
              <a:gd name="connsiteX11461" fmla="*/ 1958054 w 2810446"/>
              <a:gd name="connsiteY11461" fmla="*/ 732854 h 1405699"/>
              <a:gd name="connsiteX11462" fmla="*/ 1954911 w 2810446"/>
              <a:gd name="connsiteY11462" fmla="*/ 729710 h 1405699"/>
              <a:gd name="connsiteX11463" fmla="*/ 1951768 w 2810446"/>
              <a:gd name="connsiteY11463" fmla="*/ 732854 h 1405699"/>
              <a:gd name="connsiteX11464" fmla="*/ 1954911 w 2810446"/>
              <a:gd name="connsiteY11464" fmla="*/ 735997 h 1405699"/>
              <a:gd name="connsiteX11465" fmla="*/ 1954149 w 2810446"/>
              <a:gd name="connsiteY11465" fmla="*/ 749237 h 1405699"/>
              <a:gd name="connsiteX11466" fmla="*/ 1957292 w 2810446"/>
              <a:gd name="connsiteY11466" fmla="*/ 746093 h 1405699"/>
              <a:gd name="connsiteX11467" fmla="*/ 1954149 w 2810446"/>
              <a:gd name="connsiteY11467" fmla="*/ 742950 h 1405699"/>
              <a:gd name="connsiteX11468" fmla="*/ 1951006 w 2810446"/>
              <a:gd name="connsiteY11468" fmla="*/ 746093 h 1405699"/>
              <a:gd name="connsiteX11469" fmla="*/ 1954149 w 2810446"/>
              <a:gd name="connsiteY11469" fmla="*/ 749237 h 1405699"/>
              <a:gd name="connsiteX11470" fmla="*/ 1953006 w 2810446"/>
              <a:gd name="connsiteY11470" fmla="*/ 762381 h 1405699"/>
              <a:gd name="connsiteX11471" fmla="*/ 1956149 w 2810446"/>
              <a:gd name="connsiteY11471" fmla="*/ 759238 h 1405699"/>
              <a:gd name="connsiteX11472" fmla="*/ 1953006 w 2810446"/>
              <a:gd name="connsiteY11472" fmla="*/ 756095 h 1405699"/>
              <a:gd name="connsiteX11473" fmla="*/ 1949863 w 2810446"/>
              <a:gd name="connsiteY11473" fmla="*/ 759238 h 1405699"/>
              <a:gd name="connsiteX11474" fmla="*/ 1953006 w 2810446"/>
              <a:gd name="connsiteY11474" fmla="*/ 762381 h 1405699"/>
              <a:gd name="connsiteX11475" fmla="*/ 1951577 w 2810446"/>
              <a:gd name="connsiteY11475" fmla="*/ 775526 h 1405699"/>
              <a:gd name="connsiteX11476" fmla="*/ 1954721 w 2810446"/>
              <a:gd name="connsiteY11476" fmla="*/ 772382 h 1405699"/>
              <a:gd name="connsiteX11477" fmla="*/ 1951577 w 2810446"/>
              <a:gd name="connsiteY11477" fmla="*/ 769239 h 1405699"/>
              <a:gd name="connsiteX11478" fmla="*/ 1948434 w 2810446"/>
              <a:gd name="connsiteY11478" fmla="*/ 772382 h 1405699"/>
              <a:gd name="connsiteX11479" fmla="*/ 1951577 w 2810446"/>
              <a:gd name="connsiteY11479" fmla="*/ 775526 h 1405699"/>
              <a:gd name="connsiteX11480" fmla="*/ 1949768 w 2810446"/>
              <a:gd name="connsiteY11480" fmla="*/ 788670 h 1405699"/>
              <a:gd name="connsiteX11481" fmla="*/ 1952911 w 2810446"/>
              <a:gd name="connsiteY11481" fmla="*/ 785527 h 1405699"/>
              <a:gd name="connsiteX11482" fmla="*/ 1949768 w 2810446"/>
              <a:gd name="connsiteY11482" fmla="*/ 782384 h 1405699"/>
              <a:gd name="connsiteX11483" fmla="*/ 1946624 w 2810446"/>
              <a:gd name="connsiteY11483" fmla="*/ 785527 h 1405699"/>
              <a:gd name="connsiteX11484" fmla="*/ 1949768 w 2810446"/>
              <a:gd name="connsiteY11484" fmla="*/ 788670 h 1405699"/>
              <a:gd name="connsiteX11485" fmla="*/ 1947767 w 2810446"/>
              <a:gd name="connsiteY11485" fmla="*/ 801719 h 1405699"/>
              <a:gd name="connsiteX11486" fmla="*/ 1950911 w 2810446"/>
              <a:gd name="connsiteY11486" fmla="*/ 798576 h 1405699"/>
              <a:gd name="connsiteX11487" fmla="*/ 1947767 w 2810446"/>
              <a:gd name="connsiteY11487" fmla="*/ 795433 h 1405699"/>
              <a:gd name="connsiteX11488" fmla="*/ 1944624 w 2810446"/>
              <a:gd name="connsiteY11488" fmla="*/ 798576 h 1405699"/>
              <a:gd name="connsiteX11489" fmla="*/ 1947767 w 2810446"/>
              <a:gd name="connsiteY11489" fmla="*/ 801719 h 1405699"/>
              <a:gd name="connsiteX11490" fmla="*/ 1945386 w 2810446"/>
              <a:gd name="connsiteY11490" fmla="*/ 814769 h 1405699"/>
              <a:gd name="connsiteX11491" fmla="*/ 1948529 w 2810446"/>
              <a:gd name="connsiteY11491" fmla="*/ 811625 h 1405699"/>
              <a:gd name="connsiteX11492" fmla="*/ 1945386 w 2810446"/>
              <a:gd name="connsiteY11492" fmla="*/ 808482 h 1405699"/>
              <a:gd name="connsiteX11493" fmla="*/ 1942243 w 2810446"/>
              <a:gd name="connsiteY11493" fmla="*/ 811625 h 1405699"/>
              <a:gd name="connsiteX11494" fmla="*/ 1945386 w 2810446"/>
              <a:gd name="connsiteY11494" fmla="*/ 814769 h 1405699"/>
              <a:gd name="connsiteX11495" fmla="*/ 1942624 w 2810446"/>
              <a:gd name="connsiteY11495" fmla="*/ 827723 h 1405699"/>
              <a:gd name="connsiteX11496" fmla="*/ 1945767 w 2810446"/>
              <a:gd name="connsiteY11496" fmla="*/ 824579 h 1405699"/>
              <a:gd name="connsiteX11497" fmla="*/ 1942624 w 2810446"/>
              <a:gd name="connsiteY11497" fmla="*/ 821436 h 1405699"/>
              <a:gd name="connsiteX11498" fmla="*/ 1939481 w 2810446"/>
              <a:gd name="connsiteY11498" fmla="*/ 824579 h 1405699"/>
              <a:gd name="connsiteX11499" fmla="*/ 1942624 w 2810446"/>
              <a:gd name="connsiteY11499" fmla="*/ 827723 h 1405699"/>
              <a:gd name="connsiteX11500" fmla="*/ 1939576 w 2810446"/>
              <a:gd name="connsiteY11500" fmla="*/ 840581 h 1405699"/>
              <a:gd name="connsiteX11501" fmla="*/ 1942719 w 2810446"/>
              <a:gd name="connsiteY11501" fmla="*/ 837438 h 1405699"/>
              <a:gd name="connsiteX11502" fmla="*/ 1939576 w 2810446"/>
              <a:gd name="connsiteY11502" fmla="*/ 834295 h 1405699"/>
              <a:gd name="connsiteX11503" fmla="*/ 1936433 w 2810446"/>
              <a:gd name="connsiteY11503" fmla="*/ 837438 h 1405699"/>
              <a:gd name="connsiteX11504" fmla="*/ 1939576 w 2810446"/>
              <a:gd name="connsiteY11504" fmla="*/ 840581 h 1405699"/>
              <a:gd name="connsiteX11505" fmla="*/ 1936242 w 2810446"/>
              <a:gd name="connsiteY11505" fmla="*/ 853345 h 1405699"/>
              <a:gd name="connsiteX11506" fmla="*/ 1939385 w 2810446"/>
              <a:gd name="connsiteY11506" fmla="*/ 850202 h 1405699"/>
              <a:gd name="connsiteX11507" fmla="*/ 1936242 w 2810446"/>
              <a:gd name="connsiteY11507" fmla="*/ 847058 h 1405699"/>
              <a:gd name="connsiteX11508" fmla="*/ 1933099 w 2810446"/>
              <a:gd name="connsiteY11508" fmla="*/ 850202 h 1405699"/>
              <a:gd name="connsiteX11509" fmla="*/ 1936242 w 2810446"/>
              <a:gd name="connsiteY11509" fmla="*/ 853345 h 1405699"/>
              <a:gd name="connsiteX11510" fmla="*/ 1007555 w 2810446"/>
              <a:gd name="connsiteY11510" fmla="*/ 1077278 h 1405699"/>
              <a:gd name="connsiteX11511" fmla="*/ 1010698 w 2810446"/>
              <a:gd name="connsiteY11511" fmla="*/ 1074134 h 1405699"/>
              <a:gd name="connsiteX11512" fmla="*/ 1007555 w 2810446"/>
              <a:gd name="connsiteY11512" fmla="*/ 1070991 h 1405699"/>
              <a:gd name="connsiteX11513" fmla="*/ 1004411 w 2810446"/>
              <a:gd name="connsiteY11513" fmla="*/ 1074134 h 1405699"/>
              <a:gd name="connsiteX11514" fmla="*/ 1007555 w 2810446"/>
              <a:gd name="connsiteY11514" fmla="*/ 1077278 h 1405699"/>
              <a:gd name="connsiteX11515" fmla="*/ 998792 w 2810446"/>
              <a:gd name="connsiteY11515" fmla="*/ 1067372 h 1405699"/>
              <a:gd name="connsiteX11516" fmla="*/ 1001935 w 2810446"/>
              <a:gd name="connsiteY11516" fmla="*/ 1064228 h 1405699"/>
              <a:gd name="connsiteX11517" fmla="*/ 998792 w 2810446"/>
              <a:gd name="connsiteY11517" fmla="*/ 1061085 h 1405699"/>
              <a:gd name="connsiteX11518" fmla="*/ 995648 w 2810446"/>
              <a:gd name="connsiteY11518" fmla="*/ 1064228 h 1405699"/>
              <a:gd name="connsiteX11519" fmla="*/ 998792 w 2810446"/>
              <a:gd name="connsiteY11519" fmla="*/ 1067372 h 1405699"/>
              <a:gd name="connsiteX11520" fmla="*/ 990219 w 2810446"/>
              <a:gd name="connsiteY11520" fmla="*/ 1057275 h 1405699"/>
              <a:gd name="connsiteX11521" fmla="*/ 993362 w 2810446"/>
              <a:gd name="connsiteY11521" fmla="*/ 1054132 h 1405699"/>
              <a:gd name="connsiteX11522" fmla="*/ 990219 w 2810446"/>
              <a:gd name="connsiteY11522" fmla="*/ 1050989 h 1405699"/>
              <a:gd name="connsiteX11523" fmla="*/ 987076 w 2810446"/>
              <a:gd name="connsiteY11523" fmla="*/ 1054132 h 1405699"/>
              <a:gd name="connsiteX11524" fmla="*/ 990219 w 2810446"/>
              <a:gd name="connsiteY11524" fmla="*/ 1057275 h 1405699"/>
              <a:gd name="connsiteX11525" fmla="*/ 981932 w 2810446"/>
              <a:gd name="connsiteY11525" fmla="*/ 1046988 h 1405699"/>
              <a:gd name="connsiteX11526" fmla="*/ 985076 w 2810446"/>
              <a:gd name="connsiteY11526" fmla="*/ 1043845 h 1405699"/>
              <a:gd name="connsiteX11527" fmla="*/ 981932 w 2810446"/>
              <a:gd name="connsiteY11527" fmla="*/ 1040702 h 1405699"/>
              <a:gd name="connsiteX11528" fmla="*/ 978789 w 2810446"/>
              <a:gd name="connsiteY11528" fmla="*/ 1043845 h 1405699"/>
              <a:gd name="connsiteX11529" fmla="*/ 981932 w 2810446"/>
              <a:gd name="connsiteY11529" fmla="*/ 1046988 h 1405699"/>
              <a:gd name="connsiteX11530" fmla="*/ 973836 w 2810446"/>
              <a:gd name="connsiteY11530" fmla="*/ 1036511 h 1405699"/>
              <a:gd name="connsiteX11531" fmla="*/ 976979 w 2810446"/>
              <a:gd name="connsiteY11531" fmla="*/ 1033367 h 1405699"/>
              <a:gd name="connsiteX11532" fmla="*/ 973836 w 2810446"/>
              <a:gd name="connsiteY11532" fmla="*/ 1030224 h 1405699"/>
              <a:gd name="connsiteX11533" fmla="*/ 970693 w 2810446"/>
              <a:gd name="connsiteY11533" fmla="*/ 1033367 h 1405699"/>
              <a:gd name="connsiteX11534" fmla="*/ 973836 w 2810446"/>
              <a:gd name="connsiteY11534" fmla="*/ 1036511 h 1405699"/>
              <a:gd name="connsiteX11535" fmla="*/ 966026 w 2810446"/>
              <a:gd name="connsiteY11535" fmla="*/ 1025843 h 1405699"/>
              <a:gd name="connsiteX11536" fmla="*/ 969169 w 2810446"/>
              <a:gd name="connsiteY11536" fmla="*/ 1022699 h 1405699"/>
              <a:gd name="connsiteX11537" fmla="*/ 966026 w 2810446"/>
              <a:gd name="connsiteY11537" fmla="*/ 1019556 h 1405699"/>
              <a:gd name="connsiteX11538" fmla="*/ 962882 w 2810446"/>
              <a:gd name="connsiteY11538" fmla="*/ 1022699 h 1405699"/>
              <a:gd name="connsiteX11539" fmla="*/ 966026 w 2810446"/>
              <a:gd name="connsiteY11539" fmla="*/ 1025843 h 1405699"/>
              <a:gd name="connsiteX11540" fmla="*/ 958501 w 2810446"/>
              <a:gd name="connsiteY11540" fmla="*/ 1014889 h 1405699"/>
              <a:gd name="connsiteX11541" fmla="*/ 961644 w 2810446"/>
              <a:gd name="connsiteY11541" fmla="*/ 1011746 h 1405699"/>
              <a:gd name="connsiteX11542" fmla="*/ 958501 w 2810446"/>
              <a:gd name="connsiteY11542" fmla="*/ 1008602 h 1405699"/>
              <a:gd name="connsiteX11543" fmla="*/ 955358 w 2810446"/>
              <a:gd name="connsiteY11543" fmla="*/ 1011746 h 1405699"/>
              <a:gd name="connsiteX11544" fmla="*/ 958501 w 2810446"/>
              <a:gd name="connsiteY11544" fmla="*/ 1014889 h 1405699"/>
              <a:gd name="connsiteX11545" fmla="*/ 951262 w 2810446"/>
              <a:gd name="connsiteY11545" fmla="*/ 1003840 h 1405699"/>
              <a:gd name="connsiteX11546" fmla="*/ 954405 w 2810446"/>
              <a:gd name="connsiteY11546" fmla="*/ 1000697 h 1405699"/>
              <a:gd name="connsiteX11547" fmla="*/ 951262 w 2810446"/>
              <a:gd name="connsiteY11547" fmla="*/ 997553 h 1405699"/>
              <a:gd name="connsiteX11548" fmla="*/ 948119 w 2810446"/>
              <a:gd name="connsiteY11548" fmla="*/ 1000697 h 1405699"/>
              <a:gd name="connsiteX11549" fmla="*/ 951262 w 2810446"/>
              <a:gd name="connsiteY11549" fmla="*/ 1003840 h 1405699"/>
              <a:gd name="connsiteX11550" fmla="*/ 944213 w 2810446"/>
              <a:gd name="connsiteY11550" fmla="*/ 992696 h 1405699"/>
              <a:gd name="connsiteX11551" fmla="*/ 947357 w 2810446"/>
              <a:gd name="connsiteY11551" fmla="*/ 989552 h 1405699"/>
              <a:gd name="connsiteX11552" fmla="*/ 944213 w 2810446"/>
              <a:gd name="connsiteY11552" fmla="*/ 986409 h 1405699"/>
              <a:gd name="connsiteX11553" fmla="*/ 941070 w 2810446"/>
              <a:gd name="connsiteY11553" fmla="*/ 989552 h 1405699"/>
              <a:gd name="connsiteX11554" fmla="*/ 944213 w 2810446"/>
              <a:gd name="connsiteY11554" fmla="*/ 992696 h 1405699"/>
              <a:gd name="connsiteX11555" fmla="*/ 937546 w 2810446"/>
              <a:gd name="connsiteY11555" fmla="*/ 981265 h 1405699"/>
              <a:gd name="connsiteX11556" fmla="*/ 940689 w 2810446"/>
              <a:gd name="connsiteY11556" fmla="*/ 978122 h 1405699"/>
              <a:gd name="connsiteX11557" fmla="*/ 937546 w 2810446"/>
              <a:gd name="connsiteY11557" fmla="*/ 974979 h 1405699"/>
              <a:gd name="connsiteX11558" fmla="*/ 934403 w 2810446"/>
              <a:gd name="connsiteY11558" fmla="*/ 978122 h 1405699"/>
              <a:gd name="connsiteX11559" fmla="*/ 937546 w 2810446"/>
              <a:gd name="connsiteY11559" fmla="*/ 981265 h 1405699"/>
              <a:gd name="connsiteX11560" fmla="*/ 931069 w 2810446"/>
              <a:gd name="connsiteY11560" fmla="*/ 969740 h 1405699"/>
              <a:gd name="connsiteX11561" fmla="*/ 934212 w 2810446"/>
              <a:gd name="connsiteY11561" fmla="*/ 966597 h 1405699"/>
              <a:gd name="connsiteX11562" fmla="*/ 931069 w 2810446"/>
              <a:gd name="connsiteY11562" fmla="*/ 963454 h 1405699"/>
              <a:gd name="connsiteX11563" fmla="*/ 927926 w 2810446"/>
              <a:gd name="connsiteY11563" fmla="*/ 966597 h 1405699"/>
              <a:gd name="connsiteX11564" fmla="*/ 931069 w 2810446"/>
              <a:gd name="connsiteY11564" fmla="*/ 969740 h 1405699"/>
              <a:gd name="connsiteX11565" fmla="*/ 924878 w 2810446"/>
              <a:gd name="connsiteY11565" fmla="*/ 958025 h 1405699"/>
              <a:gd name="connsiteX11566" fmla="*/ 928021 w 2810446"/>
              <a:gd name="connsiteY11566" fmla="*/ 954881 h 1405699"/>
              <a:gd name="connsiteX11567" fmla="*/ 924878 w 2810446"/>
              <a:gd name="connsiteY11567" fmla="*/ 951738 h 1405699"/>
              <a:gd name="connsiteX11568" fmla="*/ 921734 w 2810446"/>
              <a:gd name="connsiteY11568" fmla="*/ 954881 h 1405699"/>
              <a:gd name="connsiteX11569" fmla="*/ 924878 w 2810446"/>
              <a:gd name="connsiteY11569" fmla="*/ 958025 h 1405699"/>
              <a:gd name="connsiteX11570" fmla="*/ 918972 w 2810446"/>
              <a:gd name="connsiteY11570" fmla="*/ 946213 h 1405699"/>
              <a:gd name="connsiteX11571" fmla="*/ 922115 w 2810446"/>
              <a:gd name="connsiteY11571" fmla="*/ 943070 h 1405699"/>
              <a:gd name="connsiteX11572" fmla="*/ 918972 w 2810446"/>
              <a:gd name="connsiteY11572" fmla="*/ 939927 h 1405699"/>
              <a:gd name="connsiteX11573" fmla="*/ 915829 w 2810446"/>
              <a:gd name="connsiteY11573" fmla="*/ 943070 h 1405699"/>
              <a:gd name="connsiteX11574" fmla="*/ 918972 w 2810446"/>
              <a:gd name="connsiteY11574" fmla="*/ 946213 h 1405699"/>
              <a:gd name="connsiteX11575" fmla="*/ 913448 w 2810446"/>
              <a:gd name="connsiteY11575" fmla="*/ 934212 h 1405699"/>
              <a:gd name="connsiteX11576" fmla="*/ 916591 w 2810446"/>
              <a:gd name="connsiteY11576" fmla="*/ 931069 h 1405699"/>
              <a:gd name="connsiteX11577" fmla="*/ 913448 w 2810446"/>
              <a:gd name="connsiteY11577" fmla="*/ 927926 h 1405699"/>
              <a:gd name="connsiteX11578" fmla="*/ 910304 w 2810446"/>
              <a:gd name="connsiteY11578" fmla="*/ 931069 h 1405699"/>
              <a:gd name="connsiteX11579" fmla="*/ 913448 w 2810446"/>
              <a:gd name="connsiteY11579" fmla="*/ 934212 h 1405699"/>
              <a:gd name="connsiteX11580" fmla="*/ 908113 w 2810446"/>
              <a:gd name="connsiteY11580" fmla="*/ 922115 h 1405699"/>
              <a:gd name="connsiteX11581" fmla="*/ 911257 w 2810446"/>
              <a:gd name="connsiteY11581" fmla="*/ 918972 h 1405699"/>
              <a:gd name="connsiteX11582" fmla="*/ 908113 w 2810446"/>
              <a:gd name="connsiteY11582" fmla="*/ 915829 h 1405699"/>
              <a:gd name="connsiteX11583" fmla="*/ 904970 w 2810446"/>
              <a:gd name="connsiteY11583" fmla="*/ 918972 h 1405699"/>
              <a:gd name="connsiteX11584" fmla="*/ 908113 w 2810446"/>
              <a:gd name="connsiteY11584" fmla="*/ 922115 h 1405699"/>
              <a:gd name="connsiteX11585" fmla="*/ 903065 w 2810446"/>
              <a:gd name="connsiteY11585" fmla="*/ 909828 h 1405699"/>
              <a:gd name="connsiteX11586" fmla="*/ 906209 w 2810446"/>
              <a:gd name="connsiteY11586" fmla="*/ 906685 h 1405699"/>
              <a:gd name="connsiteX11587" fmla="*/ 903065 w 2810446"/>
              <a:gd name="connsiteY11587" fmla="*/ 903542 h 1405699"/>
              <a:gd name="connsiteX11588" fmla="*/ 899922 w 2810446"/>
              <a:gd name="connsiteY11588" fmla="*/ 906685 h 1405699"/>
              <a:gd name="connsiteX11589" fmla="*/ 903065 w 2810446"/>
              <a:gd name="connsiteY11589" fmla="*/ 909828 h 1405699"/>
              <a:gd name="connsiteX11590" fmla="*/ 898398 w 2810446"/>
              <a:gd name="connsiteY11590" fmla="*/ 897446 h 1405699"/>
              <a:gd name="connsiteX11591" fmla="*/ 901541 w 2810446"/>
              <a:gd name="connsiteY11591" fmla="*/ 894302 h 1405699"/>
              <a:gd name="connsiteX11592" fmla="*/ 898398 w 2810446"/>
              <a:gd name="connsiteY11592" fmla="*/ 891159 h 1405699"/>
              <a:gd name="connsiteX11593" fmla="*/ 895255 w 2810446"/>
              <a:gd name="connsiteY11593" fmla="*/ 894302 h 1405699"/>
              <a:gd name="connsiteX11594" fmla="*/ 898398 w 2810446"/>
              <a:gd name="connsiteY11594" fmla="*/ 897446 h 1405699"/>
              <a:gd name="connsiteX11595" fmla="*/ 894017 w 2810446"/>
              <a:gd name="connsiteY11595" fmla="*/ 884968 h 1405699"/>
              <a:gd name="connsiteX11596" fmla="*/ 897160 w 2810446"/>
              <a:gd name="connsiteY11596" fmla="*/ 881825 h 1405699"/>
              <a:gd name="connsiteX11597" fmla="*/ 894017 w 2810446"/>
              <a:gd name="connsiteY11597" fmla="*/ 878681 h 1405699"/>
              <a:gd name="connsiteX11598" fmla="*/ 890873 w 2810446"/>
              <a:gd name="connsiteY11598" fmla="*/ 881825 h 1405699"/>
              <a:gd name="connsiteX11599" fmla="*/ 894017 w 2810446"/>
              <a:gd name="connsiteY11599" fmla="*/ 884968 h 1405699"/>
              <a:gd name="connsiteX11600" fmla="*/ 889921 w 2810446"/>
              <a:gd name="connsiteY11600" fmla="*/ 872395 h 1405699"/>
              <a:gd name="connsiteX11601" fmla="*/ 893064 w 2810446"/>
              <a:gd name="connsiteY11601" fmla="*/ 869252 h 1405699"/>
              <a:gd name="connsiteX11602" fmla="*/ 889921 w 2810446"/>
              <a:gd name="connsiteY11602" fmla="*/ 866108 h 1405699"/>
              <a:gd name="connsiteX11603" fmla="*/ 886778 w 2810446"/>
              <a:gd name="connsiteY11603" fmla="*/ 869252 h 1405699"/>
              <a:gd name="connsiteX11604" fmla="*/ 889921 w 2810446"/>
              <a:gd name="connsiteY11604" fmla="*/ 872395 h 1405699"/>
              <a:gd name="connsiteX11605" fmla="*/ 882587 w 2810446"/>
              <a:gd name="connsiteY11605" fmla="*/ 846963 h 1405699"/>
              <a:gd name="connsiteX11606" fmla="*/ 885730 w 2810446"/>
              <a:gd name="connsiteY11606" fmla="*/ 843820 h 1405699"/>
              <a:gd name="connsiteX11607" fmla="*/ 882587 w 2810446"/>
              <a:gd name="connsiteY11607" fmla="*/ 840677 h 1405699"/>
              <a:gd name="connsiteX11608" fmla="*/ 879443 w 2810446"/>
              <a:gd name="connsiteY11608" fmla="*/ 843820 h 1405699"/>
              <a:gd name="connsiteX11609" fmla="*/ 882587 w 2810446"/>
              <a:gd name="connsiteY11609" fmla="*/ 846963 h 1405699"/>
              <a:gd name="connsiteX11610" fmla="*/ 898398 w 2810446"/>
              <a:gd name="connsiteY11610" fmla="*/ 521684 h 1405699"/>
              <a:gd name="connsiteX11611" fmla="*/ 901541 w 2810446"/>
              <a:gd name="connsiteY11611" fmla="*/ 518541 h 1405699"/>
              <a:gd name="connsiteX11612" fmla="*/ 898398 w 2810446"/>
              <a:gd name="connsiteY11612" fmla="*/ 515398 h 1405699"/>
              <a:gd name="connsiteX11613" fmla="*/ 895255 w 2810446"/>
              <a:gd name="connsiteY11613" fmla="*/ 518541 h 1405699"/>
              <a:gd name="connsiteX11614" fmla="*/ 898398 w 2810446"/>
              <a:gd name="connsiteY11614" fmla="*/ 521684 h 1405699"/>
              <a:gd name="connsiteX11615" fmla="*/ 903065 w 2810446"/>
              <a:gd name="connsiteY11615" fmla="*/ 509302 h 1405699"/>
              <a:gd name="connsiteX11616" fmla="*/ 906209 w 2810446"/>
              <a:gd name="connsiteY11616" fmla="*/ 506159 h 1405699"/>
              <a:gd name="connsiteX11617" fmla="*/ 903065 w 2810446"/>
              <a:gd name="connsiteY11617" fmla="*/ 503015 h 1405699"/>
              <a:gd name="connsiteX11618" fmla="*/ 899922 w 2810446"/>
              <a:gd name="connsiteY11618" fmla="*/ 506159 h 1405699"/>
              <a:gd name="connsiteX11619" fmla="*/ 903065 w 2810446"/>
              <a:gd name="connsiteY11619" fmla="*/ 509302 h 1405699"/>
              <a:gd name="connsiteX11620" fmla="*/ 908113 w 2810446"/>
              <a:gd name="connsiteY11620" fmla="*/ 497110 h 1405699"/>
              <a:gd name="connsiteX11621" fmla="*/ 911257 w 2810446"/>
              <a:gd name="connsiteY11621" fmla="*/ 493967 h 1405699"/>
              <a:gd name="connsiteX11622" fmla="*/ 908113 w 2810446"/>
              <a:gd name="connsiteY11622" fmla="*/ 490823 h 1405699"/>
              <a:gd name="connsiteX11623" fmla="*/ 904970 w 2810446"/>
              <a:gd name="connsiteY11623" fmla="*/ 493967 h 1405699"/>
              <a:gd name="connsiteX11624" fmla="*/ 908113 w 2810446"/>
              <a:gd name="connsiteY11624" fmla="*/ 497110 h 1405699"/>
              <a:gd name="connsiteX11625" fmla="*/ 973836 w 2810446"/>
              <a:gd name="connsiteY11625" fmla="*/ 382715 h 1405699"/>
              <a:gd name="connsiteX11626" fmla="*/ 976979 w 2810446"/>
              <a:gd name="connsiteY11626" fmla="*/ 379571 h 1405699"/>
              <a:gd name="connsiteX11627" fmla="*/ 973836 w 2810446"/>
              <a:gd name="connsiteY11627" fmla="*/ 376428 h 1405699"/>
              <a:gd name="connsiteX11628" fmla="*/ 970693 w 2810446"/>
              <a:gd name="connsiteY11628" fmla="*/ 379571 h 1405699"/>
              <a:gd name="connsiteX11629" fmla="*/ 973836 w 2810446"/>
              <a:gd name="connsiteY11629" fmla="*/ 382715 h 1405699"/>
              <a:gd name="connsiteX11630" fmla="*/ 981932 w 2810446"/>
              <a:gd name="connsiteY11630" fmla="*/ 372237 h 1405699"/>
              <a:gd name="connsiteX11631" fmla="*/ 985076 w 2810446"/>
              <a:gd name="connsiteY11631" fmla="*/ 369094 h 1405699"/>
              <a:gd name="connsiteX11632" fmla="*/ 981932 w 2810446"/>
              <a:gd name="connsiteY11632" fmla="*/ 365950 h 1405699"/>
              <a:gd name="connsiteX11633" fmla="*/ 978789 w 2810446"/>
              <a:gd name="connsiteY11633" fmla="*/ 369094 h 1405699"/>
              <a:gd name="connsiteX11634" fmla="*/ 981932 w 2810446"/>
              <a:gd name="connsiteY11634" fmla="*/ 372237 h 1405699"/>
              <a:gd name="connsiteX11635" fmla="*/ 990219 w 2810446"/>
              <a:gd name="connsiteY11635" fmla="*/ 361950 h 1405699"/>
              <a:gd name="connsiteX11636" fmla="*/ 993362 w 2810446"/>
              <a:gd name="connsiteY11636" fmla="*/ 358807 h 1405699"/>
              <a:gd name="connsiteX11637" fmla="*/ 990219 w 2810446"/>
              <a:gd name="connsiteY11637" fmla="*/ 355664 h 1405699"/>
              <a:gd name="connsiteX11638" fmla="*/ 987076 w 2810446"/>
              <a:gd name="connsiteY11638" fmla="*/ 358807 h 1405699"/>
              <a:gd name="connsiteX11639" fmla="*/ 990219 w 2810446"/>
              <a:gd name="connsiteY11639" fmla="*/ 361950 h 1405699"/>
              <a:gd name="connsiteX11640" fmla="*/ 998792 w 2810446"/>
              <a:gd name="connsiteY11640" fmla="*/ 351854 h 1405699"/>
              <a:gd name="connsiteX11641" fmla="*/ 1001935 w 2810446"/>
              <a:gd name="connsiteY11641" fmla="*/ 348710 h 1405699"/>
              <a:gd name="connsiteX11642" fmla="*/ 998792 w 2810446"/>
              <a:gd name="connsiteY11642" fmla="*/ 345567 h 1405699"/>
              <a:gd name="connsiteX11643" fmla="*/ 995648 w 2810446"/>
              <a:gd name="connsiteY11643" fmla="*/ 348710 h 1405699"/>
              <a:gd name="connsiteX11644" fmla="*/ 998792 w 2810446"/>
              <a:gd name="connsiteY11644" fmla="*/ 351854 h 1405699"/>
              <a:gd name="connsiteX11645" fmla="*/ 1007555 w 2810446"/>
              <a:gd name="connsiteY11645" fmla="*/ 341948 h 1405699"/>
              <a:gd name="connsiteX11646" fmla="*/ 1010698 w 2810446"/>
              <a:gd name="connsiteY11646" fmla="*/ 338804 h 1405699"/>
              <a:gd name="connsiteX11647" fmla="*/ 1007555 w 2810446"/>
              <a:gd name="connsiteY11647" fmla="*/ 335661 h 1405699"/>
              <a:gd name="connsiteX11648" fmla="*/ 1004411 w 2810446"/>
              <a:gd name="connsiteY11648" fmla="*/ 338804 h 1405699"/>
              <a:gd name="connsiteX11649" fmla="*/ 1007555 w 2810446"/>
              <a:gd name="connsiteY11649" fmla="*/ 341948 h 1405699"/>
              <a:gd name="connsiteX11650" fmla="*/ 1035368 w 2810446"/>
              <a:gd name="connsiteY11650" fmla="*/ 313658 h 1405699"/>
              <a:gd name="connsiteX11651" fmla="*/ 1038511 w 2810446"/>
              <a:gd name="connsiteY11651" fmla="*/ 310515 h 1405699"/>
              <a:gd name="connsiteX11652" fmla="*/ 1035368 w 2810446"/>
              <a:gd name="connsiteY11652" fmla="*/ 307372 h 1405699"/>
              <a:gd name="connsiteX11653" fmla="*/ 1032224 w 2810446"/>
              <a:gd name="connsiteY11653" fmla="*/ 310515 h 1405699"/>
              <a:gd name="connsiteX11654" fmla="*/ 1035368 w 2810446"/>
              <a:gd name="connsiteY11654" fmla="*/ 313658 h 1405699"/>
              <a:gd name="connsiteX11655" fmla="*/ 1054989 w 2810446"/>
              <a:gd name="connsiteY11655" fmla="*/ 295942 h 1405699"/>
              <a:gd name="connsiteX11656" fmla="*/ 1058132 w 2810446"/>
              <a:gd name="connsiteY11656" fmla="*/ 292799 h 1405699"/>
              <a:gd name="connsiteX11657" fmla="*/ 1054989 w 2810446"/>
              <a:gd name="connsiteY11657" fmla="*/ 289655 h 1405699"/>
              <a:gd name="connsiteX11658" fmla="*/ 1051846 w 2810446"/>
              <a:gd name="connsiteY11658" fmla="*/ 292799 h 1405699"/>
              <a:gd name="connsiteX11659" fmla="*/ 1054989 w 2810446"/>
              <a:gd name="connsiteY11659" fmla="*/ 295942 h 1405699"/>
              <a:gd name="connsiteX11660" fmla="*/ 1065181 w 2810446"/>
              <a:gd name="connsiteY11660" fmla="*/ 287369 h 1405699"/>
              <a:gd name="connsiteX11661" fmla="*/ 1068324 w 2810446"/>
              <a:gd name="connsiteY11661" fmla="*/ 284226 h 1405699"/>
              <a:gd name="connsiteX11662" fmla="*/ 1065181 w 2810446"/>
              <a:gd name="connsiteY11662" fmla="*/ 281083 h 1405699"/>
              <a:gd name="connsiteX11663" fmla="*/ 1062038 w 2810446"/>
              <a:gd name="connsiteY11663" fmla="*/ 284226 h 1405699"/>
              <a:gd name="connsiteX11664" fmla="*/ 1065181 w 2810446"/>
              <a:gd name="connsiteY11664" fmla="*/ 287369 h 1405699"/>
              <a:gd name="connsiteX11665" fmla="*/ 1075468 w 2810446"/>
              <a:gd name="connsiteY11665" fmla="*/ 279178 h 1405699"/>
              <a:gd name="connsiteX11666" fmla="*/ 1078611 w 2810446"/>
              <a:gd name="connsiteY11666" fmla="*/ 276035 h 1405699"/>
              <a:gd name="connsiteX11667" fmla="*/ 1075468 w 2810446"/>
              <a:gd name="connsiteY11667" fmla="*/ 272891 h 1405699"/>
              <a:gd name="connsiteX11668" fmla="*/ 1072325 w 2810446"/>
              <a:gd name="connsiteY11668" fmla="*/ 276035 h 1405699"/>
              <a:gd name="connsiteX11669" fmla="*/ 1075468 w 2810446"/>
              <a:gd name="connsiteY11669" fmla="*/ 279178 h 1405699"/>
              <a:gd name="connsiteX11670" fmla="*/ 1086041 w 2810446"/>
              <a:gd name="connsiteY11670" fmla="*/ 271177 h 1405699"/>
              <a:gd name="connsiteX11671" fmla="*/ 1089184 w 2810446"/>
              <a:gd name="connsiteY11671" fmla="*/ 268034 h 1405699"/>
              <a:gd name="connsiteX11672" fmla="*/ 1086041 w 2810446"/>
              <a:gd name="connsiteY11672" fmla="*/ 264890 h 1405699"/>
              <a:gd name="connsiteX11673" fmla="*/ 1082897 w 2810446"/>
              <a:gd name="connsiteY11673" fmla="*/ 268034 h 1405699"/>
              <a:gd name="connsiteX11674" fmla="*/ 1086041 w 2810446"/>
              <a:gd name="connsiteY11674" fmla="*/ 271177 h 1405699"/>
              <a:gd name="connsiteX11675" fmla="*/ 1096804 w 2810446"/>
              <a:gd name="connsiteY11675" fmla="*/ 263462 h 1405699"/>
              <a:gd name="connsiteX11676" fmla="*/ 1099947 w 2810446"/>
              <a:gd name="connsiteY11676" fmla="*/ 260318 h 1405699"/>
              <a:gd name="connsiteX11677" fmla="*/ 1096804 w 2810446"/>
              <a:gd name="connsiteY11677" fmla="*/ 257175 h 1405699"/>
              <a:gd name="connsiteX11678" fmla="*/ 1093661 w 2810446"/>
              <a:gd name="connsiteY11678" fmla="*/ 260318 h 1405699"/>
              <a:gd name="connsiteX11679" fmla="*/ 1096804 w 2810446"/>
              <a:gd name="connsiteY11679" fmla="*/ 263462 h 1405699"/>
              <a:gd name="connsiteX11680" fmla="*/ 1107662 w 2810446"/>
              <a:gd name="connsiteY11680" fmla="*/ 255937 h 1405699"/>
              <a:gd name="connsiteX11681" fmla="*/ 1110806 w 2810446"/>
              <a:gd name="connsiteY11681" fmla="*/ 252794 h 1405699"/>
              <a:gd name="connsiteX11682" fmla="*/ 1107662 w 2810446"/>
              <a:gd name="connsiteY11682" fmla="*/ 249650 h 1405699"/>
              <a:gd name="connsiteX11683" fmla="*/ 1104519 w 2810446"/>
              <a:gd name="connsiteY11683" fmla="*/ 252794 h 1405699"/>
              <a:gd name="connsiteX11684" fmla="*/ 1107662 w 2810446"/>
              <a:gd name="connsiteY11684" fmla="*/ 255937 h 1405699"/>
              <a:gd name="connsiteX11685" fmla="*/ 1118807 w 2810446"/>
              <a:gd name="connsiteY11685" fmla="*/ 248793 h 1405699"/>
              <a:gd name="connsiteX11686" fmla="*/ 1121950 w 2810446"/>
              <a:gd name="connsiteY11686" fmla="*/ 245650 h 1405699"/>
              <a:gd name="connsiteX11687" fmla="*/ 1118807 w 2810446"/>
              <a:gd name="connsiteY11687" fmla="*/ 242506 h 1405699"/>
              <a:gd name="connsiteX11688" fmla="*/ 1115663 w 2810446"/>
              <a:gd name="connsiteY11688" fmla="*/ 245650 h 1405699"/>
              <a:gd name="connsiteX11689" fmla="*/ 1118807 w 2810446"/>
              <a:gd name="connsiteY11689" fmla="*/ 248793 h 1405699"/>
              <a:gd name="connsiteX11690" fmla="*/ 1130046 w 2810446"/>
              <a:gd name="connsiteY11690" fmla="*/ 241840 h 1405699"/>
              <a:gd name="connsiteX11691" fmla="*/ 1133189 w 2810446"/>
              <a:gd name="connsiteY11691" fmla="*/ 238697 h 1405699"/>
              <a:gd name="connsiteX11692" fmla="*/ 1130046 w 2810446"/>
              <a:gd name="connsiteY11692" fmla="*/ 235553 h 1405699"/>
              <a:gd name="connsiteX11693" fmla="*/ 1126903 w 2810446"/>
              <a:gd name="connsiteY11693" fmla="*/ 238697 h 1405699"/>
              <a:gd name="connsiteX11694" fmla="*/ 1130046 w 2810446"/>
              <a:gd name="connsiteY11694" fmla="*/ 241840 h 1405699"/>
              <a:gd name="connsiteX11695" fmla="*/ 1141476 w 2810446"/>
              <a:gd name="connsiteY11695" fmla="*/ 235172 h 1405699"/>
              <a:gd name="connsiteX11696" fmla="*/ 1144619 w 2810446"/>
              <a:gd name="connsiteY11696" fmla="*/ 232029 h 1405699"/>
              <a:gd name="connsiteX11697" fmla="*/ 1141476 w 2810446"/>
              <a:gd name="connsiteY11697" fmla="*/ 228886 h 1405699"/>
              <a:gd name="connsiteX11698" fmla="*/ 1138333 w 2810446"/>
              <a:gd name="connsiteY11698" fmla="*/ 232029 h 1405699"/>
              <a:gd name="connsiteX11699" fmla="*/ 1141476 w 2810446"/>
              <a:gd name="connsiteY11699" fmla="*/ 235172 h 1405699"/>
              <a:gd name="connsiteX11700" fmla="*/ 1153097 w 2810446"/>
              <a:gd name="connsiteY11700" fmla="*/ 228791 h 1405699"/>
              <a:gd name="connsiteX11701" fmla="*/ 1156240 w 2810446"/>
              <a:gd name="connsiteY11701" fmla="*/ 225647 h 1405699"/>
              <a:gd name="connsiteX11702" fmla="*/ 1153097 w 2810446"/>
              <a:gd name="connsiteY11702" fmla="*/ 222504 h 1405699"/>
              <a:gd name="connsiteX11703" fmla="*/ 1149953 w 2810446"/>
              <a:gd name="connsiteY11703" fmla="*/ 225647 h 1405699"/>
              <a:gd name="connsiteX11704" fmla="*/ 1153097 w 2810446"/>
              <a:gd name="connsiteY11704" fmla="*/ 228791 h 1405699"/>
              <a:gd name="connsiteX11705" fmla="*/ 1696212 w 2810446"/>
              <a:gd name="connsiteY11705" fmla="*/ 245269 h 1405699"/>
              <a:gd name="connsiteX11706" fmla="*/ 1699355 w 2810446"/>
              <a:gd name="connsiteY11706" fmla="*/ 242126 h 1405699"/>
              <a:gd name="connsiteX11707" fmla="*/ 1696212 w 2810446"/>
              <a:gd name="connsiteY11707" fmla="*/ 238982 h 1405699"/>
              <a:gd name="connsiteX11708" fmla="*/ 1693069 w 2810446"/>
              <a:gd name="connsiteY11708" fmla="*/ 242126 h 1405699"/>
              <a:gd name="connsiteX11709" fmla="*/ 1696212 w 2810446"/>
              <a:gd name="connsiteY11709" fmla="*/ 245269 h 1405699"/>
              <a:gd name="connsiteX11710" fmla="*/ 1707356 w 2810446"/>
              <a:gd name="connsiteY11710" fmla="*/ 252317 h 1405699"/>
              <a:gd name="connsiteX11711" fmla="*/ 1710500 w 2810446"/>
              <a:gd name="connsiteY11711" fmla="*/ 249174 h 1405699"/>
              <a:gd name="connsiteX11712" fmla="*/ 1707356 w 2810446"/>
              <a:gd name="connsiteY11712" fmla="*/ 246031 h 1405699"/>
              <a:gd name="connsiteX11713" fmla="*/ 1704213 w 2810446"/>
              <a:gd name="connsiteY11713" fmla="*/ 249174 h 1405699"/>
              <a:gd name="connsiteX11714" fmla="*/ 1707356 w 2810446"/>
              <a:gd name="connsiteY11714" fmla="*/ 252317 h 1405699"/>
              <a:gd name="connsiteX11715" fmla="*/ 1718405 w 2810446"/>
              <a:gd name="connsiteY11715" fmla="*/ 259652 h 1405699"/>
              <a:gd name="connsiteX11716" fmla="*/ 1721549 w 2810446"/>
              <a:gd name="connsiteY11716" fmla="*/ 256508 h 1405699"/>
              <a:gd name="connsiteX11717" fmla="*/ 1718405 w 2810446"/>
              <a:gd name="connsiteY11717" fmla="*/ 253365 h 1405699"/>
              <a:gd name="connsiteX11718" fmla="*/ 1715262 w 2810446"/>
              <a:gd name="connsiteY11718" fmla="*/ 256508 h 1405699"/>
              <a:gd name="connsiteX11719" fmla="*/ 1718405 w 2810446"/>
              <a:gd name="connsiteY11719" fmla="*/ 259652 h 1405699"/>
              <a:gd name="connsiteX11720" fmla="*/ 1729168 w 2810446"/>
              <a:gd name="connsiteY11720" fmla="*/ 267272 h 1405699"/>
              <a:gd name="connsiteX11721" fmla="*/ 1732312 w 2810446"/>
              <a:gd name="connsiteY11721" fmla="*/ 264128 h 1405699"/>
              <a:gd name="connsiteX11722" fmla="*/ 1729168 w 2810446"/>
              <a:gd name="connsiteY11722" fmla="*/ 260985 h 1405699"/>
              <a:gd name="connsiteX11723" fmla="*/ 1726025 w 2810446"/>
              <a:gd name="connsiteY11723" fmla="*/ 264128 h 1405699"/>
              <a:gd name="connsiteX11724" fmla="*/ 1729168 w 2810446"/>
              <a:gd name="connsiteY11724" fmla="*/ 267272 h 1405699"/>
              <a:gd name="connsiteX11725" fmla="*/ 1739837 w 2810446"/>
              <a:gd name="connsiteY11725" fmla="*/ 275177 h 1405699"/>
              <a:gd name="connsiteX11726" fmla="*/ 1742980 w 2810446"/>
              <a:gd name="connsiteY11726" fmla="*/ 272034 h 1405699"/>
              <a:gd name="connsiteX11727" fmla="*/ 1739837 w 2810446"/>
              <a:gd name="connsiteY11727" fmla="*/ 268891 h 1405699"/>
              <a:gd name="connsiteX11728" fmla="*/ 1736693 w 2810446"/>
              <a:gd name="connsiteY11728" fmla="*/ 272034 h 1405699"/>
              <a:gd name="connsiteX11729" fmla="*/ 1739837 w 2810446"/>
              <a:gd name="connsiteY11729" fmla="*/ 275177 h 1405699"/>
              <a:gd name="connsiteX11730" fmla="*/ 1750314 w 2810446"/>
              <a:gd name="connsiteY11730" fmla="*/ 283274 h 1405699"/>
              <a:gd name="connsiteX11731" fmla="*/ 1753457 w 2810446"/>
              <a:gd name="connsiteY11731" fmla="*/ 280130 h 1405699"/>
              <a:gd name="connsiteX11732" fmla="*/ 1750314 w 2810446"/>
              <a:gd name="connsiteY11732" fmla="*/ 276987 h 1405699"/>
              <a:gd name="connsiteX11733" fmla="*/ 1747171 w 2810446"/>
              <a:gd name="connsiteY11733" fmla="*/ 280130 h 1405699"/>
              <a:gd name="connsiteX11734" fmla="*/ 1750314 w 2810446"/>
              <a:gd name="connsiteY11734" fmla="*/ 283274 h 1405699"/>
              <a:gd name="connsiteX11735" fmla="*/ 1760506 w 2810446"/>
              <a:gd name="connsiteY11735" fmla="*/ 291656 h 1405699"/>
              <a:gd name="connsiteX11736" fmla="*/ 1763649 w 2810446"/>
              <a:gd name="connsiteY11736" fmla="*/ 288512 h 1405699"/>
              <a:gd name="connsiteX11737" fmla="*/ 1760506 w 2810446"/>
              <a:gd name="connsiteY11737" fmla="*/ 285369 h 1405699"/>
              <a:gd name="connsiteX11738" fmla="*/ 1757363 w 2810446"/>
              <a:gd name="connsiteY11738" fmla="*/ 288512 h 1405699"/>
              <a:gd name="connsiteX11739" fmla="*/ 1760506 w 2810446"/>
              <a:gd name="connsiteY11739" fmla="*/ 291656 h 1405699"/>
              <a:gd name="connsiteX11740" fmla="*/ 1770507 w 2810446"/>
              <a:gd name="connsiteY11740" fmla="*/ 300228 h 1405699"/>
              <a:gd name="connsiteX11741" fmla="*/ 1773650 w 2810446"/>
              <a:gd name="connsiteY11741" fmla="*/ 297085 h 1405699"/>
              <a:gd name="connsiteX11742" fmla="*/ 1770507 w 2810446"/>
              <a:gd name="connsiteY11742" fmla="*/ 293942 h 1405699"/>
              <a:gd name="connsiteX11743" fmla="*/ 1767364 w 2810446"/>
              <a:gd name="connsiteY11743" fmla="*/ 297085 h 1405699"/>
              <a:gd name="connsiteX11744" fmla="*/ 1770507 w 2810446"/>
              <a:gd name="connsiteY11744" fmla="*/ 300228 h 1405699"/>
              <a:gd name="connsiteX11745" fmla="*/ 1780413 w 2810446"/>
              <a:gd name="connsiteY11745" fmla="*/ 309086 h 1405699"/>
              <a:gd name="connsiteX11746" fmla="*/ 1783556 w 2810446"/>
              <a:gd name="connsiteY11746" fmla="*/ 305943 h 1405699"/>
              <a:gd name="connsiteX11747" fmla="*/ 1780413 w 2810446"/>
              <a:gd name="connsiteY11747" fmla="*/ 302800 h 1405699"/>
              <a:gd name="connsiteX11748" fmla="*/ 1777270 w 2810446"/>
              <a:gd name="connsiteY11748" fmla="*/ 305943 h 1405699"/>
              <a:gd name="connsiteX11749" fmla="*/ 1780413 w 2810446"/>
              <a:gd name="connsiteY11749" fmla="*/ 309086 h 1405699"/>
              <a:gd name="connsiteX11750" fmla="*/ 1789938 w 2810446"/>
              <a:gd name="connsiteY11750" fmla="*/ 318230 h 1405699"/>
              <a:gd name="connsiteX11751" fmla="*/ 1793081 w 2810446"/>
              <a:gd name="connsiteY11751" fmla="*/ 315087 h 1405699"/>
              <a:gd name="connsiteX11752" fmla="*/ 1789938 w 2810446"/>
              <a:gd name="connsiteY11752" fmla="*/ 311944 h 1405699"/>
              <a:gd name="connsiteX11753" fmla="*/ 1786795 w 2810446"/>
              <a:gd name="connsiteY11753" fmla="*/ 315087 h 1405699"/>
              <a:gd name="connsiteX11754" fmla="*/ 1789938 w 2810446"/>
              <a:gd name="connsiteY11754" fmla="*/ 318230 h 1405699"/>
              <a:gd name="connsiteX11755" fmla="*/ 1799368 w 2810446"/>
              <a:gd name="connsiteY11755" fmla="*/ 327565 h 1405699"/>
              <a:gd name="connsiteX11756" fmla="*/ 1802511 w 2810446"/>
              <a:gd name="connsiteY11756" fmla="*/ 324422 h 1405699"/>
              <a:gd name="connsiteX11757" fmla="*/ 1799368 w 2810446"/>
              <a:gd name="connsiteY11757" fmla="*/ 321278 h 1405699"/>
              <a:gd name="connsiteX11758" fmla="*/ 1796225 w 2810446"/>
              <a:gd name="connsiteY11758" fmla="*/ 324422 h 1405699"/>
              <a:gd name="connsiteX11759" fmla="*/ 1799368 w 2810446"/>
              <a:gd name="connsiteY11759" fmla="*/ 327565 h 1405699"/>
              <a:gd name="connsiteX11760" fmla="*/ 1808512 w 2810446"/>
              <a:gd name="connsiteY11760" fmla="*/ 337090 h 1405699"/>
              <a:gd name="connsiteX11761" fmla="*/ 1811655 w 2810446"/>
              <a:gd name="connsiteY11761" fmla="*/ 333947 h 1405699"/>
              <a:gd name="connsiteX11762" fmla="*/ 1808512 w 2810446"/>
              <a:gd name="connsiteY11762" fmla="*/ 330803 h 1405699"/>
              <a:gd name="connsiteX11763" fmla="*/ 1805368 w 2810446"/>
              <a:gd name="connsiteY11763" fmla="*/ 333947 h 1405699"/>
              <a:gd name="connsiteX11764" fmla="*/ 1808512 w 2810446"/>
              <a:gd name="connsiteY11764" fmla="*/ 337090 h 1405699"/>
              <a:gd name="connsiteX11765" fmla="*/ 1817465 w 2810446"/>
              <a:gd name="connsiteY11765" fmla="*/ 346805 h 1405699"/>
              <a:gd name="connsiteX11766" fmla="*/ 1820609 w 2810446"/>
              <a:gd name="connsiteY11766" fmla="*/ 343662 h 1405699"/>
              <a:gd name="connsiteX11767" fmla="*/ 1817465 w 2810446"/>
              <a:gd name="connsiteY11767" fmla="*/ 340519 h 1405699"/>
              <a:gd name="connsiteX11768" fmla="*/ 1814322 w 2810446"/>
              <a:gd name="connsiteY11768" fmla="*/ 343662 h 1405699"/>
              <a:gd name="connsiteX11769" fmla="*/ 1817465 w 2810446"/>
              <a:gd name="connsiteY11769" fmla="*/ 346805 h 1405699"/>
              <a:gd name="connsiteX11770" fmla="*/ 1826133 w 2810446"/>
              <a:gd name="connsiteY11770" fmla="*/ 356807 h 1405699"/>
              <a:gd name="connsiteX11771" fmla="*/ 1829276 w 2810446"/>
              <a:gd name="connsiteY11771" fmla="*/ 353663 h 1405699"/>
              <a:gd name="connsiteX11772" fmla="*/ 1826133 w 2810446"/>
              <a:gd name="connsiteY11772" fmla="*/ 350520 h 1405699"/>
              <a:gd name="connsiteX11773" fmla="*/ 1822990 w 2810446"/>
              <a:gd name="connsiteY11773" fmla="*/ 353663 h 1405699"/>
              <a:gd name="connsiteX11774" fmla="*/ 1826133 w 2810446"/>
              <a:gd name="connsiteY11774" fmla="*/ 356807 h 1405699"/>
              <a:gd name="connsiteX11775" fmla="*/ 1834515 w 2810446"/>
              <a:gd name="connsiteY11775" fmla="*/ 366998 h 1405699"/>
              <a:gd name="connsiteX11776" fmla="*/ 1837658 w 2810446"/>
              <a:gd name="connsiteY11776" fmla="*/ 363855 h 1405699"/>
              <a:gd name="connsiteX11777" fmla="*/ 1834515 w 2810446"/>
              <a:gd name="connsiteY11777" fmla="*/ 360712 h 1405699"/>
              <a:gd name="connsiteX11778" fmla="*/ 1831372 w 2810446"/>
              <a:gd name="connsiteY11778" fmla="*/ 363855 h 1405699"/>
              <a:gd name="connsiteX11779" fmla="*/ 1834515 w 2810446"/>
              <a:gd name="connsiteY11779" fmla="*/ 366998 h 1405699"/>
              <a:gd name="connsiteX11780" fmla="*/ 1842707 w 2810446"/>
              <a:gd name="connsiteY11780" fmla="*/ 377381 h 1405699"/>
              <a:gd name="connsiteX11781" fmla="*/ 1845850 w 2810446"/>
              <a:gd name="connsiteY11781" fmla="*/ 374237 h 1405699"/>
              <a:gd name="connsiteX11782" fmla="*/ 1842707 w 2810446"/>
              <a:gd name="connsiteY11782" fmla="*/ 371094 h 1405699"/>
              <a:gd name="connsiteX11783" fmla="*/ 1839563 w 2810446"/>
              <a:gd name="connsiteY11783" fmla="*/ 374237 h 1405699"/>
              <a:gd name="connsiteX11784" fmla="*/ 1842707 w 2810446"/>
              <a:gd name="connsiteY11784" fmla="*/ 377381 h 1405699"/>
              <a:gd name="connsiteX11785" fmla="*/ 1850612 w 2810446"/>
              <a:gd name="connsiteY11785" fmla="*/ 388049 h 1405699"/>
              <a:gd name="connsiteX11786" fmla="*/ 1853756 w 2810446"/>
              <a:gd name="connsiteY11786" fmla="*/ 384905 h 1405699"/>
              <a:gd name="connsiteX11787" fmla="*/ 1850612 w 2810446"/>
              <a:gd name="connsiteY11787" fmla="*/ 381762 h 1405699"/>
              <a:gd name="connsiteX11788" fmla="*/ 1847469 w 2810446"/>
              <a:gd name="connsiteY11788" fmla="*/ 384905 h 1405699"/>
              <a:gd name="connsiteX11789" fmla="*/ 1850612 w 2810446"/>
              <a:gd name="connsiteY11789" fmla="*/ 388049 h 1405699"/>
              <a:gd name="connsiteX11790" fmla="*/ 1858328 w 2810446"/>
              <a:gd name="connsiteY11790" fmla="*/ 398812 h 1405699"/>
              <a:gd name="connsiteX11791" fmla="*/ 1861471 w 2810446"/>
              <a:gd name="connsiteY11791" fmla="*/ 395669 h 1405699"/>
              <a:gd name="connsiteX11792" fmla="*/ 1858328 w 2810446"/>
              <a:gd name="connsiteY11792" fmla="*/ 392525 h 1405699"/>
              <a:gd name="connsiteX11793" fmla="*/ 1855184 w 2810446"/>
              <a:gd name="connsiteY11793" fmla="*/ 395669 h 1405699"/>
              <a:gd name="connsiteX11794" fmla="*/ 1858328 w 2810446"/>
              <a:gd name="connsiteY11794" fmla="*/ 398812 h 1405699"/>
              <a:gd name="connsiteX11795" fmla="*/ 1865757 w 2810446"/>
              <a:gd name="connsiteY11795" fmla="*/ 409766 h 1405699"/>
              <a:gd name="connsiteX11796" fmla="*/ 1868900 w 2810446"/>
              <a:gd name="connsiteY11796" fmla="*/ 406622 h 1405699"/>
              <a:gd name="connsiteX11797" fmla="*/ 1865757 w 2810446"/>
              <a:gd name="connsiteY11797" fmla="*/ 403479 h 1405699"/>
              <a:gd name="connsiteX11798" fmla="*/ 1862614 w 2810446"/>
              <a:gd name="connsiteY11798" fmla="*/ 406622 h 1405699"/>
              <a:gd name="connsiteX11799" fmla="*/ 1865757 w 2810446"/>
              <a:gd name="connsiteY11799" fmla="*/ 409766 h 1405699"/>
              <a:gd name="connsiteX11800" fmla="*/ 1872901 w 2810446"/>
              <a:gd name="connsiteY11800" fmla="*/ 420910 h 1405699"/>
              <a:gd name="connsiteX11801" fmla="*/ 1876044 w 2810446"/>
              <a:gd name="connsiteY11801" fmla="*/ 417767 h 1405699"/>
              <a:gd name="connsiteX11802" fmla="*/ 1872901 w 2810446"/>
              <a:gd name="connsiteY11802" fmla="*/ 414623 h 1405699"/>
              <a:gd name="connsiteX11803" fmla="*/ 1869758 w 2810446"/>
              <a:gd name="connsiteY11803" fmla="*/ 417767 h 1405699"/>
              <a:gd name="connsiteX11804" fmla="*/ 1872901 w 2810446"/>
              <a:gd name="connsiteY11804" fmla="*/ 420910 h 1405699"/>
              <a:gd name="connsiteX11805" fmla="*/ 1879759 w 2810446"/>
              <a:gd name="connsiteY11805" fmla="*/ 432149 h 1405699"/>
              <a:gd name="connsiteX11806" fmla="*/ 1882902 w 2810446"/>
              <a:gd name="connsiteY11806" fmla="*/ 429006 h 1405699"/>
              <a:gd name="connsiteX11807" fmla="*/ 1879759 w 2810446"/>
              <a:gd name="connsiteY11807" fmla="*/ 425863 h 1405699"/>
              <a:gd name="connsiteX11808" fmla="*/ 1876616 w 2810446"/>
              <a:gd name="connsiteY11808" fmla="*/ 429006 h 1405699"/>
              <a:gd name="connsiteX11809" fmla="*/ 1879759 w 2810446"/>
              <a:gd name="connsiteY11809" fmla="*/ 432149 h 1405699"/>
              <a:gd name="connsiteX11810" fmla="*/ 1886331 w 2810446"/>
              <a:gd name="connsiteY11810" fmla="*/ 443675 h 1405699"/>
              <a:gd name="connsiteX11811" fmla="*/ 1889474 w 2810446"/>
              <a:gd name="connsiteY11811" fmla="*/ 440531 h 1405699"/>
              <a:gd name="connsiteX11812" fmla="*/ 1886331 w 2810446"/>
              <a:gd name="connsiteY11812" fmla="*/ 437388 h 1405699"/>
              <a:gd name="connsiteX11813" fmla="*/ 1883188 w 2810446"/>
              <a:gd name="connsiteY11813" fmla="*/ 440531 h 1405699"/>
              <a:gd name="connsiteX11814" fmla="*/ 1886331 w 2810446"/>
              <a:gd name="connsiteY11814" fmla="*/ 443675 h 1405699"/>
              <a:gd name="connsiteX11815" fmla="*/ 1892618 w 2810446"/>
              <a:gd name="connsiteY11815" fmla="*/ 455295 h 1405699"/>
              <a:gd name="connsiteX11816" fmla="*/ 1895761 w 2810446"/>
              <a:gd name="connsiteY11816" fmla="*/ 452152 h 1405699"/>
              <a:gd name="connsiteX11817" fmla="*/ 1892618 w 2810446"/>
              <a:gd name="connsiteY11817" fmla="*/ 449009 h 1405699"/>
              <a:gd name="connsiteX11818" fmla="*/ 1889474 w 2810446"/>
              <a:gd name="connsiteY11818" fmla="*/ 452152 h 1405699"/>
              <a:gd name="connsiteX11819" fmla="*/ 1892618 w 2810446"/>
              <a:gd name="connsiteY11819" fmla="*/ 455295 h 1405699"/>
              <a:gd name="connsiteX11820" fmla="*/ 1898714 w 2810446"/>
              <a:gd name="connsiteY11820" fmla="*/ 467011 h 1405699"/>
              <a:gd name="connsiteX11821" fmla="*/ 1901857 w 2810446"/>
              <a:gd name="connsiteY11821" fmla="*/ 463868 h 1405699"/>
              <a:gd name="connsiteX11822" fmla="*/ 1898714 w 2810446"/>
              <a:gd name="connsiteY11822" fmla="*/ 460724 h 1405699"/>
              <a:gd name="connsiteX11823" fmla="*/ 1895570 w 2810446"/>
              <a:gd name="connsiteY11823" fmla="*/ 463868 h 1405699"/>
              <a:gd name="connsiteX11824" fmla="*/ 1898714 w 2810446"/>
              <a:gd name="connsiteY11824" fmla="*/ 467011 h 1405699"/>
              <a:gd name="connsiteX11825" fmla="*/ 1904429 w 2810446"/>
              <a:gd name="connsiteY11825" fmla="*/ 479012 h 1405699"/>
              <a:gd name="connsiteX11826" fmla="*/ 1907572 w 2810446"/>
              <a:gd name="connsiteY11826" fmla="*/ 475869 h 1405699"/>
              <a:gd name="connsiteX11827" fmla="*/ 1904429 w 2810446"/>
              <a:gd name="connsiteY11827" fmla="*/ 472726 h 1405699"/>
              <a:gd name="connsiteX11828" fmla="*/ 1901285 w 2810446"/>
              <a:gd name="connsiteY11828" fmla="*/ 475869 h 1405699"/>
              <a:gd name="connsiteX11829" fmla="*/ 1904429 w 2810446"/>
              <a:gd name="connsiteY11829" fmla="*/ 479012 h 1405699"/>
              <a:gd name="connsiteX11830" fmla="*/ 1909858 w 2810446"/>
              <a:gd name="connsiteY11830" fmla="*/ 491014 h 1405699"/>
              <a:gd name="connsiteX11831" fmla="*/ 1913001 w 2810446"/>
              <a:gd name="connsiteY11831" fmla="*/ 487871 h 1405699"/>
              <a:gd name="connsiteX11832" fmla="*/ 1909858 w 2810446"/>
              <a:gd name="connsiteY11832" fmla="*/ 484727 h 1405699"/>
              <a:gd name="connsiteX11833" fmla="*/ 1906714 w 2810446"/>
              <a:gd name="connsiteY11833" fmla="*/ 487871 h 1405699"/>
              <a:gd name="connsiteX11834" fmla="*/ 1909858 w 2810446"/>
              <a:gd name="connsiteY11834" fmla="*/ 491014 h 1405699"/>
              <a:gd name="connsiteX11835" fmla="*/ 1915001 w 2810446"/>
              <a:gd name="connsiteY11835" fmla="*/ 503206 h 1405699"/>
              <a:gd name="connsiteX11836" fmla="*/ 1918145 w 2810446"/>
              <a:gd name="connsiteY11836" fmla="*/ 500063 h 1405699"/>
              <a:gd name="connsiteX11837" fmla="*/ 1915001 w 2810446"/>
              <a:gd name="connsiteY11837" fmla="*/ 496919 h 1405699"/>
              <a:gd name="connsiteX11838" fmla="*/ 1911858 w 2810446"/>
              <a:gd name="connsiteY11838" fmla="*/ 500063 h 1405699"/>
              <a:gd name="connsiteX11839" fmla="*/ 1915001 w 2810446"/>
              <a:gd name="connsiteY11839" fmla="*/ 503206 h 1405699"/>
              <a:gd name="connsiteX11840" fmla="*/ 1919859 w 2810446"/>
              <a:gd name="connsiteY11840" fmla="*/ 515493 h 1405699"/>
              <a:gd name="connsiteX11841" fmla="*/ 1923002 w 2810446"/>
              <a:gd name="connsiteY11841" fmla="*/ 512350 h 1405699"/>
              <a:gd name="connsiteX11842" fmla="*/ 1919859 w 2810446"/>
              <a:gd name="connsiteY11842" fmla="*/ 509207 h 1405699"/>
              <a:gd name="connsiteX11843" fmla="*/ 1916716 w 2810446"/>
              <a:gd name="connsiteY11843" fmla="*/ 512350 h 1405699"/>
              <a:gd name="connsiteX11844" fmla="*/ 1919859 w 2810446"/>
              <a:gd name="connsiteY11844" fmla="*/ 515493 h 1405699"/>
              <a:gd name="connsiteX11845" fmla="*/ 1924431 w 2810446"/>
              <a:gd name="connsiteY11845" fmla="*/ 527971 h 1405699"/>
              <a:gd name="connsiteX11846" fmla="*/ 1927574 w 2810446"/>
              <a:gd name="connsiteY11846" fmla="*/ 524828 h 1405699"/>
              <a:gd name="connsiteX11847" fmla="*/ 1924431 w 2810446"/>
              <a:gd name="connsiteY11847" fmla="*/ 521684 h 1405699"/>
              <a:gd name="connsiteX11848" fmla="*/ 1921288 w 2810446"/>
              <a:gd name="connsiteY11848" fmla="*/ 524828 h 1405699"/>
              <a:gd name="connsiteX11849" fmla="*/ 1924431 w 2810446"/>
              <a:gd name="connsiteY11849" fmla="*/ 527971 h 1405699"/>
              <a:gd name="connsiteX11850" fmla="*/ 1928717 w 2810446"/>
              <a:gd name="connsiteY11850" fmla="*/ 540449 h 1405699"/>
              <a:gd name="connsiteX11851" fmla="*/ 1931861 w 2810446"/>
              <a:gd name="connsiteY11851" fmla="*/ 537305 h 1405699"/>
              <a:gd name="connsiteX11852" fmla="*/ 1928717 w 2810446"/>
              <a:gd name="connsiteY11852" fmla="*/ 534162 h 1405699"/>
              <a:gd name="connsiteX11853" fmla="*/ 1925574 w 2810446"/>
              <a:gd name="connsiteY11853" fmla="*/ 537305 h 1405699"/>
              <a:gd name="connsiteX11854" fmla="*/ 1928717 w 2810446"/>
              <a:gd name="connsiteY11854" fmla="*/ 540449 h 1405699"/>
              <a:gd name="connsiteX11855" fmla="*/ 1932623 w 2810446"/>
              <a:gd name="connsiteY11855" fmla="*/ 553117 h 1405699"/>
              <a:gd name="connsiteX11856" fmla="*/ 1935766 w 2810446"/>
              <a:gd name="connsiteY11856" fmla="*/ 549974 h 1405699"/>
              <a:gd name="connsiteX11857" fmla="*/ 1932623 w 2810446"/>
              <a:gd name="connsiteY11857" fmla="*/ 546830 h 1405699"/>
              <a:gd name="connsiteX11858" fmla="*/ 1929479 w 2810446"/>
              <a:gd name="connsiteY11858" fmla="*/ 549974 h 1405699"/>
              <a:gd name="connsiteX11859" fmla="*/ 1932623 w 2810446"/>
              <a:gd name="connsiteY11859" fmla="*/ 553117 h 1405699"/>
              <a:gd name="connsiteX11860" fmla="*/ 1936242 w 2810446"/>
              <a:gd name="connsiteY11860" fmla="*/ 565785 h 1405699"/>
              <a:gd name="connsiteX11861" fmla="*/ 1939385 w 2810446"/>
              <a:gd name="connsiteY11861" fmla="*/ 562642 h 1405699"/>
              <a:gd name="connsiteX11862" fmla="*/ 1936242 w 2810446"/>
              <a:gd name="connsiteY11862" fmla="*/ 559499 h 1405699"/>
              <a:gd name="connsiteX11863" fmla="*/ 1933099 w 2810446"/>
              <a:gd name="connsiteY11863" fmla="*/ 562642 h 1405699"/>
              <a:gd name="connsiteX11864" fmla="*/ 1936242 w 2810446"/>
              <a:gd name="connsiteY11864" fmla="*/ 565785 h 1405699"/>
              <a:gd name="connsiteX11865" fmla="*/ 1939576 w 2810446"/>
              <a:gd name="connsiteY11865" fmla="*/ 578549 h 1405699"/>
              <a:gd name="connsiteX11866" fmla="*/ 1942719 w 2810446"/>
              <a:gd name="connsiteY11866" fmla="*/ 575405 h 1405699"/>
              <a:gd name="connsiteX11867" fmla="*/ 1939576 w 2810446"/>
              <a:gd name="connsiteY11867" fmla="*/ 572262 h 1405699"/>
              <a:gd name="connsiteX11868" fmla="*/ 1936433 w 2810446"/>
              <a:gd name="connsiteY11868" fmla="*/ 575405 h 1405699"/>
              <a:gd name="connsiteX11869" fmla="*/ 1939576 w 2810446"/>
              <a:gd name="connsiteY11869" fmla="*/ 578549 h 1405699"/>
              <a:gd name="connsiteX11870" fmla="*/ 1942624 w 2810446"/>
              <a:gd name="connsiteY11870" fmla="*/ 591503 h 1405699"/>
              <a:gd name="connsiteX11871" fmla="*/ 1945767 w 2810446"/>
              <a:gd name="connsiteY11871" fmla="*/ 588359 h 1405699"/>
              <a:gd name="connsiteX11872" fmla="*/ 1942624 w 2810446"/>
              <a:gd name="connsiteY11872" fmla="*/ 585216 h 1405699"/>
              <a:gd name="connsiteX11873" fmla="*/ 1939481 w 2810446"/>
              <a:gd name="connsiteY11873" fmla="*/ 588359 h 1405699"/>
              <a:gd name="connsiteX11874" fmla="*/ 1942624 w 2810446"/>
              <a:gd name="connsiteY11874" fmla="*/ 591503 h 1405699"/>
              <a:gd name="connsiteX11875" fmla="*/ 1945386 w 2810446"/>
              <a:gd name="connsiteY11875" fmla="*/ 604457 h 1405699"/>
              <a:gd name="connsiteX11876" fmla="*/ 1948529 w 2810446"/>
              <a:gd name="connsiteY11876" fmla="*/ 601313 h 1405699"/>
              <a:gd name="connsiteX11877" fmla="*/ 1945386 w 2810446"/>
              <a:gd name="connsiteY11877" fmla="*/ 598170 h 1405699"/>
              <a:gd name="connsiteX11878" fmla="*/ 1942243 w 2810446"/>
              <a:gd name="connsiteY11878" fmla="*/ 601313 h 1405699"/>
              <a:gd name="connsiteX11879" fmla="*/ 1945386 w 2810446"/>
              <a:gd name="connsiteY11879" fmla="*/ 604457 h 1405699"/>
              <a:gd name="connsiteX11880" fmla="*/ 1947767 w 2810446"/>
              <a:gd name="connsiteY11880" fmla="*/ 617411 h 1405699"/>
              <a:gd name="connsiteX11881" fmla="*/ 1950911 w 2810446"/>
              <a:gd name="connsiteY11881" fmla="*/ 614267 h 1405699"/>
              <a:gd name="connsiteX11882" fmla="*/ 1947767 w 2810446"/>
              <a:gd name="connsiteY11882" fmla="*/ 611124 h 1405699"/>
              <a:gd name="connsiteX11883" fmla="*/ 1944624 w 2810446"/>
              <a:gd name="connsiteY11883" fmla="*/ 614267 h 1405699"/>
              <a:gd name="connsiteX11884" fmla="*/ 1947767 w 2810446"/>
              <a:gd name="connsiteY11884" fmla="*/ 617411 h 1405699"/>
              <a:gd name="connsiteX11885" fmla="*/ 1949768 w 2810446"/>
              <a:gd name="connsiteY11885" fmla="*/ 630460 h 1405699"/>
              <a:gd name="connsiteX11886" fmla="*/ 1952911 w 2810446"/>
              <a:gd name="connsiteY11886" fmla="*/ 627317 h 1405699"/>
              <a:gd name="connsiteX11887" fmla="*/ 1949768 w 2810446"/>
              <a:gd name="connsiteY11887" fmla="*/ 624173 h 1405699"/>
              <a:gd name="connsiteX11888" fmla="*/ 1946624 w 2810446"/>
              <a:gd name="connsiteY11888" fmla="*/ 627317 h 1405699"/>
              <a:gd name="connsiteX11889" fmla="*/ 1949768 w 2810446"/>
              <a:gd name="connsiteY11889" fmla="*/ 630460 h 1405699"/>
              <a:gd name="connsiteX11890" fmla="*/ 1951577 w 2810446"/>
              <a:gd name="connsiteY11890" fmla="*/ 643604 h 1405699"/>
              <a:gd name="connsiteX11891" fmla="*/ 1954721 w 2810446"/>
              <a:gd name="connsiteY11891" fmla="*/ 640461 h 1405699"/>
              <a:gd name="connsiteX11892" fmla="*/ 1951577 w 2810446"/>
              <a:gd name="connsiteY11892" fmla="*/ 637318 h 1405699"/>
              <a:gd name="connsiteX11893" fmla="*/ 1948434 w 2810446"/>
              <a:gd name="connsiteY11893" fmla="*/ 640461 h 1405699"/>
              <a:gd name="connsiteX11894" fmla="*/ 1951577 w 2810446"/>
              <a:gd name="connsiteY11894" fmla="*/ 643604 h 1405699"/>
              <a:gd name="connsiteX11895" fmla="*/ 1953006 w 2810446"/>
              <a:gd name="connsiteY11895" fmla="*/ 656749 h 1405699"/>
              <a:gd name="connsiteX11896" fmla="*/ 1956149 w 2810446"/>
              <a:gd name="connsiteY11896" fmla="*/ 653606 h 1405699"/>
              <a:gd name="connsiteX11897" fmla="*/ 1953006 w 2810446"/>
              <a:gd name="connsiteY11897" fmla="*/ 650462 h 1405699"/>
              <a:gd name="connsiteX11898" fmla="*/ 1949863 w 2810446"/>
              <a:gd name="connsiteY11898" fmla="*/ 653606 h 1405699"/>
              <a:gd name="connsiteX11899" fmla="*/ 1953006 w 2810446"/>
              <a:gd name="connsiteY11899" fmla="*/ 656749 h 1405699"/>
              <a:gd name="connsiteX11900" fmla="*/ 1954149 w 2810446"/>
              <a:gd name="connsiteY11900" fmla="*/ 669893 h 1405699"/>
              <a:gd name="connsiteX11901" fmla="*/ 1957292 w 2810446"/>
              <a:gd name="connsiteY11901" fmla="*/ 666750 h 1405699"/>
              <a:gd name="connsiteX11902" fmla="*/ 1954149 w 2810446"/>
              <a:gd name="connsiteY11902" fmla="*/ 663607 h 1405699"/>
              <a:gd name="connsiteX11903" fmla="*/ 1951006 w 2810446"/>
              <a:gd name="connsiteY11903" fmla="*/ 666750 h 1405699"/>
              <a:gd name="connsiteX11904" fmla="*/ 1954149 w 2810446"/>
              <a:gd name="connsiteY11904" fmla="*/ 669893 h 1405699"/>
              <a:gd name="connsiteX11905" fmla="*/ 1954911 w 2810446"/>
              <a:gd name="connsiteY11905" fmla="*/ 683133 h 1405699"/>
              <a:gd name="connsiteX11906" fmla="*/ 1958054 w 2810446"/>
              <a:gd name="connsiteY11906" fmla="*/ 679990 h 1405699"/>
              <a:gd name="connsiteX11907" fmla="*/ 1954911 w 2810446"/>
              <a:gd name="connsiteY11907" fmla="*/ 676847 h 1405699"/>
              <a:gd name="connsiteX11908" fmla="*/ 1951768 w 2810446"/>
              <a:gd name="connsiteY11908" fmla="*/ 679990 h 1405699"/>
              <a:gd name="connsiteX11909" fmla="*/ 1954911 w 2810446"/>
              <a:gd name="connsiteY11909" fmla="*/ 683133 h 1405699"/>
              <a:gd name="connsiteX11910" fmla="*/ 1955387 w 2810446"/>
              <a:gd name="connsiteY11910" fmla="*/ 696373 h 1405699"/>
              <a:gd name="connsiteX11911" fmla="*/ 1958531 w 2810446"/>
              <a:gd name="connsiteY11911" fmla="*/ 693230 h 1405699"/>
              <a:gd name="connsiteX11912" fmla="*/ 1955387 w 2810446"/>
              <a:gd name="connsiteY11912" fmla="*/ 690086 h 1405699"/>
              <a:gd name="connsiteX11913" fmla="*/ 1952244 w 2810446"/>
              <a:gd name="connsiteY11913" fmla="*/ 693230 h 1405699"/>
              <a:gd name="connsiteX11914" fmla="*/ 1955387 w 2810446"/>
              <a:gd name="connsiteY11914" fmla="*/ 696373 h 1405699"/>
              <a:gd name="connsiteX11915" fmla="*/ 1970342 w 2810446"/>
              <a:gd name="connsiteY11915" fmla="*/ 709613 h 1405699"/>
              <a:gd name="connsiteX11916" fmla="*/ 1973485 w 2810446"/>
              <a:gd name="connsiteY11916" fmla="*/ 706469 h 1405699"/>
              <a:gd name="connsiteX11917" fmla="*/ 1970342 w 2810446"/>
              <a:gd name="connsiteY11917" fmla="*/ 703326 h 1405699"/>
              <a:gd name="connsiteX11918" fmla="*/ 1967198 w 2810446"/>
              <a:gd name="connsiteY11918" fmla="*/ 706469 h 1405699"/>
              <a:gd name="connsiteX11919" fmla="*/ 1970342 w 2810446"/>
              <a:gd name="connsiteY11919" fmla="*/ 709613 h 1405699"/>
              <a:gd name="connsiteX11920" fmla="*/ 1970151 w 2810446"/>
              <a:gd name="connsiteY11920" fmla="*/ 722852 h 1405699"/>
              <a:gd name="connsiteX11921" fmla="*/ 1973294 w 2810446"/>
              <a:gd name="connsiteY11921" fmla="*/ 719709 h 1405699"/>
              <a:gd name="connsiteX11922" fmla="*/ 1970151 w 2810446"/>
              <a:gd name="connsiteY11922" fmla="*/ 716566 h 1405699"/>
              <a:gd name="connsiteX11923" fmla="*/ 1967008 w 2810446"/>
              <a:gd name="connsiteY11923" fmla="*/ 719709 h 1405699"/>
              <a:gd name="connsiteX11924" fmla="*/ 1970151 w 2810446"/>
              <a:gd name="connsiteY11924" fmla="*/ 722852 h 1405699"/>
              <a:gd name="connsiteX11925" fmla="*/ 1969675 w 2810446"/>
              <a:gd name="connsiteY11925" fmla="*/ 735997 h 1405699"/>
              <a:gd name="connsiteX11926" fmla="*/ 1972818 w 2810446"/>
              <a:gd name="connsiteY11926" fmla="*/ 732854 h 1405699"/>
              <a:gd name="connsiteX11927" fmla="*/ 1969675 w 2810446"/>
              <a:gd name="connsiteY11927" fmla="*/ 729710 h 1405699"/>
              <a:gd name="connsiteX11928" fmla="*/ 1966532 w 2810446"/>
              <a:gd name="connsiteY11928" fmla="*/ 732854 h 1405699"/>
              <a:gd name="connsiteX11929" fmla="*/ 1969675 w 2810446"/>
              <a:gd name="connsiteY11929" fmla="*/ 735997 h 1405699"/>
              <a:gd name="connsiteX11930" fmla="*/ 1968913 w 2810446"/>
              <a:gd name="connsiteY11930" fmla="*/ 749237 h 1405699"/>
              <a:gd name="connsiteX11931" fmla="*/ 1972056 w 2810446"/>
              <a:gd name="connsiteY11931" fmla="*/ 746093 h 1405699"/>
              <a:gd name="connsiteX11932" fmla="*/ 1968913 w 2810446"/>
              <a:gd name="connsiteY11932" fmla="*/ 742950 h 1405699"/>
              <a:gd name="connsiteX11933" fmla="*/ 1965770 w 2810446"/>
              <a:gd name="connsiteY11933" fmla="*/ 746093 h 1405699"/>
              <a:gd name="connsiteX11934" fmla="*/ 1968913 w 2810446"/>
              <a:gd name="connsiteY11934" fmla="*/ 749237 h 1405699"/>
              <a:gd name="connsiteX11935" fmla="*/ 1967770 w 2810446"/>
              <a:gd name="connsiteY11935" fmla="*/ 762381 h 1405699"/>
              <a:gd name="connsiteX11936" fmla="*/ 1970913 w 2810446"/>
              <a:gd name="connsiteY11936" fmla="*/ 759238 h 1405699"/>
              <a:gd name="connsiteX11937" fmla="*/ 1967770 w 2810446"/>
              <a:gd name="connsiteY11937" fmla="*/ 756095 h 1405699"/>
              <a:gd name="connsiteX11938" fmla="*/ 1964627 w 2810446"/>
              <a:gd name="connsiteY11938" fmla="*/ 759238 h 1405699"/>
              <a:gd name="connsiteX11939" fmla="*/ 1967770 w 2810446"/>
              <a:gd name="connsiteY11939" fmla="*/ 762381 h 1405699"/>
              <a:gd name="connsiteX11940" fmla="*/ 1966436 w 2810446"/>
              <a:gd name="connsiteY11940" fmla="*/ 775621 h 1405699"/>
              <a:gd name="connsiteX11941" fmla="*/ 1969580 w 2810446"/>
              <a:gd name="connsiteY11941" fmla="*/ 772478 h 1405699"/>
              <a:gd name="connsiteX11942" fmla="*/ 1966436 w 2810446"/>
              <a:gd name="connsiteY11942" fmla="*/ 769334 h 1405699"/>
              <a:gd name="connsiteX11943" fmla="*/ 1963293 w 2810446"/>
              <a:gd name="connsiteY11943" fmla="*/ 772478 h 1405699"/>
              <a:gd name="connsiteX11944" fmla="*/ 1966436 w 2810446"/>
              <a:gd name="connsiteY11944" fmla="*/ 775621 h 1405699"/>
              <a:gd name="connsiteX11945" fmla="*/ 1957673 w 2810446"/>
              <a:gd name="connsiteY11945" fmla="*/ 827723 h 1405699"/>
              <a:gd name="connsiteX11946" fmla="*/ 1960817 w 2810446"/>
              <a:gd name="connsiteY11946" fmla="*/ 824579 h 1405699"/>
              <a:gd name="connsiteX11947" fmla="*/ 1957673 w 2810446"/>
              <a:gd name="connsiteY11947" fmla="*/ 821436 h 1405699"/>
              <a:gd name="connsiteX11948" fmla="*/ 1954530 w 2810446"/>
              <a:gd name="connsiteY11948" fmla="*/ 824579 h 1405699"/>
              <a:gd name="connsiteX11949" fmla="*/ 1957673 w 2810446"/>
              <a:gd name="connsiteY11949" fmla="*/ 827723 h 1405699"/>
              <a:gd name="connsiteX11950" fmla="*/ 1954721 w 2810446"/>
              <a:gd name="connsiteY11950" fmla="*/ 840677 h 1405699"/>
              <a:gd name="connsiteX11951" fmla="*/ 1957864 w 2810446"/>
              <a:gd name="connsiteY11951" fmla="*/ 837533 h 1405699"/>
              <a:gd name="connsiteX11952" fmla="*/ 1954721 w 2810446"/>
              <a:gd name="connsiteY11952" fmla="*/ 834390 h 1405699"/>
              <a:gd name="connsiteX11953" fmla="*/ 1951577 w 2810446"/>
              <a:gd name="connsiteY11953" fmla="*/ 837533 h 1405699"/>
              <a:gd name="connsiteX11954" fmla="*/ 1954721 w 2810446"/>
              <a:gd name="connsiteY11954" fmla="*/ 840677 h 1405699"/>
              <a:gd name="connsiteX11955" fmla="*/ 1951482 w 2810446"/>
              <a:gd name="connsiteY11955" fmla="*/ 853440 h 1405699"/>
              <a:gd name="connsiteX11956" fmla="*/ 1954625 w 2810446"/>
              <a:gd name="connsiteY11956" fmla="*/ 850297 h 1405699"/>
              <a:gd name="connsiteX11957" fmla="*/ 1951482 w 2810446"/>
              <a:gd name="connsiteY11957" fmla="*/ 847154 h 1405699"/>
              <a:gd name="connsiteX11958" fmla="*/ 1948339 w 2810446"/>
              <a:gd name="connsiteY11958" fmla="*/ 850297 h 1405699"/>
              <a:gd name="connsiteX11959" fmla="*/ 1951482 w 2810446"/>
              <a:gd name="connsiteY11959" fmla="*/ 853440 h 1405699"/>
              <a:gd name="connsiteX11960" fmla="*/ 1947958 w 2810446"/>
              <a:gd name="connsiteY11960" fmla="*/ 866204 h 1405699"/>
              <a:gd name="connsiteX11961" fmla="*/ 1951101 w 2810446"/>
              <a:gd name="connsiteY11961" fmla="*/ 863060 h 1405699"/>
              <a:gd name="connsiteX11962" fmla="*/ 1947958 w 2810446"/>
              <a:gd name="connsiteY11962" fmla="*/ 859917 h 1405699"/>
              <a:gd name="connsiteX11963" fmla="*/ 1944814 w 2810446"/>
              <a:gd name="connsiteY11963" fmla="*/ 863060 h 1405699"/>
              <a:gd name="connsiteX11964" fmla="*/ 1947958 w 2810446"/>
              <a:gd name="connsiteY11964" fmla="*/ 866204 h 1405699"/>
              <a:gd name="connsiteX11965" fmla="*/ 1002792 w 2810446"/>
              <a:gd name="connsiteY11965" fmla="*/ 1093756 h 1405699"/>
              <a:gd name="connsiteX11966" fmla="*/ 1005935 w 2810446"/>
              <a:gd name="connsiteY11966" fmla="*/ 1090613 h 1405699"/>
              <a:gd name="connsiteX11967" fmla="*/ 1002792 w 2810446"/>
              <a:gd name="connsiteY11967" fmla="*/ 1087469 h 1405699"/>
              <a:gd name="connsiteX11968" fmla="*/ 999649 w 2810446"/>
              <a:gd name="connsiteY11968" fmla="*/ 1090613 h 1405699"/>
              <a:gd name="connsiteX11969" fmla="*/ 1002792 w 2810446"/>
              <a:gd name="connsiteY11969" fmla="*/ 1093756 h 1405699"/>
              <a:gd name="connsiteX11970" fmla="*/ 993838 w 2810446"/>
              <a:gd name="connsiteY11970" fmla="*/ 1083945 h 1405699"/>
              <a:gd name="connsiteX11971" fmla="*/ 996982 w 2810446"/>
              <a:gd name="connsiteY11971" fmla="*/ 1080802 h 1405699"/>
              <a:gd name="connsiteX11972" fmla="*/ 993838 w 2810446"/>
              <a:gd name="connsiteY11972" fmla="*/ 1077659 h 1405699"/>
              <a:gd name="connsiteX11973" fmla="*/ 990695 w 2810446"/>
              <a:gd name="connsiteY11973" fmla="*/ 1080802 h 1405699"/>
              <a:gd name="connsiteX11974" fmla="*/ 993838 w 2810446"/>
              <a:gd name="connsiteY11974" fmla="*/ 1083945 h 1405699"/>
              <a:gd name="connsiteX11975" fmla="*/ 985076 w 2810446"/>
              <a:gd name="connsiteY11975" fmla="*/ 1074039 h 1405699"/>
              <a:gd name="connsiteX11976" fmla="*/ 988219 w 2810446"/>
              <a:gd name="connsiteY11976" fmla="*/ 1070896 h 1405699"/>
              <a:gd name="connsiteX11977" fmla="*/ 985076 w 2810446"/>
              <a:gd name="connsiteY11977" fmla="*/ 1067753 h 1405699"/>
              <a:gd name="connsiteX11978" fmla="*/ 981932 w 2810446"/>
              <a:gd name="connsiteY11978" fmla="*/ 1070896 h 1405699"/>
              <a:gd name="connsiteX11979" fmla="*/ 985076 w 2810446"/>
              <a:gd name="connsiteY11979" fmla="*/ 1074039 h 1405699"/>
              <a:gd name="connsiteX11980" fmla="*/ 976598 w 2810446"/>
              <a:gd name="connsiteY11980" fmla="*/ 1063943 h 1405699"/>
              <a:gd name="connsiteX11981" fmla="*/ 979742 w 2810446"/>
              <a:gd name="connsiteY11981" fmla="*/ 1060799 h 1405699"/>
              <a:gd name="connsiteX11982" fmla="*/ 976598 w 2810446"/>
              <a:gd name="connsiteY11982" fmla="*/ 1057656 h 1405699"/>
              <a:gd name="connsiteX11983" fmla="*/ 973455 w 2810446"/>
              <a:gd name="connsiteY11983" fmla="*/ 1060799 h 1405699"/>
              <a:gd name="connsiteX11984" fmla="*/ 976598 w 2810446"/>
              <a:gd name="connsiteY11984" fmla="*/ 1063943 h 1405699"/>
              <a:gd name="connsiteX11985" fmla="*/ 968312 w 2810446"/>
              <a:gd name="connsiteY11985" fmla="*/ 1053560 h 1405699"/>
              <a:gd name="connsiteX11986" fmla="*/ 971455 w 2810446"/>
              <a:gd name="connsiteY11986" fmla="*/ 1050417 h 1405699"/>
              <a:gd name="connsiteX11987" fmla="*/ 968312 w 2810446"/>
              <a:gd name="connsiteY11987" fmla="*/ 1047274 h 1405699"/>
              <a:gd name="connsiteX11988" fmla="*/ 965168 w 2810446"/>
              <a:gd name="connsiteY11988" fmla="*/ 1050417 h 1405699"/>
              <a:gd name="connsiteX11989" fmla="*/ 968312 w 2810446"/>
              <a:gd name="connsiteY11989" fmla="*/ 1053560 h 1405699"/>
              <a:gd name="connsiteX11990" fmla="*/ 960311 w 2810446"/>
              <a:gd name="connsiteY11990" fmla="*/ 1042988 h 1405699"/>
              <a:gd name="connsiteX11991" fmla="*/ 963454 w 2810446"/>
              <a:gd name="connsiteY11991" fmla="*/ 1039844 h 1405699"/>
              <a:gd name="connsiteX11992" fmla="*/ 960311 w 2810446"/>
              <a:gd name="connsiteY11992" fmla="*/ 1036701 h 1405699"/>
              <a:gd name="connsiteX11993" fmla="*/ 957167 w 2810446"/>
              <a:gd name="connsiteY11993" fmla="*/ 1039844 h 1405699"/>
              <a:gd name="connsiteX11994" fmla="*/ 960311 w 2810446"/>
              <a:gd name="connsiteY11994" fmla="*/ 1042988 h 1405699"/>
              <a:gd name="connsiteX11995" fmla="*/ 952595 w 2810446"/>
              <a:gd name="connsiteY11995" fmla="*/ 1032320 h 1405699"/>
              <a:gd name="connsiteX11996" fmla="*/ 955738 w 2810446"/>
              <a:gd name="connsiteY11996" fmla="*/ 1029176 h 1405699"/>
              <a:gd name="connsiteX11997" fmla="*/ 952595 w 2810446"/>
              <a:gd name="connsiteY11997" fmla="*/ 1026033 h 1405699"/>
              <a:gd name="connsiteX11998" fmla="*/ 949452 w 2810446"/>
              <a:gd name="connsiteY11998" fmla="*/ 1029176 h 1405699"/>
              <a:gd name="connsiteX11999" fmla="*/ 952595 w 2810446"/>
              <a:gd name="connsiteY11999" fmla="*/ 1032320 h 1405699"/>
              <a:gd name="connsiteX12000" fmla="*/ 945071 w 2810446"/>
              <a:gd name="connsiteY12000" fmla="*/ 1021366 h 1405699"/>
              <a:gd name="connsiteX12001" fmla="*/ 948214 w 2810446"/>
              <a:gd name="connsiteY12001" fmla="*/ 1018223 h 1405699"/>
              <a:gd name="connsiteX12002" fmla="*/ 945071 w 2810446"/>
              <a:gd name="connsiteY12002" fmla="*/ 1015079 h 1405699"/>
              <a:gd name="connsiteX12003" fmla="*/ 941927 w 2810446"/>
              <a:gd name="connsiteY12003" fmla="*/ 1018223 h 1405699"/>
              <a:gd name="connsiteX12004" fmla="*/ 945071 w 2810446"/>
              <a:gd name="connsiteY12004" fmla="*/ 1021366 h 1405699"/>
              <a:gd name="connsiteX12005" fmla="*/ 937832 w 2810446"/>
              <a:gd name="connsiteY12005" fmla="*/ 1010317 h 1405699"/>
              <a:gd name="connsiteX12006" fmla="*/ 940975 w 2810446"/>
              <a:gd name="connsiteY12006" fmla="*/ 1007174 h 1405699"/>
              <a:gd name="connsiteX12007" fmla="*/ 937832 w 2810446"/>
              <a:gd name="connsiteY12007" fmla="*/ 1004030 h 1405699"/>
              <a:gd name="connsiteX12008" fmla="*/ 934688 w 2810446"/>
              <a:gd name="connsiteY12008" fmla="*/ 1007174 h 1405699"/>
              <a:gd name="connsiteX12009" fmla="*/ 937832 w 2810446"/>
              <a:gd name="connsiteY12009" fmla="*/ 1010317 h 1405699"/>
              <a:gd name="connsiteX12010" fmla="*/ 930878 w 2810446"/>
              <a:gd name="connsiteY12010" fmla="*/ 999077 h 1405699"/>
              <a:gd name="connsiteX12011" fmla="*/ 934022 w 2810446"/>
              <a:gd name="connsiteY12011" fmla="*/ 995934 h 1405699"/>
              <a:gd name="connsiteX12012" fmla="*/ 930878 w 2810446"/>
              <a:gd name="connsiteY12012" fmla="*/ 992791 h 1405699"/>
              <a:gd name="connsiteX12013" fmla="*/ 927735 w 2810446"/>
              <a:gd name="connsiteY12013" fmla="*/ 995934 h 1405699"/>
              <a:gd name="connsiteX12014" fmla="*/ 930878 w 2810446"/>
              <a:gd name="connsiteY12014" fmla="*/ 999077 h 1405699"/>
              <a:gd name="connsiteX12015" fmla="*/ 924211 w 2810446"/>
              <a:gd name="connsiteY12015" fmla="*/ 987647 h 1405699"/>
              <a:gd name="connsiteX12016" fmla="*/ 927354 w 2810446"/>
              <a:gd name="connsiteY12016" fmla="*/ 984504 h 1405699"/>
              <a:gd name="connsiteX12017" fmla="*/ 924211 w 2810446"/>
              <a:gd name="connsiteY12017" fmla="*/ 981361 h 1405699"/>
              <a:gd name="connsiteX12018" fmla="*/ 921068 w 2810446"/>
              <a:gd name="connsiteY12018" fmla="*/ 984504 h 1405699"/>
              <a:gd name="connsiteX12019" fmla="*/ 924211 w 2810446"/>
              <a:gd name="connsiteY12019" fmla="*/ 987647 h 1405699"/>
              <a:gd name="connsiteX12020" fmla="*/ 917734 w 2810446"/>
              <a:gd name="connsiteY12020" fmla="*/ 976122 h 1405699"/>
              <a:gd name="connsiteX12021" fmla="*/ 920877 w 2810446"/>
              <a:gd name="connsiteY12021" fmla="*/ 972979 h 1405699"/>
              <a:gd name="connsiteX12022" fmla="*/ 917734 w 2810446"/>
              <a:gd name="connsiteY12022" fmla="*/ 969836 h 1405699"/>
              <a:gd name="connsiteX12023" fmla="*/ 914590 w 2810446"/>
              <a:gd name="connsiteY12023" fmla="*/ 972979 h 1405699"/>
              <a:gd name="connsiteX12024" fmla="*/ 917734 w 2810446"/>
              <a:gd name="connsiteY12024" fmla="*/ 976122 h 1405699"/>
              <a:gd name="connsiteX12025" fmla="*/ 911638 w 2810446"/>
              <a:gd name="connsiteY12025" fmla="*/ 964406 h 1405699"/>
              <a:gd name="connsiteX12026" fmla="*/ 914781 w 2810446"/>
              <a:gd name="connsiteY12026" fmla="*/ 961263 h 1405699"/>
              <a:gd name="connsiteX12027" fmla="*/ 911638 w 2810446"/>
              <a:gd name="connsiteY12027" fmla="*/ 958120 h 1405699"/>
              <a:gd name="connsiteX12028" fmla="*/ 908495 w 2810446"/>
              <a:gd name="connsiteY12028" fmla="*/ 961263 h 1405699"/>
              <a:gd name="connsiteX12029" fmla="*/ 911638 w 2810446"/>
              <a:gd name="connsiteY12029" fmla="*/ 964406 h 1405699"/>
              <a:gd name="connsiteX12030" fmla="*/ 905732 w 2810446"/>
              <a:gd name="connsiteY12030" fmla="*/ 952595 h 1405699"/>
              <a:gd name="connsiteX12031" fmla="*/ 908876 w 2810446"/>
              <a:gd name="connsiteY12031" fmla="*/ 949452 h 1405699"/>
              <a:gd name="connsiteX12032" fmla="*/ 905732 w 2810446"/>
              <a:gd name="connsiteY12032" fmla="*/ 946309 h 1405699"/>
              <a:gd name="connsiteX12033" fmla="*/ 902589 w 2810446"/>
              <a:gd name="connsiteY12033" fmla="*/ 949452 h 1405699"/>
              <a:gd name="connsiteX12034" fmla="*/ 905732 w 2810446"/>
              <a:gd name="connsiteY12034" fmla="*/ 952595 h 1405699"/>
              <a:gd name="connsiteX12035" fmla="*/ 900113 w 2810446"/>
              <a:gd name="connsiteY12035" fmla="*/ 940594 h 1405699"/>
              <a:gd name="connsiteX12036" fmla="*/ 903256 w 2810446"/>
              <a:gd name="connsiteY12036" fmla="*/ 937451 h 1405699"/>
              <a:gd name="connsiteX12037" fmla="*/ 900113 w 2810446"/>
              <a:gd name="connsiteY12037" fmla="*/ 934307 h 1405699"/>
              <a:gd name="connsiteX12038" fmla="*/ 896969 w 2810446"/>
              <a:gd name="connsiteY12038" fmla="*/ 937451 h 1405699"/>
              <a:gd name="connsiteX12039" fmla="*/ 900113 w 2810446"/>
              <a:gd name="connsiteY12039" fmla="*/ 940594 h 1405699"/>
              <a:gd name="connsiteX12040" fmla="*/ 894779 w 2810446"/>
              <a:gd name="connsiteY12040" fmla="*/ 928497 h 1405699"/>
              <a:gd name="connsiteX12041" fmla="*/ 897922 w 2810446"/>
              <a:gd name="connsiteY12041" fmla="*/ 925354 h 1405699"/>
              <a:gd name="connsiteX12042" fmla="*/ 894779 w 2810446"/>
              <a:gd name="connsiteY12042" fmla="*/ 922211 h 1405699"/>
              <a:gd name="connsiteX12043" fmla="*/ 891635 w 2810446"/>
              <a:gd name="connsiteY12043" fmla="*/ 925354 h 1405699"/>
              <a:gd name="connsiteX12044" fmla="*/ 894779 w 2810446"/>
              <a:gd name="connsiteY12044" fmla="*/ 928497 h 1405699"/>
              <a:gd name="connsiteX12045" fmla="*/ 889826 w 2810446"/>
              <a:gd name="connsiteY12045" fmla="*/ 916210 h 1405699"/>
              <a:gd name="connsiteX12046" fmla="*/ 892969 w 2810446"/>
              <a:gd name="connsiteY12046" fmla="*/ 913067 h 1405699"/>
              <a:gd name="connsiteX12047" fmla="*/ 889826 w 2810446"/>
              <a:gd name="connsiteY12047" fmla="*/ 909923 h 1405699"/>
              <a:gd name="connsiteX12048" fmla="*/ 886682 w 2810446"/>
              <a:gd name="connsiteY12048" fmla="*/ 913067 h 1405699"/>
              <a:gd name="connsiteX12049" fmla="*/ 889826 w 2810446"/>
              <a:gd name="connsiteY12049" fmla="*/ 916210 h 1405699"/>
              <a:gd name="connsiteX12050" fmla="*/ 885063 w 2810446"/>
              <a:gd name="connsiteY12050" fmla="*/ 903923 h 1405699"/>
              <a:gd name="connsiteX12051" fmla="*/ 888206 w 2810446"/>
              <a:gd name="connsiteY12051" fmla="*/ 900779 h 1405699"/>
              <a:gd name="connsiteX12052" fmla="*/ 885063 w 2810446"/>
              <a:gd name="connsiteY12052" fmla="*/ 897636 h 1405699"/>
              <a:gd name="connsiteX12053" fmla="*/ 881920 w 2810446"/>
              <a:gd name="connsiteY12053" fmla="*/ 900779 h 1405699"/>
              <a:gd name="connsiteX12054" fmla="*/ 885063 w 2810446"/>
              <a:gd name="connsiteY12054" fmla="*/ 903923 h 1405699"/>
              <a:gd name="connsiteX12055" fmla="*/ 880586 w 2810446"/>
              <a:gd name="connsiteY12055" fmla="*/ 891445 h 1405699"/>
              <a:gd name="connsiteX12056" fmla="*/ 883730 w 2810446"/>
              <a:gd name="connsiteY12056" fmla="*/ 888302 h 1405699"/>
              <a:gd name="connsiteX12057" fmla="*/ 880586 w 2810446"/>
              <a:gd name="connsiteY12057" fmla="*/ 885158 h 1405699"/>
              <a:gd name="connsiteX12058" fmla="*/ 877443 w 2810446"/>
              <a:gd name="connsiteY12058" fmla="*/ 888302 h 1405699"/>
              <a:gd name="connsiteX12059" fmla="*/ 880586 w 2810446"/>
              <a:gd name="connsiteY12059" fmla="*/ 891445 h 1405699"/>
              <a:gd name="connsiteX12060" fmla="*/ 876490 w 2810446"/>
              <a:gd name="connsiteY12060" fmla="*/ 878872 h 1405699"/>
              <a:gd name="connsiteX12061" fmla="*/ 879634 w 2810446"/>
              <a:gd name="connsiteY12061" fmla="*/ 875729 h 1405699"/>
              <a:gd name="connsiteX12062" fmla="*/ 876490 w 2810446"/>
              <a:gd name="connsiteY12062" fmla="*/ 872585 h 1405699"/>
              <a:gd name="connsiteX12063" fmla="*/ 873347 w 2810446"/>
              <a:gd name="connsiteY12063" fmla="*/ 875729 h 1405699"/>
              <a:gd name="connsiteX12064" fmla="*/ 876490 w 2810446"/>
              <a:gd name="connsiteY12064" fmla="*/ 878872 h 1405699"/>
              <a:gd name="connsiteX12065" fmla="*/ 872585 w 2810446"/>
              <a:gd name="connsiteY12065" fmla="*/ 866204 h 1405699"/>
              <a:gd name="connsiteX12066" fmla="*/ 875729 w 2810446"/>
              <a:gd name="connsiteY12066" fmla="*/ 863060 h 1405699"/>
              <a:gd name="connsiteX12067" fmla="*/ 872585 w 2810446"/>
              <a:gd name="connsiteY12067" fmla="*/ 859917 h 1405699"/>
              <a:gd name="connsiteX12068" fmla="*/ 869442 w 2810446"/>
              <a:gd name="connsiteY12068" fmla="*/ 863060 h 1405699"/>
              <a:gd name="connsiteX12069" fmla="*/ 872585 w 2810446"/>
              <a:gd name="connsiteY12069" fmla="*/ 866204 h 1405699"/>
              <a:gd name="connsiteX12070" fmla="*/ 869061 w 2810446"/>
              <a:gd name="connsiteY12070" fmla="*/ 853440 h 1405699"/>
              <a:gd name="connsiteX12071" fmla="*/ 872204 w 2810446"/>
              <a:gd name="connsiteY12071" fmla="*/ 850297 h 1405699"/>
              <a:gd name="connsiteX12072" fmla="*/ 869061 w 2810446"/>
              <a:gd name="connsiteY12072" fmla="*/ 847154 h 1405699"/>
              <a:gd name="connsiteX12073" fmla="*/ 865918 w 2810446"/>
              <a:gd name="connsiteY12073" fmla="*/ 850297 h 1405699"/>
              <a:gd name="connsiteX12074" fmla="*/ 869061 w 2810446"/>
              <a:gd name="connsiteY12074" fmla="*/ 853440 h 1405699"/>
              <a:gd name="connsiteX12075" fmla="*/ 865823 w 2810446"/>
              <a:gd name="connsiteY12075" fmla="*/ 840677 h 1405699"/>
              <a:gd name="connsiteX12076" fmla="*/ 868966 w 2810446"/>
              <a:gd name="connsiteY12076" fmla="*/ 837533 h 1405699"/>
              <a:gd name="connsiteX12077" fmla="*/ 865823 w 2810446"/>
              <a:gd name="connsiteY12077" fmla="*/ 834390 h 1405699"/>
              <a:gd name="connsiteX12078" fmla="*/ 862679 w 2810446"/>
              <a:gd name="connsiteY12078" fmla="*/ 837533 h 1405699"/>
              <a:gd name="connsiteX12079" fmla="*/ 865823 w 2810446"/>
              <a:gd name="connsiteY12079" fmla="*/ 840677 h 1405699"/>
              <a:gd name="connsiteX12080" fmla="*/ 885063 w 2810446"/>
              <a:gd name="connsiteY12080" fmla="*/ 515303 h 1405699"/>
              <a:gd name="connsiteX12081" fmla="*/ 888206 w 2810446"/>
              <a:gd name="connsiteY12081" fmla="*/ 512159 h 1405699"/>
              <a:gd name="connsiteX12082" fmla="*/ 885063 w 2810446"/>
              <a:gd name="connsiteY12082" fmla="*/ 509016 h 1405699"/>
              <a:gd name="connsiteX12083" fmla="*/ 881920 w 2810446"/>
              <a:gd name="connsiteY12083" fmla="*/ 512159 h 1405699"/>
              <a:gd name="connsiteX12084" fmla="*/ 885063 w 2810446"/>
              <a:gd name="connsiteY12084" fmla="*/ 515303 h 1405699"/>
              <a:gd name="connsiteX12085" fmla="*/ 889826 w 2810446"/>
              <a:gd name="connsiteY12085" fmla="*/ 502920 h 1405699"/>
              <a:gd name="connsiteX12086" fmla="*/ 892969 w 2810446"/>
              <a:gd name="connsiteY12086" fmla="*/ 499777 h 1405699"/>
              <a:gd name="connsiteX12087" fmla="*/ 889826 w 2810446"/>
              <a:gd name="connsiteY12087" fmla="*/ 496634 h 1405699"/>
              <a:gd name="connsiteX12088" fmla="*/ 886682 w 2810446"/>
              <a:gd name="connsiteY12088" fmla="*/ 499777 h 1405699"/>
              <a:gd name="connsiteX12089" fmla="*/ 889826 w 2810446"/>
              <a:gd name="connsiteY12089" fmla="*/ 502920 h 1405699"/>
              <a:gd name="connsiteX12090" fmla="*/ 894779 w 2810446"/>
              <a:gd name="connsiteY12090" fmla="*/ 490728 h 1405699"/>
              <a:gd name="connsiteX12091" fmla="*/ 897922 w 2810446"/>
              <a:gd name="connsiteY12091" fmla="*/ 487585 h 1405699"/>
              <a:gd name="connsiteX12092" fmla="*/ 894779 w 2810446"/>
              <a:gd name="connsiteY12092" fmla="*/ 484442 h 1405699"/>
              <a:gd name="connsiteX12093" fmla="*/ 891635 w 2810446"/>
              <a:gd name="connsiteY12093" fmla="*/ 487585 h 1405699"/>
              <a:gd name="connsiteX12094" fmla="*/ 894779 w 2810446"/>
              <a:gd name="connsiteY12094" fmla="*/ 490728 h 1405699"/>
              <a:gd name="connsiteX12095" fmla="*/ 900113 w 2810446"/>
              <a:gd name="connsiteY12095" fmla="*/ 478631 h 1405699"/>
              <a:gd name="connsiteX12096" fmla="*/ 903256 w 2810446"/>
              <a:gd name="connsiteY12096" fmla="*/ 475488 h 1405699"/>
              <a:gd name="connsiteX12097" fmla="*/ 900113 w 2810446"/>
              <a:gd name="connsiteY12097" fmla="*/ 472345 h 1405699"/>
              <a:gd name="connsiteX12098" fmla="*/ 896969 w 2810446"/>
              <a:gd name="connsiteY12098" fmla="*/ 475488 h 1405699"/>
              <a:gd name="connsiteX12099" fmla="*/ 900113 w 2810446"/>
              <a:gd name="connsiteY12099" fmla="*/ 478631 h 1405699"/>
              <a:gd name="connsiteX12100" fmla="*/ 968312 w 2810446"/>
              <a:gd name="connsiteY12100" fmla="*/ 365570 h 1405699"/>
              <a:gd name="connsiteX12101" fmla="*/ 971455 w 2810446"/>
              <a:gd name="connsiteY12101" fmla="*/ 362426 h 1405699"/>
              <a:gd name="connsiteX12102" fmla="*/ 968312 w 2810446"/>
              <a:gd name="connsiteY12102" fmla="*/ 359283 h 1405699"/>
              <a:gd name="connsiteX12103" fmla="*/ 965168 w 2810446"/>
              <a:gd name="connsiteY12103" fmla="*/ 362426 h 1405699"/>
              <a:gd name="connsiteX12104" fmla="*/ 968312 w 2810446"/>
              <a:gd name="connsiteY12104" fmla="*/ 365570 h 1405699"/>
              <a:gd name="connsiteX12105" fmla="*/ 976598 w 2810446"/>
              <a:gd name="connsiteY12105" fmla="*/ 355283 h 1405699"/>
              <a:gd name="connsiteX12106" fmla="*/ 979742 w 2810446"/>
              <a:gd name="connsiteY12106" fmla="*/ 352139 h 1405699"/>
              <a:gd name="connsiteX12107" fmla="*/ 976598 w 2810446"/>
              <a:gd name="connsiteY12107" fmla="*/ 348996 h 1405699"/>
              <a:gd name="connsiteX12108" fmla="*/ 973455 w 2810446"/>
              <a:gd name="connsiteY12108" fmla="*/ 352139 h 1405699"/>
              <a:gd name="connsiteX12109" fmla="*/ 976598 w 2810446"/>
              <a:gd name="connsiteY12109" fmla="*/ 355283 h 1405699"/>
              <a:gd name="connsiteX12110" fmla="*/ 985076 w 2810446"/>
              <a:gd name="connsiteY12110" fmla="*/ 345091 h 1405699"/>
              <a:gd name="connsiteX12111" fmla="*/ 988219 w 2810446"/>
              <a:gd name="connsiteY12111" fmla="*/ 341948 h 1405699"/>
              <a:gd name="connsiteX12112" fmla="*/ 985076 w 2810446"/>
              <a:gd name="connsiteY12112" fmla="*/ 338804 h 1405699"/>
              <a:gd name="connsiteX12113" fmla="*/ 981932 w 2810446"/>
              <a:gd name="connsiteY12113" fmla="*/ 341948 h 1405699"/>
              <a:gd name="connsiteX12114" fmla="*/ 985076 w 2810446"/>
              <a:gd name="connsiteY12114" fmla="*/ 345091 h 1405699"/>
              <a:gd name="connsiteX12115" fmla="*/ 993838 w 2810446"/>
              <a:gd name="connsiteY12115" fmla="*/ 335185 h 1405699"/>
              <a:gd name="connsiteX12116" fmla="*/ 996982 w 2810446"/>
              <a:gd name="connsiteY12116" fmla="*/ 332042 h 1405699"/>
              <a:gd name="connsiteX12117" fmla="*/ 993838 w 2810446"/>
              <a:gd name="connsiteY12117" fmla="*/ 328898 h 1405699"/>
              <a:gd name="connsiteX12118" fmla="*/ 990695 w 2810446"/>
              <a:gd name="connsiteY12118" fmla="*/ 332042 h 1405699"/>
              <a:gd name="connsiteX12119" fmla="*/ 993838 w 2810446"/>
              <a:gd name="connsiteY12119" fmla="*/ 335185 h 1405699"/>
              <a:gd name="connsiteX12120" fmla="*/ 1002792 w 2810446"/>
              <a:gd name="connsiteY12120" fmla="*/ 325469 h 1405699"/>
              <a:gd name="connsiteX12121" fmla="*/ 1005935 w 2810446"/>
              <a:gd name="connsiteY12121" fmla="*/ 322326 h 1405699"/>
              <a:gd name="connsiteX12122" fmla="*/ 1002792 w 2810446"/>
              <a:gd name="connsiteY12122" fmla="*/ 319183 h 1405699"/>
              <a:gd name="connsiteX12123" fmla="*/ 999649 w 2810446"/>
              <a:gd name="connsiteY12123" fmla="*/ 322326 h 1405699"/>
              <a:gd name="connsiteX12124" fmla="*/ 1002792 w 2810446"/>
              <a:gd name="connsiteY12124" fmla="*/ 325469 h 1405699"/>
              <a:gd name="connsiteX12125" fmla="*/ 1011936 w 2810446"/>
              <a:gd name="connsiteY12125" fmla="*/ 315944 h 1405699"/>
              <a:gd name="connsiteX12126" fmla="*/ 1015079 w 2810446"/>
              <a:gd name="connsiteY12126" fmla="*/ 312801 h 1405699"/>
              <a:gd name="connsiteX12127" fmla="*/ 1011936 w 2810446"/>
              <a:gd name="connsiteY12127" fmla="*/ 309658 h 1405699"/>
              <a:gd name="connsiteX12128" fmla="*/ 1008793 w 2810446"/>
              <a:gd name="connsiteY12128" fmla="*/ 312801 h 1405699"/>
              <a:gd name="connsiteX12129" fmla="*/ 1011936 w 2810446"/>
              <a:gd name="connsiteY12129" fmla="*/ 315944 h 1405699"/>
              <a:gd name="connsiteX12130" fmla="*/ 1021366 w 2810446"/>
              <a:gd name="connsiteY12130" fmla="*/ 306610 h 1405699"/>
              <a:gd name="connsiteX12131" fmla="*/ 1024509 w 2810446"/>
              <a:gd name="connsiteY12131" fmla="*/ 303467 h 1405699"/>
              <a:gd name="connsiteX12132" fmla="*/ 1021366 w 2810446"/>
              <a:gd name="connsiteY12132" fmla="*/ 300323 h 1405699"/>
              <a:gd name="connsiteX12133" fmla="*/ 1018223 w 2810446"/>
              <a:gd name="connsiteY12133" fmla="*/ 303467 h 1405699"/>
              <a:gd name="connsiteX12134" fmla="*/ 1021366 w 2810446"/>
              <a:gd name="connsiteY12134" fmla="*/ 306610 h 1405699"/>
              <a:gd name="connsiteX12135" fmla="*/ 1030986 w 2810446"/>
              <a:gd name="connsiteY12135" fmla="*/ 297561 h 1405699"/>
              <a:gd name="connsiteX12136" fmla="*/ 1034129 w 2810446"/>
              <a:gd name="connsiteY12136" fmla="*/ 294418 h 1405699"/>
              <a:gd name="connsiteX12137" fmla="*/ 1030986 w 2810446"/>
              <a:gd name="connsiteY12137" fmla="*/ 291275 h 1405699"/>
              <a:gd name="connsiteX12138" fmla="*/ 1027843 w 2810446"/>
              <a:gd name="connsiteY12138" fmla="*/ 294418 h 1405699"/>
              <a:gd name="connsiteX12139" fmla="*/ 1030986 w 2810446"/>
              <a:gd name="connsiteY12139" fmla="*/ 297561 h 1405699"/>
              <a:gd name="connsiteX12140" fmla="*/ 1040797 w 2810446"/>
              <a:gd name="connsiteY12140" fmla="*/ 288703 h 1405699"/>
              <a:gd name="connsiteX12141" fmla="*/ 1043940 w 2810446"/>
              <a:gd name="connsiteY12141" fmla="*/ 285560 h 1405699"/>
              <a:gd name="connsiteX12142" fmla="*/ 1040797 w 2810446"/>
              <a:gd name="connsiteY12142" fmla="*/ 282416 h 1405699"/>
              <a:gd name="connsiteX12143" fmla="*/ 1037654 w 2810446"/>
              <a:gd name="connsiteY12143" fmla="*/ 285560 h 1405699"/>
              <a:gd name="connsiteX12144" fmla="*/ 1040797 w 2810446"/>
              <a:gd name="connsiteY12144" fmla="*/ 288703 h 1405699"/>
              <a:gd name="connsiteX12145" fmla="*/ 1050893 w 2810446"/>
              <a:gd name="connsiteY12145" fmla="*/ 280130 h 1405699"/>
              <a:gd name="connsiteX12146" fmla="*/ 1054037 w 2810446"/>
              <a:gd name="connsiteY12146" fmla="*/ 276987 h 1405699"/>
              <a:gd name="connsiteX12147" fmla="*/ 1050893 w 2810446"/>
              <a:gd name="connsiteY12147" fmla="*/ 273844 h 1405699"/>
              <a:gd name="connsiteX12148" fmla="*/ 1047750 w 2810446"/>
              <a:gd name="connsiteY12148" fmla="*/ 276987 h 1405699"/>
              <a:gd name="connsiteX12149" fmla="*/ 1050893 w 2810446"/>
              <a:gd name="connsiteY12149" fmla="*/ 280130 h 1405699"/>
              <a:gd name="connsiteX12150" fmla="*/ 1061085 w 2810446"/>
              <a:gd name="connsiteY12150" fmla="*/ 271748 h 1405699"/>
              <a:gd name="connsiteX12151" fmla="*/ 1064228 w 2810446"/>
              <a:gd name="connsiteY12151" fmla="*/ 268605 h 1405699"/>
              <a:gd name="connsiteX12152" fmla="*/ 1061085 w 2810446"/>
              <a:gd name="connsiteY12152" fmla="*/ 265462 h 1405699"/>
              <a:gd name="connsiteX12153" fmla="*/ 1057942 w 2810446"/>
              <a:gd name="connsiteY12153" fmla="*/ 268605 h 1405699"/>
              <a:gd name="connsiteX12154" fmla="*/ 1061085 w 2810446"/>
              <a:gd name="connsiteY12154" fmla="*/ 271748 h 1405699"/>
              <a:gd name="connsiteX12155" fmla="*/ 1071563 w 2810446"/>
              <a:gd name="connsiteY12155" fmla="*/ 263652 h 1405699"/>
              <a:gd name="connsiteX12156" fmla="*/ 1074706 w 2810446"/>
              <a:gd name="connsiteY12156" fmla="*/ 260509 h 1405699"/>
              <a:gd name="connsiteX12157" fmla="*/ 1071563 w 2810446"/>
              <a:gd name="connsiteY12157" fmla="*/ 257366 h 1405699"/>
              <a:gd name="connsiteX12158" fmla="*/ 1068419 w 2810446"/>
              <a:gd name="connsiteY12158" fmla="*/ 260509 h 1405699"/>
              <a:gd name="connsiteX12159" fmla="*/ 1071563 w 2810446"/>
              <a:gd name="connsiteY12159" fmla="*/ 263652 h 1405699"/>
              <a:gd name="connsiteX12160" fmla="*/ 1082231 w 2810446"/>
              <a:gd name="connsiteY12160" fmla="*/ 255746 h 1405699"/>
              <a:gd name="connsiteX12161" fmla="*/ 1085374 w 2810446"/>
              <a:gd name="connsiteY12161" fmla="*/ 252603 h 1405699"/>
              <a:gd name="connsiteX12162" fmla="*/ 1082231 w 2810446"/>
              <a:gd name="connsiteY12162" fmla="*/ 249460 h 1405699"/>
              <a:gd name="connsiteX12163" fmla="*/ 1079087 w 2810446"/>
              <a:gd name="connsiteY12163" fmla="*/ 252603 h 1405699"/>
              <a:gd name="connsiteX12164" fmla="*/ 1082231 w 2810446"/>
              <a:gd name="connsiteY12164" fmla="*/ 255746 h 1405699"/>
              <a:gd name="connsiteX12165" fmla="*/ 1092994 w 2810446"/>
              <a:gd name="connsiteY12165" fmla="*/ 248126 h 1405699"/>
              <a:gd name="connsiteX12166" fmla="*/ 1096137 w 2810446"/>
              <a:gd name="connsiteY12166" fmla="*/ 244983 h 1405699"/>
              <a:gd name="connsiteX12167" fmla="*/ 1092994 w 2810446"/>
              <a:gd name="connsiteY12167" fmla="*/ 241840 h 1405699"/>
              <a:gd name="connsiteX12168" fmla="*/ 1089851 w 2810446"/>
              <a:gd name="connsiteY12168" fmla="*/ 244983 h 1405699"/>
              <a:gd name="connsiteX12169" fmla="*/ 1092994 w 2810446"/>
              <a:gd name="connsiteY12169" fmla="*/ 248126 h 1405699"/>
              <a:gd name="connsiteX12170" fmla="*/ 1103948 w 2810446"/>
              <a:gd name="connsiteY12170" fmla="*/ 240792 h 1405699"/>
              <a:gd name="connsiteX12171" fmla="*/ 1107091 w 2810446"/>
              <a:gd name="connsiteY12171" fmla="*/ 237649 h 1405699"/>
              <a:gd name="connsiteX12172" fmla="*/ 1103948 w 2810446"/>
              <a:gd name="connsiteY12172" fmla="*/ 234506 h 1405699"/>
              <a:gd name="connsiteX12173" fmla="*/ 1100804 w 2810446"/>
              <a:gd name="connsiteY12173" fmla="*/ 237649 h 1405699"/>
              <a:gd name="connsiteX12174" fmla="*/ 1103948 w 2810446"/>
              <a:gd name="connsiteY12174" fmla="*/ 240792 h 1405699"/>
              <a:gd name="connsiteX12175" fmla="*/ 1115187 w 2810446"/>
              <a:gd name="connsiteY12175" fmla="*/ 233648 h 1405699"/>
              <a:gd name="connsiteX12176" fmla="*/ 1118330 w 2810446"/>
              <a:gd name="connsiteY12176" fmla="*/ 230505 h 1405699"/>
              <a:gd name="connsiteX12177" fmla="*/ 1115187 w 2810446"/>
              <a:gd name="connsiteY12177" fmla="*/ 227362 h 1405699"/>
              <a:gd name="connsiteX12178" fmla="*/ 1112044 w 2810446"/>
              <a:gd name="connsiteY12178" fmla="*/ 230505 h 1405699"/>
              <a:gd name="connsiteX12179" fmla="*/ 1115187 w 2810446"/>
              <a:gd name="connsiteY12179" fmla="*/ 233648 h 1405699"/>
              <a:gd name="connsiteX12180" fmla="*/ 1126427 w 2810446"/>
              <a:gd name="connsiteY12180" fmla="*/ 226790 h 1405699"/>
              <a:gd name="connsiteX12181" fmla="*/ 1129570 w 2810446"/>
              <a:gd name="connsiteY12181" fmla="*/ 223647 h 1405699"/>
              <a:gd name="connsiteX12182" fmla="*/ 1126427 w 2810446"/>
              <a:gd name="connsiteY12182" fmla="*/ 220504 h 1405699"/>
              <a:gd name="connsiteX12183" fmla="*/ 1123283 w 2810446"/>
              <a:gd name="connsiteY12183" fmla="*/ 223647 h 1405699"/>
              <a:gd name="connsiteX12184" fmla="*/ 1126427 w 2810446"/>
              <a:gd name="connsiteY12184" fmla="*/ 226790 h 1405699"/>
              <a:gd name="connsiteX12185" fmla="*/ 1137952 w 2810446"/>
              <a:gd name="connsiteY12185" fmla="*/ 220218 h 1405699"/>
              <a:gd name="connsiteX12186" fmla="*/ 1141095 w 2810446"/>
              <a:gd name="connsiteY12186" fmla="*/ 217075 h 1405699"/>
              <a:gd name="connsiteX12187" fmla="*/ 1137952 w 2810446"/>
              <a:gd name="connsiteY12187" fmla="*/ 213931 h 1405699"/>
              <a:gd name="connsiteX12188" fmla="*/ 1134809 w 2810446"/>
              <a:gd name="connsiteY12188" fmla="*/ 217075 h 1405699"/>
              <a:gd name="connsiteX12189" fmla="*/ 1137952 w 2810446"/>
              <a:gd name="connsiteY12189" fmla="*/ 220218 h 1405699"/>
              <a:gd name="connsiteX12190" fmla="*/ 1149572 w 2810446"/>
              <a:gd name="connsiteY12190" fmla="*/ 213931 h 1405699"/>
              <a:gd name="connsiteX12191" fmla="*/ 1152716 w 2810446"/>
              <a:gd name="connsiteY12191" fmla="*/ 210788 h 1405699"/>
              <a:gd name="connsiteX12192" fmla="*/ 1149572 w 2810446"/>
              <a:gd name="connsiteY12192" fmla="*/ 207645 h 1405699"/>
              <a:gd name="connsiteX12193" fmla="*/ 1146429 w 2810446"/>
              <a:gd name="connsiteY12193" fmla="*/ 210788 h 1405699"/>
              <a:gd name="connsiteX12194" fmla="*/ 1149572 w 2810446"/>
              <a:gd name="connsiteY12194" fmla="*/ 213931 h 1405699"/>
              <a:gd name="connsiteX12195" fmla="*/ 1161383 w 2810446"/>
              <a:gd name="connsiteY12195" fmla="*/ 207931 h 1405699"/>
              <a:gd name="connsiteX12196" fmla="*/ 1164527 w 2810446"/>
              <a:gd name="connsiteY12196" fmla="*/ 204788 h 1405699"/>
              <a:gd name="connsiteX12197" fmla="*/ 1161383 w 2810446"/>
              <a:gd name="connsiteY12197" fmla="*/ 201644 h 1405699"/>
              <a:gd name="connsiteX12198" fmla="*/ 1158240 w 2810446"/>
              <a:gd name="connsiteY12198" fmla="*/ 204788 h 1405699"/>
              <a:gd name="connsiteX12199" fmla="*/ 1161383 w 2810446"/>
              <a:gd name="connsiteY12199" fmla="*/ 207931 h 1405699"/>
              <a:gd name="connsiteX12200" fmla="*/ 1443323 w 2810446"/>
              <a:gd name="connsiteY12200" fmla="*/ 150495 h 1405699"/>
              <a:gd name="connsiteX12201" fmla="*/ 1446467 w 2810446"/>
              <a:gd name="connsiteY12201" fmla="*/ 147352 h 1405699"/>
              <a:gd name="connsiteX12202" fmla="*/ 1443323 w 2810446"/>
              <a:gd name="connsiteY12202" fmla="*/ 144209 h 1405699"/>
              <a:gd name="connsiteX12203" fmla="*/ 1440180 w 2810446"/>
              <a:gd name="connsiteY12203" fmla="*/ 147352 h 1405699"/>
              <a:gd name="connsiteX12204" fmla="*/ 1443323 w 2810446"/>
              <a:gd name="connsiteY12204" fmla="*/ 150495 h 1405699"/>
              <a:gd name="connsiteX12205" fmla="*/ 1456563 w 2810446"/>
              <a:gd name="connsiteY12205" fmla="*/ 151448 h 1405699"/>
              <a:gd name="connsiteX12206" fmla="*/ 1459706 w 2810446"/>
              <a:gd name="connsiteY12206" fmla="*/ 148304 h 1405699"/>
              <a:gd name="connsiteX12207" fmla="*/ 1456563 w 2810446"/>
              <a:gd name="connsiteY12207" fmla="*/ 145161 h 1405699"/>
              <a:gd name="connsiteX12208" fmla="*/ 1453420 w 2810446"/>
              <a:gd name="connsiteY12208" fmla="*/ 148304 h 1405699"/>
              <a:gd name="connsiteX12209" fmla="*/ 1456563 w 2810446"/>
              <a:gd name="connsiteY12209" fmla="*/ 151448 h 1405699"/>
              <a:gd name="connsiteX12210" fmla="*/ 1469708 w 2810446"/>
              <a:gd name="connsiteY12210" fmla="*/ 152686 h 1405699"/>
              <a:gd name="connsiteX12211" fmla="*/ 1472851 w 2810446"/>
              <a:gd name="connsiteY12211" fmla="*/ 149543 h 1405699"/>
              <a:gd name="connsiteX12212" fmla="*/ 1469708 w 2810446"/>
              <a:gd name="connsiteY12212" fmla="*/ 146399 h 1405699"/>
              <a:gd name="connsiteX12213" fmla="*/ 1466564 w 2810446"/>
              <a:gd name="connsiteY12213" fmla="*/ 149543 h 1405699"/>
              <a:gd name="connsiteX12214" fmla="*/ 1469708 w 2810446"/>
              <a:gd name="connsiteY12214" fmla="*/ 152686 h 1405699"/>
              <a:gd name="connsiteX12215" fmla="*/ 1748981 w 2810446"/>
              <a:gd name="connsiteY12215" fmla="*/ 263652 h 1405699"/>
              <a:gd name="connsiteX12216" fmla="*/ 1752124 w 2810446"/>
              <a:gd name="connsiteY12216" fmla="*/ 260509 h 1405699"/>
              <a:gd name="connsiteX12217" fmla="*/ 1748981 w 2810446"/>
              <a:gd name="connsiteY12217" fmla="*/ 257366 h 1405699"/>
              <a:gd name="connsiteX12218" fmla="*/ 1745837 w 2810446"/>
              <a:gd name="connsiteY12218" fmla="*/ 260509 h 1405699"/>
              <a:gd name="connsiteX12219" fmla="*/ 1748981 w 2810446"/>
              <a:gd name="connsiteY12219" fmla="*/ 263652 h 1405699"/>
              <a:gd name="connsiteX12220" fmla="*/ 1759458 w 2810446"/>
              <a:gd name="connsiteY12220" fmla="*/ 271748 h 1405699"/>
              <a:gd name="connsiteX12221" fmla="*/ 1762601 w 2810446"/>
              <a:gd name="connsiteY12221" fmla="*/ 268605 h 1405699"/>
              <a:gd name="connsiteX12222" fmla="*/ 1759458 w 2810446"/>
              <a:gd name="connsiteY12222" fmla="*/ 265462 h 1405699"/>
              <a:gd name="connsiteX12223" fmla="*/ 1756315 w 2810446"/>
              <a:gd name="connsiteY12223" fmla="*/ 268605 h 1405699"/>
              <a:gd name="connsiteX12224" fmla="*/ 1759458 w 2810446"/>
              <a:gd name="connsiteY12224" fmla="*/ 271748 h 1405699"/>
              <a:gd name="connsiteX12225" fmla="*/ 1769745 w 2810446"/>
              <a:gd name="connsiteY12225" fmla="*/ 280130 h 1405699"/>
              <a:gd name="connsiteX12226" fmla="*/ 1772888 w 2810446"/>
              <a:gd name="connsiteY12226" fmla="*/ 276987 h 1405699"/>
              <a:gd name="connsiteX12227" fmla="*/ 1769745 w 2810446"/>
              <a:gd name="connsiteY12227" fmla="*/ 273844 h 1405699"/>
              <a:gd name="connsiteX12228" fmla="*/ 1766602 w 2810446"/>
              <a:gd name="connsiteY12228" fmla="*/ 276987 h 1405699"/>
              <a:gd name="connsiteX12229" fmla="*/ 1769745 w 2810446"/>
              <a:gd name="connsiteY12229" fmla="*/ 280130 h 1405699"/>
              <a:gd name="connsiteX12230" fmla="*/ 1779746 w 2810446"/>
              <a:gd name="connsiteY12230" fmla="*/ 288703 h 1405699"/>
              <a:gd name="connsiteX12231" fmla="*/ 1782889 w 2810446"/>
              <a:gd name="connsiteY12231" fmla="*/ 285560 h 1405699"/>
              <a:gd name="connsiteX12232" fmla="*/ 1779746 w 2810446"/>
              <a:gd name="connsiteY12232" fmla="*/ 282416 h 1405699"/>
              <a:gd name="connsiteX12233" fmla="*/ 1776603 w 2810446"/>
              <a:gd name="connsiteY12233" fmla="*/ 285560 h 1405699"/>
              <a:gd name="connsiteX12234" fmla="*/ 1779746 w 2810446"/>
              <a:gd name="connsiteY12234" fmla="*/ 288703 h 1405699"/>
              <a:gd name="connsiteX12235" fmla="*/ 1789557 w 2810446"/>
              <a:gd name="connsiteY12235" fmla="*/ 297561 h 1405699"/>
              <a:gd name="connsiteX12236" fmla="*/ 1792700 w 2810446"/>
              <a:gd name="connsiteY12236" fmla="*/ 294418 h 1405699"/>
              <a:gd name="connsiteX12237" fmla="*/ 1789557 w 2810446"/>
              <a:gd name="connsiteY12237" fmla="*/ 291275 h 1405699"/>
              <a:gd name="connsiteX12238" fmla="*/ 1786414 w 2810446"/>
              <a:gd name="connsiteY12238" fmla="*/ 294418 h 1405699"/>
              <a:gd name="connsiteX12239" fmla="*/ 1789557 w 2810446"/>
              <a:gd name="connsiteY12239" fmla="*/ 297561 h 1405699"/>
              <a:gd name="connsiteX12240" fmla="*/ 1799177 w 2810446"/>
              <a:gd name="connsiteY12240" fmla="*/ 306610 h 1405699"/>
              <a:gd name="connsiteX12241" fmla="*/ 1802321 w 2810446"/>
              <a:gd name="connsiteY12241" fmla="*/ 303467 h 1405699"/>
              <a:gd name="connsiteX12242" fmla="*/ 1799177 w 2810446"/>
              <a:gd name="connsiteY12242" fmla="*/ 300323 h 1405699"/>
              <a:gd name="connsiteX12243" fmla="*/ 1796034 w 2810446"/>
              <a:gd name="connsiteY12243" fmla="*/ 303467 h 1405699"/>
              <a:gd name="connsiteX12244" fmla="*/ 1799177 w 2810446"/>
              <a:gd name="connsiteY12244" fmla="*/ 306610 h 1405699"/>
              <a:gd name="connsiteX12245" fmla="*/ 1808607 w 2810446"/>
              <a:gd name="connsiteY12245" fmla="*/ 315944 h 1405699"/>
              <a:gd name="connsiteX12246" fmla="*/ 1811750 w 2810446"/>
              <a:gd name="connsiteY12246" fmla="*/ 312801 h 1405699"/>
              <a:gd name="connsiteX12247" fmla="*/ 1808607 w 2810446"/>
              <a:gd name="connsiteY12247" fmla="*/ 309658 h 1405699"/>
              <a:gd name="connsiteX12248" fmla="*/ 1805464 w 2810446"/>
              <a:gd name="connsiteY12248" fmla="*/ 312801 h 1405699"/>
              <a:gd name="connsiteX12249" fmla="*/ 1808607 w 2810446"/>
              <a:gd name="connsiteY12249" fmla="*/ 315944 h 1405699"/>
              <a:gd name="connsiteX12250" fmla="*/ 1817846 w 2810446"/>
              <a:gd name="connsiteY12250" fmla="*/ 325469 h 1405699"/>
              <a:gd name="connsiteX12251" fmla="*/ 1820989 w 2810446"/>
              <a:gd name="connsiteY12251" fmla="*/ 322326 h 1405699"/>
              <a:gd name="connsiteX12252" fmla="*/ 1817846 w 2810446"/>
              <a:gd name="connsiteY12252" fmla="*/ 319183 h 1405699"/>
              <a:gd name="connsiteX12253" fmla="*/ 1814703 w 2810446"/>
              <a:gd name="connsiteY12253" fmla="*/ 322326 h 1405699"/>
              <a:gd name="connsiteX12254" fmla="*/ 1817846 w 2810446"/>
              <a:gd name="connsiteY12254" fmla="*/ 325469 h 1405699"/>
              <a:gd name="connsiteX12255" fmla="*/ 1826800 w 2810446"/>
              <a:gd name="connsiteY12255" fmla="*/ 335185 h 1405699"/>
              <a:gd name="connsiteX12256" fmla="*/ 1829943 w 2810446"/>
              <a:gd name="connsiteY12256" fmla="*/ 332042 h 1405699"/>
              <a:gd name="connsiteX12257" fmla="*/ 1826800 w 2810446"/>
              <a:gd name="connsiteY12257" fmla="*/ 328898 h 1405699"/>
              <a:gd name="connsiteX12258" fmla="*/ 1823657 w 2810446"/>
              <a:gd name="connsiteY12258" fmla="*/ 332042 h 1405699"/>
              <a:gd name="connsiteX12259" fmla="*/ 1826800 w 2810446"/>
              <a:gd name="connsiteY12259" fmla="*/ 335185 h 1405699"/>
              <a:gd name="connsiteX12260" fmla="*/ 1835468 w 2810446"/>
              <a:gd name="connsiteY12260" fmla="*/ 345091 h 1405699"/>
              <a:gd name="connsiteX12261" fmla="*/ 1838611 w 2810446"/>
              <a:gd name="connsiteY12261" fmla="*/ 341948 h 1405699"/>
              <a:gd name="connsiteX12262" fmla="*/ 1835468 w 2810446"/>
              <a:gd name="connsiteY12262" fmla="*/ 338804 h 1405699"/>
              <a:gd name="connsiteX12263" fmla="*/ 1832324 w 2810446"/>
              <a:gd name="connsiteY12263" fmla="*/ 341948 h 1405699"/>
              <a:gd name="connsiteX12264" fmla="*/ 1835468 w 2810446"/>
              <a:gd name="connsiteY12264" fmla="*/ 345091 h 1405699"/>
              <a:gd name="connsiteX12265" fmla="*/ 1843945 w 2810446"/>
              <a:gd name="connsiteY12265" fmla="*/ 355283 h 1405699"/>
              <a:gd name="connsiteX12266" fmla="*/ 1847088 w 2810446"/>
              <a:gd name="connsiteY12266" fmla="*/ 352139 h 1405699"/>
              <a:gd name="connsiteX12267" fmla="*/ 1843945 w 2810446"/>
              <a:gd name="connsiteY12267" fmla="*/ 348996 h 1405699"/>
              <a:gd name="connsiteX12268" fmla="*/ 1840802 w 2810446"/>
              <a:gd name="connsiteY12268" fmla="*/ 352139 h 1405699"/>
              <a:gd name="connsiteX12269" fmla="*/ 1843945 w 2810446"/>
              <a:gd name="connsiteY12269" fmla="*/ 355283 h 1405699"/>
              <a:gd name="connsiteX12270" fmla="*/ 1852232 w 2810446"/>
              <a:gd name="connsiteY12270" fmla="*/ 365570 h 1405699"/>
              <a:gd name="connsiteX12271" fmla="*/ 1855375 w 2810446"/>
              <a:gd name="connsiteY12271" fmla="*/ 362426 h 1405699"/>
              <a:gd name="connsiteX12272" fmla="*/ 1852232 w 2810446"/>
              <a:gd name="connsiteY12272" fmla="*/ 359283 h 1405699"/>
              <a:gd name="connsiteX12273" fmla="*/ 1849088 w 2810446"/>
              <a:gd name="connsiteY12273" fmla="*/ 362426 h 1405699"/>
              <a:gd name="connsiteX12274" fmla="*/ 1852232 w 2810446"/>
              <a:gd name="connsiteY12274" fmla="*/ 365570 h 1405699"/>
              <a:gd name="connsiteX12275" fmla="*/ 1860233 w 2810446"/>
              <a:gd name="connsiteY12275" fmla="*/ 376142 h 1405699"/>
              <a:gd name="connsiteX12276" fmla="*/ 1863376 w 2810446"/>
              <a:gd name="connsiteY12276" fmla="*/ 372999 h 1405699"/>
              <a:gd name="connsiteX12277" fmla="*/ 1860233 w 2810446"/>
              <a:gd name="connsiteY12277" fmla="*/ 369856 h 1405699"/>
              <a:gd name="connsiteX12278" fmla="*/ 1857089 w 2810446"/>
              <a:gd name="connsiteY12278" fmla="*/ 372999 h 1405699"/>
              <a:gd name="connsiteX12279" fmla="*/ 1860233 w 2810446"/>
              <a:gd name="connsiteY12279" fmla="*/ 376142 h 1405699"/>
              <a:gd name="connsiteX12280" fmla="*/ 1867948 w 2810446"/>
              <a:gd name="connsiteY12280" fmla="*/ 386906 h 1405699"/>
              <a:gd name="connsiteX12281" fmla="*/ 1871091 w 2810446"/>
              <a:gd name="connsiteY12281" fmla="*/ 383762 h 1405699"/>
              <a:gd name="connsiteX12282" fmla="*/ 1867948 w 2810446"/>
              <a:gd name="connsiteY12282" fmla="*/ 380619 h 1405699"/>
              <a:gd name="connsiteX12283" fmla="*/ 1864805 w 2810446"/>
              <a:gd name="connsiteY12283" fmla="*/ 383762 h 1405699"/>
              <a:gd name="connsiteX12284" fmla="*/ 1867948 w 2810446"/>
              <a:gd name="connsiteY12284" fmla="*/ 386906 h 1405699"/>
              <a:gd name="connsiteX12285" fmla="*/ 1875473 w 2810446"/>
              <a:gd name="connsiteY12285" fmla="*/ 397764 h 1405699"/>
              <a:gd name="connsiteX12286" fmla="*/ 1878616 w 2810446"/>
              <a:gd name="connsiteY12286" fmla="*/ 394621 h 1405699"/>
              <a:gd name="connsiteX12287" fmla="*/ 1875473 w 2810446"/>
              <a:gd name="connsiteY12287" fmla="*/ 391478 h 1405699"/>
              <a:gd name="connsiteX12288" fmla="*/ 1872329 w 2810446"/>
              <a:gd name="connsiteY12288" fmla="*/ 394621 h 1405699"/>
              <a:gd name="connsiteX12289" fmla="*/ 1875473 w 2810446"/>
              <a:gd name="connsiteY12289" fmla="*/ 397764 h 1405699"/>
              <a:gd name="connsiteX12290" fmla="*/ 1882712 w 2810446"/>
              <a:gd name="connsiteY12290" fmla="*/ 408813 h 1405699"/>
              <a:gd name="connsiteX12291" fmla="*/ 1885855 w 2810446"/>
              <a:gd name="connsiteY12291" fmla="*/ 405670 h 1405699"/>
              <a:gd name="connsiteX12292" fmla="*/ 1882712 w 2810446"/>
              <a:gd name="connsiteY12292" fmla="*/ 402526 h 1405699"/>
              <a:gd name="connsiteX12293" fmla="*/ 1879568 w 2810446"/>
              <a:gd name="connsiteY12293" fmla="*/ 405670 h 1405699"/>
              <a:gd name="connsiteX12294" fmla="*/ 1882712 w 2810446"/>
              <a:gd name="connsiteY12294" fmla="*/ 408813 h 1405699"/>
              <a:gd name="connsiteX12295" fmla="*/ 1889665 w 2810446"/>
              <a:gd name="connsiteY12295" fmla="*/ 420053 h 1405699"/>
              <a:gd name="connsiteX12296" fmla="*/ 1892808 w 2810446"/>
              <a:gd name="connsiteY12296" fmla="*/ 416909 h 1405699"/>
              <a:gd name="connsiteX12297" fmla="*/ 1889665 w 2810446"/>
              <a:gd name="connsiteY12297" fmla="*/ 413766 h 1405699"/>
              <a:gd name="connsiteX12298" fmla="*/ 1886522 w 2810446"/>
              <a:gd name="connsiteY12298" fmla="*/ 416909 h 1405699"/>
              <a:gd name="connsiteX12299" fmla="*/ 1889665 w 2810446"/>
              <a:gd name="connsiteY12299" fmla="*/ 420053 h 1405699"/>
              <a:gd name="connsiteX12300" fmla="*/ 1896428 w 2810446"/>
              <a:gd name="connsiteY12300" fmla="*/ 431483 h 1405699"/>
              <a:gd name="connsiteX12301" fmla="*/ 1899571 w 2810446"/>
              <a:gd name="connsiteY12301" fmla="*/ 428339 h 1405699"/>
              <a:gd name="connsiteX12302" fmla="*/ 1896428 w 2810446"/>
              <a:gd name="connsiteY12302" fmla="*/ 425196 h 1405699"/>
              <a:gd name="connsiteX12303" fmla="*/ 1893284 w 2810446"/>
              <a:gd name="connsiteY12303" fmla="*/ 428339 h 1405699"/>
              <a:gd name="connsiteX12304" fmla="*/ 1896428 w 2810446"/>
              <a:gd name="connsiteY12304" fmla="*/ 431483 h 1405699"/>
              <a:gd name="connsiteX12305" fmla="*/ 1902809 w 2810446"/>
              <a:gd name="connsiteY12305" fmla="*/ 443008 h 1405699"/>
              <a:gd name="connsiteX12306" fmla="*/ 1905953 w 2810446"/>
              <a:gd name="connsiteY12306" fmla="*/ 439865 h 1405699"/>
              <a:gd name="connsiteX12307" fmla="*/ 1902809 w 2810446"/>
              <a:gd name="connsiteY12307" fmla="*/ 436721 h 1405699"/>
              <a:gd name="connsiteX12308" fmla="*/ 1899666 w 2810446"/>
              <a:gd name="connsiteY12308" fmla="*/ 439865 h 1405699"/>
              <a:gd name="connsiteX12309" fmla="*/ 1902809 w 2810446"/>
              <a:gd name="connsiteY12309" fmla="*/ 443008 h 1405699"/>
              <a:gd name="connsiteX12310" fmla="*/ 1909001 w 2810446"/>
              <a:gd name="connsiteY12310" fmla="*/ 454724 h 1405699"/>
              <a:gd name="connsiteX12311" fmla="*/ 1912144 w 2810446"/>
              <a:gd name="connsiteY12311" fmla="*/ 451580 h 1405699"/>
              <a:gd name="connsiteX12312" fmla="*/ 1909001 w 2810446"/>
              <a:gd name="connsiteY12312" fmla="*/ 448437 h 1405699"/>
              <a:gd name="connsiteX12313" fmla="*/ 1905857 w 2810446"/>
              <a:gd name="connsiteY12313" fmla="*/ 451580 h 1405699"/>
              <a:gd name="connsiteX12314" fmla="*/ 1909001 w 2810446"/>
              <a:gd name="connsiteY12314" fmla="*/ 454724 h 1405699"/>
              <a:gd name="connsiteX12315" fmla="*/ 1914811 w 2810446"/>
              <a:gd name="connsiteY12315" fmla="*/ 466630 h 1405699"/>
              <a:gd name="connsiteX12316" fmla="*/ 1917954 w 2810446"/>
              <a:gd name="connsiteY12316" fmla="*/ 463487 h 1405699"/>
              <a:gd name="connsiteX12317" fmla="*/ 1914811 w 2810446"/>
              <a:gd name="connsiteY12317" fmla="*/ 460343 h 1405699"/>
              <a:gd name="connsiteX12318" fmla="*/ 1911668 w 2810446"/>
              <a:gd name="connsiteY12318" fmla="*/ 463487 h 1405699"/>
              <a:gd name="connsiteX12319" fmla="*/ 1914811 w 2810446"/>
              <a:gd name="connsiteY12319" fmla="*/ 466630 h 1405699"/>
              <a:gd name="connsiteX12320" fmla="*/ 1920431 w 2810446"/>
              <a:gd name="connsiteY12320" fmla="*/ 478631 h 1405699"/>
              <a:gd name="connsiteX12321" fmla="*/ 1923574 w 2810446"/>
              <a:gd name="connsiteY12321" fmla="*/ 475488 h 1405699"/>
              <a:gd name="connsiteX12322" fmla="*/ 1920431 w 2810446"/>
              <a:gd name="connsiteY12322" fmla="*/ 472345 h 1405699"/>
              <a:gd name="connsiteX12323" fmla="*/ 1917287 w 2810446"/>
              <a:gd name="connsiteY12323" fmla="*/ 475488 h 1405699"/>
              <a:gd name="connsiteX12324" fmla="*/ 1920431 w 2810446"/>
              <a:gd name="connsiteY12324" fmla="*/ 478631 h 1405699"/>
              <a:gd name="connsiteX12325" fmla="*/ 1925764 w 2810446"/>
              <a:gd name="connsiteY12325" fmla="*/ 490728 h 1405699"/>
              <a:gd name="connsiteX12326" fmla="*/ 1928908 w 2810446"/>
              <a:gd name="connsiteY12326" fmla="*/ 487585 h 1405699"/>
              <a:gd name="connsiteX12327" fmla="*/ 1925764 w 2810446"/>
              <a:gd name="connsiteY12327" fmla="*/ 484442 h 1405699"/>
              <a:gd name="connsiteX12328" fmla="*/ 1922621 w 2810446"/>
              <a:gd name="connsiteY12328" fmla="*/ 487585 h 1405699"/>
              <a:gd name="connsiteX12329" fmla="*/ 1925764 w 2810446"/>
              <a:gd name="connsiteY12329" fmla="*/ 490728 h 1405699"/>
              <a:gd name="connsiteX12330" fmla="*/ 1930813 w 2810446"/>
              <a:gd name="connsiteY12330" fmla="*/ 502920 h 1405699"/>
              <a:gd name="connsiteX12331" fmla="*/ 1933956 w 2810446"/>
              <a:gd name="connsiteY12331" fmla="*/ 499777 h 1405699"/>
              <a:gd name="connsiteX12332" fmla="*/ 1930813 w 2810446"/>
              <a:gd name="connsiteY12332" fmla="*/ 496634 h 1405699"/>
              <a:gd name="connsiteX12333" fmla="*/ 1927670 w 2810446"/>
              <a:gd name="connsiteY12333" fmla="*/ 499777 h 1405699"/>
              <a:gd name="connsiteX12334" fmla="*/ 1930813 w 2810446"/>
              <a:gd name="connsiteY12334" fmla="*/ 502920 h 1405699"/>
              <a:gd name="connsiteX12335" fmla="*/ 1935575 w 2810446"/>
              <a:gd name="connsiteY12335" fmla="*/ 515303 h 1405699"/>
              <a:gd name="connsiteX12336" fmla="*/ 1938718 w 2810446"/>
              <a:gd name="connsiteY12336" fmla="*/ 512159 h 1405699"/>
              <a:gd name="connsiteX12337" fmla="*/ 1935575 w 2810446"/>
              <a:gd name="connsiteY12337" fmla="*/ 509016 h 1405699"/>
              <a:gd name="connsiteX12338" fmla="*/ 1932432 w 2810446"/>
              <a:gd name="connsiteY12338" fmla="*/ 512159 h 1405699"/>
              <a:gd name="connsiteX12339" fmla="*/ 1935575 w 2810446"/>
              <a:gd name="connsiteY12339" fmla="*/ 515303 h 1405699"/>
              <a:gd name="connsiteX12340" fmla="*/ 1939957 w 2810446"/>
              <a:gd name="connsiteY12340" fmla="*/ 527780 h 1405699"/>
              <a:gd name="connsiteX12341" fmla="*/ 1943100 w 2810446"/>
              <a:gd name="connsiteY12341" fmla="*/ 524637 h 1405699"/>
              <a:gd name="connsiteX12342" fmla="*/ 1939957 w 2810446"/>
              <a:gd name="connsiteY12342" fmla="*/ 521494 h 1405699"/>
              <a:gd name="connsiteX12343" fmla="*/ 1936814 w 2810446"/>
              <a:gd name="connsiteY12343" fmla="*/ 524637 h 1405699"/>
              <a:gd name="connsiteX12344" fmla="*/ 1939957 w 2810446"/>
              <a:gd name="connsiteY12344" fmla="*/ 527780 h 1405699"/>
              <a:gd name="connsiteX12345" fmla="*/ 1944148 w 2810446"/>
              <a:gd name="connsiteY12345" fmla="*/ 540353 h 1405699"/>
              <a:gd name="connsiteX12346" fmla="*/ 1947291 w 2810446"/>
              <a:gd name="connsiteY12346" fmla="*/ 537210 h 1405699"/>
              <a:gd name="connsiteX12347" fmla="*/ 1944148 w 2810446"/>
              <a:gd name="connsiteY12347" fmla="*/ 534067 h 1405699"/>
              <a:gd name="connsiteX12348" fmla="*/ 1941005 w 2810446"/>
              <a:gd name="connsiteY12348" fmla="*/ 537210 h 1405699"/>
              <a:gd name="connsiteX12349" fmla="*/ 1944148 w 2810446"/>
              <a:gd name="connsiteY12349" fmla="*/ 540353 h 1405699"/>
              <a:gd name="connsiteX12350" fmla="*/ 1947958 w 2810446"/>
              <a:gd name="connsiteY12350" fmla="*/ 552926 h 1405699"/>
              <a:gd name="connsiteX12351" fmla="*/ 1951101 w 2810446"/>
              <a:gd name="connsiteY12351" fmla="*/ 549783 h 1405699"/>
              <a:gd name="connsiteX12352" fmla="*/ 1947958 w 2810446"/>
              <a:gd name="connsiteY12352" fmla="*/ 546640 h 1405699"/>
              <a:gd name="connsiteX12353" fmla="*/ 1944814 w 2810446"/>
              <a:gd name="connsiteY12353" fmla="*/ 549783 h 1405699"/>
              <a:gd name="connsiteX12354" fmla="*/ 1947958 w 2810446"/>
              <a:gd name="connsiteY12354" fmla="*/ 552926 h 1405699"/>
              <a:gd name="connsiteX12355" fmla="*/ 1951482 w 2810446"/>
              <a:gd name="connsiteY12355" fmla="*/ 565690 h 1405699"/>
              <a:gd name="connsiteX12356" fmla="*/ 1954625 w 2810446"/>
              <a:gd name="connsiteY12356" fmla="*/ 562547 h 1405699"/>
              <a:gd name="connsiteX12357" fmla="*/ 1951482 w 2810446"/>
              <a:gd name="connsiteY12357" fmla="*/ 559403 h 1405699"/>
              <a:gd name="connsiteX12358" fmla="*/ 1948339 w 2810446"/>
              <a:gd name="connsiteY12358" fmla="*/ 562547 h 1405699"/>
              <a:gd name="connsiteX12359" fmla="*/ 1951482 w 2810446"/>
              <a:gd name="connsiteY12359" fmla="*/ 565690 h 1405699"/>
              <a:gd name="connsiteX12360" fmla="*/ 1954721 w 2810446"/>
              <a:gd name="connsiteY12360" fmla="*/ 578549 h 1405699"/>
              <a:gd name="connsiteX12361" fmla="*/ 1957864 w 2810446"/>
              <a:gd name="connsiteY12361" fmla="*/ 575405 h 1405699"/>
              <a:gd name="connsiteX12362" fmla="*/ 1954721 w 2810446"/>
              <a:gd name="connsiteY12362" fmla="*/ 572262 h 1405699"/>
              <a:gd name="connsiteX12363" fmla="*/ 1951577 w 2810446"/>
              <a:gd name="connsiteY12363" fmla="*/ 575405 h 1405699"/>
              <a:gd name="connsiteX12364" fmla="*/ 1954721 w 2810446"/>
              <a:gd name="connsiteY12364" fmla="*/ 578549 h 1405699"/>
              <a:gd name="connsiteX12365" fmla="*/ 1957673 w 2810446"/>
              <a:gd name="connsiteY12365" fmla="*/ 591407 h 1405699"/>
              <a:gd name="connsiteX12366" fmla="*/ 1960817 w 2810446"/>
              <a:gd name="connsiteY12366" fmla="*/ 588264 h 1405699"/>
              <a:gd name="connsiteX12367" fmla="*/ 1957673 w 2810446"/>
              <a:gd name="connsiteY12367" fmla="*/ 585121 h 1405699"/>
              <a:gd name="connsiteX12368" fmla="*/ 1954530 w 2810446"/>
              <a:gd name="connsiteY12368" fmla="*/ 588264 h 1405699"/>
              <a:gd name="connsiteX12369" fmla="*/ 1957673 w 2810446"/>
              <a:gd name="connsiteY12369" fmla="*/ 591407 h 1405699"/>
              <a:gd name="connsiteX12370" fmla="*/ 1960340 w 2810446"/>
              <a:gd name="connsiteY12370" fmla="*/ 604361 h 1405699"/>
              <a:gd name="connsiteX12371" fmla="*/ 1963484 w 2810446"/>
              <a:gd name="connsiteY12371" fmla="*/ 601218 h 1405699"/>
              <a:gd name="connsiteX12372" fmla="*/ 1960340 w 2810446"/>
              <a:gd name="connsiteY12372" fmla="*/ 598075 h 1405699"/>
              <a:gd name="connsiteX12373" fmla="*/ 1957197 w 2810446"/>
              <a:gd name="connsiteY12373" fmla="*/ 601218 h 1405699"/>
              <a:gd name="connsiteX12374" fmla="*/ 1960340 w 2810446"/>
              <a:gd name="connsiteY12374" fmla="*/ 604361 h 1405699"/>
              <a:gd name="connsiteX12375" fmla="*/ 1962722 w 2810446"/>
              <a:gd name="connsiteY12375" fmla="*/ 617411 h 1405699"/>
              <a:gd name="connsiteX12376" fmla="*/ 1965865 w 2810446"/>
              <a:gd name="connsiteY12376" fmla="*/ 614267 h 1405699"/>
              <a:gd name="connsiteX12377" fmla="*/ 1962722 w 2810446"/>
              <a:gd name="connsiteY12377" fmla="*/ 611124 h 1405699"/>
              <a:gd name="connsiteX12378" fmla="*/ 1959578 w 2810446"/>
              <a:gd name="connsiteY12378" fmla="*/ 614267 h 1405699"/>
              <a:gd name="connsiteX12379" fmla="*/ 1962722 w 2810446"/>
              <a:gd name="connsiteY12379" fmla="*/ 617411 h 1405699"/>
              <a:gd name="connsiteX12380" fmla="*/ 1964722 w 2810446"/>
              <a:gd name="connsiteY12380" fmla="*/ 630460 h 1405699"/>
              <a:gd name="connsiteX12381" fmla="*/ 1967865 w 2810446"/>
              <a:gd name="connsiteY12381" fmla="*/ 627317 h 1405699"/>
              <a:gd name="connsiteX12382" fmla="*/ 1964722 w 2810446"/>
              <a:gd name="connsiteY12382" fmla="*/ 624173 h 1405699"/>
              <a:gd name="connsiteX12383" fmla="*/ 1961579 w 2810446"/>
              <a:gd name="connsiteY12383" fmla="*/ 627317 h 1405699"/>
              <a:gd name="connsiteX12384" fmla="*/ 1964722 w 2810446"/>
              <a:gd name="connsiteY12384" fmla="*/ 630460 h 1405699"/>
              <a:gd name="connsiteX12385" fmla="*/ 1966436 w 2810446"/>
              <a:gd name="connsiteY12385" fmla="*/ 643604 h 1405699"/>
              <a:gd name="connsiteX12386" fmla="*/ 1969580 w 2810446"/>
              <a:gd name="connsiteY12386" fmla="*/ 640461 h 1405699"/>
              <a:gd name="connsiteX12387" fmla="*/ 1966436 w 2810446"/>
              <a:gd name="connsiteY12387" fmla="*/ 637318 h 1405699"/>
              <a:gd name="connsiteX12388" fmla="*/ 1963293 w 2810446"/>
              <a:gd name="connsiteY12388" fmla="*/ 640461 h 1405699"/>
              <a:gd name="connsiteX12389" fmla="*/ 1966436 w 2810446"/>
              <a:gd name="connsiteY12389" fmla="*/ 643604 h 1405699"/>
              <a:gd name="connsiteX12390" fmla="*/ 1967770 w 2810446"/>
              <a:gd name="connsiteY12390" fmla="*/ 656749 h 1405699"/>
              <a:gd name="connsiteX12391" fmla="*/ 1970913 w 2810446"/>
              <a:gd name="connsiteY12391" fmla="*/ 653606 h 1405699"/>
              <a:gd name="connsiteX12392" fmla="*/ 1967770 w 2810446"/>
              <a:gd name="connsiteY12392" fmla="*/ 650462 h 1405699"/>
              <a:gd name="connsiteX12393" fmla="*/ 1964627 w 2810446"/>
              <a:gd name="connsiteY12393" fmla="*/ 653606 h 1405699"/>
              <a:gd name="connsiteX12394" fmla="*/ 1967770 w 2810446"/>
              <a:gd name="connsiteY12394" fmla="*/ 656749 h 1405699"/>
              <a:gd name="connsiteX12395" fmla="*/ 1968913 w 2810446"/>
              <a:gd name="connsiteY12395" fmla="*/ 669893 h 1405699"/>
              <a:gd name="connsiteX12396" fmla="*/ 1972056 w 2810446"/>
              <a:gd name="connsiteY12396" fmla="*/ 666750 h 1405699"/>
              <a:gd name="connsiteX12397" fmla="*/ 1968913 w 2810446"/>
              <a:gd name="connsiteY12397" fmla="*/ 663607 h 1405699"/>
              <a:gd name="connsiteX12398" fmla="*/ 1965770 w 2810446"/>
              <a:gd name="connsiteY12398" fmla="*/ 666750 h 1405699"/>
              <a:gd name="connsiteX12399" fmla="*/ 1968913 w 2810446"/>
              <a:gd name="connsiteY12399" fmla="*/ 669893 h 1405699"/>
              <a:gd name="connsiteX12400" fmla="*/ 1969675 w 2810446"/>
              <a:gd name="connsiteY12400" fmla="*/ 683133 h 1405699"/>
              <a:gd name="connsiteX12401" fmla="*/ 1972818 w 2810446"/>
              <a:gd name="connsiteY12401" fmla="*/ 679990 h 1405699"/>
              <a:gd name="connsiteX12402" fmla="*/ 1969675 w 2810446"/>
              <a:gd name="connsiteY12402" fmla="*/ 676847 h 1405699"/>
              <a:gd name="connsiteX12403" fmla="*/ 1966532 w 2810446"/>
              <a:gd name="connsiteY12403" fmla="*/ 679990 h 1405699"/>
              <a:gd name="connsiteX12404" fmla="*/ 1969675 w 2810446"/>
              <a:gd name="connsiteY12404" fmla="*/ 683133 h 1405699"/>
              <a:gd name="connsiteX12405" fmla="*/ 1970151 w 2810446"/>
              <a:gd name="connsiteY12405" fmla="*/ 696373 h 1405699"/>
              <a:gd name="connsiteX12406" fmla="*/ 1973294 w 2810446"/>
              <a:gd name="connsiteY12406" fmla="*/ 693230 h 1405699"/>
              <a:gd name="connsiteX12407" fmla="*/ 1970151 w 2810446"/>
              <a:gd name="connsiteY12407" fmla="*/ 690086 h 1405699"/>
              <a:gd name="connsiteX12408" fmla="*/ 1967008 w 2810446"/>
              <a:gd name="connsiteY12408" fmla="*/ 693230 h 1405699"/>
              <a:gd name="connsiteX12409" fmla="*/ 1970151 w 2810446"/>
              <a:gd name="connsiteY12409" fmla="*/ 696373 h 1405699"/>
              <a:gd name="connsiteX12410" fmla="*/ 1985010 w 2810446"/>
              <a:gd name="connsiteY12410" fmla="*/ 709613 h 1405699"/>
              <a:gd name="connsiteX12411" fmla="*/ 1988153 w 2810446"/>
              <a:gd name="connsiteY12411" fmla="*/ 706469 h 1405699"/>
              <a:gd name="connsiteX12412" fmla="*/ 1985010 w 2810446"/>
              <a:gd name="connsiteY12412" fmla="*/ 703326 h 1405699"/>
              <a:gd name="connsiteX12413" fmla="*/ 1981867 w 2810446"/>
              <a:gd name="connsiteY12413" fmla="*/ 706469 h 1405699"/>
              <a:gd name="connsiteX12414" fmla="*/ 1985010 w 2810446"/>
              <a:gd name="connsiteY12414" fmla="*/ 709613 h 1405699"/>
              <a:gd name="connsiteX12415" fmla="*/ 1984915 w 2810446"/>
              <a:gd name="connsiteY12415" fmla="*/ 722852 h 1405699"/>
              <a:gd name="connsiteX12416" fmla="*/ 1988058 w 2810446"/>
              <a:gd name="connsiteY12416" fmla="*/ 719709 h 1405699"/>
              <a:gd name="connsiteX12417" fmla="*/ 1984915 w 2810446"/>
              <a:gd name="connsiteY12417" fmla="*/ 716566 h 1405699"/>
              <a:gd name="connsiteX12418" fmla="*/ 1981772 w 2810446"/>
              <a:gd name="connsiteY12418" fmla="*/ 719709 h 1405699"/>
              <a:gd name="connsiteX12419" fmla="*/ 1984915 w 2810446"/>
              <a:gd name="connsiteY12419" fmla="*/ 722852 h 1405699"/>
              <a:gd name="connsiteX12420" fmla="*/ 1984439 w 2810446"/>
              <a:gd name="connsiteY12420" fmla="*/ 735997 h 1405699"/>
              <a:gd name="connsiteX12421" fmla="*/ 1987582 w 2810446"/>
              <a:gd name="connsiteY12421" fmla="*/ 732854 h 1405699"/>
              <a:gd name="connsiteX12422" fmla="*/ 1984439 w 2810446"/>
              <a:gd name="connsiteY12422" fmla="*/ 729710 h 1405699"/>
              <a:gd name="connsiteX12423" fmla="*/ 1981295 w 2810446"/>
              <a:gd name="connsiteY12423" fmla="*/ 732854 h 1405699"/>
              <a:gd name="connsiteX12424" fmla="*/ 1984439 w 2810446"/>
              <a:gd name="connsiteY12424" fmla="*/ 735997 h 1405699"/>
              <a:gd name="connsiteX12425" fmla="*/ 1983677 w 2810446"/>
              <a:gd name="connsiteY12425" fmla="*/ 749237 h 1405699"/>
              <a:gd name="connsiteX12426" fmla="*/ 1986820 w 2810446"/>
              <a:gd name="connsiteY12426" fmla="*/ 746093 h 1405699"/>
              <a:gd name="connsiteX12427" fmla="*/ 1983677 w 2810446"/>
              <a:gd name="connsiteY12427" fmla="*/ 742950 h 1405699"/>
              <a:gd name="connsiteX12428" fmla="*/ 1980533 w 2810446"/>
              <a:gd name="connsiteY12428" fmla="*/ 746093 h 1405699"/>
              <a:gd name="connsiteX12429" fmla="*/ 1983677 w 2810446"/>
              <a:gd name="connsiteY12429" fmla="*/ 749237 h 1405699"/>
              <a:gd name="connsiteX12430" fmla="*/ 1982629 w 2810446"/>
              <a:gd name="connsiteY12430" fmla="*/ 762381 h 1405699"/>
              <a:gd name="connsiteX12431" fmla="*/ 1985772 w 2810446"/>
              <a:gd name="connsiteY12431" fmla="*/ 759238 h 1405699"/>
              <a:gd name="connsiteX12432" fmla="*/ 1982629 w 2810446"/>
              <a:gd name="connsiteY12432" fmla="*/ 756095 h 1405699"/>
              <a:gd name="connsiteX12433" fmla="*/ 1979486 w 2810446"/>
              <a:gd name="connsiteY12433" fmla="*/ 759238 h 1405699"/>
              <a:gd name="connsiteX12434" fmla="*/ 1982629 w 2810446"/>
              <a:gd name="connsiteY12434" fmla="*/ 762381 h 1405699"/>
              <a:gd name="connsiteX12435" fmla="*/ 980027 w 2810446"/>
              <a:gd name="connsiteY12435" fmla="*/ 1090708 h 1405699"/>
              <a:gd name="connsiteX12436" fmla="*/ 983171 w 2810446"/>
              <a:gd name="connsiteY12436" fmla="*/ 1087565 h 1405699"/>
              <a:gd name="connsiteX12437" fmla="*/ 980027 w 2810446"/>
              <a:gd name="connsiteY12437" fmla="*/ 1084421 h 1405699"/>
              <a:gd name="connsiteX12438" fmla="*/ 976884 w 2810446"/>
              <a:gd name="connsiteY12438" fmla="*/ 1087565 h 1405699"/>
              <a:gd name="connsiteX12439" fmla="*/ 980027 w 2810446"/>
              <a:gd name="connsiteY12439" fmla="*/ 1090708 h 1405699"/>
              <a:gd name="connsiteX12440" fmla="*/ 971455 w 2810446"/>
              <a:gd name="connsiteY12440" fmla="*/ 1080707 h 1405699"/>
              <a:gd name="connsiteX12441" fmla="*/ 974598 w 2810446"/>
              <a:gd name="connsiteY12441" fmla="*/ 1077563 h 1405699"/>
              <a:gd name="connsiteX12442" fmla="*/ 971455 w 2810446"/>
              <a:gd name="connsiteY12442" fmla="*/ 1074420 h 1405699"/>
              <a:gd name="connsiteX12443" fmla="*/ 968312 w 2810446"/>
              <a:gd name="connsiteY12443" fmla="*/ 1077563 h 1405699"/>
              <a:gd name="connsiteX12444" fmla="*/ 971455 w 2810446"/>
              <a:gd name="connsiteY12444" fmla="*/ 1080707 h 1405699"/>
              <a:gd name="connsiteX12445" fmla="*/ 962978 w 2810446"/>
              <a:gd name="connsiteY12445" fmla="*/ 1070515 h 1405699"/>
              <a:gd name="connsiteX12446" fmla="*/ 966121 w 2810446"/>
              <a:gd name="connsiteY12446" fmla="*/ 1067372 h 1405699"/>
              <a:gd name="connsiteX12447" fmla="*/ 962978 w 2810446"/>
              <a:gd name="connsiteY12447" fmla="*/ 1064228 h 1405699"/>
              <a:gd name="connsiteX12448" fmla="*/ 959834 w 2810446"/>
              <a:gd name="connsiteY12448" fmla="*/ 1067372 h 1405699"/>
              <a:gd name="connsiteX12449" fmla="*/ 962978 w 2810446"/>
              <a:gd name="connsiteY12449" fmla="*/ 1070515 h 1405699"/>
              <a:gd name="connsiteX12450" fmla="*/ 954786 w 2810446"/>
              <a:gd name="connsiteY12450" fmla="*/ 1060133 h 1405699"/>
              <a:gd name="connsiteX12451" fmla="*/ 957929 w 2810446"/>
              <a:gd name="connsiteY12451" fmla="*/ 1056989 h 1405699"/>
              <a:gd name="connsiteX12452" fmla="*/ 954786 w 2810446"/>
              <a:gd name="connsiteY12452" fmla="*/ 1053846 h 1405699"/>
              <a:gd name="connsiteX12453" fmla="*/ 951643 w 2810446"/>
              <a:gd name="connsiteY12453" fmla="*/ 1056989 h 1405699"/>
              <a:gd name="connsiteX12454" fmla="*/ 954786 w 2810446"/>
              <a:gd name="connsiteY12454" fmla="*/ 1060133 h 1405699"/>
              <a:gd name="connsiteX12455" fmla="*/ 946880 w 2810446"/>
              <a:gd name="connsiteY12455" fmla="*/ 1049560 h 1405699"/>
              <a:gd name="connsiteX12456" fmla="*/ 950024 w 2810446"/>
              <a:gd name="connsiteY12456" fmla="*/ 1046417 h 1405699"/>
              <a:gd name="connsiteX12457" fmla="*/ 946880 w 2810446"/>
              <a:gd name="connsiteY12457" fmla="*/ 1043273 h 1405699"/>
              <a:gd name="connsiteX12458" fmla="*/ 943737 w 2810446"/>
              <a:gd name="connsiteY12458" fmla="*/ 1046417 h 1405699"/>
              <a:gd name="connsiteX12459" fmla="*/ 946880 w 2810446"/>
              <a:gd name="connsiteY12459" fmla="*/ 1049560 h 1405699"/>
              <a:gd name="connsiteX12460" fmla="*/ 939165 w 2810446"/>
              <a:gd name="connsiteY12460" fmla="*/ 1038797 h 1405699"/>
              <a:gd name="connsiteX12461" fmla="*/ 942308 w 2810446"/>
              <a:gd name="connsiteY12461" fmla="*/ 1035653 h 1405699"/>
              <a:gd name="connsiteX12462" fmla="*/ 939165 w 2810446"/>
              <a:gd name="connsiteY12462" fmla="*/ 1032510 h 1405699"/>
              <a:gd name="connsiteX12463" fmla="*/ 936022 w 2810446"/>
              <a:gd name="connsiteY12463" fmla="*/ 1035653 h 1405699"/>
              <a:gd name="connsiteX12464" fmla="*/ 939165 w 2810446"/>
              <a:gd name="connsiteY12464" fmla="*/ 1038797 h 1405699"/>
              <a:gd name="connsiteX12465" fmla="*/ 931736 w 2810446"/>
              <a:gd name="connsiteY12465" fmla="*/ 1027843 h 1405699"/>
              <a:gd name="connsiteX12466" fmla="*/ 934879 w 2810446"/>
              <a:gd name="connsiteY12466" fmla="*/ 1024700 h 1405699"/>
              <a:gd name="connsiteX12467" fmla="*/ 931736 w 2810446"/>
              <a:gd name="connsiteY12467" fmla="*/ 1021556 h 1405699"/>
              <a:gd name="connsiteX12468" fmla="*/ 928592 w 2810446"/>
              <a:gd name="connsiteY12468" fmla="*/ 1024700 h 1405699"/>
              <a:gd name="connsiteX12469" fmla="*/ 931736 w 2810446"/>
              <a:gd name="connsiteY12469" fmla="*/ 1027843 h 1405699"/>
              <a:gd name="connsiteX12470" fmla="*/ 924497 w 2810446"/>
              <a:gd name="connsiteY12470" fmla="*/ 1016794 h 1405699"/>
              <a:gd name="connsiteX12471" fmla="*/ 927640 w 2810446"/>
              <a:gd name="connsiteY12471" fmla="*/ 1013651 h 1405699"/>
              <a:gd name="connsiteX12472" fmla="*/ 924497 w 2810446"/>
              <a:gd name="connsiteY12472" fmla="*/ 1010507 h 1405699"/>
              <a:gd name="connsiteX12473" fmla="*/ 921353 w 2810446"/>
              <a:gd name="connsiteY12473" fmla="*/ 1013651 h 1405699"/>
              <a:gd name="connsiteX12474" fmla="*/ 924497 w 2810446"/>
              <a:gd name="connsiteY12474" fmla="*/ 1016794 h 1405699"/>
              <a:gd name="connsiteX12475" fmla="*/ 917543 w 2810446"/>
              <a:gd name="connsiteY12475" fmla="*/ 1005554 h 1405699"/>
              <a:gd name="connsiteX12476" fmla="*/ 920687 w 2810446"/>
              <a:gd name="connsiteY12476" fmla="*/ 1002411 h 1405699"/>
              <a:gd name="connsiteX12477" fmla="*/ 917543 w 2810446"/>
              <a:gd name="connsiteY12477" fmla="*/ 999268 h 1405699"/>
              <a:gd name="connsiteX12478" fmla="*/ 914400 w 2810446"/>
              <a:gd name="connsiteY12478" fmla="*/ 1002411 h 1405699"/>
              <a:gd name="connsiteX12479" fmla="*/ 917543 w 2810446"/>
              <a:gd name="connsiteY12479" fmla="*/ 1005554 h 1405699"/>
              <a:gd name="connsiteX12480" fmla="*/ 910876 w 2810446"/>
              <a:gd name="connsiteY12480" fmla="*/ 994124 h 1405699"/>
              <a:gd name="connsiteX12481" fmla="*/ 914019 w 2810446"/>
              <a:gd name="connsiteY12481" fmla="*/ 990981 h 1405699"/>
              <a:gd name="connsiteX12482" fmla="*/ 910876 w 2810446"/>
              <a:gd name="connsiteY12482" fmla="*/ 987838 h 1405699"/>
              <a:gd name="connsiteX12483" fmla="*/ 907733 w 2810446"/>
              <a:gd name="connsiteY12483" fmla="*/ 990981 h 1405699"/>
              <a:gd name="connsiteX12484" fmla="*/ 910876 w 2810446"/>
              <a:gd name="connsiteY12484" fmla="*/ 994124 h 1405699"/>
              <a:gd name="connsiteX12485" fmla="*/ 904494 w 2810446"/>
              <a:gd name="connsiteY12485" fmla="*/ 982504 h 1405699"/>
              <a:gd name="connsiteX12486" fmla="*/ 907637 w 2810446"/>
              <a:gd name="connsiteY12486" fmla="*/ 979361 h 1405699"/>
              <a:gd name="connsiteX12487" fmla="*/ 904494 w 2810446"/>
              <a:gd name="connsiteY12487" fmla="*/ 976217 h 1405699"/>
              <a:gd name="connsiteX12488" fmla="*/ 901351 w 2810446"/>
              <a:gd name="connsiteY12488" fmla="*/ 979361 h 1405699"/>
              <a:gd name="connsiteX12489" fmla="*/ 904494 w 2810446"/>
              <a:gd name="connsiteY12489" fmla="*/ 982504 h 1405699"/>
              <a:gd name="connsiteX12490" fmla="*/ 898303 w 2810446"/>
              <a:gd name="connsiteY12490" fmla="*/ 970788 h 1405699"/>
              <a:gd name="connsiteX12491" fmla="*/ 901446 w 2810446"/>
              <a:gd name="connsiteY12491" fmla="*/ 967645 h 1405699"/>
              <a:gd name="connsiteX12492" fmla="*/ 898303 w 2810446"/>
              <a:gd name="connsiteY12492" fmla="*/ 964502 h 1405699"/>
              <a:gd name="connsiteX12493" fmla="*/ 895160 w 2810446"/>
              <a:gd name="connsiteY12493" fmla="*/ 967645 h 1405699"/>
              <a:gd name="connsiteX12494" fmla="*/ 898303 w 2810446"/>
              <a:gd name="connsiteY12494" fmla="*/ 970788 h 1405699"/>
              <a:gd name="connsiteX12495" fmla="*/ 892397 w 2810446"/>
              <a:gd name="connsiteY12495" fmla="*/ 958977 h 1405699"/>
              <a:gd name="connsiteX12496" fmla="*/ 895540 w 2810446"/>
              <a:gd name="connsiteY12496" fmla="*/ 955834 h 1405699"/>
              <a:gd name="connsiteX12497" fmla="*/ 892397 w 2810446"/>
              <a:gd name="connsiteY12497" fmla="*/ 952690 h 1405699"/>
              <a:gd name="connsiteX12498" fmla="*/ 889254 w 2810446"/>
              <a:gd name="connsiteY12498" fmla="*/ 955834 h 1405699"/>
              <a:gd name="connsiteX12499" fmla="*/ 892397 w 2810446"/>
              <a:gd name="connsiteY12499" fmla="*/ 958977 h 1405699"/>
              <a:gd name="connsiteX12500" fmla="*/ 886873 w 2810446"/>
              <a:gd name="connsiteY12500" fmla="*/ 946976 h 1405699"/>
              <a:gd name="connsiteX12501" fmla="*/ 890016 w 2810446"/>
              <a:gd name="connsiteY12501" fmla="*/ 943832 h 1405699"/>
              <a:gd name="connsiteX12502" fmla="*/ 886873 w 2810446"/>
              <a:gd name="connsiteY12502" fmla="*/ 940689 h 1405699"/>
              <a:gd name="connsiteX12503" fmla="*/ 883730 w 2810446"/>
              <a:gd name="connsiteY12503" fmla="*/ 943832 h 1405699"/>
              <a:gd name="connsiteX12504" fmla="*/ 886873 w 2810446"/>
              <a:gd name="connsiteY12504" fmla="*/ 946976 h 1405699"/>
              <a:gd name="connsiteX12505" fmla="*/ 881539 w 2810446"/>
              <a:gd name="connsiteY12505" fmla="*/ 934879 h 1405699"/>
              <a:gd name="connsiteX12506" fmla="*/ 884682 w 2810446"/>
              <a:gd name="connsiteY12506" fmla="*/ 931736 h 1405699"/>
              <a:gd name="connsiteX12507" fmla="*/ 881539 w 2810446"/>
              <a:gd name="connsiteY12507" fmla="*/ 928592 h 1405699"/>
              <a:gd name="connsiteX12508" fmla="*/ 878396 w 2810446"/>
              <a:gd name="connsiteY12508" fmla="*/ 931736 h 1405699"/>
              <a:gd name="connsiteX12509" fmla="*/ 881539 w 2810446"/>
              <a:gd name="connsiteY12509" fmla="*/ 934879 h 1405699"/>
              <a:gd name="connsiteX12510" fmla="*/ 876490 w 2810446"/>
              <a:gd name="connsiteY12510" fmla="*/ 922687 h 1405699"/>
              <a:gd name="connsiteX12511" fmla="*/ 879634 w 2810446"/>
              <a:gd name="connsiteY12511" fmla="*/ 919544 h 1405699"/>
              <a:gd name="connsiteX12512" fmla="*/ 876490 w 2810446"/>
              <a:gd name="connsiteY12512" fmla="*/ 916400 h 1405699"/>
              <a:gd name="connsiteX12513" fmla="*/ 873347 w 2810446"/>
              <a:gd name="connsiteY12513" fmla="*/ 919544 h 1405699"/>
              <a:gd name="connsiteX12514" fmla="*/ 876490 w 2810446"/>
              <a:gd name="connsiteY12514" fmla="*/ 922687 h 1405699"/>
              <a:gd name="connsiteX12515" fmla="*/ 871728 w 2810446"/>
              <a:gd name="connsiteY12515" fmla="*/ 910304 h 1405699"/>
              <a:gd name="connsiteX12516" fmla="*/ 874871 w 2810446"/>
              <a:gd name="connsiteY12516" fmla="*/ 907161 h 1405699"/>
              <a:gd name="connsiteX12517" fmla="*/ 871728 w 2810446"/>
              <a:gd name="connsiteY12517" fmla="*/ 904018 h 1405699"/>
              <a:gd name="connsiteX12518" fmla="*/ 868585 w 2810446"/>
              <a:gd name="connsiteY12518" fmla="*/ 907161 h 1405699"/>
              <a:gd name="connsiteX12519" fmla="*/ 871728 w 2810446"/>
              <a:gd name="connsiteY12519" fmla="*/ 910304 h 1405699"/>
              <a:gd name="connsiteX12520" fmla="*/ 867251 w 2810446"/>
              <a:gd name="connsiteY12520" fmla="*/ 897827 h 1405699"/>
              <a:gd name="connsiteX12521" fmla="*/ 870395 w 2810446"/>
              <a:gd name="connsiteY12521" fmla="*/ 894683 h 1405699"/>
              <a:gd name="connsiteX12522" fmla="*/ 867251 w 2810446"/>
              <a:gd name="connsiteY12522" fmla="*/ 891540 h 1405699"/>
              <a:gd name="connsiteX12523" fmla="*/ 864108 w 2810446"/>
              <a:gd name="connsiteY12523" fmla="*/ 894683 h 1405699"/>
              <a:gd name="connsiteX12524" fmla="*/ 867251 w 2810446"/>
              <a:gd name="connsiteY12524" fmla="*/ 897827 h 1405699"/>
              <a:gd name="connsiteX12525" fmla="*/ 863060 w 2810446"/>
              <a:gd name="connsiteY12525" fmla="*/ 885349 h 1405699"/>
              <a:gd name="connsiteX12526" fmla="*/ 866204 w 2810446"/>
              <a:gd name="connsiteY12526" fmla="*/ 882206 h 1405699"/>
              <a:gd name="connsiteX12527" fmla="*/ 863060 w 2810446"/>
              <a:gd name="connsiteY12527" fmla="*/ 879062 h 1405699"/>
              <a:gd name="connsiteX12528" fmla="*/ 859917 w 2810446"/>
              <a:gd name="connsiteY12528" fmla="*/ 882206 h 1405699"/>
              <a:gd name="connsiteX12529" fmla="*/ 863060 w 2810446"/>
              <a:gd name="connsiteY12529" fmla="*/ 885349 h 1405699"/>
              <a:gd name="connsiteX12530" fmla="*/ 859155 w 2810446"/>
              <a:gd name="connsiteY12530" fmla="*/ 872681 h 1405699"/>
              <a:gd name="connsiteX12531" fmla="*/ 862298 w 2810446"/>
              <a:gd name="connsiteY12531" fmla="*/ 869537 h 1405699"/>
              <a:gd name="connsiteX12532" fmla="*/ 859155 w 2810446"/>
              <a:gd name="connsiteY12532" fmla="*/ 866394 h 1405699"/>
              <a:gd name="connsiteX12533" fmla="*/ 856012 w 2810446"/>
              <a:gd name="connsiteY12533" fmla="*/ 869537 h 1405699"/>
              <a:gd name="connsiteX12534" fmla="*/ 859155 w 2810446"/>
              <a:gd name="connsiteY12534" fmla="*/ 872681 h 1405699"/>
              <a:gd name="connsiteX12535" fmla="*/ 855536 w 2810446"/>
              <a:gd name="connsiteY12535" fmla="*/ 859917 h 1405699"/>
              <a:gd name="connsiteX12536" fmla="*/ 858679 w 2810446"/>
              <a:gd name="connsiteY12536" fmla="*/ 856774 h 1405699"/>
              <a:gd name="connsiteX12537" fmla="*/ 855536 w 2810446"/>
              <a:gd name="connsiteY12537" fmla="*/ 853631 h 1405699"/>
              <a:gd name="connsiteX12538" fmla="*/ 852392 w 2810446"/>
              <a:gd name="connsiteY12538" fmla="*/ 856774 h 1405699"/>
              <a:gd name="connsiteX12539" fmla="*/ 855536 w 2810446"/>
              <a:gd name="connsiteY12539" fmla="*/ 859917 h 1405699"/>
              <a:gd name="connsiteX12540" fmla="*/ 852202 w 2810446"/>
              <a:gd name="connsiteY12540" fmla="*/ 847154 h 1405699"/>
              <a:gd name="connsiteX12541" fmla="*/ 855345 w 2810446"/>
              <a:gd name="connsiteY12541" fmla="*/ 844010 h 1405699"/>
              <a:gd name="connsiteX12542" fmla="*/ 852202 w 2810446"/>
              <a:gd name="connsiteY12542" fmla="*/ 840867 h 1405699"/>
              <a:gd name="connsiteX12543" fmla="*/ 849059 w 2810446"/>
              <a:gd name="connsiteY12543" fmla="*/ 844010 h 1405699"/>
              <a:gd name="connsiteX12544" fmla="*/ 852202 w 2810446"/>
              <a:gd name="connsiteY12544" fmla="*/ 847154 h 1405699"/>
              <a:gd name="connsiteX12545" fmla="*/ 849249 w 2810446"/>
              <a:gd name="connsiteY12545" fmla="*/ 834295 h 1405699"/>
              <a:gd name="connsiteX12546" fmla="*/ 852392 w 2810446"/>
              <a:gd name="connsiteY12546" fmla="*/ 831152 h 1405699"/>
              <a:gd name="connsiteX12547" fmla="*/ 849249 w 2810446"/>
              <a:gd name="connsiteY12547" fmla="*/ 828008 h 1405699"/>
              <a:gd name="connsiteX12548" fmla="*/ 846106 w 2810446"/>
              <a:gd name="connsiteY12548" fmla="*/ 831152 h 1405699"/>
              <a:gd name="connsiteX12549" fmla="*/ 849249 w 2810446"/>
              <a:gd name="connsiteY12549" fmla="*/ 834295 h 1405699"/>
              <a:gd name="connsiteX12550" fmla="*/ 846487 w 2810446"/>
              <a:gd name="connsiteY12550" fmla="*/ 821341 h 1405699"/>
              <a:gd name="connsiteX12551" fmla="*/ 849630 w 2810446"/>
              <a:gd name="connsiteY12551" fmla="*/ 818198 h 1405699"/>
              <a:gd name="connsiteX12552" fmla="*/ 846487 w 2810446"/>
              <a:gd name="connsiteY12552" fmla="*/ 815054 h 1405699"/>
              <a:gd name="connsiteX12553" fmla="*/ 843344 w 2810446"/>
              <a:gd name="connsiteY12553" fmla="*/ 818198 h 1405699"/>
              <a:gd name="connsiteX12554" fmla="*/ 846487 w 2810446"/>
              <a:gd name="connsiteY12554" fmla="*/ 821341 h 1405699"/>
              <a:gd name="connsiteX12555" fmla="*/ 863060 w 2810446"/>
              <a:gd name="connsiteY12555" fmla="*/ 533876 h 1405699"/>
              <a:gd name="connsiteX12556" fmla="*/ 866204 w 2810446"/>
              <a:gd name="connsiteY12556" fmla="*/ 530733 h 1405699"/>
              <a:gd name="connsiteX12557" fmla="*/ 863060 w 2810446"/>
              <a:gd name="connsiteY12557" fmla="*/ 527590 h 1405699"/>
              <a:gd name="connsiteX12558" fmla="*/ 859917 w 2810446"/>
              <a:gd name="connsiteY12558" fmla="*/ 530733 h 1405699"/>
              <a:gd name="connsiteX12559" fmla="*/ 863060 w 2810446"/>
              <a:gd name="connsiteY12559" fmla="*/ 533876 h 1405699"/>
              <a:gd name="connsiteX12560" fmla="*/ 867251 w 2810446"/>
              <a:gd name="connsiteY12560" fmla="*/ 521303 h 1405699"/>
              <a:gd name="connsiteX12561" fmla="*/ 870395 w 2810446"/>
              <a:gd name="connsiteY12561" fmla="*/ 518160 h 1405699"/>
              <a:gd name="connsiteX12562" fmla="*/ 867251 w 2810446"/>
              <a:gd name="connsiteY12562" fmla="*/ 515017 h 1405699"/>
              <a:gd name="connsiteX12563" fmla="*/ 864108 w 2810446"/>
              <a:gd name="connsiteY12563" fmla="*/ 518160 h 1405699"/>
              <a:gd name="connsiteX12564" fmla="*/ 867251 w 2810446"/>
              <a:gd name="connsiteY12564" fmla="*/ 521303 h 1405699"/>
              <a:gd name="connsiteX12565" fmla="*/ 876490 w 2810446"/>
              <a:gd name="connsiteY12565" fmla="*/ 496538 h 1405699"/>
              <a:gd name="connsiteX12566" fmla="*/ 879634 w 2810446"/>
              <a:gd name="connsiteY12566" fmla="*/ 493395 h 1405699"/>
              <a:gd name="connsiteX12567" fmla="*/ 876490 w 2810446"/>
              <a:gd name="connsiteY12567" fmla="*/ 490252 h 1405699"/>
              <a:gd name="connsiteX12568" fmla="*/ 873347 w 2810446"/>
              <a:gd name="connsiteY12568" fmla="*/ 493395 h 1405699"/>
              <a:gd name="connsiteX12569" fmla="*/ 876490 w 2810446"/>
              <a:gd name="connsiteY12569" fmla="*/ 496538 h 1405699"/>
              <a:gd name="connsiteX12570" fmla="*/ 881539 w 2810446"/>
              <a:gd name="connsiteY12570" fmla="*/ 484251 h 1405699"/>
              <a:gd name="connsiteX12571" fmla="*/ 884682 w 2810446"/>
              <a:gd name="connsiteY12571" fmla="*/ 481108 h 1405699"/>
              <a:gd name="connsiteX12572" fmla="*/ 881539 w 2810446"/>
              <a:gd name="connsiteY12572" fmla="*/ 477965 h 1405699"/>
              <a:gd name="connsiteX12573" fmla="*/ 878396 w 2810446"/>
              <a:gd name="connsiteY12573" fmla="*/ 481108 h 1405699"/>
              <a:gd name="connsiteX12574" fmla="*/ 881539 w 2810446"/>
              <a:gd name="connsiteY12574" fmla="*/ 484251 h 1405699"/>
              <a:gd name="connsiteX12575" fmla="*/ 886873 w 2810446"/>
              <a:gd name="connsiteY12575" fmla="*/ 472154 h 1405699"/>
              <a:gd name="connsiteX12576" fmla="*/ 890016 w 2810446"/>
              <a:gd name="connsiteY12576" fmla="*/ 469011 h 1405699"/>
              <a:gd name="connsiteX12577" fmla="*/ 886873 w 2810446"/>
              <a:gd name="connsiteY12577" fmla="*/ 465868 h 1405699"/>
              <a:gd name="connsiteX12578" fmla="*/ 883730 w 2810446"/>
              <a:gd name="connsiteY12578" fmla="*/ 469011 h 1405699"/>
              <a:gd name="connsiteX12579" fmla="*/ 886873 w 2810446"/>
              <a:gd name="connsiteY12579" fmla="*/ 472154 h 1405699"/>
              <a:gd name="connsiteX12580" fmla="*/ 892397 w 2810446"/>
              <a:gd name="connsiteY12580" fmla="*/ 460248 h 1405699"/>
              <a:gd name="connsiteX12581" fmla="*/ 895540 w 2810446"/>
              <a:gd name="connsiteY12581" fmla="*/ 457105 h 1405699"/>
              <a:gd name="connsiteX12582" fmla="*/ 892397 w 2810446"/>
              <a:gd name="connsiteY12582" fmla="*/ 453962 h 1405699"/>
              <a:gd name="connsiteX12583" fmla="*/ 889254 w 2810446"/>
              <a:gd name="connsiteY12583" fmla="*/ 457105 h 1405699"/>
              <a:gd name="connsiteX12584" fmla="*/ 892397 w 2810446"/>
              <a:gd name="connsiteY12584" fmla="*/ 460248 h 1405699"/>
              <a:gd name="connsiteX12585" fmla="*/ 946880 w 2810446"/>
              <a:gd name="connsiteY12585" fmla="*/ 369570 h 1405699"/>
              <a:gd name="connsiteX12586" fmla="*/ 950024 w 2810446"/>
              <a:gd name="connsiteY12586" fmla="*/ 366427 h 1405699"/>
              <a:gd name="connsiteX12587" fmla="*/ 946880 w 2810446"/>
              <a:gd name="connsiteY12587" fmla="*/ 363284 h 1405699"/>
              <a:gd name="connsiteX12588" fmla="*/ 943737 w 2810446"/>
              <a:gd name="connsiteY12588" fmla="*/ 366427 h 1405699"/>
              <a:gd name="connsiteX12589" fmla="*/ 946880 w 2810446"/>
              <a:gd name="connsiteY12589" fmla="*/ 369570 h 1405699"/>
              <a:gd name="connsiteX12590" fmla="*/ 954786 w 2810446"/>
              <a:gd name="connsiteY12590" fmla="*/ 358997 h 1405699"/>
              <a:gd name="connsiteX12591" fmla="*/ 957929 w 2810446"/>
              <a:gd name="connsiteY12591" fmla="*/ 355854 h 1405699"/>
              <a:gd name="connsiteX12592" fmla="*/ 954786 w 2810446"/>
              <a:gd name="connsiteY12592" fmla="*/ 352711 h 1405699"/>
              <a:gd name="connsiteX12593" fmla="*/ 951643 w 2810446"/>
              <a:gd name="connsiteY12593" fmla="*/ 355854 h 1405699"/>
              <a:gd name="connsiteX12594" fmla="*/ 954786 w 2810446"/>
              <a:gd name="connsiteY12594" fmla="*/ 358997 h 1405699"/>
              <a:gd name="connsiteX12595" fmla="*/ 962978 w 2810446"/>
              <a:gd name="connsiteY12595" fmla="*/ 348615 h 1405699"/>
              <a:gd name="connsiteX12596" fmla="*/ 966121 w 2810446"/>
              <a:gd name="connsiteY12596" fmla="*/ 345472 h 1405699"/>
              <a:gd name="connsiteX12597" fmla="*/ 962978 w 2810446"/>
              <a:gd name="connsiteY12597" fmla="*/ 342329 h 1405699"/>
              <a:gd name="connsiteX12598" fmla="*/ 959834 w 2810446"/>
              <a:gd name="connsiteY12598" fmla="*/ 345472 h 1405699"/>
              <a:gd name="connsiteX12599" fmla="*/ 962978 w 2810446"/>
              <a:gd name="connsiteY12599" fmla="*/ 348615 h 1405699"/>
              <a:gd name="connsiteX12600" fmla="*/ 971455 w 2810446"/>
              <a:gd name="connsiteY12600" fmla="*/ 338423 h 1405699"/>
              <a:gd name="connsiteX12601" fmla="*/ 974598 w 2810446"/>
              <a:gd name="connsiteY12601" fmla="*/ 335280 h 1405699"/>
              <a:gd name="connsiteX12602" fmla="*/ 971455 w 2810446"/>
              <a:gd name="connsiteY12602" fmla="*/ 332137 h 1405699"/>
              <a:gd name="connsiteX12603" fmla="*/ 968312 w 2810446"/>
              <a:gd name="connsiteY12603" fmla="*/ 335280 h 1405699"/>
              <a:gd name="connsiteX12604" fmla="*/ 971455 w 2810446"/>
              <a:gd name="connsiteY12604" fmla="*/ 338423 h 1405699"/>
              <a:gd name="connsiteX12605" fmla="*/ 980027 w 2810446"/>
              <a:gd name="connsiteY12605" fmla="*/ 328422 h 1405699"/>
              <a:gd name="connsiteX12606" fmla="*/ 983171 w 2810446"/>
              <a:gd name="connsiteY12606" fmla="*/ 325279 h 1405699"/>
              <a:gd name="connsiteX12607" fmla="*/ 980027 w 2810446"/>
              <a:gd name="connsiteY12607" fmla="*/ 322136 h 1405699"/>
              <a:gd name="connsiteX12608" fmla="*/ 976884 w 2810446"/>
              <a:gd name="connsiteY12608" fmla="*/ 325279 h 1405699"/>
              <a:gd name="connsiteX12609" fmla="*/ 980027 w 2810446"/>
              <a:gd name="connsiteY12609" fmla="*/ 328422 h 1405699"/>
              <a:gd name="connsiteX12610" fmla="*/ 988981 w 2810446"/>
              <a:gd name="connsiteY12610" fmla="*/ 318611 h 1405699"/>
              <a:gd name="connsiteX12611" fmla="*/ 992124 w 2810446"/>
              <a:gd name="connsiteY12611" fmla="*/ 315468 h 1405699"/>
              <a:gd name="connsiteX12612" fmla="*/ 988981 w 2810446"/>
              <a:gd name="connsiteY12612" fmla="*/ 312325 h 1405699"/>
              <a:gd name="connsiteX12613" fmla="*/ 985838 w 2810446"/>
              <a:gd name="connsiteY12613" fmla="*/ 315468 h 1405699"/>
              <a:gd name="connsiteX12614" fmla="*/ 988981 w 2810446"/>
              <a:gd name="connsiteY12614" fmla="*/ 318611 h 1405699"/>
              <a:gd name="connsiteX12615" fmla="*/ 998030 w 2810446"/>
              <a:gd name="connsiteY12615" fmla="*/ 309086 h 1405699"/>
              <a:gd name="connsiteX12616" fmla="*/ 1001173 w 2810446"/>
              <a:gd name="connsiteY12616" fmla="*/ 305943 h 1405699"/>
              <a:gd name="connsiteX12617" fmla="*/ 998030 w 2810446"/>
              <a:gd name="connsiteY12617" fmla="*/ 302800 h 1405699"/>
              <a:gd name="connsiteX12618" fmla="*/ 994886 w 2810446"/>
              <a:gd name="connsiteY12618" fmla="*/ 305943 h 1405699"/>
              <a:gd name="connsiteX12619" fmla="*/ 998030 w 2810446"/>
              <a:gd name="connsiteY12619" fmla="*/ 309086 h 1405699"/>
              <a:gd name="connsiteX12620" fmla="*/ 1007364 w 2810446"/>
              <a:gd name="connsiteY12620" fmla="*/ 299657 h 1405699"/>
              <a:gd name="connsiteX12621" fmla="*/ 1010507 w 2810446"/>
              <a:gd name="connsiteY12621" fmla="*/ 296513 h 1405699"/>
              <a:gd name="connsiteX12622" fmla="*/ 1007364 w 2810446"/>
              <a:gd name="connsiteY12622" fmla="*/ 293370 h 1405699"/>
              <a:gd name="connsiteX12623" fmla="*/ 1004221 w 2810446"/>
              <a:gd name="connsiteY12623" fmla="*/ 296513 h 1405699"/>
              <a:gd name="connsiteX12624" fmla="*/ 1007364 w 2810446"/>
              <a:gd name="connsiteY12624" fmla="*/ 299657 h 1405699"/>
              <a:gd name="connsiteX12625" fmla="*/ 1016889 w 2810446"/>
              <a:gd name="connsiteY12625" fmla="*/ 290513 h 1405699"/>
              <a:gd name="connsiteX12626" fmla="*/ 1020032 w 2810446"/>
              <a:gd name="connsiteY12626" fmla="*/ 287369 h 1405699"/>
              <a:gd name="connsiteX12627" fmla="*/ 1016889 w 2810446"/>
              <a:gd name="connsiteY12627" fmla="*/ 284226 h 1405699"/>
              <a:gd name="connsiteX12628" fmla="*/ 1013746 w 2810446"/>
              <a:gd name="connsiteY12628" fmla="*/ 287369 h 1405699"/>
              <a:gd name="connsiteX12629" fmla="*/ 1016889 w 2810446"/>
              <a:gd name="connsiteY12629" fmla="*/ 290513 h 1405699"/>
              <a:gd name="connsiteX12630" fmla="*/ 1026700 w 2810446"/>
              <a:gd name="connsiteY12630" fmla="*/ 281559 h 1405699"/>
              <a:gd name="connsiteX12631" fmla="*/ 1029843 w 2810446"/>
              <a:gd name="connsiteY12631" fmla="*/ 278416 h 1405699"/>
              <a:gd name="connsiteX12632" fmla="*/ 1026700 w 2810446"/>
              <a:gd name="connsiteY12632" fmla="*/ 275273 h 1405699"/>
              <a:gd name="connsiteX12633" fmla="*/ 1023557 w 2810446"/>
              <a:gd name="connsiteY12633" fmla="*/ 278416 h 1405699"/>
              <a:gd name="connsiteX12634" fmla="*/ 1026700 w 2810446"/>
              <a:gd name="connsiteY12634" fmla="*/ 281559 h 1405699"/>
              <a:gd name="connsiteX12635" fmla="*/ 1036606 w 2810446"/>
              <a:gd name="connsiteY12635" fmla="*/ 272891 h 1405699"/>
              <a:gd name="connsiteX12636" fmla="*/ 1039749 w 2810446"/>
              <a:gd name="connsiteY12636" fmla="*/ 269748 h 1405699"/>
              <a:gd name="connsiteX12637" fmla="*/ 1036606 w 2810446"/>
              <a:gd name="connsiteY12637" fmla="*/ 266605 h 1405699"/>
              <a:gd name="connsiteX12638" fmla="*/ 1033463 w 2810446"/>
              <a:gd name="connsiteY12638" fmla="*/ 269748 h 1405699"/>
              <a:gd name="connsiteX12639" fmla="*/ 1036606 w 2810446"/>
              <a:gd name="connsiteY12639" fmla="*/ 272891 h 1405699"/>
              <a:gd name="connsiteX12640" fmla="*/ 1046798 w 2810446"/>
              <a:gd name="connsiteY12640" fmla="*/ 264414 h 1405699"/>
              <a:gd name="connsiteX12641" fmla="*/ 1049941 w 2810446"/>
              <a:gd name="connsiteY12641" fmla="*/ 261271 h 1405699"/>
              <a:gd name="connsiteX12642" fmla="*/ 1046798 w 2810446"/>
              <a:gd name="connsiteY12642" fmla="*/ 258128 h 1405699"/>
              <a:gd name="connsiteX12643" fmla="*/ 1043654 w 2810446"/>
              <a:gd name="connsiteY12643" fmla="*/ 261271 h 1405699"/>
              <a:gd name="connsiteX12644" fmla="*/ 1046798 w 2810446"/>
              <a:gd name="connsiteY12644" fmla="*/ 264414 h 1405699"/>
              <a:gd name="connsiteX12645" fmla="*/ 1057085 w 2810446"/>
              <a:gd name="connsiteY12645" fmla="*/ 256127 h 1405699"/>
              <a:gd name="connsiteX12646" fmla="*/ 1060228 w 2810446"/>
              <a:gd name="connsiteY12646" fmla="*/ 252984 h 1405699"/>
              <a:gd name="connsiteX12647" fmla="*/ 1057085 w 2810446"/>
              <a:gd name="connsiteY12647" fmla="*/ 249841 h 1405699"/>
              <a:gd name="connsiteX12648" fmla="*/ 1053941 w 2810446"/>
              <a:gd name="connsiteY12648" fmla="*/ 252984 h 1405699"/>
              <a:gd name="connsiteX12649" fmla="*/ 1057085 w 2810446"/>
              <a:gd name="connsiteY12649" fmla="*/ 256127 h 1405699"/>
              <a:gd name="connsiteX12650" fmla="*/ 1067657 w 2810446"/>
              <a:gd name="connsiteY12650" fmla="*/ 248126 h 1405699"/>
              <a:gd name="connsiteX12651" fmla="*/ 1070801 w 2810446"/>
              <a:gd name="connsiteY12651" fmla="*/ 244983 h 1405699"/>
              <a:gd name="connsiteX12652" fmla="*/ 1067657 w 2810446"/>
              <a:gd name="connsiteY12652" fmla="*/ 241840 h 1405699"/>
              <a:gd name="connsiteX12653" fmla="*/ 1064514 w 2810446"/>
              <a:gd name="connsiteY12653" fmla="*/ 244983 h 1405699"/>
              <a:gd name="connsiteX12654" fmla="*/ 1067657 w 2810446"/>
              <a:gd name="connsiteY12654" fmla="*/ 248126 h 1405699"/>
              <a:gd name="connsiteX12655" fmla="*/ 1078325 w 2810446"/>
              <a:gd name="connsiteY12655" fmla="*/ 240316 h 1405699"/>
              <a:gd name="connsiteX12656" fmla="*/ 1081469 w 2810446"/>
              <a:gd name="connsiteY12656" fmla="*/ 237173 h 1405699"/>
              <a:gd name="connsiteX12657" fmla="*/ 1078325 w 2810446"/>
              <a:gd name="connsiteY12657" fmla="*/ 234029 h 1405699"/>
              <a:gd name="connsiteX12658" fmla="*/ 1075182 w 2810446"/>
              <a:gd name="connsiteY12658" fmla="*/ 237173 h 1405699"/>
              <a:gd name="connsiteX12659" fmla="*/ 1078325 w 2810446"/>
              <a:gd name="connsiteY12659" fmla="*/ 240316 h 1405699"/>
              <a:gd name="connsiteX12660" fmla="*/ 1089279 w 2810446"/>
              <a:gd name="connsiteY12660" fmla="*/ 232791 h 1405699"/>
              <a:gd name="connsiteX12661" fmla="*/ 1092422 w 2810446"/>
              <a:gd name="connsiteY12661" fmla="*/ 229648 h 1405699"/>
              <a:gd name="connsiteX12662" fmla="*/ 1089279 w 2810446"/>
              <a:gd name="connsiteY12662" fmla="*/ 226505 h 1405699"/>
              <a:gd name="connsiteX12663" fmla="*/ 1086136 w 2810446"/>
              <a:gd name="connsiteY12663" fmla="*/ 229648 h 1405699"/>
              <a:gd name="connsiteX12664" fmla="*/ 1089279 w 2810446"/>
              <a:gd name="connsiteY12664" fmla="*/ 232791 h 1405699"/>
              <a:gd name="connsiteX12665" fmla="*/ 1100328 w 2810446"/>
              <a:gd name="connsiteY12665" fmla="*/ 225552 h 1405699"/>
              <a:gd name="connsiteX12666" fmla="*/ 1103471 w 2810446"/>
              <a:gd name="connsiteY12666" fmla="*/ 222409 h 1405699"/>
              <a:gd name="connsiteX12667" fmla="*/ 1100328 w 2810446"/>
              <a:gd name="connsiteY12667" fmla="*/ 219266 h 1405699"/>
              <a:gd name="connsiteX12668" fmla="*/ 1097185 w 2810446"/>
              <a:gd name="connsiteY12668" fmla="*/ 222409 h 1405699"/>
              <a:gd name="connsiteX12669" fmla="*/ 1100328 w 2810446"/>
              <a:gd name="connsiteY12669" fmla="*/ 225552 h 1405699"/>
              <a:gd name="connsiteX12670" fmla="*/ 1111568 w 2810446"/>
              <a:gd name="connsiteY12670" fmla="*/ 218599 h 1405699"/>
              <a:gd name="connsiteX12671" fmla="*/ 1114711 w 2810446"/>
              <a:gd name="connsiteY12671" fmla="*/ 215456 h 1405699"/>
              <a:gd name="connsiteX12672" fmla="*/ 1111568 w 2810446"/>
              <a:gd name="connsiteY12672" fmla="*/ 212312 h 1405699"/>
              <a:gd name="connsiteX12673" fmla="*/ 1108424 w 2810446"/>
              <a:gd name="connsiteY12673" fmla="*/ 215456 h 1405699"/>
              <a:gd name="connsiteX12674" fmla="*/ 1111568 w 2810446"/>
              <a:gd name="connsiteY12674" fmla="*/ 218599 h 1405699"/>
              <a:gd name="connsiteX12675" fmla="*/ 1122902 w 2810446"/>
              <a:gd name="connsiteY12675" fmla="*/ 211836 h 1405699"/>
              <a:gd name="connsiteX12676" fmla="*/ 1126046 w 2810446"/>
              <a:gd name="connsiteY12676" fmla="*/ 208693 h 1405699"/>
              <a:gd name="connsiteX12677" fmla="*/ 1122902 w 2810446"/>
              <a:gd name="connsiteY12677" fmla="*/ 205550 h 1405699"/>
              <a:gd name="connsiteX12678" fmla="*/ 1119759 w 2810446"/>
              <a:gd name="connsiteY12678" fmla="*/ 208693 h 1405699"/>
              <a:gd name="connsiteX12679" fmla="*/ 1122902 w 2810446"/>
              <a:gd name="connsiteY12679" fmla="*/ 211836 h 1405699"/>
              <a:gd name="connsiteX12680" fmla="*/ 1134428 w 2810446"/>
              <a:gd name="connsiteY12680" fmla="*/ 205359 h 1405699"/>
              <a:gd name="connsiteX12681" fmla="*/ 1137571 w 2810446"/>
              <a:gd name="connsiteY12681" fmla="*/ 202216 h 1405699"/>
              <a:gd name="connsiteX12682" fmla="*/ 1134428 w 2810446"/>
              <a:gd name="connsiteY12682" fmla="*/ 199073 h 1405699"/>
              <a:gd name="connsiteX12683" fmla="*/ 1131284 w 2810446"/>
              <a:gd name="connsiteY12683" fmla="*/ 202216 h 1405699"/>
              <a:gd name="connsiteX12684" fmla="*/ 1134428 w 2810446"/>
              <a:gd name="connsiteY12684" fmla="*/ 205359 h 1405699"/>
              <a:gd name="connsiteX12685" fmla="*/ 1146143 w 2810446"/>
              <a:gd name="connsiteY12685" fmla="*/ 199168 h 1405699"/>
              <a:gd name="connsiteX12686" fmla="*/ 1149287 w 2810446"/>
              <a:gd name="connsiteY12686" fmla="*/ 196025 h 1405699"/>
              <a:gd name="connsiteX12687" fmla="*/ 1146143 w 2810446"/>
              <a:gd name="connsiteY12687" fmla="*/ 192881 h 1405699"/>
              <a:gd name="connsiteX12688" fmla="*/ 1143000 w 2810446"/>
              <a:gd name="connsiteY12688" fmla="*/ 196025 h 1405699"/>
              <a:gd name="connsiteX12689" fmla="*/ 1146143 w 2810446"/>
              <a:gd name="connsiteY12689" fmla="*/ 199168 h 1405699"/>
              <a:gd name="connsiteX12690" fmla="*/ 1157954 w 2810446"/>
              <a:gd name="connsiteY12690" fmla="*/ 193167 h 1405699"/>
              <a:gd name="connsiteX12691" fmla="*/ 1161098 w 2810446"/>
              <a:gd name="connsiteY12691" fmla="*/ 190024 h 1405699"/>
              <a:gd name="connsiteX12692" fmla="*/ 1157954 w 2810446"/>
              <a:gd name="connsiteY12692" fmla="*/ 186881 h 1405699"/>
              <a:gd name="connsiteX12693" fmla="*/ 1154811 w 2810446"/>
              <a:gd name="connsiteY12693" fmla="*/ 190024 h 1405699"/>
              <a:gd name="connsiteX12694" fmla="*/ 1157954 w 2810446"/>
              <a:gd name="connsiteY12694" fmla="*/ 193167 h 1405699"/>
              <a:gd name="connsiteX12695" fmla="*/ 1169861 w 2810446"/>
              <a:gd name="connsiteY12695" fmla="*/ 187547 h 1405699"/>
              <a:gd name="connsiteX12696" fmla="*/ 1173004 w 2810446"/>
              <a:gd name="connsiteY12696" fmla="*/ 184404 h 1405699"/>
              <a:gd name="connsiteX12697" fmla="*/ 1169861 w 2810446"/>
              <a:gd name="connsiteY12697" fmla="*/ 181261 h 1405699"/>
              <a:gd name="connsiteX12698" fmla="*/ 1166717 w 2810446"/>
              <a:gd name="connsiteY12698" fmla="*/ 184404 h 1405699"/>
              <a:gd name="connsiteX12699" fmla="*/ 1169861 w 2810446"/>
              <a:gd name="connsiteY12699" fmla="*/ 187547 h 1405699"/>
              <a:gd name="connsiteX12700" fmla="*/ 1440085 w 2810446"/>
              <a:gd name="connsiteY12700" fmla="*/ 135636 h 1405699"/>
              <a:gd name="connsiteX12701" fmla="*/ 1443228 w 2810446"/>
              <a:gd name="connsiteY12701" fmla="*/ 132493 h 1405699"/>
              <a:gd name="connsiteX12702" fmla="*/ 1440085 w 2810446"/>
              <a:gd name="connsiteY12702" fmla="*/ 129350 h 1405699"/>
              <a:gd name="connsiteX12703" fmla="*/ 1436942 w 2810446"/>
              <a:gd name="connsiteY12703" fmla="*/ 132493 h 1405699"/>
              <a:gd name="connsiteX12704" fmla="*/ 1440085 w 2810446"/>
              <a:gd name="connsiteY12704" fmla="*/ 135636 h 1405699"/>
              <a:gd name="connsiteX12705" fmla="*/ 1453229 w 2810446"/>
              <a:gd name="connsiteY12705" fmla="*/ 136398 h 1405699"/>
              <a:gd name="connsiteX12706" fmla="*/ 1456373 w 2810446"/>
              <a:gd name="connsiteY12706" fmla="*/ 133255 h 1405699"/>
              <a:gd name="connsiteX12707" fmla="*/ 1453229 w 2810446"/>
              <a:gd name="connsiteY12707" fmla="*/ 130112 h 1405699"/>
              <a:gd name="connsiteX12708" fmla="*/ 1450086 w 2810446"/>
              <a:gd name="connsiteY12708" fmla="*/ 133255 h 1405699"/>
              <a:gd name="connsiteX12709" fmla="*/ 1453229 w 2810446"/>
              <a:gd name="connsiteY12709" fmla="*/ 136398 h 1405699"/>
              <a:gd name="connsiteX12710" fmla="*/ 1466374 w 2810446"/>
              <a:gd name="connsiteY12710" fmla="*/ 137541 h 1405699"/>
              <a:gd name="connsiteX12711" fmla="*/ 1469517 w 2810446"/>
              <a:gd name="connsiteY12711" fmla="*/ 134398 h 1405699"/>
              <a:gd name="connsiteX12712" fmla="*/ 1466374 w 2810446"/>
              <a:gd name="connsiteY12712" fmla="*/ 131255 h 1405699"/>
              <a:gd name="connsiteX12713" fmla="*/ 1463231 w 2810446"/>
              <a:gd name="connsiteY12713" fmla="*/ 134398 h 1405699"/>
              <a:gd name="connsiteX12714" fmla="*/ 1466374 w 2810446"/>
              <a:gd name="connsiteY12714" fmla="*/ 137541 h 1405699"/>
              <a:gd name="connsiteX12715" fmla="*/ 1714691 w 2810446"/>
              <a:gd name="connsiteY12715" fmla="*/ 222028 h 1405699"/>
              <a:gd name="connsiteX12716" fmla="*/ 1717834 w 2810446"/>
              <a:gd name="connsiteY12716" fmla="*/ 218885 h 1405699"/>
              <a:gd name="connsiteX12717" fmla="*/ 1714691 w 2810446"/>
              <a:gd name="connsiteY12717" fmla="*/ 215741 h 1405699"/>
              <a:gd name="connsiteX12718" fmla="*/ 1711547 w 2810446"/>
              <a:gd name="connsiteY12718" fmla="*/ 218885 h 1405699"/>
              <a:gd name="connsiteX12719" fmla="*/ 1714691 w 2810446"/>
              <a:gd name="connsiteY12719" fmla="*/ 222028 h 1405699"/>
              <a:gd name="connsiteX12720" fmla="*/ 1725835 w 2810446"/>
              <a:gd name="connsiteY12720" fmla="*/ 229172 h 1405699"/>
              <a:gd name="connsiteX12721" fmla="*/ 1728978 w 2810446"/>
              <a:gd name="connsiteY12721" fmla="*/ 226028 h 1405699"/>
              <a:gd name="connsiteX12722" fmla="*/ 1725835 w 2810446"/>
              <a:gd name="connsiteY12722" fmla="*/ 222885 h 1405699"/>
              <a:gd name="connsiteX12723" fmla="*/ 1722692 w 2810446"/>
              <a:gd name="connsiteY12723" fmla="*/ 226028 h 1405699"/>
              <a:gd name="connsiteX12724" fmla="*/ 1725835 w 2810446"/>
              <a:gd name="connsiteY12724" fmla="*/ 229172 h 1405699"/>
              <a:gd name="connsiteX12725" fmla="*/ 1736789 w 2810446"/>
              <a:gd name="connsiteY12725" fmla="*/ 236601 h 1405699"/>
              <a:gd name="connsiteX12726" fmla="*/ 1739932 w 2810446"/>
              <a:gd name="connsiteY12726" fmla="*/ 233458 h 1405699"/>
              <a:gd name="connsiteX12727" fmla="*/ 1736789 w 2810446"/>
              <a:gd name="connsiteY12727" fmla="*/ 230315 h 1405699"/>
              <a:gd name="connsiteX12728" fmla="*/ 1733645 w 2810446"/>
              <a:gd name="connsiteY12728" fmla="*/ 233458 h 1405699"/>
              <a:gd name="connsiteX12729" fmla="*/ 1736789 w 2810446"/>
              <a:gd name="connsiteY12729" fmla="*/ 236601 h 1405699"/>
              <a:gd name="connsiteX12730" fmla="*/ 1768602 w 2810446"/>
              <a:gd name="connsiteY12730" fmla="*/ 260223 h 1405699"/>
              <a:gd name="connsiteX12731" fmla="*/ 1771745 w 2810446"/>
              <a:gd name="connsiteY12731" fmla="*/ 257080 h 1405699"/>
              <a:gd name="connsiteX12732" fmla="*/ 1768602 w 2810446"/>
              <a:gd name="connsiteY12732" fmla="*/ 253937 h 1405699"/>
              <a:gd name="connsiteX12733" fmla="*/ 1765459 w 2810446"/>
              <a:gd name="connsiteY12733" fmla="*/ 257080 h 1405699"/>
              <a:gd name="connsiteX12734" fmla="*/ 1768602 w 2810446"/>
              <a:gd name="connsiteY12734" fmla="*/ 260223 h 1405699"/>
              <a:gd name="connsiteX12735" fmla="*/ 1778889 w 2810446"/>
              <a:gd name="connsiteY12735" fmla="*/ 268605 h 1405699"/>
              <a:gd name="connsiteX12736" fmla="*/ 1782032 w 2810446"/>
              <a:gd name="connsiteY12736" fmla="*/ 265462 h 1405699"/>
              <a:gd name="connsiteX12737" fmla="*/ 1778889 w 2810446"/>
              <a:gd name="connsiteY12737" fmla="*/ 262319 h 1405699"/>
              <a:gd name="connsiteX12738" fmla="*/ 1775746 w 2810446"/>
              <a:gd name="connsiteY12738" fmla="*/ 265462 h 1405699"/>
              <a:gd name="connsiteX12739" fmla="*/ 1778889 w 2810446"/>
              <a:gd name="connsiteY12739" fmla="*/ 268605 h 1405699"/>
              <a:gd name="connsiteX12740" fmla="*/ 1788986 w 2810446"/>
              <a:gd name="connsiteY12740" fmla="*/ 277178 h 1405699"/>
              <a:gd name="connsiteX12741" fmla="*/ 1792129 w 2810446"/>
              <a:gd name="connsiteY12741" fmla="*/ 274034 h 1405699"/>
              <a:gd name="connsiteX12742" fmla="*/ 1788986 w 2810446"/>
              <a:gd name="connsiteY12742" fmla="*/ 270891 h 1405699"/>
              <a:gd name="connsiteX12743" fmla="*/ 1785842 w 2810446"/>
              <a:gd name="connsiteY12743" fmla="*/ 274034 h 1405699"/>
              <a:gd name="connsiteX12744" fmla="*/ 1788986 w 2810446"/>
              <a:gd name="connsiteY12744" fmla="*/ 277178 h 1405699"/>
              <a:gd name="connsiteX12745" fmla="*/ 1798796 w 2810446"/>
              <a:gd name="connsiteY12745" fmla="*/ 286036 h 1405699"/>
              <a:gd name="connsiteX12746" fmla="*/ 1801939 w 2810446"/>
              <a:gd name="connsiteY12746" fmla="*/ 282893 h 1405699"/>
              <a:gd name="connsiteX12747" fmla="*/ 1798796 w 2810446"/>
              <a:gd name="connsiteY12747" fmla="*/ 279749 h 1405699"/>
              <a:gd name="connsiteX12748" fmla="*/ 1795653 w 2810446"/>
              <a:gd name="connsiteY12748" fmla="*/ 282893 h 1405699"/>
              <a:gd name="connsiteX12749" fmla="*/ 1798796 w 2810446"/>
              <a:gd name="connsiteY12749" fmla="*/ 286036 h 1405699"/>
              <a:gd name="connsiteX12750" fmla="*/ 1808417 w 2810446"/>
              <a:gd name="connsiteY12750" fmla="*/ 295085 h 1405699"/>
              <a:gd name="connsiteX12751" fmla="*/ 1811560 w 2810446"/>
              <a:gd name="connsiteY12751" fmla="*/ 291941 h 1405699"/>
              <a:gd name="connsiteX12752" fmla="*/ 1808417 w 2810446"/>
              <a:gd name="connsiteY12752" fmla="*/ 288798 h 1405699"/>
              <a:gd name="connsiteX12753" fmla="*/ 1805273 w 2810446"/>
              <a:gd name="connsiteY12753" fmla="*/ 291941 h 1405699"/>
              <a:gd name="connsiteX12754" fmla="*/ 1808417 w 2810446"/>
              <a:gd name="connsiteY12754" fmla="*/ 295085 h 1405699"/>
              <a:gd name="connsiteX12755" fmla="*/ 1817846 w 2810446"/>
              <a:gd name="connsiteY12755" fmla="*/ 304324 h 1405699"/>
              <a:gd name="connsiteX12756" fmla="*/ 1820989 w 2810446"/>
              <a:gd name="connsiteY12756" fmla="*/ 301181 h 1405699"/>
              <a:gd name="connsiteX12757" fmla="*/ 1817846 w 2810446"/>
              <a:gd name="connsiteY12757" fmla="*/ 298037 h 1405699"/>
              <a:gd name="connsiteX12758" fmla="*/ 1814703 w 2810446"/>
              <a:gd name="connsiteY12758" fmla="*/ 301181 h 1405699"/>
              <a:gd name="connsiteX12759" fmla="*/ 1817846 w 2810446"/>
              <a:gd name="connsiteY12759" fmla="*/ 304324 h 1405699"/>
              <a:gd name="connsiteX12760" fmla="*/ 1827086 w 2810446"/>
              <a:gd name="connsiteY12760" fmla="*/ 313849 h 1405699"/>
              <a:gd name="connsiteX12761" fmla="*/ 1830229 w 2810446"/>
              <a:gd name="connsiteY12761" fmla="*/ 310706 h 1405699"/>
              <a:gd name="connsiteX12762" fmla="*/ 1827086 w 2810446"/>
              <a:gd name="connsiteY12762" fmla="*/ 307562 h 1405699"/>
              <a:gd name="connsiteX12763" fmla="*/ 1823942 w 2810446"/>
              <a:gd name="connsiteY12763" fmla="*/ 310706 h 1405699"/>
              <a:gd name="connsiteX12764" fmla="*/ 1827086 w 2810446"/>
              <a:gd name="connsiteY12764" fmla="*/ 313849 h 1405699"/>
              <a:gd name="connsiteX12765" fmla="*/ 1836134 w 2810446"/>
              <a:gd name="connsiteY12765" fmla="*/ 323564 h 1405699"/>
              <a:gd name="connsiteX12766" fmla="*/ 1839278 w 2810446"/>
              <a:gd name="connsiteY12766" fmla="*/ 320421 h 1405699"/>
              <a:gd name="connsiteX12767" fmla="*/ 1836134 w 2810446"/>
              <a:gd name="connsiteY12767" fmla="*/ 317278 h 1405699"/>
              <a:gd name="connsiteX12768" fmla="*/ 1832991 w 2810446"/>
              <a:gd name="connsiteY12768" fmla="*/ 320421 h 1405699"/>
              <a:gd name="connsiteX12769" fmla="*/ 1836134 w 2810446"/>
              <a:gd name="connsiteY12769" fmla="*/ 323564 h 1405699"/>
              <a:gd name="connsiteX12770" fmla="*/ 1844897 w 2810446"/>
              <a:gd name="connsiteY12770" fmla="*/ 333470 h 1405699"/>
              <a:gd name="connsiteX12771" fmla="*/ 1848041 w 2810446"/>
              <a:gd name="connsiteY12771" fmla="*/ 330327 h 1405699"/>
              <a:gd name="connsiteX12772" fmla="*/ 1844897 w 2810446"/>
              <a:gd name="connsiteY12772" fmla="*/ 327184 h 1405699"/>
              <a:gd name="connsiteX12773" fmla="*/ 1841754 w 2810446"/>
              <a:gd name="connsiteY12773" fmla="*/ 330327 h 1405699"/>
              <a:gd name="connsiteX12774" fmla="*/ 1844897 w 2810446"/>
              <a:gd name="connsiteY12774" fmla="*/ 333470 h 1405699"/>
              <a:gd name="connsiteX12775" fmla="*/ 1853375 w 2810446"/>
              <a:gd name="connsiteY12775" fmla="*/ 343567 h 1405699"/>
              <a:gd name="connsiteX12776" fmla="*/ 1856518 w 2810446"/>
              <a:gd name="connsiteY12776" fmla="*/ 340424 h 1405699"/>
              <a:gd name="connsiteX12777" fmla="*/ 1853375 w 2810446"/>
              <a:gd name="connsiteY12777" fmla="*/ 337280 h 1405699"/>
              <a:gd name="connsiteX12778" fmla="*/ 1850231 w 2810446"/>
              <a:gd name="connsiteY12778" fmla="*/ 340424 h 1405699"/>
              <a:gd name="connsiteX12779" fmla="*/ 1853375 w 2810446"/>
              <a:gd name="connsiteY12779" fmla="*/ 343567 h 1405699"/>
              <a:gd name="connsiteX12780" fmla="*/ 1861757 w 2810446"/>
              <a:gd name="connsiteY12780" fmla="*/ 353854 h 1405699"/>
              <a:gd name="connsiteX12781" fmla="*/ 1864900 w 2810446"/>
              <a:gd name="connsiteY12781" fmla="*/ 350711 h 1405699"/>
              <a:gd name="connsiteX12782" fmla="*/ 1861757 w 2810446"/>
              <a:gd name="connsiteY12782" fmla="*/ 347567 h 1405699"/>
              <a:gd name="connsiteX12783" fmla="*/ 1858613 w 2810446"/>
              <a:gd name="connsiteY12783" fmla="*/ 350711 h 1405699"/>
              <a:gd name="connsiteX12784" fmla="*/ 1861757 w 2810446"/>
              <a:gd name="connsiteY12784" fmla="*/ 353854 h 1405699"/>
              <a:gd name="connsiteX12785" fmla="*/ 1869758 w 2810446"/>
              <a:gd name="connsiteY12785" fmla="*/ 364331 h 1405699"/>
              <a:gd name="connsiteX12786" fmla="*/ 1872901 w 2810446"/>
              <a:gd name="connsiteY12786" fmla="*/ 361188 h 1405699"/>
              <a:gd name="connsiteX12787" fmla="*/ 1869758 w 2810446"/>
              <a:gd name="connsiteY12787" fmla="*/ 358045 h 1405699"/>
              <a:gd name="connsiteX12788" fmla="*/ 1866614 w 2810446"/>
              <a:gd name="connsiteY12788" fmla="*/ 361188 h 1405699"/>
              <a:gd name="connsiteX12789" fmla="*/ 1869758 w 2810446"/>
              <a:gd name="connsiteY12789" fmla="*/ 364331 h 1405699"/>
              <a:gd name="connsiteX12790" fmla="*/ 1877568 w 2810446"/>
              <a:gd name="connsiteY12790" fmla="*/ 374999 h 1405699"/>
              <a:gd name="connsiteX12791" fmla="*/ 1880711 w 2810446"/>
              <a:gd name="connsiteY12791" fmla="*/ 371856 h 1405699"/>
              <a:gd name="connsiteX12792" fmla="*/ 1877568 w 2810446"/>
              <a:gd name="connsiteY12792" fmla="*/ 368713 h 1405699"/>
              <a:gd name="connsiteX12793" fmla="*/ 1874425 w 2810446"/>
              <a:gd name="connsiteY12793" fmla="*/ 371856 h 1405699"/>
              <a:gd name="connsiteX12794" fmla="*/ 1877568 w 2810446"/>
              <a:gd name="connsiteY12794" fmla="*/ 374999 h 1405699"/>
              <a:gd name="connsiteX12795" fmla="*/ 1885188 w 2810446"/>
              <a:gd name="connsiteY12795" fmla="*/ 385858 h 1405699"/>
              <a:gd name="connsiteX12796" fmla="*/ 1888331 w 2810446"/>
              <a:gd name="connsiteY12796" fmla="*/ 382715 h 1405699"/>
              <a:gd name="connsiteX12797" fmla="*/ 1885188 w 2810446"/>
              <a:gd name="connsiteY12797" fmla="*/ 379571 h 1405699"/>
              <a:gd name="connsiteX12798" fmla="*/ 1882045 w 2810446"/>
              <a:gd name="connsiteY12798" fmla="*/ 382715 h 1405699"/>
              <a:gd name="connsiteX12799" fmla="*/ 1885188 w 2810446"/>
              <a:gd name="connsiteY12799" fmla="*/ 385858 h 1405699"/>
              <a:gd name="connsiteX12800" fmla="*/ 1892522 w 2810446"/>
              <a:gd name="connsiteY12800" fmla="*/ 396812 h 1405699"/>
              <a:gd name="connsiteX12801" fmla="*/ 1895666 w 2810446"/>
              <a:gd name="connsiteY12801" fmla="*/ 393668 h 1405699"/>
              <a:gd name="connsiteX12802" fmla="*/ 1892522 w 2810446"/>
              <a:gd name="connsiteY12802" fmla="*/ 390525 h 1405699"/>
              <a:gd name="connsiteX12803" fmla="*/ 1889379 w 2810446"/>
              <a:gd name="connsiteY12803" fmla="*/ 393668 h 1405699"/>
              <a:gd name="connsiteX12804" fmla="*/ 1892522 w 2810446"/>
              <a:gd name="connsiteY12804" fmla="*/ 396812 h 1405699"/>
              <a:gd name="connsiteX12805" fmla="*/ 1899571 w 2810446"/>
              <a:gd name="connsiteY12805" fmla="*/ 408051 h 1405699"/>
              <a:gd name="connsiteX12806" fmla="*/ 1902714 w 2810446"/>
              <a:gd name="connsiteY12806" fmla="*/ 404908 h 1405699"/>
              <a:gd name="connsiteX12807" fmla="*/ 1899571 w 2810446"/>
              <a:gd name="connsiteY12807" fmla="*/ 401765 h 1405699"/>
              <a:gd name="connsiteX12808" fmla="*/ 1896428 w 2810446"/>
              <a:gd name="connsiteY12808" fmla="*/ 404908 h 1405699"/>
              <a:gd name="connsiteX12809" fmla="*/ 1899571 w 2810446"/>
              <a:gd name="connsiteY12809" fmla="*/ 408051 h 1405699"/>
              <a:gd name="connsiteX12810" fmla="*/ 1906429 w 2810446"/>
              <a:gd name="connsiteY12810" fmla="*/ 419386 h 1405699"/>
              <a:gd name="connsiteX12811" fmla="*/ 1909572 w 2810446"/>
              <a:gd name="connsiteY12811" fmla="*/ 416243 h 1405699"/>
              <a:gd name="connsiteX12812" fmla="*/ 1906429 w 2810446"/>
              <a:gd name="connsiteY12812" fmla="*/ 413099 h 1405699"/>
              <a:gd name="connsiteX12813" fmla="*/ 1903286 w 2810446"/>
              <a:gd name="connsiteY12813" fmla="*/ 416243 h 1405699"/>
              <a:gd name="connsiteX12814" fmla="*/ 1906429 w 2810446"/>
              <a:gd name="connsiteY12814" fmla="*/ 419386 h 1405699"/>
              <a:gd name="connsiteX12815" fmla="*/ 1912906 w 2810446"/>
              <a:gd name="connsiteY12815" fmla="*/ 430816 h 1405699"/>
              <a:gd name="connsiteX12816" fmla="*/ 1916049 w 2810446"/>
              <a:gd name="connsiteY12816" fmla="*/ 427673 h 1405699"/>
              <a:gd name="connsiteX12817" fmla="*/ 1912906 w 2810446"/>
              <a:gd name="connsiteY12817" fmla="*/ 424529 h 1405699"/>
              <a:gd name="connsiteX12818" fmla="*/ 1909763 w 2810446"/>
              <a:gd name="connsiteY12818" fmla="*/ 427673 h 1405699"/>
              <a:gd name="connsiteX12819" fmla="*/ 1912906 w 2810446"/>
              <a:gd name="connsiteY12819" fmla="*/ 430816 h 1405699"/>
              <a:gd name="connsiteX12820" fmla="*/ 1919192 w 2810446"/>
              <a:gd name="connsiteY12820" fmla="*/ 442436 h 1405699"/>
              <a:gd name="connsiteX12821" fmla="*/ 1922336 w 2810446"/>
              <a:gd name="connsiteY12821" fmla="*/ 439293 h 1405699"/>
              <a:gd name="connsiteX12822" fmla="*/ 1919192 w 2810446"/>
              <a:gd name="connsiteY12822" fmla="*/ 436150 h 1405699"/>
              <a:gd name="connsiteX12823" fmla="*/ 1916049 w 2810446"/>
              <a:gd name="connsiteY12823" fmla="*/ 439293 h 1405699"/>
              <a:gd name="connsiteX12824" fmla="*/ 1919192 w 2810446"/>
              <a:gd name="connsiteY12824" fmla="*/ 442436 h 1405699"/>
              <a:gd name="connsiteX12825" fmla="*/ 1925193 w 2810446"/>
              <a:gd name="connsiteY12825" fmla="*/ 454247 h 1405699"/>
              <a:gd name="connsiteX12826" fmla="*/ 1928336 w 2810446"/>
              <a:gd name="connsiteY12826" fmla="*/ 451104 h 1405699"/>
              <a:gd name="connsiteX12827" fmla="*/ 1925193 w 2810446"/>
              <a:gd name="connsiteY12827" fmla="*/ 447961 h 1405699"/>
              <a:gd name="connsiteX12828" fmla="*/ 1922050 w 2810446"/>
              <a:gd name="connsiteY12828" fmla="*/ 451104 h 1405699"/>
              <a:gd name="connsiteX12829" fmla="*/ 1925193 w 2810446"/>
              <a:gd name="connsiteY12829" fmla="*/ 454247 h 1405699"/>
              <a:gd name="connsiteX12830" fmla="*/ 1931003 w 2810446"/>
              <a:gd name="connsiteY12830" fmla="*/ 466154 h 1405699"/>
              <a:gd name="connsiteX12831" fmla="*/ 1934147 w 2810446"/>
              <a:gd name="connsiteY12831" fmla="*/ 463010 h 1405699"/>
              <a:gd name="connsiteX12832" fmla="*/ 1931003 w 2810446"/>
              <a:gd name="connsiteY12832" fmla="*/ 459867 h 1405699"/>
              <a:gd name="connsiteX12833" fmla="*/ 1927860 w 2810446"/>
              <a:gd name="connsiteY12833" fmla="*/ 463010 h 1405699"/>
              <a:gd name="connsiteX12834" fmla="*/ 1931003 w 2810446"/>
              <a:gd name="connsiteY12834" fmla="*/ 466154 h 1405699"/>
              <a:gd name="connsiteX12835" fmla="*/ 1936433 w 2810446"/>
              <a:gd name="connsiteY12835" fmla="*/ 478250 h 1405699"/>
              <a:gd name="connsiteX12836" fmla="*/ 1939576 w 2810446"/>
              <a:gd name="connsiteY12836" fmla="*/ 475107 h 1405699"/>
              <a:gd name="connsiteX12837" fmla="*/ 1936433 w 2810446"/>
              <a:gd name="connsiteY12837" fmla="*/ 471964 h 1405699"/>
              <a:gd name="connsiteX12838" fmla="*/ 1933289 w 2810446"/>
              <a:gd name="connsiteY12838" fmla="*/ 475107 h 1405699"/>
              <a:gd name="connsiteX12839" fmla="*/ 1936433 w 2810446"/>
              <a:gd name="connsiteY12839" fmla="*/ 478250 h 1405699"/>
              <a:gd name="connsiteX12840" fmla="*/ 1941576 w 2810446"/>
              <a:gd name="connsiteY12840" fmla="*/ 490442 h 1405699"/>
              <a:gd name="connsiteX12841" fmla="*/ 1944719 w 2810446"/>
              <a:gd name="connsiteY12841" fmla="*/ 487299 h 1405699"/>
              <a:gd name="connsiteX12842" fmla="*/ 1941576 w 2810446"/>
              <a:gd name="connsiteY12842" fmla="*/ 484156 h 1405699"/>
              <a:gd name="connsiteX12843" fmla="*/ 1938433 w 2810446"/>
              <a:gd name="connsiteY12843" fmla="*/ 487299 h 1405699"/>
              <a:gd name="connsiteX12844" fmla="*/ 1941576 w 2810446"/>
              <a:gd name="connsiteY12844" fmla="*/ 490442 h 1405699"/>
              <a:gd name="connsiteX12845" fmla="*/ 1946529 w 2810446"/>
              <a:gd name="connsiteY12845" fmla="*/ 502730 h 1405699"/>
              <a:gd name="connsiteX12846" fmla="*/ 1949672 w 2810446"/>
              <a:gd name="connsiteY12846" fmla="*/ 499586 h 1405699"/>
              <a:gd name="connsiteX12847" fmla="*/ 1946529 w 2810446"/>
              <a:gd name="connsiteY12847" fmla="*/ 496443 h 1405699"/>
              <a:gd name="connsiteX12848" fmla="*/ 1943386 w 2810446"/>
              <a:gd name="connsiteY12848" fmla="*/ 499586 h 1405699"/>
              <a:gd name="connsiteX12849" fmla="*/ 1946529 w 2810446"/>
              <a:gd name="connsiteY12849" fmla="*/ 502730 h 1405699"/>
              <a:gd name="connsiteX12850" fmla="*/ 1951101 w 2810446"/>
              <a:gd name="connsiteY12850" fmla="*/ 515112 h 1405699"/>
              <a:gd name="connsiteX12851" fmla="*/ 1954244 w 2810446"/>
              <a:gd name="connsiteY12851" fmla="*/ 511969 h 1405699"/>
              <a:gd name="connsiteX12852" fmla="*/ 1951101 w 2810446"/>
              <a:gd name="connsiteY12852" fmla="*/ 508825 h 1405699"/>
              <a:gd name="connsiteX12853" fmla="*/ 1947958 w 2810446"/>
              <a:gd name="connsiteY12853" fmla="*/ 511969 h 1405699"/>
              <a:gd name="connsiteX12854" fmla="*/ 1951101 w 2810446"/>
              <a:gd name="connsiteY12854" fmla="*/ 515112 h 1405699"/>
              <a:gd name="connsiteX12855" fmla="*/ 1955483 w 2810446"/>
              <a:gd name="connsiteY12855" fmla="*/ 527590 h 1405699"/>
              <a:gd name="connsiteX12856" fmla="*/ 1958626 w 2810446"/>
              <a:gd name="connsiteY12856" fmla="*/ 524447 h 1405699"/>
              <a:gd name="connsiteX12857" fmla="*/ 1955483 w 2810446"/>
              <a:gd name="connsiteY12857" fmla="*/ 521303 h 1405699"/>
              <a:gd name="connsiteX12858" fmla="*/ 1952339 w 2810446"/>
              <a:gd name="connsiteY12858" fmla="*/ 524447 h 1405699"/>
              <a:gd name="connsiteX12859" fmla="*/ 1955483 w 2810446"/>
              <a:gd name="connsiteY12859" fmla="*/ 527590 h 1405699"/>
              <a:gd name="connsiteX12860" fmla="*/ 1959483 w 2810446"/>
              <a:gd name="connsiteY12860" fmla="*/ 540163 h 1405699"/>
              <a:gd name="connsiteX12861" fmla="*/ 1962626 w 2810446"/>
              <a:gd name="connsiteY12861" fmla="*/ 537020 h 1405699"/>
              <a:gd name="connsiteX12862" fmla="*/ 1959483 w 2810446"/>
              <a:gd name="connsiteY12862" fmla="*/ 533876 h 1405699"/>
              <a:gd name="connsiteX12863" fmla="*/ 1956340 w 2810446"/>
              <a:gd name="connsiteY12863" fmla="*/ 537020 h 1405699"/>
              <a:gd name="connsiteX12864" fmla="*/ 1959483 w 2810446"/>
              <a:gd name="connsiteY12864" fmla="*/ 540163 h 1405699"/>
              <a:gd name="connsiteX12865" fmla="*/ 1963293 w 2810446"/>
              <a:gd name="connsiteY12865" fmla="*/ 552831 h 1405699"/>
              <a:gd name="connsiteX12866" fmla="*/ 1966436 w 2810446"/>
              <a:gd name="connsiteY12866" fmla="*/ 549688 h 1405699"/>
              <a:gd name="connsiteX12867" fmla="*/ 1963293 w 2810446"/>
              <a:gd name="connsiteY12867" fmla="*/ 546545 h 1405699"/>
              <a:gd name="connsiteX12868" fmla="*/ 1960150 w 2810446"/>
              <a:gd name="connsiteY12868" fmla="*/ 549688 h 1405699"/>
              <a:gd name="connsiteX12869" fmla="*/ 1963293 w 2810446"/>
              <a:gd name="connsiteY12869" fmla="*/ 552831 h 1405699"/>
              <a:gd name="connsiteX12870" fmla="*/ 1966722 w 2810446"/>
              <a:gd name="connsiteY12870" fmla="*/ 565595 h 1405699"/>
              <a:gd name="connsiteX12871" fmla="*/ 1969865 w 2810446"/>
              <a:gd name="connsiteY12871" fmla="*/ 562451 h 1405699"/>
              <a:gd name="connsiteX12872" fmla="*/ 1966722 w 2810446"/>
              <a:gd name="connsiteY12872" fmla="*/ 559308 h 1405699"/>
              <a:gd name="connsiteX12873" fmla="*/ 1963579 w 2810446"/>
              <a:gd name="connsiteY12873" fmla="*/ 562451 h 1405699"/>
              <a:gd name="connsiteX12874" fmla="*/ 1966722 w 2810446"/>
              <a:gd name="connsiteY12874" fmla="*/ 565595 h 1405699"/>
              <a:gd name="connsiteX12875" fmla="*/ 1969865 w 2810446"/>
              <a:gd name="connsiteY12875" fmla="*/ 578453 h 1405699"/>
              <a:gd name="connsiteX12876" fmla="*/ 1973009 w 2810446"/>
              <a:gd name="connsiteY12876" fmla="*/ 575310 h 1405699"/>
              <a:gd name="connsiteX12877" fmla="*/ 1969865 w 2810446"/>
              <a:gd name="connsiteY12877" fmla="*/ 572167 h 1405699"/>
              <a:gd name="connsiteX12878" fmla="*/ 1966722 w 2810446"/>
              <a:gd name="connsiteY12878" fmla="*/ 575310 h 1405699"/>
              <a:gd name="connsiteX12879" fmla="*/ 1969865 w 2810446"/>
              <a:gd name="connsiteY12879" fmla="*/ 578453 h 1405699"/>
              <a:gd name="connsiteX12880" fmla="*/ 1972723 w 2810446"/>
              <a:gd name="connsiteY12880" fmla="*/ 591407 h 1405699"/>
              <a:gd name="connsiteX12881" fmla="*/ 1975866 w 2810446"/>
              <a:gd name="connsiteY12881" fmla="*/ 588264 h 1405699"/>
              <a:gd name="connsiteX12882" fmla="*/ 1972723 w 2810446"/>
              <a:gd name="connsiteY12882" fmla="*/ 585121 h 1405699"/>
              <a:gd name="connsiteX12883" fmla="*/ 1969580 w 2810446"/>
              <a:gd name="connsiteY12883" fmla="*/ 588264 h 1405699"/>
              <a:gd name="connsiteX12884" fmla="*/ 1972723 w 2810446"/>
              <a:gd name="connsiteY12884" fmla="*/ 591407 h 1405699"/>
              <a:gd name="connsiteX12885" fmla="*/ 1975295 w 2810446"/>
              <a:gd name="connsiteY12885" fmla="*/ 604361 h 1405699"/>
              <a:gd name="connsiteX12886" fmla="*/ 1978438 w 2810446"/>
              <a:gd name="connsiteY12886" fmla="*/ 601218 h 1405699"/>
              <a:gd name="connsiteX12887" fmla="*/ 1975295 w 2810446"/>
              <a:gd name="connsiteY12887" fmla="*/ 598075 h 1405699"/>
              <a:gd name="connsiteX12888" fmla="*/ 1972151 w 2810446"/>
              <a:gd name="connsiteY12888" fmla="*/ 601218 h 1405699"/>
              <a:gd name="connsiteX12889" fmla="*/ 1975295 w 2810446"/>
              <a:gd name="connsiteY12889" fmla="*/ 604361 h 1405699"/>
              <a:gd name="connsiteX12890" fmla="*/ 1977581 w 2810446"/>
              <a:gd name="connsiteY12890" fmla="*/ 617411 h 1405699"/>
              <a:gd name="connsiteX12891" fmla="*/ 1980724 w 2810446"/>
              <a:gd name="connsiteY12891" fmla="*/ 614267 h 1405699"/>
              <a:gd name="connsiteX12892" fmla="*/ 1977581 w 2810446"/>
              <a:gd name="connsiteY12892" fmla="*/ 611124 h 1405699"/>
              <a:gd name="connsiteX12893" fmla="*/ 1974437 w 2810446"/>
              <a:gd name="connsiteY12893" fmla="*/ 614267 h 1405699"/>
              <a:gd name="connsiteX12894" fmla="*/ 1977581 w 2810446"/>
              <a:gd name="connsiteY12894" fmla="*/ 617411 h 1405699"/>
              <a:gd name="connsiteX12895" fmla="*/ 1979581 w 2810446"/>
              <a:gd name="connsiteY12895" fmla="*/ 630460 h 1405699"/>
              <a:gd name="connsiteX12896" fmla="*/ 1982724 w 2810446"/>
              <a:gd name="connsiteY12896" fmla="*/ 627317 h 1405699"/>
              <a:gd name="connsiteX12897" fmla="*/ 1979581 w 2810446"/>
              <a:gd name="connsiteY12897" fmla="*/ 624173 h 1405699"/>
              <a:gd name="connsiteX12898" fmla="*/ 1976438 w 2810446"/>
              <a:gd name="connsiteY12898" fmla="*/ 627317 h 1405699"/>
              <a:gd name="connsiteX12899" fmla="*/ 1979581 w 2810446"/>
              <a:gd name="connsiteY12899" fmla="*/ 630460 h 1405699"/>
              <a:gd name="connsiteX12900" fmla="*/ 1981295 w 2810446"/>
              <a:gd name="connsiteY12900" fmla="*/ 643604 h 1405699"/>
              <a:gd name="connsiteX12901" fmla="*/ 1984439 w 2810446"/>
              <a:gd name="connsiteY12901" fmla="*/ 640461 h 1405699"/>
              <a:gd name="connsiteX12902" fmla="*/ 1981295 w 2810446"/>
              <a:gd name="connsiteY12902" fmla="*/ 637318 h 1405699"/>
              <a:gd name="connsiteX12903" fmla="*/ 1978152 w 2810446"/>
              <a:gd name="connsiteY12903" fmla="*/ 640461 h 1405699"/>
              <a:gd name="connsiteX12904" fmla="*/ 1981295 w 2810446"/>
              <a:gd name="connsiteY12904" fmla="*/ 643604 h 1405699"/>
              <a:gd name="connsiteX12905" fmla="*/ 1982629 w 2810446"/>
              <a:gd name="connsiteY12905" fmla="*/ 656749 h 1405699"/>
              <a:gd name="connsiteX12906" fmla="*/ 1985772 w 2810446"/>
              <a:gd name="connsiteY12906" fmla="*/ 653606 h 1405699"/>
              <a:gd name="connsiteX12907" fmla="*/ 1982629 w 2810446"/>
              <a:gd name="connsiteY12907" fmla="*/ 650462 h 1405699"/>
              <a:gd name="connsiteX12908" fmla="*/ 1979486 w 2810446"/>
              <a:gd name="connsiteY12908" fmla="*/ 653606 h 1405699"/>
              <a:gd name="connsiteX12909" fmla="*/ 1982629 w 2810446"/>
              <a:gd name="connsiteY12909" fmla="*/ 656749 h 1405699"/>
              <a:gd name="connsiteX12910" fmla="*/ 1983677 w 2810446"/>
              <a:gd name="connsiteY12910" fmla="*/ 669893 h 1405699"/>
              <a:gd name="connsiteX12911" fmla="*/ 1986820 w 2810446"/>
              <a:gd name="connsiteY12911" fmla="*/ 666750 h 1405699"/>
              <a:gd name="connsiteX12912" fmla="*/ 1983677 w 2810446"/>
              <a:gd name="connsiteY12912" fmla="*/ 663607 h 1405699"/>
              <a:gd name="connsiteX12913" fmla="*/ 1980533 w 2810446"/>
              <a:gd name="connsiteY12913" fmla="*/ 666750 h 1405699"/>
              <a:gd name="connsiteX12914" fmla="*/ 1983677 w 2810446"/>
              <a:gd name="connsiteY12914" fmla="*/ 669893 h 1405699"/>
              <a:gd name="connsiteX12915" fmla="*/ 1984439 w 2810446"/>
              <a:gd name="connsiteY12915" fmla="*/ 683133 h 1405699"/>
              <a:gd name="connsiteX12916" fmla="*/ 1987582 w 2810446"/>
              <a:gd name="connsiteY12916" fmla="*/ 679990 h 1405699"/>
              <a:gd name="connsiteX12917" fmla="*/ 1984439 w 2810446"/>
              <a:gd name="connsiteY12917" fmla="*/ 676847 h 1405699"/>
              <a:gd name="connsiteX12918" fmla="*/ 1981295 w 2810446"/>
              <a:gd name="connsiteY12918" fmla="*/ 679990 h 1405699"/>
              <a:gd name="connsiteX12919" fmla="*/ 1984439 w 2810446"/>
              <a:gd name="connsiteY12919" fmla="*/ 683133 h 1405699"/>
              <a:gd name="connsiteX12920" fmla="*/ 1984915 w 2810446"/>
              <a:gd name="connsiteY12920" fmla="*/ 696373 h 1405699"/>
              <a:gd name="connsiteX12921" fmla="*/ 1988058 w 2810446"/>
              <a:gd name="connsiteY12921" fmla="*/ 693230 h 1405699"/>
              <a:gd name="connsiteX12922" fmla="*/ 1984915 w 2810446"/>
              <a:gd name="connsiteY12922" fmla="*/ 690086 h 1405699"/>
              <a:gd name="connsiteX12923" fmla="*/ 1981772 w 2810446"/>
              <a:gd name="connsiteY12923" fmla="*/ 693230 h 1405699"/>
              <a:gd name="connsiteX12924" fmla="*/ 1984915 w 2810446"/>
              <a:gd name="connsiteY12924" fmla="*/ 696373 h 1405699"/>
              <a:gd name="connsiteX12925" fmla="*/ 1999774 w 2810446"/>
              <a:gd name="connsiteY12925" fmla="*/ 709613 h 1405699"/>
              <a:gd name="connsiteX12926" fmla="*/ 2002917 w 2810446"/>
              <a:gd name="connsiteY12926" fmla="*/ 706469 h 1405699"/>
              <a:gd name="connsiteX12927" fmla="*/ 1999774 w 2810446"/>
              <a:gd name="connsiteY12927" fmla="*/ 703326 h 1405699"/>
              <a:gd name="connsiteX12928" fmla="*/ 1996631 w 2810446"/>
              <a:gd name="connsiteY12928" fmla="*/ 706469 h 1405699"/>
              <a:gd name="connsiteX12929" fmla="*/ 1999774 w 2810446"/>
              <a:gd name="connsiteY12929" fmla="*/ 709613 h 1405699"/>
              <a:gd name="connsiteX12930" fmla="*/ 1999679 w 2810446"/>
              <a:gd name="connsiteY12930" fmla="*/ 722852 h 1405699"/>
              <a:gd name="connsiteX12931" fmla="*/ 2002822 w 2810446"/>
              <a:gd name="connsiteY12931" fmla="*/ 719709 h 1405699"/>
              <a:gd name="connsiteX12932" fmla="*/ 1999679 w 2810446"/>
              <a:gd name="connsiteY12932" fmla="*/ 716566 h 1405699"/>
              <a:gd name="connsiteX12933" fmla="*/ 1996535 w 2810446"/>
              <a:gd name="connsiteY12933" fmla="*/ 719709 h 1405699"/>
              <a:gd name="connsiteX12934" fmla="*/ 1999679 w 2810446"/>
              <a:gd name="connsiteY12934" fmla="*/ 722852 h 1405699"/>
              <a:gd name="connsiteX12935" fmla="*/ 1999202 w 2810446"/>
              <a:gd name="connsiteY12935" fmla="*/ 735997 h 1405699"/>
              <a:gd name="connsiteX12936" fmla="*/ 2002346 w 2810446"/>
              <a:gd name="connsiteY12936" fmla="*/ 732854 h 1405699"/>
              <a:gd name="connsiteX12937" fmla="*/ 1999202 w 2810446"/>
              <a:gd name="connsiteY12937" fmla="*/ 729710 h 1405699"/>
              <a:gd name="connsiteX12938" fmla="*/ 1996059 w 2810446"/>
              <a:gd name="connsiteY12938" fmla="*/ 732854 h 1405699"/>
              <a:gd name="connsiteX12939" fmla="*/ 1999202 w 2810446"/>
              <a:gd name="connsiteY12939" fmla="*/ 735997 h 1405699"/>
              <a:gd name="connsiteX12940" fmla="*/ 1998440 w 2810446"/>
              <a:gd name="connsiteY12940" fmla="*/ 749237 h 1405699"/>
              <a:gd name="connsiteX12941" fmla="*/ 2001584 w 2810446"/>
              <a:gd name="connsiteY12941" fmla="*/ 746093 h 1405699"/>
              <a:gd name="connsiteX12942" fmla="*/ 1998440 w 2810446"/>
              <a:gd name="connsiteY12942" fmla="*/ 742950 h 1405699"/>
              <a:gd name="connsiteX12943" fmla="*/ 1995297 w 2810446"/>
              <a:gd name="connsiteY12943" fmla="*/ 746093 h 1405699"/>
              <a:gd name="connsiteX12944" fmla="*/ 1998440 w 2810446"/>
              <a:gd name="connsiteY12944" fmla="*/ 749237 h 1405699"/>
              <a:gd name="connsiteX12945" fmla="*/ 975170 w 2810446"/>
              <a:gd name="connsiteY12945" fmla="*/ 1107281 h 1405699"/>
              <a:gd name="connsiteX12946" fmla="*/ 978313 w 2810446"/>
              <a:gd name="connsiteY12946" fmla="*/ 1104138 h 1405699"/>
              <a:gd name="connsiteX12947" fmla="*/ 975170 w 2810446"/>
              <a:gd name="connsiteY12947" fmla="*/ 1100995 h 1405699"/>
              <a:gd name="connsiteX12948" fmla="*/ 972026 w 2810446"/>
              <a:gd name="connsiteY12948" fmla="*/ 1104138 h 1405699"/>
              <a:gd name="connsiteX12949" fmla="*/ 975170 w 2810446"/>
              <a:gd name="connsiteY12949" fmla="*/ 1107281 h 1405699"/>
              <a:gd name="connsiteX12950" fmla="*/ 966311 w 2810446"/>
              <a:gd name="connsiteY12950" fmla="*/ 1097471 h 1405699"/>
              <a:gd name="connsiteX12951" fmla="*/ 969455 w 2810446"/>
              <a:gd name="connsiteY12951" fmla="*/ 1094327 h 1405699"/>
              <a:gd name="connsiteX12952" fmla="*/ 966311 w 2810446"/>
              <a:gd name="connsiteY12952" fmla="*/ 1091184 h 1405699"/>
              <a:gd name="connsiteX12953" fmla="*/ 963168 w 2810446"/>
              <a:gd name="connsiteY12953" fmla="*/ 1094327 h 1405699"/>
              <a:gd name="connsiteX12954" fmla="*/ 966311 w 2810446"/>
              <a:gd name="connsiteY12954" fmla="*/ 1097471 h 1405699"/>
              <a:gd name="connsiteX12955" fmla="*/ 957739 w 2810446"/>
              <a:gd name="connsiteY12955" fmla="*/ 1087374 h 1405699"/>
              <a:gd name="connsiteX12956" fmla="*/ 960882 w 2810446"/>
              <a:gd name="connsiteY12956" fmla="*/ 1084231 h 1405699"/>
              <a:gd name="connsiteX12957" fmla="*/ 957739 w 2810446"/>
              <a:gd name="connsiteY12957" fmla="*/ 1081088 h 1405699"/>
              <a:gd name="connsiteX12958" fmla="*/ 954596 w 2810446"/>
              <a:gd name="connsiteY12958" fmla="*/ 1084231 h 1405699"/>
              <a:gd name="connsiteX12959" fmla="*/ 957739 w 2810446"/>
              <a:gd name="connsiteY12959" fmla="*/ 1087374 h 1405699"/>
              <a:gd name="connsiteX12960" fmla="*/ 949357 w 2810446"/>
              <a:gd name="connsiteY12960" fmla="*/ 1077182 h 1405699"/>
              <a:gd name="connsiteX12961" fmla="*/ 952500 w 2810446"/>
              <a:gd name="connsiteY12961" fmla="*/ 1074039 h 1405699"/>
              <a:gd name="connsiteX12962" fmla="*/ 949357 w 2810446"/>
              <a:gd name="connsiteY12962" fmla="*/ 1070896 h 1405699"/>
              <a:gd name="connsiteX12963" fmla="*/ 946213 w 2810446"/>
              <a:gd name="connsiteY12963" fmla="*/ 1074039 h 1405699"/>
              <a:gd name="connsiteX12964" fmla="*/ 949357 w 2810446"/>
              <a:gd name="connsiteY12964" fmla="*/ 1077182 h 1405699"/>
              <a:gd name="connsiteX12965" fmla="*/ 941261 w 2810446"/>
              <a:gd name="connsiteY12965" fmla="*/ 1066705 h 1405699"/>
              <a:gd name="connsiteX12966" fmla="*/ 944404 w 2810446"/>
              <a:gd name="connsiteY12966" fmla="*/ 1063562 h 1405699"/>
              <a:gd name="connsiteX12967" fmla="*/ 941261 w 2810446"/>
              <a:gd name="connsiteY12967" fmla="*/ 1060418 h 1405699"/>
              <a:gd name="connsiteX12968" fmla="*/ 938117 w 2810446"/>
              <a:gd name="connsiteY12968" fmla="*/ 1063562 h 1405699"/>
              <a:gd name="connsiteX12969" fmla="*/ 941261 w 2810446"/>
              <a:gd name="connsiteY12969" fmla="*/ 1066705 h 1405699"/>
              <a:gd name="connsiteX12970" fmla="*/ 933355 w 2810446"/>
              <a:gd name="connsiteY12970" fmla="*/ 1056132 h 1405699"/>
              <a:gd name="connsiteX12971" fmla="*/ 936498 w 2810446"/>
              <a:gd name="connsiteY12971" fmla="*/ 1052989 h 1405699"/>
              <a:gd name="connsiteX12972" fmla="*/ 933355 w 2810446"/>
              <a:gd name="connsiteY12972" fmla="*/ 1049846 h 1405699"/>
              <a:gd name="connsiteX12973" fmla="*/ 930212 w 2810446"/>
              <a:gd name="connsiteY12973" fmla="*/ 1052989 h 1405699"/>
              <a:gd name="connsiteX12974" fmla="*/ 933355 w 2810446"/>
              <a:gd name="connsiteY12974" fmla="*/ 1056132 h 1405699"/>
              <a:gd name="connsiteX12975" fmla="*/ 925735 w 2810446"/>
              <a:gd name="connsiteY12975" fmla="*/ 1045274 h 1405699"/>
              <a:gd name="connsiteX12976" fmla="*/ 928878 w 2810446"/>
              <a:gd name="connsiteY12976" fmla="*/ 1042130 h 1405699"/>
              <a:gd name="connsiteX12977" fmla="*/ 925735 w 2810446"/>
              <a:gd name="connsiteY12977" fmla="*/ 1038987 h 1405699"/>
              <a:gd name="connsiteX12978" fmla="*/ 922592 w 2810446"/>
              <a:gd name="connsiteY12978" fmla="*/ 1042130 h 1405699"/>
              <a:gd name="connsiteX12979" fmla="*/ 925735 w 2810446"/>
              <a:gd name="connsiteY12979" fmla="*/ 1045274 h 1405699"/>
              <a:gd name="connsiteX12980" fmla="*/ 918305 w 2810446"/>
              <a:gd name="connsiteY12980" fmla="*/ 1034320 h 1405699"/>
              <a:gd name="connsiteX12981" fmla="*/ 921449 w 2810446"/>
              <a:gd name="connsiteY12981" fmla="*/ 1031177 h 1405699"/>
              <a:gd name="connsiteX12982" fmla="*/ 918305 w 2810446"/>
              <a:gd name="connsiteY12982" fmla="*/ 1028033 h 1405699"/>
              <a:gd name="connsiteX12983" fmla="*/ 915162 w 2810446"/>
              <a:gd name="connsiteY12983" fmla="*/ 1031177 h 1405699"/>
              <a:gd name="connsiteX12984" fmla="*/ 918305 w 2810446"/>
              <a:gd name="connsiteY12984" fmla="*/ 1034320 h 1405699"/>
              <a:gd name="connsiteX12985" fmla="*/ 911162 w 2810446"/>
              <a:gd name="connsiteY12985" fmla="*/ 1023176 h 1405699"/>
              <a:gd name="connsiteX12986" fmla="*/ 914305 w 2810446"/>
              <a:gd name="connsiteY12986" fmla="*/ 1020032 h 1405699"/>
              <a:gd name="connsiteX12987" fmla="*/ 911162 w 2810446"/>
              <a:gd name="connsiteY12987" fmla="*/ 1016889 h 1405699"/>
              <a:gd name="connsiteX12988" fmla="*/ 908018 w 2810446"/>
              <a:gd name="connsiteY12988" fmla="*/ 1020032 h 1405699"/>
              <a:gd name="connsiteX12989" fmla="*/ 911162 w 2810446"/>
              <a:gd name="connsiteY12989" fmla="*/ 1023176 h 1405699"/>
              <a:gd name="connsiteX12990" fmla="*/ 904208 w 2810446"/>
              <a:gd name="connsiteY12990" fmla="*/ 1011936 h 1405699"/>
              <a:gd name="connsiteX12991" fmla="*/ 907352 w 2810446"/>
              <a:gd name="connsiteY12991" fmla="*/ 1008793 h 1405699"/>
              <a:gd name="connsiteX12992" fmla="*/ 904208 w 2810446"/>
              <a:gd name="connsiteY12992" fmla="*/ 1005650 h 1405699"/>
              <a:gd name="connsiteX12993" fmla="*/ 901065 w 2810446"/>
              <a:gd name="connsiteY12993" fmla="*/ 1008793 h 1405699"/>
              <a:gd name="connsiteX12994" fmla="*/ 904208 w 2810446"/>
              <a:gd name="connsiteY12994" fmla="*/ 1011936 h 1405699"/>
              <a:gd name="connsiteX12995" fmla="*/ 897541 w 2810446"/>
              <a:gd name="connsiteY12995" fmla="*/ 1000506 h 1405699"/>
              <a:gd name="connsiteX12996" fmla="*/ 900684 w 2810446"/>
              <a:gd name="connsiteY12996" fmla="*/ 997363 h 1405699"/>
              <a:gd name="connsiteX12997" fmla="*/ 897541 w 2810446"/>
              <a:gd name="connsiteY12997" fmla="*/ 994220 h 1405699"/>
              <a:gd name="connsiteX12998" fmla="*/ 894398 w 2810446"/>
              <a:gd name="connsiteY12998" fmla="*/ 997363 h 1405699"/>
              <a:gd name="connsiteX12999" fmla="*/ 897541 w 2810446"/>
              <a:gd name="connsiteY12999" fmla="*/ 1000506 h 1405699"/>
              <a:gd name="connsiteX13000" fmla="*/ 891159 w 2810446"/>
              <a:gd name="connsiteY13000" fmla="*/ 988886 h 1405699"/>
              <a:gd name="connsiteX13001" fmla="*/ 894302 w 2810446"/>
              <a:gd name="connsiteY13001" fmla="*/ 985742 h 1405699"/>
              <a:gd name="connsiteX13002" fmla="*/ 891159 w 2810446"/>
              <a:gd name="connsiteY13002" fmla="*/ 982599 h 1405699"/>
              <a:gd name="connsiteX13003" fmla="*/ 888016 w 2810446"/>
              <a:gd name="connsiteY13003" fmla="*/ 985742 h 1405699"/>
              <a:gd name="connsiteX13004" fmla="*/ 891159 w 2810446"/>
              <a:gd name="connsiteY13004" fmla="*/ 988886 h 1405699"/>
              <a:gd name="connsiteX13005" fmla="*/ 885063 w 2810446"/>
              <a:gd name="connsiteY13005" fmla="*/ 977170 h 1405699"/>
              <a:gd name="connsiteX13006" fmla="*/ 888206 w 2810446"/>
              <a:gd name="connsiteY13006" fmla="*/ 974027 h 1405699"/>
              <a:gd name="connsiteX13007" fmla="*/ 885063 w 2810446"/>
              <a:gd name="connsiteY13007" fmla="*/ 970883 h 1405699"/>
              <a:gd name="connsiteX13008" fmla="*/ 881920 w 2810446"/>
              <a:gd name="connsiteY13008" fmla="*/ 974027 h 1405699"/>
              <a:gd name="connsiteX13009" fmla="*/ 885063 w 2810446"/>
              <a:gd name="connsiteY13009" fmla="*/ 977170 h 1405699"/>
              <a:gd name="connsiteX13010" fmla="*/ 879158 w 2810446"/>
              <a:gd name="connsiteY13010" fmla="*/ 965359 h 1405699"/>
              <a:gd name="connsiteX13011" fmla="*/ 882301 w 2810446"/>
              <a:gd name="connsiteY13011" fmla="*/ 962215 h 1405699"/>
              <a:gd name="connsiteX13012" fmla="*/ 879158 w 2810446"/>
              <a:gd name="connsiteY13012" fmla="*/ 959072 h 1405699"/>
              <a:gd name="connsiteX13013" fmla="*/ 876014 w 2810446"/>
              <a:gd name="connsiteY13013" fmla="*/ 962215 h 1405699"/>
              <a:gd name="connsiteX13014" fmla="*/ 879158 w 2810446"/>
              <a:gd name="connsiteY13014" fmla="*/ 965359 h 1405699"/>
              <a:gd name="connsiteX13015" fmla="*/ 873538 w 2810446"/>
              <a:gd name="connsiteY13015" fmla="*/ 953357 h 1405699"/>
              <a:gd name="connsiteX13016" fmla="*/ 876681 w 2810446"/>
              <a:gd name="connsiteY13016" fmla="*/ 950214 h 1405699"/>
              <a:gd name="connsiteX13017" fmla="*/ 873538 w 2810446"/>
              <a:gd name="connsiteY13017" fmla="*/ 947071 h 1405699"/>
              <a:gd name="connsiteX13018" fmla="*/ 870395 w 2810446"/>
              <a:gd name="connsiteY13018" fmla="*/ 950214 h 1405699"/>
              <a:gd name="connsiteX13019" fmla="*/ 873538 w 2810446"/>
              <a:gd name="connsiteY13019" fmla="*/ 953357 h 1405699"/>
              <a:gd name="connsiteX13020" fmla="*/ 868204 w 2810446"/>
              <a:gd name="connsiteY13020" fmla="*/ 941261 h 1405699"/>
              <a:gd name="connsiteX13021" fmla="*/ 871347 w 2810446"/>
              <a:gd name="connsiteY13021" fmla="*/ 938117 h 1405699"/>
              <a:gd name="connsiteX13022" fmla="*/ 868204 w 2810446"/>
              <a:gd name="connsiteY13022" fmla="*/ 934974 h 1405699"/>
              <a:gd name="connsiteX13023" fmla="*/ 865061 w 2810446"/>
              <a:gd name="connsiteY13023" fmla="*/ 938117 h 1405699"/>
              <a:gd name="connsiteX13024" fmla="*/ 868204 w 2810446"/>
              <a:gd name="connsiteY13024" fmla="*/ 941261 h 1405699"/>
              <a:gd name="connsiteX13025" fmla="*/ 863156 w 2810446"/>
              <a:gd name="connsiteY13025" fmla="*/ 929069 h 1405699"/>
              <a:gd name="connsiteX13026" fmla="*/ 866299 w 2810446"/>
              <a:gd name="connsiteY13026" fmla="*/ 925925 h 1405699"/>
              <a:gd name="connsiteX13027" fmla="*/ 863156 w 2810446"/>
              <a:gd name="connsiteY13027" fmla="*/ 922782 h 1405699"/>
              <a:gd name="connsiteX13028" fmla="*/ 860012 w 2810446"/>
              <a:gd name="connsiteY13028" fmla="*/ 925925 h 1405699"/>
              <a:gd name="connsiteX13029" fmla="*/ 863156 w 2810446"/>
              <a:gd name="connsiteY13029" fmla="*/ 929069 h 1405699"/>
              <a:gd name="connsiteX13030" fmla="*/ 858393 w 2810446"/>
              <a:gd name="connsiteY13030" fmla="*/ 916686 h 1405699"/>
              <a:gd name="connsiteX13031" fmla="*/ 861536 w 2810446"/>
              <a:gd name="connsiteY13031" fmla="*/ 913543 h 1405699"/>
              <a:gd name="connsiteX13032" fmla="*/ 858393 w 2810446"/>
              <a:gd name="connsiteY13032" fmla="*/ 910400 h 1405699"/>
              <a:gd name="connsiteX13033" fmla="*/ 855250 w 2810446"/>
              <a:gd name="connsiteY13033" fmla="*/ 913543 h 1405699"/>
              <a:gd name="connsiteX13034" fmla="*/ 858393 w 2810446"/>
              <a:gd name="connsiteY13034" fmla="*/ 916686 h 1405699"/>
              <a:gd name="connsiteX13035" fmla="*/ 853821 w 2810446"/>
              <a:gd name="connsiteY13035" fmla="*/ 904304 h 1405699"/>
              <a:gd name="connsiteX13036" fmla="*/ 856964 w 2810446"/>
              <a:gd name="connsiteY13036" fmla="*/ 901160 h 1405699"/>
              <a:gd name="connsiteX13037" fmla="*/ 853821 w 2810446"/>
              <a:gd name="connsiteY13037" fmla="*/ 898017 h 1405699"/>
              <a:gd name="connsiteX13038" fmla="*/ 850678 w 2810446"/>
              <a:gd name="connsiteY13038" fmla="*/ 901160 h 1405699"/>
              <a:gd name="connsiteX13039" fmla="*/ 853821 w 2810446"/>
              <a:gd name="connsiteY13039" fmla="*/ 904304 h 1405699"/>
              <a:gd name="connsiteX13040" fmla="*/ 849630 w 2810446"/>
              <a:gd name="connsiteY13040" fmla="*/ 891731 h 1405699"/>
              <a:gd name="connsiteX13041" fmla="*/ 852773 w 2810446"/>
              <a:gd name="connsiteY13041" fmla="*/ 888587 h 1405699"/>
              <a:gd name="connsiteX13042" fmla="*/ 849630 w 2810446"/>
              <a:gd name="connsiteY13042" fmla="*/ 885444 h 1405699"/>
              <a:gd name="connsiteX13043" fmla="*/ 846487 w 2810446"/>
              <a:gd name="connsiteY13043" fmla="*/ 888587 h 1405699"/>
              <a:gd name="connsiteX13044" fmla="*/ 849630 w 2810446"/>
              <a:gd name="connsiteY13044" fmla="*/ 891731 h 1405699"/>
              <a:gd name="connsiteX13045" fmla="*/ 845725 w 2810446"/>
              <a:gd name="connsiteY13045" fmla="*/ 879158 h 1405699"/>
              <a:gd name="connsiteX13046" fmla="*/ 848868 w 2810446"/>
              <a:gd name="connsiteY13046" fmla="*/ 876014 h 1405699"/>
              <a:gd name="connsiteX13047" fmla="*/ 845725 w 2810446"/>
              <a:gd name="connsiteY13047" fmla="*/ 872871 h 1405699"/>
              <a:gd name="connsiteX13048" fmla="*/ 842582 w 2810446"/>
              <a:gd name="connsiteY13048" fmla="*/ 876014 h 1405699"/>
              <a:gd name="connsiteX13049" fmla="*/ 845725 w 2810446"/>
              <a:gd name="connsiteY13049" fmla="*/ 879158 h 1405699"/>
              <a:gd name="connsiteX13050" fmla="*/ 842010 w 2810446"/>
              <a:gd name="connsiteY13050" fmla="*/ 866394 h 1405699"/>
              <a:gd name="connsiteX13051" fmla="*/ 845153 w 2810446"/>
              <a:gd name="connsiteY13051" fmla="*/ 863251 h 1405699"/>
              <a:gd name="connsiteX13052" fmla="*/ 842010 w 2810446"/>
              <a:gd name="connsiteY13052" fmla="*/ 860108 h 1405699"/>
              <a:gd name="connsiteX13053" fmla="*/ 838867 w 2810446"/>
              <a:gd name="connsiteY13053" fmla="*/ 863251 h 1405699"/>
              <a:gd name="connsiteX13054" fmla="*/ 842010 w 2810446"/>
              <a:gd name="connsiteY13054" fmla="*/ 866394 h 1405699"/>
              <a:gd name="connsiteX13055" fmla="*/ 838676 w 2810446"/>
              <a:gd name="connsiteY13055" fmla="*/ 853631 h 1405699"/>
              <a:gd name="connsiteX13056" fmla="*/ 841820 w 2810446"/>
              <a:gd name="connsiteY13056" fmla="*/ 850487 h 1405699"/>
              <a:gd name="connsiteX13057" fmla="*/ 838676 w 2810446"/>
              <a:gd name="connsiteY13057" fmla="*/ 847344 h 1405699"/>
              <a:gd name="connsiteX13058" fmla="*/ 835533 w 2810446"/>
              <a:gd name="connsiteY13058" fmla="*/ 850487 h 1405699"/>
              <a:gd name="connsiteX13059" fmla="*/ 838676 w 2810446"/>
              <a:gd name="connsiteY13059" fmla="*/ 853631 h 1405699"/>
              <a:gd name="connsiteX13060" fmla="*/ 835533 w 2810446"/>
              <a:gd name="connsiteY13060" fmla="*/ 840772 h 1405699"/>
              <a:gd name="connsiteX13061" fmla="*/ 838676 w 2810446"/>
              <a:gd name="connsiteY13061" fmla="*/ 837629 h 1405699"/>
              <a:gd name="connsiteX13062" fmla="*/ 835533 w 2810446"/>
              <a:gd name="connsiteY13062" fmla="*/ 834485 h 1405699"/>
              <a:gd name="connsiteX13063" fmla="*/ 832390 w 2810446"/>
              <a:gd name="connsiteY13063" fmla="*/ 837629 h 1405699"/>
              <a:gd name="connsiteX13064" fmla="*/ 835533 w 2810446"/>
              <a:gd name="connsiteY13064" fmla="*/ 840772 h 1405699"/>
              <a:gd name="connsiteX13065" fmla="*/ 832771 w 2810446"/>
              <a:gd name="connsiteY13065" fmla="*/ 827818 h 1405699"/>
              <a:gd name="connsiteX13066" fmla="*/ 835914 w 2810446"/>
              <a:gd name="connsiteY13066" fmla="*/ 824675 h 1405699"/>
              <a:gd name="connsiteX13067" fmla="*/ 832771 w 2810446"/>
              <a:gd name="connsiteY13067" fmla="*/ 821531 h 1405699"/>
              <a:gd name="connsiteX13068" fmla="*/ 829628 w 2810446"/>
              <a:gd name="connsiteY13068" fmla="*/ 824675 h 1405699"/>
              <a:gd name="connsiteX13069" fmla="*/ 832771 w 2810446"/>
              <a:gd name="connsiteY13069" fmla="*/ 827818 h 1405699"/>
              <a:gd name="connsiteX13070" fmla="*/ 823151 w 2810446"/>
              <a:gd name="connsiteY13070" fmla="*/ 762476 h 1405699"/>
              <a:gd name="connsiteX13071" fmla="*/ 826294 w 2810446"/>
              <a:gd name="connsiteY13071" fmla="*/ 759333 h 1405699"/>
              <a:gd name="connsiteX13072" fmla="*/ 823151 w 2810446"/>
              <a:gd name="connsiteY13072" fmla="*/ 756190 h 1405699"/>
              <a:gd name="connsiteX13073" fmla="*/ 820007 w 2810446"/>
              <a:gd name="connsiteY13073" fmla="*/ 759333 h 1405699"/>
              <a:gd name="connsiteX13074" fmla="*/ 823151 w 2810446"/>
              <a:gd name="connsiteY13074" fmla="*/ 762476 h 1405699"/>
              <a:gd name="connsiteX13075" fmla="*/ 849630 w 2810446"/>
              <a:gd name="connsiteY13075" fmla="*/ 527399 h 1405699"/>
              <a:gd name="connsiteX13076" fmla="*/ 852773 w 2810446"/>
              <a:gd name="connsiteY13076" fmla="*/ 524256 h 1405699"/>
              <a:gd name="connsiteX13077" fmla="*/ 849630 w 2810446"/>
              <a:gd name="connsiteY13077" fmla="*/ 521113 h 1405699"/>
              <a:gd name="connsiteX13078" fmla="*/ 846487 w 2810446"/>
              <a:gd name="connsiteY13078" fmla="*/ 524256 h 1405699"/>
              <a:gd name="connsiteX13079" fmla="*/ 849630 w 2810446"/>
              <a:gd name="connsiteY13079" fmla="*/ 527399 h 1405699"/>
              <a:gd name="connsiteX13080" fmla="*/ 853821 w 2810446"/>
              <a:gd name="connsiteY13080" fmla="*/ 514922 h 1405699"/>
              <a:gd name="connsiteX13081" fmla="*/ 856964 w 2810446"/>
              <a:gd name="connsiteY13081" fmla="*/ 511778 h 1405699"/>
              <a:gd name="connsiteX13082" fmla="*/ 853821 w 2810446"/>
              <a:gd name="connsiteY13082" fmla="*/ 508635 h 1405699"/>
              <a:gd name="connsiteX13083" fmla="*/ 850678 w 2810446"/>
              <a:gd name="connsiteY13083" fmla="*/ 511778 h 1405699"/>
              <a:gd name="connsiteX13084" fmla="*/ 853821 w 2810446"/>
              <a:gd name="connsiteY13084" fmla="*/ 514922 h 1405699"/>
              <a:gd name="connsiteX13085" fmla="*/ 858393 w 2810446"/>
              <a:gd name="connsiteY13085" fmla="*/ 502444 h 1405699"/>
              <a:gd name="connsiteX13086" fmla="*/ 861536 w 2810446"/>
              <a:gd name="connsiteY13086" fmla="*/ 499300 h 1405699"/>
              <a:gd name="connsiteX13087" fmla="*/ 858393 w 2810446"/>
              <a:gd name="connsiteY13087" fmla="*/ 496157 h 1405699"/>
              <a:gd name="connsiteX13088" fmla="*/ 855250 w 2810446"/>
              <a:gd name="connsiteY13088" fmla="*/ 499300 h 1405699"/>
              <a:gd name="connsiteX13089" fmla="*/ 858393 w 2810446"/>
              <a:gd name="connsiteY13089" fmla="*/ 502444 h 1405699"/>
              <a:gd name="connsiteX13090" fmla="*/ 863156 w 2810446"/>
              <a:gd name="connsiteY13090" fmla="*/ 490157 h 1405699"/>
              <a:gd name="connsiteX13091" fmla="*/ 866299 w 2810446"/>
              <a:gd name="connsiteY13091" fmla="*/ 487013 h 1405699"/>
              <a:gd name="connsiteX13092" fmla="*/ 863156 w 2810446"/>
              <a:gd name="connsiteY13092" fmla="*/ 483870 h 1405699"/>
              <a:gd name="connsiteX13093" fmla="*/ 860012 w 2810446"/>
              <a:gd name="connsiteY13093" fmla="*/ 487013 h 1405699"/>
              <a:gd name="connsiteX13094" fmla="*/ 863156 w 2810446"/>
              <a:gd name="connsiteY13094" fmla="*/ 490157 h 1405699"/>
              <a:gd name="connsiteX13095" fmla="*/ 868204 w 2810446"/>
              <a:gd name="connsiteY13095" fmla="*/ 477869 h 1405699"/>
              <a:gd name="connsiteX13096" fmla="*/ 871347 w 2810446"/>
              <a:gd name="connsiteY13096" fmla="*/ 474726 h 1405699"/>
              <a:gd name="connsiteX13097" fmla="*/ 868204 w 2810446"/>
              <a:gd name="connsiteY13097" fmla="*/ 471583 h 1405699"/>
              <a:gd name="connsiteX13098" fmla="*/ 865061 w 2810446"/>
              <a:gd name="connsiteY13098" fmla="*/ 474726 h 1405699"/>
              <a:gd name="connsiteX13099" fmla="*/ 868204 w 2810446"/>
              <a:gd name="connsiteY13099" fmla="*/ 477869 h 1405699"/>
              <a:gd name="connsiteX13100" fmla="*/ 873538 w 2810446"/>
              <a:gd name="connsiteY13100" fmla="*/ 465773 h 1405699"/>
              <a:gd name="connsiteX13101" fmla="*/ 876681 w 2810446"/>
              <a:gd name="connsiteY13101" fmla="*/ 462629 h 1405699"/>
              <a:gd name="connsiteX13102" fmla="*/ 873538 w 2810446"/>
              <a:gd name="connsiteY13102" fmla="*/ 459486 h 1405699"/>
              <a:gd name="connsiteX13103" fmla="*/ 870395 w 2810446"/>
              <a:gd name="connsiteY13103" fmla="*/ 462629 h 1405699"/>
              <a:gd name="connsiteX13104" fmla="*/ 873538 w 2810446"/>
              <a:gd name="connsiteY13104" fmla="*/ 465773 h 1405699"/>
              <a:gd name="connsiteX13105" fmla="*/ 879158 w 2810446"/>
              <a:gd name="connsiteY13105" fmla="*/ 453771 h 1405699"/>
              <a:gd name="connsiteX13106" fmla="*/ 882301 w 2810446"/>
              <a:gd name="connsiteY13106" fmla="*/ 450628 h 1405699"/>
              <a:gd name="connsiteX13107" fmla="*/ 879158 w 2810446"/>
              <a:gd name="connsiteY13107" fmla="*/ 447485 h 1405699"/>
              <a:gd name="connsiteX13108" fmla="*/ 876014 w 2810446"/>
              <a:gd name="connsiteY13108" fmla="*/ 450628 h 1405699"/>
              <a:gd name="connsiteX13109" fmla="*/ 879158 w 2810446"/>
              <a:gd name="connsiteY13109" fmla="*/ 453771 h 1405699"/>
              <a:gd name="connsiteX13110" fmla="*/ 885063 w 2810446"/>
              <a:gd name="connsiteY13110" fmla="*/ 441960 h 1405699"/>
              <a:gd name="connsiteX13111" fmla="*/ 888206 w 2810446"/>
              <a:gd name="connsiteY13111" fmla="*/ 438817 h 1405699"/>
              <a:gd name="connsiteX13112" fmla="*/ 885063 w 2810446"/>
              <a:gd name="connsiteY13112" fmla="*/ 435674 h 1405699"/>
              <a:gd name="connsiteX13113" fmla="*/ 881920 w 2810446"/>
              <a:gd name="connsiteY13113" fmla="*/ 438817 h 1405699"/>
              <a:gd name="connsiteX13114" fmla="*/ 885063 w 2810446"/>
              <a:gd name="connsiteY13114" fmla="*/ 441960 h 1405699"/>
              <a:gd name="connsiteX13115" fmla="*/ 941261 w 2810446"/>
              <a:gd name="connsiteY13115" fmla="*/ 352425 h 1405699"/>
              <a:gd name="connsiteX13116" fmla="*/ 944404 w 2810446"/>
              <a:gd name="connsiteY13116" fmla="*/ 349282 h 1405699"/>
              <a:gd name="connsiteX13117" fmla="*/ 941261 w 2810446"/>
              <a:gd name="connsiteY13117" fmla="*/ 346139 h 1405699"/>
              <a:gd name="connsiteX13118" fmla="*/ 938117 w 2810446"/>
              <a:gd name="connsiteY13118" fmla="*/ 349282 h 1405699"/>
              <a:gd name="connsiteX13119" fmla="*/ 941261 w 2810446"/>
              <a:gd name="connsiteY13119" fmla="*/ 352425 h 1405699"/>
              <a:gd name="connsiteX13120" fmla="*/ 949357 w 2810446"/>
              <a:gd name="connsiteY13120" fmla="*/ 342043 h 1405699"/>
              <a:gd name="connsiteX13121" fmla="*/ 952500 w 2810446"/>
              <a:gd name="connsiteY13121" fmla="*/ 338900 h 1405699"/>
              <a:gd name="connsiteX13122" fmla="*/ 949357 w 2810446"/>
              <a:gd name="connsiteY13122" fmla="*/ 335756 h 1405699"/>
              <a:gd name="connsiteX13123" fmla="*/ 946213 w 2810446"/>
              <a:gd name="connsiteY13123" fmla="*/ 338900 h 1405699"/>
              <a:gd name="connsiteX13124" fmla="*/ 949357 w 2810446"/>
              <a:gd name="connsiteY13124" fmla="*/ 342043 h 1405699"/>
              <a:gd name="connsiteX13125" fmla="*/ 957739 w 2810446"/>
              <a:gd name="connsiteY13125" fmla="*/ 331756 h 1405699"/>
              <a:gd name="connsiteX13126" fmla="*/ 960882 w 2810446"/>
              <a:gd name="connsiteY13126" fmla="*/ 328613 h 1405699"/>
              <a:gd name="connsiteX13127" fmla="*/ 957739 w 2810446"/>
              <a:gd name="connsiteY13127" fmla="*/ 325469 h 1405699"/>
              <a:gd name="connsiteX13128" fmla="*/ 954596 w 2810446"/>
              <a:gd name="connsiteY13128" fmla="*/ 328613 h 1405699"/>
              <a:gd name="connsiteX13129" fmla="*/ 957739 w 2810446"/>
              <a:gd name="connsiteY13129" fmla="*/ 331756 h 1405699"/>
              <a:gd name="connsiteX13130" fmla="*/ 966311 w 2810446"/>
              <a:gd name="connsiteY13130" fmla="*/ 321755 h 1405699"/>
              <a:gd name="connsiteX13131" fmla="*/ 969455 w 2810446"/>
              <a:gd name="connsiteY13131" fmla="*/ 318611 h 1405699"/>
              <a:gd name="connsiteX13132" fmla="*/ 966311 w 2810446"/>
              <a:gd name="connsiteY13132" fmla="*/ 315468 h 1405699"/>
              <a:gd name="connsiteX13133" fmla="*/ 963168 w 2810446"/>
              <a:gd name="connsiteY13133" fmla="*/ 318611 h 1405699"/>
              <a:gd name="connsiteX13134" fmla="*/ 966311 w 2810446"/>
              <a:gd name="connsiteY13134" fmla="*/ 321755 h 1405699"/>
              <a:gd name="connsiteX13135" fmla="*/ 975170 w 2810446"/>
              <a:gd name="connsiteY13135" fmla="*/ 311849 h 1405699"/>
              <a:gd name="connsiteX13136" fmla="*/ 978313 w 2810446"/>
              <a:gd name="connsiteY13136" fmla="*/ 308705 h 1405699"/>
              <a:gd name="connsiteX13137" fmla="*/ 975170 w 2810446"/>
              <a:gd name="connsiteY13137" fmla="*/ 305562 h 1405699"/>
              <a:gd name="connsiteX13138" fmla="*/ 972026 w 2810446"/>
              <a:gd name="connsiteY13138" fmla="*/ 308705 h 1405699"/>
              <a:gd name="connsiteX13139" fmla="*/ 975170 w 2810446"/>
              <a:gd name="connsiteY13139" fmla="*/ 311849 h 1405699"/>
              <a:gd name="connsiteX13140" fmla="*/ 984218 w 2810446"/>
              <a:gd name="connsiteY13140" fmla="*/ 302228 h 1405699"/>
              <a:gd name="connsiteX13141" fmla="*/ 987362 w 2810446"/>
              <a:gd name="connsiteY13141" fmla="*/ 299085 h 1405699"/>
              <a:gd name="connsiteX13142" fmla="*/ 984218 w 2810446"/>
              <a:gd name="connsiteY13142" fmla="*/ 295942 h 1405699"/>
              <a:gd name="connsiteX13143" fmla="*/ 981075 w 2810446"/>
              <a:gd name="connsiteY13143" fmla="*/ 299085 h 1405699"/>
              <a:gd name="connsiteX13144" fmla="*/ 984218 w 2810446"/>
              <a:gd name="connsiteY13144" fmla="*/ 302228 h 1405699"/>
              <a:gd name="connsiteX13145" fmla="*/ 993458 w 2810446"/>
              <a:gd name="connsiteY13145" fmla="*/ 292703 h 1405699"/>
              <a:gd name="connsiteX13146" fmla="*/ 996601 w 2810446"/>
              <a:gd name="connsiteY13146" fmla="*/ 289560 h 1405699"/>
              <a:gd name="connsiteX13147" fmla="*/ 993458 w 2810446"/>
              <a:gd name="connsiteY13147" fmla="*/ 286417 h 1405699"/>
              <a:gd name="connsiteX13148" fmla="*/ 990314 w 2810446"/>
              <a:gd name="connsiteY13148" fmla="*/ 289560 h 1405699"/>
              <a:gd name="connsiteX13149" fmla="*/ 993458 w 2810446"/>
              <a:gd name="connsiteY13149" fmla="*/ 292703 h 1405699"/>
              <a:gd name="connsiteX13150" fmla="*/ 1002887 w 2810446"/>
              <a:gd name="connsiteY13150" fmla="*/ 283464 h 1405699"/>
              <a:gd name="connsiteX13151" fmla="*/ 1006031 w 2810446"/>
              <a:gd name="connsiteY13151" fmla="*/ 280321 h 1405699"/>
              <a:gd name="connsiteX13152" fmla="*/ 1002887 w 2810446"/>
              <a:gd name="connsiteY13152" fmla="*/ 277178 h 1405699"/>
              <a:gd name="connsiteX13153" fmla="*/ 999744 w 2810446"/>
              <a:gd name="connsiteY13153" fmla="*/ 280321 h 1405699"/>
              <a:gd name="connsiteX13154" fmla="*/ 1002887 w 2810446"/>
              <a:gd name="connsiteY13154" fmla="*/ 283464 h 1405699"/>
              <a:gd name="connsiteX13155" fmla="*/ 1012603 w 2810446"/>
              <a:gd name="connsiteY13155" fmla="*/ 274511 h 1405699"/>
              <a:gd name="connsiteX13156" fmla="*/ 1015746 w 2810446"/>
              <a:gd name="connsiteY13156" fmla="*/ 271367 h 1405699"/>
              <a:gd name="connsiteX13157" fmla="*/ 1012603 w 2810446"/>
              <a:gd name="connsiteY13157" fmla="*/ 268224 h 1405699"/>
              <a:gd name="connsiteX13158" fmla="*/ 1009460 w 2810446"/>
              <a:gd name="connsiteY13158" fmla="*/ 271367 h 1405699"/>
              <a:gd name="connsiteX13159" fmla="*/ 1012603 w 2810446"/>
              <a:gd name="connsiteY13159" fmla="*/ 274511 h 1405699"/>
              <a:gd name="connsiteX13160" fmla="*/ 1022413 w 2810446"/>
              <a:gd name="connsiteY13160" fmla="*/ 265652 h 1405699"/>
              <a:gd name="connsiteX13161" fmla="*/ 1025557 w 2810446"/>
              <a:gd name="connsiteY13161" fmla="*/ 262509 h 1405699"/>
              <a:gd name="connsiteX13162" fmla="*/ 1022413 w 2810446"/>
              <a:gd name="connsiteY13162" fmla="*/ 259366 h 1405699"/>
              <a:gd name="connsiteX13163" fmla="*/ 1019270 w 2810446"/>
              <a:gd name="connsiteY13163" fmla="*/ 262509 h 1405699"/>
              <a:gd name="connsiteX13164" fmla="*/ 1022413 w 2810446"/>
              <a:gd name="connsiteY13164" fmla="*/ 265652 h 1405699"/>
              <a:gd name="connsiteX13165" fmla="*/ 1032510 w 2810446"/>
              <a:gd name="connsiteY13165" fmla="*/ 257080 h 1405699"/>
              <a:gd name="connsiteX13166" fmla="*/ 1035653 w 2810446"/>
              <a:gd name="connsiteY13166" fmla="*/ 253937 h 1405699"/>
              <a:gd name="connsiteX13167" fmla="*/ 1032510 w 2810446"/>
              <a:gd name="connsiteY13167" fmla="*/ 250793 h 1405699"/>
              <a:gd name="connsiteX13168" fmla="*/ 1029367 w 2810446"/>
              <a:gd name="connsiteY13168" fmla="*/ 253937 h 1405699"/>
              <a:gd name="connsiteX13169" fmla="*/ 1032510 w 2810446"/>
              <a:gd name="connsiteY13169" fmla="*/ 257080 h 1405699"/>
              <a:gd name="connsiteX13170" fmla="*/ 1042702 w 2810446"/>
              <a:gd name="connsiteY13170" fmla="*/ 248698 h 1405699"/>
              <a:gd name="connsiteX13171" fmla="*/ 1045845 w 2810446"/>
              <a:gd name="connsiteY13171" fmla="*/ 245555 h 1405699"/>
              <a:gd name="connsiteX13172" fmla="*/ 1042702 w 2810446"/>
              <a:gd name="connsiteY13172" fmla="*/ 242411 h 1405699"/>
              <a:gd name="connsiteX13173" fmla="*/ 1039559 w 2810446"/>
              <a:gd name="connsiteY13173" fmla="*/ 245555 h 1405699"/>
              <a:gd name="connsiteX13174" fmla="*/ 1042702 w 2810446"/>
              <a:gd name="connsiteY13174" fmla="*/ 248698 h 1405699"/>
              <a:gd name="connsiteX13175" fmla="*/ 1053179 w 2810446"/>
              <a:gd name="connsiteY13175" fmla="*/ 240602 h 1405699"/>
              <a:gd name="connsiteX13176" fmla="*/ 1056323 w 2810446"/>
              <a:gd name="connsiteY13176" fmla="*/ 237458 h 1405699"/>
              <a:gd name="connsiteX13177" fmla="*/ 1053179 w 2810446"/>
              <a:gd name="connsiteY13177" fmla="*/ 234315 h 1405699"/>
              <a:gd name="connsiteX13178" fmla="*/ 1050036 w 2810446"/>
              <a:gd name="connsiteY13178" fmla="*/ 237458 h 1405699"/>
              <a:gd name="connsiteX13179" fmla="*/ 1053179 w 2810446"/>
              <a:gd name="connsiteY13179" fmla="*/ 240602 h 1405699"/>
              <a:gd name="connsiteX13180" fmla="*/ 1063752 w 2810446"/>
              <a:gd name="connsiteY13180" fmla="*/ 232696 h 1405699"/>
              <a:gd name="connsiteX13181" fmla="*/ 1066895 w 2810446"/>
              <a:gd name="connsiteY13181" fmla="*/ 229553 h 1405699"/>
              <a:gd name="connsiteX13182" fmla="*/ 1063752 w 2810446"/>
              <a:gd name="connsiteY13182" fmla="*/ 226409 h 1405699"/>
              <a:gd name="connsiteX13183" fmla="*/ 1060609 w 2810446"/>
              <a:gd name="connsiteY13183" fmla="*/ 229553 h 1405699"/>
              <a:gd name="connsiteX13184" fmla="*/ 1063752 w 2810446"/>
              <a:gd name="connsiteY13184" fmla="*/ 232696 h 1405699"/>
              <a:gd name="connsiteX13185" fmla="*/ 1074611 w 2810446"/>
              <a:gd name="connsiteY13185" fmla="*/ 224981 h 1405699"/>
              <a:gd name="connsiteX13186" fmla="*/ 1077754 w 2810446"/>
              <a:gd name="connsiteY13186" fmla="*/ 221837 h 1405699"/>
              <a:gd name="connsiteX13187" fmla="*/ 1074611 w 2810446"/>
              <a:gd name="connsiteY13187" fmla="*/ 218694 h 1405699"/>
              <a:gd name="connsiteX13188" fmla="*/ 1071467 w 2810446"/>
              <a:gd name="connsiteY13188" fmla="*/ 221837 h 1405699"/>
              <a:gd name="connsiteX13189" fmla="*/ 1074611 w 2810446"/>
              <a:gd name="connsiteY13189" fmla="*/ 224981 h 1405699"/>
              <a:gd name="connsiteX13190" fmla="*/ 1085564 w 2810446"/>
              <a:gd name="connsiteY13190" fmla="*/ 217646 h 1405699"/>
              <a:gd name="connsiteX13191" fmla="*/ 1088708 w 2810446"/>
              <a:gd name="connsiteY13191" fmla="*/ 214503 h 1405699"/>
              <a:gd name="connsiteX13192" fmla="*/ 1085564 w 2810446"/>
              <a:gd name="connsiteY13192" fmla="*/ 211360 h 1405699"/>
              <a:gd name="connsiteX13193" fmla="*/ 1082421 w 2810446"/>
              <a:gd name="connsiteY13193" fmla="*/ 214503 h 1405699"/>
              <a:gd name="connsiteX13194" fmla="*/ 1085564 w 2810446"/>
              <a:gd name="connsiteY13194" fmla="*/ 217646 h 1405699"/>
              <a:gd name="connsiteX13195" fmla="*/ 1096613 w 2810446"/>
              <a:gd name="connsiteY13195" fmla="*/ 210407 h 1405699"/>
              <a:gd name="connsiteX13196" fmla="*/ 1099757 w 2810446"/>
              <a:gd name="connsiteY13196" fmla="*/ 207264 h 1405699"/>
              <a:gd name="connsiteX13197" fmla="*/ 1096613 w 2810446"/>
              <a:gd name="connsiteY13197" fmla="*/ 204121 h 1405699"/>
              <a:gd name="connsiteX13198" fmla="*/ 1093470 w 2810446"/>
              <a:gd name="connsiteY13198" fmla="*/ 207264 h 1405699"/>
              <a:gd name="connsiteX13199" fmla="*/ 1096613 w 2810446"/>
              <a:gd name="connsiteY13199" fmla="*/ 210407 h 1405699"/>
              <a:gd name="connsiteX13200" fmla="*/ 1107948 w 2810446"/>
              <a:gd name="connsiteY13200" fmla="*/ 203549 h 1405699"/>
              <a:gd name="connsiteX13201" fmla="*/ 1111091 w 2810446"/>
              <a:gd name="connsiteY13201" fmla="*/ 200406 h 1405699"/>
              <a:gd name="connsiteX13202" fmla="*/ 1107948 w 2810446"/>
              <a:gd name="connsiteY13202" fmla="*/ 197263 h 1405699"/>
              <a:gd name="connsiteX13203" fmla="*/ 1104805 w 2810446"/>
              <a:gd name="connsiteY13203" fmla="*/ 200406 h 1405699"/>
              <a:gd name="connsiteX13204" fmla="*/ 1107948 w 2810446"/>
              <a:gd name="connsiteY13204" fmla="*/ 203549 h 1405699"/>
              <a:gd name="connsiteX13205" fmla="*/ 1119378 w 2810446"/>
              <a:gd name="connsiteY13205" fmla="*/ 196882 h 1405699"/>
              <a:gd name="connsiteX13206" fmla="*/ 1122521 w 2810446"/>
              <a:gd name="connsiteY13206" fmla="*/ 193739 h 1405699"/>
              <a:gd name="connsiteX13207" fmla="*/ 1119378 w 2810446"/>
              <a:gd name="connsiteY13207" fmla="*/ 190595 h 1405699"/>
              <a:gd name="connsiteX13208" fmla="*/ 1116235 w 2810446"/>
              <a:gd name="connsiteY13208" fmla="*/ 193739 h 1405699"/>
              <a:gd name="connsiteX13209" fmla="*/ 1119378 w 2810446"/>
              <a:gd name="connsiteY13209" fmla="*/ 196882 h 1405699"/>
              <a:gd name="connsiteX13210" fmla="*/ 1130903 w 2810446"/>
              <a:gd name="connsiteY13210" fmla="*/ 190500 h 1405699"/>
              <a:gd name="connsiteX13211" fmla="*/ 1134047 w 2810446"/>
              <a:gd name="connsiteY13211" fmla="*/ 187357 h 1405699"/>
              <a:gd name="connsiteX13212" fmla="*/ 1130903 w 2810446"/>
              <a:gd name="connsiteY13212" fmla="*/ 184214 h 1405699"/>
              <a:gd name="connsiteX13213" fmla="*/ 1127760 w 2810446"/>
              <a:gd name="connsiteY13213" fmla="*/ 187357 h 1405699"/>
              <a:gd name="connsiteX13214" fmla="*/ 1130903 w 2810446"/>
              <a:gd name="connsiteY13214" fmla="*/ 190500 h 1405699"/>
              <a:gd name="connsiteX13215" fmla="*/ 1142619 w 2810446"/>
              <a:gd name="connsiteY13215" fmla="*/ 184309 h 1405699"/>
              <a:gd name="connsiteX13216" fmla="*/ 1145762 w 2810446"/>
              <a:gd name="connsiteY13216" fmla="*/ 181166 h 1405699"/>
              <a:gd name="connsiteX13217" fmla="*/ 1142619 w 2810446"/>
              <a:gd name="connsiteY13217" fmla="*/ 178022 h 1405699"/>
              <a:gd name="connsiteX13218" fmla="*/ 1139476 w 2810446"/>
              <a:gd name="connsiteY13218" fmla="*/ 181166 h 1405699"/>
              <a:gd name="connsiteX13219" fmla="*/ 1142619 w 2810446"/>
              <a:gd name="connsiteY13219" fmla="*/ 184309 h 1405699"/>
              <a:gd name="connsiteX13220" fmla="*/ 1154525 w 2810446"/>
              <a:gd name="connsiteY13220" fmla="*/ 178499 h 1405699"/>
              <a:gd name="connsiteX13221" fmla="*/ 1157669 w 2810446"/>
              <a:gd name="connsiteY13221" fmla="*/ 175355 h 1405699"/>
              <a:gd name="connsiteX13222" fmla="*/ 1154525 w 2810446"/>
              <a:gd name="connsiteY13222" fmla="*/ 172212 h 1405699"/>
              <a:gd name="connsiteX13223" fmla="*/ 1151382 w 2810446"/>
              <a:gd name="connsiteY13223" fmla="*/ 175355 h 1405699"/>
              <a:gd name="connsiteX13224" fmla="*/ 1154525 w 2810446"/>
              <a:gd name="connsiteY13224" fmla="*/ 178499 h 1405699"/>
              <a:gd name="connsiteX13225" fmla="*/ 1166527 w 2810446"/>
              <a:gd name="connsiteY13225" fmla="*/ 172879 h 1405699"/>
              <a:gd name="connsiteX13226" fmla="*/ 1169670 w 2810446"/>
              <a:gd name="connsiteY13226" fmla="*/ 169736 h 1405699"/>
              <a:gd name="connsiteX13227" fmla="*/ 1166527 w 2810446"/>
              <a:gd name="connsiteY13227" fmla="*/ 166592 h 1405699"/>
              <a:gd name="connsiteX13228" fmla="*/ 1163384 w 2810446"/>
              <a:gd name="connsiteY13228" fmla="*/ 169736 h 1405699"/>
              <a:gd name="connsiteX13229" fmla="*/ 1166527 w 2810446"/>
              <a:gd name="connsiteY13229" fmla="*/ 172879 h 1405699"/>
              <a:gd name="connsiteX13230" fmla="*/ 1410272 w 2810446"/>
              <a:gd name="connsiteY13230" fmla="*/ 120110 h 1405699"/>
              <a:gd name="connsiteX13231" fmla="*/ 1413415 w 2810446"/>
              <a:gd name="connsiteY13231" fmla="*/ 116967 h 1405699"/>
              <a:gd name="connsiteX13232" fmla="*/ 1410272 w 2810446"/>
              <a:gd name="connsiteY13232" fmla="*/ 113824 h 1405699"/>
              <a:gd name="connsiteX13233" fmla="*/ 1407128 w 2810446"/>
              <a:gd name="connsiteY13233" fmla="*/ 116967 h 1405699"/>
              <a:gd name="connsiteX13234" fmla="*/ 1410272 w 2810446"/>
              <a:gd name="connsiteY13234" fmla="*/ 120110 h 1405699"/>
              <a:gd name="connsiteX13235" fmla="*/ 1423511 w 2810446"/>
              <a:gd name="connsiteY13235" fmla="*/ 120206 h 1405699"/>
              <a:gd name="connsiteX13236" fmla="*/ 1426655 w 2810446"/>
              <a:gd name="connsiteY13236" fmla="*/ 117062 h 1405699"/>
              <a:gd name="connsiteX13237" fmla="*/ 1423511 w 2810446"/>
              <a:gd name="connsiteY13237" fmla="*/ 113919 h 1405699"/>
              <a:gd name="connsiteX13238" fmla="*/ 1420368 w 2810446"/>
              <a:gd name="connsiteY13238" fmla="*/ 117062 h 1405699"/>
              <a:gd name="connsiteX13239" fmla="*/ 1423511 w 2810446"/>
              <a:gd name="connsiteY13239" fmla="*/ 120206 h 1405699"/>
              <a:gd name="connsiteX13240" fmla="*/ 1436751 w 2810446"/>
              <a:gd name="connsiteY13240" fmla="*/ 120682 h 1405699"/>
              <a:gd name="connsiteX13241" fmla="*/ 1439894 w 2810446"/>
              <a:gd name="connsiteY13241" fmla="*/ 117539 h 1405699"/>
              <a:gd name="connsiteX13242" fmla="*/ 1436751 w 2810446"/>
              <a:gd name="connsiteY13242" fmla="*/ 114395 h 1405699"/>
              <a:gd name="connsiteX13243" fmla="*/ 1433608 w 2810446"/>
              <a:gd name="connsiteY13243" fmla="*/ 117539 h 1405699"/>
              <a:gd name="connsiteX13244" fmla="*/ 1436751 w 2810446"/>
              <a:gd name="connsiteY13244" fmla="*/ 120682 h 1405699"/>
              <a:gd name="connsiteX13245" fmla="*/ 1449896 w 2810446"/>
              <a:gd name="connsiteY13245" fmla="*/ 121444 h 1405699"/>
              <a:gd name="connsiteX13246" fmla="*/ 1453039 w 2810446"/>
              <a:gd name="connsiteY13246" fmla="*/ 118301 h 1405699"/>
              <a:gd name="connsiteX13247" fmla="*/ 1449896 w 2810446"/>
              <a:gd name="connsiteY13247" fmla="*/ 115157 h 1405699"/>
              <a:gd name="connsiteX13248" fmla="*/ 1446752 w 2810446"/>
              <a:gd name="connsiteY13248" fmla="*/ 118301 h 1405699"/>
              <a:gd name="connsiteX13249" fmla="*/ 1449896 w 2810446"/>
              <a:gd name="connsiteY13249" fmla="*/ 121444 h 1405699"/>
              <a:gd name="connsiteX13250" fmla="*/ 1463135 w 2810446"/>
              <a:gd name="connsiteY13250" fmla="*/ 122492 h 1405699"/>
              <a:gd name="connsiteX13251" fmla="*/ 1466279 w 2810446"/>
              <a:gd name="connsiteY13251" fmla="*/ 119348 h 1405699"/>
              <a:gd name="connsiteX13252" fmla="*/ 1463135 w 2810446"/>
              <a:gd name="connsiteY13252" fmla="*/ 116205 h 1405699"/>
              <a:gd name="connsiteX13253" fmla="*/ 1459992 w 2810446"/>
              <a:gd name="connsiteY13253" fmla="*/ 119348 h 1405699"/>
              <a:gd name="connsiteX13254" fmla="*/ 1463135 w 2810446"/>
              <a:gd name="connsiteY13254" fmla="*/ 122492 h 1405699"/>
              <a:gd name="connsiteX13255" fmla="*/ 1476280 w 2810446"/>
              <a:gd name="connsiteY13255" fmla="*/ 123825 h 1405699"/>
              <a:gd name="connsiteX13256" fmla="*/ 1479423 w 2810446"/>
              <a:gd name="connsiteY13256" fmla="*/ 120682 h 1405699"/>
              <a:gd name="connsiteX13257" fmla="*/ 1476280 w 2810446"/>
              <a:gd name="connsiteY13257" fmla="*/ 117539 h 1405699"/>
              <a:gd name="connsiteX13258" fmla="*/ 1473137 w 2810446"/>
              <a:gd name="connsiteY13258" fmla="*/ 120682 h 1405699"/>
              <a:gd name="connsiteX13259" fmla="*/ 1476280 w 2810446"/>
              <a:gd name="connsiteY13259" fmla="*/ 123825 h 1405699"/>
              <a:gd name="connsiteX13260" fmla="*/ 1489424 w 2810446"/>
              <a:gd name="connsiteY13260" fmla="*/ 125444 h 1405699"/>
              <a:gd name="connsiteX13261" fmla="*/ 1492568 w 2810446"/>
              <a:gd name="connsiteY13261" fmla="*/ 122301 h 1405699"/>
              <a:gd name="connsiteX13262" fmla="*/ 1489424 w 2810446"/>
              <a:gd name="connsiteY13262" fmla="*/ 119158 h 1405699"/>
              <a:gd name="connsiteX13263" fmla="*/ 1486281 w 2810446"/>
              <a:gd name="connsiteY13263" fmla="*/ 122301 h 1405699"/>
              <a:gd name="connsiteX13264" fmla="*/ 1489424 w 2810446"/>
              <a:gd name="connsiteY13264" fmla="*/ 125444 h 1405699"/>
              <a:gd name="connsiteX13265" fmla="*/ 1502474 w 2810446"/>
              <a:gd name="connsiteY13265" fmla="*/ 127349 h 1405699"/>
              <a:gd name="connsiteX13266" fmla="*/ 1505617 w 2810446"/>
              <a:gd name="connsiteY13266" fmla="*/ 124206 h 1405699"/>
              <a:gd name="connsiteX13267" fmla="*/ 1502474 w 2810446"/>
              <a:gd name="connsiteY13267" fmla="*/ 121063 h 1405699"/>
              <a:gd name="connsiteX13268" fmla="*/ 1499330 w 2810446"/>
              <a:gd name="connsiteY13268" fmla="*/ 124206 h 1405699"/>
              <a:gd name="connsiteX13269" fmla="*/ 1502474 w 2810446"/>
              <a:gd name="connsiteY13269" fmla="*/ 127349 h 1405699"/>
              <a:gd name="connsiteX13270" fmla="*/ 1515523 w 2810446"/>
              <a:gd name="connsiteY13270" fmla="*/ 129540 h 1405699"/>
              <a:gd name="connsiteX13271" fmla="*/ 1518666 w 2810446"/>
              <a:gd name="connsiteY13271" fmla="*/ 126397 h 1405699"/>
              <a:gd name="connsiteX13272" fmla="*/ 1515523 w 2810446"/>
              <a:gd name="connsiteY13272" fmla="*/ 123253 h 1405699"/>
              <a:gd name="connsiteX13273" fmla="*/ 1512380 w 2810446"/>
              <a:gd name="connsiteY13273" fmla="*/ 126397 h 1405699"/>
              <a:gd name="connsiteX13274" fmla="*/ 1515523 w 2810446"/>
              <a:gd name="connsiteY13274" fmla="*/ 129540 h 1405699"/>
              <a:gd name="connsiteX13275" fmla="*/ 1723930 w 2810446"/>
              <a:gd name="connsiteY13275" fmla="*/ 210407 h 1405699"/>
              <a:gd name="connsiteX13276" fmla="*/ 1727073 w 2810446"/>
              <a:gd name="connsiteY13276" fmla="*/ 207264 h 1405699"/>
              <a:gd name="connsiteX13277" fmla="*/ 1723930 w 2810446"/>
              <a:gd name="connsiteY13277" fmla="*/ 204121 h 1405699"/>
              <a:gd name="connsiteX13278" fmla="*/ 1720787 w 2810446"/>
              <a:gd name="connsiteY13278" fmla="*/ 207264 h 1405699"/>
              <a:gd name="connsiteX13279" fmla="*/ 1723930 w 2810446"/>
              <a:gd name="connsiteY13279" fmla="*/ 210407 h 1405699"/>
              <a:gd name="connsiteX13280" fmla="*/ 1735074 w 2810446"/>
              <a:gd name="connsiteY13280" fmla="*/ 217646 h 1405699"/>
              <a:gd name="connsiteX13281" fmla="*/ 1738217 w 2810446"/>
              <a:gd name="connsiteY13281" fmla="*/ 214503 h 1405699"/>
              <a:gd name="connsiteX13282" fmla="*/ 1735074 w 2810446"/>
              <a:gd name="connsiteY13282" fmla="*/ 211360 h 1405699"/>
              <a:gd name="connsiteX13283" fmla="*/ 1731931 w 2810446"/>
              <a:gd name="connsiteY13283" fmla="*/ 214503 h 1405699"/>
              <a:gd name="connsiteX13284" fmla="*/ 1735074 w 2810446"/>
              <a:gd name="connsiteY13284" fmla="*/ 217646 h 1405699"/>
              <a:gd name="connsiteX13285" fmla="*/ 1746028 w 2810446"/>
              <a:gd name="connsiteY13285" fmla="*/ 224981 h 1405699"/>
              <a:gd name="connsiteX13286" fmla="*/ 1749171 w 2810446"/>
              <a:gd name="connsiteY13286" fmla="*/ 221837 h 1405699"/>
              <a:gd name="connsiteX13287" fmla="*/ 1746028 w 2810446"/>
              <a:gd name="connsiteY13287" fmla="*/ 218694 h 1405699"/>
              <a:gd name="connsiteX13288" fmla="*/ 1742885 w 2810446"/>
              <a:gd name="connsiteY13288" fmla="*/ 221837 h 1405699"/>
              <a:gd name="connsiteX13289" fmla="*/ 1746028 w 2810446"/>
              <a:gd name="connsiteY13289" fmla="*/ 224981 h 1405699"/>
              <a:gd name="connsiteX13290" fmla="*/ 1756791 w 2810446"/>
              <a:gd name="connsiteY13290" fmla="*/ 232696 h 1405699"/>
              <a:gd name="connsiteX13291" fmla="*/ 1759934 w 2810446"/>
              <a:gd name="connsiteY13291" fmla="*/ 229553 h 1405699"/>
              <a:gd name="connsiteX13292" fmla="*/ 1756791 w 2810446"/>
              <a:gd name="connsiteY13292" fmla="*/ 226409 h 1405699"/>
              <a:gd name="connsiteX13293" fmla="*/ 1753648 w 2810446"/>
              <a:gd name="connsiteY13293" fmla="*/ 229553 h 1405699"/>
              <a:gd name="connsiteX13294" fmla="*/ 1756791 w 2810446"/>
              <a:gd name="connsiteY13294" fmla="*/ 232696 h 1405699"/>
              <a:gd name="connsiteX13295" fmla="*/ 1767364 w 2810446"/>
              <a:gd name="connsiteY13295" fmla="*/ 240602 h 1405699"/>
              <a:gd name="connsiteX13296" fmla="*/ 1770507 w 2810446"/>
              <a:gd name="connsiteY13296" fmla="*/ 237458 h 1405699"/>
              <a:gd name="connsiteX13297" fmla="*/ 1767364 w 2810446"/>
              <a:gd name="connsiteY13297" fmla="*/ 234315 h 1405699"/>
              <a:gd name="connsiteX13298" fmla="*/ 1764221 w 2810446"/>
              <a:gd name="connsiteY13298" fmla="*/ 237458 h 1405699"/>
              <a:gd name="connsiteX13299" fmla="*/ 1767364 w 2810446"/>
              <a:gd name="connsiteY13299" fmla="*/ 240602 h 1405699"/>
              <a:gd name="connsiteX13300" fmla="*/ 1777841 w 2810446"/>
              <a:gd name="connsiteY13300" fmla="*/ 248698 h 1405699"/>
              <a:gd name="connsiteX13301" fmla="*/ 1780985 w 2810446"/>
              <a:gd name="connsiteY13301" fmla="*/ 245555 h 1405699"/>
              <a:gd name="connsiteX13302" fmla="*/ 1777841 w 2810446"/>
              <a:gd name="connsiteY13302" fmla="*/ 242411 h 1405699"/>
              <a:gd name="connsiteX13303" fmla="*/ 1774698 w 2810446"/>
              <a:gd name="connsiteY13303" fmla="*/ 245555 h 1405699"/>
              <a:gd name="connsiteX13304" fmla="*/ 1777841 w 2810446"/>
              <a:gd name="connsiteY13304" fmla="*/ 248698 h 1405699"/>
              <a:gd name="connsiteX13305" fmla="*/ 1788128 w 2810446"/>
              <a:gd name="connsiteY13305" fmla="*/ 257080 h 1405699"/>
              <a:gd name="connsiteX13306" fmla="*/ 1791272 w 2810446"/>
              <a:gd name="connsiteY13306" fmla="*/ 253937 h 1405699"/>
              <a:gd name="connsiteX13307" fmla="*/ 1788128 w 2810446"/>
              <a:gd name="connsiteY13307" fmla="*/ 250793 h 1405699"/>
              <a:gd name="connsiteX13308" fmla="*/ 1784985 w 2810446"/>
              <a:gd name="connsiteY13308" fmla="*/ 253937 h 1405699"/>
              <a:gd name="connsiteX13309" fmla="*/ 1788128 w 2810446"/>
              <a:gd name="connsiteY13309" fmla="*/ 257080 h 1405699"/>
              <a:gd name="connsiteX13310" fmla="*/ 1798130 w 2810446"/>
              <a:gd name="connsiteY13310" fmla="*/ 265652 h 1405699"/>
              <a:gd name="connsiteX13311" fmla="*/ 1801273 w 2810446"/>
              <a:gd name="connsiteY13311" fmla="*/ 262509 h 1405699"/>
              <a:gd name="connsiteX13312" fmla="*/ 1798130 w 2810446"/>
              <a:gd name="connsiteY13312" fmla="*/ 259366 h 1405699"/>
              <a:gd name="connsiteX13313" fmla="*/ 1794986 w 2810446"/>
              <a:gd name="connsiteY13313" fmla="*/ 262509 h 1405699"/>
              <a:gd name="connsiteX13314" fmla="*/ 1798130 w 2810446"/>
              <a:gd name="connsiteY13314" fmla="*/ 265652 h 1405699"/>
              <a:gd name="connsiteX13315" fmla="*/ 1808036 w 2810446"/>
              <a:gd name="connsiteY13315" fmla="*/ 274511 h 1405699"/>
              <a:gd name="connsiteX13316" fmla="*/ 1811179 w 2810446"/>
              <a:gd name="connsiteY13316" fmla="*/ 271367 h 1405699"/>
              <a:gd name="connsiteX13317" fmla="*/ 1808036 w 2810446"/>
              <a:gd name="connsiteY13317" fmla="*/ 268224 h 1405699"/>
              <a:gd name="connsiteX13318" fmla="*/ 1804892 w 2810446"/>
              <a:gd name="connsiteY13318" fmla="*/ 271367 h 1405699"/>
              <a:gd name="connsiteX13319" fmla="*/ 1808036 w 2810446"/>
              <a:gd name="connsiteY13319" fmla="*/ 274511 h 1405699"/>
              <a:gd name="connsiteX13320" fmla="*/ 1817656 w 2810446"/>
              <a:gd name="connsiteY13320" fmla="*/ 283464 h 1405699"/>
              <a:gd name="connsiteX13321" fmla="*/ 1820799 w 2810446"/>
              <a:gd name="connsiteY13321" fmla="*/ 280321 h 1405699"/>
              <a:gd name="connsiteX13322" fmla="*/ 1817656 w 2810446"/>
              <a:gd name="connsiteY13322" fmla="*/ 277178 h 1405699"/>
              <a:gd name="connsiteX13323" fmla="*/ 1814513 w 2810446"/>
              <a:gd name="connsiteY13323" fmla="*/ 280321 h 1405699"/>
              <a:gd name="connsiteX13324" fmla="*/ 1817656 w 2810446"/>
              <a:gd name="connsiteY13324" fmla="*/ 283464 h 1405699"/>
              <a:gd name="connsiteX13325" fmla="*/ 1827086 w 2810446"/>
              <a:gd name="connsiteY13325" fmla="*/ 292703 h 1405699"/>
              <a:gd name="connsiteX13326" fmla="*/ 1830229 w 2810446"/>
              <a:gd name="connsiteY13326" fmla="*/ 289560 h 1405699"/>
              <a:gd name="connsiteX13327" fmla="*/ 1827086 w 2810446"/>
              <a:gd name="connsiteY13327" fmla="*/ 286417 h 1405699"/>
              <a:gd name="connsiteX13328" fmla="*/ 1823942 w 2810446"/>
              <a:gd name="connsiteY13328" fmla="*/ 289560 h 1405699"/>
              <a:gd name="connsiteX13329" fmla="*/ 1827086 w 2810446"/>
              <a:gd name="connsiteY13329" fmla="*/ 292703 h 1405699"/>
              <a:gd name="connsiteX13330" fmla="*/ 1836420 w 2810446"/>
              <a:gd name="connsiteY13330" fmla="*/ 302228 h 1405699"/>
              <a:gd name="connsiteX13331" fmla="*/ 1839563 w 2810446"/>
              <a:gd name="connsiteY13331" fmla="*/ 299085 h 1405699"/>
              <a:gd name="connsiteX13332" fmla="*/ 1836420 w 2810446"/>
              <a:gd name="connsiteY13332" fmla="*/ 295942 h 1405699"/>
              <a:gd name="connsiteX13333" fmla="*/ 1833277 w 2810446"/>
              <a:gd name="connsiteY13333" fmla="*/ 299085 h 1405699"/>
              <a:gd name="connsiteX13334" fmla="*/ 1836420 w 2810446"/>
              <a:gd name="connsiteY13334" fmla="*/ 302228 h 1405699"/>
              <a:gd name="connsiteX13335" fmla="*/ 1845374 w 2810446"/>
              <a:gd name="connsiteY13335" fmla="*/ 311849 h 1405699"/>
              <a:gd name="connsiteX13336" fmla="*/ 1848517 w 2810446"/>
              <a:gd name="connsiteY13336" fmla="*/ 308705 h 1405699"/>
              <a:gd name="connsiteX13337" fmla="*/ 1845374 w 2810446"/>
              <a:gd name="connsiteY13337" fmla="*/ 305562 h 1405699"/>
              <a:gd name="connsiteX13338" fmla="*/ 1842230 w 2810446"/>
              <a:gd name="connsiteY13338" fmla="*/ 308705 h 1405699"/>
              <a:gd name="connsiteX13339" fmla="*/ 1845374 w 2810446"/>
              <a:gd name="connsiteY13339" fmla="*/ 311849 h 1405699"/>
              <a:gd name="connsiteX13340" fmla="*/ 1854232 w 2810446"/>
              <a:gd name="connsiteY13340" fmla="*/ 321755 h 1405699"/>
              <a:gd name="connsiteX13341" fmla="*/ 1857375 w 2810446"/>
              <a:gd name="connsiteY13341" fmla="*/ 318611 h 1405699"/>
              <a:gd name="connsiteX13342" fmla="*/ 1854232 w 2810446"/>
              <a:gd name="connsiteY13342" fmla="*/ 315468 h 1405699"/>
              <a:gd name="connsiteX13343" fmla="*/ 1851089 w 2810446"/>
              <a:gd name="connsiteY13343" fmla="*/ 318611 h 1405699"/>
              <a:gd name="connsiteX13344" fmla="*/ 1854232 w 2810446"/>
              <a:gd name="connsiteY13344" fmla="*/ 321755 h 1405699"/>
              <a:gd name="connsiteX13345" fmla="*/ 1862804 w 2810446"/>
              <a:gd name="connsiteY13345" fmla="*/ 331756 h 1405699"/>
              <a:gd name="connsiteX13346" fmla="*/ 1865948 w 2810446"/>
              <a:gd name="connsiteY13346" fmla="*/ 328613 h 1405699"/>
              <a:gd name="connsiteX13347" fmla="*/ 1862804 w 2810446"/>
              <a:gd name="connsiteY13347" fmla="*/ 325469 h 1405699"/>
              <a:gd name="connsiteX13348" fmla="*/ 1859661 w 2810446"/>
              <a:gd name="connsiteY13348" fmla="*/ 328613 h 1405699"/>
              <a:gd name="connsiteX13349" fmla="*/ 1862804 w 2810446"/>
              <a:gd name="connsiteY13349" fmla="*/ 331756 h 1405699"/>
              <a:gd name="connsiteX13350" fmla="*/ 1871186 w 2810446"/>
              <a:gd name="connsiteY13350" fmla="*/ 342043 h 1405699"/>
              <a:gd name="connsiteX13351" fmla="*/ 1874330 w 2810446"/>
              <a:gd name="connsiteY13351" fmla="*/ 338900 h 1405699"/>
              <a:gd name="connsiteX13352" fmla="*/ 1871186 w 2810446"/>
              <a:gd name="connsiteY13352" fmla="*/ 335756 h 1405699"/>
              <a:gd name="connsiteX13353" fmla="*/ 1868043 w 2810446"/>
              <a:gd name="connsiteY13353" fmla="*/ 338900 h 1405699"/>
              <a:gd name="connsiteX13354" fmla="*/ 1871186 w 2810446"/>
              <a:gd name="connsiteY13354" fmla="*/ 342043 h 1405699"/>
              <a:gd name="connsiteX13355" fmla="*/ 1879283 w 2810446"/>
              <a:gd name="connsiteY13355" fmla="*/ 352425 h 1405699"/>
              <a:gd name="connsiteX13356" fmla="*/ 1882426 w 2810446"/>
              <a:gd name="connsiteY13356" fmla="*/ 349282 h 1405699"/>
              <a:gd name="connsiteX13357" fmla="*/ 1879283 w 2810446"/>
              <a:gd name="connsiteY13357" fmla="*/ 346139 h 1405699"/>
              <a:gd name="connsiteX13358" fmla="*/ 1876139 w 2810446"/>
              <a:gd name="connsiteY13358" fmla="*/ 349282 h 1405699"/>
              <a:gd name="connsiteX13359" fmla="*/ 1879283 w 2810446"/>
              <a:gd name="connsiteY13359" fmla="*/ 352425 h 1405699"/>
              <a:gd name="connsiteX13360" fmla="*/ 1887188 w 2810446"/>
              <a:gd name="connsiteY13360" fmla="*/ 363093 h 1405699"/>
              <a:gd name="connsiteX13361" fmla="*/ 1890332 w 2810446"/>
              <a:gd name="connsiteY13361" fmla="*/ 359950 h 1405699"/>
              <a:gd name="connsiteX13362" fmla="*/ 1887188 w 2810446"/>
              <a:gd name="connsiteY13362" fmla="*/ 356807 h 1405699"/>
              <a:gd name="connsiteX13363" fmla="*/ 1884045 w 2810446"/>
              <a:gd name="connsiteY13363" fmla="*/ 359950 h 1405699"/>
              <a:gd name="connsiteX13364" fmla="*/ 1887188 w 2810446"/>
              <a:gd name="connsiteY13364" fmla="*/ 363093 h 1405699"/>
              <a:gd name="connsiteX13365" fmla="*/ 1894904 w 2810446"/>
              <a:gd name="connsiteY13365" fmla="*/ 373856 h 1405699"/>
              <a:gd name="connsiteX13366" fmla="*/ 1898047 w 2810446"/>
              <a:gd name="connsiteY13366" fmla="*/ 370713 h 1405699"/>
              <a:gd name="connsiteX13367" fmla="*/ 1894904 w 2810446"/>
              <a:gd name="connsiteY13367" fmla="*/ 367570 h 1405699"/>
              <a:gd name="connsiteX13368" fmla="*/ 1891760 w 2810446"/>
              <a:gd name="connsiteY13368" fmla="*/ 370713 h 1405699"/>
              <a:gd name="connsiteX13369" fmla="*/ 1894904 w 2810446"/>
              <a:gd name="connsiteY13369" fmla="*/ 373856 h 1405699"/>
              <a:gd name="connsiteX13370" fmla="*/ 1902238 w 2810446"/>
              <a:gd name="connsiteY13370" fmla="*/ 384810 h 1405699"/>
              <a:gd name="connsiteX13371" fmla="*/ 1905381 w 2810446"/>
              <a:gd name="connsiteY13371" fmla="*/ 381667 h 1405699"/>
              <a:gd name="connsiteX13372" fmla="*/ 1902238 w 2810446"/>
              <a:gd name="connsiteY13372" fmla="*/ 378524 h 1405699"/>
              <a:gd name="connsiteX13373" fmla="*/ 1899095 w 2810446"/>
              <a:gd name="connsiteY13373" fmla="*/ 381667 h 1405699"/>
              <a:gd name="connsiteX13374" fmla="*/ 1902238 w 2810446"/>
              <a:gd name="connsiteY13374" fmla="*/ 384810 h 1405699"/>
              <a:gd name="connsiteX13375" fmla="*/ 1909477 w 2810446"/>
              <a:gd name="connsiteY13375" fmla="*/ 395954 h 1405699"/>
              <a:gd name="connsiteX13376" fmla="*/ 1912620 w 2810446"/>
              <a:gd name="connsiteY13376" fmla="*/ 392811 h 1405699"/>
              <a:gd name="connsiteX13377" fmla="*/ 1909477 w 2810446"/>
              <a:gd name="connsiteY13377" fmla="*/ 389668 h 1405699"/>
              <a:gd name="connsiteX13378" fmla="*/ 1906334 w 2810446"/>
              <a:gd name="connsiteY13378" fmla="*/ 392811 h 1405699"/>
              <a:gd name="connsiteX13379" fmla="*/ 1909477 w 2810446"/>
              <a:gd name="connsiteY13379" fmla="*/ 395954 h 1405699"/>
              <a:gd name="connsiteX13380" fmla="*/ 1916335 w 2810446"/>
              <a:gd name="connsiteY13380" fmla="*/ 407194 h 1405699"/>
              <a:gd name="connsiteX13381" fmla="*/ 1919478 w 2810446"/>
              <a:gd name="connsiteY13381" fmla="*/ 404050 h 1405699"/>
              <a:gd name="connsiteX13382" fmla="*/ 1916335 w 2810446"/>
              <a:gd name="connsiteY13382" fmla="*/ 400907 h 1405699"/>
              <a:gd name="connsiteX13383" fmla="*/ 1913192 w 2810446"/>
              <a:gd name="connsiteY13383" fmla="*/ 404050 h 1405699"/>
              <a:gd name="connsiteX13384" fmla="*/ 1916335 w 2810446"/>
              <a:gd name="connsiteY13384" fmla="*/ 407194 h 1405699"/>
              <a:gd name="connsiteX13385" fmla="*/ 1923002 w 2810446"/>
              <a:gd name="connsiteY13385" fmla="*/ 418624 h 1405699"/>
              <a:gd name="connsiteX13386" fmla="*/ 1926146 w 2810446"/>
              <a:gd name="connsiteY13386" fmla="*/ 415481 h 1405699"/>
              <a:gd name="connsiteX13387" fmla="*/ 1923002 w 2810446"/>
              <a:gd name="connsiteY13387" fmla="*/ 412337 h 1405699"/>
              <a:gd name="connsiteX13388" fmla="*/ 1919859 w 2810446"/>
              <a:gd name="connsiteY13388" fmla="*/ 415481 h 1405699"/>
              <a:gd name="connsiteX13389" fmla="*/ 1923002 w 2810446"/>
              <a:gd name="connsiteY13389" fmla="*/ 418624 h 1405699"/>
              <a:gd name="connsiteX13390" fmla="*/ 1929384 w 2810446"/>
              <a:gd name="connsiteY13390" fmla="*/ 430244 h 1405699"/>
              <a:gd name="connsiteX13391" fmla="*/ 1932527 w 2810446"/>
              <a:gd name="connsiteY13391" fmla="*/ 427101 h 1405699"/>
              <a:gd name="connsiteX13392" fmla="*/ 1929384 w 2810446"/>
              <a:gd name="connsiteY13392" fmla="*/ 423958 h 1405699"/>
              <a:gd name="connsiteX13393" fmla="*/ 1926241 w 2810446"/>
              <a:gd name="connsiteY13393" fmla="*/ 427101 h 1405699"/>
              <a:gd name="connsiteX13394" fmla="*/ 1929384 w 2810446"/>
              <a:gd name="connsiteY13394" fmla="*/ 430244 h 1405699"/>
              <a:gd name="connsiteX13395" fmla="*/ 1935575 w 2810446"/>
              <a:gd name="connsiteY13395" fmla="*/ 441960 h 1405699"/>
              <a:gd name="connsiteX13396" fmla="*/ 1938718 w 2810446"/>
              <a:gd name="connsiteY13396" fmla="*/ 438817 h 1405699"/>
              <a:gd name="connsiteX13397" fmla="*/ 1935575 w 2810446"/>
              <a:gd name="connsiteY13397" fmla="*/ 435674 h 1405699"/>
              <a:gd name="connsiteX13398" fmla="*/ 1932432 w 2810446"/>
              <a:gd name="connsiteY13398" fmla="*/ 438817 h 1405699"/>
              <a:gd name="connsiteX13399" fmla="*/ 1935575 w 2810446"/>
              <a:gd name="connsiteY13399" fmla="*/ 441960 h 1405699"/>
              <a:gd name="connsiteX13400" fmla="*/ 1941386 w 2810446"/>
              <a:gd name="connsiteY13400" fmla="*/ 453771 h 1405699"/>
              <a:gd name="connsiteX13401" fmla="*/ 1944529 w 2810446"/>
              <a:gd name="connsiteY13401" fmla="*/ 450628 h 1405699"/>
              <a:gd name="connsiteX13402" fmla="*/ 1941386 w 2810446"/>
              <a:gd name="connsiteY13402" fmla="*/ 447485 h 1405699"/>
              <a:gd name="connsiteX13403" fmla="*/ 1938242 w 2810446"/>
              <a:gd name="connsiteY13403" fmla="*/ 450628 h 1405699"/>
              <a:gd name="connsiteX13404" fmla="*/ 1941386 w 2810446"/>
              <a:gd name="connsiteY13404" fmla="*/ 453771 h 1405699"/>
              <a:gd name="connsiteX13405" fmla="*/ 1947005 w 2810446"/>
              <a:gd name="connsiteY13405" fmla="*/ 465773 h 1405699"/>
              <a:gd name="connsiteX13406" fmla="*/ 1950149 w 2810446"/>
              <a:gd name="connsiteY13406" fmla="*/ 462629 h 1405699"/>
              <a:gd name="connsiteX13407" fmla="*/ 1947005 w 2810446"/>
              <a:gd name="connsiteY13407" fmla="*/ 459486 h 1405699"/>
              <a:gd name="connsiteX13408" fmla="*/ 1943862 w 2810446"/>
              <a:gd name="connsiteY13408" fmla="*/ 462629 h 1405699"/>
              <a:gd name="connsiteX13409" fmla="*/ 1947005 w 2810446"/>
              <a:gd name="connsiteY13409" fmla="*/ 465773 h 1405699"/>
              <a:gd name="connsiteX13410" fmla="*/ 1952339 w 2810446"/>
              <a:gd name="connsiteY13410" fmla="*/ 477869 h 1405699"/>
              <a:gd name="connsiteX13411" fmla="*/ 1955483 w 2810446"/>
              <a:gd name="connsiteY13411" fmla="*/ 474726 h 1405699"/>
              <a:gd name="connsiteX13412" fmla="*/ 1952339 w 2810446"/>
              <a:gd name="connsiteY13412" fmla="*/ 471583 h 1405699"/>
              <a:gd name="connsiteX13413" fmla="*/ 1949196 w 2810446"/>
              <a:gd name="connsiteY13413" fmla="*/ 474726 h 1405699"/>
              <a:gd name="connsiteX13414" fmla="*/ 1952339 w 2810446"/>
              <a:gd name="connsiteY13414" fmla="*/ 477869 h 1405699"/>
              <a:gd name="connsiteX13415" fmla="*/ 1957388 w 2810446"/>
              <a:gd name="connsiteY13415" fmla="*/ 490157 h 1405699"/>
              <a:gd name="connsiteX13416" fmla="*/ 1960531 w 2810446"/>
              <a:gd name="connsiteY13416" fmla="*/ 487013 h 1405699"/>
              <a:gd name="connsiteX13417" fmla="*/ 1957388 w 2810446"/>
              <a:gd name="connsiteY13417" fmla="*/ 483870 h 1405699"/>
              <a:gd name="connsiteX13418" fmla="*/ 1954244 w 2810446"/>
              <a:gd name="connsiteY13418" fmla="*/ 487013 h 1405699"/>
              <a:gd name="connsiteX13419" fmla="*/ 1957388 w 2810446"/>
              <a:gd name="connsiteY13419" fmla="*/ 490157 h 1405699"/>
              <a:gd name="connsiteX13420" fmla="*/ 1962245 w 2810446"/>
              <a:gd name="connsiteY13420" fmla="*/ 502444 h 1405699"/>
              <a:gd name="connsiteX13421" fmla="*/ 1965389 w 2810446"/>
              <a:gd name="connsiteY13421" fmla="*/ 499300 h 1405699"/>
              <a:gd name="connsiteX13422" fmla="*/ 1962245 w 2810446"/>
              <a:gd name="connsiteY13422" fmla="*/ 496157 h 1405699"/>
              <a:gd name="connsiteX13423" fmla="*/ 1959102 w 2810446"/>
              <a:gd name="connsiteY13423" fmla="*/ 499300 h 1405699"/>
              <a:gd name="connsiteX13424" fmla="*/ 1962245 w 2810446"/>
              <a:gd name="connsiteY13424" fmla="*/ 502444 h 1405699"/>
              <a:gd name="connsiteX13425" fmla="*/ 1966722 w 2810446"/>
              <a:gd name="connsiteY13425" fmla="*/ 514922 h 1405699"/>
              <a:gd name="connsiteX13426" fmla="*/ 1969865 w 2810446"/>
              <a:gd name="connsiteY13426" fmla="*/ 511778 h 1405699"/>
              <a:gd name="connsiteX13427" fmla="*/ 1966722 w 2810446"/>
              <a:gd name="connsiteY13427" fmla="*/ 508635 h 1405699"/>
              <a:gd name="connsiteX13428" fmla="*/ 1963579 w 2810446"/>
              <a:gd name="connsiteY13428" fmla="*/ 511778 h 1405699"/>
              <a:gd name="connsiteX13429" fmla="*/ 1966722 w 2810446"/>
              <a:gd name="connsiteY13429" fmla="*/ 514922 h 1405699"/>
              <a:gd name="connsiteX13430" fmla="*/ 1970913 w 2810446"/>
              <a:gd name="connsiteY13430" fmla="*/ 527399 h 1405699"/>
              <a:gd name="connsiteX13431" fmla="*/ 1974056 w 2810446"/>
              <a:gd name="connsiteY13431" fmla="*/ 524256 h 1405699"/>
              <a:gd name="connsiteX13432" fmla="*/ 1970913 w 2810446"/>
              <a:gd name="connsiteY13432" fmla="*/ 521113 h 1405699"/>
              <a:gd name="connsiteX13433" fmla="*/ 1967770 w 2810446"/>
              <a:gd name="connsiteY13433" fmla="*/ 524256 h 1405699"/>
              <a:gd name="connsiteX13434" fmla="*/ 1970913 w 2810446"/>
              <a:gd name="connsiteY13434" fmla="*/ 527399 h 1405699"/>
              <a:gd name="connsiteX13435" fmla="*/ 1974914 w 2810446"/>
              <a:gd name="connsiteY13435" fmla="*/ 540068 h 1405699"/>
              <a:gd name="connsiteX13436" fmla="*/ 1978057 w 2810446"/>
              <a:gd name="connsiteY13436" fmla="*/ 536924 h 1405699"/>
              <a:gd name="connsiteX13437" fmla="*/ 1974914 w 2810446"/>
              <a:gd name="connsiteY13437" fmla="*/ 533781 h 1405699"/>
              <a:gd name="connsiteX13438" fmla="*/ 1971770 w 2810446"/>
              <a:gd name="connsiteY13438" fmla="*/ 536924 h 1405699"/>
              <a:gd name="connsiteX13439" fmla="*/ 1974914 w 2810446"/>
              <a:gd name="connsiteY13439" fmla="*/ 540068 h 1405699"/>
              <a:gd name="connsiteX13440" fmla="*/ 1978533 w 2810446"/>
              <a:gd name="connsiteY13440" fmla="*/ 552736 h 1405699"/>
              <a:gd name="connsiteX13441" fmla="*/ 1981676 w 2810446"/>
              <a:gd name="connsiteY13441" fmla="*/ 549593 h 1405699"/>
              <a:gd name="connsiteX13442" fmla="*/ 1978533 w 2810446"/>
              <a:gd name="connsiteY13442" fmla="*/ 546449 h 1405699"/>
              <a:gd name="connsiteX13443" fmla="*/ 1975390 w 2810446"/>
              <a:gd name="connsiteY13443" fmla="*/ 549593 h 1405699"/>
              <a:gd name="connsiteX13444" fmla="*/ 1978533 w 2810446"/>
              <a:gd name="connsiteY13444" fmla="*/ 552736 h 1405699"/>
              <a:gd name="connsiteX13445" fmla="*/ 1981962 w 2810446"/>
              <a:gd name="connsiteY13445" fmla="*/ 565595 h 1405699"/>
              <a:gd name="connsiteX13446" fmla="*/ 1985105 w 2810446"/>
              <a:gd name="connsiteY13446" fmla="*/ 562451 h 1405699"/>
              <a:gd name="connsiteX13447" fmla="*/ 1981962 w 2810446"/>
              <a:gd name="connsiteY13447" fmla="*/ 559308 h 1405699"/>
              <a:gd name="connsiteX13448" fmla="*/ 1978819 w 2810446"/>
              <a:gd name="connsiteY13448" fmla="*/ 562451 h 1405699"/>
              <a:gd name="connsiteX13449" fmla="*/ 1981962 w 2810446"/>
              <a:gd name="connsiteY13449" fmla="*/ 565595 h 1405699"/>
              <a:gd name="connsiteX13450" fmla="*/ 1985010 w 2810446"/>
              <a:gd name="connsiteY13450" fmla="*/ 578453 h 1405699"/>
              <a:gd name="connsiteX13451" fmla="*/ 1988153 w 2810446"/>
              <a:gd name="connsiteY13451" fmla="*/ 575310 h 1405699"/>
              <a:gd name="connsiteX13452" fmla="*/ 1985010 w 2810446"/>
              <a:gd name="connsiteY13452" fmla="*/ 572167 h 1405699"/>
              <a:gd name="connsiteX13453" fmla="*/ 1981867 w 2810446"/>
              <a:gd name="connsiteY13453" fmla="*/ 575310 h 1405699"/>
              <a:gd name="connsiteX13454" fmla="*/ 1985010 w 2810446"/>
              <a:gd name="connsiteY13454" fmla="*/ 578453 h 1405699"/>
              <a:gd name="connsiteX13455" fmla="*/ 1987772 w 2810446"/>
              <a:gd name="connsiteY13455" fmla="*/ 591312 h 1405699"/>
              <a:gd name="connsiteX13456" fmla="*/ 1990916 w 2810446"/>
              <a:gd name="connsiteY13456" fmla="*/ 588169 h 1405699"/>
              <a:gd name="connsiteX13457" fmla="*/ 1987772 w 2810446"/>
              <a:gd name="connsiteY13457" fmla="*/ 585026 h 1405699"/>
              <a:gd name="connsiteX13458" fmla="*/ 1984629 w 2810446"/>
              <a:gd name="connsiteY13458" fmla="*/ 588169 h 1405699"/>
              <a:gd name="connsiteX13459" fmla="*/ 1987772 w 2810446"/>
              <a:gd name="connsiteY13459" fmla="*/ 591312 h 1405699"/>
              <a:gd name="connsiteX13460" fmla="*/ 1990344 w 2810446"/>
              <a:gd name="connsiteY13460" fmla="*/ 604361 h 1405699"/>
              <a:gd name="connsiteX13461" fmla="*/ 1993487 w 2810446"/>
              <a:gd name="connsiteY13461" fmla="*/ 601218 h 1405699"/>
              <a:gd name="connsiteX13462" fmla="*/ 1990344 w 2810446"/>
              <a:gd name="connsiteY13462" fmla="*/ 598075 h 1405699"/>
              <a:gd name="connsiteX13463" fmla="*/ 1987201 w 2810446"/>
              <a:gd name="connsiteY13463" fmla="*/ 601218 h 1405699"/>
              <a:gd name="connsiteX13464" fmla="*/ 1990344 w 2810446"/>
              <a:gd name="connsiteY13464" fmla="*/ 604361 h 1405699"/>
              <a:gd name="connsiteX13465" fmla="*/ 1992535 w 2810446"/>
              <a:gd name="connsiteY13465" fmla="*/ 617411 h 1405699"/>
              <a:gd name="connsiteX13466" fmla="*/ 1995678 w 2810446"/>
              <a:gd name="connsiteY13466" fmla="*/ 614267 h 1405699"/>
              <a:gd name="connsiteX13467" fmla="*/ 1992535 w 2810446"/>
              <a:gd name="connsiteY13467" fmla="*/ 611124 h 1405699"/>
              <a:gd name="connsiteX13468" fmla="*/ 1989392 w 2810446"/>
              <a:gd name="connsiteY13468" fmla="*/ 614267 h 1405699"/>
              <a:gd name="connsiteX13469" fmla="*/ 1992535 w 2810446"/>
              <a:gd name="connsiteY13469" fmla="*/ 617411 h 1405699"/>
              <a:gd name="connsiteX13470" fmla="*/ 1994440 w 2810446"/>
              <a:gd name="connsiteY13470" fmla="*/ 630460 h 1405699"/>
              <a:gd name="connsiteX13471" fmla="*/ 1997583 w 2810446"/>
              <a:gd name="connsiteY13471" fmla="*/ 627317 h 1405699"/>
              <a:gd name="connsiteX13472" fmla="*/ 1994440 w 2810446"/>
              <a:gd name="connsiteY13472" fmla="*/ 624173 h 1405699"/>
              <a:gd name="connsiteX13473" fmla="*/ 1991297 w 2810446"/>
              <a:gd name="connsiteY13473" fmla="*/ 627317 h 1405699"/>
              <a:gd name="connsiteX13474" fmla="*/ 1994440 w 2810446"/>
              <a:gd name="connsiteY13474" fmla="*/ 630460 h 1405699"/>
              <a:gd name="connsiteX13475" fmla="*/ 1996059 w 2810446"/>
              <a:gd name="connsiteY13475" fmla="*/ 643604 h 1405699"/>
              <a:gd name="connsiteX13476" fmla="*/ 1999202 w 2810446"/>
              <a:gd name="connsiteY13476" fmla="*/ 640461 h 1405699"/>
              <a:gd name="connsiteX13477" fmla="*/ 1996059 w 2810446"/>
              <a:gd name="connsiteY13477" fmla="*/ 637318 h 1405699"/>
              <a:gd name="connsiteX13478" fmla="*/ 1992916 w 2810446"/>
              <a:gd name="connsiteY13478" fmla="*/ 640461 h 1405699"/>
              <a:gd name="connsiteX13479" fmla="*/ 1996059 w 2810446"/>
              <a:gd name="connsiteY13479" fmla="*/ 643604 h 1405699"/>
              <a:gd name="connsiteX13480" fmla="*/ 1997393 w 2810446"/>
              <a:gd name="connsiteY13480" fmla="*/ 656749 h 1405699"/>
              <a:gd name="connsiteX13481" fmla="*/ 2000536 w 2810446"/>
              <a:gd name="connsiteY13481" fmla="*/ 653606 h 1405699"/>
              <a:gd name="connsiteX13482" fmla="*/ 1997393 w 2810446"/>
              <a:gd name="connsiteY13482" fmla="*/ 650462 h 1405699"/>
              <a:gd name="connsiteX13483" fmla="*/ 1994249 w 2810446"/>
              <a:gd name="connsiteY13483" fmla="*/ 653606 h 1405699"/>
              <a:gd name="connsiteX13484" fmla="*/ 1997393 w 2810446"/>
              <a:gd name="connsiteY13484" fmla="*/ 656749 h 1405699"/>
              <a:gd name="connsiteX13485" fmla="*/ 1998440 w 2810446"/>
              <a:gd name="connsiteY13485" fmla="*/ 669893 h 1405699"/>
              <a:gd name="connsiteX13486" fmla="*/ 2001584 w 2810446"/>
              <a:gd name="connsiteY13486" fmla="*/ 666750 h 1405699"/>
              <a:gd name="connsiteX13487" fmla="*/ 1998440 w 2810446"/>
              <a:gd name="connsiteY13487" fmla="*/ 663607 h 1405699"/>
              <a:gd name="connsiteX13488" fmla="*/ 1995297 w 2810446"/>
              <a:gd name="connsiteY13488" fmla="*/ 666750 h 1405699"/>
              <a:gd name="connsiteX13489" fmla="*/ 1998440 w 2810446"/>
              <a:gd name="connsiteY13489" fmla="*/ 669893 h 1405699"/>
              <a:gd name="connsiteX13490" fmla="*/ 1999202 w 2810446"/>
              <a:gd name="connsiteY13490" fmla="*/ 683133 h 1405699"/>
              <a:gd name="connsiteX13491" fmla="*/ 2002346 w 2810446"/>
              <a:gd name="connsiteY13491" fmla="*/ 679990 h 1405699"/>
              <a:gd name="connsiteX13492" fmla="*/ 1999202 w 2810446"/>
              <a:gd name="connsiteY13492" fmla="*/ 676847 h 1405699"/>
              <a:gd name="connsiteX13493" fmla="*/ 1996059 w 2810446"/>
              <a:gd name="connsiteY13493" fmla="*/ 679990 h 1405699"/>
              <a:gd name="connsiteX13494" fmla="*/ 1999202 w 2810446"/>
              <a:gd name="connsiteY13494" fmla="*/ 683133 h 1405699"/>
              <a:gd name="connsiteX13495" fmla="*/ 1999679 w 2810446"/>
              <a:gd name="connsiteY13495" fmla="*/ 696373 h 1405699"/>
              <a:gd name="connsiteX13496" fmla="*/ 2002822 w 2810446"/>
              <a:gd name="connsiteY13496" fmla="*/ 693230 h 1405699"/>
              <a:gd name="connsiteX13497" fmla="*/ 1999679 w 2810446"/>
              <a:gd name="connsiteY13497" fmla="*/ 690086 h 1405699"/>
              <a:gd name="connsiteX13498" fmla="*/ 1996535 w 2810446"/>
              <a:gd name="connsiteY13498" fmla="*/ 693230 h 1405699"/>
              <a:gd name="connsiteX13499" fmla="*/ 1999679 w 2810446"/>
              <a:gd name="connsiteY13499" fmla="*/ 696373 h 1405699"/>
              <a:gd name="connsiteX13500" fmla="*/ 2014538 w 2810446"/>
              <a:gd name="connsiteY13500" fmla="*/ 709613 h 1405699"/>
              <a:gd name="connsiteX13501" fmla="*/ 2017681 w 2810446"/>
              <a:gd name="connsiteY13501" fmla="*/ 706469 h 1405699"/>
              <a:gd name="connsiteX13502" fmla="*/ 2014538 w 2810446"/>
              <a:gd name="connsiteY13502" fmla="*/ 703326 h 1405699"/>
              <a:gd name="connsiteX13503" fmla="*/ 2011394 w 2810446"/>
              <a:gd name="connsiteY13503" fmla="*/ 706469 h 1405699"/>
              <a:gd name="connsiteX13504" fmla="*/ 2014538 w 2810446"/>
              <a:gd name="connsiteY13504" fmla="*/ 709613 h 1405699"/>
              <a:gd name="connsiteX13505" fmla="*/ 2014347 w 2810446"/>
              <a:gd name="connsiteY13505" fmla="*/ 722852 h 1405699"/>
              <a:gd name="connsiteX13506" fmla="*/ 2017490 w 2810446"/>
              <a:gd name="connsiteY13506" fmla="*/ 719709 h 1405699"/>
              <a:gd name="connsiteX13507" fmla="*/ 2014347 w 2810446"/>
              <a:gd name="connsiteY13507" fmla="*/ 716566 h 1405699"/>
              <a:gd name="connsiteX13508" fmla="*/ 2011204 w 2810446"/>
              <a:gd name="connsiteY13508" fmla="*/ 719709 h 1405699"/>
              <a:gd name="connsiteX13509" fmla="*/ 2014347 w 2810446"/>
              <a:gd name="connsiteY13509" fmla="*/ 722852 h 1405699"/>
              <a:gd name="connsiteX13510" fmla="*/ 2013966 w 2810446"/>
              <a:gd name="connsiteY13510" fmla="*/ 735997 h 1405699"/>
              <a:gd name="connsiteX13511" fmla="*/ 2017109 w 2810446"/>
              <a:gd name="connsiteY13511" fmla="*/ 732854 h 1405699"/>
              <a:gd name="connsiteX13512" fmla="*/ 2013966 w 2810446"/>
              <a:gd name="connsiteY13512" fmla="*/ 729710 h 1405699"/>
              <a:gd name="connsiteX13513" fmla="*/ 2010823 w 2810446"/>
              <a:gd name="connsiteY13513" fmla="*/ 732854 h 1405699"/>
              <a:gd name="connsiteX13514" fmla="*/ 2013966 w 2810446"/>
              <a:gd name="connsiteY13514" fmla="*/ 735997 h 1405699"/>
              <a:gd name="connsiteX13515" fmla="*/ 952690 w 2810446"/>
              <a:gd name="connsiteY13515" fmla="*/ 1104138 h 1405699"/>
              <a:gd name="connsiteX13516" fmla="*/ 955834 w 2810446"/>
              <a:gd name="connsiteY13516" fmla="*/ 1100995 h 1405699"/>
              <a:gd name="connsiteX13517" fmla="*/ 952690 w 2810446"/>
              <a:gd name="connsiteY13517" fmla="*/ 1097852 h 1405699"/>
              <a:gd name="connsiteX13518" fmla="*/ 949547 w 2810446"/>
              <a:gd name="connsiteY13518" fmla="*/ 1100995 h 1405699"/>
              <a:gd name="connsiteX13519" fmla="*/ 952690 w 2810446"/>
              <a:gd name="connsiteY13519" fmla="*/ 1104138 h 1405699"/>
              <a:gd name="connsiteX13520" fmla="*/ 944118 w 2810446"/>
              <a:gd name="connsiteY13520" fmla="*/ 1094042 h 1405699"/>
              <a:gd name="connsiteX13521" fmla="*/ 947261 w 2810446"/>
              <a:gd name="connsiteY13521" fmla="*/ 1090898 h 1405699"/>
              <a:gd name="connsiteX13522" fmla="*/ 944118 w 2810446"/>
              <a:gd name="connsiteY13522" fmla="*/ 1087755 h 1405699"/>
              <a:gd name="connsiteX13523" fmla="*/ 940975 w 2810446"/>
              <a:gd name="connsiteY13523" fmla="*/ 1090898 h 1405699"/>
              <a:gd name="connsiteX13524" fmla="*/ 944118 w 2810446"/>
              <a:gd name="connsiteY13524" fmla="*/ 1094042 h 1405699"/>
              <a:gd name="connsiteX13525" fmla="*/ 935831 w 2810446"/>
              <a:gd name="connsiteY13525" fmla="*/ 1083755 h 1405699"/>
              <a:gd name="connsiteX13526" fmla="*/ 938975 w 2810446"/>
              <a:gd name="connsiteY13526" fmla="*/ 1080611 h 1405699"/>
              <a:gd name="connsiteX13527" fmla="*/ 935831 w 2810446"/>
              <a:gd name="connsiteY13527" fmla="*/ 1077468 h 1405699"/>
              <a:gd name="connsiteX13528" fmla="*/ 932688 w 2810446"/>
              <a:gd name="connsiteY13528" fmla="*/ 1080611 h 1405699"/>
              <a:gd name="connsiteX13529" fmla="*/ 935831 w 2810446"/>
              <a:gd name="connsiteY13529" fmla="*/ 1083755 h 1405699"/>
              <a:gd name="connsiteX13530" fmla="*/ 927735 w 2810446"/>
              <a:gd name="connsiteY13530" fmla="*/ 1073277 h 1405699"/>
              <a:gd name="connsiteX13531" fmla="*/ 930878 w 2810446"/>
              <a:gd name="connsiteY13531" fmla="*/ 1070134 h 1405699"/>
              <a:gd name="connsiteX13532" fmla="*/ 927735 w 2810446"/>
              <a:gd name="connsiteY13532" fmla="*/ 1066991 h 1405699"/>
              <a:gd name="connsiteX13533" fmla="*/ 924592 w 2810446"/>
              <a:gd name="connsiteY13533" fmla="*/ 1070134 h 1405699"/>
              <a:gd name="connsiteX13534" fmla="*/ 927735 w 2810446"/>
              <a:gd name="connsiteY13534" fmla="*/ 1073277 h 1405699"/>
              <a:gd name="connsiteX13535" fmla="*/ 919925 w 2810446"/>
              <a:gd name="connsiteY13535" fmla="*/ 1062609 h 1405699"/>
              <a:gd name="connsiteX13536" fmla="*/ 923068 w 2810446"/>
              <a:gd name="connsiteY13536" fmla="*/ 1059466 h 1405699"/>
              <a:gd name="connsiteX13537" fmla="*/ 919925 w 2810446"/>
              <a:gd name="connsiteY13537" fmla="*/ 1056323 h 1405699"/>
              <a:gd name="connsiteX13538" fmla="*/ 916781 w 2810446"/>
              <a:gd name="connsiteY13538" fmla="*/ 1059466 h 1405699"/>
              <a:gd name="connsiteX13539" fmla="*/ 919925 w 2810446"/>
              <a:gd name="connsiteY13539" fmla="*/ 1062609 h 1405699"/>
              <a:gd name="connsiteX13540" fmla="*/ 912305 w 2810446"/>
              <a:gd name="connsiteY13540" fmla="*/ 1051751 h 1405699"/>
              <a:gd name="connsiteX13541" fmla="*/ 915448 w 2810446"/>
              <a:gd name="connsiteY13541" fmla="*/ 1048607 h 1405699"/>
              <a:gd name="connsiteX13542" fmla="*/ 912305 w 2810446"/>
              <a:gd name="connsiteY13542" fmla="*/ 1045464 h 1405699"/>
              <a:gd name="connsiteX13543" fmla="*/ 909161 w 2810446"/>
              <a:gd name="connsiteY13543" fmla="*/ 1048607 h 1405699"/>
              <a:gd name="connsiteX13544" fmla="*/ 912305 w 2810446"/>
              <a:gd name="connsiteY13544" fmla="*/ 1051751 h 1405699"/>
              <a:gd name="connsiteX13545" fmla="*/ 904875 w 2810446"/>
              <a:gd name="connsiteY13545" fmla="*/ 1040797 h 1405699"/>
              <a:gd name="connsiteX13546" fmla="*/ 908018 w 2810446"/>
              <a:gd name="connsiteY13546" fmla="*/ 1037654 h 1405699"/>
              <a:gd name="connsiteX13547" fmla="*/ 904875 w 2810446"/>
              <a:gd name="connsiteY13547" fmla="*/ 1034510 h 1405699"/>
              <a:gd name="connsiteX13548" fmla="*/ 901732 w 2810446"/>
              <a:gd name="connsiteY13548" fmla="*/ 1037654 h 1405699"/>
              <a:gd name="connsiteX13549" fmla="*/ 904875 w 2810446"/>
              <a:gd name="connsiteY13549" fmla="*/ 1040797 h 1405699"/>
              <a:gd name="connsiteX13550" fmla="*/ 897827 w 2810446"/>
              <a:gd name="connsiteY13550" fmla="*/ 1029653 h 1405699"/>
              <a:gd name="connsiteX13551" fmla="*/ 900970 w 2810446"/>
              <a:gd name="connsiteY13551" fmla="*/ 1026509 h 1405699"/>
              <a:gd name="connsiteX13552" fmla="*/ 897827 w 2810446"/>
              <a:gd name="connsiteY13552" fmla="*/ 1023366 h 1405699"/>
              <a:gd name="connsiteX13553" fmla="*/ 894683 w 2810446"/>
              <a:gd name="connsiteY13553" fmla="*/ 1026509 h 1405699"/>
              <a:gd name="connsiteX13554" fmla="*/ 897827 w 2810446"/>
              <a:gd name="connsiteY13554" fmla="*/ 1029653 h 1405699"/>
              <a:gd name="connsiteX13555" fmla="*/ 890873 w 2810446"/>
              <a:gd name="connsiteY13555" fmla="*/ 1018318 h 1405699"/>
              <a:gd name="connsiteX13556" fmla="*/ 894017 w 2810446"/>
              <a:gd name="connsiteY13556" fmla="*/ 1015175 h 1405699"/>
              <a:gd name="connsiteX13557" fmla="*/ 890873 w 2810446"/>
              <a:gd name="connsiteY13557" fmla="*/ 1012031 h 1405699"/>
              <a:gd name="connsiteX13558" fmla="*/ 887730 w 2810446"/>
              <a:gd name="connsiteY13558" fmla="*/ 1015175 h 1405699"/>
              <a:gd name="connsiteX13559" fmla="*/ 890873 w 2810446"/>
              <a:gd name="connsiteY13559" fmla="*/ 1018318 h 1405699"/>
              <a:gd name="connsiteX13560" fmla="*/ 884301 w 2810446"/>
              <a:gd name="connsiteY13560" fmla="*/ 1006888 h 1405699"/>
              <a:gd name="connsiteX13561" fmla="*/ 887444 w 2810446"/>
              <a:gd name="connsiteY13561" fmla="*/ 1003745 h 1405699"/>
              <a:gd name="connsiteX13562" fmla="*/ 884301 w 2810446"/>
              <a:gd name="connsiteY13562" fmla="*/ 1000601 h 1405699"/>
              <a:gd name="connsiteX13563" fmla="*/ 881158 w 2810446"/>
              <a:gd name="connsiteY13563" fmla="*/ 1003745 h 1405699"/>
              <a:gd name="connsiteX13564" fmla="*/ 884301 w 2810446"/>
              <a:gd name="connsiteY13564" fmla="*/ 1006888 h 1405699"/>
              <a:gd name="connsiteX13565" fmla="*/ 877919 w 2810446"/>
              <a:gd name="connsiteY13565" fmla="*/ 995363 h 1405699"/>
              <a:gd name="connsiteX13566" fmla="*/ 881063 w 2810446"/>
              <a:gd name="connsiteY13566" fmla="*/ 992219 h 1405699"/>
              <a:gd name="connsiteX13567" fmla="*/ 877919 w 2810446"/>
              <a:gd name="connsiteY13567" fmla="*/ 989076 h 1405699"/>
              <a:gd name="connsiteX13568" fmla="*/ 874776 w 2810446"/>
              <a:gd name="connsiteY13568" fmla="*/ 992219 h 1405699"/>
              <a:gd name="connsiteX13569" fmla="*/ 877919 w 2810446"/>
              <a:gd name="connsiteY13569" fmla="*/ 995363 h 1405699"/>
              <a:gd name="connsiteX13570" fmla="*/ 871728 w 2810446"/>
              <a:gd name="connsiteY13570" fmla="*/ 983647 h 1405699"/>
              <a:gd name="connsiteX13571" fmla="*/ 874871 w 2810446"/>
              <a:gd name="connsiteY13571" fmla="*/ 980504 h 1405699"/>
              <a:gd name="connsiteX13572" fmla="*/ 871728 w 2810446"/>
              <a:gd name="connsiteY13572" fmla="*/ 977360 h 1405699"/>
              <a:gd name="connsiteX13573" fmla="*/ 868585 w 2810446"/>
              <a:gd name="connsiteY13573" fmla="*/ 980504 h 1405699"/>
              <a:gd name="connsiteX13574" fmla="*/ 871728 w 2810446"/>
              <a:gd name="connsiteY13574" fmla="*/ 983647 h 1405699"/>
              <a:gd name="connsiteX13575" fmla="*/ 865918 w 2810446"/>
              <a:gd name="connsiteY13575" fmla="*/ 971740 h 1405699"/>
              <a:gd name="connsiteX13576" fmla="*/ 869061 w 2810446"/>
              <a:gd name="connsiteY13576" fmla="*/ 968597 h 1405699"/>
              <a:gd name="connsiteX13577" fmla="*/ 865918 w 2810446"/>
              <a:gd name="connsiteY13577" fmla="*/ 965454 h 1405699"/>
              <a:gd name="connsiteX13578" fmla="*/ 862775 w 2810446"/>
              <a:gd name="connsiteY13578" fmla="*/ 968597 h 1405699"/>
              <a:gd name="connsiteX13579" fmla="*/ 865918 w 2810446"/>
              <a:gd name="connsiteY13579" fmla="*/ 971740 h 1405699"/>
              <a:gd name="connsiteX13580" fmla="*/ 860298 w 2810446"/>
              <a:gd name="connsiteY13580" fmla="*/ 959739 h 1405699"/>
              <a:gd name="connsiteX13581" fmla="*/ 863441 w 2810446"/>
              <a:gd name="connsiteY13581" fmla="*/ 956596 h 1405699"/>
              <a:gd name="connsiteX13582" fmla="*/ 860298 w 2810446"/>
              <a:gd name="connsiteY13582" fmla="*/ 953453 h 1405699"/>
              <a:gd name="connsiteX13583" fmla="*/ 857155 w 2810446"/>
              <a:gd name="connsiteY13583" fmla="*/ 956596 h 1405699"/>
              <a:gd name="connsiteX13584" fmla="*/ 860298 w 2810446"/>
              <a:gd name="connsiteY13584" fmla="*/ 959739 h 1405699"/>
              <a:gd name="connsiteX13585" fmla="*/ 854964 w 2810446"/>
              <a:gd name="connsiteY13585" fmla="*/ 947642 h 1405699"/>
              <a:gd name="connsiteX13586" fmla="*/ 858107 w 2810446"/>
              <a:gd name="connsiteY13586" fmla="*/ 944499 h 1405699"/>
              <a:gd name="connsiteX13587" fmla="*/ 854964 w 2810446"/>
              <a:gd name="connsiteY13587" fmla="*/ 941356 h 1405699"/>
              <a:gd name="connsiteX13588" fmla="*/ 851821 w 2810446"/>
              <a:gd name="connsiteY13588" fmla="*/ 944499 h 1405699"/>
              <a:gd name="connsiteX13589" fmla="*/ 854964 w 2810446"/>
              <a:gd name="connsiteY13589" fmla="*/ 947642 h 1405699"/>
              <a:gd name="connsiteX13590" fmla="*/ 849821 w 2810446"/>
              <a:gd name="connsiteY13590" fmla="*/ 935450 h 1405699"/>
              <a:gd name="connsiteX13591" fmla="*/ 852964 w 2810446"/>
              <a:gd name="connsiteY13591" fmla="*/ 932307 h 1405699"/>
              <a:gd name="connsiteX13592" fmla="*/ 849821 w 2810446"/>
              <a:gd name="connsiteY13592" fmla="*/ 929164 h 1405699"/>
              <a:gd name="connsiteX13593" fmla="*/ 846677 w 2810446"/>
              <a:gd name="connsiteY13593" fmla="*/ 932307 h 1405699"/>
              <a:gd name="connsiteX13594" fmla="*/ 849821 w 2810446"/>
              <a:gd name="connsiteY13594" fmla="*/ 935450 h 1405699"/>
              <a:gd name="connsiteX13595" fmla="*/ 845058 w 2810446"/>
              <a:gd name="connsiteY13595" fmla="*/ 923163 h 1405699"/>
              <a:gd name="connsiteX13596" fmla="*/ 848201 w 2810446"/>
              <a:gd name="connsiteY13596" fmla="*/ 920020 h 1405699"/>
              <a:gd name="connsiteX13597" fmla="*/ 845058 w 2810446"/>
              <a:gd name="connsiteY13597" fmla="*/ 916877 h 1405699"/>
              <a:gd name="connsiteX13598" fmla="*/ 841915 w 2810446"/>
              <a:gd name="connsiteY13598" fmla="*/ 920020 h 1405699"/>
              <a:gd name="connsiteX13599" fmla="*/ 845058 w 2810446"/>
              <a:gd name="connsiteY13599" fmla="*/ 923163 h 1405699"/>
              <a:gd name="connsiteX13600" fmla="*/ 840486 w 2810446"/>
              <a:gd name="connsiteY13600" fmla="*/ 910685 h 1405699"/>
              <a:gd name="connsiteX13601" fmla="*/ 843629 w 2810446"/>
              <a:gd name="connsiteY13601" fmla="*/ 907542 h 1405699"/>
              <a:gd name="connsiteX13602" fmla="*/ 840486 w 2810446"/>
              <a:gd name="connsiteY13602" fmla="*/ 904399 h 1405699"/>
              <a:gd name="connsiteX13603" fmla="*/ 837343 w 2810446"/>
              <a:gd name="connsiteY13603" fmla="*/ 907542 h 1405699"/>
              <a:gd name="connsiteX13604" fmla="*/ 840486 w 2810446"/>
              <a:gd name="connsiteY13604" fmla="*/ 910685 h 1405699"/>
              <a:gd name="connsiteX13605" fmla="*/ 836200 w 2810446"/>
              <a:gd name="connsiteY13605" fmla="*/ 898208 h 1405699"/>
              <a:gd name="connsiteX13606" fmla="*/ 839343 w 2810446"/>
              <a:gd name="connsiteY13606" fmla="*/ 895064 h 1405699"/>
              <a:gd name="connsiteX13607" fmla="*/ 836200 w 2810446"/>
              <a:gd name="connsiteY13607" fmla="*/ 891921 h 1405699"/>
              <a:gd name="connsiteX13608" fmla="*/ 833057 w 2810446"/>
              <a:gd name="connsiteY13608" fmla="*/ 895064 h 1405699"/>
              <a:gd name="connsiteX13609" fmla="*/ 836200 w 2810446"/>
              <a:gd name="connsiteY13609" fmla="*/ 898208 h 1405699"/>
              <a:gd name="connsiteX13610" fmla="*/ 832199 w 2810446"/>
              <a:gd name="connsiteY13610" fmla="*/ 885539 h 1405699"/>
              <a:gd name="connsiteX13611" fmla="*/ 835343 w 2810446"/>
              <a:gd name="connsiteY13611" fmla="*/ 882396 h 1405699"/>
              <a:gd name="connsiteX13612" fmla="*/ 832199 w 2810446"/>
              <a:gd name="connsiteY13612" fmla="*/ 879253 h 1405699"/>
              <a:gd name="connsiteX13613" fmla="*/ 829056 w 2810446"/>
              <a:gd name="connsiteY13613" fmla="*/ 882396 h 1405699"/>
              <a:gd name="connsiteX13614" fmla="*/ 832199 w 2810446"/>
              <a:gd name="connsiteY13614" fmla="*/ 885539 h 1405699"/>
              <a:gd name="connsiteX13615" fmla="*/ 828580 w 2810446"/>
              <a:gd name="connsiteY13615" fmla="*/ 872871 h 1405699"/>
              <a:gd name="connsiteX13616" fmla="*/ 831723 w 2810446"/>
              <a:gd name="connsiteY13616" fmla="*/ 869728 h 1405699"/>
              <a:gd name="connsiteX13617" fmla="*/ 828580 w 2810446"/>
              <a:gd name="connsiteY13617" fmla="*/ 866585 h 1405699"/>
              <a:gd name="connsiteX13618" fmla="*/ 825437 w 2810446"/>
              <a:gd name="connsiteY13618" fmla="*/ 869728 h 1405699"/>
              <a:gd name="connsiteX13619" fmla="*/ 828580 w 2810446"/>
              <a:gd name="connsiteY13619" fmla="*/ 872871 h 1405699"/>
              <a:gd name="connsiteX13620" fmla="*/ 825056 w 2810446"/>
              <a:gd name="connsiteY13620" fmla="*/ 860108 h 1405699"/>
              <a:gd name="connsiteX13621" fmla="*/ 828199 w 2810446"/>
              <a:gd name="connsiteY13621" fmla="*/ 856964 h 1405699"/>
              <a:gd name="connsiteX13622" fmla="*/ 825056 w 2810446"/>
              <a:gd name="connsiteY13622" fmla="*/ 853821 h 1405699"/>
              <a:gd name="connsiteX13623" fmla="*/ 821912 w 2810446"/>
              <a:gd name="connsiteY13623" fmla="*/ 856964 h 1405699"/>
              <a:gd name="connsiteX13624" fmla="*/ 825056 w 2810446"/>
              <a:gd name="connsiteY13624" fmla="*/ 860108 h 1405699"/>
              <a:gd name="connsiteX13625" fmla="*/ 821912 w 2810446"/>
              <a:gd name="connsiteY13625" fmla="*/ 847249 h 1405699"/>
              <a:gd name="connsiteX13626" fmla="*/ 825056 w 2810446"/>
              <a:gd name="connsiteY13626" fmla="*/ 844106 h 1405699"/>
              <a:gd name="connsiteX13627" fmla="*/ 821912 w 2810446"/>
              <a:gd name="connsiteY13627" fmla="*/ 840962 h 1405699"/>
              <a:gd name="connsiteX13628" fmla="*/ 818769 w 2810446"/>
              <a:gd name="connsiteY13628" fmla="*/ 844106 h 1405699"/>
              <a:gd name="connsiteX13629" fmla="*/ 821912 w 2810446"/>
              <a:gd name="connsiteY13629" fmla="*/ 847249 h 1405699"/>
              <a:gd name="connsiteX13630" fmla="*/ 819055 w 2810446"/>
              <a:gd name="connsiteY13630" fmla="*/ 834390 h 1405699"/>
              <a:gd name="connsiteX13631" fmla="*/ 822198 w 2810446"/>
              <a:gd name="connsiteY13631" fmla="*/ 831247 h 1405699"/>
              <a:gd name="connsiteX13632" fmla="*/ 819055 w 2810446"/>
              <a:gd name="connsiteY13632" fmla="*/ 828104 h 1405699"/>
              <a:gd name="connsiteX13633" fmla="*/ 815912 w 2810446"/>
              <a:gd name="connsiteY13633" fmla="*/ 831247 h 1405699"/>
              <a:gd name="connsiteX13634" fmla="*/ 819055 w 2810446"/>
              <a:gd name="connsiteY13634" fmla="*/ 834390 h 1405699"/>
              <a:gd name="connsiteX13635" fmla="*/ 816483 w 2810446"/>
              <a:gd name="connsiteY13635" fmla="*/ 821341 h 1405699"/>
              <a:gd name="connsiteX13636" fmla="*/ 819626 w 2810446"/>
              <a:gd name="connsiteY13636" fmla="*/ 818198 h 1405699"/>
              <a:gd name="connsiteX13637" fmla="*/ 816483 w 2810446"/>
              <a:gd name="connsiteY13637" fmla="*/ 815054 h 1405699"/>
              <a:gd name="connsiteX13638" fmla="*/ 813340 w 2810446"/>
              <a:gd name="connsiteY13638" fmla="*/ 818198 h 1405699"/>
              <a:gd name="connsiteX13639" fmla="*/ 816483 w 2810446"/>
              <a:gd name="connsiteY13639" fmla="*/ 821341 h 1405699"/>
              <a:gd name="connsiteX13640" fmla="*/ 808958 w 2810446"/>
              <a:gd name="connsiteY13640" fmla="*/ 769049 h 1405699"/>
              <a:gd name="connsiteX13641" fmla="*/ 812102 w 2810446"/>
              <a:gd name="connsiteY13641" fmla="*/ 765905 h 1405699"/>
              <a:gd name="connsiteX13642" fmla="*/ 808958 w 2810446"/>
              <a:gd name="connsiteY13642" fmla="*/ 762762 h 1405699"/>
              <a:gd name="connsiteX13643" fmla="*/ 805815 w 2810446"/>
              <a:gd name="connsiteY13643" fmla="*/ 765905 h 1405699"/>
              <a:gd name="connsiteX13644" fmla="*/ 808958 w 2810446"/>
              <a:gd name="connsiteY13644" fmla="*/ 769049 h 1405699"/>
              <a:gd name="connsiteX13645" fmla="*/ 828580 w 2810446"/>
              <a:gd name="connsiteY13645" fmla="*/ 546259 h 1405699"/>
              <a:gd name="connsiteX13646" fmla="*/ 831723 w 2810446"/>
              <a:gd name="connsiteY13646" fmla="*/ 543116 h 1405699"/>
              <a:gd name="connsiteX13647" fmla="*/ 828580 w 2810446"/>
              <a:gd name="connsiteY13647" fmla="*/ 539972 h 1405699"/>
              <a:gd name="connsiteX13648" fmla="*/ 825437 w 2810446"/>
              <a:gd name="connsiteY13648" fmla="*/ 543116 h 1405699"/>
              <a:gd name="connsiteX13649" fmla="*/ 828580 w 2810446"/>
              <a:gd name="connsiteY13649" fmla="*/ 546259 h 1405699"/>
              <a:gd name="connsiteX13650" fmla="*/ 832199 w 2810446"/>
              <a:gd name="connsiteY13650" fmla="*/ 533591 h 1405699"/>
              <a:gd name="connsiteX13651" fmla="*/ 835343 w 2810446"/>
              <a:gd name="connsiteY13651" fmla="*/ 530447 h 1405699"/>
              <a:gd name="connsiteX13652" fmla="*/ 832199 w 2810446"/>
              <a:gd name="connsiteY13652" fmla="*/ 527304 h 1405699"/>
              <a:gd name="connsiteX13653" fmla="*/ 829056 w 2810446"/>
              <a:gd name="connsiteY13653" fmla="*/ 530447 h 1405699"/>
              <a:gd name="connsiteX13654" fmla="*/ 832199 w 2810446"/>
              <a:gd name="connsiteY13654" fmla="*/ 533591 h 1405699"/>
              <a:gd name="connsiteX13655" fmla="*/ 836200 w 2810446"/>
              <a:gd name="connsiteY13655" fmla="*/ 521018 h 1405699"/>
              <a:gd name="connsiteX13656" fmla="*/ 839343 w 2810446"/>
              <a:gd name="connsiteY13656" fmla="*/ 517874 h 1405699"/>
              <a:gd name="connsiteX13657" fmla="*/ 836200 w 2810446"/>
              <a:gd name="connsiteY13657" fmla="*/ 514731 h 1405699"/>
              <a:gd name="connsiteX13658" fmla="*/ 833057 w 2810446"/>
              <a:gd name="connsiteY13658" fmla="*/ 517874 h 1405699"/>
              <a:gd name="connsiteX13659" fmla="*/ 836200 w 2810446"/>
              <a:gd name="connsiteY13659" fmla="*/ 521018 h 1405699"/>
              <a:gd name="connsiteX13660" fmla="*/ 840486 w 2810446"/>
              <a:gd name="connsiteY13660" fmla="*/ 508445 h 1405699"/>
              <a:gd name="connsiteX13661" fmla="*/ 843629 w 2810446"/>
              <a:gd name="connsiteY13661" fmla="*/ 505301 h 1405699"/>
              <a:gd name="connsiteX13662" fmla="*/ 840486 w 2810446"/>
              <a:gd name="connsiteY13662" fmla="*/ 502158 h 1405699"/>
              <a:gd name="connsiteX13663" fmla="*/ 837343 w 2810446"/>
              <a:gd name="connsiteY13663" fmla="*/ 505301 h 1405699"/>
              <a:gd name="connsiteX13664" fmla="*/ 840486 w 2810446"/>
              <a:gd name="connsiteY13664" fmla="*/ 508445 h 1405699"/>
              <a:gd name="connsiteX13665" fmla="*/ 849821 w 2810446"/>
              <a:gd name="connsiteY13665" fmla="*/ 483680 h 1405699"/>
              <a:gd name="connsiteX13666" fmla="*/ 852964 w 2810446"/>
              <a:gd name="connsiteY13666" fmla="*/ 480536 h 1405699"/>
              <a:gd name="connsiteX13667" fmla="*/ 849821 w 2810446"/>
              <a:gd name="connsiteY13667" fmla="*/ 477393 h 1405699"/>
              <a:gd name="connsiteX13668" fmla="*/ 846677 w 2810446"/>
              <a:gd name="connsiteY13668" fmla="*/ 480536 h 1405699"/>
              <a:gd name="connsiteX13669" fmla="*/ 849821 w 2810446"/>
              <a:gd name="connsiteY13669" fmla="*/ 483680 h 1405699"/>
              <a:gd name="connsiteX13670" fmla="*/ 854964 w 2810446"/>
              <a:gd name="connsiteY13670" fmla="*/ 471488 h 1405699"/>
              <a:gd name="connsiteX13671" fmla="*/ 858107 w 2810446"/>
              <a:gd name="connsiteY13671" fmla="*/ 468344 h 1405699"/>
              <a:gd name="connsiteX13672" fmla="*/ 854964 w 2810446"/>
              <a:gd name="connsiteY13672" fmla="*/ 465201 h 1405699"/>
              <a:gd name="connsiteX13673" fmla="*/ 851821 w 2810446"/>
              <a:gd name="connsiteY13673" fmla="*/ 468344 h 1405699"/>
              <a:gd name="connsiteX13674" fmla="*/ 854964 w 2810446"/>
              <a:gd name="connsiteY13674" fmla="*/ 471488 h 1405699"/>
              <a:gd name="connsiteX13675" fmla="*/ 860298 w 2810446"/>
              <a:gd name="connsiteY13675" fmla="*/ 459391 h 1405699"/>
              <a:gd name="connsiteX13676" fmla="*/ 863441 w 2810446"/>
              <a:gd name="connsiteY13676" fmla="*/ 456248 h 1405699"/>
              <a:gd name="connsiteX13677" fmla="*/ 860298 w 2810446"/>
              <a:gd name="connsiteY13677" fmla="*/ 453104 h 1405699"/>
              <a:gd name="connsiteX13678" fmla="*/ 857155 w 2810446"/>
              <a:gd name="connsiteY13678" fmla="*/ 456248 h 1405699"/>
              <a:gd name="connsiteX13679" fmla="*/ 860298 w 2810446"/>
              <a:gd name="connsiteY13679" fmla="*/ 459391 h 1405699"/>
              <a:gd name="connsiteX13680" fmla="*/ 865918 w 2810446"/>
              <a:gd name="connsiteY13680" fmla="*/ 447389 h 1405699"/>
              <a:gd name="connsiteX13681" fmla="*/ 869061 w 2810446"/>
              <a:gd name="connsiteY13681" fmla="*/ 444246 h 1405699"/>
              <a:gd name="connsiteX13682" fmla="*/ 865918 w 2810446"/>
              <a:gd name="connsiteY13682" fmla="*/ 441103 h 1405699"/>
              <a:gd name="connsiteX13683" fmla="*/ 862775 w 2810446"/>
              <a:gd name="connsiteY13683" fmla="*/ 444246 h 1405699"/>
              <a:gd name="connsiteX13684" fmla="*/ 865918 w 2810446"/>
              <a:gd name="connsiteY13684" fmla="*/ 447389 h 1405699"/>
              <a:gd name="connsiteX13685" fmla="*/ 871728 w 2810446"/>
              <a:gd name="connsiteY13685" fmla="*/ 435578 h 1405699"/>
              <a:gd name="connsiteX13686" fmla="*/ 874871 w 2810446"/>
              <a:gd name="connsiteY13686" fmla="*/ 432435 h 1405699"/>
              <a:gd name="connsiteX13687" fmla="*/ 871728 w 2810446"/>
              <a:gd name="connsiteY13687" fmla="*/ 429292 h 1405699"/>
              <a:gd name="connsiteX13688" fmla="*/ 868585 w 2810446"/>
              <a:gd name="connsiteY13688" fmla="*/ 432435 h 1405699"/>
              <a:gd name="connsiteX13689" fmla="*/ 871728 w 2810446"/>
              <a:gd name="connsiteY13689" fmla="*/ 435578 h 1405699"/>
              <a:gd name="connsiteX13690" fmla="*/ 877919 w 2810446"/>
              <a:gd name="connsiteY13690" fmla="*/ 423863 h 1405699"/>
              <a:gd name="connsiteX13691" fmla="*/ 881063 w 2810446"/>
              <a:gd name="connsiteY13691" fmla="*/ 420719 h 1405699"/>
              <a:gd name="connsiteX13692" fmla="*/ 877919 w 2810446"/>
              <a:gd name="connsiteY13692" fmla="*/ 417576 h 1405699"/>
              <a:gd name="connsiteX13693" fmla="*/ 874776 w 2810446"/>
              <a:gd name="connsiteY13693" fmla="*/ 420719 h 1405699"/>
              <a:gd name="connsiteX13694" fmla="*/ 877919 w 2810446"/>
              <a:gd name="connsiteY13694" fmla="*/ 423863 h 1405699"/>
              <a:gd name="connsiteX13695" fmla="*/ 927735 w 2810446"/>
              <a:gd name="connsiteY13695" fmla="*/ 345948 h 1405699"/>
              <a:gd name="connsiteX13696" fmla="*/ 930878 w 2810446"/>
              <a:gd name="connsiteY13696" fmla="*/ 342805 h 1405699"/>
              <a:gd name="connsiteX13697" fmla="*/ 927735 w 2810446"/>
              <a:gd name="connsiteY13697" fmla="*/ 339662 h 1405699"/>
              <a:gd name="connsiteX13698" fmla="*/ 924592 w 2810446"/>
              <a:gd name="connsiteY13698" fmla="*/ 342805 h 1405699"/>
              <a:gd name="connsiteX13699" fmla="*/ 927735 w 2810446"/>
              <a:gd name="connsiteY13699" fmla="*/ 345948 h 1405699"/>
              <a:gd name="connsiteX13700" fmla="*/ 935831 w 2810446"/>
              <a:gd name="connsiteY13700" fmla="*/ 335471 h 1405699"/>
              <a:gd name="connsiteX13701" fmla="*/ 938975 w 2810446"/>
              <a:gd name="connsiteY13701" fmla="*/ 332327 h 1405699"/>
              <a:gd name="connsiteX13702" fmla="*/ 935831 w 2810446"/>
              <a:gd name="connsiteY13702" fmla="*/ 329184 h 1405699"/>
              <a:gd name="connsiteX13703" fmla="*/ 932688 w 2810446"/>
              <a:gd name="connsiteY13703" fmla="*/ 332327 h 1405699"/>
              <a:gd name="connsiteX13704" fmla="*/ 935831 w 2810446"/>
              <a:gd name="connsiteY13704" fmla="*/ 335471 h 1405699"/>
              <a:gd name="connsiteX13705" fmla="*/ 944118 w 2810446"/>
              <a:gd name="connsiteY13705" fmla="*/ 325184 h 1405699"/>
              <a:gd name="connsiteX13706" fmla="*/ 947261 w 2810446"/>
              <a:gd name="connsiteY13706" fmla="*/ 322040 h 1405699"/>
              <a:gd name="connsiteX13707" fmla="*/ 944118 w 2810446"/>
              <a:gd name="connsiteY13707" fmla="*/ 318897 h 1405699"/>
              <a:gd name="connsiteX13708" fmla="*/ 940975 w 2810446"/>
              <a:gd name="connsiteY13708" fmla="*/ 322040 h 1405699"/>
              <a:gd name="connsiteX13709" fmla="*/ 944118 w 2810446"/>
              <a:gd name="connsiteY13709" fmla="*/ 325184 h 1405699"/>
              <a:gd name="connsiteX13710" fmla="*/ 952690 w 2810446"/>
              <a:gd name="connsiteY13710" fmla="*/ 314992 h 1405699"/>
              <a:gd name="connsiteX13711" fmla="*/ 955834 w 2810446"/>
              <a:gd name="connsiteY13711" fmla="*/ 311849 h 1405699"/>
              <a:gd name="connsiteX13712" fmla="*/ 952690 w 2810446"/>
              <a:gd name="connsiteY13712" fmla="*/ 308705 h 1405699"/>
              <a:gd name="connsiteX13713" fmla="*/ 949547 w 2810446"/>
              <a:gd name="connsiteY13713" fmla="*/ 311849 h 1405699"/>
              <a:gd name="connsiteX13714" fmla="*/ 952690 w 2810446"/>
              <a:gd name="connsiteY13714" fmla="*/ 314992 h 1405699"/>
              <a:gd name="connsiteX13715" fmla="*/ 961358 w 2810446"/>
              <a:gd name="connsiteY13715" fmla="*/ 305086 h 1405699"/>
              <a:gd name="connsiteX13716" fmla="*/ 964502 w 2810446"/>
              <a:gd name="connsiteY13716" fmla="*/ 301943 h 1405699"/>
              <a:gd name="connsiteX13717" fmla="*/ 961358 w 2810446"/>
              <a:gd name="connsiteY13717" fmla="*/ 298799 h 1405699"/>
              <a:gd name="connsiteX13718" fmla="*/ 958215 w 2810446"/>
              <a:gd name="connsiteY13718" fmla="*/ 301943 h 1405699"/>
              <a:gd name="connsiteX13719" fmla="*/ 961358 w 2810446"/>
              <a:gd name="connsiteY13719" fmla="*/ 305086 h 1405699"/>
              <a:gd name="connsiteX13720" fmla="*/ 970407 w 2810446"/>
              <a:gd name="connsiteY13720" fmla="*/ 295370 h 1405699"/>
              <a:gd name="connsiteX13721" fmla="*/ 973550 w 2810446"/>
              <a:gd name="connsiteY13721" fmla="*/ 292227 h 1405699"/>
              <a:gd name="connsiteX13722" fmla="*/ 970407 w 2810446"/>
              <a:gd name="connsiteY13722" fmla="*/ 289084 h 1405699"/>
              <a:gd name="connsiteX13723" fmla="*/ 967264 w 2810446"/>
              <a:gd name="connsiteY13723" fmla="*/ 292227 h 1405699"/>
              <a:gd name="connsiteX13724" fmla="*/ 970407 w 2810446"/>
              <a:gd name="connsiteY13724" fmla="*/ 295370 h 1405699"/>
              <a:gd name="connsiteX13725" fmla="*/ 979551 w 2810446"/>
              <a:gd name="connsiteY13725" fmla="*/ 285845 h 1405699"/>
              <a:gd name="connsiteX13726" fmla="*/ 982694 w 2810446"/>
              <a:gd name="connsiteY13726" fmla="*/ 282702 h 1405699"/>
              <a:gd name="connsiteX13727" fmla="*/ 979551 w 2810446"/>
              <a:gd name="connsiteY13727" fmla="*/ 279559 h 1405699"/>
              <a:gd name="connsiteX13728" fmla="*/ 976408 w 2810446"/>
              <a:gd name="connsiteY13728" fmla="*/ 282702 h 1405699"/>
              <a:gd name="connsiteX13729" fmla="*/ 979551 w 2810446"/>
              <a:gd name="connsiteY13729" fmla="*/ 285845 h 1405699"/>
              <a:gd name="connsiteX13730" fmla="*/ 988886 w 2810446"/>
              <a:gd name="connsiteY13730" fmla="*/ 276511 h 1405699"/>
              <a:gd name="connsiteX13731" fmla="*/ 992029 w 2810446"/>
              <a:gd name="connsiteY13731" fmla="*/ 273368 h 1405699"/>
              <a:gd name="connsiteX13732" fmla="*/ 988886 w 2810446"/>
              <a:gd name="connsiteY13732" fmla="*/ 270224 h 1405699"/>
              <a:gd name="connsiteX13733" fmla="*/ 985742 w 2810446"/>
              <a:gd name="connsiteY13733" fmla="*/ 273368 h 1405699"/>
              <a:gd name="connsiteX13734" fmla="*/ 988886 w 2810446"/>
              <a:gd name="connsiteY13734" fmla="*/ 276511 h 1405699"/>
              <a:gd name="connsiteX13735" fmla="*/ 998506 w 2810446"/>
              <a:gd name="connsiteY13735" fmla="*/ 267367 h 1405699"/>
              <a:gd name="connsiteX13736" fmla="*/ 1001649 w 2810446"/>
              <a:gd name="connsiteY13736" fmla="*/ 264224 h 1405699"/>
              <a:gd name="connsiteX13737" fmla="*/ 998506 w 2810446"/>
              <a:gd name="connsiteY13737" fmla="*/ 261080 h 1405699"/>
              <a:gd name="connsiteX13738" fmla="*/ 995363 w 2810446"/>
              <a:gd name="connsiteY13738" fmla="*/ 264224 h 1405699"/>
              <a:gd name="connsiteX13739" fmla="*/ 998506 w 2810446"/>
              <a:gd name="connsiteY13739" fmla="*/ 267367 h 1405699"/>
              <a:gd name="connsiteX13740" fmla="*/ 1008317 w 2810446"/>
              <a:gd name="connsiteY13740" fmla="*/ 258509 h 1405699"/>
              <a:gd name="connsiteX13741" fmla="*/ 1011460 w 2810446"/>
              <a:gd name="connsiteY13741" fmla="*/ 255365 h 1405699"/>
              <a:gd name="connsiteX13742" fmla="*/ 1008317 w 2810446"/>
              <a:gd name="connsiteY13742" fmla="*/ 252222 h 1405699"/>
              <a:gd name="connsiteX13743" fmla="*/ 1005173 w 2810446"/>
              <a:gd name="connsiteY13743" fmla="*/ 255365 h 1405699"/>
              <a:gd name="connsiteX13744" fmla="*/ 1008317 w 2810446"/>
              <a:gd name="connsiteY13744" fmla="*/ 258509 h 1405699"/>
              <a:gd name="connsiteX13745" fmla="*/ 1018223 w 2810446"/>
              <a:gd name="connsiteY13745" fmla="*/ 249841 h 1405699"/>
              <a:gd name="connsiteX13746" fmla="*/ 1021366 w 2810446"/>
              <a:gd name="connsiteY13746" fmla="*/ 246698 h 1405699"/>
              <a:gd name="connsiteX13747" fmla="*/ 1018223 w 2810446"/>
              <a:gd name="connsiteY13747" fmla="*/ 243554 h 1405699"/>
              <a:gd name="connsiteX13748" fmla="*/ 1015079 w 2810446"/>
              <a:gd name="connsiteY13748" fmla="*/ 246698 h 1405699"/>
              <a:gd name="connsiteX13749" fmla="*/ 1018223 w 2810446"/>
              <a:gd name="connsiteY13749" fmla="*/ 249841 h 1405699"/>
              <a:gd name="connsiteX13750" fmla="*/ 1028414 w 2810446"/>
              <a:gd name="connsiteY13750" fmla="*/ 241364 h 1405699"/>
              <a:gd name="connsiteX13751" fmla="*/ 1031558 w 2810446"/>
              <a:gd name="connsiteY13751" fmla="*/ 238220 h 1405699"/>
              <a:gd name="connsiteX13752" fmla="*/ 1028414 w 2810446"/>
              <a:gd name="connsiteY13752" fmla="*/ 235077 h 1405699"/>
              <a:gd name="connsiteX13753" fmla="*/ 1025271 w 2810446"/>
              <a:gd name="connsiteY13753" fmla="*/ 238220 h 1405699"/>
              <a:gd name="connsiteX13754" fmla="*/ 1028414 w 2810446"/>
              <a:gd name="connsiteY13754" fmla="*/ 241364 h 1405699"/>
              <a:gd name="connsiteX13755" fmla="*/ 1038701 w 2810446"/>
              <a:gd name="connsiteY13755" fmla="*/ 233077 h 1405699"/>
              <a:gd name="connsiteX13756" fmla="*/ 1041845 w 2810446"/>
              <a:gd name="connsiteY13756" fmla="*/ 229934 h 1405699"/>
              <a:gd name="connsiteX13757" fmla="*/ 1038701 w 2810446"/>
              <a:gd name="connsiteY13757" fmla="*/ 226790 h 1405699"/>
              <a:gd name="connsiteX13758" fmla="*/ 1035558 w 2810446"/>
              <a:gd name="connsiteY13758" fmla="*/ 229934 h 1405699"/>
              <a:gd name="connsiteX13759" fmla="*/ 1038701 w 2810446"/>
              <a:gd name="connsiteY13759" fmla="*/ 233077 h 1405699"/>
              <a:gd name="connsiteX13760" fmla="*/ 1049274 w 2810446"/>
              <a:gd name="connsiteY13760" fmla="*/ 225076 h 1405699"/>
              <a:gd name="connsiteX13761" fmla="*/ 1052417 w 2810446"/>
              <a:gd name="connsiteY13761" fmla="*/ 221933 h 1405699"/>
              <a:gd name="connsiteX13762" fmla="*/ 1049274 w 2810446"/>
              <a:gd name="connsiteY13762" fmla="*/ 218789 h 1405699"/>
              <a:gd name="connsiteX13763" fmla="*/ 1046131 w 2810446"/>
              <a:gd name="connsiteY13763" fmla="*/ 221933 h 1405699"/>
              <a:gd name="connsiteX13764" fmla="*/ 1049274 w 2810446"/>
              <a:gd name="connsiteY13764" fmla="*/ 225076 h 1405699"/>
              <a:gd name="connsiteX13765" fmla="*/ 1059942 w 2810446"/>
              <a:gd name="connsiteY13765" fmla="*/ 217265 h 1405699"/>
              <a:gd name="connsiteX13766" fmla="*/ 1063085 w 2810446"/>
              <a:gd name="connsiteY13766" fmla="*/ 214122 h 1405699"/>
              <a:gd name="connsiteX13767" fmla="*/ 1059942 w 2810446"/>
              <a:gd name="connsiteY13767" fmla="*/ 210979 h 1405699"/>
              <a:gd name="connsiteX13768" fmla="*/ 1056799 w 2810446"/>
              <a:gd name="connsiteY13768" fmla="*/ 214122 h 1405699"/>
              <a:gd name="connsiteX13769" fmla="*/ 1059942 w 2810446"/>
              <a:gd name="connsiteY13769" fmla="*/ 217265 h 1405699"/>
              <a:gd name="connsiteX13770" fmla="*/ 1070801 w 2810446"/>
              <a:gd name="connsiteY13770" fmla="*/ 209741 h 1405699"/>
              <a:gd name="connsiteX13771" fmla="*/ 1073944 w 2810446"/>
              <a:gd name="connsiteY13771" fmla="*/ 206597 h 1405699"/>
              <a:gd name="connsiteX13772" fmla="*/ 1070801 w 2810446"/>
              <a:gd name="connsiteY13772" fmla="*/ 203454 h 1405699"/>
              <a:gd name="connsiteX13773" fmla="*/ 1067657 w 2810446"/>
              <a:gd name="connsiteY13773" fmla="*/ 206597 h 1405699"/>
              <a:gd name="connsiteX13774" fmla="*/ 1070801 w 2810446"/>
              <a:gd name="connsiteY13774" fmla="*/ 209741 h 1405699"/>
              <a:gd name="connsiteX13775" fmla="*/ 1081850 w 2810446"/>
              <a:gd name="connsiteY13775" fmla="*/ 202406 h 1405699"/>
              <a:gd name="connsiteX13776" fmla="*/ 1084993 w 2810446"/>
              <a:gd name="connsiteY13776" fmla="*/ 199263 h 1405699"/>
              <a:gd name="connsiteX13777" fmla="*/ 1081850 w 2810446"/>
              <a:gd name="connsiteY13777" fmla="*/ 196120 h 1405699"/>
              <a:gd name="connsiteX13778" fmla="*/ 1078706 w 2810446"/>
              <a:gd name="connsiteY13778" fmla="*/ 199263 h 1405699"/>
              <a:gd name="connsiteX13779" fmla="*/ 1081850 w 2810446"/>
              <a:gd name="connsiteY13779" fmla="*/ 202406 h 1405699"/>
              <a:gd name="connsiteX13780" fmla="*/ 1092994 w 2810446"/>
              <a:gd name="connsiteY13780" fmla="*/ 195358 h 1405699"/>
              <a:gd name="connsiteX13781" fmla="*/ 1096137 w 2810446"/>
              <a:gd name="connsiteY13781" fmla="*/ 192215 h 1405699"/>
              <a:gd name="connsiteX13782" fmla="*/ 1092994 w 2810446"/>
              <a:gd name="connsiteY13782" fmla="*/ 189071 h 1405699"/>
              <a:gd name="connsiteX13783" fmla="*/ 1089851 w 2810446"/>
              <a:gd name="connsiteY13783" fmla="*/ 192215 h 1405699"/>
              <a:gd name="connsiteX13784" fmla="*/ 1092994 w 2810446"/>
              <a:gd name="connsiteY13784" fmla="*/ 195358 h 1405699"/>
              <a:gd name="connsiteX13785" fmla="*/ 1104329 w 2810446"/>
              <a:gd name="connsiteY13785" fmla="*/ 188500 h 1405699"/>
              <a:gd name="connsiteX13786" fmla="*/ 1107472 w 2810446"/>
              <a:gd name="connsiteY13786" fmla="*/ 185356 h 1405699"/>
              <a:gd name="connsiteX13787" fmla="*/ 1104329 w 2810446"/>
              <a:gd name="connsiteY13787" fmla="*/ 182213 h 1405699"/>
              <a:gd name="connsiteX13788" fmla="*/ 1101185 w 2810446"/>
              <a:gd name="connsiteY13788" fmla="*/ 185356 h 1405699"/>
              <a:gd name="connsiteX13789" fmla="*/ 1104329 w 2810446"/>
              <a:gd name="connsiteY13789" fmla="*/ 188500 h 1405699"/>
              <a:gd name="connsiteX13790" fmla="*/ 1115854 w 2810446"/>
              <a:gd name="connsiteY13790" fmla="*/ 181928 h 1405699"/>
              <a:gd name="connsiteX13791" fmla="*/ 1118997 w 2810446"/>
              <a:gd name="connsiteY13791" fmla="*/ 178784 h 1405699"/>
              <a:gd name="connsiteX13792" fmla="*/ 1115854 w 2810446"/>
              <a:gd name="connsiteY13792" fmla="*/ 175641 h 1405699"/>
              <a:gd name="connsiteX13793" fmla="*/ 1112711 w 2810446"/>
              <a:gd name="connsiteY13793" fmla="*/ 178784 h 1405699"/>
              <a:gd name="connsiteX13794" fmla="*/ 1115854 w 2810446"/>
              <a:gd name="connsiteY13794" fmla="*/ 181928 h 1405699"/>
              <a:gd name="connsiteX13795" fmla="*/ 1127474 w 2810446"/>
              <a:gd name="connsiteY13795" fmla="*/ 175641 h 1405699"/>
              <a:gd name="connsiteX13796" fmla="*/ 1130618 w 2810446"/>
              <a:gd name="connsiteY13796" fmla="*/ 172498 h 1405699"/>
              <a:gd name="connsiteX13797" fmla="*/ 1127474 w 2810446"/>
              <a:gd name="connsiteY13797" fmla="*/ 169355 h 1405699"/>
              <a:gd name="connsiteX13798" fmla="*/ 1124331 w 2810446"/>
              <a:gd name="connsiteY13798" fmla="*/ 172498 h 1405699"/>
              <a:gd name="connsiteX13799" fmla="*/ 1127474 w 2810446"/>
              <a:gd name="connsiteY13799" fmla="*/ 175641 h 1405699"/>
              <a:gd name="connsiteX13800" fmla="*/ 1139190 w 2810446"/>
              <a:gd name="connsiteY13800" fmla="*/ 169545 h 1405699"/>
              <a:gd name="connsiteX13801" fmla="*/ 1142333 w 2810446"/>
              <a:gd name="connsiteY13801" fmla="*/ 166402 h 1405699"/>
              <a:gd name="connsiteX13802" fmla="*/ 1139190 w 2810446"/>
              <a:gd name="connsiteY13802" fmla="*/ 163259 h 1405699"/>
              <a:gd name="connsiteX13803" fmla="*/ 1136047 w 2810446"/>
              <a:gd name="connsiteY13803" fmla="*/ 166402 h 1405699"/>
              <a:gd name="connsiteX13804" fmla="*/ 1139190 w 2810446"/>
              <a:gd name="connsiteY13804" fmla="*/ 169545 h 1405699"/>
              <a:gd name="connsiteX13805" fmla="*/ 1151096 w 2810446"/>
              <a:gd name="connsiteY13805" fmla="*/ 163735 h 1405699"/>
              <a:gd name="connsiteX13806" fmla="*/ 1154240 w 2810446"/>
              <a:gd name="connsiteY13806" fmla="*/ 160592 h 1405699"/>
              <a:gd name="connsiteX13807" fmla="*/ 1151096 w 2810446"/>
              <a:gd name="connsiteY13807" fmla="*/ 157448 h 1405699"/>
              <a:gd name="connsiteX13808" fmla="*/ 1147953 w 2810446"/>
              <a:gd name="connsiteY13808" fmla="*/ 160592 h 1405699"/>
              <a:gd name="connsiteX13809" fmla="*/ 1151096 w 2810446"/>
              <a:gd name="connsiteY13809" fmla="*/ 163735 h 1405699"/>
              <a:gd name="connsiteX13810" fmla="*/ 1163098 w 2810446"/>
              <a:gd name="connsiteY13810" fmla="*/ 158210 h 1405699"/>
              <a:gd name="connsiteX13811" fmla="*/ 1166241 w 2810446"/>
              <a:gd name="connsiteY13811" fmla="*/ 155067 h 1405699"/>
              <a:gd name="connsiteX13812" fmla="*/ 1163098 w 2810446"/>
              <a:gd name="connsiteY13812" fmla="*/ 151924 h 1405699"/>
              <a:gd name="connsiteX13813" fmla="*/ 1159955 w 2810446"/>
              <a:gd name="connsiteY13813" fmla="*/ 155067 h 1405699"/>
              <a:gd name="connsiteX13814" fmla="*/ 1163098 w 2810446"/>
              <a:gd name="connsiteY13814" fmla="*/ 158210 h 1405699"/>
              <a:gd name="connsiteX13815" fmla="*/ 1175195 w 2810446"/>
              <a:gd name="connsiteY13815" fmla="*/ 152972 h 1405699"/>
              <a:gd name="connsiteX13816" fmla="*/ 1178338 w 2810446"/>
              <a:gd name="connsiteY13816" fmla="*/ 149828 h 1405699"/>
              <a:gd name="connsiteX13817" fmla="*/ 1175195 w 2810446"/>
              <a:gd name="connsiteY13817" fmla="*/ 146685 h 1405699"/>
              <a:gd name="connsiteX13818" fmla="*/ 1172051 w 2810446"/>
              <a:gd name="connsiteY13818" fmla="*/ 149828 h 1405699"/>
              <a:gd name="connsiteX13819" fmla="*/ 1175195 w 2810446"/>
              <a:gd name="connsiteY13819" fmla="*/ 152972 h 1405699"/>
              <a:gd name="connsiteX13820" fmla="*/ 1187482 w 2810446"/>
              <a:gd name="connsiteY13820" fmla="*/ 147923 h 1405699"/>
              <a:gd name="connsiteX13821" fmla="*/ 1190625 w 2810446"/>
              <a:gd name="connsiteY13821" fmla="*/ 144780 h 1405699"/>
              <a:gd name="connsiteX13822" fmla="*/ 1187482 w 2810446"/>
              <a:gd name="connsiteY13822" fmla="*/ 141637 h 1405699"/>
              <a:gd name="connsiteX13823" fmla="*/ 1184339 w 2810446"/>
              <a:gd name="connsiteY13823" fmla="*/ 144780 h 1405699"/>
              <a:gd name="connsiteX13824" fmla="*/ 1187482 w 2810446"/>
              <a:gd name="connsiteY13824" fmla="*/ 147923 h 1405699"/>
              <a:gd name="connsiteX13825" fmla="*/ 1406938 w 2810446"/>
              <a:gd name="connsiteY13825" fmla="*/ 105347 h 1405699"/>
              <a:gd name="connsiteX13826" fmla="*/ 1410081 w 2810446"/>
              <a:gd name="connsiteY13826" fmla="*/ 102203 h 1405699"/>
              <a:gd name="connsiteX13827" fmla="*/ 1406938 w 2810446"/>
              <a:gd name="connsiteY13827" fmla="*/ 99060 h 1405699"/>
              <a:gd name="connsiteX13828" fmla="*/ 1403795 w 2810446"/>
              <a:gd name="connsiteY13828" fmla="*/ 102203 h 1405699"/>
              <a:gd name="connsiteX13829" fmla="*/ 1406938 w 2810446"/>
              <a:gd name="connsiteY13829" fmla="*/ 105347 h 1405699"/>
              <a:gd name="connsiteX13830" fmla="*/ 1420178 w 2810446"/>
              <a:gd name="connsiteY13830" fmla="*/ 105442 h 1405699"/>
              <a:gd name="connsiteX13831" fmla="*/ 1423321 w 2810446"/>
              <a:gd name="connsiteY13831" fmla="*/ 102299 h 1405699"/>
              <a:gd name="connsiteX13832" fmla="*/ 1420178 w 2810446"/>
              <a:gd name="connsiteY13832" fmla="*/ 99155 h 1405699"/>
              <a:gd name="connsiteX13833" fmla="*/ 1417034 w 2810446"/>
              <a:gd name="connsiteY13833" fmla="*/ 102299 h 1405699"/>
              <a:gd name="connsiteX13834" fmla="*/ 1420178 w 2810446"/>
              <a:gd name="connsiteY13834" fmla="*/ 105442 h 1405699"/>
              <a:gd name="connsiteX13835" fmla="*/ 1433417 w 2810446"/>
              <a:gd name="connsiteY13835" fmla="*/ 105823 h 1405699"/>
              <a:gd name="connsiteX13836" fmla="*/ 1436561 w 2810446"/>
              <a:gd name="connsiteY13836" fmla="*/ 102680 h 1405699"/>
              <a:gd name="connsiteX13837" fmla="*/ 1433417 w 2810446"/>
              <a:gd name="connsiteY13837" fmla="*/ 99536 h 1405699"/>
              <a:gd name="connsiteX13838" fmla="*/ 1430274 w 2810446"/>
              <a:gd name="connsiteY13838" fmla="*/ 102680 h 1405699"/>
              <a:gd name="connsiteX13839" fmla="*/ 1433417 w 2810446"/>
              <a:gd name="connsiteY13839" fmla="*/ 105823 h 1405699"/>
              <a:gd name="connsiteX13840" fmla="*/ 1446657 w 2810446"/>
              <a:gd name="connsiteY13840" fmla="*/ 106394 h 1405699"/>
              <a:gd name="connsiteX13841" fmla="*/ 1449800 w 2810446"/>
              <a:gd name="connsiteY13841" fmla="*/ 103251 h 1405699"/>
              <a:gd name="connsiteX13842" fmla="*/ 1446657 w 2810446"/>
              <a:gd name="connsiteY13842" fmla="*/ 100108 h 1405699"/>
              <a:gd name="connsiteX13843" fmla="*/ 1443514 w 2810446"/>
              <a:gd name="connsiteY13843" fmla="*/ 103251 h 1405699"/>
              <a:gd name="connsiteX13844" fmla="*/ 1446657 w 2810446"/>
              <a:gd name="connsiteY13844" fmla="*/ 106394 h 1405699"/>
              <a:gd name="connsiteX13845" fmla="*/ 1459802 w 2810446"/>
              <a:gd name="connsiteY13845" fmla="*/ 107347 h 1405699"/>
              <a:gd name="connsiteX13846" fmla="*/ 1462945 w 2810446"/>
              <a:gd name="connsiteY13846" fmla="*/ 104203 h 1405699"/>
              <a:gd name="connsiteX13847" fmla="*/ 1459802 w 2810446"/>
              <a:gd name="connsiteY13847" fmla="*/ 101060 h 1405699"/>
              <a:gd name="connsiteX13848" fmla="*/ 1456658 w 2810446"/>
              <a:gd name="connsiteY13848" fmla="*/ 104203 h 1405699"/>
              <a:gd name="connsiteX13849" fmla="*/ 1459802 w 2810446"/>
              <a:gd name="connsiteY13849" fmla="*/ 107347 h 1405699"/>
              <a:gd name="connsiteX13850" fmla="*/ 1473041 w 2810446"/>
              <a:gd name="connsiteY13850" fmla="*/ 108585 h 1405699"/>
              <a:gd name="connsiteX13851" fmla="*/ 1476185 w 2810446"/>
              <a:gd name="connsiteY13851" fmla="*/ 105442 h 1405699"/>
              <a:gd name="connsiteX13852" fmla="*/ 1473041 w 2810446"/>
              <a:gd name="connsiteY13852" fmla="*/ 102299 h 1405699"/>
              <a:gd name="connsiteX13853" fmla="*/ 1469898 w 2810446"/>
              <a:gd name="connsiteY13853" fmla="*/ 105442 h 1405699"/>
              <a:gd name="connsiteX13854" fmla="*/ 1473041 w 2810446"/>
              <a:gd name="connsiteY13854" fmla="*/ 108585 h 1405699"/>
              <a:gd name="connsiteX13855" fmla="*/ 1486186 w 2810446"/>
              <a:gd name="connsiteY13855" fmla="*/ 110109 h 1405699"/>
              <a:gd name="connsiteX13856" fmla="*/ 1489329 w 2810446"/>
              <a:gd name="connsiteY13856" fmla="*/ 106966 h 1405699"/>
              <a:gd name="connsiteX13857" fmla="*/ 1486186 w 2810446"/>
              <a:gd name="connsiteY13857" fmla="*/ 103823 h 1405699"/>
              <a:gd name="connsiteX13858" fmla="*/ 1483043 w 2810446"/>
              <a:gd name="connsiteY13858" fmla="*/ 106966 h 1405699"/>
              <a:gd name="connsiteX13859" fmla="*/ 1486186 w 2810446"/>
              <a:gd name="connsiteY13859" fmla="*/ 110109 h 1405699"/>
              <a:gd name="connsiteX13860" fmla="*/ 1499235 w 2810446"/>
              <a:gd name="connsiteY13860" fmla="*/ 111919 h 1405699"/>
              <a:gd name="connsiteX13861" fmla="*/ 1502378 w 2810446"/>
              <a:gd name="connsiteY13861" fmla="*/ 108776 h 1405699"/>
              <a:gd name="connsiteX13862" fmla="*/ 1499235 w 2810446"/>
              <a:gd name="connsiteY13862" fmla="*/ 105632 h 1405699"/>
              <a:gd name="connsiteX13863" fmla="*/ 1496092 w 2810446"/>
              <a:gd name="connsiteY13863" fmla="*/ 108776 h 1405699"/>
              <a:gd name="connsiteX13864" fmla="*/ 1499235 w 2810446"/>
              <a:gd name="connsiteY13864" fmla="*/ 111919 h 1405699"/>
              <a:gd name="connsiteX13865" fmla="*/ 1512284 w 2810446"/>
              <a:gd name="connsiteY13865" fmla="*/ 114014 h 1405699"/>
              <a:gd name="connsiteX13866" fmla="*/ 1515428 w 2810446"/>
              <a:gd name="connsiteY13866" fmla="*/ 110871 h 1405699"/>
              <a:gd name="connsiteX13867" fmla="*/ 1512284 w 2810446"/>
              <a:gd name="connsiteY13867" fmla="*/ 107728 h 1405699"/>
              <a:gd name="connsiteX13868" fmla="*/ 1509141 w 2810446"/>
              <a:gd name="connsiteY13868" fmla="*/ 110871 h 1405699"/>
              <a:gd name="connsiteX13869" fmla="*/ 1512284 w 2810446"/>
              <a:gd name="connsiteY13869" fmla="*/ 114014 h 1405699"/>
              <a:gd name="connsiteX13870" fmla="*/ 1733169 w 2810446"/>
              <a:gd name="connsiteY13870" fmla="*/ 198882 h 1405699"/>
              <a:gd name="connsiteX13871" fmla="*/ 1736312 w 2810446"/>
              <a:gd name="connsiteY13871" fmla="*/ 195739 h 1405699"/>
              <a:gd name="connsiteX13872" fmla="*/ 1733169 w 2810446"/>
              <a:gd name="connsiteY13872" fmla="*/ 192596 h 1405699"/>
              <a:gd name="connsiteX13873" fmla="*/ 1730026 w 2810446"/>
              <a:gd name="connsiteY13873" fmla="*/ 195739 h 1405699"/>
              <a:gd name="connsiteX13874" fmla="*/ 1733169 w 2810446"/>
              <a:gd name="connsiteY13874" fmla="*/ 198882 h 1405699"/>
              <a:gd name="connsiteX13875" fmla="*/ 1744218 w 2810446"/>
              <a:gd name="connsiteY13875" fmla="*/ 206026 h 1405699"/>
              <a:gd name="connsiteX13876" fmla="*/ 1747361 w 2810446"/>
              <a:gd name="connsiteY13876" fmla="*/ 202883 h 1405699"/>
              <a:gd name="connsiteX13877" fmla="*/ 1744218 w 2810446"/>
              <a:gd name="connsiteY13877" fmla="*/ 199739 h 1405699"/>
              <a:gd name="connsiteX13878" fmla="*/ 1741075 w 2810446"/>
              <a:gd name="connsiteY13878" fmla="*/ 202883 h 1405699"/>
              <a:gd name="connsiteX13879" fmla="*/ 1744218 w 2810446"/>
              <a:gd name="connsiteY13879" fmla="*/ 206026 h 1405699"/>
              <a:gd name="connsiteX13880" fmla="*/ 1755172 w 2810446"/>
              <a:gd name="connsiteY13880" fmla="*/ 213455 h 1405699"/>
              <a:gd name="connsiteX13881" fmla="*/ 1758315 w 2810446"/>
              <a:gd name="connsiteY13881" fmla="*/ 210312 h 1405699"/>
              <a:gd name="connsiteX13882" fmla="*/ 1755172 w 2810446"/>
              <a:gd name="connsiteY13882" fmla="*/ 207169 h 1405699"/>
              <a:gd name="connsiteX13883" fmla="*/ 1752029 w 2810446"/>
              <a:gd name="connsiteY13883" fmla="*/ 210312 h 1405699"/>
              <a:gd name="connsiteX13884" fmla="*/ 1755172 w 2810446"/>
              <a:gd name="connsiteY13884" fmla="*/ 213455 h 1405699"/>
              <a:gd name="connsiteX13885" fmla="*/ 1766030 w 2810446"/>
              <a:gd name="connsiteY13885" fmla="*/ 221171 h 1405699"/>
              <a:gd name="connsiteX13886" fmla="*/ 1769174 w 2810446"/>
              <a:gd name="connsiteY13886" fmla="*/ 218027 h 1405699"/>
              <a:gd name="connsiteX13887" fmla="*/ 1766030 w 2810446"/>
              <a:gd name="connsiteY13887" fmla="*/ 214884 h 1405699"/>
              <a:gd name="connsiteX13888" fmla="*/ 1762887 w 2810446"/>
              <a:gd name="connsiteY13888" fmla="*/ 218027 h 1405699"/>
              <a:gd name="connsiteX13889" fmla="*/ 1766030 w 2810446"/>
              <a:gd name="connsiteY13889" fmla="*/ 221171 h 1405699"/>
              <a:gd name="connsiteX13890" fmla="*/ 1776603 w 2810446"/>
              <a:gd name="connsiteY13890" fmla="*/ 229076 h 1405699"/>
              <a:gd name="connsiteX13891" fmla="*/ 1779746 w 2810446"/>
              <a:gd name="connsiteY13891" fmla="*/ 225933 h 1405699"/>
              <a:gd name="connsiteX13892" fmla="*/ 1776603 w 2810446"/>
              <a:gd name="connsiteY13892" fmla="*/ 222790 h 1405699"/>
              <a:gd name="connsiteX13893" fmla="*/ 1773460 w 2810446"/>
              <a:gd name="connsiteY13893" fmla="*/ 225933 h 1405699"/>
              <a:gd name="connsiteX13894" fmla="*/ 1776603 w 2810446"/>
              <a:gd name="connsiteY13894" fmla="*/ 229076 h 1405699"/>
              <a:gd name="connsiteX13895" fmla="*/ 1786985 w 2810446"/>
              <a:gd name="connsiteY13895" fmla="*/ 237173 h 1405699"/>
              <a:gd name="connsiteX13896" fmla="*/ 1790129 w 2810446"/>
              <a:gd name="connsiteY13896" fmla="*/ 234029 h 1405699"/>
              <a:gd name="connsiteX13897" fmla="*/ 1786985 w 2810446"/>
              <a:gd name="connsiteY13897" fmla="*/ 230886 h 1405699"/>
              <a:gd name="connsiteX13898" fmla="*/ 1783842 w 2810446"/>
              <a:gd name="connsiteY13898" fmla="*/ 234029 h 1405699"/>
              <a:gd name="connsiteX13899" fmla="*/ 1786985 w 2810446"/>
              <a:gd name="connsiteY13899" fmla="*/ 237173 h 1405699"/>
              <a:gd name="connsiteX13900" fmla="*/ 1797272 w 2810446"/>
              <a:gd name="connsiteY13900" fmla="*/ 245555 h 1405699"/>
              <a:gd name="connsiteX13901" fmla="*/ 1800416 w 2810446"/>
              <a:gd name="connsiteY13901" fmla="*/ 242411 h 1405699"/>
              <a:gd name="connsiteX13902" fmla="*/ 1797272 w 2810446"/>
              <a:gd name="connsiteY13902" fmla="*/ 239268 h 1405699"/>
              <a:gd name="connsiteX13903" fmla="*/ 1794129 w 2810446"/>
              <a:gd name="connsiteY13903" fmla="*/ 242411 h 1405699"/>
              <a:gd name="connsiteX13904" fmla="*/ 1797272 w 2810446"/>
              <a:gd name="connsiteY13904" fmla="*/ 245555 h 1405699"/>
              <a:gd name="connsiteX13905" fmla="*/ 1807369 w 2810446"/>
              <a:gd name="connsiteY13905" fmla="*/ 254127 h 1405699"/>
              <a:gd name="connsiteX13906" fmla="*/ 1810512 w 2810446"/>
              <a:gd name="connsiteY13906" fmla="*/ 250984 h 1405699"/>
              <a:gd name="connsiteX13907" fmla="*/ 1807369 w 2810446"/>
              <a:gd name="connsiteY13907" fmla="*/ 247841 h 1405699"/>
              <a:gd name="connsiteX13908" fmla="*/ 1804226 w 2810446"/>
              <a:gd name="connsiteY13908" fmla="*/ 250984 h 1405699"/>
              <a:gd name="connsiteX13909" fmla="*/ 1807369 w 2810446"/>
              <a:gd name="connsiteY13909" fmla="*/ 254127 h 1405699"/>
              <a:gd name="connsiteX13910" fmla="*/ 1817180 w 2810446"/>
              <a:gd name="connsiteY13910" fmla="*/ 262890 h 1405699"/>
              <a:gd name="connsiteX13911" fmla="*/ 1820323 w 2810446"/>
              <a:gd name="connsiteY13911" fmla="*/ 259747 h 1405699"/>
              <a:gd name="connsiteX13912" fmla="*/ 1817180 w 2810446"/>
              <a:gd name="connsiteY13912" fmla="*/ 256604 h 1405699"/>
              <a:gd name="connsiteX13913" fmla="*/ 1814036 w 2810446"/>
              <a:gd name="connsiteY13913" fmla="*/ 259747 h 1405699"/>
              <a:gd name="connsiteX13914" fmla="*/ 1817180 w 2810446"/>
              <a:gd name="connsiteY13914" fmla="*/ 262890 h 1405699"/>
              <a:gd name="connsiteX13915" fmla="*/ 1826895 w 2810446"/>
              <a:gd name="connsiteY13915" fmla="*/ 271939 h 1405699"/>
              <a:gd name="connsiteX13916" fmla="*/ 1830038 w 2810446"/>
              <a:gd name="connsiteY13916" fmla="*/ 268796 h 1405699"/>
              <a:gd name="connsiteX13917" fmla="*/ 1826895 w 2810446"/>
              <a:gd name="connsiteY13917" fmla="*/ 265652 h 1405699"/>
              <a:gd name="connsiteX13918" fmla="*/ 1823752 w 2810446"/>
              <a:gd name="connsiteY13918" fmla="*/ 268796 h 1405699"/>
              <a:gd name="connsiteX13919" fmla="*/ 1826895 w 2810446"/>
              <a:gd name="connsiteY13919" fmla="*/ 271939 h 1405699"/>
              <a:gd name="connsiteX13920" fmla="*/ 1836420 w 2810446"/>
              <a:gd name="connsiteY13920" fmla="*/ 281178 h 1405699"/>
              <a:gd name="connsiteX13921" fmla="*/ 1839563 w 2810446"/>
              <a:gd name="connsiteY13921" fmla="*/ 278035 h 1405699"/>
              <a:gd name="connsiteX13922" fmla="*/ 1836420 w 2810446"/>
              <a:gd name="connsiteY13922" fmla="*/ 274892 h 1405699"/>
              <a:gd name="connsiteX13923" fmla="*/ 1833277 w 2810446"/>
              <a:gd name="connsiteY13923" fmla="*/ 278035 h 1405699"/>
              <a:gd name="connsiteX13924" fmla="*/ 1836420 w 2810446"/>
              <a:gd name="connsiteY13924" fmla="*/ 281178 h 1405699"/>
              <a:gd name="connsiteX13925" fmla="*/ 1845659 w 2810446"/>
              <a:gd name="connsiteY13925" fmla="*/ 290608 h 1405699"/>
              <a:gd name="connsiteX13926" fmla="*/ 1848803 w 2810446"/>
              <a:gd name="connsiteY13926" fmla="*/ 287465 h 1405699"/>
              <a:gd name="connsiteX13927" fmla="*/ 1845659 w 2810446"/>
              <a:gd name="connsiteY13927" fmla="*/ 284321 h 1405699"/>
              <a:gd name="connsiteX13928" fmla="*/ 1842516 w 2810446"/>
              <a:gd name="connsiteY13928" fmla="*/ 287465 h 1405699"/>
              <a:gd name="connsiteX13929" fmla="*/ 1845659 w 2810446"/>
              <a:gd name="connsiteY13929" fmla="*/ 290608 h 1405699"/>
              <a:gd name="connsiteX13930" fmla="*/ 1854708 w 2810446"/>
              <a:gd name="connsiteY13930" fmla="*/ 300228 h 1405699"/>
              <a:gd name="connsiteX13931" fmla="*/ 1857851 w 2810446"/>
              <a:gd name="connsiteY13931" fmla="*/ 297085 h 1405699"/>
              <a:gd name="connsiteX13932" fmla="*/ 1854708 w 2810446"/>
              <a:gd name="connsiteY13932" fmla="*/ 293942 h 1405699"/>
              <a:gd name="connsiteX13933" fmla="*/ 1851565 w 2810446"/>
              <a:gd name="connsiteY13933" fmla="*/ 297085 h 1405699"/>
              <a:gd name="connsiteX13934" fmla="*/ 1854708 w 2810446"/>
              <a:gd name="connsiteY13934" fmla="*/ 300228 h 1405699"/>
              <a:gd name="connsiteX13935" fmla="*/ 1863566 w 2810446"/>
              <a:gd name="connsiteY13935" fmla="*/ 310039 h 1405699"/>
              <a:gd name="connsiteX13936" fmla="*/ 1866710 w 2810446"/>
              <a:gd name="connsiteY13936" fmla="*/ 306896 h 1405699"/>
              <a:gd name="connsiteX13937" fmla="*/ 1863566 w 2810446"/>
              <a:gd name="connsiteY13937" fmla="*/ 303752 h 1405699"/>
              <a:gd name="connsiteX13938" fmla="*/ 1860423 w 2810446"/>
              <a:gd name="connsiteY13938" fmla="*/ 306896 h 1405699"/>
              <a:gd name="connsiteX13939" fmla="*/ 1863566 w 2810446"/>
              <a:gd name="connsiteY13939" fmla="*/ 310039 h 1405699"/>
              <a:gd name="connsiteX13940" fmla="*/ 1872234 w 2810446"/>
              <a:gd name="connsiteY13940" fmla="*/ 320040 h 1405699"/>
              <a:gd name="connsiteX13941" fmla="*/ 1875377 w 2810446"/>
              <a:gd name="connsiteY13941" fmla="*/ 316897 h 1405699"/>
              <a:gd name="connsiteX13942" fmla="*/ 1872234 w 2810446"/>
              <a:gd name="connsiteY13942" fmla="*/ 313754 h 1405699"/>
              <a:gd name="connsiteX13943" fmla="*/ 1869091 w 2810446"/>
              <a:gd name="connsiteY13943" fmla="*/ 316897 h 1405699"/>
              <a:gd name="connsiteX13944" fmla="*/ 1872234 w 2810446"/>
              <a:gd name="connsiteY13944" fmla="*/ 320040 h 1405699"/>
              <a:gd name="connsiteX13945" fmla="*/ 1880616 w 2810446"/>
              <a:gd name="connsiteY13945" fmla="*/ 330232 h 1405699"/>
              <a:gd name="connsiteX13946" fmla="*/ 1883759 w 2810446"/>
              <a:gd name="connsiteY13946" fmla="*/ 327089 h 1405699"/>
              <a:gd name="connsiteX13947" fmla="*/ 1880616 w 2810446"/>
              <a:gd name="connsiteY13947" fmla="*/ 323945 h 1405699"/>
              <a:gd name="connsiteX13948" fmla="*/ 1877473 w 2810446"/>
              <a:gd name="connsiteY13948" fmla="*/ 327089 h 1405699"/>
              <a:gd name="connsiteX13949" fmla="*/ 1880616 w 2810446"/>
              <a:gd name="connsiteY13949" fmla="*/ 330232 h 1405699"/>
              <a:gd name="connsiteX13950" fmla="*/ 1888808 w 2810446"/>
              <a:gd name="connsiteY13950" fmla="*/ 340614 h 1405699"/>
              <a:gd name="connsiteX13951" fmla="*/ 1891951 w 2810446"/>
              <a:gd name="connsiteY13951" fmla="*/ 337471 h 1405699"/>
              <a:gd name="connsiteX13952" fmla="*/ 1888808 w 2810446"/>
              <a:gd name="connsiteY13952" fmla="*/ 334328 h 1405699"/>
              <a:gd name="connsiteX13953" fmla="*/ 1885664 w 2810446"/>
              <a:gd name="connsiteY13953" fmla="*/ 337471 h 1405699"/>
              <a:gd name="connsiteX13954" fmla="*/ 1888808 w 2810446"/>
              <a:gd name="connsiteY13954" fmla="*/ 340614 h 1405699"/>
              <a:gd name="connsiteX13955" fmla="*/ 1896809 w 2810446"/>
              <a:gd name="connsiteY13955" fmla="*/ 351187 h 1405699"/>
              <a:gd name="connsiteX13956" fmla="*/ 1899952 w 2810446"/>
              <a:gd name="connsiteY13956" fmla="*/ 348044 h 1405699"/>
              <a:gd name="connsiteX13957" fmla="*/ 1896809 w 2810446"/>
              <a:gd name="connsiteY13957" fmla="*/ 344900 h 1405699"/>
              <a:gd name="connsiteX13958" fmla="*/ 1893665 w 2810446"/>
              <a:gd name="connsiteY13958" fmla="*/ 348044 h 1405699"/>
              <a:gd name="connsiteX13959" fmla="*/ 1896809 w 2810446"/>
              <a:gd name="connsiteY13959" fmla="*/ 351187 h 1405699"/>
              <a:gd name="connsiteX13960" fmla="*/ 1904524 w 2810446"/>
              <a:gd name="connsiteY13960" fmla="*/ 361950 h 1405699"/>
              <a:gd name="connsiteX13961" fmla="*/ 1907667 w 2810446"/>
              <a:gd name="connsiteY13961" fmla="*/ 358807 h 1405699"/>
              <a:gd name="connsiteX13962" fmla="*/ 1904524 w 2810446"/>
              <a:gd name="connsiteY13962" fmla="*/ 355664 h 1405699"/>
              <a:gd name="connsiteX13963" fmla="*/ 1901381 w 2810446"/>
              <a:gd name="connsiteY13963" fmla="*/ 358807 h 1405699"/>
              <a:gd name="connsiteX13964" fmla="*/ 1904524 w 2810446"/>
              <a:gd name="connsiteY13964" fmla="*/ 361950 h 1405699"/>
              <a:gd name="connsiteX13965" fmla="*/ 1912049 w 2810446"/>
              <a:gd name="connsiteY13965" fmla="*/ 372904 h 1405699"/>
              <a:gd name="connsiteX13966" fmla="*/ 1915192 w 2810446"/>
              <a:gd name="connsiteY13966" fmla="*/ 369761 h 1405699"/>
              <a:gd name="connsiteX13967" fmla="*/ 1912049 w 2810446"/>
              <a:gd name="connsiteY13967" fmla="*/ 366617 h 1405699"/>
              <a:gd name="connsiteX13968" fmla="*/ 1908905 w 2810446"/>
              <a:gd name="connsiteY13968" fmla="*/ 369761 h 1405699"/>
              <a:gd name="connsiteX13969" fmla="*/ 1912049 w 2810446"/>
              <a:gd name="connsiteY13969" fmla="*/ 372904 h 1405699"/>
              <a:gd name="connsiteX13970" fmla="*/ 1919288 w 2810446"/>
              <a:gd name="connsiteY13970" fmla="*/ 383953 h 1405699"/>
              <a:gd name="connsiteX13971" fmla="*/ 1922431 w 2810446"/>
              <a:gd name="connsiteY13971" fmla="*/ 380810 h 1405699"/>
              <a:gd name="connsiteX13972" fmla="*/ 1919288 w 2810446"/>
              <a:gd name="connsiteY13972" fmla="*/ 377666 h 1405699"/>
              <a:gd name="connsiteX13973" fmla="*/ 1916144 w 2810446"/>
              <a:gd name="connsiteY13973" fmla="*/ 380810 h 1405699"/>
              <a:gd name="connsiteX13974" fmla="*/ 1919288 w 2810446"/>
              <a:gd name="connsiteY13974" fmla="*/ 383953 h 1405699"/>
              <a:gd name="connsiteX13975" fmla="*/ 1926241 w 2810446"/>
              <a:gd name="connsiteY13975" fmla="*/ 395097 h 1405699"/>
              <a:gd name="connsiteX13976" fmla="*/ 1929384 w 2810446"/>
              <a:gd name="connsiteY13976" fmla="*/ 391954 h 1405699"/>
              <a:gd name="connsiteX13977" fmla="*/ 1926241 w 2810446"/>
              <a:gd name="connsiteY13977" fmla="*/ 388811 h 1405699"/>
              <a:gd name="connsiteX13978" fmla="*/ 1923098 w 2810446"/>
              <a:gd name="connsiteY13978" fmla="*/ 391954 h 1405699"/>
              <a:gd name="connsiteX13979" fmla="*/ 1926241 w 2810446"/>
              <a:gd name="connsiteY13979" fmla="*/ 395097 h 1405699"/>
              <a:gd name="connsiteX13980" fmla="*/ 1933004 w 2810446"/>
              <a:gd name="connsiteY13980" fmla="*/ 406527 h 1405699"/>
              <a:gd name="connsiteX13981" fmla="*/ 1936147 w 2810446"/>
              <a:gd name="connsiteY13981" fmla="*/ 403384 h 1405699"/>
              <a:gd name="connsiteX13982" fmla="*/ 1933004 w 2810446"/>
              <a:gd name="connsiteY13982" fmla="*/ 400241 h 1405699"/>
              <a:gd name="connsiteX13983" fmla="*/ 1929860 w 2810446"/>
              <a:gd name="connsiteY13983" fmla="*/ 403384 h 1405699"/>
              <a:gd name="connsiteX13984" fmla="*/ 1933004 w 2810446"/>
              <a:gd name="connsiteY13984" fmla="*/ 406527 h 1405699"/>
              <a:gd name="connsiteX13985" fmla="*/ 1939576 w 2810446"/>
              <a:gd name="connsiteY13985" fmla="*/ 418052 h 1405699"/>
              <a:gd name="connsiteX13986" fmla="*/ 1942719 w 2810446"/>
              <a:gd name="connsiteY13986" fmla="*/ 414909 h 1405699"/>
              <a:gd name="connsiteX13987" fmla="*/ 1939576 w 2810446"/>
              <a:gd name="connsiteY13987" fmla="*/ 411766 h 1405699"/>
              <a:gd name="connsiteX13988" fmla="*/ 1936433 w 2810446"/>
              <a:gd name="connsiteY13988" fmla="*/ 414909 h 1405699"/>
              <a:gd name="connsiteX13989" fmla="*/ 1939576 w 2810446"/>
              <a:gd name="connsiteY13989" fmla="*/ 418052 h 1405699"/>
              <a:gd name="connsiteX13990" fmla="*/ 1945767 w 2810446"/>
              <a:gd name="connsiteY13990" fmla="*/ 429673 h 1405699"/>
              <a:gd name="connsiteX13991" fmla="*/ 1948910 w 2810446"/>
              <a:gd name="connsiteY13991" fmla="*/ 426530 h 1405699"/>
              <a:gd name="connsiteX13992" fmla="*/ 1945767 w 2810446"/>
              <a:gd name="connsiteY13992" fmla="*/ 423386 h 1405699"/>
              <a:gd name="connsiteX13993" fmla="*/ 1942624 w 2810446"/>
              <a:gd name="connsiteY13993" fmla="*/ 426530 h 1405699"/>
              <a:gd name="connsiteX13994" fmla="*/ 1945767 w 2810446"/>
              <a:gd name="connsiteY13994" fmla="*/ 429673 h 1405699"/>
              <a:gd name="connsiteX13995" fmla="*/ 1951768 w 2810446"/>
              <a:gd name="connsiteY13995" fmla="*/ 441484 h 1405699"/>
              <a:gd name="connsiteX13996" fmla="*/ 1954911 w 2810446"/>
              <a:gd name="connsiteY13996" fmla="*/ 438341 h 1405699"/>
              <a:gd name="connsiteX13997" fmla="*/ 1951768 w 2810446"/>
              <a:gd name="connsiteY13997" fmla="*/ 435197 h 1405699"/>
              <a:gd name="connsiteX13998" fmla="*/ 1948625 w 2810446"/>
              <a:gd name="connsiteY13998" fmla="*/ 438341 h 1405699"/>
              <a:gd name="connsiteX13999" fmla="*/ 1951768 w 2810446"/>
              <a:gd name="connsiteY13999" fmla="*/ 441484 h 1405699"/>
              <a:gd name="connsiteX14000" fmla="*/ 1957483 w 2810446"/>
              <a:gd name="connsiteY14000" fmla="*/ 453390 h 1405699"/>
              <a:gd name="connsiteX14001" fmla="*/ 1960626 w 2810446"/>
              <a:gd name="connsiteY14001" fmla="*/ 450247 h 1405699"/>
              <a:gd name="connsiteX14002" fmla="*/ 1957483 w 2810446"/>
              <a:gd name="connsiteY14002" fmla="*/ 447104 h 1405699"/>
              <a:gd name="connsiteX14003" fmla="*/ 1954339 w 2810446"/>
              <a:gd name="connsiteY14003" fmla="*/ 450247 h 1405699"/>
              <a:gd name="connsiteX14004" fmla="*/ 1957483 w 2810446"/>
              <a:gd name="connsiteY14004" fmla="*/ 453390 h 1405699"/>
              <a:gd name="connsiteX14005" fmla="*/ 1963007 w 2810446"/>
              <a:gd name="connsiteY14005" fmla="*/ 465392 h 1405699"/>
              <a:gd name="connsiteX14006" fmla="*/ 1966151 w 2810446"/>
              <a:gd name="connsiteY14006" fmla="*/ 462248 h 1405699"/>
              <a:gd name="connsiteX14007" fmla="*/ 1963007 w 2810446"/>
              <a:gd name="connsiteY14007" fmla="*/ 459105 h 1405699"/>
              <a:gd name="connsiteX14008" fmla="*/ 1959864 w 2810446"/>
              <a:gd name="connsiteY14008" fmla="*/ 462248 h 1405699"/>
              <a:gd name="connsiteX14009" fmla="*/ 1963007 w 2810446"/>
              <a:gd name="connsiteY14009" fmla="*/ 465392 h 1405699"/>
              <a:gd name="connsiteX14010" fmla="*/ 1968246 w 2810446"/>
              <a:gd name="connsiteY14010" fmla="*/ 477584 h 1405699"/>
              <a:gd name="connsiteX14011" fmla="*/ 1971389 w 2810446"/>
              <a:gd name="connsiteY14011" fmla="*/ 474440 h 1405699"/>
              <a:gd name="connsiteX14012" fmla="*/ 1968246 w 2810446"/>
              <a:gd name="connsiteY14012" fmla="*/ 471297 h 1405699"/>
              <a:gd name="connsiteX14013" fmla="*/ 1965103 w 2810446"/>
              <a:gd name="connsiteY14013" fmla="*/ 474440 h 1405699"/>
              <a:gd name="connsiteX14014" fmla="*/ 1968246 w 2810446"/>
              <a:gd name="connsiteY14014" fmla="*/ 477584 h 1405699"/>
              <a:gd name="connsiteX14015" fmla="*/ 1973199 w 2810446"/>
              <a:gd name="connsiteY14015" fmla="*/ 489871 h 1405699"/>
              <a:gd name="connsiteX14016" fmla="*/ 1976342 w 2810446"/>
              <a:gd name="connsiteY14016" fmla="*/ 486728 h 1405699"/>
              <a:gd name="connsiteX14017" fmla="*/ 1973199 w 2810446"/>
              <a:gd name="connsiteY14017" fmla="*/ 483584 h 1405699"/>
              <a:gd name="connsiteX14018" fmla="*/ 1970056 w 2810446"/>
              <a:gd name="connsiteY14018" fmla="*/ 486728 h 1405699"/>
              <a:gd name="connsiteX14019" fmla="*/ 1973199 w 2810446"/>
              <a:gd name="connsiteY14019" fmla="*/ 489871 h 1405699"/>
              <a:gd name="connsiteX14020" fmla="*/ 1977866 w 2810446"/>
              <a:gd name="connsiteY14020" fmla="*/ 502253 h 1405699"/>
              <a:gd name="connsiteX14021" fmla="*/ 1981010 w 2810446"/>
              <a:gd name="connsiteY14021" fmla="*/ 499110 h 1405699"/>
              <a:gd name="connsiteX14022" fmla="*/ 1977866 w 2810446"/>
              <a:gd name="connsiteY14022" fmla="*/ 495967 h 1405699"/>
              <a:gd name="connsiteX14023" fmla="*/ 1974723 w 2810446"/>
              <a:gd name="connsiteY14023" fmla="*/ 499110 h 1405699"/>
              <a:gd name="connsiteX14024" fmla="*/ 1977866 w 2810446"/>
              <a:gd name="connsiteY14024" fmla="*/ 502253 h 1405699"/>
              <a:gd name="connsiteX14025" fmla="*/ 1982248 w 2810446"/>
              <a:gd name="connsiteY14025" fmla="*/ 514731 h 1405699"/>
              <a:gd name="connsiteX14026" fmla="*/ 1985391 w 2810446"/>
              <a:gd name="connsiteY14026" fmla="*/ 511588 h 1405699"/>
              <a:gd name="connsiteX14027" fmla="*/ 1982248 w 2810446"/>
              <a:gd name="connsiteY14027" fmla="*/ 508445 h 1405699"/>
              <a:gd name="connsiteX14028" fmla="*/ 1979105 w 2810446"/>
              <a:gd name="connsiteY14028" fmla="*/ 511588 h 1405699"/>
              <a:gd name="connsiteX14029" fmla="*/ 1982248 w 2810446"/>
              <a:gd name="connsiteY14029" fmla="*/ 514731 h 1405699"/>
              <a:gd name="connsiteX14030" fmla="*/ 1986343 w 2810446"/>
              <a:gd name="connsiteY14030" fmla="*/ 527304 h 1405699"/>
              <a:gd name="connsiteX14031" fmla="*/ 1989487 w 2810446"/>
              <a:gd name="connsiteY14031" fmla="*/ 524161 h 1405699"/>
              <a:gd name="connsiteX14032" fmla="*/ 1986343 w 2810446"/>
              <a:gd name="connsiteY14032" fmla="*/ 521018 h 1405699"/>
              <a:gd name="connsiteX14033" fmla="*/ 1983200 w 2810446"/>
              <a:gd name="connsiteY14033" fmla="*/ 524161 h 1405699"/>
              <a:gd name="connsiteX14034" fmla="*/ 1986343 w 2810446"/>
              <a:gd name="connsiteY14034" fmla="*/ 527304 h 1405699"/>
              <a:gd name="connsiteX14035" fmla="*/ 1990249 w 2810446"/>
              <a:gd name="connsiteY14035" fmla="*/ 539972 h 1405699"/>
              <a:gd name="connsiteX14036" fmla="*/ 1993392 w 2810446"/>
              <a:gd name="connsiteY14036" fmla="*/ 536829 h 1405699"/>
              <a:gd name="connsiteX14037" fmla="*/ 1990249 w 2810446"/>
              <a:gd name="connsiteY14037" fmla="*/ 533686 h 1405699"/>
              <a:gd name="connsiteX14038" fmla="*/ 1987106 w 2810446"/>
              <a:gd name="connsiteY14038" fmla="*/ 536829 h 1405699"/>
              <a:gd name="connsiteX14039" fmla="*/ 1990249 w 2810446"/>
              <a:gd name="connsiteY14039" fmla="*/ 539972 h 1405699"/>
              <a:gd name="connsiteX14040" fmla="*/ 1993773 w 2810446"/>
              <a:gd name="connsiteY14040" fmla="*/ 552641 h 1405699"/>
              <a:gd name="connsiteX14041" fmla="*/ 1996916 w 2810446"/>
              <a:gd name="connsiteY14041" fmla="*/ 549497 h 1405699"/>
              <a:gd name="connsiteX14042" fmla="*/ 1993773 w 2810446"/>
              <a:gd name="connsiteY14042" fmla="*/ 546354 h 1405699"/>
              <a:gd name="connsiteX14043" fmla="*/ 1990630 w 2810446"/>
              <a:gd name="connsiteY14043" fmla="*/ 549497 h 1405699"/>
              <a:gd name="connsiteX14044" fmla="*/ 1993773 w 2810446"/>
              <a:gd name="connsiteY14044" fmla="*/ 552641 h 1405699"/>
              <a:gd name="connsiteX14045" fmla="*/ 1997107 w 2810446"/>
              <a:gd name="connsiteY14045" fmla="*/ 565499 h 1405699"/>
              <a:gd name="connsiteX14046" fmla="*/ 2000250 w 2810446"/>
              <a:gd name="connsiteY14046" fmla="*/ 562356 h 1405699"/>
              <a:gd name="connsiteX14047" fmla="*/ 1997107 w 2810446"/>
              <a:gd name="connsiteY14047" fmla="*/ 559213 h 1405699"/>
              <a:gd name="connsiteX14048" fmla="*/ 1993964 w 2810446"/>
              <a:gd name="connsiteY14048" fmla="*/ 562356 h 1405699"/>
              <a:gd name="connsiteX14049" fmla="*/ 1997107 w 2810446"/>
              <a:gd name="connsiteY14049" fmla="*/ 565499 h 1405699"/>
              <a:gd name="connsiteX14050" fmla="*/ 2000060 w 2810446"/>
              <a:gd name="connsiteY14050" fmla="*/ 578358 h 1405699"/>
              <a:gd name="connsiteX14051" fmla="*/ 2003203 w 2810446"/>
              <a:gd name="connsiteY14051" fmla="*/ 575215 h 1405699"/>
              <a:gd name="connsiteX14052" fmla="*/ 2000060 w 2810446"/>
              <a:gd name="connsiteY14052" fmla="*/ 572072 h 1405699"/>
              <a:gd name="connsiteX14053" fmla="*/ 1996916 w 2810446"/>
              <a:gd name="connsiteY14053" fmla="*/ 575215 h 1405699"/>
              <a:gd name="connsiteX14054" fmla="*/ 2000060 w 2810446"/>
              <a:gd name="connsiteY14054" fmla="*/ 578358 h 1405699"/>
              <a:gd name="connsiteX14055" fmla="*/ 2002822 w 2810446"/>
              <a:gd name="connsiteY14055" fmla="*/ 591312 h 1405699"/>
              <a:gd name="connsiteX14056" fmla="*/ 2005965 w 2810446"/>
              <a:gd name="connsiteY14056" fmla="*/ 588169 h 1405699"/>
              <a:gd name="connsiteX14057" fmla="*/ 2002822 w 2810446"/>
              <a:gd name="connsiteY14057" fmla="*/ 585026 h 1405699"/>
              <a:gd name="connsiteX14058" fmla="*/ 1999679 w 2810446"/>
              <a:gd name="connsiteY14058" fmla="*/ 588169 h 1405699"/>
              <a:gd name="connsiteX14059" fmla="*/ 2002822 w 2810446"/>
              <a:gd name="connsiteY14059" fmla="*/ 591312 h 1405699"/>
              <a:gd name="connsiteX14060" fmla="*/ 2005298 w 2810446"/>
              <a:gd name="connsiteY14060" fmla="*/ 604266 h 1405699"/>
              <a:gd name="connsiteX14061" fmla="*/ 2008442 w 2810446"/>
              <a:gd name="connsiteY14061" fmla="*/ 601123 h 1405699"/>
              <a:gd name="connsiteX14062" fmla="*/ 2005298 w 2810446"/>
              <a:gd name="connsiteY14062" fmla="*/ 597980 h 1405699"/>
              <a:gd name="connsiteX14063" fmla="*/ 2002155 w 2810446"/>
              <a:gd name="connsiteY14063" fmla="*/ 601123 h 1405699"/>
              <a:gd name="connsiteX14064" fmla="*/ 2005298 w 2810446"/>
              <a:gd name="connsiteY14064" fmla="*/ 604266 h 1405699"/>
              <a:gd name="connsiteX14065" fmla="*/ 2007489 w 2810446"/>
              <a:gd name="connsiteY14065" fmla="*/ 617315 h 1405699"/>
              <a:gd name="connsiteX14066" fmla="*/ 2010632 w 2810446"/>
              <a:gd name="connsiteY14066" fmla="*/ 614172 h 1405699"/>
              <a:gd name="connsiteX14067" fmla="*/ 2007489 w 2810446"/>
              <a:gd name="connsiteY14067" fmla="*/ 611029 h 1405699"/>
              <a:gd name="connsiteX14068" fmla="*/ 2004346 w 2810446"/>
              <a:gd name="connsiteY14068" fmla="*/ 614172 h 1405699"/>
              <a:gd name="connsiteX14069" fmla="*/ 2007489 w 2810446"/>
              <a:gd name="connsiteY14069" fmla="*/ 617315 h 1405699"/>
              <a:gd name="connsiteX14070" fmla="*/ 2009299 w 2810446"/>
              <a:gd name="connsiteY14070" fmla="*/ 630460 h 1405699"/>
              <a:gd name="connsiteX14071" fmla="*/ 2012442 w 2810446"/>
              <a:gd name="connsiteY14071" fmla="*/ 627317 h 1405699"/>
              <a:gd name="connsiteX14072" fmla="*/ 2009299 w 2810446"/>
              <a:gd name="connsiteY14072" fmla="*/ 624173 h 1405699"/>
              <a:gd name="connsiteX14073" fmla="*/ 2006156 w 2810446"/>
              <a:gd name="connsiteY14073" fmla="*/ 627317 h 1405699"/>
              <a:gd name="connsiteX14074" fmla="*/ 2009299 w 2810446"/>
              <a:gd name="connsiteY14074" fmla="*/ 630460 h 1405699"/>
              <a:gd name="connsiteX14075" fmla="*/ 2010918 w 2810446"/>
              <a:gd name="connsiteY14075" fmla="*/ 643604 h 1405699"/>
              <a:gd name="connsiteX14076" fmla="*/ 2014061 w 2810446"/>
              <a:gd name="connsiteY14076" fmla="*/ 640461 h 1405699"/>
              <a:gd name="connsiteX14077" fmla="*/ 2010918 w 2810446"/>
              <a:gd name="connsiteY14077" fmla="*/ 637318 h 1405699"/>
              <a:gd name="connsiteX14078" fmla="*/ 2007775 w 2810446"/>
              <a:gd name="connsiteY14078" fmla="*/ 640461 h 1405699"/>
              <a:gd name="connsiteX14079" fmla="*/ 2010918 w 2810446"/>
              <a:gd name="connsiteY14079" fmla="*/ 643604 h 1405699"/>
              <a:gd name="connsiteX14080" fmla="*/ 2012252 w 2810446"/>
              <a:gd name="connsiteY14080" fmla="*/ 656749 h 1405699"/>
              <a:gd name="connsiteX14081" fmla="*/ 2015395 w 2810446"/>
              <a:gd name="connsiteY14081" fmla="*/ 653606 h 1405699"/>
              <a:gd name="connsiteX14082" fmla="*/ 2012252 w 2810446"/>
              <a:gd name="connsiteY14082" fmla="*/ 650462 h 1405699"/>
              <a:gd name="connsiteX14083" fmla="*/ 2009108 w 2810446"/>
              <a:gd name="connsiteY14083" fmla="*/ 653606 h 1405699"/>
              <a:gd name="connsiteX14084" fmla="*/ 2012252 w 2810446"/>
              <a:gd name="connsiteY14084" fmla="*/ 656749 h 1405699"/>
              <a:gd name="connsiteX14085" fmla="*/ 2013204 w 2810446"/>
              <a:gd name="connsiteY14085" fmla="*/ 669893 h 1405699"/>
              <a:gd name="connsiteX14086" fmla="*/ 2016347 w 2810446"/>
              <a:gd name="connsiteY14086" fmla="*/ 666750 h 1405699"/>
              <a:gd name="connsiteX14087" fmla="*/ 2013204 w 2810446"/>
              <a:gd name="connsiteY14087" fmla="*/ 663607 h 1405699"/>
              <a:gd name="connsiteX14088" fmla="*/ 2010061 w 2810446"/>
              <a:gd name="connsiteY14088" fmla="*/ 666750 h 1405699"/>
              <a:gd name="connsiteX14089" fmla="*/ 2013204 w 2810446"/>
              <a:gd name="connsiteY14089" fmla="*/ 669893 h 1405699"/>
              <a:gd name="connsiteX14090" fmla="*/ 2013966 w 2810446"/>
              <a:gd name="connsiteY14090" fmla="*/ 683133 h 1405699"/>
              <a:gd name="connsiteX14091" fmla="*/ 2017109 w 2810446"/>
              <a:gd name="connsiteY14091" fmla="*/ 679990 h 1405699"/>
              <a:gd name="connsiteX14092" fmla="*/ 2013966 w 2810446"/>
              <a:gd name="connsiteY14092" fmla="*/ 676847 h 1405699"/>
              <a:gd name="connsiteX14093" fmla="*/ 2010823 w 2810446"/>
              <a:gd name="connsiteY14093" fmla="*/ 679990 h 1405699"/>
              <a:gd name="connsiteX14094" fmla="*/ 2013966 w 2810446"/>
              <a:gd name="connsiteY14094" fmla="*/ 683133 h 1405699"/>
              <a:gd name="connsiteX14095" fmla="*/ 2014347 w 2810446"/>
              <a:gd name="connsiteY14095" fmla="*/ 696373 h 1405699"/>
              <a:gd name="connsiteX14096" fmla="*/ 2017490 w 2810446"/>
              <a:gd name="connsiteY14096" fmla="*/ 693230 h 1405699"/>
              <a:gd name="connsiteX14097" fmla="*/ 2014347 w 2810446"/>
              <a:gd name="connsiteY14097" fmla="*/ 690086 h 1405699"/>
              <a:gd name="connsiteX14098" fmla="*/ 2011204 w 2810446"/>
              <a:gd name="connsiteY14098" fmla="*/ 693230 h 1405699"/>
              <a:gd name="connsiteX14099" fmla="*/ 2014347 w 2810446"/>
              <a:gd name="connsiteY14099" fmla="*/ 696373 h 1405699"/>
              <a:gd name="connsiteX14100" fmla="*/ 2029301 w 2810446"/>
              <a:gd name="connsiteY14100" fmla="*/ 709613 h 1405699"/>
              <a:gd name="connsiteX14101" fmla="*/ 2032445 w 2810446"/>
              <a:gd name="connsiteY14101" fmla="*/ 706469 h 1405699"/>
              <a:gd name="connsiteX14102" fmla="*/ 2029301 w 2810446"/>
              <a:gd name="connsiteY14102" fmla="*/ 703326 h 1405699"/>
              <a:gd name="connsiteX14103" fmla="*/ 2026158 w 2810446"/>
              <a:gd name="connsiteY14103" fmla="*/ 706469 h 1405699"/>
              <a:gd name="connsiteX14104" fmla="*/ 2029301 w 2810446"/>
              <a:gd name="connsiteY14104" fmla="*/ 709613 h 1405699"/>
              <a:gd name="connsiteX14105" fmla="*/ 2029111 w 2810446"/>
              <a:gd name="connsiteY14105" fmla="*/ 722852 h 1405699"/>
              <a:gd name="connsiteX14106" fmla="*/ 2032254 w 2810446"/>
              <a:gd name="connsiteY14106" fmla="*/ 719709 h 1405699"/>
              <a:gd name="connsiteX14107" fmla="*/ 2029111 w 2810446"/>
              <a:gd name="connsiteY14107" fmla="*/ 716566 h 1405699"/>
              <a:gd name="connsiteX14108" fmla="*/ 2025968 w 2810446"/>
              <a:gd name="connsiteY14108" fmla="*/ 719709 h 1405699"/>
              <a:gd name="connsiteX14109" fmla="*/ 2029111 w 2810446"/>
              <a:gd name="connsiteY14109" fmla="*/ 722852 h 1405699"/>
              <a:gd name="connsiteX14110" fmla="*/ 2028730 w 2810446"/>
              <a:gd name="connsiteY14110" fmla="*/ 735997 h 1405699"/>
              <a:gd name="connsiteX14111" fmla="*/ 2031873 w 2810446"/>
              <a:gd name="connsiteY14111" fmla="*/ 732854 h 1405699"/>
              <a:gd name="connsiteX14112" fmla="*/ 2028730 w 2810446"/>
              <a:gd name="connsiteY14112" fmla="*/ 729710 h 1405699"/>
              <a:gd name="connsiteX14113" fmla="*/ 2025587 w 2810446"/>
              <a:gd name="connsiteY14113" fmla="*/ 732854 h 1405699"/>
              <a:gd name="connsiteX14114" fmla="*/ 2028730 w 2810446"/>
              <a:gd name="connsiteY14114" fmla="*/ 735997 h 1405699"/>
              <a:gd name="connsiteX14115" fmla="*/ 2027968 w 2810446"/>
              <a:gd name="connsiteY14115" fmla="*/ 749237 h 1405699"/>
              <a:gd name="connsiteX14116" fmla="*/ 2031111 w 2810446"/>
              <a:gd name="connsiteY14116" fmla="*/ 746093 h 1405699"/>
              <a:gd name="connsiteX14117" fmla="*/ 2027968 w 2810446"/>
              <a:gd name="connsiteY14117" fmla="*/ 742950 h 1405699"/>
              <a:gd name="connsiteX14118" fmla="*/ 2024825 w 2810446"/>
              <a:gd name="connsiteY14118" fmla="*/ 746093 h 1405699"/>
              <a:gd name="connsiteX14119" fmla="*/ 2027968 w 2810446"/>
              <a:gd name="connsiteY14119" fmla="*/ 749237 h 1405699"/>
              <a:gd name="connsiteX14120" fmla="*/ 956501 w 2810446"/>
              <a:gd name="connsiteY14120" fmla="*/ 1130618 h 1405699"/>
              <a:gd name="connsiteX14121" fmla="*/ 959644 w 2810446"/>
              <a:gd name="connsiteY14121" fmla="*/ 1127474 h 1405699"/>
              <a:gd name="connsiteX14122" fmla="*/ 956501 w 2810446"/>
              <a:gd name="connsiteY14122" fmla="*/ 1124331 h 1405699"/>
              <a:gd name="connsiteX14123" fmla="*/ 953357 w 2810446"/>
              <a:gd name="connsiteY14123" fmla="*/ 1127474 h 1405699"/>
              <a:gd name="connsiteX14124" fmla="*/ 956501 w 2810446"/>
              <a:gd name="connsiteY14124" fmla="*/ 1130618 h 1405699"/>
              <a:gd name="connsiteX14125" fmla="*/ 947642 w 2810446"/>
              <a:gd name="connsiteY14125" fmla="*/ 1120807 h 1405699"/>
              <a:gd name="connsiteX14126" fmla="*/ 950786 w 2810446"/>
              <a:gd name="connsiteY14126" fmla="*/ 1117664 h 1405699"/>
              <a:gd name="connsiteX14127" fmla="*/ 947642 w 2810446"/>
              <a:gd name="connsiteY14127" fmla="*/ 1114520 h 1405699"/>
              <a:gd name="connsiteX14128" fmla="*/ 944499 w 2810446"/>
              <a:gd name="connsiteY14128" fmla="*/ 1117664 h 1405699"/>
              <a:gd name="connsiteX14129" fmla="*/ 947642 w 2810446"/>
              <a:gd name="connsiteY14129" fmla="*/ 1120807 h 1405699"/>
              <a:gd name="connsiteX14130" fmla="*/ 938975 w 2810446"/>
              <a:gd name="connsiteY14130" fmla="*/ 1110806 h 1405699"/>
              <a:gd name="connsiteX14131" fmla="*/ 942118 w 2810446"/>
              <a:gd name="connsiteY14131" fmla="*/ 1107662 h 1405699"/>
              <a:gd name="connsiteX14132" fmla="*/ 938975 w 2810446"/>
              <a:gd name="connsiteY14132" fmla="*/ 1104519 h 1405699"/>
              <a:gd name="connsiteX14133" fmla="*/ 935831 w 2810446"/>
              <a:gd name="connsiteY14133" fmla="*/ 1107662 h 1405699"/>
              <a:gd name="connsiteX14134" fmla="*/ 938975 w 2810446"/>
              <a:gd name="connsiteY14134" fmla="*/ 1110806 h 1405699"/>
              <a:gd name="connsiteX14135" fmla="*/ 930497 w 2810446"/>
              <a:gd name="connsiteY14135" fmla="*/ 1100709 h 1405699"/>
              <a:gd name="connsiteX14136" fmla="*/ 933640 w 2810446"/>
              <a:gd name="connsiteY14136" fmla="*/ 1097566 h 1405699"/>
              <a:gd name="connsiteX14137" fmla="*/ 930497 w 2810446"/>
              <a:gd name="connsiteY14137" fmla="*/ 1094423 h 1405699"/>
              <a:gd name="connsiteX14138" fmla="*/ 927354 w 2810446"/>
              <a:gd name="connsiteY14138" fmla="*/ 1097566 h 1405699"/>
              <a:gd name="connsiteX14139" fmla="*/ 930497 w 2810446"/>
              <a:gd name="connsiteY14139" fmla="*/ 1100709 h 1405699"/>
              <a:gd name="connsiteX14140" fmla="*/ 922211 w 2810446"/>
              <a:gd name="connsiteY14140" fmla="*/ 1090327 h 1405699"/>
              <a:gd name="connsiteX14141" fmla="*/ 925354 w 2810446"/>
              <a:gd name="connsiteY14141" fmla="*/ 1087184 h 1405699"/>
              <a:gd name="connsiteX14142" fmla="*/ 922211 w 2810446"/>
              <a:gd name="connsiteY14142" fmla="*/ 1084040 h 1405699"/>
              <a:gd name="connsiteX14143" fmla="*/ 919067 w 2810446"/>
              <a:gd name="connsiteY14143" fmla="*/ 1087184 h 1405699"/>
              <a:gd name="connsiteX14144" fmla="*/ 922211 w 2810446"/>
              <a:gd name="connsiteY14144" fmla="*/ 1090327 h 1405699"/>
              <a:gd name="connsiteX14145" fmla="*/ 914210 w 2810446"/>
              <a:gd name="connsiteY14145" fmla="*/ 1079849 h 1405699"/>
              <a:gd name="connsiteX14146" fmla="*/ 917353 w 2810446"/>
              <a:gd name="connsiteY14146" fmla="*/ 1076706 h 1405699"/>
              <a:gd name="connsiteX14147" fmla="*/ 914210 w 2810446"/>
              <a:gd name="connsiteY14147" fmla="*/ 1073563 h 1405699"/>
              <a:gd name="connsiteX14148" fmla="*/ 911066 w 2810446"/>
              <a:gd name="connsiteY14148" fmla="*/ 1076706 h 1405699"/>
              <a:gd name="connsiteX14149" fmla="*/ 914210 w 2810446"/>
              <a:gd name="connsiteY14149" fmla="*/ 1079849 h 1405699"/>
              <a:gd name="connsiteX14150" fmla="*/ 906399 w 2810446"/>
              <a:gd name="connsiteY14150" fmla="*/ 1069086 h 1405699"/>
              <a:gd name="connsiteX14151" fmla="*/ 909542 w 2810446"/>
              <a:gd name="connsiteY14151" fmla="*/ 1065943 h 1405699"/>
              <a:gd name="connsiteX14152" fmla="*/ 906399 w 2810446"/>
              <a:gd name="connsiteY14152" fmla="*/ 1062800 h 1405699"/>
              <a:gd name="connsiteX14153" fmla="*/ 903256 w 2810446"/>
              <a:gd name="connsiteY14153" fmla="*/ 1065943 h 1405699"/>
              <a:gd name="connsiteX14154" fmla="*/ 906399 w 2810446"/>
              <a:gd name="connsiteY14154" fmla="*/ 1069086 h 1405699"/>
              <a:gd name="connsiteX14155" fmla="*/ 898874 w 2810446"/>
              <a:gd name="connsiteY14155" fmla="*/ 1058228 h 1405699"/>
              <a:gd name="connsiteX14156" fmla="*/ 902018 w 2810446"/>
              <a:gd name="connsiteY14156" fmla="*/ 1055084 h 1405699"/>
              <a:gd name="connsiteX14157" fmla="*/ 898874 w 2810446"/>
              <a:gd name="connsiteY14157" fmla="*/ 1051941 h 1405699"/>
              <a:gd name="connsiteX14158" fmla="*/ 895731 w 2810446"/>
              <a:gd name="connsiteY14158" fmla="*/ 1055084 h 1405699"/>
              <a:gd name="connsiteX14159" fmla="*/ 898874 w 2810446"/>
              <a:gd name="connsiteY14159" fmla="*/ 1058228 h 1405699"/>
              <a:gd name="connsiteX14160" fmla="*/ 891540 w 2810446"/>
              <a:gd name="connsiteY14160" fmla="*/ 1047274 h 1405699"/>
              <a:gd name="connsiteX14161" fmla="*/ 894683 w 2810446"/>
              <a:gd name="connsiteY14161" fmla="*/ 1044131 h 1405699"/>
              <a:gd name="connsiteX14162" fmla="*/ 891540 w 2810446"/>
              <a:gd name="connsiteY14162" fmla="*/ 1040987 h 1405699"/>
              <a:gd name="connsiteX14163" fmla="*/ 888397 w 2810446"/>
              <a:gd name="connsiteY14163" fmla="*/ 1044131 h 1405699"/>
              <a:gd name="connsiteX14164" fmla="*/ 891540 w 2810446"/>
              <a:gd name="connsiteY14164" fmla="*/ 1047274 h 1405699"/>
              <a:gd name="connsiteX14165" fmla="*/ 884396 w 2810446"/>
              <a:gd name="connsiteY14165" fmla="*/ 1036130 h 1405699"/>
              <a:gd name="connsiteX14166" fmla="*/ 887540 w 2810446"/>
              <a:gd name="connsiteY14166" fmla="*/ 1032986 h 1405699"/>
              <a:gd name="connsiteX14167" fmla="*/ 884396 w 2810446"/>
              <a:gd name="connsiteY14167" fmla="*/ 1029843 h 1405699"/>
              <a:gd name="connsiteX14168" fmla="*/ 881253 w 2810446"/>
              <a:gd name="connsiteY14168" fmla="*/ 1032986 h 1405699"/>
              <a:gd name="connsiteX14169" fmla="*/ 884396 w 2810446"/>
              <a:gd name="connsiteY14169" fmla="*/ 1036130 h 1405699"/>
              <a:gd name="connsiteX14170" fmla="*/ 877538 w 2810446"/>
              <a:gd name="connsiteY14170" fmla="*/ 1024795 h 1405699"/>
              <a:gd name="connsiteX14171" fmla="*/ 880682 w 2810446"/>
              <a:gd name="connsiteY14171" fmla="*/ 1021652 h 1405699"/>
              <a:gd name="connsiteX14172" fmla="*/ 877538 w 2810446"/>
              <a:gd name="connsiteY14172" fmla="*/ 1018508 h 1405699"/>
              <a:gd name="connsiteX14173" fmla="*/ 874395 w 2810446"/>
              <a:gd name="connsiteY14173" fmla="*/ 1021652 h 1405699"/>
              <a:gd name="connsiteX14174" fmla="*/ 877538 w 2810446"/>
              <a:gd name="connsiteY14174" fmla="*/ 1024795 h 1405699"/>
              <a:gd name="connsiteX14175" fmla="*/ 870966 w 2810446"/>
              <a:gd name="connsiteY14175" fmla="*/ 1013365 h 1405699"/>
              <a:gd name="connsiteX14176" fmla="*/ 874109 w 2810446"/>
              <a:gd name="connsiteY14176" fmla="*/ 1010222 h 1405699"/>
              <a:gd name="connsiteX14177" fmla="*/ 870966 w 2810446"/>
              <a:gd name="connsiteY14177" fmla="*/ 1007078 h 1405699"/>
              <a:gd name="connsiteX14178" fmla="*/ 867823 w 2810446"/>
              <a:gd name="connsiteY14178" fmla="*/ 1010222 h 1405699"/>
              <a:gd name="connsiteX14179" fmla="*/ 870966 w 2810446"/>
              <a:gd name="connsiteY14179" fmla="*/ 1013365 h 1405699"/>
              <a:gd name="connsiteX14180" fmla="*/ 864584 w 2810446"/>
              <a:gd name="connsiteY14180" fmla="*/ 1001744 h 1405699"/>
              <a:gd name="connsiteX14181" fmla="*/ 867728 w 2810446"/>
              <a:gd name="connsiteY14181" fmla="*/ 998601 h 1405699"/>
              <a:gd name="connsiteX14182" fmla="*/ 864584 w 2810446"/>
              <a:gd name="connsiteY14182" fmla="*/ 995458 h 1405699"/>
              <a:gd name="connsiteX14183" fmla="*/ 861441 w 2810446"/>
              <a:gd name="connsiteY14183" fmla="*/ 998601 h 1405699"/>
              <a:gd name="connsiteX14184" fmla="*/ 864584 w 2810446"/>
              <a:gd name="connsiteY14184" fmla="*/ 1001744 h 1405699"/>
              <a:gd name="connsiteX14185" fmla="*/ 858488 w 2810446"/>
              <a:gd name="connsiteY14185" fmla="*/ 990029 h 1405699"/>
              <a:gd name="connsiteX14186" fmla="*/ 861632 w 2810446"/>
              <a:gd name="connsiteY14186" fmla="*/ 986885 h 1405699"/>
              <a:gd name="connsiteX14187" fmla="*/ 858488 w 2810446"/>
              <a:gd name="connsiteY14187" fmla="*/ 983742 h 1405699"/>
              <a:gd name="connsiteX14188" fmla="*/ 855345 w 2810446"/>
              <a:gd name="connsiteY14188" fmla="*/ 986885 h 1405699"/>
              <a:gd name="connsiteX14189" fmla="*/ 858488 w 2810446"/>
              <a:gd name="connsiteY14189" fmla="*/ 990029 h 1405699"/>
              <a:gd name="connsiteX14190" fmla="*/ 852583 w 2810446"/>
              <a:gd name="connsiteY14190" fmla="*/ 978122 h 1405699"/>
              <a:gd name="connsiteX14191" fmla="*/ 855726 w 2810446"/>
              <a:gd name="connsiteY14191" fmla="*/ 974979 h 1405699"/>
              <a:gd name="connsiteX14192" fmla="*/ 852583 w 2810446"/>
              <a:gd name="connsiteY14192" fmla="*/ 971836 h 1405699"/>
              <a:gd name="connsiteX14193" fmla="*/ 849440 w 2810446"/>
              <a:gd name="connsiteY14193" fmla="*/ 974979 h 1405699"/>
              <a:gd name="connsiteX14194" fmla="*/ 852583 w 2810446"/>
              <a:gd name="connsiteY14194" fmla="*/ 978122 h 1405699"/>
              <a:gd name="connsiteX14195" fmla="*/ 846963 w 2810446"/>
              <a:gd name="connsiteY14195" fmla="*/ 966216 h 1405699"/>
              <a:gd name="connsiteX14196" fmla="*/ 850106 w 2810446"/>
              <a:gd name="connsiteY14196" fmla="*/ 963073 h 1405699"/>
              <a:gd name="connsiteX14197" fmla="*/ 846963 w 2810446"/>
              <a:gd name="connsiteY14197" fmla="*/ 959930 h 1405699"/>
              <a:gd name="connsiteX14198" fmla="*/ 843820 w 2810446"/>
              <a:gd name="connsiteY14198" fmla="*/ 963073 h 1405699"/>
              <a:gd name="connsiteX14199" fmla="*/ 846963 w 2810446"/>
              <a:gd name="connsiteY14199" fmla="*/ 966216 h 1405699"/>
              <a:gd name="connsiteX14200" fmla="*/ 841629 w 2810446"/>
              <a:gd name="connsiteY14200" fmla="*/ 954119 h 1405699"/>
              <a:gd name="connsiteX14201" fmla="*/ 844772 w 2810446"/>
              <a:gd name="connsiteY14201" fmla="*/ 950976 h 1405699"/>
              <a:gd name="connsiteX14202" fmla="*/ 841629 w 2810446"/>
              <a:gd name="connsiteY14202" fmla="*/ 947833 h 1405699"/>
              <a:gd name="connsiteX14203" fmla="*/ 838486 w 2810446"/>
              <a:gd name="connsiteY14203" fmla="*/ 950976 h 1405699"/>
              <a:gd name="connsiteX14204" fmla="*/ 841629 w 2810446"/>
              <a:gd name="connsiteY14204" fmla="*/ 954119 h 1405699"/>
              <a:gd name="connsiteX14205" fmla="*/ 836581 w 2810446"/>
              <a:gd name="connsiteY14205" fmla="*/ 941832 h 1405699"/>
              <a:gd name="connsiteX14206" fmla="*/ 839724 w 2810446"/>
              <a:gd name="connsiteY14206" fmla="*/ 938689 h 1405699"/>
              <a:gd name="connsiteX14207" fmla="*/ 836581 w 2810446"/>
              <a:gd name="connsiteY14207" fmla="*/ 935546 h 1405699"/>
              <a:gd name="connsiteX14208" fmla="*/ 833438 w 2810446"/>
              <a:gd name="connsiteY14208" fmla="*/ 938689 h 1405699"/>
              <a:gd name="connsiteX14209" fmla="*/ 836581 w 2810446"/>
              <a:gd name="connsiteY14209" fmla="*/ 941832 h 1405699"/>
              <a:gd name="connsiteX14210" fmla="*/ 831723 w 2810446"/>
              <a:gd name="connsiteY14210" fmla="*/ 929545 h 1405699"/>
              <a:gd name="connsiteX14211" fmla="*/ 834866 w 2810446"/>
              <a:gd name="connsiteY14211" fmla="*/ 926402 h 1405699"/>
              <a:gd name="connsiteX14212" fmla="*/ 831723 w 2810446"/>
              <a:gd name="connsiteY14212" fmla="*/ 923258 h 1405699"/>
              <a:gd name="connsiteX14213" fmla="*/ 828580 w 2810446"/>
              <a:gd name="connsiteY14213" fmla="*/ 926402 h 1405699"/>
              <a:gd name="connsiteX14214" fmla="*/ 831723 w 2810446"/>
              <a:gd name="connsiteY14214" fmla="*/ 929545 h 1405699"/>
              <a:gd name="connsiteX14215" fmla="*/ 827151 w 2810446"/>
              <a:gd name="connsiteY14215" fmla="*/ 917162 h 1405699"/>
              <a:gd name="connsiteX14216" fmla="*/ 830294 w 2810446"/>
              <a:gd name="connsiteY14216" fmla="*/ 914019 h 1405699"/>
              <a:gd name="connsiteX14217" fmla="*/ 827151 w 2810446"/>
              <a:gd name="connsiteY14217" fmla="*/ 910876 h 1405699"/>
              <a:gd name="connsiteX14218" fmla="*/ 824008 w 2810446"/>
              <a:gd name="connsiteY14218" fmla="*/ 914019 h 1405699"/>
              <a:gd name="connsiteX14219" fmla="*/ 827151 w 2810446"/>
              <a:gd name="connsiteY14219" fmla="*/ 917162 h 1405699"/>
              <a:gd name="connsiteX14220" fmla="*/ 822865 w 2810446"/>
              <a:gd name="connsiteY14220" fmla="*/ 904589 h 1405699"/>
              <a:gd name="connsiteX14221" fmla="*/ 826008 w 2810446"/>
              <a:gd name="connsiteY14221" fmla="*/ 901446 h 1405699"/>
              <a:gd name="connsiteX14222" fmla="*/ 822865 w 2810446"/>
              <a:gd name="connsiteY14222" fmla="*/ 898303 h 1405699"/>
              <a:gd name="connsiteX14223" fmla="*/ 819722 w 2810446"/>
              <a:gd name="connsiteY14223" fmla="*/ 901446 h 1405699"/>
              <a:gd name="connsiteX14224" fmla="*/ 822865 w 2810446"/>
              <a:gd name="connsiteY14224" fmla="*/ 904589 h 1405699"/>
              <a:gd name="connsiteX14225" fmla="*/ 818769 w 2810446"/>
              <a:gd name="connsiteY14225" fmla="*/ 892016 h 1405699"/>
              <a:gd name="connsiteX14226" fmla="*/ 821912 w 2810446"/>
              <a:gd name="connsiteY14226" fmla="*/ 888873 h 1405699"/>
              <a:gd name="connsiteX14227" fmla="*/ 818769 w 2810446"/>
              <a:gd name="connsiteY14227" fmla="*/ 885730 h 1405699"/>
              <a:gd name="connsiteX14228" fmla="*/ 815626 w 2810446"/>
              <a:gd name="connsiteY14228" fmla="*/ 888873 h 1405699"/>
              <a:gd name="connsiteX14229" fmla="*/ 818769 w 2810446"/>
              <a:gd name="connsiteY14229" fmla="*/ 892016 h 1405699"/>
              <a:gd name="connsiteX14230" fmla="*/ 815054 w 2810446"/>
              <a:gd name="connsiteY14230" fmla="*/ 879348 h 1405699"/>
              <a:gd name="connsiteX14231" fmla="*/ 818198 w 2810446"/>
              <a:gd name="connsiteY14231" fmla="*/ 876205 h 1405699"/>
              <a:gd name="connsiteX14232" fmla="*/ 815054 w 2810446"/>
              <a:gd name="connsiteY14232" fmla="*/ 873062 h 1405699"/>
              <a:gd name="connsiteX14233" fmla="*/ 811911 w 2810446"/>
              <a:gd name="connsiteY14233" fmla="*/ 876205 h 1405699"/>
              <a:gd name="connsiteX14234" fmla="*/ 815054 w 2810446"/>
              <a:gd name="connsiteY14234" fmla="*/ 879348 h 1405699"/>
              <a:gd name="connsiteX14235" fmla="*/ 811530 w 2810446"/>
              <a:gd name="connsiteY14235" fmla="*/ 866585 h 1405699"/>
              <a:gd name="connsiteX14236" fmla="*/ 814673 w 2810446"/>
              <a:gd name="connsiteY14236" fmla="*/ 863441 h 1405699"/>
              <a:gd name="connsiteX14237" fmla="*/ 811530 w 2810446"/>
              <a:gd name="connsiteY14237" fmla="*/ 860298 h 1405699"/>
              <a:gd name="connsiteX14238" fmla="*/ 808387 w 2810446"/>
              <a:gd name="connsiteY14238" fmla="*/ 863441 h 1405699"/>
              <a:gd name="connsiteX14239" fmla="*/ 811530 w 2810446"/>
              <a:gd name="connsiteY14239" fmla="*/ 866585 h 1405699"/>
              <a:gd name="connsiteX14240" fmla="*/ 808292 w 2810446"/>
              <a:gd name="connsiteY14240" fmla="*/ 853726 h 1405699"/>
              <a:gd name="connsiteX14241" fmla="*/ 811435 w 2810446"/>
              <a:gd name="connsiteY14241" fmla="*/ 850583 h 1405699"/>
              <a:gd name="connsiteX14242" fmla="*/ 808292 w 2810446"/>
              <a:gd name="connsiteY14242" fmla="*/ 847439 h 1405699"/>
              <a:gd name="connsiteX14243" fmla="*/ 805148 w 2810446"/>
              <a:gd name="connsiteY14243" fmla="*/ 850583 h 1405699"/>
              <a:gd name="connsiteX14244" fmla="*/ 808292 w 2810446"/>
              <a:gd name="connsiteY14244" fmla="*/ 853726 h 1405699"/>
              <a:gd name="connsiteX14245" fmla="*/ 805434 w 2810446"/>
              <a:gd name="connsiteY14245" fmla="*/ 840867 h 1405699"/>
              <a:gd name="connsiteX14246" fmla="*/ 808577 w 2810446"/>
              <a:gd name="connsiteY14246" fmla="*/ 837724 h 1405699"/>
              <a:gd name="connsiteX14247" fmla="*/ 805434 w 2810446"/>
              <a:gd name="connsiteY14247" fmla="*/ 834581 h 1405699"/>
              <a:gd name="connsiteX14248" fmla="*/ 802291 w 2810446"/>
              <a:gd name="connsiteY14248" fmla="*/ 837724 h 1405699"/>
              <a:gd name="connsiteX14249" fmla="*/ 805434 w 2810446"/>
              <a:gd name="connsiteY14249" fmla="*/ 840867 h 1405699"/>
              <a:gd name="connsiteX14250" fmla="*/ 802767 w 2810446"/>
              <a:gd name="connsiteY14250" fmla="*/ 827913 h 1405699"/>
              <a:gd name="connsiteX14251" fmla="*/ 805910 w 2810446"/>
              <a:gd name="connsiteY14251" fmla="*/ 824770 h 1405699"/>
              <a:gd name="connsiteX14252" fmla="*/ 802767 w 2810446"/>
              <a:gd name="connsiteY14252" fmla="*/ 821627 h 1405699"/>
              <a:gd name="connsiteX14253" fmla="*/ 799624 w 2810446"/>
              <a:gd name="connsiteY14253" fmla="*/ 824770 h 1405699"/>
              <a:gd name="connsiteX14254" fmla="*/ 802767 w 2810446"/>
              <a:gd name="connsiteY14254" fmla="*/ 827913 h 1405699"/>
              <a:gd name="connsiteX14255" fmla="*/ 793528 w 2810446"/>
              <a:gd name="connsiteY14255" fmla="*/ 762476 h 1405699"/>
              <a:gd name="connsiteX14256" fmla="*/ 796671 w 2810446"/>
              <a:gd name="connsiteY14256" fmla="*/ 759333 h 1405699"/>
              <a:gd name="connsiteX14257" fmla="*/ 793528 w 2810446"/>
              <a:gd name="connsiteY14257" fmla="*/ 756190 h 1405699"/>
              <a:gd name="connsiteX14258" fmla="*/ 790385 w 2810446"/>
              <a:gd name="connsiteY14258" fmla="*/ 759333 h 1405699"/>
              <a:gd name="connsiteX14259" fmla="*/ 793528 w 2810446"/>
              <a:gd name="connsiteY14259" fmla="*/ 762476 h 1405699"/>
              <a:gd name="connsiteX14260" fmla="*/ 815054 w 2810446"/>
              <a:gd name="connsiteY14260" fmla="*/ 539782 h 1405699"/>
              <a:gd name="connsiteX14261" fmla="*/ 818198 w 2810446"/>
              <a:gd name="connsiteY14261" fmla="*/ 536639 h 1405699"/>
              <a:gd name="connsiteX14262" fmla="*/ 815054 w 2810446"/>
              <a:gd name="connsiteY14262" fmla="*/ 533495 h 1405699"/>
              <a:gd name="connsiteX14263" fmla="*/ 811911 w 2810446"/>
              <a:gd name="connsiteY14263" fmla="*/ 536639 h 1405699"/>
              <a:gd name="connsiteX14264" fmla="*/ 815054 w 2810446"/>
              <a:gd name="connsiteY14264" fmla="*/ 539782 h 1405699"/>
              <a:gd name="connsiteX14265" fmla="*/ 818769 w 2810446"/>
              <a:gd name="connsiteY14265" fmla="*/ 527114 h 1405699"/>
              <a:gd name="connsiteX14266" fmla="*/ 821912 w 2810446"/>
              <a:gd name="connsiteY14266" fmla="*/ 523970 h 1405699"/>
              <a:gd name="connsiteX14267" fmla="*/ 818769 w 2810446"/>
              <a:gd name="connsiteY14267" fmla="*/ 520827 h 1405699"/>
              <a:gd name="connsiteX14268" fmla="*/ 815626 w 2810446"/>
              <a:gd name="connsiteY14268" fmla="*/ 523970 h 1405699"/>
              <a:gd name="connsiteX14269" fmla="*/ 818769 w 2810446"/>
              <a:gd name="connsiteY14269" fmla="*/ 527114 h 1405699"/>
              <a:gd name="connsiteX14270" fmla="*/ 822865 w 2810446"/>
              <a:gd name="connsiteY14270" fmla="*/ 514541 h 1405699"/>
              <a:gd name="connsiteX14271" fmla="*/ 826008 w 2810446"/>
              <a:gd name="connsiteY14271" fmla="*/ 511397 h 1405699"/>
              <a:gd name="connsiteX14272" fmla="*/ 822865 w 2810446"/>
              <a:gd name="connsiteY14272" fmla="*/ 508254 h 1405699"/>
              <a:gd name="connsiteX14273" fmla="*/ 819722 w 2810446"/>
              <a:gd name="connsiteY14273" fmla="*/ 511397 h 1405699"/>
              <a:gd name="connsiteX14274" fmla="*/ 822865 w 2810446"/>
              <a:gd name="connsiteY14274" fmla="*/ 514541 h 1405699"/>
              <a:gd name="connsiteX14275" fmla="*/ 831723 w 2810446"/>
              <a:gd name="connsiteY14275" fmla="*/ 489585 h 1405699"/>
              <a:gd name="connsiteX14276" fmla="*/ 834866 w 2810446"/>
              <a:gd name="connsiteY14276" fmla="*/ 486442 h 1405699"/>
              <a:gd name="connsiteX14277" fmla="*/ 831723 w 2810446"/>
              <a:gd name="connsiteY14277" fmla="*/ 483299 h 1405699"/>
              <a:gd name="connsiteX14278" fmla="*/ 828580 w 2810446"/>
              <a:gd name="connsiteY14278" fmla="*/ 486442 h 1405699"/>
              <a:gd name="connsiteX14279" fmla="*/ 831723 w 2810446"/>
              <a:gd name="connsiteY14279" fmla="*/ 489585 h 1405699"/>
              <a:gd name="connsiteX14280" fmla="*/ 836581 w 2810446"/>
              <a:gd name="connsiteY14280" fmla="*/ 477298 h 1405699"/>
              <a:gd name="connsiteX14281" fmla="*/ 839724 w 2810446"/>
              <a:gd name="connsiteY14281" fmla="*/ 474155 h 1405699"/>
              <a:gd name="connsiteX14282" fmla="*/ 836581 w 2810446"/>
              <a:gd name="connsiteY14282" fmla="*/ 471011 h 1405699"/>
              <a:gd name="connsiteX14283" fmla="*/ 833438 w 2810446"/>
              <a:gd name="connsiteY14283" fmla="*/ 474155 h 1405699"/>
              <a:gd name="connsiteX14284" fmla="*/ 836581 w 2810446"/>
              <a:gd name="connsiteY14284" fmla="*/ 477298 h 1405699"/>
              <a:gd name="connsiteX14285" fmla="*/ 841629 w 2810446"/>
              <a:gd name="connsiteY14285" fmla="*/ 465106 h 1405699"/>
              <a:gd name="connsiteX14286" fmla="*/ 844772 w 2810446"/>
              <a:gd name="connsiteY14286" fmla="*/ 461963 h 1405699"/>
              <a:gd name="connsiteX14287" fmla="*/ 841629 w 2810446"/>
              <a:gd name="connsiteY14287" fmla="*/ 458819 h 1405699"/>
              <a:gd name="connsiteX14288" fmla="*/ 838486 w 2810446"/>
              <a:gd name="connsiteY14288" fmla="*/ 461963 h 1405699"/>
              <a:gd name="connsiteX14289" fmla="*/ 841629 w 2810446"/>
              <a:gd name="connsiteY14289" fmla="*/ 465106 h 1405699"/>
              <a:gd name="connsiteX14290" fmla="*/ 846963 w 2810446"/>
              <a:gd name="connsiteY14290" fmla="*/ 453009 h 1405699"/>
              <a:gd name="connsiteX14291" fmla="*/ 850106 w 2810446"/>
              <a:gd name="connsiteY14291" fmla="*/ 449866 h 1405699"/>
              <a:gd name="connsiteX14292" fmla="*/ 846963 w 2810446"/>
              <a:gd name="connsiteY14292" fmla="*/ 446723 h 1405699"/>
              <a:gd name="connsiteX14293" fmla="*/ 843820 w 2810446"/>
              <a:gd name="connsiteY14293" fmla="*/ 449866 h 1405699"/>
              <a:gd name="connsiteX14294" fmla="*/ 846963 w 2810446"/>
              <a:gd name="connsiteY14294" fmla="*/ 453009 h 1405699"/>
              <a:gd name="connsiteX14295" fmla="*/ 852583 w 2810446"/>
              <a:gd name="connsiteY14295" fmla="*/ 441008 h 1405699"/>
              <a:gd name="connsiteX14296" fmla="*/ 855726 w 2810446"/>
              <a:gd name="connsiteY14296" fmla="*/ 437864 h 1405699"/>
              <a:gd name="connsiteX14297" fmla="*/ 852583 w 2810446"/>
              <a:gd name="connsiteY14297" fmla="*/ 434721 h 1405699"/>
              <a:gd name="connsiteX14298" fmla="*/ 849440 w 2810446"/>
              <a:gd name="connsiteY14298" fmla="*/ 437864 h 1405699"/>
              <a:gd name="connsiteX14299" fmla="*/ 852583 w 2810446"/>
              <a:gd name="connsiteY14299" fmla="*/ 441008 h 1405699"/>
              <a:gd name="connsiteX14300" fmla="*/ 858488 w 2810446"/>
              <a:gd name="connsiteY14300" fmla="*/ 429197 h 1405699"/>
              <a:gd name="connsiteX14301" fmla="*/ 861632 w 2810446"/>
              <a:gd name="connsiteY14301" fmla="*/ 426053 h 1405699"/>
              <a:gd name="connsiteX14302" fmla="*/ 858488 w 2810446"/>
              <a:gd name="connsiteY14302" fmla="*/ 422910 h 1405699"/>
              <a:gd name="connsiteX14303" fmla="*/ 855345 w 2810446"/>
              <a:gd name="connsiteY14303" fmla="*/ 426053 h 1405699"/>
              <a:gd name="connsiteX14304" fmla="*/ 858488 w 2810446"/>
              <a:gd name="connsiteY14304" fmla="*/ 429197 h 1405699"/>
              <a:gd name="connsiteX14305" fmla="*/ 914210 w 2810446"/>
              <a:gd name="connsiteY14305" fmla="*/ 339376 h 1405699"/>
              <a:gd name="connsiteX14306" fmla="*/ 917353 w 2810446"/>
              <a:gd name="connsiteY14306" fmla="*/ 336233 h 1405699"/>
              <a:gd name="connsiteX14307" fmla="*/ 914210 w 2810446"/>
              <a:gd name="connsiteY14307" fmla="*/ 333089 h 1405699"/>
              <a:gd name="connsiteX14308" fmla="*/ 911066 w 2810446"/>
              <a:gd name="connsiteY14308" fmla="*/ 336233 h 1405699"/>
              <a:gd name="connsiteX14309" fmla="*/ 914210 w 2810446"/>
              <a:gd name="connsiteY14309" fmla="*/ 339376 h 1405699"/>
              <a:gd name="connsiteX14310" fmla="*/ 922211 w 2810446"/>
              <a:gd name="connsiteY14310" fmla="*/ 328898 h 1405699"/>
              <a:gd name="connsiteX14311" fmla="*/ 925354 w 2810446"/>
              <a:gd name="connsiteY14311" fmla="*/ 325755 h 1405699"/>
              <a:gd name="connsiteX14312" fmla="*/ 922211 w 2810446"/>
              <a:gd name="connsiteY14312" fmla="*/ 322612 h 1405699"/>
              <a:gd name="connsiteX14313" fmla="*/ 919067 w 2810446"/>
              <a:gd name="connsiteY14313" fmla="*/ 325755 h 1405699"/>
              <a:gd name="connsiteX14314" fmla="*/ 922211 w 2810446"/>
              <a:gd name="connsiteY14314" fmla="*/ 328898 h 1405699"/>
              <a:gd name="connsiteX14315" fmla="*/ 930497 w 2810446"/>
              <a:gd name="connsiteY14315" fmla="*/ 318516 h 1405699"/>
              <a:gd name="connsiteX14316" fmla="*/ 933640 w 2810446"/>
              <a:gd name="connsiteY14316" fmla="*/ 315373 h 1405699"/>
              <a:gd name="connsiteX14317" fmla="*/ 930497 w 2810446"/>
              <a:gd name="connsiteY14317" fmla="*/ 312230 h 1405699"/>
              <a:gd name="connsiteX14318" fmla="*/ 927354 w 2810446"/>
              <a:gd name="connsiteY14318" fmla="*/ 315373 h 1405699"/>
              <a:gd name="connsiteX14319" fmla="*/ 930497 w 2810446"/>
              <a:gd name="connsiteY14319" fmla="*/ 318516 h 1405699"/>
              <a:gd name="connsiteX14320" fmla="*/ 938975 w 2810446"/>
              <a:gd name="connsiteY14320" fmla="*/ 308324 h 1405699"/>
              <a:gd name="connsiteX14321" fmla="*/ 942118 w 2810446"/>
              <a:gd name="connsiteY14321" fmla="*/ 305181 h 1405699"/>
              <a:gd name="connsiteX14322" fmla="*/ 938975 w 2810446"/>
              <a:gd name="connsiteY14322" fmla="*/ 302038 h 1405699"/>
              <a:gd name="connsiteX14323" fmla="*/ 935831 w 2810446"/>
              <a:gd name="connsiteY14323" fmla="*/ 305181 h 1405699"/>
              <a:gd name="connsiteX14324" fmla="*/ 938975 w 2810446"/>
              <a:gd name="connsiteY14324" fmla="*/ 308324 h 1405699"/>
              <a:gd name="connsiteX14325" fmla="*/ 947642 w 2810446"/>
              <a:gd name="connsiteY14325" fmla="*/ 298323 h 1405699"/>
              <a:gd name="connsiteX14326" fmla="*/ 950786 w 2810446"/>
              <a:gd name="connsiteY14326" fmla="*/ 295180 h 1405699"/>
              <a:gd name="connsiteX14327" fmla="*/ 947642 w 2810446"/>
              <a:gd name="connsiteY14327" fmla="*/ 292037 h 1405699"/>
              <a:gd name="connsiteX14328" fmla="*/ 944499 w 2810446"/>
              <a:gd name="connsiteY14328" fmla="*/ 295180 h 1405699"/>
              <a:gd name="connsiteX14329" fmla="*/ 947642 w 2810446"/>
              <a:gd name="connsiteY14329" fmla="*/ 298323 h 1405699"/>
              <a:gd name="connsiteX14330" fmla="*/ 956501 w 2810446"/>
              <a:gd name="connsiteY14330" fmla="*/ 288608 h 1405699"/>
              <a:gd name="connsiteX14331" fmla="*/ 959644 w 2810446"/>
              <a:gd name="connsiteY14331" fmla="*/ 285464 h 1405699"/>
              <a:gd name="connsiteX14332" fmla="*/ 956501 w 2810446"/>
              <a:gd name="connsiteY14332" fmla="*/ 282321 h 1405699"/>
              <a:gd name="connsiteX14333" fmla="*/ 953357 w 2810446"/>
              <a:gd name="connsiteY14333" fmla="*/ 285464 h 1405699"/>
              <a:gd name="connsiteX14334" fmla="*/ 956501 w 2810446"/>
              <a:gd name="connsiteY14334" fmla="*/ 288608 h 1405699"/>
              <a:gd name="connsiteX14335" fmla="*/ 965645 w 2810446"/>
              <a:gd name="connsiteY14335" fmla="*/ 278987 h 1405699"/>
              <a:gd name="connsiteX14336" fmla="*/ 968788 w 2810446"/>
              <a:gd name="connsiteY14336" fmla="*/ 275844 h 1405699"/>
              <a:gd name="connsiteX14337" fmla="*/ 965645 w 2810446"/>
              <a:gd name="connsiteY14337" fmla="*/ 272701 h 1405699"/>
              <a:gd name="connsiteX14338" fmla="*/ 962501 w 2810446"/>
              <a:gd name="connsiteY14338" fmla="*/ 275844 h 1405699"/>
              <a:gd name="connsiteX14339" fmla="*/ 965645 w 2810446"/>
              <a:gd name="connsiteY14339" fmla="*/ 278987 h 1405699"/>
              <a:gd name="connsiteX14340" fmla="*/ 974979 w 2810446"/>
              <a:gd name="connsiteY14340" fmla="*/ 269558 h 1405699"/>
              <a:gd name="connsiteX14341" fmla="*/ 978122 w 2810446"/>
              <a:gd name="connsiteY14341" fmla="*/ 266414 h 1405699"/>
              <a:gd name="connsiteX14342" fmla="*/ 974979 w 2810446"/>
              <a:gd name="connsiteY14342" fmla="*/ 263271 h 1405699"/>
              <a:gd name="connsiteX14343" fmla="*/ 971836 w 2810446"/>
              <a:gd name="connsiteY14343" fmla="*/ 266414 h 1405699"/>
              <a:gd name="connsiteX14344" fmla="*/ 974979 w 2810446"/>
              <a:gd name="connsiteY14344" fmla="*/ 269558 h 1405699"/>
              <a:gd name="connsiteX14345" fmla="*/ 984409 w 2810446"/>
              <a:gd name="connsiteY14345" fmla="*/ 260414 h 1405699"/>
              <a:gd name="connsiteX14346" fmla="*/ 987552 w 2810446"/>
              <a:gd name="connsiteY14346" fmla="*/ 257270 h 1405699"/>
              <a:gd name="connsiteX14347" fmla="*/ 984409 w 2810446"/>
              <a:gd name="connsiteY14347" fmla="*/ 254127 h 1405699"/>
              <a:gd name="connsiteX14348" fmla="*/ 981265 w 2810446"/>
              <a:gd name="connsiteY14348" fmla="*/ 257270 h 1405699"/>
              <a:gd name="connsiteX14349" fmla="*/ 984409 w 2810446"/>
              <a:gd name="connsiteY14349" fmla="*/ 260414 h 1405699"/>
              <a:gd name="connsiteX14350" fmla="*/ 994124 w 2810446"/>
              <a:gd name="connsiteY14350" fmla="*/ 251365 h 1405699"/>
              <a:gd name="connsiteX14351" fmla="*/ 997268 w 2810446"/>
              <a:gd name="connsiteY14351" fmla="*/ 248222 h 1405699"/>
              <a:gd name="connsiteX14352" fmla="*/ 994124 w 2810446"/>
              <a:gd name="connsiteY14352" fmla="*/ 245078 h 1405699"/>
              <a:gd name="connsiteX14353" fmla="*/ 990981 w 2810446"/>
              <a:gd name="connsiteY14353" fmla="*/ 248222 h 1405699"/>
              <a:gd name="connsiteX14354" fmla="*/ 994124 w 2810446"/>
              <a:gd name="connsiteY14354" fmla="*/ 251365 h 1405699"/>
              <a:gd name="connsiteX14355" fmla="*/ 1004030 w 2810446"/>
              <a:gd name="connsiteY14355" fmla="*/ 242602 h 1405699"/>
              <a:gd name="connsiteX14356" fmla="*/ 1007174 w 2810446"/>
              <a:gd name="connsiteY14356" fmla="*/ 239459 h 1405699"/>
              <a:gd name="connsiteX14357" fmla="*/ 1004030 w 2810446"/>
              <a:gd name="connsiteY14357" fmla="*/ 236315 h 1405699"/>
              <a:gd name="connsiteX14358" fmla="*/ 1000887 w 2810446"/>
              <a:gd name="connsiteY14358" fmla="*/ 239459 h 1405699"/>
              <a:gd name="connsiteX14359" fmla="*/ 1004030 w 2810446"/>
              <a:gd name="connsiteY14359" fmla="*/ 242602 h 1405699"/>
              <a:gd name="connsiteX14360" fmla="*/ 1014127 w 2810446"/>
              <a:gd name="connsiteY14360" fmla="*/ 234029 h 1405699"/>
              <a:gd name="connsiteX14361" fmla="*/ 1017270 w 2810446"/>
              <a:gd name="connsiteY14361" fmla="*/ 230886 h 1405699"/>
              <a:gd name="connsiteX14362" fmla="*/ 1014127 w 2810446"/>
              <a:gd name="connsiteY14362" fmla="*/ 227743 h 1405699"/>
              <a:gd name="connsiteX14363" fmla="*/ 1010984 w 2810446"/>
              <a:gd name="connsiteY14363" fmla="*/ 230886 h 1405699"/>
              <a:gd name="connsiteX14364" fmla="*/ 1014127 w 2810446"/>
              <a:gd name="connsiteY14364" fmla="*/ 234029 h 1405699"/>
              <a:gd name="connsiteX14365" fmla="*/ 1024319 w 2810446"/>
              <a:gd name="connsiteY14365" fmla="*/ 225647 h 1405699"/>
              <a:gd name="connsiteX14366" fmla="*/ 1027462 w 2810446"/>
              <a:gd name="connsiteY14366" fmla="*/ 222504 h 1405699"/>
              <a:gd name="connsiteX14367" fmla="*/ 1024319 w 2810446"/>
              <a:gd name="connsiteY14367" fmla="*/ 219361 h 1405699"/>
              <a:gd name="connsiteX14368" fmla="*/ 1021175 w 2810446"/>
              <a:gd name="connsiteY14368" fmla="*/ 222504 h 1405699"/>
              <a:gd name="connsiteX14369" fmla="*/ 1024319 w 2810446"/>
              <a:gd name="connsiteY14369" fmla="*/ 225647 h 1405699"/>
              <a:gd name="connsiteX14370" fmla="*/ 1034796 w 2810446"/>
              <a:gd name="connsiteY14370" fmla="*/ 217551 h 1405699"/>
              <a:gd name="connsiteX14371" fmla="*/ 1037939 w 2810446"/>
              <a:gd name="connsiteY14371" fmla="*/ 214408 h 1405699"/>
              <a:gd name="connsiteX14372" fmla="*/ 1034796 w 2810446"/>
              <a:gd name="connsiteY14372" fmla="*/ 211265 h 1405699"/>
              <a:gd name="connsiteX14373" fmla="*/ 1031653 w 2810446"/>
              <a:gd name="connsiteY14373" fmla="*/ 214408 h 1405699"/>
              <a:gd name="connsiteX14374" fmla="*/ 1034796 w 2810446"/>
              <a:gd name="connsiteY14374" fmla="*/ 217551 h 1405699"/>
              <a:gd name="connsiteX14375" fmla="*/ 1045369 w 2810446"/>
              <a:gd name="connsiteY14375" fmla="*/ 209645 h 1405699"/>
              <a:gd name="connsiteX14376" fmla="*/ 1048512 w 2810446"/>
              <a:gd name="connsiteY14376" fmla="*/ 206502 h 1405699"/>
              <a:gd name="connsiteX14377" fmla="*/ 1045369 w 2810446"/>
              <a:gd name="connsiteY14377" fmla="*/ 203359 h 1405699"/>
              <a:gd name="connsiteX14378" fmla="*/ 1042226 w 2810446"/>
              <a:gd name="connsiteY14378" fmla="*/ 206502 h 1405699"/>
              <a:gd name="connsiteX14379" fmla="*/ 1045369 w 2810446"/>
              <a:gd name="connsiteY14379" fmla="*/ 209645 h 1405699"/>
              <a:gd name="connsiteX14380" fmla="*/ 1056132 w 2810446"/>
              <a:gd name="connsiteY14380" fmla="*/ 201930 h 1405699"/>
              <a:gd name="connsiteX14381" fmla="*/ 1059275 w 2810446"/>
              <a:gd name="connsiteY14381" fmla="*/ 198787 h 1405699"/>
              <a:gd name="connsiteX14382" fmla="*/ 1056132 w 2810446"/>
              <a:gd name="connsiteY14382" fmla="*/ 195644 h 1405699"/>
              <a:gd name="connsiteX14383" fmla="*/ 1052989 w 2810446"/>
              <a:gd name="connsiteY14383" fmla="*/ 198787 h 1405699"/>
              <a:gd name="connsiteX14384" fmla="*/ 1056132 w 2810446"/>
              <a:gd name="connsiteY14384" fmla="*/ 201930 h 1405699"/>
              <a:gd name="connsiteX14385" fmla="*/ 1067086 w 2810446"/>
              <a:gd name="connsiteY14385" fmla="*/ 194501 h 1405699"/>
              <a:gd name="connsiteX14386" fmla="*/ 1070229 w 2810446"/>
              <a:gd name="connsiteY14386" fmla="*/ 191357 h 1405699"/>
              <a:gd name="connsiteX14387" fmla="*/ 1067086 w 2810446"/>
              <a:gd name="connsiteY14387" fmla="*/ 188214 h 1405699"/>
              <a:gd name="connsiteX14388" fmla="*/ 1063943 w 2810446"/>
              <a:gd name="connsiteY14388" fmla="*/ 191357 h 1405699"/>
              <a:gd name="connsiteX14389" fmla="*/ 1067086 w 2810446"/>
              <a:gd name="connsiteY14389" fmla="*/ 194501 h 1405699"/>
              <a:gd name="connsiteX14390" fmla="*/ 1078135 w 2810446"/>
              <a:gd name="connsiteY14390" fmla="*/ 187262 h 1405699"/>
              <a:gd name="connsiteX14391" fmla="*/ 1081278 w 2810446"/>
              <a:gd name="connsiteY14391" fmla="*/ 184118 h 1405699"/>
              <a:gd name="connsiteX14392" fmla="*/ 1078135 w 2810446"/>
              <a:gd name="connsiteY14392" fmla="*/ 180975 h 1405699"/>
              <a:gd name="connsiteX14393" fmla="*/ 1074992 w 2810446"/>
              <a:gd name="connsiteY14393" fmla="*/ 184118 h 1405699"/>
              <a:gd name="connsiteX14394" fmla="*/ 1078135 w 2810446"/>
              <a:gd name="connsiteY14394" fmla="*/ 187262 h 1405699"/>
              <a:gd name="connsiteX14395" fmla="*/ 1089374 w 2810446"/>
              <a:gd name="connsiteY14395" fmla="*/ 180308 h 1405699"/>
              <a:gd name="connsiteX14396" fmla="*/ 1092518 w 2810446"/>
              <a:gd name="connsiteY14396" fmla="*/ 177165 h 1405699"/>
              <a:gd name="connsiteX14397" fmla="*/ 1089374 w 2810446"/>
              <a:gd name="connsiteY14397" fmla="*/ 174022 h 1405699"/>
              <a:gd name="connsiteX14398" fmla="*/ 1086231 w 2810446"/>
              <a:gd name="connsiteY14398" fmla="*/ 177165 h 1405699"/>
              <a:gd name="connsiteX14399" fmla="*/ 1089374 w 2810446"/>
              <a:gd name="connsiteY14399" fmla="*/ 180308 h 1405699"/>
              <a:gd name="connsiteX14400" fmla="*/ 1100804 w 2810446"/>
              <a:gd name="connsiteY14400" fmla="*/ 173546 h 1405699"/>
              <a:gd name="connsiteX14401" fmla="*/ 1103948 w 2810446"/>
              <a:gd name="connsiteY14401" fmla="*/ 170402 h 1405699"/>
              <a:gd name="connsiteX14402" fmla="*/ 1100804 w 2810446"/>
              <a:gd name="connsiteY14402" fmla="*/ 167259 h 1405699"/>
              <a:gd name="connsiteX14403" fmla="*/ 1097661 w 2810446"/>
              <a:gd name="connsiteY14403" fmla="*/ 170402 h 1405699"/>
              <a:gd name="connsiteX14404" fmla="*/ 1100804 w 2810446"/>
              <a:gd name="connsiteY14404" fmla="*/ 173546 h 1405699"/>
              <a:gd name="connsiteX14405" fmla="*/ 1112330 w 2810446"/>
              <a:gd name="connsiteY14405" fmla="*/ 167069 h 1405699"/>
              <a:gd name="connsiteX14406" fmla="*/ 1115473 w 2810446"/>
              <a:gd name="connsiteY14406" fmla="*/ 163925 h 1405699"/>
              <a:gd name="connsiteX14407" fmla="*/ 1112330 w 2810446"/>
              <a:gd name="connsiteY14407" fmla="*/ 160782 h 1405699"/>
              <a:gd name="connsiteX14408" fmla="*/ 1109186 w 2810446"/>
              <a:gd name="connsiteY14408" fmla="*/ 163925 h 1405699"/>
              <a:gd name="connsiteX14409" fmla="*/ 1112330 w 2810446"/>
              <a:gd name="connsiteY14409" fmla="*/ 167069 h 1405699"/>
              <a:gd name="connsiteX14410" fmla="*/ 1123950 w 2810446"/>
              <a:gd name="connsiteY14410" fmla="*/ 160782 h 1405699"/>
              <a:gd name="connsiteX14411" fmla="*/ 1127093 w 2810446"/>
              <a:gd name="connsiteY14411" fmla="*/ 157639 h 1405699"/>
              <a:gd name="connsiteX14412" fmla="*/ 1123950 w 2810446"/>
              <a:gd name="connsiteY14412" fmla="*/ 154496 h 1405699"/>
              <a:gd name="connsiteX14413" fmla="*/ 1120807 w 2810446"/>
              <a:gd name="connsiteY14413" fmla="*/ 157639 h 1405699"/>
              <a:gd name="connsiteX14414" fmla="*/ 1123950 w 2810446"/>
              <a:gd name="connsiteY14414" fmla="*/ 160782 h 1405699"/>
              <a:gd name="connsiteX14415" fmla="*/ 1135761 w 2810446"/>
              <a:gd name="connsiteY14415" fmla="*/ 154781 h 1405699"/>
              <a:gd name="connsiteX14416" fmla="*/ 1138904 w 2810446"/>
              <a:gd name="connsiteY14416" fmla="*/ 151638 h 1405699"/>
              <a:gd name="connsiteX14417" fmla="*/ 1135761 w 2810446"/>
              <a:gd name="connsiteY14417" fmla="*/ 148495 h 1405699"/>
              <a:gd name="connsiteX14418" fmla="*/ 1132618 w 2810446"/>
              <a:gd name="connsiteY14418" fmla="*/ 151638 h 1405699"/>
              <a:gd name="connsiteX14419" fmla="*/ 1135761 w 2810446"/>
              <a:gd name="connsiteY14419" fmla="*/ 154781 h 1405699"/>
              <a:gd name="connsiteX14420" fmla="*/ 1147667 w 2810446"/>
              <a:gd name="connsiteY14420" fmla="*/ 149066 h 1405699"/>
              <a:gd name="connsiteX14421" fmla="*/ 1150811 w 2810446"/>
              <a:gd name="connsiteY14421" fmla="*/ 145923 h 1405699"/>
              <a:gd name="connsiteX14422" fmla="*/ 1147667 w 2810446"/>
              <a:gd name="connsiteY14422" fmla="*/ 142780 h 1405699"/>
              <a:gd name="connsiteX14423" fmla="*/ 1144524 w 2810446"/>
              <a:gd name="connsiteY14423" fmla="*/ 145923 h 1405699"/>
              <a:gd name="connsiteX14424" fmla="*/ 1147667 w 2810446"/>
              <a:gd name="connsiteY14424" fmla="*/ 149066 h 1405699"/>
              <a:gd name="connsiteX14425" fmla="*/ 1159764 w 2810446"/>
              <a:gd name="connsiteY14425" fmla="*/ 143542 h 1405699"/>
              <a:gd name="connsiteX14426" fmla="*/ 1162907 w 2810446"/>
              <a:gd name="connsiteY14426" fmla="*/ 140399 h 1405699"/>
              <a:gd name="connsiteX14427" fmla="*/ 1159764 w 2810446"/>
              <a:gd name="connsiteY14427" fmla="*/ 137255 h 1405699"/>
              <a:gd name="connsiteX14428" fmla="*/ 1156621 w 2810446"/>
              <a:gd name="connsiteY14428" fmla="*/ 140399 h 1405699"/>
              <a:gd name="connsiteX14429" fmla="*/ 1159764 w 2810446"/>
              <a:gd name="connsiteY14429" fmla="*/ 143542 h 1405699"/>
              <a:gd name="connsiteX14430" fmla="*/ 1171861 w 2810446"/>
              <a:gd name="connsiteY14430" fmla="*/ 138398 h 1405699"/>
              <a:gd name="connsiteX14431" fmla="*/ 1175004 w 2810446"/>
              <a:gd name="connsiteY14431" fmla="*/ 135255 h 1405699"/>
              <a:gd name="connsiteX14432" fmla="*/ 1171861 w 2810446"/>
              <a:gd name="connsiteY14432" fmla="*/ 132112 h 1405699"/>
              <a:gd name="connsiteX14433" fmla="*/ 1168718 w 2810446"/>
              <a:gd name="connsiteY14433" fmla="*/ 135255 h 1405699"/>
              <a:gd name="connsiteX14434" fmla="*/ 1171861 w 2810446"/>
              <a:gd name="connsiteY14434" fmla="*/ 138398 h 1405699"/>
              <a:gd name="connsiteX14435" fmla="*/ 1184148 w 2810446"/>
              <a:gd name="connsiteY14435" fmla="*/ 133350 h 1405699"/>
              <a:gd name="connsiteX14436" fmla="*/ 1187291 w 2810446"/>
              <a:gd name="connsiteY14436" fmla="*/ 130207 h 1405699"/>
              <a:gd name="connsiteX14437" fmla="*/ 1184148 w 2810446"/>
              <a:gd name="connsiteY14437" fmla="*/ 127064 h 1405699"/>
              <a:gd name="connsiteX14438" fmla="*/ 1181005 w 2810446"/>
              <a:gd name="connsiteY14438" fmla="*/ 130207 h 1405699"/>
              <a:gd name="connsiteX14439" fmla="*/ 1184148 w 2810446"/>
              <a:gd name="connsiteY14439" fmla="*/ 133350 h 1405699"/>
              <a:gd name="connsiteX14440" fmla="*/ 1403699 w 2810446"/>
              <a:gd name="connsiteY14440" fmla="*/ 90678 h 1405699"/>
              <a:gd name="connsiteX14441" fmla="*/ 1406843 w 2810446"/>
              <a:gd name="connsiteY14441" fmla="*/ 87535 h 1405699"/>
              <a:gd name="connsiteX14442" fmla="*/ 1403699 w 2810446"/>
              <a:gd name="connsiteY14442" fmla="*/ 84392 h 1405699"/>
              <a:gd name="connsiteX14443" fmla="*/ 1400556 w 2810446"/>
              <a:gd name="connsiteY14443" fmla="*/ 87535 h 1405699"/>
              <a:gd name="connsiteX14444" fmla="*/ 1403699 w 2810446"/>
              <a:gd name="connsiteY14444" fmla="*/ 90678 h 1405699"/>
              <a:gd name="connsiteX14445" fmla="*/ 1416939 w 2810446"/>
              <a:gd name="connsiteY14445" fmla="*/ 90678 h 1405699"/>
              <a:gd name="connsiteX14446" fmla="*/ 1420082 w 2810446"/>
              <a:gd name="connsiteY14446" fmla="*/ 87535 h 1405699"/>
              <a:gd name="connsiteX14447" fmla="*/ 1416939 w 2810446"/>
              <a:gd name="connsiteY14447" fmla="*/ 84392 h 1405699"/>
              <a:gd name="connsiteX14448" fmla="*/ 1413796 w 2810446"/>
              <a:gd name="connsiteY14448" fmla="*/ 87535 h 1405699"/>
              <a:gd name="connsiteX14449" fmla="*/ 1416939 w 2810446"/>
              <a:gd name="connsiteY14449" fmla="*/ 90678 h 1405699"/>
              <a:gd name="connsiteX14450" fmla="*/ 1430084 w 2810446"/>
              <a:gd name="connsiteY14450" fmla="*/ 90964 h 1405699"/>
              <a:gd name="connsiteX14451" fmla="*/ 1433227 w 2810446"/>
              <a:gd name="connsiteY14451" fmla="*/ 87821 h 1405699"/>
              <a:gd name="connsiteX14452" fmla="*/ 1430084 w 2810446"/>
              <a:gd name="connsiteY14452" fmla="*/ 84677 h 1405699"/>
              <a:gd name="connsiteX14453" fmla="*/ 1426940 w 2810446"/>
              <a:gd name="connsiteY14453" fmla="*/ 87821 h 1405699"/>
              <a:gd name="connsiteX14454" fmla="*/ 1430084 w 2810446"/>
              <a:gd name="connsiteY14454" fmla="*/ 90964 h 1405699"/>
              <a:gd name="connsiteX14455" fmla="*/ 1443323 w 2810446"/>
              <a:gd name="connsiteY14455" fmla="*/ 91535 h 1405699"/>
              <a:gd name="connsiteX14456" fmla="*/ 1446467 w 2810446"/>
              <a:gd name="connsiteY14456" fmla="*/ 88392 h 1405699"/>
              <a:gd name="connsiteX14457" fmla="*/ 1443323 w 2810446"/>
              <a:gd name="connsiteY14457" fmla="*/ 85249 h 1405699"/>
              <a:gd name="connsiteX14458" fmla="*/ 1440180 w 2810446"/>
              <a:gd name="connsiteY14458" fmla="*/ 88392 h 1405699"/>
              <a:gd name="connsiteX14459" fmla="*/ 1443323 w 2810446"/>
              <a:gd name="connsiteY14459" fmla="*/ 91535 h 1405699"/>
              <a:gd name="connsiteX14460" fmla="*/ 1456563 w 2810446"/>
              <a:gd name="connsiteY14460" fmla="*/ 92297 h 1405699"/>
              <a:gd name="connsiteX14461" fmla="*/ 1459706 w 2810446"/>
              <a:gd name="connsiteY14461" fmla="*/ 89154 h 1405699"/>
              <a:gd name="connsiteX14462" fmla="*/ 1456563 w 2810446"/>
              <a:gd name="connsiteY14462" fmla="*/ 86011 h 1405699"/>
              <a:gd name="connsiteX14463" fmla="*/ 1453420 w 2810446"/>
              <a:gd name="connsiteY14463" fmla="*/ 89154 h 1405699"/>
              <a:gd name="connsiteX14464" fmla="*/ 1456563 w 2810446"/>
              <a:gd name="connsiteY14464" fmla="*/ 92297 h 1405699"/>
              <a:gd name="connsiteX14465" fmla="*/ 1469708 w 2810446"/>
              <a:gd name="connsiteY14465" fmla="*/ 93440 h 1405699"/>
              <a:gd name="connsiteX14466" fmla="*/ 1472851 w 2810446"/>
              <a:gd name="connsiteY14466" fmla="*/ 90297 h 1405699"/>
              <a:gd name="connsiteX14467" fmla="*/ 1469708 w 2810446"/>
              <a:gd name="connsiteY14467" fmla="*/ 87154 h 1405699"/>
              <a:gd name="connsiteX14468" fmla="*/ 1466564 w 2810446"/>
              <a:gd name="connsiteY14468" fmla="*/ 90297 h 1405699"/>
              <a:gd name="connsiteX14469" fmla="*/ 1469708 w 2810446"/>
              <a:gd name="connsiteY14469" fmla="*/ 93440 h 1405699"/>
              <a:gd name="connsiteX14470" fmla="*/ 1482852 w 2810446"/>
              <a:gd name="connsiteY14470" fmla="*/ 94869 h 1405699"/>
              <a:gd name="connsiteX14471" fmla="*/ 1485995 w 2810446"/>
              <a:gd name="connsiteY14471" fmla="*/ 91726 h 1405699"/>
              <a:gd name="connsiteX14472" fmla="*/ 1482852 w 2810446"/>
              <a:gd name="connsiteY14472" fmla="*/ 88583 h 1405699"/>
              <a:gd name="connsiteX14473" fmla="*/ 1479709 w 2810446"/>
              <a:gd name="connsiteY14473" fmla="*/ 91726 h 1405699"/>
              <a:gd name="connsiteX14474" fmla="*/ 1482852 w 2810446"/>
              <a:gd name="connsiteY14474" fmla="*/ 94869 h 1405699"/>
              <a:gd name="connsiteX14475" fmla="*/ 1495997 w 2810446"/>
              <a:gd name="connsiteY14475" fmla="*/ 96584 h 1405699"/>
              <a:gd name="connsiteX14476" fmla="*/ 1499140 w 2810446"/>
              <a:gd name="connsiteY14476" fmla="*/ 93440 h 1405699"/>
              <a:gd name="connsiteX14477" fmla="*/ 1495997 w 2810446"/>
              <a:gd name="connsiteY14477" fmla="*/ 90297 h 1405699"/>
              <a:gd name="connsiteX14478" fmla="*/ 1492853 w 2810446"/>
              <a:gd name="connsiteY14478" fmla="*/ 93440 h 1405699"/>
              <a:gd name="connsiteX14479" fmla="*/ 1495997 w 2810446"/>
              <a:gd name="connsiteY14479" fmla="*/ 96584 h 1405699"/>
              <a:gd name="connsiteX14480" fmla="*/ 1509046 w 2810446"/>
              <a:gd name="connsiteY14480" fmla="*/ 98584 h 1405699"/>
              <a:gd name="connsiteX14481" fmla="*/ 1512189 w 2810446"/>
              <a:gd name="connsiteY14481" fmla="*/ 95441 h 1405699"/>
              <a:gd name="connsiteX14482" fmla="*/ 1509046 w 2810446"/>
              <a:gd name="connsiteY14482" fmla="*/ 92297 h 1405699"/>
              <a:gd name="connsiteX14483" fmla="*/ 1505903 w 2810446"/>
              <a:gd name="connsiteY14483" fmla="*/ 95441 h 1405699"/>
              <a:gd name="connsiteX14484" fmla="*/ 1509046 w 2810446"/>
              <a:gd name="connsiteY14484" fmla="*/ 98584 h 1405699"/>
              <a:gd name="connsiteX14485" fmla="*/ 1522095 w 2810446"/>
              <a:gd name="connsiteY14485" fmla="*/ 100775 h 1405699"/>
              <a:gd name="connsiteX14486" fmla="*/ 1525238 w 2810446"/>
              <a:gd name="connsiteY14486" fmla="*/ 97631 h 1405699"/>
              <a:gd name="connsiteX14487" fmla="*/ 1522095 w 2810446"/>
              <a:gd name="connsiteY14487" fmla="*/ 94488 h 1405699"/>
              <a:gd name="connsiteX14488" fmla="*/ 1518952 w 2810446"/>
              <a:gd name="connsiteY14488" fmla="*/ 97631 h 1405699"/>
              <a:gd name="connsiteX14489" fmla="*/ 1522095 w 2810446"/>
              <a:gd name="connsiteY14489" fmla="*/ 100775 h 1405699"/>
              <a:gd name="connsiteX14490" fmla="*/ 1742408 w 2810446"/>
              <a:gd name="connsiteY14490" fmla="*/ 187262 h 1405699"/>
              <a:gd name="connsiteX14491" fmla="*/ 1745552 w 2810446"/>
              <a:gd name="connsiteY14491" fmla="*/ 184118 h 1405699"/>
              <a:gd name="connsiteX14492" fmla="*/ 1742408 w 2810446"/>
              <a:gd name="connsiteY14492" fmla="*/ 180975 h 1405699"/>
              <a:gd name="connsiteX14493" fmla="*/ 1739265 w 2810446"/>
              <a:gd name="connsiteY14493" fmla="*/ 184118 h 1405699"/>
              <a:gd name="connsiteX14494" fmla="*/ 1742408 w 2810446"/>
              <a:gd name="connsiteY14494" fmla="*/ 187262 h 1405699"/>
              <a:gd name="connsiteX14495" fmla="*/ 1753457 w 2810446"/>
              <a:gd name="connsiteY14495" fmla="*/ 194501 h 1405699"/>
              <a:gd name="connsiteX14496" fmla="*/ 1756601 w 2810446"/>
              <a:gd name="connsiteY14496" fmla="*/ 191357 h 1405699"/>
              <a:gd name="connsiteX14497" fmla="*/ 1753457 w 2810446"/>
              <a:gd name="connsiteY14497" fmla="*/ 188214 h 1405699"/>
              <a:gd name="connsiteX14498" fmla="*/ 1750314 w 2810446"/>
              <a:gd name="connsiteY14498" fmla="*/ 191357 h 1405699"/>
              <a:gd name="connsiteX14499" fmla="*/ 1753457 w 2810446"/>
              <a:gd name="connsiteY14499" fmla="*/ 194501 h 1405699"/>
              <a:gd name="connsiteX14500" fmla="*/ 1764411 w 2810446"/>
              <a:gd name="connsiteY14500" fmla="*/ 201930 h 1405699"/>
              <a:gd name="connsiteX14501" fmla="*/ 1767554 w 2810446"/>
              <a:gd name="connsiteY14501" fmla="*/ 198787 h 1405699"/>
              <a:gd name="connsiteX14502" fmla="*/ 1764411 w 2810446"/>
              <a:gd name="connsiteY14502" fmla="*/ 195644 h 1405699"/>
              <a:gd name="connsiteX14503" fmla="*/ 1761268 w 2810446"/>
              <a:gd name="connsiteY14503" fmla="*/ 198787 h 1405699"/>
              <a:gd name="connsiteX14504" fmla="*/ 1764411 w 2810446"/>
              <a:gd name="connsiteY14504" fmla="*/ 201930 h 1405699"/>
              <a:gd name="connsiteX14505" fmla="*/ 1816513 w 2810446"/>
              <a:gd name="connsiteY14505" fmla="*/ 242602 h 1405699"/>
              <a:gd name="connsiteX14506" fmla="*/ 1819656 w 2810446"/>
              <a:gd name="connsiteY14506" fmla="*/ 239459 h 1405699"/>
              <a:gd name="connsiteX14507" fmla="*/ 1816513 w 2810446"/>
              <a:gd name="connsiteY14507" fmla="*/ 236315 h 1405699"/>
              <a:gd name="connsiteX14508" fmla="*/ 1813370 w 2810446"/>
              <a:gd name="connsiteY14508" fmla="*/ 239459 h 1405699"/>
              <a:gd name="connsiteX14509" fmla="*/ 1816513 w 2810446"/>
              <a:gd name="connsiteY14509" fmla="*/ 242602 h 1405699"/>
              <a:gd name="connsiteX14510" fmla="*/ 1826419 w 2810446"/>
              <a:gd name="connsiteY14510" fmla="*/ 251365 h 1405699"/>
              <a:gd name="connsiteX14511" fmla="*/ 1829562 w 2810446"/>
              <a:gd name="connsiteY14511" fmla="*/ 248222 h 1405699"/>
              <a:gd name="connsiteX14512" fmla="*/ 1826419 w 2810446"/>
              <a:gd name="connsiteY14512" fmla="*/ 245078 h 1405699"/>
              <a:gd name="connsiteX14513" fmla="*/ 1823276 w 2810446"/>
              <a:gd name="connsiteY14513" fmla="*/ 248222 h 1405699"/>
              <a:gd name="connsiteX14514" fmla="*/ 1826419 w 2810446"/>
              <a:gd name="connsiteY14514" fmla="*/ 251365 h 1405699"/>
              <a:gd name="connsiteX14515" fmla="*/ 1836134 w 2810446"/>
              <a:gd name="connsiteY14515" fmla="*/ 260414 h 1405699"/>
              <a:gd name="connsiteX14516" fmla="*/ 1839278 w 2810446"/>
              <a:gd name="connsiteY14516" fmla="*/ 257270 h 1405699"/>
              <a:gd name="connsiteX14517" fmla="*/ 1836134 w 2810446"/>
              <a:gd name="connsiteY14517" fmla="*/ 254127 h 1405699"/>
              <a:gd name="connsiteX14518" fmla="*/ 1832991 w 2810446"/>
              <a:gd name="connsiteY14518" fmla="*/ 257270 h 1405699"/>
              <a:gd name="connsiteX14519" fmla="*/ 1836134 w 2810446"/>
              <a:gd name="connsiteY14519" fmla="*/ 260414 h 1405699"/>
              <a:gd name="connsiteX14520" fmla="*/ 1845659 w 2810446"/>
              <a:gd name="connsiteY14520" fmla="*/ 269558 h 1405699"/>
              <a:gd name="connsiteX14521" fmla="*/ 1848803 w 2810446"/>
              <a:gd name="connsiteY14521" fmla="*/ 266414 h 1405699"/>
              <a:gd name="connsiteX14522" fmla="*/ 1845659 w 2810446"/>
              <a:gd name="connsiteY14522" fmla="*/ 263271 h 1405699"/>
              <a:gd name="connsiteX14523" fmla="*/ 1842516 w 2810446"/>
              <a:gd name="connsiteY14523" fmla="*/ 266414 h 1405699"/>
              <a:gd name="connsiteX14524" fmla="*/ 1845659 w 2810446"/>
              <a:gd name="connsiteY14524" fmla="*/ 269558 h 1405699"/>
              <a:gd name="connsiteX14525" fmla="*/ 1854899 w 2810446"/>
              <a:gd name="connsiteY14525" fmla="*/ 278987 h 1405699"/>
              <a:gd name="connsiteX14526" fmla="*/ 1858042 w 2810446"/>
              <a:gd name="connsiteY14526" fmla="*/ 275844 h 1405699"/>
              <a:gd name="connsiteX14527" fmla="*/ 1854899 w 2810446"/>
              <a:gd name="connsiteY14527" fmla="*/ 272701 h 1405699"/>
              <a:gd name="connsiteX14528" fmla="*/ 1851755 w 2810446"/>
              <a:gd name="connsiteY14528" fmla="*/ 275844 h 1405699"/>
              <a:gd name="connsiteX14529" fmla="*/ 1854899 w 2810446"/>
              <a:gd name="connsiteY14529" fmla="*/ 278987 h 1405699"/>
              <a:gd name="connsiteX14530" fmla="*/ 1864043 w 2810446"/>
              <a:gd name="connsiteY14530" fmla="*/ 288608 h 1405699"/>
              <a:gd name="connsiteX14531" fmla="*/ 1867186 w 2810446"/>
              <a:gd name="connsiteY14531" fmla="*/ 285464 h 1405699"/>
              <a:gd name="connsiteX14532" fmla="*/ 1864043 w 2810446"/>
              <a:gd name="connsiteY14532" fmla="*/ 282321 h 1405699"/>
              <a:gd name="connsiteX14533" fmla="*/ 1860899 w 2810446"/>
              <a:gd name="connsiteY14533" fmla="*/ 285464 h 1405699"/>
              <a:gd name="connsiteX14534" fmla="*/ 1864043 w 2810446"/>
              <a:gd name="connsiteY14534" fmla="*/ 288608 h 1405699"/>
              <a:gd name="connsiteX14535" fmla="*/ 1872901 w 2810446"/>
              <a:gd name="connsiteY14535" fmla="*/ 298323 h 1405699"/>
              <a:gd name="connsiteX14536" fmla="*/ 1876044 w 2810446"/>
              <a:gd name="connsiteY14536" fmla="*/ 295180 h 1405699"/>
              <a:gd name="connsiteX14537" fmla="*/ 1872901 w 2810446"/>
              <a:gd name="connsiteY14537" fmla="*/ 292037 h 1405699"/>
              <a:gd name="connsiteX14538" fmla="*/ 1869758 w 2810446"/>
              <a:gd name="connsiteY14538" fmla="*/ 295180 h 1405699"/>
              <a:gd name="connsiteX14539" fmla="*/ 1872901 w 2810446"/>
              <a:gd name="connsiteY14539" fmla="*/ 298323 h 1405699"/>
              <a:gd name="connsiteX14540" fmla="*/ 1881568 w 2810446"/>
              <a:gd name="connsiteY14540" fmla="*/ 308324 h 1405699"/>
              <a:gd name="connsiteX14541" fmla="*/ 1884712 w 2810446"/>
              <a:gd name="connsiteY14541" fmla="*/ 305181 h 1405699"/>
              <a:gd name="connsiteX14542" fmla="*/ 1881568 w 2810446"/>
              <a:gd name="connsiteY14542" fmla="*/ 302038 h 1405699"/>
              <a:gd name="connsiteX14543" fmla="*/ 1878425 w 2810446"/>
              <a:gd name="connsiteY14543" fmla="*/ 305181 h 1405699"/>
              <a:gd name="connsiteX14544" fmla="*/ 1881568 w 2810446"/>
              <a:gd name="connsiteY14544" fmla="*/ 308324 h 1405699"/>
              <a:gd name="connsiteX14545" fmla="*/ 1890046 w 2810446"/>
              <a:gd name="connsiteY14545" fmla="*/ 318516 h 1405699"/>
              <a:gd name="connsiteX14546" fmla="*/ 1893189 w 2810446"/>
              <a:gd name="connsiteY14546" fmla="*/ 315373 h 1405699"/>
              <a:gd name="connsiteX14547" fmla="*/ 1890046 w 2810446"/>
              <a:gd name="connsiteY14547" fmla="*/ 312230 h 1405699"/>
              <a:gd name="connsiteX14548" fmla="*/ 1886903 w 2810446"/>
              <a:gd name="connsiteY14548" fmla="*/ 315373 h 1405699"/>
              <a:gd name="connsiteX14549" fmla="*/ 1890046 w 2810446"/>
              <a:gd name="connsiteY14549" fmla="*/ 318516 h 1405699"/>
              <a:gd name="connsiteX14550" fmla="*/ 1898333 w 2810446"/>
              <a:gd name="connsiteY14550" fmla="*/ 328898 h 1405699"/>
              <a:gd name="connsiteX14551" fmla="*/ 1901476 w 2810446"/>
              <a:gd name="connsiteY14551" fmla="*/ 325755 h 1405699"/>
              <a:gd name="connsiteX14552" fmla="*/ 1898333 w 2810446"/>
              <a:gd name="connsiteY14552" fmla="*/ 322612 h 1405699"/>
              <a:gd name="connsiteX14553" fmla="*/ 1895189 w 2810446"/>
              <a:gd name="connsiteY14553" fmla="*/ 325755 h 1405699"/>
              <a:gd name="connsiteX14554" fmla="*/ 1898333 w 2810446"/>
              <a:gd name="connsiteY14554" fmla="*/ 328898 h 1405699"/>
              <a:gd name="connsiteX14555" fmla="*/ 1906334 w 2810446"/>
              <a:gd name="connsiteY14555" fmla="*/ 339376 h 1405699"/>
              <a:gd name="connsiteX14556" fmla="*/ 1909477 w 2810446"/>
              <a:gd name="connsiteY14556" fmla="*/ 336233 h 1405699"/>
              <a:gd name="connsiteX14557" fmla="*/ 1906334 w 2810446"/>
              <a:gd name="connsiteY14557" fmla="*/ 333089 h 1405699"/>
              <a:gd name="connsiteX14558" fmla="*/ 1903190 w 2810446"/>
              <a:gd name="connsiteY14558" fmla="*/ 336233 h 1405699"/>
              <a:gd name="connsiteX14559" fmla="*/ 1906334 w 2810446"/>
              <a:gd name="connsiteY14559" fmla="*/ 339376 h 1405699"/>
              <a:gd name="connsiteX14560" fmla="*/ 1914144 w 2810446"/>
              <a:gd name="connsiteY14560" fmla="*/ 350044 h 1405699"/>
              <a:gd name="connsiteX14561" fmla="*/ 1917287 w 2810446"/>
              <a:gd name="connsiteY14561" fmla="*/ 346900 h 1405699"/>
              <a:gd name="connsiteX14562" fmla="*/ 1914144 w 2810446"/>
              <a:gd name="connsiteY14562" fmla="*/ 343757 h 1405699"/>
              <a:gd name="connsiteX14563" fmla="*/ 1911001 w 2810446"/>
              <a:gd name="connsiteY14563" fmla="*/ 346900 h 1405699"/>
              <a:gd name="connsiteX14564" fmla="*/ 1914144 w 2810446"/>
              <a:gd name="connsiteY14564" fmla="*/ 350044 h 1405699"/>
              <a:gd name="connsiteX14565" fmla="*/ 1921669 w 2810446"/>
              <a:gd name="connsiteY14565" fmla="*/ 360902 h 1405699"/>
              <a:gd name="connsiteX14566" fmla="*/ 1924812 w 2810446"/>
              <a:gd name="connsiteY14566" fmla="*/ 357759 h 1405699"/>
              <a:gd name="connsiteX14567" fmla="*/ 1921669 w 2810446"/>
              <a:gd name="connsiteY14567" fmla="*/ 354616 h 1405699"/>
              <a:gd name="connsiteX14568" fmla="*/ 1918526 w 2810446"/>
              <a:gd name="connsiteY14568" fmla="*/ 357759 h 1405699"/>
              <a:gd name="connsiteX14569" fmla="*/ 1921669 w 2810446"/>
              <a:gd name="connsiteY14569" fmla="*/ 360902 h 1405699"/>
              <a:gd name="connsiteX14570" fmla="*/ 1929003 w 2810446"/>
              <a:gd name="connsiteY14570" fmla="*/ 371951 h 1405699"/>
              <a:gd name="connsiteX14571" fmla="*/ 1932146 w 2810446"/>
              <a:gd name="connsiteY14571" fmla="*/ 368808 h 1405699"/>
              <a:gd name="connsiteX14572" fmla="*/ 1929003 w 2810446"/>
              <a:gd name="connsiteY14572" fmla="*/ 365665 h 1405699"/>
              <a:gd name="connsiteX14573" fmla="*/ 1925860 w 2810446"/>
              <a:gd name="connsiteY14573" fmla="*/ 368808 h 1405699"/>
              <a:gd name="connsiteX14574" fmla="*/ 1929003 w 2810446"/>
              <a:gd name="connsiteY14574" fmla="*/ 371951 h 1405699"/>
              <a:gd name="connsiteX14575" fmla="*/ 1936147 w 2810446"/>
              <a:gd name="connsiteY14575" fmla="*/ 383096 h 1405699"/>
              <a:gd name="connsiteX14576" fmla="*/ 1939290 w 2810446"/>
              <a:gd name="connsiteY14576" fmla="*/ 379952 h 1405699"/>
              <a:gd name="connsiteX14577" fmla="*/ 1936147 w 2810446"/>
              <a:gd name="connsiteY14577" fmla="*/ 376809 h 1405699"/>
              <a:gd name="connsiteX14578" fmla="*/ 1933004 w 2810446"/>
              <a:gd name="connsiteY14578" fmla="*/ 379952 h 1405699"/>
              <a:gd name="connsiteX14579" fmla="*/ 1936147 w 2810446"/>
              <a:gd name="connsiteY14579" fmla="*/ 383096 h 1405699"/>
              <a:gd name="connsiteX14580" fmla="*/ 1943005 w 2810446"/>
              <a:gd name="connsiteY14580" fmla="*/ 394430 h 1405699"/>
              <a:gd name="connsiteX14581" fmla="*/ 1946148 w 2810446"/>
              <a:gd name="connsiteY14581" fmla="*/ 391287 h 1405699"/>
              <a:gd name="connsiteX14582" fmla="*/ 1943005 w 2810446"/>
              <a:gd name="connsiteY14582" fmla="*/ 388144 h 1405699"/>
              <a:gd name="connsiteX14583" fmla="*/ 1939862 w 2810446"/>
              <a:gd name="connsiteY14583" fmla="*/ 391287 h 1405699"/>
              <a:gd name="connsiteX14584" fmla="*/ 1943005 w 2810446"/>
              <a:gd name="connsiteY14584" fmla="*/ 394430 h 1405699"/>
              <a:gd name="connsiteX14585" fmla="*/ 1949577 w 2810446"/>
              <a:gd name="connsiteY14585" fmla="*/ 405860 h 1405699"/>
              <a:gd name="connsiteX14586" fmla="*/ 1952720 w 2810446"/>
              <a:gd name="connsiteY14586" fmla="*/ 402717 h 1405699"/>
              <a:gd name="connsiteX14587" fmla="*/ 1949577 w 2810446"/>
              <a:gd name="connsiteY14587" fmla="*/ 399574 h 1405699"/>
              <a:gd name="connsiteX14588" fmla="*/ 1946434 w 2810446"/>
              <a:gd name="connsiteY14588" fmla="*/ 402717 h 1405699"/>
              <a:gd name="connsiteX14589" fmla="*/ 1949577 w 2810446"/>
              <a:gd name="connsiteY14589" fmla="*/ 405860 h 1405699"/>
              <a:gd name="connsiteX14590" fmla="*/ 1955959 w 2810446"/>
              <a:gd name="connsiteY14590" fmla="*/ 417481 h 1405699"/>
              <a:gd name="connsiteX14591" fmla="*/ 1959102 w 2810446"/>
              <a:gd name="connsiteY14591" fmla="*/ 414338 h 1405699"/>
              <a:gd name="connsiteX14592" fmla="*/ 1955959 w 2810446"/>
              <a:gd name="connsiteY14592" fmla="*/ 411194 h 1405699"/>
              <a:gd name="connsiteX14593" fmla="*/ 1952816 w 2810446"/>
              <a:gd name="connsiteY14593" fmla="*/ 414338 h 1405699"/>
              <a:gd name="connsiteX14594" fmla="*/ 1955959 w 2810446"/>
              <a:gd name="connsiteY14594" fmla="*/ 417481 h 1405699"/>
              <a:gd name="connsiteX14595" fmla="*/ 1962055 w 2810446"/>
              <a:gd name="connsiteY14595" fmla="*/ 429197 h 1405699"/>
              <a:gd name="connsiteX14596" fmla="*/ 1965198 w 2810446"/>
              <a:gd name="connsiteY14596" fmla="*/ 426053 h 1405699"/>
              <a:gd name="connsiteX14597" fmla="*/ 1962055 w 2810446"/>
              <a:gd name="connsiteY14597" fmla="*/ 422910 h 1405699"/>
              <a:gd name="connsiteX14598" fmla="*/ 1958912 w 2810446"/>
              <a:gd name="connsiteY14598" fmla="*/ 426053 h 1405699"/>
              <a:gd name="connsiteX14599" fmla="*/ 1962055 w 2810446"/>
              <a:gd name="connsiteY14599" fmla="*/ 429197 h 1405699"/>
              <a:gd name="connsiteX14600" fmla="*/ 1967960 w 2810446"/>
              <a:gd name="connsiteY14600" fmla="*/ 441008 h 1405699"/>
              <a:gd name="connsiteX14601" fmla="*/ 1971104 w 2810446"/>
              <a:gd name="connsiteY14601" fmla="*/ 437864 h 1405699"/>
              <a:gd name="connsiteX14602" fmla="*/ 1967960 w 2810446"/>
              <a:gd name="connsiteY14602" fmla="*/ 434721 h 1405699"/>
              <a:gd name="connsiteX14603" fmla="*/ 1964817 w 2810446"/>
              <a:gd name="connsiteY14603" fmla="*/ 437864 h 1405699"/>
              <a:gd name="connsiteX14604" fmla="*/ 1967960 w 2810446"/>
              <a:gd name="connsiteY14604" fmla="*/ 441008 h 1405699"/>
              <a:gd name="connsiteX14605" fmla="*/ 1973580 w 2810446"/>
              <a:gd name="connsiteY14605" fmla="*/ 453009 h 1405699"/>
              <a:gd name="connsiteX14606" fmla="*/ 1976723 w 2810446"/>
              <a:gd name="connsiteY14606" fmla="*/ 449866 h 1405699"/>
              <a:gd name="connsiteX14607" fmla="*/ 1973580 w 2810446"/>
              <a:gd name="connsiteY14607" fmla="*/ 446723 h 1405699"/>
              <a:gd name="connsiteX14608" fmla="*/ 1970437 w 2810446"/>
              <a:gd name="connsiteY14608" fmla="*/ 449866 h 1405699"/>
              <a:gd name="connsiteX14609" fmla="*/ 1973580 w 2810446"/>
              <a:gd name="connsiteY14609" fmla="*/ 453009 h 1405699"/>
              <a:gd name="connsiteX14610" fmla="*/ 1978914 w 2810446"/>
              <a:gd name="connsiteY14610" fmla="*/ 465106 h 1405699"/>
              <a:gd name="connsiteX14611" fmla="*/ 1982057 w 2810446"/>
              <a:gd name="connsiteY14611" fmla="*/ 461963 h 1405699"/>
              <a:gd name="connsiteX14612" fmla="*/ 1978914 w 2810446"/>
              <a:gd name="connsiteY14612" fmla="*/ 458819 h 1405699"/>
              <a:gd name="connsiteX14613" fmla="*/ 1975771 w 2810446"/>
              <a:gd name="connsiteY14613" fmla="*/ 461963 h 1405699"/>
              <a:gd name="connsiteX14614" fmla="*/ 1978914 w 2810446"/>
              <a:gd name="connsiteY14614" fmla="*/ 465106 h 1405699"/>
              <a:gd name="connsiteX14615" fmla="*/ 1984058 w 2810446"/>
              <a:gd name="connsiteY14615" fmla="*/ 477298 h 1405699"/>
              <a:gd name="connsiteX14616" fmla="*/ 1987201 w 2810446"/>
              <a:gd name="connsiteY14616" fmla="*/ 474155 h 1405699"/>
              <a:gd name="connsiteX14617" fmla="*/ 1984058 w 2810446"/>
              <a:gd name="connsiteY14617" fmla="*/ 471011 h 1405699"/>
              <a:gd name="connsiteX14618" fmla="*/ 1980914 w 2810446"/>
              <a:gd name="connsiteY14618" fmla="*/ 474155 h 1405699"/>
              <a:gd name="connsiteX14619" fmla="*/ 1984058 w 2810446"/>
              <a:gd name="connsiteY14619" fmla="*/ 477298 h 1405699"/>
              <a:gd name="connsiteX14620" fmla="*/ 1988820 w 2810446"/>
              <a:gd name="connsiteY14620" fmla="*/ 489585 h 1405699"/>
              <a:gd name="connsiteX14621" fmla="*/ 1991963 w 2810446"/>
              <a:gd name="connsiteY14621" fmla="*/ 486442 h 1405699"/>
              <a:gd name="connsiteX14622" fmla="*/ 1988820 w 2810446"/>
              <a:gd name="connsiteY14622" fmla="*/ 483299 h 1405699"/>
              <a:gd name="connsiteX14623" fmla="*/ 1985677 w 2810446"/>
              <a:gd name="connsiteY14623" fmla="*/ 486442 h 1405699"/>
              <a:gd name="connsiteX14624" fmla="*/ 1988820 w 2810446"/>
              <a:gd name="connsiteY14624" fmla="*/ 489585 h 1405699"/>
              <a:gd name="connsiteX14625" fmla="*/ 1993392 w 2810446"/>
              <a:gd name="connsiteY14625" fmla="*/ 502063 h 1405699"/>
              <a:gd name="connsiteX14626" fmla="*/ 1996535 w 2810446"/>
              <a:gd name="connsiteY14626" fmla="*/ 498920 h 1405699"/>
              <a:gd name="connsiteX14627" fmla="*/ 1993392 w 2810446"/>
              <a:gd name="connsiteY14627" fmla="*/ 495776 h 1405699"/>
              <a:gd name="connsiteX14628" fmla="*/ 1990249 w 2810446"/>
              <a:gd name="connsiteY14628" fmla="*/ 498920 h 1405699"/>
              <a:gd name="connsiteX14629" fmla="*/ 1993392 w 2810446"/>
              <a:gd name="connsiteY14629" fmla="*/ 502063 h 1405699"/>
              <a:gd name="connsiteX14630" fmla="*/ 1997774 w 2810446"/>
              <a:gd name="connsiteY14630" fmla="*/ 514541 h 1405699"/>
              <a:gd name="connsiteX14631" fmla="*/ 2000917 w 2810446"/>
              <a:gd name="connsiteY14631" fmla="*/ 511397 h 1405699"/>
              <a:gd name="connsiteX14632" fmla="*/ 1997774 w 2810446"/>
              <a:gd name="connsiteY14632" fmla="*/ 508254 h 1405699"/>
              <a:gd name="connsiteX14633" fmla="*/ 1994630 w 2810446"/>
              <a:gd name="connsiteY14633" fmla="*/ 511397 h 1405699"/>
              <a:gd name="connsiteX14634" fmla="*/ 1997774 w 2810446"/>
              <a:gd name="connsiteY14634" fmla="*/ 514541 h 1405699"/>
              <a:gd name="connsiteX14635" fmla="*/ 2001774 w 2810446"/>
              <a:gd name="connsiteY14635" fmla="*/ 527114 h 1405699"/>
              <a:gd name="connsiteX14636" fmla="*/ 2004917 w 2810446"/>
              <a:gd name="connsiteY14636" fmla="*/ 523970 h 1405699"/>
              <a:gd name="connsiteX14637" fmla="*/ 2001774 w 2810446"/>
              <a:gd name="connsiteY14637" fmla="*/ 520827 h 1405699"/>
              <a:gd name="connsiteX14638" fmla="*/ 1998631 w 2810446"/>
              <a:gd name="connsiteY14638" fmla="*/ 523970 h 1405699"/>
              <a:gd name="connsiteX14639" fmla="*/ 2001774 w 2810446"/>
              <a:gd name="connsiteY14639" fmla="*/ 527114 h 1405699"/>
              <a:gd name="connsiteX14640" fmla="*/ 2005489 w 2810446"/>
              <a:gd name="connsiteY14640" fmla="*/ 539782 h 1405699"/>
              <a:gd name="connsiteX14641" fmla="*/ 2008632 w 2810446"/>
              <a:gd name="connsiteY14641" fmla="*/ 536639 h 1405699"/>
              <a:gd name="connsiteX14642" fmla="*/ 2005489 w 2810446"/>
              <a:gd name="connsiteY14642" fmla="*/ 533495 h 1405699"/>
              <a:gd name="connsiteX14643" fmla="*/ 2002346 w 2810446"/>
              <a:gd name="connsiteY14643" fmla="*/ 536639 h 1405699"/>
              <a:gd name="connsiteX14644" fmla="*/ 2005489 w 2810446"/>
              <a:gd name="connsiteY14644" fmla="*/ 539782 h 1405699"/>
              <a:gd name="connsiteX14645" fmla="*/ 2009013 w 2810446"/>
              <a:gd name="connsiteY14645" fmla="*/ 552545 h 1405699"/>
              <a:gd name="connsiteX14646" fmla="*/ 2012156 w 2810446"/>
              <a:gd name="connsiteY14646" fmla="*/ 549402 h 1405699"/>
              <a:gd name="connsiteX14647" fmla="*/ 2009013 w 2810446"/>
              <a:gd name="connsiteY14647" fmla="*/ 546259 h 1405699"/>
              <a:gd name="connsiteX14648" fmla="*/ 2005870 w 2810446"/>
              <a:gd name="connsiteY14648" fmla="*/ 549402 h 1405699"/>
              <a:gd name="connsiteX14649" fmla="*/ 2009013 w 2810446"/>
              <a:gd name="connsiteY14649" fmla="*/ 552545 h 1405699"/>
              <a:gd name="connsiteX14650" fmla="*/ 2012252 w 2810446"/>
              <a:gd name="connsiteY14650" fmla="*/ 565404 h 1405699"/>
              <a:gd name="connsiteX14651" fmla="*/ 2015395 w 2810446"/>
              <a:gd name="connsiteY14651" fmla="*/ 562261 h 1405699"/>
              <a:gd name="connsiteX14652" fmla="*/ 2012252 w 2810446"/>
              <a:gd name="connsiteY14652" fmla="*/ 559118 h 1405699"/>
              <a:gd name="connsiteX14653" fmla="*/ 2009108 w 2810446"/>
              <a:gd name="connsiteY14653" fmla="*/ 562261 h 1405699"/>
              <a:gd name="connsiteX14654" fmla="*/ 2012252 w 2810446"/>
              <a:gd name="connsiteY14654" fmla="*/ 565404 h 1405699"/>
              <a:gd name="connsiteX14655" fmla="*/ 2015204 w 2810446"/>
              <a:gd name="connsiteY14655" fmla="*/ 578263 h 1405699"/>
              <a:gd name="connsiteX14656" fmla="*/ 2018348 w 2810446"/>
              <a:gd name="connsiteY14656" fmla="*/ 575120 h 1405699"/>
              <a:gd name="connsiteX14657" fmla="*/ 2015204 w 2810446"/>
              <a:gd name="connsiteY14657" fmla="*/ 571976 h 1405699"/>
              <a:gd name="connsiteX14658" fmla="*/ 2012061 w 2810446"/>
              <a:gd name="connsiteY14658" fmla="*/ 575120 h 1405699"/>
              <a:gd name="connsiteX14659" fmla="*/ 2015204 w 2810446"/>
              <a:gd name="connsiteY14659" fmla="*/ 578263 h 1405699"/>
              <a:gd name="connsiteX14660" fmla="*/ 2017871 w 2810446"/>
              <a:gd name="connsiteY14660" fmla="*/ 591217 h 1405699"/>
              <a:gd name="connsiteX14661" fmla="*/ 2021014 w 2810446"/>
              <a:gd name="connsiteY14661" fmla="*/ 588074 h 1405699"/>
              <a:gd name="connsiteX14662" fmla="*/ 2017871 w 2810446"/>
              <a:gd name="connsiteY14662" fmla="*/ 584930 h 1405699"/>
              <a:gd name="connsiteX14663" fmla="*/ 2014728 w 2810446"/>
              <a:gd name="connsiteY14663" fmla="*/ 588074 h 1405699"/>
              <a:gd name="connsiteX14664" fmla="*/ 2017871 w 2810446"/>
              <a:gd name="connsiteY14664" fmla="*/ 591217 h 1405699"/>
              <a:gd name="connsiteX14665" fmla="*/ 2020253 w 2810446"/>
              <a:gd name="connsiteY14665" fmla="*/ 604266 h 1405699"/>
              <a:gd name="connsiteX14666" fmla="*/ 2023396 w 2810446"/>
              <a:gd name="connsiteY14666" fmla="*/ 601123 h 1405699"/>
              <a:gd name="connsiteX14667" fmla="*/ 2020253 w 2810446"/>
              <a:gd name="connsiteY14667" fmla="*/ 597980 h 1405699"/>
              <a:gd name="connsiteX14668" fmla="*/ 2017109 w 2810446"/>
              <a:gd name="connsiteY14668" fmla="*/ 601123 h 1405699"/>
              <a:gd name="connsiteX14669" fmla="*/ 2020253 w 2810446"/>
              <a:gd name="connsiteY14669" fmla="*/ 604266 h 1405699"/>
              <a:gd name="connsiteX14670" fmla="*/ 2022348 w 2810446"/>
              <a:gd name="connsiteY14670" fmla="*/ 617315 h 1405699"/>
              <a:gd name="connsiteX14671" fmla="*/ 2025491 w 2810446"/>
              <a:gd name="connsiteY14671" fmla="*/ 614172 h 1405699"/>
              <a:gd name="connsiteX14672" fmla="*/ 2022348 w 2810446"/>
              <a:gd name="connsiteY14672" fmla="*/ 611029 h 1405699"/>
              <a:gd name="connsiteX14673" fmla="*/ 2019205 w 2810446"/>
              <a:gd name="connsiteY14673" fmla="*/ 614172 h 1405699"/>
              <a:gd name="connsiteX14674" fmla="*/ 2022348 w 2810446"/>
              <a:gd name="connsiteY14674" fmla="*/ 617315 h 1405699"/>
              <a:gd name="connsiteX14675" fmla="*/ 2024158 w 2810446"/>
              <a:gd name="connsiteY14675" fmla="*/ 630460 h 1405699"/>
              <a:gd name="connsiteX14676" fmla="*/ 2027301 w 2810446"/>
              <a:gd name="connsiteY14676" fmla="*/ 627317 h 1405699"/>
              <a:gd name="connsiteX14677" fmla="*/ 2024158 w 2810446"/>
              <a:gd name="connsiteY14677" fmla="*/ 624173 h 1405699"/>
              <a:gd name="connsiteX14678" fmla="*/ 2021014 w 2810446"/>
              <a:gd name="connsiteY14678" fmla="*/ 627317 h 1405699"/>
              <a:gd name="connsiteX14679" fmla="*/ 2024158 w 2810446"/>
              <a:gd name="connsiteY14679" fmla="*/ 630460 h 1405699"/>
              <a:gd name="connsiteX14680" fmla="*/ 2025777 w 2810446"/>
              <a:gd name="connsiteY14680" fmla="*/ 643604 h 1405699"/>
              <a:gd name="connsiteX14681" fmla="*/ 2028920 w 2810446"/>
              <a:gd name="connsiteY14681" fmla="*/ 640461 h 1405699"/>
              <a:gd name="connsiteX14682" fmla="*/ 2025777 w 2810446"/>
              <a:gd name="connsiteY14682" fmla="*/ 637318 h 1405699"/>
              <a:gd name="connsiteX14683" fmla="*/ 2022634 w 2810446"/>
              <a:gd name="connsiteY14683" fmla="*/ 640461 h 1405699"/>
              <a:gd name="connsiteX14684" fmla="*/ 2025777 w 2810446"/>
              <a:gd name="connsiteY14684" fmla="*/ 643604 h 1405699"/>
              <a:gd name="connsiteX14685" fmla="*/ 2027015 w 2810446"/>
              <a:gd name="connsiteY14685" fmla="*/ 656749 h 1405699"/>
              <a:gd name="connsiteX14686" fmla="*/ 2030159 w 2810446"/>
              <a:gd name="connsiteY14686" fmla="*/ 653606 h 1405699"/>
              <a:gd name="connsiteX14687" fmla="*/ 2027015 w 2810446"/>
              <a:gd name="connsiteY14687" fmla="*/ 650462 h 1405699"/>
              <a:gd name="connsiteX14688" fmla="*/ 2023872 w 2810446"/>
              <a:gd name="connsiteY14688" fmla="*/ 653606 h 1405699"/>
              <a:gd name="connsiteX14689" fmla="*/ 2027015 w 2810446"/>
              <a:gd name="connsiteY14689" fmla="*/ 656749 h 1405699"/>
              <a:gd name="connsiteX14690" fmla="*/ 2027968 w 2810446"/>
              <a:gd name="connsiteY14690" fmla="*/ 669893 h 1405699"/>
              <a:gd name="connsiteX14691" fmla="*/ 2031111 w 2810446"/>
              <a:gd name="connsiteY14691" fmla="*/ 666750 h 1405699"/>
              <a:gd name="connsiteX14692" fmla="*/ 2027968 w 2810446"/>
              <a:gd name="connsiteY14692" fmla="*/ 663607 h 1405699"/>
              <a:gd name="connsiteX14693" fmla="*/ 2024825 w 2810446"/>
              <a:gd name="connsiteY14693" fmla="*/ 666750 h 1405699"/>
              <a:gd name="connsiteX14694" fmla="*/ 2027968 w 2810446"/>
              <a:gd name="connsiteY14694" fmla="*/ 669893 h 1405699"/>
              <a:gd name="connsiteX14695" fmla="*/ 2028730 w 2810446"/>
              <a:gd name="connsiteY14695" fmla="*/ 683133 h 1405699"/>
              <a:gd name="connsiteX14696" fmla="*/ 2031873 w 2810446"/>
              <a:gd name="connsiteY14696" fmla="*/ 679990 h 1405699"/>
              <a:gd name="connsiteX14697" fmla="*/ 2028730 w 2810446"/>
              <a:gd name="connsiteY14697" fmla="*/ 676847 h 1405699"/>
              <a:gd name="connsiteX14698" fmla="*/ 2025587 w 2810446"/>
              <a:gd name="connsiteY14698" fmla="*/ 679990 h 1405699"/>
              <a:gd name="connsiteX14699" fmla="*/ 2028730 w 2810446"/>
              <a:gd name="connsiteY14699" fmla="*/ 683133 h 1405699"/>
              <a:gd name="connsiteX14700" fmla="*/ 2029111 w 2810446"/>
              <a:gd name="connsiteY14700" fmla="*/ 696373 h 1405699"/>
              <a:gd name="connsiteX14701" fmla="*/ 2032254 w 2810446"/>
              <a:gd name="connsiteY14701" fmla="*/ 693230 h 1405699"/>
              <a:gd name="connsiteX14702" fmla="*/ 2029111 w 2810446"/>
              <a:gd name="connsiteY14702" fmla="*/ 690086 h 1405699"/>
              <a:gd name="connsiteX14703" fmla="*/ 2025968 w 2810446"/>
              <a:gd name="connsiteY14703" fmla="*/ 693230 h 1405699"/>
              <a:gd name="connsiteX14704" fmla="*/ 2029111 w 2810446"/>
              <a:gd name="connsiteY14704" fmla="*/ 696373 h 1405699"/>
              <a:gd name="connsiteX14705" fmla="*/ 2043970 w 2810446"/>
              <a:gd name="connsiteY14705" fmla="*/ 709613 h 1405699"/>
              <a:gd name="connsiteX14706" fmla="*/ 2047113 w 2810446"/>
              <a:gd name="connsiteY14706" fmla="*/ 706469 h 1405699"/>
              <a:gd name="connsiteX14707" fmla="*/ 2043970 w 2810446"/>
              <a:gd name="connsiteY14707" fmla="*/ 703326 h 1405699"/>
              <a:gd name="connsiteX14708" fmla="*/ 2040827 w 2810446"/>
              <a:gd name="connsiteY14708" fmla="*/ 706469 h 1405699"/>
              <a:gd name="connsiteX14709" fmla="*/ 2043970 w 2810446"/>
              <a:gd name="connsiteY14709" fmla="*/ 709613 h 1405699"/>
              <a:gd name="connsiteX14710" fmla="*/ 2043875 w 2810446"/>
              <a:gd name="connsiteY14710" fmla="*/ 722852 h 1405699"/>
              <a:gd name="connsiteX14711" fmla="*/ 2047018 w 2810446"/>
              <a:gd name="connsiteY14711" fmla="*/ 719709 h 1405699"/>
              <a:gd name="connsiteX14712" fmla="*/ 2043875 w 2810446"/>
              <a:gd name="connsiteY14712" fmla="*/ 716566 h 1405699"/>
              <a:gd name="connsiteX14713" fmla="*/ 2040731 w 2810446"/>
              <a:gd name="connsiteY14713" fmla="*/ 719709 h 1405699"/>
              <a:gd name="connsiteX14714" fmla="*/ 2043875 w 2810446"/>
              <a:gd name="connsiteY14714" fmla="*/ 722852 h 1405699"/>
              <a:gd name="connsiteX14715" fmla="*/ 2043493 w 2810446"/>
              <a:gd name="connsiteY14715" fmla="*/ 735997 h 1405699"/>
              <a:gd name="connsiteX14716" fmla="*/ 2046637 w 2810446"/>
              <a:gd name="connsiteY14716" fmla="*/ 732854 h 1405699"/>
              <a:gd name="connsiteX14717" fmla="*/ 2043493 w 2810446"/>
              <a:gd name="connsiteY14717" fmla="*/ 729710 h 1405699"/>
              <a:gd name="connsiteX14718" fmla="*/ 2040350 w 2810446"/>
              <a:gd name="connsiteY14718" fmla="*/ 732854 h 1405699"/>
              <a:gd name="connsiteX14719" fmla="*/ 2043493 w 2810446"/>
              <a:gd name="connsiteY14719" fmla="*/ 735997 h 1405699"/>
              <a:gd name="connsiteX14720" fmla="*/ 2042732 w 2810446"/>
              <a:gd name="connsiteY14720" fmla="*/ 749237 h 1405699"/>
              <a:gd name="connsiteX14721" fmla="*/ 2045875 w 2810446"/>
              <a:gd name="connsiteY14721" fmla="*/ 746093 h 1405699"/>
              <a:gd name="connsiteX14722" fmla="*/ 2042732 w 2810446"/>
              <a:gd name="connsiteY14722" fmla="*/ 742950 h 1405699"/>
              <a:gd name="connsiteX14723" fmla="*/ 2039588 w 2810446"/>
              <a:gd name="connsiteY14723" fmla="*/ 746093 h 1405699"/>
              <a:gd name="connsiteX14724" fmla="*/ 2042732 w 2810446"/>
              <a:gd name="connsiteY14724" fmla="*/ 749237 h 1405699"/>
              <a:gd name="connsiteX14725" fmla="*/ 2041779 w 2810446"/>
              <a:gd name="connsiteY14725" fmla="*/ 762476 h 1405699"/>
              <a:gd name="connsiteX14726" fmla="*/ 2044922 w 2810446"/>
              <a:gd name="connsiteY14726" fmla="*/ 759333 h 1405699"/>
              <a:gd name="connsiteX14727" fmla="*/ 2041779 w 2810446"/>
              <a:gd name="connsiteY14727" fmla="*/ 756190 h 1405699"/>
              <a:gd name="connsiteX14728" fmla="*/ 2038636 w 2810446"/>
              <a:gd name="connsiteY14728" fmla="*/ 759333 h 1405699"/>
              <a:gd name="connsiteX14729" fmla="*/ 2041779 w 2810446"/>
              <a:gd name="connsiteY14729" fmla="*/ 762476 h 1405699"/>
              <a:gd name="connsiteX14730" fmla="*/ 951738 w 2810446"/>
              <a:gd name="connsiteY14730" fmla="*/ 1147001 h 1405699"/>
              <a:gd name="connsiteX14731" fmla="*/ 954881 w 2810446"/>
              <a:gd name="connsiteY14731" fmla="*/ 1143857 h 1405699"/>
              <a:gd name="connsiteX14732" fmla="*/ 951738 w 2810446"/>
              <a:gd name="connsiteY14732" fmla="*/ 1140714 h 1405699"/>
              <a:gd name="connsiteX14733" fmla="*/ 948595 w 2810446"/>
              <a:gd name="connsiteY14733" fmla="*/ 1143857 h 1405699"/>
              <a:gd name="connsiteX14734" fmla="*/ 951738 w 2810446"/>
              <a:gd name="connsiteY14734" fmla="*/ 1147001 h 1405699"/>
              <a:gd name="connsiteX14735" fmla="*/ 942785 w 2810446"/>
              <a:gd name="connsiteY14735" fmla="*/ 1137380 h 1405699"/>
              <a:gd name="connsiteX14736" fmla="*/ 945928 w 2810446"/>
              <a:gd name="connsiteY14736" fmla="*/ 1134237 h 1405699"/>
              <a:gd name="connsiteX14737" fmla="*/ 942785 w 2810446"/>
              <a:gd name="connsiteY14737" fmla="*/ 1131094 h 1405699"/>
              <a:gd name="connsiteX14738" fmla="*/ 939641 w 2810446"/>
              <a:gd name="connsiteY14738" fmla="*/ 1134237 h 1405699"/>
              <a:gd name="connsiteX14739" fmla="*/ 942785 w 2810446"/>
              <a:gd name="connsiteY14739" fmla="*/ 1137380 h 1405699"/>
              <a:gd name="connsiteX14740" fmla="*/ 933926 w 2810446"/>
              <a:gd name="connsiteY14740" fmla="*/ 1127570 h 1405699"/>
              <a:gd name="connsiteX14741" fmla="*/ 937070 w 2810446"/>
              <a:gd name="connsiteY14741" fmla="*/ 1124426 h 1405699"/>
              <a:gd name="connsiteX14742" fmla="*/ 933926 w 2810446"/>
              <a:gd name="connsiteY14742" fmla="*/ 1121283 h 1405699"/>
              <a:gd name="connsiteX14743" fmla="*/ 930783 w 2810446"/>
              <a:gd name="connsiteY14743" fmla="*/ 1124426 h 1405699"/>
              <a:gd name="connsiteX14744" fmla="*/ 933926 w 2810446"/>
              <a:gd name="connsiteY14744" fmla="*/ 1127570 h 1405699"/>
              <a:gd name="connsiteX14745" fmla="*/ 925354 w 2810446"/>
              <a:gd name="connsiteY14745" fmla="*/ 1117473 h 1405699"/>
              <a:gd name="connsiteX14746" fmla="*/ 928497 w 2810446"/>
              <a:gd name="connsiteY14746" fmla="*/ 1114330 h 1405699"/>
              <a:gd name="connsiteX14747" fmla="*/ 925354 w 2810446"/>
              <a:gd name="connsiteY14747" fmla="*/ 1111187 h 1405699"/>
              <a:gd name="connsiteX14748" fmla="*/ 922211 w 2810446"/>
              <a:gd name="connsiteY14748" fmla="*/ 1114330 h 1405699"/>
              <a:gd name="connsiteX14749" fmla="*/ 925354 w 2810446"/>
              <a:gd name="connsiteY14749" fmla="*/ 1117473 h 1405699"/>
              <a:gd name="connsiteX14750" fmla="*/ 916877 w 2810446"/>
              <a:gd name="connsiteY14750" fmla="*/ 1107281 h 1405699"/>
              <a:gd name="connsiteX14751" fmla="*/ 920020 w 2810446"/>
              <a:gd name="connsiteY14751" fmla="*/ 1104138 h 1405699"/>
              <a:gd name="connsiteX14752" fmla="*/ 916877 w 2810446"/>
              <a:gd name="connsiteY14752" fmla="*/ 1100995 h 1405699"/>
              <a:gd name="connsiteX14753" fmla="*/ 913733 w 2810446"/>
              <a:gd name="connsiteY14753" fmla="*/ 1104138 h 1405699"/>
              <a:gd name="connsiteX14754" fmla="*/ 916877 w 2810446"/>
              <a:gd name="connsiteY14754" fmla="*/ 1107281 h 1405699"/>
              <a:gd name="connsiteX14755" fmla="*/ 908685 w 2810446"/>
              <a:gd name="connsiteY14755" fmla="*/ 1096899 h 1405699"/>
              <a:gd name="connsiteX14756" fmla="*/ 911828 w 2810446"/>
              <a:gd name="connsiteY14756" fmla="*/ 1093756 h 1405699"/>
              <a:gd name="connsiteX14757" fmla="*/ 908685 w 2810446"/>
              <a:gd name="connsiteY14757" fmla="*/ 1090613 h 1405699"/>
              <a:gd name="connsiteX14758" fmla="*/ 905542 w 2810446"/>
              <a:gd name="connsiteY14758" fmla="*/ 1093756 h 1405699"/>
              <a:gd name="connsiteX14759" fmla="*/ 908685 w 2810446"/>
              <a:gd name="connsiteY14759" fmla="*/ 1096899 h 1405699"/>
              <a:gd name="connsiteX14760" fmla="*/ 900684 w 2810446"/>
              <a:gd name="connsiteY14760" fmla="*/ 1086326 h 1405699"/>
              <a:gd name="connsiteX14761" fmla="*/ 903827 w 2810446"/>
              <a:gd name="connsiteY14761" fmla="*/ 1083183 h 1405699"/>
              <a:gd name="connsiteX14762" fmla="*/ 900684 w 2810446"/>
              <a:gd name="connsiteY14762" fmla="*/ 1080040 h 1405699"/>
              <a:gd name="connsiteX14763" fmla="*/ 897541 w 2810446"/>
              <a:gd name="connsiteY14763" fmla="*/ 1083183 h 1405699"/>
              <a:gd name="connsiteX14764" fmla="*/ 900684 w 2810446"/>
              <a:gd name="connsiteY14764" fmla="*/ 1086326 h 1405699"/>
              <a:gd name="connsiteX14765" fmla="*/ 892969 w 2810446"/>
              <a:gd name="connsiteY14765" fmla="*/ 1075658 h 1405699"/>
              <a:gd name="connsiteX14766" fmla="*/ 896112 w 2810446"/>
              <a:gd name="connsiteY14766" fmla="*/ 1072515 h 1405699"/>
              <a:gd name="connsiteX14767" fmla="*/ 892969 w 2810446"/>
              <a:gd name="connsiteY14767" fmla="*/ 1069372 h 1405699"/>
              <a:gd name="connsiteX14768" fmla="*/ 889826 w 2810446"/>
              <a:gd name="connsiteY14768" fmla="*/ 1072515 h 1405699"/>
              <a:gd name="connsiteX14769" fmla="*/ 892969 w 2810446"/>
              <a:gd name="connsiteY14769" fmla="*/ 1075658 h 1405699"/>
              <a:gd name="connsiteX14770" fmla="*/ 885444 w 2810446"/>
              <a:gd name="connsiteY14770" fmla="*/ 1064705 h 1405699"/>
              <a:gd name="connsiteX14771" fmla="*/ 888587 w 2810446"/>
              <a:gd name="connsiteY14771" fmla="*/ 1061561 h 1405699"/>
              <a:gd name="connsiteX14772" fmla="*/ 885444 w 2810446"/>
              <a:gd name="connsiteY14772" fmla="*/ 1058418 h 1405699"/>
              <a:gd name="connsiteX14773" fmla="*/ 882301 w 2810446"/>
              <a:gd name="connsiteY14773" fmla="*/ 1061561 h 1405699"/>
              <a:gd name="connsiteX14774" fmla="*/ 885444 w 2810446"/>
              <a:gd name="connsiteY14774" fmla="*/ 1064705 h 1405699"/>
              <a:gd name="connsiteX14775" fmla="*/ 878110 w 2810446"/>
              <a:gd name="connsiteY14775" fmla="*/ 1053751 h 1405699"/>
              <a:gd name="connsiteX14776" fmla="*/ 881253 w 2810446"/>
              <a:gd name="connsiteY14776" fmla="*/ 1050608 h 1405699"/>
              <a:gd name="connsiteX14777" fmla="*/ 878110 w 2810446"/>
              <a:gd name="connsiteY14777" fmla="*/ 1047464 h 1405699"/>
              <a:gd name="connsiteX14778" fmla="*/ 874967 w 2810446"/>
              <a:gd name="connsiteY14778" fmla="*/ 1050608 h 1405699"/>
              <a:gd name="connsiteX14779" fmla="*/ 878110 w 2810446"/>
              <a:gd name="connsiteY14779" fmla="*/ 1053751 h 1405699"/>
              <a:gd name="connsiteX14780" fmla="*/ 871061 w 2810446"/>
              <a:gd name="connsiteY14780" fmla="*/ 1042511 h 1405699"/>
              <a:gd name="connsiteX14781" fmla="*/ 874205 w 2810446"/>
              <a:gd name="connsiteY14781" fmla="*/ 1039368 h 1405699"/>
              <a:gd name="connsiteX14782" fmla="*/ 871061 w 2810446"/>
              <a:gd name="connsiteY14782" fmla="*/ 1036225 h 1405699"/>
              <a:gd name="connsiteX14783" fmla="*/ 867918 w 2810446"/>
              <a:gd name="connsiteY14783" fmla="*/ 1039368 h 1405699"/>
              <a:gd name="connsiteX14784" fmla="*/ 871061 w 2810446"/>
              <a:gd name="connsiteY14784" fmla="*/ 1042511 h 1405699"/>
              <a:gd name="connsiteX14785" fmla="*/ 864299 w 2810446"/>
              <a:gd name="connsiteY14785" fmla="*/ 1031177 h 1405699"/>
              <a:gd name="connsiteX14786" fmla="*/ 867442 w 2810446"/>
              <a:gd name="connsiteY14786" fmla="*/ 1028033 h 1405699"/>
              <a:gd name="connsiteX14787" fmla="*/ 864299 w 2810446"/>
              <a:gd name="connsiteY14787" fmla="*/ 1024890 h 1405699"/>
              <a:gd name="connsiteX14788" fmla="*/ 861155 w 2810446"/>
              <a:gd name="connsiteY14788" fmla="*/ 1028033 h 1405699"/>
              <a:gd name="connsiteX14789" fmla="*/ 864299 w 2810446"/>
              <a:gd name="connsiteY14789" fmla="*/ 1031177 h 1405699"/>
              <a:gd name="connsiteX14790" fmla="*/ 857631 w 2810446"/>
              <a:gd name="connsiteY14790" fmla="*/ 1019747 h 1405699"/>
              <a:gd name="connsiteX14791" fmla="*/ 860774 w 2810446"/>
              <a:gd name="connsiteY14791" fmla="*/ 1016603 h 1405699"/>
              <a:gd name="connsiteX14792" fmla="*/ 857631 w 2810446"/>
              <a:gd name="connsiteY14792" fmla="*/ 1013460 h 1405699"/>
              <a:gd name="connsiteX14793" fmla="*/ 854488 w 2810446"/>
              <a:gd name="connsiteY14793" fmla="*/ 1016603 h 1405699"/>
              <a:gd name="connsiteX14794" fmla="*/ 857631 w 2810446"/>
              <a:gd name="connsiteY14794" fmla="*/ 1019747 h 1405699"/>
              <a:gd name="connsiteX14795" fmla="*/ 851345 w 2810446"/>
              <a:gd name="connsiteY14795" fmla="*/ 1008126 h 1405699"/>
              <a:gd name="connsiteX14796" fmla="*/ 854488 w 2810446"/>
              <a:gd name="connsiteY14796" fmla="*/ 1004983 h 1405699"/>
              <a:gd name="connsiteX14797" fmla="*/ 851345 w 2810446"/>
              <a:gd name="connsiteY14797" fmla="*/ 1001840 h 1405699"/>
              <a:gd name="connsiteX14798" fmla="*/ 848201 w 2810446"/>
              <a:gd name="connsiteY14798" fmla="*/ 1004983 h 1405699"/>
              <a:gd name="connsiteX14799" fmla="*/ 851345 w 2810446"/>
              <a:gd name="connsiteY14799" fmla="*/ 1008126 h 1405699"/>
              <a:gd name="connsiteX14800" fmla="*/ 845153 w 2810446"/>
              <a:gd name="connsiteY14800" fmla="*/ 996410 h 1405699"/>
              <a:gd name="connsiteX14801" fmla="*/ 848297 w 2810446"/>
              <a:gd name="connsiteY14801" fmla="*/ 993267 h 1405699"/>
              <a:gd name="connsiteX14802" fmla="*/ 845153 w 2810446"/>
              <a:gd name="connsiteY14802" fmla="*/ 990124 h 1405699"/>
              <a:gd name="connsiteX14803" fmla="*/ 842010 w 2810446"/>
              <a:gd name="connsiteY14803" fmla="*/ 993267 h 1405699"/>
              <a:gd name="connsiteX14804" fmla="*/ 845153 w 2810446"/>
              <a:gd name="connsiteY14804" fmla="*/ 996410 h 1405699"/>
              <a:gd name="connsiteX14805" fmla="*/ 839343 w 2810446"/>
              <a:gd name="connsiteY14805" fmla="*/ 984504 h 1405699"/>
              <a:gd name="connsiteX14806" fmla="*/ 842486 w 2810446"/>
              <a:gd name="connsiteY14806" fmla="*/ 981361 h 1405699"/>
              <a:gd name="connsiteX14807" fmla="*/ 839343 w 2810446"/>
              <a:gd name="connsiteY14807" fmla="*/ 978218 h 1405699"/>
              <a:gd name="connsiteX14808" fmla="*/ 836200 w 2810446"/>
              <a:gd name="connsiteY14808" fmla="*/ 981361 h 1405699"/>
              <a:gd name="connsiteX14809" fmla="*/ 839343 w 2810446"/>
              <a:gd name="connsiteY14809" fmla="*/ 984504 h 1405699"/>
              <a:gd name="connsiteX14810" fmla="*/ 833723 w 2810446"/>
              <a:gd name="connsiteY14810" fmla="*/ 972598 h 1405699"/>
              <a:gd name="connsiteX14811" fmla="*/ 836867 w 2810446"/>
              <a:gd name="connsiteY14811" fmla="*/ 969455 h 1405699"/>
              <a:gd name="connsiteX14812" fmla="*/ 833723 w 2810446"/>
              <a:gd name="connsiteY14812" fmla="*/ 966311 h 1405699"/>
              <a:gd name="connsiteX14813" fmla="*/ 830580 w 2810446"/>
              <a:gd name="connsiteY14813" fmla="*/ 969455 h 1405699"/>
              <a:gd name="connsiteX14814" fmla="*/ 833723 w 2810446"/>
              <a:gd name="connsiteY14814" fmla="*/ 972598 h 1405699"/>
              <a:gd name="connsiteX14815" fmla="*/ 828389 w 2810446"/>
              <a:gd name="connsiteY14815" fmla="*/ 960501 h 1405699"/>
              <a:gd name="connsiteX14816" fmla="*/ 831533 w 2810446"/>
              <a:gd name="connsiteY14816" fmla="*/ 957358 h 1405699"/>
              <a:gd name="connsiteX14817" fmla="*/ 828389 w 2810446"/>
              <a:gd name="connsiteY14817" fmla="*/ 954215 h 1405699"/>
              <a:gd name="connsiteX14818" fmla="*/ 825246 w 2810446"/>
              <a:gd name="connsiteY14818" fmla="*/ 957358 h 1405699"/>
              <a:gd name="connsiteX14819" fmla="*/ 828389 w 2810446"/>
              <a:gd name="connsiteY14819" fmla="*/ 960501 h 1405699"/>
              <a:gd name="connsiteX14820" fmla="*/ 823246 w 2810446"/>
              <a:gd name="connsiteY14820" fmla="*/ 948309 h 1405699"/>
              <a:gd name="connsiteX14821" fmla="*/ 826389 w 2810446"/>
              <a:gd name="connsiteY14821" fmla="*/ 945166 h 1405699"/>
              <a:gd name="connsiteX14822" fmla="*/ 823246 w 2810446"/>
              <a:gd name="connsiteY14822" fmla="*/ 942023 h 1405699"/>
              <a:gd name="connsiteX14823" fmla="*/ 820103 w 2810446"/>
              <a:gd name="connsiteY14823" fmla="*/ 945166 h 1405699"/>
              <a:gd name="connsiteX14824" fmla="*/ 823246 w 2810446"/>
              <a:gd name="connsiteY14824" fmla="*/ 948309 h 1405699"/>
              <a:gd name="connsiteX14825" fmla="*/ 818388 w 2810446"/>
              <a:gd name="connsiteY14825" fmla="*/ 935927 h 1405699"/>
              <a:gd name="connsiteX14826" fmla="*/ 821531 w 2810446"/>
              <a:gd name="connsiteY14826" fmla="*/ 932783 h 1405699"/>
              <a:gd name="connsiteX14827" fmla="*/ 818388 w 2810446"/>
              <a:gd name="connsiteY14827" fmla="*/ 929640 h 1405699"/>
              <a:gd name="connsiteX14828" fmla="*/ 815245 w 2810446"/>
              <a:gd name="connsiteY14828" fmla="*/ 932783 h 1405699"/>
              <a:gd name="connsiteX14829" fmla="*/ 818388 w 2810446"/>
              <a:gd name="connsiteY14829" fmla="*/ 935927 h 1405699"/>
              <a:gd name="connsiteX14830" fmla="*/ 813816 w 2810446"/>
              <a:gd name="connsiteY14830" fmla="*/ 923544 h 1405699"/>
              <a:gd name="connsiteX14831" fmla="*/ 816959 w 2810446"/>
              <a:gd name="connsiteY14831" fmla="*/ 920401 h 1405699"/>
              <a:gd name="connsiteX14832" fmla="*/ 813816 w 2810446"/>
              <a:gd name="connsiteY14832" fmla="*/ 917258 h 1405699"/>
              <a:gd name="connsiteX14833" fmla="*/ 810673 w 2810446"/>
              <a:gd name="connsiteY14833" fmla="*/ 920401 h 1405699"/>
              <a:gd name="connsiteX14834" fmla="*/ 813816 w 2810446"/>
              <a:gd name="connsiteY14834" fmla="*/ 923544 h 1405699"/>
              <a:gd name="connsiteX14835" fmla="*/ 809435 w 2810446"/>
              <a:gd name="connsiteY14835" fmla="*/ 911066 h 1405699"/>
              <a:gd name="connsiteX14836" fmla="*/ 812578 w 2810446"/>
              <a:gd name="connsiteY14836" fmla="*/ 907923 h 1405699"/>
              <a:gd name="connsiteX14837" fmla="*/ 809435 w 2810446"/>
              <a:gd name="connsiteY14837" fmla="*/ 904780 h 1405699"/>
              <a:gd name="connsiteX14838" fmla="*/ 806291 w 2810446"/>
              <a:gd name="connsiteY14838" fmla="*/ 907923 h 1405699"/>
              <a:gd name="connsiteX14839" fmla="*/ 809435 w 2810446"/>
              <a:gd name="connsiteY14839" fmla="*/ 911066 h 1405699"/>
              <a:gd name="connsiteX14840" fmla="*/ 805339 w 2810446"/>
              <a:gd name="connsiteY14840" fmla="*/ 898493 h 1405699"/>
              <a:gd name="connsiteX14841" fmla="*/ 808482 w 2810446"/>
              <a:gd name="connsiteY14841" fmla="*/ 895350 h 1405699"/>
              <a:gd name="connsiteX14842" fmla="*/ 805339 w 2810446"/>
              <a:gd name="connsiteY14842" fmla="*/ 892207 h 1405699"/>
              <a:gd name="connsiteX14843" fmla="*/ 802196 w 2810446"/>
              <a:gd name="connsiteY14843" fmla="*/ 895350 h 1405699"/>
              <a:gd name="connsiteX14844" fmla="*/ 805339 w 2810446"/>
              <a:gd name="connsiteY14844" fmla="*/ 898493 h 1405699"/>
              <a:gd name="connsiteX14845" fmla="*/ 801529 w 2810446"/>
              <a:gd name="connsiteY14845" fmla="*/ 885825 h 1405699"/>
              <a:gd name="connsiteX14846" fmla="*/ 804672 w 2810446"/>
              <a:gd name="connsiteY14846" fmla="*/ 882682 h 1405699"/>
              <a:gd name="connsiteX14847" fmla="*/ 801529 w 2810446"/>
              <a:gd name="connsiteY14847" fmla="*/ 879538 h 1405699"/>
              <a:gd name="connsiteX14848" fmla="*/ 798386 w 2810446"/>
              <a:gd name="connsiteY14848" fmla="*/ 882682 h 1405699"/>
              <a:gd name="connsiteX14849" fmla="*/ 801529 w 2810446"/>
              <a:gd name="connsiteY14849" fmla="*/ 885825 h 1405699"/>
              <a:gd name="connsiteX14850" fmla="*/ 798005 w 2810446"/>
              <a:gd name="connsiteY14850" fmla="*/ 873062 h 1405699"/>
              <a:gd name="connsiteX14851" fmla="*/ 801148 w 2810446"/>
              <a:gd name="connsiteY14851" fmla="*/ 869918 h 1405699"/>
              <a:gd name="connsiteX14852" fmla="*/ 798005 w 2810446"/>
              <a:gd name="connsiteY14852" fmla="*/ 866775 h 1405699"/>
              <a:gd name="connsiteX14853" fmla="*/ 794861 w 2810446"/>
              <a:gd name="connsiteY14853" fmla="*/ 869918 h 1405699"/>
              <a:gd name="connsiteX14854" fmla="*/ 798005 w 2810446"/>
              <a:gd name="connsiteY14854" fmla="*/ 873062 h 1405699"/>
              <a:gd name="connsiteX14855" fmla="*/ 794766 w 2810446"/>
              <a:gd name="connsiteY14855" fmla="*/ 860298 h 1405699"/>
              <a:gd name="connsiteX14856" fmla="*/ 797909 w 2810446"/>
              <a:gd name="connsiteY14856" fmla="*/ 857155 h 1405699"/>
              <a:gd name="connsiteX14857" fmla="*/ 794766 w 2810446"/>
              <a:gd name="connsiteY14857" fmla="*/ 854012 h 1405699"/>
              <a:gd name="connsiteX14858" fmla="*/ 791623 w 2810446"/>
              <a:gd name="connsiteY14858" fmla="*/ 857155 h 1405699"/>
              <a:gd name="connsiteX14859" fmla="*/ 794766 w 2810446"/>
              <a:gd name="connsiteY14859" fmla="*/ 860298 h 1405699"/>
              <a:gd name="connsiteX14860" fmla="*/ 791718 w 2810446"/>
              <a:gd name="connsiteY14860" fmla="*/ 847344 h 1405699"/>
              <a:gd name="connsiteX14861" fmla="*/ 794861 w 2810446"/>
              <a:gd name="connsiteY14861" fmla="*/ 844201 h 1405699"/>
              <a:gd name="connsiteX14862" fmla="*/ 791718 w 2810446"/>
              <a:gd name="connsiteY14862" fmla="*/ 841058 h 1405699"/>
              <a:gd name="connsiteX14863" fmla="*/ 788575 w 2810446"/>
              <a:gd name="connsiteY14863" fmla="*/ 844201 h 1405699"/>
              <a:gd name="connsiteX14864" fmla="*/ 791718 w 2810446"/>
              <a:gd name="connsiteY14864" fmla="*/ 847344 h 1405699"/>
              <a:gd name="connsiteX14865" fmla="*/ 788956 w 2810446"/>
              <a:gd name="connsiteY14865" fmla="*/ 834390 h 1405699"/>
              <a:gd name="connsiteX14866" fmla="*/ 792099 w 2810446"/>
              <a:gd name="connsiteY14866" fmla="*/ 831247 h 1405699"/>
              <a:gd name="connsiteX14867" fmla="*/ 788956 w 2810446"/>
              <a:gd name="connsiteY14867" fmla="*/ 828104 h 1405699"/>
              <a:gd name="connsiteX14868" fmla="*/ 785813 w 2810446"/>
              <a:gd name="connsiteY14868" fmla="*/ 831247 h 1405699"/>
              <a:gd name="connsiteX14869" fmla="*/ 788956 w 2810446"/>
              <a:gd name="connsiteY14869" fmla="*/ 834390 h 1405699"/>
              <a:gd name="connsiteX14870" fmla="*/ 786479 w 2810446"/>
              <a:gd name="connsiteY14870" fmla="*/ 821436 h 1405699"/>
              <a:gd name="connsiteX14871" fmla="*/ 789623 w 2810446"/>
              <a:gd name="connsiteY14871" fmla="*/ 818293 h 1405699"/>
              <a:gd name="connsiteX14872" fmla="*/ 786479 w 2810446"/>
              <a:gd name="connsiteY14872" fmla="*/ 815150 h 1405699"/>
              <a:gd name="connsiteX14873" fmla="*/ 783336 w 2810446"/>
              <a:gd name="connsiteY14873" fmla="*/ 818293 h 1405699"/>
              <a:gd name="connsiteX14874" fmla="*/ 786479 w 2810446"/>
              <a:gd name="connsiteY14874" fmla="*/ 821436 h 1405699"/>
              <a:gd name="connsiteX14875" fmla="*/ 784288 w 2810446"/>
              <a:gd name="connsiteY14875" fmla="*/ 808387 h 1405699"/>
              <a:gd name="connsiteX14876" fmla="*/ 787432 w 2810446"/>
              <a:gd name="connsiteY14876" fmla="*/ 805244 h 1405699"/>
              <a:gd name="connsiteX14877" fmla="*/ 784288 w 2810446"/>
              <a:gd name="connsiteY14877" fmla="*/ 802100 h 1405699"/>
              <a:gd name="connsiteX14878" fmla="*/ 781145 w 2810446"/>
              <a:gd name="connsiteY14878" fmla="*/ 805244 h 1405699"/>
              <a:gd name="connsiteX14879" fmla="*/ 784288 w 2810446"/>
              <a:gd name="connsiteY14879" fmla="*/ 808387 h 1405699"/>
              <a:gd name="connsiteX14880" fmla="*/ 779336 w 2810446"/>
              <a:gd name="connsiteY14880" fmla="*/ 769049 h 1405699"/>
              <a:gd name="connsiteX14881" fmla="*/ 782479 w 2810446"/>
              <a:gd name="connsiteY14881" fmla="*/ 765905 h 1405699"/>
              <a:gd name="connsiteX14882" fmla="*/ 779336 w 2810446"/>
              <a:gd name="connsiteY14882" fmla="*/ 762762 h 1405699"/>
              <a:gd name="connsiteX14883" fmla="*/ 776192 w 2810446"/>
              <a:gd name="connsiteY14883" fmla="*/ 765905 h 1405699"/>
              <a:gd name="connsiteX14884" fmla="*/ 779336 w 2810446"/>
              <a:gd name="connsiteY14884" fmla="*/ 769049 h 1405699"/>
              <a:gd name="connsiteX14885" fmla="*/ 778288 w 2810446"/>
              <a:gd name="connsiteY14885" fmla="*/ 755809 h 1405699"/>
              <a:gd name="connsiteX14886" fmla="*/ 781431 w 2810446"/>
              <a:gd name="connsiteY14886" fmla="*/ 752665 h 1405699"/>
              <a:gd name="connsiteX14887" fmla="*/ 778288 w 2810446"/>
              <a:gd name="connsiteY14887" fmla="*/ 749522 h 1405699"/>
              <a:gd name="connsiteX14888" fmla="*/ 775145 w 2810446"/>
              <a:gd name="connsiteY14888" fmla="*/ 752665 h 1405699"/>
              <a:gd name="connsiteX14889" fmla="*/ 778288 w 2810446"/>
              <a:gd name="connsiteY14889" fmla="*/ 755809 h 1405699"/>
              <a:gd name="connsiteX14890" fmla="*/ 798005 w 2810446"/>
              <a:gd name="connsiteY14890" fmla="*/ 546068 h 1405699"/>
              <a:gd name="connsiteX14891" fmla="*/ 801148 w 2810446"/>
              <a:gd name="connsiteY14891" fmla="*/ 542925 h 1405699"/>
              <a:gd name="connsiteX14892" fmla="*/ 798005 w 2810446"/>
              <a:gd name="connsiteY14892" fmla="*/ 539782 h 1405699"/>
              <a:gd name="connsiteX14893" fmla="*/ 794861 w 2810446"/>
              <a:gd name="connsiteY14893" fmla="*/ 542925 h 1405699"/>
              <a:gd name="connsiteX14894" fmla="*/ 798005 w 2810446"/>
              <a:gd name="connsiteY14894" fmla="*/ 546068 h 1405699"/>
              <a:gd name="connsiteX14895" fmla="*/ 801529 w 2810446"/>
              <a:gd name="connsiteY14895" fmla="*/ 533400 h 1405699"/>
              <a:gd name="connsiteX14896" fmla="*/ 804672 w 2810446"/>
              <a:gd name="connsiteY14896" fmla="*/ 530257 h 1405699"/>
              <a:gd name="connsiteX14897" fmla="*/ 801529 w 2810446"/>
              <a:gd name="connsiteY14897" fmla="*/ 527114 h 1405699"/>
              <a:gd name="connsiteX14898" fmla="*/ 798386 w 2810446"/>
              <a:gd name="connsiteY14898" fmla="*/ 530257 h 1405699"/>
              <a:gd name="connsiteX14899" fmla="*/ 801529 w 2810446"/>
              <a:gd name="connsiteY14899" fmla="*/ 533400 h 1405699"/>
              <a:gd name="connsiteX14900" fmla="*/ 805339 w 2810446"/>
              <a:gd name="connsiteY14900" fmla="*/ 520732 h 1405699"/>
              <a:gd name="connsiteX14901" fmla="*/ 808482 w 2810446"/>
              <a:gd name="connsiteY14901" fmla="*/ 517589 h 1405699"/>
              <a:gd name="connsiteX14902" fmla="*/ 805339 w 2810446"/>
              <a:gd name="connsiteY14902" fmla="*/ 514445 h 1405699"/>
              <a:gd name="connsiteX14903" fmla="*/ 802196 w 2810446"/>
              <a:gd name="connsiteY14903" fmla="*/ 517589 h 1405699"/>
              <a:gd name="connsiteX14904" fmla="*/ 805339 w 2810446"/>
              <a:gd name="connsiteY14904" fmla="*/ 520732 h 1405699"/>
              <a:gd name="connsiteX14905" fmla="*/ 809435 w 2810446"/>
              <a:gd name="connsiteY14905" fmla="*/ 508064 h 1405699"/>
              <a:gd name="connsiteX14906" fmla="*/ 812578 w 2810446"/>
              <a:gd name="connsiteY14906" fmla="*/ 504920 h 1405699"/>
              <a:gd name="connsiteX14907" fmla="*/ 809435 w 2810446"/>
              <a:gd name="connsiteY14907" fmla="*/ 501777 h 1405699"/>
              <a:gd name="connsiteX14908" fmla="*/ 806291 w 2810446"/>
              <a:gd name="connsiteY14908" fmla="*/ 504920 h 1405699"/>
              <a:gd name="connsiteX14909" fmla="*/ 809435 w 2810446"/>
              <a:gd name="connsiteY14909" fmla="*/ 508064 h 1405699"/>
              <a:gd name="connsiteX14910" fmla="*/ 813816 w 2810446"/>
              <a:gd name="connsiteY14910" fmla="*/ 495586 h 1405699"/>
              <a:gd name="connsiteX14911" fmla="*/ 816959 w 2810446"/>
              <a:gd name="connsiteY14911" fmla="*/ 492443 h 1405699"/>
              <a:gd name="connsiteX14912" fmla="*/ 813816 w 2810446"/>
              <a:gd name="connsiteY14912" fmla="*/ 489299 h 1405699"/>
              <a:gd name="connsiteX14913" fmla="*/ 810673 w 2810446"/>
              <a:gd name="connsiteY14913" fmla="*/ 492443 h 1405699"/>
              <a:gd name="connsiteX14914" fmla="*/ 813816 w 2810446"/>
              <a:gd name="connsiteY14914" fmla="*/ 495586 h 1405699"/>
              <a:gd name="connsiteX14915" fmla="*/ 818388 w 2810446"/>
              <a:gd name="connsiteY14915" fmla="*/ 483203 h 1405699"/>
              <a:gd name="connsiteX14916" fmla="*/ 821531 w 2810446"/>
              <a:gd name="connsiteY14916" fmla="*/ 480060 h 1405699"/>
              <a:gd name="connsiteX14917" fmla="*/ 818388 w 2810446"/>
              <a:gd name="connsiteY14917" fmla="*/ 476917 h 1405699"/>
              <a:gd name="connsiteX14918" fmla="*/ 815245 w 2810446"/>
              <a:gd name="connsiteY14918" fmla="*/ 480060 h 1405699"/>
              <a:gd name="connsiteX14919" fmla="*/ 818388 w 2810446"/>
              <a:gd name="connsiteY14919" fmla="*/ 483203 h 1405699"/>
              <a:gd name="connsiteX14920" fmla="*/ 823246 w 2810446"/>
              <a:gd name="connsiteY14920" fmla="*/ 470916 h 1405699"/>
              <a:gd name="connsiteX14921" fmla="*/ 826389 w 2810446"/>
              <a:gd name="connsiteY14921" fmla="*/ 467773 h 1405699"/>
              <a:gd name="connsiteX14922" fmla="*/ 823246 w 2810446"/>
              <a:gd name="connsiteY14922" fmla="*/ 464630 h 1405699"/>
              <a:gd name="connsiteX14923" fmla="*/ 820103 w 2810446"/>
              <a:gd name="connsiteY14923" fmla="*/ 467773 h 1405699"/>
              <a:gd name="connsiteX14924" fmla="*/ 823246 w 2810446"/>
              <a:gd name="connsiteY14924" fmla="*/ 470916 h 1405699"/>
              <a:gd name="connsiteX14925" fmla="*/ 828389 w 2810446"/>
              <a:gd name="connsiteY14925" fmla="*/ 458724 h 1405699"/>
              <a:gd name="connsiteX14926" fmla="*/ 831533 w 2810446"/>
              <a:gd name="connsiteY14926" fmla="*/ 455581 h 1405699"/>
              <a:gd name="connsiteX14927" fmla="*/ 828389 w 2810446"/>
              <a:gd name="connsiteY14927" fmla="*/ 452438 h 1405699"/>
              <a:gd name="connsiteX14928" fmla="*/ 825246 w 2810446"/>
              <a:gd name="connsiteY14928" fmla="*/ 455581 h 1405699"/>
              <a:gd name="connsiteX14929" fmla="*/ 828389 w 2810446"/>
              <a:gd name="connsiteY14929" fmla="*/ 458724 h 1405699"/>
              <a:gd name="connsiteX14930" fmla="*/ 833723 w 2810446"/>
              <a:gd name="connsiteY14930" fmla="*/ 446627 h 1405699"/>
              <a:gd name="connsiteX14931" fmla="*/ 836867 w 2810446"/>
              <a:gd name="connsiteY14931" fmla="*/ 443484 h 1405699"/>
              <a:gd name="connsiteX14932" fmla="*/ 833723 w 2810446"/>
              <a:gd name="connsiteY14932" fmla="*/ 440341 h 1405699"/>
              <a:gd name="connsiteX14933" fmla="*/ 830580 w 2810446"/>
              <a:gd name="connsiteY14933" fmla="*/ 443484 h 1405699"/>
              <a:gd name="connsiteX14934" fmla="*/ 833723 w 2810446"/>
              <a:gd name="connsiteY14934" fmla="*/ 446627 h 1405699"/>
              <a:gd name="connsiteX14935" fmla="*/ 839343 w 2810446"/>
              <a:gd name="connsiteY14935" fmla="*/ 434626 h 1405699"/>
              <a:gd name="connsiteX14936" fmla="*/ 842486 w 2810446"/>
              <a:gd name="connsiteY14936" fmla="*/ 431483 h 1405699"/>
              <a:gd name="connsiteX14937" fmla="*/ 839343 w 2810446"/>
              <a:gd name="connsiteY14937" fmla="*/ 428339 h 1405699"/>
              <a:gd name="connsiteX14938" fmla="*/ 836200 w 2810446"/>
              <a:gd name="connsiteY14938" fmla="*/ 431483 h 1405699"/>
              <a:gd name="connsiteX14939" fmla="*/ 839343 w 2810446"/>
              <a:gd name="connsiteY14939" fmla="*/ 434626 h 1405699"/>
              <a:gd name="connsiteX14940" fmla="*/ 845153 w 2810446"/>
              <a:gd name="connsiteY14940" fmla="*/ 422815 h 1405699"/>
              <a:gd name="connsiteX14941" fmla="*/ 848297 w 2810446"/>
              <a:gd name="connsiteY14941" fmla="*/ 419672 h 1405699"/>
              <a:gd name="connsiteX14942" fmla="*/ 845153 w 2810446"/>
              <a:gd name="connsiteY14942" fmla="*/ 416528 h 1405699"/>
              <a:gd name="connsiteX14943" fmla="*/ 842010 w 2810446"/>
              <a:gd name="connsiteY14943" fmla="*/ 419672 h 1405699"/>
              <a:gd name="connsiteX14944" fmla="*/ 845153 w 2810446"/>
              <a:gd name="connsiteY14944" fmla="*/ 422815 h 1405699"/>
              <a:gd name="connsiteX14945" fmla="*/ 851345 w 2810446"/>
              <a:gd name="connsiteY14945" fmla="*/ 411004 h 1405699"/>
              <a:gd name="connsiteX14946" fmla="*/ 854488 w 2810446"/>
              <a:gd name="connsiteY14946" fmla="*/ 407861 h 1405699"/>
              <a:gd name="connsiteX14947" fmla="*/ 851345 w 2810446"/>
              <a:gd name="connsiteY14947" fmla="*/ 404717 h 1405699"/>
              <a:gd name="connsiteX14948" fmla="*/ 848201 w 2810446"/>
              <a:gd name="connsiteY14948" fmla="*/ 407861 h 1405699"/>
              <a:gd name="connsiteX14949" fmla="*/ 851345 w 2810446"/>
              <a:gd name="connsiteY14949" fmla="*/ 411004 h 1405699"/>
              <a:gd name="connsiteX14950" fmla="*/ 916877 w 2810446"/>
              <a:gd name="connsiteY14950" fmla="*/ 311849 h 1405699"/>
              <a:gd name="connsiteX14951" fmla="*/ 920020 w 2810446"/>
              <a:gd name="connsiteY14951" fmla="*/ 308705 h 1405699"/>
              <a:gd name="connsiteX14952" fmla="*/ 916877 w 2810446"/>
              <a:gd name="connsiteY14952" fmla="*/ 305562 h 1405699"/>
              <a:gd name="connsiteX14953" fmla="*/ 913733 w 2810446"/>
              <a:gd name="connsiteY14953" fmla="*/ 308705 h 1405699"/>
              <a:gd name="connsiteX14954" fmla="*/ 916877 w 2810446"/>
              <a:gd name="connsiteY14954" fmla="*/ 311849 h 1405699"/>
              <a:gd name="connsiteX14955" fmla="*/ 925354 w 2810446"/>
              <a:gd name="connsiteY14955" fmla="*/ 301657 h 1405699"/>
              <a:gd name="connsiteX14956" fmla="*/ 928497 w 2810446"/>
              <a:gd name="connsiteY14956" fmla="*/ 298514 h 1405699"/>
              <a:gd name="connsiteX14957" fmla="*/ 925354 w 2810446"/>
              <a:gd name="connsiteY14957" fmla="*/ 295370 h 1405699"/>
              <a:gd name="connsiteX14958" fmla="*/ 922211 w 2810446"/>
              <a:gd name="connsiteY14958" fmla="*/ 298514 h 1405699"/>
              <a:gd name="connsiteX14959" fmla="*/ 925354 w 2810446"/>
              <a:gd name="connsiteY14959" fmla="*/ 301657 h 1405699"/>
              <a:gd name="connsiteX14960" fmla="*/ 933926 w 2810446"/>
              <a:gd name="connsiteY14960" fmla="*/ 291656 h 1405699"/>
              <a:gd name="connsiteX14961" fmla="*/ 937070 w 2810446"/>
              <a:gd name="connsiteY14961" fmla="*/ 288512 h 1405699"/>
              <a:gd name="connsiteX14962" fmla="*/ 933926 w 2810446"/>
              <a:gd name="connsiteY14962" fmla="*/ 285369 h 1405699"/>
              <a:gd name="connsiteX14963" fmla="*/ 930783 w 2810446"/>
              <a:gd name="connsiteY14963" fmla="*/ 288512 h 1405699"/>
              <a:gd name="connsiteX14964" fmla="*/ 933926 w 2810446"/>
              <a:gd name="connsiteY14964" fmla="*/ 291656 h 1405699"/>
              <a:gd name="connsiteX14965" fmla="*/ 942785 w 2810446"/>
              <a:gd name="connsiteY14965" fmla="*/ 281750 h 1405699"/>
              <a:gd name="connsiteX14966" fmla="*/ 945928 w 2810446"/>
              <a:gd name="connsiteY14966" fmla="*/ 278606 h 1405699"/>
              <a:gd name="connsiteX14967" fmla="*/ 942785 w 2810446"/>
              <a:gd name="connsiteY14967" fmla="*/ 275463 h 1405699"/>
              <a:gd name="connsiteX14968" fmla="*/ 939641 w 2810446"/>
              <a:gd name="connsiteY14968" fmla="*/ 278606 h 1405699"/>
              <a:gd name="connsiteX14969" fmla="*/ 942785 w 2810446"/>
              <a:gd name="connsiteY14969" fmla="*/ 281750 h 1405699"/>
              <a:gd name="connsiteX14970" fmla="*/ 951738 w 2810446"/>
              <a:gd name="connsiteY14970" fmla="*/ 272129 h 1405699"/>
              <a:gd name="connsiteX14971" fmla="*/ 954881 w 2810446"/>
              <a:gd name="connsiteY14971" fmla="*/ 268986 h 1405699"/>
              <a:gd name="connsiteX14972" fmla="*/ 951738 w 2810446"/>
              <a:gd name="connsiteY14972" fmla="*/ 265843 h 1405699"/>
              <a:gd name="connsiteX14973" fmla="*/ 948595 w 2810446"/>
              <a:gd name="connsiteY14973" fmla="*/ 268986 h 1405699"/>
              <a:gd name="connsiteX14974" fmla="*/ 951738 w 2810446"/>
              <a:gd name="connsiteY14974" fmla="*/ 272129 h 1405699"/>
              <a:gd name="connsiteX14975" fmla="*/ 960977 w 2810446"/>
              <a:gd name="connsiteY14975" fmla="*/ 262700 h 1405699"/>
              <a:gd name="connsiteX14976" fmla="*/ 964121 w 2810446"/>
              <a:gd name="connsiteY14976" fmla="*/ 259556 h 1405699"/>
              <a:gd name="connsiteX14977" fmla="*/ 960977 w 2810446"/>
              <a:gd name="connsiteY14977" fmla="*/ 256413 h 1405699"/>
              <a:gd name="connsiteX14978" fmla="*/ 957834 w 2810446"/>
              <a:gd name="connsiteY14978" fmla="*/ 259556 h 1405699"/>
              <a:gd name="connsiteX14979" fmla="*/ 960977 w 2810446"/>
              <a:gd name="connsiteY14979" fmla="*/ 262700 h 1405699"/>
              <a:gd name="connsiteX14980" fmla="*/ 970407 w 2810446"/>
              <a:gd name="connsiteY14980" fmla="*/ 253365 h 1405699"/>
              <a:gd name="connsiteX14981" fmla="*/ 973550 w 2810446"/>
              <a:gd name="connsiteY14981" fmla="*/ 250222 h 1405699"/>
              <a:gd name="connsiteX14982" fmla="*/ 970407 w 2810446"/>
              <a:gd name="connsiteY14982" fmla="*/ 247079 h 1405699"/>
              <a:gd name="connsiteX14983" fmla="*/ 967264 w 2810446"/>
              <a:gd name="connsiteY14983" fmla="*/ 250222 h 1405699"/>
              <a:gd name="connsiteX14984" fmla="*/ 970407 w 2810446"/>
              <a:gd name="connsiteY14984" fmla="*/ 253365 h 1405699"/>
              <a:gd name="connsiteX14985" fmla="*/ 980027 w 2810446"/>
              <a:gd name="connsiteY14985" fmla="*/ 244316 h 1405699"/>
              <a:gd name="connsiteX14986" fmla="*/ 983171 w 2810446"/>
              <a:gd name="connsiteY14986" fmla="*/ 241173 h 1405699"/>
              <a:gd name="connsiteX14987" fmla="*/ 980027 w 2810446"/>
              <a:gd name="connsiteY14987" fmla="*/ 238030 h 1405699"/>
              <a:gd name="connsiteX14988" fmla="*/ 976884 w 2810446"/>
              <a:gd name="connsiteY14988" fmla="*/ 241173 h 1405699"/>
              <a:gd name="connsiteX14989" fmla="*/ 980027 w 2810446"/>
              <a:gd name="connsiteY14989" fmla="*/ 244316 h 1405699"/>
              <a:gd name="connsiteX14990" fmla="*/ 989838 w 2810446"/>
              <a:gd name="connsiteY14990" fmla="*/ 235458 h 1405699"/>
              <a:gd name="connsiteX14991" fmla="*/ 992981 w 2810446"/>
              <a:gd name="connsiteY14991" fmla="*/ 232315 h 1405699"/>
              <a:gd name="connsiteX14992" fmla="*/ 989838 w 2810446"/>
              <a:gd name="connsiteY14992" fmla="*/ 229172 h 1405699"/>
              <a:gd name="connsiteX14993" fmla="*/ 986695 w 2810446"/>
              <a:gd name="connsiteY14993" fmla="*/ 232315 h 1405699"/>
              <a:gd name="connsiteX14994" fmla="*/ 989838 w 2810446"/>
              <a:gd name="connsiteY14994" fmla="*/ 235458 h 1405699"/>
              <a:gd name="connsiteX14995" fmla="*/ 999839 w 2810446"/>
              <a:gd name="connsiteY14995" fmla="*/ 226695 h 1405699"/>
              <a:gd name="connsiteX14996" fmla="*/ 1002983 w 2810446"/>
              <a:gd name="connsiteY14996" fmla="*/ 223552 h 1405699"/>
              <a:gd name="connsiteX14997" fmla="*/ 999839 w 2810446"/>
              <a:gd name="connsiteY14997" fmla="*/ 220409 h 1405699"/>
              <a:gd name="connsiteX14998" fmla="*/ 996696 w 2810446"/>
              <a:gd name="connsiteY14998" fmla="*/ 223552 h 1405699"/>
              <a:gd name="connsiteX14999" fmla="*/ 999839 w 2810446"/>
              <a:gd name="connsiteY14999" fmla="*/ 226695 h 1405699"/>
              <a:gd name="connsiteX15000" fmla="*/ 1010031 w 2810446"/>
              <a:gd name="connsiteY15000" fmla="*/ 218313 h 1405699"/>
              <a:gd name="connsiteX15001" fmla="*/ 1013174 w 2810446"/>
              <a:gd name="connsiteY15001" fmla="*/ 215170 h 1405699"/>
              <a:gd name="connsiteX15002" fmla="*/ 1010031 w 2810446"/>
              <a:gd name="connsiteY15002" fmla="*/ 212027 h 1405699"/>
              <a:gd name="connsiteX15003" fmla="*/ 1006888 w 2810446"/>
              <a:gd name="connsiteY15003" fmla="*/ 215170 h 1405699"/>
              <a:gd name="connsiteX15004" fmla="*/ 1010031 w 2810446"/>
              <a:gd name="connsiteY15004" fmla="*/ 218313 h 1405699"/>
              <a:gd name="connsiteX15005" fmla="*/ 1020318 w 2810446"/>
              <a:gd name="connsiteY15005" fmla="*/ 210026 h 1405699"/>
              <a:gd name="connsiteX15006" fmla="*/ 1023461 w 2810446"/>
              <a:gd name="connsiteY15006" fmla="*/ 206883 h 1405699"/>
              <a:gd name="connsiteX15007" fmla="*/ 1020318 w 2810446"/>
              <a:gd name="connsiteY15007" fmla="*/ 203740 h 1405699"/>
              <a:gd name="connsiteX15008" fmla="*/ 1017175 w 2810446"/>
              <a:gd name="connsiteY15008" fmla="*/ 206883 h 1405699"/>
              <a:gd name="connsiteX15009" fmla="*/ 1020318 w 2810446"/>
              <a:gd name="connsiteY15009" fmla="*/ 210026 h 1405699"/>
              <a:gd name="connsiteX15010" fmla="*/ 1030891 w 2810446"/>
              <a:gd name="connsiteY15010" fmla="*/ 202025 h 1405699"/>
              <a:gd name="connsiteX15011" fmla="*/ 1034034 w 2810446"/>
              <a:gd name="connsiteY15011" fmla="*/ 198882 h 1405699"/>
              <a:gd name="connsiteX15012" fmla="*/ 1030891 w 2810446"/>
              <a:gd name="connsiteY15012" fmla="*/ 195739 h 1405699"/>
              <a:gd name="connsiteX15013" fmla="*/ 1027748 w 2810446"/>
              <a:gd name="connsiteY15013" fmla="*/ 198882 h 1405699"/>
              <a:gd name="connsiteX15014" fmla="*/ 1030891 w 2810446"/>
              <a:gd name="connsiteY15014" fmla="*/ 202025 h 1405699"/>
              <a:gd name="connsiteX15015" fmla="*/ 1041559 w 2810446"/>
              <a:gd name="connsiteY15015" fmla="*/ 194215 h 1405699"/>
              <a:gd name="connsiteX15016" fmla="*/ 1044702 w 2810446"/>
              <a:gd name="connsiteY15016" fmla="*/ 191072 h 1405699"/>
              <a:gd name="connsiteX15017" fmla="*/ 1041559 w 2810446"/>
              <a:gd name="connsiteY15017" fmla="*/ 187928 h 1405699"/>
              <a:gd name="connsiteX15018" fmla="*/ 1038415 w 2810446"/>
              <a:gd name="connsiteY15018" fmla="*/ 191072 h 1405699"/>
              <a:gd name="connsiteX15019" fmla="*/ 1041559 w 2810446"/>
              <a:gd name="connsiteY15019" fmla="*/ 194215 h 1405699"/>
              <a:gd name="connsiteX15020" fmla="*/ 1052417 w 2810446"/>
              <a:gd name="connsiteY15020" fmla="*/ 186595 h 1405699"/>
              <a:gd name="connsiteX15021" fmla="*/ 1055561 w 2810446"/>
              <a:gd name="connsiteY15021" fmla="*/ 183452 h 1405699"/>
              <a:gd name="connsiteX15022" fmla="*/ 1052417 w 2810446"/>
              <a:gd name="connsiteY15022" fmla="*/ 180308 h 1405699"/>
              <a:gd name="connsiteX15023" fmla="*/ 1049274 w 2810446"/>
              <a:gd name="connsiteY15023" fmla="*/ 183452 h 1405699"/>
              <a:gd name="connsiteX15024" fmla="*/ 1052417 w 2810446"/>
              <a:gd name="connsiteY15024" fmla="*/ 186595 h 1405699"/>
              <a:gd name="connsiteX15025" fmla="*/ 1063371 w 2810446"/>
              <a:gd name="connsiteY15025" fmla="*/ 179261 h 1405699"/>
              <a:gd name="connsiteX15026" fmla="*/ 1066514 w 2810446"/>
              <a:gd name="connsiteY15026" fmla="*/ 176117 h 1405699"/>
              <a:gd name="connsiteX15027" fmla="*/ 1063371 w 2810446"/>
              <a:gd name="connsiteY15027" fmla="*/ 172974 h 1405699"/>
              <a:gd name="connsiteX15028" fmla="*/ 1060228 w 2810446"/>
              <a:gd name="connsiteY15028" fmla="*/ 176117 h 1405699"/>
              <a:gd name="connsiteX15029" fmla="*/ 1063371 w 2810446"/>
              <a:gd name="connsiteY15029" fmla="*/ 179261 h 1405699"/>
              <a:gd name="connsiteX15030" fmla="*/ 1074515 w 2810446"/>
              <a:gd name="connsiteY15030" fmla="*/ 172117 h 1405699"/>
              <a:gd name="connsiteX15031" fmla="*/ 1077659 w 2810446"/>
              <a:gd name="connsiteY15031" fmla="*/ 168974 h 1405699"/>
              <a:gd name="connsiteX15032" fmla="*/ 1074515 w 2810446"/>
              <a:gd name="connsiteY15032" fmla="*/ 165830 h 1405699"/>
              <a:gd name="connsiteX15033" fmla="*/ 1071372 w 2810446"/>
              <a:gd name="connsiteY15033" fmla="*/ 168974 h 1405699"/>
              <a:gd name="connsiteX15034" fmla="*/ 1074515 w 2810446"/>
              <a:gd name="connsiteY15034" fmla="*/ 172117 h 1405699"/>
              <a:gd name="connsiteX15035" fmla="*/ 1085850 w 2810446"/>
              <a:gd name="connsiteY15035" fmla="*/ 165259 h 1405699"/>
              <a:gd name="connsiteX15036" fmla="*/ 1088993 w 2810446"/>
              <a:gd name="connsiteY15036" fmla="*/ 162116 h 1405699"/>
              <a:gd name="connsiteX15037" fmla="*/ 1085850 w 2810446"/>
              <a:gd name="connsiteY15037" fmla="*/ 158972 h 1405699"/>
              <a:gd name="connsiteX15038" fmla="*/ 1082707 w 2810446"/>
              <a:gd name="connsiteY15038" fmla="*/ 162116 h 1405699"/>
              <a:gd name="connsiteX15039" fmla="*/ 1085850 w 2810446"/>
              <a:gd name="connsiteY15039" fmla="*/ 165259 h 1405699"/>
              <a:gd name="connsiteX15040" fmla="*/ 1097280 w 2810446"/>
              <a:gd name="connsiteY15040" fmla="*/ 158591 h 1405699"/>
              <a:gd name="connsiteX15041" fmla="*/ 1100423 w 2810446"/>
              <a:gd name="connsiteY15041" fmla="*/ 155448 h 1405699"/>
              <a:gd name="connsiteX15042" fmla="*/ 1097280 w 2810446"/>
              <a:gd name="connsiteY15042" fmla="*/ 152305 h 1405699"/>
              <a:gd name="connsiteX15043" fmla="*/ 1094137 w 2810446"/>
              <a:gd name="connsiteY15043" fmla="*/ 155448 h 1405699"/>
              <a:gd name="connsiteX15044" fmla="*/ 1097280 w 2810446"/>
              <a:gd name="connsiteY15044" fmla="*/ 158591 h 1405699"/>
              <a:gd name="connsiteX15045" fmla="*/ 1108805 w 2810446"/>
              <a:gd name="connsiteY15045" fmla="*/ 152210 h 1405699"/>
              <a:gd name="connsiteX15046" fmla="*/ 1111949 w 2810446"/>
              <a:gd name="connsiteY15046" fmla="*/ 149066 h 1405699"/>
              <a:gd name="connsiteX15047" fmla="*/ 1108805 w 2810446"/>
              <a:gd name="connsiteY15047" fmla="*/ 145923 h 1405699"/>
              <a:gd name="connsiteX15048" fmla="*/ 1105662 w 2810446"/>
              <a:gd name="connsiteY15048" fmla="*/ 149066 h 1405699"/>
              <a:gd name="connsiteX15049" fmla="*/ 1108805 w 2810446"/>
              <a:gd name="connsiteY15049" fmla="*/ 152210 h 1405699"/>
              <a:gd name="connsiteX15050" fmla="*/ 1120521 w 2810446"/>
              <a:gd name="connsiteY15050" fmla="*/ 146018 h 1405699"/>
              <a:gd name="connsiteX15051" fmla="*/ 1123664 w 2810446"/>
              <a:gd name="connsiteY15051" fmla="*/ 142875 h 1405699"/>
              <a:gd name="connsiteX15052" fmla="*/ 1120521 w 2810446"/>
              <a:gd name="connsiteY15052" fmla="*/ 139732 h 1405699"/>
              <a:gd name="connsiteX15053" fmla="*/ 1117378 w 2810446"/>
              <a:gd name="connsiteY15053" fmla="*/ 142875 h 1405699"/>
              <a:gd name="connsiteX15054" fmla="*/ 1120521 w 2810446"/>
              <a:gd name="connsiteY15054" fmla="*/ 146018 h 1405699"/>
              <a:gd name="connsiteX15055" fmla="*/ 1132332 w 2810446"/>
              <a:gd name="connsiteY15055" fmla="*/ 140113 h 1405699"/>
              <a:gd name="connsiteX15056" fmla="*/ 1135475 w 2810446"/>
              <a:gd name="connsiteY15056" fmla="*/ 136970 h 1405699"/>
              <a:gd name="connsiteX15057" fmla="*/ 1132332 w 2810446"/>
              <a:gd name="connsiteY15057" fmla="*/ 133826 h 1405699"/>
              <a:gd name="connsiteX15058" fmla="*/ 1129189 w 2810446"/>
              <a:gd name="connsiteY15058" fmla="*/ 136970 h 1405699"/>
              <a:gd name="connsiteX15059" fmla="*/ 1132332 w 2810446"/>
              <a:gd name="connsiteY15059" fmla="*/ 140113 h 1405699"/>
              <a:gd name="connsiteX15060" fmla="*/ 1144334 w 2810446"/>
              <a:gd name="connsiteY15060" fmla="*/ 134398 h 1405699"/>
              <a:gd name="connsiteX15061" fmla="*/ 1147477 w 2810446"/>
              <a:gd name="connsiteY15061" fmla="*/ 131255 h 1405699"/>
              <a:gd name="connsiteX15062" fmla="*/ 1144334 w 2810446"/>
              <a:gd name="connsiteY15062" fmla="*/ 128111 h 1405699"/>
              <a:gd name="connsiteX15063" fmla="*/ 1141190 w 2810446"/>
              <a:gd name="connsiteY15063" fmla="*/ 131255 h 1405699"/>
              <a:gd name="connsiteX15064" fmla="*/ 1144334 w 2810446"/>
              <a:gd name="connsiteY15064" fmla="*/ 134398 h 1405699"/>
              <a:gd name="connsiteX15065" fmla="*/ 1156335 w 2810446"/>
              <a:gd name="connsiteY15065" fmla="*/ 128969 h 1405699"/>
              <a:gd name="connsiteX15066" fmla="*/ 1159478 w 2810446"/>
              <a:gd name="connsiteY15066" fmla="*/ 125825 h 1405699"/>
              <a:gd name="connsiteX15067" fmla="*/ 1156335 w 2810446"/>
              <a:gd name="connsiteY15067" fmla="*/ 122682 h 1405699"/>
              <a:gd name="connsiteX15068" fmla="*/ 1153192 w 2810446"/>
              <a:gd name="connsiteY15068" fmla="*/ 125825 h 1405699"/>
              <a:gd name="connsiteX15069" fmla="*/ 1156335 w 2810446"/>
              <a:gd name="connsiteY15069" fmla="*/ 128969 h 1405699"/>
              <a:gd name="connsiteX15070" fmla="*/ 1479614 w 2810446"/>
              <a:gd name="connsiteY15070" fmla="*/ 79629 h 1405699"/>
              <a:gd name="connsiteX15071" fmla="*/ 1482757 w 2810446"/>
              <a:gd name="connsiteY15071" fmla="*/ 76486 h 1405699"/>
              <a:gd name="connsiteX15072" fmla="*/ 1479614 w 2810446"/>
              <a:gd name="connsiteY15072" fmla="*/ 73343 h 1405699"/>
              <a:gd name="connsiteX15073" fmla="*/ 1476470 w 2810446"/>
              <a:gd name="connsiteY15073" fmla="*/ 76486 h 1405699"/>
              <a:gd name="connsiteX15074" fmla="*/ 1479614 w 2810446"/>
              <a:gd name="connsiteY15074" fmla="*/ 79629 h 1405699"/>
              <a:gd name="connsiteX15075" fmla="*/ 1492758 w 2810446"/>
              <a:gd name="connsiteY15075" fmla="*/ 81248 h 1405699"/>
              <a:gd name="connsiteX15076" fmla="*/ 1495901 w 2810446"/>
              <a:gd name="connsiteY15076" fmla="*/ 78105 h 1405699"/>
              <a:gd name="connsiteX15077" fmla="*/ 1492758 w 2810446"/>
              <a:gd name="connsiteY15077" fmla="*/ 74962 h 1405699"/>
              <a:gd name="connsiteX15078" fmla="*/ 1489615 w 2810446"/>
              <a:gd name="connsiteY15078" fmla="*/ 78105 h 1405699"/>
              <a:gd name="connsiteX15079" fmla="*/ 1492758 w 2810446"/>
              <a:gd name="connsiteY15079" fmla="*/ 81248 h 1405699"/>
              <a:gd name="connsiteX15080" fmla="*/ 1505807 w 2810446"/>
              <a:gd name="connsiteY15080" fmla="*/ 83153 h 1405699"/>
              <a:gd name="connsiteX15081" fmla="*/ 1508951 w 2810446"/>
              <a:gd name="connsiteY15081" fmla="*/ 80010 h 1405699"/>
              <a:gd name="connsiteX15082" fmla="*/ 1505807 w 2810446"/>
              <a:gd name="connsiteY15082" fmla="*/ 76867 h 1405699"/>
              <a:gd name="connsiteX15083" fmla="*/ 1502664 w 2810446"/>
              <a:gd name="connsiteY15083" fmla="*/ 80010 h 1405699"/>
              <a:gd name="connsiteX15084" fmla="*/ 1505807 w 2810446"/>
              <a:gd name="connsiteY15084" fmla="*/ 83153 h 1405699"/>
              <a:gd name="connsiteX15085" fmla="*/ 1518857 w 2810446"/>
              <a:gd name="connsiteY15085" fmla="*/ 85249 h 1405699"/>
              <a:gd name="connsiteX15086" fmla="*/ 1522000 w 2810446"/>
              <a:gd name="connsiteY15086" fmla="*/ 82106 h 1405699"/>
              <a:gd name="connsiteX15087" fmla="*/ 1518857 w 2810446"/>
              <a:gd name="connsiteY15087" fmla="*/ 78962 h 1405699"/>
              <a:gd name="connsiteX15088" fmla="*/ 1515713 w 2810446"/>
              <a:gd name="connsiteY15088" fmla="*/ 82106 h 1405699"/>
              <a:gd name="connsiteX15089" fmla="*/ 1518857 w 2810446"/>
              <a:gd name="connsiteY15089" fmla="*/ 85249 h 1405699"/>
              <a:gd name="connsiteX15090" fmla="*/ 1531906 w 2810446"/>
              <a:gd name="connsiteY15090" fmla="*/ 87630 h 1405699"/>
              <a:gd name="connsiteX15091" fmla="*/ 1535049 w 2810446"/>
              <a:gd name="connsiteY15091" fmla="*/ 84487 h 1405699"/>
              <a:gd name="connsiteX15092" fmla="*/ 1531906 w 2810446"/>
              <a:gd name="connsiteY15092" fmla="*/ 81344 h 1405699"/>
              <a:gd name="connsiteX15093" fmla="*/ 1528763 w 2810446"/>
              <a:gd name="connsiteY15093" fmla="*/ 84487 h 1405699"/>
              <a:gd name="connsiteX15094" fmla="*/ 1531906 w 2810446"/>
              <a:gd name="connsiteY15094" fmla="*/ 87630 h 1405699"/>
              <a:gd name="connsiteX15095" fmla="*/ 1544860 w 2810446"/>
              <a:gd name="connsiteY15095" fmla="*/ 90297 h 1405699"/>
              <a:gd name="connsiteX15096" fmla="*/ 1548003 w 2810446"/>
              <a:gd name="connsiteY15096" fmla="*/ 87154 h 1405699"/>
              <a:gd name="connsiteX15097" fmla="*/ 1544860 w 2810446"/>
              <a:gd name="connsiteY15097" fmla="*/ 84011 h 1405699"/>
              <a:gd name="connsiteX15098" fmla="*/ 1541717 w 2810446"/>
              <a:gd name="connsiteY15098" fmla="*/ 87154 h 1405699"/>
              <a:gd name="connsiteX15099" fmla="*/ 1544860 w 2810446"/>
              <a:gd name="connsiteY15099" fmla="*/ 90297 h 1405699"/>
              <a:gd name="connsiteX15100" fmla="*/ 1762697 w 2810446"/>
              <a:gd name="connsiteY15100" fmla="*/ 182880 h 1405699"/>
              <a:gd name="connsiteX15101" fmla="*/ 1765840 w 2810446"/>
              <a:gd name="connsiteY15101" fmla="*/ 179737 h 1405699"/>
              <a:gd name="connsiteX15102" fmla="*/ 1762697 w 2810446"/>
              <a:gd name="connsiteY15102" fmla="*/ 176594 h 1405699"/>
              <a:gd name="connsiteX15103" fmla="*/ 1759553 w 2810446"/>
              <a:gd name="connsiteY15103" fmla="*/ 179737 h 1405699"/>
              <a:gd name="connsiteX15104" fmla="*/ 1762697 w 2810446"/>
              <a:gd name="connsiteY15104" fmla="*/ 182880 h 1405699"/>
              <a:gd name="connsiteX15105" fmla="*/ 1773650 w 2810446"/>
              <a:gd name="connsiteY15105" fmla="*/ 190405 h 1405699"/>
              <a:gd name="connsiteX15106" fmla="*/ 1776793 w 2810446"/>
              <a:gd name="connsiteY15106" fmla="*/ 187262 h 1405699"/>
              <a:gd name="connsiteX15107" fmla="*/ 1773650 w 2810446"/>
              <a:gd name="connsiteY15107" fmla="*/ 184118 h 1405699"/>
              <a:gd name="connsiteX15108" fmla="*/ 1770507 w 2810446"/>
              <a:gd name="connsiteY15108" fmla="*/ 187262 h 1405699"/>
              <a:gd name="connsiteX15109" fmla="*/ 1773650 w 2810446"/>
              <a:gd name="connsiteY15109" fmla="*/ 190405 h 1405699"/>
              <a:gd name="connsiteX15110" fmla="*/ 1845374 w 2810446"/>
              <a:gd name="connsiteY15110" fmla="*/ 248793 h 1405699"/>
              <a:gd name="connsiteX15111" fmla="*/ 1848517 w 2810446"/>
              <a:gd name="connsiteY15111" fmla="*/ 245650 h 1405699"/>
              <a:gd name="connsiteX15112" fmla="*/ 1845374 w 2810446"/>
              <a:gd name="connsiteY15112" fmla="*/ 242506 h 1405699"/>
              <a:gd name="connsiteX15113" fmla="*/ 1842230 w 2810446"/>
              <a:gd name="connsiteY15113" fmla="*/ 245650 h 1405699"/>
              <a:gd name="connsiteX15114" fmla="*/ 1845374 w 2810446"/>
              <a:gd name="connsiteY15114" fmla="*/ 248793 h 1405699"/>
              <a:gd name="connsiteX15115" fmla="*/ 1854899 w 2810446"/>
              <a:gd name="connsiteY15115" fmla="*/ 258032 h 1405699"/>
              <a:gd name="connsiteX15116" fmla="*/ 1858042 w 2810446"/>
              <a:gd name="connsiteY15116" fmla="*/ 254889 h 1405699"/>
              <a:gd name="connsiteX15117" fmla="*/ 1854899 w 2810446"/>
              <a:gd name="connsiteY15117" fmla="*/ 251746 h 1405699"/>
              <a:gd name="connsiteX15118" fmla="*/ 1851755 w 2810446"/>
              <a:gd name="connsiteY15118" fmla="*/ 254889 h 1405699"/>
              <a:gd name="connsiteX15119" fmla="*/ 1854899 w 2810446"/>
              <a:gd name="connsiteY15119" fmla="*/ 258032 h 1405699"/>
              <a:gd name="connsiteX15120" fmla="*/ 1864233 w 2810446"/>
              <a:gd name="connsiteY15120" fmla="*/ 267367 h 1405699"/>
              <a:gd name="connsiteX15121" fmla="*/ 1867376 w 2810446"/>
              <a:gd name="connsiteY15121" fmla="*/ 264224 h 1405699"/>
              <a:gd name="connsiteX15122" fmla="*/ 1864233 w 2810446"/>
              <a:gd name="connsiteY15122" fmla="*/ 261080 h 1405699"/>
              <a:gd name="connsiteX15123" fmla="*/ 1861090 w 2810446"/>
              <a:gd name="connsiteY15123" fmla="*/ 264224 h 1405699"/>
              <a:gd name="connsiteX15124" fmla="*/ 1864233 w 2810446"/>
              <a:gd name="connsiteY15124" fmla="*/ 267367 h 1405699"/>
              <a:gd name="connsiteX15125" fmla="*/ 1873377 w 2810446"/>
              <a:gd name="connsiteY15125" fmla="*/ 276892 h 1405699"/>
              <a:gd name="connsiteX15126" fmla="*/ 1876520 w 2810446"/>
              <a:gd name="connsiteY15126" fmla="*/ 273749 h 1405699"/>
              <a:gd name="connsiteX15127" fmla="*/ 1873377 w 2810446"/>
              <a:gd name="connsiteY15127" fmla="*/ 270605 h 1405699"/>
              <a:gd name="connsiteX15128" fmla="*/ 1870234 w 2810446"/>
              <a:gd name="connsiteY15128" fmla="*/ 273749 h 1405699"/>
              <a:gd name="connsiteX15129" fmla="*/ 1873377 w 2810446"/>
              <a:gd name="connsiteY15129" fmla="*/ 276892 h 1405699"/>
              <a:gd name="connsiteX15130" fmla="*/ 1882235 w 2810446"/>
              <a:gd name="connsiteY15130" fmla="*/ 286703 h 1405699"/>
              <a:gd name="connsiteX15131" fmla="*/ 1885379 w 2810446"/>
              <a:gd name="connsiteY15131" fmla="*/ 283559 h 1405699"/>
              <a:gd name="connsiteX15132" fmla="*/ 1882235 w 2810446"/>
              <a:gd name="connsiteY15132" fmla="*/ 280416 h 1405699"/>
              <a:gd name="connsiteX15133" fmla="*/ 1879092 w 2810446"/>
              <a:gd name="connsiteY15133" fmla="*/ 283559 h 1405699"/>
              <a:gd name="connsiteX15134" fmla="*/ 1882235 w 2810446"/>
              <a:gd name="connsiteY15134" fmla="*/ 286703 h 1405699"/>
              <a:gd name="connsiteX15135" fmla="*/ 1890998 w 2810446"/>
              <a:gd name="connsiteY15135" fmla="*/ 296609 h 1405699"/>
              <a:gd name="connsiteX15136" fmla="*/ 1894142 w 2810446"/>
              <a:gd name="connsiteY15136" fmla="*/ 293465 h 1405699"/>
              <a:gd name="connsiteX15137" fmla="*/ 1890998 w 2810446"/>
              <a:gd name="connsiteY15137" fmla="*/ 290322 h 1405699"/>
              <a:gd name="connsiteX15138" fmla="*/ 1887855 w 2810446"/>
              <a:gd name="connsiteY15138" fmla="*/ 293465 h 1405699"/>
              <a:gd name="connsiteX15139" fmla="*/ 1890998 w 2810446"/>
              <a:gd name="connsiteY15139" fmla="*/ 296609 h 1405699"/>
              <a:gd name="connsiteX15140" fmla="*/ 1899476 w 2810446"/>
              <a:gd name="connsiteY15140" fmla="*/ 306800 h 1405699"/>
              <a:gd name="connsiteX15141" fmla="*/ 1902619 w 2810446"/>
              <a:gd name="connsiteY15141" fmla="*/ 303657 h 1405699"/>
              <a:gd name="connsiteX15142" fmla="*/ 1899476 w 2810446"/>
              <a:gd name="connsiteY15142" fmla="*/ 300514 h 1405699"/>
              <a:gd name="connsiteX15143" fmla="*/ 1896332 w 2810446"/>
              <a:gd name="connsiteY15143" fmla="*/ 303657 h 1405699"/>
              <a:gd name="connsiteX15144" fmla="*/ 1899476 w 2810446"/>
              <a:gd name="connsiteY15144" fmla="*/ 306800 h 1405699"/>
              <a:gd name="connsiteX15145" fmla="*/ 1907762 w 2810446"/>
              <a:gd name="connsiteY15145" fmla="*/ 317087 h 1405699"/>
              <a:gd name="connsiteX15146" fmla="*/ 1910906 w 2810446"/>
              <a:gd name="connsiteY15146" fmla="*/ 313944 h 1405699"/>
              <a:gd name="connsiteX15147" fmla="*/ 1907762 w 2810446"/>
              <a:gd name="connsiteY15147" fmla="*/ 310801 h 1405699"/>
              <a:gd name="connsiteX15148" fmla="*/ 1904619 w 2810446"/>
              <a:gd name="connsiteY15148" fmla="*/ 313944 h 1405699"/>
              <a:gd name="connsiteX15149" fmla="*/ 1907762 w 2810446"/>
              <a:gd name="connsiteY15149" fmla="*/ 317087 h 1405699"/>
              <a:gd name="connsiteX15150" fmla="*/ 1915859 w 2810446"/>
              <a:gd name="connsiteY15150" fmla="*/ 327565 h 1405699"/>
              <a:gd name="connsiteX15151" fmla="*/ 1919002 w 2810446"/>
              <a:gd name="connsiteY15151" fmla="*/ 324422 h 1405699"/>
              <a:gd name="connsiteX15152" fmla="*/ 1915859 w 2810446"/>
              <a:gd name="connsiteY15152" fmla="*/ 321278 h 1405699"/>
              <a:gd name="connsiteX15153" fmla="*/ 1912715 w 2810446"/>
              <a:gd name="connsiteY15153" fmla="*/ 324422 h 1405699"/>
              <a:gd name="connsiteX15154" fmla="*/ 1915859 w 2810446"/>
              <a:gd name="connsiteY15154" fmla="*/ 327565 h 1405699"/>
              <a:gd name="connsiteX15155" fmla="*/ 1923764 w 2810446"/>
              <a:gd name="connsiteY15155" fmla="*/ 338138 h 1405699"/>
              <a:gd name="connsiteX15156" fmla="*/ 1926908 w 2810446"/>
              <a:gd name="connsiteY15156" fmla="*/ 334994 h 1405699"/>
              <a:gd name="connsiteX15157" fmla="*/ 1923764 w 2810446"/>
              <a:gd name="connsiteY15157" fmla="*/ 331851 h 1405699"/>
              <a:gd name="connsiteX15158" fmla="*/ 1920621 w 2810446"/>
              <a:gd name="connsiteY15158" fmla="*/ 334994 h 1405699"/>
              <a:gd name="connsiteX15159" fmla="*/ 1923764 w 2810446"/>
              <a:gd name="connsiteY15159" fmla="*/ 338138 h 1405699"/>
              <a:gd name="connsiteX15160" fmla="*/ 1931384 w 2810446"/>
              <a:gd name="connsiteY15160" fmla="*/ 348996 h 1405699"/>
              <a:gd name="connsiteX15161" fmla="*/ 1934528 w 2810446"/>
              <a:gd name="connsiteY15161" fmla="*/ 345853 h 1405699"/>
              <a:gd name="connsiteX15162" fmla="*/ 1931384 w 2810446"/>
              <a:gd name="connsiteY15162" fmla="*/ 342710 h 1405699"/>
              <a:gd name="connsiteX15163" fmla="*/ 1928241 w 2810446"/>
              <a:gd name="connsiteY15163" fmla="*/ 345853 h 1405699"/>
              <a:gd name="connsiteX15164" fmla="*/ 1931384 w 2810446"/>
              <a:gd name="connsiteY15164" fmla="*/ 348996 h 1405699"/>
              <a:gd name="connsiteX15165" fmla="*/ 1938814 w 2810446"/>
              <a:gd name="connsiteY15165" fmla="*/ 359950 h 1405699"/>
              <a:gd name="connsiteX15166" fmla="*/ 1941957 w 2810446"/>
              <a:gd name="connsiteY15166" fmla="*/ 356807 h 1405699"/>
              <a:gd name="connsiteX15167" fmla="*/ 1938814 w 2810446"/>
              <a:gd name="connsiteY15167" fmla="*/ 353663 h 1405699"/>
              <a:gd name="connsiteX15168" fmla="*/ 1935671 w 2810446"/>
              <a:gd name="connsiteY15168" fmla="*/ 356807 h 1405699"/>
              <a:gd name="connsiteX15169" fmla="*/ 1938814 w 2810446"/>
              <a:gd name="connsiteY15169" fmla="*/ 359950 h 1405699"/>
              <a:gd name="connsiteX15170" fmla="*/ 1945958 w 2810446"/>
              <a:gd name="connsiteY15170" fmla="*/ 370999 h 1405699"/>
              <a:gd name="connsiteX15171" fmla="*/ 1949101 w 2810446"/>
              <a:gd name="connsiteY15171" fmla="*/ 367856 h 1405699"/>
              <a:gd name="connsiteX15172" fmla="*/ 1945958 w 2810446"/>
              <a:gd name="connsiteY15172" fmla="*/ 364712 h 1405699"/>
              <a:gd name="connsiteX15173" fmla="*/ 1942814 w 2810446"/>
              <a:gd name="connsiteY15173" fmla="*/ 367856 h 1405699"/>
              <a:gd name="connsiteX15174" fmla="*/ 1945958 w 2810446"/>
              <a:gd name="connsiteY15174" fmla="*/ 370999 h 1405699"/>
              <a:gd name="connsiteX15175" fmla="*/ 1952911 w 2810446"/>
              <a:gd name="connsiteY15175" fmla="*/ 382238 h 1405699"/>
              <a:gd name="connsiteX15176" fmla="*/ 1956054 w 2810446"/>
              <a:gd name="connsiteY15176" fmla="*/ 379095 h 1405699"/>
              <a:gd name="connsiteX15177" fmla="*/ 1952911 w 2810446"/>
              <a:gd name="connsiteY15177" fmla="*/ 375952 h 1405699"/>
              <a:gd name="connsiteX15178" fmla="*/ 1949768 w 2810446"/>
              <a:gd name="connsiteY15178" fmla="*/ 379095 h 1405699"/>
              <a:gd name="connsiteX15179" fmla="*/ 1952911 w 2810446"/>
              <a:gd name="connsiteY15179" fmla="*/ 382238 h 1405699"/>
              <a:gd name="connsiteX15180" fmla="*/ 1959674 w 2810446"/>
              <a:gd name="connsiteY15180" fmla="*/ 393668 h 1405699"/>
              <a:gd name="connsiteX15181" fmla="*/ 1962817 w 2810446"/>
              <a:gd name="connsiteY15181" fmla="*/ 390525 h 1405699"/>
              <a:gd name="connsiteX15182" fmla="*/ 1959674 w 2810446"/>
              <a:gd name="connsiteY15182" fmla="*/ 387382 h 1405699"/>
              <a:gd name="connsiteX15183" fmla="*/ 1956530 w 2810446"/>
              <a:gd name="connsiteY15183" fmla="*/ 390525 h 1405699"/>
              <a:gd name="connsiteX15184" fmla="*/ 1959674 w 2810446"/>
              <a:gd name="connsiteY15184" fmla="*/ 393668 h 1405699"/>
              <a:gd name="connsiteX15185" fmla="*/ 1966151 w 2810446"/>
              <a:gd name="connsiteY15185" fmla="*/ 405194 h 1405699"/>
              <a:gd name="connsiteX15186" fmla="*/ 1969294 w 2810446"/>
              <a:gd name="connsiteY15186" fmla="*/ 402050 h 1405699"/>
              <a:gd name="connsiteX15187" fmla="*/ 1966151 w 2810446"/>
              <a:gd name="connsiteY15187" fmla="*/ 398907 h 1405699"/>
              <a:gd name="connsiteX15188" fmla="*/ 1963007 w 2810446"/>
              <a:gd name="connsiteY15188" fmla="*/ 402050 h 1405699"/>
              <a:gd name="connsiteX15189" fmla="*/ 1966151 w 2810446"/>
              <a:gd name="connsiteY15189" fmla="*/ 405194 h 1405699"/>
              <a:gd name="connsiteX15190" fmla="*/ 1972342 w 2810446"/>
              <a:gd name="connsiteY15190" fmla="*/ 416909 h 1405699"/>
              <a:gd name="connsiteX15191" fmla="*/ 1975485 w 2810446"/>
              <a:gd name="connsiteY15191" fmla="*/ 413766 h 1405699"/>
              <a:gd name="connsiteX15192" fmla="*/ 1972342 w 2810446"/>
              <a:gd name="connsiteY15192" fmla="*/ 410623 h 1405699"/>
              <a:gd name="connsiteX15193" fmla="*/ 1969199 w 2810446"/>
              <a:gd name="connsiteY15193" fmla="*/ 413766 h 1405699"/>
              <a:gd name="connsiteX15194" fmla="*/ 1972342 w 2810446"/>
              <a:gd name="connsiteY15194" fmla="*/ 416909 h 1405699"/>
              <a:gd name="connsiteX15195" fmla="*/ 1978343 w 2810446"/>
              <a:gd name="connsiteY15195" fmla="*/ 428720 h 1405699"/>
              <a:gd name="connsiteX15196" fmla="*/ 1981486 w 2810446"/>
              <a:gd name="connsiteY15196" fmla="*/ 425577 h 1405699"/>
              <a:gd name="connsiteX15197" fmla="*/ 1978343 w 2810446"/>
              <a:gd name="connsiteY15197" fmla="*/ 422434 h 1405699"/>
              <a:gd name="connsiteX15198" fmla="*/ 1975199 w 2810446"/>
              <a:gd name="connsiteY15198" fmla="*/ 425577 h 1405699"/>
              <a:gd name="connsiteX15199" fmla="*/ 1978343 w 2810446"/>
              <a:gd name="connsiteY15199" fmla="*/ 428720 h 1405699"/>
              <a:gd name="connsiteX15200" fmla="*/ 1984058 w 2810446"/>
              <a:gd name="connsiteY15200" fmla="*/ 440626 h 1405699"/>
              <a:gd name="connsiteX15201" fmla="*/ 1987201 w 2810446"/>
              <a:gd name="connsiteY15201" fmla="*/ 437483 h 1405699"/>
              <a:gd name="connsiteX15202" fmla="*/ 1984058 w 2810446"/>
              <a:gd name="connsiteY15202" fmla="*/ 434340 h 1405699"/>
              <a:gd name="connsiteX15203" fmla="*/ 1980914 w 2810446"/>
              <a:gd name="connsiteY15203" fmla="*/ 437483 h 1405699"/>
              <a:gd name="connsiteX15204" fmla="*/ 1984058 w 2810446"/>
              <a:gd name="connsiteY15204" fmla="*/ 440626 h 1405699"/>
              <a:gd name="connsiteX15205" fmla="*/ 1989582 w 2810446"/>
              <a:gd name="connsiteY15205" fmla="*/ 452628 h 1405699"/>
              <a:gd name="connsiteX15206" fmla="*/ 1992725 w 2810446"/>
              <a:gd name="connsiteY15206" fmla="*/ 449485 h 1405699"/>
              <a:gd name="connsiteX15207" fmla="*/ 1989582 w 2810446"/>
              <a:gd name="connsiteY15207" fmla="*/ 446342 h 1405699"/>
              <a:gd name="connsiteX15208" fmla="*/ 1986439 w 2810446"/>
              <a:gd name="connsiteY15208" fmla="*/ 449485 h 1405699"/>
              <a:gd name="connsiteX15209" fmla="*/ 1989582 w 2810446"/>
              <a:gd name="connsiteY15209" fmla="*/ 452628 h 1405699"/>
              <a:gd name="connsiteX15210" fmla="*/ 1994821 w 2810446"/>
              <a:gd name="connsiteY15210" fmla="*/ 464820 h 1405699"/>
              <a:gd name="connsiteX15211" fmla="*/ 1997964 w 2810446"/>
              <a:gd name="connsiteY15211" fmla="*/ 461677 h 1405699"/>
              <a:gd name="connsiteX15212" fmla="*/ 1994821 w 2810446"/>
              <a:gd name="connsiteY15212" fmla="*/ 458534 h 1405699"/>
              <a:gd name="connsiteX15213" fmla="*/ 1991678 w 2810446"/>
              <a:gd name="connsiteY15213" fmla="*/ 461677 h 1405699"/>
              <a:gd name="connsiteX15214" fmla="*/ 1994821 w 2810446"/>
              <a:gd name="connsiteY15214" fmla="*/ 464820 h 1405699"/>
              <a:gd name="connsiteX15215" fmla="*/ 1999774 w 2810446"/>
              <a:gd name="connsiteY15215" fmla="*/ 477012 h 1405699"/>
              <a:gd name="connsiteX15216" fmla="*/ 2002917 w 2810446"/>
              <a:gd name="connsiteY15216" fmla="*/ 473869 h 1405699"/>
              <a:gd name="connsiteX15217" fmla="*/ 1999774 w 2810446"/>
              <a:gd name="connsiteY15217" fmla="*/ 470725 h 1405699"/>
              <a:gd name="connsiteX15218" fmla="*/ 1996631 w 2810446"/>
              <a:gd name="connsiteY15218" fmla="*/ 473869 h 1405699"/>
              <a:gd name="connsiteX15219" fmla="*/ 1999774 w 2810446"/>
              <a:gd name="connsiteY15219" fmla="*/ 477012 h 1405699"/>
              <a:gd name="connsiteX15220" fmla="*/ 2004536 w 2810446"/>
              <a:gd name="connsiteY15220" fmla="*/ 489395 h 1405699"/>
              <a:gd name="connsiteX15221" fmla="*/ 2007680 w 2810446"/>
              <a:gd name="connsiteY15221" fmla="*/ 486251 h 1405699"/>
              <a:gd name="connsiteX15222" fmla="*/ 2004536 w 2810446"/>
              <a:gd name="connsiteY15222" fmla="*/ 483108 h 1405699"/>
              <a:gd name="connsiteX15223" fmla="*/ 2001393 w 2810446"/>
              <a:gd name="connsiteY15223" fmla="*/ 486251 h 1405699"/>
              <a:gd name="connsiteX15224" fmla="*/ 2004536 w 2810446"/>
              <a:gd name="connsiteY15224" fmla="*/ 489395 h 1405699"/>
              <a:gd name="connsiteX15225" fmla="*/ 2009013 w 2810446"/>
              <a:gd name="connsiteY15225" fmla="*/ 501872 h 1405699"/>
              <a:gd name="connsiteX15226" fmla="*/ 2012156 w 2810446"/>
              <a:gd name="connsiteY15226" fmla="*/ 498729 h 1405699"/>
              <a:gd name="connsiteX15227" fmla="*/ 2009013 w 2810446"/>
              <a:gd name="connsiteY15227" fmla="*/ 495586 h 1405699"/>
              <a:gd name="connsiteX15228" fmla="*/ 2005870 w 2810446"/>
              <a:gd name="connsiteY15228" fmla="*/ 498729 h 1405699"/>
              <a:gd name="connsiteX15229" fmla="*/ 2009013 w 2810446"/>
              <a:gd name="connsiteY15229" fmla="*/ 501872 h 1405699"/>
              <a:gd name="connsiteX15230" fmla="*/ 2013204 w 2810446"/>
              <a:gd name="connsiteY15230" fmla="*/ 514350 h 1405699"/>
              <a:gd name="connsiteX15231" fmla="*/ 2016347 w 2810446"/>
              <a:gd name="connsiteY15231" fmla="*/ 511207 h 1405699"/>
              <a:gd name="connsiteX15232" fmla="*/ 2013204 w 2810446"/>
              <a:gd name="connsiteY15232" fmla="*/ 508064 h 1405699"/>
              <a:gd name="connsiteX15233" fmla="*/ 2010061 w 2810446"/>
              <a:gd name="connsiteY15233" fmla="*/ 511207 h 1405699"/>
              <a:gd name="connsiteX15234" fmla="*/ 2013204 w 2810446"/>
              <a:gd name="connsiteY15234" fmla="*/ 514350 h 1405699"/>
              <a:gd name="connsiteX15235" fmla="*/ 2017109 w 2810446"/>
              <a:gd name="connsiteY15235" fmla="*/ 527018 h 1405699"/>
              <a:gd name="connsiteX15236" fmla="*/ 2020253 w 2810446"/>
              <a:gd name="connsiteY15236" fmla="*/ 523875 h 1405699"/>
              <a:gd name="connsiteX15237" fmla="*/ 2017109 w 2810446"/>
              <a:gd name="connsiteY15237" fmla="*/ 520732 h 1405699"/>
              <a:gd name="connsiteX15238" fmla="*/ 2013966 w 2810446"/>
              <a:gd name="connsiteY15238" fmla="*/ 523875 h 1405699"/>
              <a:gd name="connsiteX15239" fmla="*/ 2017109 w 2810446"/>
              <a:gd name="connsiteY15239" fmla="*/ 527018 h 1405699"/>
              <a:gd name="connsiteX15240" fmla="*/ 2020824 w 2810446"/>
              <a:gd name="connsiteY15240" fmla="*/ 539687 h 1405699"/>
              <a:gd name="connsiteX15241" fmla="*/ 2023967 w 2810446"/>
              <a:gd name="connsiteY15241" fmla="*/ 536543 h 1405699"/>
              <a:gd name="connsiteX15242" fmla="*/ 2020824 w 2810446"/>
              <a:gd name="connsiteY15242" fmla="*/ 533400 h 1405699"/>
              <a:gd name="connsiteX15243" fmla="*/ 2017681 w 2810446"/>
              <a:gd name="connsiteY15243" fmla="*/ 536543 h 1405699"/>
              <a:gd name="connsiteX15244" fmla="*/ 2020824 w 2810446"/>
              <a:gd name="connsiteY15244" fmla="*/ 539687 h 1405699"/>
              <a:gd name="connsiteX15245" fmla="*/ 2024253 w 2810446"/>
              <a:gd name="connsiteY15245" fmla="*/ 552545 h 1405699"/>
              <a:gd name="connsiteX15246" fmla="*/ 2027396 w 2810446"/>
              <a:gd name="connsiteY15246" fmla="*/ 549402 h 1405699"/>
              <a:gd name="connsiteX15247" fmla="*/ 2024253 w 2810446"/>
              <a:gd name="connsiteY15247" fmla="*/ 546259 h 1405699"/>
              <a:gd name="connsiteX15248" fmla="*/ 2021110 w 2810446"/>
              <a:gd name="connsiteY15248" fmla="*/ 549402 h 1405699"/>
              <a:gd name="connsiteX15249" fmla="*/ 2024253 w 2810446"/>
              <a:gd name="connsiteY15249" fmla="*/ 552545 h 1405699"/>
              <a:gd name="connsiteX15250" fmla="*/ 2027396 w 2810446"/>
              <a:gd name="connsiteY15250" fmla="*/ 565309 h 1405699"/>
              <a:gd name="connsiteX15251" fmla="*/ 2030539 w 2810446"/>
              <a:gd name="connsiteY15251" fmla="*/ 562166 h 1405699"/>
              <a:gd name="connsiteX15252" fmla="*/ 2027396 w 2810446"/>
              <a:gd name="connsiteY15252" fmla="*/ 559022 h 1405699"/>
              <a:gd name="connsiteX15253" fmla="*/ 2024253 w 2810446"/>
              <a:gd name="connsiteY15253" fmla="*/ 562166 h 1405699"/>
              <a:gd name="connsiteX15254" fmla="*/ 2027396 w 2810446"/>
              <a:gd name="connsiteY15254" fmla="*/ 565309 h 1405699"/>
              <a:gd name="connsiteX15255" fmla="*/ 2030254 w 2810446"/>
              <a:gd name="connsiteY15255" fmla="*/ 578263 h 1405699"/>
              <a:gd name="connsiteX15256" fmla="*/ 2033397 w 2810446"/>
              <a:gd name="connsiteY15256" fmla="*/ 575120 h 1405699"/>
              <a:gd name="connsiteX15257" fmla="*/ 2030254 w 2810446"/>
              <a:gd name="connsiteY15257" fmla="*/ 571976 h 1405699"/>
              <a:gd name="connsiteX15258" fmla="*/ 2027111 w 2810446"/>
              <a:gd name="connsiteY15258" fmla="*/ 575120 h 1405699"/>
              <a:gd name="connsiteX15259" fmla="*/ 2030254 w 2810446"/>
              <a:gd name="connsiteY15259" fmla="*/ 578263 h 1405699"/>
              <a:gd name="connsiteX15260" fmla="*/ 2032826 w 2810446"/>
              <a:gd name="connsiteY15260" fmla="*/ 591217 h 1405699"/>
              <a:gd name="connsiteX15261" fmla="*/ 2035969 w 2810446"/>
              <a:gd name="connsiteY15261" fmla="*/ 588074 h 1405699"/>
              <a:gd name="connsiteX15262" fmla="*/ 2032826 w 2810446"/>
              <a:gd name="connsiteY15262" fmla="*/ 584930 h 1405699"/>
              <a:gd name="connsiteX15263" fmla="*/ 2029682 w 2810446"/>
              <a:gd name="connsiteY15263" fmla="*/ 588074 h 1405699"/>
              <a:gd name="connsiteX15264" fmla="*/ 2032826 w 2810446"/>
              <a:gd name="connsiteY15264" fmla="*/ 591217 h 1405699"/>
              <a:gd name="connsiteX15265" fmla="*/ 2035207 w 2810446"/>
              <a:gd name="connsiteY15265" fmla="*/ 604266 h 1405699"/>
              <a:gd name="connsiteX15266" fmla="*/ 2038350 w 2810446"/>
              <a:gd name="connsiteY15266" fmla="*/ 601123 h 1405699"/>
              <a:gd name="connsiteX15267" fmla="*/ 2035207 w 2810446"/>
              <a:gd name="connsiteY15267" fmla="*/ 597980 h 1405699"/>
              <a:gd name="connsiteX15268" fmla="*/ 2032064 w 2810446"/>
              <a:gd name="connsiteY15268" fmla="*/ 601123 h 1405699"/>
              <a:gd name="connsiteX15269" fmla="*/ 2035207 w 2810446"/>
              <a:gd name="connsiteY15269" fmla="*/ 604266 h 1405699"/>
              <a:gd name="connsiteX15270" fmla="*/ 2037207 w 2810446"/>
              <a:gd name="connsiteY15270" fmla="*/ 617315 h 1405699"/>
              <a:gd name="connsiteX15271" fmla="*/ 2040350 w 2810446"/>
              <a:gd name="connsiteY15271" fmla="*/ 614172 h 1405699"/>
              <a:gd name="connsiteX15272" fmla="*/ 2037207 w 2810446"/>
              <a:gd name="connsiteY15272" fmla="*/ 611029 h 1405699"/>
              <a:gd name="connsiteX15273" fmla="*/ 2034064 w 2810446"/>
              <a:gd name="connsiteY15273" fmla="*/ 614172 h 1405699"/>
              <a:gd name="connsiteX15274" fmla="*/ 2037207 w 2810446"/>
              <a:gd name="connsiteY15274" fmla="*/ 617315 h 1405699"/>
              <a:gd name="connsiteX15275" fmla="*/ 2039017 w 2810446"/>
              <a:gd name="connsiteY15275" fmla="*/ 630460 h 1405699"/>
              <a:gd name="connsiteX15276" fmla="*/ 2042160 w 2810446"/>
              <a:gd name="connsiteY15276" fmla="*/ 627317 h 1405699"/>
              <a:gd name="connsiteX15277" fmla="*/ 2039017 w 2810446"/>
              <a:gd name="connsiteY15277" fmla="*/ 624173 h 1405699"/>
              <a:gd name="connsiteX15278" fmla="*/ 2035874 w 2810446"/>
              <a:gd name="connsiteY15278" fmla="*/ 627317 h 1405699"/>
              <a:gd name="connsiteX15279" fmla="*/ 2039017 w 2810446"/>
              <a:gd name="connsiteY15279" fmla="*/ 630460 h 1405699"/>
              <a:gd name="connsiteX15280" fmla="*/ 2040541 w 2810446"/>
              <a:gd name="connsiteY15280" fmla="*/ 643604 h 1405699"/>
              <a:gd name="connsiteX15281" fmla="*/ 2043684 w 2810446"/>
              <a:gd name="connsiteY15281" fmla="*/ 640461 h 1405699"/>
              <a:gd name="connsiteX15282" fmla="*/ 2040541 w 2810446"/>
              <a:gd name="connsiteY15282" fmla="*/ 637318 h 1405699"/>
              <a:gd name="connsiteX15283" fmla="*/ 2037398 w 2810446"/>
              <a:gd name="connsiteY15283" fmla="*/ 640461 h 1405699"/>
              <a:gd name="connsiteX15284" fmla="*/ 2040541 w 2810446"/>
              <a:gd name="connsiteY15284" fmla="*/ 643604 h 1405699"/>
              <a:gd name="connsiteX15285" fmla="*/ 2041779 w 2810446"/>
              <a:gd name="connsiteY15285" fmla="*/ 656749 h 1405699"/>
              <a:gd name="connsiteX15286" fmla="*/ 2044922 w 2810446"/>
              <a:gd name="connsiteY15286" fmla="*/ 653606 h 1405699"/>
              <a:gd name="connsiteX15287" fmla="*/ 2041779 w 2810446"/>
              <a:gd name="connsiteY15287" fmla="*/ 650462 h 1405699"/>
              <a:gd name="connsiteX15288" fmla="*/ 2038636 w 2810446"/>
              <a:gd name="connsiteY15288" fmla="*/ 653606 h 1405699"/>
              <a:gd name="connsiteX15289" fmla="*/ 2041779 w 2810446"/>
              <a:gd name="connsiteY15289" fmla="*/ 656749 h 1405699"/>
              <a:gd name="connsiteX15290" fmla="*/ 2042732 w 2810446"/>
              <a:gd name="connsiteY15290" fmla="*/ 669893 h 1405699"/>
              <a:gd name="connsiteX15291" fmla="*/ 2045875 w 2810446"/>
              <a:gd name="connsiteY15291" fmla="*/ 666750 h 1405699"/>
              <a:gd name="connsiteX15292" fmla="*/ 2042732 w 2810446"/>
              <a:gd name="connsiteY15292" fmla="*/ 663607 h 1405699"/>
              <a:gd name="connsiteX15293" fmla="*/ 2039588 w 2810446"/>
              <a:gd name="connsiteY15293" fmla="*/ 666750 h 1405699"/>
              <a:gd name="connsiteX15294" fmla="*/ 2042732 w 2810446"/>
              <a:gd name="connsiteY15294" fmla="*/ 669893 h 1405699"/>
              <a:gd name="connsiteX15295" fmla="*/ 2043493 w 2810446"/>
              <a:gd name="connsiteY15295" fmla="*/ 683133 h 1405699"/>
              <a:gd name="connsiteX15296" fmla="*/ 2046637 w 2810446"/>
              <a:gd name="connsiteY15296" fmla="*/ 679990 h 1405699"/>
              <a:gd name="connsiteX15297" fmla="*/ 2043493 w 2810446"/>
              <a:gd name="connsiteY15297" fmla="*/ 676847 h 1405699"/>
              <a:gd name="connsiteX15298" fmla="*/ 2040350 w 2810446"/>
              <a:gd name="connsiteY15298" fmla="*/ 679990 h 1405699"/>
              <a:gd name="connsiteX15299" fmla="*/ 2043493 w 2810446"/>
              <a:gd name="connsiteY15299" fmla="*/ 683133 h 1405699"/>
              <a:gd name="connsiteX15300" fmla="*/ 2043875 w 2810446"/>
              <a:gd name="connsiteY15300" fmla="*/ 696373 h 1405699"/>
              <a:gd name="connsiteX15301" fmla="*/ 2047018 w 2810446"/>
              <a:gd name="connsiteY15301" fmla="*/ 693230 h 1405699"/>
              <a:gd name="connsiteX15302" fmla="*/ 2043875 w 2810446"/>
              <a:gd name="connsiteY15302" fmla="*/ 690086 h 1405699"/>
              <a:gd name="connsiteX15303" fmla="*/ 2040731 w 2810446"/>
              <a:gd name="connsiteY15303" fmla="*/ 693230 h 1405699"/>
              <a:gd name="connsiteX15304" fmla="*/ 2043875 w 2810446"/>
              <a:gd name="connsiteY15304" fmla="*/ 696373 h 1405699"/>
              <a:gd name="connsiteX15305" fmla="*/ 2058734 w 2810446"/>
              <a:gd name="connsiteY15305" fmla="*/ 709613 h 1405699"/>
              <a:gd name="connsiteX15306" fmla="*/ 2061877 w 2810446"/>
              <a:gd name="connsiteY15306" fmla="*/ 706469 h 1405699"/>
              <a:gd name="connsiteX15307" fmla="*/ 2058734 w 2810446"/>
              <a:gd name="connsiteY15307" fmla="*/ 703326 h 1405699"/>
              <a:gd name="connsiteX15308" fmla="*/ 2055590 w 2810446"/>
              <a:gd name="connsiteY15308" fmla="*/ 706469 h 1405699"/>
              <a:gd name="connsiteX15309" fmla="*/ 2058734 w 2810446"/>
              <a:gd name="connsiteY15309" fmla="*/ 709613 h 1405699"/>
              <a:gd name="connsiteX15310" fmla="*/ 2058638 w 2810446"/>
              <a:gd name="connsiteY15310" fmla="*/ 722852 h 1405699"/>
              <a:gd name="connsiteX15311" fmla="*/ 2061782 w 2810446"/>
              <a:gd name="connsiteY15311" fmla="*/ 719709 h 1405699"/>
              <a:gd name="connsiteX15312" fmla="*/ 2058638 w 2810446"/>
              <a:gd name="connsiteY15312" fmla="*/ 716566 h 1405699"/>
              <a:gd name="connsiteX15313" fmla="*/ 2055495 w 2810446"/>
              <a:gd name="connsiteY15313" fmla="*/ 719709 h 1405699"/>
              <a:gd name="connsiteX15314" fmla="*/ 2058638 w 2810446"/>
              <a:gd name="connsiteY15314" fmla="*/ 722852 h 1405699"/>
              <a:gd name="connsiteX15315" fmla="*/ 2058162 w 2810446"/>
              <a:gd name="connsiteY15315" fmla="*/ 735997 h 1405699"/>
              <a:gd name="connsiteX15316" fmla="*/ 2061305 w 2810446"/>
              <a:gd name="connsiteY15316" fmla="*/ 732854 h 1405699"/>
              <a:gd name="connsiteX15317" fmla="*/ 2058162 w 2810446"/>
              <a:gd name="connsiteY15317" fmla="*/ 729710 h 1405699"/>
              <a:gd name="connsiteX15318" fmla="*/ 2055019 w 2810446"/>
              <a:gd name="connsiteY15318" fmla="*/ 732854 h 1405699"/>
              <a:gd name="connsiteX15319" fmla="*/ 2058162 w 2810446"/>
              <a:gd name="connsiteY15319" fmla="*/ 735997 h 1405699"/>
              <a:gd name="connsiteX15320" fmla="*/ 2057495 w 2810446"/>
              <a:gd name="connsiteY15320" fmla="*/ 749237 h 1405699"/>
              <a:gd name="connsiteX15321" fmla="*/ 2060639 w 2810446"/>
              <a:gd name="connsiteY15321" fmla="*/ 746093 h 1405699"/>
              <a:gd name="connsiteX15322" fmla="*/ 2057495 w 2810446"/>
              <a:gd name="connsiteY15322" fmla="*/ 742950 h 1405699"/>
              <a:gd name="connsiteX15323" fmla="*/ 2054352 w 2810446"/>
              <a:gd name="connsiteY15323" fmla="*/ 746093 h 1405699"/>
              <a:gd name="connsiteX15324" fmla="*/ 2057495 w 2810446"/>
              <a:gd name="connsiteY15324" fmla="*/ 749237 h 1405699"/>
              <a:gd name="connsiteX15325" fmla="*/ 2056543 w 2810446"/>
              <a:gd name="connsiteY15325" fmla="*/ 762476 h 1405699"/>
              <a:gd name="connsiteX15326" fmla="*/ 2059686 w 2810446"/>
              <a:gd name="connsiteY15326" fmla="*/ 759333 h 1405699"/>
              <a:gd name="connsiteX15327" fmla="*/ 2056543 w 2810446"/>
              <a:gd name="connsiteY15327" fmla="*/ 756190 h 1405699"/>
              <a:gd name="connsiteX15328" fmla="*/ 2053400 w 2810446"/>
              <a:gd name="connsiteY15328" fmla="*/ 759333 h 1405699"/>
              <a:gd name="connsiteX15329" fmla="*/ 2056543 w 2810446"/>
              <a:gd name="connsiteY15329" fmla="*/ 762476 h 1405699"/>
              <a:gd name="connsiteX15330" fmla="*/ 2055400 w 2810446"/>
              <a:gd name="connsiteY15330" fmla="*/ 775621 h 1405699"/>
              <a:gd name="connsiteX15331" fmla="*/ 2058543 w 2810446"/>
              <a:gd name="connsiteY15331" fmla="*/ 772478 h 1405699"/>
              <a:gd name="connsiteX15332" fmla="*/ 2055400 w 2810446"/>
              <a:gd name="connsiteY15332" fmla="*/ 769334 h 1405699"/>
              <a:gd name="connsiteX15333" fmla="*/ 2052257 w 2810446"/>
              <a:gd name="connsiteY15333" fmla="*/ 772478 h 1405699"/>
              <a:gd name="connsiteX15334" fmla="*/ 2055400 w 2810446"/>
              <a:gd name="connsiteY15334" fmla="*/ 775621 h 1405699"/>
              <a:gd name="connsiteX15335" fmla="*/ 937927 w 2810446"/>
              <a:gd name="connsiteY15335" fmla="*/ 1153859 h 1405699"/>
              <a:gd name="connsiteX15336" fmla="*/ 941070 w 2810446"/>
              <a:gd name="connsiteY15336" fmla="*/ 1150715 h 1405699"/>
              <a:gd name="connsiteX15337" fmla="*/ 937927 w 2810446"/>
              <a:gd name="connsiteY15337" fmla="*/ 1147572 h 1405699"/>
              <a:gd name="connsiteX15338" fmla="*/ 934784 w 2810446"/>
              <a:gd name="connsiteY15338" fmla="*/ 1150715 h 1405699"/>
              <a:gd name="connsiteX15339" fmla="*/ 937927 w 2810446"/>
              <a:gd name="connsiteY15339" fmla="*/ 1153859 h 1405699"/>
              <a:gd name="connsiteX15340" fmla="*/ 928973 w 2810446"/>
              <a:gd name="connsiteY15340" fmla="*/ 1144143 h 1405699"/>
              <a:gd name="connsiteX15341" fmla="*/ 932117 w 2810446"/>
              <a:gd name="connsiteY15341" fmla="*/ 1141000 h 1405699"/>
              <a:gd name="connsiteX15342" fmla="*/ 928973 w 2810446"/>
              <a:gd name="connsiteY15342" fmla="*/ 1137857 h 1405699"/>
              <a:gd name="connsiteX15343" fmla="*/ 925830 w 2810446"/>
              <a:gd name="connsiteY15343" fmla="*/ 1141000 h 1405699"/>
              <a:gd name="connsiteX15344" fmla="*/ 928973 w 2810446"/>
              <a:gd name="connsiteY15344" fmla="*/ 1144143 h 1405699"/>
              <a:gd name="connsiteX15345" fmla="*/ 920210 w 2810446"/>
              <a:gd name="connsiteY15345" fmla="*/ 1134237 h 1405699"/>
              <a:gd name="connsiteX15346" fmla="*/ 923354 w 2810446"/>
              <a:gd name="connsiteY15346" fmla="*/ 1131094 h 1405699"/>
              <a:gd name="connsiteX15347" fmla="*/ 920210 w 2810446"/>
              <a:gd name="connsiteY15347" fmla="*/ 1127951 h 1405699"/>
              <a:gd name="connsiteX15348" fmla="*/ 917067 w 2810446"/>
              <a:gd name="connsiteY15348" fmla="*/ 1131094 h 1405699"/>
              <a:gd name="connsiteX15349" fmla="*/ 920210 w 2810446"/>
              <a:gd name="connsiteY15349" fmla="*/ 1134237 h 1405699"/>
              <a:gd name="connsiteX15350" fmla="*/ 911638 w 2810446"/>
              <a:gd name="connsiteY15350" fmla="*/ 1124141 h 1405699"/>
              <a:gd name="connsiteX15351" fmla="*/ 914781 w 2810446"/>
              <a:gd name="connsiteY15351" fmla="*/ 1120997 h 1405699"/>
              <a:gd name="connsiteX15352" fmla="*/ 911638 w 2810446"/>
              <a:gd name="connsiteY15352" fmla="*/ 1117854 h 1405699"/>
              <a:gd name="connsiteX15353" fmla="*/ 908495 w 2810446"/>
              <a:gd name="connsiteY15353" fmla="*/ 1120997 h 1405699"/>
              <a:gd name="connsiteX15354" fmla="*/ 911638 w 2810446"/>
              <a:gd name="connsiteY15354" fmla="*/ 1124141 h 1405699"/>
              <a:gd name="connsiteX15355" fmla="*/ 903351 w 2810446"/>
              <a:gd name="connsiteY15355" fmla="*/ 1113854 h 1405699"/>
              <a:gd name="connsiteX15356" fmla="*/ 906494 w 2810446"/>
              <a:gd name="connsiteY15356" fmla="*/ 1110710 h 1405699"/>
              <a:gd name="connsiteX15357" fmla="*/ 903351 w 2810446"/>
              <a:gd name="connsiteY15357" fmla="*/ 1107567 h 1405699"/>
              <a:gd name="connsiteX15358" fmla="*/ 900208 w 2810446"/>
              <a:gd name="connsiteY15358" fmla="*/ 1110710 h 1405699"/>
              <a:gd name="connsiteX15359" fmla="*/ 903351 w 2810446"/>
              <a:gd name="connsiteY15359" fmla="*/ 1113854 h 1405699"/>
              <a:gd name="connsiteX15360" fmla="*/ 895160 w 2810446"/>
              <a:gd name="connsiteY15360" fmla="*/ 1103471 h 1405699"/>
              <a:gd name="connsiteX15361" fmla="*/ 898303 w 2810446"/>
              <a:gd name="connsiteY15361" fmla="*/ 1100328 h 1405699"/>
              <a:gd name="connsiteX15362" fmla="*/ 895160 w 2810446"/>
              <a:gd name="connsiteY15362" fmla="*/ 1097185 h 1405699"/>
              <a:gd name="connsiteX15363" fmla="*/ 892016 w 2810446"/>
              <a:gd name="connsiteY15363" fmla="*/ 1100328 h 1405699"/>
              <a:gd name="connsiteX15364" fmla="*/ 895160 w 2810446"/>
              <a:gd name="connsiteY15364" fmla="*/ 1103471 h 1405699"/>
              <a:gd name="connsiteX15365" fmla="*/ 887254 w 2810446"/>
              <a:gd name="connsiteY15365" fmla="*/ 1092899 h 1405699"/>
              <a:gd name="connsiteX15366" fmla="*/ 890397 w 2810446"/>
              <a:gd name="connsiteY15366" fmla="*/ 1089755 h 1405699"/>
              <a:gd name="connsiteX15367" fmla="*/ 887254 w 2810446"/>
              <a:gd name="connsiteY15367" fmla="*/ 1086612 h 1405699"/>
              <a:gd name="connsiteX15368" fmla="*/ 884111 w 2810446"/>
              <a:gd name="connsiteY15368" fmla="*/ 1089755 h 1405699"/>
              <a:gd name="connsiteX15369" fmla="*/ 887254 w 2810446"/>
              <a:gd name="connsiteY15369" fmla="*/ 1092899 h 1405699"/>
              <a:gd name="connsiteX15370" fmla="*/ 879538 w 2810446"/>
              <a:gd name="connsiteY15370" fmla="*/ 1082135 h 1405699"/>
              <a:gd name="connsiteX15371" fmla="*/ 882682 w 2810446"/>
              <a:gd name="connsiteY15371" fmla="*/ 1078992 h 1405699"/>
              <a:gd name="connsiteX15372" fmla="*/ 879538 w 2810446"/>
              <a:gd name="connsiteY15372" fmla="*/ 1075849 h 1405699"/>
              <a:gd name="connsiteX15373" fmla="*/ 876395 w 2810446"/>
              <a:gd name="connsiteY15373" fmla="*/ 1078992 h 1405699"/>
              <a:gd name="connsiteX15374" fmla="*/ 879538 w 2810446"/>
              <a:gd name="connsiteY15374" fmla="*/ 1082135 h 1405699"/>
              <a:gd name="connsiteX15375" fmla="*/ 872014 w 2810446"/>
              <a:gd name="connsiteY15375" fmla="*/ 1071182 h 1405699"/>
              <a:gd name="connsiteX15376" fmla="*/ 875157 w 2810446"/>
              <a:gd name="connsiteY15376" fmla="*/ 1068038 h 1405699"/>
              <a:gd name="connsiteX15377" fmla="*/ 872014 w 2810446"/>
              <a:gd name="connsiteY15377" fmla="*/ 1064895 h 1405699"/>
              <a:gd name="connsiteX15378" fmla="*/ 868871 w 2810446"/>
              <a:gd name="connsiteY15378" fmla="*/ 1068038 h 1405699"/>
              <a:gd name="connsiteX15379" fmla="*/ 872014 w 2810446"/>
              <a:gd name="connsiteY15379" fmla="*/ 1071182 h 1405699"/>
              <a:gd name="connsiteX15380" fmla="*/ 864775 w 2810446"/>
              <a:gd name="connsiteY15380" fmla="*/ 1060133 h 1405699"/>
              <a:gd name="connsiteX15381" fmla="*/ 867918 w 2810446"/>
              <a:gd name="connsiteY15381" fmla="*/ 1056989 h 1405699"/>
              <a:gd name="connsiteX15382" fmla="*/ 864775 w 2810446"/>
              <a:gd name="connsiteY15382" fmla="*/ 1053846 h 1405699"/>
              <a:gd name="connsiteX15383" fmla="*/ 861632 w 2810446"/>
              <a:gd name="connsiteY15383" fmla="*/ 1056989 h 1405699"/>
              <a:gd name="connsiteX15384" fmla="*/ 864775 w 2810446"/>
              <a:gd name="connsiteY15384" fmla="*/ 1060133 h 1405699"/>
              <a:gd name="connsiteX15385" fmla="*/ 857726 w 2810446"/>
              <a:gd name="connsiteY15385" fmla="*/ 1048988 h 1405699"/>
              <a:gd name="connsiteX15386" fmla="*/ 860870 w 2810446"/>
              <a:gd name="connsiteY15386" fmla="*/ 1045845 h 1405699"/>
              <a:gd name="connsiteX15387" fmla="*/ 857726 w 2810446"/>
              <a:gd name="connsiteY15387" fmla="*/ 1042702 h 1405699"/>
              <a:gd name="connsiteX15388" fmla="*/ 854583 w 2810446"/>
              <a:gd name="connsiteY15388" fmla="*/ 1045845 h 1405699"/>
              <a:gd name="connsiteX15389" fmla="*/ 857726 w 2810446"/>
              <a:gd name="connsiteY15389" fmla="*/ 1048988 h 1405699"/>
              <a:gd name="connsiteX15390" fmla="*/ 850963 w 2810446"/>
              <a:gd name="connsiteY15390" fmla="*/ 1037654 h 1405699"/>
              <a:gd name="connsiteX15391" fmla="*/ 854107 w 2810446"/>
              <a:gd name="connsiteY15391" fmla="*/ 1034510 h 1405699"/>
              <a:gd name="connsiteX15392" fmla="*/ 850963 w 2810446"/>
              <a:gd name="connsiteY15392" fmla="*/ 1031367 h 1405699"/>
              <a:gd name="connsiteX15393" fmla="*/ 847820 w 2810446"/>
              <a:gd name="connsiteY15393" fmla="*/ 1034510 h 1405699"/>
              <a:gd name="connsiteX15394" fmla="*/ 850963 w 2810446"/>
              <a:gd name="connsiteY15394" fmla="*/ 1037654 h 1405699"/>
              <a:gd name="connsiteX15395" fmla="*/ 844391 w 2810446"/>
              <a:gd name="connsiteY15395" fmla="*/ 1026128 h 1405699"/>
              <a:gd name="connsiteX15396" fmla="*/ 847535 w 2810446"/>
              <a:gd name="connsiteY15396" fmla="*/ 1022985 h 1405699"/>
              <a:gd name="connsiteX15397" fmla="*/ 844391 w 2810446"/>
              <a:gd name="connsiteY15397" fmla="*/ 1019842 h 1405699"/>
              <a:gd name="connsiteX15398" fmla="*/ 841248 w 2810446"/>
              <a:gd name="connsiteY15398" fmla="*/ 1022985 h 1405699"/>
              <a:gd name="connsiteX15399" fmla="*/ 844391 w 2810446"/>
              <a:gd name="connsiteY15399" fmla="*/ 1026128 h 1405699"/>
              <a:gd name="connsiteX15400" fmla="*/ 838010 w 2810446"/>
              <a:gd name="connsiteY15400" fmla="*/ 1014508 h 1405699"/>
              <a:gd name="connsiteX15401" fmla="*/ 841153 w 2810446"/>
              <a:gd name="connsiteY15401" fmla="*/ 1011365 h 1405699"/>
              <a:gd name="connsiteX15402" fmla="*/ 838010 w 2810446"/>
              <a:gd name="connsiteY15402" fmla="*/ 1008221 h 1405699"/>
              <a:gd name="connsiteX15403" fmla="*/ 834866 w 2810446"/>
              <a:gd name="connsiteY15403" fmla="*/ 1011365 h 1405699"/>
              <a:gd name="connsiteX15404" fmla="*/ 838010 w 2810446"/>
              <a:gd name="connsiteY15404" fmla="*/ 1014508 h 1405699"/>
              <a:gd name="connsiteX15405" fmla="*/ 831913 w 2810446"/>
              <a:gd name="connsiteY15405" fmla="*/ 1002792 h 1405699"/>
              <a:gd name="connsiteX15406" fmla="*/ 835057 w 2810446"/>
              <a:gd name="connsiteY15406" fmla="*/ 999649 h 1405699"/>
              <a:gd name="connsiteX15407" fmla="*/ 831913 w 2810446"/>
              <a:gd name="connsiteY15407" fmla="*/ 996506 h 1405699"/>
              <a:gd name="connsiteX15408" fmla="*/ 828770 w 2810446"/>
              <a:gd name="connsiteY15408" fmla="*/ 999649 h 1405699"/>
              <a:gd name="connsiteX15409" fmla="*/ 831913 w 2810446"/>
              <a:gd name="connsiteY15409" fmla="*/ 1002792 h 1405699"/>
              <a:gd name="connsiteX15410" fmla="*/ 826008 w 2810446"/>
              <a:gd name="connsiteY15410" fmla="*/ 990981 h 1405699"/>
              <a:gd name="connsiteX15411" fmla="*/ 829151 w 2810446"/>
              <a:gd name="connsiteY15411" fmla="*/ 987838 h 1405699"/>
              <a:gd name="connsiteX15412" fmla="*/ 826008 w 2810446"/>
              <a:gd name="connsiteY15412" fmla="*/ 984695 h 1405699"/>
              <a:gd name="connsiteX15413" fmla="*/ 822865 w 2810446"/>
              <a:gd name="connsiteY15413" fmla="*/ 987838 h 1405699"/>
              <a:gd name="connsiteX15414" fmla="*/ 826008 w 2810446"/>
              <a:gd name="connsiteY15414" fmla="*/ 990981 h 1405699"/>
              <a:gd name="connsiteX15415" fmla="*/ 820388 w 2810446"/>
              <a:gd name="connsiteY15415" fmla="*/ 978980 h 1405699"/>
              <a:gd name="connsiteX15416" fmla="*/ 823532 w 2810446"/>
              <a:gd name="connsiteY15416" fmla="*/ 975836 h 1405699"/>
              <a:gd name="connsiteX15417" fmla="*/ 820388 w 2810446"/>
              <a:gd name="connsiteY15417" fmla="*/ 972693 h 1405699"/>
              <a:gd name="connsiteX15418" fmla="*/ 817245 w 2810446"/>
              <a:gd name="connsiteY15418" fmla="*/ 975836 h 1405699"/>
              <a:gd name="connsiteX15419" fmla="*/ 820388 w 2810446"/>
              <a:gd name="connsiteY15419" fmla="*/ 978980 h 1405699"/>
              <a:gd name="connsiteX15420" fmla="*/ 815054 w 2810446"/>
              <a:gd name="connsiteY15420" fmla="*/ 966883 h 1405699"/>
              <a:gd name="connsiteX15421" fmla="*/ 818198 w 2810446"/>
              <a:gd name="connsiteY15421" fmla="*/ 963740 h 1405699"/>
              <a:gd name="connsiteX15422" fmla="*/ 815054 w 2810446"/>
              <a:gd name="connsiteY15422" fmla="*/ 960596 h 1405699"/>
              <a:gd name="connsiteX15423" fmla="*/ 811911 w 2810446"/>
              <a:gd name="connsiteY15423" fmla="*/ 963740 h 1405699"/>
              <a:gd name="connsiteX15424" fmla="*/ 815054 w 2810446"/>
              <a:gd name="connsiteY15424" fmla="*/ 966883 h 1405699"/>
              <a:gd name="connsiteX15425" fmla="*/ 809911 w 2810446"/>
              <a:gd name="connsiteY15425" fmla="*/ 954691 h 1405699"/>
              <a:gd name="connsiteX15426" fmla="*/ 813054 w 2810446"/>
              <a:gd name="connsiteY15426" fmla="*/ 951548 h 1405699"/>
              <a:gd name="connsiteX15427" fmla="*/ 809911 w 2810446"/>
              <a:gd name="connsiteY15427" fmla="*/ 948404 h 1405699"/>
              <a:gd name="connsiteX15428" fmla="*/ 806768 w 2810446"/>
              <a:gd name="connsiteY15428" fmla="*/ 951548 h 1405699"/>
              <a:gd name="connsiteX15429" fmla="*/ 809911 w 2810446"/>
              <a:gd name="connsiteY15429" fmla="*/ 954691 h 1405699"/>
              <a:gd name="connsiteX15430" fmla="*/ 805053 w 2810446"/>
              <a:gd name="connsiteY15430" fmla="*/ 942404 h 1405699"/>
              <a:gd name="connsiteX15431" fmla="*/ 808196 w 2810446"/>
              <a:gd name="connsiteY15431" fmla="*/ 939260 h 1405699"/>
              <a:gd name="connsiteX15432" fmla="*/ 805053 w 2810446"/>
              <a:gd name="connsiteY15432" fmla="*/ 936117 h 1405699"/>
              <a:gd name="connsiteX15433" fmla="*/ 801910 w 2810446"/>
              <a:gd name="connsiteY15433" fmla="*/ 939260 h 1405699"/>
              <a:gd name="connsiteX15434" fmla="*/ 805053 w 2810446"/>
              <a:gd name="connsiteY15434" fmla="*/ 942404 h 1405699"/>
              <a:gd name="connsiteX15435" fmla="*/ 800481 w 2810446"/>
              <a:gd name="connsiteY15435" fmla="*/ 930021 h 1405699"/>
              <a:gd name="connsiteX15436" fmla="*/ 803624 w 2810446"/>
              <a:gd name="connsiteY15436" fmla="*/ 926878 h 1405699"/>
              <a:gd name="connsiteX15437" fmla="*/ 800481 w 2810446"/>
              <a:gd name="connsiteY15437" fmla="*/ 923735 h 1405699"/>
              <a:gd name="connsiteX15438" fmla="*/ 797338 w 2810446"/>
              <a:gd name="connsiteY15438" fmla="*/ 926878 h 1405699"/>
              <a:gd name="connsiteX15439" fmla="*/ 800481 w 2810446"/>
              <a:gd name="connsiteY15439" fmla="*/ 930021 h 1405699"/>
              <a:gd name="connsiteX15440" fmla="*/ 796100 w 2810446"/>
              <a:gd name="connsiteY15440" fmla="*/ 917543 h 1405699"/>
              <a:gd name="connsiteX15441" fmla="*/ 799243 w 2810446"/>
              <a:gd name="connsiteY15441" fmla="*/ 914400 h 1405699"/>
              <a:gd name="connsiteX15442" fmla="*/ 796100 w 2810446"/>
              <a:gd name="connsiteY15442" fmla="*/ 911257 h 1405699"/>
              <a:gd name="connsiteX15443" fmla="*/ 792956 w 2810446"/>
              <a:gd name="connsiteY15443" fmla="*/ 914400 h 1405699"/>
              <a:gd name="connsiteX15444" fmla="*/ 796100 w 2810446"/>
              <a:gd name="connsiteY15444" fmla="*/ 917543 h 1405699"/>
              <a:gd name="connsiteX15445" fmla="*/ 792004 w 2810446"/>
              <a:gd name="connsiteY15445" fmla="*/ 904970 h 1405699"/>
              <a:gd name="connsiteX15446" fmla="*/ 795147 w 2810446"/>
              <a:gd name="connsiteY15446" fmla="*/ 901827 h 1405699"/>
              <a:gd name="connsiteX15447" fmla="*/ 792004 w 2810446"/>
              <a:gd name="connsiteY15447" fmla="*/ 898684 h 1405699"/>
              <a:gd name="connsiteX15448" fmla="*/ 788861 w 2810446"/>
              <a:gd name="connsiteY15448" fmla="*/ 901827 h 1405699"/>
              <a:gd name="connsiteX15449" fmla="*/ 792004 w 2810446"/>
              <a:gd name="connsiteY15449" fmla="*/ 904970 h 1405699"/>
              <a:gd name="connsiteX15450" fmla="*/ 788099 w 2810446"/>
              <a:gd name="connsiteY15450" fmla="*/ 892302 h 1405699"/>
              <a:gd name="connsiteX15451" fmla="*/ 791242 w 2810446"/>
              <a:gd name="connsiteY15451" fmla="*/ 889159 h 1405699"/>
              <a:gd name="connsiteX15452" fmla="*/ 788099 w 2810446"/>
              <a:gd name="connsiteY15452" fmla="*/ 886015 h 1405699"/>
              <a:gd name="connsiteX15453" fmla="*/ 784955 w 2810446"/>
              <a:gd name="connsiteY15453" fmla="*/ 889159 h 1405699"/>
              <a:gd name="connsiteX15454" fmla="*/ 788099 w 2810446"/>
              <a:gd name="connsiteY15454" fmla="*/ 892302 h 1405699"/>
              <a:gd name="connsiteX15455" fmla="*/ 784479 w 2810446"/>
              <a:gd name="connsiteY15455" fmla="*/ 879538 h 1405699"/>
              <a:gd name="connsiteX15456" fmla="*/ 787622 w 2810446"/>
              <a:gd name="connsiteY15456" fmla="*/ 876395 h 1405699"/>
              <a:gd name="connsiteX15457" fmla="*/ 784479 w 2810446"/>
              <a:gd name="connsiteY15457" fmla="*/ 873252 h 1405699"/>
              <a:gd name="connsiteX15458" fmla="*/ 781336 w 2810446"/>
              <a:gd name="connsiteY15458" fmla="*/ 876395 h 1405699"/>
              <a:gd name="connsiteX15459" fmla="*/ 784479 w 2810446"/>
              <a:gd name="connsiteY15459" fmla="*/ 879538 h 1405699"/>
              <a:gd name="connsiteX15460" fmla="*/ 781145 w 2810446"/>
              <a:gd name="connsiteY15460" fmla="*/ 866775 h 1405699"/>
              <a:gd name="connsiteX15461" fmla="*/ 784288 w 2810446"/>
              <a:gd name="connsiteY15461" fmla="*/ 863632 h 1405699"/>
              <a:gd name="connsiteX15462" fmla="*/ 781145 w 2810446"/>
              <a:gd name="connsiteY15462" fmla="*/ 860488 h 1405699"/>
              <a:gd name="connsiteX15463" fmla="*/ 778002 w 2810446"/>
              <a:gd name="connsiteY15463" fmla="*/ 863632 h 1405699"/>
              <a:gd name="connsiteX15464" fmla="*/ 781145 w 2810446"/>
              <a:gd name="connsiteY15464" fmla="*/ 866775 h 1405699"/>
              <a:gd name="connsiteX15465" fmla="*/ 778097 w 2810446"/>
              <a:gd name="connsiteY15465" fmla="*/ 853916 h 1405699"/>
              <a:gd name="connsiteX15466" fmla="*/ 781240 w 2810446"/>
              <a:gd name="connsiteY15466" fmla="*/ 850773 h 1405699"/>
              <a:gd name="connsiteX15467" fmla="*/ 778097 w 2810446"/>
              <a:gd name="connsiteY15467" fmla="*/ 847630 h 1405699"/>
              <a:gd name="connsiteX15468" fmla="*/ 774954 w 2810446"/>
              <a:gd name="connsiteY15468" fmla="*/ 850773 h 1405699"/>
              <a:gd name="connsiteX15469" fmla="*/ 778097 w 2810446"/>
              <a:gd name="connsiteY15469" fmla="*/ 853916 h 1405699"/>
              <a:gd name="connsiteX15470" fmla="*/ 775240 w 2810446"/>
              <a:gd name="connsiteY15470" fmla="*/ 840962 h 1405699"/>
              <a:gd name="connsiteX15471" fmla="*/ 778383 w 2810446"/>
              <a:gd name="connsiteY15471" fmla="*/ 837819 h 1405699"/>
              <a:gd name="connsiteX15472" fmla="*/ 775240 w 2810446"/>
              <a:gd name="connsiteY15472" fmla="*/ 834676 h 1405699"/>
              <a:gd name="connsiteX15473" fmla="*/ 772097 w 2810446"/>
              <a:gd name="connsiteY15473" fmla="*/ 837819 h 1405699"/>
              <a:gd name="connsiteX15474" fmla="*/ 775240 w 2810446"/>
              <a:gd name="connsiteY15474" fmla="*/ 840962 h 1405699"/>
              <a:gd name="connsiteX15475" fmla="*/ 772763 w 2810446"/>
              <a:gd name="connsiteY15475" fmla="*/ 828008 h 1405699"/>
              <a:gd name="connsiteX15476" fmla="*/ 775907 w 2810446"/>
              <a:gd name="connsiteY15476" fmla="*/ 824865 h 1405699"/>
              <a:gd name="connsiteX15477" fmla="*/ 772763 w 2810446"/>
              <a:gd name="connsiteY15477" fmla="*/ 821722 h 1405699"/>
              <a:gd name="connsiteX15478" fmla="*/ 769620 w 2810446"/>
              <a:gd name="connsiteY15478" fmla="*/ 824865 h 1405699"/>
              <a:gd name="connsiteX15479" fmla="*/ 772763 w 2810446"/>
              <a:gd name="connsiteY15479" fmla="*/ 828008 h 1405699"/>
              <a:gd name="connsiteX15480" fmla="*/ 770477 w 2810446"/>
              <a:gd name="connsiteY15480" fmla="*/ 814959 h 1405699"/>
              <a:gd name="connsiteX15481" fmla="*/ 773621 w 2810446"/>
              <a:gd name="connsiteY15481" fmla="*/ 811816 h 1405699"/>
              <a:gd name="connsiteX15482" fmla="*/ 770477 w 2810446"/>
              <a:gd name="connsiteY15482" fmla="*/ 808673 h 1405699"/>
              <a:gd name="connsiteX15483" fmla="*/ 767334 w 2810446"/>
              <a:gd name="connsiteY15483" fmla="*/ 811816 h 1405699"/>
              <a:gd name="connsiteX15484" fmla="*/ 770477 w 2810446"/>
              <a:gd name="connsiteY15484" fmla="*/ 814959 h 1405699"/>
              <a:gd name="connsiteX15485" fmla="*/ 768477 w 2810446"/>
              <a:gd name="connsiteY15485" fmla="*/ 801910 h 1405699"/>
              <a:gd name="connsiteX15486" fmla="*/ 771620 w 2810446"/>
              <a:gd name="connsiteY15486" fmla="*/ 798767 h 1405699"/>
              <a:gd name="connsiteX15487" fmla="*/ 768477 w 2810446"/>
              <a:gd name="connsiteY15487" fmla="*/ 795623 h 1405699"/>
              <a:gd name="connsiteX15488" fmla="*/ 765334 w 2810446"/>
              <a:gd name="connsiteY15488" fmla="*/ 798767 h 1405699"/>
              <a:gd name="connsiteX15489" fmla="*/ 768477 w 2810446"/>
              <a:gd name="connsiteY15489" fmla="*/ 801910 h 1405699"/>
              <a:gd name="connsiteX15490" fmla="*/ 764000 w 2810446"/>
              <a:gd name="connsiteY15490" fmla="*/ 762476 h 1405699"/>
              <a:gd name="connsiteX15491" fmla="*/ 767144 w 2810446"/>
              <a:gd name="connsiteY15491" fmla="*/ 759333 h 1405699"/>
              <a:gd name="connsiteX15492" fmla="*/ 764000 w 2810446"/>
              <a:gd name="connsiteY15492" fmla="*/ 756190 h 1405699"/>
              <a:gd name="connsiteX15493" fmla="*/ 760857 w 2810446"/>
              <a:gd name="connsiteY15493" fmla="*/ 759333 h 1405699"/>
              <a:gd name="connsiteX15494" fmla="*/ 764000 w 2810446"/>
              <a:gd name="connsiteY15494" fmla="*/ 762476 h 1405699"/>
              <a:gd name="connsiteX15495" fmla="*/ 763048 w 2810446"/>
              <a:gd name="connsiteY15495" fmla="*/ 749237 h 1405699"/>
              <a:gd name="connsiteX15496" fmla="*/ 766191 w 2810446"/>
              <a:gd name="connsiteY15496" fmla="*/ 746093 h 1405699"/>
              <a:gd name="connsiteX15497" fmla="*/ 763048 w 2810446"/>
              <a:gd name="connsiteY15497" fmla="*/ 742950 h 1405699"/>
              <a:gd name="connsiteX15498" fmla="*/ 759905 w 2810446"/>
              <a:gd name="connsiteY15498" fmla="*/ 746093 h 1405699"/>
              <a:gd name="connsiteX15499" fmla="*/ 763048 w 2810446"/>
              <a:gd name="connsiteY15499" fmla="*/ 749237 h 1405699"/>
              <a:gd name="connsiteX15500" fmla="*/ 778097 w 2810446"/>
              <a:gd name="connsiteY15500" fmla="*/ 565309 h 1405699"/>
              <a:gd name="connsiteX15501" fmla="*/ 781240 w 2810446"/>
              <a:gd name="connsiteY15501" fmla="*/ 562166 h 1405699"/>
              <a:gd name="connsiteX15502" fmla="*/ 778097 w 2810446"/>
              <a:gd name="connsiteY15502" fmla="*/ 559022 h 1405699"/>
              <a:gd name="connsiteX15503" fmla="*/ 774954 w 2810446"/>
              <a:gd name="connsiteY15503" fmla="*/ 562166 h 1405699"/>
              <a:gd name="connsiteX15504" fmla="*/ 778097 w 2810446"/>
              <a:gd name="connsiteY15504" fmla="*/ 565309 h 1405699"/>
              <a:gd name="connsiteX15505" fmla="*/ 784479 w 2810446"/>
              <a:gd name="connsiteY15505" fmla="*/ 539591 h 1405699"/>
              <a:gd name="connsiteX15506" fmla="*/ 787622 w 2810446"/>
              <a:gd name="connsiteY15506" fmla="*/ 536448 h 1405699"/>
              <a:gd name="connsiteX15507" fmla="*/ 784479 w 2810446"/>
              <a:gd name="connsiteY15507" fmla="*/ 533305 h 1405699"/>
              <a:gd name="connsiteX15508" fmla="*/ 781336 w 2810446"/>
              <a:gd name="connsiteY15508" fmla="*/ 536448 h 1405699"/>
              <a:gd name="connsiteX15509" fmla="*/ 784479 w 2810446"/>
              <a:gd name="connsiteY15509" fmla="*/ 539591 h 1405699"/>
              <a:gd name="connsiteX15510" fmla="*/ 788099 w 2810446"/>
              <a:gd name="connsiteY15510" fmla="*/ 526923 h 1405699"/>
              <a:gd name="connsiteX15511" fmla="*/ 791242 w 2810446"/>
              <a:gd name="connsiteY15511" fmla="*/ 523780 h 1405699"/>
              <a:gd name="connsiteX15512" fmla="*/ 788099 w 2810446"/>
              <a:gd name="connsiteY15512" fmla="*/ 520637 h 1405699"/>
              <a:gd name="connsiteX15513" fmla="*/ 784955 w 2810446"/>
              <a:gd name="connsiteY15513" fmla="*/ 523780 h 1405699"/>
              <a:gd name="connsiteX15514" fmla="*/ 788099 w 2810446"/>
              <a:gd name="connsiteY15514" fmla="*/ 526923 h 1405699"/>
              <a:gd name="connsiteX15515" fmla="*/ 792004 w 2810446"/>
              <a:gd name="connsiteY15515" fmla="*/ 514255 h 1405699"/>
              <a:gd name="connsiteX15516" fmla="*/ 795147 w 2810446"/>
              <a:gd name="connsiteY15516" fmla="*/ 511112 h 1405699"/>
              <a:gd name="connsiteX15517" fmla="*/ 792004 w 2810446"/>
              <a:gd name="connsiteY15517" fmla="*/ 507968 h 1405699"/>
              <a:gd name="connsiteX15518" fmla="*/ 788861 w 2810446"/>
              <a:gd name="connsiteY15518" fmla="*/ 511112 h 1405699"/>
              <a:gd name="connsiteX15519" fmla="*/ 792004 w 2810446"/>
              <a:gd name="connsiteY15519" fmla="*/ 514255 h 1405699"/>
              <a:gd name="connsiteX15520" fmla="*/ 796100 w 2810446"/>
              <a:gd name="connsiteY15520" fmla="*/ 501682 h 1405699"/>
              <a:gd name="connsiteX15521" fmla="*/ 799243 w 2810446"/>
              <a:gd name="connsiteY15521" fmla="*/ 498539 h 1405699"/>
              <a:gd name="connsiteX15522" fmla="*/ 796100 w 2810446"/>
              <a:gd name="connsiteY15522" fmla="*/ 495395 h 1405699"/>
              <a:gd name="connsiteX15523" fmla="*/ 792956 w 2810446"/>
              <a:gd name="connsiteY15523" fmla="*/ 498539 h 1405699"/>
              <a:gd name="connsiteX15524" fmla="*/ 796100 w 2810446"/>
              <a:gd name="connsiteY15524" fmla="*/ 501682 h 1405699"/>
              <a:gd name="connsiteX15525" fmla="*/ 800481 w 2810446"/>
              <a:gd name="connsiteY15525" fmla="*/ 489204 h 1405699"/>
              <a:gd name="connsiteX15526" fmla="*/ 803624 w 2810446"/>
              <a:gd name="connsiteY15526" fmla="*/ 486061 h 1405699"/>
              <a:gd name="connsiteX15527" fmla="*/ 800481 w 2810446"/>
              <a:gd name="connsiteY15527" fmla="*/ 482918 h 1405699"/>
              <a:gd name="connsiteX15528" fmla="*/ 797338 w 2810446"/>
              <a:gd name="connsiteY15528" fmla="*/ 486061 h 1405699"/>
              <a:gd name="connsiteX15529" fmla="*/ 800481 w 2810446"/>
              <a:gd name="connsiteY15529" fmla="*/ 489204 h 1405699"/>
              <a:gd name="connsiteX15530" fmla="*/ 805053 w 2810446"/>
              <a:gd name="connsiteY15530" fmla="*/ 476822 h 1405699"/>
              <a:gd name="connsiteX15531" fmla="*/ 808196 w 2810446"/>
              <a:gd name="connsiteY15531" fmla="*/ 473678 h 1405699"/>
              <a:gd name="connsiteX15532" fmla="*/ 805053 w 2810446"/>
              <a:gd name="connsiteY15532" fmla="*/ 470535 h 1405699"/>
              <a:gd name="connsiteX15533" fmla="*/ 801910 w 2810446"/>
              <a:gd name="connsiteY15533" fmla="*/ 473678 h 1405699"/>
              <a:gd name="connsiteX15534" fmla="*/ 805053 w 2810446"/>
              <a:gd name="connsiteY15534" fmla="*/ 476822 h 1405699"/>
              <a:gd name="connsiteX15535" fmla="*/ 809911 w 2810446"/>
              <a:gd name="connsiteY15535" fmla="*/ 464534 h 1405699"/>
              <a:gd name="connsiteX15536" fmla="*/ 813054 w 2810446"/>
              <a:gd name="connsiteY15536" fmla="*/ 461391 h 1405699"/>
              <a:gd name="connsiteX15537" fmla="*/ 809911 w 2810446"/>
              <a:gd name="connsiteY15537" fmla="*/ 458248 h 1405699"/>
              <a:gd name="connsiteX15538" fmla="*/ 806768 w 2810446"/>
              <a:gd name="connsiteY15538" fmla="*/ 461391 h 1405699"/>
              <a:gd name="connsiteX15539" fmla="*/ 809911 w 2810446"/>
              <a:gd name="connsiteY15539" fmla="*/ 464534 h 1405699"/>
              <a:gd name="connsiteX15540" fmla="*/ 815054 w 2810446"/>
              <a:gd name="connsiteY15540" fmla="*/ 452342 h 1405699"/>
              <a:gd name="connsiteX15541" fmla="*/ 818198 w 2810446"/>
              <a:gd name="connsiteY15541" fmla="*/ 449199 h 1405699"/>
              <a:gd name="connsiteX15542" fmla="*/ 815054 w 2810446"/>
              <a:gd name="connsiteY15542" fmla="*/ 446056 h 1405699"/>
              <a:gd name="connsiteX15543" fmla="*/ 811911 w 2810446"/>
              <a:gd name="connsiteY15543" fmla="*/ 449199 h 1405699"/>
              <a:gd name="connsiteX15544" fmla="*/ 815054 w 2810446"/>
              <a:gd name="connsiteY15544" fmla="*/ 452342 h 1405699"/>
              <a:gd name="connsiteX15545" fmla="*/ 820388 w 2810446"/>
              <a:gd name="connsiteY15545" fmla="*/ 440246 h 1405699"/>
              <a:gd name="connsiteX15546" fmla="*/ 823532 w 2810446"/>
              <a:gd name="connsiteY15546" fmla="*/ 437102 h 1405699"/>
              <a:gd name="connsiteX15547" fmla="*/ 820388 w 2810446"/>
              <a:gd name="connsiteY15547" fmla="*/ 433959 h 1405699"/>
              <a:gd name="connsiteX15548" fmla="*/ 817245 w 2810446"/>
              <a:gd name="connsiteY15548" fmla="*/ 437102 h 1405699"/>
              <a:gd name="connsiteX15549" fmla="*/ 820388 w 2810446"/>
              <a:gd name="connsiteY15549" fmla="*/ 440246 h 1405699"/>
              <a:gd name="connsiteX15550" fmla="*/ 826008 w 2810446"/>
              <a:gd name="connsiteY15550" fmla="*/ 428244 h 1405699"/>
              <a:gd name="connsiteX15551" fmla="*/ 829151 w 2810446"/>
              <a:gd name="connsiteY15551" fmla="*/ 425101 h 1405699"/>
              <a:gd name="connsiteX15552" fmla="*/ 826008 w 2810446"/>
              <a:gd name="connsiteY15552" fmla="*/ 421958 h 1405699"/>
              <a:gd name="connsiteX15553" fmla="*/ 822865 w 2810446"/>
              <a:gd name="connsiteY15553" fmla="*/ 425101 h 1405699"/>
              <a:gd name="connsiteX15554" fmla="*/ 826008 w 2810446"/>
              <a:gd name="connsiteY15554" fmla="*/ 428244 h 1405699"/>
              <a:gd name="connsiteX15555" fmla="*/ 831913 w 2810446"/>
              <a:gd name="connsiteY15555" fmla="*/ 416338 h 1405699"/>
              <a:gd name="connsiteX15556" fmla="*/ 835057 w 2810446"/>
              <a:gd name="connsiteY15556" fmla="*/ 413195 h 1405699"/>
              <a:gd name="connsiteX15557" fmla="*/ 831913 w 2810446"/>
              <a:gd name="connsiteY15557" fmla="*/ 410051 h 1405699"/>
              <a:gd name="connsiteX15558" fmla="*/ 828770 w 2810446"/>
              <a:gd name="connsiteY15558" fmla="*/ 413195 h 1405699"/>
              <a:gd name="connsiteX15559" fmla="*/ 831913 w 2810446"/>
              <a:gd name="connsiteY15559" fmla="*/ 416338 h 1405699"/>
              <a:gd name="connsiteX15560" fmla="*/ 838010 w 2810446"/>
              <a:gd name="connsiteY15560" fmla="*/ 404622 h 1405699"/>
              <a:gd name="connsiteX15561" fmla="*/ 841153 w 2810446"/>
              <a:gd name="connsiteY15561" fmla="*/ 401479 h 1405699"/>
              <a:gd name="connsiteX15562" fmla="*/ 838010 w 2810446"/>
              <a:gd name="connsiteY15562" fmla="*/ 398336 h 1405699"/>
              <a:gd name="connsiteX15563" fmla="*/ 834866 w 2810446"/>
              <a:gd name="connsiteY15563" fmla="*/ 401479 h 1405699"/>
              <a:gd name="connsiteX15564" fmla="*/ 838010 w 2810446"/>
              <a:gd name="connsiteY15564" fmla="*/ 404622 h 1405699"/>
              <a:gd name="connsiteX15565" fmla="*/ 844391 w 2810446"/>
              <a:gd name="connsiteY15565" fmla="*/ 393001 h 1405699"/>
              <a:gd name="connsiteX15566" fmla="*/ 847535 w 2810446"/>
              <a:gd name="connsiteY15566" fmla="*/ 389858 h 1405699"/>
              <a:gd name="connsiteX15567" fmla="*/ 844391 w 2810446"/>
              <a:gd name="connsiteY15567" fmla="*/ 386715 h 1405699"/>
              <a:gd name="connsiteX15568" fmla="*/ 841248 w 2810446"/>
              <a:gd name="connsiteY15568" fmla="*/ 389858 h 1405699"/>
              <a:gd name="connsiteX15569" fmla="*/ 844391 w 2810446"/>
              <a:gd name="connsiteY15569" fmla="*/ 393001 h 1405699"/>
              <a:gd name="connsiteX15570" fmla="*/ 903351 w 2810446"/>
              <a:gd name="connsiteY15570" fmla="*/ 305276 h 1405699"/>
              <a:gd name="connsiteX15571" fmla="*/ 906494 w 2810446"/>
              <a:gd name="connsiteY15571" fmla="*/ 302133 h 1405699"/>
              <a:gd name="connsiteX15572" fmla="*/ 903351 w 2810446"/>
              <a:gd name="connsiteY15572" fmla="*/ 298990 h 1405699"/>
              <a:gd name="connsiteX15573" fmla="*/ 900208 w 2810446"/>
              <a:gd name="connsiteY15573" fmla="*/ 302133 h 1405699"/>
              <a:gd name="connsiteX15574" fmla="*/ 903351 w 2810446"/>
              <a:gd name="connsiteY15574" fmla="*/ 305276 h 1405699"/>
              <a:gd name="connsiteX15575" fmla="*/ 911638 w 2810446"/>
              <a:gd name="connsiteY15575" fmla="*/ 294989 h 1405699"/>
              <a:gd name="connsiteX15576" fmla="*/ 914781 w 2810446"/>
              <a:gd name="connsiteY15576" fmla="*/ 291846 h 1405699"/>
              <a:gd name="connsiteX15577" fmla="*/ 911638 w 2810446"/>
              <a:gd name="connsiteY15577" fmla="*/ 288703 h 1405699"/>
              <a:gd name="connsiteX15578" fmla="*/ 908495 w 2810446"/>
              <a:gd name="connsiteY15578" fmla="*/ 291846 h 1405699"/>
              <a:gd name="connsiteX15579" fmla="*/ 911638 w 2810446"/>
              <a:gd name="connsiteY15579" fmla="*/ 294989 h 1405699"/>
              <a:gd name="connsiteX15580" fmla="*/ 920210 w 2810446"/>
              <a:gd name="connsiteY15580" fmla="*/ 284988 h 1405699"/>
              <a:gd name="connsiteX15581" fmla="*/ 923354 w 2810446"/>
              <a:gd name="connsiteY15581" fmla="*/ 281845 h 1405699"/>
              <a:gd name="connsiteX15582" fmla="*/ 920210 w 2810446"/>
              <a:gd name="connsiteY15582" fmla="*/ 278702 h 1405699"/>
              <a:gd name="connsiteX15583" fmla="*/ 917067 w 2810446"/>
              <a:gd name="connsiteY15583" fmla="*/ 281845 h 1405699"/>
              <a:gd name="connsiteX15584" fmla="*/ 920210 w 2810446"/>
              <a:gd name="connsiteY15584" fmla="*/ 284988 h 1405699"/>
              <a:gd name="connsiteX15585" fmla="*/ 928973 w 2810446"/>
              <a:gd name="connsiteY15585" fmla="*/ 274987 h 1405699"/>
              <a:gd name="connsiteX15586" fmla="*/ 932117 w 2810446"/>
              <a:gd name="connsiteY15586" fmla="*/ 271844 h 1405699"/>
              <a:gd name="connsiteX15587" fmla="*/ 928973 w 2810446"/>
              <a:gd name="connsiteY15587" fmla="*/ 268700 h 1405699"/>
              <a:gd name="connsiteX15588" fmla="*/ 925830 w 2810446"/>
              <a:gd name="connsiteY15588" fmla="*/ 271844 h 1405699"/>
              <a:gd name="connsiteX15589" fmla="*/ 928973 w 2810446"/>
              <a:gd name="connsiteY15589" fmla="*/ 274987 h 1405699"/>
              <a:gd name="connsiteX15590" fmla="*/ 937927 w 2810446"/>
              <a:gd name="connsiteY15590" fmla="*/ 265271 h 1405699"/>
              <a:gd name="connsiteX15591" fmla="*/ 941070 w 2810446"/>
              <a:gd name="connsiteY15591" fmla="*/ 262128 h 1405699"/>
              <a:gd name="connsiteX15592" fmla="*/ 937927 w 2810446"/>
              <a:gd name="connsiteY15592" fmla="*/ 258985 h 1405699"/>
              <a:gd name="connsiteX15593" fmla="*/ 934784 w 2810446"/>
              <a:gd name="connsiteY15593" fmla="*/ 262128 h 1405699"/>
              <a:gd name="connsiteX15594" fmla="*/ 937927 w 2810446"/>
              <a:gd name="connsiteY15594" fmla="*/ 265271 h 1405699"/>
              <a:gd name="connsiteX15595" fmla="*/ 947071 w 2810446"/>
              <a:gd name="connsiteY15595" fmla="*/ 255746 h 1405699"/>
              <a:gd name="connsiteX15596" fmla="*/ 950214 w 2810446"/>
              <a:gd name="connsiteY15596" fmla="*/ 252603 h 1405699"/>
              <a:gd name="connsiteX15597" fmla="*/ 947071 w 2810446"/>
              <a:gd name="connsiteY15597" fmla="*/ 249460 h 1405699"/>
              <a:gd name="connsiteX15598" fmla="*/ 943928 w 2810446"/>
              <a:gd name="connsiteY15598" fmla="*/ 252603 h 1405699"/>
              <a:gd name="connsiteX15599" fmla="*/ 947071 w 2810446"/>
              <a:gd name="connsiteY15599" fmla="*/ 255746 h 1405699"/>
              <a:gd name="connsiteX15600" fmla="*/ 956501 w 2810446"/>
              <a:gd name="connsiteY15600" fmla="*/ 246412 h 1405699"/>
              <a:gd name="connsiteX15601" fmla="*/ 959644 w 2810446"/>
              <a:gd name="connsiteY15601" fmla="*/ 243269 h 1405699"/>
              <a:gd name="connsiteX15602" fmla="*/ 956501 w 2810446"/>
              <a:gd name="connsiteY15602" fmla="*/ 240125 h 1405699"/>
              <a:gd name="connsiteX15603" fmla="*/ 953357 w 2810446"/>
              <a:gd name="connsiteY15603" fmla="*/ 243269 h 1405699"/>
              <a:gd name="connsiteX15604" fmla="*/ 956501 w 2810446"/>
              <a:gd name="connsiteY15604" fmla="*/ 246412 h 1405699"/>
              <a:gd name="connsiteX15605" fmla="*/ 966026 w 2810446"/>
              <a:gd name="connsiteY15605" fmla="*/ 237268 h 1405699"/>
              <a:gd name="connsiteX15606" fmla="*/ 969169 w 2810446"/>
              <a:gd name="connsiteY15606" fmla="*/ 234125 h 1405699"/>
              <a:gd name="connsiteX15607" fmla="*/ 966026 w 2810446"/>
              <a:gd name="connsiteY15607" fmla="*/ 230981 h 1405699"/>
              <a:gd name="connsiteX15608" fmla="*/ 962882 w 2810446"/>
              <a:gd name="connsiteY15608" fmla="*/ 234125 h 1405699"/>
              <a:gd name="connsiteX15609" fmla="*/ 966026 w 2810446"/>
              <a:gd name="connsiteY15609" fmla="*/ 237268 h 1405699"/>
              <a:gd name="connsiteX15610" fmla="*/ 975741 w 2810446"/>
              <a:gd name="connsiteY15610" fmla="*/ 228314 h 1405699"/>
              <a:gd name="connsiteX15611" fmla="*/ 978884 w 2810446"/>
              <a:gd name="connsiteY15611" fmla="*/ 225171 h 1405699"/>
              <a:gd name="connsiteX15612" fmla="*/ 975741 w 2810446"/>
              <a:gd name="connsiteY15612" fmla="*/ 222028 h 1405699"/>
              <a:gd name="connsiteX15613" fmla="*/ 972598 w 2810446"/>
              <a:gd name="connsiteY15613" fmla="*/ 225171 h 1405699"/>
              <a:gd name="connsiteX15614" fmla="*/ 975741 w 2810446"/>
              <a:gd name="connsiteY15614" fmla="*/ 228314 h 1405699"/>
              <a:gd name="connsiteX15615" fmla="*/ 985647 w 2810446"/>
              <a:gd name="connsiteY15615" fmla="*/ 219551 h 1405699"/>
              <a:gd name="connsiteX15616" fmla="*/ 988790 w 2810446"/>
              <a:gd name="connsiteY15616" fmla="*/ 216408 h 1405699"/>
              <a:gd name="connsiteX15617" fmla="*/ 985647 w 2810446"/>
              <a:gd name="connsiteY15617" fmla="*/ 213265 h 1405699"/>
              <a:gd name="connsiteX15618" fmla="*/ 982504 w 2810446"/>
              <a:gd name="connsiteY15618" fmla="*/ 216408 h 1405699"/>
              <a:gd name="connsiteX15619" fmla="*/ 985647 w 2810446"/>
              <a:gd name="connsiteY15619" fmla="*/ 219551 h 1405699"/>
              <a:gd name="connsiteX15620" fmla="*/ 995744 w 2810446"/>
              <a:gd name="connsiteY15620" fmla="*/ 210979 h 1405699"/>
              <a:gd name="connsiteX15621" fmla="*/ 998887 w 2810446"/>
              <a:gd name="connsiteY15621" fmla="*/ 207836 h 1405699"/>
              <a:gd name="connsiteX15622" fmla="*/ 995744 w 2810446"/>
              <a:gd name="connsiteY15622" fmla="*/ 204692 h 1405699"/>
              <a:gd name="connsiteX15623" fmla="*/ 992600 w 2810446"/>
              <a:gd name="connsiteY15623" fmla="*/ 207836 h 1405699"/>
              <a:gd name="connsiteX15624" fmla="*/ 995744 w 2810446"/>
              <a:gd name="connsiteY15624" fmla="*/ 210979 h 1405699"/>
              <a:gd name="connsiteX15625" fmla="*/ 1006031 w 2810446"/>
              <a:gd name="connsiteY15625" fmla="*/ 202597 h 1405699"/>
              <a:gd name="connsiteX15626" fmla="*/ 1009174 w 2810446"/>
              <a:gd name="connsiteY15626" fmla="*/ 199454 h 1405699"/>
              <a:gd name="connsiteX15627" fmla="*/ 1006031 w 2810446"/>
              <a:gd name="connsiteY15627" fmla="*/ 196310 h 1405699"/>
              <a:gd name="connsiteX15628" fmla="*/ 1002887 w 2810446"/>
              <a:gd name="connsiteY15628" fmla="*/ 199454 h 1405699"/>
              <a:gd name="connsiteX15629" fmla="*/ 1006031 w 2810446"/>
              <a:gd name="connsiteY15629" fmla="*/ 202597 h 1405699"/>
              <a:gd name="connsiteX15630" fmla="*/ 1016413 w 2810446"/>
              <a:gd name="connsiteY15630" fmla="*/ 194501 h 1405699"/>
              <a:gd name="connsiteX15631" fmla="*/ 1019556 w 2810446"/>
              <a:gd name="connsiteY15631" fmla="*/ 191357 h 1405699"/>
              <a:gd name="connsiteX15632" fmla="*/ 1016413 w 2810446"/>
              <a:gd name="connsiteY15632" fmla="*/ 188214 h 1405699"/>
              <a:gd name="connsiteX15633" fmla="*/ 1013270 w 2810446"/>
              <a:gd name="connsiteY15633" fmla="*/ 191357 h 1405699"/>
              <a:gd name="connsiteX15634" fmla="*/ 1016413 w 2810446"/>
              <a:gd name="connsiteY15634" fmla="*/ 194501 h 1405699"/>
              <a:gd name="connsiteX15635" fmla="*/ 1026986 w 2810446"/>
              <a:gd name="connsiteY15635" fmla="*/ 186500 h 1405699"/>
              <a:gd name="connsiteX15636" fmla="*/ 1030129 w 2810446"/>
              <a:gd name="connsiteY15636" fmla="*/ 183356 h 1405699"/>
              <a:gd name="connsiteX15637" fmla="*/ 1026986 w 2810446"/>
              <a:gd name="connsiteY15637" fmla="*/ 180213 h 1405699"/>
              <a:gd name="connsiteX15638" fmla="*/ 1023842 w 2810446"/>
              <a:gd name="connsiteY15638" fmla="*/ 183356 h 1405699"/>
              <a:gd name="connsiteX15639" fmla="*/ 1026986 w 2810446"/>
              <a:gd name="connsiteY15639" fmla="*/ 186500 h 1405699"/>
              <a:gd name="connsiteX15640" fmla="*/ 1037749 w 2810446"/>
              <a:gd name="connsiteY15640" fmla="*/ 178784 h 1405699"/>
              <a:gd name="connsiteX15641" fmla="*/ 1040892 w 2810446"/>
              <a:gd name="connsiteY15641" fmla="*/ 175641 h 1405699"/>
              <a:gd name="connsiteX15642" fmla="*/ 1037749 w 2810446"/>
              <a:gd name="connsiteY15642" fmla="*/ 172498 h 1405699"/>
              <a:gd name="connsiteX15643" fmla="*/ 1034606 w 2810446"/>
              <a:gd name="connsiteY15643" fmla="*/ 175641 h 1405699"/>
              <a:gd name="connsiteX15644" fmla="*/ 1037749 w 2810446"/>
              <a:gd name="connsiteY15644" fmla="*/ 178784 h 1405699"/>
              <a:gd name="connsiteX15645" fmla="*/ 1048607 w 2810446"/>
              <a:gd name="connsiteY15645" fmla="*/ 171355 h 1405699"/>
              <a:gd name="connsiteX15646" fmla="*/ 1051751 w 2810446"/>
              <a:gd name="connsiteY15646" fmla="*/ 168212 h 1405699"/>
              <a:gd name="connsiteX15647" fmla="*/ 1048607 w 2810446"/>
              <a:gd name="connsiteY15647" fmla="*/ 165068 h 1405699"/>
              <a:gd name="connsiteX15648" fmla="*/ 1045464 w 2810446"/>
              <a:gd name="connsiteY15648" fmla="*/ 168212 h 1405699"/>
              <a:gd name="connsiteX15649" fmla="*/ 1048607 w 2810446"/>
              <a:gd name="connsiteY15649" fmla="*/ 171355 h 1405699"/>
              <a:gd name="connsiteX15650" fmla="*/ 1059752 w 2810446"/>
              <a:gd name="connsiteY15650" fmla="*/ 164116 h 1405699"/>
              <a:gd name="connsiteX15651" fmla="*/ 1062895 w 2810446"/>
              <a:gd name="connsiteY15651" fmla="*/ 160973 h 1405699"/>
              <a:gd name="connsiteX15652" fmla="*/ 1059752 w 2810446"/>
              <a:gd name="connsiteY15652" fmla="*/ 157829 h 1405699"/>
              <a:gd name="connsiteX15653" fmla="*/ 1056608 w 2810446"/>
              <a:gd name="connsiteY15653" fmla="*/ 160973 h 1405699"/>
              <a:gd name="connsiteX15654" fmla="*/ 1059752 w 2810446"/>
              <a:gd name="connsiteY15654" fmla="*/ 164116 h 1405699"/>
              <a:gd name="connsiteX15655" fmla="*/ 1070896 w 2810446"/>
              <a:gd name="connsiteY15655" fmla="*/ 157067 h 1405699"/>
              <a:gd name="connsiteX15656" fmla="*/ 1074039 w 2810446"/>
              <a:gd name="connsiteY15656" fmla="*/ 153924 h 1405699"/>
              <a:gd name="connsiteX15657" fmla="*/ 1070896 w 2810446"/>
              <a:gd name="connsiteY15657" fmla="*/ 150781 h 1405699"/>
              <a:gd name="connsiteX15658" fmla="*/ 1067753 w 2810446"/>
              <a:gd name="connsiteY15658" fmla="*/ 153924 h 1405699"/>
              <a:gd name="connsiteX15659" fmla="*/ 1070896 w 2810446"/>
              <a:gd name="connsiteY15659" fmla="*/ 157067 h 1405699"/>
              <a:gd name="connsiteX15660" fmla="*/ 1082231 w 2810446"/>
              <a:gd name="connsiteY15660" fmla="*/ 150209 h 1405699"/>
              <a:gd name="connsiteX15661" fmla="*/ 1085374 w 2810446"/>
              <a:gd name="connsiteY15661" fmla="*/ 147066 h 1405699"/>
              <a:gd name="connsiteX15662" fmla="*/ 1082231 w 2810446"/>
              <a:gd name="connsiteY15662" fmla="*/ 143923 h 1405699"/>
              <a:gd name="connsiteX15663" fmla="*/ 1079087 w 2810446"/>
              <a:gd name="connsiteY15663" fmla="*/ 147066 h 1405699"/>
              <a:gd name="connsiteX15664" fmla="*/ 1082231 w 2810446"/>
              <a:gd name="connsiteY15664" fmla="*/ 150209 h 1405699"/>
              <a:gd name="connsiteX15665" fmla="*/ 1093756 w 2810446"/>
              <a:gd name="connsiteY15665" fmla="*/ 143637 h 1405699"/>
              <a:gd name="connsiteX15666" fmla="*/ 1096899 w 2810446"/>
              <a:gd name="connsiteY15666" fmla="*/ 140494 h 1405699"/>
              <a:gd name="connsiteX15667" fmla="*/ 1093756 w 2810446"/>
              <a:gd name="connsiteY15667" fmla="*/ 137351 h 1405699"/>
              <a:gd name="connsiteX15668" fmla="*/ 1090613 w 2810446"/>
              <a:gd name="connsiteY15668" fmla="*/ 140494 h 1405699"/>
              <a:gd name="connsiteX15669" fmla="*/ 1093756 w 2810446"/>
              <a:gd name="connsiteY15669" fmla="*/ 143637 h 1405699"/>
              <a:gd name="connsiteX15670" fmla="*/ 1105376 w 2810446"/>
              <a:gd name="connsiteY15670" fmla="*/ 137351 h 1405699"/>
              <a:gd name="connsiteX15671" fmla="*/ 1108520 w 2810446"/>
              <a:gd name="connsiteY15671" fmla="*/ 134207 h 1405699"/>
              <a:gd name="connsiteX15672" fmla="*/ 1105376 w 2810446"/>
              <a:gd name="connsiteY15672" fmla="*/ 131064 h 1405699"/>
              <a:gd name="connsiteX15673" fmla="*/ 1102233 w 2810446"/>
              <a:gd name="connsiteY15673" fmla="*/ 134207 h 1405699"/>
              <a:gd name="connsiteX15674" fmla="*/ 1105376 w 2810446"/>
              <a:gd name="connsiteY15674" fmla="*/ 137351 h 1405699"/>
              <a:gd name="connsiteX15675" fmla="*/ 1117092 w 2810446"/>
              <a:gd name="connsiteY15675" fmla="*/ 131255 h 1405699"/>
              <a:gd name="connsiteX15676" fmla="*/ 1120235 w 2810446"/>
              <a:gd name="connsiteY15676" fmla="*/ 128111 h 1405699"/>
              <a:gd name="connsiteX15677" fmla="*/ 1117092 w 2810446"/>
              <a:gd name="connsiteY15677" fmla="*/ 124968 h 1405699"/>
              <a:gd name="connsiteX15678" fmla="*/ 1113949 w 2810446"/>
              <a:gd name="connsiteY15678" fmla="*/ 128111 h 1405699"/>
              <a:gd name="connsiteX15679" fmla="*/ 1117092 w 2810446"/>
              <a:gd name="connsiteY15679" fmla="*/ 131255 h 1405699"/>
              <a:gd name="connsiteX15680" fmla="*/ 1128903 w 2810446"/>
              <a:gd name="connsiteY15680" fmla="*/ 125349 h 1405699"/>
              <a:gd name="connsiteX15681" fmla="*/ 1132046 w 2810446"/>
              <a:gd name="connsiteY15681" fmla="*/ 122206 h 1405699"/>
              <a:gd name="connsiteX15682" fmla="*/ 1128903 w 2810446"/>
              <a:gd name="connsiteY15682" fmla="*/ 119063 h 1405699"/>
              <a:gd name="connsiteX15683" fmla="*/ 1125760 w 2810446"/>
              <a:gd name="connsiteY15683" fmla="*/ 122206 h 1405699"/>
              <a:gd name="connsiteX15684" fmla="*/ 1128903 w 2810446"/>
              <a:gd name="connsiteY15684" fmla="*/ 125349 h 1405699"/>
              <a:gd name="connsiteX15685" fmla="*/ 1140905 w 2810446"/>
              <a:gd name="connsiteY15685" fmla="*/ 119729 h 1405699"/>
              <a:gd name="connsiteX15686" fmla="*/ 1144048 w 2810446"/>
              <a:gd name="connsiteY15686" fmla="*/ 116586 h 1405699"/>
              <a:gd name="connsiteX15687" fmla="*/ 1140905 w 2810446"/>
              <a:gd name="connsiteY15687" fmla="*/ 113443 h 1405699"/>
              <a:gd name="connsiteX15688" fmla="*/ 1137761 w 2810446"/>
              <a:gd name="connsiteY15688" fmla="*/ 116586 h 1405699"/>
              <a:gd name="connsiteX15689" fmla="*/ 1140905 w 2810446"/>
              <a:gd name="connsiteY15689" fmla="*/ 119729 h 1405699"/>
              <a:gd name="connsiteX15690" fmla="*/ 1153001 w 2810446"/>
              <a:gd name="connsiteY15690" fmla="*/ 114395 h 1405699"/>
              <a:gd name="connsiteX15691" fmla="*/ 1156145 w 2810446"/>
              <a:gd name="connsiteY15691" fmla="*/ 111252 h 1405699"/>
              <a:gd name="connsiteX15692" fmla="*/ 1153001 w 2810446"/>
              <a:gd name="connsiteY15692" fmla="*/ 108109 h 1405699"/>
              <a:gd name="connsiteX15693" fmla="*/ 1149858 w 2810446"/>
              <a:gd name="connsiteY15693" fmla="*/ 111252 h 1405699"/>
              <a:gd name="connsiteX15694" fmla="*/ 1153001 w 2810446"/>
              <a:gd name="connsiteY15694" fmla="*/ 114395 h 1405699"/>
              <a:gd name="connsiteX15695" fmla="*/ 1177481 w 2810446"/>
              <a:gd name="connsiteY15695" fmla="*/ 104394 h 1405699"/>
              <a:gd name="connsiteX15696" fmla="*/ 1180624 w 2810446"/>
              <a:gd name="connsiteY15696" fmla="*/ 101251 h 1405699"/>
              <a:gd name="connsiteX15697" fmla="*/ 1177481 w 2810446"/>
              <a:gd name="connsiteY15697" fmla="*/ 98108 h 1405699"/>
              <a:gd name="connsiteX15698" fmla="*/ 1174337 w 2810446"/>
              <a:gd name="connsiteY15698" fmla="*/ 101251 h 1405699"/>
              <a:gd name="connsiteX15699" fmla="*/ 1177481 w 2810446"/>
              <a:gd name="connsiteY15699" fmla="*/ 104394 h 1405699"/>
              <a:gd name="connsiteX15700" fmla="*/ 1189863 w 2810446"/>
              <a:gd name="connsiteY15700" fmla="*/ 99727 h 1405699"/>
              <a:gd name="connsiteX15701" fmla="*/ 1193006 w 2810446"/>
              <a:gd name="connsiteY15701" fmla="*/ 96584 h 1405699"/>
              <a:gd name="connsiteX15702" fmla="*/ 1189863 w 2810446"/>
              <a:gd name="connsiteY15702" fmla="*/ 93440 h 1405699"/>
              <a:gd name="connsiteX15703" fmla="*/ 1186720 w 2810446"/>
              <a:gd name="connsiteY15703" fmla="*/ 96584 h 1405699"/>
              <a:gd name="connsiteX15704" fmla="*/ 1189863 w 2810446"/>
              <a:gd name="connsiteY15704" fmla="*/ 99727 h 1405699"/>
              <a:gd name="connsiteX15705" fmla="*/ 1760887 w 2810446"/>
              <a:gd name="connsiteY15705" fmla="*/ 164116 h 1405699"/>
              <a:gd name="connsiteX15706" fmla="*/ 1764030 w 2810446"/>
              <a:gd name="connsiteY15706" fmla="*/ 160973 h 1405699"/>
              <a:gd name="connsiteX15707" fmla="*/ 1760887 w 2810446"/>
              <a:gd name="connsiteY15707" fmla="*/ 157829 h 1405699"/>
              <a:gd name="connsiteX15708" fmla="*/ 1757743 w 2810446"/>
              <a:gd name="connsiteY15708" fmla="*/ 160973 h 1405699"/>
              <a:gd name="connsiteX15709" fmla="*/ 1760887 w 2810446"/>
              <a:gd name="connsiteY15709" fmla="*/ 164116 h 1405699"/>
              <a:gd name="connsiteX15710" fmla="*/ 1771936 w 2810446"/>
              <a:gd name="connsiteY15710" fmla="*/ 171355 h 1405699"/>
              <a:gd name="connsiteX15711" fmla="*/ 1775079 w 2810446"/>
              <a:gd name="connsiteY15711" fmla="*/ 168212 h 1405699"/>
              <a:gd name="connsiteX15712" fmla="*/ 1771936 w 2810446"/>
              <a:gd name="connsiteY15712" fmla="*/ 165068 h 1405699"/>
              <a:gd name="connsiteX15713" fmla="*/ 1768793 w 2810446"/>
              <a:gd name="connsiteY15713" fmla="*/ 168212 h 1405699"/>
              <a:gd name="connsiteX15714" fmla="*/ 1771936 w 2810446"/>
              <a:gd name="connsiteY15714" fmla="*/ 171355 h 1405699"/>
              <a:gd name="connsiteX15715" fmla="*/ 1782794 w 2810446"/>
              <a:gd name="connsiteY15715" fmla="*/ 178784 h 1405699"/>
              <a:gd name="connsiteX15716" fmla="*/ 1785938 w 2810446"/>
              <a:gd name="connsiteY15716" fmla="*/ 175641 h 1405699"/>
              <a:gd name="connsiteX15717" fmla="*/ 1782794 w 2810446"/>
              <a:gd name="connsiteY15717" fmla="*/ 172498 h 1405699"/>
              <a:gd name="connsiteX15718" fmla="*/ 1779651 w 2810446"/>
              <a:gd name="connsiteY15718" fmla="*/ 175641 h 1405699"/>
              <a:gd name="connsiteX15719" fmla="*/ 1782794 w 2810446"/>
              <a:gd name="connsiteY15719" fmla="*/ 178784 h 1405699"/>
              <a:gd name="connsiteX15720" fmla="*/ 1844802 w 2810446"/>
              <a:gd name="connsiteY15720" fmla="*/ 228314 h 1405699"/>
              <a:gd name="connsiteX15721" fmla="*/ 1847945 w 2810446"/>
              <a:gd name="connsiteY15721" fmla="*/ 225171 h 1405699"/>
              <a:gd name="connsiteX15722" fmla="*/ 1844802 w 2810446"/>
              <a:gd name="connsiteY15722" fmla="*/ 222028 h 1405699"/>
              <a:gd name="connsiteX15723" fmla="*/ 1841659 w 2810446"/>
              <a:gd name="connsiteY15723" fmla="*/ 225171 h 1405699"/>
              <a:gd name="connsiteX15724" fmla="*/ 1844802 w 2810446"/>
              <a:gd name="connsiteY15724" fmla="*/ 228314 h 1405699"/>
              <a:gd name="connsiteX15725" fmla="*/ 1854613 w 2810446"/>
              <a:gd name="connsiteY15725" fmla="*/ 237268 h 1405699"/>
              <a:gd name="connsiteX15726" fmla="*/ 1857756 w 2810446"/>
              <a:gd name="connsiteY15726" fmla="*/ 234125 h 1405699"/>
              <a:gd name="connsiteX15727" fmla="*/ 1854613 w 2810446"/>
              <a:gd name="connsiteY15727" fmla="*/ 230981 h 1405699"/>
              <a:gd name="connsiteX15728" fmla="*/ 1851470 w 2810446"/>
              <a:gd name="connsiteY15728" fmla="*/ 234125 h 1405699"/>
              <a:gd name="connsiteX15729" fmla="*/ 1854613 w 2810446"/>
              <a:gd name="connsiteY15729" fmla="*/ 237268 h 1405699"/>
              <a:gd name="connsiteX15730" fmla="*/ 1864138 w 2810446"/>
              <a:gd name="connsiteY15730" fmla="*/ 246412 h 1405699"/>
              <a:gd name="connsiteX15731" fmla="*/ 1867281 w 2810446"/>
              <a:gd name="connsiteY15731" fmla="*/ 243269 h 1405699"/>
              <a:gd name="connsiteX15732" fmla="*/ 1864138 w 2810446"/>
              <a:gd name="connsiteY15732" fmla="*/ 240125 h 1405699"/>
              <a:gd name="connsiteX15733" fmla="*/ 1860995 w 2810446"/>
              <a:gd name="connsiteY15733" fmla="*/ 243269 h 1405699"/>
              <a:gd name="connsiteX15734" fmla="*/ 1864138 w 2810446"/>
              <a:gd name="connsiteY15734" fmla="*/ 246412 h 1405699"/>
              <a:gd name="connsiteX15735" fmla="*/ 1873472 w 2810446"/>
              <a:gd name="connsiteY15735" fmla="*/ 255746 h 1405699"/>
              <a:gd name="connsiteX15736" fmla="*/ 1876616 w 2810446"/>
              <a:gd name="connsiteY15736" fmla="*/ 252603 h 1405699"/>
              <a:gd name="connsiteX15737" fmla="*/ 1873472 w 2810446"/>
              <a:gd name="connsiteY15737" fmla="*/ 249460 h 1405699"/>
              <a:gd name="connsiteX15738" fmla="*/ 1870329 w 2810446"/>
              <a:gd name="connsiteY15738" fmla="*/ 252603 h 1405699"/>
              <a:gd name="connsiteX15739" fmla="*/ 1873472 w 2810446"/>
              <a:gd name="connsiteY15739" fmla="*/ 255746 h 1405699"/>
              <a:gd name="connsiteX15740" fmla="*/ 1882616 w 2810446"/>
              <a:gd name="connsiteY15740" fmla="*/ 265271 h 1405699"/>
              <a:gd name="connsiteX15741" fmla="*/ 1885760 w 2810446"/>
              <a:gd name="connsiteY15741" fmla="*/ 262128 h 1405699"/>
              <a:gd name="connsiteX15742" fmla="*/ 1882616 w 2810446"/>
              <a:gd name="connsiteY15742" fmla="*/ 258985 h 1405699"/>
              <a:gd name="connsiteX15743" fmla="*/ 1879473 w 2810446"/>
              <a:gd name="connsiteY15743" fmla="*/ 262128 h 1405699"/>
              <a:gd name="connsiteX15744" fmla="*/ 1882616 w 2810446"/>
              <a:gd name="connsiteY15744" fmla="*/ 265271 h 1405699"/>
              <a:gd name="connsiteX15745" fmla="*/ 1891570 w 2810446"/>
              <a:gd name="connsiteY15745" fmla="*/ 274987 h 1405699"/>
              <a:gd name="connsiteX15746" fmla="*/ 1894713 w 2810446"/>
              <a:gd name="connsiteY15746" fmla="*/ 271844 h 1405699"/>
              <a:gd name="connsiteX15747" fmla="*/ 1891570 w 2810446"/>
              <a:gd name="connsiteY15747" fmla="*/ 268700 h 1405699"/>
              <a:gd name="connsiteX15748" fmla="*/ 1888427 w 2810446"/>
              <a:gd name="connsiteY15748" fmla="*/ 271844 h 1405699"/>
              <a:gd name="connsiteX15749" fmla="*/ 1891570 w 2810446"/>
              <a:gd name="connsiteY15749" fmla="*/ 274987 h 1405699"/>
              <a:gd name="connsiteX15750" fmla="*/ 1900333 w 2810446"/>
              <a:gd name="connsiteY15750" fmla="*/ 284988 h 1405699"/>
              <a:gd name="connsiteX15751" fmla="*/ 1903476 w 2810446"/>
              <a:gd name="connsiteY15751" fmla="*/ 281845 h 1405699"/>
              <a:gd name="connsiteX15752" fmla="*/ 1900333 w 2810446"/>
              <a:gd name="connsiteY15752" fmla="*/ 278702 h 1405699"/>
              <a:gd name="connsiteX15753" fmla="*/ 1897189 w 2810446"/>
              <a:gd name="connsiteY15753" fmla="*/ 281845 h 1405699"/>
              <a:gd name="connsiteX15754" fmla="*/ 1900333 w 2810446"/>
              <a:gd name="connsiteY15754" fmla="*/ 284988 h 1405699"/>
              <a:gd name="connsiteX15755" fmla="*/ 1908905 w 2810446"/>
              <a:gd name="connsiteY15755" fmla="*/ 294989 h 1405699"/>
              <a:gd name="connsiteX15756" fmla="*/ 1912049 w 2810446"/>
              <a:gd name="connsiteY15756" fmla="*/ 291846 h 1405699"/>
              <a:gd name="connsiteX15757" fmla="*/ 1908905 w 2810446"/>
              <a:gd name="connsiteY15757" fmla="*/ 288703 h 1405699"/>
              <a:gd name="connsiteX15758" fmla="*/ 1905762 w 2810446"/>
              <a:gd name="connsiteY15758" fmla="*/ 291846 h 1405699"/>
              <a:gd name="connsiteX15759" fmla="*/ 1908905 w 2810446"/>
              <a:gd name="connsiteY15759" fmla="*/ 294989 h 1405699"/>
              <a:gd name="connsiteX15760" fmla="*/ 1917287 w 2810446"/>
              <a:gd name="connsiteY15760" fmla="*/ 305276 h 1405699"/>
              <a:gd name="connsiteX15761" fmla="*/ 1920431 w 2810446"/>
              <a:gd name="connsiteY15761" fmla="*/ 302133 h 1405699"/>
              <a:gd name="connsiteX15762" fmla="*/ 1917287 w 2810446"/>
              <a:gd name="connsiteY15762" fmla="*/ 298990 h 1405699"/>
              <a:gd name="connsiteX15763" fmla="*/ 1914144 w 2810446"/>
              <a:gd name="connsiteY15763" fmla="*/ 302133 h 1405699"/>
              <a:gd name="connsiteX15764" fmla="*/ 1917287 w 2810446"/>
              <a:gd name="connsiteY15764" fmla="*/ 305276 h 1405699"/>
              <a:gd name="connsiteX15765" fmla="*/ 1925384 w 2810446"/>
              <a:gd name="connsiteY15765" fmla="*/ 315754 h 1405699"/>
              <a:gd name="connsiteX15766" fmla="*/ 1928527 w 2810446"/>
              <a:gd name="connsiteY15766" fmla="*/ 312611 h 1405699"/>
              <a:gd name="connsiteX15767" fmla="*/ 1925384 w 2810446"/>
              <a:gd name="connsiteY15767" fmla="*/ 309467 h 1405699"/>
              <a:gd name="connsiteX15768" fmla="*/ 1922240 w 2810446"/>
              <a:gd name="connsiteY15768" fmla="*/ 312611 h 1405699"/>
              <a:gd name="connsiteX15769" fmla="*/ 1925384 w 2810446"/>
              <a:gd name="connsiteY15769" fmla="*/ 315754 h 1405699"/>
              <a:gd name="connsiteX15770" fmla="*/ 1933385 w 2810446"/>
              <a:gd name="connsiteY15770" fmla="*/ 326326 h 1405699"/>
              <a:gd name="connsiteX15771" fmla="*/ 1936528 w 2810446"/>
              <a:gd name="connsiteY15771" fmla="*/ 323183 h 1405699"/>
              <a:gd name="connsiteX15772" fmla="*/ 1933385 w 2810446"/>
              <a:gd name="connsiteY15772" fmla="*/ 320040 h 1405699"/>
              <a:gd name="connsiteX15773" fmla="*/ 1930241 w 2810446"/>
              <a:gd name="connsiteY15773" fmla="*/ 323183 h 1405699"/>
              <a:gd name="connsiteX15774" fmla="*/ 1933385 w 2810446"/>
              <a:gd name="connsiteY15774" fmla="*/ 326326 h 1405699"/>
              <a:gd name="connsiteX15775" fmla="*/ 1941005 w 2810446"/>
              <a:gd name="connsiteY15775" fmla="*/ 337090 h 1405699"/>
              <a:gd name="connsiteX15776" fmla="*/ 1944148 w 2810446"/>
              <a:gd name="connsiteY15776" fmla="*/ 333947 h 1405699"/>
              <a:gd name="connsiteX15777" fmla="*/ 1941005 w 2810446"/>
              <a:gd name="connsiteY15777" fmla="*/ 330803 h 1405699"/>
              <a:gd name="connsiteX15778" fmla="*/ 1937861 w 2810446"/>
              <a:gd name="connsiteY15778" fmla="*/ 333947 h 1405699"/>
              <a:gd name="connsiteX15779" fmla="*/ 1941005 w 2810446"/>
              <a:gd name="connsiteY15779" fmla="*/ 337090 h 1405699"/>
              <a:gd name="connsiteX15780" fmla="*/ 1948529 w 2810446"/>
              <a:gd name="connsiteY15780" fmla="*/ 347948 h 1405699"/>
              <a:gd name="connsiteX15781" fmla="*/ 1951673 w 2810446"/>
              <a:gd name="connsiteY15781" fmla="*/ 344805 h 1405699"/>
              <a:gd name="connsiteX15782" fmla="*/ 1948529 w 2810446"/>
              <a:gd name="connsiteY15782" fmla="*/ 341662 h 1405699"/>
              <a:gd name="connsiteX15783" fmla="*/ 1945386 w 2810446"/>
              <a:gd name="connsiteY15783" fmla="*/ 344805 h 1405699"/>
              <a:gd name="connsiteX15784" fmla="*/ 1948529 w 2810446"/>
              <a:gd name="connsiteY15784" fmla="*/ 347948 h 1405699"/>
              <a:gd name="connsiteX15785" fmla="*/ 1955768 w 2810446"/>
              <a:gd name="connsiteY15785" fmla="*/ 358997 h 1405699"/>
              <a:gd name="connsiteX15786" fmla="*/ 1958912 w 2810446"/>
              <a:gd name="connsiteY15786" fmla="*/ 355854 h 1405699"/>
              <a:gd name="connsiteX15787" fmla="*/ 1955768 w 2810446"/>
              <a:gd name="connsiteY15787" fmla="*/ 352711 h 1405699"/>
              <a:gd name="connsiteX15788" fmla="*/ 1952625 w 2810446"/>
              <a:gd name="connsiteY15788" fmla="*/ 355854 h 1405699"/>
              <a:gd name="connsiteX15789" fmla="*/ 1955768 w 2810446"/>
              <a:gd name="connsiteY15789" fmla="*/ 358997 h 1405699"/>
              <a:gd name="connsiteX15790" fmla="*/ 1962817 w 2810446"/>
              <a:gd name="connsiteY15790" fmla="*/ 370237 h 1405699"/>
              <a:gd name="connsiteX15791" fmla="*/ 1965960 w 2810446"/>
              <a:gd name="connsiteY15791" fmla="*/ 367094 h 1405699"/>
              <a:gd name="connsiteX15792" fmla="*/ 1962817 w 2810446"/>
              <a:gd name="connsiteY15792" fmla="*/ 363950 h 1405699"/>
              <a:gd name="connsiteX15793" fmla="*/ 1959674 w 2810446"/>
              <a:gd name="connsiteY15793" fmla="*/ 367094 h 1405699"/>
              <a:gd name="connsiteX15794" fmla="*/ 1962817 w 2810446"/>
              <a:gd name="connsiteY15794" fmla="*/ 370237 h 1405699"/>
              <a:gd name="connsiteX15795" fmla="*/ 1969675 w 2810446"/>
              <a:gd name="connsiteY15795" fmla="*/ 381572 h 1405699"/>
              <a:gd name="connsiteX15796" fmla="*/ 1972818 w 2810446"/>
              <a:gd name="connsiteY15796" fmla="*/ 378428 h 1405699"/>
              <a:gd name="connsiteX15797" fmla="*/ 1969675 w 2810446"/>
              <a:gd name="connsiteY15797" fmla="*/ 375285 h 1405699"/>
              <a:gd name="connsiteX15798" fmla="*/ 1966532 w 2810446"/>
              <a:gd name="connsiteY15798" fmla="*/ 378428 h 1405699"/>
              <a:gd name="connsiteX15799" fmla="*/ 1969675 w 2810446"/>
              <a:gd name="connsiteY15799" fmla="*/ 381572 h 1405699"/>
              <a:gd name="connsiteX15800" fmla="*/ 1976247 w 2810446"/>
              <a:gd name="connsiteY15800" fmla="*/ 393001 h 1405699"/>
              <a:gd name="connsiteX15801" fmla="*/ 1979390 w 2810446"/>
              <a:gd name="connsiteY15801" fmla="*/ 389858 h 1405699"/>
              <a:gd name="connsiteX15802" fmla="*/ 1976247 w 2810446"/>
              <a:gd name="connsiteY15802" fmla="*/ 386715 h 1405699"/>
              <a:gd name="connsiteX15803" fmla="*/ 1973104 w 2810446"/>
              <a:gd name="connsiteY15803" fmla="*/ 389858 h 1405699"/>
              <a:gd name="connsiteX15804" fmla="*/ 1976247 w 2810446"/>
              <a:gd name="connsiteY15804" fmla="*/ 393001 h 1405699"/>
              <a:gd name="connsiteX15805" fmla="*/ 1982534 w 2810446"/>
              <a:gd name="connsiteY15805" fmla="*/ 404622 h 1405699"/>
              <a:gd name="connsiteX15806" fmla="*/ 1985677 w 2810446"/>
              <a:gd name="connsiteY15806" fmla="*/ 401479 h 1405699"/>
              <a:gd name="connsiteX15807" fmla="*/ 1982534 w 2810446"/>
              <a:gd name="connsiteY15807" fmla="*/ 398336 h 1405699"/>
              <a:gd name="connsiteX15808" fmla="*/ 1979390 w 2810446"/>
              <a:gd name="connsiteY15808" fmla="*/ 401479 h 1405699"/>
              <a:gd name="connsiteX15809" fmla="*/ 1982534 w 2810446"/>
              <a:gd name="connsiteY15809" fmla="*/ 404622 h 1405699"/>
              <a:gd name="connsiteX15810" fmla="*/ 1988630 w 2810446"/>
              <a:gd name="connsiteY15810" fmla="*/ 416338 h 1405699"/>
              <a:gd name="connsiteX15811" fmla="*/ 1991773 w 2810446"/>
              <a:gd name="connsiteY15811" fmla="*/ 413195 h 1405699"/>
              <a:gd name="connsiteX15812" fmla="*/ 1988630 w 2810446"/>
              <a:gd name="connsiteY15812" fmla="*/ 410051 h 1405699"/>
              <a:gd name="connsiteX15813" fmla="*/ 1985486 w 2810446"/>
              <a:gd name="connsiteY15813" fmla="*/ 413195 h 1405699"/>
              <a:gd name="connsiteX15814" fmla="*/ 1988630 w 2810446"/>
              <a:gd name="connsiteY15814" fmla="*/ 416338 h 1405699"/>
              <a:gd name="connsiteX15815" fmla="*/ 1994535 w 2810446"/>
              <a:gd name="connsiteY15815" fmla="*/ 428244 h 1405699"/>
              <a:gd name="connsiteX15816" fmla="*/ 1997678 w 2810446"/>
              <a:gd name="connsiteY15816" fmla="*/ 425101 h 1405699"/>
              <a:gd name="connsiteX15817" fmla="*/ 1994535 w 2810446"/>
              <a:gd name="connsiteY15817" fmla="*/ 421958 h 1405699"/>
              <a:gd name="connsiteX15818" fmla="*/ 1991392 w 2810446"/>
              <a:gd name="connsiteY15818" fmla="*/ 425101 h 1405699"/>
              <a:gd name="connsiteX15819" fmla="*/ 1994535 w 2810446"/>
              <a:gd name="connsiteY15819" fmla="*/ 428244 h 1405699"/>
              <a:gd name="connsiteX15820" fmla="*/ 2000155 w 2810446"/>
              <a:gd name="connsiteY15820" fmla="*/ 440246 h 1405699"/>
              <a:gd name="connsiteX15821" fmla="*/ 2003298 w 2810446"/>
              <a:gd name="connsiteY15821" fmla="*/ 437102 h 1405699"/>
              <a:gd name="connsiteX15822" fmla="*/ 2000155 w 2810446"/>
              <a:gd name="connsiteY15822" fmla="*/ 433959 h 1405699"/>
              <a:gd name="connsiteX15823" fmla="*/ 1997012 w 2810446"/>
              <a:gd name="connsiteY15823" fmla="*/ 437102 h 1405699"/>
              <a:gd name="connsiteX15824" fmla="*/ 2000155 w 2810446"/>
              <a:gd name="connsiteY15824" fmla="*/ 440246 h 1405699"/>
              <a:gd name="connsiteX15825" fmla="*/ 2005489 w 2810446"/>
              <a:gd name="connsiteY15825" fmla="*/ 452342 h 1405699"/>
              <a:gd name="connsiteX15826" fmla="*/ 2008632 w 2810446"/>
              <a:gd name="connsiteY15826" fmla="*/ 449199 h 1405699"/>
              <a:gd name="connsiteX15827" fmla="*/ 2005489 w 2810446"/>
              <a:gd name="connsiteY15827" fmla="*/ 446056 h 1405699"/>
              <a:gd name="connsiteX15828" fmla="*/ 2002346 w 2810446"/>
              <a:gd name="connsiteY15828" fmla="*/ 449199 h 1405699"/>
              <a:gd name="connsiteX15829" fmla="*/ 2005489 w 2810446"/>
              <a:gd name="connsiteY15829" fmla="*/ 452342 h 1405699"/>
              <a:gd name="connsiteX15830" fmla="*/ 2010632 w 2810446"/>
              <a:gd name="connsiteY15830" fmla="*/ 464534 h 1405699"/>
              <a:gd name="connsiteX15831" fmla="*/ 2013776 w 2810446"/>
              <a:gd name="connsiteY15831" fmla="*/ 461391 h 1405699"/>
              <a:gd name="connsiteX15832" fmla="*/ 2010632 w 2810446"/>
              <a:gd name="connsiteY15832" fmla="*/ 458248 h 1405699"/>
              <a:gd name="connsiteX15833" fmla="*/ 2007489 w 2810446"/>
              <a:gd name="connsiteY15833" fmla="*/ 461391 h 1405699"/>
              <a:gd name="connsiteX15834" fmla="*/ 2010632 w 2810446"/>
              <a:gd name="connsiteY15834" fmla="*/ 464534 h 1405699"/>
              <a:gd name="connsiteX15835" fmla="*/ 2015490 w 2810446"/>
              <a:gd name="connsiteY15835" fmla="*/ 476822 h 1405699"/>
              <a:gd name="connsiteX15836" fmla="*/ 2018633 w 2810446"/>
              <a:gd name="connsiteY15836" fmla="*/ 473678 h 1405699"/>
              <a:gd name="connsiteX15837" fmla="*/ 2015490 w 2810446"/>
              <a:gd name="connsiteY15837" fmla="*/ 470535 h 1405699"/>
              <a:gd name="connsiteX15838" fmla="*/ 2012347 w 2810446"/>
              <a:gd name="connsiteY15838" fmla="*/ 473678 h 1405699"/>
              <a:gd name="connsiteX15839" fmla="*/ 2015490 w 2810446"/>
              <a:gd name="connsiteY15839" fmla="*/ 476822 h 1405699"/>
              <a:gd name="connsiteX15840" fmla="*/ 2020157 w 2810446"/>
              <a:gd name="connsiteY15840" fmla="*/ 489204 h 1405699"/>
              <a:gd name="connsiteX15841" fmla="*/ 2023301 w 2810446"/>
              <a:gd name="connsiteY15841" fmla="*/ 486061 h 1405699"/>
              <a:gd name="connsiteX15842" fmla="*/ 2020157 w 2810446"/>
              <a:gd name="connsiteY15842" fmla="*/ 482918 h 1405699"/>
              <a:gd name="connsiteX15843" fmla="*/ 2017014 w 2810446"/>
              <a:gd name="connsiteY15843" fmla="*/ 486061 h 1405699"/>
              <a:gd name="connsiteX15844" fmla="*/ 2020157 w 2810446"/>
              <a:gd name="connsiteY15844" fmla="*/ 489204 h 1405699"/>
              <a:gd name="connsiteX15845" fmla="*/ 2024539 w 2810446"/>
              <a:gd name="connsiteY15845" fmla="*/ 501682 h 1405699"/>
              <a:gd name="connsiteX15846" fmla="*/ 2027682 w 2810446"/>
              <a:gd name="connsiteY15846" fmla="*/ 498539 h 1405699"/>
              <a:gd name="connsiteX15847" fmla="*/ 2024539 w 2810446"/>
              <a:gd name="connsiteY15847" fmla="*/ 495395 h 1405699"/>
              <a:gd name="connsiteX15848" fmla="*/ 2021396 w 2810446"/>
              <a:gd name="connsiteY15848" fmla="*/ 498539 h 1405699"/>
              <a:gd name="connsiteX15849" fmla="*/ 2024539 w 2810446"/>
              <a:gd name="connsiteY15849" fmla="*/ 501682 h 1405699"/>
              <a:gd name="connsiteX15850" fmla="*/ 2028635 w 2810446"/>
              <a:gd name="connsiteY15850" fmla="*/ 514255 h 1405699"/>
              <a:gd name="connsiteX15851" fmla="*/ 2031778 w 2810446"/>
              <a:gd name="connsiteY15851" fmla="*/ 511112 h 1405699"/>
              <a:gd name="connsiteX15852" fmla="*/ 2028635 w 2810446"/>
              <a:gd name="connsiteY15852" fmla="*/ 507968 h 1405699"/>
              <a:gd name="connsiteX15853" fmla="*/ 2025491 w 2810446"/>
              <a:gd name="connsiteY15853" fmla="*/ 511112 h 1405699"/>
              <a:gd name="connsiteX15854" fmla="*/ 2028635 w 2810446"/>
              <a:gd name="connsiteY15854" fmla="*/ 514255 h 1405699"/>
              <a:gd name="connsiteX15855" fmla="*/ 2032445 w 2810446"/>
              <a:gd name="connsiteY15855" fmla="*/ 526923 h 1405699"/>
              <a:gd name="connsiteX15856" fmla="*/ 2035588 w 2810446"/>
              <a:gd name="connsiteY15856" fmla="*/ 523780 h 1405699"/>
              <a:gd name="connsiteX15857" fmla="*/ 2032445 w 2810446"/>
              <a:gd name="connsiteY15857" fmla="*/ 520637 h 1405699"/>
              <a:gd name="connsiteX15858" fmla="*/ 2029301 w 2810446"/>
              <a:gd name="connsiteY15858" fmla="*/ 523780 h 1405699"/>
              <a:gd name="connsiteX15859" fmla="*/ 2032445 w 2810446"/>
              <a:gd name="connsiteY15859" fmla="*/ 526923 h 1405699"/>
              <a:gd name="connsiteX15860" fmla="*/ 2036064 w 2810446"/>
              <a:gd name="connsiteY15860" fmla="*/ 539591 h 1405699"/>
              <a:gd name="connsiteX15861" fmla="*/ 2039207 w 2810446"/>
              <a:gd name="connsiteY15861" fmla="*/ 536448 h 1405699"/>
              <a:gd name="connsiteX15862" fmla="*/ 2036064 w 2810446"/>
              <a:gd name="connsiteY15862" fmla="*/ 533305 h 1405699"/>
              <a:gd name="connsiteX15863" fmla="*/ 2032921 w 2810446"/>
              <a:gd name="connsiteY15863" fmla="*/ 536448 h 1405699"/>
              <a:gd name="connsiteX15864" fmla="*/ 2036064 w 2810446"/>
              <a:gd name="connsiteY15864" fmla="*/ 539591 h 1405699"/>
              <a:gd name="connsiteX15865" fmla="*/ 2039398 w 2810446"/>
              <a:gd name="connsiteY15865" fmla="*/ 552450 h 1405699"/>
              <a:gd name="connsiteX15866" fmla="*/ 2042541 w 2810446"/>
              <a:gd name="connsiteY15866" fmla="*/ 549307 h 1405699"/>
              <a:gd name="connsiteX15867" fmla="*/ 2039398 w 2810446"/>
              <a:gd name="connsiteY15867" fmla="*/ 546164 h 1405699"/>
              <a:gd name="connsiteX15868" fmla="*/ 2036255 w 2810446"/>
              <a:gd name="connsiteY15868" fmla="*/ 549307 h 1405699"/>
              <a:gd name="connsiteX15869" fmla="*/ 2039398 w 2810446"/>
              <a:gd name="connsiteY15869" fmla="*/ 552450 h 1405699"/>
              <a:gd name="connsiteX15870" fmla="*/ 2042446 w 2810446"/>
              <a:gd name="connsiteY15870" fmla="*/ 565309 h 1405699"/>
              <a:gd name="connsiteX15871" fmla="*/ 2045589 w 2810446"/>
              <a:gd name="connsiteY15871" fmla="*/ 562166 h 1405699"/>
              <a:gd name="connsiteX15872" fmla="*/ 2042446 w 2810446"/>
              <a:gd name="connsiteY15872" fmla="*/ 559022 h 1405699"/>
              <a:gd name="connsiteX15873" fmla="*/ 2039303 w 2810446"/>
              <a:gd name="connsiteY15873" fmla="*/ 562166 h 1405699"/>
              <a:gd name="connsiteX15874" fmla="*/ 2042446 w 2810446"/>
              <a:gd name="connsiteY15874" fmla="*/ 565309 h 1405699"/>
              <a:gd name="connsiteX15875" fmla="*/ 2045303 w 2810446"/>
              <a:gd name="connsiteY15875" fmla="*/ 578263 h 1405699"/>
              <a:gd name="connsiteX15876" fmla="*/ 2048447 w 2810446"/>
              <a:gd name="connsiteY15876" fmla="*/ 575120 h 1405699"/>
              <a:gd name="connsiteX15877" fmla="*/ 2045303 w 2810446"/>
              <a:gd name="connsiteY15877" fmla="*/ 571976 h 1405699"/>
              <a:gd name="connsiteX15878" fmla="*/ 2042160 w 2810446"/>
              <a:gd name="connsiteY15878" fmla="*/ 575120 h 1405699"/>
              <a:gd name="connsiteX15879" fmla="*/ 2045303 w 2810446"/>
              <a:gd name="connsiteY15879" fmla="*/ 578263 h 1405699"/>
              <a:gd name="connsiteX15880" fmla="*/ 2047875 w 2810446"/>
              <a:gd name="connsiteY15880" fmla="*/ 591217 h 1405699"/>
              <a:gd name="connsiteX15881" fmla="*/ 2051018 w 2810446"/>
              <a:gd name="connsiteY15881" fmla="*/ 588074 h 1405699"/>
              <a:gd name="connsiteX15882" fmla="*/ 2047875 w 2810446"/>
              <a:gd name="connsiteY15882" fmla="*/ 584930 h 1405699"/>
              <a:gd name="connsiteX15883" fmla="*/ 2044732 w 2810446"/>
              <a:gd name="connsiteY15883" fmla="*/ 588074 h 1405699"/>
              <a:gd name="connsiteX15884" fmla="*/ 2047875 w 2810446"/>
              <a:gd name="connsiteY15884" fmla="*/ 591217 h 1405699"/>
              <a:gd name="connsiteX15885" fmla="*/ 2050161 w 2810446"/>
              <a:gd name="connsiteY15885" fmla="*/ 604266 h 1405699"/>
              <a:gd name="connsiteX15886" fmla="*/ 2053304 w 2810446"/>
              <a:gd name="connsiteY15886" fmla="*/ 601123 h 1405699"/>
              <a:gd name="connsiteX15887" fmla="*/ 2050161 w 2810446"/>
              <a:gd name="connsiteY15887" fmla="*/ 597980 h 1405699"/>
              <a:gd name="connsiteX15888" fmla="*/ 2047018 w 2810446"/>
              <a:gd name="connsiteY15888" fmla="*/ 601123 h 1405699"/>
              <a:gd name="connsiteX15889" fmla="*/ 2050161 w 2810446"/>
              <a:gd name="connsiteY15889" fmla="*/ 604266 h 1405699"/>
              <a:gd name="connsiteX15890" fmla="*/ 2052161 w 2810446"/>
              <a:gd name="connsiteY15890" fmla="*/ 617315 h 1405699"/>
              <a:gd name="connsiteX15891" fmla="*/ 2055305 w 2810446"/>
              <a:gd name="connsiteY15891" fmla="*/ 614172 h 1405699"/>
              <a:gd name="connsiteX15892" fmla="*/ 2052161 w 2810446"/>
              <a:gd name="connsiteY15892" fmla="*/ 611029 h 1405699"/>
              <a:gd name="connsiteX15893" fmla="*/ 2049018 w 2810446"/>
              <a:gd name="connsiteY15893" fmla="*/ 614172 h 1405699"/>
              <a:gd name="connsiteX15894" fmla="*/ 2052161 w 2810446"/>
              <a:gd name="connsiteY15894" fmla="*/ 617315 h 1405699"/>
              <a:gd name="connsiteX15895" fmla="*/ 2053876 w 2810446"/>
              <a:gd name="connsiteY15895" fmla="*/ 630460 h 1405699"/>
              <a:gd name="connsiteX15896" fmla="*/ 2057019 w 2810446"/>
              <a:gd name="connsiteY15896" fmla="*/ 627317 h 1405699"/>
              <a:gd name="connsiteX15897" fmla="*/ 2053876 w 2810446"/>
              <a:gd name="connsiteY15897" fmla="*/ 624173 h 1405699"/>
              <a:gd name="connsiteX15898" fmla="*/ 2050733 w 2810446"/>
              <a:gd name="connsiteY15898" fmla="*/ 627317 h 1405699"/>
              <a:gd name="connsiteX15899" fmla="*/ 2053876 w 2810446"/>
              <a:gd name="connsiteY15899" fmla="*/ 630460 h 1405699"/>
              <a:gd name="connsiteX15900" fmla="*/ 2055400 w 2810446"/>
              <a:gd name="connsiteY15900" fmla="*/ 643604 h 1405699"/>
              <a:gd name="connsiteX15901" fmla="*/ 2058543 w 2810446"/>
              <a:gd name="connsiteY15901" fmla="*/ 640461 h 1405699"/>
              <a:gd name="connsiteX15902" fmla="*/ 2055400 w 2810446"/>
              <a:gd name="connsiteY15902" fmla="*/ 637318 h 1405699"/>
              <a:gd name="connsiteX15903" fmla="*/ 2052257 w 2810446"/>
              <a:gd name="connsiteY15903" fmla="*/ 640461 h 1405699"/>
              <a:gd name="connsiteX15904" fmla="*/ 2055400 w 2810446"/>
              <a:gd name="connsiteY15904" fmla="*/ 643604 h 1405699"/>
              <a:gd name="connsiteX15905" fmla="*/ 2056543 w 2810446"/>
              <a:gd name="connsiteY15905" fmla="*/ 656749 h 1405699"/>
              <a:gd name="connsiteX15906" fmla="*/ 2059686 w 2810446"/>
              <a:gd name="connsiteY15906" fmla="*/ 653606 h 1405699"/>
              <a:gd name="connsiteX15907" fmla="*/ 2056543 w 2810446"/>
              <a:gd name="connsiteY15907" fmla="*/ 650462 h 1405699"/>
              <a:gd name="connsiteX15908" fmla="*/ 2053400 w 2810446"/>
              <a:gd name="connsiteY15908" fmla="*/ 653606 h 1405699"/>
              <a:gd name="connsiteX15909" fmla="*/ 2056543 w 2810446"/>
              <a:gd name="connsiteY15909" fmla="*/ 656749 h 1405699"/>
              <a:gd name="connsiteX15910" fmla="*/ 2057495 w 2810446"/>
              <a:gd name="connsiteY15910" fmla="*/ 669893 h 1405699"/>
              <a:gd name="connsiteX15911" fmla="*/ 2060639 w 2810446"/>
              <a:gd name="connsiteY15911" fmla="*/ 666750 h 1405699"/>
              <a:gd name="connsiteX15912" fmla="*/ 2057495 w 2810446"/>
              <a:gd name="connsiteY15912" fmla="*/ 663607 h 1405699"/>
              <a:gd name="connsiteX15913" fmla="*/ 2054352 w 2810446"/>
              <a:gd name="connsiteY15913" fmla="*/ 666750 h 1405699"/>
              <a:gd name="connsiteX15914" fmla="*/ 2057495 w 2810446"/>
              <a:gd name="connsiteY15914" fmla="*/ 669893 h 1405699"/>
              <a:gd name="connsiteX15915" fmla="*/ 2058162 w 2810446"/>
              <a:gd name="connsiteY15915" fmla="*/ 683133 h 1405699"/>
              <a:gd name="connsiteX15916" fmla="*/ 2061305 w 2810446"/>
              <a:gd name="connsiteY15916" fmla="*/ 679990 h 1405699"/>
              <a:gd name="connsiteX15917" fmla="*/ 2058162 w 2810446"/>
              <a:gd name="connsiteY15917" fmla="*/ 676847 h 1405699"/>
              <a:gd name="connsiteX15918" fmla="*/ 2055019 w 2810446"/>
              <a:gd name="connsiteY15918" fmla="*/ 679990 h 1405699"/>
              <a:gd name="connsiteX15919" fmla="*/ 2058162 w 2810446"/>
              <a:gd name="connsiteY15919" fmla="*/ 683133 h 1405699"/>
              <a:gd name="connsiteX15920" fmla="*/ 2058638 w 2810446"/>
              <a:gd name="connsiteY15920" fmla="*/ 696373 h 1405699"/>
              <a:gd name="connsiteX15921" fmla="*/ 2061782 w 2810446"/>
              <a:gd name="connsiteY15921" fmla="*/ 693230 h 1405699"/>
              <a:gd name="connsiteX15922" fmla="*/ 2058638 w 2810446"/>
              <a:gd name="connsiteY15922" fmla="*/ 690086 h 1405699"/>
              <a:gd name="connsiteX15923" fmla="*/ 2055495 w 2810446"/>
              <a:gd name="connsiteY15923" fmla="*/ 693230 h 1405699"/>
              <a:gd name="connsiteX15924" fmla="*/ 2058638 w 2810446"/>
              <a:gd name="connsiteY15924" fmla="*/ 696373 h 1405699"/>
              <a:gd name="connsiteX15925" fmla="*/ 2073497 w 2810446"/>
              <a:gd name="connsiteY15925" fmla="*/ 709613 h 1405699"/>
              <a:gd name="connsiteX15926" fmla="*/ 2076641 w 2810446"/>
              <a:gd name="connsiteY15926" fmla="*/ 706469 h 1405699"/>
              <a:gd name="connsiteX15927" fmla="*/ 2073497 w 2810446"/>
              <a:gd name="connsiteY15927" fmla="*/ 703326 h 1405699"/>
              <a:gd name="connsiteX15928" fmla="*/ 2070354 w 2810446"/>
              <a:gd name="connsiteY15928" fmla="*/ 706469 h 1405699"/>
              <a:gd name="connsiteX15929" fmla="*/ 2073497 w 2810446"/>
              <a:gd name="connsiteY15929" fmla="*/ 709613 h 1405699"/>
              <a:gd name="connsiteX15930" fmla="*/ 2073307 w 2810446"/>
              <a:gd name="connsiteY15930" fmla="*/ 722852 h 1405699"/>
              <a:gd name="connsiteX15931" fmla="*/ 2076450 w 2810446"/>
              <a:gd name="connsiteY15931" fmla="*/ 719709 h 1405699"/>
              <a:gd name="connsiteX15932" fmla="*/ 2073307 w 2810446"/>
              <a:gd name="connsiteY15932" fmla="*/ 716566 h 1405699"/>
              <a:gd name="connsiteX15933" fmla="*/ 2070164 w 2810446"/>
              <a:gd name="connsiteY15933" fmla="*/ 719709 h 1405699"/>
              <a:gd name="connsiteX15934" fmla="*/ 2073307 w 2810446"/>
              <a:gd name="connsiteY15934" fmla="*/ 722852 h 1405699"/>
              <a:gd name="connsiteX15935" fmla="*/ 2072926 w 2810446"/>
              <a:gd name="connsiteY15935" fmla="*/ 735997 h 1405699"/>
              <a:gd name="connsiteX15936" fmla="*/ 2076069 w 2810446"/>
              <a:gd name="connsiteY15936" fmla="*/ 732854 h 1405699"/>
              <a:gd name="connsiteX15937" fmla="*/ 2072926 w 2810446"/>
              <a:gd name="connsiteY15937" fmla="*/ 729710 h 1405699"/>
              <a:gd name="connsiteX15938" fmla="*/ 2069783 w 2810446"/>
              <a:gd name="connsiteY15938" fmla="*/ 732854 h 1405699"/>
              <a:gd name="connsiteX15939" fmla="*/ 2072926 w 2810446"/>
              <a:gd name="connsiteY15939" fmla="*/ 735997 h 1405699"/>
              <a:gd name="connsiteX15940" fmla="*/ 2072259 w 2810446"/>
              <a:gd name="connsiteY15940" fmla="*/ 749237 h 1405699"/>
              <a:gd name="connsiteX15941" fmla="*/ 2075402 w 2810446"/>
              <a:gd name="connsiteY15941" fmla="*/ 746093 h 1405699"/>
              <a:gd name="connsiteX15942" fmla="*/ 2072259 w 2810446"/>
              <a:gd name="connsiteY15942" fmla="*/ 742950 h 1405699"/>
              <a:gd name="connsiteX15943" fmla="*/ 2069116 w 2810446"/>
              <a:gd name="connsiteY15943" fmla="*/ 746093 h 1405699"/>
              <a:gd name="connsiteX15944" fmla="*/ 2072259 w 2810446"/>
              <a:gd name="connsiteY15944" fmla="*/ 749237 h 1405699"/>
              <a:gd name="connsiteX15945" fmla="*/ 2071402 w 2810446"/>
              <a:gd name="connsiteY15945" fmla="*/ 762476 h 1405699"/>
              <a:gd name="connsiteX15946" fmla="*/ 2074545 w 2810446"/>
              <a:gd name="connsiteY15946" fmla="*/ 759333 h 1405699"/>
              <a:gd name="connsiteX15947" fmla="*/ 2071402 w 2810446"/>
              <a:gd name="connsiteY15947" fmla="*/ 756190 h 1405699"/>
              <a:gd name="connsiteX15948" fmla="*/ 2068259 w 2810446"/>
              <a:gd name="connsiteY15948" fmla="*/ 759333 h 1405699"/>
              <a:gd name="connsiteX15949" fmla="*/ 2071402 w 2810446"/>
              <a:gd name="connsiteY15949" fmla="*/ 762476 h 1405699"/>
              <a:gd name="connsiteX15950" fmla="*/ 2070164 w 2810446"/>
              <a:gd name="connsiteY15950" fmla="*/ 775621 h 1405699"/>
              <a:gd name="connsiteX15951" fmla="*/ 2073307 w 2810446"/>
              <a:gd name="connsiteY15951" fmla="*/ 772478 h 1405699"/>
              <a:gd name="connsiteX15952" fmla="*/ 2070164 w 2810446"/>
              <a:gd name="connsiteY15952" fmla="*/ 769334 h 1405699"/>
              <a:gd name="connsiteX15953" fmla="*/ 2067020 w 2810446"/>
              <a:gd name="connsiteY15953" fmla="*/ 772478 h 1405699"/>
              <a:gd name="connsiteX15954" fmla="*/ 2070164 w 2810446"/>
              <a:gd name="connsiteY15954" fmla="*/ 775621 h 1405699"/>
              <a:gd name="connsiteX15955" fmla="*/ 2068735 w 2810446"/>
              <a:gd name="connsiteY15955" fmla="*/ 788765 h 1405699"/>
              <a:gd name="connsiteX15956" fmla="*/ 2071878 w 2810446"/>
              <a:gd name="connsiteY15956" fmla="*/ 785622 h 1405699"/>
              <a:gd name="connsiteX15957" fmla="*/ 2068735 w 2810446"/>
              <a:gd name="connsiteY15957" fmla="*/ 782479 h 1405699"/>
              <a:gd name="connsiteX15958" fmla="*/ 2065592 w 2810446"/>
              <a:gd name="connsiteY15958" fmla="*/ 785622 h 1405699"/>
              <a:gd name="connsiteX15959" fmla="*/ 2068735 w 2810446"/>
              <a:gd name="connsiteY15959" fmla="*/ 788765 h 1405699"/>
              <a:gd name="connsiteX15960" fmla="*/ 2067020 w 2810446"/>
              <a:gd name="connsiteY15960" fmla="*/ 801910 h 1405699"/>
              <a:gd name="connsiteX15961" fmla="*/ 2070164 w 2810446"/>
              <a:gd name="connsiteY15961" fmla="*/ 798767 h 1405699"/>
              <a:gd name="connsiteX15962" fmla="*/ 2067020 w 2810446"/>
              <a:gd name="connsiteY15962" fmla="*/ 795623 h 1405699"/>
              <a:gd name="connsiteX15963" fmla="*/ 2063877 w 2810446"/>
              <a:gd name="connsiteY15963" fmla="*/ 798767 h 1405699"/>
              <a:gd name="connsiteX15964" fmla="*/ 2067020 w 2810446"/>
              <a:gd name="connsiteY15964" fmla="*/ 801910 h 1405699"/>
              <a:gd name="connsiteX15965" fmla="*/ 2065020 w 2810446"/>
              <a:gd name="connsiteY15965" fmla="*/ 814959 h 1405699"/>
              <a:gd name="connsiteX15966" fmla="*/ 2068163 w 2810446"/>
              <a:gd name="connsiteY15966" fmla="*/ 811816 h 1405699"/>
              <a:gd name="connsiteX15967" fmla="*/ 2065020 w 2810446"/>
              <a:gd name="connsiteY15967" fmla="*/ 808673 h 1405699"/>
              <a:gd name="connsiteX15968" fmla="*/ 2061877 w 2810446"/>
              <a:gd name="connsiteY15968" fmla="*/ 811816 h 1405699"/>
              <a:gd name="connsiteX15969" fmla="*/ 2065020 w 2810446"/>
              <a:gd name="connsiteY15969" fmla="*/ 814959 h 1405699"/>
              <a:gd name="connsiteX15970" fmla="*/ 2054543 w 2810446"/>
              <a:gd name="connsiteY15970" fmla="*/ 866775 h 1405699"/>
              <a:gd name="connsiteX15971" fmla="*/ 2057686 w 2810446"/>
              <a:gd name="connsiteY15971" fmla="*/ 863632 h 1405699"/>
              <a:gd name="connsiteX15972" fmla="*/ 2054543 w 2810446"/>
              <a:gd name="connsiteY15972" fmla="*/ 860488 h 1405699"/>
              <a:gd name="connsiteX15973" fmla="*/ 2051399 w 2810446"/>
              <a:gd name="connsiteY15973" fmla="*/ 863632 h 1405699"/>
              <a:gd name="connsiteX15974" fmla="*/ 2054543 w 2810446"/>
              <a:gd name="connsiteY15974" fmla="*/ 866775 h 1405699"/>
              <a:gd name="connsiteX15975" fmla="*/ 2051304 w 2810446"/>
              <a:gd name="connsiteY15975" fmla="*/ 879634 h 1405699"/>
              <a:gd name="connsiteX15976" fmla="*/ 2054447 w 2810446"/>
              <a:gd name="connsiteY15976" fmla="*/ 876490 h 1405699"/>
              <a:gd name="connsiteX15977" fmla="*/ 2051304 w 2810446"/>
              <a:gd name="connsiteY15977" fmla="*/ 873347 h 1405699"/>
              <a:gd name="connsiteX15978" fmla="*/ 2048161 w 2810446"/>
              <a:gd name="connsiteY15978" fmla="*/ 876490 h 1405699"/>
              <a:gd name="connsiteX15979" fmla="*/ 2051304 w 2810446"/>
              <a:gd name="connsiteY15979" fmla="*/ 879634 h 1405699"/>
              <a:gd name="connsiteX15980" fmla="*/ 924115 w 2810446"/>
              <a:gd name="connsiteY15980" fmla="*/ 1160717 h 1405699"/>
              <a:gd name="connsiteX15981" fmla="*/ 927259 w 2810446"/>
              <a:gd name="connsiteY15981" fmla="*/ 1157573 h 1405699"/>
              <a:gd name="connsiteX15982" fmla="*/ 924115 w 2810446"/>
              <a:gd name="connsiteY15982" fmla="*/ 1154430 h 1405699"/>
              <a:gd name="connsiteX15983" fmla="*/ 920972 w 2810446"/>
              <a:gd name="connsiteY15983" fmla="*/ 1157573 h 1405699"/>
              <a:gd name="connsiteX15984" fmla="*/ 924115 w 2810446"/>
              <a:gd name="connsiteY15984" fmla="*/ 1160717 h 1405699"/>
              <a:gd name="connsiteX15985" fmla="*/ 915257 w 2810446"/>
              <a:gd name="connsiteY15985" fmla="*/ 1150906 h 1405699"/>
              <a:gd name="connsiteX15986" fmla="*/ 918401 w 2810446"/>
              <a:gd name="connsiteY15986" fmla="*/ 1147763 h 1405699"/>
              <a:gd name="connsiteX15987" fmla="*/ 915257 w 2810446"/>
              <a:gd name="connsiteY15987" fmla="*/ 1144619 h 1405699"/>
              <a:gd name="connsiteX15988" fmla="*/ 912114 w 2810446"/>
              <a:gd name="connsiteY15988" fmla="*/ 1147763 h 1405699"/>
              <a:gd name="connsiteX15989" fmla="*/ 915257 w 2810446"/>
              <a:gd name="connsiteY15989" fmla="*/ 1150906 h 1405699"/>
              <a:gd name="connsiteX15990" fmla="*/ 906494 w 2810446"/>
              <a:gd name="connsiteY15990" fmla="*/ 1140905 h 1405699"/>
              <a:gd name="connsiteX15991" fmla="*/ 909638 w 2810446"/>
              <a:gd name="connsiteY15991" fmla="*/ 1137761 h 1405699"/>
              <a:gd name="connsiteX15992" fmla="*/ 906494 w 2810446"/>
              <a:gd name="connsiteY15992" fmla="*/ 1134618 h 1405699"/>
              <a:gd name="connsiteX15993" fmla="*/ 903351 w 2810446"/>
              <a:gd name="connsiteY15993" fmla="*/ 1137761 h 1405699"/>
              <a:gd name="connsiteX15994" fmla="*/ 906494 w 2810446"/>
              <a:gd name="connsiteY15994" fmla="*/ 1140905 h 1405699"/>
              <a:gd name="connsiteX15995" fmla="*/ 898017 w 2810446"/>
              <a:gd name="connsiteY15995" fmla="*/ 1130808 h 1405699"/>
              <a:gd name="connsiteX15996" fmla="*/ 901160 w 2810446"/>
              <a:gd name="connsiteY15996" fmla="*/ 1127665 h 1405699"/>
              <a:gd name="connsiteX15997" fmla="*/ 898017 w 2810446"/>
              <a:gd name="connsiteY15997" fmla="*/ 1124522 h 1405699"/>
              <a:gd name="connsiteX15998" fmla="*/ 894874 w 2810446"/>
              <a:gd name="connsiteY15998" fmla="*/ 1127665 h 1405699"/>
              <a:gd name="connsiteX15999" fmla="*/ 898017 w 2810446"/>
              <a:gd name="connsiteY15999" fmla="*/ 1130808 h 1405699"/>
              <a:gd name="connsiteX16000" fmla="*/ 889730 w 2810446"/>
              <a:gd name="connsiteY16000" fmla="*/ 1120521 h 1405699"/>
              <a:gd name="connsiteX16001" fmla="*/ 892874 w 2810446"/>
              <a:gd name="connsiteY16001" fmla="*/ 1117378 h 1405699"/>
              <a:gd name="connsiteX16002" fmla="*/ 889730 w 2810446"/>
              <a:gd name="connsiteY16002" fmla="*/ 1114235 h 1405699"/>
              <a:gd name="connsiteX16003" fmla="*/ 886587 w 2810446"/>
              <a:gd name="connsiteY16003" fmla="*/ 1117378 h 1405699"/>
              <a:gd name="connsiteX16004" fmla="*/ 889730 w 2810446"/>
              <a:gd name="connsiteY16004" fmla="*/ 1120521 h 1405699"/>
              <a:gd name="connsiteX16005" fmla="*/ 881634 w 2810446"/>
              <a:gd name="connsiteY16005" fmla="*/ 1110044 h 1405699"/>
              <a:gd name="connsiteX16006" fmla="*/ 884777 w 2810446"/>
              <a:gd name="connsiteY16006" fmla="*/ 1106900 h 1405699"/>
              <a:gd name="connsiteX16007" fmla="*/ 881634 w 2810446"/>
              <a:gd name="connsiteY16007" fmla="*/ 1103757 h 1405699"/>
              <a:gd name="connsiteX16008" fmla="*/ 878491 w 2810446"/>
              <a:gd name="connsiteY16008" fmla="*/ 1106900 h 1405699"/>
              <a:gd name="connsiteX16009" fmla="*/ 881634 w 2810446"/>
              <a:gd name="connsiteY16009" fmla="*/ 1110044 h 1405699"/>
              <a:gd name="connsiteX16010" fmla="*/ 873728 w 2810446"/>
              <a:gd name="connsiteY16010" fmla="*/ 1099376 h 1405699"/>
              <a:gd name="connsiteX16011" fmla="*/ 876872 w 2810446"/>
              <a:gd name="connsiteY16011" fmla="*/ 1096232 h 1405699"/>
              <a:gd name="connsiteX16012" fmla="*/ 873728 w 2810446"/>
              <a:gd name="connsiteY16012" fmla="*/ 1093089 h 1405699"/>
              <a:gd name="connsiteX16013" fmla="*/ 870585 w 2810446"/>
              <a:gd name="connsiteY16013" fmla="*/ 1096232 h 1405699"/>
              <a:gd name="connsiteX16014" fmla="*/ 873728 w 2810446"/>
              <a:gd name="connsiteY16014" fmla="*/ 1099376 h 1405699"/>
              <a:gd name="connsiteX16015" fmla="*/ 866108 w 2810446"/>
              <a:gd name="connsiteY16015" fmla="*/ 1088612 h 1405699"/>
              <a:gd name="connsiteX16016" fmla="*/ 869252 w 2810446"/>
              <a:gd name="connsiteY16016" fmla="*/ 1085469 h 1405699"/>
              <a:gd name="connsiteX16017" fmla="*/ 866108 w 2810446"/>
              <a:gd name="connsiteY16017" fmla="*/ 1082326 h 1405699"/>
              <a:gd name="connsiteX16018" fmla="*/ 862965 w 2810446"/>
              <a:gd name="connsiteY16018" fmla="*/ 1085469 h 1405699"/>
              <a:gd name="connsiteX16019" fmla="*/ 866108 w 2810446"/>
              <a:gd name="connsiteY16019" fmla="*/ 1088612 h 1405699"/>
              <a:gd name="connsiteX16020" fmla="*/ 858679 w 2810446"/>
              <a:gd name="connsiteY16020" fmla="*/ 1077659 h 1405699"/>
              <a:gd name="connsiteX16021" fmla="*/ 861822 w 2810446"/>
              <a:gd name="connsiteY16021" fmla="*/ 1074515 h 1405699"/>
              <a:gd name="connsiteX16022" fmla="*/ 858679 w 2810446"/>
              <a:gd name="connsiteY16022" fmla="*/ 1071372 h 1405699"/>
              <a:gd name="connsiteX16023" fmla="*/ 855536 w 2810446"/>
              <a:gd name="connsiteY16023" fmla="*/ 1074515 h 1405699"/>
              <a:gd name="connsiteX16024" fmla="*/ 858679 w 2810446"/>
              <a:gd name="connsiteY16024" fmla="*/ 1077659 h 1405699"/>
              <a:gd name="connsiteX16025" fmla="*/ 851440 w 2810446"/>
              <a:gd name="connsiteY16025" fmla="*/ 1066610 h 1405699"/>
              <a:gd name="connsiteX16026" fmla="*/ 854583 w 2810446"/>
              <a:gd name="connsiteY16026" fmla="*/ 1063466 h 1405699"/>
              <a:gd name="connsiteX16027" fmla="*/ 851440 w 2810446"/>
              <a:gd name="connsiteY16027" fmla="*/ 1060323 h 1405699"/>
              <a:gd name="connsiteX16028" fmla="*/ 848297 w 2810446"/>
              <a:gd name="connsiteY16028" fmla="*/ 1063466 h 1405699"/>
              <a:gd name="connsiteX16029" fmla="*/ 851440 w 2810446"/>
              <a:gd name="connsiteY16029" fmla="*/ 1066610 h 1405699"/>
              <a:gd name="connsiteX16030" fmla="*/ 844391 w 2810446"/>
              <a:gd name="connsiteY16030" fmla="*/ 1055370 h 1405699"/>
              <a:gd name="connsiteX16031" fmla="*/ 847535 w 2810446"/>
              <a:gd name="connsiteY16031" fmla="*/ 1052227 h 1405699"/>
              <a:gd name="connsiteX16032" fmla="*/ 844391 w 2810446"/>
              <a:gd name="connsiteY16032" fmla="*/ 1049084 h 1405699"/>
              <a:gd name="connsiteX16033" fmla="*/ 841248 w 2810446"/>
              <a:gd name="connsiteY16033" fmla="*/ 1052227 h 1405699"/>
              <a:gd name="connsiteX16034" fmla="*/ 844391 w 2810446"/>
              <a:gd name="connsiteY16034" fmla="*/ 1055370 h 1405699"/>
              <a:gd name="connsiteX16035" fmla="*/ 837629 w 2810446"/>
              <a:gd name="connsiteY16035" fmla="*/ 1044035 h 1405699"/>
              <a:gd name="connsiteX16036" fmla="*/ 840772 w 2810446"/>
              <a:gd name="connsiteY16036" fmla="*/ 1040892 h 1405699"/>
              <a:gd name="connsiteX16037" fmla="*/ 837629 w 2810446"/>
              <a:gd name="connsiteY16037" fmla="*/ 1037749 h 1405699"/>
              <a:gd name="connsiteX16038" fmla="*/ 834485 w 2810446"/>
              <a:gd name="connsiteY16038" fmla="*/ 1040892 h 1405699"/>
              <a:gd name="connsiteX16039" fmla="*/ 837629 w 2810446"/>
              <a:gd name="connsiteY16039" fmla="*/ 1044035 h 1405699"/>
              <a:gd name="connsiteX16040" fmla="*/ 831056 w 2810446"/>
              <a:gd name="connsiteY16040" fmla="*/ 1032510 h 1405699"/>
              <a:gd name="connsiteX16041" fmla="*/ 834200 w 2810446"/>
              <a:gd name="connsiteY16041" fmla="*/ 1029367 h 1405699"/>
              <a:gd name="connsiteX16042" fmla="*/ 831056 w 2810446"/>
              <a:gd name="connsiteY16042" fmla="*/ 1026224 h 1405699"/>
              <a:gd name="connsiteX16043" fmla="*/ 827913 w 2810446"/>
              <a:gd name="connsiteY16043" fmla="*/ 1029367 h 1405699"/>
              <a:gd name="connsiteX16044" fmla="*/ 831056 w 2810446"/>
              <a:gd name="connsiteY16044" fmla="*/ 1032510 h 1405699"/>
              <a:gd name="connsiteX16045" fmla="*/ 824770 w 2810446"/>
              <a:gd name="connsiteY16045" fmla="*/ 1020890 h 1405699"/>
              <a:gd name="connsiteX16046" fmla="*/ 827913 w 2810446"/>
              <a:gd name="connsiteY16046" fmla="*/ 1017746 h 1405699"/>
              <a:gd name="connsiteX16047" fmla="*/ 824770 w 2810446"/>
              <a:gd name="connsiteY16047" fmla="*/ 1014603 h 1405699"/>
              <a:gd name="connsiteX16048" fmla="*/ 821627 w 2810446"/>
              <a:gd name="connsiteY16048" fmla="*/ 1017746 h 1405699"/>
              <a:gd name="connsiteX16049" fmla="*/ 824770 w 2810446"/>
              <a:gd name="connsiteY16049" fmla="*/ 1020890 h 1405699"/>
              <a:gd name="connsiteX16050" fmla="*/ 818674 w 2810446"/>
              <a:gd name="connsiteY16050" fmla="*/ 1009174 h 1405699"/>
              <a:gd name="connsiteX16051" fmla="*/ 821817 w 2810446"/>
              <a:gd name="connsiteY16051" fmla="*/ 1006031 h 1405699"/>
              <a:gd name="connsiteX16052" fmla="*/ 818674 w 2810446"/>
              <a:gd name="connsiteY16052" fmla="*/ 1002887 h 1405699"/>
              <a:gd name="connsiteX16053" fmla="*/ 815531 w 2810446"/>
              <a:gd name="connsiteY16053" fmla="*/ 1006031 h 1405699"/>
              <a:gd name="connsiteX16054" fmla="*/ 818674 w 2810446"/>
              <a:gd name="connsiteY16054" fmla="*/ 1009174 h 1405699"/>
              <a:gd name="connsiteX16055" fmla="*/ 812768 w 2810446"/>
              <a:gd name="connsiteY16055" fmla="*/ 997363 h 1405699"/>
              <a:gd name="connsiteX16056" fmla="*/ 815912 w 2810446"/>
              <a:gd name="connsiteY16056" fmla="*/ 994220 h 1405699"/>
              <a:gd name="connsiteX16057" fmla="*/ 812768 w 2810446"/>
              <a:gd name="connsiteY16057" fmla="*/ 991076 h 1405699"/>
              <a:gd name="connsiteX16058" fmla="*/ 809625 w 2810446"/>
              <a:gd name="connsiteY16058" fmla="*/ 994220 h 1405699"/>
              <a:gd name="connsiteX16059" fmla="*/ 812768 w 2810446"/>
              <a:gd name="connsiteY16059" fmla="*/ 997363 h 1405699"/>
              <a:gd name="connsiteX16060" fmla="*/ 807149 w 2810446"/>
              <a:gd name="connsiteY16060" fmla="*/ 985361 h 1405699"/>
              <a:gd name="connsiteX16061" fmla="*/ 810292 w 2810446"/>
              <a:gd name="connsiteY16061" fmla="*/ 982218 h 1405699"/>
              <a:gd name="connsiteX16062" fmla="*/ 807149 w 2810446"/>
              <a:gd name="connsiteY16062" fmla="*/ 979075 h 1405699"/>
              <a:gd name="connsiteX16063" fmla="*/ 804005 w 2810446"/>
              <a:gd name="connsiteY16063" fmla="*/ 982218 h 1405699"/>
              <a:gd name="connsiteX16064" fmla="*/ 807149 w 2810446"/>
              <a:gd name="connsiteY16064" fmla="*/ 985361 h 1405699"/>
              <a:gd name="connsiteX16065" fmla="*/ 801815 w 2810446"/>
              <a:gd name="connsiteY16065" fmla="*/ 973265 h 1405699"/>
              <a:gd name="connsiteX16066" fmla="*/ 804958 w 2810446"/>
              <a:gd name="connsiteY16066" fmla="*/ 970121 h 1405699"/>
              <a:gd name="connsiteX16067" fmla="*/ 801815 w 2810446"/>
              <a:gd name="connsiteY16067" fmla="*/ 966978 h 1405699"/>
              <a:gd name="connsiteX16068" fmla="*/ 798671 w 2810446"/>
              <a:gd name="connsiteY16068" fmla="*/ 970121 h 1405699"/>
              <a:gd name="connsiteX16069" fmla="*/ 801815 w 2810446"/>
              <a:gd name="connsiteY16069" fmla="*/ 973265 h 1405699"/>
              <a:gd name="connsiteX16070" fmla="*/ 796671 w 2810446"/>
              <a:gd name="connsiteY16070" fmla="*/ 961073 h 1405699"/>
              <a:gd name="connsiteX16071" fmla="*/ 799814 w 2810446"/>
              <a:gd name="connsiteY16071" fmla="*/ 957929 h 1405699"/>
              <a:gd name="connsiteX16072" fmla="*/ 796671 w 2810446"/>
              <a:gd name="connsiteY16072" fmla="*/ 954786 h 1405699"/>
              <a:gd name="connsiteX16073" fmla="*/ 793528 w 2810446"/>
              <a:gd name="connsiteY16073" fmla="*/ 957929 h 1405699"/>
              <a:gd name="connsiteX16074" fmla="*/ 796671 w 2810446"/>
              <a:gd name="connsiteY16074" fmla="*/ 961073 h 1405699"/>
              <a:gd name="connsiteX16075" fmla="*/ 791718 w 2810446"/>
              <a:gd name="connsiteY16075" fmla="*/ 948785 h 1405699"/>
              <a:gd name="connsiteX16076" fmla="*/ 794861 w 2810446"/>
              <a:gd name="connsiteY16076" fmla="*/ 945642 h 1405699"/>
              <a:gd name="connsiteX16077" fmla="*/ 791718 w 2810446"/>
              <a:gd name="connsiteY16077" fmla="*/ 942499 h 1405699"/>
              <a:gd name="connsiteX16078" fmla="*/ 788575 w 2810446"/>
              <a:gd name="connsiteY16078" fmla="*/ 945642 h 1405699"/>
              <a:gd name="connsiteX16079" fmla="*/ 791718 w 2810446"/>
              <a:gd name="connsiteY16079" fmla="*/ 948785 h 1405699"/>
              <a:gd name="connsiteX16080" fmla="*/ 787051 w 2810446"/>
              <a:gd name="connsiteY16080" fmla="*/ 936403 h 1405699"/>
              <a:gd name="connsiteX16081" fmla="*/ 790194 w 2810446"/>
              <a:gd name="connsiteY16081" fmla="*/ 933260 h 1405699"/>
              <a:gd name="connsiteX16082" fmla="*/ 787051 w 2810446"/>
              <a:gd name="connsiteY16082" fmla="*/ 930116 h 1405699"/>
              <a:gd name="connsiteX16083" fmla="*/ 783908 w 2810446"/>
              <a:gd name="connsiteY16083" fmla="*/ 933260 h 1405699"/>
              <a:gd name="connsiteX16084" fmla="*/ 787051 w 2810446"/>
              <a:gd name="connsiteY16084" fmla="*/ 936403 h 1405699"/>
              <a:gd name="connsiteX16085" fmla="*/ 782669 w 2810446"/>
              <a:gd name="connsiteY16085" fmla="*/ 923925 h 1405699"/>
              <a:gd name="connsiteX16086" fmla="*/ 785813 w 2810446"/>
              <a:gd name="connsiteY16086" fmla="*/ 920782 h 1405699"/>
              <a:gd name="connsiteX16087" fmla="*/ 782669 w 2810446"/>
              <a:gd name="connsiteY16087" fmla="*/ 917638 h 1405699"/>
              <a:gd name="connsiteX16088" fmla="*/ 779526 w 2810446"/>
              <a:gd name="connsiteY16088" fmla="*/ 920782 h 1405699"/>
              <a:gd name="connsiteX16089" fmla="*/ 782669 w 2810446"/>
              <a:gd name="connsiteY16089" fmla="*/ 923925 h 1405699"/>
              <a:gd name="connsiteX16090" fmla="*/ 778574 w 2810446"/>
              <a:gd name="connsiteY16090" fmla="*/ 911352 h 1405699"/>
              <a:gd name="connsiteX16091" fmla="*/ 781717 w 2810446"/>
              <a:gd name="connsiteY16091" fmla="*/ 908209 h 1405699"/>
              <a:gd name="connsiteX16092" fmla="*/ 778574 w 2810446"/>
              <a:gd name="connsiteY16092" fmla="*/ 905065 h 1405699"/>
              <a:gd name="connsiteX16093" fmla="*/ 775430 w 2810446"/>
              <a:gd name="connsiteY16093" fmla="*/ 908209 h 1405699"/>
              <a:gd name="connsiteX16094" fmla="*/ 778574 w 2810446"/>
              <a:gd name="connsiteY16094" fmla="*/ 911352 h 1405699"/>
              <a:gd name="connsiteX16095" fmla="*/ 774668 w 2810446"/>
              <a:gd name="connsiteY16095" fmla="*/ 898779 h 1405699"/>
              <a:gd name="connsiteX16096" fmla="*/ 777812 w 2810446"/>
              <a:gd name="connsiteY16096" fmla="*/ 895636 h 1405699"/>
              <a:gd name="connsiteX16097" fmla="*/ 774668 w 2810446"/>
              <a:gd name="connsiteY16097" fmla="*/ 892493 h 1405699"/>
              <a:gd name="connsiteX16098" fmla="*/ 771525 w 2810446"/>
              <a:gd name="connsiteY16098" fmla="*/ 895636 h 1405699"/>
              <a:gd name="connsiteX16099" fmla="*/ 774668 w 2810446"/>
              <a:gd name="connsiteY16099" fmla="*/ 898779 h 1405699"/>
              <a:gd name="connsiteX16100" fmla="*/ 770954 w 2810446"/>
              <a:gd name="connsiteY16100" fmla="*/ 886015 h 1405699"/>
              <a:gd name="connsiteX16101" fmla="*/ 774097 w 2810446"/>
              <a:gd name="connsiteY16101" fmla="*/ 882872 h 1405699"/>
              <a:gd name="connsiteX16102" fmla="*/ 770954 w 2810446"/>
              <a:gd name="connsiteY16102" fmla="*/ 879729 h 1405699"/>
              <a:gd name="connsiteX16103" fmla="*/ 767810 w 2810446"/>
              <a:gd name="connsiteY16103" fmla="*/ 882872 h 1405699"/>
              <a:gd name="connsiteX16104" fmla="*/ 770954 w 2810446"/>
              <a:gd name="connsiteY16104" fmla="*/ 886015 h 1405699"/>
              <a:gd name="connsiteX16105" fmla="*/ 767620 w 2810446"/>
              <a:gd name="connsiteY16105" fmla="*/ 873252 h 1405699"/>
              <a:gd name="connsiteX16106" fmla="*/ 770763 w 2810446"/>
              <a:gd name="connsiteY16106" fmla="*/ 870109 h 1405699"/>
              <a:gd name="connsiteX16107" fmla="*/ 767620 w 2810446"/>
              <a:gd name="connsiteY16107" fmla="*/ 866965 h 1405699"/>
              <a:gd name="connsiteX16108" fmla="*/ 764477 w 2810446"/>
              <a:gd name="connsiteY16108" fmla="*/ 870109 h 1405699"/>
              <a:gd name="connsiteX16109" fmla="*/ 767620 w 2810446"/>
              <a:gd name="connsiteY16109" fmla="*/ 873252 h 1405699"/>
              <a:gd name="connsiteX16110" fmla="*/ 764477 w 2810446"/>
              <a:gd name="connsiteY16110" fmla="*/ 860393 h 1405699"/>
              <a:gd name="connsiteX16111" fmla="*/ 767620 w 2810446"/>
              <a:gd name="connsiteY16111" fmla="*/ 857250 h 1405699"/>
              <a:gd name="connsiteX16112" fmla="*/ 764477 w 2810446"/>
              <a:gd name="connsiteY16112" fmla="*/ 854107 h 1405699"/>
              <a:gd name="connsiteX16113" fmla="*/ 761333 w 2810446"/>
              <a:gd name="connsiteY16113" fmla="*/ 857250 h 1405699"/>
              <a:gd name="connsiteX16114" fmla="*/ 764477 w 2810446"/>
              <a:gd name="connsiteY16114" fmla="*/ 860393 h 1405699"/>
              <a:gd name="connsiteX16115" fmla="*/ 761619 w 2810446"/>
              <a:gd name="connsiteY16115" fmla="*/ 847439 h 1405699"/>
              <a:gd name="connsiteX16116" fmla="*/ 764762 w 2810446"/>
              <a:gd name="connsiteY16116" fmla="*/ 844296 h 1405699"/>
              <a:gd name="connsiteX16117" fmla="*/ 761619 w 2810446"/>
              <a:gd name="connsiteY16117" fmla="*/ 841153 h 1405699"/>
              <a:gd name="connsiteX16118" fmla="*/ 758476 w 2810446"/>
              <a:gd name="connsiteY16118" fmla="*/ 844296 h 1405699"/>
              <a:gd name="connsiteX16119" fmla="*/ 761619 w 2810446"/>
              <a:gd name="connsiteY16119" fmla="*/ 847439 h 1405699"/>
              <a:gd name="connsiteX16120" fmla="*/ 758952 w 2810446"/>
              <a:gd name="connsiteY16120" fmla="*/ 834485 h 1405699"/>
              <a:gd name="connsiteX16121" fmla="*/ 762095 w 2810446"/>
              <a:gd name="connsiteY16121" fmla="*/ 831342 h 1405699"/>
              <a:gd name="connsiteX16122" fmla="*/ 758952 w 2810446"/>
              <a:gd name="connsiteY16122" fmla="*/ 828199 h 1405699"/>
              <a:gd name="connsiteX16123" fmla="*/ 755809 w 2810446"/>
              <a:gd name="connsiteY16123" fmla="*/ 831342 h 1405699"/>
              <a:gd name="connsiteX16124" fmla="*/ 758952 w 2810446"/>
              <a:gd name="connsiteY16124" fmla="*/ 834485 h 1405699"/>
              <a:gd name="connsiteX16125" fmla="*/ 756571 w 2810446"/>
              <a:gd name="connsiteY16125" fmla="*/ 821531 h 1405699"/>
              <a:gd name="connsiteX16126" fmla="*/ 759714 w 2810446"/>
              <a:gd name="connsiteY16126" fmla="*/ 818388 h 1405699"/>
              <a:gd name="connsiteX16127" fmla="*/ 756571 w 2810446"/>
              <a:gd name="connsiteY16127" fmla="*/ 815245 h 1405699"/>
              <a:gd name="connsiteX16128" fmla="*/ 753428 w 2810446"/>
              <a:gd name="connsiteY16128" fmla="*/ 818388 h 1405699"/>
              <a:gd name="connsiteX16129" fmla="*/ 756571 w 2810446"/>
              <a:gd name="connsiteY16129" fmla="*/ 821531 h 1405699"/>
              <a:gd name="connsiteX16130" fmla="*/ 754475 w 2810446"/>
              <a:gd name="connsiteY16130" fmla="*/ 808387 h 1405699"/>
              <a:gd name="connsiteX16131" fmla="*/ 757619 w 2810446"/>
              <a:gd name="connsiteY16131" fmla="*/ 805244 h 1405699"/>
              <a:gd name="connsiteX16132" fmla="*/ 754475 w 2810446"/>
              <a:gd name="connsiteY16132" fmla="*/ 802100 h 1405699"/>
              <a:gd name="connsiteX16133" fmla="*/ 751332 w 2810446"/>
              <a:gd name="connsiteY16133" fmla="*/ 805244 h 1405699"/>
              <a:gd name="connsiteX16134" fmla="*/ 754475 w 2810446"/>
              <a:gd name="connsiteY16134" fmla="*/ 808387 h 1405699"/>
              <a:gd name="connsiteX16135" fmla="*/ 749808 w 2810446"/>
              <a:gd name="connsiteY16135" fmla="*/ 769049 h 1405699"/>
              <a:gd name="connsiteX16136" fmla="*/ 752951 w 2810446"/>
              <a:gd name="connsiteY16136" fmla="*/ 765905 h 1405699"/>
              <a:gd name="connsiteX16137" fmla="*/ 749808 w 2810446"/>
              <a:gd name="connsiteY16137" fmla="*/ 762762 h 1405699"/>
              <a:gd name="connsiteX16138" fmla="*/ 746665 w 2810446"/>
              <a:gd name="connsiteY16138" fmla="*/ 765905 h 1405699"/>
              <a:gd name="connsiteX16139" fmla="*/ 749808 w 2810446"/>
              <a:gd name="connsiteY16139" fmla="*/ 769049 h 1405699"/>
              <a:gd name="connsiteX16140" fmla="*/ 748760 w 2810446"/>
              <a:gd name="connsiteY16140" fmla="*/ 755809 h 1405699"/>
              <a:gd name="connsiteX16141" fmla="*/ 751904 w 2810446"/>
              <a:gd name="connsiteY16141" fmla="*/ 752665 h 1405699"/>
              <a:gd name="connsiteX16142" fmla="*/ 748760 w 2810446"/>
              <a:gd name="connsiteY16142" fmla="*/ 749522 h 1405699"/>
              <a:gd name="connsiteX16143" fmla="*/ 745617 w 2810446"/>
              <a:gd name="connsiteY16143" fmla="*/ 752665 h 1405699"/>
              <a:gd name="connsiteX16144" fmla="*/ 748760 w 2810446"/>
              <a:gd name="connsiteY16144" fmla="*/ 755809 h 1405699"/>
              <a:gd name="connsiteX16145" fmla="*/ 761619 w 2810446"/>
              <a:gd name="connsiteY16145" fmla="*/ 571691 h 1405699"/>
              <a:gd name="connsiteX16146" fmla="*/ 764762 w 2810446"/>
              <a:gd name="connsiteY16146" fmla="*/ 568547 h 1405699"/>
              <a:gd name="connsiteX16147" fmla="*/ 761619 w 2810446"/>
              <a:gd name="connsiteY16147" fmla="*/ 565404 h 1405699"/>
              <a:gd name="connsiteX16148" fmla="*/ 758476 w 2810446"/>
              <a:gd name="connsiteY16148" fmla="*/ 568547 h 1405699"/>
              <a:gd name="connsiteX16149" fmla="*/ 761619 w 2810446"/>
              <a:gd name="connsiteY16149" fmla="*/ 571691 h 1405699"/>
              <a:gd name="connsiteX16150" fmla="*/ 764477 w 2810446"/>
              <a:gd name="connsiteY16150" fmla="*/ 558832 h 1405699"/>
              <a:gd name="connsiteX16151" fmla="*/ 767620 w 2810446"/>
              <a:gd name="connsiteY16151" fmla="*/ 555689 h 1405699"/>
              <a:gd name="connsiteX16152" fmla="*/ 764477 w 2810446"/>
              <a:gd name="connsiteY16152" fmla="*/ 552545 h 1405699"/>
              <a:gd name="connsiteX16153" fmla="*/ 761333 w 2810446"/>
              <a:gd name="connsiteY16153" fmla="*/ 555689 h 1405699"/>
              <a:gd name="connsiteX16154" fmla="*/ 764477 w 2810446"/>
              <a:gd name="connsiteY16154" fmla="*/ 558832 h 1405699"/>
              <a:gd name="connsiteX16155" fmla="*/ 767620 w 2810446"/>
              <a:gd name="connsiteY16155" fmla="*/ 545973 h 1405699"/>
              <a:gd name="connsiteX16156" fmla="*/ 770763 w 2810446"/>
              <a:gd name="connsiteY16156" fmla="*/ 542830 h 1405699"/>
              <a:gd name="connsiteX16157" fmla="*/ 767620 w 2810446"/>
              <a:gd name="connsiteY16157" fmla="*/ 539687 h 1405699"/>
              <a:gd name="connsiteX16158" fmla="*/ 764477 w 2810446"/>
              <a:gd name="connsiteY16158" fmla="*/ 542830 h 1405699"/>
              <a:gd name="connsiteX16159" fmla="*/ 767620 w 2810446"/>
              <a:gd name="connsiteY16159" fmla="*/ 545973 h 1405699"/>
              <a:gd name="connsiteX16160" fmla="*/ 770954 w 2810446"/>
              <a:gd name="connsiteY16160" fmla="*/ 533114 h 1405699"/>
              <a:gd name="connsiteX16161" fmla="*/ 774097 w 2810446"/>
              <a:gd name="connsiteY16161" fmla="*/ 529971 h 1405699"/>
              <a:gd name="connsiteX16162" fmla="*/ 770954 w 2810446"/>
              <a:gd name="connsiteY16162" fmla="*/ 526828 h 1405699"/>
              <a:gd name="connsiteX16163" fmla="*/ 767810 w 2810446"/>
              <a:gd name="connsiteY16163" fmla="*/ 529971 h 1405699"/>
              <a:gd name="connsiteX16164" fmla="*/ 770954 w 2810446"/>
              <a:gd name="connsiteY16164" fmla="*/ 533114 h 1405699"/>
              <a:gd name="connsiteX16165" fmla="*/ 774668 w 2810446"/>
              <a:gd name="connsiteY16165" fmla="*/ 520446 h 1405699"/>
              <a:gd name="connsiteX16166" fmla="*/ 777812 w 2810446"/>
              <a:gd name="connsiteY16166" fmla="*/ 517303 h 1405699"/>
              <a:gd name="connsiteX16167" fmla="*/ 774668 w 2810446"/>
              <a:gd name="connsiteY16167" fmla="*/ 514160 h 1405699"/>
              <a:gd name="connsiteX16168" fmla="*/ 771525 w 2810446"/>
              <a:gd name="connsiteY16168" fmla="*/ 517303 h 1405699"/>
              <a:gd name="connsiteX16169" fmla="*/ 774668 w 2810446"/>
              <a:gd name="connsiteY16169" fmla="*/ 520446 h 1405699"/>
              <a:gd name="connsiteX16170" fmla="*/ 778574 w 2810446"/>
              <a:gd name="connsiteY16170" fmla="*/ 507778 h 1405699"/>
              <a:gd name="connsiteX16171" fmla="*/ 781717 w 2810446"/>
              <a:gd name="connsiteY16171" fmla="*/ 504635 h 1405699"/>
              <a:gd name="connsiteX16172" fmla="*/ 778574 w 2810446"/>
              <a:gd name="connsiteY16172" fmla="*/ 501491 h 1405699"/>
              <a:gd name="connsiteX16173" fmla="*/ 775430 w 2810446"/>
              <a:gd name="connsiteY16173" fmla="*/ 504635 h 1405699"/>
              <a:gd name="connsiteX16174" fmla="*/ 778574 w 2810446"/>
              <a:gd name="connsiteY16174" fmla="*/ 507778 h 1405699"/>
              <a:gd name="connsiteX16175" fmla="*/ 782669 w 2810446"/>
              <a:gd name="connsiteY16175" fmla="*/ 495205 h 1405699"/>
              <a:gd name="connsiteX16176" fmla="*/ 785813 w 2810446"/>
              <a:gd name="connsiteY16176" fmla="*/ 492062 h 1405699"/>
              <a:gd name="connsiteX16177" fmla="*/ 782669 w 2810446"/>
              <a:gd name="connsiteY16177" fmla="*/ 488918 h 1405699"/>
              <a:gd name="connsiteX16178" fmla="*/ 779526 w 2810446"/>
              <a:gd name="connsiteY16178" fmla="*/ 492062 h 1405699"/>
              <a:gd name="connsiteX16179" fmla="*/ 782669 w 2810446"/>
              <a:gd name="connsiteY16179" fmla="*/ 495205 h 1405699"/>
              <a:gd name="connsiteX16180" fmla="*/ 787051 w 2810446"/>
              <a:gd name="connsiteY16180" fmla="*/ 482727 h 1405699"/>
              <a:gd name="connsiteX16181" fmla="*/ 790194 w 2810446"/>
              <a:gd name="connsiteY16181" fmla="*/ 479584 h 1405699"/>
              <a:gd name="connsiteX16182" fmla="*/ 787051 w 2810446"/>
              <a:gd name="connsiteY16182" fmla="*/ 476441 h 1405699"/>
              <a:gd name="connsiteX16183" fmla="*/ 783908 w 2810446"/>
              <a:gd name="connsiteY16183" fmla="*/ 479584 h 1405699"/>
              <a:gd name="connsiteX16184" fmla="*/ 787051 w 2810446"/>
              <a:gd name="connsiteY16184" fmla="*/ 482727 h 1405699"/>
              <a:gd name="connsiteX16185" fmla="*/ 791718 w 2810446"/>
              <a:gd name="connsiteY16185" fmla="*/ 470345 h 1405699"/>
              <a:gd name="connsiteX16186" fmla="*/ 794861 w 2810446"/>
              <a:gd name="connsiteY16186" fmla="*/ 467201 h 1405699"/>
              <a:gd name="connsiteX16187" fmla="*/ 791718 w 2810446"/>
              <a:gd name="connsiteY16187" fmla="*/ 464058 h 1405699"/>
              <a:gd name="connsiteX16188" fmla="*/ 788575 w 2810446"/>
              <a:gd name="connsiteY16188" fmla="*/ 467201 h 1405699"/>
              <a:gd name="connsiteX16189" fmla="*/ 791718 w 2810446"/>
              <a:gd name="connsiteY16189" fmla="*/ 470345 h 1405699"/>
              <a:gd name="connsiteX16190" fmla="*/ 796671 w 2810446"/>
              <a:gd name="connsiteY16190" fmla="*/ 458057 h 1405699"/>
              <a:gd name="connsiteX16191" fmla="*/ 799814 w 2810446"/>
              <a:gd name="connsiteY16191" fmla="*/ 454914 h 1405699"/>
              <a:gd name="connsiteX16192" fmla="*/ 796671 w 2810446"/>
              <a:gd name="connsiteY16192" fmla="*/ 451771 h 1405699"/>
              <a:gd name="connsiteX16193" fmla="*/ 793528 w 2810446"/>
              <a:gd name="connsiteY16193" fmla="*/ 454914 h 1405699"/>
              <a:gd name="connsiteX16194" fmla="*/ 796671 w 2810446"/>
              <a:gd name="connsiteY16194" fmla="*/ 458057 h 1405699"/>
              <a:gd name="connsiteX16195" fmla="*/ 801815 w 2810446"/>
              <a:gd name="connsiteY16195" fmla="*/ 445865 h 1405699"/>
              <a:gd name="connsiteX16196" fmla="*/ 804958 w 2810446"/>
              <a:gd name="connsiteY16196" fmla="*/ 442722 h 1405699"/>
              <a:gd name="connsiteX16197" fmla="*/ 801815 w 2810446"/>
              <a:gd name="connsiteY16197" fmla="*/ 439579 h 1405699"/>
              <a:gd name="connsiteX16198" fmla="*/ 798671 w 2810446"/>
              <a:gd name="connsiteY16198" fmla="*/ 442722 h 1405699"/>
              <a:gd name="connsiteX16199" fmla="*/ 801815 w 2810446"/>
              <a:gd name="connsiteY16199" fmla="*/ 445865 h 1405699"/>
              <a:gd name="connsiteX16200" fmla="*/ 807149 w 2810446"/>
              <a:gd name="connsiteY16200" fmla="*/ 433769 h 1405699"/>
              <a:gd name="connsiteX16201" fmla="*/ 810292 w 2810446"/>
              <a:gd name="connsiteY16201" fmla="*/ 430625 h 1405699"/>
              <a:gd name="connsiteX16202" fmla="*/ 807149 w 2810446"/>
              <a:gd name="connsiteY16202" fmla="*/ 427482 h 1405699"/>
              <a:gd name="connsiteX16203" fmla="*/ 804005 w 2810446"/>
              <a:gd name="connsiteY16203" fmla="*/ 430625 h 1405699"/>
              <a:gd name="connsiteX16204" fmla="*/ 807149 w 2810446"/>
              <a:gd name="connsiteY16204" fmla="*/ 433769 h 1405699"/>
              <a:gd name="connsiteX16205" fmla="*/ 812768 w 2810446"/>
              <a:gd name="connsiteY16205" fmla="*/ 421862 h 1405699"/>
              <a:gd name="connsiteX16206" fmla="*/ 815912 w 2810446"/>
              <a:gd name="connsiteY16206" fmla="*/ 418719 h 1405699"/>
              <a:gd name="connsiteX16207" fmla="*/ 812768 w 2810446"/>
              <a:gd name="connsiteY16207" fmla="*/ 415576 h 1405699"/>
              <a:gd name="connsiteX16208" fmla="*/ 809625 w 2810446"/>
              <a:gd name="connsiteY16208" fmla="*/ 418719 h 1405699"/>
              <a:gd name="connsiteX16209" fmla="*/ 812768 w 2810446"/>
              <a:gd name="connsiteY16209" fmla="*/ 421862 h 1405699"/>
              <a:gd name="connsiteX16210" fmla="*/ 818674 w 2810446"/>
              <a:gd name="connsiteY16210" fmla="*/ 409956 h 1405699"/>
              <a:gd name="connsiteX16211" fmla="*/ 821817 w 2810446"/>
              <a:gd name="connsiteY16211" fmla="*/ 406813 h 1405699"/>
              <a:gd name="connsiteX16212" fmla="*/ 818674 w 2810446"/>
              <a:gd name="connsiteY16212" fmla="*/ 403670 h 1405699"/>
              <a:gd name="connsiteX16213" fmla="*/ 815531 w 2810446"/>
              <a:gd name="connsiteY16213" fmla="*/ 406813 h 1405699"/>
              <a:gd name="connsiteX16214" fmla="*/ 818674 w 2810446"/>
              <a:gd name="connsiteY16214" fmla="*/ 409956 h 1405699"/>
              <a:gd name="connsiteX16215" fmla="*/ 824770 w 2810446"/>
              <a:gd name="connsiteY16215" fmla="*/ 398240 h 1405699"/>
              <a:gd name="connsiteX16216" fmla="*/ 827913 w 2810446"/>
              <a:gd name="connsiteY16216" fmla="*/ 395097 h 1405699"/>
              <a:gd name="connsiteX16217" fmla="*/ 824770 w 2810446"/>
              <a:gd name="connsiteY16217" fmla="*/ 391954 h 1405699"/>
              <a:gd name="connsiteX16218" fmla="*/ 821627 w 2810446"/>
              <a:gd name="connsiteY16218" fmla="*/ 395097 h 1405699"/>
              <a:gd name="connsiteX16219" fmla="*/ 824770 w 2810446"/>
              <a:gd name="connsiteY16219" fmla="*/ 398240 h 1405699"/>
              <a:gd name="connsiteX16220" fmla="*/ 831056 w 2810446"/>
              <a:gd name="connsiteY16220" fmla="*/ 386620 h 1405699"/>
              <a:gd name="connsiteX16221" fmla="*/ 834200 w 2810446"/>
              <a:gd name="connsiteY16221" fmla="*/ 383476 h 1405699"/>
              <a:gd name="connsiteX16222" fmla="*/ 831056 w 2810446"/>
              <a:gd name="connsiteY16222" fmla="*/ 380333 h 1405699"/>
              <a:gd name="connsiteX16223" fmla="*/ 827913 w 2810446"/>
              <a:gd name="connsiteY16223" fmla="*/ 383476 h 1405699"/>
              <a:gd name="connsiteX16224" fmla="*/ 831056 w 2810446"/>
              <a:gd name="connsiteY16224" fmla="*/ 386620 h 1405699"/>
              <a:gd name="connsiteX16225" fmla="*/ 837629 w 2810446"/>
              <a:gd name="connsiteY16225" fmla="*/ 375095 h 1405699"/>
              <a:gd name="connsiteX16226" fmla="*/ 840772 w 2810446"/>
              <a:gd name="connsiteY16226" fmla="*/ 371951 h 1405699"/>
              <a:gd name="connsiteX16227" fmla="*/ 837629 w 2810446"/>
              <a:gd name="connsiteY16227" fmla="*/ 368808 h 1405699"/>
              <a:gd name="connsiteX16228" fmla="*/ 834485 w 2810446"/>
              <a:gd name="connsiteY16228" fmla="*/ 371951 h 1405699"/>
              <a:gd name="connsiteX16229" fmla="*/ 837629 w 2810446"/>
              <a:gd name="connsiteY16229" fmla="*/ 375095 h 1405699"/>
              <a:gd name="connsiteX16230" fmla="*/ 898017 w 2810446"/>
              <a:gd name="connsiteY16230" fmla="*/ 288417 h 1405699"/>
              <a:gd name="connsiteX16231" fmla="*/ 901160 w 2810446"/>
              <a:gd name="connsiteY16231" fmla="*/ 285274 h 1405699"/>
              <a:gd name="connsiteX16232" fmla="*/ 898017 w 2810446"/>
              <a:gd name="connsiteY16232" fmla="*/ 282131 h 1405699"/>
              <a:gd name="connsiteX16233" fmla="*/ 894874 w 2810446"/>
              <a:gd name="connsiteY16233" fmla="*/ 285274 h 1405699"/>
              <a:gd name="connsiteX16234" fmla="*/ 898017 w 2810446"/>
              <a:gd name="connsiteY16234" fmla="*/ 288417 h 1405699"/>
              <a:gd name="connsiteX16235" fmla="*/ 906494 w 2810446"/>
              <a:gd name="connsiteY16235" fmla="*/ 278225 h 1405699"/>
              <a:gd name="connsiteX16236" fmla="*/ 909638 w 2810446"/>
              <a:gd name="connsiteY16236" fmla="*/ 275082 h 1405699"/>
              <a:gd name="connsiteX16237" fmla="*/ 906494 w 2810446"/>
              <a:gd name="connsiteY16237" fmla="*/ 271939 h 1405699"/>
              <a:gd name="connsiteX16238" fmla="*/ 903351 w 2810446"/>
              <a:gd name="connsiteY16238" fmla="*/ 275082 h 1405699"/>
              <a:gd name="connsiteX16239" fmla="*/ 906494 w 2810446"/>
              <a:gd name="connsiteY16239" fmla="*/ 278225 h 1405699"/>
              <a:gd name="connsiteX16240" fmla="*/ 915257 w 2810446"/>
              <a:gd name="connsiteY16240" fmla="*/ 268319 h 1405699"/>
              <a:gd name="connsiteX16241" fmla="*/ 918401 w 2810446"/>
              <a:gd name="connsiteY16241" fmla="*/ 265176 h 1405699"/>
              <a:gd name="connsiteX16242" fmla="*/ 915257 w 2810446"/>
              <a:gd name="connsiteY16242" fmla="*/ 262033 h 1405699"/>
              <a:gd name="connsiteX16243" fmla="*/ 912114 w 2810446"/>
              <a:gd name="connsiteY16243" fmla="*/ 265176 h 1405699"/>
              <a:gd name="connsiteX16244" fmla="*/ 915257 w 2810446"/>
              <a:gd name="connsiteY16244" fmla="*/ 268319 h 1405699"/>
              <a:gd name="connsiteX16245" fmla="*/ 924115 w 2810446"/>
              <a:gd name="connsiteY16245" fmla="*/ 258509 h 1405699"/>
              <a:gd name="connsiteX16246" fmla="*/ 927259 w 2810446"/>
              <a:gd name="connsiteY16246" fmla="*/ 255365 h 1405699"/>
              <a:gd name="connsiteX16247" fmla="*/ 924115 w 2810446"/>
              <a:gd name="connsiteY16247" fmla="*/ 252222 h 1405699"/>
              <a:gd name="connsiteX16248" fmla="*/ 920972 w 2810446"/>
              <a:gd name="connsiteY16248" fmla="*/ 255365 h 1405699"/>
              <a:gd name="connsiteX16249" fmla="*/ 924115 w 2810446"/>
              <a:gd name="connsiteY16249" fmla="*/ 258509 h 1405699"/>
              <a:gd name="connsiteX16250" fmla="*/ 933260 w 2810446"/>
              <a:gd name="connsiteY16250" fmla="*/ 248888 h 1405699"/>
              <a:gd name="connsiteX16251" fmla="*/ 936403 w 2810446"/>
              <a:gd name="connsiteY16251" fmla="*/ 245745 h 1405699"/>
              <a:gd name="connsiteX16252" fmla="*/ 933260 w 2810446"/>
              <a:gd name="connsiteY16252" fmla="*/ 242602 h 1405699"/>
              <a:gd name="connsiteX16253" fmla="*/ 930116 w 2810446"/>
              <a:gd name="connsiteY16253" fmla="*/ 245745 h 1405699"/>
              <a:gd name="connsiteX16254" fmla="*/ 933260 w 2810446"/>
              <a:gd name="connsiteY16254" fmla="*/ 248888 h 1405699"/>
              <a:gd name="connsiteX16255" fmla="*/ 942499 w 2810446"/>
              <a:gd name="connsiteY16255" fmla="*/ 239459 h 1405699"/>
              <a:gd name="connsiteX16256" fmla="*/ 945642 w 2810446"/>
              <a:gd name="connsiteY16256" fmla="*/ 236315 h 1405699"/>
              <a:gd name="connsiteX16257" fmla="*/ 942499 w 2810446"/>
              <a:gd name="connsiteY16257" fmla="*/ 233172 h 1405699"/>
              <a:gd name="connsiteX16258" fmla="*/ 939356 w 2810446"/>
              <a:gd name="connsiteY16258" fmla="*/ 236315 h 1405699"/>
              <a:gd name="connsiteX16259" fmla="*/ 942499 w 2810446"/>
              <a:gd name="connsiteY16259" fmla="*/ 239459 h 1405699"/>
              <a:gd name="connsiteX16260" fmla="*/ 952024 w 2810446"/>
              <a:gd name="connsiteY16260" fmla="*/ 230219 h 1405699"/>
              <a:gd name="connsiteX16261" fmla="*/ 955167 w 2810446"/>
              <a:gd name="connsiteY16261" fmla="*/ 227076 h 1405699"/>
              <a:gd name="connsiteX16262" fmla="*/ 952024 w 2810446"/>
              <a:gd name="connsiteY16262" fmla="*/ 223933 h 1405699"/>
              <a:gd name="connsiteX16263" fmla="*/ 948881 w 2810446"/>
              <a:gd name="connsiteY16263" fmla="*/ 227076 h 1405699"/>
              <a:gd name="connsiteX16264" fmla="*/ 952024 w 2810446"/>
              <a:gd name="connsiteY16264" fmla="*/ 230219 h 1405699"/>
              <a:gd name="connsiteX16265" fmla="*/ 961644 w 2810446"/>
              <a:gd name="connsiteY16265" fmla="*/ 221171 h 1405699"/>
              <a:gd name="connsiteX16266" fmla="*/ 964787 w 2810446"/>
              <a:gd name="connsiteY16266" fmla="*/ 218027 h 1405699"/>
              <a:gd name="connsiteX16267" fmla="*/ 961644 w 2810446"/>
              <a:gd name="connsiteY16267" fmla="*/ 214884 h 1405699"/>
              <a:gd name="connsiteX16268" fmla="*/ 958501 w 2810446"/>
              <a:gd name="connsiteY16268" fmla="*/ 218027 h 1405699"/>
              <a:gd name="connsiteX16269" fmla="*/ 961644 w 2810446"/>
              <a:gd name="connsiteY16269" fmla="*/ 221171 h 1405699"/>
              <a:gd name="connsiteX16270" fmla="*/ 971455 w 2810446"/>
              <a:gd name="connsiteY16270" fmla="*/ 212312 h 1405699"/>
              <a:gd name="connsiteX16271" fmla="*/ 974598 w 2810446"/>
              <a:gd name="connsiteY16271" fmla="*/ 209169 h 1405699"/>
              <a:gd name="connsiteX16272" fmla="*/ 971455 w 2810446"/>
              <a:gd name="connsiteY16272" fmla="*/ 206026 h 1405699"/>
              <a:gd name="connsiteX16273" fmla="*/ 968312 w 2810446"/>
              <a:gd name="connsiteY16273" fmla="*/ 209169 h 1405699"/>
              <a:gd name="connsiteX16274" fmla="*/ 971455 w 2810446"/>
              <a:gd name="connsiteY16274" fmla="*/ 212312 h 1405699"/>
              <a:gd name="connsiteX16275" fmla="*/ 981456 w 2810446"/>
              <a:gd name="connsiteY16275" fmla="*/ 203644 h 1405699"/>
              <a:gd name="connsiteX16276" fmla="*/ 984599 w 2810446"/>
              <a:gd name="connsiteY16276" fmla="*/ 200501 h 1405699"/>
              <a:gd name="connsiteX16277" fmla="*/ 981456 w 2810446"/>
              <a:gd name="connsiteY16277" fmla="*/ 197358 h 1405699"/>
              <a:gd name="connsiteX16278" fmla="*/ 978313 w 2810446"/>
              <a:gd name="connsiteY16278" fmla="*/ 200501 h 1405699"/>
              <a:gd name="connsiteX16279" fmla="*/ 981456 w 2810446"/>
              <a:gd name="connsiteY16279" fmla="*/ 203644 h 1405699"/>
              <a:gd name="connsiteX16280" fmla="*/ 991648 w 2810446"/>
              <a:gd name="connsiteY16280" fmla="*/ 195263 h 1405699"/>
              <a:gd name="connsiteX16281" fmla="*/ 994791 w 2810446"/>
              <a:gd name="connsiteY16281" fmla="*/ 192119 h 1405699"/>
              <a:gd name="connsiteX16282" fmla="*/ 991648 w 2810446"/>
              <a:gd name="connsiteY16282" fmla="*/ 188976 h 1405699"/>
              <a:gd name="connsiteX16283" fmla="*/ 988505 w 2810446"/>
              <a:gd name="connsiteY16283" fmla="*/ 192119 h 1405699"/>
              <a:gd name="connsiteX16284" fmla="*/ 991648 w 2810446"/>
              <a:gd name="connsiteY16284" fmla="*/ 195263 h 1405699"/>
              <a:gd name="connsiteX16285" fmla="*/ 1002030 w 2810446"/>
              <a:gd name="connsiteY16285" fmla="*/ 186976 h 1405699"/>
              <a:gd name="connsiteX16286" fmla="*/ 1005173 w 2810446"/>
              <a:gd name="connsiteY16286" fmla="*/ 183833 h 1405699"/>
              <a:gd name="connsiteX16287" fmla="*/ 1002030 w 2810446"/>
              <a:gd name="connsiteY16287" fmla="*/ 180689 h 1405699"/>
              <a:gd name="connsiteX16288" fmla="*/ 998887 w 2810446"/>
              <a:gd name="connsiteY16288" fmla="*/ 183833 h 1405699"/>
              <a:gd name="connsiteX16289" fmla="*/ 1002030 w 2810446"/>
              <a:gd name="connsiteY16289" fmla="*/ 186976 h 1405699"/>
              <a:gd name="connsiteX16290" fmla="*/ 1012508 w 2810446"/>
              <a:gd name="connsiteY16290" fmla="*/ 178975 h 1405699"/>
              <a:gd name="connsiteX16291" fmla="*/ 1015651 w 2810446"/>
              <a:gd name="connsiteY16291" fmla="*/ 175831 h 1405699"/>
              <a:gd name="connsiteX16292" fmla="*/ 1012508 w 2810446"/>
              <a:gd name="connsiteY16292" fmla="*/ 172688 h 1405699"/>
              <a:gd name="connsiteX16293" fmla="*/ 1009364 w 2810446"/>
              <a:gd name="connsiteY16293" fmla="*/ 175831 h 1405699"/>
              <a:gd name="connsiteX16294" fmla="*/ 1012508 w 2810446"/>
              <a:gd name="connsiteY16294" fmla="*/ 178975 h 1405699"/>
              <a:gd name="connsiteX16295" fmla="*/ 1023176 w 2810446"/>
              <a:gd name="connsiteY16295" fmla="*/ 171164 h 1405699"/>
              <a:gd name="connsiteX16296" fmla="*/ 1026319 w 2810446"/>
              <a:gd name="connsiteY16296" fmla="*/ 168021 h 1405699"/>
              <a:gd name="connsiteX16297" fmla="*/ 1023176 w 2810446"/>
              <a:gd name="connsiteY16297" fmla="*/ 164878 h 1405699"/>
              <a:gd name="connsiteX16298" fmla="*/ 1020032 w 2810446"/>
              <a:gd name="connsiteY16298" fmla="*/ 168021 h 1405699"/>
              <a:gd name="connsiteX16299" fmla="*/ 1023176 w 2810446"/>
              <a:gd name="connsiteY16299" fmla="*/ 171164 h 1405699"/>
              <a:gd name="connsiteX16300" fmla="*/ 1033939 w 2810446"/>
              <a:gd name="connsiteY16300" fmla="*/ 163544 h 1405699"/>
              <a:gd name="connsiteX16301" fmla="*/ 1037082 w 2810446"/>
              <a:gd name="connsiteY16301" fmla="*/ 160401 h 1405699"/>
              <a:gd name="connsiteX16302" fmla="*/ 1033939 w 2810446"/>
              <a:gd name="connsiteY16302" fmla="*/ 157258 h 1405699"/>
              <a:gd name="connsiteX16303" fmla="*/ 1030796 w 2810446"/>
              <a:gd name="connsiteY16303" fmla="*/ 160401 h 1405699"/>
              <a:gd name="connsiteX16304" fmla="*/ 1033939 w 2810446"/>
              <a:gd name="connsiteY16304" fmla="*/ 163544 h 1405699"/>
              <a:gd name="connsiteX16305" fmla="*/ 1044893 w 2810446"/>
              <a:gd name="connsiteY16305" fmla="*/ 156115 h 1405699"/>
              <a:gd name="connsiteX16306" fmla="*/ 1048036 w 2810446"/>
              <a:gd name="connsiteY16306" fmla="*/ 152972 h 1405699"/>
              <a:gd name="connsiteX16307" fmla="*/ 1044893 w 2810446"/>
              <a:gd name="connsiteY16307" fmla="*/ 149828 h 1405699"/>
              <a:gd name="connsiteX16308" fmla="*/ 1041749 w 2810446"/>
              <a:gd name="connsiteY16308" fmla="*/ 152972 h 1405699"/>
              <a:gd name="connsiteX16309" fmla="*/ 1044893 w 2810446"/>
              <a:gd name="connsiteY16309" fmla="*/ 156115 h 1405699"/>
              <a:gd name="connsiteX16310" fmla="*/ 1056037 w 2810446"/>
              <a:gd name="connsiteY16310" fmla="*/ 148971 h 1405699"/>
              <a:gd name="connsiteX16311" fmla="*/ 1059180 w 2810446"/>
              <a:gd name="connsiteY16311" fmla="*/ 145828 h 1405699"/>
              <a:gd name="connsiteX16312" fmla="*/ 1056037 w 2810446"/>
              <a:gd name="connsiteY16312" fmla="*/ 142685 h 1405699"/>
              <a:gd name="connsiteX16313" fmla="*/ 1052894 w 2810446"/>
              <a:gd name="connsiteY16313" fmla="*/ 145828 h 1405699"/>
              <a:gd name="connsiteX16314" fmla="*/ 1056037 w 2810446"/>
              <a:gd name="connsiteY16314" fmla="*/ 148971 h 1405699"/>
              <a:gd name="connsiteX16315" fmla="*/ 1067276 w 2810446"/>
              <a:gd name="connsiteY16315" fmla="*/ 142018 h 1405699"/>
              <a:gd name="connsiteX16316" fmla="*/ 1070420 w 2810446"/>
              <a:gd name="connsiteY16316" fmla="*/ 138875 h 1405699"/>
              <a:gd name="connsiteX16317" fmla="*/ 1067276 w 2810446"/>
              <a:gd name="connsiteY16317" fmla="*/ 135731 h 1405699"/>
              <a:gd name="connsiteX16318" fmla="*/ 1064133 w 2810446"/>
              <a:gd name="connsiteY16318" fmla="*/ 138875 h 1405699"/>
              <a:gd name="connsiteX16319" fmla="*/ 1067276 w 2810446"/>
              <a:gd name="connsiteY16319" fmla="*/ 142018 h 1405699"/>
              <a:gd name="connsiteX16320" fmla="*/ 1078706 w 2810446"/>
              <a:gd name="connsiteY16320" fmla="*/ 135255 h 1405699"/>
              <a:gd name="connsiteX16321" fmla="*/ 1081850 w 2810446"/>
              <a:gd name="connsiteY16321" fmla="*/ 132112 h 1405699"/>
              <a:gd name="connsiteX16322" fmla="*/ 1078706 w 2810446"/>
              <a:gd name="connsiteY16322" fmla="*/ 128969 h 1405699"/>
              <a:gd name="connsiteX16323" fmla="*/ 1075563 w 2810446"/>
              <a:gd name="connsiteY16323" fmla="*/ 132112 h 1405699"/>
              <a:gd name="connsiteX16324" fmla="*/ 1078706 w 2810446"/>
              <a:gd name="connsiteY16324" fmla="*/ 135255 h 1405699"/>
              <a:gd name="connsiteX16325" fmla="*/ 1090232 w 2810446"/>
              <a:gd name="connsiteY16325" fmla="*/ 128778 h 1405699"/>
              <a:gd name="connsiteX16326" fmla="*/ 1093375 w 2810446"/>
              <a:gd name="connsiteY16326" fmla="*/ 125635 h 1405699"/>
              <a:gd name="connsiteX16327" fmla="*/ 1090232 w 2810446"/>
              <a:gd name="connsiteY16327" fmla="*/ 122492 h 1405699"/>
              <a:gd name="connsiteX16328" fmla="*/ 1087088 w 2810446"/>
              <a:gd name="connsiteY16328" fmla="*/ 125635 h 1405699"/>
              <a:gd name="connsiteX16329" fmla="*/ 1090232 w 2810446"/>
              <a:gd name="connsiteY16329" fmla="*/ 128778 h 1405699"/>
              <a:gd name="connsiteX16330" fmla="*/ 1101852 w 2810446"/>
              <a:gd name="connsiteY16330" fmla="*/ 122492 h 1405699"/>
              <a:gd name="connsiteX16331" fmla="*/ 1104995 w 2810446"/>
              <a:gd name="connsiteY16331" fmla="*/ 119348 h 1405699"/>
              <a:gd name="connsiteX16332" fmla="*/ 1101852 w 2810446"/>
              <a:gd name="connsiteY16332" fmla="*/ 116205 h 1405699"/>
              <a:gd name="connsiteX16333" fmla="*/ 1098709 w 2810446"/>
              <a:gd name="connsiteY16333" fmla="*/ 119348 h 1405699"/>
              <a:gd name="connsiteX16334" fmla="*/ 1101852 w 2810446"/>
              <a:gd name="connsiteY16334" fmla="*/ 122492 h 1405699"/>
              <a:gd name="connsiteX16335" fmla="*/ 1113663 w 2810446"/>
              <a:gd name="connsiteY16335" fmla="*/ 116491 h 1405699"/>
              <a:gd name="connsiteX16336" fmla="*/ 1116806 w 2810446"/>
              <a:gd name="connsiteY16336" fmla="*/ 113348 h 1405699"/>
              <a:gd name="connsiteX16337" fmla="*/ 1113663 w 2810446"/>
              <a:gd name="connsiteY16337" fmla="*/ 110204 h 1405699"/>
              <a:gd name="connsiteX16338" fmla="*/ 1110520 w 2810446"/>
              <a:gd name="connsiteY16338" fmla="*/ 113348 h 1405699"/>
              <a:gd name="connsiteX16339" fmla="*/ 1113663 w 2810446"/>
              <a:gd name="connsiteY16339" fmla="*/ 116491 h 1405699"/>
              <a:gd name="connsiteX16340" fmla="*/ 1125569 w 2810446"/>
              <a:gd name="connsiteY16340" fmla="*/ 110681 h 1405699"/>
              <a:gd name="connsiteX16341" fmla="*/ 1128713 w 2810446"/>
              <a:gd name="connsiteY16341" fmla="*/ 107537 h 1405699"/>
              <a:gd name="connsiteX16342" fmla="*/ 1125569 w 2810446"/>
              <a:gd name="connsiteY16342" fmla="*/ 104394 h 1405699"/>
              <a:gd name="connsiteX16343" fmla="*/ 1122426 w 2810446"/>
              <a:gd name="connsiteY16343" fmla="*/ 107537 h 1405699"/>
              <a:gd name="connsiteX16344" fmla="*/ 1125569 w 2810446"/>
              <a:gd name="connsiteY16344" fmla="*/ 110681 h 1405699"/>
              <a:gd name="connsiteX16345" fmla="*/ 1137571 w 2810446"/>
              <a:gd name="connsiteY16345" fmla="*/ 105061 h 1405699"/>
              <a:gd name="connsiteX16346" fmla="*/ 1140714 w 2810446"/>
              <a:gd name="connsiteY16346" fmla="*/ 101918 h 1405699"/>
              <a:gd name="connsiteX16347" fmla="*/ 1137571 w 2810446"/>
              <a:gd name="connsiteY16347" fmla="*/ 98774 h 1405699"/>
              <a:gd name="connsiteX16348" fmla="*/ 1134428 w 2810446"/>
              <a:gd name="connsiteY16348" fmla="*/ 101918 h 1405699"/>
              <a:gd name="connsiteX16349" fmla="*/ 1137571 w 2810446"/>
              <a:gd name="connsiteY16349" fmla="*/ 105061 h 1405699"/>
              <a:gd name="connsiteX16350" fmla="*/ 1149668 w 2810446"/>
              <a:gd name="connsiteY16350" fmla="*/ 99727 h 1405699"/>
              <a:gd name="connsiteX16351" fmla="*/ 1152811 w 2810446"/>
              <a:gd name="connsiteY16351" fmla="*/ 96584 h 1405699"/>
              <a:gd name="connsiteX16352" fmla="*/ 1149668 w 2810446"/>
              <a:gd name="connsiteY16352" fmla="*/ 93440 h 1405699"/>
              <a:gd name="connsiteX16353" fmla="*/ 1146524 w 2810446"/>
              <a:gd name="connsiteY16353" fmla="*/ 96584 h 1405699"/>
              <a:gd name="connsiteX16354" fmla="*/ 1149668 w 2810446"/>
              <a:gd name="connsiteY16354" fmla="*/ 99727 h 1405699"/>
              <a:gd name="connsiteX16355" fmla="*/ 1161860 w 2810446"/>
              <a:gd name="connsiteY16355" fmla="*/ 94678 h 1405699"/>
              <a:gd name="connsiteX16356" fmla="*/ 1165003 w 2810446"/>
              <a:gd name="connsiteY16356" fmla="*/ 91535 h 1405699"/>
              <a:gd name="connsiteX16357" fmla="*/ 1161860 w 2810446"/>
              <a:gd name="connsiteY16357" fmla="*/ 88392 h 1405699"/>
              <a:gd name="connsiteX16358" fmla="*/ 1158716 w 2810446"/>
              <a:gd name="connsiteY16358" fmla="*/ 91535 h 1405699"/>
              <a:gd name="connsiteX16359" fmla="*/ 1161860 w 2810446"/>
              <a:gd name="connsiteY16359" fmla="*/ 94678 h 1405699"/>
              <a:gd name="connsiteX16360" fmla="*/ 1174147 w 2810446"/>
              <a:gd name="connsiteY16360" fmla="*/ 89821 h 1405699"/>
              <a:gd name="connsiteX16361" fmla="*/ 1177290 w 2810446"/>
              <a:gd name="connsiteY16361" fmla="*/ 86678 h 1405699"/>
              <a:gd name="connsiteX16362" fmla="*/ 1174147 w 2810446"/>
              <a:gd name="connsiteY16362" fmla="*/ 83534 h 1405699"/>
              <a:gd name="connsiteX16363" fmla="*/ 1171004 w 2810446"/>
              <a:gd name="connsiteY16363" fmla="*/ 86678 h 1405699"/>
              <a:gd name="connsiteX16364" fmla="*/ 1174147 w 2810446"/>
              <a:gd name="connsiteY16364" fmla="*/ 89821 h 1405699"/>
              <a:gd name="connsiteX16365" fmla="*/ 1186529 w 2810446"/>
              <a:gd name="connsiteY16365" fmla="*/ 85249 h 1405699"/>
              <a:gd name="connsiteX16366" fmla="*/ 1189673 w 2810446"/>
              <a:gd name="connsiteY16366" fmla="*/ 82106 h 1405699"/>
              <a:gd name="connsiteX16367" fmla="*/ 1186529 w 2810446"/>
              <a:gd name="connsiteY16367" fmla="*/ 78962 h 1405699"/>
              <a:gd name="connsiteX16368" fmla="*/ 1183386 w 2810446"/>
              <a:gd name="connsiteY16368" fmla="*/ 82106 h 1405699"/>
              <a:gd name="connsiteX16369" fmla="*/ 1186529 w 2810446"/>
              <a:gd name="connsiteY16369" fmla="*/ 85249 h 1405699"/>
              <a:gd name="connsiteX16370" fmla="*/ 1199102 w 2810446"/>
              <a:gd name="connsiteY16370" fmla="*/ 80963 h 1405699"/>
              <a:gd name="connsiteX16371" fmla="*/ 1202246 w 2810446"/>
              <a:gd name="connsiteY16371" fmla="*/ 77819 h 1405699"/>
              <a:gd name="connsiteX16372" fmla="*/ 1199102 w 2810446"/>
              <a:gd name="connsiteY16372" fmla="*/ 74676 h 1405699"/>
              <a:gd name="connsiteX16373" fmla="*/ 1195959 w 2810446"/>
              <a:gd name="connsiteY16373" fmla="*/ 77819 h 1405699"/>
              <a:gd name="connsiteX16374" fmla="*/ 1199102 w 2810446"/>
              <a:gd name="connsiteY16374" fmla="*/ 80963 h 1405699"/>
              <a:gd name="connsiteX16375" fmla="*/ 1211675 w 2810446"/>
              <a:gd name="connsiteY16375" fmla="*/ 76867 h 1405699"/>
              <a:gd name="connsiteX16376" fmla="*/ 1214819 w 2810446"/>
              <a:gd name="connsiteY16376" fmla="*/ 73724 h 1405699"/>
              <a:gd name="connsiteX16377" fmla="*/ 1211675 w 2810446"/>
              <a:gd name="connsiteY16377" fmla="*/ 70580 h 1405699"/>
              <a:gd name="connsiteX16378" fmla="*/ 1208532 w 2810446"/>
              <a:gd name="connsiteY16378" fmla="*/ 73724 h 1405699"/>
              <a:gd name="connsiteX16379" fmla="*/ 1211675 w 2810446"/>
              <a:gd name="connsiteY16379" fmla="*/ 76867 h 1405699"/>
              <a:gd name="connsiteX16380" fmla="*/ 1781175 w 2810446"/>
              <a:gd name="connsiteY16380" fmla="*/ 159734 h 1405699"/>
              <a:gd name="connsiteX16381" fmla="*/ 1784318 w 2810446"/>
              <a:gd name="connsiteY16381" fmla="*/ 156591 h 1405699"/>
              <a:gd name="connsiteX16382" fmla="*/ 1781175 w 2810446"/>
              <a:gd name="connsiteY16382" fmla="*/ 153448 h 1405699"/>
              <a:gd name="connsiteX16383" fmla="*/ 1778032 w 2810446"/>
              <a:gd name="connsiteY16383" fmla="*/ 156591 h 1405699"/>
              <a:gd name="connsiteX16384" fmla="*/ 1781175 w 2810446"/>
              <a:gd name="connsiteY16384" fmla="*/ 159734 h 1405699"/>
              <a:gd name="connsiteX16385" fmla="*/ 1792034 w 2810446"/>
              <a:gd name="connsiteY16385" fmla="*/ 167259 h 1405699"/>
              <a:gd name="connsiteX16386" fmla="*/ 1795177 w 2810446"/>
              <a:gd name="connsiteY16386" fmla="*/ 164116 h 1405699"/>
              <a:gd name="connsiteX16387" fmla="*/ 1792034 w 2810446"/>
              <a:gd name="connsiteY16387" fmla="*/ 160973 h 1405699"/>
              <a:gd name="connsiteX16388" fmla="*/ 1788890 w 2810446"/>
              <a:gd name="connsiteY16388" fmla="*/ 164116 h 1405699"/>
              <a:gd name="connsiteX16389" fmla="*/ 1792034 w 2810446"/>
              <a:gd name="connsiteY16389" fmla="*/ 167259 h 1405699"/>
              <a:gd name="connsiteX16390" fmla="*/ 1802797 w 2810446"/>
              <a:gd name="connsiteY16390" fmla="*/ 174974 h 1405699"/>
              <a:gd name="connsiteX16391" fmla="*/ 1805940 w 2810446"/>
              <a:gd name="connsiteY16391" fmla="*/ 171831 h 1405699"/>
              <a:gd name="connsiteX16392" fmla="*/ 1802797 w 2810446"/>
              <a:gd name="connsiteY16392" fmla="*/ 168688 h 1405699"/>
              <a:gd name="connsiteX16393" fmla="*/ 1799654 w 2810446"/>
              <a:gd name="connsiteY16393" fmla="*/ 171831 h 1405699"/>
              <a:gd name="connsiteX16394" fmla="*/ 1802797 w 2810446"/>
              <a:gd name="connsiteY16394" fmla="*/ 174974 h 1405699"/>
              <a:gd name="connsiteX16395" fmla="*/ 1854041 w 2810446"/>
              <a:gd name="connsiteY16395" fmla="*/ 216694 h 1405699"/>
              <a:gd name="connsiteX16396" fmla="*/ 1857185 w 2810446"/>
              <a:gd name="connsiteY16396" fmla="*/ 213551 h 1405699"/>
              <a:gd name="connsiteX16397" fmla="*/ 1854041 w 2810446"/>
              <a:gd name="connsiteY16397" fmla="*/ 210407 h 1405699"/>
              <a:gd name="connsiteX16398" fmla="*/ 1850898 w 2810446"/>
              <a:gd name="connsiteY16398" fmla="*/ 213551 h 1405699"/>
              <a:gd name="connsiteX16399" fmla="*/ 1854041 w 2810446"/>
              <a:gd name="connsiteY16399" fmla="*/ 216694 h 1405699"/>
              <a:gd name="connsiteX16400" fmla="*/ 1863757 w 2810446"/>
              <a:gd name="connsiteY16400" fmla="*/ 225647 h 1405699"/>
              <a:gd name="connsiteX16401" fmla="*/ 1866900 w 2810446"/>
              <a:gd name="connsiteY16401" fmla="*/ 222504 h 1405699"/>
              <a:gd name="connsiteX16402" fmla="*/ 1863757 w 2810446"/>
              <a:gd name="connsiteY16402" fmla="*/ 219361 h 1405699"/>
              <a:gd name="connsiteX16403" fmla="*/ 1860614 w 2810446"/>
              <a:gd name="connsiteY16403" fmla="*/ 222504 h 1405699"/>
              <a:gd name="connsiteX16404" fmla="*/ 1863757 w 2810446"/>
              <a:gd name="connsiteY16404" fmla="*/ 225647 h 1405699"/>
              <a:gd name="connsiteX16405" fmla="*/ 1873377 w 2810446"/>
              <a:gd name="connsiteY16405" fmla="*/ 234791 h 1405699"/>
              <a:gd name="connsiteX16406" fmla="*/ 1876520 w 2810446"/>
              <a:gd name="connsiteY16406" fmla="*/ 231648 h 1405699"/>
              <a:gd name="connsiteX16407" fmla="*/ 1873377 w 2810446"/>
              <a:gd name="connsiteY16407" fmla="*/ 228505 h 1405699"/>
              <a:gd name="connsiteX16408" fmla="*/ 1870234 w 2810446"/>
              <a:gd name="connsiteY16408" fmla="*/ 231648 h 1405699"/>
              <a:gd name="connsiteX16409" fmla="*/ 1873377 w 2810446"/>
              <a:gd name="connsiteY16409" fmla="*/ 234791 h 1405699"/>
              <a:gd name="connsiteX16410" fmla="*/ 1882712 w 2810446"/>
              <a:gd name="connsiteY16410" fmla="*/ 244126 h 1405699"/>
              <a:gd name="connsiteX16411" fmla="*/ 1885855 w 2810446"/>
              <a:gd name="connsiteY16411" fmla="*/ 240983 h 1405699"/>
              <a:gd name="connsiteX16412" fmla="*/ 1882712 w 2810446"/>
              <a:gd name="connsiteY16412" fmla="*/ 237839 h 1405699"/>
              <a:gd name="connsiteX16413" fmla="*/ 1879568 w 2810446"/>
              <a:gd name="connsiteY16413" fmla="*/ 240983 h 1405699"/>
              <a:gd name="connsiteX16414" fmla="*/ 1882712 w 2810446"/>
              <a:gd name="connsiteY16414" fmla="*/ 244126 h 1405699"/>
              <a:gd name="connsiteX16415" fmla="*/ 1891951 w 2810446"/>
              <a:gd name="connsiteY16415" fmla="*/ 253651 h 1405699"/>
              <a:gd name="connsiteX16416" fmla="*/ 1895094 w 2810446"/>
              <a:gd name="connsiteY16416" fmla="*/ 250508 h 1405699"/>
              <a:gd name="connsiteX16417" fmla="*/ 1891951 w 2810446"/>
              <a:gd name="connsiteY16417" fmla="*/ 247364 h 1405699"/>
              <a:gd name="connsiteX16418" fmla="*/ 1888808 w 2810446"/>
              <a:gd name="connsiteY16418" fmla="*/ 250508 h 1405699"/>
              <a:gd name="connsiteX16419" fmla="*/ 1891951 w 2810446"/>
              <a:gd name="connsiteY16419" fmla="*/ 253651 h 1405699"/>
              <a:gd name="connsiteX16420" fmla="*/ 1900904 w 2810446"/>
              <a:gd name="connsiteY16420" fmla="*/ 263366 h 1405699"/>
              <a:gd name="connsiteX16421" fmla="*/ 1904048 w 2810446"/>
              <a:gd name="connsiteY16421" fmla="*/ 260223 h 1405699"/>
              <a:gd name="connsiteX16422" fmla="*/ 1900904 w 2810446"/>
              <a:gd name="connsiteY16422" fmla="*/ 257080 h 1405699"/>
              <a:gd name="connsiteX16423" fmla="*/ 1897761 w 2810446"/>
              <a:gd name="connsiteY16423" fmla="*/ 260223 h 1405699"/>
              <a:gd name="connsiteX16424" fmla="*/ 1900904 w 2810446"/>
              <a:gd name="connsiteY16424" fmla="*/ 263366 h 1405699"/>
              <a:gd name="connsiteX16425" fmla="*/ 1909763 w 2810446"/>
              <a:gd name="connsiteY16425" fmla="*/ 273272 h 1405699"/>
              <a:gd name="connsiteX16426" fmla="*/ 1912906 w 2810446"/>
              <a:gd name="connsiteY16426" fmla="*/ 270129 h 1405699"/>
              <a:gd name="connsiteX16427" fmla="*/ 1909763 w 2810446"/>
              <a:gd name="connsiteY16427" fmla="*/ 266986 h 1405699"/>
              <a:gd name="connsiteX16428" fmla="*/ 1906619 w 2810446"/>
              <a:gd name="connsiteY16428" fmla="*/ 270129 h 1405699"/>
              <a:gd name="connsiteX16429" fmla="*/ 1909763 w 2810446"/>
              <a:gd name="connsiteY16429" fmla="*/ 273272 h 1405699"/>
              <a:gd name="connsiteX16430" fmla="*/ 1918335 w 2810446"/>
              <a:gd name="connsiteY16430" fmla="*/ 283274 h 1405699"/>
              <a:gd name="connsiteX16431" fmla="*/ 1921478 w 2810446"/>
              <a:gd name="connsiteY16431" fmla="*/ 280130 h 1405699"/>
              <a:gd name="connsiteX16432" fmla="*/ 1918335 w 2810446"/>
              <a:gd name="connsiteY16432" fmla="*/ 276987 h 1405699"/>
              <a:gd name="connsiteX16433" fmla="*/ 1915192 w 2810446"/>
              <a:gd name="connsiteY16433" fmla="*/ 280130 h 1405699"/>
              <a:gd name="connsiteX16434" fmla="*/ 1918335 w 2810446"/>
              <a:gd name="connsiteY16434" fmla="*/ 283274 h 1405699"/>
              <a:gd name="connsiteX16435" fmla="*/ 1926717 w 2810446"/>
              <a:gd name="connsiteY16435" fmla="*/ 293561 h 1405699"/>
              <a:gd name="connsiteX16436" fmla="*/ 1929860 w 2810446"/>
              <a:gd name="connsiteY16436" fmla="*/ 290417 h 1405699"/>
              <a:gd name="connsiteX16437" fmla="*/ 1926717 w 2810446"/>
              <a:gd name="connsiteY16437" fmla="*/ 287274 h 1405699"/>
              <a:gd name="connsiteX16438" fmla="*/ 1923574 w 2810446"/>
              <a:gd name="connsiteY16438" fmla="*/ 290417 h 1405699"/>
              <a:gd name="connsiteX16439" fmla="*/ 1926717 w 2810446"/>
              <a:gd name="connsiteY16439" fmla="*/ 293561 h 1405699"/>
              <a:gd name="connsiteX16440" fmla="*/ 1934909 w 2810446"/>
              <a:gd name="connsiteY16440" fmla="*/ 303943 h 1405699"/>
              <a:gd name="connsiteX16441" fmla="*/ 1938052 w 2810446"/>
              <a:gd name="connsiteY16441" fmla="*/ 300800 h 1405699"/>
              <a:gd name="connsiteX16442" fmla="*/ 1934909 w 2810446"/>
              <a:gd name="connsiteY16442" fmla="*/ 297656 h 1405699"/>
              <a:gd name="connsiteX16443" fmla="*/ 1931765 w 2810446"/>
              <a:gd name="connsiteY16443" fmla="*/ 300800 h 1405699"/>
              <a:gd name="connsiteX16444" fmla="*/ 1934909 w 2810446"/>
              <a:gd name="connsiteY16444" fmla="*/ 303943 h 1405699"/>
              <a:gd name="connsiteX16445" fmla="*/ 1942910 w 2810446"/>
              <a:gd name="connsiteY16445" fmla="*/ 314420 h 1405699"/>
              <a:gd name="connsiteX16446" fmla="*/ 1946053 w 2810446"/>
              <a:gd name="connsiteY16446" fmla="*/ 311277 h 1405699"/>
              <a:gd name="connsiteX16447" fmla="*/ 1942910 w 2810446"/>
              <a:gd name="connsiteY16447" fmla="*/ 308134 h 1405699"/>
              <a:gd name="connsiteX16448" fmla="*/ 1939766 w 2810446"/>
              <a:gd name="connsiteY16448" fmla="*/ 311277 h 1405699"/>
              <a:gd name="connsiteX16449" fmla="*/ 1942910 w 2810446"/>
              <a:gd name="connsiteY16449" fmla="*/ 314420 h 1405699"/>
              <a:gd name="connsiteX16450" fmla="*/ 1950720 w 2810446"/>
              <a:gd name="connsiteY16450" fmla="*/ 325184 h 1405699"/>
              <a:gd name="connsiteX16451" fmla="*/ 1953863 w 2810446"/>
              <a:gd name="connsiteY16451" fmla="*/ 322040 h 1405699"/>
              <a:gd name="connsiteX16452" fmla="*/ 1950720 w 2810446"/>
              <a:gd name="connsiteY16452" fmla="*/ 318897 h 1405699"/>
              <a:gd name="connsiteX16453" fmla="*/ 1947577 w 2810446"/>
              <a:gd name="connsiteY16453" fmla="*/ 322040 h 1405699"/>
              <a:gd name="connsiteX16454" fmla="*/ 1950720 w 2810446"/>
              <a:gd name="connsiteY16454" fmla="*/ 325184 h 1405699"/>
              <a:gd name="connsiteX16455" fmla="*/ 1958245 w 2810446"/>
              <a:gd name="connsiteY16455" fmla="*/ 336042 h 1405699"/>
              <a:gd name="connsiteX16456" fmla="*/ 1961388 w 2810446"/>
              <a:gd name="connsiteY16456" fmla="*/ 332899 h 1405699"/>
              <a:gd name="connsiteX16457" fmla="*/ 1958245 w 2810446"/>
              <a:gd name="connsiteY16457" fmla="*/ 329756 h 1405699"/>
              <a:gd name="connsiteX16458" fmla="*/ 1955102 w 2810446"/>
              <a:gd name="connsiteY16458" fmla="*/ 332899 h 1405699"/>
              <a:gd name="connsiteX16459" fmla="*/ 1958245 w 2810446"/>
              <a:gd name="connsiteY16459" fmla="*/ 336042 h 1405699"/>
              <a:gd name="connsiteX16460" fmla="*/ 1965579 w 2810446"/>
              <a:gd name="connsiteY16460" fmla="*/ 346996 h 1405699"/>
              <a:gd name="connsiteX16461" fmla="*/ 1968722 w 2810446"/>
              <a:gd name="connsiteY16461" fmla="*/ 343853 h 1405699"/>
              <a:gd name="connsiteX16462" fmla="*/ 1965579 w 2810446"/>
              <a:gd name="connsiteY16462" fmla="*/ 340709 h 1405699"/>
              <a:gd name="connsiteX16463" fmla="*/ 1962436 w 2810446"/>
              <a:gd name="connsiteY16463" fmla="*/ 343853 h 1405699"/>
              <a:gd name="connsiteX16464" fmla="*/ 1965579 w 2810446"/>
              <a:gd name="connsiteY16464" fmla="*/ 346996 h 1405699"/>
              <a:gd name="connsiteX16465" fmla="*/ 1972723 w 2810446"/>
              <a:gd name="connsiteY16465" fmla="*/ 358140 h 1405699"/>
              <a:gd name="connsiteX16466" fmla="*/ 1975866 w 2810446"/>
              <a:gd name="connsiteY16466" fmla="*/ 354997 h 1405699"/>
              <a:gd name="connsiteX16467" fmla="*/ 1972723 w 2810446"/>
              <a:gd name="connsiteY16467" fmla="*/ 351854 h 1405699"/>
              <a:gd name="connsiteX16468" fmla="*/ 1969580 w 2810446"/>
              <a:gd name="connsiteY16468" fmla="*/ 354997 h 1405699"/>
              <a:gd name="connsiteX16469" fmla="*/ 1972723 w 2810446"/>
              <a:gd name="connsiteY16469" fmla="*/ 358140 h 1405699"/>
              <a:gd name="connsiteX16470" fmla="*/ 1979581 w 2810446"/>
              <a:gd name="connsiteY16470" fmla="*/ 369475 h 1405699"/>
              <a:gd name="connsiteX16471" fmla="*/ 1982724 w 2810446"/>
              <a:gd name="connsiteY16471" fmla="*/ 366332 h 1405699"/>
              <a:gd name="connsiteX16472" fmla="*/ 1979581 w 2810446"/>
              <a:gd name="connsiteY16472" fmla="*/ 363188 h 1405699"/>
              <a:gd name="connsiteX16473" fmla="*/ 1976438 w 2810446"/>
              <a:gd name="connsiteY16473" fmla="*/ 366332 h 1405699"/>
              <a:gd name="connsiteX16474" fmla="*/ 1979581 w 2810446"/>
              <a:gd name="connsiteY16474" fmla="*/ 369475 h 1405699"/>
              <a:gd name="connsiteX16475" fmla="*/ 1986248 w 2810446"/>
              <a:gd name="connsiteY16475" fmla="*/ 380905 h 1405699"/>
              <a:gd name="connsiteX16476" fmla="*/ 1989392 w 2810446"/>
              <a:gd name="connsiteY16476" fmla="*/ 377762 h 1405699"/>
              <a:gd name="connsiteX16477" fmla="*/ 1986248 w 2810446"/>
              <a:gd name="connsiteY16477" fmla="*/ 374618 h 1405699"/>
              <a:gd name="connsiteX16478" fmla="*/ 1983105 w 2810446"/>
              <a:gd name="connsiteY16478" fmla="*/ 377762 h 1405699"/>
              <a:gd name="connsiteX16479" fmla="*/ 1986248 w 2810446"/>
              <a:gd name="connsiteY16479" fmla="*/ 380905 h 1405699"/>
              <a:gd name="connsiteX16480" fmla="*/ 1992725 w 2810446"/>
              <a:gd name="connsiteY16480" fmla="*/ 392430 h 1405699"/>
              <a:gd name="connsiteX16481" fmla="*/ 1995868 w 2810446"/>
              <a:gd name="connsiteY16481" fmla="*/ 389287 h 1405699"/>
              <a:gd name="connsiteX16482" fmla="*/ 1992725 w 2810446"/>
              <a:gd name="connsiteY16482" fmla="*/ 386144 h 1405699"/>
              <a:gd name="connsiteX16483" fmla="*/ 1989582 w 2810446"/>
              <a:gd name="connsiteY16483" fmla="*/ 389287 h 1405699"/>
              <a:gd name="connsiteX16484" fmla="*/ 1992725 w 2810446"/>
              <a:gd name="connsiteY16484" fmla="*/ 392430 h 1405699"/>
              <a:gd name="connsiteX16485" fmla="*/ 1998917 w 2810446"/>
              <a:gd name="connsiteY16485" fmla="*/ 404050 h 1405699"/>
              <a:gd name="connsiteX16486" fmla="*/ 2002060 w 2810446"/>
              <a:gd name="connsiteY16486" fmla="*/ 400907 h 1405699"/>
              <a:gd name="connsiteX16487" fmla="*/ 1998917 w 2810446"/>
              <a:gd name="connsiteY16487" fmla="*/ 397764 h 1405699"/>
              <a:gd name="connsiteX16488" fmla="*/ 1995773 w 2810446"/>
              <a:gd name="connsiteY16488" fmla="*/ 400907 h 1405699"/>
              <a:gd name="connsiteX16489" fmla="*/ 1998917 w 2810446"/>
              <a:gd name="connsiteY16489" fmla="*/ 404050 h 1405699"/>
              <a:gd name="connsiteX16490" fmla="*/ 2004917 w 2810446"/>
              <a:gd name="connsiteY16490" fmla="*/ 415862 h 1405699"/>
              <a:gd name="connsiteX16491" fmla="*/ 2008061 w 2810446"/>
              <a:gd name="connsiteY16491" fmla="*/ 412718 h 1405699"/>
              <a:gd name="connsiteX16492" fmla="*/ 2004917 w 2810446"/>
              <a:gd name="connsiteY16492" fmla="*/ 409575 h 1405699"/>
              <a:gd name="connsiteX16493" fmla="*/ 2001774 w 2810446"/>
              <a:gd name="connsiteY16493" fmla="*/ 412718 h 1405699"/>
              <a:gd name="connsiteX16494" fmla="*/ 2004917 w 2810446"/>
              <a:gd name="connsiteY16494" fmla="*/ 415862 h 1405699"/>
              <a:gd name="connsiteX16495" fmla="*/ 2010632 w 2810446"/>
              <a:gd name="connsiteY16495" fmla="*/ 427768 h 1405699"/>
              <a:gd name="connsiteX16496" fmla="*/ 2013776 w 2810446"/>
              <a:gd name="connsiteY16496" fmla="*/ 424625 h 1405699"/>
              <a:gd name="connsiteX16497" fmla="*/ 2010632 w 2810446"/>
              <a:gd name="connsiteY16497" fmla="*/ 421481 h 1405699"/>
              <a:gd name="connsiteX16498" fmla="*/ 2007489 w 2810446"/>
              <a:gd name="connsiteY16498" fmla="*/ 424625 h 1405699"/>
              <a:gd name="connsiteX16499" fmla="*/ 2010632 w 2810446"/>
              <a:gd name="connsiteY16499" fmla="*/ 427768 h 1405699"/>
              <a:gd name="connsiteX16500" fmla="*/ 2016157 w 2810446"/>
              <a:gd name="connsiteY16500" fmla="*/ 439865 h 1405699"/>
              <a:gd name="connsiteX16501" fmla="*/ 2019300 w 2810446"/>
              <a:gd name="connsiteY16501" fmla="*/ 436721 h 1405699"/>
              <a:gd name="connsiteX16502" fmla="*/ 2016157 w 2810446"/>
              <a:gd name="connsiteY16502" fmla="*/ 433578 h 1405699"/>
              <a:gd name="connsiteX16503" fmla="*/ 2013014 w 2810446"/>
              <a:gd name="connsiteY16503" fmla="*/ 436721 h 1405699"/>
              <a:gd name="connsiteX16504" fmla="*/ 2016157 w 2810446"/>
              <a:gd name="connsiteY16504" fmla="*/ 439865 h 1405699"/>
              <a:gd name="connsiteX16505" fmla="*/ 2021396 w 2810446"/>
              <a:gd name="connsiteY16505" fmla="*/ 451961 h 1405699"/>
              <a:gd name="connsiteX16506" fmla="*/ 2024539 w 2810446"/>
              <a:gd name="connsiteY16506" fmla="*/ 448818 h 1405699"/>
              <a:gd name="connsiteX16507" fmla="*/ 2021396 w 2810446"/>
              <a:gd name="connsiteY16507" fmla="*/ 445675 h 1405699"/>
              <a:gd name="connsiteX16508" fmla="*/ 2018252 w 2810446"/>
              <a:gd name="connsiteY16508" fmla="*/ 448818 h 1405699"/>
              <a:gd name="connsiteX16509" fmla="*/ 2021396 w 2810446"/>
              <a:gd name="connsiteY16509" fmla="*/ 451961 h 1405699"/>
              <a:gd name="connsiteX16510" fmla="*/ 2026444 w 2810446"/>
              <a:gd name="connsiteY16510" fmla="*/ 464249 h 1405699"/>
              <a:gd name="connsiteX16511" fmla="*/ 2029587 w 2810446"/>
              <a:gd name="connsiteY16511" fmla="*/ 461105 h 1405699"/>
              <a:gd name="connsiteX16512" fmla="*/ 2026444 w 2810446"/>
              <a:gd name="connsiteY16512" fmla="*/ 457962 h 1405699"/>
              <a:gd name="connsiteX16513" fmla="*/ 2023301 w 2810446"/>
              <a:gd name="connsiteY16513" fmla="*/ 461105 h 1405699"/>
              <a:gd name="connsiteX16514" fmla="*/ 2026444 w 2810446"/>
              <a:gd name="connsiteY16514" fmla="*/ 464249 h 1405699"/>
              <a:gd name="connsiteX16515" fmla="*/ 2031206 w 2810446"/>
              <a:gd name="connsiteY16515" fmla="*/ 476536 h 1405699"/>
              <a:gd name="connsiteX16516" fmla="*/ 2034350 w 2810446"/>
              <a:gd name="connsiteY16516" fmla="*/ 473393 h 1405699"/>
              <a:gd name="connsiteX16517" fmla="*/ 2031206 w 2810446"/>
              <a:gd name="connsiteY16517" fmla="*/ 470249 h 1405699"/>
              <a:gd name="connsiteX16518" fmla="*/ 2028063 w 2810446"/>
              <a:gd name="connsiteY16518" fmla="*/ 473393 h 1405699"/>
              <a:gd name="connsiteX16519" fmla="*/ 2031206 w 2810446"/>
              <a:gd name="connsiteY16519" fmla="*/ 476536 h 1405699"/>
              <a:gd name="connsiteX16520" fmla="*/ 2035683 w 2810446"/>
              <a:gd name="connsiteY16520" fmla="*/ 489014 h 1405699"/>
              <a:gd name="connsiteX16521" fmla="*/ 2038826 w 2810446"/>
              <a:gd name="connsiteY16521" fmla="*/ 485870 h 1405699"/>
              <a:gd name="connsiteX16522" fmla="*/ 2035683 w 2810446"/>
              <a:gd name="connsiteY16522" fmla="*/ 482727 h 1405699"/>
              <a:gd name="connsiteX16523" fmla="*/ 2032540 w 2810446"/>
              <a:gd name="connsiteY16523" fmla="*/ 485870 h 1405699"/>
              <a:gd name="connsiteX16524" fmla="*/ 2035683 w 2810446"/>
              <a:gd name="connsiteY16524" fmla="*/ 489014 h 1405699"/>
              <a:gd name="connsiteX16525" fmla="*/ 2039969 w 2810446"/>
              <a:gd name="connsiteY16525" fmla="*/ 501491 h 1405699"/>
              <a:gd name="connsiteX16526" fmla="*/ 2043113 w 2810446"/>
              <a:gd name="connsiteY16526" fmla="*/ 498348 h 1405699"/>
              <a:gd name="connsiteX16527" fmla="*/ 2039969 w 2810446"/>
              <a:gd name="connsiteY16527" fmla="*/ 495205 h 1405699"/>
              <a:gd name="connsiteX16528" fmla="*/ 2036826 w 2810446"/>
              <a:gd name="connsiteY16528" fmla="*/ 498348 h 1405699"/>
              <a:gd name="connsiteX16529" fmla="*/ 2039969 w 2810446"/>
              <a:gd name="connsiteY16529" fmla="*/ 501491 h 1405699"/>
              <a:gd name="connsiteX16530" fmla="*/ 2043970 w 2810446"/>
              <a:gd name="connsiteY16530" fmla="*/ 514064 h 1405699"/>
              <a:gd name="connsiteX16531" fmla="*/ 2047113 w 2810446"/>
              <a:gd name="connsiteY16531" fmla="*/ 510921 h 1405699"/>
              <a:gd name="connsiteX16532" fmla="*/ 2043970 w 2810446"/>
              <a:gd name="connsiteY16532" fmla="*/ 507778 h 1405699"/>
              <a:gd name="connsiteX16533" fmla="*/ 2040827 w 2810446"/>
              <a:gd name="connsiteY16533" fmla="*/ 510921 h 1405699"/>
              <a:gd name="connsiteX16534" fmla="*/ 2043970 w 2810446"/>
              <a:gd name="connsiteY16534" fmla="*/ 514064 h 1405699"/>
              <a:gd name="connsiteX16535" fmla="*/ 2047780 w 2810446"/>
              <a:gd name="connsiteY16535" fmla="*/ 526828 h 1405699"/>
              <a:gd name="connsiteX16536" fmla="*/ 2050923 w 2810446"/>
              <a:gd name="connsiteY16536" fmla="*/ 523685 h 1405699"/>
              <a:gd name="connsiteX16537" fmla="*/ 2047780 w 2810446"/>
              <a:gd name="connsiteY16537" fmla="*/ 520541 h 1405699"/>
              <a:gd name="connsiteX16538" fmla="*/ 2044637 w 2810446"/>
              <a:gd name="connsiteY16538" fmla="*/ 523685 h 1405699"/>
              <a:gd name="connsiteX16539" fmla="*/ 2047780 w 2810446"/>
              <a:gd name="connsiteY16539" fmla="*/ 526828 h 1405699"/>
              <a:gd name="connsiteX16540" fmla="*/ 2051304 w 2810446"/>
              <a:gd name="connsiteY16540" fmla="*/ 539496 h 1405699"/>
              <a:gd name="connsiteX16541" fmla="*/ 2054447 w 2810446"/>
              <a:gd name="connsiteY16541" fmla="*/ 536353 h 1405699"/>
              <a:gd name="connsiteX16542" fmla="*/ 2051304 w 2810446"/>
              <a:gd name="connsiteY16542" fmla="*/ 533210 h 1405699"/>
              <a:gd name="connsiteX16543" fmla="*/ 2048161 w 2810446"/>
              <a:gd name="connsiteY16543" fmla="*/ 536353 h 1405699"/>
              <a:gd name="connsiteX16544" fmla="*/ 2051304 w 2810446"/>
              <a:gd name="connsiteY16544" fmla="*/ 539496 h 1405699"/>
              <a:gd name="connsiteX16545" fmla="*/ 2054543 w 2810446"/>
              <a:gd name="connsiteY16545" fmla="*/ 552355 h 1405699"/>
              <a:gd name="connsiteX16546" fmla="*/ 2057686 w 2810446"/>
              <a:gd name="connsiteY16546" fmla="*/ 549212 h 1405699"/>
              <a:gd name="connsiteX16547" fmla="*/ 2054543 w 2810446"/>
              <a:gd name="connsiteY16547" fmla="*/ 546068 h 1405699"/>
              <a:gd name="connsiteX16548" fmla="*/ 2051399 w 2810446"/>
              <a:gd name="connsiteY16548" fmla="*/ 549212 h 1405699"/>
              <a:gd name="connsiteX16549" fmla="*/ 2054543 w 2810446"/>
              <a:gd name="connsiteY16549" fmla="*/ 552355 h 1405699"/>
              <a:gd name="connsiteX16550" fmla="*/ 2057591 w 2810446"/>
              <a:gd name="connsiteY16550" fmla="*/ 565214 h 1405699"/>
              <a:gd name="connsiteX16551" fmla="*/ 2060734 w 2810446"/>
              <a:gd name="connsiteY16551" fmla="*/ 562070 h 1405699"/>
              <a:gd name="connsiteX16552" fmla="*/ 2057591 w 2810446"/>
              <a:gd name="connsiteY16552" fmla="*/ 558927 h 1405699"/>
              <a:gd name="connsiteX16553" fmla="*/ 2054447 w 2810446"/>
              <a:gd name="connsiteY16553" fmla="*/ 562070 h 1405699"/>
              <a:gd name="connsiteX16554" fmla="*/ 2057591 w 2810446"/>
              <a:gd name="connsiteY16554" fmla="*/ 565214 h 1405699"/>
              <a:gd name="connsiteX16555" fmla="*/ 2060353 w 2810446"/>
              <a:gd name="connsiteY16555" fmla="*/ 578168 h 1405699"/>
              <a:gd name="connsiteX16556" fmla="*/ 2063496 w 2810446"/>
              <a:gd name="connsiteY16556" fmla="*/ 575024 h 1405699"/>
              <a:gd name="connsiteX16557" fmla="*/ 2060353 w 2810446"/>
              <a:gd name="connsiteY16557" fmla="*/ 571881 h 1405699"/>
              <a:gd name="connsiteX16558" fmla="*/ 2057210 w 2810446"/>
              <a:gd name="connsiteY16558" fmla="*/ 575024 h 1405699"/>
              <a:gd name="connsiteX16559" fmla="*/ 2060353 w 2810446"/>
              <a:gd name="connsiteY16559" fmla="*/ 578168 h 1405699"/>
              <a:gd name="connsiteX16560" fmla="*/ 2062829 w 2810446"/>
              <a:gd name="connsiteY16560" fmla="*/ 591122 h 1405699"/>
              <a:gd name="connsiteX16561" fmla="*/ 2065973 w 2810446"/>
              <a:gd name="connsiteY16561" fmla="*/ 587978 h 1405699"/>
              <a:gd name="connsiteX16562" fmla="*/ 2062829 w 2810446"/>
              <a:gd name="connsiteY16562" fmla="*/ 584835 h 1405699"/>
              <a:gd name="connsiteX16563" fmla="*/ 2059686 w 2810446"/>
              <a:gd name="connsiteY16563" fmla="*/ 587978 h 1405699"/>
              <a:gd name="connsiteX16564" fmla="*/ 2062829 w 2810446"/>
              <a:gd name="connsiteY16564" fmla="*/ 591122 h 1405699"/>
              <a:gd name="connsiteX16565" fmla="*/ 2065020 w 2810446"/>
              <a:gd name="connsiteY16565" fmla="*/ 604171 h 1405699"/>
              <a:gd name="connsiteX16566" fmla="*/ 2068163 w 2810446"/>
              <a:gd name="connsiteY16566" fmla="*/ 601028 h 1405699"/>
              <a:gd name="connsiteX16567" fmla="*/ 2065020 w 2810446"/>
              <a:gd name="connsiteY16567" fmla="*/ 597884 h 1405699"/>
              <a:gd name="connsiteX16568" fmla="*/ 2061877 w 2810446"/>
              <a:gd name="connsiteY16568" fmla="*/ 601028 h 1405699"/>
              <a:gd name="connsiteX16569" fmla="*/ 2065020 w 2810446"/>
              <a:gd name="connsiteY16569" fmla="*/ 604171 h 1405699"/>
              <a:gd name="connsiteX16570" fmla="*/ 2067020 w 2810446"/>
              <a:gd name="connsiteY16570" fmla="*/ 617315 h 1405699"/>
              <a:gd name="connsiteX16571" fmla="*/ 2070164 w 2810446"/>
              <a:gd name="connsiteY16571" fmla="*/ 614172 h 1405699"/>
              <a:gd name="connsiteX16572" fmla="*/ 2067020 w 2810446"/>
              <a:gd name="connsiteY16572" fmla="*/ 611029 h 1405699"/>
              <a:gd name="connsiteX16573" fmla="*/ 2063877 w 2810446"/>
              <a:gd name="connsiteY16573" fmla="*/ 614172 h 1405699"/>
              <a:gd name="connsiteX16574" fmla="*/ 2067020 w 2810446"/>
              <a:gd name="connsiteY16574" fmla="*/ 617315 h 1405699"/>
              <a:gd name="connsiteX16575" fmla="*/ 2068735 w 2810446"/>
              <a:gd name="connsiteY16575" fmla="*/ 630365 h 1405699"/>
              <a:gd name="connsiteX16576" fmla="*/ 2071878 w 2810446"/>
              <a:gd name="connsiteY16576" fmla="*/ 627221 h 1405699"/>
              <a:gd name="connsiteX16577" fmla="*/ 2068735 w 2810446"/>
              <a:gd name="connsiteY16577" fmla="*/ 624078 h 1405699"/>
              <a:gd name="connsiteX16578" fmla="*/ 2065592 w 2810446"/>
              <a:gd name="connsiteY16578" fmla="*/ 627221 h 1405699"/>
              <a:gd name="connsiteX16579" fmla="*/ 2068735 w 2810446"/>
              <a:gd name="connsiteY16579" fmla="*/ 630365 h 1405699"/>
              <a:gd name="connsiteX16580" fmla="*/ 2070164 w 2810446"/>
              <a:gd name="connsiteY16580" fmla="*/ 643509 h 1405699"/>
              <a:gd name="connsiteX16581" fmla="*/ 2073307 w 2810446"/>
              <a:gd name="connsiteY16581" fmla="*/ 640366 h 1405699"/>
              <a:gd name="connsiteX16582" fmla="*/ 2070164 w 2810446"/>
              <a:gd name="connsiteY16582" fmla="*/ 637223 h 1405699"/>
              <a:gd name="connsiteX16583" fmla="*/ 2067020 w 2810446"/>
              <a:gd name="connsiteY16583" fmla="*/ 640366 h 1405699"/>
              <a:gd name="connsiteX16584" fmla="*/ 2070164 w 2810446"/>
              <a:gd name="connsiteY16584" fmla="*/ 643509 h 1405699"/>
              <a:gd name="connsiteX16585" fmla="*/ 2071402 w 2810446"/>
              <a:gd name="connsiteY16585" fmla="*/ 656749 h 1405699"/>
              <a:gd name="connsiteX16586" fmla="*/ 2074545 w 2810446"/>
              <a:gd name="connsiteY16586" fmla="*/ 653606 h 1405699"/>
              <a:gd name="connsiteX16587" fmla="*/ 2071402 w 2810446"/>
              <a:gd name="connsiteY16587" fmla="*/ 650462 h 1405699"/>
              <a:gd name="connsiteX16588" fmla="*/ 2068259 w 2810446"/>
              <a:gd name="connsiteY16588" fmla="*/ 653606 h 1405699"/>
              <a:gd name="connsiteX16589" fmla="*/ 2071402 w 2810446"/>
              <a:gd name="connsiteY16589" fmla="*/ 656749 h 1405699"/>
              <a:gd name="connsiteX16590" fmla="*/ 2072259 w 2810446"/>
              <a:gd name="connsiteY16590" fmla="*/ 669893 h 1405699"/>
              <a:gd name="connsiteX16591" fmla="*/ 2075402 w 2810446"/>
              <a:gd name="connsiteY16591" fmla="*/ 666750 h 1405699"/>
              <a:gd name="connsiteX16592" fmla="*/ 2072259 w 2810446"/>
              <a:gd name="connsiteY16592" fmla="*/ 663607 h 1405699"/>
              <a:gd name="connsiteX16593" fmla="*/ 2069116 w 2810446"/>
              <a:gd name="connsiteY16593" fmla="*/ 666750 h 1405699"/>
              <a:gd name="connsiteX16594" fmla="*/ 2072259 w 2810446"/>
              <a:gd name="connsiteY16594" fmla="*/ 669893 h 1405699"/>
              <a:gd name="connsiteX16595" fmla="*/ 2072926 w 2810446"/>
              <a:gd name="connsiteY16595" fmla="*/ 683133 h 1405699"/>
              <a:gd name="connsiteX16596" fmla="*/ 2076069 w 2810446"/>
              <a:gd name="connsiteY16596" fmla="*/ 679990 h 1405699"/>
              <a:gd name="connsiteX16597" fmla="*/ 2072926 w 2810446"/>
              <a:gd name="connsiteY16597" fmla="*/ 676847 h 1405699"/>
              <a:gd name="connsiteX16598" fmla="*/ 2069783 w 2810446"/>
              <a:gd name="connsiteY16598" fmla="*/ 679990 h 1405699"/>
              <a:gd name="connsiteX16599" fmla="*/ 2072926 w 2810446"/>
              <a:gd name="connsiteY16599" fmla="*/ 683133 h 1405699"/>
              <a:gd name="connsiteX16600" fmla="*/ 2073307 w 2810446"/>
              <a:gd name="connsiteY16600" fmla="*/ 696373 h 1405699"/>
              <a:gd name="connsiteX16601" fmla="*/ 2076450 w 2810446"/>
              <a:gd name="connsiteY16601" fmla="*/ 693230 h 1405699"/>
              <a:gd name="connsiteX16602" fmla="*/ 2073307 w 2810446"/>
              <a:gd name="connsiteY16602" fmla="*/ 690086 h 1405699"/>
              <a:gd name="connsiteX16603" fmla="*/ 2070164 w 2810446"/>
              <a:gd name="connsiteY16603" fmla="*/ 693230 h 1405699"/>
              <a:gd name="connsiteX16604" fmla="*/ 2073307 w 2810446"/>
              <a:gd name="connsiteY16604" fmla="*/ 696373 h 1405699"/>
              <a:gd name="connsiteX16605" fmla="*/ 2088261 w 2810446"/>
              <a:gd name="connsiteY16605" fmla="*/ 709613 h 1405699"/>
              <a:gd name="connsiteX16606" fmla="*/ 2091404 w 2810446"/>
              <a:gd name="connsiteY16606" fmla="*/ 706469 h 1405699"/>
              <a:gd name="connsiteX16607" fmla="*/ 2088261 w 2810446"/>
              <a:gd name="connsiteY16607" fmla="*/ 703326 h 1405699"/>
              <a:gd name="connsiteX16608" fmla="*/ 2085118 w 2810446"/>
              <a:gd name="connsiteY16608" fmla="*/ 706469 h 1405699"/>
              <a:gd name="connsiteX16609" fmla="*/ 2088261 w 2810446"/>
              <a:gd name="connsiteY16609" fmla="*/ 709613 h 1405699"/>
              <a:gd name="connsiteX16610" fmla="*/ 2088071 w 2810446"/>
              <a:gd name="connsiteY16610" fmla="*/ 722852 h 1405699"/>
              <a:gd name="connsiteX16611" fmla="*/ 2091214 w 2810446"/>
              <a:gd name="connsiteY16611" fmla="*/ 719709 h 1405699"/>
              <a:gd name="connsiteX16612" fmla="*/ 2088071 w 2810446"/>
              <a:gd name="connsiteY16612" fmla="*/ 716566 h 1405699"/>
              <a:gd name="connsiteX16613" fmla="*/ 2084927 w 2810446"/>
              <a:gd name="connsiteY16613" fmla="*/ 719709 h 1405699"/>
              <a:gd name="connsiteX16614" fmla="*/ 2088071 w 2810446"/>
              <a:gd name="connsiteY16614" fmla="*/ 722852 h 1405699"/>
              <a:gd name="connsiteX16615" fmla="*/ 2087689 w 2810446"/>
              <a:gd name="connsiteY16615" fmla="*/ 735997 h 1405699"/>
              <a:gd name="connsiteX16616" fmla="*/ 2090833 w 2810446"/>
              <a:gd name="connsiteY16616" fmla="*/ 732854 h 1405699"/>
              <a:gd name="connsiteX16617" fmla="*/ 2087689 w 2810446"/>
              <a:gd name="connsiteY16617" fmla="*/ 729710 h 1405699"/>
              <a:gd name="connsiteX16618" fmla="*/ 2084546 w 2810446"/>
              <a:gd name="connsiteY16618" fmla="*/ 732854 h 1405699"/>
              <a:gd name="connsiteX16619" fmla="*/ 2087689 w 2810446"/>
              <a:gd name="connsiteY16619" fmla="*/ 735997 h 1405699"/>
              <a:gd name="connsiteX16620" fmla="*/ 2087023 w 2810446"/>
              <a:gd name="connsiteY16620" fmla="*/ 749237 h 1405699"/>
              <a:gd name="connsiteX16621" fmla="*/ 2090166 w 2810446"/>
              <a:gd name="connsiteY16621" fmla="*/ 746093 h 1405699"/>
              <a:gd name="connsiteX16622" fmla="*/ 2087023 w 2810446"/>
              <a:gd name="connsiteY16622" fmla="*/ 742950 h 1405699"/>
              <a:gd name="connsiteX16623" fmla="*/ 2083880 w 2810446"/>
              <a:gd name="connsiteY16623" fmla="*/ 746093 h 1405699"/>
              <a:gd name="connsiteX16624" fmla="*/ 2087023 w 2810446"/>
              <a:gd name="connsiteY16624" fmla="*/ 749237 h 1405699"/>
              <a:gd name="connsiteX16625" fmla="*/ 2086166 w 2810446"/>
              <a:gd name="connsiteY16625" fmla="*/ 762476 h 1405699"/>
              <a:gd name="connsiteX16626" fmla="*/ 2089309 w 2810446"/>
              <a:gd name="connsiteY16626" fmla="*/ 759333 h 1405699"/>
              <a:gd name="connsiteX16627" fmla="*/ 2086166 w 2810446"/>
              <a:gd name="connsiteY16627" fmla="*/ 756190 h 1405699"/>
              <a:gd name="connsiteX16628" fmla="*/ 2083022 w 2810446"/>
              <a:gd name="connsiteY16628" fmla="*/ 759333 h 1405699"/>
              <a:gd name="connsiteX16629" fmla="*/ 2086166 w 2810446"/>
              <a:gd name="connsiteY16629" fmla="*/ 762476 h 1405699"/>
              <a:gd name="connsiteX16630" fmla="*/ 2085023 w 2810446"/>
              <a:gd name="connsiteY16630" fmla="*/ 775621 h 1405699"/>
              <a:gd name="connsiteX16631" fmla="*/ 2088166 w 2810446"/>
              <a:gd name="connsiteY16631" fmla="*/ 772478 h 1405699"/>
              <a:gd name="connsiteX16632" fmla="*/ 2085023 w 2810446"/>
              <a:gd name="connsiteY16632" fmla="*/ 769334 h 1405699"/>
              <a:gd name="connsiteX16633" fmla="*/ 2081879 w 2810446"/>
              <a:gd name="connsiteY16633" fmla="*/ 772478 h 1405699"/>
              <a:gd name="connsiteX16634" fmla="*/ 2085023 w 2810446"/>
              <a:gd name="connsiteY16634" fmla="*/ 775621 h 1405699"/>
              <a:gd name="connsiteX16635" fmla="*/ 2083594 w 2810446"/>
              <a:gd name="connsiteY16635" fmla="*/ 788765 h 1405699"/>
              <a:gd name="connsiteX16636" fmla="*/ 2086737 w 2810446"/>
              <a:gd name="connsiteY16636" fmla="*/ 785622 h 1405699"/>
              <a:gd name="connsiteX16637" fmla="*/ 2083594 w 2810446"/>
              <a:gd name="connsiteY16637" fmla="*/ 782479 h 1405699"/>
              <a:gd name="connsiteX16638" fmla="*/ 2080451 w 2810446"/>
              <a:gd name="connsiteY16638" fmla="*/ 785622 h 1405699"/>
              <a:gd name="connsiteX16639" fmla="*/ 2083594 w 2810446"/>
              <a:gd name="connsiteY16639" fmla="*/ 788765 h 1405699"/>
              <a:gd name="connsiteX16640" fmla="*/ 2081879 w 2810446"/>
              <a:gd name="connsiteY16640" fmla="*/ 801910 h 1405699"/>
              <a:gd name="connsiteX16641" fmla="*/ 2085023 w 2810446"/>
              <a:gd name="connsiteY16641" fmla="*/ 798767 h 1405699"/>
              <a:gd name="connsiteX16642" fmla="*/ 2081879 w 2810446"/>
              <a:gd name="connsiteY16642" fmla="*/ 795623 h 1405699"/>
              <a:gd name="connsiteX16643" fmla="*/ 2078736 w 2810446"/>
              <a:gd name="connsiteY16643" fmla="*/ 798767 h 1405699"/>
              <a:gd name="connsiteX16644" fmla="*/ 2081879 w 2810446"/>
              <a:gd name="connsiteY16644" fmla="*/ 801910 h 1405699"/>
              <a:gd name="connsiteX16645" fmla="*/ 2079974 w 2810446"/>
              <a:gd name="connsiteY16645" fmla="*/ 814959 h 1405699"/>
              <a:gd name="connsiteX16646" fmla="*/ 2083118 w 2810446"/>
              <a:gd name="connsiteY16646" fmla="*/ 811816 h 1405699"/>
              <a:gd name="connsiteX16647" fmla="*/ 2079974 w 2810446"/>
              <a:gd name="connsiteY16647" fmla="*/ 808673 h 1405699"/>
              <a:gd name="connsiteX16648" fmla="*/ 2076831 w 2810446"/>
              <a:gd name="connsiteY16648" fmla="*/ 811816 h 1405699"/>
              <a:gd name="connsiteX16649" fmla="*/ 2079974 w 2810446"/>
              <a:gd name="connsiteY16649" fmla="*/ 814959 h 1405699"/>
              <a:gd name="connsiteX16650" fmla="*/ 2077784 w 2810446"/>
              <a:gd name="connsiteY16650" fmla="*/ 828008 h 1405699"/>
              <a:gd name="connsiteX16651" fmla="*/ 2080927 w 2810446"/>
              <a:gd name="connsiteY16651" fmla="*/ 824865 h 1405699"/>
              <a:gd name="connsiteX16652" fmla="*/ 2077784 w 2810446"/>
              <a:gd name="connsiteY16652" fmla="*/ 821722 h 1405699"/>
              <a:gd name="connsiteX16653" fmla="*/ 2074640 w 2810446"/>
              <a:gd name="connsiteY16653" fmla="*/ 824865 h 1405699"/>
              <a:gd name="connsiteX16654" fmla="*/ 2077784 w 2810446"/>
              <a:gd name="connsiteY16654" fmla="*/ 828008 h 1405699"/>
              <a:gd name="connsiteX16655" fmla="*/ 2069687 w 2810446"/>
              <a:gd name="connsiteY16655" fmla="*/ 866870 h 1405699"/>
              <a:gd name="connsiteX16656" fmla="*/ 2072831 w 2810446"/>
              <a:gd name="connsiteY16656" fmla="*/ 863727 h 1405699"/>
              <a:gd name="connsiteX16657" fmla="*/ 2069687 w 2810446"/>
              <a:gd name="connsiteY16657" fmla="*/ 860584 h 1405699"/>
              <a:gd name="connsiteX16658" fmla="*/ 2066544 w 2810446"/>
              <a:gd name="connsiteY16658" fmla="*/ 863727 h 1405699"/>
              <a:gd name="connsiteX16659" fmla="*/ 2069687 w 2810446"/>
              <a:gd name="connsiteY16659" fmla="*/ 866870 h 1405699"/>
              <a:gd name="connsiteX16660" fmla="*/ 2066544 w 2810446"/>
              <a:gd name="connsiteY16660" fmla="*/ 879729 h 1405699"/>
              <a:gd name="connsiteX16661" fmla="*/ 2069687 w 2810446"/>
              <a:gd name="connsiteY16661" fmla="*/ 876586 h 1405699"/>
              <a:gd name="connsiteX16662" fmla="*/ 2066544 w 2810446"/>
              <a:gd name="connsiteY16662" fmla="*/ 873443 h 1405699"/>
              <a:gd name="connsiteX16663" fmla="*/ 2063401 w 2810446"/>
              <a:gd name="connsiteY16663" fmla="*/ 876586 h 1405699"/>
              <a:gd name="connsiteX16664" fmla="*/ 2066544 w 2810446"/>
              <a:gd name="connsiteY16664" fmla="*/ 879729 h 1405699"/>
              <a:gd name="connsiteX16665" fmla="*/ 2063115 w 2810446"/>
              <a:gd name="connsiteY16665" fmla="*/ 892493 h 1405699"/>
              <a:gd name="connsiteX16666" fmla="*/ 2066258 w 2810446"/>
              <a:gd name="connsiteY16666" fmla="*/ 889349 h 1405699"/>
              <a:gd name="connsiteX16667" fmla="*/ 2063115 w 2810446"/>
              <a:gd name="connsiteY16667" fmla="*/ 886206 h 1405699"/>
              <a:gd name="connsiteX16668" fmla="*/ 2059972 w 2810446"/>
              <a:gd name="connsiteY16668" fmla="*/ 889349 h 1405699"/>
              <a:gd name="connsiteX16669" fmla="*/ 2063115 w 2810446"/>
              <a:gd name="connsiteY16669" fmla="*/ 892493 h 1405699"/>
              <a:gd name="connsiteX16670" fmla="*/ 919353 w 2810446"/>
              <a:gd name="connsiteY16670" fmla="*/ 1177100 h 1405699"/>
              <a:gd name="connsiteX16671" fmla="*/ 922496 w 2810446"/>
              <a:gd name="connsiteY16671" fmla="*/ 1173956 h 1405699"/>
              <a:gd name="connsiteX16672" fmla="*/ 919353 w 2810446"/>
              <a:gd name="connsiteY16672" fmla="*/ 1170813 h 1405699"/>
              <a:gd name="connsiteX16673" fmla="*/ 916210 w 2810446"/>
              <a:gd name="connsiteY16673" fmla="*/ 1173956 h 1405699"/>
              <a:gd name="connsiteX16674" fmla="*/ 919353 w 2810446"/>
              <a:gd name="connsiteY16674" fmla="*/ 1177100 h 1405699"/>
              <a:gd name="connsiteX16675" fmla="*/ 910304 w 2810446"/>
              <a:gd name="connsiteY16675" fmla="*/ 1167479 h 1405699"/>
              <a:gd name="connsiteX16676" fmla="*/ 913448 w 2810446"/>
              <a:gd name="connsiteY16676" fmla="*/ 1164336 h 1405699"/>
              <a:gd name="connsiteX16677" fmla="*/ 910304 w 2810446"/>
              <a:gd name="connsiteY16677" fmla="*/ 1161193 h 1405699"/>
              <a:gd name="connsiteX16678" fmla="*/ 907161 w 2810446"/>
              <a:gd name="connsiteY16678" fmla="*/ 1164336 h 1405699"/>
              <a:gd name="connsiteX16679" fmla="*/ 910304 w 2810446"/>
              <a:gd name="connsiteY16679" fmla="*/ 1167479 h 1405699"/>
              <a:gd name="connsiteX16680" fmla="*/ 901541 w 2810446"/>
              <a:gd name="connsiteY16680" fmla="*/ 1157573 h 1405699"/>
              <a:gd name="connsiteX16681" fmla="*/ 904685 w 2810446"/>
              <a:gd name="connsiteY16681" fmla="*/ 1154430 h 1405699"/>
              <a:gd name="connsiteX16682" fmla="*/ 901541 w 2810446"/>
              <a:gd name="connsiteY16682" fmla="*/ 1151287 h 1405699"/>
              <a:gd name="connsiteX16683" fmla="*/ 898398 w 2810446"/>
              <a:gd name="connsiteY16683" fmla="*/ 1154430 h 1405699"/>
              <a:gd name="connsiteX16684" fmla="*/ 901541 w 2810446"/>
              <a:gd name="connsiteY16684" fmla="*/ 1157573 h 1405699"/>
              <a:gd name="connsiteX16685" fmla="*/ 892874 w 2810446"/>
              <a:gd name="connsiteY16685" fmla="*/ 1147572 h 1405699"/>
              <a:gd name="connsiteX16686" fmla="*/ 896017 w 2810446"/>
              <a:gd name="connsiteY16686" fmla="*/ 1144429 h 1405699"/>
              <a:gd name="connsiteX16687" fmla="*/ 892874 w 2810446"/>
              <a:gd name="connsiteY16687" fmla="*/ 1141286 h 1405699"/>
              <a:gd name="connsiteX16688" fmla="*/ 889730 w 2810446"/>
              <a:gd name="connsiteY16688" fmla="*/ 1144429 h 1405699"/>
              <a:gd name="connsiteX16689" fmla="*/ 892874 w 2810446"/>
              <a:gd name="connsiteY16689" fmla="*/ 1147572 h 1405699"/>
              <a:gd name="connsiteX16690" fmla="*/ 884396 w 2810446"/>
              <a:gd name="connsiteY16690" fmla="*/ 1137380 h 1405699"/>
              <a:gd name="connsiteX16691" fmla="*/ 887540 w 2810446"/>
              <a:gd name="connsiteY16691" fmla="*/ 1134237 h 1405699"/>
              <a:gd name="connsiteX16692" fmla="*/ 884396 w 2810446"/>
              <a:gd name="connsiteY16692" fmla="*/ 1131094 h 1405699"/>
              <a:gd name="connsiteX16693" fmla="*/ 881253 w 2810446"/>
              <a:gd name="connsiteY16693" fmla="*/ 1134237 h 1405699"/>
              <a:gd name="connsiteX16694" fmla="*/ 884396 w 2810446"/>
              <a:gd name="connsiteY16694" fmla="*/ 1137380 h 1405699"/>
              <a:gd name="connsiteX16695" fmla="*/ 876205 w 2810446"/>
              <a:gd name="connsiteY16695" fmla="*/ 1127093 h 1405699"/>
              <a:gd name="connsiteX16696" fmla="*/ 879348 w 2810446"/>
              <a:gd name="connsiteY16696" fmla="*/ 1123950 h 1405699"/>
              <a:gd name="connsiteX16697" fmla="*/ 876205 w 2810446"/>
              <a:gd name="connsiteY16697" fmla="*/ 1120807 h 1405699"/>
              <a:gd name="connsiteX16698" fmla="*/ 873062 w 2810446"/>
              <a:gd name="connsiteY16698" fmla="*/ 1123950 h 1405699"/>
              <a:gd name="connsiteX16699" fmla="*/ 876205 w 2810446"/>
              <a:gd name="connsiteY16699" fmla="*/ 1127093 h 1405699"/>
              <a:gd name="connsiteX16700" fmla="*/ 868109 w 2810446"/>
              <a:gd name="connsiteY16700" fmla="*/ 1116616 h 1405699"/>
              <a:gd name="connsiteX16701" fmla="*/ 871252 w 2810446"/>
              <a:gd name="connsiteY16701" fmla="*/ 1113473 h 1405699"/>
              <a:gd name="connsiteX16702" fmla="*/ 868109 w 2810446"/>
              <a:gd name="connsiteY16702" fmla="*/ 1110329 h 1405699"/>
              <a:gd name="connsiteX16703" fmla="*/ 864965 w 2810446"/>
              <a:gd name="connsiteY16703" fmla="*/ 1113473 h 1405699"/>
              <a:gd name="connsiteX16704" fmla="*/ 868109 w 2810446"/>
              <a:gd name="connsiteY16704" fmla="*/ 1116616 h 1405699"/>
              <a:gd name="connsiteX16705" fmla="*/ 860298 w 2810446"/>
              <a:gd name="connsiteY16705" fmla="*/ 1105948 h 1405699"/>
              <a:gd name="connsiteX16706" fmla="*/ 863441 w 2810446"/>
              <a:gd name="connsiteY16706" fmla="*/ 1102805 h 1405699"/>
              <a:gd name="connsiteX16707" fmla="*/ 860298 w 2810446"/>
              <a:gd name="connsiteY16707" fmla="*/ 1099661 h 1405699"/>
              <a:gd name="connsiteX16708" fmla="*/ 857155 w 2810446"/>
              <a:gd name="connsiteY16708" fmla="*/ 1102805 h 1405699"/>
              <a:gd name="connsiteX16709" fmla="*/ 860298 w 2810446"/>
              <a:gd name="connsiteY16709" fmla="*/ 1105948 h 1405699"/>
              <a:gd name="connsiteX16710" fmla="*/ 852678 w 2810446"/>
              <a:gd name="connsiteY16710" fmla="*/ 1095089 h 1405699"/>
              <a:gd name="connsiteX16711" fmla="*/ 855821 w 2810446"/>
              <a:gd name="connsiteY16711" fmla="*/ 1091946 h 1405699"/>
              <a:gd name="connsiteX16712" fmla="*/ 852678 w 2810446"/>
              <a:gd name="connsiteY16712" fmla="*/ 1088803 h 1405699"/>
              <a:gd name="connsiteX16713" fmla="*/ 849535 w 2810446"/>
              <a:gd name="connsiteY16713" fmla="*/ 1091946 h 1405699"/>
              <a:gd name="connsiteX16714" fmla="*/ 852678 w 2810446"/>
              <a:gd name="connsiteY16714" fmla="*/ 1095089 h 1405699"/>
              <a:gd name="connsiteX16715" fmla="*/ 845249 w 2810446"/>
              <a:gd name="connsiteY16715" fmla="*/ 1084136 h 1405699"/>
              <a:gd name="connsiteX16716" fmla="*/ 848392 w 2810446"/>
              <a:gd name="connsiteY16716" fmla="*/ 1080992 h 1405699"/>
              <a:gd name="connsiteX16717" fmla="*/ 845249 w 2810446"/>
              <a:gd name="connsiteY16717" fmla="*/ 1077849 h 1405699"/>
              <a:gd name="connsiteX16718" fmla="*/ 842105 w 2810446"/>
              <a:gd name="connsiteY16718" fmla="*/ 1080992 h 1405699"/>
              <a:gd name="connsiteX16719" fmla="*/ 845249 w 2810446"/>
              <a:gd name="connsiteY16719" fmla="*/ 1084136 h 1405699"/>
              <a:gd name="connsiteX16720" fmla="*/ 838010 w 2810446"/>
              <a:gd name="connsiteY16720" fmla="*/ 1073087 h 1405699"/>
              <a:gd name="connsiteX16721" fmla="*/ 841153 w 2810446"/>
              <a:gd name="connsiteY16721" fmla="*/ 1069943 h 1405699"/>
              <a:gd name="connsiteX16722" fmla="*/ 838010 w 2810446"/>
              <a:gd name="connsiteY16722" fmla="*/ 1066800 h 1405699"/>
              <a:gd name="connsiteX16723" fmla="*/ 834866 w 2810446"/>
              <a:gd name="connsiteY16723" fmla="*/ 1069943 h 1405699"/>
              <a:gd name="connsiteX16724" fmla="*/ 838010 w 2810446"/>
              <a:gd name="connsiteY16724" fmla="*/ 1073087 h 1405699"/>
              <a:gd name="connsiteX16725" fmla="*/ 831056 w 2810446"/>
              <a:gd name="connsiteY16725" fmla="*/ 1061847 h 1405699"/>
              <a:gd name="connsiteX16726" fmla="*/ 834200 w 2810446"/>
              <a:gd name="connsiteY16726" fmla="*/ 1058704 h 1405699"/>
              <a:gd name="connsiteX16727" fmla="*/ 831056 w 2810446"/>
              <a:gd name="connsiteY16727" fmla="*/ 1055561 h 1405699"/>
              <a:gd name="connsiteX16728" fmla="*/ 827913 w 2810446"/>
              <a:gd name="connsiteY16728" fmla="*/ 1058704 h 1405699"/>
              <a:gd name="connsiteX16729" fmla="*/ 831056 w 2810446"/>
              <a:gd name="connsiteY16729" fmla="*/ 1061847 h 1405699"/>
              <a:gd name="connsiteX16730" fmla="*/ 824294 w 2810446"/>
              <a:gd name="connsiteY16730" fmla="*/ 1050417 h 1405699"/>
              <a:gd name="connsiteX16731" fmla="*/ 827437 w 2810446"/>
              <a:gd name="connsiteY16731" fmla="*/ 1047274 h 1405699"/>
              <a:gd name="connsiteX16732" fmla="*/ 824294 w 2810446"/>
              <a:gd name="connsiteY16732" fmla="*/ 1044131 h 1405699"/>
              <a:gd name="connsiteX16733" fmla="*/ 821150 w 2810446"/>
              <a:gd name="connsiteY16733" fmla="*/ 1047274 h 1405699"/>
              <a:gd name="connsiteX16734" fmla="*/ 824294 w 2810446"/>
              <a:gd name="connsiteY16734" fmla="*/ 1050417 h 1405699"/>
              <a:gd name="connsiteX16735" fmla="*/ 817721 w 2810446"/>
              <a:gd name="connsiteY16735" fmla="*/ 1038987 h 1405699"/>
              <a:gd name="connsiteX16736" fmla="*/ 820865 w 2810446"/>
              <a:gd name="connsiteY16736" fmla="*/ 1035844 h 1405699"/>
              <a:gd name="connsiteX16737" fmla="*/ 817721 w 2810446"/>
              <a:gd name="connsiteY16737" fmla="*/ 1032701 h 1405699"/>
              <a:gd name="connsiteX16738" fmla="*/ 814578 w 2810446"/>
              <a:gd name="connsiteY16738" fmla="*/ 1035844 h 1405699"/>
              <a:gd name="connsiteX16739" fmla="*/ 817721 w 2810446"/>
              <a:gd name="connsiteY16739" fmla="*/ 1038987 h 1405699"/>
              <a:gd name="connsiteX16740" fmla="*/ 811435 w 2810446"/>
              <a:gd name="connsiteY16740" fmla="*/ 1027367 h 1405699"/>
              <a:gd name="connsiteX16741" fmla="*/ 814578 w 2810446"/>
              <a:gd name="connsiteY16741" fmla="*/ 1024223 h 1405699"/>
              <a:gd name="connsiteX16742" fmla="*/ 811435 w 2810446"/>
              <a:gd name="connsiteY16742" fmla="*/ 1021080 h 1405699"/>
              <a:gd name="connsiteX16743" fmla="*/ 808292 w 2810446"/>
              <a:gd name="connsiteY16743" fmla="*/ 1024223 h 1405699"/>
              <a:gd name="connsiteX16744" fmla="*/ 811435 w 2810446"/>
              <a:gd name="connsiteY16744" fmla="*/ 1027367 h 1405699"/>
              <a:gd name="connsiteX16745" fmla="*/ 805339 w 2810446"/>
              <a:gd name="connsiteY16745" fmla="*/ 1015556 h 1405699"/>
              <a:gd name="connsiteX16746" fmla="*/ 808482 w 2810446"/>
              <a:gd name="connsiteY16746" fmla="*/ 1012412 h 1405699"/>
              <a:gd name="connsiteX16747" fmla="*/ 805339 w 2810446"/>
              <a:gd name="connsiteY16747" fmla="*/ 1009269 h 1405699"/>
              <a:gd name="connsiteX16748" fmla="*/ 802196 w 2810446"/>
              <a:gd name="connsiteY16748" fmla="*/ 1012412 h 1405699"/>
              <a:gd name="connsiteX16749" fmla="*/ 805339 w 2810446"/>
              <a:gd name="connsiteY16749" fmla="*/ 1015556 h 1405699"/>
              <a:gd name="connsiteX16750" fmla="*/ 799529 w 2810446"/>
              <a:gd name="connsiteY16750" fmla="*/ 1003745 h 1405699"/>
              <a:gd name="connsiteX16751" fmla="*/ 802672 w 2810446"/>
              <a:gd name="connsiteY16751" fmla="*/ 1000601 h 1405699"/>
              <a:gd name="connsiteX16752" fmla="*/ 799529 w 2810446"/>
              <a:gd name="connsiteY16752" fmla="*/ 997458 h 1405699"/>
              <a:gd name="connsiteX16753" fmla="*/ 796385 w 2810446"/>
              <a:gd name="connsiteY16753" fmla="*/ 1000601 h 1405699"/>
              <a:gd name="connsiteX16754" fmla="*/ 799529 w 2810446"/>
              <a:gd name="connsiteY16754" fmla="*/ 1003745 h 1405699"/>
              <a:gd name="connsiteX16755" fmla="*/ 793909 w 2810446"/>
              <a:gd name="connsiteY16755" fmla="*/ 991743 h 1405699"/>
              <a:gd name="connsiteX16756" fmla="*/ 797052 w 2810446"/>
              <a:gd name="connsiteY16756" fmla="*/ 988600 h 1405699"/>
              <a:gd name="connsiteX16757" fmla="*/ 793909 w 2810446"/>
              <a:gd name="connsiteY16757" fmla="*/ 985457 h 1405699"/>
              <a:gd name="connsiteX16758" fmla="*/ 790765 w 2810446"/>
              <a:gd name="connsiteY16758" fmla="*/ 988600 h 1405699"/>
              <a:gd name="connsiteX16759" fmla="*/ 793909 w 2810446"/>
              <a:gd name="connsiteY16759" fmla="*/ 991743 h 1405699"/>
              <a:gd name="connsiteX16760" fmla="*/ 788480 w 2810446"/>
              <a:gd name="connsiteY16760" fmla="*/ 979646 h 1405699"/>
              <a:gd name="connsiteX16761" fmla="*/ 791623 w 2810446"/>
              <a:gd name="connsiteY16761" fmla="*/ 976503 h 1405699"/>
              <a:gd name="connsiteX16762" fmla="*/ 788480 w 2810446"/>
              <a:gd name="connsiteY16762" fmla="*/ 973360 h 1405699"/>
              <a:gd name="connsiteX16763" fmla="*/ 785336 w 2810446"/>
              <a:gd name="connsiteY16763" fmla="*/ 976503 h 1405699"/>
              <a:gd name="connsiteX16764" fmla="*/ 788480 w 2810446"/>
              <a:gd name="connsiteY16764" fmla="*/ 979646 h 1405699"/>
              <a:gd name="connsiteX16765" fmla="*/ 783336 w 2810446"/>
              <a:gd name="connsiteY16765" fmla="*/ 967454 h 1405699"/>
              <a:gd name="connsiteX16766" fmla="*/ 786479 w 2810446"/>
              <a:gd name="connsiteY16766" fmla="*/ 964311 h 1405699"/>
              <a:gd name="connsiteX16767" fmla="*/ 783336 w 2810446"/>
              <a:gd name="connsiteY16767" fmla="*/ 961168 h 1405699"/>
              <a:gd name="connsiteX16768" fmla="*/ 780193 w 2810446"/>
              <a:gd name="connsiteY16768" fmla="*/ 964311 h 1405699"/>
              <a:gd name="connsiteX16769" fmla="*/ 783336 w 2810446"/>
              <a:gd name="connsiteY16769" fmla="*/ 967454 h 1405699"/>
              <a:gd name="connsiteX16770" fmla="*/ 778383 w 2810446"/>
              <a:gd name="connsiteY16770" fmla="*/ 955167 h 1405699"/>
              <a:gd name="connsiteX16771" fmla="*/ 781526 w 2810446"/>
              <a:gd name="connsiteY16771" fmla="*/ 952024 h 1405699"/>
              <a:gd name="connsiteX16772" fmla="*/ 778383 w 2810446"/>
              <a:gd name="connsiteY16772" fmla="*/ 948881 h 1405699"/>
              <a:gd name="connsiteX16773" fmla="*/ 775240 w 2810446"/>
              <a:gd name="connsiteY16773" fmla="*/ 952024 h 1405699"/>
              <a:gd name="connsiteX16774" fmla="*/ 778383 w 2810446"/>
              <a:gd name="connsiteY16774" fmla="*/ 955167 h 1405699"/>
              <a:gd name="connsiteX16775" fmla="*/ 773716 w 2810446"/>
              <a:gd name="connsiteY16775" fmla="*/ 942880 h 1405699"/>
              <a:gd name="connsiteX16776" fmla="*/ 776859 w 2810446"/>
              <a:gd name="connsiteY16776" fmla="*/ 939737 h 1405699"/>
              <a:gd name="connsiteX16777" fmla="*/ 773716 w 2810446"/>
              <a:gd name="connsiteY16777" fmla="*/ 936593 h 1405699"/>
              <a:gd name="connsiteX16778" fmla="*/ 770573 w 2810446"/>
              <a:gd name="connsiteY16778" fmla="*/ 939737 h 1405699"/>
              <a:gd name="connsiteX16779" fmla="*/ 773716 w 2810446"/>
              <a:gd name="connsiteY16779" fmla="*/ 942880 h 1405699"/>
              <a:gd name="connsiteX16780" fmla="*/ 769334 w 2810446"/>
              <a:gd name="connsiteY16780" fmla="*/ 930402 h 1405699"/>
              <a:gd name="connsiteX16781" fmla="*/ 772478 w 2810446"/>
              <a:gd name="connsiteY16781" fmla="*/ 927259 h 1405699"/>
              <a:gd name="connsiteX16782" fmla="*/ 769334 w 2810446"/>
              <a:gd name="connsiteY16782" fmla="*/ 924115 h 1405699"/>
              <a:gd name="connsiteX16783" fmla="*/ 766191 w 2810446"/>
              <a:gd name="connsiteY16783" fmla="*/ 927259 h 1405699"/>
              <a:gd name="connsiteX16784" fmla="*/ 769334 w 2810446"/>
              <a:gd name="connsiteY16784" fmla="*/ 930402 h 1405699"/>
              <a:gd name="connsiteX16785" fmla="*/ 765143 w 2810446"/>
              <a:gd name="connsiteY16785" fmla="*/ 917829 h 1405699"/>
              <a:gd name="connsiteX16786" fmla="*/ 768287 w 2810446"/>
              <a:gd name="connsiteY16786" fmla="*/ 914686 h 1405699"/>
              <a:gd name="connsiteX16787" fmla="*/ 765143 w 2810446"/>
              <a:gd name="connsiteY16787" fmla="*/ 911543 h 1405699"/>
              <a:gd name="connsiteX16788" fmla="*/ 762000 w 2810446"/>
              <a:gd name="connsiteY16788" fmla="*/ 914686 h 1405699"/>
              <a:gd name="connsiteX16789" fmla="*/ 765143 w 2810446"/>
              <a:gd name="connsiteY16789" fmla="*/ 917829 h 1405699"/>
              <a:gd name="connsiteX16790" fmla="*/ 761238 w 2810446"/>
              <a:gd name="connsiteY16790" fmla="*/ 905161 h 1405699"/>
              <a:gd name="connsiteX16791" fmla="*/ 764381 w 2810446"/>
              <a:gd name="connsiteY16791" fmla="*/ 902018 h 1405699"/>
              <a:gd name="connsiteX16792" fmla="*/ 761238 w 2810446"/>
              <a:gd name="connsiteY16792" fmla="*/ 898874 h 1405699"/>
              <a:gd name="connsiteX16793" fmla="*/ 758095 w 2810446"/>
              <a:gd name="connsiteY16793" fmla="*/ 902018 h 1405699"/>
              <a:gd name="connsiteX16794" fmla="*/ 761238 w 2810446"/>
              <a:gd name="connsiteY16794" fmla="*/ 905161 h 1405699"/>
              <a:gd name="connsiteX16795" fmla="*/ 757523 w 2810446"/>
              <a:gd name="connsiteY16795" fmla="*/ 892493 h 1405699"/>
              <a:gd name="connsiteX16796" fmla="*/ 760667 w 2810446"/>
              <a:gd name="connsiteY16796" fmla="*/ 889349 h 1405699"/>
              <a:gd name="connsiteX16797" fmla="*/ 757523 w 2810446"/>
              <a:gd name="connsiteY16797" fmla="*/ 886206 h 1405699"/>
              <a:gd name="connsiteX16798" fmla="*/ 754380 w 2810446"/>
              <a:gd name="connsiteY16798" fmla="*/ 889349 h 1405699"/>
              <a:gd name="connsiteX16799" fmla="*/ 757523 w 2810446"/>
              <a:gd name="connsiteY16799" fmla="*/ 892493 h 1405699"/>
              <a:gd name="connsiteX16800" fmla="*/ 754094 w 2810446"/>
              <a:gd name="connsiteY16800" fmla="*/ 879729 h 1405699"/>
              <a:gd name="connsiteX16801" fmla="*/ 757238 w 2810446"/>
              <a:gd name="connsiteY16801" fmla="*/ 876586 h 1405699"/>
              <a:gd name="connsiteX16802" fmla="*/ 754094 w 2810446"/>
              <a:gd name="connsiteY16802" fmla="*/ 873443 h 1405699"/>
              <a:gd name="connsiteX16803" fmla="*/ 750951 w 2810446"/>
              <a:gd name="connsiteY16803" fmla="*/ 876586 h 1405699"/>
              <a:gd name="connsiteX16804" fmla="*/ 754094 w 2810446"/>
              <a:gd name="connsiteY16804" fmla="*/ 879729 h 1405699"/>
              <a:gd name="connsiteX16805" fmla="*/ 750856 w 2810446"/>
              <a:gd name="connsiteY16805" fmla="*/ 866870 h 1405699"/>
              <a:gd name="connsiteX16806" fmla="*/ 753999 w 2810446"/>
              <a:gd name="connsiteY16806" fmla="*/ 863727 h 1405699"/>
              <a:gd name="connsiteX16807" fmla="*/ 750856 w 2810446"/>
              <a:gd name="connsiteY16807" fmla="*/ 860584 h 1405699"/>
              <a:gd name="connsiteX16808" fmla="*/ 747713 w 2810446"/>
              <a:gd name="connsiteY16808" fmla="*/ 863727 h 1405699"/>
              <a:gd name="connsiteX16809" fmla="*/ 750856 w 2810446"/>
              <a:gd name="connsiteY16809" fmla="*/ 866870 h 1405699"/>
              <a:gd name="connsiteX16810" fmla="*/ 747903 w 2810446"/>
              <a:gd name="connsiteY16810" fmla="*/ 854012 h 1405699"/>
              <a:gd name="connsiteX16811" fmla="*/ 751046 w 2810446"/>
              <a:gd name="connsiteY16811" fmla="*/ 850868 h 1405699"/>
              <a:gd name="connsiteX16812" fmla="*/ 747903 w 2810446"/>
              <a:gd name="connsiteY16812" fmla="*/ 847725 h 1405699"/>
              <a:gd name="connsiteX16813" fmla="*/ 744760 w 2810446"/>
              <a:gd name="connsiteY16813" fmla="*/ 850868 h 1405699"/>
              <a:gd name="connsiteX16814" fmla="*/ 747903 w 2810446"/>
              <a:gd name="connsiteY16814" fmla="*/ 854012 h 1405699"/>
              <a:gd name="connsiteX16815" fmla="*/ 745236 w 2810446"/>
              <a:gd name="connsiteY16815" fmla="*/ 841058 h 1405699"/>
              <a:gd name="connsiteX16816" fmla="*/ 748379 w 2810446"/>
              <a:gd name="connsiteY16816" fmla="*/ 837914 h 1405699"/>
              <a:gd name="connsiteX16817" fmla="*/ 745236 w 2810446"/>
              <a:gd name="connsiteY16817" fmla="*/ 834771 h 1405699"/>
              <a:gd name="connsiteX16818" fmla="*/ 742093 w 2810446"/>
              <a:gd name="connsiteY16818" fmla="*/ 837914 h 1405699"/>
              <a:gd name="connsiteX16819" fmla="*/ 745236 w 2810446"/>
              <a:gd name="connsiteY16819" fmla="*/ 841058 h 1405699"/>
              <a:gd name="connsiteX16820" fmla="*/ 742760 w 2810446"/>
              <a:gd name="connsiteY16820" fmla="*/ 828008 h 1405699"/>
              <a:gd name="connsiteX16821" fmla="*/ 745903 w 2810446"/>
              <a:gd name="connsiteY16821" fmla="*/ 824865 h 1405699"/>
              <a:gd name="connsiteX16822" fmla="*/ 742760 w 2810446"/>
              <a:gd name="connsiteY16822" fmla="*/ 821722 h 1405699"/>
              <a:gd name="connsiteX16823" fmla="*/ 739616 w 2810446"/>
              <a:gd name="connsiteY16823" fmla="*/ 824865 h 1405699"/>
              <a:gd name="connsiteX16824" fmla="*/ 742760 w 2810446"/>
              <a:gd name="connsiteY16824" fmla="*/ 828008 h 1405699"/>
              <a:gd name="connsiteX16825" fmla="*/ 734378 w 2810446"/>
              <a:gd name="connsiteY16825" fmla="*/ 762476 h 1405699"/>
              <a:gd name="connsiteX16826" fmla="*/ 737521 w 2810446"/>
              <a:gd name="connsiteY16826" fmla="*/ 759333 h 1405699"/>
              <a:gd name="connsiteX16827" fmla="*/ 734378 w 2810446"/>
              <a:gd name="connsiteY16827" fmla="*/ 756190 h 1405699"/>
              <a:gd name="connsiteX16828" fmla="*/ 731234 w 2810446"/>
              <a:gd name="connsiteY16828" fmla="*/ 759333 h 1405699"/>
              <a:gd name="connsiteX16829" fmla="*/ 734378 w 2810446"/>
              <a:gd name="connsiteY16829" fmla="*/ 762476 h 1405699"/>
              <a:gd name="connsiteX16830" fmla="*/ 733520 w 2810446"/>
              <a:gd name="connsiteY16830" fmla="*/ 749237 h 1405699"/>
              <a:gd name="connsiteX16831" fmla="*/ 736663 w 2810446"/>
              <a:gd name="connsiteY16831" fmla="*/ 746093 h 1405699"/>
              <a:gd name="connsiteX16832" fmla="*/ 733520 w 2810446"/>
              <a:gd name="connsiteY16832" fmla="*/ 742950 h 1405699"/>
              <a:gd name="connsiteX16833" fmla="*/ 730377 w 2810446"/>
              <a:gd name="connsiteY16833" fmla="*/ 746093 h 1405699"/>
              <a:gd name="connsiteX16834" fmla="*/ 733520 w 2810446"/>
              <a:gd name="connsiteY16834" fmla="*/ 749237 h 1405699"/>
              <a:gd name="connsiteX16835" fmla="*/ 732854 w 2810446"/>
              <a:gd name="connsiteY16835" fmla="*/ 735997 h 1405699"/>
              <a:gd name="connsiteX16836" fmla="*/ 735997 w 2810446"/>
              <a:gd name="connsiteY16836" fmla="*/ 732854 h 1405699"/>
              <a:gd name="connsiteX16837" fmla="*/ 732854 w 2810446"/>
              <a:gd name="connsiteY16837" fmla="*/ 729710 h 1405699"/>
              <a:gd name="connsiteX16838" fmla="*/ 729710 w 2810446"/>
              <a:gd name="connsiteY16838" fmla="*/ 732854 h 1405699"/>
              <a:gd name="connsiteX16839" fmla="*/ 732854 w 2810446"/>
              <a:gd name="connsiteY16839" fmla="*/ 735997 h 1405699"/>
              <a:gd name="connsiteX16840" fmla="*/ 742760 w 2810446"/>
              <a:gd name="connsiteY16840" fmla="*/ 591122 h 1405699"/>
              <a:gd name="connsiteX16841" fmla="*/ 745903 w 2810446"/>
              <a:gd name="connsiteY16841" fmla="*/ 587978 h 1405699"/>
              <a:gd name="connsiteX16842" fmla="*/ 742760 w 2810446"/>
              <a:gd name="connsiteY16842" fmla="*/ 584835 h 1405699"/>
              <a:gd name="connsiteX16843" fmla="*/ 739616 w 2810446"/>
              <a:gd name="connsiteY16843" fmla="*/ 587978 h 1405699"/>
              <a:gd name="connsiteX16844" fmla="*/ 742760 w 2810446"/>
              <a:gd name="connsiteY16844" fmla="*/ 591122 h 1405699"/>
              <a:gd name="connsiteX16845" fmla="*/ 745236 w 2810446"/>
              <a:gd name="connsiteY16845" fmla="*/ 578168 h 1405699"/>
              <a:gd name="connsiteX16846" fmla="*/ 748379 w 2810446"/>
              <a:gd name="connsiteY16846" fmla="*/ 575024 h 1405699"/>
              <a:gd name="connsiteX16847" fmla="*/ 745236 w 2810446"/>
              <a:gd name="connsiteY16847" fmla="*/ 571881 h 1405699"/>
              <a:gd name="connsiteX16848" fmla="*/ 742093 w 2810446"/>
              <a:gd name="connsiteY16848" fmla="*/ 575024 h 1405699"/>
              <a:gd name="connsiteX16849" fmla="*/ 745236 w 2810446"/>
              <a:gd name="connsiteY16849" fmla="*/ 578168 h 1405699"/>
              <a:gd name="connsiteX16850" fmla="*/ 747903 w 2810446"/>
              <a:gd name="connsiteY16850" fmla="*/ 565214 h 1405699"/>
              <a:gd name="connsiteX16851" fmla="*/ 751046 w 2810446"/>
              <a:gd name="connsiteY16851" fmla="*/ 562070 h 1405699"/>
              <a:gd name="connsiteX16852" fmla="*/ 747903 w 2810446"/>
              <a:gd name="connsiteY16852" fmla="*/ 558927 h 1405699"/>
              <a:gd name="connsiteX16853" fmla="*/ 744760 w 2810446"/>
              <a:gd name="connsiteY16853" fmla="*/ 562070 h 1405699"/>
              <a:gd name="connsiteX16854" fmla="*/ 747903 w 2810446"/>
              <a:gd name="connsiteY16854" fmla="*/ 565214 h 1405699"/>
              <a:gd name="connsiteX16855" fmla="*/ 750856 w 2810446"/>
              <a:gd name="connsiteY16855" fmla="*/ 552260 h 1405699"/>
              <a:gd name="connsiteX16856" fmla="*/ 753999 w 2810446"/>
              <a:gd name="connsiteY16856" fmla="*/ 549116 h 1405699"/>
              <a:gd name="connsiteX16857" fmla="*/ 750856 w 2810446"/>
              <a:gd name="connsiteY16857" fmla="*/ 545973 h 1405699"/>
              <a:gd name="connsiteX16858" fmla="*/ 747713 w 2810446"/>
              <a:gd name="connsiteY16858" fmla="*/ 549116 h 1405699"/>
              <a:gd name="connsiteX16859" fmla="*/ 750856 w 2810446"/>
              <a:gd name="connsiteY16859" fmla="*/ 552260 h 1405699"/>
              <a:gd name="connsiteX16860" fmla="*/ 754094 w 2810446"/>
              <a:gd name="connsiteY16860" fmla="*/ 539496 h 1405699"/>
              <a:gd name="connsiteX16861" fmla="*/ 757238 w 2810446"/>
              <a:gd name="connsiteY16861" fmla="*/ 536353 h 1405699"/>
              <a:gd name="connsiteX16862" fmla="*/ 754094 w 2810446"/>
              <a:gd name="connsiteY16862" fmla="*/ 533210 h 1405699"/>
              <a:gd name="connsiteX16863" fmla="*/ 750951 w 2810446"/>
              <a:gd name="connsiteY16863" fmla="*/ 536353 h 1405699"/>
              <a:gd name="connsiteX16864" fmla="*/ 754094 w 2810446"/>
              <a:gd name="connsiteY16864" fmla="*/ 539496 h 1405699"/>
              <a:gd name="connsiteX16865" fmla="*/ 757523 w 2810446"/>
              <a:gd name="connsiteY16865" fmla="*/ 526637 h 1405699"/>
              <a:gd name="connsiteX16866" fmla="*/ 760667 w 2810446"/>
              <a:gd name="connsiteY16866" fmla="*/ 523494 h 1405699"/>
              <a:gd name="connsiteX16867" fmla="*/ 757523 w 2810446"/>
              <a:gd name="connsiteY16867" fmla="*/ 520351 h 1405699"/>
              <a:gd name="connsiteX16868" fmla="*/ 754380 w 2810446"/>
              <a:gd name="connsiteY16868" fmla="*/ 523494 h 1405699"/>
              <a:gd name="connsiteX16869" fmla="*/ 757523 w 2810446"/>
              <a:gd name="connsiteY16869" fmla="*/ 526637 h 1405699"/>
              <a:gd name="connsiteX16870" fmla="*/ 761238 w 2810446"/>
              <a:gd name="connsiteY16870" fmla="*/ 513969 h 1405699"/>
              <a:gd name="connsiteX16871" fmla="*/ 764381 w 2810446"/>
              <a:gd name="connsiteY16871" fmla="*/ 510826 h 1405699"/>
              <a:gd name="connsiteX16872" fmla="*/ 761238 w 2810446"/>
              <a:gd name="connsiteY16872" fmla="*/ 507683 h 1405699"/>
              <a:gd name="connsiteX16873" fmla="*/ 758095 w 2810446"/>
              <a:gd name="connsiteY16873" fmla="*/ 510826 h 1405699"/>
              <a:gd name="connsiteX16874" fmla="*/ 761238 w 2810446"/>
              <a:gd name="connsiteY16874" fmla="*/ 513969 h 1405699"/>
              <a:gd name="connsiteX16875" fmla="*/ 765143 w 2810446"/>
              <a:gd name="connsiteY16875" fmla="*/ 501396 h 1405699"/>
              <a:gd name="connsiteX16876" fmla="*/ 768287 w 2810446"/>
              <a:gd name="connsiteY16876" fmla="*/ 498253 h 1405699"/>
              <a:gd name="connsiteX16877" fmla="*/ 765143 w 2810446"/>
              <a:gd name="connsiteY16877" fmla="*/ 495110 h 1405699"/>
              <a:gd name="connsiteX16878" fmla="*/ 762000 w 2810446"/>
              <a:gd name="connsiteY16878" fmla="*/ 498253 h 1405699"/>
              <a:gd name="connsiteX16879" fmla="*/ 765143 w 2810446"/>
              <a:gd name="connsiteY16879" fmla="*/ 501396 h 1405699"/>
              <a:gd name="connsiteX16880" fmla="*/ 769334 w 2810446"/>
              <a:gd name="connsiteY16880" fmla="*/ 488823 h 1405699"/>
              <a:gd name="connsiteX16881" fmla="*/ 772478 w 2810446"/>
              <a:gd name="connsiteY16881" fmla="*/ 485680 h 1405699"/>
              <a:gd name="connsiteX16882" fmla="*/ 769334 w 2810446"/>
              <a:gd name="connsiteY16882" fmla="*/ 482537 h 1405699"/>
              <a:gd name="connsiteX16883" fmla="*/ 766191 w 2810446"/>
              <a:gd name="connsiteY16883" fmla="*/ 485680 h 1405699"/>
              <a:gd name="connsiteX16884" fmla="*/ 769334 w 2810446"/>
              <a:gd name="connsiteY16884" fmla="*/ 488823 h 1405699"/>
              <a:gd name="connsiteX16885" fmla="*/ 773716 w 2810446"/>
              <a:gd name="connsiteY16885" fmla="*/ 476345 h 1405699"/>
              <a:gd name="connsiteX16886" fmla="*/ 776859 w 2810446"/>
              <a:gd name="connsiteY16886" fmla="*/ 473202 h 1405699"/>
              <a:gd name="connsiteX16887" fmla="*/ 773716 w 2810446"/>
              <a:gd name="connsiteY16887" fmla="*/ 470059 h 1405699"/>
              <a:gd name="connsiteX16888" fmla="*/ 770573 w 2810446"/>
              <a:gd name="connsiteY16888" fmla="*/ 473202 h 1405699"/>
              <a:gd name="connsiteX16889" fmla="*/ 773716 w 2810446"/>
              <a:gd name="connsiteY16889" fmla="*/ 476345 h 1405699"/>
              <a:gd name="connsiteX16890" fmla="*/ 778383 w 2810446"/>
              <a:gd name="connsiteY16890" fmla="*/ 463963 h 1405699"/>
              <a:gd name="connsiteX16891" fmla="*/ 781526 w 2810446"/>
              <a:gd name="connsiteY16891" fmla="*/ 460820 h 1405699"/>
              <a:gd name="connsiteX16892" fmla="*/ 778383 w 2810446"/>
              <a:gd name="connsiteY16892" fmla="*/ 457676 h 1405699"/>
              <a:gd name="connsiteX16893" fmla="*/ 775240 w 2810446"/>
              <a:gd name="connsiteY16893" fmla="*/ 460820 h 1405699"/>
              <a:gd name="connsiteX16894" fmla="*/ 778383 w 2810446"/>
              <a:gd name="connsiteY16894" fmla="*/ 463963 h 1405699"/>
              <a:gd name="connsiteX16895" fmla="*/ 783336 w 2810446"/>
              <a:gd name="connsiteY16895" fmla="*/ 451675 h 1405699"/>
              <a:gd name="connsiteX16896" fmla="*/ 786479 w 2810446"/>
              <a:gd name="connsiteY16896" fmla="*/ 448532 h 1405699"/>
              <a:gd name="connsiteX16897" fmla="*/ 783336 w 2810446"/>
              <a:gd name="connsiteY16897" fmla="*/ 445389 h 1405699"/>
              <a:gd name="connsiteX16898" fmla="*/ 780193 w 2810446"/>
              <a:gd name="connsiteY16898" fmla="*/ 448532 h 1405699"/>
              <a:gd name="connsiteX16899" fmla="*/ 783336 w 2810446"/>
              <a:gd name="connsiteY16899" fmla="*/ 451675 h 1405699"/>
              <a:gd name="connsiteX16900" fmla="*/ 788480 w 2810446"/>
              <a:gd name="connsiteY16900" fmla="*/ 439484 h 1405699"/>
              <a:gd name="connsiteX16901" fmla="*/ 791623 w 2810446"/>
              <a:gd name="connsiteY16901" fmla="*/ 436340 h 1405699"/>
              <a:gd name="connsiteX16902" fmla="*/ 788480 w 2810446"/>
              <a:gd name="connsiteY16902" fmla="*/ 433197 h 1405699"/>
              <a:gd name="connsiteX16903" fmla="*/ 785336 w 2810446"/>
              <a:gd name="connsiteY16903" fmla="*/ 436340 h 1405699"/>
              <a:gd name="connsiteX16904" fmla="*/ 788480 w 2810446"/>
              <a:gd name="connsiteY16904" fmla="*/ 439484 h 1405699"/>
              <a:gd name="connsiteX16905" fmla="*/ 793909 w 2810446"/>
              <a:gd name="connsiteY16905" fmla="*/ 427387 h 1405699"/>
              <a:gd name="connsiteX16906" fmla="*/ 797052 w 2810446"/>
              <a:gd name="connsiteY16906" fmla="*/ 424244 h 1405699"/>
              <a:gd name="connsiteX16907" fmla="*/ 793909 w 2810446"/>
              <a:gd name="connsiteY16907" fmla="*/ 421100 h 1405699"/>
              <a:gd name="connsiteX16908" fmla="*/ 790765 w 2810446"/>
              <a:gd name="connsiteY16908" fmla="*/ 424244 h 1405699"/>
              <a:gd name="connsiteX16909" fmla="*/ 793909 w 2810446"/>
              <a:gd name="connsiteY16909" fmla="*/ 427387 h 1405699"/>
              <a:gd name="connsiteX16910" fmla="*/ 799529 w 2810446"/>
              <a:gd name="connsiteY16910" fmla="*/ 415481 h 1405699"/>
              <a:gd name="connsiteX16911" fmla="*/ 802672 w 2810446"/>
              <a:gd name="connsiteY16911" fmla="*/ 412337 h 1405699"/>
              <a:gd name="connsiteX16912" fmla="*/ 799529 w 2810446"/>
              <a:gd name="connsiteY16912" fmla="*/ 409194 h 1405699"/>
              <a:gd name="connsiteX16913" fmla="*/ 796385 w 2810446"/>
              <a:gd name="connsiteY16913" fmla="*/ 412337 h 1405699"/>
              <a:gd name="connsiteX16914" fmla="*/ 799529 w 2810446"/>
              <a:gd name="connsiteY16914" fmla="*/ 415481 h 1405699"/>
              <a:gd name="connsiteX16915" fmla="*/ 805339 w 2810446"/>
              <a:gd name="connsiteY16915" fmla="*/ 403574 h 1405699"/>
              <a:gd name="connsiteX16916" fmla="*/ 808482 w 2810446"/>
              <a:gd name="connsiteY16916" fmla="*/ 400431 h 1405699"/>
              <a:gd name="connsiteX16917" fmla="*/ 805339 w 2810446"/>
              <a:gd name="connsiteY16917" fmla="*/ 397288 h 1405699"/>
              <a:gd name="connsiteX16918" fmla="*/ 802196 w 2810446"/>
              <a:gd name="connsiteY16918" fmla="*/ 400431 h 1405699"/>
              <a:gd name="connsiteX16919" fmla="*/ 805339 w 2810446"/>
              <a:gd name="connsiteY16919" fmla="*/ 403574 h 1405699"/>
              <a:gd name="connsiteX16920" fmla="*/ 811435 w 2810446"/>
              <a:gd name="connsiteY16920" fmla="*/ 391859 h 1405699"/>
              <a:gd name="connsiteX16921" fmla="*/ 814578 w 2810446"/>
              <a:gd name="connsiteY16921" fmla="*/ 388715 h 1405699"/>
              <a:gd name="connsiteX16922" fmla="*/ 811435 w 2810446"/>
              <a:gd name="connsiteY16922" fmla="*/ 385572 h 1405699"/>
              <a:gd name="connsiteX16923" fmla="*/ 808292 w 2810446"/>
              <a:gd name="connsiteY16923" fmla="*/ 388715 h 1405699"/>
              <a:gd name="connsiteX16924" fmla="*/ 811435 w 2810446"/>
              <a:gd name="connsiteY16924" fmla="*/ 391859 h 1405699"/>
              <a:gd name="connsiteX16925" fmla="*/ 817721 w 2810446"/>
              <a:gd name="connsiteY16925" fmla="*/ 380238 h 1405699"/>
              <a:gd name="connsiteX16926" fmla="*/ 820865 w 2810446"/>
              <a:gd name="connsiteY16926" fmla="*/ 377095 h 1405699"/>
              <a:gd name="connsiteX16927" fmla="*/ 817721 w 2810446"/>
              <a:gd name="connsiteY16927" fmla="*/ 373951 h 1405699"/>
              <a:gd name="connsiteX16928" fmla="*/ 814578 w 2810446"/>
              <a:gd name="connsiteY16928" fmla="*/ 377095 h 1405699"/>
              <a:gd name="connsiteX16929" fmla="*/ 817721 w 2810446"/>
              <a:gd name="connsiteY16929" fmla="*/ 380238 h 1405699"/>
              <a:gd name="connsiteX16930" fmla="*/ 901541 w 2810446"/>
              <a:gd name="connsiteY16930" fmla="*/ 261556 h 1405699"/>
              <a:gd name="connsiteX16931" fmla="*/ 904685 w 2810446"/>
              <a:gd name="connsiteY16931" fmla="*/ 258413 h 1405699"/>
              <a:gd name="connsiteX16932" fmla="*/ 901541 w 2810446"/>
              <a:gd name="connsiteY16932" fmla="*/ 255270 h 1405699"/>
              <a:gd name="connsiteX16933" fmla="*/ 898398 w 2810446"/>
              <a:gd name="connsiteY16933" fmla="*/ 258413 h 1405699"/>
              <a:gd name="connsiteX16934" fmla="*/ 901541 w 2810446"/>
              <a:gd name="connsiteY16934" fmla="*/ 261556 h 1405699"/>
              <a:gd name="connsiteX16935" fmla="*/ 910304 w 2810446"/>
              <a:gd name="connsiteY16935" fmla="*/ 251746 h 1405699"/>
              <a:gd name="connsiteX16936" fmla="*/ 913448 w 2810446"/>
              <a:gd name="connsiteY16936" fmla="*/ 248603 h 1405699"/>
              <a:gd name="connsiteX16937" fmla="*/ 910304 w 2810446"/>
              <a:gd name="connsiteY16937" fmla="*/ 245459 h 1405699"/>
              <a:gd name="connsiteX16938" fmla="*/ 907161 w 2810446"/>
              <a:gd name="connsiteY16938" fmla="*/ 248603 h 1405699"/>
              <a:gd name="connsiteX16939" fmla="*/ 910304 w 2810446"/>
              <a:gd name="connsiteY16939" fmla="*/ 251746 h 1405699"/>
              <a:gd name="connsiteX16940" fmla="*/ 919353 w 2810446"/>
              <a:gd name="connsiteY16940" fmla="*/ 242030 h 1405699"/>
              <a:gd name="connsiteX16941" fmla="*/ 922496 w 2810446"/>
              <a:gd name="connsiteY16941" fmla="*/ 238887 h 1405699"/>
              <a:gd name="connsiteX16942" fmla="*/ 919353 w 2810446"/>
              <a:gd name="connsiteY16942" fmla="*/ 235744 h 1405699"/>
              <a:gd name="connsiteX16943" fmla="*/ 916210 w 2810446"/>
              <a:gd name="connsiteY16943" fmla="*/ 238887 h 1405699"/>
              <a:gd name="connsiteX16944" fmla="*/ 919353 w 2810446"/>
              <a:gd name="connsiteY16944" fmla="*/ 242030 h 1405699"/>
              <a:gd name="connsiteX16945" fmla="*/ 928592 w 2810446"/>
              <a:gd name="connsiteY16945" fmla="*/ 232601 h 1405699"/>
              <a:gd name="connsiteX16946" fmla="*/ 931736 w 2810446"/>
              <a:gd name="connsiteY16946" fmla="*/ 229457 h 1405699"/>
              <a:gd name="connsiteX16947" fmla="*/ 928592 w 2810446"/>
              <a:gd name="connsiteY16947" fmla="*/ 226314 h 1405699"/>
              <a:gd name="connsiteX16948" fmla="*/ 925449 w 2810446"/>
              <a:gd name="connsiteY16948" fmla="*/ 229457 h 1405699"/>
              <a:gd name="connsiteX16949" fmla="*/ 928592 w 2810446"/>
              <a:gd name="connsiteY16949" fmla="*/ 232601 h 1405699"/>
              <a:gd name="connsiteX16950" fmla="*/ 938022 w 2810446"/>
              <a:gd name="connsiteY16950" fmla="*/ 223266 h 1405699"/>
              <a:gd name="connsiteX16951" fmla="*/ 941165 w 2810446"/>
              <a:gd name="connsiteY16951" fmla="*/ 220123 h 1405699"/>
              <a:gd name="connsiteX16952" fmla="*/ 938022 w 2810446"/>
              <a:gd name="connsiteY16952" fmla="*/ 216980 h 1405699"/>
              <a:gd name="connsiteX16953" fmla="*/ 934879 w 2810446"/>
              <a:gd name="connsiteY16953" fmla="*/ 220123 h 1405699"/>
              <a:gd name="connsiteX16954" fmla="*/ 938022 w 2810446"/>
              <a:gd name="connsiteY16954" fmla="*/ 223266 h 1405699"/>
              <a:gd name="connsiteX16955" fmla="*/ 947547 w 2810446"/>
              <a:gd name="connsiteY16955" fmla="*/ 214122 h 1405699"/>
              <a:gd name="connsiteX16956" fmla="*/ 950690 w 2810446"/>
              <a:gd name="connsiteY16956" fmla="*/ 210979 h 1405699"/>
              <a:gd name="connsiteX16957" fmla="*/ 947547 w 2810446"/>
              <a:gd name="connsiteY16957" fmla="*/ 207836 h 1405699"/>
              <a:gd name="connsiteX16958" fmla="*/ 944404 w 2810446"/>
              <a:gd name="connsiteY16958" fmla="*/ 210979 h 1405699"/>
              <a:gd name="connsiteX16959" fmla="*/ 947547 w 2810446"/>
              <a:gd name="connsiteY16959" fmla="*/ 214122 h 1405699"/>
              <a:gd name="connsiteX16960" fmla="*/ 957358 w 2810446"/>
              <a:gd name="connsiteY16960" fmla="*/ 205169 h 1405699"/>
              <a:gd name="connsiteX16961" fmla="*/ 960501 w 2810446"/>
              <a:gd name="connsiteY16961" fmla="*/ 202025 h 1405699"/>
              <a:gd name="connsiteX16962" fmla="*/ 957358 w 2810446"/>
              <a:gd name="connsiteY16962" fmla="*/ 198882 h 1405699"/>
              <a:gd name="connsiteX16963" fmla="*/ 954215 w 2810446"/>
              <a:gd name="connsiteY16963" fmla="*/ 202025 h 1405699"/>
              <a:gd name="connsiteX16964" fmla="*/ 957358 w 2810446"/>
              <a:gd name="connsiteY16964" fmla="*/ 205169 h 1405699"/>
              <a:gd name="connsiteX16965" fmla="*/ 967264 w 2810446"/>
              <a:gd name="connsiteY16965" fmla="*/ 196501 h 1405699"/>
              <a:gd name="connsiteX16966" fmla="*/ 970407 w 2810446"/>
              <a:gd name="connsiteY16966" fmla="*/ 193358 h 1405699"/>
              <a:gd name="connsiteX16967" fmla="*/ 967264 w 2810446"/>
              <a:gd name="connsiteY16967" fmla="*/ 190214 h 1405699"/>
              <a:gd name="connsiteX16968" fmla="*/ 964121 w 2810446"/>
              <a:gd name="connsiteY16968" fmla="*/ 193358 h 1405699"/>
              <a:gd name="connsiteX16969" fmla="*/ 967264 w 2810446"/>
              <a:gd name="connsiteY16969" fmla="*/ 196501 h 1405699"/>
              <a:gd name="connsiteX16970" fmla="*/ 977360 w 2810446"/>
              <a:gd name="connsiteY16970" fmla="*/ 187928 h 1405699"/>
              <a:gd name="connsiteX16971" fmla="*/ 980504 w 2810446"/>
              <a:gd name="connsiteY16971" fmla="*/ 184785 h 1405699"/>
              <a:gd name="connsiteX16972" fmla="*/ 977360 w 2810446"/>
              <a:gd name="connsiteY16972" fmla="*/ 181642 h 1405699"/>
              <a:gd name="connsiteX16973" fmla="*/ 974217 w 2810446"/>
              <a:gd name="connsiteY16973" fmla="*/ 184785 h 1405699"/>
              <a:gd name="connsiteX16974" fmla="*/ 977360 w 2810446"/>
              <a:gd name="connsiteY16974" fmla="*/ 187928 h 1405699"/>
              <a:gd name="connsiteX16975" fmla="*/ 987647 w 2810446"/>
              <a:gd name="connsiteY16975" fmla="*/ 179546 h 1405699"/>
              <a:gd name="connsiteX16976" fmla="*/ 990790 w 2810446"/>
              <a:gd name="connsiteY16976" fmla="*/ 176403 h 1405699"/>
              <a:gd name="connsiteX16977" fmla="*/ 987647 w 2810446"/>
              <a:gd name="connsiteY16977" fmla="*/ 173260 h 1405699"/>
              <a:gd name="connsiteX16978" fmla="*/ 984504 w 2810446"/>
              <a:gd name="connsiteY16978" fmla="*/ 176403 h 1405699"/>
              <a:gd name="connsiteX16979" fmla="*/ 987647 w 2810446"/>
              <a:gd name="connsiteY16979" fmla="*/ 179546 h 1405699"/>
              <a:gd name="connsiteX16980" fmla="*/ 998030 w 2810446"/>
              <a:gd name="connsiteY16980" fmla="*/ 171450 h 1405699"/>
              <a:gd name="connsiteX16981" fmla="*/ 1001173 w 2810446"/>
              <a:gd name="connsiteY16981" fmla="*/ 168307 h 1405699"/>
              <a:gd name="connsiteX16982" fmla="*/ 998030 w 2810446"/>
              <a:gd name="connsiteY16982" fmla="*/ 165164 h 1405699"/>
              <a:gd name="connsiteX16983" fmla="*/ 994886 w 2810446"/>
              <a:gd name="connsiteY16983" fmla="*/ 168307 h 1405699"/>
              <a:gd name="connsiteX16984" fmla="*/ 998030 w 2810446"/>
              <a:gd name="connsiteY16984" fmla="*/ 171450 h 1405699"/>
              <a:gd name="connsiteX16985" fmla="*/ 1008602 w 2810446"/>
              <a:gd name="connsiteY16985" fmla="*/ 163449 h 1405699"/>
              <a:gd name="connsiteX16986" fmla="*/ 1011746 w 2810446"/>
              <a:gd name="connsiteY16986" fmla="*/ 160306 h 1405699"/>
              <a:gd name="connsiteX16987" fmla="*/ 1008602 w 2810446"/>
              <a:gd name="connsiteY16987" fmla="*/ 157163 h 1405699"/>
              <a:gd name="connsiteX16988" fmla="*/ 1005459 w 2810446"/>
              <a:gd name="connsiteY16988" fmla="*/ 160306 h 1405699"/>
              <a:gd name="connsiteX16989" fmla="*/ 1008602 w 2810446"/>
              <a:gd name="connsiteY16989" fmla="*/ 163449 h 1405699"/>
              <a:gd name="connsiteX16990" fmla="*/ 1019365 w 2810446"/>
              <a:gd name="connsiteY16990" fmla="*/ 155734 h 1405699"/>
              <a:gd name="connsiteX16991" fmla="*/ 1022509 w 2810446"/>
              <a:gd name="connsiteY16991" fmla="*/ 152591 h 1405699"/>
              <a:gd name="connsiteX16992" fmla="*/ 1019365 w 2810446"/>
              <a:gd name="connsiteY16992" fmla="*/ 149447 h 1405699"/>
              <a:gd name="connsiteX16993" fmla="*/ 1016222 w 2810446"/>
              <a:gd name="connsiteY16993" fmla="*/ 152591 h 1405699"/>
              <a:gd name="connsiteX16994" fmla="*/ 1019365 w 2810446"/>
              <a:gd name="connsiteY16994" fmla="*/ 155734 h 1405699"/>
              <a:gd name="connsiteX16995" fmla="*/ 1030224 w 2810446"/>
              <a:gd name="connsiteY16995" fmla="*/ 148209 h 1405699"/>
              <a:gd name="connsiteX16996" fmla="*/ 1033367 w 2810446"/>
              <a:gd name="connsiteY16996" fmla="*/ 145066 h 1405699"/>
              <a:gd name="connsiteX16997" fmla="*/ 1030224 w 2810446"/>
              <a:gd name="connsiteY16997" fmla="*/ 141923 h 1405699"/>
              <a:gd name="connsiteX16998" fmla="*/ 1027081 w 2810446"/>
              <a:gd name="connsiteY16998" fmla="*/ 145066 h 1405699"/>
              <a:gd name="connsiteX16999" fmla="*/ 1030224 w 2810446"/>
              <a:gd name="connsiteY16999" fmla="*/ 148209 h 1405699"/>
              <a:gd name="connsiteX17000" fmla="*/ 1041273 w 2810446"/>
              <a:gd name="connsiteY17000" fmla="*/ 140875 h 1405699"/>
              <a:gd name="connsiteX17001" fmla="*/ 1044416 w 2810446"/>
              <a:gd name="connsiteY17001" fmla="*/ 137732 h 1405699"/>
              <a:gd name="connsiteX17002" fmla="*/ 1041273 w 2810446"/>
              <a:gd name="connsiteY17002" fmla="*/ 134588 h 1405699"/>
              <a:gd name="connsiteX17003" fmla="*/ 1038130 w 2810446"/>
              <a:gd name="connsiteY17003" fmla="*/ 137732 h 1405699"/>
              <a:gd name="connsiteX17004" fmla="*/ 1041273 w 2810446"/>
              <a:gd name="connsiteY17004" fmla="*/ 140875 h 1405699"/>
              <a:gd name="connsiteX17005" fmla="*/ 1052417 w 2810446"/>
              <a:gd name="connsiteY17005" fmla="*/ 133826 h 1405699"/>
              <a:gd name="connsiteX17006" fmla="*/ 1055561 w 2810446"/>
              <a:gd name="connsiteY17006" fmla="*/ 130683 h 1405699"/>
              <a:gd name="connsiteX17007" fmla="*/ 1052417 w 2810446"/>
              <a:gd name="connsiteY17007" fmla="*/ 127540 h 1405699"/>
              <a:gd name="connsiteX17008" fmla="*/ 1049274 w 2810446"/>
              <a:gd name="connsiteY17008" fmla="*/ 130683 h 1405699"/>
              <a:gd name="connsiteX17009" fmla="*/ 1052417 w 2810446"/>
              <a:gd name="connsiteY17009" fmla="*/ 133826 h 1405699"/>
              <a:gd name="connsiteX17010" fmla="*/ 1063752 w 2810446"/>
              <a:gd name="connsiteY17010" fmla="*/ 126968 h 1405699"/>
              <a:gd name="connsiteX17011" fmla="*/ 1066895 w 2810446"/>
              <a:gd name="connsiteY17011" fmla="*/ 123825 h 1405699"/>
              <a:gd name="connsiteX17012" fmla="*/ 1063752 w 2810446"/>
              <a:gd name="connsiteY17012" fmla="*/ 120682 h 1405699"/>
              <a:gd name="connsiteX17013" fmla="*/ 1060609 w 2810446"/>
              <a:gd name="connsiteY17013" fmla="*/ 123825 h 1405699"/>
              <a:gd name="connsiteX17014" fmla="*/ 1063752 w 2810446"/>
              <a:gd name="connsiteY17014" fmla="*/ 126968 h 1405699"/>
              <a:gd name="connsiteX17015" fmla="*/ 1075182 w 2810446"/>
              <a:gd name="connsiteY17015" fmla="*/ 120301 h 1405699"/>
              <a:gd name="connsiteX17016" fmla="*/ 1078325 w 2810446"/>
              <a:gd name="connsiteY17016" fmla="*/ 117158 h 1405699"/>
              <a:gd name="connsiteX17017" fmla="*/ 1075182 w 2810446"/>
              <a:gd name="connsiteY17017" fmla="*/ 114014 h 1405699"/>
              <a:gd name="connsiteX17018" fmla="*/ 1072039 w 2810446"/>
              <a:gd name="connsiteY17018" fmla="*/ 117158 h 1405699"/>
              <a:gd name="connsiteX17019" fmla="*/ 1075182 w 2810446"/>
              <a:gd name="connsiteY17019" fmla="*/ 120301 h 1405699"/>
              <a:gd name="connsiteX17020" fmla="*/ 1086707 w 2810446"/>
              <a:gd name="connsiteY17020" fmla="*/ 113824 h 1405699"/>
              <a:gd name="connsiteX17021" fmla="*/ 1089851 w 2810446"/>
              <a:gd name="connsiteY17021" fmla="*/ 110681 h 1405699"/>
              <a:gd name="connsiteX17022" fmla="*/ 1086707 w 2810446"/>
              <a:gd name="connsiteY17022" fmla="*/ 107537 h 1405699"/>
              <a:gd name="connsiteX17023" fmla="*/ 1083564 w 2810446"/>
              <a:gd name="connsiteY17023" fmla="*/ 110681 h 1405699"/>
              <a:gd name="connsiteX17024" fmla="*/ 1086707 w 2810446"/>
              <a:gd name="connsiteY17024" fmla="*/ 113824 h 1405699"/>
              <a:gd name="connsiteX17025" fmla="*/ 1098423 w 2810446"/>
              <a:gd name="connsiteY17025" fmla="*/ 107633 h 1405699"/>
              <a:gd name="connsiteX17026" fmla="*/ 1101566 w 2810446"/>
              <a:gd name="connsiteY17026" fmla="*/ 104489 h 1405699"/>
              <a:gd name="connsiteX17027" fmla="*/ 1098423 w 2810446"/>
              <a:gd name="connsiteY17027" fmla="*/ 101346 h 1405699"/>
              <a:gd name="connsiteX17028" fmla="*/ 1095280 w 2810446"/>
              <a:gd name="connsiteY17028" fmla="*/ 104489 h 1405699"/>
              <a:gd name="connsiteX17029" fmla="*/ 1098423 w 2810446"/>
              <a:gd name="connsiteY17029" fmla="*/ 107633 h 1405699"/>
              <a:gd name="connsiteX17030" fmla="*/ 1110234 w 2810446"/>
              <a:gd name="connsiteY17030" fmla="*/ 101727 h 1405699"/>
              <a:gd name="connsiteX17031" fmla="*/ 1113377 w 2810446"/>
              <a:gd name="connsiteY17031" fmla="*/ 98584 h 1405699"/>
              <a:gd name="connsiteX17032" fmla="*/ 1110234 w 2810446"/>
              <a:gd name="connsiteY17032" fmla="*/ 95441 h 1405699"/>
              <a:gd name="connsiteX17033" fmla="*/ 1107091 w 2810446"/>
              <a:gd name="connsiteY17033" fmla="*/ 98584 h 1405699"/>
              <a:gd name="connsiteX17034" fmla="*/ 1110234 w 2810446"/>
              <a:gd name="connsiteY17034" fmla="*/ 101727 h 1405699"/>
              <a:gd name="connsiteX17035" fmla="*/ 1122140 w 2810446"/>
              <a:gd name="connsiteY17035" fmla="*/ 95917 h 1405699"/>
              <a:gd name="connsiteX17036" fmla="*/ 1125284 w 2810446"/>
              <a:gd name="connsiteY17036" fmla="*/ 92774 h 1405699"/>
              <a:gd name="connsiteX17037" fmla="*/ 1122140 w 2810446"/>
              <a:gd name="connsiteY17037" fmla="*/ 89630 h 1405699"/>
              <a:gd name="connsiteX17038" fmla="*/ 1118997 w 2810446"/>
              <a:gd name="connsiteY17038" fmla="*/ 92774 h 1405699"/>
              <a:gd name="connsiteX17039" fmla="*/ 1122140 w 2810446"/>
              <a:gd name="connsiteY17039" fmla="*/ 95917 h 1405699"/>
              <a:gd name="connsiteX17040" fmla="*/ 1134142 w 2810446"/>
              <a:gd name="connsiteY17040" fmla="*/ 90488 h 1405699"/>
              <a:gd name="connsiteX17041" fmla="*/ 1137285 w 2810446"/>
              <a:gd name="connsiteY17041" fmla="*/ 87344 h 1405699"/>
              <a:gd name="connsiteX17042" fmla="*/ 1134142 w 2810446"/>
              <a:gd name="connsiteY17042" fmla="*/ 84201 h 1405699"/>
              <a:gd name="connsiteX17043" fmla="*/ 1130999 w 2810446"/>
              <a:gd name="connsiteY17043" fmla="*/ 87344 h 1405699"/>
              <a:gd name="connsiteX17044" fmla="*/ 1134142 w 2810446"/>
              <a:gd name="connsiteY17044" fmla="*/ 90488 h 1405699"/>
              <a:gd name="connsiteX17045" fmla="*/ 1146239 w 2810446"/>
              <a:gd name="connsiteY17045" fmla="*/ 85153 h 1405699"/>
              <a:gd name="connsiteX17046" fmla="*/ 1149382 w 2810446"/>
              <a:gd name="connsiteY17046" fmla="*/ 82010 h 1405699"/>
              <a:gd name="connsiteX17047" fmla="*/ 1146239 w 2810446"/>
              <a:gd name="connsiteY17047" fmla="*/ 78867 h 1405699"/>
              <a:gd name="connsiteX17048" fmla="*/ 1143095 w 2810446"/>
              <a:gd name="connsiteY17048" fmla="*/ 82010 h 1405699"/>
              <a:gd name="connsiteX17049" fmla="*/ 1146239 w 2810446"/>
              <a:gd name="connsiteY17049" fmla="*/ 85153 h 1405699"/>
              <a:gd name="connsiteX17050" fmla="*/ 1158526 w 2810446"/>
              <a:gd name="connsiteY17050" fmla="*/ 80105 h 1405699"/>
              <a:gd name="connsiteX17051" fmla="*/ 1161669 w 2810446"/>
              <a:gd name="connsiteY17051" fmla="*/ 76962 h 1405699"/>
              <a:gd name="connsiteX17052" fmla="*/ 1158526 w 2810446"/>
              <a:gd name="connsiteY17052" fmla="*/ 73819 h 1405699"/>
              <a:gd name="connsiteX17053" fmla="*/ 1155383 w 2810446"/>
              <a:gd name="connsiteY17053" fmla="*/ 76962 h 1405699"/>
              <a:gd name="connsiteX17054" fmla="*/ 1158526 w 2810446"/>
              <a:gd name="connsiteY17054" fmla="*/ 80105 h 1405699"/>
              <a:gd name="connsiteX17055" fmla="*/ 1170813 w 2810446"/>
              <a:gd name="connsiteY17055" fmla="*/ 75343 h 1405699"/>
              <a:gd name="connsiteX17056" fmla="*/ 1173956 w 2810446"/>
              <a:gd name="connsiteY17056" fmla="*/ 72200 h 1405699"/>
              <a:gd name="connsiteX17057" fmla="*/ 1170813 w 2810446"/>
              <a:gd name="connsiteY17057" fmla="*/ 69056 h 1405699"/>
              <a:gd name="connsiteX17058" fmla="*/ 1167670 w 2810446"/>
              <a:gd name="connsiteY17058" fmla="*/ 72200 h 1405699"/>
              <a:gd name="connsiteX17059" fmla="*/ 1170813 w 2810446"/>
              <a:gd name="connsiteY17059" fmla="*/ 75343 h 1405699"/>
              <a:gd name="connsiteX17060" fmla="*/ 1183291 w 2810446"/>
              <a:gd name="connsiteY17060" fmla="*/ 70771 h 1405699"/>
              <a:gd name="connsiteX17061" fmla="*/ 1186434 w 2810446"/>
              <a:gd name="connsiteY17061" fmla="*/ 67628 h 1405699"/>
              <a:gd name="connsiteX17062" fmla="*/ 1183291 w 2810446"/>
              <a:gd name="connsiteY17062" fmla="*/ 64484 h 1405699"/>
              <a:gd name="connsiteX17063" fmla="*/ 1180148 w 2810446"/>
              <a:gd name="connsiteY17063" fmla="*/ 67628 h 1405699"/>
              <a:gd name="connsiteX17064" fmla="*/ 1183291 w 2810446"/>
              <a:gd name="connsiteY17064" fmla="*/ 70771 h 1405699"/>
              <a:gd name="connsiteX17065" fmla="*/ 1195769 w 2810446"/>
              <a:gd name="connsiteY17065" fmla="*/ 66485 h 1405699"/>
              <a:gd name="connsiteX17066" fmla="*/ 1198912 w 2810446"/>
              <a:gd name="connsiteY17066" fmla="*/ 63341 h 1405699"/>
              <a:gd name="connsiteX17067" fmla="*/ 1195769 w 2810446"/>
              <a:gd name="connsiteY17067" fmla="*/ 60198 h 1405699"/>
              <a:gd name="connsiteX17068" fmla="*/ 1192625 w 2810446"/>
              <a:gd name="connsiteY17068" fmla="*/ 63341 h 1405699"/>
              <a:gd name="connsiteX17069" fmla="*/ 1195769 w 2810446"/>
              <a:gd name="connsiteY17069" fmla="*/ 66485 h 1405699"/>
              <a:gd name="connsiteX17070" fmla="*/ 1208342 w 2810446"/>
              <a:gd name="connsiteY17070" fmla="*/ 62389 h 1405699"/>
              <a:gd name="connsiteX17071" fmla="*/ 1211485 w 2810446"/>
              <a:gd name="connsiteY17071" fmla="*/ 59245 h 1405699"/>
              <a:gd name="connsiteX17072" fmla="*/ 1208342 w 2810446"/>
              <a:gd name="connsiteY17072" fmla="*/ 56102 h 1405699"/>
              <a:gd name="connsiteX17073" fmla="*/ 1205198 w 2810446"/>
              <a:gd name="connsiteY17073" fmla="*/ 59245 h 1405699"/>
              <a:gd name="connsiteX17074" fmla="*/ 1208342 w 2810446"/>
              <a:gd name="connsiteY17074" fmla="*/ 62389 h 1405699"/>
              <a:gd name="connsiteX17075" fmla="*/ 1221010 w 2810446"/>
              <a:gd name="connsiteY17075" fmla="*/ 58579 h 1405699"/>
              <a:gd name="connsiteX17076" fmla="*/ 1224153 w 2810446"/>
              <a:gd name="connsiteY17076" fmla="*/ 55436 h 1405699"/>
              <a:gd name="connsiteX17077" fmla="*/ 1221010 w 2810446"/>
              <a:gd name="connsiteY17077" fmla="*/ 52292 h 1405699"/>
              <a:gd name="connsiteX17078" fmla="*/ 1217867 w 2810446"/>
              <a:gd name="connsiteY17078" fmla="*/ 55436 h 1405699"/>
              <a:gd name="connsiteX17079" fmla="*/ 1221010 w 2810446"/>
              <a:gd name="connsiteY17079" fmla="*/ 58579 h 1405699"/>
              <a:gd name="connsiteX17080" fmla="*/ 1233773 w 2810446"/>
              <a:gd name="connsiteY17080" fmla="*/ 55055 h 1405699"/>
              <a:gd name="connsiteX17081" fmla="*/ 1236917 w 2810446"/>
              <a:gd name="connsiteY17081" fmla="*/ 51911 h 1405699"/>
              <a:gd name="connsiteX17082" fmla="*/ 1233773 w 2810446"/>
              <a:gd name="connsiteY17082" fmla="*/ 48768 h 1405699"/>
              <a:gd name="connsiteX17083" fmla="*/ 1230630 w 2810446"/>
              <a:gd name="connsiteY17083" fmla="*/ 51911 h 1405699"/>
              <a:gd name="connsiteX17084" fmla="*/ 1233773 w 2810446"/>
              <a:gd name="connsiteY17084" fmla="*/ 55055 h 1405699"/>
              <a:gd name="connsiteX17085" fmla="*/ 1686401 w 2810446"/>
              <a:gd name="connsiteY17085" fmla="*/ 90488 h 1405699"/>
              <a:gd name="connsiteX17086" fmla="*/ 1689545 w 2810446"/>
              <a:gd name="connsiteY17086" fmla="*/ 87344 h 1405699"/>
              <a:gd name="connsiteX17087" fmla="*/ 1686401 w 2810446"/>
              <a:gd name="connsiteY17087" fmla="*/ 84201 h 1405699"/>
              <a:gd name="connsiteX17088" fmla="*/ 1683258 w 2810446"/>
              <a:gd name="connsiteY17088" fmla="*/ 87344 h 1405699"/>
              <a:gd name="connsiteX17089" fmla="*/ 1686401 w 2810446"/>
              <a:gd name="connsiteY17089" fmla="*/ 90488 h 1405699"/>
              <a:gd name="connsiteX17090" fmla="*/ 1801273 w 2810446"/>
              <a:gd name="connsiteY17090" fmla="*/ 155734 h 1405699"/>
              <a:gd name="connsiteX17091" fmla="*/ 1804416 w 2810446"/>
              <a:gd name="connsiteY17091" fmla="*/ 152591 h 1405699"/>
              <a:gd name="connsiteX17092" fmla="*/ 1801273 w 2810446"/>
              <a:gd name="connsiteY17092" fmla="*/ 149447 h 1405699"/>
              <a:gd name="connsiteX17093" fmla="*/ 1798130 w 2810446"/>
              <a:gd name="connsiteY17093" fmla="*/ 152591 h 1405699"/>
              <a:gd name="connsiteX17094" fmla="*/ 1801273 w 2810446"/>
              <a:gd name="connsiteY17094" fmla="*/ 155734 h 1405699"/>
              <a:gd name="connsiteX17095" fmla="*/ 1811941 w 2810446"/>
              <a:gd name="connsiteY17095" fmla="*/ 163449 h 1405699"/>
              <a:gd name="connsiteX17096" fmla="*/ 1815084 w 2810446"/>
              <a:gd name="connsiteY17096" fmla="*/ 160306 h 1405699"/>
              <a:gd name="connsiteX17097" fmla="*/ 1811941 w 2810446"/>
              <a:gd name="connsiteY17097" fmla="*/ 157163 h 1405699"/>
              <a:gd name="connsiteX17098" fmla="*/ 1808798 w 2810446"/>
              <a:gd name="connsiteY17098" fmla="*/ 160306 h 1405699"/>
              <a:gd name="connsiteX17099" fmla="*/ 1811941 w 2810446"/>
              <a:gd name="connsiteY17099" fmla="*/ 163449 h 1405699"/>
              <a:gd name="connsiteX17100" fmla="*/ 1863281 w 2810446"/>
              <a:gd name="connsiteY17100" fmla="*/ 205169 h 1405699"/>
              <a:gd name="connsiteX17101" fmla="*/ 1866424 w 2810446"/>
              <a:gd name="connsiteY17101" fmla="*/ 202025 h 1405699"/>
              <a:gd name="connsiteX17102" fmla="*/ 1863281 w 2810446"/>
              <a:gd name="connsiteY17102" fmla="*/ 198882 h 1405699"/>
              <a:gd name="connsiteX17103" fmla="*/ 1860137 w 2810446"/>
              <a:gd name="connsiteY17103" fmla="*/ 202025 h 1405699"/>
              <a:gd name="connsiteX17104" fmla="*/ 1863281 w 2810446"/>
              <a:gd name="connsiteY17104" fmla="*/ 205169 h 1405699"/>
              <a:gd name="connsiteX17105" fmla="*/ 1872996 w 2810446"/>
              <a:gd name="connsiteY17105" fmla="*/ 214122 h 1405699"/>
              <a:gd name="connsiteX17106" fmla="*/ 1876139 w 2810446"/>
              <a:gd name="connsiteY17106" fmla="*/ 210979 h 1405699"/>
              <a:gd name="connsiteX17107" fmla="*/ 1872996 w 2810446"/>
              <a:gd name="connsiteY17107" fmla="*/ 207836 h 1405699"/>
              <a:gd name="connsiteX17108" fmla="*/ 1869853 w 2810446"/>
              <a:gd name="connsiteY17108" fmla="*/ 210979 h 1405699"/>
              <a:gd name="connsiteX17109" fmla="*/ 1872996 w 2810446"/>
              <a:gd name="connsiteY17109" fmla="*/ 214122 h 1405699"/>
              <a:gd name="connsiteX17110" fmla="*/ 1882616 w 2810446"/>
              <a:gd name="connsiteY17110" fmla="*/ 223266 h 1405699"/>
              <a:gd name="connsiteX17111" fmla="*/ 1885760 w 2810446"/>
              <a:gd name="connsiteY17111" fmla="*/ 220123 h 1405699"/>
              <a:gd name="connsiteX17112" fmla="*/ 1882616 w 2810446"/>
              <a:gd name="connsiteY17112" fmla="*/ 216980 h 1405699"/>
              <a:gd name="connsiteX17113" fmla="*/ 1879473 w 2810446"/>
              <a:gd name="connsiteY17113" fmla="*/ 220123 h 1405699"/>
              <a:gd name="connsiteX17114" fmla="*/ 1882616 w 2810446"/>
              <a:gd name="connsiteY17114" fmla="*/ 223266 h 1405699"/>
              <a:gd name="connsiteX17115" fmla="*/ 1891951 w 2810446"/>
              <a:gd name="connsiteY17115" fmla="*/ 232601 h 1405699"/>
              <a:gd name="connsiteX17116" fmla="*/ 1895094 w 2810446"/>
              <a:gd name="connsiteY17116" fmla="*/ 229457 h 1405699"/>
              <a:gd name="connsiteX17117" fmla="*/ 1891951 w 2810446"/>
              <a:gd name="connsiteY17117" fmla="*/ 226314 h 1405699"/>
              <a:gd name="connsiteX17118" fmla="*/ 1888808 w 2810446"/>
              <a:gd name="connsiteY17118" fmla="*/ 229457 h 1405699"/>
              <a:gd name="connsiteX17119" fmla="*/ 1891951 w 2810446"/>
              <a:gd name="connsiteY17119" fmla="*/ 232601 h 1405699"/>
              <a:gd name="connsiteX17120" fmla="*/ 1901190 w 2810446"/>
              <a:gd name="connsiteY17120" fmla="*/ 242030 h 1405699"/>
              <a:gd name="connsiteX17121" fmla="*/ 1904333 w 2810446"/>
              <a:gd name="connsiteY17121" fmla="*/ 238887 h 1405699"/>
              <a:gd name="connsiteX17122" fmla="*/ 1901190 w 2810446"/>
              <a:gd name="connsiteY17122" fmla="*/ 235744 h 1405699"/>
              <a:gd name="connsiteX17123" fmla="*/ 1898047 w 2810446"/>
              <a:gd name="connsiteY17123" fmla="*/ 238887 h 1405699"/>
              <a:gd name="connsiteX17124" fmla="*/ 1901190 w 2810446"/>
              <a:gd name="connsiteY17124" fmla="*/ 242030 h 1405699"/>
              <a:gd name="connsiteX17125" fmla="*/ 1910239 w 2810446"/>
              <a:gd name="connsiteY17125" fmla="*/ 251746 h 1405699"/>
              <a:gd name="connsiteX17126" fmla="*/ 1913382 w 2810446"/>
              <a:gd name="connsiteY17126" fmla="*/ 248603 h 1405699"/>
              <a:gd name="connsiteX17127" fmla="*/ 1910239 w 2810446"/>
              <a:gd name="connsiteY17127" fmla="*/ 245459 h 1405699"/>
              <a:gd name="connsiteX17128" fmla="*/ 1907096 w 2810446"/>
              <a:gd name="connsiteY17128" fmla="*/ 248603 h 1405699"/>
              <a:gd name="connsiteX17129" fmla="*/ 1910239 w 2810446"/>
              <a:gd name="connsiteY17129" fmla="*/ 251746 h 1405699"/>
              <a:gd name="connsiteX17130" fmla="*/ 1919097 w 2810446"/>
              <a:gd name="connsiteY17130" fmla="*/ 261556 h 1405699"/>
              <a:gd name="connsiteX17131" fmla="*/ 1922240 w 2810446"/>
              <a:gd name="connsiteY17131" fmla="*/ 258413 h 1405699"/>
              <a:gd name="connsiteX17132" fmla="*/ 1919097 w 2810446"/>
              <a:gd name="connsiteY17132" fmla="*/ 255270 h 1405699"/>
              <a:gd name="connsiteX17133" fmla="*/ 1915954 w 2810446"/>
              <a:gd name="connsiteY17133" fmla="*/ 258413 h 1405699"/>
              <a:gd name="connsiteX17134" fmla="*/ 1919097 w 2810446"/>
              <a:gd name="connsiteY17134" fmla="*/ 261556 h 1405699"/>
              <a:gd name="connsiteX17135" fmla="*/ 1927670 w 2810446"/>
              <a:gd name="connsiteY17135" fmla="*/ 271558 h 1405699"/>
              <a:gd name="connsiteX17136" fmla="*/ 1930813 w 2810446"/>
              <a:gd name="connsiteY17136" fmla="*/ 268415 h 1405699"/>
              <a:gd name="connsiteX17137" fmla="*/ 1927670 w 2810446"/>
              <a:gd name="connsiteY17137" fmla="*/ 265271 h 1405699"/>
              <a:gd name="connsiteX17138" fmla="*/ 1924526 w 2810446"/>
              <a:gd name="connsiteY17138" fmla="*/ 268415 h 1405699"/>
              <a:gd name="connsiteX17139" fmla="*/ 1927670 w 2810446"/>
              <a:gd name="connsiteY17139" fmla="*/ 271558 h 1405699"/>
              <a:gd name="connsiteX17140" fmla="*/ 1936147 w 2810446"/>
              <a:gd name="connsiteY17140" fmla="*/ 281750 h 1405699"/>
              <a:gd name="connsiteX17141" fmla="*/ 1939290 w 2810446"/>
              <a:gd name="connsiteY17141" fmla="*/ 278606 h 1405699"/>
              <a:gd name="connsiteX17142" fmla="*/ 1936147 w 2810446"/>
              <a:gd name="connsiteY17142" fmla="*/ 275463 h 1405699"/>
              <a:gd name="connsiteX17143" fmla="*/ 1933004 w 2810446"/>
              <a:gd name="connsiteY17143" fmla="*/ 278606 h 1405699"/>
              <a:gd name="connsiteX17144" fmla="*/ 1936147 w 2810446"/>
              <a:gd name="connsiteY17144" fmla="*/ 281750 h 1405699"/>
              <a:gd name="connsiteX17145" fmla="*/ 1944434 w 2810446"/>
              <a:gd name="connsiteY17145" fmla="*/ 292132 h 1405699"/>
              <a:gd name="connsiteX17146" fmla="*/ 1947577 w 2810446"/>
              <a:gd name="connsiteY17146" fmla="*/ 288989 h 1405699"/>
              <a:gd name="connsiteX17147" fmla="*/ 1944434 w 2810446"/>
              <a:gd name="connsiteY17147" fmla="*/ 285845 h 1405699"/>
              <a:gd name="connsiteX17148" fmla="*/ 1941290 w 2810446"/>
              <a:gd name="connsiteY17148" fmla="*/ 288989 h 1405699"/>
              <a:gd name="connsiteX17149" fmla="*/ 1944434 w 2810446"/>
              <a:gd name="connsiteY17149" fmla="*/ 292132 h 1405699"/>
              <a:gd name="connsiteX17150" fmla="*/ 1952435 w 2810446"/>
              <a:gd name="connsiteY17150" fmla="*/ 302609 h 1405699"/>
              <a:gd name="connsiteX17151" fmla="*/ 1955578 w 2810446"/>
              <a:gd name="connsiteY17151" fmla="*/ 299466 h 1405699"/>
              <a:gd name="connsiteX17152" fmla="*/ 1952435 w 2810446"/>
              <a:gd name="connsiteY17152" fmla="*/ 296323 h 1405699"/>
              <a:gd name="connsiteX17153" fmla="*/ 1949291 w 2810446"/>
              <a:gd name="connsiteY17153" fmla="*/ 299466 h 1405699"/>
              <a:gd name="connsiteX17154" fmla="*/ 1952435 w 2810446"/>
              <a:gd name="connsiteY17154" fmla="*/ 302609 h 1405699"/>
              <a:gd name="connsiteX17155" fmla="*/ 1960340 w 2810446"/>
              <a:gd name="connsiteY17155" fmla="*/ 313277 h 1405699"/>
              <a:gd name="connsiteX17156" fmla="*/ 1963484 w 2810446"/>
              <a:gd name="connsiteY17156" fmla="*/ 310134 h 1405699"/>
              <a:gd name="connsiteX17157" fmla="*/ 1960340 w 2810446"/>
              <a:gd name="connsiteY17157" fmla="*/ 306991 h 1405699"/>
              <a:gd name="connsiteX17158" fmla="*/ 1957197 w 2810446"/>
              <a:gd name="connsiteY17158" fmla="*/ 310134 h 1405699"/>
              <a:gd name="connsiteX17159" fmla="*/ 1960340 w 2810446"/>
              <a:gd name="connsiteY17159" fmla="*/ 313277 h 1405699"/>
              <a:gd name="connsiteX17160" fmla="*/ 1967960 w 2810446"/>
              <a:gd name="connsiteY17160" fmla="*/ 324041 h 1405699"/>
              <a:gd name="connsiteX17161" fmla="*/ 1971104 w 2810446"/>
              <a:gd name="connsiteY17161" fmla="*/ 320897 h 1405699"/>
              <a:gd name="connsiteX17162" fmla="*/ 1967960 w 2810446"/>
              <a:gd name="connsiteY17162" fmla="*/ 317754 h 1405699"/>
              <a:gd name="connsiteX17163" fmla="*/ 1964817 w 2810446"/>
              <a:gd name="connsiteY17163" fmla="*/ 320897 h 1405699"/>
              <a:gd name="connsiteX17164" fmla="*/ 1967960 w 2810446"/>
              <a:gd name="connsiteY17164" fmla="*/ 324041 h 1405699"/>
              <a:gd name="connsiteX17165" fmla="*/ 1975295 w 2810446"/>
              <a:gd name="connsiteY17165" fmla="*/ 334994 h 1405699"/>
              <a:gd name="connsiteX17166" fmla="*/ 1978438 w 2810446"/>
              <a:gd name="connsiteY17166" fmla="*/ 331851 h 1405699"/>
              <a:gd name="connsiteX17167" fmla="*/ 1975295 w 2810446"/>
              <a:gd name="connsiteY17167" fmla="*/ 328708 h 1405699"/>
              <a:gd name="connsiteX17168" fmla="*/ 1972151 w 2810446"/>
              <a:gd name="connsiteY17168" fmla="*/ 331851 h 1405699"/>
              <a:gd name="connsiteX17169" fmla="*/ 1975295 w 2810446"/>
              <a:gd name="connsiteY17169" fmla="*/ 334994 h 1405699"/>
              <a:gd name="connsiteX17170" fmla="*/ 1982534 w 2810446"/>
              <a:gd name="connsiteY17170" fmla="*/ 346139 h 1405699"/>
              <a:gd name="connsiteX17171" fmla="*/ 1985677 w 2810446"/>
              <a:gd name="connsiteY17171" fmla="*/ 342995 h 1405699"/>
              <a:gd name="connsiteX17172" fmla="*/ 1982534 w 2810446"/>
              <a:gd name="connsiteY17172" fmla="*/ 339852 h 1405699"/>
              <a:gd name="connsiteX17173" fmla="*/ 1979390 w 2810446"/>
              <a:gd name="connsiteY17173" fmla="*/ 342995 h 1405699"/>
              <a:gd name="connsiteX17174" fmla="*/ 1982534 w 2810446"/>
              <a:gd name="connsiteY17174" fmla="*/ 346139 h 1405699"/>
              <a:gd name="connsiteX17175" fmla="*/ 1989487 w 2810446"/>
              <a:gd name="connsiteY17175" fmla="*/ 357378 h 1405699"/>
              <a:gd name="connsiteX17176" fmla="*/ 1992630 w 2810446"/>
              <a:gd name="connsiteY17176" fmla="*/ 354235 h 1405699"/>
              <a:gd name="connsiteX17177" fmla="*/ 1989487 w 2810446"/>
              <a:gd name="connsiteY17177" fmla="*/ 351092 h 1405699"/>
              <a:gd name="connsiteX17178" fmla="*/ 1986343 w 2810446"/>
              <a:gd name="connsiteY17178" fmla="*/ 354235 h 1405699"/>
              <a:gd name="connsiteX17179" fmla="*/ 1989487 w 2810446"/>
              <a:gd name="connsiteY17179" fmla="*/ 357378 h 1405699"/>
              <a:gd name="connsiteX17180" fmla="*/ 1996250 w 2810446"/>
              <a:gd name="connsiteY17180" fmla="*/ 368713 h 1405699"/>
              <a:gd name="connsiteX17181" fmla="*/ 1999393 w 2810446"/>
              <a:gd name="connsiteY17181" fmla="*/ 365570 h 1405699"/>
              <a:gd name="connsiteX17182" fmla="*/ 1996250 w 2810446"/>
              <a:gd name="connsiteY17182" fmla="*/ 362426 h 1405699"/>
              <a:gd name="connsiteX17183" fmla="*/ 1993106 w 2810446"/>
              <a:gd name="connsiteY17183" fmla="*/ 365570 h 1405699"/>
              <a:gd name="connsiteX17184" fmla="*/ 1996250 w 2810446"/>
              <a:gd name="connsiteY17184" fmla="*/ 368713 h 1405699"/>
              <a:gd name="connsiteX17185" fmla="*/ 2002822 w 2810446"/>
              <a:gd name="connsiteY17185" fmla="*/ 380238 h 1405699"/>
              <a:gd name="connsiteX17186" fmla="*/ 2005965 w 2810446"/>
              <a:gd name="connsiteY17186" fmla="*/ 377095 h 1405699"/>
              <a:gd name="connsiteX17187" fmla="*/ 2002822 w 2810446"/>
              <a:gd name="connsiteY17187" fmla="*/ 373951 h 1405699"/>
              <a:gd name="connsiteX17188" fmla="*/ 1999679 w 2810446"/>
              <a:gd name="connsiteY17188" fmla="*/ 377095 h 1405699"/>
              <a:gd name="connsiteX17189" fmla="*/ 2002822 w 2810446"/>
              <a:gd name="connsiteY17189" fmla="*/ 380238 h 1405699"/>
              <a:gd name="connsiteX17190" fmla="*/ 2009108 w 2810446"/>
              <a:gd name="connsiteY17190" fmla="*/ 391859 h 1405699"/>
              <a:gd name="connsiteX17191" fmla="*/ 2012252 w 2810446"/>
              <a:gd name="connsiteY17191" fmla="*/ 388715 h 1405699"/>
              <a:gd name="connsiteX17192" fmla="*/ 2009108 w 2810446"/>
              <a:gd name="connsiteY17192" fmla="*/ 385572 h 1405699"/>
              <a:gd name="connsiteX17193" fmla="*/ 2005965 w 2810446"/>
              <a:gd name="connsiteY17193" fmla="*/ 388715 h 1405699"/>
              <a:gd name="connsiteX17194" fmla="*/ 2009108 w 2810446"/>
              <a:gd name="connsiteY17194" fmla="*/ 391859 h 1405699"/>
              <a:gd name="connsiteX17195" fmla="*/ 2015204 w 2810446"/>
              <a:gd name="connsiteY17195" fmla="*/ 403574 h 1405699"/>
              <a:gd name="connsiteX17196" fmla="*/ 2018348 w 2810446"/>
              <a:gd name="connsiteY17196" fmla="*/ 400431 h 1405699"/>
              <a:gd name="connsiteX17197" fmla="*/ 2015204 w 2810446"/>
              <a:gd name="connsiteY17197" fmla="*/ 397288 h 1405699"/>
              <a:gd name="connsiteX17198" fmla="*/ 2012061 w 2810446"/>
              <a:gd name="connsiteY17198" fmla="*/ 400431 h 1405699"/>
              <a:gd name="connsiteX17199" fmla="*/ 2015204 w 2810446"/>
              <a:gd name="connsiteY17199" fmla="*/ 403574 h 1405699"/>
              <a:gd name="connsiteX17200" fmla="*/ 2021110 w 2810446"/>
              <a:gd name="connsiteY17200" fmla="*/ 415481 h 1405699"/>
              <a:gd name="connsiteX17201" fmla="*/ 2024253 w 2810446"/>
              <a:gd name="connsiteY17201" fmla="*/ 412337 h 1405699"/>
              <a:gd name="connsiteX17202" fmla="*/ 2021110 w 2810446"/>
              <a:gd name="connsiteY17202" fmla="*/ 409194 h 1405699"/>
              <a:gd name="connsiteX17203" fmla="*/ 2017967 w 2810446"/>
              <a:gd name="connsiteY17203" fmla="*/ 412337 h 1405699"/>
              <a:gd name="connsiteX17204" fmla="*/ 2021110 w 2810446"/>
              <a:gd name="connsiteY17204" fmla="*/ 415481 h 1405699"/>
              <a:gd name="connsiteX17205" fmla="*/ 2026730 w 2810446"/>
              <a:gd name="connsiteY17205" fmla="*/ 427387 h 1405699"/>
              <a:gd name="connsiteX17206" fmla="*/ 2029873 w 2810446"/>
              <a:gd name="connsiteY17206" fmla="*/ 424244 h 1405699"/>
              <a:gd name="connsiteX17207" fmla="*/ 2026730 w 2810446"/>
              <a:gd name="connsiteY17207" fmla="*/ 421100 h 1405699"/>
              <a:gd name="connsiteX17208" fmla="*/ 2023586 w 2810446"/>
              <a:gd name="connsiteY17208" fmla="*/ 424244 h 1405699"/>
              <a:gd name="connsiteX17209" fmla="*/ 2026730 w 2810446"/>
              <a:gd name="connsiteY17209" fmla="*/ 427387 h 1405699"/>
              <a:gd name="connsiteX17210" fmla="*/ 2032064 w 2810446"/>
              <a:gd name="connsiteY17210" fmla="*/ 439484 h 1405699"/>
              <a:gd name="connsiteX17211" fmla="*/ 2035207 w 2810446"/>
              <a:gd name="connsiteY17211" fmla="*/ 436340 h 1405699"/>
              <a:gd name="connsiteX17212" fmla="*/ 2032064 w 2810446"/>
              <a:gd name="connsiteY17212" fmla="*/ 433197 h 1405699"/>
              <a:gd name="connsiteX17213" fmla="*/ 2028920 w 2810446"/>
              <a:gd name="connsiteY17213" fmla="*/ 436340 h 1405699"/>
              <a:gd name="connsiteX17214" fmla="*/ 2032064 w 2810446"/>
              <a:gd name="connsiteY17214" fmla="*/ 439484 h 1405699"/>
              <a:gd name="connsiteX17215" fmla="*/ 2037207 w 2810446"/>
              <a:gd name="connsiteY17215" fmla="*/ 451675 h 1405699"/>
              <a:gd name="connsiteX17216" fmla="*/ 2040350 w 2810446"/>
              <a:gd name="connsiteY17216" fmla="*/ 448532 h 1405699"/>
              <a:gd name="connsiteX17217" fmla="*/ 2037207 w 2810446"/>
              <a:gd name="connsiteY17217" fmla="*/ 445389 h 1405699"/>
              <a:gd name="connsiteX17218" fmla="*/ 2034064 w 2810446"/>
              <a:gd name="connsiteY17218" fmla="*/ 448532 h 1405699"/>
              <a:gd name="connsiteX17219" fmla="*/ 2037207 w 2810446"/>
              <a:gd name="connsiteY17219" fmla="*/ 451675 h 1405699"/>
              <a:gd name="connsiteX17220" fmla="*/ 2042160 w 2810446"/>
              <a:gd name="connsiteY17220" fmla="*/ 463963 h 1405699"/>
              <a:gd name="connsiteX17221" fmla="*/ 2045303 w 2810446"/>
              <a:gd name="connsiteY17221" fmla="*/ 460820 h 1405699"/>
              <a:gd name="connsiteX17222" fmla="*/ 2042160 w 2810446"/>
              <a:gd name="connsiteY17222" fmla="*/ 457676 h 1405699"/>
              <a:gd name="connsiteX17223" fmla="*/ 2039017 w 2810446"/>
              <a:gd name="connsiteY17223" fmla="*/ 460820 h 1405699"/>
              <a:gd name="connsiteX17224" fmla="*/ 2042160 w 2810446"/>
              <a:gd name="connsiteY17224" fmla="*/ 463963 h 1405699"/>
              <a:gd name="connsiteX17225" fmla="*/ 2046827 w 2810446"/>
              <a:gd name="connsiteY17225" fmla="*/ 476345 h 1405699"/>
              <a:gd name="connsiteX17226" fmla="*/ 2049971 w 2810446"/>
              <a:gd name="connsiteY17226" fmla="*/ 473202 h 1405699"/>
              <a:gd name="connsiteX17227" fmla="*/ 2046827 w 2810446"/>
              <a:gd name="connsiteY17227" fmla="*/ 470059 h 1405699"/>
              <a:gd name="connsiteX17228" fmla="*/ 2043684 w 2810446"/>
              <a:gd name="connsiteY17228" fmla="*/ 473202 h 1405699"/>
              <a:gd name="connsiteX17229" fmla="*/ 2046827 w 2810446"/>
              <a:gd name="connsiteY17229" fmla="*/ 476345 h 1405699"/>
              <a:gd name="connsiteX17230" fmla="*/ 2051304 w 2810446"/>
              <a:gd name="connsiteY17230" fmla="*/ 488823 h 1405699"/>
              <a:gd name="connsiteX17231" fmla="*/ 2054447 w 2810446"/>
              <a:gd name="connsiteY17231" fmla="*/ 485680 h 1405699"/>
              <a:gd name="connsiteX17232" fmla="*/ 2051304 w 2810446"/>
              <a:gd name="connsiteY17232" fmla="*/ 482537 h 1405699"/>
              <a:gd name="connsiteX17233" fmla="*/ 2048161 w 2810446"/>
              <a:gd name="connsiteY17233" fmla="*/ 485680 h 1405699"/>
              <a:gd name="connsiteX17234" fmla="*/ 2051304 w 2810446"/>
              <a:gd name="connsiteY17234" fmla="*/ 488823 h 1405699"/>
              <a:gd name="connsiteX17235" fmla="*/ 2055400 w 2810446"/>
              <a:gd name="connsiteY17235" fmla="*/ 501396 h 1405699"/>
              <a:gd name="connsiteX17236" fmla="*/ 2058543 w 2810446"/>
              <a:gd name="connsiteY17236" fmla="*/ 498253 h 1405699"/>
              <a:gd name="connsiteX17237" fmla="*/ 2055400 w 2810446"/>
              <a:gd name="connsiteY17237" fmla="*/ 495110 h 1405699"/>
              <a:gd name="connsiteX17238" fmla="*/ 2052257 w 2810446"/>
              <a:gd name="connsiteY17238" fmla="*/ 498253 h 1405699"/>
              <a:gd name="connsiteX17239" fmla="*/ 2055400 w 2810446"/>
              <a:gd name="connsiteY17239" fmla="*/ 501396 h 1405699"/>
              <a:gd name="connsiteX17240" fmla="*/ 2059400 w 2810446"/>
              <a:gd name="connsiteY17240" fmla="*/ 513969 h 1405699"/>
              <a:gd name="connsiteX17241" fmla="*/ 2062543 w 2810446"/>
              <a:gd name="connsiteY17241" fmla="*/ 510826 h 1405699"/>
              <a:gd name="connsiteX17242" fmla="*/ 2059400 w 2810446"/>
              <a:gd name="connsiteY17242" fmla="*/ 507683 h 1405699"/>
              <a:gd name="connsiteX17243" fmla="*/ 2056257 w 2810446"/>
              <a:gd name="connsiteY17243" fmla="*/ 510826 h 1405699"/>
              <a:gd name="connsiteX17244" fmla="*/ 2059400 w 2810446"/>
              <a:gd name="connsiteY17244" fmla="*/ 513969 h 1405699"/>
              <a:gd name="connsiteX17245" fmla="*/ 2063115 w 2810446"/>
              <a:gd name="connsiteY17245" fmla="*/ 526637 h 1405699"/>
              <a:gd name="connsiteX17246" fmla="*/ 2066258 w 2810446"/>
              <a:gd name="connsiteY17246" fmla="*/ 523494 h 1405699"/>
              <a:gd name="connsiteX17247" fmla="*/ 2063115 w 2810446"/>
              <a:gd name="connsiteY17247" fmla="*/ 520351 h 1405699"/>
              <a:gd name="connsiteX17248" fmla="*/ 2059972 w 2810446"/>
              <a:gd name="connsiteY17248" fmla="*/ 523494 h 1405699"/>
              <a:gd name="connsiteX17249" fmla="*/ 2063115 w 2810446"/>
              <a:gd name="connsiteY17249" fmla="*/ 526637 h 1405699"/>
              <a:gd name="connsiteX17250" fmla="*/ 2066544 w 2810446"/>
              <a:gd name="connsiteY17250" fmla="*/ 539496 h 1405699"/>
              <a:gd name="connsiteX17251" fmla="*/ 2069687 w 2810446"/>
              <a:gd name="connsiteY17251" fmla="*/ 536353 h 1405699"/>
              <a:gd name="connsiteX17252" fmla="*/ 2066544 w 2810446"/>
              <a:gd name="connsiteY17252" fmla="*/ 533210 h 1405699"/>
              <a:gd name="connsiteX17253" fmla="*/ 2063401 w 2810446"/>
              <a:gd name="connsiteY17253" fmla="*/ 536353 h 1405699"/>
              <a:gd name="connsiteX17254" fmla="*/ 2066544 w 2810446"/>
              <a:gd name="connsiteY17254" fmla="*/ 539496 h 1405699"/>
              <a:gd name="connsiteX17255" fmla="*/ 2069687 w 2810446"/>
              <a:gd name="connsiteY17255" fmla="*/ 552260 h 1405699"/>
              <a:gd name="connsiteX17256" fmla="*/ 2072831 w 2810446"/>
              <a:gd name="connsiteY17256" fmla="*/ 549116 h 1405699"/>
              <a:gd name="connsiteX17257" fmla="*/ 2069687 w 2810446"/>
              <a:gd name="connsiteY17257" fmla="*/ 545973 h 1405699"/>
              <a:gd name="connsiteX17258" fmla="*/ 2066544 w 2810446"/>
              <a:gd name="connsiteY17258" fmla="*/ 549116 h 1405699"/>
              <a:gd name="connsiteX17259" fmla="*/ 2069687 w 2810446"/>
              <a:gd name="connsiteY17259" fmla="*/ 552260 h 1405699"/>
              <a:gd name="connsiteX17260" fmla="*/ 2072640 w 2810446"/>
              <a:gd name="connsiteY17260" fmla="*/ 565214 h 1405699"/>
              <a:gd name="connsiteX17261" fmla="*/ 2075783 w 2810446"/>
              <a:gd name="connsiteY17261" fmla="*/ 562070 h 1405699"/>
              <a:gd name="connsiteX17262" fmla="*/ 2072640 w 2810446"/>
              <a:gd name="connsiteY17262" fmla="*/ 558927 h 1405699"/>
              <a:gd name="connsiteX17263" fmla="*/ 2069497 w 2810446"/>
              <a:gd name="connsiteY17263" fmla="*/ 562070 h 1405699"/>
              <a:gd name="connsiteX17264" fmla="*/ 2072640 w 2810446"/>
              <a:gd name="connsiteY17264" fmla="*/ 565214 h 1405699"/>
              <a:gd name="connsiteX17265" fmla="*/ 2075307 w 2810446"/>
              <a:gd name="connsiteY17265" fmla="*/ 578168 h 1405699"/>
              <a:gd name="connsiteX17266" fmla="*/ 2078450 w 2810446"/>
              <a:gd name="connsiteY17266" fmla="*/ 575024 h 1405699"/>
              <a:gd name="connsiteX17267" fmla="*/ 2075307 w 2810446"/>
              <a:gd name="connsiteY17267" fmla="*/ 571881 h 1405699"/>
              <a:gd name="connsiteX17268" fmla="*/ 2072164 w 2810446"/>
              <a:gd name="connsiteY17268" fmla="*/ 575024 h 1405699"/>
              <a:gd name="connsiteX17269" fmla="*/ 2075307 w 2810446"/>
              <a:gd name="connsiteY17269" fmla="*/ 578168 h 1405699"/>
              <a:gd name="connsiteX17270" fmla="*/ 2077784 w 2810446"/>
              <a:gd name="connsiteY17270" fmla="*/ 591122 h 1405699"/>
              <a:gd name="connsiteX17271" fmla="*/ 2080927 w 2810446"/>
              <a:gd name="connsiteY17271" fmla="*/ 587978 h 1405699"/>
              <a:gd name="connsiteX17272" fmla="*/ 2077784 w 2810446"/>
              <a:gd name="connsiteY17272" fmla="*/ 584835 h 1405699"/>
              <a:gd name="connsiteX17273" fmla="*/ 2074640 w 2810446"/>
              <a:gd name="connsiteY17273" fmla="*/ 587978 h 1405699"/>
              <a:gd name="connsiteX17274" fmla="*/ 2077784 w 2810446"/>
              <a:gd name="connsiteY17274" fmla="*/ 591122 h 1405699"/>
              <a:gd name="connsiteX17275" fmla="*/ 2079974 w 2810446"/>
              <a:gd name="connsiteY17275" fmla="*/ 604171 h 1405699"/>
              <a:gd name="connsiteX17276" fmla="*/ 2083118 w 2810446"/>
              <a:gd name="connsiteY17276" fmla="*/ 601028 h 1405699"/>
              <a:gd name="connsiteX17277" fmla="*/ 2079974 w 2810446"/>
              <a:gd name="connsiteY17277" fmla="*/ 597884 h 1405699"/>
              <a:gd name="connsiteX17278" fmla="*/ 2076831 w 2810446"/>
              <a:gd name="connsiteY17278" fmla="*/ 601028 h 1405699"/>
              <a:gd name="connsiteX17279" fmla="*/ 2079974 w 2810446"/>
              <a:gd name="connsiteY17279" fmla="*/ 604171 h 1405699"/>
              <a:gd name="connsiteX17280" fmla="*/ 2081879 w 2810446"/>
              <a:gd name="connsiteY17280" fmla="*/ 617315 h 1405699"/>
              <a:gd name="connsiteX17281" fmla="*/ 2085023 w 2810446"/>
              <a:gd name="connsiteY17281" fmla="*/ 614172 h 1405699"/>
              <a:gd name="connsiteX17282" fmla="*/ 2081879 w 2810446"/>
              <a:gd name="connsiteY17282" fmla="*/ 611029 h 1405699"/>
              <a:gd name="connsiteX17283" fmla="*/ 2078736 w 2810446"/>
              <a:gd name="connsiteY17283" fmla="*/ 614172 h 1405699"/>
              <a:gd name="connsiteX17284" fmla="*/ 2081879 w 2810446"/>
              <a:gd name="connsiteY17284" fmla="*/ 617315 h 1405699"/>
              <a:gd name="connsiteX17285" fmla="*/ 2083594 w 2810446"/>
              <a:gd name="connsiteY17285" fmla="*/ 630365 h 1405699"/>
              <a:gd name="connsiteX17286" fmla="*/ 2086737 w 2810446"/>
              <a:gd name="connsiteY17286" fmla="*/ 627221 h 1405699"/>
              <a:gd name="connsiteX17287" fmla="*/ 2083594 w 2810446"/>
              <a:gd name="connsiteY17287" fmla="*/ 624078 h 1405699"/>
              <a:gd name="connsiteX17288" fmla="*/ 2080451 w 2810446"/>
              <a:gd name="connsiteY17288" fmla="*/ 627221 h 1405699"/>
              <a:gd name="connsiteX17289" fmla="*/ 2083594 w 2810446"/>
              <a:gd name="connsiteY17289" fmla="*/ 630365 h 1405699"/>
              <a:gd name="connsiteX17290" fmla="*/ 2085023 w 2810446"/>
              <a:gd name="connsiteY17290" fmla="*/ 643509 h 1405699"/>
              <a:gd name="connsiteX17291" fmla="*/ 2088166 w 2810446"/>
              <a:gd name="connsiteY17291" fmla="*/ 640366 h 1405699"/>
              <a:gd name="connsiteX17292" fmla="*/ 2085023 w 2810446"/>
              <a:gd name="connsiteY17292" fmla="*/ 637223 h 1405699"/>
              <a:gd name="connsiteX17293" fmla="*/ 2081879 w 2810446"/>
              <a:gd name="connsiteY17293" fmla="*/ 640366 h 1405699"/>
              <a:gd name="connsiteX17294" fmla="*/ 2085023 w 2810446"/>
              <a:gd name="connsiteY17294" fmla="*/ 643509 h 1405699"/>
              <a:gd name="connsiteX17295" fmla="*/ 2086166 w 2810446"/>
              <a:gd name="connsiteY17295" fmla="*/ 656749 h 1405699"/>
              <a:gd name="connsiteX17296" fmla="*/ 2089309 w 2810446"/>
              <a:gd name="connsiteY17296" fmla="*/ 653606 h 1405699"/>
              <a:gd name="connsiteX17297" fmla="*/ 2086166 w 2810446"/>
              <a:gd name="connsiteY17297" fmla="*/ 650462 h 1405699"/>
              <a:gd name="connsiteX17298" fmla="*/ 2083022 w 2810446"/>
              <a:gd name="connsiteY17298" fmla="*/ 653606 h 1405699"/>
              <a:gd name="connsiteX17299" fmla="*/ 2086166 w 2810446"/>
              <a:gd name="connsiteY17299" fmla="*/ 656749 h 1405699"/>
              <a:gd name="connsiteX17300" fmla="*/ 2087023 w 2810446"/>
              <a:gd name="connsiteY17300" fmla="*/ 669893 h 1405699"/>
              <a:gd name="connsiteX17301" fmla="*/ 2090166 w 2810446"/>
              <a:gd name="connsiteY17301" fmla="*/ 666750 h 1405699"/>
              <a:gd name="connsiteX17302" fmla="*/ 2087023 w 2810446"/>
              <a:gd name="connsiteY17302" fmla="*/ 663607 h 1405699"/>
              <a:gd name="connsiteX17303" fmla="*/ 2083880 w 2810446"/>
              <a:gd name="connsiteY17303" fmla="*/ 666750 h 1405699"/>
              <a:gd name="connsiteX17304" fmla="*/ 2087023 w 2810446"/>
              <a:gd name="connsiteY17304" fmla="*/ 669893 h 1405699"/>
              <a:gd name="connsiteX17305" fmla="*/ 2087689 w 2810446"/>
              <a:gd name="connsiteY17305" fmla="*/ 683133 h 1405699"/>
              <a:gd name="connsiteX17306" fmla="*/ 2090833 w 2810446"/>
              <a:gd name="connsiteY17306" fmla="*/ 679990 h 1405699"/>
              <a:gd name="connsiteX17307" fmla="*/ 2087689 w 2810446"/>
              <a:gd name="connsiteY17307" fmla="*/ 676847 h 1405699"/>
              <a:gd name="connsiteX17308" fmla="*/ 2084546 w 2810446"/>
              <a:gd name="connsiteY17308" fmla="*/ 679990 h 1405699"/>
              <a:gd name="connsiteX17309" fmla="*/ 2087689 w 2810446"/>
              <a:gd name="connsiteY17309" fmla="*/ 683133 h 1405699"/>
              <a:gd name="connsiteX17310" fmla="*/ 2088071 w 2810446"/>
              <a:gd name="connsiteY17310" fmla="*/ 696373 h 1405699"/>
              <a:gd name="connsiteX17311" fmla="*/ 2091214 w 2810446"/>
              <a:gd name="connsiteY17311" fmla="*/ 693230 h 1405699"/>
              <a:gd name="connsiteX17312" fmla="*/ 2088071 w 2810446"/>
              <a:gd name="connsiteY17312" fmla="*/ 690086 h 1405699"/>
              <a:gd name="connsiteX17313" fmla="*/ 2084927 w 2810446"/>
              <a:gd name="connsiteY17313" fmla="*/ 693230 h 1405699"/>
              <a:gd name="connsiteX17314" fmla="*/ 2088071 w 2810446"/>
              <a:gd name="connsiteY17314" fmla="*/ 696373 h 1405699"/>
              <a:gd name="connsiteX17315" fmla="*/ 2102930 w 2810446"/>
              <a:gd name="connsiteY17315" fmla="*/ 709613 h 1405699"/>
              <a:gd name="connsiteX17316" fmla="*/ 2106073 w 2810446"/>
              <a:gd name="connsiteY17316" fmla="*/ 706469 h 1405699"/>
              <a:gd name="connsiteX17317" fmla="*/ 2102930 w 2810446"/>
              <a:gd name="connsiteY17317" fmla="*/ 703326 h 1405699"/>
              <a:gd name="connsiteX17318" fmla="*/ 2099786 w 2810446"/>
              <a:gd name="connsiteY17318" fmla="*/ 706469 h 1405699"/>
              <a:gd name="connsiteX17319" fmla="*/ 2102930 w 2810446"/>
              <a:gd name="connsiteY17319" fmla="*/ 709613 h 1405699"/>
              <a:gd name="connsiteX17320" fmla="*/ 2102834 w 2810446"/>
              <a:gd name="connsiteY17320" fmla="*/ 722852 h 1405699"/>
              <a:gd name="connsiteX17321" fmla="*/ 2105978 w 2810446"/>
              <a:gd name="connsiteY17321" fmla="*/ 719709 h 1405699"/>
              <a:gd name="connsiteX17322" fmla="*/ 2102834 w 2810446"/>
              <a:gd name="connsiteY17322" fmla="*/ 716566 h 1405699"/>
              <a:gd name="connsiteX17323" fmla="*/ 2099691 w 2810446"/>
              <a:gd name="connsiteY17323" fmla="*/ 719709 h 1405699"/>
              <a:gd name="connsiteX17324" fmla="*/ 2102834 w 2810446"/>
              <a:gd name="connsiteY17324" fmla="*/ 722852 h 1405699"/>
              <a:gd name="connsiteX17325" fmla="*/ 2102453 w 2810446"/>
              <a:gd name="connsiteY17325" fmla="*/ 735997 h 1405699"/>
              <a:gd name="connsiteX17326" fmla="*/ 2105597 w 2810446"/>
              <a:gd name="connsiteY17326" fmla="*/ 732854 h 1405699"/>
              <a:gd name="connsiteX17327" fmla="*/ 2102453 w 2810446"/>
              <a:gd name="connsiteY17327" fmla="*/ 729710 h 1405699"/>
              <a:gd name="connsiteX17328" fmla="*/ 2099310 w 2810446"/>
              <a:gd name="connsiteY17328" fmla="*/ 732854 h 1405699"/>
              <a:gd name="connsiteX17329" fmla="*/ 2102453 w 2810446"/>
              <a:gd name="connsiteY17329" fmla="*/ 735997 h 1405699"/>
              <a:gd name="connsiteX17330" fmla="*/ 2101787 w 2810446"/>
              <a:gd name="connsiteY17330" fmla="*/ 749237 h 1405699"/>
              <a:gd name="connsiteX17331" fmla="*/ 2104930 w 2810446"/>
              <a:gd name="connsiteY17331" fmla="*/ 746093 h 1405699"/>
              <a:gd name="connsiteX17332" fmla="*/ 2101787 w 2810446"/>
              <a:gd name="connsiteY17332" fmla="*/ 742950 h 1405699"/>
              <a:gd name="connsiteX17333" fmla="*/ 2098643 w 2810446"/>
              <a:gd name="connsiteY17333" fmla="*/ 746093 h 1405699"/>
              <a:gd name="connsiteX17334" fmla="*/ 2101787 w 2810446"/>
              <a:gd name="connsiteY17334" fmla="*/ 749237 h 1405699"/>
              <a:gd name="connsiteX17335" fmla="*/ 2100929 w 2810446"/>
              <a:gd name="connsiteY17335" fmla="*/ 762476 h 1405699"/>
              <a:gd name="connsiteX17336" fmla="*/ 2104073 w 2810446"/>
              <a:gd name="connsiteY17336" fmla="*/ 759333 h 1405699"/>
              <a:gd name="connsiteX17337" fmla="*/ 2100929 w 2810446"/>
              <a:gd name="connsiteY17337" fmla="*/ 756190 h 1405699"/>
              <a:gd name="connsiteX17338" fmla="*/ 2097786 w 2810446"/>
              <a:gd name="connsiteY17338" fmla="*/ 759333 h 1405699"/>
              <a:gd name="connsiteX17339" fmla="*/ 2100929 w 2810446"/>
              <a:gd name="connsiteY17339" fmla="*/ 762476 h 1405699"/>
              <a:gd name="connsiteX17340" fmla="*/ 2099786 w 2810446"/>
              <a:gd name="connsiteY17340" fmla="*/ 775621 h 1405699"/>
              <a:gd name="connsiteX17341" fmla="*/ 2102930 w 2810446"/>
              <a:gd name="connsiteY17341" fmla="*/ 772478 h 1405699"/>
              <a:gd name="connsiteX17342" fmla="*/ 2099786 w 2810446"/>
              <a:gd name="connsiteY17342" fmla="*/ 769334 h 1405699"/>
              <a:gd name="connsiteX17343" fmla="*/ 2096643 w 2810446"/>
              <a:gd name="connsiteY17343" fmla="*/ 772478 h 1405699"/>
              <a:gd name="connsiteX17344" fmla="*/ 2099786 w 2810446"/>
              <a:gd name="connsiteY17344" fmla="*/ 775621 h 1405699"/>
              <a:gd name="connsiteX17345" fmla="*/ 2098453 w 2810446"/>
              <a:gd name="connsiteY17345" fmla="*/ 788765 h 1405699"/>
              <a:gd name="connsiteX17346" fmla="*/ 2101596 w 2810446"/>
              <a:gd name="connsiteY17346" fmla="*/ 785622 h 1405699"/>
              <a:gd name="connsiteX17347" fmla="*/ 2098453 w 2810446"/>
              <a:gd name="connsiteY17347" fmla="*/ 782479 h 1405699"/>
              <a:gd name="connsiteX17348" fmla="*/ 2095310 w 2810446"/>
              <a:gd name="connsiteY17348" fmla="*/ 785622 h 1405699"/>
              <a:gd name="connsiteX17349" fmla="*/ 2098453 w 2810446"/>
              <a:gd name="connsiteY17349" fmla="*/ 788765 h 1405699"/>
              <a:gd name="connsiteX17350" fmla="*/ 2096738 w 2810446"/>
              <a:gd name="connsiteY17350" fmla="*/ 801910 h 1405699"/>
              <a:gd name="connsiteX17351" fmla="*/ 2099882 w 2810446"/>
              <a:gd name="connsiteY17351" fmla="*/ 798767 h 1405699"/>
              <a:gd name="connsiteX17352" fmla="*/ 2096738 w 2810446"/>
              <a:gd name="connsiteY17352" fmla="*/ 795623 h 1405699"/>
              <a:gd name="connsiteX17353" fmla="*/ 2093595 w 2810446"/>
              <a:gd name="connsiteY17353" fmla="*/ 798767 h 1405699"/>
              <a:gd name="connsiteX17354" fmla="*/ 2096738 w 2810446"/>
              <a:gd name="connsiteY17354" fmla="*/ 801910 h 1405699"/>
              <a:gd name="connsiteX17355" fmla="*/ 2094929 w 2810446"/>
              <a:gd name="connsiteY17355" fmla="*/ 814959 h 1405699"/>
              <a:gd name="connsiteX17356" fmla="*/ 2098072 w 2810446"/>
              <a:gd name="connsiteY17356" fmla="*/ 811816 h 1405699"/>
              <a:gd name="connsiteX17357" fmla="*/ 2094929 w 2810446"/>
              <a:gd name="connsiteY17357" fmla="*/ 808673 h 1405699"/>
              <a:gd name="connsiteX17358" fmla="*/ 2091785 w 2810446"/>
              <a:gd name="connsiteY17358" fmla="*/ 811816 h 1405699"/>
              <a:gd name="connsiteX17359" fmla="*/ 2094929 w 2810446"/>
              <a:gd name="connsiteY17359" fmla="*/ 814959 h 1405699"/>
              <a:gd name="connsiteX17360" fmla="*/ 2090357 w 2810446"/>
              <a:gd name="connsiteY17360" fmla="*/ 841058 h 1405699"/>
              <a:gd name="connsiteX17361" fmla="*/ 2093500 w 2810446"/>
              <a:gd name="connsiteY17361" fmla="*/ 837914 h 1405699"/>
              <a:gd name="connsiteX17362" fmla="*/ 2090357 w 2810446"/>
              <a:gd name="connsiteY17362" fmla="*/ 834771 h 1405699"/>
              <a:gd name="connsiteX17363" fmla="*/ 2087213 w 2810446"/>
              <a:gd name="connsiteY17363" fmla="*/ 837914 h 1405699"/>
              <a:gd name="connsiteX17364" fmla="*/ 2090357 w 2810446"/>
              <a:gd name="connsiteY17364" fmla="*/ 841058 h 1405699"/>
              <a:gd name="connsiteX17365" fmla="*/ 2087689 w 2810446"/>
              <a:gd name="connsiteY17365" fmla="*/ 854012 h 1405699"/>
              <a:gd name="connsiteX17366" fmla="*/ 2090833 w 2810446"/>
              <a:gd name="connsiteY17366" fmla="*/ 850868 h 1405699"/>
              <a:gd name="connsiteX17367" fmla="*/ 2087689 w 2810446"/>
              <a:gd name="connsiteY17367" fmla="*/ 847725 h 1405699"/>
              <a:gd name="connsiteX17368" fmla="*/ 2084546 w 2810446"/>
              <a:gd name="connsiteY17368" fmla="*/ 850868 h 1405699"/>
              <a:gd name="connsiteX17369" fmla="*/ 2087689 w 2810446"/>
              <a:gd name="connsiteY17369" fmla="*/ 854012 h 1405699"/>
              <a:gd name="connsiteX17370" fmla="*/ 2084832 w 2810446"/>
              <a:gd name="connsiteY17370" fmla="*/ 866965 h 1405699"/>
              <a:gd name="connsiteX17371" fmla="*/ 2087975 w 2810446"/>
              <a:gd name="connsiteY17371" fmla="*/ 863822 h 1405699"/>
              <a:gd name="connsiteX17372" fmla="*/ 2084832 w 2810446"/>
              <a:gd name="connsiteY17372" fmla="*/ 860679 h 1405699"/>
              <a:gd name="connsiteX17373" fmla="*/ 2081689 w 2810446"/>
              <a:gd name="connsiteY17373" fmla="*/ 863822 h 1405699"/>
              <a:gd name="connsiteX17374" fmla="*/ 2084832 w 2810446"/>
              <a:gd name="connsiteY17374" fmla="*/ 866965 h 1405699"/>
              <a:gd name="connsiteX17375" fmla="*/ 2081689 w 2810446"/>
              <a:gd name="connsiteY17375" fmla="*/ 879824 h 1405699"/>
              <a:gd name="connsiteX17376" fmla="*/ 2084832 w 2810446"/>
              <a:gd name="connsiteY17376" fmla="*/ 876681 h 1405699"/>
              <a:gd name="connsiteX17377" fmla="*/ 2081689 w 2810446"/>
              <a:gd name="connsiteY17377" fmla="*/ 873538 h 1405699"/>
              <a:gd name="connsiteX17378" fmla="*/ 2078546 w 2810446"/>
              <a:gd name="connsiteY17378" fmla="*/ 876681 h 1405699"/>
              <a:gd name="connsiteX17379" fmla="*/ 2081689 w 2810446"/>
              <a:gd name="connsiteY17379" fmla="*/ 879824 h 1405699"/>
              <a:gd name="connsiteX17380" fmla="*/ 2078355 w 2810446"/>
              <a:gd name="connsiteY17380" fmla="*/ 892588 h 1405699"/>
              <a:gd name="connsiteX17381" fmla="*/ 2081498 w 2810446"/>
              <a:gd name="connsiteY17381" fmla="*/ 889445 h 1405699"/>
              <a:gd name="connsiteX17382" fmla="*/ 2078355 w 2810446"/>
              <a:gd name="connsiteY17382" fmla="*/ 886301 h 1405699"/>
              <a:gd name="connsiteX17383" fmla="*/ 2075212 w 2810446"/>
              <a:gd name="connsiteY17383" fmla="*/ 889445 h 1405699"/>
              <a:gd name="connsiteX17384" fmla="*/ 2078355 w 2810446"/>
              <a:gd name="connsiteY17384" fmla="*/ 892588 h 1405699"/>
              <a:gd name="connsiteX17385" fmla="*/ 2074736 w 2810446"/>
              <a:gd name="connsiteY17385" fmla="*/ 905351 h 1405699"/>
              <a:gd name="connsiteX17386" fmla="*/ 2077879 w 2810446"/>
              <a:gd name="connsiteY17386" fmla="*/ 902208 h 1405699"/>
              <a:gd name="connsiteX17387" fmla="*/ 2074736 w 2810446"/>
              <a:gd name="connsiteY17387" fmla="*/ 899065 h 1405699"/>
              <a:gd name="connsiteX17388" fmla="*/ 2071592 w 2810446"/>
              <a:gd name="connsiteY17388" fmla="*/ 902208 h 1405699"/>
              <a:gd name="connsiteX17389" fmla="*/ 2074736 w 2810446"/>
              <a:gd name="connsiteY17389" fmla="*/ 905351 h 1405699"/>
              <a:gd name="connsiteX17390" fmla="*/ 2070830 w 2810446"/>
              <a:gd name="connsiteY17390" fmla="*/ 917924 h 1405699"/>
              <a:gd name="connsiteX17391" fmla="*/ 2073974 w 2810446"/>
              <a:gd name="connsiteY17391" fmla="*/ 914781 h 1405699"/>
              <a:gd name="connsiteX17392" fmla="*/ 2070830 w 2810446"/>
              <a:gd name="connsiteY17392" fmla="*/ 911638 h 1405699"/>
              <a:gd name="connsiteX17393" fmla="*/ 2067687 w 2810446"/>
              <a:gd name="connsiteY17393" fmla="*/ 914781 h 1405699"/>
              <a:gd name="connsiteX17394" fmla="*/ 2070830 w 2810446"/>
              <a:gd name="connsiteY17394" fmla="*/ 917924 h 1405699"/>
              <a:gd name="connsiteX17395" fmla="*/ 905542 w 2810446"/>
              <a:gd name="connsiteY17395" fmla="*/ 1183958 h 1405699"/>
              <a:gd name="connsiteX17396" fmla="*/ 908685 w 2810446"/>
              <a:gd name="connsiteY17396" fmla="*/ 1180814 h 1405699"/>
              <a:gd name="connsiteX17397" fmla="*/ 905542 w 2810446"/>
              <a:gd name="connsiteY17397" fmla="*/ 1177671 h 1405699"/>
              <a:gd name="connsiteX17398" fmla="*/ 902399 w 2810446"/>
              <a:gd name="connsiteY17398" fmla="*/ 1180814 h 1405699"/>
              <a:gd name="connsiteX17399" fmla="*/ 905542 w 2810446"/>
              <a:gd name="connsiteY17399" fmla="*/ 1183958 h 1405699"/>
              <a:gd name="connsiteX17400" fmla="*/ 896588 w 2810446"/>
              <a:gd name="connsiteY17400" fmla="*/ 1174242 h 1405699"/>
              <a:gd name="connsiteX17401" fmla="*/ 899732 w 2810446"/>
              <a:gd name="connsiteY17401" fmla="*/ 1171099 h 1405699"/>
              <a:gd name="connsiteX17402" fmla="*/ 896588 w 2810446"/>
              <a:gd name="connsiteY17402" fmla="*/ 1167956 h 1405699"/>
              <a:gd name="connsiteX17403" fmla="*/ 893445 w 2810446"/>
              <a:gd name="connsiteY17403" fmla="*/ 1171099 h 1405699"/>
              <a:gd name="connsiteX17404" fmla="*/ 896588 w 2810446"/>
              <a:gd name="connsiteY17404" fmla="*/ 1174242 h 1405699"/>
              <a:gd name="connsiteX17405" fmla="*/ 887825 w 2810446"/>
              <a:gd name="connsiteY17405" fmla="*/ 1164336 h 1405699"/>
              <a:gd name="connsiteX17406" fmla="*/ 890969 w 2810446"/>
              <a:gd name="connsiteY17406" fmla="*/ 1161193 h 1405699"/>
              <a:gd name="connsiteX17407" fmla="*/ 887825 w 2810446"/>
              <a:gd name="connsiteY17407" fmla="*/ 1158050 h 1405699"/>
              <a:gd name="connsiteX17408" fmla="*/ 884682 w 2810446"/>
              <a:gd name="connsiteY17408" fmla="*/ 1161193 h 1405699"/>
              <a:gd name="connsiteX17409" fmla="*/ 887825 w 2810446"/>
              <a:gd name="connsiteY17409" fmla="*/ 1164336 h 1405699"/>
              <a:gd name="connsiteX17410" fmla="*/ 879158 w 2810446"/>
              <a:gd name="connsiteY17410" fmla="*/ 1154240 h 1405699"/>
              <a:gd name="connsiteX17411" fmla="*/ 882301 w 2810446"/>
              <a:gd name="connsiteY17411" fmla="*/ 1151096 h 1405699"/>
              <a:gd name="connsiteX17412" fmla="*/ 879158 w 2810446"/>
              <a:gd name="connsiteY17412" fmla="*/ 1147953 h 1405699"/>
              <a:gd name="connsiteX17413" fmla="*/ 876014 w 2810446"/>
              <a:gd name="connsiteY17413" fmla="*/ 1151096 h 1405699"/>
              <a:gd name="connsiteX17414" fmla="*/ 879158 w 2810446"/>
              <a:gd name="connsiteY17414" fmla="*/ 1154240 h 1405699"/>
              <a:gd name="connsiteX17415" fmla="*/ 870776 w 2810446"/>
              <a:gd name="connsiteY17415" fmla="*/ 1144048 h 1405699"/>
              <a:gd name="connsiteX17416" fmla="*/ 873919 w 2810446"/>
              <a:gd name="connsiteY17416" fmla="*/ 1140905 h 1405699"/>
              <a:gd name="connsiteX17417" fmla="*/ 870776 w 2810446"/>
              <a:gd name="connsiteY17417" fmla="*/ 1137761 h 1405699"/>
              <a:gd name="connsiteX17418" fmla="*/ 867632 w 2810446"/>
              <a:gd name="connsiteY17418" fmla="*/ 1140905 h 1405699"/>
              <a:gd name="connsiteX17419" fmla="*/ 870776 w 2810446"/>
              <a:gd name="connsiteY17419" fmla="*/ 1144048 h 1405699"/>
              <a:gd name="connsiteX17420" fmla="*/ 862584 w 2810446"/>
              <a:gd name="connsiteY17420" fmla="*/ 1133666 h 1405699"/>
              <a:gd name="connsiteX17421" fmla="*/ 865727 w 2810446"/>
              <a:gd name="connsiteY17421" fmla="*/ 1130522 h 1405699"/>
              <a:gd name="connsiteX17422" fmla="*/ 862584 w 2810446"/>
              <a:gd name="connsiteY17422" fmla="*/ 1127379 h 1405699"/>
              <a:gd name="connsiteX17423" fmla="*/ 859441 w 2810446"/>
              <a:gd name="connsiteY17423" fmla="*/ 1130522 h 1405699"/>
              <a:gd name="connsiteX17424" fmla="*/ 862584 w 2810446"/>
              <a:gd name="connsiteY17424" fmla="*/ 1133666 h 1405699"/>
              <a:gd name="connsiteX17425" fmla="*/ 854583 w 2810446"/>
              <a:gd name="connsiteY17425" fmla="*/ 1123093 h 1405699"/>
              <a:gd name="connsiteX17426" fmla="*/ 857726 w 2810446"/>
              <a:gd name="connsiteY17426" fmla="*/ 1119950 h 1405699"/>
              <a:gd name="connsiteX17427" fmla="*/ 854583 w 2810446"/>
              <a:gd name="connsiteY17427" fmla="*/ 1116806 h 1405699"/>
              <a:gd name="connsiteX17428" fmla="*/ 851440 w 2810446"/>
              <a:gd name="connsiteY17428" fmla="*/ 1119950 h 1405699"/>
              <a:gd name="connsiteX17429" fmla="*/ 854583 w 2810446"/>
              <a:gd name="connsiteY17429" fmla="*/ 1123093 h 1405699"/>
              <a:gd name="connsiteX17430" fmla="*/ 846773 w 2810446"/>
              <a:gd name="connsiteY17430" fmla="*/ 1112425 h 1405699"/>
              <a:gd name="connsiteX17431" fmla="*/ 849916 w 2810446"/>
              <a:gd name="connsiteY17431" fmla="*/ 1109282 h 1405699"/>
              <a:gd name="connsiteX17432" fmla="*/ 846773 w 2810446"/>
              <a:gd name="connsiteY17432" fmla="*/ 1106138 h 1405699"/>
              <a:gd name="connsiteX17433" fmla="*/ 843629 w 2810446"/>
              <a:gd name="connsiteY17433" fmla="*/ 1109282 h 1405699"/>
              <a:gd name="connsiteX17434" fmla="*/ 846773 w 2810446"/>
              <a:gd name="connsiteY17434" fmla="*/ 1112425 h 1405699"/>
              <a:gd name="connsiteX17435" fmla="*/ 839248 w 2810446"/>
              <a:gd name="connsiteY17435" fmla="*/ 1101566 h 1405699"/>
              <a:gd name="connsiteX17436" fmla="*/ 842391 w 2810446"/>
              <a:gd name="connsiteY17436" fmla="*/ 1098423 h 1405699"/>
              <a:gd name="connsiteX17437" fmla="*/ 839248 w 2810446"/>
              <a:gd name="connsiteY17437" fmla="*/ 1095280 h 1405699"/>
              <a:gd name="connsiteX17438" fmla="*/ 836105 w 2810446"/>
              <a:gd name="connsiteY17438" fmla="*/ 1098423 h 1405699"/>
              <a:gd name="connsiteX17439" fmla="*/ 839248 w 2810446"/>
              <a:gd name="connsiteY17439" fmla="*/ 1101566 h 1405699"/>
              <a:gd name="connsiteX17440" fmla="*/ 831818 w 2810446"/>
              <a:gd name="connsiteY17440" fmla="*/ 1090613 h 1405699"/>
              <a:gd name="connsiteX17441" fmla="*/ 834962 w 2810446"/>
              <a:gd name="connsiteY17441" fmla="*/ 1087469 h 1405699"/>
              <a:gd name="connsiteX17442" fmla="*/ 831818 w 2810446"/>
              <a:gd name="connsiteY17442" fmla="*/ 1084326 h 1405699"/>
              <a:gd name="connsiteX17443" fmla="*/ 828675 w 2810446"/>
              <a:gd name="connsiteY17443" fmla="*/ 1087469 h 1405699"/>
              <a:gd name="connsiteX17444" fmla="*/ 831818 w 2810446"/>
              <a:gd name="connsiteY17444" fmla="*/ 1090613 h 1405699"/>
              <a:gd name="connsiteX17445" fmla="*/ 824675 w 2810446"/>
              <a:gd name="connsiteY17445" fmla="*/ 1079468 h 1405699"/>
              <a:gd name="connsiteX17446" fmla="*/ 827818 w 2810446"/>
              <a:gd name="connsiteY17446" fmla="*/ 1076325 h 1405699"/>
              <a:gd name="connsiteX17447" fmla="*/ 824675 w 2810446"/>
              <a:gd name="connsiteY17447" fmla="*/ 1073182 h 1405699"/>
              <a:gd name="connsiteX17448" fmla="*/ 821531 w 2810446"/>
              <a:gd name="connsiteY17448" fmla="*/ 1076325 h 1405699"/>
              <a:gd name="connsiteX17449" fmla="*/ 824675 w 2810446"/>
              <a:gd name="connsiteY17449" fmla="*/ 1079468 h 1405699"/>
              <a:gd name="connsiteX17450" fmla="*/ 817721 w 2810446"/>
              <a:gd name="connsiteY17450" fmla="*/ 1068229 h 1405699"/>
              <a:gd name="connsiteX17451" fmla="*/ 820865 w 2810446"/>
              <a:gd name="connsiteY17451" fmla="*/ 1065086 h 1405699"/>
              <a:gd name="connsiteX17452" fmla="*/ 817721 w 2810446"/>
              <a:gd name="connsiteY17452" fmla="*/ 1061942 h 1405699"/>
              <a:gd name="connsiteX17453" fmla="*/ 814578 w 2810446"/>
              <a:gd name="connsiteY17453" fmla="*/ 1065086 h 1405699"/>
              <a:gd name="connsiteX17454" fmla="*/ 817721 w 2810446"/>
              <a:gd name="connsiteY17454" fmla="*/ 1068229 h 1405699"/>
              <a:gd name="connsiteX17455" fmla="*/ 810959 w 2810446"/>
              <a:gd name="connsiteY17455" fmla="*/ 1056894 h 1405699"/>
              <a:gd name="connsiteX17456" fmla="*/ 814102 w 2810446"/>
              <a:gd name="connsiteY17456" fmla="*/ 1053751 h 1405699"/>
              <a:gd name="connsiteX17457" fmla="*/ 810959 w 2810446"/>
              <a:gd name="connsiteY17457" fmla="*/ 1050608 h 1405699"/>
              <a:gd name="connsiteX17458" fmla="*/ 807815 w 2810446"/>
              <a:gd name="connsiteY17458" fmla="*/ 1053751 h 1405699"/>
              <a:gd name="connsiteX17459" fmla="*/ 810959 w 2810446"/>
              <a:gd name="connsiteY17459" fmla="*/ 1056894 h 1405699"/>
              <a:gd name="connsiteX17460" fmla="*/ 804482 w 2810446"/>
              <a:gd name="connsiteY17460" fmla="*/ 1045369 h 1405699"/>
              <a:gd name="connsiteX17461" fmla="*/ 807625 w 2810446"/>
              <a:gd name="connsiteY17461" fmla="*/ 1042226 h 1405699"/>
              <a:gd name="connsiteX17462" fmla="*/ 804482 w 2810446"/>
              <a:gd name="connsiteY17462" fmla="*/ 1039082 h 1405699"/>
              <a:gd name="connsiteX17463" fmla="*/ 801338 w 2810446"/>
              <a:gd name="connsiteY17463" fmla="*/ 1042226 h 1405699"/>
              <a:gd name="connsiteX17464" fmla="*/ 804482 w 2810446"/>
              <a:gd name="connsiteY17464" fmla="*/ 1045369 h 1405699"/>
              <a:gd name="connsiteX17465" fmla="*/ 798195 w 2810446"/>
              <a:gd name="connsiteY17465" fmla="*/ 1033748 h 1405699"/>
              <a:gd name="connsiteX17466" fmla="*/ 801338 w 2810446"/>
              <a:gd name="connsiteY17466" fmla="*/ 1030605 h 1405699"/>
              <a:gd name="connsiteX17467" fmla="*/ 798195 w 2810446"/>
              <a:gd name="connsiteY17467" fmla="*/ 1027462 h 1405699"/>
              <a:gd name="connsiteX17468" fmla="*/ 795052 w 2810446"/>
              <a:gd name="connsiteY17468" fmla="*/ 1030605 h 1405699"/>
              <a:gd name="connsiteX17469" fmla="*/ 798195 w 2810446"/>
              <a:gd name="connsiteY17469" fmla="*/ 1033748 h 1405699"/>
              <a:gd name="connsiteX17470" fmla="*/ 792099 w 2810446"/>
              <a:gd name="connsiteY17470" fmla="*/ 1022033 h 1405699"/>
              <a:gd name="connsiteX17471" fmla="*/ 795242 w 2810446"/>
              <a:gd name="connsiteY17471" fmla="*/ 1018889 h 1405699"/>
              <a:gd name="connsiteX17472" fmla="*/ 792099 w 2810446"/>
              <a:gd name="connsiteY17472" fmla="*/ 1015746 h 1405699"/>
              <a:gd name="connsiteX17473" fmla="*/ 788956 w 2810446"/>
              <a:gd name="connsiteY17473" fmla="*/ 1018889 h 1405699"/>
              <a:gd name="connsiteX17474" fmla="*/ 792099 w 2810446"/>
              <a:gd name="connsiteY17474" fmla="*/ 1022033 h 1405699"/>
              <a:gd name="connsiteX17475" fmla="*/ 786194 w 2810446"/>
              <a:gd name="connsiteY17475" fmla="*/ 1010126 h 1405699"/>
              <a:gd name="connsiteX17476" fmla="*/ 789337 w 2810446"/>
              <a:gd name="connsiteY17476" fmla="*/ 1006983 h 1405699"/>
              <a:gd name="connsiteX17477" fmla="*/ 786194 w 2810446"/>
              <a:gd name="connsiteY17477" fmla="*/ 1003840 h 1405699"/>
              <a:gd name="connsiteX17478" fmla="*/ 783050 w 2810446"/>
              <a:gd name="connsiteY17478" fmla="*/ 1006983 h 1405699"/>
              <a:gd name="connsiteX17479" fmla="*/ 786194 w 2810446"/>
              <a:gd name="connsiteY17479" fmla="*/ 1010126 h 1405699"/>
              <a:gd name="connsiteX17480" fmla="*/ 780574 w 2810446"/>
              <a:gd name="connsiteY17480" fmla="*/ 998125 h 1405699"/>
              <a:gd name="connsiteX17481" fmla="*/ 783717 w 2810446"/>
              <a:gd name="connsiteY17481" fmla="*/ 994982 h 1405699"/>
              <a:gd name="connsiteX17482" fmla="*/ 780574 w 2810446"/>
              <a:gd name="connsiteY17482" fmla="*/ 991838 h 1405699"/>
              <a:gd name="connsiteX17483" fmla="*/ 777431 w 2810446"/>
              <a:gd name="connsiteY17483" fmla="*/ 994982 h 1405699"/>
              <a:gd name="connsiteX17484" fmla="*/ 780574 w 2810446"/>
              <a:gd name="connsiteY17484" fmla="*/ 998125 h 1405699"/>
              <a:gd name="connsiteX17485" fmla="*/ 775240 w 2810446"/>
              <a:gd name="connsiteY17485" fmla="*/ 986028 h 1405699"/>
              <a:gd name="connsiteX17486" fmla="*/ 778383 w 2810446"/>
              <a:gd name="connsiteY17486" fmla="*/ 982885 h 1405699"/>
              <a:gd name="connsiteX17487" fmla="*/ 775240 w 2810446"/>
              <a:gd name="connsiteY17487" fmla="*/ 979742 h 1405699"/>
              <a:gd name="connsiteX17488" fmla="*/ 772097 w 2810446"/>
              <a:gd name="connsiteY17488" fmla="*/ 982885 h 1405699"/>
              <a:gd name="connsiteX17489" fmla="*/ 775240 w 2810446"/>
              <a:gd name="connsiteY17489" fmla="*/ 986028 h 1405699"/>
              <a:gd name="connsiteX17490" fmla="*/ 770001 w 2810446"/>
              <a:gd name="connsiteY17490" fmla="*/ 973931 h 1405699"/>
              <a:gd name="connsiteX17491" fmla="*/ 773144 w 2810446"/>
              <a:gd name="connsiteY17491" fmla="*/ 970788 h 1405699"/>
              <a:gd name="connsiteX17492" fmla="*/ 770001 w 2810446"/>
              <a:gd name="connsiteY17492" fmla="*/ 967645 h 1405699"/>
              <a:gd name="connsiteX17493" fmla="*/ 766858 w 2810446"/>
              <a:gd name="connsiteY17493" fmla="*/ 970788 h 1405699"/>
              <a:gd name="connsiteX17494" fmla="*/ 770001 w 2810446"/>
              <a:gd name="connsiteY17494" fmla="*/ 973931 h 1405699"/>
              <a:gd name="connsiteX17495" fmla="*/ 765143 w 2810446"/>
              <a:gd name="connsiteY17495" fmla="*/ 961644 h 1405699"/>
              <a:gd name="connsiteX17496" fmla="*/ 768287 w 2810446"/>
              <a:gd name="connsiteY17496" fmla="*/ 958501 h 1405699"/>
              <a:gd name="connsiteX17497" fmla="*/ 765143 w 2810446"/>
              <a:gd name="connsiteY17497" fmla="*/ 955358 h 1405699"/>
              <a:gd name="connsiteX17498" fmla="*/ 762000 w 2810446"/>
              <a:gd name="connsiteY17498" fmla="*/ 958501 h 1405699"/>
              <a:gd name="connsiteX17499" fmla="*/ 765143 w 2810446"/>
              <a:gd name="connsiteY17499" fmla="*/ 961644 h 1405699"/>
              <a:gd name="connsiteX17500" fmla="*/ 760381 w 2810446"/>
              <a:gd name="connsiteY17500" fmla="*/ 949262 h 1405699"/>
              <a:gd name="connsiteX17501" fmla="*/ 763524 w 2810446"/>
              <a:gd name="connsiteY17501" fmla="*/ 946118 h 1405699"/>
              <a:gd name="connsiteX17502" fmla="*/ 760381 w 2810446"/>
              <a:gd name="connsiteY17502" fmla="*/ 942975 h 1405699"/>
              <a:gd name="connsiteX17503" fmla="*/ 757238 w 2810446"/>
              <a:gd name="connsiteY17503" fmla="*/ 946118 h 1405699"/>
              <a:gd name="connsiteX17504" fmla="*/ 760381 w 2810446"/>
              <a:gd name="connsiteY17504" fmla="*/ 949262 h 1405699"/>
              <a:gd name="connsiteX17505" fmla="*/ 755904 w 2810446"/>
              <a:gd name="connsiteY17505" fmla="*/ 936784 h 1405699"/>
              <a:gd name="connsiteX17506" fmla="*/ 759047 w 2810446"/>
              <a:gd name="connsiteY17506" fmla="*/ 933640 h 1405699"/>
              <a:gd name="connsiteX17507" fmla="*/ 755904 w 2810446"/>
              <a:gd name="connsiteY17507" fmla="*/ 930497 h 1405699"/>
              <a:gd name="connsiteX17508" fmla="*/ 752761 w 2810446"/>
              <a:gd name="connsiteY17508" fmla="*/ 933640 h 1405699"/>
              <a:gd name="connsiteX17509" fmla="*/ 755904 w 2810446"/>
              <a:gd name="connsiteY17509" fmla="*/ 936784 h 1405699"/>
              <a:gd name="connsiteX17510" fmla="*/ 751713 w 2810446"/>
              <a:gd name="connsiteY17510" fmla="*/ 924306 h 1405699"/>
              <a:gd name="connsiteX17511" fmla="*/ 754856 w 2810446"/>
              <a:gd name="connsiteY17511" fmla="*/ 921163 h 1405699"/>
              <a:gd name="connsiteX17512" fmla="*/ 751713 w 2810446"/>
              <a:gd name="connsiteY17512" fmla="*/ 918020 h 1405699"/>
              <a:gd name="connsiteX17513" fmla="*/ 748570 w 2810446"/>
              <a:gd name="connsiteY17513" fmla="*/ 921163 h 1405699"/>
              <a:gd name="connsiteX17514" fmla="*/ 751713 w 2810446"/>
              <a:gd name="connsiteY17514" fmla="*/ 924306 h 1405699"/>
              <a:gd name="connsiteX17515" fmla="*/ 747713 w 2810446"/>
              <a:gd name="connsiteY17515" fmla="*/ 911638 h 1405699"/>
              <a:gd name="connsiteX17516" fmla="*/ 750856 w 2810446"/>
              <a:gd name="connsiteY17516" fmla="*/ 908495 h 1405699"/>
              <a:gd name="connsiteX17517" fmla="*/ 747713 w 2810446"/>
              <a:gd name="connsiteY17517" fmla="*/ 905351 h 1405699"/>
              <a:gd name="connsiteX17518" fmla="*/ 744569 w 2810446"/>
              <a:gd name="connsiteY17518" fmla="*/ 908495 h 1405699"/>
              <a:gd name="connsiteX17519" fmla="*/ 747713 w 2810446"/>
              <a:gd name="connsiteY17519" fmla="*/ 911638 h 1405699"/>
              <a:gd name="connsiteX17520" fmla="*/ 743998 w 2810446"/>
              <a:gd name="connsiteY17520" fmla="*/ 898970 h 1405699"/>
              <a:gd name="connsiteX17521" fmla="*/ 747141 w 2810446"/>
              <a:gd name="connsiteY17521" fmla="*/ 895826 h 1405699"/>
              <a:gd name="connsiteX17522" fmla="*/ 743998 w 2810446"/>
              <a:gd name="connsiteY17522" fmla="*/ 892683 h 1405699"/>
              <a:gd name="connsiteX17523" fmla="*/ 740855 w 2810446"/>
              <a:gd name="connsiteY17523" fmla="*/ 895826 h 1405699"/>
              <a:gd name="connsiteX17524" fmla="*/ 743998 w 2810446"/>
              <a:gd name="connsiteY17524" fmla="*/ 898970 h 1405699"/>
              <a:gd name="connsiteX17525" fmla="*/ 740474 w 2810446"/>
              <a:gd name="connsiteY17525" fmla="*/ 886206 h 1405699"/>
              <a:gd name="connsiteX17526" fmla="*/ 743617 w 2810446"/>
              <a:gd name="connsiteY17526" fmla="*/ 883063 h 1405699"/>
              <a:gd name="connsiteX17527" fmla="*/ 740474 w 2810446"/>
              <a:gd name="connsiteY17527" fmla="*/ 879920 h 1405699"/>
              <a:gd name="connsiteX17528" fmla="*/ 737330 w 2810446"/>
              <a:gd name="connsiteY17528" fmla="*/ 883063 h 1405699"/>
              <a:gd name="connsiteX17529" fmla="*/ 740474 w 2810446"/>
              <a:gd name="connsiteY17529" fmla="*/ 886206 h 1405699"/>
              <a:gd name="connsiteX17530" fmla="*/ 737235 w 2810446"/>
              <a:gd name="connsiteY17530" fmla="*/ 873347 h 1405699"/>
              <a:gd name="connsiteX17531" fmla="*/ 740378 w 2810446"/>
              <a:gd name="connsiteY17531" fmla="*/ 870204 h 1405699"/>
              <a:gd name="connsiteX17532" fmla="*/ 737235 w 2810446"/>
              <a:gd name="connsiteY17532" fmla="*/ 867061 h 1405699"/>
              <a:gd name="connsiteX17533" fmla="*/ 734092 w 2810446"/>
              <a:gd name="connsiteY17533" fmla="*/ 870204 h 1405699"/>
              <a:gd name="connsiteX17534" fmla="*/ 737235 w 2810446"/>
              <a:gd name="connsiteY17534" fmla="*/ 873347 h 1405699"/>
              <a:gd name="connsiteX17535" fmla="*/ 734282 w 2810446"/>
              <a:gd name="connsiteY17535" fmla="*/ 860488 h 1405699"/>
              <a:gd name="connsiteX17536" fmla="*/ 737426 w 2810446"/>
              <a:gd name="connsiteY17536" fmla="*/ 857345 h 1405699"/>
              <a:gd name="connsiteX17537" fmla="*/ 734282 w 2810446"/>
              <a:gd name="connsiteY17537" fmla="*/ 854202 h 1405699"/>
              <a:gd name="connsiteX17538" fmla="*/ 731139 w 2810446"/>
              <a:gd name="connsiteY17538" fmla="*/ 857345 h 1405699"/>
              <a:gd name="connsiteX17539" fmla="*/ 734282 w 2810446"/>
              <a:gd name="connsiteY17539" fmla="*/ 860488 h 1405699"/>
              <a:gd name="connsiteX17540" fmla="*/ 731520 w 2810446"/>
              <a:gd name="connsiteY17540" fmla="*/ 847535 h 1405699"/>
              <a:gd name="connsiteX17541" fmla="*/ 734663 w 2810446"/>
              <a:gd name="connsiteY17541" fmla="*/ 844391 h 1405699"/>
              <a:gd name="connsiteX17542" fmla="*/ 731520 w 2810446"/>
              <a:gd name="connsiteY17542" fmla="*/ 841248 h 1405699"/>
              <a:gd name="connsiteX17543" fmla="*/ 728377 w 2810446"/>
              <a:gd name="connsiteY17543" fmla="*/ 844391 h 1405699"/>
              <a:gd name="connsiteX17544" fmla="*/ 731520 w 2810446"/>
              <a:gd name="connsiteY17544" fmla="*/ 847535 h 1405699"/>
              <a:gd name="connsiteX17545" fmla="*/ 728948 w 2810446"/>
              <a:gd name="connsiteY17545" fmla="*/ 834581 h 1405699"/>
              <a:gd name="connsiteX17546" fmla="*/ 732092 w 2810446"/>
              <a:gd name="connsiteY17546" fmla="*/ 831437 h 1405699"/>
              <a:gd name="connsiteX17547" fmla="*/ 728948 w 2810446"/>
              <a:gd name="connsiteY17547" fmla="*/ 828294 h 1405699"/>
              <a:gd name="connsiteX17548" fmla="*/ 725805 w 2810446"/>
              <a:gd name="connsiteY17548" fmla="*/ 831437 h 1405699"/>
              <a:gd name="connsiteX17549" fmla="*/ 728948 w 2810446"/>
              <a:gd name="connsiteY17549" fmla="*/ 834581 h 1405699"/>
              <a:gd name="connsiteX17550" fmla="*/ 726758 w 2810446"/>
              <a:gd name="connsiteY17550" fmla="*/ 821531 h 1405699"/>
              <a:gd name="connsiteX17551" fmla="*/ 729901 w 2810446"/>
              <a:gd name="connsiteY17551" fmla="*/ 818388 h 1405699"/>
              <a:gd name="connsiteX17552" fmla="*/ 726758 w 2810446"/>
              <a:gd name="connsiteY17552" fmla="*/ 815245 h 1405699"/>
              <a:gd name="connsiteX17553" fmla="*/ 723614 w 2810446"/>
              <a:gd name="connsiteY17553" fmla="*/ 818388 h 1405699"/>
              <a:gd name="connsiteX17554" fmla="*/ 726758 w 2810446"/>
              <a:gd name="connsiteY17554" fmla="*/ 821531 h 1405699"/>
              <a:gd name="connsiteX17555" fmla="*/ 720185 w 2810446"/>
              <a:gd name="connsiteY17555" fmla="*/ 769049 h 1405699"/>
              <a:gd name="connsiteX17556" fmla="*/ 723329 w 2810446"/>
              <a:gd name="connsiteY17556" fmla="*/ 765905 h 1405699"/>
              <a:gd name="connsiteX17557" fmla="*/ 720185 w 2810446"/>
              <a:gd name="connsiteY17557" fmla="*/ 762762 h 1405699"/>
              <a:gd name="connsiteX17558" fmla="*/ 717042 w 2810446"/>
              <a:gd name="connsiteY17558" fmla="*/ 765905 h 1405699"/>
              <a:gd name="connsiteX17559" fmla="*/ 720185 w 2810446"/>
              <a:gd name="connsiteY17559" fmla="*/ 769049 h 1405699"/>
              <a:gd name="connsiteX17560" fmla="*/ 719138 w 2810446"/>
              <a:gd name="connsiteY17560" fmla="*/ 755809 h 1405699"/>
              <a:gd name="connsiteX17561" fmla="*/ 722281 w 2810446"/>
              <a:gd name="connsiteY17561" fmla="*/ 752665 h 1405699"/>
              <a:gd name="connsiteX17562" fmla="*/ 719138 w 2810446"/>
              <a:gd name="connsiteY17562" fmla="*/ 749522 h 1405699"/>
              <a:gd name="connsiteX17563" fmla="*/ 715994 w 2810446"/>
              <a:gd name="connsiteY17563" fmla="*/ 752665 h 1405699"/>
              <a:gd name="connsiteX17564" fmla="*/ 719138 w 2810446"/>
              <a:gd name="connsiteY17564" fmla="*/ 755809 h 1405699"/>
              <a:gd name="connsiteX17565" fmla="*/ 718376 w 2810446"/>
              <a:gd name="connsiteY17565" fmla="*/ 742664 h 1405699"/>
              <a:gd name="connsiteX17566" fmla="*/ 721519 w 2810446"/>
              <a:gd name="connsiteY17566" fmla="*/ 739521 h 1405699"/>
              <a:gd name="connsiteX17567" fmla="*/ 718376 w 2810446"/>
              <a:gd name="connsiteY17567" fmla="*/ 736378 h 1405699"/>
              <a:gd name="connsiteX17568" fmla="*/ 715232 w 2810446"/>
              <a:gd name="connsiteY17568" fmla="*/ 739521 h 1405699"/>
              <a:gd name="connsiteX17569" fmla="*/ 718376 w 2810446"/>
              <a:gd name="connsiteY17569" fmla="*/ 742664 h 1405699"/>
              <a:gd name="connsiteX17570" fmla="*/ 717899 w 2810446"/>
              <a:gd name="connsiteY17570" fmla="*/ 729425 h 1405699"/>
              <a:gd name="connsiteX17571" fmla="*/ 721043 w 2810446"/>
              <a:gd name="connsiteY17571" fmla="*/ 726281 h 1405699"/>
              <a:gd name="connsiteX17572" fmla="*/ 717899 w 2810446"/>
              <a:gd name="connsiteY17572" fmla="*/ 723138 h 1405699"/>
              <a:gd name="connsiteX17573" fmla="*/ 714756 w 2810446"/>
              <a:gd name="connsiteY17573" fmla="*/ 726281 h 1405699"/>
              <a:gd name="connsiteX17574" fmla="*/ 717899 w 2810446"/>
              <a:gd name="connsiteY17574" fmla="*/ 729425 h 1405699"/>
              <a:gd name="connsiteX17575" fmla="*/ 717613 w 2810446"/>
              <a:gd name="connsiteY17575" fmla="*/ 716185 h 1405699"/>
              <a:gd name="connsiteX17576" fmla="*/ 720757 w 2810446"/>
              <a:gd name="connsiteY17576" fmla="*/ 713042 h 1405699"/>
              <a:gd name="connsiteX17577" fmla="*/ 717613 w 2810446"/>
              <a:gd name="connsiteY17577" fmla="*/ 709898 h 1405699"/>
              <a:gd name="connsiteX17578" fmla="*/ 714470 w 2810446"/>
              <a:gd name="connsiteY17578" fmla="*/ 713042 h 1405699"/>
              <a:gd name="connsiteX17579" fmla="*/ 717613 w 2810446"/>
              <a:gd name="connsiteY17579" fmla="*/ 716185 h 1405699"/>
              <a:gd name="connsiteX17580" fmla="*/ 717613 w 2810446"/>
              <a:gd name="connsiteY17580" fmla="*/ 702945 h 1405699"/>
              <a:gd name="connsiteX17581" fmla="*/ 720757 w 2810446"/>
              <a:gd name="connsiteY17581" fmla="*/ 699802 h 1405699"/>
              <a:gd name="connsiteX17582" fmla="*/ 717613 w 2810446"/>
              <a:gd name="connsiteY17582" fmla="*/ 696659 h 1405699"/>
              <a:gd name="connsiteX17583" fmla="*/ 714470 w 2810446"/>
              <a:gd name="connsiteY17583" fmla="*/ 699802 h 1405699"/>
              <a:gd name="connsiteX17584" fmla="*/ 717613 w 2810446"/>
              <a:gd name="connsiteY17584" fmla="*/ 702945 h 1405699"/>
              <a:gd name="connsiteX17585" fmla="*/ 721424 w 2810446"/>
              <a:gd name="connsiteY17585" fmla="*/ 636937 h 1405699"/>
              <a:gd name="connsiteX17586" fmla="*/ 724567 w 2810446"/>
              <a:gd name="connsiteY17586" fmla="*/ 633794 h 1405699"/>
              <a:gd name="connsiteX17587" fmla="*/ 721424 w 2810446"/>
              <a:gd name="connsiteY17587" fmla="*/ 630650 h 1405699"/>
              <a:gd name="connsiteX17588" fmla="*/ 718280 w 2810446"/>
              <a:gd name="connsiteY17588" fmla="*/ 633794 h 1405699"/>
              <a:gd name="connsiteX17589" fmla="*/ 721424 w 2810446"/>
              <a:gd name="connsiteY17589" fmla="*/ 636937 h 1405699"/>
              <a:gd name="connsiteX17590" fmla="*/ 722948 w 2810446"/>
              <a:gd name="connsiteY17590" fmla="*/ 623792 h 1405699"/>
              <a:gd name="connsiteX17591" fmla="*/ 726091 w 2810446"/>
              <a:gd name="connsiteY17591" fmla="*/ 620649 h 1405699"/>
              <a:gd name="connsiteX17592" fmla="*/ 722948 w 2810446"/>
              <a:gd name="connsiteY17592" fmla="*/ 617506 h 1405699"/>
              <a:gd name="connsiteX17593" fmla="*/ 719804 w 2810446"/>
              <a:gd name="connsiteY17593" fmla="*/ 620649 h 1405699"/>
              <a:gd name="connsiteX17594" fmla="*/ 722948 w 2810446"/>
              <a:gd name="connsiteY17594" fmla="*/ 623792 h 1405699"/>
              <a:gd name="connsiteX17595" fmla="*/ 724757 w 2810446"/>
              <a:gd name="connsiteY17595" fmla="*/ 610743 h 1405699"/>
              <a:gd name="connsiteX17596" fmla="*/ 727901 w 2810446"/>
              <a:gd name="connsiteY17596" fmla="*/ 607600 h 1405699"/>
              <a:gd name="connsiteX17597" fmla="*/ 724757 w 2810446"/>
              <a:gd name="connsiteY17597" fmla="*/ 604457 h 1405699"/>
              <a:gd name="connsiteX17598" fmla="*/ 721614 w 2810446"/>
              <a:gd name="connsiteY17598" fmla="*/ 607600 h 1405699"/>
              <a:gd name="connsiteX17599" fmla="*/ 724757 w 2810446"/>
              <a:gd name="connsiteY17599" fmla="*/ 610743 h 1405699"/>
              <a:gd name="connsiteX17600" fmla="*/ 726758 w 2810446"/>
              <a:gd name="connsiteY17600" fmla="*/ 597599 h 1405699"/>
              <a:gd name="connsiteX17601" fmla="*/ 729901 w 2810446"/>
              <a:gd name="connsiteY17601" fmla="*/ 594455 h 1405699"/>
              <a:gd name="connsiteX17602" fmla="*/ 726758 w 2810446"/>
              <a:gd name="connsiteY17602" fmla="*/ 591312 h 1405699"/>
              <a:gd name="connsiteX17603" fmla="*/ 723614 w 2810446"/>
              <a:gd name="connsiteY17603" fmla="*/ 594455 h 1405699"/>
              <a:gd name="connsiteX17604" fmla="*/ 726758 w 2810446"/>
              <a:gd name="connsiteY17604" fmla="*/ 597599 h 1405699"/>
              <a:gd name="connsiteX17605" fmla="*/ 728948 w 2810446"/>
              <a:gd name="connsiteY17605" fmla="*/ 584645 h 1405699"/>
              <a:gd name="connsiteX17606" fmla="*/ 732092 w 2810446"/>
              <a:gd name="connsiteY17606" fmla="*/ 581501 h 1405699"/>
              <a:gd name="connsiteX17607" fmla="*/ 728948 w 2810446"/>
              <a:gd name="connsiteY17607" fmla="*/ 578358 h 1405699"/>
              <a:gd name="connsiteX17608" fmla="*/ 725805 w 2810446"/>
              <a:gd name="connsiteY17608" fmla="*/ 581501 h 1405699"/>
              <a:gd name="connsiteX17609" fmla="*/ 728948 w 2810446"/>
              <a:gd name="connsiteY17609" fmla="*/ 584645 h 1405699"/>
              <a:gd name="connsiteX17610" fmla="*/ 731520 w 2810446"/>
              <a:gd name="connsiteY17610" fmla="*/ 571595 h 1405699"/>
              <a:gd name="connsiteX17611" fmla="*/ 734663 w 2810446"/>
              <a:gd name="connsiteY17611" fmla="*/ 568452 h 1405699"/>
              <a:gd name="connsiteX17612" fmla="*/ 731520 w 2810446"/>
              <a:gd name="connsiteY17612" fmla="*/ 565309 h 1405699"/>
              <a:gd name="connsiteX17613" fmla="*/ 728377 w 2810446"/>
              <a:gd name="connsiteY17613" fmla="*/ 568452 h 1405699"/>
              <a:gd name="connsiteX17614" fmla="*/ 731520 w 2810446"/>
              <a:gd name="connsiteY17614" fmla="*/ 571595 h 1405699"/>
              <a:gd name="connsiteX17615" fmla="*/ 734282 w 2810446"/>
              <a:gd name="connsiteY17615" fmla="*/ 558641 h 1405699"/>
              <a:gd name="connsiteX17616" fmla="*/ 737426 w 2810446"/>
              <a:gd name="connsiteY17616" fmla="*/ 555498 h 1405699"/>
              <a:gd name="connsiteX17617" fmla="*/ 734282 w 2810446"/>
              <a:gd name="connsiteY17617" fmla="*/ 552355 h 1405699"/>
              <a:gd name="connsiteX17618" fmla="*/ 731139 w 2810446"/>
              <a:gd name="connsiteY17618" fmla="*/ 555498 h 1405699"/>
              <a:gd name="connsiteX17619" fmla="*/ 734282 w 2810446"/>
              <a:gd name="connsiteY17619" fmla="*/ 558641 h 1405699"/>
              <a:gd name="connsiteX17620" fmla="*/ 737235 w 2810446"/>
              <a:gd name="connsiteY17620" fmla="*/ 545783 h 1405699"/>
              <a:gd name="connsiteX17621" fmla="*/ 740378 w 2810446"/>
              <a:gd name="connsiteY17621" fmla="*/ 542639 h 1405699"/>
              <a:gd name="connsiteX17622" fmla="*/ 737235 w 2810446"/>
              <a:gd name="connsiteY17622" fmla="*/ 539496 h 1405699"/>
              <a:gd name="connsiteX17623" fmla="*/ 734092 w 2810446"/>
              <a:gd name="connsiteY17623" fmla="*/ 542639 h 1405699"/>
              <a:gd name="connsiteX17624" fmla="*/ 737235 w 2810446"/>
              <a:gd name="connsiteY17624" fmla="*/ 545783 h 1405699"/>
              <a:gd name="connsiteX17625" fmla="*/ 740474 w 2810446"/>
              <a:gd name="connsiteY17625" fmla="*/ 533019 h 1405699"/>
              <a:gd name="connsiteX17626" fmla="*/ 743617 w 2810446"/>
              <a:gd name="connsiteY17626" fmla="*/ 529876 h 1405699"/>
              <a:gd name="connsiteX17627" fmla="*/ 740474 w 2810446"/>
              <a:gd name="connsiteY17627" fmla="*/ 526733 h 1405699"/>
              <a:gd name="connsiteX17628" fmla="*/ 737330 w 2810446"/>
              <a:gd name="connsiteY17628" fmla="*/ 529876 h 1405699"/>
              <a:gd name="connsiteX17629" fmla="*/ 740474 w 2810446"/>
              <a:gd name="connsiteY17629" fmla="*/ 533019 h 1405699"/>
              <a:gd name="connsiteX17630" fmla="*/ 743998 w 2810446"/>
              <a:gd name="connsiteY17630" fmla="*/ 520256 h 1405699"/>
              <a:gd name="connsiteX17631" fmla="*/ 747141 w 2810446"/>
              <a:gd name="connsiteY17631" fmla="*/ 517112 h 1405699"/>
              <a:gd name="connsiteX17632" fmla="*/ 743998 w 2810446"/>
              <a:gd name="connsiteY17632" fmla="*/ 513969 h 1405699"/>
              <a:gd name="connsiteX17633" fmla="*/ 740855 w 2810446"/>
              <a:gd name="connsiteY17633" fmla="*/ 517112 h 1405699"/>
              <a:gd name="connsiteX17634" fmla="*/ 743998 w 2810446"/>
              <a:gd name="connsiteY17634" fmla="*/ 520256 h 1405699"/>
              <a:gd name="connsiteX17635" fmla="*/ 747713 w 2810446"/>
              <a:gd name="connsiteY17635" fmla="*/ 507492 h 1405699"/>
              <a:gd name="connsiteX17636" fmla="*/ 750856 w 2810446"/>
              <a:gd name="connsiteY17636" fmla="*/ 504349 h 1405699"/>
              <a:gd name="connsiteX17637" fmla="*/ 747713 w 2810446"/>
              <a:gd name="connsiteY17637" fmla="*/ 501206 h 1405699"/>
              <a:gd name="connsiteX17638" fmla="*/ 744569 w 2810446"/>
              <a:gd name="connsiteY17638" fmla="*/ 504349 h 1405699"/>
              <a:gd name="connsiteX17639" fmla="*/ 747713 w 2810446"/>
              <a:gd name="connsiteY17639" fmla="*/ 507492 h 1405699"/>
              <a:gd name="connsiteX17640" fmla="*/ 751713 w 2810446"/>
              <a:gd name="connsiteY17640" fmla="*/ 494919 h 1405699"/>
              <a:gd name="connsiteX17641" fmla="*/ 754856 w 2810446"/>
              <a:gd name="connsiteY17641" fmla="*/ 491776 h 1405699"/>
              <a:gd name="connsiteX17642" fmla="*/ 751713 w 2810446"/>
              <a:gd name="connsiteY17642" fmla="*/ 488633 h 1405699"/>
              <a:gd name="connsiteX17643" fmla="*/ 748570 w 2810446"/>
              <a:gd name="connsiteY17643" fmla="*/ 491776 h 1405699"/>
              <a:gd name="connsiteX17644" fmla="*/ 751713 w 2810446"/>
              <a:gd name="connsiteY17644" fmla="*/ 494919 h 1405699"/>
              <a:gd name="connsiteX17645" fmla="*/ 755904 w 2810446"/>
              <a:gd name="connsiteY17645" fmla="*/ 482346 h 1405699"/>
              <a:gd name="connsiteX17646" fmla="*/ 759047 w 2810446"/>
              <a:gd name="connsiteY17646" fmla="*/ 479203 h 1405699"/>
              <a:gd name="connsiteX17647" fmla="*/ 755904 w 2810446"/>
              <a:gd name="connsiteY17647" fmla="*/ 476060 h 1405699"/>
              <a:gd name="connsiteX17648" fmla="*/ 752761 w 2810446"/>
              <a:gd name="connsiteY17648" fmla="*/ 479203 h 1405699"/>
              <a:gd name="connsiteX17649" fmla="*/ 755904 w 2810446"/>
              <a:gd name="connsiteY17649" fmla="*/ 482346 h 1405699"/>
              <a:gd name="connsiteX17650" fmla="*/ 760381 w 2810446"/>
              <a:gd name="connsiteY17650" fmla="*/ 469964 h 1405699"/>
              <a:gd name="connsiteX17651" fmla="*/ 763524 w 2810446"/>
              <a:gd name="connsiteY17651" fmla="*/ 466820 h 1405699"/>
              <a:gd name="connsiteX17652" fmla="*/ 760381 w 2810446"/>
              <a:gd name="connsiteY17652" fmla="*/ 463677 h 1405699"/>
              <a:gd name="connsiteX17653" fmla="*/ 757238 w 2810446"/>
              <a:gd name="connsiteY17653" fmla="*/ 466820 h 1405699"/>
              <a:gd name="connsiteX17654" fmla="*/ 760381 w 2810446"/>
              <a:gd name="connsiteY17654" fmla="*/ 469964 h 1405699"/>
              <a:gd name="connsiteX17655" fmla="*/ 765143 w 2810446"/>
              <a:gd name="connsiteY17655" fmla="*/ 457581 h 1405699"/>
              <a:gd name="connsiteX17656" fmla="*/ 768287 w 2810446"/>
              <a:gd name="connsiteY17656" fmla="*/ 454438 h 1405699"/>
              <a:gd name="connsiteX17657" fmla="*/ 765143 w 2810446"/>
              <a:gd name="connsiteY17657" fmla="*/ 451295 h 1405699"/>
              <a:gd name="connsiteX17658" fmla="*/ 762000 w 2810446"/>
              <a:gd name="connsiteY17658" fmla="*/ 454438 h 1405699"/>
              <a:gd name="connsiteX17659" fmla="*/ 765143 w 2810446"/>
              <a:gd name="connsiteY17659" fmla="*/ 457581 h 1405699"/>
              <a:gd name="connsiteX17660" fmla="*/ 770001 w 2810446"/>
              <a:gd name="connsiteY17660" fmla="*/ 445294 h 1405699"/>
              <a:gd name="connsiteX17661" fmla="*/ 773144 w 2810446"/>
              <a:gd name="connsiteY17661" fmla="*/ 442150 h 1405699"/>
              <a:gd name="connsiteX17662" fmla="*/ 770001 w 2810446"/>
              <a:gd name="connsiteY17662" fmla="*/ 439007 h 1405699"/>
              <a:gd name="connsiteX17663" fmla="*/ 766858 w 2810446"/>
              <a:gd name="connsiteY17663" fmla="*/ 442150 h 1405699"/>
              <a:gd name="connsiteX17664" fmla="*/ 770001 w 2810446"/>
              <a:gd name="connsiteY17664" fmla="*/ 445294 h 1405699"/>
              <a:gd name="connsiteX17665" fmla="*/ 775240 w 2810446"/>
              <a:gd name="connsiteY17665" fmla="*/ 433102 h 1405699"/>
              <a:gd name="connsiteX17666" fmla="*/ 778383 w 2810446"/>
              <a:gd name="connsiteY17666" fmla="*/ 429959 h 1405699"/>
              <a:gd name="connsiteX17667" fmla="*/ 775240 w 2810446"/>
              <a:gd name="connsiteY17667" fmla="*/ 426815 h 1405699"/>
              <a:gd name="connsiteX17668" fmla="*/ 772097 w 2810446"/>
              <a:gd name="connsiteY17668" fmla="*/ 429959 h 1405699"/>
              <a:gd name="connsiteX17669" fmla="*/ 775240 w 2810446"/>
              <a:gd name="connsiteY17669" fmla="*/ 433102 h 1405699"/>
              <a:gd name="connsiteX17670" fmla="*/ 780574 w 2810446"/>
              <a:gd name="connsiteY17670" fmla="*/ 421005 h 1405699"/>
              <a:gd name="connsiteX17671" fmla="*/ 783717 w 2810446"/>
              <a:gd name="connsiteY17671" fmla="*/ 417862 h 1405699"/>
              <a:gd name="connsiteX17672" fmla="*/ 780574 w 2810446"/>
              <a:gd name="connsiteY17672" fmla="*/ 414719 h 1405699"/>
              <a:gd name="connsiteX17673" fmla="*/ 777431 w 2810446"/>
              <a:gd name="connsiteY17673" fmla="*/ 417862 h 1405699"/>
              <a:gd name="connsiteX17674" fmla="*/ 780574 w 2810446"/>
              <a:gd name="connsiteY17674" fmla="*/ 421005 h 1405699"/>
              <a:gd name="connsiteX17675" fmla="*/ 786194 w 2810446"/>
              <a:gd name="connsiteY17675" fmla="*/ 409004 h 1405699"/>
              <a:gd name="connsiteX17676" fmla="*/ 789337 w 2810446"/>
              <a:gd name="connsiteY17676" fmla="*/ 405860 h 1405699"/>
              <a:gd name="connsiteX17677" fmla="*/ 786194 w 2810446"/>
              <a:gd name="connsiteY17677" fmla="*/ 402717 h 1405699"/>
              <a:gd name="connsiteX17678" fmla="*/ 783050 w 2810446"/>
              <a:gd name="connsiteY17678" fmla="*/ 405860 h 1405699"/>
              <a:gd name="connsiteX17679" fmla="*/ 786194 w 2810446"/>
              <a:gd name="connsiteY17679" fmla="*/ 409004 h 1405699"/>
              <a:gd name="connsiteX17680" fmla="*/ 792099 w 2810446"/>
              <a:gd name="connsiteY17680" fmla="*/ 397193 h 1405699"/>
              <a:gd name="connsiteX17681" fmla="*/ 795242 w 2810446"/>
              <a:gd name="connsiteY17681" fmla="*/ 394049 h 1405699"/>
              <a:gd name="connsiteX17682" fmla="*/ 792099 w 2810446"/>
              <a:gd name="connsiteY17682" fmla="*/ 390906 h 1405699"/>
              <a:gd name="connsiteX17683" fmla="*/ 788956 w 2810446"/>
              <a:gd name="connsiteY17683" fmla="*/ 394049 h 1405699"/>
              <a:gd name="connsiteX17684" fmla="*/ 792099 w 2810446"/>
              <a:gd name="connsiteY17684" fmla="*/ 397193 h 1405699"/>
              <a:gd name="connsiteX17685" fmla="*/ 798195 w 2810446"/>
              <a:gd name="connsiteY17685" fmla="*/ 385477 h 1405699"/>
              <a:gd name="connsiteX17686" fmla="*/ 801338 w 2810446"/>
              <a:gd name="connsiteY17686" fmla="*/ 382334 h 1405699"/>
              <a:gd name="connsiteX17687" fmla="*/ 798195 w 2810446"/>
              <a:gd name="connsiteY17687" fmla="*/ 379190 h 1405699"/>
              <a:gd name="connsiteX17688" fmla="*/ 795052 w 2810446"/>
              <a:gd name="connsiteY17688" fmla="*/ 382334 h 1405699"/>
              <a:gd name="connsiteX17689" fmla="*/ 798195 w 2810446"/>
              <a:gd name="connsiteY17689" fmla="*/ 385477 h 1405699"/>
              <a:gd name="connsiteX17690" fmla="*/ 810959 w 2810446"/>
              <a:gd name="connsiteY17690" fmla="*/ 362331 h 1405699"/>
              <a:gd name="connsiteX17691" fmla="*/ 814102 w 2810446"/>
              <a:gd name="connsiteY17691" fmla="*/ 359188 h 1405699"/>
              <a:gd name="connsiteX17692" fmla="*/ 810959 w 2810446"/>
              <a:gd name="connsiteY17692" fmla="*/ 356045 h 1405699"/>
              <a:gd name="connsiteX17693" fmla="*/ 807815 w 2810446"/>
              <a:gd name="connsiteY17693" fmla="*/ 359188 h 1405699"/>
              <a:gd name="connsiteX17694" fmla="*/ 810959 w 2810446"/>
              <a:gd name="connsiteY17694" fmla="*/ 362331 h 1405699"/>
              <a:gd name="connsiteX17695" fmla="*/ 887825 w 2810446"/>
              <a:gd name="connsiteY17695" fmla="*/ 254889 h 1405699"/>
              <a:gd name="connsiteX17696" fmla="*/ 890969 w 2810446"/>
              <a:gd name="connsiteY17696" fmla="*/ 251746 h 1405699"/>
              <a:gd name="connsiteX17697" fmla="*/ 887825 w 2810446"/>
              <a:gd name="connsiteY17697" fmla="*/ 248603 h 1405699"/>
              <a:gd name="connsiteX17698" fmla="*/ 884682 w 2810446"/>
              <a:gd name="connsiteY17698" fmla="*/ 251746 h 1405699"/>
              <a:gd name="connsiteX17699" fmla="*/ 887825 w 2810446"/>
              <a:gd name="connsiteY17699" fmla="*/ 254889 h 1405699"/>
              <a:gd name="connsiteX17700" fmla="*/ 896588 w 2810446"/>
              <a:gd name="connsiteY17700" fmla="*/ 244983 h 1405699"/>
              <a:gd name="connsiteX17701" fmla="*/ 899732 w 2810446"/>
              <a:gd name="connsiteY17701" fmla="*/ 241840 h 1405699"/>
              <a:gd name="connsiteX17702" fmla="*/ 896588 w 2810446"/>
              <a:gd name="connsiteY17702" fmla="*/ 238697 h 1405699"/>
              <a:gd name="connsiteX17703" fmla="*/ 893445 w 2810446"/>
              <a:gd name="connsiteY17703" fmla="*/ 241840 h 1405699"/>
              <a:gd name="connsiteX17704" fmla="*/ 896588 w 2810446"/>
              <a:gd name="connsiteY17704" fmla="*/ 244983 h 1405699"/>
              <a:gd name="connsiteX17705" fmla="*/ 905542 w 2810446"/>
              <a:gd name="connsiteY17705" fmla="*/ 235268 h 1405699"/>
              <a:gd name="connsiteX17706" fmla="*/ 908685 w 2810446"/>
              <a:gd name="connsiteY17706" fmla="*/ 232124 h 1405699"/>
              <a:gd name="connsiteX17707" fmla="*/ 905542 w 2810446"/>
              <a:gd name="connsiteY17707" fmla="*/ 228981 h 1405699"/>
              <a:gd name="connsiteX17708" fmla="*/ 902399 w 2810446"/>
              <a:gd name="connsiteY17708" fmla="*/ 232124 h 1405699"/>
              <a:gd name="connsiteX17709" fmla="*/ 905542 w 2810446"/>
              <a:gd name="connsiteY17709" fmla="*/ 235268 h 1405699"/>
              <a:gd name="connsiteX17710" fmla="*/ 914686 w 2810446"/>
              <a:gd name="connsiteY17710" fmla="*/ 225647 h 1405699"/>
              <a:gd name="connsiteX17711" fmla="*/ 917829 w 2810446"/>
              <a:gd name="connsiteY17711" fmla="*/ 222504 h 1405699"/>
              <a:gd name="connsiteX17712" fmla="*/ 914686 w 2810446"/>
              <a:gd name="connsiteY17712" fmla="*/ 219361 h 1405699"/>
              <a:gd name="connsiteX17713" fmla="*/ 911543 w 2810446"/>
              <a:gd name="connsiteY17713" fmla="*/ 222504 h 1405699"/>
              <a:gd name="connsiteX17714" fmla="*/ 914686 w 2810446"/>
              <a:gd name="connsiteY17714" fmla="*/ 225647 h 1405699"/>
              <a:gd name="connsiteX17715" fmla="*/ 924020 w 2810446"/>
              <a:gd name="connsiteY17715" fmla="*/ 216313 h 1405699"/>
              <a:gd name="connsiteX17716" fmla="*/ 927163 w 2810446"/>
              <a:gd name="connsiteY17716" fmla="*/ 213169 h 1405699"/>
              <a:gd name="connsiteX17717" fmla="*/ 924020 w 2810446"/>
              <a:gd name="connsiteY17717" fmla="*/ 210026 h 1405699"/>
              <a:gd name="connsiteX17718" fmla="*/ 920877 w 2810446"/>
              <a:gd name="connsiteY17718" fmla="*/ 213169 h 1405699"/>
              <a:gd name="connsiteX17719" fmla="*/ 924020 w 2810446"/>
              <a:gd name="connsiteY17719" fmla="*/ 216313 h 1405699"/>
              <a:gd name="connsiteX17720" fmla="*/ 933545 w 2810446"/>
              <a:gd name="connsiteY17720" fmla="*/ 207074 h 1405699"/>
              <a:gd name="connsiteX17721" fmla="*/ 936688 w 2810446"/>
              <a:gd name="connsiteY17721" fmla="*/ 203930 h 1405699"/>
              <a:gd name="connsiteX17722" fmla="*/ 933545 w 2810446"/>
              <a:gd name="connsiteY17722" fmla="*/ 200787 h 1405699"/>
              <a:gd name="connsiteX17723" fmla="*/ 930402 w 2810446"/>
              <a:gd name="connsiteY17723" fmla="*/ 203930 h 1405699"/>
              <a:gd name="connsiteX17724" fmla="*/ 933545 w 2810446"/>
              <a:gd name="connsiteY17724" fmla="*/ 207074 h 1405699"/>
              <a:gd name="connsiteX17725" fmla="*/ 943165 w 2810446"/>
              <a:gd name="connsiteY17725" fmla="*/ 198120 h 1405699"/>
              <a:gd name="connsiteX17726" fmla="*/ 946309 w 2810446"/>
              <a:gd name="connsiteY17726" fmla="*/ 194977 h 1405699"/>
              <a:gd name="connsiteX17727" fmla="*/ 943165 w 2810446"/>
              <a:gd name="connsiteY17727" fmla="*/ 191834 h 1405699"/>
              <a:gd name="connsiteX17728" fmla="*/ 940022 w 2810446"/>
              <a:gd name="connsiteY17728" fmla="*/ 194977 h 1405699"/>
              <a:gd name="connsiteX17729" fmla="*/ 943165 w 2810446"/>
              <a:gd name="connsiteY17729" fmla="*/ 198120 h 1405699"/>
              <a:gd name="connsiteX17730" fmla="*/ 953072 w 2810446"/>
              <a:gd name="connsiteY17730" fmla="*/ 189262 h 1405699"/>
              <a:gd name="connsiteX17731" fmla="*/ 956215 w 2810446"/>
              <a:gd name="connsiteY17731" fmla="*/ 186119 h 1405699"/>
              <a:gd name="connsiteX17732" fmla="*/ 953072 w 2810446"/>
              <a:gd name="connsiteY17732" fmla="*/ 182975 h 1405699"/>
              <a:gd name="connsiteX17733" fmla="*/ 949928 w 2810446"/>
              <a:gd name="connsiteY17733" fmla="*/ 186119 h 1405699"/>
              <a:gd name="connsiteX17734" fmla="*/ 953072 w 2810446"/>
              <a:gd name="connsiteY17734" fmla="*/ 189262 h 1405699"/>
              <a:gd name="connsiteX17735" fmla="*/ 963073 w 2810446"/>
              <a:gd name="connsiteY17735" fmla="*/ 180594 h 1405699"/>
              <a:gd name="connsiteX17736" fmla="*/ 966216 w 2810446"/>
              <a:gd name="connsiteY17736" fmla="*/ 177451 h 1405699"/>
              <a:gd name="connsiteX17737" fmla="*/ 963073 w 2810446"/>
              <a:gd name="connsiteY17737" fmla="*/ 174308 h 1405699"/>
              <a:gd name="connsiteX17738" fmla="*/ 959930 w 2810446"/>
              <a:gd name="connsiteY17738" fmla="*/ 177451 h 1405699"/>
              <a:gd name="connsiteX17739" fmla="*/ 963073 w 2810446"/>
              <a:gd name="connsiteY17739" fmla="*/ 180594 h 1405699"/>
              <a:gd name="connsiteX17740" fmla="*/ 973265 w 2810446"/>
              <a:gd name="connsiteY17740" fmla="*/ 172212 h 1405699"/>
              <a:gd name="connsiteX17741" fmla="*/ 976408 w 2810446"/>
              <a:gd name="connsiteY17741" fmla="*/ 169069 h 1405699"/>
              <a:gd name="connsiteX17742" fmla="*/ 973265 w 2810446"/>
              <a:gd name="connsiteY17742" fmla="*/ 165926 h 1405699"/>
              <a:gd name="connsiteX17743" fmla="*/ 970121 w 2810446"/>
              <a:gd name="connsiteY17743" fmla="*/ 169069 h 1405699"/>
              <a:gd name="connsiteX17744" fmla="*/ 973265 w 2810446"/>
              <a:gd name="connsiteY17744" fmla="*/ 172212 h 1405699"/>
              <a:gd name="connsiteX17745" fmla="*/ 983647 w 2810446"/>
              <a:gd name="connsiteY17745" fmla="*/ 163925 h 1405699"/>
              <a:gd name="connsiteX17746" fmla="*/ 986790 w 2810446"/>
              <a:gd name="connsiteY17746" fmla="*/ 160782 h 1405699"/>
              <a:gd name="connsiteX17747" fmla="*/ 983647 w 2810446"/>
              <a:gd name="connsiteY17747" fmla="*/ 157639 h 1405699"/>
              <a:gd name="connsiteX17748" fmla="*/ 980504 w 2810446"/>
              <a:gd name="connsiteY17748" fmla="*/ 160782 h 1405699"/>
              <a:gd name="connsiteX17749" fmla="*/ 983647 w 2810446"/>
              <a:gd name="connsiteY17749" fmla="*/ 163925 h 1405699"/>
              <a:gd name="connsiteX17750" fmla="*/ 994124 w 2810446"/>
              <a:gd name="connsiteY17750" fmla="*/ 155924 h 1405699"/>
              <a:gd name="connsiteX17751" fmla="*/ 997268 w 2810446"/>
              <a:gd name="connsiteY17751" fmla="*/ 152781 h 1405699"/>
              <a:gd name="connsiteX17752" fmla="*/ 994124 w 2810446"/>
              <a:gd name="connsiteY17752" fmla="*/ 149638 h 1405699"/>
              <a:gd name="connsiteX17753" fmla="*/ 990981 w 2810446"/>
              <a:gd name="connsiteY17753" fmla="*/ 152781 h 1405699"/>
              <a:gd name="connsiteX17754" fmla="*/ 994124 w 2810446"/>
              <a:gd name="connsiteY17754" fmla="*/ 155924 h 1405699"/>
              <a:gd name="connsiteX17755" fmla="*/ 1004792 w 2810446"/>
              <a:gd name="connsiteY17755" fmla="*/ 148019 h 1405699"/>
              <a:gd name="connsiteX17756" fmla="*/ 1007936 w 2810446"/>
              <a:gd name="connsiteY17756" fmla="*/ 144875 h 1405699"/>
              <a:gd name="connsiteX17757" fmla="*/ 1004792 w 2810446"/>
              <a:gd name="connsiteY17757" fmla="*/ 141732 h 1405699"/>
              <a:gd name="connsiteX17758" fmla="*/ 1001649 w 2810446"/>
              <a:gd name="connsiteY17758" fmla="*/ 144875 h 1405699"/>
              <a:gd name="connsiteX17759" fmla="*/ 1004792 w 2810446"/>
              <a:gd name="connsiteY17759" fmla="*/ 148019 h 1405699"/>
              <a:gd name="connsiteX17760" fmla="*/ 1015556 w 2810446"/>
              <a:gd name="connsiteY17760" fmla="*/ 140399 h 1405699"/>
              <a:gd name="connsiteX17761" fmla="*/ 1018699 w 2810446"/>
              <a:gd name="connsiteY17761" fmla="*/ 137255 h 1405699"/>
              <a:gd name="connsiteX17762" fmla="*/ 1015556 w 2810446"/>
              <a:gd name="connsiteY17762" fmla="*/ 134112 h 1405699"/>
              <a:gd name="connsiteX17763" fmla="*/ 1012412 w 2810446"/>
              <a:gd name="connsiteY17763" fmla="*/ 137255 h 1405699"/>
              <a:gd name="connsiteX17764" fmla="*/ 1015556 w 2810446"/>
              <a:gd name="connsiteY17764" fmla="*/ 140399 h 1405699"/>
              <a:gd name="connsiteX17765" fmla="*/ 1026509 w 2810446"/>
              <a:gd name="connsiteY17765" fmla="*/ 132969 h 1405699"/>
              <a:gd name="connsiteX17766" fmla="*/ 1029653 w 2810446"/>
              <a:gd name="connsiteY17766" fmla="*/ 129826 h 1405699"/>
              <a:gd name="connsiteX17767" fmla="*/ 1026509 w 2810446"/>
              <a:gd name="connsiteY17767" fmla="*/ 126683 h 1405699"/>
              <a:gd name="connsiteX17768" fmla="*/ 1023366 w 2810446"/>
              <a:gd name="connsiteY17768" fmla="*/ 129826 h 1405699"/>
              <a:gd name="connsiteX17769" fmla="*/ 1026509 w 2810446"/>
              <a:gd name="connsiteY17769" fmla="*/ 132969 h 1405699"/>
              <a:gd name="connsiteX17770" fmla="*/ 1037558 w 2810446"/>
              <a:gd name="connsiteY17770" fmla="*/ 125730 h 1405699"/>
              <a:gd name="connsiteX17771" fmla="*/ 1040702 w 2810446"/>
              <a:gd name="connsiteY17771" fmla="*/ 122587 h 1405699"/>
              <a:gd name="connsiteX17772" fmla="*/ 1037558 w 2810446"/>
              <a:gd name="connsiteY17772" fmla="*/ 119444 h 1405699"/>
              <a:gd name="connsiteX17773" fmla="*/ 1034415 w 2810446"/>
              <a:gd name="connsiteY17773" fmla="*/ 122587 h 1405699"/>
              <a:gd name="connsiteX17774" fmla="*/ 1037558 w 2810446"/>
              <a:gd name="connsiteY17774" fmla="*/ 125730 h 1405699"/>
              <a:gd name="connsiteX17775" fmla="*/ 1048798 w 2810446"/>
              <a:gd name="connsiteY17775" fmla="*/ 118777 h 1405699"/>
              <a:gd name="connsiteX17776" fmla="*/ 1051941 w 2810446"/>
              <a:gd name="connsiteY17776" fmla="*/ 115634 h 1405699"/>
              <a:gd name="connsiteX17777" fmla="*/ 1048798 w 2810446"/>
              <a:gd name="connsiteY17777" fmla="*/ 112490 h 1405699"/>
              <a:gd name="connsiteX17778" fmla="*/ 1045655 w 2810446"/>
              <a:gd name="connsiteY17778" fmla="*/ 115634 h 1405699"/>
              <a:gd name="connsiteX17779" fmla="*/ 1048798 w 2810446"/>
              <a:gd name="connsiteY17779" fmla="*/ 118777 h 1405699"/>
              <a:gd name="connsiteX17780" fmla="*/ 1060133 w 2810446"/>
              <a:gd name="connsiteY17780" fmla="*/ 111919 h 1405699"/>
              <a:gd name="connsiteX17781" fmla="*/ 1063276 w 2810446"/>
              <a:gd name="connsiteY17781" fmla="*/ 108776 h 1405699"/>
              <a:gd name="connsiteX17782" fmla="*/ 1060133 w 2810446"/>
              <a:gd name="connsiteY17782" fmla="*/ 105632 h 1405699"/>
              <a:gd name="connsiteX17783" fmla="*/ 1056989 w 2810446"/>
              <a:gd name="connsiteY17783" fmla="*/ 108776 h 1405699"/>
              <a:gd name="connsiteX17784" fmla="*/ 1060133 w 2810446"/>
              <a:gd name="connsiteY17784" fmla="*/ 111919 h 1405699"/>
              <a:gd name="connsiteX17785" fmla="*/ 1071658 w 2810446"/>
              <a:gd name="connsiteY17785" fmla="*/ 105347 h 1405699"/>
              <a:gd name="connsiteX17786" fmla="*/ 1074801 w 2810446"/>
              <a:gd name="connsiteY17786" fmla="*/ 102203 h 1405699"/>
              <a:gd name="connsiteX17787" fmla="*/ 1071658 w 2810446"/>
              <a:gd name="connsiteY17787" fmla="*/ 99060 h 1405699"/>
              <a:gd name="connsiteX17788" fmla="*/ 1068515 w 2810446"/>
              <a:gd name="connsiteY17788" fmla="*/ 102203 h 1405699"/>
              <a:gd name="connsiteX17789" fmla="*/ 1071658 w 2810446"/>
              <a:gd name="connsiteY17789" fmla="*/ 105347 h 1405699"/>
              <a:gd name="connsiteX17790" fmla="*/ 1083183 w 2810446"/>
              <a:gd name="connsiteY17790" fmla="*/ 98965 h 1405699"/>
              <a:gd name="connsiteX17791" fmla="*/ 1086326 w 2810446"/>
              <a:gd name="connsiteY17791" fmla="*/ 95822 h 1405699"/>
              <a:gd name="connsiteX17792" fmla="*/ 1083183 w 2810446"/>
              <a:gd name="connsiteY17792" fmla="*/ 92678 h 1405699"/>
              <a:gd name="connsiteX17793" fmla="*/ 1080040 w 2810446"/>
              <a:gd name="connsiteY17793" fmla="*/ 95822 h 1405699"/>
              <a:gd name="connsiteX17794" fmla="*/ 1083183 w 2810446"/>
              <a:gd name="connsiteY17794" fmla="*/ 98965 h 1405699"/>
              <a:gd name="connsiteX17795" fmla="*/ 1094899 w 2810446"/>
              <a:gd name="connsiteY17795" fmla="*/ 92869 h 1405699"/>
              <a:gd name="connsiteX17796" fmla="*/ 1098042 w 2810446"/>
              <a:gd name="connsiteY17796" fmla="*/ 89726 h 1405699"/>
              <a:gd name="connsiteX17797" fmla="*/ 1094899 w 2810446"/>
              <a:gd name="connsiteY17797" fmla="*/ 86582 h 1405699"/>
              <a:gd name="connsiteX17798" fmla="*/ 1091756 w 2810446"/>
              <a:gd name="connsiteY17798" fmla="*/ 89726 h 1405699"/>
              <a:gd name="connsiteX17799" fmla="*/ 1094899 w 2810446"/>
              <a:gd name="connsiteY17799" fmla="*/ 92869 h 1405699"/>
              <a:gd name="connsiteX17800" fmla="*/ 1106805 w 2810446"/>
              <a:gd name="connsiteY17800" fmla="*/ 86963 h 1405699"/>
              <a:gd name="connsiteX17801" fmla="*/ 1109948 w 2810446"/>
              <a:gd name="connsiteY17801" fmla="*/ 83820 h 1405699"/>
              <a:gd name="connsiteX17802" fmla="*/ 1106805 w 2810446"/>
              <a:gd name="connsiteY17802" fmla="*/ 80677 h 1405699"/>
              <a:gd name="connsiteX17803" fmla="*/ 1103662 w 2810446"/>
              <a:gd name="connsiteY17803" fmla="*/ 83820 h 1405699"/>
              <a:gd name="connsiteX17804" fmla="*/ 1106805 w 2810446"/>
              <a:gd name="connsiteY17804" fmla="*/ 86963 h 1405699"/>
              <a:gd name="connsiteX17805" fmla="*/ 1118711 w 2810446"/>
              <a:gd name="connsiteY17805" fmla="*/ 81248 h 1405699"/>
              <a:gd name="connsiteX17806" fmla="*/ 1121855 w 2810446"/>
              <a:gd name="connsiteY17806" fmla="*/ 78105 h 1405699"/>
              <a:gd name="connsiteX17807" fmla="*/ 1118711 w 2810446"/>
              <a:gd name="connsiteY17807" fmla="*/ 74962 h 1405699"/>
              <a:gd name="connsiteX17808" fmla="*/ 1115568 w 2810446"/>
              <a:gd name="connsiteY17808" fmla="*/ 78105 h 1405699"/>
              <a:gd name="connsiteX17809" fmla="*/ 1118711 w 2810446"/>
              <a:gd name="connsiteY17809" fmla="*/ 81248 h 1405699"/>
              <a:gd name="connsiteX17810" fmla="*/ 1130808 w 2810446"/>
              <a:gd name="connsiteY17810" fmla="*/ 75819 h 1405699"/>
              <a:gd name="connsiteX17811" fmla="*/ 1133951 w 2810446"/>
              <a:gd name="connsiteY17811" fmla="*/ 72676 h 1405699"/>
              <a:gd name="connsiteX17812" fmla="*/ 1130808 w 2810446"/>
              <a:gd name="connsiteY17812" fmla="*/ 69533 h 1405699"/>
              <a:gd name="connsiteX17813" fmla="*/ 1127665 w 2810446"/>
              <a:gd name="connsiteY17813" fmla="*/ 72676 h 1405699"/>
              <a:gd name="connsiteX17814" fmla="*/ 1130808 w 2810446"/>
              <a:gd name="connsiteY17814" fmla="*/ 75819 h 1405699"/>
              <a:gd name="connsiteX17815" fmla="*/ 1142905 w 2810446"/>
              <a:gd name="connsiteY17815" fmla="*/ 70580 h 1405699"/>
              <a:gd name="connsiteX17816" fmla="*/ 1146048 w 2810446"/>
              <a:gd name="connsiteY17816" fmla="*/ 67437 h 1405699"/>
              <a:gd name="connsiteX17817" fmla="*/ 1142905 w 2810446"/>
              <a:gd name="connsiteY17817" fmla="*/ 64294 h 1405699"/>
              <a:gd name="connsiteX17818" fmla="*/ 1139762 w 2810446"/>
              <a:gd name="connsiteY17818" fmla="*/ 67437 h 1405699"/>
              <a:gd name="connsiteX17819" fmla="*/ 1142905 w 2810446"/>
              <a:gd name="connsiteY17819" fmla="*/ 70580 h 1405699"/>
              <a:gd name="connsiteX17820" fmla="*/ 1155192 w 2810446"/>
              <a:gd name="connsiteY17820" fmla="*/ 65627 h 1405699"/>
              <a:gd name="connsiteX17821" fmla="*/ 1158335 w 2810446"/>
              <a:gd name="connsiteY17821" fmla="*/ 62484 h 1405699"/>
              <a:gd name="connsiteX17822" fmla="*/ 1155192 w 2810446"/>
              <a:gd name="connsiteY17822" fmla="*/ 59341 h 1405699"/>
              <a:gd name="connsiteX17823" fmla="*/ 1152049 w 2810446"/>
              <a:gd name="connsiteY17823" fmla="*/ 62484 h 1405699"/>
              <a:gd name="connsiteX17824" fmla="*/ 1155192 w 2810446"/>
              <a:gd name="connsiteY17824" fmla="*/ 65627 h 1405699"/>
              <a:gd name="connsiteX17825" fmla="*/ 1167479 w 2810446"/>
              <a:gd name="connsiteY17825" fmla="*/ 60865 h 1405699"/>
              <a:gd name="connsiteX17826" fmla="*/ 1170623 w 2810446"/>
              <a:gd name="connsiteY17826" fmla="*/ 57722 h 1405699"/>
              <a:gd name="connsiteX17827" fmla="*/ 1167479 w 2810446"/>
              <a:gd name="connsiteY17827" fmla="*/ 54578 h 1405699"/>
              <a:gd name="connsiteX17828" fmla="*/ 1164336 w 2810446"/>
              <a:gd name="connsiteY17828" fmla="*/ 57722 h 1405699"/>
              <a:gd name="connsiteX17829" fmla="*/ 1167479 w 2810446"/>
              <a:gd name="connsiteY17829" fmla="*/ 60865 h 1405699"/>
              <a:gd name="connsiteX17830" fmla="*/ 1179957 w 2810446"/>
              <a:gd name="connsiteY17830" fmla="*/ 56293 h 1405699"/>
              <a:gd name="connsiteX17831" fmla="*/ 1183100 w 2810446"/>
              <a:gd name="connsiteY17831" fmla="*/ 53150 h 1405699"/>
              <a:gd name="connsiteX17832" fmla="*/ 1179957 w 2810446"/>
              <a:gd name="connsiteY17832" fmla="*/ 50006 h 1405699"/>
              <a:gd name="connsiteX17833" fmla="*/ 1176814 w 2810446"/>
              <a:gd name="connsiteY17833" fmla="*/ 53150 h 1405699"/>
              <a:gd name="connsiteX17834" fmla="*/ 1179957 w 2810446"/>
              <a:gd name="connsiteY17834" fmla="*/ 56293 h 1405699"/>
              <a:gd name="connsiteX17835" fmla="*/ 1192435 w 2810446"/>
              <a:gd name="connsiteY17835" fmla="*/ 52102 h 1405699"/>
              <a:gd name="connsiteX17836" fmla="*/ 1195578 w 2810446"/>
              <a:gd name="connsiteY17836" fmla="*/ 48959 h 1405699"/>
              <a:gd name="connsiteX17837" fmla="*/ 1192435 w 2810446"/>
              <a:gd name="connsiteY17837" fmla="*/ 45815 h 1405699"/>
              <a:gd name="connsiteX17838" fmla="*/ 1189292 w 2810446"/>
              <a:gd name="connsiteY17838" fmla="*/ 48959 h 1405699"/>
              <a:gd name="connsiteX17839" fmla="*/ 1192435 w 2810446"/>
              <a:gd name="connsiteY17839" fmla="*/ 52102 h 1405699"/>
              <a:gd name="connsiteX17840" fmla="*/ 1671542 w 2810446"/>
              <a:gd name="connsiteY17840" fmla="*/ 68104 h 1405699"/>
              <a:gd name="connsiteX17841" fmla="*/ 1674686 w 2810446"/>
              <a:gd name="connsiteY17841" fmla="*/ 64961 h 1405699"/>
              <a:gd name="connsiteX17842" fmla="*/ 1671542 w 2810446"/>
              <a:gd name="connsiteY17842" fmla="*/ 61817 h 1405699"/>
              <a:gd name="connsiteX17843" fmla="*/ 1668399 w 2810446"/>
              <a:gd name="connsiteY17843" fmla="*/ 64961 h 1405699"/>
              <a:gd name="connsiteX17844" fmla="*/ 1671542 w 2810446"/>
              <a:gd name="connsiteY17844" fmla="*/ 68104 h 1405699"/>
              <a:gd name="connsiteX17845" fmla="*/ 1683734 w 2810446"/>
              <a:gd name="connsiteY17845" fmla="*/ 73152 h 1405699"/>
              <a:gd name="connsiteX17846" fmla="*/ 1686878 w 2810446"/>
              <a:gd name="connsiteY17846" fmla="*/ 70009 h 1405699"/>
              <a:gd name="connsiteX17847" fmla="*/ 1683734 w 2810446"/>
              <a:gd name="connsiteY17847" fmla="*/ 66866 h 1405699"/>
              <a:gd name="connsiteX17848" fmla="*/ 1680591 w 2810446"/>
              <a:gd name="connsiteY17848" fmla="*/ 70009 h 1405699"/>
              <a:gd name="connsiteX17849" fmla="*/ 1683734 w 2810446"/>
              <a:gd name="connsiteY17849" fmla="*/ 73152 h 1405699"/>
              <a:gd name="connsiteX17850" fmla="*/ 1695831 w 2810446"/>
              <a:gd name="connsiteY17850" fmla="*/ 78486 h 1405699"/>
              <a:gd name="connsiteX17851" fmla="*/ 1698974 w 2810446"/>
              <a:gd name="connsiteY17851" fmla="*/ 75343 h 1405699"/>
              <a:gd name="connsiteX17852" fmla="*/ 1695831 w 2810446"/>
              <a:gd name="connsiteY17852" fmla="*/ 72200 h 1405699"/>
              <a:gd name="connsiteX17853" fmla="*/ 1692688 w 2810446"/>
              <a:gd name="connsiteY17853" fmla="*/ 75343 h 1405699"/>
              <a:gd name="connsiteX17854" fmla="*/ 1695831 w 2810446"/>
              <a:gd name="connsiteY17854" fmla="*/ 78486 h 1405699"/>
              <a:gd name="connsiteX17855" fmla="*/ 1707833 w 2810446"/>
              <a:gd name="connsiteY17855" fmla="*/ 84106 h 1405699"/>
              <a:gd name="connsiteX17856" fmla="*/ 1710976 w 2810446"/>
              <a:gd name="connsiteY17856" fmla="*/ 80963 h 1405699"/>
              <a:gd name="connsiteX17857" fmla="*/ 1707833 w 2810446"/>
              <a:gd name="connsiteY17857" fmla="*/ 77819 h 1405699"/>
              <a:gd name="connsiteX17858" fmla="*/ 1704689 w 2810446"/>
              <a:gd name="connsiteY17858" fmla="*/ 80963 h 1405699"/>
              <a:gd name="connsiteX17859" fmla="*/ 1707833 w 2810446"/>
              <a:gd name="connsiteY17859" fmla="*/ 84106 h 1405699"/>
              <a:gd name="connsiteX17860" fmla="*/ 1719739 w 2810446"/>
              <a:gd name="connsiteY17860" fmla="*/ 89916 h 1405699"/>
              <a:gd name="connsiteX17861" fmla="*/ 1722882 w 2810446"/>
              <a:gd name="connsiteY17861" fmla="*/ 86773 h 1405699"/>
              <a:gd name="connsiteX17862" fmla="*/ 1719739 w 2810446"/>
              <a:gd name="connsiteY17862" fmla="*/ 83630 h 1405699"/>
              <a:gd name="connsiteX17863" fmla="*/ 1716596 w 2810446"/>
              <a:gd name="connsiteY17863" fmla="*/ 86773 h 1405699"/>
              <a:gd name="connsiteX17864" fmla="*/ 1719739 w 2810446"/>
              <a:gd name="connsiteY17864" fmla="*/ 89916 h 1405699"/>
              <a:gd name="connsiteX17865" fmla="*/ 1810417 w 2810446"/>
              <a:gd name="connsiteY17865" fmla="*/ 144209 h 1405699"/>
              <a:gd name="connsiteX17866" fmla="*/ 1813560 w 2810446"/>
              <a:gd name="connsiteY17866" fmla="*/ 141065 h 1405699"/>
              <a:gd name="connsiteX17867" fmla="*/ 1810417 w 2810446"/>
              <a:gd name="connsiteY17867" fmla="*/ 137922 h 1405699"/>
              <a:gd name="connsiteX17868" fmla="*/ 1807274 w 2810446"/>
              <a:gd name="connsiteY17868" fmla="*/ 141065 h 1405699"/>
              <a:gd name="connsiteX17869" fmla="*/ 1810417 w 2810446"/>
              <a:gd name="connsiteY17869" fmla="*/ 144209 h 1405699"/>
              <a:gd name="connsiteX17870" fmla="*/ 1821180 w 2810446"/>
              <a:gd name="connsiteY17870" fmla="*/ 151924 h 1405699"/>
              <a:gd name="connsiteX17871" fmla="*/ 1824323 w 2810446"/>
              <a:gd name="connsiteY17871" fmla="*/ 148781 h 1405699"/>
              <a:gd name="connsiteX17872" fmla="*/ 1821180 w 2810446"/>
              <a:gd name="connsiteY17872" fmla="*/ 145637 h 1405699"/>
              <a:gd name="connsiteX17873" fmla="*/ 1818037 w 2810446"/>
              <a:gd name="connsiteY17873" fmla="*/ 148781 h 1405699"/>
              <a:gd name="connsiteX17874" fmla="*/ 1821180 w 2810446"/>
              <a:gd name="connsiteY17874" fmla="*/ 151924 h 1405699"/>
              <a:gd name="connsiteX17875" fmla="*/ 1831753 w 2810446"/>
              <a:gd name="connsiteY17875" fmla="*/ 159925 h 1405699"/>
              <a:gd name="connsiteX17876" fmla="*/ 1834896 w 2810446"/>
              <a:gd name="connsiteY17876" fmla="*/ 156781 h 1405699"/>
              <a:gd name="connsiteX17877" fmla="*/ 1831753 w 2810446"/>
              <a:gd name="connsiteY17877" fmla="*/ 153638 h 1405699"/>
              <a:gd name="connsiteX17878" fmla="*/ 1828610 w 2810446"/>
              <a:gd name="connsiteY17878" fmla="*/ 156781 h 1405699"/>
              <a:gd name="connsiteX17879" fmla="*/ 1831753 w 2810446"/>
              <a:gd name="connsiteY17879" fmla="*/ 159925 h 1405699"/>
              <a:gd name="connsiteX17880" fmla="*/ 1842135 w 2810446"/>
              <a:gd name="connsiteY17880" fmla="*/ 168021 h 1405699"/>
              <a:gd name="connsiteX17881" fmla="*/ 1845278 w 2810446"/>
              <a:gd name="connsiteY17881" fmla="*/ 164878 h 1405699"/>
              <a:gd name="connsiteX17882" fmla="*/ 1842135 w 2810446"/>
              <a:gd name="connsiteY17882" fmla="*/ 161735 h 1405699"/>
              <a:gd name="connsiteX17883" fmla="*/ 1838992 w 2810446"/>
              <a:gd name="connsiteY17883" fmla="*/ 164878 h 1405699"/>
              <a:gd name="connsiteX17884" fmla="*/ 1842135 w 2810446"/>
              <a:gd name="connsiteY17884" fmla="*/ 168021 h 1405699"/>
              <a:gd name="connsiteX17885" fmla="*/ 1872425 w 2810446"/>
              <a:gd name="connsiteY17885" fmla="*/ 193643 h 1405699"/>
              <a:gd name="connsiteX17886" fmla="*/ 1875568 w 2810446"/>
              <a:gd name="connsiteY17886" fmla="*/ 190500 h 1405699"/>
              <a:gd name="connsiteX17887" fmla="*/ 1872425 w 2810446"/>
              <a:gd name="connsiteY17887" fmla="*/ 187357 h 1405699"/>
              <a:gd name="connsiteX17888" fmla="*/ 1869281 w 2810446"/>
              <a:gd name="connsiteY17888" fmla="*/ 190500 h 1405699"/>
              <a:gd name="connsiteX17889" fmla="*/ 1872425 w 2810446"/>
              <a:gd name="connsiteY17889" fmla="*/ 193643 h 1405699"/>
              <a:gd name="connsiteX17890" fmla="*/ 1882235 w 2810446"/>
              <a:gd name="connsiteY17890" fmla="*/ 202597 h 1405699"/>
              <a:gd name="connsiteX17891" fmla="*/ 1885379 w 2810446"/>
              <a:gd name="connsiteY17891" fmla="*/ 199454 h 1405699"/>
              <a:gd name="connsiteX17892" fmla="*/ 1882235 w 2810446"/>
              <a:gd name="connsiteY17892" fmla="*/ 196310 h 1405699"/>
              <a:gd name="connsiteX17893" fmla="*/ 1879092 w 2810446"/>
              <a:gd name="connsiteY17893" fmla="*/ 199454 h 1405699"/>
              <a:gd name="connsiteX17894" fmla="*/ 1882235 w 2810446"/>
              <a:gd name="connsiteY17894" fmla="*/ 202597 h 1405699"/>
              <a:gd name="connsiteX17895" fmla="*/ 1891856 w 2810446"/>
              <a:gd name="connsiteY17895" fmla="*/ 211646 h 1405699"/>
              <a:gd name="connsiteX17896" fmla="*/ 1894999 w 2810446"/>
              <a:gd name="connsiteY17896" fmla="*/ 208502 h 1405699"/>
              <a:gd name="connsiteX17897" fmla="*/ 1891856 w 2810446"/>
              <a:gd name="connsiteY17897" fmla="*/ 205359 h 1405699"/>
              <a:gd name="connsiteX17898" fmla="*/ 1888712 w 2810446"/>
              <a:gd name="connsiteY17898" fmla="*/ 208502 h 1405699"/>
              <a:gd name="connsiteX17899" fmla="*/ 1891856 w 2810446"/>
              <a:gd name="connsiteY17899" fmla="*/ 211646 h 1405699"/>
              <a:gd name="connsiteX17900" fmla="*/ 1901285 w 2810446"/>
              <a:gd name="connsiteY17900" fmla="*/ 220980 h 1405699"/>
              <a:gd name="connsiteX17901" fmla="*/ 1904429 w 2810446"/>
              <a:gd name="connsiteY17901" fmla="*/ 217837 h 1405699"/>
              <a:gd name="connsiteX17902" fmla="*/ 1901285 w 2810446"/>
              <a:gd name="connsiteY17902" fmla="*/ 214694 h 1405699"/>
              <a:gd name="connsiteX17903" fmla="*/ 1898142 w 2810446"/>
              <a:gd name="connsiteY17903" fmla="*/ 217837 h 1405699"/>
              <a:gd name="connsiteX17904" fmla="*/ 1901285 w 2810446"/>
              <a:gd name="connsiteY17904" fmla="*/ 220980 h 1405699"/>
              <a:gd name="connsiteX17905" fmla="*/ 1910525 w 2810446"/>
              <a:gd name="connsiteY17905" fmla="*/ 230410 h 1405699"/>
              <a:gd name="connsiteX17906" fmla="*/ 1913668 w 2810446"/>
              <a:gd name="connsiteY17906" fmla="*/ 227267 h 1405699"/>
              <a:gd name="connsiteX17907" fmla="*/ 1910525 w 2810446"/>
              <a:gd name="connsiteY17907" fmla="*/ 224123 h 1405699"/>
              <a:gd name="connsiteX17908" fmla="*/ 1907381 w 2810446"/>
              <a:gd name="connsiteY17908" fmla="*/ 227267 h 1405699"/>
              <a:gd name="connsiteX17909" fmla="*/ 1910525 w 2810446"/>
              <a:gd name="connsiteY17909" fmla="*/ 230410 h 1405699"/>
              <a:gd name="connsiteX17910" fmla="*/ 1919573 w 2810446"/>
              <a:gd name="connsiteY17910" fmla="*/ 240030 h 1405699"/>
              <a:gd name="connsiteX17911" fmla="*/ 1922717 w 2810446"/>
              <a:gd name="connsiteY17911" fmla="*/ 236887 h 1405699"/>
              <a:gd name="connsiteX17912" fmla="*/ 1919573 w 2810446"/>
              <a:gd name="connsiteY17912" fmla="*/ 233744 h 1405699"/>
              <a:gd name="connsiteX17913" fmla="*/ 1916430 w 2810446"/>
              <a:gd name="connsiteY17913" fmla="*/ 236887 h 1405699"/>
              <a:gd name="connsiteX17914" fmla="*/ 1919573 w 2810446"/>
              <a:gd name="connsiteY17914" fmla="*/ 240030 h 1405699"/>
              <a:gd name="connsiteX17915" fmla="*/ 1928432 w 2810446"/>
              <a:gd name="connsiteY17915" fmla="*/ 249841 h 1405699"/>
              <a:gd name="connsiteX17916" fmla="*/ 1931575 w 2810446"/>
              <a:gd name="connsiteY17916" fmla="*/ 246698 h 1405699"/>
              <a:gd name="connsiteX17917" fmla="*/ 1928432 w 2810446"/>
              <a:gd name="connsiteY17917" fmla="*/ 243554 h 1405699"/>
              <a:gd name="connsiteX17918" fmla="*/ 1925288 w 2810446"/>
              <a:gd name="connsiteY17918" fmla="*/ 246698 h 1405699"/>
              <a:gd name="connsiteX17919" fmla="*/ 1928432 w 2810446"/>
              <a:gd name="connsiteY17919" fmla="*/ 249841 h 1405699"/>
              <a:gd name="connsiteX17920" fmla="*/ 1937099 w 2810446"/>
              <a:gd name="connsiteY17920" fmla="*/ 259842 h 1405699"/>
              <a:gd name="connsiteX17921" fmla="*/ 1940243 w 2810446"/>
              <a:gd name="connsiteY17921" fmla="*/ 256699 h 1405699"/>
              <a:gd name="connsiteX17922" fmla="*/ 1937099 w 2810446"/>
              <a:gd name="connsiteY17922" fmla="*/ 253556 h 1405699"/>
              <a:gd name="connsiteX17923" fmla="*/ 1933956 w 2810446"/>
              <a:gd name="connsiteY17923" fmla="*/ 256699 h 1405699"/>
              <a:gd name="connsiteX17924" fmla="*/ 1937099 w 2810446"/>
              <a:gd name="connsiteY17924" fmla="*/ 259842 h 1405699"/>
              <a:gd name="connsiteX17925" fmla="*/ 1945577 w 2810446"/>
              <a:gd name="connsiteY17925" fmla="*/ 270034 h 1405699"/>
              <a:gd name="connsiteX17926" fmla="*/ 1948720 w 2810446"/>
              <a:gd name="connsiteY17926" fmla="*/ 266891 h 1405699"/>
              <a:gd name="connsiteX17927" fmla="*/ 1945577 w 2810446"/>
              <a:gd name="connsiteY17927" fmla="*/ 263747 h 1405699"/>
              <a:gd name="connsiteX17928" fmla="*/ 1942433 w 2810446"/>
              <a:gd name="connsiteY17928" fmla="*/ 266891 h 1405699"/>
              <a:gd name="connsiteX17929" fmla="*/ 1945577 w 2810446"/>
              <a:gd name="connsiteY17929" fmla="*/ 270034 h 1405699"/>
              <a:gd name="connsiteX17930" fmla="*/ 1953863 w 2810446"/>
              <a:gd name="connsiteY17930" fmla="*/ 280321 h 1405699"/>
              <a:gd name="connsiteX17931" fmla="*/ 1957007 w 2810446"/>
              <a:gd name="connsiteY17931" fmla="*/ 277178 h 1405699"/>
              <a:gd name="connsiteX17932" fmla="*/ 1953863 w 2810446"/>
              <a:gd name="connsiteY17932" fmla="*/ 274034 h 1405699"/>
              <a:gd name="connsiteX17933" fmla="*/ 1950720 w 2810446"/>
              <a:gd name="connsiteY17933" fmla="*/ 277178 h 1405699"/>
              <a:gd name="connsiteX17934" fmla="*/ 1953863 w 2810446"/>
              <a:gd name="connsiteY17934" fmla="*/ 280321 h 1405699"/>
              <a:gd name="connsiteX17935" fmla="*/ 1961960 w 2810446"/>
              <a:gd name="connsiteY17935" fmla="*/ 290798 h 1405699"/>
              <a:gd name="connsiteX17936" fmla="*/ 1965103 w 2810446"/>
              <a:gd name="connsiteY17936" fmla="*/ 287655 h 1405699"/>
              <a:gd name="connsiteX17937" fmla="*/ 1961960 w 2810446"/>
              <a:gd name="connsiteY17937" fmla="*/ 284512 h 1405699"/>
              <a:gd name="connsiteX17938" fmla="*/ 1958816 w 2810446"/>
              <a:gd name="connsiteY17938" fmla="*/ 287655 h 1405699"/>
              <a:gd name="connsiteX17939" fmla="*/ 1961960 w 2810446"/>
              <a:gd name="connsiteY17939" fmla="*/ 290798 h 1405699"/>
              <a:gd name="connsiteX17940" fmla="*/ 1969865 w 2810446"/>
              <a:gd name="connsiteY17940" fmla="*/ 301371 h 1405699"/>
              <a:gd name="connsiteX17941" fmla="*/ 1973009 w 2810446"/>
              <a:gd name="connsiteY17941" fmla="*/ 298228 h 1405699"/>
              <a:gd name="connsiteX17942" fmla="*/ 1969865 w 2810446"/>
              <a:gd name="connsiteY17942" fmla="*/ 295085 h 1405699"/>
              <a:gd name="connsiteX17943" fmla="*/ 1966722 w 2810446"/>
              <a:gd name="connsiteY17943" fmla="*/ 298228 h 1405699"/>
              <a:gd name="connsiteX17944" fmla="*/ 1969865 w 2810446"/>
              <a:gd name="connsiteY17944" fmla="*/ 301371 h 1405699"/>
              <a:gd name="connsiteX17945" fmla="*/ 1977581 w 2810446"/>
              <a:gd name="connsiteY17945" fmla="*/ 312134 h 1405699"/>
              <a:gd name="connsiteX17946" fmla="*/ 1980724 w 2810446"/>
              <a:gd name="connsiteY17946" fmla="*/ 308991 h 1405699"/>
              <a:gd name="connsiteX17947" fmla="*/ 1977581 w 2810446"/>
              <a:gd name="connsiteY17947" fmla="*/ 305848 h 1405699"/>
              <a:gd name="connsiteX17948" fmla="*/ 1974437 w 2810446"/>
              <a:gd name="connsiteY17948" fmla="*/ 308991 h 1405699"/>
              <a:gd name="connsiteX17949" fmla="*/ 1977581 w 2810446"/>
              <a:gd name="connsiteY17949" fmla="*/ 312134 h 1405699"/>
              <a:gd name="connsiteX17950" fmla="*/ 1985105 w 2810446"/>
              <a:gd name="connsiteY17950" fmla="*/ 323088 h 1405699"/>
              <a:gd name="connsiteX17951" fmla="*/ 1988249 w 2810446"/>
              <a:gd name="connsiteY17951" fmla="*/ 319945 h 1405699"/>
              <a:gd name="connsiteX17952" fmla="*/ 1985105 w 2810446"/>
              <a:gd name="connsiteY17952" fmla="*/ 316801 h 1405699"/>
              <a:gd name="connsiteX17953" fmla="*/ 1981962 w 2810446"/>
              <a:gd name="connsiteY17953" fmla="*/ 319945 h 1405699"/>
              <a:gd name="connsiteX17954" fmla="*/ 1985105 w 2810446"/>
              <a:gd name="connsiteY17954" fmla="*/ 323088 h 1405699"/>
              <a:gd name="connsiteX17955" fmla="*/ 1992344 w 2810446"/>
              <a:gd name="connsiteY17955" fmla="*/ 334137 h 1405699"/>
              <a:gd name="connsiteX17956" fmla="*/ 1995488 w 2810446"/>
              <a:gd name="connsiteY17956" fmla="*/ 330994 h 1405699"/>
              <a:gd name="connsiteX17957" fmla="*/ 1992344 w 2810446"/>
              <a:gd name="connsiteY17957" fmla="*/ 327850 h 1405699"/>
              <a:gd name="connsiteX17958" fmla="*/ 1989201 w 2810446"/>
              <a:gd name="connsiteY17958" fmla="*/ 330994 h 1405699"/>
              <a:gd name="connsiteX17959" fmla="*/ 1992344 w 2810446"/>
              <a:gd name="connsiteY17959" fmla="*/ 334137 h 1405699"/>
              <a:gd name="connsiteX17960" fmla="*/ 1999393 w 2810446"/>
              <a:gd name="connsiteY17960" fmla="*/ 345281 h 1405699"/>
              <a:gd name="connsiteX17961" fmla="*/ 2002536 w 2810446"/>
              <a:gd name="connsiteY17961" fmla="*/ 342138 h 1405699"/>
              <a:gd name="connsiteX17962" fmla="*/ 1999393 w 2810446"/>
              <a:gd name="connsiteY17962" fmla="*/ 338995 h 1405699"/>
              <a:gd name="connsiteX17963" fmla="*/ 1996250 w 2810446"/>
              <a:gd name="connsiteY17963" fmla="*/ 342138 h 1405699"/>
              <a:gd name="connsiteX17964" fmla="*/ 1999393 w 2810446"/>
              <a:gd name="connsiteY17964" fmla="*/ 345281 h 1405699"/>
              <a:gd name="connsiteX17965" fmla="*/ 2006251 w 2810446"/>
              <a:gd name="connsiteY17965" fmla="*/ 356616 h 1405699"/>
              <a:gd name="connsiteX17966" fmla="*/ 2009394 w 2810446"/>
              <a:gd name="connsiteY17966" fmla="*/ 353473 h 1405699"/>
              <a:gd name="connsiteX17967" fmla="*/ 2006251 w 2810446"/>
              <a:gd name="connsiteY17967" fmla="*/ 350330 h 1405699"/>
              <a:gd name="connsiteX17968" fmla="*/ 2003108 w 2810446"/>
              <a:gd name="connsiteY17968" fmla="*/ 353473 h 1405699"/>
              <a:gd name="connsiteX17969" fmla="*/ 2006251 w 2810446"/>
              <a:gd name="connsiteY17969" fmla="*/ 356616 h 1405699"/>
              <a:gd name="connsiteX17970" fmla="*/ 2012918 w 2810446"/>
              <a:gd name="connsiteY17970" fmla="*/ 368046 h 1405699"/>
              <a:gd name="connsiteX17971" fmla="*/ 2016062 w 2810446"/>
              <a:gd name="connsiteY17971" fmla="*/ 364903 h 1405699"/>
              <a:gd name="connsiteX17972" fmla="*/ 2012918 w 2810446"/>
              <a:gd name="connsiteY17972" fmla="*/ 361760 h 1405699"/>
              <a:gd name="connsiteX17973" fmla="*/ 2009775 w 2810446"/>
              <a:gd name="connsiteY17973" fmla="*/ 364903 h 1405699"/>
              <a:gd name="connsiteX17974" fmla="*/ 2012918 w 2810446"/>
              <a:gd name="connsiteY17974" fmla="*/ 368046 h 1405699"/>
              <a:gd name="connsiteX17975" fmla="*/ 2019300 w 2810446"/>
              <a:gd name="connsiteY17975" fmla="*/ 379571 h 1405699"/>
              <a:gd name="connsiteX17976" fmla="*/ 2022443 w 2810446"/>
              <a:gd name="connsiteY17976" fmla="*/ 376428 h 1405699"/>
              <a:gd name="connsiteX17977" fmla="*/ 2019300 w 2810446"/>
              <a:gd name="connsiteY17977" fmla="*/ 373285 h 1405699"/>
              <a:gd name="connsiteX17978" fmla="*/ 2016157 w 2810446"/>
              <a:gd name="connsiteY17978" fmla="*/ 376428 h 1405699"/>
              <a:gd name="connsiteX17979" fmla="*/ 2019300 w 2810446"/>
              <a:gd name="connsiteY17979" fmla="*/ 379571 h 1405699"/>
              <a:gd name="connsiteX17980" fmla="*/ 2025491 w 2810446"/>
              <a:gd name="connsiteY17980" fmla="*/ 391287 h 1405699"/>
              <a:gd name="connsiteX17981" fmla="*/ 2028635 w 2810446"/>
              <a:gd name="connsiteY17981" fmla="*/ 388144 h 1405699"/>
              <a:gd name="connsiteX17982" fmla="*/ 2025491 w 2810446"/>
              <a:gd name="connsiteY17982" fmla="*/ 385000 h 1405699"/>
              <a:gd name="connsiteX17983" fmla="*/ 2022348 w 2810446"/>
              <a:gd name="connsiteY17983" fmla="*/ 388144 h 1405699"/>
              <a:gd name="connsiteX17984" fmla="*/ 2025491 w 2810446"/>
              <a:gd name="connsiteY17984" fmla="*/ 391287 h 1405699"/>
              <a:gd name="connsiteX17985" fmla="*/ 2031492 w 2810446"/>
              <a:gd name="connsiteY17985" fmla="*/ 403098 h 1405699"/>
              <a:gd name="connsiteX17986" fmla="*/ 2034635 w 2810446"/>
              <a:gd name="connsiteY17986" fmla="*/ 399955 h 1405699"/>
              <a:gd name="connsiteX17987" fmla="*/ 2031492 w 2810446"/>
              <a:gd name="connsiteY17987" fmla="*/ 396812 h 1405699"/>
              <a:gd name="connsiteX17988" fmla="*/ 2028349 w 2810446"/>
              <a:gd name="connsiteY17988" fmla="*/ 399955 h 1405699"/>
              <a:gd name="connsiteX17989" fmla="*/ 2031492 w 2810446"/>
              <a:gd name="connsiteY17989" fmla="*/ 403098 h 1405699"/>
              <a:gd name="connsiteX17990" fmla="*/ 2037207 w 2810446"/>
              <a:gd name="connsiteY17990" fmla="*/ 415004 h 1405699"/>
              <a:gd name="connsiteX17991" fmla="*/ 2040350 w 2810446"/>
              <a:gd name="connsiteY17991" fmla="*/ 411861 h 1405699"/>
              <a:gd name="connsiteX17992" fmla="*/ 2037207 w 2810446"/>
              <a:gd name="connsiteY17992" fmla="*/ 408718 h 1405699"/>
              <a:gd name="connsiteX17993" fmla="*/ 2034064 w 2810446"/>
              <a:gd name="connsiteY17993" fmla="*/ 411861 h 1405699"/>
              <a:gd name="connsiteX17994" fmla="*/ 2037207 w 2810446"/>
              <a:gd name="connsiteY17994" fmla="*/ 415004 h 1405699"/>
              <a:gd name="connsiteX17995" fmla="*/ 2042732 w 2810446"/>
              <a:gd name="connsiteY17995" fmla="*/ 427006 h 1405699"/>
              <a:gd name="connsiteX17996" fmla="*/ 2045875 w 2810446"/>
              <a:gd name="connsiteY17996" fmla="*/ 423863 h 1405699"/>
              <a:gd name="connsiteX17997" fmla="*/ 2042732 w 2810446"/>
              <a:gd name="connsiteY17997" fmla="*/ 420719 h 1405699"/>
              <a:gd name="connsiteX17998" fmla="*/ 2039588 w 2810446"/>
              <a:gd name="connsiteY17998" fmla="*/ 423863 h 1405699"/>
              <a:gd name="connsiteX17999" fmla="*/ 2042732 w 2810446"/>
              <a:gd name="connsiteY17999" fmla="*/ 427006 h 1405699"/>
              <a:gd name="connsiteX18000" fmla="*/ 2047970 w 2810446"/>
              <a:gd name="connsiteY18000" fmla="*/ 439198 h 1405699"/>
              <a:gd name="connsiteX18001" fmla="*/ 2051114 w 2810446"/>
              <a:gd name="connsiteY18001" fmla="*/ 436055 h 1405699"/>
              <a:gd name="connsiteX18002" fmla="*/ 2047970 w 2810446"/>
              <a:gd name="connsiteY18002" fmla="*/ 432911 h 1405699"/>
              <a:gd name="connsiteX18003" fmla="*/ 2044827 w 2810446"/>
              <a:gd name="connsiteY18003" fmla="*/ 436055 h 1405699"/>
              <a:gd name="connsiteX18004" fmla="*/ 2047970 w 2810446"/>
              <a:gd name="connsiteY18004" fmla="*/ 439198 h 1405699"/>
              <a:gd name="connsiteX18005" fmla="*/ 2053018 w 2810446"/>
              <a:gd name="connsiteY18005" fmla="*/ 451390 h 1405699"/>
              <a:gd name="connsiteX18006" fmla="*/ 2056162 w 2810446"/>
              <a:gd name="connsiteY18006" fmla="*/ 448247 h 1405699"/>
              <a:gd name="connsiteX18007" fmla="*/ 2053018 w 2810446"/>
              <a:gd name="connsiteY18007" fmla="*/ 445103 h 1405699"/>
              <a:gd name="connsiteX18008" fmla="*/ 2049875 w 2810446"/>
              <a:gd name="connsiteY18008" fmla="*/ 448247 h 1405699"/>
              <a:gd name="connsiteX18009" fmla="*/ 2053018 w 2810446"/>
              <a:gd name="connsiteY18009" fmla="*/ 451390 h 1405699"/>
              <a:gd name="connsiteX18010" fmla="*/ 2057876 w 2810446"/>
              <a:gd name="connsiteY18010" fmla="*/ 463772 h 1405699"/>
              <a:gd name="connsiteX18011" fmla="*/ 2061020 w 2810446"/>
              <a:gd name="connsiteY18011" fmla="*/ 460629 h 1405699"/>
              <a:gd name="connsiteX18012" fmla="*/ 2057876 w 2810446"/>
              <a:gd name="connsiteY18012" fmla="*/ 457486 h 1405699"/>
              <a:gd name="connsiteX18013" fmla="*/ 2054733 w 2810446"/>
              <a:gd name="connsiteY18013" fmla="*/ 460629 h 1405699"/>
              <a:gd name="connsiteX18014" fmla="*/ 2057876 w 2810446"/>
              <a:gd name="connsiteY18014" fmla="*/ 463772 h 1405699"/>
              <a:gd name="connsiteX18015" fmla="*/ 2062448 w 2810446"/>
              <a:gd name="connsiteY18015" fmla="*/ 476155 h 1405699"/>
              <a:gd name="connsiteX18016" fmla="*/ 2065592 w 2810446"/>
              <a:gd name="connsiteY18016" fmla="*/ 473012 h 1405699"/>
              <a:gd name="connsiteX18017" fmla="*/ 2062448 w 2810446"/>
              <a:gd name="connsiteY18017" fmla="*/ 469868 h 1405699"/>
              <a:gd name="connsiteX18018" fmla="*/ 2059305 w 2810446"/>
              <a:gd name="connsiteY18018" fmla="*/ 473012 h 1405699"/>
              <a:gd name="connsiteX18019" fmla="*/ 2062448 w 2810446"/>
              <a:gd name="connsiteY18019" fmla="*/ 476155 h 1405699"/>
              <a:gd name="connsiteX18020" fmla="*/ 2066735 w 2810446"/>
              <a:gd name="connsiteY18020" fmla="*/ 488633 h 1405699"/>
              <a:gd name="connsiteX18021" fmla="*/ 2069878 w 2810446"/>
              <a:gd name="connsiteY18021" fmla="*/ 485489 h 1405699"/>
              <a:gd name="connsiteX18022" fmla="*/ 2066735 w 2810446"/>
              <a:gd name="connsiteY18022" fmla="*/ 482346 h 1405699"/>
              <a:gd name="connsiteX18023" fmla="*/ 2063591 w 2810446"/>
              <a:gd name="connsiteY18023" fmla="*/ 485489 h 1405699"/>
              <a:gd name="connsiteX18024" fmla="*/ 2066735 w 2810446"/>
              <a:gd name="connsiteY18024" fmla="*/ 488633 h 1405699"/>
              <a:gd name="connsiteX18025" fmla="*/ 2070830 w 2810446"/>
              <a:gd name="connsiteY18025" fmla="*/ 501206 h 1405699"/>
              <a:gd name="connsiteX18026" fmla="*/ 2073974 w 2810446"/>
              <a:gd name="connsiteY18026" fmla="*/ 498062 h 1405699"/>
              <a:gd name="connsiteX18027" fmla="*/ 2070830 w 2810446"/>
              <a:gd name="connsiteY18027" fmla="*/ 494919 h 1405699"/>
              <a:gd name="connsiteX18028" fmla="*/ 2067687 w 2810446"/>
              <a:gd name="connsiteY18028" fmla="*/ 498062 h 1405699"/>
              <a:gd name="connsiteX18029" fmla="*/ 2070830 w 2810446"/>
              <a:gd name="connsiteY18029" fmla="*/ 501206 h 1405699"/>
              <a:gd name="connsiteX18030" fmla="*/ 2074736 w 2810446"/>
              <a:gd name="connsiteY18030" fmla="*/ 513874 h 1405699"/>
              <a:gd name="connsiteX18031" fmla="*/ 2077879 w 2810446"/>
              <a:gd name="connsiteY18031" fmla="*/ 510731 h 1405699"/>
              <a:gd name="connsiteX18032" fmla="*/ 2074736 w 2810446"/>
              <a:gd name="connsiteY18032" fmla="*/ 507587 h 1405699"/>
              <a:gd name="connsiteX18033" fmla="*/ 2071592 w 2810446"/>
              <a:gd name="connsiteY18033" fmla="*/ 510731 h 1405699"/>
              <a:gd name="connsiteX18034" fmla="*/ 2074736 w 2810446"/>
              <a:gd name="connsiteY18034" fmla="*/ 513874 h 1405699"/>
              <a:gd name="connsiteX18035" fmla="*/ 2078355 w 2810446"/>
              <a:gd name="connsiteY18035" fmla="*/ 526542 h 1405699"/>
              <a:gd name="connsiteX18036" fmla="*/ 2081498 w 2810446"/>
              <a:gd name="connsiteY18036" fmla="*/ 523399 h 1405699"/>
              <a:gd name="connsiteX18037" fmla="*/ 2078355 w 2810446"/>
              <a:gd name="connsiteY18037" fmla="*/ 520256 h 1405699"/>
              <a:gd name="connsiteX18038" fmla="*/ 2075212 w 2810446"/>
              <a:gd name="connsiteY18038" fmla="*/ 523399 h 1405699"/>
              <a:gd name="connsiteX18039" fmla="*/ 2078355 w 2810446"/>
              <a:gd name="connsiteY18039" fmla="*/ 526542 h 1405699"/>
              <a:gd name="connsiteX18040" fmla="*/ 2081689 w 2810446"/>
              <a:gd name="connsiteY18040" fmla="*/ 539401 h 1405699"/>
              <a:gd name="connsiteX18041" fmla="*/ 2084832 w 2810446"/>
              <a:gd name="connsiteY18041" fmla="*/ 536258 h 1405699"/>
              <a:gd name="connsiteX18042" fmla="*/ 2081689 w 2810446"/>
              <a:gd name="connsiteY18042" fmla="*/ 533114 h 1405699"/>
              <a:gd name="connsiteX18043" fmla="*/ 2078546 w 2810446"/>
              <a:gd name="connsiteY18043" fmla="*/ 536258 h 1405699"/>
              <a:gd name="connsiteX18044" fmla="*/ 2081689 w 2810446"/>
              <a:gd name="connsiteY18044" fmla="*/ 539401 h 1405699"/>
              <a:gd name="connsiteX18045" fmla="*/ 2084832 w 2810446"/>
              <a:gd name="connsiteY18045" fmla="*/ 552260 h 1405699"/>
              <a:gd name="connsiteX18046" fmla="*/ 2087975 w 2810446"/>
              <a:gd name="connsiteY18046" fmla="*/ 549116 h 1405699"/>
              <a:gd name="connsiteX18047" fmla="*/ 2084832 w 2810446"/>
              <a:gd name="connsiteY18047" fmla="*/ 545973 h 1405699"/>
              <a:gd name="connsiteX18048" fmla="*/ 2081689 w 2810446"/>
              <a:gd name="connsiteY18048" fmla="*/ 549116 h 1405699"/>
              <a:gd name="connsiteX18049" fmla="*/ 2084832 w 2810446"/>
              <a:gd name="connsiteY18049" fmla="*/ 552260 h 1405699"/>
              <a:gd name="connsiteX18050" fmla="*/ 2087689 w 2810446"/>
              <a:gd name="connsiteY18050" fmla="*/ 565118 h 1405699"/>
              <a:gd name="connsiteX18051" fmla="*/ 2090833 w 2810446"/>
              <a:gd name="connsiteY18051" fmla="*/ 561975 h 1405699"/>
              <a:gd name="connsiteX18052" fmla="*/ 2087689 w 2810446"/>
              <a:gd name="connsiteY18052" fmla="*/ 558832 h 1405699"/>
              <a:gd name="connsiteX18053" fmla="*/ 2084546 w 2810446"/>
              <a:gd name="connsiteY18053" fmla="*/ 561975 h 1405699"/>
              <a:gd name="connsiteX18054" fmla="*/ 2087689 w 2810446"/>
              <a:gd name="connsiteY18054" fmla="*/ 565118 h 1405699"/>
              <a:gd name="connsiteX18055" fmla="*/ 2090357 w 2810446"/>
              <a:gd name="connsiteY18055" fmla="*/ 578072 h 1405699"/>
              <a:gd name="connsiteX18056" fmla="*/ 2093500 w 2810446"/>
              <a:gd name="connsiteY18056" fmla="*/ 574929 h 1405699"/>
              <a:gd name="connsiteX18057" fmla="*/ 2090357 w 2810446"/>
              <a:gd name="connsiteY18057" fmla="*/ 571786 h 1405699"/>
              <a:gd name="connsiteX18058" fmla="*/ 2087213 w 2810446"/>
              <a:gd name="connsiteY18058" fmla="*/ 574929 h 1405699"/>
              <a:gd name="connsiteX18059" fmla="*/ 2090357 w 2810446"/>
              <a:gd name="connsiteY18059" fmla="*/ 578072 h 1405699"/>
              <a:gd name="connsiteX18060" fmla="*/ 2092738 w 2810446"/>
              <a:gd name="connsiteY18060" fmla="*/ 591122 h 1405699"/>
              <a:gd name="connsiteX18061" fmla="*/ 2095881 w 2810446"/>
              <a:gd name="connsiteY18061" fmla="*/ 587978 h 1405699"/>
              <a:gd name="connsiteX18062" fmla="*/ 2092738 w 2810446"/>
              <a:gd name="connsiteY18062" fmla="*/ 584835 h 1405699"/>
              <a:gd name="connsiteX18063" fmla="*/ 2089595 w 2810446"/>
              <a:gd name="connsiteY18063" fmla="*/ 587978 h 1405699"/>
              <a:gd name="connsiteX18064" fmla="*/ 2092738 w 2810446"/>
              <a:gd name="connsiteY18064" fmla="*/ 591122 h 1405699"/>
              <a:gd name="connsiteX18065" fmla="*/ 2094929 w 2810446"/>
              <a:gd name="connsiteY18065" fmla="*/ 604171 h 1405699"/>
              <a:gd name="connsiteX18066" fmla="*/ 2098072 w 2810446"/>
              <a:gd name="connsiteY18066" fmla="*/ 601028 h 1405699"/>
              <a:gd name="connsiteX18067" fmla="*/ 2094929 w 2810446"/>
              <a:gd name="connsiteY18067" fmla="*/ 597884 h 1405699"/>
              <a:gd name="connsiteX18068" fmla="*/ 2091785 w 2810446"/>
              <a:gd name="connsiteY18068" fmla="*/ 601028 h 1405699"/>
              <a:gd name="connsiteX18069" fmla="*/ 2094929 w 2810446"/>
              <a:gd name="connsiteY18069" fmla="*/ 604171 h 1405699"/>
              <a:gd name="connsiteX18070" fmla="*/ 2096738 w 2810446"/>
              <a:gd name="connsiteY18070" fmla="*/ 617220 h 1405699"/>
              <a:gd name="connsiteX18071" fmla="*/ 2099882 w 2810446"/>
              <a:gd name="connsiteY18071" fmla="*/ 614077 h 1405699"/>
              <a:gd name="connsiteX18072" fmla="*/ 2096738 w 2810446"/>
              <a:gd name="connsiteY18072" fmla="*/ 610934 h 1405699"/>
              <a:gd name="connsiteX18073" fmla="*/ 2093595 w 2810446"/>
              <a:gd name="connsiteY18073" fmla="*/ 614077 h 1405699"/>
              <a:gd name="connsiteX18074" fmla="*/ 2096738 w 2810446"/>
              <a:gd name="connsiteY18074" fmla="*/ 617220 h 1405699"/>
              <a:gd name="connsiteX18075" fmla="*/ 2098453 w 2810446"/>
              <a:gd name="connsiteY18075" fmla="*/ 630365 h 1405699"/>
              <a:gd name="connsiteX18076" fmla="*/ 2101596 w 2810446"/>
              <a:gd name="connsiteY18076" fmla="*/ 627221 h 1405699"/>
              <a:gd name="connsiteX18077" fmla="*/ 2098453 w 2810446"/>
              <a:gd name="connsiteY18077" fmla="*/ 624078 h 1405699"/>
              <a:gd name="connsiteX18078" fmla="*/ 2095310 w 2810446"/>
              <a:gd name="connsiteY18078" fmla="*/ 627221 h 1405699"/>
              <a:gd name="connsiteX18079" fmla="*/ 2098453 w 2810446"/>
              <a:gd name="connsiteY18079" fmla="*/ 630365 h 1405699"/>
              <a:gd name="connsiteX18080" fmla="*/ 2099786 w 2810446"/>
              <a:gd name="connsiteY18080" fmla="*/ 643509 h 1405699"/>
              <a:gd name="connsiteX18081" fmla="*/ 2102930 w 2810446"/>
              <a:gd name="connsiteY18081" fmla="*/ 640366 h 1405699"/>
              <a:gd name="connsiteX18082" fmla="*/ 2099786 w 2810446"/>
              <a:gd name="connsiteY18082" fmla="*/ 637223 h 1405699"/>
              <a:gd name="connsiteX18083" fmla="*/ 2096643 w 2810446"/>
              <a:gd name="connsiteY18083" fmla="*/ 640366 h 1405699"/>
              <a:gd name="connsiteX18084" fmla="*/ 2099786 w 2810446"/>
              <a:gd name="connsiteY18084" fmla="*/ 643509 h 1405699"/>
              <a:gd name="connsiteX18085" fmla="*/ 2100929 w 2810446"/>
              <a:gd name="connsiteY18085" fmla="*/ 656749 h 1405699"/>
              <a:gd name="connsiteX18086" fmla="*/ 2104073 w 2810446"/>
              <a:gd name="connsiteY18086" fmla="*/ 653606 h 1405699"/>
              <a:gd name="connsiteX18087" fmla="*/ 2100929 w 2810446"/>
              <a:gd name="connsiteY18087" fmla="*/ 650462 h 1405699"/>
              <a:gd name="connsiteX18088" fmla="*/ 2097786 w 2810446"/>
              <a:gd name="connsiteY18088" fmla="*/ 653606 h 1405699"/>
              <a:gd name="connsiteX18089" fmla="*/ 2100929 w 2810446"/>
              <a:gd name="connsiteY18089" fmla="*/ 656749 h 1405699"/>
              <a:gd name="connsiteX18090" fmla="*/ 2101787 w 2810446"/>
              <a:gd name="connsiteY18090" fmla="*/ 669893 h 1405699"/>
              <a:gd name="connsiteX18091" fmla="*/ 2104930 w 2810446"/>
              <a:gd name="connsiteY18091" fmla="*/ 666750 h 1405699"/>
              <a:gd name="connsiteX18092" fmla="*/ 2101787 w 2810446"/>
              <a:gd name="connsiteY18092" fmla="*/ 663607 h 1405699"/>
              <a:gd name="connsiteX18093" fmla="*/ 2098643 w 2810446"/>
              <a:gd name="connsiteY18093" fmla="*/ 666750 h 1405699"/>
              <a:gd name="connsiteX18094" fmla="*/ 2101787 w 2810446"/>
              <a:gd name="connsiteY18094" fmla="*/ 669893 h 1405699"/>
              <a:gd name="connsiteX18095" fmla="*/ 2102453 w 2810446"/>
              <a:gd name="connsiteY18095" fmla="*/ 683133 h 1405699"/>
              <a:gd name="connsiteX18096" fmla="*/ 2105597 w 2810446"/>
              <a:gd name="connsiteY18096" fmla="*/ 679990 h 1405699"/>
              <a:gd name="connsiteX18097" fmla="*/ 2102453 w 2810446"/>
              <a:gd name="connsiteY18097" fmla="*/ 676847 h 1405699"/>
              <a:gd name="connsiteX18098" fmla="*/ 2099310 w 2810446"/>
              <a:gd name="connsiteY18098" fmla="*/ 679990 h 1405699"/>
              <a:gd name="connsiteX18099" fmla="*/ 2102453 w 2810446"/>
              <a:gd name="connsiteY18099" fmla="*/ 683133 h 1405699"/>
              <a:gd name="connsiteX18100" fmla="*/ 2102834 w 2810446"/>
              <a:gd name="connsiteY18100" fmla="*/ 696373 h 1405699"/>
              <a:gd name="connsiteX18101" fmla="*/ 2105978 w 2810446"/>
              <a:gd name="connsiteY18101" fmla="*/ 693230 h 1405699"/>
              <a:gd name="connsiteX18102" fmla="*/ 2102834 w 2810446"/>
              <a:gd name="connsiteY18102" fmla="*/ 690086 h 1405699"/>
              <a:gd name="connsiteX18103" fmla="*/ 2099691 w 2810446"/>
              <a:gd name="connsiteY18103" fmla="*/ 693230 h 1405699"/>
              <a:gd name="connsiteX18104" fmla="*/ 2102834 w 2810446"/>
              <a:gd name="connsiteY18104" fmla="*/ 696373 h 1405699"/>
              <a:gd name="connsiteX18105" fmla="*/ 2117693 w 2810446"/>
              <a:gd name="connsiteY18105" fmla="*/ 709613 h 1405699"/>
              <a:gd name="connsiteX18106" fmla="*/ 2120837 w 2810446"/>
              <a:gd name="connsiteY18106" fmla="*/ 706469 h 1405699"/>
              <a:gd name="connsiteX18107" fmla="*/ 2117693 w 2810446"/>
              <a:gd name="connsiteY18107" fmla="*/ 703326 h 1405699"/>
              <a:gd name="connsiteX18108" fmla="*/ 2114550 w 2810446"/>
              <a:gd name="connsiteY18108" fmla="*/ 706469 h 1405699"/>
              <a:gd name="connsiteX18109" fmla="*/ 2117693 w 2810446"/>
              <a:gd name="connsiteY18109" fmla="*/ 709613 h 1405699"/>
              <a:gd name="connsiteX18110" fmla="*/ 2117598 w 2810446"/>
              <a:gd name="connsiteY18110" fmla="*/ 722852 h 1405699"/>
              <a:gd name="connsiteX18111" fmla="*/ 2120741 w 2810446"/>
              <a:gd name="connsiteY18111" fmla="*/ 719709 h 1405699"/>
              <a:gd name="connsiteX18112" fmla="*/ 2117598 w 2810446"/>
              <a:gd name="connsiteY18112" fmla="*/ 716566 h 1405699"/>
              <a:gd name="connsiteX18113" fmla="*/ 2114455 w 2810446"/>
              <a:gd name="connsiteY18113" fmla="*/ 719709 h 1405699"/>
              <a:gd name="connsiteX18114" fmla="*/ 2117598 w 2810446"/>
              <a:gd name="connsiteY18114" fmla="*/ 722852 h 1405699"/>
              <a:gd name="connsiteX18115" fmla="*/ 2117217 w 2810446"/>
              <a:gd name="connsiteY18115" fmla="*/ 735997 h 1405699"/>
              <a:gd name="connsiteX18116" fmla="*/ 2120360 w 2810446"/>
              <a:gd name="connsiteY18116" fmla="*/ 732854 h 1405699"/>
              <a:gd name="connsiteX18117" fmla="*/ 2117217 w 2810446"/>
              <a:gd name="connsiteY18117" fmla="*/ 729710 h 1405699"/>
              <a:gd name="connsiteX18118" fmla="*/ 2114074 w 2810446"/>
              <a:gd name="connsiteY18118" fmla="*/ 732854 h 1405699"/>
              <a:gd name="connsiteX18119" fmla="*/ 2117217 w 2810446"/>
              <a:gd name="connsiteY18119" fmla="*/ 735997 h 1405699"/>
              <a:gd name="connsiteX18120" fmla="*/ 2116550 w 2810446"/>
              <a:gd name="connsiteY18120" fmla="*/ 749237 h 1405699"/>
              <a:gd name="connsiteX18121" fmla="*/ 2119694 w 2810446"/>
              <a:gd name="connsiteY18121" fmla="*/ 746093 h 1405699"/>
              <a:gd name="connsiteX18122" fmla="*/ 2116550 w 2810446"/>
              <a:gd name="connsiteY18122" fmla="*/ 742950 h 1405699"/>
              <a:gd name="connsiteX18123" fmla="*/ 2113407 w 2810446"/>
              <a:gd name="connsiteY18123" fmla="*/ 746093 h 1405699"/>
              <a:gd name="connsiteX18124" fmla="*/ 2116550 w 2810446"/>
              <a:gd name="connsiteY18124" fmla="*/ 749237 h 1405699"/>
              <a:gd name="connsiteX18125" fmla="*/ 2115693 w 2810446"/>
              <a:gd name="connsiteY18125" fmla="*/ 762476 h 1405699"/>
              <a:gd name="connsiteX18126" fmla="*/ 2118836 w 2810446"/>
              <a:gd name="connsiteY18126" fmla="*/ 759333 h 1405699"/>
              <a:gd name="connsiteX18127" fmla="*/ 2115693 w 2810446"/>
              <a:gd name="connsiteY18127" fmla="*/ 756190 h 1405699"/>
              <a:gd name="connsiteX18128" fmla="*/ 2112550 w 2810446"/>
              <a:gd name="connsiteY18128" fmla="*/ 759333 h 1405699"/>
              <a:gd name="connsiteX18129" fmla="*/ 2115693 w 2810446"/>
              <a:gd name="connsiteY18129" fmla="*/ 762476 h 1405699"/>
              <a:gd name="connsiteX18130" fmla="*/ 2114645 w 2810446"/>
              <a:gd name="connsiteY18130" fmla="*/ 775621 h 1405699"/>
              <a:gd name="connsiteX18131" fmla="*/ 2117789 w 2810446"/>
              <a:gd name="connsiteY18131" fmla="*/ 772478 h 1405699"/>
              <a:gd name="connsiteX18132" fmla="*/ 2114645 w 2810446"/>
              <a:gd name="connsiteY18132" fmla="*/ 769334 h 1405699"/>
              <a:gd name="connsiteX18133" fmla="*/ 2111502 w 2810446"/>
              <a:gd name="connsiteY18133" fmla="*/ 772478 h 1405699"/>
              <a:gd name="connsiteX18134" fmla="*/ 2114645 w 2810446"/>
              <a:gd name="connsiteY18134" fmla="*/ 775621 h 1405699"/>
              <a:gd name="connsiteX18135" fmla="*/ 2113217 w 2810446"/>
              <a:gd name="connsiteY18135" fmla="*/ 788765 h 1405699"/>
              <a:gd name="connsiteX18136" fmla="*/ 2116360 w 2810446"/>
              <a:gd name="connsiteY18136" fmla="*/ 785622 h 1405699"/>
              <a:gd name="connsiteX18137" fmla="*/ 2113217 w 2810446"/>
              <a:gd name="connsiteY18137" fmla="*/ 782479 h 1405699"/>
              <a:gd name="connsiteX18138" fmla="*/ 2110073 w 2810446"/>
              <a:gd name="connsiteY18138" fmla="*/ 785622 h 1405699"/>
              <a:gd name="connsiteX18139" fmla="*/ 2113217 w 2810446"/>
              <a:gd name="connsiteY18139" fmla="*/ 788765 h 1405699"/>
              <a:gd name="connsiteX18140" fmla="*/ 2111597 w 2810446"/>
              <a:gd name="connsiteY18140" fmla="*/ 801910 h 1405699"/>
              <a:gd name="connsiteX18141" fmla="*/ 2114741 w 2810446"/>
              <a:gd name="connsiteY18141" fmla="*/ 798767 h 1405699"/>
              <a:gd name="connsiteX18142" fmla="*/ 2111597 w 2810446"/>
              <a:gd name="connsiteY18142" fmla="*/ 795623 h 1405699"/>
              <a:gd name="connsiteX18143" fmla="*/ 2108454 w 2810446"/>
              <a:gd name="connsiteY18143" fmla="*/ 798767 h 1405699"/>
              <a:gd name="connsiteX18144" fmla="*/ 2111597 w 2810446"/>
              <a:gd name="connsiteY18144" fmla="*/ 801910 h 1405699"/>
              <a:gd name="connsiteX18145" fmla="*/ 2109788 w 2810446"/>
              <a:gd name="connsiteY18145" fmla="*/ 815054 h 1405699"/>
              <a:gd name="connsiteX18146" fmla="*/ 2112931 w 2810446"/>
              <a:gd name="connsiteY18146" fmla="*/ 811911 h 1405699"/>
              <a:gd name="connsiteX18147" fmla="*/ 2109788 w 2810446"/>
              <a:gd name="connsiteY18147" fmla="*/ 808768 h 1405699"/>
              <a:gd name="connsiteX18148" fmla="*/ 2106644 w 2810446"/>
              <a:gd name="connsiteY18148" fmla="*/ 811911 h 1405699"/>
              <a:gd name="connsiteX18149" fmla="*/ 2109788 w 2810446"/>
              <a:gd name="connsiteY18149" fmla="*/ 815054 h 1405699"/>
              <a:gd name="connsiteX18150" fmla="*/ 2107692 w 2810446"/>
              <a:gd name="connsiteY18150" fmla="*/ 828104 h 1405699"/>
              <a:gd name="connsiteX18151" fmla="*/ 2110835 w 2810446"/>
              <a:gd name="connsiteY18151" fmla="*/ 824960 h 1405699"/>
              <a:gd name="connsiteX18152" fmla="*/ 2107692 w 2810446"/>
              <a:gd name="connsiteY18152" fmla="*/ 821817 h 1405699"/>
              <a:gd name="connsiteX18153" fmla="*/ 2104549 w 2810446"/>
              <a:gd name="connsiteY18153" fmla="*/ 824960 h 1405699"/>
              <a:gd name="connsiteX18154" fmla="*/ 2107692 w 2810446"/>
              <a:gd name="connsiteY18154" fmla="*/ 828104 h 1405699"/>
              <a:gd name="connsiteX18155" fmla="*/ 2105311 w 2810446"/>
              <a:gd name="connsiteY18155" fmla="*/ 841058 h 1405699"/>
              <a:gd name="connsiteX18156" fmla="*/ 2108454 w 2810446"/>
              <a:gd name="connsiteY18156" fmla="*/ 837914 h 1405699"/>
              <a:gd name="connsiteX18157" fmla="*/ 2105311 w 2810446"/>
              <a:gd name="connsiteY18157" fmla="*/ 834771 h 1405699"/>
              <a:gd name="connsiteX18158" fmla="*/ 2102168 w 2810446"/>
              <a:gd name="connsiteY18158" fmla="*/ 837914 h 1405699"/>
              <a:gd name="connsiteX18159" fmla="*/ 2105311 w 2810446"/>
              <a:gd name="connsiteY18159" fmla="*/ 841058 h 1405699"/>
              <a:gd name="connsiteX18160" fmla="*/ 2102739 w 2810446"/>
              <a:gd name="connsiteY18160" fmla="*/ 854107 h 1405699"/>
              <a:gd name="connsiteX18161" fmla="*/ 2105882 w 2810446"/>
              <a:gd name="connsiteY18161" fmla="*/ 850963 h 1405699"/>
              <a:gd name="connsiteX18162" fmla="*/ 2102739 w 2810446"/>
              <a:gd name="connsiteY18162" fmla="*/ 847820 h 1405699"/>
              <a:gd name="connsiteX18163" fmla="*/ 2099596 w 2810446"/>
              <a:gd name="connsiteY18163" fmla="*/ 850963 h 1405699"/>
              <a:gd name="connsiteX18164" fmla="*/ 2102739 w 2810446"/>
              <a:gd name="connsiteY18164" fmla="*/ 854107 h 1405699"/>
              <a:gd name="connsiteX18165" fmla="*/ 2099977 w 2810446"/>
              <a:gd name="connsiteY18165" fmla="*/ 866965 h 1405699"/>
              <a:gd name="connsiteX18166" fmla="*/ 2103120 w 2810446"/>
              <a:gd name="connsiteY18166" fmla="*/ 863822 h 1405699"/>
              <a:gd name="connsiteX18167" fmla="*/ 2099977 w 2810446"/>
              <a:gd name="connsiteY18167" fmla="*/ 860679 h 1405699"/>
              <a:gd name="connsiteX18168" fmla="*/ 2096834 w 2810446"/>
              <a:gd name="connsiteY18168" fmla="*/ 863822 h 1405699"/>
              <a:gd name="connsiteX18169" fmla="*/ 2099977 w 2810446"/>
              <a:gd name="connsiteY18169" fmla="*/ 866965 h 1405699"/>
              <a:gd name="connsiteX18170" fmla="*/ 2096929 w 2810446"/>
              <a:gd name="connsiteY18170" fmla="*/ 879824 h 1405699"/>
              <a:gd name="connsiteX18171" fmla="*/ 2100072 w 2810446"/>
              <a:gd name="connsiteY18171" fmla="*/ 876681 h 1405699"/>
              <a:gd name="connsiteX18172" fmla="*/ 2096929 w 2810446"/>
              <a:gd name="connsiteY18172" fmla="*/ 873538 h 1405699"/>
              <a:gd name="connsiteX18173" fmla="*/ 2093786 w 2810446"/>
              <a:gd name="connsiteY18173" fmla="*/ 876681 h 1405699"/>
              <a:gd name="connsiteX18174" fmla="*/ 2096929 w 2810446"/>
              <a:gd name="connsiteY18174" fmla="*/ 879824 h 1405699"/>
              <a:gd name="connsiteX18175" fmla="*/ 2093595 w 2810446"/>
              <a:gd name="connsiteY18175" fmla="*/ 892683 h 1405699"/>
              <a:gd name="connsiteX18176" fmla="*/ 2096738 w 2810446"/>
              <a:gd name="connsiteY18176" fmla="*/ 889540 h 1405699"/>
              <a:gd name="connsiteX18177" fmla="*/ 2093595 w 2810446"/>
              <a:gd name="connsiteY18177" fmla="*/ 886397 h 1405699"/>
              <a:gd name="connsiteX18178" fmla="*/ 2090452 w 2810446"/>
              <a:gd name="connsiteY18178" fmla="*/ 889540 h 1405699"/>
              <a:gd name="connsiteX18179" fmla="*/ 2093595 w 2810446"/>
              <a:gd name="connsiteY18179" fmla="*/ 892683 h 1405699"/>
              <a:gd name="connsiteX18180" fmla="*/ 2090071 w 2810446"/>
              <a:gd name="connsiteY18180" fmla="*/ 905447 h 1405699"/>
              <a:gd name="connsiteX18181" fmla="*/ 2093214 w 2810446"/>
              <a:gd name="connsiteY18181" fmla="*/ 902303 h 1405699"/>
              <a:gd name="connsiteX18182" fmla="*/ 2090071 w 2810446"/>
              <a:gd name="connsiteY18182" fmla="*/ 899160 h 1405699"/>
              <a:gd name="connsiteX18183" fmla="*/ 2086928 w 2810446"/>
              <a:gd name="connsiteY18183" fmla="*/ 902303 h 1405699"/>
              <a:gd name="connsiteX18184" fmla="*/ 2090071 w 2810446"/>
              <a:gd name="connsiteY18184" fmla="*/ 905447 h 1405699"/>
              <a:gd name="connsiteX18185" fmla="*/ 2086261 w 2810446"/>
              <a:gd name="connsiteY18185" fmla="*/ 918115 h 1405699"/>
              <a:gd name="connsiteX18186" fmla="*/ 2089404 w 2810446"/>
              <a:gd name="connsiteY18186" fmla="*/ 914972 h 1405699"/>
              <a:gd name="connsiteX18187" fmla="*/ 2086261 w 2810446"/>
              <a:gd name="connsiteY18187" fmla="*/ 911828 h 1405699"/>
              <a:gd name="connsiteX18188" fmla="*/ 2083118 w 2810446"/>
              <a:gd name="connsiteY18188" fmla="*/ 914972 h 1405699"/>
              <a:gd name="connsiteX18189" fmla="*/ 2086261 w 2810446"/>
              <a:gd name="connsiteY18189" fmla="*/ 918115 h 1405699"/>
              <a:gd name="connsiteX18190" fmla="*/ 2082260 w 2810446"/>
              <a:gd name="connsiteY18190" fmla="*/ 930688 h 1405699"/>
              <a:gd name="connsiteX18191" fmla="*/ 2085404 w 2810446"/>
              <a:gd name="connsiteY18191" fmla="*/ 927545 h 1405699"/>
              <a:gd name="connsiteX18192" fmla="*/ 2082260 w 2810446"/>
              <a:gd name="connsiteY18192" fmla="*/ 924401 h 1405699"/>
              <a:gd name="connsiteX18193" fmla="*/ 2079117 w 2810446"/>
              <a:gd name="connsiteY18193" fmla="*/ 927545 h 1405699"/>
              <a:gd name="connsiteX18194" fmla="*/ 2082260 w 2810446"/>
              <a:gd name="connsiteY18194" fmla="*/ 930688 h 1405699"/>
              <a:gd name="connsiteX18195" fmla="*/ 891731 w 2810446"/>
              <a:gd name="connsiteY18195" fmla="*/ 1190720 h 1405699"/>
              <a:gd name="connsiteX18196" fmla="*/ 894874 w 2810446"/>
              <a:gd name="connsiteY18196" fmla="*/ 1187577 h 1405699"/>
              <a:gd name="connsiteX18197" fmla="*/ 891731 w 2810446"/>
              <a:gd name="connsiteY18197" fmla="*/ 1184434 h 1405699"/>
              <a:gd name="connsiteX18198" fmla="*/ 888587 w 2810446"/>
              <a:gd name="connsiteY18198" fmla="*/ 1187577 h 1405699"/>
              <a:gd name="connsiteX18199" fmla="*/ 891731 w 2810446"/>
              <a:gd name="connsiteY18199" fmla="*/ 1190720 h 1405699"/>
              <a:gd name="connsiteX18200" fmla="*/ 882777 w 2810446"/>
              <a:gd name="connsiteY18200" fmla="*/ 1181005 h 1405699"/>
              <a:gd name="connsiteX18201" fmla="*/ 885920 w 2810446"/>
              <a:gd name="connsiteY18201" fmla="*/ 1177862 h 1405699"/>
              <a:gd name="connsiteX18202" fmla="*/ 882777 w 2810446"/>
              <a:gd name="connsiteY18202" fmla="*/ 1174718 h 1405699"/>
              <a:gd name="connsiteX18203" fmla="*/ 879634 w 2810446"/>
              <a:gd name="connsiteY18203" fmla="*/ 1177862 h 1405699"/>
              <a:gd name="connsiteX18204" fmla="*/ 882777 w 2810446"/>
              <a:gd name="connsiteY18204" fmla="*/ 1181005 h 1405699"/>
              <a:gd name="connsiteX18205" fmla="*/ 874109 w 2810446"/>
              <a:gd name="connsiteY18205" fmla="*/ 1171004 h 1405699"/>
              <a:gd name="connsiteX18206" fmla="*/ 877253 w 2810446"/>
              <a:gd name="connsiteY18206" fmla="*/ 1167860 h 1405699"/>
              <a:gd name="connsiteX18207" fmla="*/ 874109 w 2810446"/>
              <a:gd name="connsiteY18207" fmla="*/ 1164717 h 1405699"/>
              <a:gd name="connsiteX18208" fmla="*/ 870966 w 2810446"/>
              <a:gd name="connsiteY18208" fmla="*/ 1167860 h 1405699"/>
              <a:gd name="connsiteX18209" fmla="*/ 874109 w 2810446"/>
              <a:gd name="connsiteY18209" fmla="*/ 1171004 h 1405699"/>
              <a:gd name="connsiteX18210" fmla="*/ 865537 w 2810446"/>
              <a:gd name="connsiteY18210" fmla="*/ 1160907 h 1405699"/>
              <a:gd name="connsiteX18211" fmla="*/ 868680 w 2810446"/>
              <a:gd name="connsiteY18211" fmla="*/ 1157764 h 1405699"/>
              <a:gd name="connsiteX18212" fmla="*/ 865537 w 2810446"/>
              <a:gd name="connsiteY18212" fmla="*/ 1154621 h 1405699"/>
              <a:gd name="connsiteX18213" fmla="*/ 862394 w 2810446"/>
              <a:gd name="connsiteY18213" fmla="*/ 1157764 h 1405699"/>
              <a:gd name="connsiteX18214" fmla="*/ 865537 w 2810446"/>
              <a:gd name="connsiteY18214" fmla="*/ 1160907 h 1405699"/>
              <a:gd name="connsiteX18215" fmla="*/ 857250 w 2810446"/>
              <a:gd name="connsiteY18215" fmla="*/ 1150620 h 1405699"/>
              <a:gd name="connsiteX18216" fmla="*/ 860393 w 2810446"/>
              <a:gd name="connsiteY18216" fmla="*/ 1147477 h 1405699"/>
              <a:gd name="connsiteX18217" fmla="*/ 857250 w 2810446"/>
              <a:gd name="connsiteY18217" fmla="*/ 1144334 h 1405699"/>
              <a:gd name="connsiteX18218" fmla="*/ 854107 w 2810446"/>
              <a:gd name="connsiteY18218" fmla="*/ 1147477 h 1405699"/>
              <a:gd name="connsiteX18219" fmla="*/ 857250 w 2810446"/>
              <a:gd name="connsiteY18219" fmla="*/ 1150620 h 1405699"/>
              <a:gd name="connsiteX18220" fmla="*/ 849059 w 2810446"/>
              <a:gd name="connsiteY18220" fmla="*/ 1140238 h 1405699"/>
              <a:gd name="connsiteX18221" fmla="*/ 852202 w 2810446"/>
              <a:gd name="connsiteY18221" fmla="*/ 1137095 h 1405699"/>
              <a:gd name="connsiteX18222" fmla="*/ 849059 w 2810446"/>
              <a:gd name="connsiteY18222" fmla="*/ 1133951 h 1405699"/>
              <a:gd name="connsiteX18223" fmla="*/ 845915 w 2810446"/>
              <a:gd name="connsiteY18223" fmla="*/ 1137095 h 1405699"/>
              <a:gd name="connsiteX18224" fmla="*/ 849059 w 2810446"/>
              <a:gd name="connsiteY18224" fmla="*/ 1140238 h 1405699"/>
              <a:gd name="connsiteX18225" fmla="*/ 841153 w 2810446"/>
              <a:gd name="connsiteY18225" fmla="*/ 1129665 h 1405699"/>
              <a:gd name="connsiteX18226" fmla="*/ 844296 w 2810446"/>
              <a:gd name="connsiteY18226" fmla="*/ 1126522 h 1405699"/>
              <a:gd name="connsiteX18227" fmla="*/ 841153 w 2810446"/>
              <a:gd name="connsiteY18227" fmla="*/ 1123379 h 1405699"/>
              <a:gd name="connsiteX18228" fmla="*/ 838010 w 2810446"/>
              <a:gd name="connsiteY18228" fmla="*/ 1126522 h 1405699"/>
              <a:gd name="connsiteX18229" fmla="*/ 841153 w 2810446"/>
              <a:gd name="connsiteY18229" fmla="*/ 1129665 h 1405699"/>
              <a:gd name="connsiteX18230" fmla="*/ 833342 w 2810446"/>
              <a:gd name="connsiteY18230" fmla="*/ 1118902 h 1405699"/>
              <a:gd name="connsiteX18231" fmla="*/ 836486 w 2810446"/>
              <a:gd name="connsiteY18231" fmla="*/ 1115759 h 1405699"/>
              <a:gd name="connsiteX18232" fmla="*/ 833342 w 2810446"/>
              <a:gd name="connsiteY18232" fmla="*/ 1112615 h 1405699"/>
              <a:gd name="connsiteX18233" fmla="*/ 830199 w 2810446"/>
              <a:gd name="connsiteY18233" fmla="*/ 1115759 h 1405699"/>
              <a:gd name="connsiteX18234" fmla="*/ 833342 w 2810446"/>
              <a:gd name="connsiteY18234" fmla="*/ 1118902 h 1405699"/>
              <a:gd name="connsiteX18235" fmla="*/ 825818 w 2810446"/>
              <a:gd name="connsiteY18235" fmla="*/ 1108043 h 1405699"/>
              <a:gd name="connsiteX18236" fmla="*/ 828961 w 2810446"/>
              <a:gd name="connsiteY18236" fmla="*/ 1104900 h 1405699"/>
              <a:gd name="connsiteX18237" fmla="*/ 825818 w 2810446"/>
              <a:gd name="connsiteY18237" fmla="*/ 1101757 h 1405699"/>
              <a:gd name="connsiteX18238" fmla="*/ 822674 w 2810446"/>
              <a:gd name="connsiteY18238" fmla="*/ 1104900 h 1405699"/>
              <a:gd name="connsiteX18239" fmla="*/ 825818 w 2810446"/>
              <a:gd name="connsiteY18239" fmla="*/ 1108043 h 1405699"/>
              <a:gd name="connsiteX18240" fmla="*/ 818483 w 2810446"/>
              <a:gd name="connsiteY18240" fmla="*/ 1097090 h 1405699"/>
              <a:gd name="connsiteX18241" fmla="*/ 821627 w 2810446"/>
              <a:gd name="connsiteY18241" fmla="*/ 1093946 h 1405699"/>
              <a:gd name="connsiteX18242" fmla="*/ 818483 w 2810446"/>
              <a:gd name="connsiteY18242" fmla="*/ 1090803 h 1405699"/>
              <a:gd name="connsiteX18243" fmla="*/ 815340 w 2810446"/>
              <a:gd name="connsiteY18243" fmla="*/ 1093946 h 1405699"/>
              <a:gd name="connsiteX18244" fmla="*/ 818483 w 2810446"/>
              <a:gd name="connsiteY18244" fmla="*/ 1097090 h 1405699"/>
              <a:gd name="connsiteX18245" fmla="*/ 811340 w 2810446"/>
              <a:gd name="connsiteY18245" fmla="*/ 1085945 h 1405699"/>
              <a:gd name="connsiteX18246" fmla="*/ 814483 w 2810446"/>
              <a:gd name="connsiteY18246" fmla="*/ 1082802 h 1405699"/>
              <a:gd name="connsiteX18247" fmla="*/ 811340 w 2810446"/>
              <a:gd name="connsiteY18247" fmla="*/ 1079659 h 1405699"/>
              <a:gd name="connsiteX18248" fmla="*/ 808196 w 2810446"/>
              <a:gd name="connsiteY18248" fmla="*/ 1082802 h 1405699"/>
              <a:gd name="connsiteX18249" fmla="*/ 811340 w 2810446"/>
              <a:gd name="connsiteY18249" fmla="*/ 1085945 h 1405699"/>
              <a:gd name="connsiteX18250" fmla="*/ 804386 w 2810446"/>
              <a:gd name="connsiteY18250" fmla="*/ 1074706 h 1405699"/>
              <a:gd name="connsiteX18251" fmla="*/ 807530 w 2810446"/>
              <a:gd name="connsiteY18251" fmla="*/ 1071563 h 1405699"/>
              <a:gd name="connsiteX18252" fmla="*/ 804386 w 2810446"/>
              <a:gd name="connsiteY18252" fmla="*/ 1068419 h 1405699"/>
              <a:gd name="connsiteX18253" fmla="*/ 801243 w 2810446"/>
              <a:gd name="connsiteY18253" fmla="*/ 1071563 h 1405699"/>
              <a:gd name="connsiteX18254" fmla="*/ 804386 w 2810446"/>
              <a:gd name="connsiteY18254" fmla="*/ 1074706 h 1405699"/>
              <a:gd name="connsiteX18255" fmla="*/ 797624 w 2810446"/>
              <a:gd name="connsiteY18255" fmla="*/ 1063276 h 1405699"/>
              <a:gd name="connsiteX18256" fmla="*/ 800767 w 2810446"/>
              <a:gd name="connsiteY18256" fmla="*/ 1060133 h 1405699"/>
              <a:gd name="connsiteX18257" fmla="*/ 797624 w 2810446"/>
              <a:gd name="connsiteY18257" fmla="*/ 1056989 h 1405699"/>
              <a:gd name="connsiteX18258" fmla="*/ 794480 w 2810446"/>
              <a:gd name="connsiteY18258" fmla="*/ 1060133 h 1405699"/>
              <a:gd name="connsiteX18259" fmla="*/ 797624 w 2810446"/>
              <a:gd name="connsiteY18259" fmla="*/ 1063276 h 1405699"/>
              <a:gd name="connsiteX18260" fmla="*/ 791147 w 2810446"/>
              <a:gd name="connsiteY18260" fmla="*/ 1051751 h 1405699"/>
              <a:gd name="connsiteX18261" fmla="*/ 794290 w 2810446"/>
              <a:gd name="connsiteY18261" fmla="*/ 1048607 h 1405699"/>
              <a:gd name="connsiteX18262" fmla="*/ 791147 w 2810446"/>
              <a:gd name="connsiteY18262" fmla="*/ 1045464 h 1405699"/>
              <a:gd name="connsiteX18263" fmla="*/ 788003 w 2810446"/>
              <a:gd name="connsiteY18263" fmla="*/ 1048607 h 1405699"/>
              <a:gd name="connsiteX18264" fmla="*/ 791147 w 2810446"/>
              <a:gd name="connsiteY18264" fmla="*/ 1051751 h 1405699"/>
              <a:gd name="connsiteX18265" fmla="*/ 784860 w 2810446"/>
              <a:gd name="connsiteY18265" fmla="*/ 1040130 h 1405699"/>
              <a:gd name="connsiteX18266" fmla="*/ 788003 w 2810446"/>
              <a:gd name="connsiteY18266" fmla="*/ 1036987 h 1405699"/>
              <a:gd name="connsiteX18267" fmla="*/ 784860 w 2810446"/>
              <a:gd name="connsiteY18267" fmla="*/ 1033844 h 1405699"/>
              <a:gd name="connsiteX18268" fmla="*/ 781717 w 2810446"/>
              <a:gd name="connsiteY18268" fmla="*/ 1036987 h 1405699"/>
              <a:gd name="connsiteX18269" fmla="*/ 784860 w 2810446"/>
              <a:gd name="connsiteY18269" fmla="*/ 1040130 h 1405699"/>
              <a:gd name="connsiteX18270" fmla="*/ 778764 w 2810446"/>
              <a:gd name="connsiteY18270" fmla="*/ 1028414 h 1405699"/>
              <a:gd name="connsiteX18271" fmla="*/ 781907 w 2810446"/>
              <a:gd name="connsiteY18271" fmla="*/ 1025271 h 1405699"/>
              <a:gd name="connsiteX18272" fmla="*/ 778764 w 2810446"/>
              <a:gd name="connsiteY18272" fmla="*/ 1022128 h 1405699"/>
              <a:gd name="connsiteX18273" fmla="*/ 775621 w 2810446"/>
              <a:gd name="connsiteY18273" fmla="*/ 1025271 h 1405699"/>
              <a:gd name="connsiteX18274" fmla="*/ 778764 w 2810446"/>
              <a:gd name="connsiteY18274" fmla="*/ 1028414 h 1405699"/>
              <a:gd name="connsiteX18275" fmla="*/ 772954 w 2810446"/>
              <a:gd name="connsiteY18275" fmla="*/ 1016508 h 1405699"/>
              <a:gd name="connsiteX18276" fmla="*/ 776097 w 2810446"/>
              <a:gd name="connsiteY18276" fmla="*/ 1013365 h 1405699"/>
              <a:gd name="connsiteX18277" fmla="*/ 772954 w 2810446"/>
              <a:gd name="connsiteY18277" fmla="*/ 1010222 h 1405699"/>
              <a:gd name="connsiteX18278" fmla="*/ 769811 w 2810446"/>
              <a:gd name="connsiteY18278" fmla="*/ 1013365 h 1405699"/>
              <a:gd name="connsiteX18279" fmla="*/ 772954 w 2810446"/>
              <a:gd name="connsiteY18279" fmla="*/ 1016508 h 1405699"/>
              <a:gd name="connsiteX18280" fmla="*/ 767334 w 2810446"/>
              <a:gd name="connsiteY18280" fmla="*/ 1004507 h 1405699"/>
              <a:gd name="connsiteX18281" fmla="*/ 770477 w 2810446"/>
              <a:gd name="connsiteY18281" fmla="*/ 1001363 h 1405699"/>
              <a:gd name="connsiteX18282" fmla="*/ 767334 w 2810446"/>
              <a:gd name="connsiteY18282" fmla="*/ 998220 h 1405699"/>
              <a:gd name="connsiteX18283" fmla="*/ 764191 w 2810446"/>
              <a:gd name="connsiteY18283" fmla="*/ 1001363 h 1405699"/>
              <a:gd name="connsiteX18284" fmla="*/ 767334 w 2810446"/>
              <a:gd name="connsiteY18284" fmla="*/ 1004507 h 1405699"/>
              <a:gd name="connsiteX18285" fmla="*/ 761905 w 2810446"/>
              <a:gd name="connsiteY18285" fmla="*/ 992505 h 1405699"/>
              <a:gd name="connsiteX18286" fmla="*/ 765048 w 2810446"/>
              <a:gd name="connsiteY18286" fmla="*/ 989362 h 1405699"/>
              <a:gd name="connsiteX18287" fmla="*/ 761905 w 2810446"/>
              <a:gd name="connsiteY18287" fmla="*/ 986219 h 1405699"/>
              <a:gd name="connsiteX18288" fmla="*/ 758762 w 2810446"/>
              <a:gd name="connsiteY18288" fmla="*/ 989362 h 1405699"/>
              <a:gd name="connsiteX18289" fmla="*/ 761905 w 2810446"/>
              <a:gd name="connsiteY18289" fmla="*/ 992505 h 1405699"/>
              <a:gd name="connsiteX18290" fmla="*/ 756761 w 2810446"/>
              <a:gd name="connsiteY18290" fmla="*/ 980313 h 1405699"/>
              <a:gd name="connsiteX18291" fmla="*/ 759905 w 2810446"/>
              <a:gd name="connsiteY18291" fmla="*/ 977170 h 1405699"/>
              <a:gd name="connsiteX18292" fmla="*/ 756761 w 2810446"/>
              <a:gd name="connsiteY18292" fmla="*/ 974027 h 1405699"/>
              <a:gd name="connsiteX18293" fmla="*/ 753618 w 2810446"/>
              <a:gd name="connsiteY18293" fmla="*/ 977170 h 1405699"/>
              <a:gd name="connsiteX18294" fmla="*/ 756761 w 2810446"/>
              <a:gd name="connsiteY18294" fmla="*/ 980313 h 1405699"/>
              <a:gd name="connsiteX18295" fmla="*/ 751808 w 2810446"/>
              <a:gd name="connsiteY18295" fmla="*/ 968026 h 1405699"/>
              <a:gd name="connsiteX18296" fmla="*/ 754952 w 2810446"/>
              <a:gd name="connsiteY18296" fmla="*/ 964883 h 1405699"/>
              <a:gd name="connsiteX18297" fmla="*/ 751808 w 2810446"/>
              <a:gd name="connsiteY18297" fmla="*/ 961739 h 1405699"/>
              <a:gd name="connsiteX18298" fmla="*/ 748665 w 2810446"/>
              <a:gd name="connsiteY18298" fmla="*/ 964883 h 1405699"/>
              <a:gd name="connsiteX18299" fmla="*/ 751808 w 2810446"/>
              <a:gd name="connsiteY18299" fmla="*/ 968026 h 1405699"/>
              <a:gd name="connsiteX18300" fmla="*/ 747046 w 2810446"/>
              <a:gd name="connsiteY18300" fmla="*/ 955643 h 1405699"/>
              <a:gd name="connsiteX18301" fmla="*/ 750189 w 2810446"/>
              <a:gd name="connsiteY18301" fmla="*/ 952500 h 1405699"/>
              <a:gd name="connsiteX18302" fmla="*/ 747046 w 2810446"/>
              <a:gd name="connsiteY18302" fmla="*/ 949357 h 1405699"/>
              <a:gd name="connsiteX18303" fmla="*/ 743903 w 2810446"/>
              <a:gd name="connsiteY18303" fmla="*/ 952500 h 1405699"/>
              <a:gd name="connsiteX18304" fmla="*/ 747046 w 2810446"/>
              <a:gd name="connsiteY18304" fmla="*/ 955643 h 1405699"/>
              <a:gd name="connsiteX18305" fmla="*/ 742569 w 2810446"/>
              <a:gd name="connsiteY18305" fmla="*/ 943261 h 1405699"/>
              <a:gd name="connsiteX18306" fmla="*/ 745712 w 2810446"/>
              <a:gd name="connsiteY18306" fmla="*/ 940118 h 1405699"/>
              <a:gd name="connsiteX18307" fmla="*/ 742569 w 2810446"/>
              <a:gd name="connsiteY18307" fmla="*/ 936974 h 1405699"/>
              <a:gd name="connsiteX18308" fmla="*/ 739426 w 2810446"/>
              <a:gd name="connsiteY18308" fmla="*/ 940118 h 1405699"/>
              <a:gd name="connsiteX18309" fmla="*/ 742569 w 2810446"/>
              <a:gd name="connsiteY18309" fmla="*/ 943261 h 1405699"/>
              <a:gd name="connsiteX18310" fmla="*/ 738283 w 2810446"/>
              <a:gd name="connsiteY18310" fmla="*/ 930688 h 1405699"/>
              <a:gd name="connsiteX18311" fmla="*/ 741426 w 2810446"/>
              <a:gd name="connsiteY18311" fmla="*/ 927545 h 1405699"/>
              <a:gd name="connsiteX18312" fmla="*/ 738283 w 2810446"/>
              <a:gd name="connsiteY18312" fmla="*/ 924401 h 1405699"/>
              <a:gd name="connsiteX18313" fmla="*/ 735140 w 2810446"/>
              <a:gd name="connsiteY18313" fmla="*/ 927545 h 1405699"/>
              <a:gd name="connsiteX18314" fmla="*/ 738283 w 2810446"/>
              <a:gd name="connsiteY18314" fmla="*/ 930688 h 1405699"/>
              <a:gd name="connsiteX18315" fmla="*/ 734282 w 2810446"/>
              <a:gd name="connsiteY18315" fmla="*/ 918115 h 1405699"/>
              <a:gd name="connsiteX18316" fmla="*/ 737426 w 2810446"/>
              <a:gd name="connsiteY18316" fmla="*/ 914972 h 1405699"/>
              <a:gd name="connsiteX18317" fmla="*/ 734282 w 2810446"/>
              <a:gd name="connsiteY18317" fmla="*/ 911828 h 1405699"/>
              <a:gd name="connsiteX18318" fmla="*/ 731139 w 2810446"/>
              <a:gd name="connsiteY18318" fmla="*/ 914972 h 1405699"/>
              <a:gd name="connsiteX18319" fmla="*/ 734282 w 2810446"/>
              <a:gd name="connsiteY18319" fmla="*/ 918115 h 1405699"/>
              <a:gd name="connsiteX18320" fmla="*/ 730568 w 2810446"/>
              <a:gd name="connsiteY18320" fmla="*/ 905447 h 1405699"/>
              <a:gd name="connsiteX18321" fmla="*/ 733711 w 2810446"/>
              <a:gd name="connsiteY18321" fmla="*/ 902303 h 1405699"/>
              <a:gd name="connsiteX18322" fmla="*/ 730568 w 2810446"/>
              <a:gd name="connsiteY18322" fmla="*/ 899160 h 1405699"/>
              <a:gd name="connsiteX18323" fmla="*/ 727424 w 2810446"/>
              <a:gd name="connsiteY18323" fmla="*/ 902303 h 1405699"/>
              <a:gd name="connsiteX18324" fmla="*/ 730568 w 2810446"/>
              <a:gd name="connsiteY18324" fmla="*/ 905447 h 1405699"/>
              <a:gd name="connsiteX18325" fmla="*/ 726948 w 2810446"/>
              <a:gd name="connsiteY18325" fmla="*/ 892683 h 1405699"/>
              <a:gd name="connsiteX18326" fmla="*/ 730091 w 2810446"/>
              <a:gd name="connsiteY18326" fmla="*/ 889540 h 1405699"/>
              <a:gd name="connsiteX18327" fmla="*/ 726948 w 2810446"/>
              <a:gd name="connsiteY18327" fmla="*/ 886397 h 1405699"/>
              <a:gd name="connsiteX18328" fmla="*/ 723805 w 2810446"/>
              <a:gd name="connsiteY18328" fmla="*/ 889540 h 1405699"/>
              <a:gd name="connsiteX18329" fmla="*/ 726948 w 2810446"/>
              <a:gd name="connsiteY18329" fmla="*/ 892683 h 1405699"/>
              <a:gd name="connsiteX18330" fmla="*/ 723710 w 2810446"/>
              <a:gd name="connsiteY18330" fmla="*/ 879824 h 1405699"/>
              <a:gd name="connsiteX18331" fmla="*/ 726853 w 2810446"/>
              <a:gd name="connsiteY18331" fmla="*/ 876681 h 1405699"/>
              <a:gd name="connsiteX18332" fmla="*/ 723710 w 2810446"/>
              <a:gd name="connsiteY18332" fmla="*/ 873538 h 1405699"/>
              <a:gd name="connsiteX18333" fmla="*/ 720566 w 2810446"/>
              <a:gd name="connsiteY18333" fmla="*/ 876681 h 1405699"/>
              <a:gd name="connsiteX18334" fmla="*/ 723710 w 2810446"/>
              <a:gd name="connsiteY18334" fmla="*/ 879824 h 1405699"/>
              <a:gd name="connsiteX18335" fmla="*/ 720662 w 2810446"/>
              <a:gd name="connsiteY18335" fmla="*/ 866965 h 1405699"/>
              <a:gd name="connsiteX18336" fmla="*/ 723805 w 2810446"/>
              <a:gd name="connsiteY18336" fmla="*/ 863822 h 1405699"/>
              <a:gd name="connsiteX18337" fmla="*/ 720662 w 2810446"/>
              <a:gd name="connsiteY18337" fmla="*/ 860679 h 1405699"/>
              <a:gd name="connsiteX18338" fmla="*/ 717518 w 2810446"/>
              <a:gd name="connsiteY18338" fmla="*/ 863822 h 1405699"/>
              <a:gd name="connsiteX18339" fmla="*/ 720662 w 2810446"/>
              <a:gd name="connsiteY18339" fmla="*/ 866965 h 1405699"/>
              <a:gd name="connsiteX18340" fmla="*/ 717804 w 2810446"/>
              <a:gd name="connsiteY18340" fmla="*/ 854107 h 1405699"/>
              <a:gd name="connsiteX18341" fmla="*/ 720947 w 2810446"/>
              <a:gd name="connsiteY18341" fmla="*/ 850963 h 1405699"/>
              <a:gd name="connsiteX18342" fmla="*/ 717804 w 2810446"/>
              <a:gd name="connsiteY18342" fmla="*/ 847820 h 1405699"/>
              <a:gd name="connsiteX18343" fmla="*/ 714661 w 2810446"/>
              <a:gd name="connsiteY18343" fmla="*/ 850963 h 1405699"/>
              <a:gd name="connsiteX18344" fmla="*/ 717804 w 2810446"/>
              <a:gd name="connsiteY18344" fmla="*/ 854107 h 1405699"/>
              <a:gd name="connsiteX18345" fmla="*/ 715232 w 2810446"/>
              <a:gd name="connsiteY18345" fmla="*/ 841058 h 1405699"/>
              <a:gd name="connsiteX18346" fmla="*/ 718376 w 2810446"/>
              <a:gd name="connsiteY18346" fmla="*/ 837914 h 1405699"/>
              <a:gd name="connsiteX18347" fmla="*/ 715232 w 2810446"/>
              <a:gd name="connsiteY18347" fmla="*/ 834771 h 1405699"/>
              <a:gd name="connsiteX18348" fmla="*/ 712089 w 2810446"/>
              <a:gd name="connsiteY18348" fmla="*/ 837914 h 1405699"/>
              <a:gd name="connsiteX18349" fmla="*/ 715232 w 2810446"/>
              <a:gd name="connsiteY18349" fmla="*/ 841058 h 1405699"/>
              <a:gd name="connsiteX18350" fmla="*/ 703421 w 2810446"/>
              <a:gd name="connsiteY18350" fmla="*/ 735997 h 1405699"/>
              <a:gd name="connsiteX18351" fmla="*/ 706565 w 2810446"/>
              <a:gd name="connsiteY18351" fmla="*/ 732854 h 1405699"/>
              <a:gd name="connsiteX18352" fmla="*/ 703421 w 2810446"/>
              <a:gd name="connsiteY18352" fmla="*/ 729710 h 1405699"/>
              <a:gd name="connsiteX18353" fmla="*/ 700278 w 2810446"/>
              <a:gd name="connsiteY18353" fmla="*/ 732854 h 1405699"/>
              <a:gd name="connsiteX18354" fmla="*/ 703421 w 2810446"/>
              <a:gd name="connsiteY18354" fmla="*/ 735997 h 1405699"/>
              <a:gd name="connsiteX18355" fmla="*/ 703040 w 2810446"/>
              <a:gd name="connsiteY18355" fmla="*/ 722852 h 1405699"/>
              <a:gd name="connsiteX18356" fmla="*/ 706184 w 2810446"/>
              <a:gd name="connsiteY18356" fmla="*/ 719709 h 1405699"/>
              <a:gd name="connsiteX18357" fmla="*/ 703040 w 2810446"/>
              <a:gd name="connsiteY18357" fmla="*/ 716566 h 1405699"/>
              <a:gd name="connsiteX18358" fmla="*/ 699897 w 2810446"/>
              <a:gd name="connsiteY18358" fmla="*/ 719709 h 1405699"/>
              <a:gd name="connsiteX18359" fmla="*/ 703040 w 2810446"/>
              <a:gd name="connsiteY18359" fmla="*/ 722852 h 1405699"/>
              <a:gd name="connsiteX18360" fmla="*/ 702850 w 2810446"/>
              <a:gd name="connsiteY18360" fmla="*/ 709613 h 1405699"/>
              <a:gd name="connsiteX18361" fmla="*/ 705993 w 2810446"/>
              <a:gd name="connsiteY18361" fmla="*/ 706469 h 1405699"/>
              <a:gd name="connsiteX18362" fmla="*/ 702850 w 2810446"/>
              <a:gd name="connsiteY18362" fmla="*/ 703326 h 1405699"/>
              <a:gd name="connsiteX18363" fmla="*/ 699707 w 2810446"/>
              <a:gd name="connsiteY18363" fmla="*/ 706469 h 1405699"/>
              <a:gd name="connsiteX18364" fmla="*/ 702850 w 2810446"/>
              <a:gd name="connsiteY18364" fmla="*/ 709613 h 1405699"/>
              <a:gd name="connsiteX18365" fmla="*/ 703040 w 2810446"/>
              <a:gd name="connsiteY18365" fmla="*/ 696373 h 1405699"/>
              <a:gd name="connsiteX18366" fmla="*/ 706184 w 2810446"/>
              <a:gd name="connsiteY18366" fmla="*/ 693230 h 1405699"/>
              <a:gd name="connsiteX18367" fmla="*/ 703040 w 2810446"/>
              <a:gd name="connsiteY18367" fmla="*/ 690086 h 1405699"/>
              <a:gd name="connsiteX18368" fmla="*/ 699897 w 2810446"/>
              <a:gd name="connsiteY18368" fmla="*/ 693230 h 1405699"/>
              <a:gd name="connsiteX18369" fmla="*/ 703040 w 2810446"/>
              <a:gd name="connsiteY18369" fmla="*/ 696373 h 1405699"/>
              <a:gd name="connsiteX18370" fmla="*/ 703421 w 2810446"/>
              <a:gd name="connsiteY18370" fmla="*/ 683133 h 1405699"/>
              <a:gd name="connsiteX18371" fmla="*/ 706565 w 2810446"/>
              <a:gd name="connsiteY18371" fmla="*/ 679990 h 1405699"/>
              <a:gd name="connsiteX18372" fmla="*/ 703421 w 2810446"/>
              <a:gd name="connsiteY18372" fmla="*/ 676847 h 1405699"/>
              <a:gd name="connsiteX18373" fmla="*/ 700278 w 2810446"/>
              <a:gd name="connsiteY18373" fmla="*/ 679990 h 1405699"/>
              <a:gd name="connsiteX18374" fmla="*/ 703421 w 2810446"/>
              <a:gd name="connsiteY18374" fmla="*/ 683133 h 1405699"/>
              <a:gd name="connsiteX18375" fmla="*/ 703993 w 2810446"/>
              <a:gd name="connsiteY18375" fmla="*/ 669893 h 1405699"/>
              <a:gd name="connsiteX18376" fmla="*/ 707136 w 2810446"/>
              <a:gd name="connsiteY18376" fmla="*/ 666750 h 1405699"/>
              <a:gd name="connsiteX18377" fmla="*/ 703993 w 2810446"/>
              <a:gd name="connsiteY18377" fmla="*/ 663607 h 1405699"/>
              <a:gd name="connsiteX18378" fmla="*/ 700850 w 2810446"/>
              <a:gd name="connsiteY18378" fmla="*/ 666750 h 1405699"/>
              <a:gd name="connsiteX18379" fmla="*/ 703993 w 2810446"/>
              <a:gd name="connsiteY18379" fmla="*/ 669893 h 1405699"/>
              <a:gd name="connsiteX18380" fmla="*/ 704850 w 2810446"/>
              <a:gd name="connsiteY18380" fmla="*/ 656749 h 1405699"/>
              <a:gd name="connsiteX18381" fmla="*/ 707993 w 2810446"/>
              <a:gd name="connsiteY18381" fmla="*/ 653606 h 1405699"/>
              <a:gd name="connsiteX18382" fmla="*/ 704850 w 2810446"/>
              <a:gd name="connsiteY18382" fmla="*/ 650462 h 1405699"/>
              <a:gd name="connsiteX18383" fmla="*/ 701707 w 2810446"/>
              <a:gd name="connsiteY18383" fmla="*/ 653606 h 1405699"/>
              <a:gd name="connsiteX18384" fmla="*/ 704850 w 2810446"/>
              <a:gd name="connsiteY18384" fmla="*/ 656749 h 1405699"/>
              <a:gd name="connsiteX18385" fmla="*/ 705993 w 2810446"/>
              <a:gd name="connsiteY18385" fmla="*/ 643509 h 1405699"/>
              <a:gd name="connsiteX18386" fmla="*/ 709136 w 2810446"/>
              <a:gd name="connsiteY18386" fmla="*/ 640366 h 1405699"/>
              <a:gd name="connsiteX18387" fmla="*/ 705993 w 2810446"/>
              <a:gd name="connsiteY18387" fmla="*/ 637223 h 1405699"/>
              <a:gd name="connsiteX18388" fmla="*/ 702850 w 2810446"/>
              <a:gd name="connsiteY18388" fmla="*/ 640366 h 1405699"/>
              <a:gd name="connsiteX18389" fmla="*/ 705993 w 2810446"/>
              <a:gd name="connsiteY18389" fmla="*/ 643509 h 1405699"/>
              <a:gd name="connsiteX18390" fmla="*/ 707327 w 2810446"/>
              <a:gd name="connsiteY18390" fmla="*/ 630365 h 1405699"/>
              <a:gd name="connsiteX18391" fmla="*/ 710470 w 2810446"/>
              <a:gd name="connsiteY18391" fmla="*/ 627221 h 1405699"/>
              <a:gd name="connsiteX18392" fmla="*/ 707327 w 2810446"/>
              <a:gd name="connsiteY18392" fmla="*/ 624078 h 1405699"/>
              <a:gd name="connsiteX18393" fmla="*/ 704183 w 2810446"/>
              <a:gd name="connsiteY18393" fmla="*/ 627221 h 1405699"/>
              <a:gd name="connsiteX18394" fmla="*/ 707327 w 2810446"/>
              <a:gd name="connsiteY18394" fmla="*/ 630365 h 1405699"/>
              <a:gd name="connsiteX18395" fmla="*/ 708946 w 2810446"/>
              <a:gd name="connsiteY18395" fmla="*/ 617220 h 1405699"/>
              <a:gd name="connsiteX18396" fmla="*/ 712089 w 2810446"/>
              <a:gd name="connsiteY18396" fmla="*/ 614077 h 1405699"/>
              <a:gd name="connsiteX18397" fmla="*/ 708946 w 2810446"/>
              <a:gd name="connsiteY18397" fmla="*/ 610934 h 1405699"/>
              <a:gd name="connsiteX18398" fmla="*/ 705803 w 2810446"/>
              <a:gd name="connsiteY18398" fmla="*/ 614077 h 1405699"/>
              <a:gd name="connsiteX18399" fmla="*/ 708946 w 2810446"/>
              <a:gd name="connsiteY18399" fmla="*/ 617220 h 1405699"/>
              <a:gd name="connsiteX18400" fmla="*/ 710756 w 2810446"/>
              <a:gd name="connsiteY18400" fmla="*/ 604171 h 1405699"/>
              <a:gd name="connsiteX18401" fmla="*/ 713899 w 2810446"/>
              <a:gd name="connsiteY18401" fmla="*/ 601028 h 1405699"/>
              <a:gd name="connsiteX18402" fmla="*/ 710756 w 2810446"/>
              <a:gd name="connsiteY18402" fmla="*/ 597884 h 1405699"/>
              <a:gd name="connsiteX18403" fmla="*/ 707612 w 2810446"/>
              <a:gd name="connsiteY18403" fmla="*/ 601028 h 1405699"/>
              <a:gd name="connsiteX18404" fmla="*/ 710756 w 2810446"/>
              <a:gd name="connsiteY18404" fmla="*/ 604171 h 1405699"/>
              <a:gd name="connsiteX18405" fmla="*/ 712851 w 2810446"/>
              <a:gd name="connsiteY18405" fmla="*/ 591122 h 1405699"/>
              <a:gd name="connsiteX18406" fmla="*/ 715994 w 2810446"/>
              <a:gd name="connsiteY18406" fmla="*/ 587978 h 1405699"/>
              <a:gd name="connsiteX18407" fmla="*/ 712851 w 2810446"/>
              <a:gd name="connsiteY18407" fmla="*/ 584835 h 1405699"/>
              <a:gd name="connsiteX18408" fmla="*/ 709708 w 2810446"/>
              <a:gd name="connsiteY18408" fmla="*/ 587978 h 1405699"/>
              <a:gd name="connsiteX18409" fmla="*/ 712851 w 2810446"/>
              <a:gd name="connsiteY18409" fmla="*/ 591122 h 1405699"/>
              <a:gd name="connsiteX18410" fmla="*/ 715232 w 2810446"/>
              <a:gd name="connsiteY18410" fmla="*/ 578072 h 1405699"/>
              <a:gd name="connsiteX18411" fmla="*/ 718376 w 2810446"/>
              <a:gd name="connsiteY18411" fmla="*/ 574929 h 1405699"/>
              <a:gd name="connsiteX18412" fmla="*/ 715232 w 2810446"/>
              <a:gd name="connsiteY18412" fmla="*/ 571786 h 1405699"/>
              <a:gd name="connsiteX18413" fmla="*/ 712089 w 2810446"/>
              <a:gd name="connsiteY18413" fmla="*/ 574929 h 1405699"/>
              <a:gd name="connsiteX18414" fmla="*/ 715232 w 2810446"/>
              <a:gd name="connsiteY18414" fmla="*/ 578072 h 1405699"/>
              <a:gd name="connsiteX18415" fmla="*/ 717804 w 2810446"/>
              <a:gd name="connsiteY18415" fmla="*/ 565118 h 1405699"/>
              <a:gd name="connsiteX18416" fmla="*/ 720947 w 2810446"/>
              <a:gd name="connsiteY18416" fmla="*/ 561975 h 1405699"/>
              <a:gd name="connsiteX18417" fmla="*/ 717804 w 2810446"/>
              <a:gd name="connsiteY18417" fmla="*/ 558832 h 1405699"/>
              <a:gd name="connsiteX18418" fmla="*/ 714661 w 2810446"/>
              <a:gd name="connsiteY18418" fmla="*/ 561975 h 1405699"/>
              <a:gd name="connsiteX18419" fmla="*/ 717804 w 2810446"/>
              <a:gd name="connsiteY18419" fmla="*/ 565118 h 1405699"/>
              <a:gd name="connsiteX18420" fmla="*/ 720662 w 2810446"/>
              <a:gd name="connsiteY18420" fmla="*/ 552164 h 1405699"/>
              <a:gd name="connsiteX18421" fmla="*/ 723805 w 2810446"/>
              <a:gd name="connsiteY18421" fmla="*/ 549021 h 1405699"/>
              <a:gd name="connsiteX18422" fmla="*/ 720662 w 2810446"/>
              <a:gd name="connsiteY18422" fmla="*/ 545878 h 1405699"/>
              <a:gd name="connsiteX18423" fmla="*/ 717518 w 2810446"/>
              <a:gd name="connsiteY18423" fmla="*/ 549021 h 1405699"/>
              <a:gd name="connsiteX18424" fmla="*/ 720662 w 2810446"/>
              <a:gd name="connsiteY18424" fmla="*/ 552164 h 1405699"/>
              <a:gd name="connsiteX18425" fmla="*/ 723710 w 2810446"/>
              <a:gd name="connsiteY18425" fmla="*/ 539306 h 1405699"/>
              <a:gd name="connsiteX18426" fmla="*/ 726853 w 2810446"/>
              <a:gd name="connsiteY18426" fmla="*/ 536162 h 1405699"/>
              <a:gd name="connsiteX18427" fmla="*/ 723710 w 2810446"/>
              <a:gd name="connsiteY18427" fmla="*/ 533019 h 1405699"/>
              <a:gd name="connsiteX18428" fmla="*/ 720566 w 2810446"/>
              <a:gd name="connsiteY18428" fmla="*/ 536162 h 1405699"/>
              <a:gd name="connsiteX18429" fmla="*/ 723710 w 2810446"/>
              <a:gd name="connsiteY18429" fmla="*/ 539306 h 1405699"/>
              <a:gd name="connsiteX18430" fmla="*/ 726948 w 2810446"/>
              <a:gd name="connsiteY18430" fmla="*/ 526542 h 1405699"/>
              <a:gd name="connsiteX18431" fmla="*/ 730091 w 2810446"/>
              <a:gd name="connsiteY18431" fmla="*/ 523399 h 1405699"/>
              <a:gd name="connsiteX18432" fmla="*/ 726948 w 2810446"/>
              <a:gd name="connsiteY18432" fmla="*/ 520256 h 1405699"/>
              <a:gd name="connsiteX18433" fmla="*/ 723805 w 2810446"/>
              <a:gd name="connsiteY18433" fmla="*/ 523399 h 1405699"/>
              <a:gd name="connsiteX18434" fmla="*/ 726948 w 2810446"/>
              <a:gd name="connsiteY18434" fmla="*/ 526542 h 1405699"/>
              <a:gd name="connsiteX18435" fmla="*/ 730568 w 2810446"/>
              <a:gd name="connsiteY18435" fmla="*/ 513779 h 1405699"/>
              <a:gd name="connsiteX18436" fmla="*/ 733711 w 2810446"/>
              <a:gd name="connsiteY18436" fmla="*/ 510635 h 1405699"/>
              <a:gd name="connsiteX18437" fmla="*/ 730568 w 2810446"/>
              <a:gd name="connsiteY18437" fmla="*/ 507492 h 1405699"/>
              <a:gd name="connsiteX18438" fmla="*/ 727424 w 2810446"/>
              <a:gd name="connsiteY18438" fmla="*/ 510635 h 1405699"/>
              <a:gd name="connsiteX18439" fmla="*/ 730568 w 2810446"/>
              <a:gd name="connsiteY18439" fmla="*/ 513779 h 1405699"/>
              <a:gd name="connsiteX18440" fmla="*/ 734282 w 2810446"/>
              <a:gd name="connsiteY18440" fmla="*/ 501110 h 1405699"/>
              <a:gd name="connsiteX18441" fmla="*/ 737426 w 2810446"/>
              <a:gd name="connsiteY18441" fmla="*/ 497967 h 1405699"/>
              <a:gd name="connsiteX18442" fmla="*/ 734282 w 2810446"/>
              <a:gd name="connsiteY18442" fmla="*/ 494824 h 1405699"/>
              <a:gd name="connsiteX18443" fmla="*/ 731139 w 2810446"/>
              <a:gd name="connsiteY18443" fmla="*/ 497967 h 1405699"/>
              <a:gd name="connsiteX18444" fmla="*/ 734282 w 2810446"/>
              <a:gd name="connsiteY18444" fmla="*/ 501110 h 1405699"/>
              <a:gd name="connsiteX18445" fmla="*/ 738283 w 2810446"/>
              <a:gd name="connsiteY18445" fmla="*/ 488442 h 1405699"/>
              <a:gd name="connsiteX18446" fmla="*/ 741426 w 2810446"/>
              <a:gd name="connsiteY18446" fmla="*/ 485299 h 1405699"/>
              <a:gd name="connsiteX18447" fmla="*/ 738283 w 2810446"/>
              <a:gd name="connsiteY18447" fmla="*/ 482156 h 1405699"/>
              <a:gd name="connsiteX18448" fmla="*/ 735140 w 2810446"/>
              <a:gd name="connsiteY18448" fmla="*/ 485299 h 1405699"/>
              <a:gd name="connsiteX18449" fmla="*/ 738283 w 2810446"/>
              <a:gd name="connsiteY18449" fmla="*/ 488442 h 1405699"/>
              <a:gd name="connsiteX18450" fmla="*/ 742569 w 2810446"/>
              <a:gd name="connsiteY18450" fmla="*/ 475964 h 1405699"/>
              <a:gd name="connsiteX18451" fmla="*/ 745712 w 2810446"/>
              <a:gd name="connsiteY18451" fmla="*/ 472821 h 1405699"/>
              <a:gd name="connsiteX18452" fmla="*/ 742569 w 2810446"/>
              <a:gd name="connsiteY18452" fmla="*/ 469678 h 1405699"/>
              <a:gd name="connsiteX18453" fmla="*/ 739426 w 2810446"/>
              <a:gd name="connsiteY18453" fmla="*/ 472821 h 1405699"/>
              <a:gd name="connsiteX18454" fmla="*/ 742569 w 2810446"/>
              <a:gd name="connsiteY18454" fmla="*/ 475964 h 1405699"/>
              <a:gd name="connsiteX18455" fmla="*/ 747046 w 2810446"/>
              <a:gd name="connsiteY18455" fmla="*/ 463487 h 1405699"/>
              <a:gd name="connsiteX18456" fmla="*/ 750189 w 2810446"/>
              <a:gd name="connsiteY18456" fmla="*/ 460343 h 1405699"/>
              <a:gd name="connsiteX18457" fmla="*/ 747046 w 2810446"/>
              <a:gd name="connsiteY18457" fmla="*/ 457200 h 1405699"/>
              <a:gd name="connsiteX18458" fmla="*/ 743903 w 2810446"/>
              <a:gd name="connsiteY18458" fmla="*/ 460343 h 1405699"/>
              <a:gd name="connsiteX18459" fmla="*/ 747046 w 2810446"/>
              <a:gd name="connsiteY18459" fmla="*/ 463487 h 1405699"/>
              <a:gd name="connsiteX18460" fmla="*/ 751808 w 2810446"/>
              <a:gd name="connsiteY18460" fmla="*/ 451104 h 1405699"/>
              <a:gd name="connsiteX18461" fmla="*/ 754952 w 2810446"/>
              <a:gd name="connsiteY18461" fmla="*/ 447961 h 1405699"/>
              <a:gd name="connsiteX18462" fmla="*/ 751808 w 2810446"/>
              <a:gd name="connsiteY18462" fmla="*/ 444818 h 1405699"/>
              <a:gd name="connsiteX18463" fmla="*/ 748665 w 2810446"/>
              <a:gd name="connsiteY18463" fmla="*/ 447961 h 1405699"/>
              <a:gd name="connsiteX18464" fmla="*/ 751808 w 2810446"/>
              <a:gd name="connsiteY18464" fmla="*/ 451104 h 1405699"/>
              <a:gd name="connsiteX18465" fmla="*/ 756761 w 2810446"/>
              <a:gd name="connsiteY18465" fmla="*/ 438912 h 1405699"/>
              <a:gd name="connsiteX18466" fmla="*/ 759905 w 2810446"/>
              <a:gd name="connsiteY18466" fmla="*/ 435769 h 1405699"/>
              <a:gd name="connsiteX18467" fmla="*/ 756761 w 2810446"/>
              <a:gd name="connsiteY18467" fmla="*/ 432625 h 1405699"/>
              <a:gd name="connsiteX18468" fmla="*/ 753618 w 2810446"/>
              <a:gd name="connsiteY18468" fmla="*/ 435769 h 1405699"/>
              <a:gd name="connsiteX18469" fmla="*/ 756761 w 2810446"/>
              <a:gd name="connsiteY18469" fmla="*/ 438912 h 1405699"/>
              <a:gd name="connsiteX18470" fmla="*/ 761905 w 2810446"/>
              <a:gd name="connsiteY18470" fmla="*/ 426720 h 1405699"/>
              <a:gd name="connsiteX18471" fmla="*/ 765048 w 2810446"/>
              <a:gd name="connsiteY18471" fmla="*/ 423577 h 1405699"/>
              <a:gd name="connsiteX18472" fmla="*/ 761905 w 2810446"/>
              <a:gd name="connsiteY18472" fmla="*/ 420434 h 1405699"/>
              <a:gd name="connsiteX18473" fmla="*/ 758762 w 2810446"/>
              <a:gd name="connsiteY18473" fmla="*/ 423577 h 1405699"/>
              <a:gd name="connsiteX18474" fmla="*/ 761905 w 2810446"/>
              <a:gd name="connsiteY18474" fmla="*/ 426720 h 1405699"/>
              <a:gd name="connsiteX18475" fmla="*/ 767334 w 2810446"/>
              <a:gd name="connsiteY18475" fmla="*/ 414623 h 1405699"/>
              <a:gd name="connsiteX18476" fmla="*/ 770477 w 2810446"/>
              <a:gd name="connsiteY18476" fmla="*/ 411480 h 1405699"/>
              <a:gd name="connsiteX18477" fmla="*/ 767334 w 2810446"/>
              <a:gd name="connsiteY18477" fmla="*/ 408337 h 1405699"/>
              <a:gd name="connsiteX18478" fmla="*/ 764191 w 2810446"/>
              <a:gd name="connsiteY18478" fmla="*/ 411480 h 1405699"/>
              <a:gd name="connsiteX18479" fmla="*/ 767334 w 2810446"/>
              <a:gd name="connsiteY18479" fmla="*/ 414623 h 1405699"/>
              <a:gd name="connsiteX18480" fmla="*/ 772954 w 2810446"/>
              <a:gd name="connsiteY18480" fmla="*/ 402622 h 1405699"/>
              <a:gd name="connsiteX18481" fmla="*/ 776097 w 2810446"/>
              <a:gd name="connsiteY18481" fmla="*/ 399479 h 1405699"/>
              <a:gd name="connsiteX18482" fmla="*/ 772954 w 2810446"/>
              <a:gd name="connsiteY18482" fmla="*/ 396335 h 1405699"/>
              <a:gd name="connsiteX18483" fmla="*/ 769811 w 2810446"/>
              <a:gd name="connsiteY18483" fmla="*/ 399479 h 1405699"/>
              <a:gd name="connsiteX18484" fmla="*/ 772954 w 2810446"/>
              <a:gd name="connsiteY18484" fmla="*/ 402622 h 1405699"/>
              <a:gd name="connsiteX18485" fmla="*/ 778764 w 2810446"/>
              <a:gd name="connsiteY18485" fmla="*/ 390811 h 1405699"/>
              <a:gd name="connsiteX18486" fmla="*/ 781907 w 2810446"/>
              <a:gd name="connsiteY18486" fmla="*/ 387668 h 1405699"/>
              <a:gd name="connsiteX18487" fmla="*/ 778764 w 2810446"/>
              <a:gd name="connsiteY18487" fmla="*/ 384524 h 1405699"/>
              <a:gd name="connsiteX18488" fmla="*/ 775621 w 2810446"/>
              <a:gd name="connsiteY18488" fmla="*/ 387668 h 1405699"/>
              <a:gd name="connsiteX18489" fmla="*/ 778764 w 2810446"/>
              <a:gd name="connsiteY18489" fmla="*/ 390811 h 1405699"/>
              <a:gd name="connsiteX18490" fmla="*/ 784860 w 2810446"/>
              <a:gd name="connsiteY18490" fmla="*/ 379000 h 1405699"/>
              <a:gd name="connsiteX18491" fmla="*/ 788003 w 2810446"/>
              <a:gd name="connsiteY18491" fmla="*/ 375857 h 1405699"/>
              <a:gd name="connsiteX18492" fmla="*/ 784860 w 2810446"/>
              <a:gd name="connsiteY18492" fmla="*/ 372713 h 1405699"/>
              <a:gd name="connsiteX18493" fmla="*/ 781717 w 2810446"/>
              <a:gd name="connsiteY18493" fmla="*/ 375857 h 1405699"/>
              <a:gd name="connsiteX18494" fmla="*/ 784860 w 2810446"/>
              <a:gd name="connsiteY18494" fmla="*/ 379000 h 1405699"/>
              <a:gd name="connsiteX18495" fmla="*/ 791147 w 2810446"/>
              <a:gd name="connsiteY18495" fmla="*/ 367379 h 1405699"/>
              <a:gd name="connsiteX18496" fmla="*/ 794290 w 2810446"/>
              <a:gd name="connsiteY18496" fmla="*/ 364236 h 1405699"/>
              <a:gd name="connsiteX18497" fmla="*/ 791147 w 2810446"/>
              <a:gd name="connsiteY18497" fmla="*/ 361093 h 1405699"/>
              <a:gd name="connsiteX18498" fmla="*/ 788003 w 2810446"/>
              <a:gd name="connsiteY18498" fmla="*/ 364236 h 1405699"/>
              <a:gd name="connsiteX18499" fmla="*/ 791147 w 2810446"/>
              <a:gd name="connsiteY18499" fmla="*/ 367379 h 1405699"/>
              <a:gd name="connsiteX18500" fmla="*/ 797624 w 2810446"/>
              <a:gd name="connsiteY18500" fmla="*/ 355854 h 1405699"/>
              <a:gd name="connsiteX18501" fmla="*/ 800767 w 2810446"/>
              <a:gd name="connsiteY18501" fmla="*/ 352711 h 1405699"/>
              <a:gd name="connsiteX18502" fmla="*/ 797624 w 2810446"/>
              <a:gd name="connsiteY18502" fmla="*/ 349568 h 1405699"/>
              <a:gd name="connsiteX18503" fmla="*/ 794480 w 2810446"/>
              <a:gd name="connsiteY18503" fmla="*/ 352711 h 1405699"/>
              <a:gd name="connsiteX18504" fmla="*/ 797624 w 2810446"/>
              <a:gd name="connsiteY18504" fmla="*/ 355854 h 1405699"/>
              <a:gd name="connsiteX18505" fmla="*/ 804386 w 2810446"/>
              <a:gd name="connsiteY18505" fmla="*/ 344519 h 1405699"/>
              <a:gd name="connsiteX18506" fmla="*/ 807530 w 2810446"/>
              <a:gd name="connsiteY18506" fmla="*/ 341376 h 1405699"/>
              <a:gd name="connsiteX18507" fmla="*/ 804386 w 2810446"/>
              <a:gd name="connsiteY18507" fmla="*/ 338233 h 1405699"/>
              <a:gd name="connsiteX18508" fmla="*/ 801243 w 2810446"/>
              <a:gd name="connsiteY18508" fmla="*/ 341376 h 1405699"/>
              <a:gd name="connsiteX18509" fmla="*/ 804386 w 2810446"/>
              <a:gd name="connsiteY18509" fmla="*/ 344519 h 1405699"/>
              <a:gd name="connsiteX18510" fmla="*/ 811340 w 2810446"/>
              <a:gd name="connsiteY18510" fmla="*/ 333185 h 1405699"/>
              <a:gd name="connsiteX18511" fmla="*/ 814483 w 2810446"/>
              <a:gd name="connsiteY18511" fmla="*/ 330041 h 1405699"/>
              <a:gd name="connsiteX18512" fmla="*/ 811340 w 2810446"/>
              <a:gd name="connsiteY18512" fmla="*/ 326898 h 1405699"/>
              <a:gd name="connsiteX18513" fmla="*/ 808196 w 2810446"/>
              <a:gd name="connsiteY18513" fmla="*/ 330041 h 1405699"/>
              <a:gd name="connsiteX18514" fmla="*/ 811340 w 2810446"/>
              <a:gd name="connsiteY18514" fmla="*/ 333185 h 1405699"/>
              <a:gd name="connsiteX18515" fmla="*/ 818483 w 2810446"/>
              <a:gd name="connsiteY18515" fmla="*/ 322136 h 1405699"/>
              <a:gd name="connsiteX18516" fmla="*/ 821627 w 2810446"/>
              <a:gd name="connsiteY18516" fmla="*/ 318992 h 1405699"/>
              <a:gd name="connsiteX18517" fmla="*/ 818483 w 2810446"/>
              <a:gd name="connsiteY18517" fmla="*/ 315849 h 1405699"/>
              <a:gd name="connsiteX18518" fmla="*/ 815340 w 2810446"/>
              <a:gd name="connsiteY18518" fmla="*/ 318992 h 1405699"/>
              <a:gd name="connsiteX18519" fmla="*/ 818483 w 2810446"/>
              <a:gd name="connsiteY18519" fmla="*/ 322136 h 1405699"/>
              <a:gd name="connsiteX18520" fmla="*/ 825818 w 2810446"/>
              <a:gd name="connsiteY18520" fmla="*/ 311087 h 1405699"/>
              <a:gd name="connsiteX18521" fmla="*/ 828961 w 2810446"/>
              <a:gd name="connsiteY18521" fmla="*/ 307943 h 1405699"/>
              <a:gd name="connsiteX18522" fmla="*/ 825818 w 2810446"/>
              <a:gd name="connsiteY18522" fmla="*/ 304800 h 1405699"/>
              <a:gd name="connsiteX18523" fmla="*/ 822674 w 2810446"/>
              <a:gd name="connsiteY18523" fmla="*/ 307943 h 1405699"/>
              <a:gd name="connsiteX18524" fmla="*/ 825818 w 2810446"/>
              <a:gd name="connsiteY18524" fmla="*/ 311087 h 1405699"/>
              <a:gd name="connsiteX18525" fmla="*/ 833342 w 2810446"/>
              <a:gd name="connsiteY18525" fmla="*/ 300228 h 1405699"/>
              <a:gd name="connsiteX18526" fmla="*/ 836486 w 2810446"/>
              <a:gd name="connsiteY18526" fmla="*/ 297085 h 1405699"/>
              <a:gd name="connsiteX18527" fmla="*/ 833342 w 2810446"/>
              <a:gd name="connsiteY18527" fmla="*/ 293942 h 1405699"/>
              <a:gd name="connsiteX18528" fmla="*/ 830199 w 2810446"/>
              <a:gd name="connsiteY18528" fmla="*/ 297085 h 1405699"/>
              <a:gd name="connsiteX18529" fmla="*/ 833342 w 2810446"/>
              <a:gd name="connsiteY18529" fmla="*/ 300228 h 1405699"/>
              <a:gd name="connsiteX18530" fmla="*/ 841153 w 2810446"/>
              <a:gd name="connsiteY18530" fmla="*/ 289560 h 1405699"/>
              <a:gd name="connsiteX18531" fmla="*/ 844296 w 2810446"/>
              <a:gd name="connsiteY18531" fmla="*/ 286417 h 1405699"/>
              <a:gd name="connsiteX18532" fmla="*/ 841153 w 2810446"/>
              <a:gd name="connsiteY18532" fmla="*/ 283274 h 1405699"/>
              <a:gd name="connsiteX18533" fmla="*/ 838010 w 2810446"/>
              <a:gd name="connsiteY18533" fmla="*/ 286417 h 1405699"/>
              <a:gd name="connsiteX18534" fmla="*/ 841153 w 2810446"/>
              <a:gd name="connsiteY18534" fmla="*/ 289560 h 1405699"/>
              <a:gd name="connsiteX18535" fmla="*/ 900779 w 2810446"/>
              <a:gd name="connsiteY18535" fmla="*/ 218789 h 1405699"/>
              <a:gd name="connsiteX18536" fmla="*/ 903923 w 2810446"/>
              <a:gd name="connsiteY18536" fmla="*/ 215646 h 1405699"/>
              <a:gd name="connsiteX18537" fmla="*/ 900779 w 2810446"/>
              <a:gd name="connsiteY18537" fmla="*/ 212503 h 1405699"/>
              <a:gd name="connsiteX18538" fmla="*/ 897636 w 2810446"/>
              <a:gd name="connsiteY18538" fmla="*/ 215646 h 1405699"/>
              <a:gd name="connsiteX18539" fmla="*/ 900779 w 2810446"/>
              <a:gd name="connsiteY18539" fmla="*/ 218789 h 1405699"/>
              <a:gd name="connsiteX18540" fmla="*/ 910114 w 2810446"/>
              <a:gd name="connsiteY18540" fmla="*/ 209360 h 1405699"/>
              <a:gd name="connsiteX18541" fmla="*/ 913257 w 2810446"/>
              <a:gd name="connsiteY18541" fmla="*/ 206216 h 1405699"/>
              <a:gd name="connsiteX18542" fmla="*/ 910114 w 2810446"/>
              <a:gd name="connsiteY18542" fmla="*/ 203073 h 1405699"/>
              <a:gd name="connsiteX18543" fmla="*/ 906971 w 2810446"/>
              <a:gd name="connsiteY18543" fmla="*/ 206216 h 1405699"/>
              <a:gd name="connsiteX18544" fmla="*/ 910114 w 2810446"/>
              <a:gd name="connsiteY18544" fmla="*/ 209360 h 1405699"/>
              <a:gd name="connsiteX18545" fmla="*/ 919544 w 2810446"/>
              <a:gd name="connsiteY18545" fmla="*/ 200120 h 1405699"/>
              <a:gd name="connsiteX18546" fmla="*/ 922687 w 2810446"/>
              <a:gd name="connsiteY18546" fmla="*/ 196977 h 1405699"/>
              <a:gd name="connsiteX18547" fmla="*/ 919544 w 2810446"/>
              <a:gd name="connsiteY18547" fmla="*/ 193834 h 1405699"/>
              <a:gd name="connsiteX18548" fmla="*/ 916400 w 2810446"/>
              <a:gd name="connsiteY18548" fmla="*/ 196977 h 1405699"/>
              <a:gd name="connsiteX18549" fmla="*/ 919544 w 2810446"/>
              <a:gd name="connsiteY18549" fmla="*/ 200120 h 1405699"/>
              <a:gd name="connsiteX18550" fmla="*/ 929164 w 2810446"/>
              <a:gd name="connsiteY18550" fmla="*/ 191072 h 1405699"/>
              <a:gd name="connsiteX18551" fmla="*/ 932307 w 2810446"/>
              <a:gd name="connsiteY18551" fmla="*/ 187928 h 1405699"/>
              <a:gd name="connsiteX18552" fmla="*/ 929164 w 2810446"/>
              <a:gd name="connsiteY18552" fmla="*/ 184785 h 1405699"/>
              <a:gd name="connsiteX18553" fmla="*/ 926021 w 2810446"/>
              <a:gd name="connsiteY18553" fmla="*/ 187928 h 1405699"/>
              <a:gd name="connsiteX18554" fmla="*/ 929164 w 2810446"/>
              <a:gd name="connsiteY18554" fmla="*/ 191072 h 1405699"/>
              <a:gd name="connsiteX18555" fmla="*/ 938879 w 2810446"/>
              <a:gd name="connsiteY18555" fmla="*/ 182118 h 1405699"/>
              <a:gd name="connsiteX18556" fmla="*/ 942023 w 2810446"/>
              <a:gd name="connsiteY18556" fmla="*/ 178975 h 1405699"/>
              <a:gd name="connsiteX18557" fmla="*/ 938879 w 2810446"/>
              <a:gd name="connsiteY18557" fmla="*/ 175831 h 1405699"/>
              <a:gd name="connsiteX18558" fmla="*/ 935736 w 2810446"/>
              <a:gd name="connsiteY18558" fmla="*/ 178975 h 1405699"/>
              <a:gd name="connsiteX18559" fmla="*/ 938879 w 2810446"/>
              <a:gd name="connsiteY18559" fmla="*/ 182118 h 1405699"/>
              <a:gd name="connsiteX18560" fmla="*/ 948881 w 2810446"/>
              <a:gd name="connsiteY18560" fmla="*/ 173355 h 1405699"/>
              <a:gd name="connsiteX18561" fmla="*/ 952024 w 2810446"/>
              <a:gd name="connsiteY18561" fmla="*/ 170212 h 1405699"/>
              <a:gd name="connsiteX18562" fmla="*/ 948881 w 2810446"/>
              <a:gd name="connsiteY18562" fmla="*/ 167069 h 1405699"/>
              <a:gd name="connsiteX18563" fmla="*/ 945737 w 2810446"/>
              <a:gd name="connsiteY18563" fmla="*/ 170212 h 1405699"/>
              <a:gd name="connsiteX18564" fmla="*/ 948881 w 2810446"/>
              <a:gd name="connsiteY18564" fmla="*/ 173355 h 1405699"/>
              <a:gd name="connsiteX18565" fmla="*/ 958977 w 2810446"/>
              <a:gd name="connsiteY18565" fmla="*/ 164878 h 1405699"/>
              <a:gd name="connsiteX18566" fmla="*/ 962120 w 2810446"/>
              <a:gd name="connsiteY18566" fmla="*/ 161735 h 1405699"/>
              <a:gd name="connsiteX18567" fmla="*/ 958977 w 2810446"/>
              <a:gd name="connsiteY18567" fmla="*/ 158591 h 1405699"/>
              <a:gd name="connsiteX18568" fmla="*/ 955834 w 2810446"/>
              <a:gd name="connsiteY18568" fmla="*/ 161735 h 1405699"/>
              <a:gd name="connsiteX18569" fmla="*/ 958977 w 2810446"/>
              <a:gd name="connsiteY18569" fmla="*/ 164878 h 1405699"/>
              <a:gd name="connsiteX18570" fmla="*/ 969264 w 2810446"/>
              <a:gd name="connsiteY18570" fmla="*/ 156496 h 1405699"/>
              <a:gd name="connsiteX18571" fmla="*/ 972407 w 2810446"/>
              <a:gd name="connsiteY18571" fmla="*/ 153353 h 1405699"/>
              <a:gd name="connsiteX18572" fmla="*/ 969264 w 2810446"/>
              <a:gd name="connsiteY18572" fmla="*/ 150209 h 1405699"/>
              <a:gd name="connsiteX18573" fmla="*/ 966121 w 2810446"/>
              <a:gd name="connsiteY18573" fmla="*/ 153353 h 1405699"/>
              <a:gd name="connsiteX18574" fmla="*/ 969264 w 2810446"/>
              <a:gd name="connsiteY18574" fmla="*/ 156496 h 1405699"/>
              <a:gd name="connsiteX18575" fmla="*/ 979646 w 2810446"/>
              <a:gd name="connsiteY18575" fmla="*/ 148400 h 1405699"/>
              <a:gd name="connsiteX18576" fmla="*/ 982790 w 2810446"/>
              <a:gd name="connsiteY18576" fmla="*/ 145256 h 1405699"/>
              <a:gd name="connsiteX18577" fmla="*/ 979646 w 2810446"/>
              <a:gd name="connsiteY18577" fmla="*/ 142113 h 1405699"/>
              <a:gd name="connsiteX18578" fmla="*/ 976503 w 2810446"/>
              <a:gd name="connsiteY18578" fmla="*/ 145256 h 1405699"/>
              <a:gd name="connsiteX18579" fmla="*/ 979646 w 2810446"/>
              <a:gd name="connsiteY18579" fmla="*/ 148400 h 1405699"/>
              <a:gd name="connsiteX18580" fmla="*/ 990219 w 2810446"/>
              <a:gd name="connsiteY18580" fmla="*/ 140399 h 1405699"/>
              <a:gd name="connsiteX18581" fmla="*/ 993362 w 2810446"/>
              <a:gd name="connsiteY18581" fmla="*/ 137255 h 1405699"/>
              <a:gd name="connsiteX18582" fmla="*/ 990219 w 2810446"/>
              <a:gd name="connsiteY18582" fmla="*/ 134112 h 1405699"/>
              <a:gd name="connsiteX18583" fmla="*/ 987076 w 2810446"/>
              <a:gd name="connsiteY18583" fmla="*/ 137255 h 1405699"/>
              <a:gd name="connsiteX18584" fmla="*/ 990219 w 2810446"/>
              <a:gd name="connsiteY18584" fmla="*/ 140399 h 1405699"/>
              <a:gd name="connsiteX18585" fmla="*/ 1000887 w 2810446"/>
              <a:gd name="connsiteY18585" fmla="*/ 132683 h 1405699"/>
              <a:gd name="connsiteX18586" fmla="*/ 1004030 w 2810446"/>
              <a:gd name="connsiteY18586" fmla="*/ 129540 h 1405699"/>
              <a:gd name="connsiteX18587" fmla="*/ 1000887 w 2810446"/>
              <a:gd name="connsiteY18587" fmla="*/ 126397 h 1405699"/>
              <a:gd name="connsiteX18588" fmla="*/ 997744 w 2810446"/>
              <a:gd name="connsiteY18588" fmla="*/ 129540 h 1405699"/>
              <a:gd name="connsiteX18589" fmla="*/ 1000887 w 2810446"/>
              <a:gd name="connsiteY18589" fmla="*/ 132683 h 1405699"/>
              <a:gd name="connsiteX18590" fmla="*/ 1011841 w 2810446"/>
              <a:gd name="connsiteY18590" fmla="*/ 125063 h 1405699"/>
              <a:gd name="connsiteX18591" fmla="*/ 1014984 w 2810446"/>
              <a:gd name="connsiteY18591" fmla="*/ 121920 h 1405699"/>
              <a:gd name="connsiteX18592" fmla="*/ 1011841 w 2810446"/>
              <a:gd name="connsiteY18592" fmla="*/ 118777 h 1405699"/>
              <a:gd name="connsiteX18593" fmla="*/ 1008698 w 2810446"/>
              <a:gd name="connsiteY18593" fmla="*/ 121920 h 1405699"/>
              <a:gd name="connsiteX18594" fmla="*/ 1011841 w 2810446"/>
              <a:gd name="connsiteY18594" fmla="*/ 125063 h 1405699"/>
              <a:gd name="connsiteX18595" fmla="*/ 1022795 w 2810446"/>
              <a:gd name="connsiteY18595" fmla="*/ 117729 h 1405699"/>
              <a:gd name="connsiteX18596" fmla="*/ 1025938 w 2810446"/>
              <a:gd name="connsiteY18596" fmla="*/ 114586 h 1405699"/>
              <a:gd name="connsiteX18597" fmla="*/ 1022795 w 2810446"/>
              <a:gd name="connsiteY18597" fmla="*/ 111443 h 1405699"/>
              <a:gd name="connsiteX18598" fmla="*/ 1019651 w 2810446"/>
              <a:gd name="connsiteY18598" fmla="*/ 114586 h 1405699"/>
              <a:gd name="connsiteX18599" fmla="*/ 1022795 w 2810446"/>
              <a:gd name="connsiteY18599" fmla="*/ 117729 h 1405699"/>
              <a:gd name="connsiteX18600" fmla="*/ 1033939 w 2810446"/>
              <a:gd name="connsiteY18600" fmla="*/ 110585 h 1405699"/>
              <a:gd name="connsiteX18601" fmla="*/ 1037082 w 2810446"/>
              <a:gd name="connsiteY18601" fmla="*/ 107442 h 1405699"/>
              <a:gd name="connsiteX18602" fmla="*/ 1033939 w 2810446"/>
              <a:gd name="connsiteY18602" fmla="*/ 104299 h 1405699"/>
              <a:gd name="connsiteX18603" fmla="*/ 1030796 w 2810446"/>
              <a:gd name="connsiteY18603" fmla="*/ 107442 h 1405699"/>
              <a:gd name="connsiteX18604" fmla="*/ 1033939 w 2810446"/>
              <a:gd name="connsiteY18604" fmla="*/ 110585 h 1405699"/>
              <a:gd name="connsiteX18605" fmla="*/ 1045178 w 2810446"/>
              <a:gd name="connsiteY18605" fmla="*/ 103632 h 1405699"/>
              <a:gd name="connsiteX18606" fmla="*/ 1048322 w 2810446"/>
              <a:gd name="connsiteY18606" fmla="*/ 100489 h 1405699"/>
              <a:gd name="connsiteX18607" fmla="*/ 1045178 w 2810446"/>
              <a:gd name="connsiteY18607" fmla="*/ 97346 h 1405699"/>
              <a:gd name="connsiteX18608" fmla="*/ 1042035 w 2810446"/>
              <a:gd name="connsiteY18608" fmla="*/ 100489 h 1405699"/>
              <a:gd name="connsiteX18609" fmla="*/ 1045178 w 2810446"/>
              <a:gd name="connsiteY18609" fmla="*/ 103632 h 1405699"/>
              <a:gd name="connsiteX18610" fmla="*/ 1056608 w 2810446"/>
              <a:gd name="connsiteY18610" fmla="*/ 96965 h 1405699"/>
              <a:gd name="connsiteX18611" fmla="*/ 1059752 w 2810446"/>
              <a:gd name="connsiteY18611" fmla="*/ 93821 h 1405699"/>
              <a:gd name="connsiteX18612" fmla="*/ 1056608 w 2810446"/>
              <a:gd name="connsiteY18612" fmla="*/ 90678 h 1405699"/>
              <a:gd name="connsiteX18613" fmla="*/ 1053465 w 2810446"/>
              <a:gd name="connsiteY18613" fmla="*/ 93821 h 1405699"/>
              <a:gd name="connsiteX18614" fmla="*/ 1056608 w 2810446"/>
              <a:gd name="connsiteY18614" fmla="*/ 96965 h 1405699"/>
              <a:gd name="connsiteX18615" fmla="*/ 1068134 w 2810446"/>
              <a:gd name="connsiteY18615" fmla="*/ 90488 h 1405699"/>
              <a:gd name="connsiteX18616" fmla="*/ 1071277 w 2810446"/>
              <a:gd name="connsiteY18616" fmla="*/ 87344 h 1405699"/>
              <a:gd name="connsiteX18617" fmla="*/ 1068134 w 2810446"/>
              <a:gd name="connsiteY18617" fmla="*/ 84201 h 1405699"/>
              <a:gd name="connsiteX18618" fmla="*/ 1064990 w 2810446"/>
              <a:gd name="connsiteY18618" fmla="*/ 87344 h 1405699"/>
              <a:gd name="connsiteX18619" fmla="*/ 1068134 w 2810446"/>
              <a:gd name="connsiteY18619" fmla="*/ 90488 h 1405699"/>
              <a:gd name="connsiteX18620" fmla="*/ 1079754 w 2810446"/>
              <a:gd name="connsiteY18620" fmla="*/ 84201 h 1405699"/>
              <a:gd name="connsiteX18621" fmla="*/ 1082897 w 2810446"/>
              <a:gd name="connsiteY18621" fmla="*/ 81058 h 1405699"/>
              <a:gd name="connsiteX18622" fmla="*/ 1079754 w 2810446"/>
              <a:gd name="connsiteY18622" fmla="*/ 77915 h 1405699"/>
              <a:gd name="connsiteX18623" fmla="*/ 1076611 w 2810446"/>
              <a:gd name="connsiteY18623" fmla="*/ 81058 h 1405699"/>
              <a:gd name="connsiteX18624" fmla="*/ 1079754 w 2810446"/>
              <a:gd name="connsiteY18624" fmla="*/ 84201 h 1405699"/>
              <a:gd name="connsiteX18625" fmla="*/ 1091470 w 2810446"/>
              <a:gd name="connsiteY18625" fmla="*/ 78105 h 1405699"/>
              <a:gd name="connsiteX18626" fmla="*/ 1094613 w 2810446"/>
              <a:gd name="connsiteY18626" fmla="*/ 74962 h 1405699"/>
              <a:gd name="connsiteX18627" fmla="*/ 1091470 w 2810446"/>
              <a:gd name="connsiteY18627" fmla="*/ 71819 h 1405699"/>
              <a:gd name="connsiteX18628" fmla="*/ 1088327 w 2810446"/>
              <a:gd name="connsiteY18628" fmla="*/ 74962 h 1405699"/>
              <a:gd name="connsiteX18629" fmla="*/ 1091470 w 2810446"/>
              <a:gd name="connsiteY18629" fmla="*/ 78105 h 1405699"/>
              <a:gd name="connsiteX18630" fmla="*/ 1103376 w 2810446"/>
              <a:gd name="connsiteY18630" fmla="*/ 72200 h 1405699"/>
              <a:gd name="connsiteX18631" fmla="*/ 1106519 w 2810446"/>
              <a:gd name="connsiteY18631" fmla="*/ 69056 h 1405699"/>
              <a:gd name="connsiteX18632" fmla="*/ 1103376 w 2810446"/>
              <a:gd name="connsiteY18632" fmla="*/ 65913 h 1405699"/>
              <a:gd name="connsiteX18633" fmla="*/ 1100233 w 2810446"/>
              <a:gd name="connsiteY18633" fmla="*/ 69056 h 1405699"/>
              <a:gd name="connsiteX18634" fmla="*/ 1103376 w 2810446"/>
              <a:gd name="connsiteY18634" fmla="*/ 72200 h 1405699"/>
              <a:gd name="connsiteX18635" fmla="*/ 1115282 w 2810446"/>
              <a:gd name="connsiteY18635" fmla="*/ 66580 h 1405699"/>
              <a:gd name="connsiteX18636" fmla="*/ 1118426 w 2810446"/>
              <a:gd name="connsiteY18636" fmla="*/ 63437 h 1405699"/>
              <a:gd name="connsiteX18637" fmla="*/ 1115282 w 2810446"/>
              <a:gd name="connsiteY18637" fmla="*/ 60293 h 1405699"/>
              <a:gd name="connsiteX18638" fmla="*/ 1112139 w 2810446"/>
              <a:gd name="connsiteY18638" fmla="*/ 63437 h 1405699"/>
              <a:gd name="connsiteX18639" fmla="*/ 1115282 w 2810446"/>
              <a:gd name="connsiteY18639" fmla="*/ 66580 h 1405699"/>
              <a:gd name="connsiteX18640" fmla="*/ 1127379 w 2810446"/>
              <a:gd name="connsiteY18640" fmla="*/ 61246 h 1405699"/>
              <a:gd name="connsiteX18641" fmla="*/ 1130522 w 2810446"/>
              <a:gd name="connsiteY18641" fmla="*/ 58103 h 1405699"/>
              <a:gd name="connsiteX18642" fmla="*/ 1127379 w 2810446"/>
              <a:gd name="connsiteY18642" fmla="*/ 54959 h 1405699"/>
              <a:gd name="connsiteX18643" fmla="*/ 1124236 w 2810446"/>
              <a:gd name="connsiteY18643" fmla="*/ 58103 h 1405699"/>
              <a:gd name="connsiteX18644" fmla="*/ 1127379 w 2810446"/>
              <a:gd name="connsiteY18644" fmla="*/ 61246 h 1405699"/>
              <a:gd name="connsiteX18645" fmla="*/ 1139571 w 2810446"/>
              <a:gd name="connsiteY18645" fmla="*/ 56007 h 1405699"/>
              <a:gd name="connsiteX18646" fmla="*/ 1142714 w 2810446"/>
              <a:gd name="connsiteY18646" fmla="*/ 52864 h 1405699"/>
              <a:gd name="connsiteX18647" fmla="*/ 1139571 w 2810446"/>
              <a:gd name="connsiteY18647" fmla="*/ 49720 h 1405699"/>
              <a:gd name="connsiteX18648" fmla="*/ 1136428 w 2810446"/>
              <a:gd name="connsiteY18648" fmla="*/ 52864 h 1405699"/>
              <a:gd name="connsiteX18649" fmla="*/ 1139571 w 2810446"/>
              <a:gd name="connsiteY18649" fmla="*/ 56007 h 1405699"/>
              <a:gd name="connsiteX18650" fmla="*/ 1151858 w 2810446"/>
              <a:gd name="connsiteY18650" fmla="*/ 51054 h 1405699"/>
              <a:gd name="connsiteX18651" fmla="*/ 1155002 w 2810446"/>
              <a:gd name="connsiteY18651" fmla="*/ 47911 h 1405699"/>
              <a:gd name="connsiteX18652" fmla="*/ 1151858 w 2810446"/>
              <a:gd name="connsiteY18652" fmla="*/ 44768 h 1405699"/>
              <a:gd name="connsiteX18653" fmla="*/ 1148715 w 2810446"/>
              <a:gd name="connsiteY18653" fmla="*/ 47911 h 1405699"/>
              <a:gd name="connsiteX18654" fmla="*/ 1151858 w 2810446"/>
              <a:gd name="connsiteY18654" fmla="*/ 51054 h 1405699"/>
              <a:gd name="connsiteX18655" fmla="*/ 1705261 w 2810446"/>
              <a:gd name="connsiteY18655" fmla="*/ 66580 h 1405699"/>
              <a:gd name="connsiteX18656" fmla="*/ 1708404 w 2810446"/>
              <a:gd name="connsiteY18656" fmla="*/ 63437 h 1405699"/>
              <a:gd name="connsiteX18657" fmla="*/ 1705261 w 2810446"/>
              <a:gd name="connsiteY18657" fmla="*/ 60293 h 1405699"/>
              <a:gd name="connsiteX18658" fmla="*/ 1702118 w 2810446"/>
              <a:gd name="connsiteY18658" fmla="*/ 63437 h 1405699"/>
              <a:gd name="connsiteX18659" fmla="*/ 1705261 w 2810446"/>
              <a:gd name="connsiteY18659" fmla="*/ 66580 h 1405699"/>
              <a:gd name="connsiteX18660" fmla="*/ 1717262 w 2810446"/>
              <a:gd name="connsiteY18660" fmla="*/ 72200 h 1405699"/>
              <a:gd name="connsiteX18661" fmla="*/ 1720406 w 2810446"/>
              <a:gd name="connsiteY18661" fmla="*/ 69056 h 1405699"/>
              <a:gd name="connsiteX18662" fmla="*/ 1717262 w 2810446"/>
              <a:gd name="connsiteY18662" fmla="*/ 65913 h 1405699"/>
              <a:gd name="connsiteX18663" fmla="*/ 1714119 w 2810446"/>
              <a:gd name="connsiteY18663" fmla="*/ 69056 h 1405699"/>
              <a:gd name="connsiteX18664" fmla="*/ 1717262 w 2810446"/>
              <a:gd name="connsiteY18664" fmla="*/ 72200 h 1405699"/>
              <a:gd name="connsiteX18665" fmla="*/ 1740789 w 2810446"/>
              <a:gd name="connsiteY18665" fmla="*/ 84201 h 1405699"/>
              <a:gd name="connsiteX18666" fmla="*/ 1743932 w 2810446"/>
              <a:gd name="connsiteY18666" fmla="*/ 81058 h 1405699"/>
              <a:gd name="connsiteX18667" fmla="*/ 1740789 w 2810446"/>
              <a:gd name="connsiteY18667" fmla="*/ 77915 h 1405699"/>
              <a:gd name="connsiteX18668" fmla="*/ 1737646 w 2810446"/>
              <a:gd name="connsiteY18668" fmla="*/ 81058 h 1405699"/>
              <a:gd name="connsiteX18669" fmla="*/ 1740789 w 2810446"/>
              <a:gd name="connsiteY18669" fmla="*/ 84201 h 1405699"/>
              <a:gd name="connsiteX18670" fmla="*/ 1752505 w 2810446"/>
              <a:gd name="connsiteY18670" fmla="*/ 90488 h 1405699"/>
              <a:gd name="connsiteX18671" fmla="*/ 1755648 w 2810446"/>
              <a:gd name="connsiteY18671" fmla="*/ 87344 h 1405699"/>
              <a:gd name="connsiteX18672" fmla="*/ 1752505 w 2810446"/>
              <a:gd name="connsiteY18672" fmla="*/ 84201 h 1405699"/>
              <a:gd name="connsiteX18673" fmla="*/ 1749362 w 2810446"/>
              <a:gd name="connsiteY18673" fmla="*/ 87344 h 1405699"/>
              <a:gd name="connsiteX18674" fmla="*/ 1752505 w 2810446"/>
              <a:gd name="connsiteY18674" fmla="*/ 90488 h 1405699"/>
              <a:gd name="connsiteX18675" fmla="*/ 1830324 w 2810446"/>
              <a:gd name="connsiteY18675" fmla="*/ 140399 h 1405699"/>
              <a:gd name="connsiteX18676" fmla="*/ 1833467 w 2810446"/>
              <a:gd name="connsiteY18676" fmla="*/ 137255 h 1405699"/>
              <a:gd name="connsiteX18677" fmla="*/ 1830324 w 2810446"/>
              <a:gd name="connsiteY18677" fmla="*/ 134112 h 1405699"/>
              <a:gd name="connsiteX18678" fmla="*/ 1827181 w 2810446"/>
              <a:gd name="connsiteY18678" fmla="*/ 137255 h 1405699"/>
              <a:gd name="connsiteX18679" fmla="*/ 1830324 w 2810446"/>
              <a:gd name="connsiteY18679" fmla="*/ 140399 h 1405699"/>
              <a:gd name="connsiteX18680" fmla="*/ 1840897 w 2810446"/>
              <a:gd name="connsiteY18680" fmla="*/ 148400 h 1405699"/>
              <a:gd name="connsiteX18681" fmla="*/ 1844040 w 2810446"/>
              <a:gd name="connsiteY18681" fmla="*/ 145256 h 1405699"/>
              <a:gd name="connsiteX18682" fmla="*/ 1840897 w 2810446"/>
              <a:gd name="connsiteY18682" fmla="*/ 142113 h 1405699"/>
              <a:gd name="connsiteX18683" fmla="*/ 1837754 w 2810446"/>
              <a:gd name="connsiteY18683" fmla="*/ 145256 h 1405699"/>
              <a:gd name="connsiteX18684" fmla="*/ 1840897 w 2810446"/>
              <a:gd name="connsiteY18684" fmla="*/ 148400 h 1405699"/>
              <a:gd name="connsiteX18685" fmla="*/ 1851374 w 2810446"/>
              <a:gd name="connsiteY18685" fmla="*/ 156496 h 1405699"/>
              <a:gd name="connsiteX18686" fmla="*/ 1854518 w 2810446"/>
              <a:gd name="connsiteY18686" fmla="*/ 153353 h 1405699"/>
              <a:gd name="connsiteX18687" fmla="*/ 1851374 w 2810446"/>
              <a:gd name="connsiteY18687" fmla="*/ 150209 h 1405699"/>
              <a:gd name="connsiteX18688" fmla="*/ 1848231 w 2810446"/>
              <a:gd name="connsiteY18688" fmla="*/ 153353 h 1405699"/>
              <a:gd name="connsiteX18689" fmla="*/ 1851374 w 2810446"/>
              <a:gd name="connsiteY18689" fmla="*/ 156496 h 1405699"/>
              <a:gd name="connsiteX18690" fmla="*/ 1901095 w 2810446"/>
              <a:gd name="connsiteY18690" fmla="*/ 200120 h 1405699"/>
              <a:gd name="connsiteX18691" fmla="*/ 1904238 w 2810446"/>
              <a:gd name="connsiteY18691" fmla="*/ 196977 h 1405699"/>
              <a:gd name="connsiteX18692" fmla="*/ 1901095 w 2810446"/>
              <a:gd name="connsiteY18692" fmla="*/ 193834 h 1405699"/>
              <a:gd name="connsiteX18693" fmla="*/ 1897952 w 2810446"/>
              <a:gd name="connsiteY18693" fmla="*/ 196977 h 1405699"/>
              <a:gd name="connsiteX18694" fmla="*/ 1901095 w 2810446"/>
              <a:gd name="connsiteY18694" fmla="*/ 200120 h 1405699"/>
              <a:gd name="connsiteX18695" fmla="*/ 1910525 w 2810446"/>
              <a:gd name="connsiteY18695" fmla="*/ 209360 h 1405699"/>
              <a:gd name="connsiteX18696" fmla="*/ 1913668 w 2810446"/>
              <a:gd name="connsiteY18696" fmla="*/ 206216 h 1405699"/>
              <a:gd name="connsiteX18697" fmla="*/ 1910525 w 2810446"/>
              <a:gd name="connsiteY18697" fmla="*/ 203073 h 1405699"/>
              <a:gd name="connsiteX18698" fmla="*/ 1907381 w 2810446"/>
              <a:gd name="connsiteY18698" fmla="*/ 206216 h 1405699"/>
              <a:gd name="connsiteX18699" fmla="*/ 1910525 w 2810446"/>
              <a:gd name="connsiteY18699" fmla="*/ 209360 h 1405699"/>
              <a:gd name="connsiteX18700" fmla="*/ 1919764 w 2810446"/>
              <a:gd name="connsiteY18700" fmla="*/ 218789 h 1405699"/>
              <a:gd name="connsiteX18701" fmla="*/ 1922907 w 2810446"/>
              <a:gd name="connsiteY18701" fmla="*/ 215646 h 1405699"/>
              <a:gd name="connsiteX18702" fmla="*/ 1919764 w 2810446"/>
              <a:gd name="connsiteY18702" fmla="*/ 212503 h 1405699"/>
              <a:gd name="connsiteX18703" fmla="*/ 1916621 w 2810446"/>
              <a:gd name="connsiteY18703" fmla="*/ 215646 h 1405699"/>
              <a:gd name="connsiteX18704" fmla="*/ 1919764 w 2810446"/>
              <a:gd name="connsiteY18704" fmla="*/ 218789 h 1405699"/>
              <a:gd name="connsiteX18705" fmla="*/ 1928813 w 2810446"/>
              <a:gd name="connsiteY18705" fmla="*/ 228410 h 1405699"/>
              <a:gd name="connsiteX18706" fmla="*/ 1931956 w 2810446"/>
              <a:gd name="connsiteY18706" fmla="*/ 225266 h 1405699"/>
              <a:gd name="connsiteX18707" fmla="*/ 1928813 w 2810446"/>
              <a:gd name="connsiteY18707" fmla="*/ 222123 h 1405699"/>
              <a:gd name="connsiteX18708" fmla="*/ 1925669 w 2810446"/>
              <a:gd name="connsiteY18708" fmla="*/ 225266 h 1405699"/>
              <a:gd name="connsiteX18709" fmla="*/ 1928813 w 2810446"/>
              <a:gd name="connsiteY18709" fmla="*/ 228410 h 1405699"/>
              <a:gd name="connsiteX18710" fmla="*/ 1937766 w 2810446"/>
              <a:gd name="connsiteY18710" fmla="*/ 238220 h 1405699"/>
              <a:gd name="connsiteX18711" fmla="*/ 1940909 w 2810446"/>
              <a:gd name="connsiteY18711" fmla="*/ 235077 h 1405699"/>
              <a:gd name="connsiteX18712" fmla="*/ 1937766 w 2810446"/>
              <a:gd name="connsiteY18712" fmla="*/ 231934 h 1405699"/>
              <a:gd name="connsiteX18713" fmla="*/ 1934623 w 2810446"/>
              <a:gd name="connsiteY18713" fmla="*/ 235077 h 1405699"/>
              <a:gd name="connsiteX18714" fmla="*/ 1937766 w 2810446"/>
              <a:gd name="connsiteY18714" fmla="*/ 238220 h 1405699"/>
              <a:gd name="connsiteX18715" fmla="*/ 1946434 w 2810446"/>
              <a:gd name="connsiteY18715" fmla="*/ 248126 h 1405699"/>
              <a:gd name="connsiteX18716" fmla="*/ 1949577 w 2810446"/>
              <a:gd name="connsiteY18716" fmla="*/ 244983 h 1405699"/>
              <a:gd name="connsiteX18717" fmla="*/ 1946434 w 2810446"/>
              <a:gd name="connsiteY18717" fmla="*/ 241840 h 1405699"/>
              <a:gd name="connsiteX18718" fmla="*/ 1943291 w 2810446"/>
              <a:gd name="connsiteY18718" fmla="*/ 244983 h 1405699"/>
              <a:gd name="connsiteX18719" fmla="*/ 1946434 w 2810446"/>
              <a:gd name="connsiteY18719" fmla="*/ 248126 h 1405699"/>
              <a:gd name="connsiteX18720" fmla="*/ 1955006 w 2810446"/>
              <a:gd name="connsiteY18720" fmla="*/ 258223 h 1405699"/>
              <a:gd name="connsiteX18721" fmla="*/ 1958150 w 2810446"/>
              <a:gd name="connsiteY18721" fmla="*/ 255080 h 1405699"/>
              <a:gd name="connsiteX18722" fmla="*/ 1955006 w 2810446"/>
              <a:gd name="connsiteY18722" fmla="*/ 251936 h 1405699"/>
              <a:gd name="connsiteX18723" fmla="*/ 1951863 w 2810446"/>
              <a:gd name="connsiteY18723" fmla="*/ 255080 h 1405699"/>
              <a:gd name="connsiteX18724" fmla="*/ 1955006 w 2810446"/>
              <a:gd name="connsiteY18724" fmla="*/ 258223 h 1405699"/>
              <a:gd name="connsiteX18725" fmla="*/ 1963388 w 2810446"/>
              <a:gd name="connsiteY18725" fmla="*/ 268510 h 1405699"/>
              <a:gd name="connsiteX18726" fmla="*/ 1966532 w 2810446"/>
              <a:gd name="connsiteY18726" fmla="*/ 265367 h 1405699"/>
              <a:gd name="connsiteX18727" fmla="*/ 1963388 w 2810446"/>
              <a:gd name="connsiteY18727" fmla="*/ 262223 h 1405699"/>
              <a:gd name="connsiteX18728" fmla="*/ 1960245 w 2810446"/>
              <a:gd name="connsiteY18728" fmla="*/ 265367 h 1405699"/>
              <a:gd name="connsiteX18729" fmla="*/ 1963388 w 2810446"/>
              <a:gd name="connsiteY18729" fmla="*/ 268510 h 1405699"/>
              <a:gd name="connsiteX18730" fmla="*/ 1971485 w 2810446"/>
              <a:gd name="connsiteY18730" fmla="*/ 278987 h 1405699"/>
              <a:gd name="connsiteX18731" fmla="*/ 1974628 w 2810446"/>
              <a:gd name="connsiteY18731" fmla="*/ 275844 h 1405699"/>
              <a:gd name="connsiteX18732" fmla="*/ 1971485 w 2810446"/>
              <a:gd name="connsiteY18732" fmla="*/ 272701 h 1405699"/>
              <a:gd name="connsiteX18733" fmla="*/ 1968341 w 2810446"/>
              <a:gd name="connsiteY18733" fmla="*/ 275844 h 1405699"/>
              <a:gd name="connsiteX18734" fmla="*/ 1971485 w 2810446"/>
              <a:gd name="connsiteY18734" fmla="*/ 278987 h 1405699"/>
              <a:gd name="connsiteX18735" fmla="*/ 1979486 w 2810446"/>
              <a:gd name="connsiteY18735" fmla="*/ 289560 h 1405699"/>
              <a:gd name="connsiteX18736" fmla="*/ 1982629 w 2810446"/>
              <a:gd name="connsiteY18736" fmla="*/ 286417 h 1405699"/>
              <a:gd name="connsiteX18737" fmla="*/ 1979486 w 2810446"/>
              <a:gd name="connsiteY18737" fmla="*/ 283274 h 1405699"/>
              <a:gd name="connsiteX18738" fmla="*/ 1976342 w 2810446"/>
              <a:gd name="connsiteY18738" fmla="*/ 286417 h 1405699"/>
              <a:gd name="connsiteX18739" fmla="*/ 1979486 w 2810446"/>
              <a:gd name="connsiteY18739" fmla="*/ 289560 h 1405699"/>
              <a:gd name="connsiteX18740" fmla="*/ 1987201 w 2810446"/>
              <a:gd name="connsiteY18740" fmla="*/ 300228 h 1405699"/>
              <a:gd name="connsiteX18741" fmla="*/ 1990344 w 2810446"/>
              <a:gd name="connsiteY18741" fmla="*/ 297085 h 1405699"/>
              <a:gd name="connsiteX18742" fmla="*/ 1987201 w 2810446"/>
              <a:gd name="connsiteY18742" fmla="*/ 293942 h 1405699"/>
              <a:gd name="connsiteX18743" fmla="*/ 1984058 w 2810446"/>
              <a:gd name="connsiteY18743" fmla="*/ 297085 h 1405699"/>
              <a:gd name="connsiteX18744" fmla="*/ 1987201 w 2810446"/>
              <a:gd name="connsiteY18744" fmla="*/ 300228 h 1405699"/>
              <a:gd name="connsiteX18745" fmla="*/ 1994726 w 2810446"/>
              <a:gd name="connsiteY18745" fmla="*/ 311087 h 1405699"/>
              <a:gd name="connsiteX18746" fmla="*/ 1997869 w 2810446"/>
              <a:gd name="connsiteY18746" fmla="*/ 307943 h 1405699"/>
              <a:gd name="connsiteX18747" fmla="*/ 1994726 w 2810446"/>
              <a:gd name="connsiteY18747" fmla="*/ 304800 h 1405699"/>
              <a:gd name="connsiteX18748" fmla="*/ 1991582 w 2810446"/>
              <a:gd name="connsiteY18748" fmla="*/ 307943 h 1405699"/>
              <a:gd name="connsiteX18749" fmla="*/ 1994726 w 2810446"/>
              <a:gd name="connsiteY18749" fmla="*/ 311087 h 1405699"/>
              <a:gd name="connsiteX18750" fmla="*/ 2002155 w 2810446"/>
              <a:gd name="connsiteY18750" fmla="*/ 322136 h 1405699"/>
              <a:gd name="connsiteX18751" fmla="*/ 2005298 w 2810446"/>
              <a:gd name="connsiteY18751" fmla="*/ 318992 h 1405699"/>
              <a:gd name="connsiteX18752" fmla="*/ 2002155 w 2810446"/>
              <a:gd name="connsiteY18752" fmla="*/ 315849 h 1405699"/>
              <a:gd name="connsiteX18753" fmla="*/ 1999012 w 2810446"/>
              <a:gd name="connsiteY18753" fmla="*/ 318992 h 1405699"/>
              <a:gd name="connsiteX18754" fmla="*/ 2002155 w 2810446"/>
              <a:gd name="connsiteY18754" fmla="*/ 322136 h 1405699"/>
              <a:gd name="connsiteX18755" fmla="*/ 2009299 w 2810446"/>
              <a:gd name="connsiteY18755" fmla="*/ 333185 h 1405699"/>
              <a:gd name="connsiteX18756" fmla="*/ 2012442 w 2810446"/>
              <a:gd name="connsiteY18756" fmla="*/ 330041 h 1405699"/>
              <a:gd name="connsiteX18757" fmla="*/ 2009299 w 2810446"/>
              <a:gd name="connsiteY18757" fmla="*/ 326898 h 1405699"/>
              <a:gd name="connsiteX18758" fmla="*/ 2006156 w 2810446"/>
              <a:gd name="connsiteY18758" fmla="*/ 330041 h 1405699"/>
              <a:gd name="connsiteX18759" fmla="*/ 2009299 w 2810446"/>
              <a:gd name="connsiteY18759" fmla="*/ 333185 h 1405699"/>
              <a:gd name="connsiteX18760" fmla="*/ 2016157 w 2810446"/>
              <a:gd name="connsiteY18760" fmla="*/ 344519 h 1405699"/>
              <a:gd name="connsiteX18761" fmla="*/ 2019300 w 2810446"/>
              <a:gd name="connsiteY18761" fmla="*/ 341376 h 1405699"/>
              <a:gd name="connsiteX18762" fmla="*/ 2016157 w 2810446"/>
              <a:gd name="connsiteY18762" fmla="*/ 338233 h 1405699"/>
              <a:gd name="connsiteX18763" fmla="*/ 2013014 w 2810446"/>
              <a:gd name="connsiteY18763" fmla="*/ 341376 h 1405699"/>
              <a:gd name="connsiteX18764" fmla="*/ 2016157 w 2810446"/>
              <a:gd name="connsiteY18764" fmla="*/ 344519 h 1405699"/>
              <a:gd name="connsiteX18765" fmla="*/ 2022920 w 2810446"/>
              <a:gd name="connsiteY18765" fmla="*/ 355854 h 1405699"/>
              <a:gd name="connsiteX18766" fmla="*/ 2026063 w 2810446"/>
              <a:gd name="connsiteY18766" fmla="*/ 352711 h 1405699"/>
              <a:gd name="connsiteX18767" fmla="*/ 2022920 w 2810446"/>
              <a:gd name="connsiteY18767" fmla="*/ 349568 h 1405699"/>
              <a:gd name="connsiteX18768" fmla="*/ 2019776 w 2810446"/>
              <a:gd name="connsiteY18768" fmla="*/ 352711 h 1405699"/>
              <a:gd name="connsiteX18769" fmla="*/ 2022920 w 2810446"/>
              <a:gd name="connsiteY18769" fmla="*/ 355854 h 1405699"/>
              <a:gd name="connsiteX18770" fmla="*/ 2029397 w 2810446"/>
              <a:gd name="connsiteY18770" fmla="*/ 367379 h 1405699"/>
              <a:gd name="connsiteX18771" fmla="*/ 2032540 w 2810446"/>
              <a:gd name="connsiteY18771" fmla="*/ 364236 h 1405699"/>
              <a:gd name="connsiteX18772" fmla="*/ 2029397 w 2810446"/>
              <a:gd name="connsiteY18772" fmla="*/ 361093 h 1405699"/>
              <a:gd name="connsiteX18773" fmla="*/ 2026253 w 2810446"/>
              <a:gd name="connsiteY18773" fmla="*/ 364236 h 1405699"/>
              <a:gd name="connsiteX18774" fmla="*/ 2029397 w 2810446"/>
              <a:gd name="connsiteY18774" fmla="*/ 367379 h 1405699"/>
              <a:gd name="connsiteX18775" fmla="*/ 2035683 w 2810446"/>
              <a:gd name="connsiteY18775" fmla="*/ 379000 h 1405699"/>
              <a:gd name="connsiteX18776" fmla="*/ 2038826 w 2810446"/>
              <a:gd name="connsiteY18776" fmla="*/ 375857 h 1405699"/>
              <a:gd name="connsiteX18777" fmla="*/ 2035683 w 2810446"/>
              <a:gd name="connsiteY18777" fmla="*/ 372713 h 1405699"/>
              <a:gd name="connsiteX18778" fmla="*/ 2032540 w 2810446"/>
              <a:gd name="connsiteY18778" fmla="*/ 375857 h 1405699"/>
              <a:gd name="connsiteX18779" fmla="*/ 2035683 w 2810446"/>
              <a:gd name="connsiteY18779" fmla="*/ 379000 h 1405699"/>
              <a:gd name="connsiteX18780" fmla="*/ 2041779 w 2810446"/>
              <a:gd name="connsiteY18780" fmla="*/ 390811 h 1405699"/>
              <a:gd name="connsiteX18781" fmla="*/ 2044922 w 2810446"/>
              <a:gd name="connsiteY18781" fmla="*/ 387668 h 1405699"/>
              <a:gd name="connsiteX18782" fmla="*/ 2041779 w 2810446"/>
              <a:gd name="connsiteY18782" fmla="*/ 384524 h 1405699"/>
              <a:gd name="connsiteX18783" fmla="*/ 2038636 w 2810446"/>
              <a:gd name="connsiteY18783" fmla="*/ 387668 h 1405699"/>
              <a:gd name="connsiteX18784" fmla="*/ 2041779 w 2810446"/>
              <a:gd name="connsiteY18784" fmla="*/ 390811 h 1405699"/>
              <a:gd name="connsiteX18785" fmla="*/ 2047589 w 2810446"/>
              <a:gd name="connsiteY18785" fmla="*/ 402622 h 1405699"/>
              <a:gd name="connsiteX18786" fmla="*/ 2050733 w 2810446"/>
              <a:gd name="connsiteY18786" fmla="*/ 399479 h 1405699"/>
              <a:gd name="connsiteX18787" fmla="*/ 2047589 w 2810446"/>
              <a:gd name="connsiteY18787" fmla="*/ 396335 h 1405699"/>
              <a:gd name="connsiteX18788" fmla="*/ 2044446 w 2810446"/>
              <a:gd name="connsiteY18788" fmla="*/ 399479 h 1405699"/>
              <a:gd name="connsiteX18789" fmla="*/ 2047589 w 2810446"/>
              <a:gd name="connsiteY18789" fmla="*/ 402622 h 1405699"/>
              <a:gd name="connsiteX18790" fmla="*/ 2053304 w 2810446"/>
              <a:gd name="connsiteY18790" fmla="*/ 414623 h 1405699"/>
              <a:gd name="connsiteX18791" fmla="*/ 2056448 w 2810446"/>
              <a:gd name="connsiteY18791" fmla="*/ 411480 h 1405699"/>
              <a:gd name="connsiteX18792" fmla="*/ 2053304 w 2810446"/>
              <a:gd name="connsiteY18792" fmla="*/ 408337 h 1405699"/>
              <a:gd name="connsiteX18793" fmla="*/ 2050161 w 2810446"/>
              <a:gd name="connsiteY18793" fmla="*/ 411480 h 1405699"/>
              <a:gd name="connsiteX18794" fmla="*/ 2053304 w 2810446"/>
              <a:gd name="connsiteY18794" fmla="*/ 414623 h 1405699"/>
              <a:gd name="connsiteX18795" fmla="*/ 2058638 w 2810446"/>
              <a:gd name="connsiteY18795" fmla="*/ 426720 h 1405699"/>
              <a:gd name="connsiteX18796" fmla="*/ 2061782 w 2810446"/>
              <a:gd name="connsiteY18796" fmla="*/ 423577 h 1405699"/>
              <a:gd name="connsiteX18797" fmla="*/ 2058638 w 2810446"/>
              <a:gd name="connsiteY18797" fmla="*/ 420434 h 1405699"/>
              <a:gd name="connsiteX18798" fmla="*/ 2055495 w 2810446"/>
              <a:gd name="connsiteY18798" fmla="*/ 423577 h 1405699"/>
              <a:gd name="connsiteX18799" fmla="*/ 2058638 w 2810446"/>
              <a:gd name="connsiteY18799" fmla="*/ 426720 h 1405699"/>
              <a:gd name="connsiteX18800" fmla="*/ 2063877 w 2810446"/>
              <a:gd name="connsiteY18800" fmla="*/ 438912 h 1405699"/>
              <a:gd name="connsiteX18801" fmla="*/ 2067020 w 2810446"/>
              <a:gd name="connsiteY18801" fmla="*/ 435769 h 1405699"/>
              <a:gd name="connsiteX18802" fmla="*/ 2063877 w 2810446"/>
              <a:gd name="connsiteY18802" fmla="*/ 432625 h 1405699"/>
              <a:gd name="connsiteX18803" fmla="*/ 2060734 w 2810446"/>
              <a:gd name="connsiteY18803" fmla="*/ 435769 h 1405699"/>
              <a:gd name="connsiteX18804" fmla="*/ 2063877 w 2810446"/>
              <a:gd name="connsiteY18804" fmla="*/ 438912 h 1405699"/>
              <a:gd name="connsiteX18805" fmla="*/ 2068830 w 2810446"/>
              <a:gd name="connsiteY18805" fmla="*/ 451104 h 1405699"/>
              <a:gd name="connsiteX18806" fmla="*/ 2071973 w 2810446"/>
              <a:gd name="connsiteY18806" fmla="*/ 447961 h 1405699"/>
              <a:gd name="connsiteX18807" fmla="*/ 2068830 w 2810446"/>
              <a:gd name="connsiteY18807" fmla="*/ 444818 h 1405699"/>
              <a:gd name="connsiteX18808" fmla="*/ 2065687 w 2810446"/>
              <a:gd name="connsiteY18808" fmla="*/ 447961 h 1405699"/>
              <a:gd name="connsiteX18809" fmla="*/ 2068830 w 2810446"/>
              <a:gd name="connsiteY18809" fmla="*/ 451104 h 1405699"/>
              <a:gd name="connsiteX18810" fmla="*/ 2073497 w 2810446"/>
              <a:gd name="connsiteY18810" fmla="*/ 463487 h 1405699"/>
              <a:gd name="connsiteX18811" fmla="*/ 2076641 w 2810446"/>
              <a:gd name="connsiteY18811" fmla="*/ 460343 h 1405699"/>
              <a:gd name="connsiteX18812" fmla="*/ 2073497 w 2810446"/>
              <a:gd name="connsiteY18812" fmla="*/ 457200 h 1405699"/>
              <a:gd name="connsiteX18813" fmla="*/ 2070354 w 2810446"/>
              <a:gd name="connsiteY18813" fmla="*/ 460343 h 1405699"/>
              <a:gd name="connsiteX18814" fmla="*/ 2073497 w 2810446"/>
              <a:gd name="connsiteY18814" fmla="*/ 463487 h 1405699"/>
              <a:gd name="connsiteX18815" fmla="*/ 2077974 w 2810446"/>
              <a:gd name="connsiteY18815" fmla="*/ 475964 h 1405699"/>
              <a:gd name="connsiteX18816" fmla="*/ 2081117 w 2810446"/>
              <a:gd name="connsiteY18816" fmla="*/ 472821 h 1405699"/>
              <a:gd name="connsiteX18817" fmla="*/ 2077974 w 2810446"/>
              <a:gd name="connsiteY18817" fmla="*/ 469678 h 1405699"/>
              <a:gd name="connsiteX18818" fmla="*/ 2074831 w 2810446"/>
              <a:gd name="connsiteY18818" fmla="*/ 472821 h 1405699"/>
              <a:gd name="connsiteX18819" fmla="*/ 2077974 w 2810446"/>
              <a:gd name="connsiteY18819" fmla="*/ 475964 h 1405699"/>
              <a:gd name="connsiteX18820" fmla="*/ 2082260 w 2810446"/>
              <a:gd name="connsiteY18820" fmla="*/ 488442 h 1405699"/>
              <a:gd name="connsiteX18821" fmla="*/ 2085404 w 2810446"/>
              <a:gd name="connsiteY18821" fmla="*/ 485299 h 1405699"/>
              <a:gd name="connsiteX18822" fmla="*/ 2082260 w 2810446"/>
              <a:gd name="connsiteY18822" fmla="*/ 482156 h 1405699"/>
              <a:gd name="connsiteX18823" fmla="*/ 2079117 w 2810446"/>
              <a:gd name="connsiteY18823" fmla="*/ 485299 h 1405699"/>
              <a:gd name="connsiteX18824" fmla="*/ 2082260 w 2810446"/>
              <a:gd name="connsiteY18824" fmla="*/ 488442 h 1405699"/>
              <a:gd name="connsiteX18825" fmla="*/ 2086261 w 2810446"/>
              <a:gd name="connsiteY18825" fmla="*/ 501110 h 1405699"/>
              <a:gd name="connsiteX18826" fmla="*/ 2089404 w 2810446"/>
              <a:gd name="connsiteY18826" fmla="*/ 497967 h 1405699"/>
              <a:gd name="connsiteX18827" fmla="*/ 2086261 w 2810446"/>
              <a:gd name="connsiteY18827" fmla="*/ 494824 h 1405699"/>
              <a:gd name="connsiteX18828" fmla="*/ 2083118 w 2810446"/>
              <a:gd name="connsiteY18828" fmla="*/ 497967 h 1405699"/>
              <a:gd name="connsiteX18829" fmla="*/ 2086261 w 2810446"/>
              <a:gd name="connsiteY18829" fmla="*/ 501110 h 1405699"/>
              <a:gd name="connsiteX18830" fmla="*/ 2090071 w 2810446"/>
              <a:gd name="connsiteY18830" fmla="*/ 513779 h 1405699"/>
              <a:gd name="connsiteX18831" fmla="*/ 2093214 w 2810446"/>
              <a:gd name="connsiteY18831" fmla="*/ 510635 h 1405699"/>
              <a:gd name="connsiteX18832" fmla="*/ 2090071 w 2810446"/>
              <a:gd name="connsiteY18832" fmla="*/ 507492 h 1405699"/>
              <a:gd name="connsiteX18833" fmla="*/ 2086928 w 2810446"/>
              <a:gd name="connsiteY18833" fmla="*/ 510635 h 1405699"/>
              <a:gd name="connsiteX18834" fmla="*/ 2090071 w 2810446"/>
              <a:gd name="connsiteY18834" fmla="*/ 513779 h 1405699"/>
              <a:gd name="connsiteX18835" fmla="*/ 2093595 w 2810446"/>
              <a:gd name="connsiteY18835" fmla="*/ 526542 h 1405699"/>
              <a:gd name="connsiteX18836" fmla="*/ 2096738 w 2810446"/>
              <a:gd name="connsiteY18836" fmla="*/ 523399 h 1405699"/>
              <a:gd name="connsiteX18837" fmla="*/ 2093595 w 2810446"/>
              <a:gd name="connsiteY18837" fmla="*/ 520256 h 1405699"/>
              <a:gd name="connsiteX18838" fmla="*/ 2090452 w 2810446"/>
              <a:gd name="connsiteY18838" fmla="*/ 523399 h 1405699"/>
              <a:gd name="connsiteX18839" fmla="*/ 2093595 w 2810446"/>
              <a:gd name="connsiteY18839" fmla="*/ 526542 h 1405699"/>
              <a:gd name="connsiteX18840" fmla="*/ 2096929 w 2810446"/>
              <a:gd name="connsiteY18840" fmla="*/ 539306 h 1405699"/>
              <a:gd name="connsiteX18841" fmla="*/ 2100072 w 2810446"/>
              <a:gd name="connsiteY18841" fmla="*/ 536162 h 1405699"/>
              <a:gd name="connsiteX18842" fmla="*/ 2096929 w 2810446"/>
              <a:gd name="connsiteY18842" fmla="*/ 533019 h 1405699"/>
              <a:gd name="connsiteX18843" fmla="*/ 2093786 w 2810446"/>
              <a:gd name="connsiteY18843" fmla="*/ 536162 h 1405699"/>
              <a:gd name="connsiteX18844" fmla="*/ 2096929 w 2810446"/>
              <a:gd name="connsiteY18844" fmla="*/ 539306 h 1405699"/>
              <a:gd name="connsiteX18845" fmla="*/ 2099977 w 2810446"/>
              <a:gd name="connsiteY18845" fmla="*/ 552164 h 1405699"/>
              <a:gd name="connsiteX18846" fmla="*/ 2103120 w 2810446"/>
              <a:gd name="connsiteY18846" fmla="*/ 549021 h 1405699"/>
              <a:gd name="connsiteX18847" fmla="*/ 2099977 w 2810446"/>
              <a:gd name="connsiteY18847" fmla="*/ 545878 h 1405699"/>
              <a:gd name="connsiteX18848" fmla="*/ 2096834 w 2810446"/>
              <a:gd name="connsiteY18848" fmla="*/ 549021 h 1405699"/>
              <a:gd name="connsiteX18849" fmla="*/ 2099977 w 2810446"/>
              <a:gd name="connsiteY18849" fmla="*/ 552164 h 1405699"/>
              <a:gd name="connsiteX18850" fmla="*/ 2102739 w 2810446"/>
              <a:gd name="connsiteY18850" fmla="*/ 565118 h 1405699"/>
              <a:gd name="connsiteX18851" fmla="*/ 2105882 w 2810446"/>
              <a:gd name="connsiteY18851" fmla="*/ 561975 h 1405699"/>
              <a:gd name="connsiteX18852" fmla="*/ 2102739 w 2810446"/>
              <a:gd name="connsiteY18852" fmla="*/ 558832 h 1405699"/>
              <a:gd name="connsiteX18853" fmla="*/ 2099596 w 2810446"/>
              <a:gd name="connsiteY18853" fmla="*/ 561975 h 1405699"/>
              <a:gd name="connsiteX18854" fmla="*/ 2102739 w 2810446"/>
              <a:gd name="connsiteY18854" fmla="*/ 565118 h 1405699"/>
              <a:gd name="connsiteX18855" fmla="*/ 2105311 w 2810446"/>
              <a:gd name="connsiteY18855" fmla="*/ 578072 h 1405699"/>
              <a:gd name="connsiteX18856" fmla="*/ 2108454 w 2810446"/>
              <a:gd name="connsiteY18856" fmla="*/ 574929 h 1405699"/>
              <a:gd name="connsiteX18857" fmla="*/ 2105311 w 2810446"/>
              <a:gd name="connsiteY18857" fmla="*/ 571786 h 1405699"/>
              <a:gd name="connsiteX18858" fmla="*/ 2102168 w 2810446"/>
              <a:gd name="connsiteY18858" fmla="*/ 574929 h 1405699"/>
              <a:gd name="connsiteX18859" fmla="*/ 2105311 w 2810446"/>
              <a:gd name="connsiteY18859" fmla="*/ 578072 h 1405699"/>
              <a:gd name="connsiteX18860" fmla="*/ 2107692 w 2810446"/>
              <a:gd name="connsiteY18860" fmla="*/ 591122 h 1405699"/>
              <a:gd name="connsiteX18861" fmla="*/ 2110835 w 2810446"/>
              <a:gd name="connsiteY18861" fmla="*/ 587978 h 1405699"/>
              <a:gd name="connsiteX18862" fmla="*/ 2107692 w 2810446"/>
              <a:gd name="connsiteY18862" fmla="*/ 584835 h 1405699"/>
              <a:gd name="connsiteX18863" fmla="*/ 2104549 w 2810446"/>
              <a:gd name="connsiteY18863" fmla="*/ 587978 h 1405699"/>
              <a:gd name="connsiteX18864" fmla="*/ 2107692 w 2810446"/>
              <a:gd name="connsiteY18864" fmla="*/ 591122 h 1405699"/>
              <a:gd name="connsiteX18865" fmla="*/ 2109788 w 2810446"/>
              <a:gd name="connsiteY18865" fmla="*/ 604171 h 1405699"/>
              <a:gd name="connsiteX18866" fmla="*/ 2112931 w 2810446"/>
              <a:gd name="connsiteY18866" fmla="*/ 601028 h 1405699"/>
              <a:gd name="connsiteX18867" fmla="*/ 2109788 w 2810446"/>
              <a:gd name="connsiteY18867" fmla="*/ 597884 h 1405699"/>
              <a:gd name="connsiteX18868" fmla="*/ 2106644 w 2810446"/>
              <a:gd name="connsiteY18868" fmla="*/ 601028 h 1405699"/>
              <a:gd name="connsiteX18869" fmla="*/ 2109788 w 2810446"/>
              <a:gd name="connsiteY18869" fmla="*/ 604171 h 1405699"/>
              <a:gd name="connsiteX18870" fmla="*/ 2111597 w 2810446"/>
              <a:gd name="connsiteY18870" fmla="*/ 617220 h 1405699"/>
              <a:gd name="connsiteX18871" fmla="*/ 2114741 w 2810446"/>
              <a:gd name="connsiteY18871" fmla="*/ 614077 h 1405699"/>
              <a:gd name="connsiteX18872" fmla="*/ 2111597 w 2810446"/>
              <a:gd name="connsiteY18872" fmla="*/ 610934 h 1405699"/>
              <a:gd name="connsiteX18873" fmla="*/ 2108454 w 2810446"/>
              <a:gd name="connsiteY18873" fmla="*/ 614077 h 1405699"/>
              <a:gd name="connsiteX18874" fmla="*/ 2111597 w 2810446"/>
              <a:gd name="connsiteY18874" fmla="*/ 617220 h 1405699"/>
              <a:gd name="connsiteX18875" fmla="*/ 2113217 w 2810446"/>
              <a:gd name="connsiteY18875" fmla="*/ 630365 h 1405699"/>
              <a:gd name="connsiteX18876" fmla="*/ 2116360 w 2810446"/>
              <a:gd name="connsiteY18876" fmla="*/ 627221 h 1405699"/>
              <a:gd name="connsiteX18877" fmla="*/ 2113217 w 2810446"/>
              <a:gd name="connsiteY18877" fmla="*/ 624078 h 1405699"/>
              <a:gd name="connsiteX18878" fmla="*/ 2110073 w 2810446"/>
              <a:gd name="connsiteY18878" fmla="*/ 627221 h 1405699"/>
              <a:gd name="connsiteX18879" fmla="*/ 2113217 w 2810446"/>
              <a:gd name="connsiteY18879" fmla="*/ 630365 h 1405699"/>
              <a:gd name="connsiteX18880" fmla="*/ 2114645 w 2810446"/>
              <a:gd name="connsiteY18880" fmla="*/ 643509 h 1405699"/>
              <a:gd name="connsiteX18881" fmla="*/ 2117789 w 2810446"/>
              <a:gd name="connsiteY18881" fmla="*/ 640366 h 1405699"/>
              <a:gd name="connsiteX18882" fmla="*/ 2114645 w 2810446"/>
              <a:gd name="connsiteY18882" fmla="*/ 637223 h 1405699"/>
              <a:gd name="connsiteX18883" fmla="*/ 2111502 w 2810446"/>
              <a:gd name="connsiteY18883" fmla="*/ 640366 h 1405699"/>
              <a:gd name="connsiteX18884" fmla="*/ 2114645 w 2810446"/>
              <a:gd name="connsiteY18884" fmla="*/ 643509 h 1405699"/>
              <a:gd name="connsiteX18885" fmla="*/ 2115693 w 2810446"/>
              <a:gd name="connsiteY18885" fmla="*/ 656749 h 1405699"/>
              <a:gd name="connsiteX18886" fmla="*/ 2118836 w 2810446"/>
              <a:gd name="connsiteY18886" fmla="*/ 653606 h 1405699"/>
              <a:gd name="connsiteX18887" fmla="*/ 2115693 w 2810446"/>
              <a:gd name="connsiteY18887" fmla="*/ 650462 h 1405699"/>
              <a:gd name="connsiteX18888" fmla="*/ 2112550 w 2810446"/>
              <a:gd name="connsiteY18888" fmla="*/ 653606 h 1405699"/>
              <a:gd name="connsiteX18889" fmla="*/ 2115693 w 2810446"/>
              <a:gd name="connsiteY18889" fmla="*/ 656749 h 1405699"/>
              <a:gd name="connsiteX18890" fmla="*/ 2116550 w 2810446"/>
              <a:gd name="connsiteY18890" fmla="*/ 669893 h 1405699"/>
              <a:gd name="connsiteX18891" fmla="*/ 2119694 w 2810446"/>
              <a:gd name="connsiteY18891" fmla="*/ 666750 h 1405699"/>
              <a:gd name="connsiteX18892" fmla="*/ 2116550 w 2810446"/>
              <a:gd name="connsiteY18892" fmla="*/ 663607 h 1405699"/>
              <a:gd name="connsiteX18893" fmla="*/ 2113407 w 2810446"/>
              <a:gd name="connsiteY18893" fmla="*/ 666750 h 1405699"/>
              <a:gd name="connsiteX18894" fmla="*/ 2116550 w 2810446"/>
              <a:gd name="connsiteY18894" fmla="*/ 669893 h 1405699"/>
              <a:gd name="connsiteX18895" fmla="*/ 2117217 w 2810446"/>
              <a:gd name="connsiteY18895" fmla="*/ 683133 h 1405699"/>
              <a:gd name="connsiteX18896" fmla="*/ 2120360 w 2810446"/>
              <a:gd name="connsiteY18896" fmla="*/ 679990 h 1405699"/>
              <a:gd name="connsiteX18897" fmla="*/ 2117217 w 2810446"/>
              <a:gd name="connsiteY18897" fmla="*/ 676847 h 1405699"/>
              <a:gd name="connsiteX18898" fmla="*/ 2114074 w 2810446"/>
              <a:gd name="connsiteY18898" fmla="*/ 679990 h 1405699"/>
              <a:gd name="connsiteX18899" fmla="*/ 2117217 w 2810446"/>
              <a:gd name="connsiteY18899" fmla="*/ 683133 h 1405699"/>
              <a:gd name="connsiteX18900" fmla="*/ 2117598 w 2810446"/>
              <a:gd name="connsiteY18900" fmla="*/ 696373 h 1405699"/>
              <a:gd name="connsiteX18901" fmla="*/ 2120741 w 2810446"/>
              <a:gd name="connsiteY18901" fmla="*/ 693230 h 1405699"/>
              <a:gd name="connsiteX18902" fmla="*/ 2117598 w 2810446"/>
              <a:gd name="connsiteY18902" fmla="*/ 690086 h 1405699"/>
              <a:gd name="connsiteX18903" fmla="*/ 2114455 w 2810446"/>
              <a:gd name="connsiteY18903" fmla="*/ 693230 h 1405699"/>
              <a:gd name="connsiteX18904" fmla="*/ 2117598 w 2810446"/>
              <a:gd name="connsiteY18904" fmla="*/ 696373 h 1405699"/>
              <a:gd name="connsiteX18905" fmla="*/ 2132457 w 2810446"/>
              <a:gd name="connsiteY18905" fmla="*/ 709613 h 1405699"/>
              <a:gd name="connsiteX18906" fmla="*/ 2135600 w 2810446"/>
              <a:gd name="connsiteY18906" fmla="*/ 706469 h 1405699"/>
              <a:gd name="connsiteX18907" fmla="*/ 2132457 w 2810446"/>
              <a:gd name="connsiteY18907" fmla="*/ 703326 h 1405699"/>
              <a:gd name="connsiteX18908" fmla="*/ 2129314 w 2810446"/>
              <a:gd name="connsiteY18908" fmla="*/ 706469 h 1405699"/>
              <a:gd name="connsiteX18909" fmla="*/ 2132457 w 2810446"/>
              <a:gd name="connsiteY18909" fmla="*/ 709613 h 1405699"/>
              <a:gd name="connsiteX18910" fmla="*/ 2132267 w 2810446"/>
              <a:gd name="connsiteY18910" fmla="*/ 722852 h 1405699"/>
              <a:gd name="connsiteX18911" fmla="*/ 2135410 w 2810446"/>
              <a:gd name="connsiteY18911" fmla="*/ 719709 h 1405699"/>
              <a:gd name="connsiteX18912" fmla="*/ 2132267 w 2810446"/>
              <a:gd name="connsiteY18912" fmla="*/ 716566 h 1405699"/>
              <a:gd name="connsiteX18913" fmla="*/ 2129123 w 2810446"/>
              <a:gd name="connsiteY18913" fmla="*/ 719709 h 1405699"/>
              <a:gd name="connsiteX18914" fmla="*/ 2132267 w 2810446"/>
              <a:gd name="connsiteY18914" fmla="*/ 722852 h 1405699"/>
              <a:gd name="connsiteX18915" fmla="*/ 2131981 w 2810446"/>
              <a:gd name="connsiteY18915" fmla="*/ 735997 h 1405699"/>
              <a:gd name="connsiteX18916" fmla="*/ 2135124 w 2810446"/>
              <a:gd name="connsiteY18916" fmla="*/ 732854 h 1405699"/>
              <a:gd name="connsiteX18917" fmla="*/ 2131981 w 2810446"/>
              <a:gd name="connsiteY18917" fmla="*/ 729710 h 1405699"/>
              <a:gd name="connsiteX18918" fmla="*/ 2128838 w 2810446"/>
              <a:gd name="connsiteY18918" fmla="*/ 732854 h 1405699"/>
              <a:gd name="connsiteX18919" fmla="*/ 2131981 w 2810446"/>
              <a:gd name="connsiteY18919" fmla="*/ 735997 h 1405699"/>
              <a:gd name="connsiteX18920" fmla="*/ 2131314 w 2810446"/>
              <a:gd name="connsiteY18920" fmla="*/ 749237 h 1405699"/>
              <a:gd name="connsiteX18921" fmla="*/ 2134457 w 2810446"/>
              <a:gd name="connsiteY18921" fmla="*/ 746093 h 1405699"/>
              <a:gd name="connsiteX18922" fmla="*/ 2131314 w 2810446"/>
              <a:gd name="connsiteY18922" fmla="*/ 742950 h 1405699"/>
              <a:gd name="connsiteX18923" fmla="*/ 2128171 w 2810446"/>
              <a:gd name="connsiteY18923" fmla="*/ 746093 h 1405699"/>
              <a:gd name="connsiteX18924" fmla="*/ 2131314 w 2810446"/>
              <a:gd name="connsiteY18924" fmla="*/ 749237 h 1405699"/>
              <a:gd name="connsiteX18925" fmla="*/ 2130457 w 2810446"/>
              <a:gd name="connsiteY18925" fmla="*/ 762476 h 1405699"/>
              <a:gd name="connsiteX18926" fmla="*/ 2133600 w 2810446"/>
              <a:gd name="connsiteY18926" fmla="*/ 759333 h 1405699"/>
              <a:gd name="connsiteX18927" fmla="*/ 2130457 w 2810446"/>
              <a:gd name="connsiteY18927" fmla="*/ 756190 h 1405699"/>
              <a:gd name="connsiteX18928" fmla="*/ 2127314 w 2810446"/>
              <a:gd name="connsiteY18928" fmla="*/ 759333 h 1405699"/>
              <a:gd name="connsiteX18929" fmla="*/ 2130457 w 2810446"/>
              <a:gd name="connsiteY18929" fmla="*/ 762476 h 1405699"/>
              <a:gd name="connsiteX18930" fmla="*/ 2129409 w 2810446"/>
              <a:gd name="connsiteY18930" fmla="*/ 775621 h 1405699"/>
              <a:gd name="connsiteX18931" fmla="*/ 2132552 w 2810446"/>
              <a:gd name="connsiteY18931" fmla="*/ 772478 h 1405699"/>
              <a:gd name="connsiteX18932" fmla="*/ 2129409 w 2810446"/>
              <a:gd name="connsiteY18932" fmla="*/ 769334 h 1405699"/>
              <a:gd name="connsiteX18933" fmla="*/ 2126266 w 2810446"/>
              <a:gd name="connsiteY18933" fmla="*/ 772478 h 1405699"/>
              <a:gd name="connsiteX18934" fmla="*/ 2129409 w 2810446"/>
              <a:gd name="connsiteY18934" fmla="*/ 775621 h 1405699"/>
              <a:gd name="connsiteX18935" fmla="*/ 2128076 w 2810446"/>
              <a:gd name="connsiteY18935" fmla="*/ 788765 h 1405699"/>
              <a:gd name="connsiteX18936" fmla="*/ 2131219 w 2810446"/>
              <a:gd name="connsiteY18936" fmla="*/ 785622 h 1405699"/>
              <a:gd name="connsiteX18937" fmla="*/ 2128076 w 2810446"/>
              <a:gd name="connsiteY18937" fmla="*/ 782479 h 1405699"/>
              <a:gd name="connsiteX18938" fmla="*/ 2124932 w 2810446"/>
              <a:gd name="connsiteY18938" fmla="*/ 785622 h 1405699"/>
              <a:gd name="connsiteX18939" fmla="*/ 2128076 w 2810446"/>
              <a:gd name="connsiteY18939" fmla="*/ 788765 h 1405699"/>
              <a:gd name="connsiteX18940" fmla="*/ 2126456 w 2810446"/>
              <a:gd name="connsiteY18940" fmla="*/ 801910 h 1405699"/>
              <a:gd name="connsiteX18941" fmla="*/ 2129600 w 2810446"/>
              <a:gd name="connsiteY18941" fmla="*/ 798767 h 1405699"/>
              <a:gd name="connsiteX18942" fmla="*/ 2126456 w 2810446"/>
              <a:gd name="connsiteY18942" fmla="*/ 795623 h 1405699"/>
              <a:gd name="connsiteX18943" fmla="*/ 2123313 w 2810446"/>
              <a:gd name="connsiteY18943" fmla="*/ 798767 h 1405699"/>
              <a:gd name="connsiteX18944" fmla="*/ 2126456 w 2810446"/>
              <a:gd name="connsiteY18944" fmla="*/ 801910 h 1405699"/>
              <a:gd name="connsiteX18945" fmla="*/ 2124647 w 2810446"/>
              <a:gd name="connsiteY18945" fmla="*/ 815054 h 1405699"/>
              <a:gd name="connsiteX18946" fmla="*/ 2127790 w 2810446"/>
              <a:gd name="connsiteY18946" fmla="*/ 811911 h 1405699"/>
              <a:gd name="connsiteX18947" fmla="*/ 2124647 w 2810446"/>
              <a:gd name="connsiteY18947" fmla="*/ 808768 h 1405699"/>
              <a:gd name="connsiteX18948" fmla="*/ 2121503 w 2810446"/>
              <a:gd name="connsiteY18948" fmla="*/ 811911 h 1405699"/>
              <a:gd name="connsiteX18949" fmla="*/ 2124647 w 2810446"/>
              <a:gd name="connsiteY18949" fmla="*/ 815054 h 1405699"/>
              <a:gd name="connsiteX18950" fmla="*/ 2122646 w 2810446"/>
              <a:gd name="connsiteY18950" fmla="*/ 828104 h 1405699"/>
              <a:gd name="connsiteX18951" fmla="*/ 2125790 w 2810446"/>
              <a:gd name="connsiteY18951" fmla="*/ 824960 h 1405699"/>
              <a:gd name="connsiteX18952" fmla="*/ 2122646 w 2810446"/>
              <a:gd name="connsiteY18952" fmla="*/ 821817 h 1405699"/>
              <a:gd name="connsiteX18953" fmla="*/ 2119503 w 2810446"/>
              <a:gd name="connsiteY18953" fmla="*/ 824960 h 1405699"/>
              <a:gd name="connsiteX18954" fmla="*/ 2122646 w 2810446"/>
              <a:gd name="connsiteY18954" fmla="*/ 828104 h 1405699"/>
              <a:gd name="connsiteX18955" fmla="*/ 2115026 w 2810446"/>
              <a:gd name="connsiteY18955" fmla="*/ 867061 h 1405699"/>
              <a:gd name="connsiteX18956" fmla="*/ 2118170 w 2810446"/>
              <a:gd name="connsiteY18956" fmla="*/ 863918 h 1405699"/>
              <a:gd name="connsiteX18957" fmla="*/ 2115026 w 2810446"/>
              <a:gd name="connsiteY18957" fmla="*/ 860774 h 1405699"/>
              <a:gd name="connsiteX18958" fmla="*/ 2111883 w 2810446"/>
              <a:gd name="connsiteY18958" fmla="*/ 863918 h 1405699"/>
              <a:gd name="connsiteX18959" fmla="*/ 2115026 w 2810446"/>
              <a:gd name="connsiteY18959" fmla="*/ 867061 h 1405699"/>
              <a:gd name="connsiteX18960" fmla="*/ 2112074 w 2810446"/>
              <a:gd name="connsiteY18960" fmla="*/ 879920 h 1405699"/>
              <a:gd name="connsiteX18961" fmla="*/ 2115217 w 2810446"/>
              <a:gd name="connsiteY18961" fmla="*/ 876776 h 1405699"/>
              <a:gd name="connsiteX18962" fmla="*/ 2112074 w 2810446"/>
              <a:gd name="connsiteY18962" fmla="*/ 873633 h 1405699"/>
              <a:gd name="connsiteX18963" fmla="*/ 2108930 w 2810446"/>
              <a:gd name="connsiteY18963" fmla="*/ 876776 h 1405699"/>
              <a:gd name="connsiteX18964" fmla="*/ 2112074 w 2810446"/>
              <a:gd name="connsiteY18964" fmla="*/ 879920 h 1405699"/>
              <a:gd name="connsiteX18965" fmla="*/ 2108835 w 2810446"/>
              <a:gd name="connsiteY18965" fmla="*/ 892778 h 1405699"/>
              <a:gd name="connsiteX18966" fmla="*/ 2111978 w 2810446"/>
              <a:gd name="connsiteY18966" fmla="*/ 889635 h 1405699"/>
              <a:gd name="connsiteX18967" fmla="*/ 2108835 w 2810446"/>
              <a:gd name="connsiteY18967" fmla="*/ 886492 h 1405699"/>
              <a:gd name="connsiteX18968" fmla="*/ 2105692 w 2810446"/>
              <a:gd name="connsiteY18968" fmla="*/ 889635 h 1405699"/>
              <a:gd name="connsiteX18969" fmla="*/ 2108835 w 2810446"/>
              <a:gd name="connsiteY18969" fmla="*/ 892778 h 1405699"/>
              <a:gd name="connsiteX18970" fmla="*/ 2105311 w 2810446"/>
              <a:gd name="connsiteY18970" fmla="*/ 905542 h 1405699"/>
              <a:gd name="connsiteX18971" fmla="*/ 2108454 w 2810446"/>
              <a:gd name="connsiteY18971" fmla="*/ 902399 h 1405699"/>
              <a:gd name="connsiteX18972" fmla="*/ 2105311 w 2810446"/>
              <a:gd name="connsiteY18972" fmla="*/ 899255 h 1405699"/>
              <a:gd name="connsiteX18973" fmla="*/ 2102168 w 2810446"/>
              <a:gd name="connsiteY18973" fmla="*/ 902399 h 1405699"/>
              <a:gd name="connsiteX18974" fmla="*/ 2105311 w 2810446"/>
              <a:gd name="connsiteY18974" fmla="*/ 905542 h 1405699"/>
              <a:gd name="connsiteX18975" fmla="*/ 2101596 w 2810446"/>
              <a:gd name="connsiteY18975" fmla="*/ 918210 h 1405699"/>
              <a:gd name="connsiteX18976" fmla="*/ 2104739 w 2810446"/>
              <a:gd name="connsiteY18976" fmla="*/ 915067 h 1405699"/>
              <a:gd name="connsiteX18977" fmla="*/ 2101596 w 2810446"/>
              <a:gd name="connsiteY18977" fmla="*/ 911924 h 1405699"/>
              <a:gd name="connsiteX18978" fmla="*/ 2098453 w 2810446"/>
              <a:gd name="connsiteY18978" fmla="*/ 915067 h 1405699"/>
              <a:gd name="connsiteX18979" fmla="*/ 2101596 w 2810446"/>
              <a:gd name="connsiteY18979" fmla="*/ 918210 h 1405699"/>
              <a:gd name="connsiteX18980" fmla="*/ 2097691 w 2810446"/>
              <a:gd name="connsiteY18980" fmla="*/ 930878 h 1405699"/>
              <a:gd name="connsiteX18981" fmla="*/ 2100834 w 2810446"/>
              <a:gd name="connsiteY18981" fmla="*/ 927735 h 1405699"/>
              <a:gd name="connsiteX18982" fmla="*/ 2097691 w 2810446"/>
              <a:gd name="connsiteY18982" fmla="*/ 924592 h 1405699"/>
              <a:gd name="connsiteX18983" fmla="*/ 2094548 w 2810446"/>
              <a:gd name="connsiteY18983" fmla="*/ 927735 h 1405699"/>
              <a:gd name="connsiteX18984" fmla="*/ 2097691 w 2810446"/>
              <a:gd name="connsiteY18984" fmla="*/ 930878 h 1405699"/>
              <a:gd name="connsiteX18985" fmla="*/ 2093500 w 2810446"/>
              <a:gd name="connsiteY18985" fmla="*/ 943451 h 1405699"/>
              <a:gd name="connsiteX18986" fmla="*/ 2096643 w 2810446"/>
              <a:gd name="connsiteY18986" fmla="*/ 940308 h 1405699"/>
              <a:gd name="connsiteX18987" fmla="*/ 2093500 w 2810446"/>
              <a:gd name="connsiteY18987" fmla="*/ 937165 h 1405699"/>
              <a:gd name="connsiteX18988" fmla="*/ 2090357 w 2810446"/>
              <a:gd name="connsiteY18988" fmla="*/ 940308 h 1405699"/>
              <a:gd name="connsiteX18989" fmla="*/ 2093500 w 2810446"/>
              <a:gd name="connsiteY18989" fmla="*/ 943451 h 1405699"/>
              <a:gd name="connsiteX18990" fmla="*/ 877919 w 2810446"/>
              <a:gd name="connsiteY18990" fmla="*/ 1197483 h 1405699"/>
              <a:gd name="connsiteX18991" fmla="*/ 881063 w 2810446"/>
              <a:gd name="connsiteY18991" fmla="*/ 1194340 h 1405699"/>
              <a:gd name="connsiteX18992" fmla="*/ 877919 w 2810446"/>
              <a:gd name="connsiteY18992" fmla="*/ 1191197 h 1405699"/>
              <a:gd name="connsiteX18993" fmla="*/ 874776 w 2810446"/>
              <a:gd name="connsiteY18993" fmla="*/ 1194340 h 1405699"/>
              <a:gd name="connsiteX18994" fmla="*/ 877919 w 2810446"/>
              <a:gd name="connsiteY18994" fmla="*/ 1197483 h 1405699"/>
              <a:gd name="connsiteX18995" fmla="*/ 869061 w 2810446"/>
              <a:gd name="connsiteY18995" fmla="*/ 1187672 h 1405699"/>
              <a:gd name="connsiteX18996" fmla="*/ 872204 w 2810446"/>
              <a:gd name="connsiteY18996" fmla="*/ 1184529 h 1405699"/>
              <a:gd name="connsiteX18997" fmla="*/ 869061 w 2810446"/>
              <a:gd name="connsiteY18997" fmla="*/ 1181386 h 1405699"/>
              <a:gd name="connsiteX18998" fmla="*/ 865918 w 2810446"/>
              <a:gd name="connsiteY18998" fmla="*/ 1184529 h 1405699"/>
              <a:gd name="connsiteX18999" fmla="*/ 869061 w 2810446"/>
              <a:gd name="connsiteY18999" fmla="*/ 1187672 h 1405699"/>
              <a:gd name="connsiteX19000" fmla="*/ 860393 w 2810446"/>
              <a:gd name="connsiteY19000" fmla="*/ 1177671 h 1405699"/>
              <a:gd name="connsiteX19001" fmla="*/ 863537 w 2810446"/>
              <a:gd name="connsiteY19001" fmla="*/ 1174528 h 1405699"/>
              <a:gd name="connsiteX19002" fmla="*/ 860393 w 2810446"/>
              <a:gd name="connsiteY19002" fmla="*/ 1171385 h 1405699"/>
              <a:gd name="connsiteX19003" fmla="*/ 857250 w 2810446"/>
              <a:gd name="connsiteY19003" fmla="*/ 1174528 h 1405699"/>
              <a:gd name="connsiteX19004" fmla="*/ 860393 w 2810446"/>
              <a:gd name="connsiteY19004" fmla="*/ 1177671 h 1405699"/>
              <a:gd name="connsiteX19005" fmla="*/ 851916 w 2810446"/>
              <a:gd name="connsiteY19005" fmla="*/ 1167575 h 1405699"/>
              <a:gd name="connsiteX19006" fmla="*/ 855059 w 2810446"/>
              <a:gd name="connsiteY19006" fmla="*/ 1164431 h 1405699"/>
              <a:gd name="connsiteX19007" fmla="*/ 851916 w 2810446"/>
              <a:gd name="connsiteY19007" fmla="*/ 1161288 h 1405699"/>
              <a:gd name="connsiteX19008" fmla="*/ 848773 w 2810446"/>
              <a:gd name="connsiteY19008" fmla="*/ 1164431 h 1405699"/>
              <a:gd name="connsiteX19009" fmla="*/ 851916 w 2810446"/>
              <a:gd name="connsiteY19009" fmla="*/ 1167575 h 1405699"/>
              <a:gd name="connsiteX19010" fmla="*/ 843629 w 2810446"/>
              <a:gd name="connsiteY19010" fmla="*/ 1157288 h 1405699"/>
              <a:gd name="connsiteX19011" fmla="*/ 846773 w 2810446"/>
              <a:gd name="connsiteY19011" fmla="*/ 1154144 h 1405699"/>
              <a:gd name="connsiteX19012" fmla="*/ 843629 w 2810446"/>
              <a:gd name="connsiteY19012" fmla="*/ 1151001 h 1405699"/>
              <a:gd name="connsiteX19013" fmla="*/ 840486 w 2810446"/>
              <a:gd name="connsiteY19013" fmla="*/ 1154144 h 1405699"/>
              <a:gd name="connsiteX19014" fmla="*/ 843629 w 2810446"/>
              <a:gd name="connsiteY19014" fmla="*/ 1157288 h 1405699"/>
              <a:gd name="connsiteX19015" fmla="*/ 835533 w 2810446"/>
              <a:gd name="connsiteY19015" fmla="*/ 1146810 h 1405699"/>
              <a:gd name="connsiteX19016" fmla="*/ 838676 w 2810446"/>
              <a:gd name="connsiteY19016" fmla="*/ 1143667 h 1405699"/>
              <a:gd name="connsiteX19017" fmla="*/ 835533 w 2810446"/>
              <a:gd name="connsiteY19017" fmla="*/ 1140524 h 1405699"/>
              <a:gd name="connsiteX19018" fmla="*/ 832390 w 2810446"/>
              <a:gd name="connsiteY19018" fmla="*/ 1143667 h 1405699"/>
              <a:gd name="connsiteX19019" fmla="*/ 835533 w 2810446"/>
              <a:gd name="connsiteY19019" fmla="*/ 1146810 h 1405699"/>
              <a:gd name="connsiteX19020" fmla="*/ 827627 w 2810446"/>
              <a:gd name="connsiteY19020" fmla="*/ 1136142 h 1405699"/>
              <a:gd name="connsiteX19021" fmla="*/ 830771 w 2810446"/>
              <a:gd name="connsiteY19021" fmla="*/ 1132999 h 1405699"/>
              <a:gd name="connsiteX19022" fmla="*/ 827627 w 2810446"/>
              <a:gd name="connsiteY19022" fmla="*/ 1129856 h 1405699"/>
              <a:gd name="connsiteX19023" fmla="*/ 824484 w 2810446"/>
              <a:gd name="connsiteY19023" fmla="*/ 1132999 h 1405699"/>
              <a:gd name="connsiteX19024" fmla="*/ 827627 w 2810446"/>
              <a:gd name="connsiteY19024" fmla="*/ 1136142 h 1405699"/>
              <a:gd name="connsiteX19025" fmla="*/ 819912 w 2810446"/>
              <a:gd name="connsiteY19025" fmla="*/ 1125474 h 1405699"/>
              <a:gd name="connsiteX19026" fmla="*/ 823055 w 2810446"/>
              <a:gd name="connsiteY19026" fmla="*/ 1122331 h 1405699"/>
              <a:gd name="connsiteX19027" fmla="*/ 819912 w 2810446"/>
              <a:gd name="connsiteY19027" fmla="*/ 1119188 h 1405699"/>
              <a:gd name="connsiteX19028" fmla="*/ 816769 w 2810446"/>
              <a:gd name="connsiteY19028" fmla="*/ 1122331 h 1405699"/>
              <a:gd name="connsiteX19029" fmla="*/ 819912 w 2810446"/>
              <a:gd name="connsiteY19029" fmla="*/ 1125474 h 1405699"/>
              <a:gd name="connsiteX19030" fmla="*/ 812387 w 2810446"/>
              <a:gd name="connsiteY19030" fmla="*/ 1114520 h 1405699"/>
              <a:gd name="connsiteX19031" fmla="*/ 815531 w 2810446"/>
              <a:gd name="connsiteY19031" fmla="*/ 1111377 h 1405699"/>
              <a:gd name="connsiteX19032" fmla="*/ 812387 w 2810446"/>
              <a:gd name="connsiteY19032" fmla="*/ 1108234 h 1405699"/>
              <a:gd name="connsiteX19033" fmla="*/ 809244 w 2810446"/>
              <a:gd name="connsiteY19033" fmla="*/ 1111377 h 1405699"/>
              <a:gd name="connsiteX19034" fmla="*/ 812387 w 2810446"/>
              <a:gd name="connsiteY19034" fmla="*/ 1114520 h 1405699"/>
              <a:gd name="connsiteX19035" fmla="*/ 805053 w 2810446"/>
              <a:gd name="connsiteY19035" fmla="*/ 1103567 h 1405699"/>
              <a:gd name="connsiteX19036" fmla="*/ 808196 w 2810446"/>
              <a:gd name="connsiteY19036" fmla="*/ 1100423 h 1405699"/>
              <a:gd name="connsiteX19037" fmla="*/ 805053 w 2810446"/>
              <a:gd name="connsiteY19037" fmla="*/ 1097280 h 1405699"/>
              <a:gd name="connsiteX19038" fmla="*/ 801910 w 2810446"/>
              <a:gd name="connsiteY19038" fmla="*/ 1100423 h 1405699"/>
              <a:gd name="connsiteX19039" fmla="*/ 805053 w 2810446"/>
              <a:gd name="connsiteY19039" fmla="*/ 1103567 h 1405699"/>
              <a:gd name="connsiteX19040" fmla="*/ 797909 w 2810446"/>
              <a:gd name="connsiteY19040" fmla="*/ 1092422 h 1405699"/>
              <a:gd name="connsiteX19041" fmla="*/ 801053 w 2810446"/>
              <a:gd name="connsiteY19041" fmla="*/ 1089279 h 1405699"/>
              <a:gd name="connsiteX19042" fmla="*/ 797909 w 2810446"/>
              <a:gd name="connsiteY19042" fmla="*/ 1086136 h 1405699"/>
              <a:gd name="connsiteX19043" fmla="*/ 794766 w 2810446"/>
              <a:gd name="connsiteY19043" fmla="*/ 1089279 h 1405699"/>
              <a:gd name="connsiteX19044" fmla="*/ 797909 w 2810446"/>
              <a:gd name="connsiteY19044" fmla="*/ 1092422 h 1405699"/>
              <a:gd name="connsiteX19045" fmla="*/ 791051 w 2810446"/>
              <a:gd name="connsiteY19045" fmla="*/ 1081088 h 1405699"/>
              <a:gd name="connsiteX19046" fmla="*/ 794195 w 2810446"/>
              <a:gd name="connsiteY19046" fmla="*/ 1077944 h 1405699"/>
              <a:gd name="connsiteX19047" fmla="*/ 791051 w 2810446"/>
              <a:gd name="connsiteY19047" fmla="*/ 1074801 h 1405699"/>
              <a:gd name="connsiteX19048" fmla="*/ 787908 w 2810446"/>
              <a:gd name="connsiteY19048" fmla="*/ 1077944 h 1405699"/>
              <a:gd name="connsiteX19049" fmla="*/ 791051 w 2810446"/>
              <a:gd name="connsiteY19049" fmla="*/ 1081088 h 1405699"/>
              <a:gd name="connsiteX19050" fmla="*/ 784384 w 2810446"/>
              <a:gd name="connsiteY19050" fmla="*/ 1069658 h 1405699"/>
              <a:gd name="connsiteX19051" fmla="*/ 787527 w 2810446"/>
              <a:gd name="connsiteY19051" fmla="*/ 1066514 h 1405699"/>
              <a:gd name="connsiteX19052" fmla="*/ 784384 w 2810446"/>
              <a:gd name="connsiteY19052" fmla="*/ 1063371 h 1405699"/>
              <a:gd name="connsiteX19053" fmla="*/ 781240 w 2810446"/>
              <a:gd name="connsiteY19053" fmla="*/ 1066514 h 1405699"/>
              <a:gd name="connsiteX19054" fmla="*/ 784384 w 2810446"/>
              <a:gd name="connsiteY19054" fmla="*/ 1069658 h 1405699"/>
              <a:gd name="connsiteX19055" fmla="*/ 777812 w 2810446"/>
              <a:gd name="connsiteY19055" fmla="*/ 1058132 h 1405699"/>
              <a:gd name="connsiteX19056" fmla="*/ 780955 w 2810446"/>
              <a:gd name="connsiteY19056" fmla="*/ 1054989 h 1405699"/>
              <a:gd name="connsiteX19057" fmla="*/ 777812 w 2810446"/>
              <a:gd name="connsiteY19057" fmla="*/ 1051846 h 1405699"/>
              <a:gd name="connsiteX19058" fmla="*/ 774668 w 2810446"/>
              <a:gd name="connsiteY19058" fmla="*/ 1054989 h 1405699"/>
              <a:gd name="connsiteX19059" fmla="*/ 777812 w 2810446"/>
              <a:gd name="connsiteY19059" fmla="*/ 1058132 h 1405699"/>
              <a:gd name="connsiteX19060" fmla="*/ 771620 w 2810446"/>
              <a:gd name="connsiteY19060" fmla="*/ 1046512 h 1405699"/>
              <a:gd name="connsiteX19061" fmla="*/ 774763 w 2810446"/>
              <a:gd name="connsiteY19061" fmla="*/ 1043369 h 1405699"/>
              <a:gd name="connsiteX19062" fmla="*/ 771620 w 2810446"/>
              <a:gd name="connsiteY19062" fmla="*/ 1040225 h 1405699"/>
              <a:gd name="connsiteX19063" fmla="*/ 768477 w 2810446"/>
              <a:gd name="connsiteY19063" fmla="*/ 1043369 h 1405699"/>
              <a:gd name="connsiteX19064" fmla="*/ 771620 w 2810446"/>
              <a:gd name="connsiteY19064" fmla="*/ 1046512 h 1405699"/>
              <a:gd name="connsiteX19065" fmla="*/ 765524 w 2810446"/>
              <a:gd name="connsiteY19065" fmla="*/ 1034796 h 1405699"/>
              <a:gd name="connsiteX19066" fmla="*/ 768668 w 2810446"/>
              <a:gd name="connsiteY19066" fmla="*/ 1031653 h 1405699"/>
              <a:gd name="connsiteX19067" fmla="*/ 765524 w 2810446"/>
              <a:gd name="connsiteY19067" fmla="*/ 1028510 h 1405699"/>
              <a:gd name="connsiteX19068" fmla="*/ 762381 w 2810446"/>
              <a:gd name="connsiteY19068" fmla="*/ 1031653 h 1405699"/>
              <a:gd name="connsiteX19069" fmla="*/ 765524 w 2810446"/>
              <a:gd name="connsiteY19069" fmla="*/ 1034796 h 1405699"/>
              <a:gd name="connsiteX19070" fmla="*/ 759619 w 2810446"/>
              <a:gd name="connsiteY19070" fmla="*/ 1022890 h 1405699"/>
              <a:gd name="connsiteX19071" fmla="*/ 762762 w 2810446"/>
              <a:gd name="connsiteY19071" fmla="*/ 1019747 h 1405699"/>
              <a:gd name="connsiteX19072" fmla="*/ 759619 w 2810446"/>
              <a:gd name="connsiteY19072" fmla="*/ 1016603 h 1405699"/>
              <a:gd name="connsiteX19073" fmla="*/ 756476 w 2810446"/>
              <a:gd name="connsiteY19073" fmla="*/ 1019747 h 1405699"/>
              <a:gd name="connsiteX19074" fmla="*/ 759619 w 2810446"/>
              <a:gd name="connsiteY19074" fmla="*/ 1022890 h 1405699"/>
              <a:gd name="connsiteX19075" fmla="*/ 753999 w 2810446"/>
              <a:gd name="connsiteY19075" fmla="*/ 1010984 h 1405699"/>
              <a:gd name="connsiteX19076" fmla="*/ 757142 w 2810446"/>
              <a:gd name="connsiteY19076" fmla="*/ 1007840 h 1405699"/>
              <a:gd name="connsiteX19077" fmla="*/ 753999 w 2810446"/>
              <a:gd name="connsiteY19077" fmla="*/ 1004697 h 1405699"/>
              <a:gd name="connsiteX19078" fmla="*/ 750856 w 2810446"/>
              <a:gd name="connsiteY19078" fmla="*/ 1007840 h 1405699"/>
              <a:gd name="connsiteX19079" fmla="*/ 753999 w 2810446"/>
              <a:gd name="connsiteY19079" fmla="*/ 1010984 h 1405699"/>
              <a:gd name="connsiteX19080" fmla="*/ 748665 w 2810446"/>
              <a:gd name="connsiteY19080" fmla="*/ 998887 h 1405699"/>
              <a:gd name="connsiteX19081" fmla="*/ 751808 w 2810446"/>
              <a:gd name="connsiteY19081" fmla="*/ 995744 h 1405699"/>
              <a:gd name="connsiteX19082" fmla="*/ 748665 w 2810446"/>
              <a:gd name="connsiteY19082" fmla="*/ 992600 h 1405699"/>
              <a:gd name="connsiteX19083" fmla="*/ 745522 w 2810446"/>
              <a:gd name="connsiteY19083" fmla="*/ 995744 h 1405699"/>
              <a:gd name="connsiteX19084" fmla="*/ 748665 w 2810446"/>
              <a:gd name="connsiteY19084" fmla="*/ 998887 h 1405699"/>
              <a:gd name="connsiteX19085" fmla="*/ 743426 w 2810446"/>
              <a:gd name="connsiteY19085" fmla="*/ 986695 h 1405699"/>
              <a:gd name="connsiteX19086" fmla="*/ 746570 w 2810446"/>
              <a:gd name="connsiteY19086" fmla="*/ 983552 h 1405699"/>
              <a:gd name="connsiteX19087" fmla="*/ 743426 w 2810446"/>
              <a:gd name="connsiteY19087" fmla="*/ 980408 h 1405699"/>
              <a:gd name="connsiteX19088" fmla="*/ 740283 w 2810446"/>
              <a:gd name="connsiteY19088" fmla="*/ 983552 h 1405699"/>
              <a:gd name="connsiteX19089" fmla="*/ 743426 w 2810446"/>
              <a:gd name="connsiteY19089" fmla="*/ 986695 h 1405699"/>
              <a:gd name="connsiteX19090" fmla="*/ 738473 w 2810446"/>
              <a:gd name="connsiteY19090" fmla="*/ 974408 h 1405699"/>
              <a:gd name="connsiteX19091" fmla="*/ 741617 w 2810446"/>
              <a:gd name="connsiteY19091" fmla="*/ 971264 h 1405699"/>
              <a:gd name="connsiteX19092" fmla="*/ 738473 w 2810446"/>
              <a:gd name="connsiteY19092" fmla="*/ 968121 h 1405699"/>
              <a:gd name="connsiteX19093" fmla="*/ 735330 w 2810446"/>
              <a:gd name="connsiteY19093" fmla="*/ 971264 h 1405699"/>
              <a:gd name="connsiteX19094" fmla="*/ 738473 w 2810446"/>
              <a:gd name="connsiteY19094" fmla="*/ 974408 h 1405699"/>
              <a:gd name="connsiteX19095" fmla="*/ 733711 w 2810446"/>
              <a:gd name="connsiteY19095" fmla="*/ 962120 h 1405699"/>
              <a:gd name="connsiteX19096" fmla="*/ 736854 w 2810446"/>
              <a:gd name="connsiteY19096" fmla="*/ 958977 h 1405699"/>
              <a:gd name="connsiteX19097" fmla="*/ 733711 w 2810446"/>
              <a:gd name="connsiteY19097" fmla="*/ 955834 h 1405699"/>
              <a:gd name="connsiteX19098" fmla="*/ 730568 w 2810446"/>
              <a:gd name="connsiteY19098" fmla="*/ 958977 h 1405699"/>
              <a:gd name="connsiteX19099" fmla="*/ 733711 w 2810446"/>
              <a:gd name="connsiteY19099" fmla="*/ 962120 h 1405699"/>
              <a:gd name="connsiteX19100" fmla="*/ 729234 w 2810446"/>
              <a:gd name="connsiteY19100" fmla="*/ 949643 h 1405699"/>
              <a:gd name="connsiteX19101" fmla="*/ 732377 w 2810446"/>
              <a:gd name="connsiteY19101" fmla="*/ 946499 h 1405699"/>
              <a:gd name="connsiteX19102" fmla="*/ 729234 w 2810446"/>
              <a:gd name="connsiteY19102" fmla="*/ 943356 h 1405699"/>
              <a:gd name="connsiteX19103" fmla="*/ 726091 w 2810446"/>
              <a:gd name="connsiteY19103" fmla="*/ 946499 h 1405699"/>
              <a:gd name="connsiteX19104" fmla="*/ 729234 w 2810446"/>
              <a:gd name="connsiteY19104" fmla="*/ 949643 h 1405699"/>
              <a:gd name="connsiteX19105" fmla="*/ 724948 w 2810446"/>
              <a:gd name="connsiteY19105" fmla="*/ 937165 h 1405699"/>
              <a:gd name="connsiteX19106" fmla="*/ 728091 w 2810446"/>
              <a:gd name="connsiteY19106" fmla="*/ 934022 h 1405699"/>
              <a:gd name="connsiteX19107" fmla="*/ 724948 w 2810446"/>
              <a:gd name="connsiteY19107" fmla="*/ 930878 h 1405699"/>
              <a:gd name="connsiteX19108" fmla="*/ 721805 w 2810446"/>
              <a:gd name="connsiteY19108" fmla="*/ 934022 h 1405699"/>
              <a:gd name="connsiteX19109" fmla="*/ 724948 w 2810446"/>
              <a:gd name="connsiteY19109" fmla="*/ 937165 h 1405699"/>
              <a:gd name="connsiteX19110" fmla="*/ 720852 w 2810446"/>
              <a:gd name="connsiteY19110" fmla="*/ 924592 h 1405699"/>
              <a:gd name="connsiteX19111" fmla="*/ 723995 w 2810446"/>
              <a:gd name="connsiteY19111" fmla="*/ 921449 h 1405699"/>
              <a:gd name="connsiteX19112" fmla="*/ 720852 w 2810446"/>
              <a:gd name="connsiteY19112" fmla="*/ 918305 h 1405699"/>
              <a:gd name="connsiteX19113" fmla="*/ 717709 w 2810446"/>
              <a:gd name="connsiteY19113" fmla="*/ 921449 h 1405699"/>
              <a:gd name="connsiteX19114" fmla="*/ 720852 w 2810446"/>
              <a:gd name="connsiteY19114" fmla="*/ 924592 h 1405699"/>
              <a:gd name="connsiteX19115" fmla="*/ 717042 w 2810446"/>
              <a:gd name="connsiteY19115" fmla="*/ 911924 h 1405699"/>
              <a:gd name="connsiteX19116" fmla="*/ 720185 w 2810446"/>
              <a:gd name="connsiteY19116" fmla="*/ 908780 h 1405699"/>
              <a:gd name="connsiteX19117" fmla="*/ 717042 w 2810446"/>
              <a:gd name="connsiteY19117" fmla="*/ 905637 h 1405699"/>
              <a:gd name="connsiteX19118" fmla="*/ 713899 w 2810446"/>
              <a:gd name="connsiteY19118" fmla="*/ 908780 h 1405699"/>
              <a:gd name="connsiteX19119" fmla="*/ 717042 w 2810446"/>
              <a:gd name="connsiteY19119" fmla="*/ 911924 h 1405699"/>
              <a:gd name="connsiteX19120" fmla="*/ 713518 w 2810446"/>
              <a:gd name="connsiteY19120" fmla="*/ 899160 h 1405699"/>
              <a:gd name="connsiteX19121" fmla="*/ 716661 w 2810446"/>
              <a:gd name="connsiteY19121" fmla="*/ 896017 h 1405699"/>
              <a:gd name="connsiteX19122" fmla="*/ 713518 w 2810446"/>
              <a:gd name="connsiteY19122" fmla="*/ 892874 h 1405699"/>
              <a:gd name="connsiteX19123" fmla="*/ 710375 w 2810446"/>
              <a:gd name="connsiteY19123" fmla="*/ 896017 h 1405699"/>
              <a:gd name="connsiteX19124" fmla="*/ 713518 w 2810446"/>
              <a:gd name="connsiteY19124" fmla="*/ 899160 h 1405699"/>
              <a:gd name="connsiteX19125" fmla="*/ 710089 w 2810446"/>
              <a:gd name="connsiteY19125" fmla="*/ 886397 h 1405699"/>
              <a:gd name="connsiteX19126" fmla="*/ 713232 w 2810446"/>
              <a:gd name="connsiteY19126" fmla="*/ 883253 h 1405699"/>
              <a:gd name="connsiteX19127" fmla="*/ 710089 w 2810446"/>
              <a:gd name="connsiteY19127" fmla="*/ 880110 h 1405699"/>
              <a:gd name="connsiteX19128" fmla="*/ 706946 w 2810446"/>
              <a:gd name="connsiteY19128" fmla="*/ 883253 h 1405699"/>
              <a:gd name="connsiteX19129" fmla="*/ 710089 w 2810446"/>
              <a:gd name="connsiteY19129" fmla="*/ 886397 h 1405699"/>
              <a:gd name="connsiteX19130" fmla="*/ 707041 w 2810446"/>
              <a:gd name="connsiteY19130" fmla="*/ 873538 h 1405699"/>
              <a:gd name="connsiteX19131" fmla="*/ 710184 w 2810446"/>
              <a:gd name="connsiteY19131" fmla="*/ 870395 h 1405699"/>
              <a:gd name="connsiteX19132" fmla="*/ 707041 w 2810446"/>
              <a:gd name="connsiteY19132" fmla="*/ 867251 h 1405699"/>
              <a:gd name="connsiteX19133" fmla="*/ 703898 w 2810446"/>
              <a:gd name="connsiteY19133" fmla="*/ 870395 h 1405699"/>
              <a:gd name="connsiteX19134" fmla="*/ 707041 w 2810446"/>
              <a:gd name="connsiteY19134" fmla="*/ 873538 h 1405699"/>
              <a:gd name="connsiteX19135" fmla="*/ 704088 w 2810446"/>
              <a:gd name="connsiteY19135" fmla="*/ 860584 h 1405699"/>
              <a:gd name="connsiteX19136" fmla="*/ 707231 w 2810446"/>
              <a:gd name="connsiteY19136" fmla="*/ 857440 h 1405699"/>
              <a:gd name="connsiteX19137" fmla="*/ 704088 w 2810446"/>
              <a:gd name="connsiteY19137" fmla="*/ 854297 h 1405699"/>
              <a:gd name="connsiteX19138" fmla="*/ 700945 w 2810446"/>
              <a:gd name="connsiteY19138" fmla="*/ 857440 h 1405699"/>
              <a:gd name="connsiteX19139" fmla="*/ 704088 w 2810446"/>
              <a:gd name="connsiteY19139" fmla="*/ 860584 h 1405699"/>
              <a:gd name="connsiteX19140" fmla="*/ 701421 w 2810446"/>
              <a:gd name="connsiteY19140" fmla="*/ 847630 h 1405699"/>
              <a:gd name="connsiteX19141" fmla="*/ 704564 w 2810446"/>
              <a:gd name="connsiteY19141" fmla="*/ 844487 h 1405699"/>
              <a:gd name="connsiteX19142" fmla="*/ 701421 w 2810446"/>
              <a:gd name="connsiteY19142" fmla="*/ 841343 h 1405699"/>
              <a:gd name="connsiteX19143" fmla="*/ 698278 w 2810446"/>
              <a:gd name="connsiteY19143" fmla="*/ 844487 h 1405699"/>
              <a:gd name="connsiteX19144" fmla="*/ 701421 w 2810446"/>
              <a:gd name="connsiteY19144" fmla="*/ 847630 h 1405699"/>
              <a:gd name="connsiteX19145" fmla="*/ 699040 w 2810446"/>
              <a:gd name="connsiteY19145" fmla="*/ 834581 h 1405699"/>
              <a:gd name="connsiteX19146" fmla="*/ 702183 w 2810446"/>
              <a:gd name="connsiteY19146" fmla="*/ 831437 h 1405699"/>
              <a:gd name="connsiteX19147" fmla="*/ 699040 w 2810446"/>
              <a:gd name="connsiteY19147" fmla="*/ 828294 h 1405699"/>
              <a:gd name="connsiteX19148" fmla="*/ 695897 w 2810446"/>
              <a:gd name="connsiteY19148" fmla="*/ 831437 h 1405699"/>
              <a:gd name="connsiteX19149" fmla="*/ 699040 w 2810446"/>
              <a:gd name="connsiteY19149" fmla="*/ 834581 h 1405699"/>
              <a:gd name="connsiteX19150" fmla="*/ 688943 w 2810446"/>
              <a:gd name="connsiteY19150" fmla="*/ 742664 h 1405699"/>
              <a:gd name="connsiteX19151" fmla="*/ 692087 w 2810446"/>
              <a:gd name="connsiteY19151" fmla="*/ 739521 h 1405699"/>
              <a:gd name="connsiteX19152" fmla="*/ 688943 w 2810446"/>
              <a:gd name="connsiteY19152" fmla="*/ 736378 h 1405699"/>
              <a:gd name="connsiteX19153" fmla="*/ 685800 w 2810446"/>
              <a:gd name="connsiteY19153" fmla="*/ 739521 h 1405699"/>
              <a:gd name="connsiteX19154" fmla="*/ 688943 w 2810446"/>
              <a:gd name="connsiteY19154" fmla="*/ 742664 h 1405699"/>
              <a:gd name="connsiteX19155" fmla="*/ 688467 w 2810446"/>
              <a:gd name="connsiteY19155" fmla="*/ 729425 h 1405699"/>
              <a:gd name="connsiteX19156" fmla="*/ 691610 w 2810446"/>
              <a:gd name="connsiteY19156" fmla="*/ 726281 h 1405699"/>
              <a:gd name="connsiteX19157" fmla="*/ 688467 w 2810446"/>
              <a:gd name="connsiteY19157" fmla="*/ 723138 h 1405699"/>
              <a:gd name="connsiteX19158" fmla="*/ 685324 w 2810446"/>
              <a:gd name="connsiteY19158" fmla="*/ 726281 h 1405699"/>
              <a:gd name="connsiteX19159" fmla="*/ 688467 w 2810446"/>
              <a:gd name="connsiteY19159" fmla="*/ 729425 h 1405699"/>
              <a:gd name="connsiteX19160" fmla="*/ 688181 w 2810446"/>
              <a:gd name="connsiteY19160" fmla="*/ 716185 h 1405699"/>
              <a:gd name="connsiteX19161" fmla="*/ 691325 w 2810446"/>
              <a:gd name="connsiteY19161" fmla="*/ 713042 h 1405699"/>
              <a:gd name="connsiteX19162" fmla="*/ 688181 w 2810446"/>
              <a:gd name="connsiteY19162" fmla="*/ 709898 h 1405699"/>
              <a:gd name="connsiteX19163" fmla="*/ 685038 w 2810446"/>
              <a:gd name="connsiteY19163" fmla="*/ 713042 h 1405699"/>
              <a:gd name="connsiteX19164" fmla="*/ 688181 w 2810446"/>
              <a:gd name="connsiteY19164" fmla="*/ 716185 h 1405699"/>
              <a:gd name="connsiteX19165" fmla="*/ 688181 w 2810446"/>
              <a:gd name="connsiteY19165" fmla="*/ 702945 h 1405699"/>
              <a:gd name="connsiteX19166" fmla="*/ 691325 w 2810446"/>
              <a:gd name="connsiteY19166" fmla="*/ 699802 h 1405699"/>
              <a:gd name="connsiteX19167" fmla="*/ 688181 w 2810446"/>
              <a:gd name="connsiteY19167" fmla="*/ 696659 h 1405699"/>
              <a:gd name="connsiteX19168" fmla="*/ 685038 w 2810446"/>
              <a:gd name="connsiteY19168" fmla="*/ 699802 h 1405699"/>
              <a:gd name="connsiteX19169" fmla="*/ 688181 w 2810446"/>
              <a:gd name="connsiteY19169" fmla="*/ 702945 h 1405699"/>
              <a:gd name="connsiteX19170" fmla="*/ 688467 w 2810446"/>
              <a:gd name="connsiteY19170" fmla="*/ 689705 h 1405699"/>
              <a:gd name="connsiteX19171" fmla="*/ 691610 w 2810446"/>
              <a:gd name="connsiteY19171" fmla="*/ 686562 h 1405699"/>
              <a:gd name="connsiteX19172" fmla="*/ 688467 w 2810446"/>
              <a:gd name="connsiteY19172" fmla="*/ 683419 h 1405699"/>
              <a:gd name="connsiteX19173" fmla="*/ 685324 w 2810446"/>
              <a:gd name="connsiteY19173" fmla="*/ 686562 h 1405699"/>
              <a:gd name="connsiteX19174" fmla="*/ 688467 w 2810446"/>
              <a:gd name="connsiteY19174" fmla="*/ 689705 h 1405699"/>
              <a:gd name="connsiteX19175" fmla="*/ 688943 w 2810446"/>
              <a:gd name="connsiteY19175" fmla="*/ 676561 h 1405699"/>
              <a:gd name="connsiteX19176" fmla="*/ 692087 w 2810446"/>
              <a:gd name="connsiteY19176" fmla="*/ 673418 h 1405699"/>
              <a:gd name="connsiteX19177" fmla="*/ 688943 w 2810446"/>
              <a:gd name="connsiteY19177" fmla="*/ 670274 h 1405699"/>
              <a:gd name="connsiteX19178" fmla="*/ 685800 w 2810446"/>
              <a:gd name="connsiteY19178" fmla="*/ 673418 h 1405699"/>
              <a:gd name="connsiteX19179" fmla="*/ 688943 w 2810446"/>
              <a:gd name="connsiteY19179" fmla="*/ 676561 h 1405699"/>
              <a:gd name="connsiteX19180" fmla="*/ 689610 w 2810446"/>
              <a:gd name="connsiteY19180" fmla="*/ 663321 h 1405699"/>
              <a:gd name="connsiteX19181" fmla="*/ 692753 w 2810446"/>
              <a:gd name="connsiteY19181" fmla="*/ 660178 h 1405699"/>
              <a:gd name="connsiteX19182" fmla="*/ 689610 w 2810446"/>
              <a:gd name="connsiteY19182" fmla="*/ 657035 h 1405699"/>
              <a:gd name="connsiteX19183" fmla="*/ 686467 w 2810446"/>
              <a:gd name="connsiteY19183" fmla="*/ 660178 h 1405699"/>
              <a:gd name="connsiteX19184" fmla="*/ 689610 w 2810446"/>
              <a:gd name="connsiteY19184" fmla="*/ 663321 h 1405699"/>
              <a:gd name="connsiteX19185" fmla="*/ 690563 w 2810446"/>
              <a:gd name="connsiteY19185" fmla="*/ 650081 h 1405699"/>
              <a:gd name="connsiteX19186" fmla="*/ 693706 w 2810446"/>
              <a:gd name="connsiteY19186" fmla="*/ 646938 h 1405699"/>
              <a:gd name="connsiteX19187" fmla="*/ 690563 w 2810446"/>
              <a:gd name="connsiteY19187" fmla="*/ 643795 h 1405699"/>
              <a:gd name="connsiteX19188" fmla="*/ 687419 w 2810446"/>
              <a:gd name="connsiteY19188" fmla="*/ 646938 h 1405699"/>
              <a:gd name="connsiteX19189" fmla="*/ 690563 w 2810446"/>
              <a:gd name="connsiteY19189" fmla="*/ 650081 h 1405699"/>
              <a:gd name="connsiteX19190" fmla="*/ 691801 w 2810446"/>
              <a:gd name="connsiteY19190" fmla="*/ 636937 h 1405699"/>
              <a:gd name="connsiteX19191" fmla="*/ 694944 w 2810446"/>
              <a:gd name="connsiteY19191" fmla="*/ 633794 h 1405699"/>
              <a:gd name="connsiteX19192" fmla="*/ 691801 w 2810446"/>
              <a:gd name="connsiteY19192" fmla="*/ 630650 h 1405699"/>
              <a:gd name="connsiteX19193" fmla="*/ 688658 w 2810446"/>
              <a:gd name="connsiteY19193" fmla="*/ 633794 h 1405699"/>
              <a:gd name="connsiteX19194" fmla="*/ 691801 w 2810446"/>
              <a:gd name="connsiteY19194" fmla="*/ 636937 h 1405699"/>
              <a:gd name="connsiteX19195" fmla="*/ 693230 w 2810446"/>
              <a:gd name="connsiteY19195" fmla="*/ 623792 h 1405699"/>
              <a:gd name="connsiteX19196" fmla="*/ 696373 w 2810446"/>
              <a:gd name="connsiteY19196" fmla="*/ 620649 h 1405699"/>
              <a:gd name="connsiteX19197" fmla="*/ 693230 w 2810446"/>
              <a:gd name="connsiteY19197" fmla="*/ 617506 h 1405699"/>
              <a:gd name="connsiteX19198" fmla="*/ 690086 w 2810446"/>
              <a:gd name="connsiteY19198" fmla="*/ 620649 h 1405699"/>
              <a:gd name="connsiteX19199" fmla="*/ 693230 w 2810446"/>
              <a:gd name="connsiteY19199" fmla="*/ 623792 h 1405699"/>
              <a:gd name="connsiteX19200" fmla="*/ 694944 w 2810446"/>
              <a:gd name="connsiteY19200" fmla="*/ 610648 h 1405699"/>
              <a:gd name="connsiteX19201" fmla="*/ 698087 w 2810446"/>
              <a:gd name="connsiteY19201" fmla="*/ 607505 h 1405699"/>
              <a:gd name="connsiteX19202" fmla="*/ 694944 w 2810446"/>
              <a:gd name="connsiteY19202" fmla="*/ 604361 h 1405699"/>
              <a:gd name="connsiteX19203" fmla="*/ 691801 w 2810446"/>
              <a:gd name="connsiteY19203" fmla="*/ 607505 h 1405699"/>
              <a:gd name="connsiteX19204" fmla="*/ 694944 w 2810446"/>
              <a:gd name="connsiteY19204" fmla="*/ 610648 h 1405699"/>
              <a:gd name="connsiteX19205" fmla="*/ 696849 w 2810446"/>
              <a:gd name="connsiteY19205" fmla="*/ 597599 h 1405699"/>
              <a:gd name="connsiteX19206" fmla="*/ 699992 w 2810446"/>
              <a:gd name="connsiteY19206" fmla="*/ 594455 h 1405699"/>
              <a:gd name="connsiteX19207" fmla="*/ 696849 w 2810446"/>
              <a:gd name="connsiteY19207" fmla="*/ 591312 h 1405699"/>
              <a:gd name="connsiteX19208" fmla="*/ 693706 w 2810446"/>
              <a:gd name="connsiteY19208" fmla="*/ 594455 h 1405699"/>
              <a:gd name="connsiteX19209" fmla="*/ 696849 w 2810446"/>
              <a:gd name="connsiteY19209" fmla="*/ 597599 h 1405699"/>
              <a:gd name="connsiteX19210" fmla="*/ 699040 w 2810446"/>
              <a:gd name="connsiteY19210" fmla="*/ 584549 h 1405699"/>
              <a:gd name="connsiteX19211" fmla="*/ 702183 w 2810446"/>
              <a:gd name="connsiteY19211" fmla="*/ 581406 h 1405699"/>
              <a:gd name="connsiteX19212" fmla="*/ 699040 w 2810446"/>
              <a:gd name="connsiteY19212" fmla="*/ 578263 h 1405699"/>
              <a:gd name="connsiteX19213" fmla="*/ 695897 w 2810446"/>
              <a:gd name="connsiteY19213" fmla="*/ 581406 h 1405699"/>
              <a:gd name="connsiteX19214" fmla="*/ 699040 w 2810446"/>
              <a:gd name="connsiteY19214" fmla="*/ 584549 h 1405699"/>
              <a:gd name="connsiteX19215" fmla="*/ 701421 w 2810446"/>
              <a:gd name="connsiteY19215" fmla="*/ 571500 h 1405699"/>
              <a:gd name="connsiteX19216" fmla="*/ 704564 w 2810446"/>
              <a:gd name="connsiteY19216" fmla="*/ 568357 h 1405699"/>
              <a:gd name="connsiteX19217" fmla="*/ 701421 w 2810446"/>
              <a:gd name="connsiteY19217" fmla="*/ 565214 h 1405699"/>
              <a:gd name="connsiteX19218" fmla="*/ 698278 w 2810446"/>
              <a:gd name="connsiteY19218" fmla="*/ 568357 h 1405699"/>
              <a:gd name="connsiteX19219" fmla="*/ 701421 w 2810446"/>
              <a:gd name="connsiteY19219" fmla="*/ 571500 h 1405699"/>
              <a:gd name="connsiteX19220" fmla="*/ 704088 w 2810446"/>
              <a:gd name="connsiteY19220" fmla="*/ 558546 h 1405699"/>
              <a:gd name="connsiteX19221" fmla="*/ 707231 w 2810446"/>
              <a:gd name="connsiteY19221" fmla="*/ 555403 h 1405699"/>
              <a:gd name="connsiteX19222" fmla="*/ 704088 w 2810446"/>
              <a:gd name="connsiteY19222" fmla="*/ 552260 h 1405699"/>
              <a:gd name="connsiteX19223" fmla="*/ 700945 w 2810446"/>
              <a:gd name="connsiteY19223" fmla="*/ 555403 h 1405699"/>
              <a:gd name="connsiteX19224" fmla="*/ 704088 w 2810446"/>
              <a:gd name="connsiteY19224" fmla="*/ 558546 h 1405699"/>
              <a:gd name="connsiteX19225" fmla="*/ 707041 w 2810446"/>
              <a:gd name="connsiteY19225" fmla="*/ 545687 h 1405699"/>
              <a:gd name="connsiteX19226" fmla="*/ 710184 w 2810446"/>
              <a:gd name="connsiteY19226" fmla="*/ 542544 h 1405699"/>
              <a:gd name="connsiteX19227" fmla="*/ 707041 w 2810446"/>
              <a:gd name="connsiteY19227" fmla="*/ 539401 h 1405699"/>
              <a:gd name="connsiteX19228" fmla="*/ 703898 w 2810446"/>
              <a:gd name="connsiteY19228" fmla="*/ 542544 h 1405699"/>
              <a:gd name="connsiteX19229" fmla="*/ 707041 w 2810446"/>
              <a:gd name="connsiteY19229" fmla="*/ 545687 h 1405699"/>
              <a:gd name="connsiteX19230" fmla="*/ 710089 w 2810446"/>
              <a:gd name="connsiteY19230" fmla="*/ 532829 h 1405699"/>
              <a:gd name="connsiteX19231" fmla="*/ 713232 w 2810446"/>
              <a:gd name="connsiteY19231" fmla="*/ 529685 h 1405699"/>
              <a:gd name="connsiteX19232" fmla="*/ 710089 w 2810446"/>
              <a:gd name="connsiteY19232" fmla="*/ 526542 h 1405699"/>
              <a:gd name="connsiteX19233" fmla="*/ 706946 w 2810446"/>
              <a:gd name="connsiteY19233" fmla="*/ 529685 h 1405699"/>
              <a:gd name="connsiteX19234" fmla="*/ 710089 w 2810446"/>
              <a:gd name="connsiteY19234" fmla="*/ 532829 h 1405699"/>
              <a:gd name="connsiteX19235" fmla="*/ 713518 w 2810446"/>
              <a:gd name="connsiteY19235" fmla="*/ 520065 h 1405699"/>
              <a:gd name="connsiteX19236" fmla="*/ 716661 w 2810446"/>
              <a:gd name="connsiteY19236" fmla="*/ 516922 h 1405699"/>
              <a:gd name="connsiteX19237" fmla="*/ 713518 w 2810446"/>
              <a:gd name="connsiteY19237" fmla="*/ 513779 h 1405699"/>
              <a:gd name="connsiteX19238" fmla="*/ 710375 w 2810446"/>
              <a:gd name="connsiteY19238" fmla="*/ 516922 h 1405699"/>
              <a:gd name="connsiteX19239" fmla="*/ 713518 w 2810446"/>
              <a:gd name="connsiteY19239" fmla="*/ 520065 h 1405699"/>
              <a:gd name="connsiteX19240" fmla="*/ 717042 w 2810446"/>
              <a:gd name="connsiteY19240" fmla="*/ 507301 h 1405699"/>
              <a:gd name="connsiteX19241" fmla="*/ 720185 w 2810446"/>
              <a:gd name="connsiteY19241" fmla="*/ 504158 h 1405699"/>
              <a:gd name="connsiteX19242" fmla="*/ 717042 w 2810446"/>
              <a:gd name="connsiteY19242" fmla="*/ 501015 h 1405699"/>
              <a:gd name="connsiteX19243" fmla="*/ 713899 w 2810446"/>
              <a:gd name="connsiteY19243" fmla="*/ 504158 h 1405699"/>
              <a:gd name="connsiteX19244" fmla="*/ 717042 w 2810446"/>
              <a:gd name="connsiteY19244" fmla="*/ 507301 h 1405699"/>
              <a:gd name="connsiteX19245" fmla="*/ 720852 w 2810446"/>
              <a:gd name="connsiteY19245" fmla="*/ 494633 h 1405699"/>
              <a:gd name="connsiteX19246" fmla="*/ 723995 w 2810446"/>
              <a:gd name="connsiteY19246" fmla="*/ 491490 h 1405699"/>
              <a:gd name="connsiteX19247" fmla="*/ 720852 w 2810446"/>
              <a:gd name="connsiteY19247" fmla="*/ 488347 h 1405699"/>
              <a:gd name="connsiteX19248" fmla="*/ 717709 w 2810446"/>
              <a:gd name="connsiteY19248" fmla="*/ 491490 h 1405699"/>
              <a:gd name="connsiteX19249" fmla="*/ 720852 w 2810446"/>
              <a:gd name="connsiteY19249" fmla="*/ 494633 h 1405699"/>
              <a:gd name="connsiteX19250" fmla="*/ 724948 w 2810446"/>
              <a:gd name="connsiteY19250" fmla="*/ 482060 h 1405699"/>
              <a:gd name="connsiteX19251" fmla="*/ 728091 w 2810446"/>
              <a:gd name="connsiteY19251" fmla="*/ 478917 h 1405699"/>
              <a:gd name="connsiteX19252" fmla="*/ 724948 w 2810446"/>
              <a:gd name="connsiteY19252" fmla="*/ 475774 h 1405699"/>
              <a:gd name="connsiteX19253" fmla="*/ 721805 w 2810446"/>
              <a:gd name="connsiteY19253" fmla="*/ 478917 h 1405699"/>
              <a:gd name="connsiteX19254" fmla="*/ 724948 w 2810446"/>
              <a:gd name="connsiteY19254" fmla="*/ 482060 h 1405699"/>
              <a:gd name="connsiteX19255" fmla="*/ 729234 w 2810446"/>
              <a:gd name="connsiteY19255" fmla="*/ 469487 h 1405699"/>
              <a:gd name="connsiteX19256" fmla="*/ 732377 w 2810446"/>
              <a:gd name="connsiteY19256" fmla="*/ 466344 h 1405699"/>
              <a:gd name="connsiteX19257" fmla="*/ 729234 w 2810446"/>
              <a:gd name="connsiteY19257" fmla="*/ 463201 h 1405699"/>
              <a:gd name="connsiteX19258" fmla="*/ 726091 w 2810446"/>
              <a:gd name="connsiteY19258" fmla="*/ 466344 h 1405699"/>
              <a:gd name="connsiteX19259" fmla="*/ 729234 w 2810446"/>
              <a:gd name="connsiteY19259" fmla="*/ 469487 h 1405699"/>
              <a:gd name="connsiteX19260" fmla="*/ 733711 w 2810446"/>
              <a:gd name="connsiteY19260" fmla="*/ 457105 h 1405699"/>
              <a:gd name="connsiteX19261" fmla="*/ 736854 w 2810446"/>
              <a:gd name="connsiteY19261" fmla="*/ 453962 h 1405699"/>
              <a:gd name="connsiteX19262" fmla="*/ 733711 w 2810446"/>
              <a:gd name="connsiteY19262" fmla="*/ 450818 h 1405699"/>
              <a:gd name="connsiteX19263" fmla="*/ 730568 w 2810446"/>
              <a:gd name="connsiteY19263" fmla="*/ 453962 h 1405699"/>
              <a:gd name="connsiteX19264" fmla="*/ 733711 w 2810446"/>
              <a:gd name="connsiteY19264" fmla="*/ 457105 h 1405699"/>
              <a:gd name="connsiteX19265" fmla="*/ 738473 w 2810446"/>
              <a:gd name="connsiteY19265" fmla="*/ 444722 h 1405699"/>
              <a:gd name="connsiteX19266" fmla="*/ 741617 w 2810446"/>
              <a:gd name="connsiteY19266" fmla="*/ 441579 h 1405699"/>
              <a:gd name="connsiteX19267" fmla="*/ 738473 w 2810446"/>
              <a:gd name="connsiteY19267" fmla="*/ 438436 h 1405699"/>
              <a:gd name="connsiteX19268" fmla="*/ 735330 w 2810446"/>
              <a:gd name="connsiteY19268" fmla="*/ 441579 h 1405699"/>
              <a:gd name="connsiteX19269" fmla="*/ 738473 w 2810446"/>
              <a:gd name="connsiteY19269" fmla="*/ 444722 h 1405699"/>
              <a:gd name="connsiteX19270" fmla="*/ 743426 w 2810446"/>
              <a:gd name="connsiteY19270" fmla="*/ 432435 h 1405699"/>
              <a:gd name="connsiteX19271" fmla="*/ 746570 w 2810446"/>
              <a:gd name="connsiteY19271" fmla="*/ 429292 h 1405699"/>
              <a:gd name="connsiteX19272" fmla="*/ 743426 w 2810446"/>
              <a:gd name="connsiteY19272" fmla="*/ 426149 h 1405699"/>
              <a:gd name="connsiteX19273" fmla="*/ 740283 w 2810446"/>
              <a:gd name="connsiteY19273" fmla="*/ 429292 h 1405699"/>
              <a:gd name="connsiteX19274" fmla="*/ 743426 w 2810446"/>
              <a:gd name="connsiteY19274" fmla="*/ 432435 h 1405699"/>
              <a:gd name="connsiteX19275" fmla="*/ 748665 w 2810446"/>
              <a:gd name="connsiteY19275" fmla="*/ 420338 h 1405699"/>
              <a:gd name="connsiteX19276" fmla="*/ 751808 w 2810446"/>
              <a:gd name="connsiteY19276" fmla="*/ 417195 h 1405699"/>
              <a:gd name="connsiteX19277" fmla="*/ 748665 w 2810446"/>
              <a:gd name="connsiteY19277" fmla="*/ 414052 h 1405699"/>
              <a:gd name="connsiteX19278" fmla="*/ 745522 w 2810446"/>
              <a:gd name="connsiteY19278" fmla="*/ 417195 h 1405699"/>
              <a:gd name="connsiteX19279" fmla="*/ 748665 w 2810446"/>
              <a:gd name="connsiteY19279" fmla="*/ 420338 h 1405699"/>
              <a:gd name="connsiteX19280" fmla="*/ 753999 w 2810446"/>
              <a:gd name="connsiteY19280" fmla="*/ 408242 h 1405699"/>
              <a:gd name="connsiteX19281" fmla="*/ 757142 w 2810446"/>
              <a:gd name="connsiteY19281" fmla="*/ 405098 h 1405699"/>
              <a:gd name="connsiteX19282" fmla="*/ 753999 w 2810446"/>
              <a:gd name="connsiteY19282" fmla="*/ 401955 h 1405699"/>
              <a:gd name="connsiteX19283" fmla="*/ 750856 w 2810446"/>
              <a:gd name="connsiteY19283" fmla="*/ 405098 h 1405699"/>
              <a:gd name="connsiteX19284" fmla="*/ 753999 w 2810446"/>
              <a:gd name="connsiteY19284" fmla="*/ 408242 h 1405699"/>
              <a:gd name="connsiteX19285" fmla="*/ 759619 w 2810446"/>
              <a:gd name="connsiteY19285" fmla="*/ 396240 h 1405699"/>
              <a:gd name="connsiteX19286" fmla="*/ 762762 w 2810446"/>
              <a:gd name="connsiteY19286" fmla="*/ 393097 h 1405699"/>
              <a:gd name="connsiteX19287" fmla="*/ 759619 w 2810446"/>
              <a:gd name="connsiteY19287" fmla="*/ 389954 h 1405699"/>
              <a:gd name="connsiteX19288" fmla="*/ 756476 w 2810446"/>
              <a:gd name="connsiteY19288" fmla="*/ 393097 h 1405699"/>
              <a:gd name="connsiteX19289" fmla="*/ 759619 w 2810446"/>
              <a:gd name="connsiteY19289" fmla="*/ 396240 h 1405699"/>
              <a:gd name="connsiteX19290" fmla="*/ 765524 w 2810446"/>
              <a:gd name="connsiteY19290" fmla="*/ 384429 h 1405699"/>
              <a:gd name="connsiteX19291" fmla="*/ 768668 w 2810446"/>
              <a:gd name="connsiteY19291" fmla="*/ 381286 h 1405699"/>
              <a:gd name="connsiteX19292" fmla="*/ 765524 w 2810446"/>
              <a:gd name="connsiteY19292" fmla="*/ 378143 h 1405699"/>
              <a:gd name="connsiteX19293" fmla="*/ 762381 w 2810446"/>
              <a:gd name="connsiteY19293" fmla="*/ 381286 h 1405699"/>
              <a:gd name="connsiteX19294" fmla="*/ 765524 w 2810446"/>
              <a:gd name="connsiteY19294" fmla="*/ 384429 h 1405699"/>
              <a:gd name="connsiteX19295" fmla="*/ 771620 w 2810446"/>
              <a:gd name="connsiteY19295" fmla="*/ 372618 h 1405699"/>
              <a:gd name="connsiteX19296" fmla="*/ 774763 w 2810446"/>
              <a:gd name="connsiteY19296" fmla="*/ 369475 h 1405699"/>
              <a:gd name="connsiteX19297" fmla="*/ 771620 w 2810446"/>
              <a:gd name="connsiteY19297" fmla="*/ 366332 h 1405699"/>
              <a:gd name="connsiteX19298" fmla="*/ 768477 w 2810446"/>
              <a:gd name="connsiteY19298" fmla="*/ 369475 h 1405699"/>
              <a:gd name="connsiteX19299" fmla="*/ 771620 w 2810446"/>
              <a:gd name="connsiteY19299" fmla="*/ 372618 h 1405699"/>
              <a:gd name="connsiteX19300" fmla="*/ 777812 w 2810446"/>
              <a:gd name="connsiteY19300" fmla="*/ 360998 h 1405699"/>
              <a:gd name="connsiteX19301" fmla="*/ 780955 w 2810446"/>
              <a:gd name="connsiteY19301" fmla="*/ 357854 h 1405699"/>
              <a:gd name="connsiteX19302" fmla="*/ 777812 w 2810446"/>
              <a:gd name="connsiteY19302" fmla="*/ 354711 h 1405699"/>
              <a:gd name="connsiteX19303" fmla="*/ 774668 w 2810446"/>
              <a:gd name="connsiteY19303" fmla="*/ 357854 h 1405699"/>
              <a:gd name="connsiteX19304" fmla="*/ 777812 w 2810446"/>
              <a:gd name="connsiteY19304" fmla="*/ 360998 h 1405699"/>
              <a:gd name="connsiteX19305" fmla="*/ 784384 w 2810446"/>
              <a:gd name="connsiteY19305" fmla="*/ 349472 h 1405699"/>
              <a:gd name="connsiteX19306" fmla="*/ 787527 w 2810446"/>
              <a:gd name="connsiteY19306" fmla="*/ 346329 h 1405699"/>
              <a:gd name="connsiteX19307" fmla="*/ 784384 w 2810446"/>
              <a:gd name="connsiteY19307" fmla="*/ 343186 h 1405699"/>
              <a:gd name="connsiteX19308" fmla="*/ 781240 w 2810446"/>
              <a:gd name="connsiteY19308" fmla="*/ 346329 h 1405699"/>
              <a:gd name="connsiteX19309" fmla="*/ 784384 w 2810446"/>
              <a:gd name="connsiteY19309" fmla="*/ 349472 h 1405699"/>
              <a:gd name="connsiteX19310" fmla="*/ 791051 w 2810446"/>
              <a:gd name="connsiteY19310" fmla="*/ 338042 h 1405699"/>
              <a:gd name="connsiteX19311" fmla="*/ 794195 w 2810446"/>
              <a:gd name="connsiteY19311" fmla="*/ 334899 h 1405699"/>
              <a:gd name="connsiteX19312" fmla="*/ 791051 w 2810446"/>
              <a:gd name="connsiteY19312" fmla="*/ 331756 h 1405699"/>
              <a:gd name="connsiteX19313" fmla="*/ 787908 w 2810446"/>
              <a:gd name="connsiteY19313" fmla="*/ 334899 h 1405699"/>
              <a:gd name="connsiteX19314" fmla="*/ 791051 w 2810446"/>
              <a:gd name="connsiteY19314" fmla="*/ 338042 h 1405699"/>
              <a:gd name="connsiteX19315" fmla="*/ 797909 w 2810446"/>
              <a:gd name="connsiteY19315" fmla="*/ 326803 h 1405699"/>
              <a:gd name="connsiteX19316" fmla="*/ 801053 w 2810446"/>
              <a:gd name="connsiteY19316" fmla="*/ 323660 h 1405699"/>
              <a:gd name="connsiteX19317" fmla="*/ 797909 w 2810446"/>
              <a:gd name="connsiteY19317" fmla="*/ 320516 h 1405699"/>
              <a:gd name="connsiteX19318" fmla="*/ 794766 w 2810446"/>
              <a:gd name="connsiteY19318" fmla="*/ 323660 h 1405699"/>
              <a:gd name="connsiteX19319" fmla="*/ 797909 w 2810446"/>
              <a:gd name="connsiteY19319" fmla="*/ 326803 h 1405699"/>
              <a:gd name="connsiteX19320" fmla="*/ 805053 w 2810446"/>
              <a:gd name="connsiteY19320" fmla="*/ 315659 h 1405699"/>
              <a:gd name="connsiteX19321" fmla="*/ 808196 w 2810446"/>
              <a:gd name="connsiteY19321" fmla="*/ 312515 h 1405699"/>
              <a:gd name="connsiteX19322" fmla="*/ 805053 w 2810446"/>
              <a:gd name="connsiteY19322" fmla="*/ 309372 h 1405699"/>
              <a:gd name="connsiteX19323" fmla="*/ 801910 w 2810446"/>
              <a:gd name="connsiteY19323" fmla="*/ 312515 h 1405699"/>
              <a:gd name="connsiteX19324" fmla="*/ 805053 w 2810446"/>
              <a:gd name="connsiteY19324" fmla="*/ 315659 h 1405699"/>
              <a:gd name="connsiteX19325" fmla="*/ 812387 w 2810446"/>
              <a:gd name="connsiteY19325" fmla="*/ 304610 h 1405699"/>
              <a:gd name="connsiteX19326" fmla="*/ 815531 w 2810446"/>
              <a:gd name="connsiteY19326" fmla="*/ 301466 h 1405699"/>
              <a:gd name="connsiteX19327" fmla="*/ 812387 w 2810446"/>
              <a:gd name="connsiteY19327" fmla="*/ 298323 h 1405699"/>
              <a:gd name="connsiteX19328" fmla="*/ 809244 w 2810446"/>
              <a:gd name="connsiteY19328" fmla="*/ 301466 h 1405699"/>
              <a:gd name="connsiteX19329" fmla="*/ 812387 w 2810446"/>
              <a:gd name="connsiteY19329" fmla="*/ 304610 h 1405699"/>
              <a:gd name="connsiteX19330" fmla="*/ 819912 w 2810446"/>
              <a:gd name="connsiteY19330" fmla="*/ 293751 h 1405699"/>
              <a:gd name="connsiteX19331" fmla="*/ 823055 w 2810446"/>
              <a:gd name="connsiteY19331" fmla="*/ 290608 h 1405699"/>
              <a:gd name="connsiteX19332" fmla="*/ 819912 w 2810446"/>
              <a:gd name="connsiteY19332" fmla="*/ 287465 h 1405699"/>
              <a:gd name="connsiteX19333" fmla="*/ 816769 w 2810446"/>
              <a:gd name="connsiteY19333" fmla="*/ 290608 h 1405699"/>
              <a:gd name="connsiteX19334" fmla="*/ 819912 w 2810446"/>
              <a:gd name="connsiteY19334" fmla="*/ 293751 h 1405699"/>
              <a:gd name="connsiteX19335" fmla="*/ 827627 w 2810446"/>
              <a:gd name="connsiteY19335" fmla="*/ 282988 h 1405699"/>
              <a:gd name="connsiteX19336" fmla="*/ 830771 w 2810446"/>
              <a:gd name="connsiteY19336" fmla="*/ 279845 h 1405699"/>
              <a:gd name="connsiteX19337" fmla="*/ 827627 w 2810446"/>
              <a:gd name="connsiteY19337" fmla="*/ 276701 h 1405699"/>
              <a:gd name="connsiteX19338" fmla="*/ 824484 w 2810446"/>
              <a:gd name="connsiteY19338" fmla="*/ 279845 h 1405699"/>
              <a:gd name="connsiteX19339" fmla="*/ 827627 w 2810446"/>
              <a:gd name="connsiteY19339" fmla="*/ 282988 h 1405699"/>
              <a:gd name="connsiteX19340" fmla="*/ 835533 w 2810446"/>
              <a:gd name="connsiteY19340" fmla="*/ 272415 h 1405699"/>
              <a:gd name="connsiteX19341" fmla="*/ 838676 w 2810446"/>
              <a:gd name="connsiteY19341" fmla="*/ 269272 h 1405699"/>
              <a:gd name="connsiteX19342" fmla="*/ 835533 w 2810446"/>
              <a:gd name="connsiteY19342" fmla="*/ 266129 h 1405699"/>
              <a:gd name="connsiteX19343" fmla="*/ 832390 w 2810446"/>
              <a:gd name="connsiteY19343" fmla="*/ 269272 h 1405699"/>
              <a:gd name="connsiteX19344" fmla="*/ 835533 w 2810446"/>
              <a:gd name="connsiteY19344" fmla="*/ 272415 h 1405699"/>
              <a:gd name="connsiteX19345" fmla="*/ 886968 w 2810446"/>
              <a:gd name="connsiteY19345" fmla="*/ 211931 h 1405699"/>
              <a:gd name="connsiteX19346" fmla="*/ 890111 w 2810446"/>
              <a:gd name="connsiteY19346" fmla="*/ 208788 h 1405699"/>
              <a:gd name="connsiteX19347" fmla="*/ 886968 w 2810446"/>
              <a:gd name="connsiteY19347" fmla="*/ 205645 h 1405699"/>
              <a:gd name="connsiteX19348" fmla="*/ 883825 w 2810446"/>
              <a:gd name="connsiteY19348" fmla="*/ 208788 h 1405699"/>
              <a:gd name="connsiteX19349" fmla="*/ 886968 w 2810446"/>
              <a:gd name="connsiteY19349" fmla="*/ 211931 h 1405699"/>
              <a:gd name="connsiteX19350" fmla="*/ 896207 w 2810446"/>
              <a:gd name="connsiteY19350" fmla="*/ 202502 h 1405699"/>
              <a:gd name="connsiteX19351" fmla="*/ 899351 w 2810446"/>
              <a:gd name="connsiteY19351" fmla="*/ 199358 h 1405699"/>
              <a:gd name="connsiteX19352" fmla="*/ 896207 w 2810446"/>
              <a:gd name="connsiteY19352" fmla="*/ 196215 h 1405699"/>
              <a:gd name="connsiteX19353" fmla="*/ 893064 w 2810446"/>
              <a:gd name="connsiteY19353" fmla="*/ 199358 h 1405699"/>
              <a:gd name="connsiteX19354" fmla="*/ 896207 w 2810446"/>
              <a:gd name="connsiteY19354" fmla="*/ 202502 h 1405699"/>
              <a:gd name="connsiteX19355" fmla="*/ 905542 w 2810446"/>
              <a:gd name="connsiteY19355" fmla="*/ 193167 h 1405699"/>
              <a:gd name="connsiteX19356" fmla="*/ 908685 w 2810446"/>
              <a:gd name="connsiteY19356" fmla="*/ 190024 h 1405699"/>
              <a:gd name="connsiteX19357" fmla="*/ 905542 w 2810446"/>
              <a:gd name="connsiteY19357" fmla="*/ 186881 h 1405699"/>
              <a:gd name="connsiteX19358" fmla="*/ 902399 w 2810446"/>
              <a:gd name="connsiteY19358" fmla="*/ 190024 h 1405699"/>
              <a:gd name="connsiteX19359" fmla="*/ 905542 w 2810446"/>
              <a:gd name="connsiteY19359" fmla="*/ 193167 h 1405699"/>
              <a:gd name="connsiteX19360" fmla="*/ 915067 w 2810446"/>
              <a:gd name="connsiteY19360" fmla="*/ 184023 h 1405699"/>
              <a:gd name="connsiteX19361" fmla="*/ 918210 w 2810446"/>
              <a:gd name="connsiteY19361" fmla="*/ 180880 h 1405699"/>
              <a:gd name="connsiteX19362" fmla="*/ 915067 w 2810446"/>
              <a:gd name="connsiteY19362" fmla="*/ 177737 h 1405699"/>
              <a:gd name="connsiteX19363" fmla="*/ 911924 w 2810446"/>
              <a:gd name="connsiteY19363" fmla="*/ 180880 h 1405699"/>
              <a:gd name="connsiteX19364" fmla="*/ 915067 w 2810446"/>
              <a:gd name="connsiteY19364" fmla="*/ 184023 h 1405699"/>
              <a:gd name="connsiteX19365" fmla="*/ 924782 w 2810446"/>
              <a:gd name="connsiteY19365" fmla="*/ 174974 h 1405699"/>
              <a:gd name="connsiteX19366" fmla="*/ 927926 w 2810446"/>
              <a:gd name="connsiteY19366" fmla="*/ 171831 h 1405699"/>
              <a:gd name="connsiteX19367" fmla="*/ 924782 w 2810446"/>
              <a:gd name="connsiteY19367" fmla="*/ 168688 h 1405699"/>
              <a:gd name="connsiteX19368" fmla="*/ 921639 w 2810446"/>
              <a:gd name="connsiteY19368" fmla="*/ 171831 h 1405699"/>
              <a:gd name="connsiteX19369" fmla="*/ 924782 w 2810446"/>
              <a:gd name="connsiteY19369" fmla="*/ 174974 h 1405699"/>
              <a:gd name="connsiteX19370" fmla="*/ 934688 w 2810446"/>
              <a:gd name="connsiteY19370" fmla="*/ 166211 h 1405699"/>
              <a:gd name="connsiteX19371" fmla="*/ 937832 w 2810446"/>
              <a:gd name="connsiteY19371" fmla="*/ 163068 h 1405699"/>
              <a:gd name="connsiteX19372" fmla="*/ 934688 w 2810446"/>
              <a:gd name="connsiteY19372" fmla="*/ 159925 h 1405699"/>
              <a:gd name="connsiteX19373" fmla="*/ 931545 w 2810446"/>
              <a:gd name="connsiteY19373" fmla="*/ 163068 h 1405699"/>
              <a:gd name="connsiteX19374" fmla="*/ 934688 w 2810446"/>
              <a:gd name="connsiteY19374" fmla="*/ 166211 h 1405699"/>
              <a:gd name="connsiteX19375" fmla="*/ 944690 w 2810446"/>
              <a:gd name="connsiteY19375" fmla="*/ 157544 h 1405699"/>
              <a:gd name="connsiteX19376" fmla="*/ 947833 w 2810446"/>
              <a:gd name="connsiteY19376" fmla="*/ 154400 h 1405699"/>
              <a:gd name="connsiteX19377" fmla="*/ 944690 w 2810446"/>
              <a:gd name="connsiteY19377" fmla="*/ 151257 h 1405699"/>
              <a:gd name="connsiteX19378" fmla="*/ 941546 w 2810446"/>
              <a:gd name="connsiteY19378" fmla="*/ 154400 h 1405699"/>
              <a:gd name="connsiteX19379" fmla="*/ 944690 w 2810446"/>
              <a:gd name="connsiteY19379" fmla="*/ 157544 h 1405699"/>
              <a:gd name="connsiteX19380" fmla="*/ 954881 w 2810446"/>
              <a:gd name="connsiteY19380" fmla="*/ 149162 h 1405699"/>
              <a:gd name="connsiteX19381" fmla="*/ 958025 w 2810446"/>
              <a:gd name="connsiteY19381" fmla="*/ 146018 h 1405699"/>
              <a:gd name="connsiteX19382" fmla="*/ 954881 w 2810446"/>
              <a:gd name="connsiteY19382" fmla="*/ 142875 h 1405699"/>
              <a:gd name="connsiteX19383" fmla="*/ 951738 w 2810446"/>
              <a:gd name="connsiteY19383" fmla="*/ 146018 h 1405699"/>
              <a:gd name="connsiteX19384" fmla="*/ 954881 w 2810446"/>
              <a:gd name="connsiteY19384" fmla="*/ 149162 h 1405699"/>
              <a:gd name="connsiteX19385" fmla="*/ 965263 w 2810446"/>
              <a:gd name="connsiteY19385" fmla="*/ 140875 h 1405699"/>
              <a:gd name="connsiteX19386" fmla="*/ 968407 w 2810446"/>
              <a:gd name="connsiteY19386" fmla="*/ 137732 h 1405699"/>
              <a:gd name="connsiteX19387" fmla="*/ 965263 w 2810446"/>
              <a:gd name="connsiteY19387" fmla="*/ 134588 h 1405699"/>
              <a:gd name="connsiteX19388" fmla="*/ 962120 w 2810446"/>
              <a:gd name="connsiteY19388" fmla="*/ 137732 h 1405699"/>
              <a:gd name="connsiteX19389" fmla="*/ 965263 w 2810446"/>
              <a:gd name="connsiteY19389" fmla="*/ 140875 h 1405699"/>
              <a:gd name="connsiteX19390" fmla="*/ 975741 w 2810446"/>
              <a:gd name="connsiteY19390" fmla="*/ 132874 h 1405699"/>
              <a:gd name="connsiteX19391" fmla="*/ 978884 w 2810446"/>
              <a:gd name="connsiteY19391" fmla="*/ 129731 h 1405699"/>
              <a:gd name="connsiteX19392" fmla="*/ 975741 w 2810446"/>
              <a:gd name="connsiteY19392" fmla="*/ 126587 h 1405699"/>
              <a:gd name="connsiteX19393" fmla="*/ 972598 w 2810446"/>
              <a:gd name="connsiteY19393" fmla="*/ 129731 h 1405699"/>
              <a:gd name="connsiteX19394" fmla="*/ 975741 w 2810446"/>
              <a:gd name="connsiteY19394" fmla="*/ 132874 h 1405699"/>
              <a:gd name="connsiteX19395" fmla="*/ 986314 w 2810446"/>
              <a:gd name="connsiteY19395" fmla="*/ 124968 h 1405699"/>
              <a:gd name="connsiteX19396" fmla="*/ 989457 w 2810446"/>
              <a:gd name="connsiteY19396" fmla="*/ 121825 h 1405699"/>
              <a:gd name="connsiteX19397" fmla="*/ 986314 w 2810446"/>
              <a:gd name="connsiteY19397" fmla="*/ 118682 h 1405699"/>
              <a:gd name="connsiteX19398" fmla="*/ 983171 w 2810446"/>
              <a:gd name="connsiteY19398" fmla="*/ 121825 h 1405699"/>
              <a:gd name="connsiteX19399" fmla="*/ 986314 w 2810446"/>
              <a:gd name="connsiteY19399" fmla="*/ 124968 h 1405699"/>
              <a:gd name="connsiteX19400" fmla="*/ 997172 w 2810446"/>
              <a:gd name="connsiteY19400" fmla="*/ 117348 h 1405699"/>
              <a:gd name="connsiteX19401" fmla="*/ 1000315 w 2810446"/>
              <a:gd name="connsiteY19401" fmla="*/ 114205 h 1405699"/>
              <a:gd name="connsiteX19402" fmla="*/ 997172 w 2810446"/>
              <a:gd name="connsiteY19402" fmla="*/ 111062 h 1405699"/>
              <a:gd name="connsiteX19403" fmla="*/ 994029 w 2810446"/>
              <a:gd name="connsiteY19403" fmla="*/ 114205 h 1405699"/>
              <a:gd name="connsiteX19404" fmla="*/ 997172 w 2810446"/>
              <a:gd name="connsiteY19404" fmla="*/ 117348 h 1405699"/>
              <a:gd name="connsiteX19405" fmla="*/ 1008031 w 2810446"/>
              <a:gd name="connsiteY19405" fmla="*/ 109823 h 1405699"/>
              <a:gd name="connsiteX19406" fmla="*/ 1011174 w 2810446"/>
              <a:gd name="connsiteY19406" fmla="*/ 106680 h 1405699"/>
              <a:gd name="connsiteX19407" fmla="*/ 1008031 w 2810446"/>
              <a:gd name="connsiteY19407" fmla="*/ 103537 h 1405699"/>
              <a:gd name="connsiteX19408" fmla="*/ 1004888 w 2810446"/>
              <a:gd name="connsiteY19408" fmla="*/ 106680 h 1405699"/>
              <a:gd name="connsiteX19409" fmla="*/ 1008031 w 2810446"/>
              <a:gd name="connsiteY19409" fmla="*/ 109823 h 1405699"/>
              <a:gd name="connsiteX19410" fmla="*/ 1019080 w 2810446"/>
              <a:gd name="connsiteY19410" fmla="*/ 102584 h 1405699"/>
              <a:gd name="connsiteX19411" fmla="*/ 1022223 w 2810446"/>
              <a:gd name="connsiteY19411" fmla="*/ 99441 h 1405699"/>
              <a:gd name="connsiteX19412" fmla="*/ 1019080 w 2810446"/>
              <a:gd name="connsiteY19412" fmla="*/ 96298 h 1405699"/>
              <a:gd name="connsiteX19413" fmla="*/ 1015937 w 2810446"/>
              <a:gd name="connsiteY19413" fmla="*/ 99441 h 1405699"/>
              <a:gd name="connsiteX19414" fmla="*/ 1019080 w 2810446"/>
              <a:gd name="connsiteY19414" fmla="*/ 102584 h 1405699"/>
              <a:gd name="connsiteX19415" fmla="*/ 1030319 w 2810446"/>
              <a:gd name="connsiteY19415" fmla="*/ 95536 h 1405699"/>
              <a:gd name="connsiteX19416" fmla="*/ 1033463 w 2810446"/>
              <a:gd name="connsiteY19416" fmla="*/ 92393 h 1405699"/>
              <a:gd name="connsiteX19417" fmla="*/ 1030319 w 2810446"/>
              <a:gd name="connsiteY19417" fmla="*/ 89249 h 1405699"/>
              <a:gd name="connsiteX19418" fmla="*/ 1027176 w 2810446"/>
              <a:gd name="connsiteY19418" fmla="*/ 92393 h 1405699"/>
              <a:gd name="connsiteX19419" fmla="*/ 1030319 w 2810446"/>
              <a:gd name="connsiteY19419" fmla="*/ 95536 h 1405699"/>
              <a:gd name="connsiteX19420" fmla="*/ 1041654 w 2810446"/>
              <a:gd name="connsiteY19420" fmla="*/ 88678 h 1405699"/>
              <a:gd name="connsiteX19421" fmla="*/ 1044797 w 2810446"/>
              <a:gd name="connsiteY19421" fmla="*/ 85534 h 1405699"/>
              <a:gd name="connsiteX19422" fmla="*/ 1041654 w 2810446"/>
              <a:gd name="connsiteY19422" fmla="*/ 82391 h 1405699"/>
              <a:gd name="connsiteX19423" fmla="*/ 1038511 w 2810446"/>
              <a:gd name="connsiteY19423" fmla="*/ 85534 h 1405699"/>
              <a:gd name="connsiteX19424" fmla="*/ 1041654 w 2810446"/>
              <a:gd name="connsiteY19424" fmla="*/ 88678 h 1405699"/>
              <a:gd name="connsiteX19425" fmla="*/ 1053084 w 2810446"/>
              <a:gd name="connsiteY19425" fmla="*/ 82010 h 1405699"/>
              <a:gd name="connsiteX19426" fmla="*/ 1056227 w 2810446"/>
              <a:gd name="connsiteY19426" fmla="*/ 78867 h 1405699"/>
              <a:gd name="connsiteX19427" fmla="*/ 1053084 w 2810446"/>
              <a:gd name="connsiteY19427" fmla="*/ 75724 h 1405699"/>
              <a:gd name="connsiteX19428" fmla="*/ 1049941 w 2810446"/>
              <a:gd name="connsiteY19428" fmla="*/ 78867 h 1405699"/>
              <a:gd name="connsiteX19429" fmla="*/ 1053084 w 2810446"/>
              <a:gd name="connsiteY19429" fmla="*/ 82010 h 1405699"/>
              <a:gd name="connsiteX19430" fmla="*/ 1064609 w 2810446"/>
              <a:gd name="connsiteY19430" fmla="*/ 75533 h 1405699"/>
              <a:gd name="connsiteX19431" fmla="*/ 1067753 w 2810446"/>
              <a:gd name="connsiteY19431" fmla="*/ 72390 h 1405699"/>
              <a:gd name="connsiteX19432" fmla="*/ 1064609 w 2810446"/>
              <a:gd name="connsiteY19432" fmla="*/ 69247 h 1405699"/>
              <a:gd name="connsiteX19433" fmla="*/ 1061466 w 2810446"/>
              <a:gd name="connsiteY19433" fmla="*/ 72390 h 1405699"/>
              <a:gd name="connsiteX19434" fmla="*/ 1064609 w 2810446"/>
              <a:gd name="connsiteY19434" fmla="*/ 75533 h 1405699"/>
              <a:gd name="connsiteX19435" fmla="*/ 1076230 w 2810446"/>
              <a:gd name="connsiteY19435" fmla="*/ 69342 h 1405699"/>
              <a:gd name="connsiteX19436" fmla="*/ 1079373 w 2810446"/>
              <a:gd name="connsiteY19436" fmla="*/ 66199 h 1405699"/>
              <a:gd name="connsiteX19437" fmla="*/ 1076230 w 2810446"/>
              <a:gd name="connsiteY19437" fmla="*/ 63056 h 1405699"/>
              <a:gd name="connsiteX19438" fmla="*/ 1073087 w 2810446"/>
              <a:gd name="connsiteY19438" fmla="*/ 66199 h 1405699"/>
              <a:gd name="connsiteX19439" fmla="*/ 1076230 w 2810446"/>
              <a:gd name="connsiteY19439" fmla="*/ 69342 h 1405699"/>
              <a:gd name="connsiteX19440" fmla="*/ 1088041 w 2810446"/>
              <a:gd name="connsiteY19440" fmla="*/ 63341 h 1405699"/>
              <a:gd name="connsiteX19441" fmla="*/ 1091184 w 2810446"/>
              <a:gd name="connsiteY19441" fmla="*/ 60198 h 1405699"/>
              <a:gd name="connsiteX19442" fmla="*/ 1088041 w 2810446"/>
              <a:gd name="connsiteY19442" fmla="*/ 57055 h 1405699"/>
              <a:gd name="connsiteX19443" fmla="*/ 1084898 w 2810446"/>
              <a:gd name="connsiteY19443" fmla="*/ 60198 h 1405699"/>
              <a:gd name="connsiteX19444" fmla="*/ 1088041 w 2810446"/>
              <a:gd name="connsiteY19444" fmla="*/ 63341 h 1405699"/>
              <a:gd name="connsiteX19445" fmla="*/ 1099947 w 2810446"/>
              <a:gd name="connsiteY19445" fmla="*/ 57531 h 1405699"/>
              <a:gd name="connsiteX19446" fmla="*/ 1103090 w 2810446"/>
              <a:gd name="connsiteY19446" fmla="*/ 54388 h 1405699"/>
              <a:gd name="connsiteX19447" fmla="*/ 1099947 w 2810446"/>
              <a:gd name="connsiteY19447" fmla="*/ 51245 h 1405699"/>
              <a:gd name="connsiteX19448" fmla="*/ 1096804 w 2810446"/>
              <a:gd name="connsiteY19448" fmla="*/ 54388 h 1405699"/>
              <a:gd name="connsiteX19449" fmla="*/ 1099947 w 2810446"/>
              <a:gd name="connsiteY19449" fmla="*/ 57531 h 1405699"/>
              <a:gd name="connsiteX19450" fmla="*/ 1111949 w 2810446"/>
              <a:gd name="connsiteY19450" fmla="*/ 51911 h 1405699"/>
              <a:gd name="connsiteX19451" fmla="*/ 1115092 w 2810446"/>
              <a:gd name="connsiteY19451" fmla="*/ 48768 h 1405699"/>
              <a:gd name="connsiteX19452" fmla="*/ 1111949 w 2810446"/>
              <a:gd name="connsiteY19452" fmla="*/ 45625 h 1405699"/>
              <a:gd name="connsiteX19453" fmla="*/ 1108805 w 2810446"/>
              <a:gd name="connsiteY19453" fmla="*/ 48768 h 1405699"/>
              <a:gd name="connsiteX19454" fmla="*/ 1111949 w 2810446"/>
              <a:gd name="connsiteY19454" fmla="*/ 51911 h 1405699"/>
              <a:gd name="connsiteX19455" fmla="*/ 1124045 w 2810446"/>
              <a:gd name="connsiteY19455" fmla="*/ 46577 h 1405699"/>
              <a:gd name="connsiteX19456" fmla="*/ 1127189 w 2810446"/>
              <a:gd name="connsiteY19456" fmla="*/ 43434 h 1405699"/>
              <a:gd name="connsiteX19457" fmla="*/ 1124045 w 2810446"/>
              <a:gd name="connsiteY19457" fmla="*/ 40291 h 1405699"/>
              <a:gd name="connsiteX19458" fmla="*/ 1120902 w 2810446"/>
              <a:gd name="connsiteY19458" fmla="*/ 43434 h 1405699"/>
              <a:gd name="connsiteX19459" fmla="*/ 1124045 w 2810446"/>
              <a:gd name="connsiteY19459" fmla="*/ 46577 h 1405699"/>
              <a:gd name="connsiteX19460" fmla="*/ 1136237 w 2810446"/>
              <a:gd name="connsiteY19460" fmla="*/ 41434 h 1405699"/>
              <a:gd name="connsiteX19461" fmla="*/ 1139381 w 2810446"/>
              <a:gd name="connsiteY19461" fmla="*/ 38291 h 1405699"/>
              <a:gd name="connsiteX19462" fmla="*/ 1136237 w 2810446"/>
              <a:gd name="connsiteY19462" fmla="*/ 35147 h 1405699"/>
              <a:gd name="connsiteX19463" fmla="*/ 1133094 w 2810446"/>
              <a:gd name="connsiteY19463" fmla="*/ 38291 h 1405699"/>
              <a:gd name="connsiteX19464" fmla="*/ 1136237 w 2810446"/>
              <a:gd name="connsiteY19464" fmla="*/ 41434 h 1405699"/>
              <a:gd name="connsiteX19465" fmla="*/ 1148525 w 2810446"/>
              <a:gd name="connsiteY19465" fmla="*/ 36576 h 1405699"/>
              <a:gd name="connsiteX19466" fmla="*/ 1151668 w 2810446"/>
              <a:gd name="connsiteY19466" fmla="*/ 33433 h 1405699"/>
              <a:gd name="connsiteX19467" fmla="*/ 1148525 w 2810446"/>
              <a:gd name="connsiteY19467" fmla="*/ 30290 h 1405699"/>
              <a:gd name="connsiteX19468" fmla="*/ 1145381 w 2810446"/>
              <a:gd name="connsiteY19468" fmla="*/ 33433 h 1405699"/>
              <a:gd name="connsiteX19469" fmla="*/ 1148525 w 2810446"/>
              <a:gd name="connsiteY19469" fmla="*/ 36576 h 1405699"/>
              <a:gd name="connsiteX19470" fmla="*/ 1738408 w 2810446"/>
              <a:gd name="connsiteY19470" fmla="*/ 66294 h 1405699"/>
              <a:gd name="connsiteX19471" fmla="*/ 1741551 w 2810446"/>
              <a:gd name="connsiteY19471" fmla="*/ 63151 h 1405699"/>
              <a:gd name="connsiteX19472" fmla="*/ 1738408 w 2810446"/>
              <a:gd name="connsiteY19472" fmla="*/ 60008 h 1405699"/>
              <a:gd name="connsiteX19473" fmla="*/ 1735264 w 2810446"/>
              <a:gd name="connsiteY19473" fmla="*/ 63151 h 1405699"/>
              <a:gd name="connsiteX19474" fmla="*/ 1738408 w 2810446"/>
              <a:gd name="connsiteY19474" fmla="*/ 66294 h 1405699"/>
              <a:gd name="connsiteX19475" fmla="*/ 1750124 w 2810446"/>
              <a:gd name="connsiteY19475" fmla="*/ 72390 h 1405699"/>
              <a:gd name="connsiteX19476" fmla="*/ 1753267 w 2810446"/>
              <a:gd name="connsiteY19476" fmla="*/ 69247 h 1405699"/>
              <a:gd name="connsiteX19477" fmla="*/ 1750124 w 2810446"/>
              <a:gd name="connsiteY19477" fmla="*/ 66104 h 1405699"/>
              <a:gd name="connsiteX19478" fmla="*/ 1746980 w 2810446"/>
              <a:gd name="connsiteY19478" fmla="*/ 69247 h 1405699"/>
              <a:gd name="connsiteX19479" fmla="*/ 1750124 w 2810446"/>
              <a:gd name="connsiteY19479" fmla="*/ 72390 h 1405699"/>
              <a:gd name="connsiteX19480" fmla="*/ 1761744 w 2810446"/>
              <a:gd name="connsiteY19480" fmla="*/ 78772 h 1405699"/>
              <a:gd name="connsiteX19481" fmla="*/ 1764887 w 2810446"/>
              <a:gd name="connsiteY19481" fmla="*/ 75629 h 1405699"/>
              <a:gd name="connsiteX19482" fmla="*/ 1761744 w 2810446"/>
              <a:gd name="connsiteY19482" fmla="*/ 72485 h 1405699"/>
              <a:gd name="connsiteX19483" fmla="*/ 1758601 w 2810446"/>
              <a:gd name="connsiteY19483" fmla="*/ 75629 h 1405699"/>
              <a:gd name="connsiteX19484" fmla="*/ 1761744 w 2810446"/>
              <a:gd name="connsiteY19484" fmla="*/ 78772 h 1405699"/>
              <a:gd name="connsiteX19485" fmla="*/ 1773269 w 2810446"/>
              <a:gd name="connsiteY19485" fmla="*/ 85344 h 1405699"/>
              <a:gd name="connsiteX19486" fmla="*/ 1776413 w 2810446"/>
              <a:gd name="connsiteY19486" fmla="*/ 82201 h 1405699"/>
              <a:gd name="connsiteX19487" fmla="*/ 1773269 w 2810446"/>
              <a:gd name="connsiteY19487" fmla="*/ 79058 h 1405699"/>
              <a:gd name="connsiteX19488" fmla="*/ 1770126 w 2810446"/>
              <a:gd name="connsiteY19488" fmla="*/ 82201 h 1405699"/>
              <a:gd name="connsiteX19489" fmla="*/ 1773269 w 2810446"/>
              <a:gd name="connsiteY19489" fmla="*/ 85344 h 1405699"/>
              <a:gd name="connsiteX19490" fmla="*/ 1784604 w 2810446"/>
              <a:gd name="connsiteY19490" fmla="*/ 92012 h 1405699"/>
              <a:gd name="connsiteX19491" fmla="*/ 1787747 w 2810446"/>
              <a:gd name="connsiteY19491" fmla="*/ 88868 h 1405699"/>
              <a:gd name="connsiteX19492" fmla="*/ 1784604 w 2810446"/>
              <a:gd name="connsiteY19492" fmla="*/ 85725 h 1405699"/>
              <a:gd name="connsiteX19493" fmla="*/ 1781461 w 2810446"/>
              <a:gd name="connsiteY19493" fmla="*/ 88868 h 1405699"/>
              <a:gd name="connsiteX19494" fmla="*/ 1784604 w 2810446"/>
              <a:gd name="connsiteY19494" fmla="*/ 92012 h 1405699"/>
              <a:gd name="connsiteX19495" fmla="*/ 1860518 w 2810446"/>
              <a:gd name="connsiteY19495" fmla="*/ 144971 h 1405699"/>
              <a:gd name="connsiteX19496" fmla="*/ 1863662 w 2810446"/>
              <a:gd name="connsiteY19496" fmla="*/ 141827 h 1405699"/>
              <a:gd name="connsiteX19497" fmla="*/ 1860518 w 2810446"/>
              <a:gd name="connsiteY19497" fmla="*/ 138684 h 1405699"/>
              <a:gd name="connsiteX19498" fmla="*/ 1857375 w 2810446"/>
              <a:gd name="connsiteY19498" fmla="*/ 141827 h 1405699"/>
              <a:gd name="connsiteX19499" fmla="*/ 1860518 w 2810446"/>
              <a:gd name="connsiteY19499" fmla="*/ 144971 h 1405699"/>
              <a:gd name="connsiteX19500" fmla="*/ 1919764 w 2810446"/>
              <a:gd name="connsiteY19500" fmla="*/ 197834 h 1405699"/>
              <a:gd name="connsiteX19501" fmla="*/ 1922907 w 2810446"/>
              <a:gd name="connsiteY19501" fmla="*/ 194691 h 1405699"/>
              <a:gd name="connsiteX19502" fmla="*/ 1919764 w 2810446"/>
              <a:gd name="connsiteY19502" fmla="*/ 191548 h 1405699"/>
              <a:gd name="connsiteX19503" fmla="*/ 1916621 w 2810446"/>
              <a:gd name="connsiteY19503" fmla="*/ 194691 h 1405699"/>
              <a:gd name="connsiteX19504" fmla="*/ 1919764 w 2810446"/>
              <a:gd name="connsiteY19504" fmla="*/ 197834 h 1405699"/>
              <a:gd name="connsiteX19505" fmla="*/ 1929003 w 2810446"/>
              <a:gd name="connsiteY19505" fmla="*/ 207169 h 1405699"/>
              <a:gd name="connsiteX19506" fmla="*/ 1932146 w 2810446"/>
              <a:gd name="connsiteY19506" fmla="*/ 204026 h 1405699"/>
              <a:gd name="connsiteX19507" fmla="*/ 1929003 w 2810446"/>
              <a:gd name="connsiteY19507" fmla="*/ 200882 h 1405699"/>
              <a:gd name="connsiteX19508" fmla="*/ 1925860 w 2810446"/>
              <a:gd name="connsiteY19508" fmla="*/ 204026 h 1405699"/>
              <a:gd name="connsiteX19509" fmla="*/ 1929003 w 2810446"/>
              <a:gd name="connsiteY19509" fmla="*/ 207169 h 1405699"/>
              <a:gd name="connsiteX19510" fmla="*/ 1938147 w 2810446"/>
              <a:gd name="connsiteY19510" fmla="*/ 216789 h 1405699"/>
              <a:gd name="connsiteX19511" fmla="*/ 1941290 w 2810446"/>
              <a:gd name="connsiteY19511" fmla="*/ 213646 h 1405699"/>
              <a:gd name="connsiteX19512" fmla="*/ 1938147 w 2810446"/>
              <a:gd name="connsiteY19512" fmla="*/ 210503 h 1405699"/>
              <a:gd name="connsiteX19513" fmla="*/ 1935004 w 2810446"/>
              <a:gd name="connsiteY19513" fmla="*/ 213646 h 1405699"/>
              <a:gd name="connsiteX19514" fmla="*/ 1938147 w 2810446"/>
              <a:gd name="connsiteY19514" fmla="*/ 216789 h 1405699"/>
              <a:gd name="connsiteX19515" fmla="*/ 1947101 w 2810446"/>
              <a:gd name="connsiteY19515" fmla="*/ 226505 h 1405699"/>
              <a:gd name="connsiteX19516" fmla="*/ 1950244 w 2810446"/>
              <a:gd name="connsiteY19516" fmla="*/ 223361 h 1405699"/>
              <a:gd name="connsiteX19517" fmla="*/ 1947101 w 2810446"/>
              <a:gd name="connsiteY19517" fmla="*/ 220218 h 1405699"/>
              <a:gd name="connsiteX19518" fmla="*/ 1943957 w 2810446"/>
              <a:gd name="connsiteY19518" fmla="*/ 223361 h 1405699"/>
              <a:gd name="connsiteX19519" fmla="*/ 1947101 w 2810446"/>
              <a:gd name="connsiteY19519" fmla="*/ 226505 h 1405699"/>
              <a:gd name="connsiteX19520" fmla="*/ 1955864 w 2810446"/>
              <a:gd name="connsiteY19520" fmla="*/ 236506 h 1405699"/>
              <a:gd name="connsiteX19521" fmla="*/ 1959007 w 2810446"/>
              <a:gd name="connsiteY19521" fmla="*/ 233363 h 1405699"/>
              <a:gd name="connsiteX19522" fmla="*/ 1955864 w 2810446"/>
              <a:gd name="connsiteY19522" fmla="*/ 230219 h 1405699"/>
              <a:gd name="connsiteX19523" fmla="*/ 1952720 w 2810446"/>
              <a:gd name="connsiteY19523" fmla="*/ 233363 h 1405699"/>
              <a:gd name="connsiteX19524" fmla="*/ 1955864 w 2810446"/>
              <a:gd name="connsiteY19524" fmla="*/ 236506 h 1405699"/>
              <a:gd name="connsiteX19525" fmla="*/ 1964436 w 2810446"/>
              <a:gd name="connsiteY19525" fmla="*/ 246507 h 1405699"/>
              <a:gd name="connsiteX19526" fmla="*/ 1967579 w 2810446"/>
              <a:gd name="connsiteY19526" fmla="*/ 243364 h 1405699"/>
              <a:gd name="connsiteX19527" fmla="*/ 1964436 w 2810446"/>
              <a:gd name="connsiteY19527" fmla="*/ 240221 h 1405699"/>
              <a:gd name="connsiteX19528" fmla="*/ 1961293 w 2810446"/>
              <a:gd name="connsiteY19528" fmla="*/ 243364 h 1405699"/>
              <a:gd name="connsiteX19529" fmla="*/ 1964436 w 2810446"/>
              <a:gd name="connsiteY19529" fmla="*/ 246507 h 1405699"/>
              <a:gd name="connsiteX19530" fmla="*/ 1972818 w 2810446"/>
              <a:gd name="connsiteY19530" fmla="*/ 256794 h 1405699"/>
              <a:gd name="connsiteX19531" fmla="*/ 1975961 w 2810446"/>
              <a:gd name="connsiteY19531" fmla="*/ 253651 h 1405699"/>
              <a:gd name="connsiteX19532" fmla="*/ 1972818 w 2810446"/>
              <a:gd name="connsiteY19532" fmla="*/ 250508 h 1405699"/>
              <a:gd name="connsiteX19533" fmla="*/ 1969675 w 2810446"/>
              <a:gd name="connsiteY19533" fmla="*/ 253651 h 1405699"/>
              <a:gd name="connsiteX19534" fmla="*/ 1972818 w 2810446"/>
              <a:gd name="connsiteY19534" fmla="*/ 256794 h 1405699"/>
              <a:gd name="connsiteX19535" fmla="*/ 1981010 w 2810446"/>
              <a:gd name="connsiteY19535" fmla="*/ 267176 h 1405699"/>
              <a:gd name="connsiteX19536" fmla="*/ 1984153 w 2810446"/>
              <a:gd name="connsiteY19536" fmla="*/ 264033 h 1405699"/>
              <a:gd name="connsiteX19537" fmla="*/ 1981010 w 2810446"/>
              <a:gd name="connsiteY19537" fmla="*/ 260890 h 1405699"/>
              <a:gd name="connsiteX19538" fmla="*/ 1977866 w 2810446"/>
              <a:gd name="connsiteY19538" fmla="*/ 264033 h 1405699"/>
              <a:gd name="connsiteX19539" fmla="*/ 1981010 w 2810446"/>
              <a:gd name="connsiteY19539" fmla="*/ 267176 h 1405699"/>
              <a:gd name="connsiteX19540" fmla="*/ 1989011 w 2810446"/>
              <a:gd name="connsiteY19540" fmla="*/ 277654 h 1405699"/>
              <a:gd name="connsiteX19541" fmla="*/ 1992154 w 2810446"/>
              <a:gd name="connsiteY19541" fmla="*/ 274511 h 1405699"/>
              <a:gd name="connsiteX19542" fmla="*/ 1989011 w 2810446"/>
              <a:gd name="connsiteY19542" fmla="*/ 271367 h 1405699"/>
              <a:gd name="connsiteX19543" fmla="*/ 1985867 w 2810446"/>
              <a:gd name="connsiteY19543" fmla="*/ 274511 h 1405699"/>
              <a:gd name="connsiteX19544" fmla="*/ 1989011 w 2810446"/>
              <a:gd name="connsiteY19544" fmla="*/ 277654 h 1405699"/>
              <a:gd name="connsiteX19545" fmla="*/ 1996821 w 2810446"/>
              <a:gd name="connsiteY19545" fmla="*/ 288322 h 1405699"/>
              <a:gd name="connsiteX19546" fmla="*/ 1999964 w 2810446"/>
              <a:gd name="connsiteY19546" fmla="*/ 285179 h 1405699"/>
              <a:gd name="connsiteX19547" fmla="*/ 1996821 w 2810446"/>
              <a:gd name="connsiteY19547" fmla="*/ 282035 h 1405699"/>
              <a:gd name="connsiteX19548" fmla="*/ 1993678 w 2810446"/>
              <a:gd name="connsiteY19548" fmla="*/ 285179 h 1405699"/>
              <a:gd name="connsiteX19549" fmla="*/ 1996821 w 2810446"/>
              <a:gd name="connsiteY19549" fmla="*/ 288322 h 1405699"/>
              <a:gd name="connsiteX19550" fmla="*/ 2004441 w 2810446"/>
              <a:gd name="connsiteY19550" fmla="*/ 299180 h 1405699"/>
              <a:gd name="connsiteX19551" fmla="*/ 2007584 w 2810446"/>
              <a:gd name="connsiteY19551" fmla="*/ 296037 h 1405699"/>
              <a:gd name="connsiteX19552" fmla="*/ 2004441 w 2810446"/>
              <a:gd name="connsiteY19552" fmla="*/ 292894 h 1405699"/>
              <a:gd name="connsiteX19553" fmla="*/ 2001298 w 2810446"/>
              <a:gd name="connsiteY19553" fmla="*/ 296037 h 1405699"/>
              <a:gd name="connsiteX19554" fmla="*/ 2004441 w 2810446"/>
              <a:gd name="connsiteY19554" fmla="*/ 299180 h 1405699"/>
              <a:gd name="connsiteX19555" fmla="*/ 2011871 w 2810446"/>
              <a:gd name="connsiteY19555" fmla="*/ 310134 h 1405699"/>
              <a:gd name="connsiteX19556" fmla="*/ 2015014 w 2810446"/>
              <a:gd name="connsiteY19556" fmla="*/ 306991 h 1405699"/>
              <a:gd name="connsiteX19557" fmla="*/ 2011871 w 2810446"/>
              <a:gd name="connsiteY19557" fmla="*/ 303848 h 1405699"/>
              <a:gd name="connsiteX19558" fmla="*/ 2008727 w 2810446"/>
              <a:gd name="connsiteY19558" fmla="*/ 306991 h 1405699"/>
              <a:gd name="connsiteX19559" fmla="*/ 2011871 w 2810446"/>
              <a:gd name="connsiteY19559" fmla="*/ 310134 h 1405699"/>
              <a:gd name="connsiteX19560" fmla="*/ 2019110 w 2810446"/>
              <a:gd name="connsiteY19560" fmla="*/ 321183 h 1405699"/>
              <a:gd name="connsiteX19561" fmla="*/ 2022253 w 2810446"/>
              <a:gd name="connsiteY19561" fmla="*/ 318040 h 1405699"/>
              <a:gd name="connsiteX19562" fmla="*/ 2019110 w 2810446"/>
              <a:gd name="connsiteY19562" fmla="*/ 314897 h 1405699"/>
              <a:gd name="connsiteX19563" fmla="*/ 2015966 w 2810446"/>
              <a:gd name="connsiteY19563" fmla="*/ 318040 h 1405699"/>
              <a:gd name="connsiteX19564" fmla="*/ 2019110 w 2810446"/>
              <a:gd name="connsiteY19564" fmla="*/ 321183 h 1405699"/>
              <a:gd name="connsiteX19565" fmla="*/ 2026063 w 2810446"/>
              <a:gd name="connsiteY19565" fmla="*/ 332423 h 1405699"/>
              <a:gd name="connsiteX19566" fmla="*/ 2029206 w 2810446"/>
              <a:gd name="connsiteY19566" fmla="*/ 329279 h 1405699"/>
              <a:gd name="connsiteX19567" fmla="*/ 2026063 w 2810446"/>
              <a:gd name="connsiteY19567" fmla="*/ 326136 h 1405699"/>
              <a:gd name="connsiteX19568" fmla="*/ 2022920 w 2810446"/>
              <a:gd name="connsiteY19568" fmla="*/ 329279 h 1405699"/>
              <a:gd name="connsiteX19569" fmla="*/ 2026063 w 2810446"/>
              <a:gd name="connsiteY19569" fmla="*/ 332423 h 1405699"/>
              <a:gd name="connsiteX19570" fmla="*/ 2032921 w 2810446"/>
              <a:gd name="connsiteY19570" fmla="*/ 343757 h 1405699"/>
              <a:gd name="connsiteX19571" fmla="*/ 2036064 w 2810446"/>
              <a:gd name="connsiteY19571" fmla="*/ 340614 h 1405699"/>
              <a:gd name="connsiteX19572" fmla="*/ 2032921 w 2810446"/>
              <a:gd name="connsiteY19572" fmla="*/ 337471 h 1405699"/>
              <a:gd name="connsiteX19573" fmla="*/ 2029778 w 2810446"/>
              <a:gd name="connsiteY19573" fmla="*/ 340614 h 1405699"/>
              <a:gd name="connsiteX19574" fmla="*/ 2032921 w 2810446"/>
              <a:gd name="connsiteY19574" fmla="*/ 343757 h 1405699"/>
              <a:gd name="connsiteX19575" fmla="*/ 2039493 w 2810446"/>
              <a:gd name="connsiteY19575" fmla="*/ 355187 h 1405699"/>
              <a:gd name="connsiteX19576" fmla="*/ 2042636 w 2810446"/>
              <a:gd name="connsiteY19576" fmla="*/ 352044 h 1405699"/>
              <a:gd name="connsiteX19577" fmla="*/ 2039493 w 2810446"/>
              <a:gd name="connsiteY19577" fmla="*/ 348901 h 1405699"/>
              <a:gd name="connsiteX19578" fmla="*/ 2036350 w 2810446"/>
              <a:gd name="connsiteY19578" fmla="*/ 352044 h 1405699"/>
              <a:gd name="connsiteX19579" fmla="*/ 2039493 w 2810446"/>
              <a:gd name="connsiteY19579" fmla="*/ 355187 h 1405699"/>
              <a:gd name="connsiteX19580" fmla="*/ 2045875 w 2810446"/>
              <a:gd name="connsiteY19580" fmla="*/ 366808 h 1405699"/>
              <a:gd name="connsiteX19581" fmla="*/ 2049018 w 2810446"/>
              <a:gd name="connsiteY19581" fmla="*/ 363665 h 1405699"/>
              <a:gd name="connsiteX19582" fmla="*/ 2045875 w 2810446"/>
              <a:gd name="connsiteY19582" fmla="*/ 360521 h 1405699"/>
              <a:gd name="connsiteX19583" fmla="*/ 2042732 w 2810446"/>
              <a:gd name="connsiteY19583" fmla="*/ 363665 h 1405699"/>
              <a:gd name="connsiteX19584" fmla="*/ 2045875 w 2810446"/>
              <a:gd name="connsiteY19584" fmla="*/ 366808 h 1405699"/>
              <a:gd name="connsiteX19585" fmla="*/ 2052066 w 2810446"/>
              <a:gd name="connsiteY19585" fmla="*/ 378524 h 1405699"/>
              <a:gd name="connsiteX19586" fmla="*/ 2055209 w 2810446"/>
              <a:gd name="connsiteY19586" fmla="*/ 375380 h 1405699"/>
              <a:gd name="connsiteX19587" fmla="*/ 2052066 w 2810446"/>
              <a:gd name="connsiteY19587" fmla="*/ 372237 h 1405699"/>
              <a:gd name="connsiteX19588" fmla="*/ 2048923 w 2810446"/>
              <a:gd name="connsiteY19588" fmla="*/ 375380 h 1405699"/>
              <a:gd name="connsiteX19589" fmla="*/ 2052066 w 2810446"/>
              <a:gd name="connsiteY19589" fmla="*/ 378524 h 1405699"/>
              <a:gd name="connsiteX19590" fmla="*/ 2057972 w 2810446"/>
              <a:gd name="connsiteY19590" fmla="*/ 390335 h 1405699"/>
              <a:gd name="connsiteX19591" fmla="*/ 2061115 w 2810446"/>
              <a:gd name="connsiteY19591" fmla="*/ 387191 h 1405699"/>
              <a:gd name="connsiteX19592" fmla="*/ 2057972 w 2810446"/>
              <a:gd name="connsiteY19592" fmla="*/ 384048 h 1405699"/>
              <a:gd name="connsiteX19593" fmla="*/ 2054828 w 2810446"/>
              <a:gd name="connsiteY19593" fmla="*/ 387191 h 1405699"/>
              <a:gd name="connsiteX19594" fmla="*/ 2057972 w 2810446"/>
              <a:gd name="connsiteY19594" fmla="*/ 390335 h 1405699"/>
              <a:gd name="connsiteX19595" fmla="*/ 2063782 w 2810446"/>
              <a:gd name="connsiteY19595" fmla="*/ 402241 h 1405699"/>
              <a:gd name="connsiteX19596" fmla="*/ 2066925 w 2810446"/>
              <a:gd name="connsiteY19596" fmla="*/ 399098 h 1405699"/>
              <a:gd name="connsiteX19597" fmla="*/ 2063782 w 2810446"/>
              <a:gd name="connsiteY19597" fmla="*/ 395954 h 1405699"/>
              <a:gd name="connsiteX19598" fmla="*/ 2060639 w 2810446"/>
              <a:gd name="connsiteY19598" fmla="*/ 399098 h 1405699"/>
              <a:gd name="connsiteX19599" fmla="*/ 2063782 w 2810446"/>
              <a:gd name="connsiteY19599" fmla="*/ 402241 h 1405699"/>
              <a:gd name="connsiteX19600" fmla="*/ 2069306 w 2810446"/>
              <a:gd name="connsiteY19600" fmla="*/ 414242 h 1405699"/>
              <a:gd name="connsiteX19601" fmla="*/ 2072450 w 2810446"/>
              <a:gd name="connsiteY19601" fmla="*/ 411099 h 1405699"/>
              <a:gd name="connsiteX19602" fmla="*/ 2069306 w 2810446"/>
              <a:gd name="connsiteY19602" fmla="*/ 407956 h 1405699"/>
              <a:gd name="connsiteX19603" fmla="*/ 2066163 w 2810446"/>
              <a:gd name="connsiteY19603" fmla="*/ 411099 h 1405699"/>
              <a:gd name="connsiteX19604" fmla="*/ 2069306 w 2810446"/>
              <a:gd name="connsiteY19604" fmla="*/ 414242 h 1405699"/>
              <a:gd name="connsiteX19605" fmla="*/ 2074545 w 2810446"/>
              <a:gd name="connsiteY19605" fmla="*/ 426339 h 1405699"/>
              <a:gd name="connsiteX19606" fmla="*/ 2077688 w 2810446"/>
              <a:gd name="connsiteY19606" fmla="*/ 423196 h 1405699"/>
              <a:gd name="connsiteX19607" fmla="*/ 2074545 w 2810446"/>
              <a:gd name="connsiteY19607" fmla="*/ 420053 h 1405699"/>
              <a:gd name="connsiteX19608" fmla="*/ 2071402 w 2810446"/>
              <a:gd name="connsiteY19608" fmla="*/ 423196 h 1405699"/>
              <a:gd name="connsiteX19609" fmla="*/ 2074545 w 2810446"/>
              <a:gd name="connsiteY19609" fmla="*/ 426339 h 1405699"/>
              <a:gd name="connsiteX19610" fmla="*/ 2079689 w 2810446"/>
              <a:gd name="connsiteY19610" fmla="*/ 438626 h 1405699"/>
              <a:gd name="connsiteX19611" fmla="*/ 2082832 w 2810446"/>
              <a:gd name="connsiteY19611" fmla="*/ 435483 h 1405699"/>
              <a:gd name="connsiteX19612" fmla="*/ 2079689 w 2810446"/>
              <a:gd name="connsiteY19612" fmla="*/ 432340 h 1405699"/>
              <a:gd name="connsiteX19613" fmla="*/ 2076545 w 2810446"/>
              <a:gd name="connsiteY19613" fmla="*/ 435483 h 1405699"/>
              <a:gd name="connsiteX19614" fmla="*/ 2079689 w 2810446"/>
              <a:gd name="connsiteY19614" fmla="*/ 438626 h 1405699"/>
              <a:gd name="connsiteX19615" fmla="*/ 2084546 w 2810446"/>
              <a:gd name="connsiteY19615" fmla="*/ 450914 h 1405699"/>
              <a:gd name="connsiteX19616" fmla="*/ 2087689 w 2810446"/>
              <a:gd name="connsiteY19616" fmla="*/ 447770 h 1405699"/>
              <a:gd name="connsiteX19617" fmla="*/ 2084546 w 2810446"/>
              <a:gd name="connsiteY19617" fmla="*/ 444627 h 1405699"/>
              <a:gd name="connsiteX19618" fmla="*/ 2081403 w 2810446"/>
              <a:gd name="connsiteY19618" fmla="*/ 447770 h 1405699"/>
              <a:gd name="connsiteX19619" fmla="*/ 2084546 w 2810446"/>
              <a:gd name="connsiteY19619" fmla="*/ 450914 h 1405699"/>
              <a:gd name="connsiteX19620" fmla="*/ 2089118 w 2810446"/>
              <a:gd name="connsiteY19620" fmla="*/ 463296 h 1405699"/>
              <a:gd name="connsiteX19621" fmla="*/ 2092262 w 2810446"/>
              <a:gd name="connsiteY19621" fmla="*/ 460153 h 1405699"/>
              <a:gd name="connsiteX19622" fmla="*/ 2089118 w 2810446"/>
              <a:gd name="connsiteY19622" fmla="*/ 457010 h 1405699"/>
              <a:gd name="connsiteX19623" fmla="*/ 2085975 w 2810446"/>
              <a:gd name="connsiteY19623" fmla="*/ 460153 h 1405699"/>
              <a:gd name="connsiteX19624" fmla="*/ 2089118 w 2810446"/>
              <a:gd name="connsiteY19624" fmla="*/ 463296 h 1405699"/>
              <a:gd name="connsiteX19625" fmla="*/ 2093500 w 2810446"/>
              <a:gd name="connsiteY19625" fmla="*/ 475774 h 1405699"/>
              <a:gd name="connsiteX19626" fmla="*/ 2096643 w 2810446"/>
              <a:gd name="connsiteY19626" fmla="*/ 472631 h 1405699"/>
              <a:gd name="connsiteX19627" fmla="*/ 2093500 w 2810446"/>
              <a:gd name="connsiteY19627" fmla="*/ 469487 h 1405699"/>
              <a:gd name="connsiteX19628" fmla="*/ 2090357 w 2810446"/>
              <a:gd name="connsiteY19628" fmla="*/ 472631 h 1405699"/>
              <a:gd name="connsiteX19629" fmla="*/ 2093500 w 2810446"/>
              <a:gd name="connsiteY19629" fmla="*/ 475774 h 1405699"/>
              <a:gd name="connsiteX19630" fmla="*/ 2097691 w 2810446"/>
              <a:gd name="connsiteY19630" fmla="*/ 488347 h 1405699"/>
              <a:gd name="connsiteX19631" fmla="*/ 2100834 w 2810446"/>
              <a:gd name="connsiteY19631" fmla="*/ 485204 h 1405699"/>
              <a:gd name="connsiteX19632" fmla="*/ 2097691 w 2810446"/>
              <a:gd name="connsiteY19632" fmla="*/ 482060 h 1405699"/>
              <a:gd name="connsiteX19633" fmla="*/ 2094548 w 2810446"/>
              <a:gd name="connsiteY19633" fmla="*/ 485204 h 1405699"/>
              <a:gd name="connsiteX19634" fmla="*/ 2097691 w 2810446"/>
              <a:gd name="connsiteY19634" fmla="*/ 488347 h 1405699"/>
              <a:gd name="connsiteX19635" fmla="*/ 2101596 w 2810446"/>
              <a:gd name="connsiteY19635" fmla="*/ 500920 h 1405699"/>
              <a:gd name="connsiteX19636" fmla="*/ 2104739 w 2810446"/>
              <a:gd name="connsiteY19636" fmla="*/ 497776 h 1405699"/>
              <a:gd name="connsiteX19637" fmla="*/ 2101596 w 2810446"/>
              <a:gd name="connsiteY19637" fmla="*/ 494633 h 1405699"/>
              <a:gd name="connsiteX19638" fmla="*/ 2098453 w 2810446"/>
              <a:gd name="connsiteY19638" fmla="*/ 497776 h 1405699"/>
              <a:gd name="connsiteX19639" fmla="*/ 2101596 w 2810446"/>
              <a:gd name="connsiteY19639" fmla="*/ 500920 h 1405699"/>
              <a:gd name="connsiteX19640" fmla="*/ 2105311 w 2810446"/>
              <a:gd name="connsiteY19640" fmla="*/ 513683 h 1405699"/>
              <a:gd name="connsiteX19641" fmla="*/ 2108454 w 2810446"/>
              <a:gd name="connsiteY19641" fmla="*/ 510540 h 1405699"/>
              <a:gd name="connsiteX19642" fmla="*/ 2105311 w 2810446"/>
              <a:gd name="connsiteY19642" fmla="*/ 507397 h 1405699"/>
              <a:gd name="connsiteX19643" fmla="*/ 2102168 w 2810446"/>
              <a:gd name="connsiteY19643" fmla="*/ 510540 h 1405699"/>
              <a:gd name="connsiteX19644" fmla="*/ 2105311 w 2810446"/>
              <a:gd name="connsiteY19644" fmla="*/ 513683 h 1405699"/>
              <a:gd name="connsiteX19645" fmla="*/ 2108835 w 2810446"/>
              <a:gd name="connsiteY19645" fmla="*/ 526447 h 1405699"/>
              <a:gd name="connsiteX19646" fmla="*/ 2111978 w 2810446"/>
              <a:gd name="connsiteY19646" fmla="*/ 523304 h 1405699"/>
              <a:gd name="connsiteX19647" fmla="*/ 2108835 w 2810446"/>
              <a:gd name="connsiteY19647" fmla="*/ 520160 h 1405699"/>
              <a:gd name="connsiteX19648" fmla="*/ 2105692 w 2810446"/>
              <a:gd name="connsiteY19648" fmla="*/ 523304 h 1405699"/>
              <a:gd name="connsiteX19649" fmla="*/ 2108835 w 2810446"/>
              <a:gd name="connsiteY19649" fmla="*/ 526447 h 1405699"/>
              <a:gd name="connsiteX19650" fmla="*/ 2112074 w 2810446"/>
              <a:gd name="connsiteY19650" fmla="*/ 539210 h 1405699"/>
              <a:gd name="connsiteX19651" fmla="*/ 2115217 w 2810446"/>
              <a:gd name="connsiteY19651" fmla="*/ 536067 h 1405699"/>
              <a:gd name="connsiteX19652" fmla="*/ 2112074 w 2810446"/>
              <a:gd name="connsiteY19652" fmla="*/ 532924 h 1405699"/>
              <a:gd name="connsiteX19653" fmla="*/ 2108930 w 2810446"/>
              <a:gd name="connsiteY19653" fmla="*/ 536067 h 1405699"/>
              <a:gd name="connsiteX19654" fmla="*/ 2112074 w 2810446"/>
              <a:gd name="connsiteY19654" fmla="*/ 539210 h 1405699"/>
              <a:gd name="connsiteX19655" fmla="*/ 2115026 w 2810446"/>
              <a:gd name="connsiteY19655" fmla="*/ 552164 h 1405699"/>
              <a:gd name="connsiteX19656" fmla="*/ 2118170 w 2810446"/>
              <a:gd name="connsiteY19656" fmla="*/ 549021 h 1405699"/>
              <a:gd name="connsiteX19657" fmla="*/ 2115026 w 2810446"/>
              <a:gd name="connsiteY19657" fmla="*/ 545878 h 1405699"/>
              <a:gd name="connsiteX19658" fmla="*/ 2111883 w 2810446"/>
              <a:gd name="connsiteY19658" fmla="*/ 549021 h 1405699"/>
              <a:gd name="connsiteX19659" fmla="*/ 2115026 w 2810446"/>
              <a:gd name="connsiteY19659" fmla="*/ 552164 h 1405699"/>
              <a:gd name="connsiteX19660" fmla="*/ 2117789 w 2810446"/>
              <a:gd name="connsiteY19660" fmla="*/ 565023 h 1405699"/>
              <a:gd name="connsiteX19661" fmla="*/ 2120932 w 2810446"/>
              <a:gd name="connsiteY19661" fmla="*/ 561880 h 1405699"/>
              <a:gd name="connsiteX19662" fmla="*/ 2117789 w 2810446"/>
              <a:gd name="connsiteY19662" fmla="*/ 558737 h 1405699"/>
              <a:gd name="connsiteX19663" fmla="*/ 2114645 w 2810446"/>
              <a:gd name="connsiteY19663" fmla="*/ 561880 h 1405699"/>
              <a:gd name="connsiteX19664" fmla="*/ 2117789 w 2810446"/>
              <a:gd name="connsiteY19664" fmla="*/ 565023 h 1405699"/>
              <a:gd name="connsiteX19665" fmla="*/ 2120360 w 2810446"/>
              <a:gd name="connsiteY19665" fmla="*/ 578072 h 1405699"/>
              <a:gd name="connsiteX19666" fmla="*/ 2123504 w 2810446"/>
              <a:gd name="connsiteY19666" fmla="*/ 574929 h 1405699"/>
              <a:gd name="connsiteX19667" fmla="*/ 2120360 w 2810446"/>
              <a:gd name="connsiteY19667" fmla="*/ 571786 h 1405699"/>
              <a:gd name="connsiteX19668" fmla="*/ 2117217 w 2810446"/>
              <a:gd name="connsiteY19668" fmla="*/ 574929 h 1405699"/>
              <a:gd name="connsiteX19669" fmla="*/ 2120360 w 2810446"/>
              <a:gd name="connsiteY19669" fmla="*/ 578072 h 1405699"/>
              <a:gd name="connsiteX19670" fmla="*/ 2122646 w 2810446"/>
              <a:gd name="connsiteY19670" fmla="*/ 591026 h 1405699"/>
              <a:gd name="connsiteX19671" fmla="*/ 2125790 w 2810446"/>
              <a:gd name="connsiteY19671" fmla="*/ 587883 h 1405699"/>
              <a:gd name="connsiteX19672" fmla="*/ 2122646 w 2810446"/>
              <a:gd name="connsiteY19672" fmla="*/ 584740 h 1405699"/>
              <a:gd name="connsiteX19673" fmla="*/ 2119503 w 2810446"/>
              <a:gd name="connsiteY19673" fmla="*/ 587883 h 1405699"/>
              <a:gd name="connsiteX19674" fmla="*/ 2122646 w 2810446"/>
              <a:gd name="connsiteY19674" fmla="*/ 591026 h 1405699"/>
              <a:gd name="connsiteX19675" fmla="*/ 2124647 w 2810446"/>
              <a:gd name="connsiteY19675" fmla="*/ 604171 h 1405699"/>
              <a:gd name="connsiteX19676" fmla="*/ 2127790 w 2810446"/>
              <a:gd name="connsiteY19676" fmla="*/ 601028 h 1405699"/>
              <a:gd name="connsiteX19677" fmla="*/ 2124647 w 2810446"/>
              <a:gd name="connsiteY19677" fmla="*/ 597884 h 1405699"/>
              <a:gd name="connsiteX19678" fmla="*/ 2121503 w 2810446"/>
              <a:gd name="connsiteY19678" fmla="*/ 601028 h 1405699"/>
              <a:gd name="connsiteX19679" fmla="*/ 2124647 w 2810446"/>
              <a:gd name="connsiteY19679" fmla="*/ 604171 h 1405699"/>
              <a:gd name="connsiteX19680" fmla="*/ 2126456 w 2810446"/>
              <a:gd name="connsiteY19680" fmla="*/ 617220 h 1405699"/>
              <a:gd name="connsiteX19681" fmla="*/ 2129600 w 2810446"/>
              <a:gd name="connsiteY19681" fmla="*/ 614077 h 1405699"/>
              <a:gd name="connsiteX19682" fmla="*/ 2126456 w 2810446"/>
              <a:gd name="connsiteY19682" fmla="*/ 610934 h 1405699"/>
              <a:gd name="connsiteX19683" fmla="*/ 2123313 w 2810446"/>
              <a:gd name="connsiteY19683" fmla="*/ 614077 h 1405699"/>
              <a:gd name="connsiteX19684" fmla="*/ 2126456 w 2810446"/>
              <a:gd name="connsiteY19684" fmla="*/ 617220 h 1405699"/>
              <a:gd name="connsiteX19685" fmla="*/ 2128076 w 2810446"/>
              <a:gd name="connsiteY19685" fmla="*/ 630365 h 1405699"/>
              <a:gd name="connsiteX19686" fmla="*/ 2131219 w 2810446"/>
              <a:gd name="connsiteY19686" fmla="*/ 627221 h 1405699"/>
              <a:gd name="connsiteX19687" fmla="*/ 2128076 w 2810446"/>
              <a:gd name="connsiteY19687" fmla="*/ 624078 h 1405699"/>
              <a:gd name="connsiteX19688" fmla="*/ 2124932 w 2810446"/>
              <a:gd name="connsiteY19688" fmla="*/ 627221 h 1405699"/>
              <a:gd name="connsiteX19689" fmla="*/ 2128076 w 2810446"/>
              <a:gd name="connsiteY19689" fmla="*/ 630365 h 1405699"/>
              <a:gd name="connsiteX19690" fmla="*/ 2129409 w 2810446"/>
              <a:gd name="connsiteY19690" fmla="*/ 643509 h 1405699"/>
              <a:gd name="connsiteX19691" fmla="*/ 2132552 w 2810446"/>
              <a:gd name="connsiteY19691" fmla="*/ 640366 h 1405699"/>
              <a:gd name="connsiteX19692" fmla="*/ 2129409 w 2810446"/>
              <a:gd name="connsiteY19692" fmla="*/ 637223 h 1405699"/>
              <a:gd name="connsiteX19693" fmla="*/ 2126266 w 2810446"/>
              <a:gd name="connsiteY19693" fmla="*/ 640366 h 1405699"/>
              <a:gd name="connsiteX19694" fmla="*/ 2129409 w 2810446"/>
              <a:gd name="connsiteY19694" fmla="*/ 643509 h 1405699"/>
              <a:gd name="connsiteX19695" fmla="*/ 2130457 w 2810446"/>
              <a:gd name="connsiteY19695" fmla="*/ 656749 h 1405699"/>
              <a:gd name="connsiteX19696" fmla="*/ 2133600 w 2810446"/>
              <a:gd name="connsiteY19696" fmla="*/ 653606 h 1405699"/>
              <a:gd name="connsiteX19697" fmla="*/ 2130457 w 2810446"/>
              <a:gd name="connsiteY19697" fmla="*/ 650462 h 1405699"/>
              <a:gd name="connsiteX19698" fmla="*/ 2127314 w 2810446"/>
              <a:gd name="connsiteY19698" fmla="*/ 653606 h 1405699"/>
              <a:gd name="connsiteX19699" fmla="*/ 2130457 w 2810446"/>
              <a:gd name="connsiteY19699" fmla="*/ 656749 h 1405699"/>
              <a:gd name="connsiteX19700" fmla="*/ 2131314 w 2810446"/>
              <a:gd name="connsiteY19700" fmla="*/ 669893 h 1405699"/>
              <a:gd name="connsiteX19701" fmla="*/ 2134457 w 2810446"/>
              <a:gd name="connsiteY19701" fmla="*/ 666750 h 1405699"/>
              <a:gd name="connsiteX19702" fmla="*/ 2131314 w 2810446"/>
              <a:gd name="connsiteY19702" fmla="*/ 663607 h 1405699"/>
              <a:gd name="connsiteX19703" fmla="*/ 2128171 w 2810446"/>
              <a:gd name="connsiteY19703" fmla="*/ 666750 h 1405699"/>
              <a:gd name="connsiteX19704" fmla="*/ 2131314 w 2810446"/>
              <a:gd name="connsiteY19704" fmla="*/ 669893 h 1405699"/>
              <a:gd name="connsiteX19705" fmla="*/ 2131981 w 2810446"/>
              <a:gd name="connsiteY19705" fmla="*/ 683133 h 1405699"/>
              <a:gd name="connsiteX19706" fmla="*/ 2135124 w 2810446"/>
              <a:gd name="connsiteY19706" fmla="*/ 679990 h 1405699"/>
              <a:gd name="connsiteX19707" fmla="*/ 2131981 w 2810446"/>
              <a:gd name="connsiteY19707" fmla="*/ 676847 h 1405699"/>
              <a:gd name="connsiteX19708" fmla="*/ 2128838 w 2810446"/>
              <a:gd name="connsiteY19708" fmla="*/ 679990 h 1405699"/>
              <a:gd name="connsiteX19709" fmla="*/ 2131981 w 2810446"/>
              <a:gd name="connsiteY19709" fmla="*/ 683133 h 1405699"/>
              <a:gd name="connsiteX19710" fmla="*/ 2132267 w 2810446"/>
              <a:gd name="connsiteY19710" fmla="*/ 696373 h 1405699"/>
              <a:gd name="connsiteX19711" fmla="*/ 2135410 w 2810446"/>
              <a:gd name="connsiteY19711" fmla="*/ 693230 h 1405699"/>
              <a:gd name="connsiteX19712" fmla="*/ 2132267 w 2810446"/>
              <a:gd name="connsiteY19712" fmla="*/ 690086 h 1405699"/>
              <a:gd name="connsiteX19713" fmla="*/ 2129123 w 2810446"/>
              <a:gd name="connsiteY19713" fmla="*/ 693230 h 1405699"/>
              <a:gd name="connsiteX19714" fmla="*/ 2132267 w 2810446"/>
              <a:gd name="connsiteY19714" fmla="*/ 696373 h 1405699"/>
              <a:gd name="connsiteX19715" fmla="*/ 2147126 w 2810446"/>
              <a:gd name="connsiteY19715" fmla="*/ 709613 h 1405699"/>
              <a:gd name="connsiteX19716" fmla="*/ 2150269 w 2810446"/>
              <a:gd name="connsiteY19716" fmla="*/ 706469 h 1405699"/>
              <a:gd name="connsiteX19717" fmla="*/ 2147126 w 2810446"/>
              <a:gd name="connsiteY19717" fmla="*/ 703326 h 1405699"/>
              <a:gd name="connsiteX19718" fmla="*/ 2143982 w 2810446"/>
              <a:gd name="connsiteY19718" fmla="*/ 706469 h 1405699"/>
              <a:gd name="connsiteX19719" fmla="*/ 2147126 w 2810446"/>
              <a:gd name="connsiteY19719" fmla="*/ 709613 h 1405699"/>
              <a:gd name="connsiteX19720" fmla="*/ 2147030 w 2810446"/>
              <a:gd name="connsiteY19720" fmla="*/ 722852 h 1405699"/>
              <a:gd name="connsiteX19721" fmla="*/ 2150174 w 2810446"/>
              <a:gd name="connsiteY19721" fmla="*/ 719709 h 1405699"/>
              <a:gd name="connsiteX19722" fmla="*/ 2147030 w 2810446"/>
              <a:gd name="connsiteY19722" fmla="*/ 716566 h 1405699"/>
              <a:gd name="connsiteX19723" fmla="*/ 2143887 w 2810446"/>
              <a:gd name="connsiteY19723" fmla="*/ 719709 h 1405699"/>
              <a:gd name="connsiteX19724" fmla="*/ 2147030 w 2810446"/>
              <a:gd name="connsiteY19724" fmla="*/ 722852 h 1405699"/>
              <a:gd name="connsiteX19725" fmla="*/ 2146649 w 2810446"/>
              <a:gd name="connsiteY19725" fmla="*/ 735997 h 1405699"/>
              <a:gd name="connsiteX19726" fmla="*/ 2149793 w 2810446"/>
              <a:gd name="connsiteY19726" fmla="*/ 732854 h 1405699"/>
              <a:gd name="connsiteX19727" fmla="*/ 2146649 w 2810446"/>
              <a:gd name="connsiteY19727" fmla="*/ 729710 h 1405699"/>
              <a:gd name="connsiteX19728" fmla="*/ 2143506 w 2810446"/>
              <a:gd name="connsiteY19728" fmla="*/ 732854 h 1405699"/>
              <a:gd name="connsiteX19729" fmla="*/ 2146649 w 2810446"/>
              <a:gd name="connsiteY19729" fmla="*/ 735997 h 1405699"/>
              <a:gd name="connsiteX19730" fmla="*/ 2146078 w 2810446"/>
              <a:gd name="connsiteY19730" fmla="*/ 749237 h 1405699"/>
              <a:gd name="connsiteX19731" fmla="*/ 2149221 w 2810446"/>
              <a:gd name="connsiteY19731" fmla="*/ 746093 h 1405699"/>
              <a:gd name="connsiteX19732" fmla="*/ 2146078 w 2810446"/>
              <a:gd name="connsiteY19732" fmla="*/ 742950 h 1405699"/>
              <a:gd name="connsiteX19733" fmla="*/ 2142935 w 2810446"/>
              <a:gd name="connsiteY19733" fmla="*/ 746093 h 1405699"/>
              <a:gd name="connsiteX19734" fmla="*/ 2146078 w 2810446"/>
              <a:gd name="connsiteY19734" fmla="*/ 749237 h 1405699"/>
              <a:gd name="connsiteX19735" fmla="*/ 2145221 w 2810446"/>
              <a:gd name="connsiteY19735" fmla="*/ 762476 h 1405699"/>
              <a:gd name="connsiteX19736" fmla="*/ 2148364 w 2810446"/>
              <a:gd name="connsiteY19736" fmla="*/ 759333 h 1405699"/>
              <a:gd name="connsiteX19737" fmla="*/ 2145221 w 2810446"/>
              <a:gd name="connsiteY19737" fmla="*/ 756190 h 1405699"/>
              <a:gd name="connsiteX19738" fmla="*/ 2142077 w 2810446"/>
              <a:gd name="connsiteY19738" fmla="*/ 759333 h 1405699"/>
              <a:gd name="connsiteX19739" fmla="*/ 2145221 w 2810446"/>
              <a:gd name="connsiteY19739" fmla="*/ 762476 h 1405699"/>
              <a:gd name="connsiteX19740" fmla="*/ 2144173 w 2810446"/>
              <a:gd name="connsiteY19740" fmla="*/ 775621 h 1405699"/>
              <a:gd name="connsiteX19741" fmla="*/ 2147316 w 2810446"/>
              <a:gd name="connsiteY19741" fmla="*/ 772478 h 1405699"/>
              <a:gd name="connsiteX19742" fmla="*/ 2144173 w 2810446"/>
              <a:gd name="connsiteY19742" fmla="*/ 769334 h 1405699"/>
              <a:gd name="connsiteX19743" fmla="*/ 2141030 w 2810446"/>
              <a:gd name="connsiteY19743" fmla="*/ 772478 h 1405699"/>
              <a:gd name="connsiteX19744" fmla="*/ 2144173 w 2810446"/>
              <a:gd name="connsiteY19744" fmla="*/ 775621 h 1405699"/>
              <a:gd name="connsiteX19745" fmla="*/ 2142935 w 2810446"/>
              <a:gd name="connsiteY19745" fmla="*/ 788765 h 1405699"/>
              <a:gd name="connsiteX19746" fmla="*/ 2146078 w 2810446"/>
              <a:gd name="connsiteY19746" fmla="*/ 785622 h 1405699"/>
              <a:gd name="connsiteX19747" fmla="*/ 2142935 w 2810446"/>
              <a:gd name="connsiteY19747" fmla="*/ 782479 h 1405699"/>
              <a:gd name="connsiteX19748" fmla="*/ 2139791 w 2810446"/>
              <a:gd name="connsiteY19748" fmla="*/ 785622 h 1405699"/>
              <a:gd name="connsiteX19749" fmla="*/ 2142935 w 2810446"/>
              <a:gd name="connsiteY19749" fmla="*/ 788765 h 1405699"/>
              <a:gd name="connsiteX19750" fmla="*/ 2141315 w 2810446"/>
              <a:gd name="connsiteY19750" fmla="*/ 801910 h 1405699"/>
              <a:gd name="connsiteX19751" fmla="*/ 2144459 w 2810446"/>
              <a:gd name="connsiteY19751" fmla="*/ 798767 h 1405699"/>
              <a:gd name="connsiteX19752" fmla="*/ 2141315 w 2810446"/>
              <a:gd name="connsiteY19752" fmla="*/ 795623 h 1405699"/>
              <a:gd name="connsiteX19753" fmla="*/ 2138172 w 2810446"/>
              <a:gd name="connsiteY19753" fmla="*/ 798767 h 1405699"/>
              <a:gd name="connsiteX19754" fmla="*/ 2141315 w 2810446"/>
              <a:gd name="connsiteY19754" fmla="*/ 801910 h 1405699"/>
              <a:gd name="connsiteX19755" fmla="*/ 2139601 w 2810446"/>
              <a:gd name="connsiteY19755" fmla="*/ 815054 h 1405699"/>
              <a:gd name="connsiteX19756" fmla="*/ 2142744 w 2810446"/>
              <a:gd name="connsiteY19756" fmla="*/ 811911 h 1405699"/>
              <a:gd name="connsiteX19757" fmla="*/ 2139601 w 2810446"/>
              <a:gd name="connsiteY19757" fmla="*/ 808768 h 1405699"/>
              <a:gd name="connsiteX19758" fmla="*/ 2136458 w 2810446"/>
              <a:gd name="connsiteY19758" fmla="*/ 811911 h 1405699"/>
              <a:gd name="connsiteX19759" fmla="*/ 2139601 w 2810446"/>
              <a:gd name="connsiteY19759" fmla="*/ 815054 h 1405699"/>
              <a:gd name="connsiteX19760" fmla="*/ 2137601 w 2810446"/>
              <a:gd name="connsiteY19760" fmla="*/ 828104 h 1405699"/>
              <a:gd name="connsiteX19761" fmla="*/ 2140744 w 2810446"/>
              <a:gd name="connsiteY19761" fmla="*/ 824960 h 1405699"/>
              <a:gd name="connsiteX19762" fmla="*/ 2137601 w 2810446"/>
              <a:gd name="connsiteY19762" fmla="*/ 821817 h 1405699"/>
              <a:gd name="connsiteX19763" fmla="*/ 2134457 w 2810446"/>
              <a:gd name="connsiteY19763" fmla="*/ 824960 h 1405699"/>
              <a:gd name="connsiteX19764" fmla="*/ 2137601 w 2810446"/>
              <a:gd name="connsiteY19764" fmla="*/ 828104 h 1405699"/>
              <a:gd name="connsiteX19765" fmla="*/ 2135315 w 2810446"/>
              <a:gd name="connsiteY19765" fmla="*/ 841153 h 1405699"/>
              <a:gd name="connsiteX19766" fmla="*/ 2138458 w 2810446"/>
              <a:gd name="connsiteY19766" fmla="*/ 838010 h 1405699"/>
              <a:gd name="connsiteX19767" fmla="*/ 2135315 w 2810446"/>
              <a:gd name="connsiteY19767" fmla="*/ 834866 h 1405699"/>
              <a:gd name="connsiteX19768" fmla="*/ 2132171 w 2810446"/>
              <a:gd name="connsiteY19768" fmla="*/ 838010 h 1405699"/>
              <a:gd name="connsiteX19769" fmla="*/ 2135315 w 2810446"/>
              <a:gd name="connsiteY19769" fmla="*/ 841153 h 1405699"/>
              <a:gd name="connsiteX19770" fmla="*/ 2123980 w 2810446"/>
              <a:gd name="connsiteY19770" fmla="*/ 892874 h 1405699"/>
              <a:gd name="connsiteX19771" fmla="*/ 2127123 w 2810446"/>
              <a:gd name="connsiteY19771" fmla="*/ 889730 h 1405699"/>
              <a:gd name="connsiteX19772" fmla="*/ 2123980 w 2810446"/>
              <a:gd name="connsiteY19772" fmla="*/ 886587 h 1405699"/>
              <a:gd name="connsiteX19773" fmla="*/ 2120837 w 2810446"/>
              <a:gd name="connsiteY19773" fmla="*/ 889730 h 1405699"/>
              <a:gd name="connsiteX19774" fmla="*/ 2123980 w 2810446"/>
              <a:gd name="connsiteY19774" fmla="*/ 892874 h 1405699"/>
              <a:gd name="connsiteX19775" fmla="*/ 2120646 w 2810446"/>
              <a:gd name="connsiteY19775" fmla="*/ 905637 h 1405699"/>
              <a:gd name="connsiteX19776" fmla="*/ 2123789 w 2810446"/>
              <a:gd name="connsiteY19776" fmla="*/ 902494 h 1405699"/>
              <a:gd name="connsiteX19777" fmla="*/ 2120646 w 2810446"/>
              <a:gd name="connsiteY19777" fmla="*/ 899351 h 1405699"/>
              <a:gd name="connsiteX19778" fmla="*/ 2117503 w 2810446"/>
              <a:gd name="connsiteY19778" fmla="*/ 902494 h 1405699"/>
              <a:gd name="connsiteX19779" fmla="*/ 2120646 w 2810446"/>
              <a:gd name="connsiteY19779" fmla="*/ 905637 h 1405699"/>
              <a:gd name="connsiteX19780" fmla="*/ 2116931 w 2810446"/>
              <a:gd name="connsiteY19780" fmla="*/ 918305 h 1405699"/>
              <a:gd name="connsiteX19781" fmla="*/ 2120075 w 2810446"/>
              <a:gd name="connsiteY19781" fmla="*/ 915162 h 1405699"/>
              <a:gd name="connsiteX19782" fmla="*/ 2116931 w 2810446"/>
              <a:gd name="connsiteY19782" fmla="*/ 912019 h 1405699"/>
              <a:gd name="connsiteX19783" fmla="*/ 2113788 w 2810446"/>
              <a:gd name="connsiteY19783" fmla="*/ 915162 h 1405699"/>
              <a:gd name="connsiteX19784" fmla="*/ 2116931 w 2810446"/>
              <a:gd name="connsiteY19784" fmla="*/ 918305 h 1405699"/>
              <a:gd name="connsiteX19785" fmla="*/ 2113121 w 2810446"/>
              <a:gd name="connsiteY19785" fmla="*/ 930974 h 1405699"/>
              <a:gd name="connsiteX19786" fmla="*/ 2116265 w 2810446"/>
              <a:gd name="connsiteY19786" fmla="*/ 927830 h 1405699"/>
              <a:gd name="connsiteX19787" fmla="*/ 2113121 w 2810446"/>
              <a:gd name="connsiteY19787" fmla="*/ 924687 h 1405699"/>
              <a:gd name="connsiteX19788" fmla="*/ 2109978 w 2810446"/>
              <a:gd name="connsiteY19788" fmla="*/ 927830 h 1405699"/>
              <a:gd name="connsiteX19789" fmla="*/ 2113121 w 2810446"/>
              <a:gd name="connsiteY19789" fmla="*/ 930974 h 1405699"/>
              <a:gd name="connsiteX19790" fmla="*/ 2109026 w 2810446"/>
              <a:gd name="connsiteY19790" fmla="*/ 943547 h 1405699"/>
              <a:gd name="connsiteX19791" fmla="*/ 2112169 w 2810446"/>
              <a:gd name="connsiteY19791" fmla="*/ 940403 h 1405699"/>
              <a:gd name="connsiteX19792" fmla="*/ 2109026 w 2810446"/>
              <a:gd name="connsiteY19792" fmla="*/ 937260 h 1405699"/>
              <a:gd name="connsiteX19793" fmla="*/ 2105882 w 2810446"/>
              <a:gd name="connsiteY19793" fmla="*/ 940403 h 1405699"/>
              <a:gd name="connsiteX19794" fmla="*/ 2109026 w 2810446"/>
              <a:gd name="connsiteY19794" fmla="*/ 943547 h 1405699"/>
              <a:gd name="connsiteX19795" fmla="*/ 882301 w 2810446"/>
              <a:gd name="connsiteY19795" fmla="*/ 1223582 h 1405699"/>
              <a:gd name="connsiteX19796" fmla="*/ 885444 w 2810446"/>
              <a:gd name="connsiteY19796" fmla="*/ 1220438 h 1405699"/>
              <a:gd name="connsiteX19797" fmla="*/ 882301 w 2810446"/>
              <a:gd name="connsiteY19797" fmla="*/ 1217295 h 1405699"/>
              <a:gd name="connsiteX19798" fmla="*/ 879158 w 2810446"/>
              <a:gd name="connsiteY19798" fmla="*/ 1220438 h 1405699"/>
              <a:gd name="connsiteX19799" fmla="*/ 882301 w 2810446"/>
              <a:gd name="connsiteY19799" fmla="*/ 1223582 h 1405699"/>
              <a:gd name="connsiteX19800" fmla="*/ 873157 w 2810446"/>
              <a:gd name="connsiteY19800" fmla="*/ 1214057 h 1405699"/>
              <a:gd name="connsiteX19801" fmla="*/ 876300 w 2810446"/>
              <a:gd name="connsiteY19801" fmla="*/ 1210913 h 1405699"/>
              <a:gd name="connsiteX19802" fmla="*/ 873157 w 2810446"/>
              <a:gd name="connsiteY19802" fmla="*/ 1207770 h 1405699"/>
              <a:gd name="connsiteX19803" fmla="*/ 870013 w 2810446"/>
              <a:gd name="connsiteY19803" fmla="*/ 1210913 h 1405699"/>
              <a:gd name="connsiteX19804" fmla="*/ 873157 w 2810446"/>
              <a:gd name="connsiteY19804" fmla="*/ 1214057 h 1405699"/>
              <a:gd name="connsiteX19805" fmla="*/ 864203 w 2810446"/>
              <a:gd name="connsiteY19805" fmla="*/ 1204246 h 1405699"/>
              <a:gd name="connsiteX19806" fmla="*/ 867347 w 2810446"/>
              <a:gd name="connsiteY19806" fmla="*/ 1201103 h 1405699"/>
              <a:gd name="connsiteX19807" fmla="*/ 864203 w 2810446"/>
              <a:gd name="connsiteY19807" fmla="*/ 1197959 h 1405699"/>
              <a:gd name="connsiteX19808" fmla="*/ 861060 w 2810446"/>
              <a:gd name="connsiteY19808" fmla="*/ 1201103 h 1405699"/>
              <a:gd name="connsiteX19809" fmla="*/ 864203 w 2810446"/>
              <a:gd name="connsiteY19809" fmla="*/ 1204246 h 1405699"/>
              <a:gd name="connsiteX19810" fmla="*/ 855345 w 2810446"/>
              <a:gd name="connsiteY19810" fmla="*/ 1194435 h 1405699"/>
              <a:gd name="connsiteX19811" fmla="*/ 858488 w 2810446"/>
              <a:gd name="connsiteY19811" fmla="*/ 1191292 h 1405699"/>
              <a:gd name="connsiteX19812" fmla="*/ 855345 w 2810446"/>
              <a:gd name="connsiteY19812" fmla="*/ 1188149 h 1405699"/>
              <a:gd name="connsiteX19813" fmla="*/ 852202 w 2810446"/>
              <a:gd name="connsiteY19813" fmla="*/ 1191292 h 1405699"/>
              <a:gd name="connsiteX19814" fmla="*/ 855345 w 2810446"/>
              <a:gd name="connsiteY19814" fmla="*/ 1194435 h 1405699"/>
              <a:gd name="connsiteX19815" fmla="*/ 846773 w 2810446"/>
              <a:gd name="connsiteY19815" fmla="*/ 1184339 h 1405699"/>
              <a:gd name="connsiteX19816" fmla="*/ 849916 w 2810446"/>
              <a:gd name="connsiteY19816" fmla="*/ 1181195 h 1405699"/>
              <a:gd name="connsiteX19817" fmla="*/ 846773 w 2810446"/>
              <a:gd name="connsiteY19817" fmla="*/ 1178052 h 1405699"/>
              <a:gd name="connsiteX19818" fmla="*/ 843629 w 2810446"/>
              <a:gd name="connsiteY19818" fmla="*/ 1181195 h 1405699"/>
              <a:gd name="connsiteX19819" fmla="*/ 846773 w 2810446"/>
              <a:gd name="connsiteY19819" fmla="*/ 1184339 h 1405699"/>
              <a:gd name="connsiteX19820" fmla="*/ 838295 w 2810446"/>
              <a:gd name="connsiteY19820" fmla="*/ 1174147 h 1405699"/>
              <a:gd name="connsiteX19821" fmla="*/ 841438 w 2810446"/>
              <a:gd name="connsiteY19821" fmla="*/ 1171004 h 1405699"/>
              <a:gd name="connsiteX19822" fmla="*/ 838295 w 2810446"/>
              <a:gd name="connsiteY19822" fmla="*/ 1167860 h 1405699"/>
              <a:gd name="connsiteX19823" fmla="*/ 835152 w 2810446"/>
              <a:gd name="connsiteY19823" fmla="*/ 1171004 h 1405699"/>
              <a:gd name="connsiteX19824" fmla="*/ 838295 w 2810446"/>
              <a:gd name="connsiteY19824" fmla="*/ 1174147 h 1405699"/>
              <a:gd name="connsiteX19825" fmla="*/ 830104 w 2810446"/>
              <a:gd name="connsiteY19825" fmla="*/ 1163860 h 1405699"/>
              <a:gd name="connsiteX19826" fmla="*/ 833247 w 2810446"/>
              <a:gd name="connsiteY19826" fmla="*/ 1160717 h 1405699"/>
              <a:gd name="connsiteX19827" fmla="*/ 830104 w 2810446"/>
              <a:gd name="connsiteY19827" fmla="*/ 1157573 h 1405699"/>
              <a:gd name="connsiteX19828" fmla="*/ 826961 w 2810446"/>
              <a:gd name="connsiteY19828" fmla="*/ 1160717 h 1405699"/>
              <a:gd name="connsiteX19829" fmla="*/ 830104 w 2810446"/>
              <a:gd name="connsiteY19829" fmla="*/ 1163860 h 1405699"/>
              <a:gd name="connsiteX19830" fmla="*/ 822008 w 2810446"/>
              <a:gd name="connsiteY19830" fmla="*/ 1153382 h 1405699"/>
              <a:gd name="connsiteX19831" fmla="*/ 825151 w 2810446"/>
              <a:gd name="connsiteY19831" fmla="*/ 1150239 h 1405699"/>
              <a:gd name="connsiteX19832" fmla="*/ 822008 w 2810446"/>
              <a:gd name="connsiteY19832" fmla="*/ 1147096 h 1405699"/>
              <a:gd name="connsiteX19833" fmla="*/ 818864 w 2810446"/>
              <a:gd name="connsiteY19833" fmla="*/ 1150239 h 1405699"/>
              <a:gd name="connsiteX19834" fmla="*/ 822008 w 2810446"/>
              <a:gd name="connsiteY19834" fmla="*/ 1153382 h 1405699"/>
              <a:gd name="connsiteX19835" fmla="*/ 814102 w 2810446"/>
              <a:gd name="connsiteY19835" fmla="*/ 1142714 h 1405699"/>
              <a:gd name="connsiteX19836" fmla="*/ 817245 w 2810446"/>
              <a:gd name="connsiteY19836" fmla="*/ 1139571 h 1405699"/>
              <a:gd name="connsiteX19837" fmla="*/ 814102 w 2810446"/>
              <a:gd name="connsiteY19837" fmla="*/ 1136428 h 1405699"/>
              <a:gd name="connsiteX19838" fmla="*/ 810959 w 2810446"/>
              <a:gd name="connsiteY19838" fmla="*/ 1139571 h 1405699"/>
              <a:gd name="connsiteX19839" fmla="*/ 814102 w 2810446"/>
              <a:gd name="connsiteY19839" fmla="*/ 1142714 h 1405699"/>
              <a:gd name="connsiteX19840" fmla="*/ 806482 w 2810446"/>
              <a:gd name="connsiteY19840" fmla="*/ 1131951 h 1405699"/>
              <a:gd name="connsiteX19841" fmla="*/ 809625 w 2810446"/>
              <a:gd name="connsiteY19841" fmla="*/ 1128808 h 1405699"/>
              <a:gd name="connsiteX19842" fmla="*/ 806482 w 2810446"/>
              <a:gd name="connsiteY19842" fmla="*/ 1125665 h 1405699"/>
              <a:gd name="connsiteX19843" fmla="*/ 803338 w 2810446"/>
              <a:gd name="connsiteY19843" fmla="*/ 1128808 h 1405699"/>
              <a:gd name="connsiteX19844" fmla="*/ 806482 w 2810446"/>
              <a:gd name="connsiteY19844" fmla="*/ 1131951 h 1405699"/>
              <a:gd name="connsiteX19845" fmla="*/ 798957 w 2810446"/>
              <a:gd name="connsiteY19845" fmla="*/ 1120997 h 1405699"/>
              <a:gd name="connsiteX19846" fmla="*/ 802100 w 2810446"/>
              <a:gd name="connsiteY19846" fmla="*/ 1117854 h 1405699"/>
              <a:gd name="connsiteX19847" fmla="*/ 798957 w 2810446"/>
              <a:gd name="connsiteY19847" fmla="*/ 1114711 h 1405699"/>
              <a:gd name="connsiteX19848" fmla="*/ 795814 w 2810446"/>
              <a:gd name="connsiteY19848" fmla="*/ 1117854 h 1405699"/>
              <a:gd name="connsiteX19849" fmla="*/ 798957 w 2810446"/>
              <a:gd name="connsiteY19849" fmla="*/ 1120997 h 1405699"/>
              <a:gd name="connsiteX19850" fmla="*/ 791718 w 2810446"/>
              <a:gd name="connsiteY19850" fmla="*/ 1109948 h 1405699"/>
              <a:gd name="connsiteX19851" fmla="*/ 794861 w 2810446"/>
              <a:gd name="connsiteY19851" fmla="*/ 1106805 h 1405699"/>
              <a:gd name="connsiteX19852" fmla="*/ 791718 w 2810446"/>
              <a:gd name="connsiteY19852" fmla="*/ 1103662 h 1405699"/>
              <a:gd name="connsiteX19853" fmla="*/ 788575 w 2810446"/>
              <a:gd name="connsiteY19853" fmla="*/ 1106805 h 1405699"/>
              <a:gd name="connsiteX19854" fmla="*/ 791718 w 2810446"/>
              <a:gd name="connsiteY19854" fmla="*/ 1109948 h 1405699"/>
              <a:gd name="connsiteX19855" fmla="*/ 784574 w 2810446"/>
              <a:gd name="connsiteY19855" fmla="*/ 1098804 h 1405699"/>
              <a:gd name="connsiteX19856" fmla="*/ 787718 w 2810446"/>
              <a:gd name="connsiteY19856" fmla="*/ 1095661 h 1405699"/>
              <a:gd name="connsiteX19857" fmla="*/ 784574 w 2810446"/>
              <a:gd name="connsiteY19857" fmla="*/ 1092518 h 1405699"/>
              <a:gd name="connsiteX19858" fmla="*/ 781431 w 2810446"/>
              <a:gd name="connsiteY19858" fmla="*/ 1095661 h 1405699"/>
              <a:gd name="connsiteX19859" fmla="*/ 784574 w 2810446"/>
              <a:gd name="connsiteY19859" fmla="*/ 1098804 h 1405699"/>
              <a:gd name="connsiteX19860" fmla="*/ 777716 w 2810446"/>
              <a:gd name="connsiteY19860" fmla="*/ 1087565 h 1405699"/>
              <a:gd name="connsiteX19861" fmla="*/ 780860 w 2810446"/>
              <a:gd name="connsiteY19861" fmla="*/ 1084421 h 1405699"/>
              <a:gd name="connsiteX19862" fmla="*/ 777716 w 2810446"/>
              <a:gd name="connsiteY19862" fmla="*/ 1081278 h 1405699"/>
              <a:gd name="connsiteX19863" fmla="*/ 774573 w 2810446"/>
              <a:gd name="connsiteY19863" fmla="*/ 1084421 h 1405699"/>
              <a:gd name="connsiteX19864" fmla="*/ 777716 w 2810446"/>
              <a:gd name="connsiteY19864" fmla="*/ 1087565 h 1405699"/>
              <a:gd name="connsiteX19865" fmla="*/ 771049 w 2810446"/>
              <a:gd name="connsiteY19865" fmla="*/ 1076135 h 1405699"/>
              <a:gd name="connsiteX19866" fmla="*/ 774192 w 2810446"/>
              <a:gd name="connsiteY19866" fmla="*/ 1072991 h 1405699"/>
              <a:gd name="connsiteX19867" fmla="*/ 771049 w 2810446"/>
              <a:gd name="connsiteY19867" fmla="*/ 1069848 h 1405699"/>
              <a:gd name="connsiteX19868" fmla="*/ 767906 w 2810446"/>
              <a:gd name="connsiteY19868" fmla="*/ 1072991 h 1405699"/>
              <a:gd name="connsiteX19869" fmla="*/ 771049 w 2810446"/>
              <a:gd name="connsiteY19869" fmla="*/ 1076135 h 1405699"/>
              <a:gd name="connsiteX19870" fmla="*/ 752189 w 2810446"/>
              <a:gd name="connsiteY19870" fmla="*/ 1041178 h 1405699"/>
              <a:gd name="connsiteX19871" fmla="*/ 755333 w 2810446"/>
              <a:gd name="connsiteY19871" fmla="*/ 1038035 h 1405699"/>
              <a:gd name="connsiteX19872" fmla="*/ 752189 w 2810446"/>
              <a:gd name="connsiteY19872" fmla="*/ 1034891 h 1405699"/>
              <a:gd name="connsiteX19873" fmla="*/ 749046 w 2810446"/>
              <a:gd name="connsiteY19873" fmla="*/ 1038035 h 1405699"/>
              <a:gd name="connsiteX19874" fmla="*/ 752189 w 2810446"/>
              <a:gd name="connsiteY19874" fmla="*/ 1041178 h 1405699"/>
              <a:gd name="connsiteX19875" fmla="*/ 746379 w 2810446"/>
              <a:gd name="connsiteY19875" fmla="*/ 1029272 h 1405699"/>
              <a:gd name="connsiteX19876" fmla="*/ 749522 w 2810446"/>
              <a:gd name="connsiteY19876" fmla="*/ 1026128 h 1405699"/>
              <a:gd name="connsiteX19877" fmla="*/ 746379 w 2810446"/>
              <a:gd name="connsiteY19877" fmla="*/ 1022985 h 1405699"/>
              <a:gd name="connsiteX19878" fmla="*/ 743236 w 2810446"/>
              <a:gd name="connsiteY19878" fmla="*/ 1026128 h 1405699"/>
              <a:gd name="connsiteX19879" fmla="*/ 746379 w 2810446"/>
              <a:gd name="connsiteY19879" fmla="*/ 1029272 h 1405699"/>
              <a:gd name="connsiteX19880" fmla="*/ 740759 w 2810446"/>
              <a:gd name="connsiteY19880" fmla="*/ 1017365 h 1405699"/>
              <a:gd name="connsiteX19881" fmla="*/ 743903 w 2810446"/>
              <a:gd name="connsiteY19881" fmla="*/ 1014222 h 1405699"/>
              <a:gd name="connsiteX19882" fmla="*/ 740759 w 2810446"/>
              <a:gd name="connsiteY19882" fmla="*/ 1011079 h 1405699"/>
              <a:gd name="connsiteX19883" fmla="*/ 737616 w 2810446"/>
              <a:gd name="connsiteY19883" fmla="*/ 1014222 h 1405699"/>
              <a:gd name="connsiteX19884" fmla="*/ 740759 w 2810446"/>
              <a:gd name="connsiteY19884" fmla="*/ 1017365 h 1405699"/>
              <a:gd name="connsiteX19885" fmla="*/ 735330 w 2810446"/>
              <a:gd name="connsiteY19885" fmla="*/ 1005269 h 1405699"/>
              <a:gd name="connsiteX19886" fmla="*/ 738473 w 2810446"/>
              <a:gd name="connsiteY19886" fmla="*/ 1002125 h 1405699"/>
              <a:gd name="connsiteX19887" fmla="*/ 735330 w 2810446"/>
              <a:gd name="connsiteY19887" fmla="*/ 998982 h 1405699"/>
              <a:gd name="connsiteX19888" fmla="*/ 732187 w 2810446"/>
              <a:gd name="connsiteY19888" fmla="*/ 1002125 h 1405699"/>
              <a:gd name="connsiteX19889" fmla="*/ 735330 w 2810446"/>
              <a:gd name="connsiteY19889" fmla="*/ 1005269 h 1405699"/>
              <a:gd name="connsiteX19890" fmla="*/ 730091 w 2810446"/>
              <a:gd name="connsiteY19890" fmla="*/ 993077 h 1405699"/>
              <a:gd name="connsiteX19891" fmla="*/ 733235 w 2810446"/>
              <a:gd name="connsiteY19891" fmla="*/ 989933 h 1405699"/>
              <a:gd name="connsiteX19892" fmla="*/ 730091 w 2810446"/>
              <a:gd name="connsiteY19892" fmla="*/ 986790 h 1405699"/>
              <a:gd name="connsiteX19893" fmla="*/ 726948 w 2810446"/>
              <a:gd name="connsiteY19893" fmla="*/ 989933 h 1405699"/>
              <a:gd name="connsiteX19894" fmla="*/ 730091 w 2810446"/>
              <a:gd name="connsiteY19894" fmla="*/ 993077 h 1405699"/>
              <a:gd name="connsiteX19895" fmla="*/ 725138 w 2810446"/>
              <a:gd name="connsiteY19895" fmla="*/ 980885 h 1405699"/>
              <a:gd name="connsiteX19896" fmla="*/ 728282 w 2810446"/>
              <a:gd name="connsiteY19896" fmla="*/ 977741 h 1405699"/>
              <a:gd name="connsiteX19897" fmla="*/ 725138 w 2810446"/>
              <a:gd name="connsiteY19897" fmla="*/ 974598 h 1405699"/>
              <a:gd name="connsiteX19898" fmla="*/ 721995 w 2810446"/>
              <a:gd name="connsiteY19898" fmla="*/ 977741 h 1405699"/>
              <a:gd name="connsiteX19899" fmla="*/ 725138 w 2810446"/>
              <a:gd name="connsiteY19899" fmla="*/ 980885 h 1405699"/>
              <a:gd name="connsiteX19900" fmla="*/ 720376 w 2810446"/>
              <a:gd name="connsiteY19900" fmla="*/ 968502 h 1405699"/>
              <a:gd name="connsiteX19901" fmla="*/ 723519 w 2810446"/>
              <a:gd name="connsiteY19901" fmla="*/ 965359 h 1405699"/>
              <a:gd name="connsiteX19902" fmla="*/ 720376 w 2810446"/>
              <a:gd name="connsiteY19902" fmla="*/ 962215 h 1405699"/>
              <a:gd name="connsiteX19903" fmla="*/ 717233 w 2810446"/>
              <a:gd name="connsiteY19903" fmla="*/ 965359 h 1405699"/>
              <a:gd name="connsiteX19904" fmla="*/ 720376 w 2810446"/>
              <a:gd name="connsiteY19904" fmla="*/ 968502 h 1405699"/>
              <a:gd name="connsiteX19905" fmla="*/ 715899 w 2810446"/>
              <a:gd name="connsiteY19905" fmla="*/ 956120 h 1405699"/>
              <a:gd name="connsiteX19906" fmla="*/ 719042 w 2810446"/>
              <a:gd name="connsiteY19906" fmla="*/ 952976 h 1405699"/>
              <a:gd name="connsiteX19907" fmla="*/ 715899 w 2810446"/>
              <a:gd name="connsiteY19907" fmla="*/ 949833 h 1405699"/>
              <a:gd name="connsiteX19908" fmla="*/ 712756 w 2810446"/>
              <a:gd name="connsiteY19908" fmla="*/ 952976 h 1405699"/>
              <a:gd name="connsiteX19909" fmla="*/ 715899 w 2810446"/>
              <a:gd name="connsiteY19909" fmla="*/ 956120 h 1405699"/>
              <a:gd name="connsiteX19910" fmla="*/ 711518 w 2810446"/>
              <a:gd name="connsiteY19910" fmla="*/ 943547 h 1405699"/>
              <a:gd name="connsiteX19911" fmla="*/ 714661 w 2810446"/>
              <a:gd name="connsiteY19911" fmla="*/ 940403 h 1405699"/>
              <a:gd name="connsiteX19912" fmla="*/ 711518 w 2810446"/>
              <a:gd name="connsiteY19912" fmla="*/ 937260 h 1405699"/>
              <a:gd name="connsiteX19913" fmla="*/ 708374 w 2810446"/>
              <a:gd name="connsiteY19913" fmla="*/ 940403 h 1405699"/>
              <a:gd name="connsiteX19914" fmla="*/ 711518 w 2810446"/>
              <a:gd name="connsiteY19914" fmla="*/ 943547 h 1405699"/>
              <a:gd name="connsiteX19915" fmla="*/ 707422 w 2810446"/>
              <a:gd name="connsiteY19915" fmla="*/ 930974 h 1405699"/>
              <a:gd name="connsiteX19916" fmla="*/ 710565 w 2810446"/>
              <a:gd name="connsiteY19916" fmla="*/ 927830 h 1405699"/>
              <a:gd name="connsiteX19917" fmla="*/ 707422 w 2810446"/>
              <a:gd name="connsiteY19917" fmla="*/ 924687 h 1405699"/>
              <a:gd name="connsiteX19918" fmla="*/ 704279 w 2810446"/>
              <a:gd name="connsiteY19918" fmla="*/ 927830 h 1405699"/>
              <a:gd name="connsiteX19919" fmla="*/ 707422 w 2810446"/>
              <a:gd name="connsiteY19919" fmla="*/ 930974 h 1405699"/>
              <a:gd name="connsiteX19920" fmla="*/ 703612 w 2810446"/>
              <a:gd name="connsiteY19920" fmla="*/ 918305 h 1405699"/>
              <a:gd name="connsiteX19921" fmla="*/ 706755 w 2810446"/>
              <a:gd name="connsiteY19921" fmla="*/ 915162 h 1405699"/>
              <a:gd name="connsiteX19922" fmla="*/ 703612 w 2810446"/>
              <a:gd name="connsiteY19922" fmla="*/ 912019 h 1405699"/>
              <a:gd name="connsiteX19923" fmla="*/ 700469 w 2810446"/>
              <a:gd name="connsiteY19923" fmla="*/ 915162 h 1405699"/>
              <a:gd name="connsiteX19924" fmla="*/ 703612 w 2810446"/>
              <a:gd name="connsiteY19924" fmla="*/ 918305 h 1405699"/>
              <a:gd name="connsiteX19925" fmla="*/ 699992 w 2810446"/>
              <a:gd name="connsiteY19925" fmla="*/ 905637 h 1405699"/>
              <a:gd name="connsiteX19926" fmla="*/ 703136 w 2810446"/>
              <a:gd name="connsiteY19926" fmla="*/ 902494 h 1405699"/>
              <a:gd name="connsiteX19927" fmla="*/ 699992 w 2810446"/>
              <a:gd name="connsiteY19927" fmla="*/ 899351 h 1405699"/>
              <a:gd name="connsiteX19928" fmla="*/ 696849 w 2810446"/>
              <a:gd name="connsiteY19928" fmla="*/ 902494 h 1405699"/>
              <a:gd name="connsiteX19929" fmla="*/ 699992 w 2810446"/>
              <a:gd name="connsiteY19929" fmla="*/ 905637 h 1405699"/>
              <a:gd name="connsiteX19930" fmla="*/ 696563 w 2810446"/>
              <a:gd name="connsiteY19930" fmla="*/ 892874 h 1405699"/>
              <a:gd name="connsiteX19931" fmla="*/ 699707 w 2810446"/>
              <a:gd name="connsiteY19931" fmla="*/ 889730 h 1405699"/>
              <a:gd name="connsiteX19932" fmla="*/ 696563 w 2810446"/>
              <a:gd name="connsiteY19932" fmla="*/ 886587 h 1405699"/>
              <a:gd name="connsiteX19933" fmla="*/ 693420 w 2810446"/>
              <a:gd name="connsiteY19933" fmla="*/ 889730 h 1405699"/>
              <a:gd name="connsiteX19934" fmla="*/ 696563 w 2810446"/>
              <a:gd name="connsiteY19934" fmla="*/ 892874 h 1405699"/>
              <a:gd name="connsiteX19935" fmla="*/ 687705 w 2810446"/>
              <a:gd name="connsiteY19935" fmla="*/ 854202 h 1405699"/>
              <a:gd name="connsiteX19936" fmla="*/ 690848 w 2810446"/>
              <a:gd name="connsiteY19936" fmla="*/ 851059 h 1405699"/>
              <a:gd name="connsiteX19937" fmla="*/ 687705 w 2810446"/>
              <a:gd name="connsiteY19937" fmla="*/ 847915 h 1405699"/>
              <a:gd name="connsiteX19938" fmla="*/ 684562 w 2810446"/>
              <a:gd name="connsiteY19938" fmla="*/ 851059 h 1405699"/>
              <a:gd name="connsiteX19939" fmla="*/ 687705 w 2810446"/>
              <a:gd name="connsiteY19939" fmla="*/ 854202 h 1405699"/>
              <a:gd name="connsiteX19940" fmla="*/ 685229 w 2810446"/>
              <a:gd name="connsiteY19940" fmla="*/ 841153 h 1405699"/>
              <a:gd name="connsiteX19941" fmla="*/ 688372 w 2810446"/>
              <a:gd name="connsiteY19941" fmla="*/ 838010 h 1405699"/>
              <a:gd name="connsiteX19942" fmla="*/ 685229 w 2810446"/>
              <a:gd name="connsiteY19942" fmla="*/ 834866 h 1405699"/>
              <a:gd name="connsiteX19943" fmla="*/ 682085 w 2810446"/>
              <a:gd name="connsiteY19943" fmla="*/ 838010 h 1405699"/>
              <a:gd name="connsiteX19944" fmla="*/ 685229 w 2810446"/>
              <a:gd name="connsiteY19944" fmla="*/ 841153 h 1405699"/>
              <a:gd name="connsiteX19945" fmla="*/ 676370 w 2810446"/>
              <a:gd name="connsiteY19945" fmla="*/ 775621 h 1405699"/>
              <a:gd name="connsiteX19946" fmla="*/ 679513 w 2810446"/>
              <a:gd name="connsiteY19946" fmla="*/ 772478 h 1405699"/>
              <a:gd name="connsiteX19947" fmla="*/ 676370 w 2810446"/>
              <a:gd name="connsiteY19947" fmla="*/ 769334 h 1405699"/>
              <a:gd name="connsiteX19948" fmla="*/ 673227 w 2810446"/>
              <a:gd name="connsiteY19948" fmla="*/ 772478 h 1405699"/>
              <a:gd name="connsiteX19949" fmla="*/ 676370 w 2810446"/>
              <a:gd name="connsiteY19949" fmla="*/ 775621 h 1405699"/>
              <a:gd name="connsiteX19950" fmla="*/ 673894 w 2810446"/>
              <a:gd name="connsiteY19950" fmla="*/ 735997 h 1405699"/>
              <a:gd name="connsiteX19951" fmla="*/ 677037 w 2810446"/>
              <a:gd name="connsiteY19951" fmla="*/ 732854 h 1405699"/>
              <a:gd name="connsiteX19952" fmla="*/ 673894 w 2810446"/>
              <a:gd name="connsiteY19952" fmla="*/ 729710 h 1405699"/>
              <a:gd name="connsiteX19953" fmla="*/ 670751 w 2810446"/>
              <a:gd name="connsiteY19953" fmla="*/ 732854 h 1405699"/>
              <a:gd name="connsiteX19954" fmla="*/ 673894 w 2810446"/>
              <a:gd name="connsiteY19954" fmla="*/ 735997 h 1405699"/>
              <a:gd name="connsiteX19955" fmla="*/ 673513 w 2810446"/>
              <a:gd name="connsiteY19955" fmla="*/ 722852 h 1405699"/>
              <a:gd name="connsiteX19956" fmla="*/ 676656 w 2810446"/>
              <a:gd name="connsiteY19956" fmla="*/ 719709 h 1405699"/>
              <a:gd name="connsiteX19957" fmla="*/ 673513 w 2810446"/>
              <a:gd name="connsiteY19957" fmla="*/ 716566 h 1405699"/>
              <a:gd name="connsiteX19958" fmla="*/ 670370 w 2810446"/>
              <a:gd name="connsiteY19958" fmla="*/ 719709 h 1405699"/>
              <a:gd name="connsiteX19959" fmla="*/ 673513 w 2810446"/>
              <a:gd name="connsiteY19959" fmla="*/ 722852 h 1405699"/>
              <a:gd name="connsiteX19960" fmla="*/ 673894 w 2810446"/>
              <a:gd name="connsiteY19960" fmla="*/ 683133 h 1405699"/>
              <a:gd name="connsiteX19961" fmla="*/ 677037 w 2810446"/>
              <a:gd name="connsiteY19961" fmla="*/ 679990 h 1405699"/>
              <a:gd name="connsiteX19962" fmla="*/ 673894 w 2810446"/>
              <a:gd name="connsiteY19962" fmla="*/ 676847 h 1405699"/>
              <a:gd name="connsiteX19963" fmla="*/ 670751 w 2810446"/>
              <a:gd name="connsiteY19963" fmla="*/ 679990 h 1405699"/>
              <a:gd name="connsiteX19964" fmla="*/ 673894 w 2810446"/>
              <a:gd name="connsiteY19964" fmla="*/ 683133 h 1405699"/>
              <a:gd name="connsiteX19965" fmla="*/ 674465 w 2810446"/>
              <a:gd name="connsiteY19965" fmla="*/ 669893 h 1405699"/>
              <a:gd name="connsiteX19966" fmla="*/ 677609 w 2810446"/>
              <a:gd name="connsiteY19966" fmla="*/ 666750 h 1405699"/>
              <a:gd name="connsiteX19967" fmla="*/ 674465 w 2810446"/>
              <a:gd name="connsiteY19967" fmla="*/ 663607 h 1405699"/>
              <a:gd name="connsiteX19968" fmla="*/ 671322 w 2810446"/>
              <a:gd name="connsiteY19968" fmla="*/ 666750 h 1405699"/>
              <a:gd name="connsiteX19969" fmla="*/ 674465 w 2810446"/>
              <a:gd name="connsiteY19969" fmla="*/ 669893 h 1405699"/>
              <a:gd name="connsiteX19970" fmla="*/ 675323 w 2810446"/>
              <a:gd name="connsiteY19970" fmla="*/ 656749 h 1405699"/>
              <a:gd name="connsiteX19971" fmla="*/ 678466 w 2810446"/>
              <a:gd name="connsiteY19971" fmla="*/ 653606 h 1405699"/>
              <a:gd name="connsiteX19972" fmla="*/ 675323 w 2810446"/>
              <a:gd name="connsiteY19972" fmla="*/ 650462 h 1405699"/>
              <a:gd name="connsiteX19973" fmla="*/ 672179 w 2810446"/>
              <a:gd name="connsiteY19973" fmla="*/ 653606 h 1405699"/>
              <a:gd name="connsiteX19974" fmla="*/ 675323 w 2810446"/>
              <a:gd name="connsiteY19974" fmla="*/ 656749 h 1405699"/>
              <a:gd name="connsiteX19975" fmla="*/ 676370 w 2810446"/>
              <a:gd name="connsiteY19975" fmla="*/ 643509 h 1405699"/>
              <a:gd name="connsiteX19976" fmla="*/ 679513 w 2810446"/>
              <a:gd name="connsiteY19976" fmla="*/ 640366 h 1405699"/>
              <a:gd name="connsiteX19977" fmla="*/ 676370 w 2810446"/>
              <a:gd name="connsiteY19977" fmla="*/ 637223 h 1405699"/>
              <a:gd name="connsiteX19978" fmla="*/ 673227 w 2810446"/>
              <a:gd name="connsiteY19978" fmla="*/ 640366 h 1405699"/>
              <a:gd name="connsiteX19979" fmla="*/ 676370 w 2810446"/>
              <a:gd name="connsiteY19979" fmla="*/ 643509 h 1405699"/>
              <a:gd name="connsiteX19980" fmla="*/ 677704 w 2810446"/>
              <a:gd name="connsiteY19980" fmla="*/ 630365 h 1405699"/>
              <a:gd name="connsiteX19981" fmla="*/ 680847 w 2810446"/>
              <a:gd name="connsiteY19981" fmla="*/ 627221 h 1405699"/>
              <a:gd name="connsiteX19982" fmla="*/ 677704 w 2810446"/>
              <a:gd name="connsiteY19982" fmla="*/ 624078 h 1405699"/>
              <a:gd name="connsiteX19983" fmla="*/ 674561 w 2810446"/>
              <a:gd name="connsiteY19983" fmla="*/ 627221 h 1405699"/>
              <a:gd name="connsiteX19984" fmla="*/ 677704 w 2810446"/>
              <a:gd name="connsiteY19984" fmla="*/ 630365 h 1405699"/>
              <a:gd name="connsiteX19985" fmla="*/ 679228 w 2810446"/>
              <a:gd name="connsiteY19985" fmla="*/ 617220 h 1405699"/>
              <a:gd name="connsiteX19986" fmla="*/ 682371 w 2810446"/>
              <a:gd name="connsiteY19986" fmla="*/ 614077 h 1405699"/>
              <a:gd name="connsiteX19987" fmla="*/ 679228 w 2810446"/>
              <a:gd name="connsiteY19987" fmla="*/ 610934 h 1405699"/>
              <a:gd name="connsiteX19988" fmla="*/ 676085 w 2810446"/>
              <a:gd name="connsiteY19988" fmla="*/ 614077 h 1405699"/>
              <a:gd name="connsiteX19989" fmla="*/ 679228 w 2810446"/>
              <a:gd name="connsiteY19989" fmla="*/ 617220 h 1405699"/>
              <a:gd name="connsiteX19990" fmla="*/ 681038 w 2810446"/>
              <a:gd name="connsiteY19990" fmla="*/ 604076 h 1405699"/>
              <a:gd name="connsiteX19991" fmla="*/ 684181 w 2810446"/>
              <a:gd name="connsiteY19991" fmla="*/ 600932 h 1405699"/>
              <a:gd name="connsiteX19992" fmla="*/ 681038 w 2810446"/>
              <a:gd name="connsiteY19992" fmla="*/ 597789 h 1405699"/>
              <a:gd name="connsiteX19993" fmla="*/ 677894 w 2810446"/>
              <a:gd name="connsiteY19993" fmla="*/ 600932 h 1405699"/>
              <a:gd name="connsiteX19994" fmla="*/ 681038 w 2810446"/>
              <a:gd name="connsiteY19994" fmla="*/ 604076 h 1405699"/>
              <a:gd name="connsiteX19995" fmla="*/ 683038 w 2810446"/>
              <a:gd name="connsiteY19995" fmla="*/ 591026 h 1405699"/>
              <a:gd name="connsiteX19996" fmla="*/ 686181 w 2810446"/>
              <a:gd name="connsiteY19996" fmla="*/ 587883 h 1405699"/>
              <a:gd name="connsiteX19997" fmla="*/ 683038 w 2810446"/>
              <a:gd name="connsiteY19997" fmla="*/ 584740 h 1405699"/>
              <a:gd name="connsiteX19998" fmla="*/ 679895 w 2810446"/>
              <a:gd name="connsiteY19998" fmla="*/ 587883 h 1405699"/>
              <a:gd name="connsiteX19999" fmla="*/ 683038 w 2810446"/>
              <a:gd name="connsiteY19999" fmla="*/ 591026 h 1405699"/>
              <a:gd name="connsiteX20000" fmla="*/ 685229 w 2810446"/>
              <a:gd name="connsiteY20000" fmla="*/ 577977 h 1405699"/>
              <a:gd name="connsiteX20001" fmla="*/ 688372 w 2810446"/>
              <a:gd name="connsiteY20001" fmla="*/ 574834 h 1405699"/>
              <a:gd name="connsiteX20002" fmla="*/ 685229 w 2810446"/>
              <a:gd name="connsiteY20002" fmla="*/ 571691 h 1405699"/>
              <a:gd name="connsiteX20003" fmla="*/ 682085 w 2810446"/>
              <a:gd name="connsiteY20003" fmla="*/ 574834 h 1405699"/>
              <a:gd name="connsiteX20004" fmla="*/ 685229 w 2810446"/>
              <a:gd name="connsiteY20004" fmla="*/ 577977 h 1405699"/>
              <a:gd name="connsiteX20005" fmla="*/ 687705 w 2810446"/>
              <a:gd name="connsiteY20005" fmla="*/ 565023 h 1405699"/>
              <a:gd name="connsiteX20006" fmla="*/ 690848 w 2810446"/>
              <a:gd name="connsiteY20006" fmla="*/ 561880 h 1405699"/>
              <a:gd name="connsiteX20007" fmla="*/ 687705 w 2810446"/>
              <a:gd name="connsiteY20007" fmla="*/ 558737 h 1405699"/>
              <a:gd name="connsiteX20008" fmla="*/ 684562 w 2810446"/>
              <a:gd name="connsiteY20008" fmla="*/ 561880 h 1405699"/>
              <a:gd name="connsiteX20009" fmla="*/ 687705 w 2810446"/>
              <a:gd name="connsiteY20009" fmla="*/ 565023 h 1405699"/>
              <a:gd name="connsiteX20010" fmla="*/ 690467 w 2810446"/>
              <a:gd name="connsiteY20010" fmla="*/ 552069 h 1405699"/>
              <a:gd name="connsiteX20011" fmla="*/ 693611 w 2810446"/>
              <a:gd name="connsiteY20011" fmla="*/ 548926 h 1405699"/>
              <a:gd name="connsiteX20012" fmla="*/ 690467 w 2810446"/>
              <a:gd name="connsiteY20012" fmla="*/ 545783 h 1405699"/>
              <a:gd name="connsiteX20013" fmla="*/ 687324 w 2810446"/>
              <a:gd name="connsiteY20013" fmla="*/ 548926 h 1405699"/>
              <a:gd name="connsiteX20014" fmla="*/ 690467 w 2810446"/>
              <a:gd name="connsiteY20014" fmla="*/ 552069 h 1405699"/>
              <a:gd name="connsiteX20015" fmla="*/ 693420 w 2810446"/>
              <a:gd name="connsiteY20015" fmla="*/ 539210 h 1405699"/>
              <a:gd name="connsiteX20016" fmla="*/ 696563 w 2810446"/>
              <a:gd name="connsiteY20016" fmla="*/ 536067 h 1405699"/>
              <a:gd name="connsiteX20017" fmla="*/ 693420 w 2810446"/>
              <a:gd name="connsiteY20017" fmla="*/ 532924 h 1405699"/>
              <a:gd name="connsiteX20018" fmla="*/ 690277 w 2810446"/>
              <a:gd name="connsiteY20018" fmla="*/ 536067 h 1405699"/>
              <a:gd name="connsiteX20019" fmla="*/ 693420 w 2810446"/>
              <a:gd name="connsiteY20019" fmla="*/ 539210 h 1405699"/>
              <a:gd name="connsiteX20020" fmla="*/ 696563 w 2810446"/>
              <a:gd name="connsiteY20020" fmla="*/ 526352 h 1405699"/>
              <a:gd name="connsiteX20021" fmla="*/ 699707 w 2810446"/>
              <a:gd name="connsiteY20021" fmla="*/ 523208 h 1405699"/>
              <a:gd name="connsiteX20022" fmla="*/ 696563 w 2810446"/>
              <a:gd name="connsiteY20022" fmla="*/ 520065 h 1405699"/>
              <a:gd name="connsiteX20023" fmla="*/ 693420 w 2810446"/>
              <a:gd name="connsiteY20023" fmla="*/ 523208 h 1405699"/>
              <a:gd name="connsiteX20024" fmla="*/ 696563 w 2810446"/>
              <a:gd name="connsiteY20024" fmla="*/ 526352 h 1405699"/>
              <a:gd name="connsiteX20025" fmla="*/ 699992 w 2810446"/>
              <a:gd name="connsiteY20025" fmla="*/ 513588 h 1405699"/>
              <a:gd name="connsiteX20026" fmla="*/ 703136 w 2810446"/>
              <a:gd name="connsiteY20026" fmla="*/ 510445 h 1405699"/>
              <a:gd name="connsiteX20027" fmla="*/ 699992 w 2810446"/>
              <a:gd name="connsiteY20027" fmla="*/ 507301 h 1405699"/>
              <a:gd name="connsiteX20028" fmla="*/ 696849 w 2810446"/>
              <a:gd name="connsiteY20028" fmla="*/ 510445 h 1405699"/>
              <a:gd name="connsiteX20029" fmla="*/ 699992 w 2810446"/>
              <a:gd name="connsiteY20029" fmla="*/ 513588 h 1405699"/>
              <a:gd name="connsiteX20030" fmla="*/ 703612 w 2810446"/>
              <a:gd name="connsiteY20030" fmla="*/ 500825 h 1405699"/>
              <a:gd name="connsiteX20031" fmla="*/ 706755 w 2810446"/>
              <a:gd name="connsiteY20031" fmla="*/ 497681 h 1405699"/>
              <a:gd name="connsiteX20032" fmla="*/ 703612 w 2810446"/>
              <a:gd name="connsiteY20032" fmla="*/ 494538 h 1405699"/>
              <a:gd name="connsiteX20033" fmla="*/ 700469 w 2810446"/>
              <a:gd name="connsiteY20033" fmla="*/ 497681 h 1405699"/>
              <a:gd name="connsiteX20034" fmla="*/ 703612 w 2810446"/>
              <a:gd name="connsiteY20034" fmla="*/ 500825 h 1405699"/>
              <a:gd name="connsiteX20035" fmla="*/ 707422 w 2810446"/>
              <a:gd name="connsiteY20035" fmla="*/ 488156 h 1405699"/>
              <a:gd name="connsiteX20036" fmla="*/ 710565 w 2810446"/>
              <a:gd name="connsiteY20036" fmla="*/ 485013 h 1405699"/>
              <a:gd name="connsiteX20037" fmla="*/ 707422 w 2810446"/>
              <a:gd name="connsiteY20037" fmla="*/ 481870 h 1405699"/>
              <a:gd name="connsiteX20038" fmla="*/ 704279 w 2810446"/>
              <a:gd name="connsiteY20038" fmla="*/ 485013 h 1405699"/>
              <a:gd name="connsiteX20039" fmla="*/ 707422 w 2810446"/>
              <a:gd name="connsiteY20039" fmla="*/ 488156 h 1405699"/>
              <a:gd name="connsiteX20040" fmla="*/ 711518 w 2810446"/>
              <a:gd name="connsiteY20040" fmla="*/ 475583 h 1405699"/>
              <a:gd name="connsiteX20041" fmla="*/ 714661 w 2810446"/>
              <a:gd name="connsiteY20041" fmla="*/ 472440 h 1405699"/>
              <a:gd name="connsiteX20042" fmla="*/ 711518 w 2810446"/>
              <a:gd name="connsiteY20042" fmla="*/ 469297 h 1405699"/>
              <a:gd name="connsiteX20043" fmla="*/ 708374 w 2810446"/>
              <a:gd name="connsiteY20043" fmla="*/ 472440 h 1405699"/>
              <a:gd name="connsiteX20044" fmla="*/ 711518 w 2810446"/>
              <a:gd name="connsiteY20044" fmla="*/ 475583 h 1405699"/>
              <a:gd name="connsiteX20045" fmla="*/ 715899 w 2810446"/>
              <a:gd name="connsiteY20045" fmla="*/ 463106 h 1405699"/>
              <a:gd name="connsiteX20046" fmla="*/ 719042 w 2810446"/>
              <a:gd name="connsiteY20046" fmla="*/ 459962 h 1405699"/>
              <a:gd name="connsiteX20047" fmla="*/ 715899 w 2810446"/>
              <a:gd name="connsiteY20047" fmla="*/ 456819 h 1405699"/>
              <a:gd name="connsiteX20048" fmla="*/ 712756 w 2810446"/>
              <a:gd name="connsiteY20048" fmla="*/ 459962 h 1405699"/>
              <a:gd name="connsiteX20049" fmla="*/ 715899 w 2810446"/>
              <a:gd name="connsiteY20049" fmla="*/ 463106 h 1405699"/>
              <a:gd name="connsiteX20050" fmla="*/ 720376 w 2810446"/>
              <a:gd name="connsiteY20050" fmla="*/ 450628 h 1405699"/>
              <a:gd name="connsiteX20051" fmla="*/ 723519 w 2810446"/>
              <a:gd name="connsiteY20051" fmla="*/ 447485 h 1405699"/>
              <a:gd name="connsiteX20052" fmla="*/ 720376 w 2810446"/>
              <a:gd name="connsiteY20052" fmla="*/ 444341 h 1405699"/>
              <a:gd name="connsiteX20053" fmla="*/ 717233 w 2810446"/>
              <a:gd name="connsiteY20053" fmla="*/ 447485 h 1405699"/>
              <a:gd name="connsiteX20054" fmla="*/ 720376 w 2810446"/>
              <a:gd name="connsiteY20054" fmla="*/ 450628 h 1405699"/>
              <a:gd name="connsiteX20055" fmla="*/ 725138 w 2810446"/>
              <a:gd name="connsiteY20055" fmla="*/ 438341 h 1405699"/>
              <a:gd name="connsiteX20056" fmla="*/ 728282 w 2810446"/>
              <a:gd name="connsiteY20056" fmla="*/ 435197 h 1405699"/>
              <a:gd name="connsiteX20057" fmla="*/ 725138 w 2810446"/>
              <a:gd name="connsiteY20057" fmla="*/ 432054 h 1405699"/>
              <a:gd name="connsiteX20058" fmla="*/ 721995 w 2810446"/>
              <a:gd name="connsiteY20058" fmla="*/ 435197 h 1405699"/>
              <a:gd name="connsiteX20059" fmla="*/ 725138 w 2810446"/>
              <a:gd name="connsiteY20059" fmla="*/ 438341 h 1405699"/>
              <a:gd name="connsiteX20060" fmla="*/ 730091 w 2810446"/>
              <a:gd name="connsiteY20060" fmla="*/ 426053 h 1405699"/>
              <a:gd name="connsiteX20061" fmla="*/ 733235 w 2810446"/>
              <a:gd name="connsiteY20061" fmla="*/ 422910 h 1405699"/>
              <a:gd name="connsiteX20062" fmla="*/ 730091 w 2810446"/>
              <a:gd name="connsiteY20062" fmla="*/ 419767 h 1405699"/>
              <a:gd name="connsiteX20063" fmla="*/ 726948 w 2810446"/>
              <a:gd name="connsiteY20063" fmla="*/ 422910 h 1405699"/>
              <a:gd name="connsiteX20064" fmla="*/ 730091 w 2810446"/>
              <a:gd name="connsiteY20064" fmla="*/ 426053 h 1405699"/>
              <a:gd name="connsiteX20065" fmla="*/ 735330 w 2810446"/>
              <a:gd name="connsiteY20065" fmla="*/ 413861 h 1405699"/>
              <a:gd name="connsiteX20066" fmla="*/ 738473 w 2810446"/>
              <a:gd name="connsiteY20066" fmla="*/ 410718 h 1405699"/>
              <a:gd name="connsiteX20067" fmla="*/ 735330 w 2810446"/>
              <a:gd name="connsiteY20067" fmla="*/ 407575 h 1405699"/>
              <a:gd name="connsiteX20068" fmla="*/ 732187 w 2810446"/>
              <a:gd name="connsiteY20068" fmla="*/ 410718 h 1405699"/>
              <a:gd name="connsiteX20069" fmla="*/ 735330 w 2810446"/>
              <a:gd name="connsiteY20069" fmla="*/ 413861 h 1405699"/>
              <a:gd name="connsiteX20070" fmla="*/ 740759 w 2810446"/>
              <a:gd name="connsiteY20070" fmla="*/ 401860 h 1405699"/>
              <a:gd name="connsiteX20071" fmla="*/ 743903 w 2810446"/>
              <a:gd name="connsiteY20071" fmla="*/ 398717 h 1405699"/>
              <a:gd name="connsiteX20072" fmla="*/ 740759 w 2810446"/>
              <a:gd name="connsiteY20072" fmla="*/ 395573 h 1405699"/>
              <a:gd name="connsiteX20073" fmla="*/ 737616 w 2810446"/>
              <a:gd name="connsiteY20073" fmla="*/ 398717 h 1405699"/>
              <a:gd name="connsiteX20074" fmla="*/ 740759 w 2810446"/>
              <a:gd name="connsiteY20074" fmla="*/ 401860 h 1405699"/>
              <a:gd name="connsiteX20075" fmla="*/ 746379 w 2810446"/>
              <a:gd name="connsiteY20075" fmla="*/ 389858 h 1405699"/>
              <a:gd name="connsiteX20076" fmla="*/ 749522 w 2810446"/>
              <a:gd name="connsiteY20076" fmla="*/ 386715 h 1405699"/>
              <a:gd name="connsiteX20077" fmla="*/ 746379 w 2810446"/>
              <a:gd name="connsiteY20077" fmla="*/ 383572 h 1405699"/>
              <a:gd name="connsiteX20078" fmla="*/ 743236 w 2810446"/>
              <a:gd name="connsiteY20078" fmla="*/ 386715 h 1405699"/>
              <a:gd name="connsiteX20079" fmla="*/ 746379 w 2810446"/>
              <a:gd name="connsiteY20079" fmla="*/ 389858 h 1405699"/>
              <a:gd name="connsiteX20080" fmla="*/ 752189 w 2810446"/>
              <a:gd name="connsiteY20080" fmla="*/ 378047 h 1405699"/>
              <a:gd name="connsiteX20081" fmla="*/ 755333 w 2810446"/>
              <a:gd name="connsiteY20081" fmla="*/ 374904 h 1405699"/>
              <a:gd name="connsiteX20082" fmla="*/ 752189 w 2810446"/>
              <a:gd name="connsiteY20082" fmla="*/ 371761 h 1405699"/>
              <a:gd name="connsiteX20083" fmla="*/ 749046 w 2810446"/>
              <a:gd name="connsiteY20083" fmla="*/ 374904 h 1405699"/>
              <a:gd name="connsiteX20084" fmla="*/ 752189 w 2810446"/>
              <a:gd name="connsiteY20084" fmla="*/ 378047 h 1405699"/>
              <a:gd name="connsiteX20085" fmla="*/ 758285 w 2810446"/>
              <a:gd name="connsiteY20085" fmla="*/ 366236 h 1405699"/>
              <a:gd name="connsiteX20086" fmla="*/ 761429 w 2810446"/>
              <a:gd name="connsiteY20086" fmla="*/ 363093 h 1405699"/>
              <a:gd name="connsiteX20087" fmla="*/ 758285 w 2810446"/>
              <a:gd name="connsiteY20087" fmla="*/ 359950 h 1405699"/>
              <a:gd name="connsiteX20088" fmla="*/ 755142 w 2810446"/>
              <a:gd name="connsiteY20088" fmla="*/ 363093 h 1405699"/>
              <a:gd name="connsiteX20089" fmla="*/ 758285 w 2810446"/>
              <a:gd name="connsiteY20089" fmla="*/ 366236 h 1405699"/>
              <a:gd name="connsiteX20090" fmla="*/ 764572 w 2810446"/>
              <a:gd name="connsiteY20090" fmla="*/ 354616 h 1405699"/>
              <a:gd name="connsiteX20091" fmla="*/ 767715 w 2810446"/>
              <a:gd name="connsiteY20091" fmla="*/ 351473 h 1405699"/>
              <a:gd name="connsiteX20092" fmla="*/ 764572 w 2810446"/>
              <a:gd name="connsiteY20092" fmla="*/ 348329 h 1405699"/>
              <a:gd name="connsiteX20093" fmla="*/ 761429 w 2810446"/>
              <a:gd name="connsiteY20093" fmla="*/ 351473 h 1405699"/>
              <a:gd name="connsiteX20094" fmla="*/ 764572 w 2810446"/>
              <a:gd name="connsiteY20094" fmla="*/ 354616 h 1405699"/>
              <a:gd name="connsiteX20095" fmla="*/ 771049 w 2810446"/>
              <a:gd name="connsiteY20095" fmla="*/ 343091 h 1405699"/>
              <a:gd name="connsiteX20096" fmla="*/ 774192 w 2810446"/>
              <a:gd name="connsiteY20096" fmla="*/ 339947 h 1405699"/>
              <a:gd name="connsiteX20097" fmla="*/ 771049 w 2810446"/>
              <a:gd name="connsiteY20097" fmla="*/ 336804 h 1405699"/>
              <a:gd name="connsiteX20098" fmla="*/ 767906 w 2810446"/>
              <a:gd name="connsiteY20098" fmla="*/ 339947 h 1405699"/>
              <a:gd name="connsiteX20099" fmla="*/ 771049 w 2810446"/>
              <a:gd name="connsiteY20099" fmla="*/ 343091 h 1405699"/>
              <a:gd name="connsiteX20100" fmla="*/ 777716 w 2810446"/>
              <a:gd name="connsiteY20100" fmla="*/ 331661 h 1405699"/>
              <a:gd name="connsiteX20101" fmla="*/ 780860 w 2810446"/>
              <a:gd name="connsiteY20101" fmla="*/ 328517 h 1405699"/>
              <a:gd name="connsiteX20102" fmla="*/ 777716 w 2810446"/>
              <a:gd name="connsiteY20102" fmla="*/ 325374 h 1405699"/>
              <a:gd name="connsiteX20103" fmla="*/ 774573 w 2810446"/>
              <a:gd name="connsiteY20103" fmla="*/ 328517 h 1405699"/>
              <a:gd name="connsiteX20104" fmla="*/ 777716 w 2810446"/>
              <a:gd name="connsiteY20104" fmla="*/ 331661 h 1405699"/>
              <a:gd name="connsiteX20105" fmla="*/ 784574 w 2810446"/>
              <a:gd name="connsiteY20105" fmla="*/ 320326 h 1405699"/>
              <a:gd name="connsiteX20106" fmla="*/ 787718 w 2810446"/>
              <a:gd name="connsiteY20106" fmla="*/ 317183 h 1405699"/>
              <a:gd name="connsiteX20107" fmla="*/ 784574 w 2810446"/>
              <a:gd name="connsiteY20107" fmla="*/ 314039 h 1405699"/>
              <a:gd name="connsiteX20108" fmla="*/ 781431 w 2810446"/>
              <a:gd name="connsiteY20108" fmla="*/ 317183 h 1405699"/>
              <a:gd name="connsiteX20109" fmla="*/ 784574 w 2810446"/>
              <a:gd name="connsiteY20109" fmla="*/ 320326 h 1405699"/>
              <a:gd name="connsiteX20110" fmla="*/ 791718 w 2810446"/>
              <a:gd name="connsiteY20110" fmla="*/ 309182 h 1405699"/>
              <a:gd name="connsiteX20111" fmla="*/ 794861 w 2810446"/>
              <a:gd name="connsiteY20111" fmla="*/ 306038 h 1405699"/>
              <a:gd name="connsiteX20112" fmla="*/ 791718 w 2810446"/>
              <a:gd name="connsiteY20112" fmla="*/ 302895 h 1405699"/>
              <a:gd name="connsiteX20113" fmla="*/ 788575 w 2810446"/>
              <a:gd name="connsiteY20113" fmla="*/ 306038 h 1405699"/>
              <a:gd name="connsiteX20114" fmla="*/ 791718 w 2810446"/>
              <a:gd name="connsiteY20114" fmla="*/ 309182 h 1405699"/>
              <a:gd name="connsiteX20115" fmla="*/ 798957 w 2810446"/>
              <a:gd name="connsiteY20115" fmla="*/ 298133 h 1405699"/>
              <a:gd name="connsiteX20116" fmla="*/ 802100 w 2810446"/>
              <a:gd name="connsiteY20116" fmla="*/ 294989 h 1405699"/>
              <a:gd name="connsiteX20117" fmla="*/ 798957 w 2810446"/>
              <a:gd name="connsiteY20117" fmla="*/ 291846 h 1405699"/>
              <a:gd name="connsiteX20118" fmla="*/ 795814 w 2810446"/>
              <a:gd name="connsiteY20118" fmla="*/ 294989 h 1405699"/>
              <a:gd name="connsiteX20119" fmla="*/ 798957 w 2810446"/>
              <a:gd name="connsiteY20119" fmla="*/ 298133 h 1405699"/>
              <a:gd name="connsiteX20120" fmla="*/ 806482 w 2810446"/>
              <a:gd name="connsiteY20120" fmla="*/ 287274 h 1405699"/>
              <a:gd name="connsiteX20121" fmla="*/ 809625 w 2810446"/>
              <a:gd name="connsiteY20121" fmla="*/ 284131 h 1405699"/>
              <a:gd name="connsiteX20122" fmla="*/ 806482 w 2810446"/>
              <a:gd name="connsiteY20122" fmla="*/ 280988 h 1405699"/>
              <a:gd name="connsiteX20123" fmla="*/ 803338 w 2810446"/>
              <a:gd name="connsiteY20123" fmla="*/ 284131 h 1405699"/>
              <a:gd name="connsiteX20124" fmla="*/ 806482 w 2810446"/>
              <a:gd name="connsiteY20124" fmla="*/ 287274 h 1405699"/>
              <a:gd name="connsiteX20125" fmla="*/ 814102 w 2810446"/>
              <a:gd name="connsiteY20125" fmla="*/ 276416 h 1405699"/>
              <a:gd name="connsiteX20126" fmla="*/ 817245 w 2810446"/>
              <a:gd name="connsiteY20126" fmla="*/ 273272 h 1405699"/>
              <a:gd name="connsiteX20127" fmla="*/ 814102 w 2810446"/>
              <a:gd name="connsiteY20127" fmla="*/ 270129 h 1405699"/>
              <a:gd name="connsiteX20128" fmla="*/ 810959 w 2810446"/>
              <a:gd name="connsiteY20128" fmla="*/ 273272 h 1405699"/>
              <a:gd name="connsiteX20129" fmla="*/ 814102 w 2810446"/>
              <a:gd name="connsiteY20129" fmla="*/ 276416 h 1405699"/>
              <a:gd name="connsiteX20130" fmla="*/ 882301 w 2810446"/>
              <a:gd name="connsiteY20130" fmla="*/ 195644 h 1405699"/>
              <a:gd name="connsiteX20131" fmla="*/ 885444 w 2810446"/>
              <a:gd name="connsiteY20131" fmla="*/ 192500 h 1405699"/>
              <a:gd name="connsiteX20132" fmla="*/ 882301 w 2810446"/>
              <a:gd name="connsiteY20132" fmla="*/ 189357 h 1405699"/>
              <a:gd name="connsiteX20133" fmla="*/ 879158 w 2810446"/>
              <a:gd name="connsiteY20133" fmla="*/ 192500 h 1405699"/>
              <a:gd name="connsiteX20134" fmla="*/ 882301 w 2810446"/>
              <a:gd name="connsiteY20134" fmla="*/ 195644 h 1405699"/>
              <a:gd name="connsiteX20135" fmla="*/ 891540 w 2810446"/>
              <a:gd name="connsiteY20135" fmla="*/ 186214 h 1405699"/>
              <a:gd name="connsiteX20136" fmla="*/ 894683 w 2810446"/>
              <a:gd name="connsiteY20136" fmla="*/ 183071 h 1405699"/>
              <a:gd name="connsiteX20137" fmla="*/ 891540 w 2810446"/>
              <a:gd name="connsiteY20137" fmla="*/ 179927 h 1405699"/>
              <a:gd name="connsiteX20138" fmla="*/ 888397 w 2810446"/>
              <a:gd name="connsiteY20138" fmla="*/ 183071 h 1405699"/>
              <a:gd name="connsiteX20139" fmla="*/ 891540 w 2810446"/>
              <a:gd name="connsiteY20139" fmla="*/ 186214 h 1405699"/>
              <a:gd name="connsiteX20140" fmla="*/ 901065 w 2810446"/>
              <a:gd name="connsiteY20140" fmla="*/ 176975 h 1405699"/>
              <a:gd name="connsiteX20141" fmla="*/ 904208 w 2810446"/>
              <a:gd name="connsiteY20141" fmla="*/ 173831 h 1405699"/>
              <a:gd name="connsiteX20142" fmla="*/ 901065 w 2810446"/>
              <a:gd name="connsiteY20142" fmla="*/ 170688 h 1405699"/>
              <a:gd name="connsiteX20143" fmla="*/ 897922 w 2810446"/>
              <a:gd name="connsiteY20143" fmla="*/ 173831 h 1405699"/>
              <a:gd name="connsiteX20144" fmla="*/ 901065 w 2810446"/>
              <a:gd name="connsiteY20144" fmla="*/ 176975 h 1405699"/>
              <a:gd name="connsiteX20145" fmla="*/ 910685 w 2810446"/>
              <a:gd name="connsiteY20145" fmla="*/ 167926 h 1405699"/>
              <a:gd name="connsiteX20146" fmla="*/ 913829 w 2810446"/>
              <a:gd name="connsiteY20146" fmla="*/ 164783 h 1405699"/>
              <a:gd name="connsiteX20147" fmla="*/ 910685 w 2810446"/>
              <a:gd name="connsiteY20147" fmla="*/ 161639 h 1405699"/>
              <a:gd name="connsiteX20148" fmla="*/ 907542 w 2810446"/>
              <a:gd name="connsiteY20148" fmla="*/ 164783 h 1405699"/>
              <a:gd name="connsiteX20149" fmla="*/ 910685 w 2810446"/>
              <a:gd name="connsiteY20149" fmla="*/ 167926 h 1405699"/>
              <a:gd name="connsiteX20150" fmla="*/ 920496 w 2810446"/>
              <a:gd name="connsiteY20150" fmla="*/ 159068 h 1405699"/>
              <a:gd name="connsiteX20151" fmla="*/ 923639 w 2810446"/>
              <a:gd name="connsiteY20151" fmla="*/ 155924 h 1405699"/>
              <a:gd name="connsiteX20152" fmla="*/ 920496 w 2810446"/>
              <a:gd name="connsiteY20152" fmla="*/ 152781 h 1405699"/>
              <a:gd name="connsiteX20153" fmla="*/ 917353 w 2810446"/>
              <a:gd name="connsiteY20153" fmla="*/ 155924 h 1405699"/>
              <a:gd name="connsiteX20154" fmla="*/ 920496 w 2810446"/>
              <a:gd name="connsiteY20154" fmla="*/ 159068 h 1405699"/>
              <a:gd name="connsiteX20155" fmla="*/ 930497 w 2810446"/>
              <a:gd name="connsiteY20155" fmla="*/ 150305 h 1405699"/>
              <a:gd name="connsiteX20156" fmla="*/ 933640 w 2810446"/>
              <a:gd name="connsiteY20156" fmla="*/ 147161 h 1405699"/>
              <a:gd name="connsiteX20157" fmla="*/ 930497 w 2810446"/>
              <a:gd name="connsiteY20157" fmla="*/ 144018 h 1405699"/>
              <a:gd name="connsiteX20158" fmla="*/ 927354 w 2810446"/>
              <a:gd name="connsiteY20158" fmla="*/ 147161 h 1405699"/>
              <a:gd name="connsiteX20159" fmla="*/ 930497 w 2810446"/>
              <a:gd name="connsiteY20159" fmla="*/ 150305 h 1405699"/>
              <a:gd name="connsiteX20160" fmla="*/ 940594 w 2810446"/>
              <a:gd name="connsiteY20160" fmla="*/ 141827 h 1405699"/>
              <a:gd name="connsiteX20161" fmla="*/ 943737 w 2810446"/>
              <a:gd name="connsiteY20161" fmla="*/ 138684 h 1405699"/>
              <a:gd name="connsiteX20162" fmla="*/ 940594 w 2810446"/>
              <a:gd name="connsiteY20162" fmla="*/ 135541 h 1405699"/>
              <a:gd name="connsiteX20163" fmla="*/ 937451 w 2810446"/>
              <a:gd name="connsiteY20163" fmla="*/ 138684 h 1405699"/>
              <a:gd name="connsiteX20164" fmla="*/ 940594 w 2810446"/>
              <a:gd name="connsiteY20164" fmla="*/ 141827 h 1405699"/>
              <a:gd name="connsiteX20165" fmla="*/ 950881 w 2810446"/>
              <a:gd name="connsiteY20165" fmla="*/ 133445 h 1405699"/>
              <a:gd name="connsiteX20166" fmla="*/ 954024 w 2810446"/>
              <a:gd name="connsiteY20166" fmla="*/ 130302 h 1405699"/>
              <a:gd name="connsiteX20167" fmla="*/ 950881 w 2810446"/>
              <a:gd name="connsiteY20167" fmla="*/ 127159 h 1405699"/>
              <a:gd name="connsiteX20168" fmla="*/ 947738 w 2810446"/>
              <a:gd name="connsiteY20168" fmla="*/ 130302 h 1405699"/>
              <a:gd name="connsiteX20169" fmla="*/ 950881 w 2810446"/>
              <a:gd name="connsiteY20169" fmla="*/ 133445 h 1405699"/>
              <a:gd name="connsiteX20170" fmla="*/ 961263 w 2810446"/>
              <a:gd name="connsiteY20170" fmla="*/ 125349 h 1405699"/>
              <a:gd name="connsiteX20171" fmla="*/ 964406 w 2810446"/>
              <a:gd name="connsiteY20171" fmla="*/ 122206 h 1405699"/>
              <a:gd name="connsiteX20172" fmla="*/ 961263 w 2810446"/>
              <a:gd name="connsiteY20172" fmla="*/ 119063 h 1405699"/>
              <a:gd name="connsiteX20173" fmla="*/ 958120 w 2810446"/>
              <a:gd name="connsiteY20173" fmla="*/ 122206 h 1405699"/>
              <a:gd name="connsiteX20174" fmla="*/ 961263 w 2810446"/>
              <a:gd name="connsiteY20174" fmla="*/ 125349 h 1405699"/>
              <a:gd name="connsiteX20175" fmla="*/ 971836 w 2810446"/>
              <a:gd name="connsiteY20175" fmla="*/ 117348 h 1405699"/>
              <a:gd name="connsiteX20176" fmla="*/ 974979 w 2810446"/>
              <a:gd name="connsiteY20176" fmla="*/ 114205 h 1405699"/>
              <a:gd name="connsiteX20177" fmla="*/ 971836 w 2810446"/>
              <a:gd name="connsiteY20177" fmla="*/ 111062 h 1405699"/>
              <a:gd name="connsiteX20178" fmla="*/ 968693 w 2810446"/>
              <a:gd name="connsiteY20178" fmla="*/ 114205 h 1405699"/>
              <a:gd name="connsiteX20179" fmla="*/ 971836 w 2810446"/>
              <a:gd name="connsiteY20179" fmla="*/ 117348 h 1405699"/>
              <a:gd name="connsiteX20180" fmla="*/ 982504 w 2810446"/>
              <a:gd name="connsiteY20180" fmla="*/ 109538 h 1405699"/>
              <a:gd name="connsiteX20181" fmla="*/ 985647 w 2810446"/>
              <a:gd name="connsiteY20181" fmla="*/ 106394 h 1405699"/>
              <a:gd name="connsiteX20182" fmla="*/ 982504 w 2810446"/>
              <a:gd name="connsiteY20182" fmla="*/ 103251 h 1405699"/>
              <a:gd name="connsiteX20183" fmla="*/ 979361 w 2810446"/>
              <a:gd name="connsiteY20183" fmla="*/ 106394 h 1405699"/>
              <a:gd name="connsiteX20184" fmla="*/ 982504 w 2810446"/>
              <a:gd name="connsiteY20184" fmla="*/ 109538 h 1405699"/>
              <a:gd name="connsiteX20185" fmla="*/ 993362 w 2810446"/>
              <a:gd name="connsiteY20185" fmla="*/ 102013 h 1405699"/>
              <a:gd name="connsiteX20186" fmla="*/ 996506 w 2810446"/>
              <a:gd name="connsiteY20186" fmla="*/ 98870 h 1405699"/>
              <a:gd name="connsiteX20187" fmla="*/ 993362 w 2810446"/>
              <a:gd name="connsiteY20187" fmla="*/ 95726 h 1405699"/>
              <a:gd name="connsiteX20188" fmla="*/ 990219 w 2810446"/>
              <a:gd name="connsiteY20188" fmla="*/ 98870 h 1405699"/>
              <a:gd name="connsiteX20189" fmla="*/ 993362 w 2810446"/>
              <a:gd name="connsiteY20189" fmla="*/ 102013 h 1405699"/>
              <a:gd name="connsiteX20190" fmla="*/ 1004316 w 2810446"/>
              <a:gd name="connsiteY20190" fmla="*/ 94583 h 1405699"/>
              <a:gd name="connsiteX20191" fmla="*/ 1007459 w 2810446"/>
              <a:gd name="connsiteY20191" fmla="*/ 91440 h 1405699"/>
              <a:gd name="connsiteX20192" fmla="*/ 1004316 w 2810446"/>
              <a:gd name="connsiteY20192" fmla="*/ 88297 h 1405699"/>
              <a:gd name="connsiteX20193" fmla="*/ 1001173 w 2810446"/>
              <a:gd name="connsiteY20193" fmla="*/ 91440 h 1405699"/>
              <a:gd name="connsiteX20194" fmla="*/ 1004316 w 2810446"/>
              <a:gd name="connsiteY20194" fmla="*/ 94583 h 1405699"/>
              <a:gd name="connsiteX20195" fmla="*/ 1015460 w 2810446"/>
              <a:gd name="connsiteY20195" fmla="*/ 87440 h 1405699"/>
              <a:gd name="connsiteX20196" fmla="*/ 1018604 w 2810446"/>
              <a:gd name="connsiteY20196" fmla="*/ 84296 h 1405699"/>
              <a:gd name="connsiteX20197" fmla="*/ 1015460 w 2810446"/>
              <a:gd name="connsiteY20197" fmla="*/ 81153 h 1405699"/>
              <a:gd name="connsiteX20198" fmla="*/ 1012317 w 2810446"/>
              <a:gd name="connsiteY20198" fmla="*/ 84296 h 1405699"/>
              <a:gd name="connsiteX20199" fmla="*/ 1015460 w 2810446"/>
              <a:gd name="connsiteY20199" fmla="*/ 87440 h 1405699"/>
              <a:gd name="connsiteX20200" fmla="*/ 1026700 w 2810446"/>
              <a:gd name="connsiteY20200" fmla="*/ 80391 h 1405699"/>
              <a:gd name="connsiteX20201" fmla="*/ 1029843 w 2810446"/>
              <a:gd name="connsiteY20201" fmla="*/ 77248 h 1405699"/>
              <a:gd name="connsiteX20202" fmla="*/ 1026700 w 2810446"/>
              <a:gd name="connsiteY20202" fmla="*/ 74105 h 1405699"/>
              <a:gd name="connsiteX20203" fmla="*/ 1023557 w 2810446"/>
              <a:gd name="connsiteY20203" fmla="*/ 77248 h 1405699"/>
              <a:gd name="connsiteX20204" fmla="*/ 1026700 w 2810446"/>
              <a:gd name="connsiteY20204" fmla="*/ 80391 h 1405699"/>
              <a:gd name="connsiteX20205" fmla="*/ 1038035 w 2810446"/>
              <a:gd name="connsiteY20205" fmla="*/ 73628 h 1405699"/>
              <a:gd name="connsiteX20206" fmla="*/ 1041178 w 2810446"/>
              <a:gd name="connsiteY20206" fmla="*/ 70485 h 1405699"/>
              <a:gd name="connsiteX20207" fmla="*/ 1038035 w 2810446"/>
              <a:gd name="connsiteY20207" fmla="*/ 67342 h 1405699"/>
              <a:gd name="connsiteX20208" fmla="*/ 1034891 w 2810446"/>
              <a:gd name="connsiteY20208" fmla="*/ 70485 h 1405699"/>
              <a:gd name="connsiteX20209" fmla="*/ 1038035 w 2810446"/>
              <a:gd name="connsiteY20209" fmla="*/ 73628 h 1405699"/>
              <a:gd name="connsiteX20210" fmla="*/ 1049560 w 2810446"/>
              <a:gd name="connsiteY20210" fmla="*/ 67056 h 1405699"/>
              <a:gd name="connsiteX20211" fmla="*/ 1052703 w 2810446"/>
              <a:gd name="connsiteY20211" fmla="*/ 63913 h 1405699"/>
              <a:gd name="connsiteX20212" fmla="*/ 1049560 w 2810446"/>
              <a:gd name="connsiteY20212" fmla="*/ 60770 h 1405699"/>
              <a:gd name="connsiteX20213" fmla="*/ 1046417 w 2810446"/>
              <a:gd name="connsiteY20213" fmla="*/ 63913 h 1405699"/>
              <a:gd name="connsiteX20214" fmla="*/ 1049560 w 2810446"/>
              <a:gd name="connsiteY20214" fmla="*/ 67056 h 1405699"/>
              <a:gd name="connsiteX20215" fmla="*/ 1061085 w 2810446"/>
              <a:gd name="connsiteY20215" fmla="*/ 60674 h 1405699"/>
              <a:gd name="connsiteX20216" fmla="*/ 1064228 w 2810446"/>
              <a:gd name="connsiteY20216" fmla="*/ 57531 h 1405699"/>
              <a:gd name="connsiteX20217" fmla="*/ 1061085 w 2810446"/>
              <a:gd name="connsiteY20217" fmla="*/ 54388 h 1405699"/>
              <a:gd name="connsiteX20218" fmla="*/ 1057942 w 2810446"/>
              <a:gd name="connsiteY20218" fmla="*/ 57531 h 1405699"/>
              <a:gd name="connsiteX20219" fmla="*/ 1061085 w 2810446"/>
              <a:gd name="connsiteY20219" fmla="*/ 60674 h 1405699"/>
              <a:gd name="connsiteX20220" fmla="*/ 1072801 w 2810446"/>
              <a:gd name="connsiteY20220" fmla="*/ 54578 h 1405699"/>
              <a:gd name="connsiteX20221" fmla="*/ 1075944 w 2810446"/>
              <a:gd name="connsiteY20221" fmla="*/ 51435 h 1405699"/>
              <a:gd name="connsiteX20222" fmla="*/ 1072801 w 2810446"/>
              <a:gd name="connsiteY20222" fmla="*/ 48292 h 1405699"/>
              <a:gd name="connsiteX20223" fmla="*/ 1069658 w 2810446"/>
              <a:gd name="connsiteY20223" fmla="*/ 51435 h 1405699"/>
              <a:gd name="connsiteX20224" fmla="*/ 1072801 w 2810446"/>
              <a:gd name="connsiteY20224" fmla="*/ 54578 h 1405699"/>
              <a:gd name="connsiteX20225" fmla="*/ 1084612 w 2810446"/>
              <a:gd name="connsiteY20225" fmla="*/ 48578 h 1405699"/>
              <a:gd name="connsiteX20226" fmla="*/ 1087755 w 2810446"/>
              <a:gd name="connsiteY20226" fmla="*/ 45434 h 1405699"/>
              <a:gd name="connsiteX20227" fmla="*/ 1084612 w 2810446"/>
              <a:gd name="connsiteY20227" fmla="*/ 42291 h 1405699"/>
              <a:gd name="connsiteX20228" fmla="*/ 1081469 w 2810446"/>
              <a:gd name="connsiteY20228" fmla="*/ 45434 h 1405699"/>
              <a:gd name="connsiteX20229" fmla="*/ 1084612 w 2810446"/>
              <a:gd name="connsiteY20229" fmla="*/ 48578 h 1405699"/>
              <a:gd name="connsiteX20230" fmla="*/ 1096518 w 2810446"/>
              <a:gd name="connsiteY20230" fmla="*/ 42863 h 1405699"/>
              <a:gd name="connsiteX20231" fmla="*/ 1099661 w 2810446"/>
              <a:gd name="connsiteY20231" fmla="*/ 39719 h 1405699"/>
              <a:gd name="connsiteX20232" fmla="*/ 1096518 w 2810446"/>
              <a:gd name="connsiteY20232" fmla="*/ 36576 h 1405699"/>
              <a:gd name="connsiteX20233" fmla="*/ 1093375 w 2810446"/>
              <a:gd name="connsiteY20233" fmla="*/ 39719 h 1405699"/>
              <a:gd name="connsiteX20234" fmla="*/ 1096518 w 2810446"/>
              <a:gd name="connsiteY20234" fmla="*/ 42863 h 1405699"/>
              <a:gd name="connsiteX20235" fmla="*/ 1108520 w 2810446"/>
              <a:gd name="connsiteY20235" fmla="*/ 37338 h 1405699"/>
              <a:gd name="connsiteX20236" fmla="*/ 1111663 w 2810446"/>
              <a:gd name="connsiteY20236" fmla="*/ 34195 h 1405699"/>
              <a:gd name="connsiteX20237" fmla="*/ 1108520 w 2810446"/>
              <a:gd name="connsiteY20237" fmla="*/ 31052 h 1405699"/>
              <a:gd name="connsiteX20238" fmla="*/ 1105376 w 2810446"/>
              <a:gd name="connsiteY20238" fmla="*/ 34195 h 1405699"/>
              <a:gd name="connsiteX20239" fmla="*/ 1108520 w 2810446"/>
              <a:gd name="connsiteY20239" fmla="*/ 37338 h 1405699"/>
              <a:gd name="connsiteX20240" fmla="*/ 1120712 w 2810446"/>
              <a:gd name="connsiteY20240" fmla="*/ 32004 h 1405699"/>
              <a:gd name="connsiteX20241" fmla="*/ 1123855 w 2810446"/>
              <a:gd name="connsiteY20241" fmla="*/ 28861 h 1405699"/>
              <a:gd name="connsiteX20242" fmla="*/ 1120712 w 2810446"/>
              <a:gd name="connsiteY20242" fmla="*/ 25718 h 1405699"/>
              <a:gd name="connsiteX20243" fmla="*/ 1117568 w 2810446"/>
              <a:gd name="connsiteY20243" fmla="*/ 28861 h 1405699"/>
              <a:gd name="connsiteX20244" fmla="*/ 1120712 w 2810446"/>
              <a:gd name="connsiteY20244" fmla="*/ 32004 h 1405699"/>
              <a:gd name="connsiteX20245" fmla="*/ 1132904 w 2810446"/>
              <a:gd name="connsiteY20245" fmla="*/ 26956 h 1405699"/>
              <a:gd name="connsiteX20246" fmla="*/ 1136047 w 2810446"/>
              <a:gd name="connsiteY20246" fmla="*/ 23813 h 1405699"/>
              <a:gd name="connsiteX20247" fmla="*/ 1132904 w 2810446"/>
              <a:gd name="connsiteY20247" fmla="*/ 20669 h 1405699"/>
              <a:gd name="connsiteX20248" fmla="*/ 1129760 w 2810446"/>
              <a:gd name="connsiteY20248" fmla="*/ 23813 h 1405699"/>
              <a:gd name="connsiteX20249" fmla="*/ 1132904 w 2810446"/>
              <a:gd name="connsiteY20249" fmla="*/ 26956 h 1405699"/>
              <a:gd name="connsiteX20250" fmla="*/ 1145191 w 2810446"/>
              <a:gd name="connsiteY20250" fmla="*/ 22003 h 1405699"/>
              <a:gd name="connsiteX20251" fmla="*/ 1148334 w 2810446"/>
              <a:gd name="connsiteY20251" fmla="*/ 18860 h 1405699"/>
              <a:gd name="connsiteX20252" fmla="*/ 1145191 w 2810446"/>
              <a:gd name="connsiteY20252" fmla="*/ 15716 h 1405699"/>
              <a:gd name="connsiteX20253" fmla="*/ 1142048 w 2810446"/>
              <a:gd name="connsiteY20253" fmla="*/ 18860 h 1405699"/>
              <a:gd name="connsiteX20254" fmla="*/ 1145191 w 2810446"/>
              <a:gd name="connsiteY20254" fmla="*/ 22003 h 1405699"/>
              <a:gd name="connsiteX20255" fmla="*/ 1759458 w 2810446"/>
              <a:gd name="connsiteY20255" fmla="*/ 60674 h 1405699"/>
              <a:gd name="connsiteX20256" fmla="*/ 1762601 w 2810446"/>
              <a:gd name="connsiteY20256" fmla="*/ 57531 h 1405699"/>
              <a:gd name="connsiteX20257" fmla="*/ 1759458 w 2810446"/>
              <a:gd name="connsiteY20257" fmla="*/ 54388 h 1405699"/>
              <a:gd name="connsiteX20258" fmla="*/ 1756315 w 2810446"/>
              <a:gd name="connsiteY20258" fmla="*/ 57531 h 1405699"/>
              <a:gd name="connsiteX20259" fmla="*/ 1759458 w 2810446"/>
              <a:gd name="connsiteY20259" fmla="*/ 60674 h 1405699"/>
              <a:gd name="connsiteX20260" fmla="*/ 1771079 w 2810446"/>
              <a:gd name="connsiteY20260" fmla="*/ 67056 h 1405699"/>
              <a:gd name="connsiteX20261" fmla="*/ 1774222 w 2810446"/>
              <a:gd name="connsiteY20261" fmla="*/ 63913 h 1405699"/>
              <a:gd name="connsiteX20262" fmla="*/ 1771079 w 2810446"/>
              <a:gd name="connsiteY20262" fmla="*/ 60770 h 1405699"/>
              <a:gd name="connsiteX20263" fmla="*/ 1767935 w 2810446"/>
              <a:gd name="connsiteY20263" fmla="*/ 63913 h 1405699"/>
              <a:gd name="connsiteX20264" fmla="*/ 1771079 w 2810446"/>
              <a:gd name="connsiteY20264" fmla="*/ 67056 h 1405699"/>
              <a:gd name="connsiteX20265" fmla="*/ 1782509 w 2810446"/>
              <a:gd name="connsiteY20265" fmla="*/ 73628 h 1405699"/>
              <a:gd name="connsiteX20266" fmla="*/ 1785652 w 2810446"/>
              <a:gd name="connsiteY20266" fmla="*/ 70485 h 1405699"/>
              <a:gd name="connsiteX20267" fmla="*/ 1782509 w 2810446"/>
              <a:gd name="connsiteY20267" fmla="*/ 67342 h 1405699"/>
              <a:gd name="connsiteX20268" fmla="*/ 1779365 w 2810446"/>
              <a:gd name="connsiteY20268" fmla="*/ 70485 h 1405699"/>
              <a:gd name="connsiteX20269" fmla="*/ 1782509 w 2810446"/>
              <a:gd name="connsiteY20269" fmla="*/ 73628 h 1405699"/>
              <a:gd name="connsiteX20270" fmla="*/ 1793939 w 2810446"/>
              <a:gd name="connsiteY20270" fmla="*/ 80391 h 1405699"/>
              <a:gd name="connsiteX20271" fmla="*/ 1797082 w 2810446"/>
              <a:gd name="connsiteY20271" fmla="*/ 77248 h 1405699"/>
              <a:gd name="connsiteX20272" fmla="*/ 1793939 w 2810446"/>
              <a:gd name="connsiteY20272" fmla="*/ 74105 h 1405699"/>
              <a:gd name="connsiteX20273" fmla="*/ 1790795 w 2810446"/>
              <a:gd name="connsiteY20273" fmla="*/ 77248 h 1405699"/>
              <a:gd name="connsiteX20274" fmla="*/ 1793939 w 2810446"/>
              <a:gd name="connsiteY20274" fmla="*/ 80391 h 1405699"/>
              <a:gd name="connsiteX20275" fmla="*/ 1947482 w 2810446"/>
              <a:gd name="connsiteY20275" fmla="*/ 205169 h 1405699"/>
              <a:gd name="connsiteX20276" fmla="*/ 1950625 w 2810446"/>
              <a:gd name="connsiteY20276" fmla="*/ 202025 h 1405699"/>
              <a:gd name="connsiteX20277" fmla="*/ 1947482 w 2810446"/>
              <a:gd name="connsiteY20277" fmla="*/ 198882 h 1405699"/>
              <a:gd name="connsiteX20278" fmla="*/ 1944338 w 2810446"/>
              <a:gd name="connsiteY20278" fmla="*/ 202025 h 1405699"/>
              <a:gd name="connsiteX20279" fmla="*/ 1947482 w 2810446"/>
              <a:gd name="connsiteY20279" fmla="*/ 205169 h 1405699"/>
              <a:gd name="connsiteX20280" fmla="*/ 1956435 w 2810446"/>
              <a:gd name="connsiteY20280" fmla="*/ 214884 h 1405699"/>
              <a:gd name="connsiteX20281" fmla="*/ 1959578 w 2810446"/>
              <a:gd name="connsiteY20281" fmla="*/ 211741 h 1405699"/>
              <a:gd name="connsiteX20282" fmla="*/ 1956435 w 2810446"/>
              <a:gd name="connsiteY20282" fmla="*/ 208598 h 1405699"/>
              <a:gd name="connsiteX20283" fmla="*/ 1953292 w 2810446"/>
              <a:gd name="connsiteY20283" fmla="*/ 211741 h 1405699"/>
              <a:gd name="connsiteX20284" fmla="*/ 1956435 w 2810446"/>
              <a:gd name="connsiteY20284" fmla="*/ 214884 h 1405699"/>
              <a:gd name="connsiteX20285" fmla="*/ 1965198 w 2810446"/>
              <a:gd name="connsiteY20285" fmla="*/ 224790 h 1405699"/>
              <a:gd name="connsiteX20286" fmla="*/ 1968341 w 2810446"/>
              <a:gd name="connsiteY20286" fmla="*/ 221647 h 1405699"/>
              <a:gd name="connsiteX20287" fmla="*/ 1965198 w 2810446"/>
              <a:gd name="connsiteY20287" fmla="*/ 218504 h 1405699"/>
              <a:gd name="connsiteX20288" fmla="*/ 1962055 w 2810446"/>
              <a:gd name="connsiteY20288" fmla="*/ 221647 h 1405699"/>
              <a:gd name="connsiteX20289" fmla="*/ 1965198 w 2810446"/>
              <a:gd name="connsiteY20289" fmla="*/ 224790 h 1405699"/>
              <a:gd name="connsiteX20290" fmla="*/ 1973866 w 2810446"/>
              <a:gd name="connsiteY20290" fmla="*/ 234791 h 1405699"/>
              <a:gd name="connsiteX20291" fmla="*/ 1977009 w 2810446"/>
              <a:gd name="connsiteY20291" fmla="*/ 231648 h 1405699"/>
              <a:gd name="connsiteX20292" fmla="*/ 1973866 w 2810446"/>
              <a:gd name="connsiteY20292" fmla="*/ 228505 h 1405699"/>
              <a:gd name="connsiteX20293" fmla="*/ 1970723 w 2810446"/>
              <a:gd name="connsiteY20293" fmla="*/ 231648 h 1405699"/>
              <a:gd name="connsiteX20294" fmla="*/ 1973866 w 2810446"/>
              <a:gd name="connsiteY20294" fmla="*/ 234791 h 1405699"/>
              <a:gd name="connsiteX20295" fmla="*/ 1982248 w 2810446"/>
              <a:gd name="connsiteY20295" fmla="*/ 244983 h 1405699"/>
              <a:gd name="connsiteX20296" fmla="*/ 1985391 w 2810446"/>
              <a:gd name="connsiteY20296" fmla="*/ 241840 h 1405699"/>
              <a:gd name="connsiteX20297" fmla="*/ 1982248 w 2810446"/>
              <a:gd name="connsiteY20297" fmla="*/ 238697 h 1405699"/>
              <a:gd name="connsiteX20298" fmla="*/ 1979105 w 2810446"/>
              <a:gd name="connsiteY20298" fmla="*/ 241840 h 1405699"/>
              <a:gd name="connsiteX20299" fmla="*/ 1982248 w 2810446"/>
              <a:gd name="connsiteY20299" fmla="*/ 244983 h 1405699"/>
              <a:gd name="connsiteX20300" fmla="*/ 1990535 w 2810446"/>
              <a:gd name="connsiteY20300" fmla="*/ 255365 h 1405699"/>
              <a:gd name="connsiteX20301" fmla="*/ 1993678 w 2810446"/>
              <a:gd name="connsiteY20301" fmla="*/ 252222 h 1405699"/>
              <a:gd name="connsiteX20302" fmla="*/ 1990535 w 2810446"/>
              <a:gd name="connsiteY20302" fmla="*/ 249079 h 1405699"/>
              <a:gd name="connsiteX20303" fmla="*/ 1987391 w 2810446"/>
              <a:gd name="connsiteY20303" fmla="*/ 252222 h 1405699"/>
              <a:gd name="connsiteX20304" fmla="*/ 1990535 w 2810446"/>
              <a:gd name="connsiteY20304" fmla="*/ 255365 h 1405699"/>
              <a:gd name="connsiteX20305" fmla="*/ 1998536 w 2810446"/>
              <a:gd name="connsiteY20305" fmla="*/ 265843 h 1405699"/>
              <a:gd name="connsiteX20306" fmla="*/ 2001679 w 2810446"/>
              <a:gd name="connsiteY20306" fmla="*/ 262700 h 1405699"/>
              <a:gd name="connsiteX20307" fmla="*/ 1998536 w 2810446"/>
              <a:gd name="connsiteY20307" fmla="*/ 259556 h 1405699"/>
              <a:gd name="connsiteX20308" fmla="*/ 1995392 w 2810446"/>
              <a:gd name="connsiteY20308" fmla="*/ 262700 h 1405699"/>
              <a:gd name="connsiteX20309" fmla="*/ 1998536 w 2810446"/>
              <a:gd name="connsiteY20309" fmla="*/ 265843 h 1405699"/>
              <a:gd name="connsiteX20310" fmla="*/ 2006441 w 2810446"/>
              <a:gd name="connsiteY20310" fmla="*/ 276416 h 1405699"/>
              <a:gd name="connsiteX20311" fmla="*/ 2009585 w 2810446"/>
              <a:gd name="connsiteY20311" fmla="*/ 273272 h 1405699"/>
              <a:gd name="connsiteX20312" fmla="*/ 2006441 w 2810446"/>
              <a:gd name="connsiteY20312" fmla="*/ 270129 h 1405699"/>
              <a:gd name="connsiteX20313" fmla="*/ 2003298 w 2810446"/>
              <a:gd name="connsiteY20313" fmla="*/ 273272 h 1405699"/>
              <a:gd name="connsiteX20314" fmla="*/ 2006441 w 2810446"/>
              <a:gd name="connsiteY20314" fmla="*/ 276416 h 1405699"/>
              <a:gd name="connsiteX20315" fmla="*/ 2014157 w 2810446"/>
              <a:gd name="connsiteY20315" fmla="*/ 287274 h 1405699"/>
              <a:gd name="connsiteX20316" fmla="*/ 2017300 w 2810446"/>
              <a:gd name="connsiteY20316" fmla="*/ 284131 h 1405699"/>
              <a:gd name="connsiteX20317" fmla="*/ 2014157 w 2810446"/>
              <a:gd name="connsiteY20317" fmla="*/ 280988 h 1405699"/>
              <a:gd name="connsiteX20318" fmla="*/ 2011013 w 2810446"/>
              <a:gd name="connsiteY20318" fmla="*/ 284131 h 1405699"/>
              <a:gd name="connsiteX20319" fmla="*/ 2014157 w 2810446"/>
              <a:gd name="connsiteY20319" fmla="*/ 287274 h 1405699"/>
              <a:gd name="connsiteX20320" fmla="*/ 2021586 w 2810446"/>
              <a:gd name="connsiteY20320" fmla="*/ 298133 h 1405699"/>
              <a:gd name="connsiteX20321" fmla="*/ 2024729 w 2810446"/>
              <a:gd name="connsiteY20321" fmla="*/ 294989 h 1405699"/>
              <a:gd name="connsiteX20322" fmla="*/ 2021586 w 2810446"/>
              <a:gd name="connsiteY20322" fmla="*/ 291846 h 1405699"/>
              <a:gd name="connsiteX20323" fmla="*/ 2018443 w 2810446"/>
              <a:gd name="connsiteY20323" fmla="*/ 294989 h 1405699"/>
              <a:gd name="connsiteX20324" fmla="*/ 2021586 w 2810446"/>
              <a:gd name="connsiteY20324" fmla="*/ 298133 h 1405699"/>
              <a:gd name="connsiteX20325" fmla="*/ 2028920 w 2810446"/>
              <a:gd name="connsiteY20325" fmla="*/ 309182 h 1405699"/>
              <a:gd name="connsiteX20326" fmla="*/ 2032064 w 2810446"/>
              <a:gd name="connsiteY20326" fmla="*/ 306038 h 1405699"/>
              <a:gd name="connsiteX20327" fmla="*/ 2028920 w 2810446"/>
              <a:gd name="connsiteY20327" fmla="*/ 302895 h 1405699"/>
              <a:gd name="connsiteX20328" fmla="*/ 2025777 w 2810446"/>
              <a:gd name="connsiteY20328" fmla="*/ 306038 h 1405699"/>
              <a:gd name="connsiteX20329" fmla="*/ 2028920 w 2810446"/>
              <a:gd name="connsiteY20329" fmla="*/ 309182 h 1405699"/>
              <a:gd name="connsiteX20330" fmla="*/ 2035969 w 2810446"/>
              <a:gd name="connsiteY20330" fmla="*/ 320326 h 1405699"/>
              <a:gd name="connsiteX20331" fmla="*/ 2039112 w 2810446"/>
              <a:gd name="connsiteY20331" fmla="*/ 317183 h 1405699"/>
              <a:gd name="connsiteX20332" fmla="*/ 2035969 w 2810446"/>
              <a:gd name="connsiteY20332" fmla="*/ 314039 h 1405699"/>
              <a:gd name="connsiteX20333" fmla="*/ 2032826 w 2810446"/>
              <a:gd name="connsiteY20333" fmla="*/ 317183 h 1405699"/>
              <a:gd name="connsiteX20334" fmla="*/ 2035969 w 2810446"/>
              <a:gd name="connsiteY20334" fmla="*/ 320326 h 1405699"/>
              <a:gd name="connsiteX20335" fmla="*/ 2042827 w 2810446"/>
              <a:gd name="connsiteY20335" fmla="*/ 331661 h 1405699"/>
              <a:gd name="connsiteX20336" fmla="*/ 2045970 w 2810446"/>
              <a:gd name="connsiteY20336" fmla="*/ 328517 h 1405699"/>
              <a:gd name="connsiteX20337" fmla="*/ 2042827 w 2810446"/>
              <a:gd name="connsiteY20337" fmla="*/ 325374 h 1405699"/>
              <a:gd name="connsiteX20338" fmla="*/ 2039684 w 2810446"/>
              <a:gd name="connsiteY20338" fmla="*/ 328517 h 1405699"/>
              <a:gd name="connsiteX20339" fmla="*/ 2042827 w 2810446"/>
              <a:gd name="connsiteY20339" fmla="*/ 331661 h 1405699"/>
              <a:gd name="connsiteX20340" fmla="*/ 2049589 w 2810446"/>
              <a:gd name="connsiteY20340" fmla="*/ 343091 h 1405699"/>
              <a:gd name="connsiteX20341" fmla="*/ 2052733 w 2810446"/>
              <a:gd name="connsiteY20341" fmla="*/ 339947 h 1405699"/>
              <a:gd name="connsiteX20342" fmla="*/ 2049589 w 2810446"/>
              <a:gd name="connsiteY20342" fmla="*/ 336804 h 1405699"/>
              <a:gd name="connsiteX20343" fmla="*/ 2046446 w 2810446"/>
              <a:gd name="connsiteY20343" fmla="*/ 339947 h 1405699"/>
              <a:gd name="connsiteX20344" fmla="*/ 2049589 w 2810446"/>
              <a:gd name="connsiteY20344" fmla="*/ 343091 h 1405699"/>
              <a:gd name="connsiteX20345" fmla="*/ 2056067 w 2810446"/>
              <a:gd name="connsiteY20345" fmla="*/ 354616 h 1405699"/>
              <a:gd name="connsiteX20346" fmla="*/ 2059210 w 2810446"/>
              <a:gd name="connsiteY20346" fmla="*/ 351473 h 1405699"/>
              <a:gd name="connsiteX20347" fmla="*/ 2056067 w 2810446"/>
              <a:gd name="connsiteY20347" fmla="*/ 348329 h 1405699"/>
              <a:gd name="connsiteX20348" fmla="*/ 2052923 w 2810446"/>
              <a:gd name="connsiteY20348" fmla="*/ 351473 h 1405699"/>
              <a:gd name="connsiteX20349" fmla="*/ 2056067 w 2810446"/>
              <a:gd name="connsiteY20349" fmla="*/ 354616 h 1405699"/>
              <a:gd name="connsiteX20350" fmla="*/ 2062258 w 2810446"/>
              <a:gd name="connsiteY20350" fmla="*/ 366236 h 1405699"/>
              <a:gd name="connsiteX20351" fmla="*/ 2065401 w 2810446"/>
              <a:gd name="connsiteY20351" fmla="*/ 363093 h 1405699"/>
              <a:gd name="connsiteX20352" fmla="*/ 2062258 w 2810446"/>
              <a:gd name="connsiteY20352" fmla="*/ 359950 h 1405699"/>
              <a:gd name="connsiteX20353" fmla="*/ 2059114 w 2810446"/>
              <a:gd name="connsiteY20353" fmla="*/ 363093 h 1405699"/>
              <a:gd name="connsiteX20354" fmla="*/ 2062258 w 2810446"/>
              <a:gd name="connsiteY20354" fmla="*/ 366236 h 1405699"/>
              <a:gd name="connsiteX20355" fmla="*/ 2068354 w 2810446"/>
              <a:gd name="connsiteY20355" fmla="*/ 378047 h 1405699"/>
              <a:gd name="connsiteX20356" fmla="*/ 2071497 w 2810446"/>
              <a:gd name="connsiteY20356" fmla="*/ 374904 h 1405699"/>
              <a:gd name="connsiteX20357" fmla="*/ 2068354 w 2810446"/>
              <a:gd name="connsiteY20357" fmla="*/ 371761 h 1405699"/>
              <a:gd name="connsiteX20358" fmla="*/ 2065211 w 2810446"/>
              <a:gd name="connsiteY20358" fmla="*/ 374904 h 1405699"/>
              <a:gd name="connsiteX20359" fmla="*/ 2068354 w 2810446"/>
              <a:gd name="connsiteY20359" fmla="*/ 378047 h 1405699"/>
              <a:gd name="connsiteX20360" fmla="*/ 2074164 w 2810446"/>
              <a:gd name="connsiteY20360" fmla="*/ 389858 h 1405699"/>
              <a:gd name="connsiteX20361" fmla="*/ 2077307 w 2810446"/>
              <a:gd name="connsiteY20361" fmla="*/ 386715 h 1405699"/>
              <a:gd name="connsiteX20362" fmla="*/ 2074164 w 2810446"/>
              <a:gd name="connsiteY20362" fmla="*/ 383572 h 1405699"/>
              <a:gd name="connsiteX20363" fmla="*/ 2071021 w 2810446"/>
              <a:gd name="connsiteY20363" fmla="*/ 386715 h 1405699"/>
              <a:gd name="connsiteX20364" fmla="*/ 2074164 w 2810446"/>
              <a:gd name="connsiteY20364" fmla="*/ 389858 h 1405699"/>
              <a:gd name="connsiteX20365" fmla="*/ 2079784 w 2810446"/>
              <a:gd name="connsiteY20365" fmla="*/ 401860 h 1405699"/>
              <a:gd name="connsiteX20366" fmla="*/ 2082927 w 2810446"/>
              <a:gd name="connsiteY20366" fmla="*/ 398717 h 1405699"/>
              <a:gd name="connsiteX20367" fmla="*/ 2079784 w 2810446"/>
              <a:gd name="connsiteY20367" fmla="*/ 395573 h 1405699"/>
              <a:gd name="connsiteX20368" fmla="*/ 2076641 w 2810446"/>
              <a:gd name="connsiteY20368" fmla="*/ 398717 h 1405699"/>
              <a:gd name="connsiteX20369" fmla="*/ 2079784 w 2810446"/>
              <a:gd name="connsiteY20369" fmla="*/ 401860 h 1405699"/>
              <a:gd name="connsiteX20370" fmla="*/ 2085213 w 2810446"/>
              <a:gd name="connsiteY20370" fmla="*/ 413861 h 1405699"/>
              <a:gd name="connsiteX20371" fmla="*/ 2088356 w 2810446"/>
              <a:gd name="connsiteY20371" fmla="*/ 410718 h 1405699"/>
              <a:gd name="connsiteX20372" fmla="*/ 2085213 w 2810446"/>
              <a:gd name="connsiteY20372" fmla="*/ 407575 h 1405699"/>
              <a:gd name="connsiteX20373" fmla="*/ 2082070 w 2810446"/>
              <a:gd name="connsiteY20373" fmla="*/ 410718 h 1405699"/>
              <a:gd name="connsiteX20374" fmla="*/ 2085213 w 2810446"/>
              <a:gd name="connsiteY20374" fmla="*/ 413861 h 1405699"/>
              <a:gd name="connsiteX20375" fmla="*/ 2090452 w 2810446"/>
              <a:gd name="connsiteY20375" fmla="*/ 426053 h 1405699"/>
              <a:gd name="connsiteX20376" fmla="*/ 2093595 w 2810446"/>
              <a:gd name="connsiteY20376" fmla="*/ 422910 h 1405699"/>
              <a:gd name="connsiteX20377" fmla="*/ 2090452 w 2810446"/>
              <a:gd name="connsiteY20377" fmla="*/ 419767 h 1405699"/>
              <a:gd name="connsiteX20378" fmla="*/ 2087309 w 2810446"/>
              <a:gd name="connsiteY20378" fmla="*/ 422910 h 1405699"/>
              <a:gd name="connsiteX20379" fmla="*/ 2090452 w 2810446"/>
              <a:gd name="connsiteY20379" fmla="*/ 426053 h 1405699"/>
              <a:gd name="connsiteX20380" fmla="*/ 2095405 w 2810446"/>
              <a:gd name="connsiteY20380" fmla="*/ 438341 h 1405699"/>
              <a:gd name="connsiteX20381" fmla="*/ 2098548 w 2810446"/>
              <a:gd name="connsiteY20381" fmla="*/ 435197 h 1405699"/>
              <a:gd name="connsiteX20382" fmla="*/ 2095405 w 2810446"/>
              <a:gd name="connsiteY20382" fmla="*/ 432054 h 1405699"/>
              <a:gd name="connsiteX20383" fmla="*/ 2092262 w 2810446"/>
              <a:gd name="connsiteY20383" fmla="*/ 435197 h 1405699"/>
              <a:gd name="connsiteX20384" fmla="*/ 2095405 w 2810446"/>
              <a:gd name="connsiteY20384" fmla="*/ 438341 h 1405699"/>
              <a:gd name="connsiteX20385" fmla="*/ 2100167 w 2810446"/>
              <a:gd name="connsiteY20385" fmla="*/ 450628 h 1405699"/>
              <a:gd name="connsiteX20386" fmla="*/ 2103311 w 2810446"/>
              <a:gd name="connsiteY20386" fmla="*/ 447485 h 1405699"/>
              <a:gd name="connsiteX20387" fmla="*/ 2100167 w 2810446"/>
              <a:gd name="connsiteY20387" fmla="*/ 444341 h 1405699"/>
              <a:gd name="connsiteX20388" fmla="*/ 2097024 w 2810446"/>
              <a:gd name="connsiteY20388" fmla="*/ 447485 h 1405699"/>
              <a:gd name="connsiteX20389" fmla="*/ 2100167 w 2810446"/>
              <a:gd name="connsiteY20389" fmla="*/ 450628 h 1405699"/>
              <a:gd name="connsiteX20390" fmla="*/ 2104739 w 2810446"/>
              <a:gd name="connsiteY20390" fmla="*/ 463106 h 1405699"/>
              <a:gd name="connsiteX20391" fmla="*/ 2107883 w 2810446"/>
              <a:gd name="connsiteY20391" fmla="*/ 459962 h 1405699"/>
              <a:gd name="connsiteX20392" fmla="*/ 2104739 w 2810446"/>
              <a:gd name="connsiteY20392" fmla="*/ 456819 h 1405699"/>
              <a:gd name="connsiteX20393" fmla="*/ 2101596 w 2810446"/>
              <a:gd name="connsiteY20393" fmla="*/ 459962 h 1405699"/>
              <a:gd name="connsiteX20394" fmla="*/ 2104739 w 2810446"/>
              <a:gd name="connsiteY20394" fmla="*/ 463106 h 1405699"/>
              <a:gd name="connsiteX20395" fmla="*/ 2109026 w 2810446"/>
              <a:gd name="connsiteY20395" fmla="*/ 475583 h 1405699"/>
              <a:gd name="connsiteX20396" fmla="*/ 2112169 w 2810446"/>
              <a:gd name="connsiteY20396" fmla="*/ 472440 h 1405699"/>
              <a:gd name="connsiteX20397" fmla="*/ 2109026 w 2810446"/>
              <a:gd name="connsiteY20397" fmla="*/ 469297 h 1405699"/>
              <a:gd name="connsiteX20398" fmla="*/ 2105882 w 2810446"/>
              <a:gd name="connsiteY20398" fmla="*/ 472440 h 1405699"/>
              <a:gd name="connsiteX20399" fmla="*/ 2109026 w 2810446"/>
              <a:gd name="connsiteY20399" fmla="*/ 475583 h 1405699"/>
              <a:gd name="connsiteX20400" fmla="*/ 2113121 w 2810446"/>
              <a:gd name="connsiteY20400" fmla="*/ 488156 h 1405699"/>
              <a:gd name="connsiteX20401" fmla="*/ 2116265 w 2810446"/>
              <a:gd name="connsiteY20401" fmla="*/ 485013 h 1405699"/>
              <a:gd name="connsiteX20402" fmla="*/ 2113121 w 2810446"/>
              <a:gd name="connsiteY20402" fmla="*/ 481870 h 1405699"/>
              <a:gd name="connsiteX20403" fmla="*/ 2109978 w 2810446"/>
              <a:gd name="connsiteY20403" fmla="*/ 485013 h 1405699"/>
              <a:gd name="connsiteX20404" fmla="*/ 2113121 w 2810446"/>
              <a:gd name="connsiteY20404" fmla="*/ 488156 h 1405699"/>
              <a:gd name="connsiteX20405" fmla="*/ 2116931 w 2810446"/>
              <a:gd name="connsiteY20405" fmla="*/ 500825 h 1405699"/>
              <a:gd name="connsiteX20406" fmla="*/ 2120075 w 2810446"/>
              <a:gd name="connsiteY20406" fmla="*/ 497681 h 1405699"/>
              <a:gd name="connsiteX20407" fmla="*/ 2116931 w 2810446"/>
              <a:gd name="connsiteY20407" fmla="*/ 494538 h 1405699"/>
              <a:gd name="connsiteX20408" fmla="*/ 2113788 w 2810446"/>
              <a:gd name="connsiteY20408" fmla="*/ 497681 h 1405699"/>
              <a:gd name="connsiteX20409" fmla="*/ 2116931 w 2810446"/>
              <a:gd name="connsiteY20409" fmla="*/ 500825 h 1405699"/>
              <a:gd name="connsiteX20410" fmla="*/ 2120646 w 2810446"/>
              <a:gd name="connsiteY20410" fmla="*/ 513588 h 1405699"/>
              <a:gd name="connsiteX20411" fmla="*/ 2123789 w 2810446"/>
              <a:gd name="connsiteY20411" fmla="*/ 510445 h 1405699"/>
              <a:gd name="connsiteX20412" fmla="*/ 2120646 w 2810446"/>
              <a:gd name="connsiteY20412" fmla="*/ 507301 h 1405699"/>
              <a:gd name="connsiteX20413" fmla="*/ 2117503 w 2810446"/>
              <a:gd name="connsiteY20413" fmla="*/ 510445 h 1405699"/>
              <a:gd name="connsiteX20414" fmla="*/ 2120646 w 2810446"/>
              <a:gd name="connsiteY20414" fmla="*/ 513588 h 1405699"/>
              <a:gd name="connsiteX20415" fmla="*/ 2123980 w 2810446"/>
              <a:gd name="connsiteY20415" fmla="*/ 526352 h 1405699"/>
              <a:gd name="connsiteX20416" fmla="*/ 2127123 w 2810446"/>
              <a:gd name="connsiteY20416" fmla="*/ 523208 h 1405699"/>
              <a:gd name="connsiteX20417" fmla="*/ 2123980 w 2810446"/>
              <a:gd name="connsiteY20417" fmla="*/ 520065 h 1405699"/>
              <a:gd name="connsiteX20418" fmla="*/ 2120837 w 2810446"/>
              <a:gd name="connsiteY20418" fmla="*/ 523208 h 1405699"/>
              <a:gd name="connsiteX20419" fmla="*/ 2123980 w 2810446"/>
              <a:gd name="connsiteY20419" fmla="*/ 526352 h 1405699"/>
              <a:gd name="connsiteX20420" fmla="*/ 2127218 w 2810446"/>
              <a:gd name="connsiteY20420" fmla="*/ 539210 h 1405699"/>
              <a:gd name="connsiteX20421" fmla="*/ 2130362 w 2810446"/>
              <a:gd name="connsiteY20421" fmla="*/ 536067 h 1405699"/>
              <a:gd name="connsiteX20422" fmla="*/ 2127218 w 2810446"/>
              <a:gd name="connsiteY20422" fmla="*/ 532924 h 1405699"/>
              <a:gd name="connsiteX20423" fmla="*/ 2124075 w 2810446"/>
              <a:gd name="connsiteY20423" fmla="*/ 536067 h 1405699"/>
              <a:gd name="connsiteX20424" fmla="*/ 2127218 w 2810446"/>
              <a:gd name="connsiteY20424" fmla="*/ 539210 h 1405699"/>
              <a:gd name="connsiteX20425" fmla="*/ 2130171 w 2810446"/>
              <a:gd name="connsiteY20425" fmla="*/ 552069 h 1405699"/>
              <a:gd name="connsiteX20426" fmla="*/ 2133314 w 2810446"/>
              <a:gd name="connsiteY20426" fmla="*/ 548926 h 1405699"/>
              <a:gd name="connsiteX20427" fmla="*/ 2130171 w 2810446"/>
              <a:gd name="connsiteY20427" fmla="*/ 545783 h 1405699"/>
              <a:gd name="connsiteX20428" fmla="*/ 2127028 w 2810446"/>
              <a:gd name="connsiteY20428" fmla="*/ 548926 h 1405699"/>
              <a:gd name="connsiteX20429" fmla="*/ 2130171 w 2810446"/>
              <a:gd name="connsiteY20429" fmla="*/ 552069 h 1405699"/>
              <a:gd name="connsiteX20430" fmla="*/ 2132838 w 2810446"/>
              <a:gd name="connsiteY20430" fmla="*/ 565023 h 1405699"/>
              <a:gd name="connsiteX20431" fmla="*/ 2135981 w 2810446"/>
              <a:gd name="connsiteY20431" fmla="*/ 561880 h 1405699"/>
              <a:gd name="connsiteX20432" fmla="*/ 2132838 w 2810446"/>
              <a:gd name="connsiteY20432" fmla="*/ 558737 h 1405699"/>
              <a:gd name="connsiteX20433" fmla="*/ 2129695 w 2810446"/>
              <a:gd name="connsiteY20433" fmla="*/ 561880 h 1405699"/>
              <a:gd name="connsiteX20434" fmla="*/ 2132838 w 2810446"/>
              <a:gd name="connsiteY20434" fmla="*/ 565023 h 1405699"/>
              <a:gd name="connsiteX20435" fmla="*/ 2135315 w 2810446"/>
              <a:gd name="connsiteY20435" fmla="*/ 577977 h 1405699"/>
              <a:gd name="connsiteX20436" fmla="*/ 2138458 w 2810446"/>
              <a:gd name="connsiteY20436" fmla="*/ 574834 h 1405699"/>
              <a:gd name="connsiteX20437" fmla="*/ 2135315 w 2810446"/>
              <a:gd name="connsiteY20437" fmla="*/ 571691 h 1405699"/>
              <a:gd name="connsiteX20438" fmla="*/ 2132171 w 2810446"/>
              <a:gd name="connsiteY20438" fmla="*/ 574834 h 1405699"/>
              <a:gd name="connsiteX20439" fmla="*/ 2135315 w 2810446"/>
              <a:gd name="connsiteY20439" fmla="*/ 577977 h 1405699"/>
              <a:gd name="connsiteX20440" fmla="*/ 2137601 w 2810446"/>
              <a:gd name="connsiteY20440" fmla="*/ 591026 h 1405699"/>
              <a:gd name="connsiteX20441" fmla="*/ 2140744 w 2810446"/>
              <a:gd name="connsiteY20441" fmla="*/ 587883 h 1405699"/>
              <a:gd name="connsiteX20442" fmla="*/ 2137601 w 2810446"/>
              <a:gd name="connsiteY20442" fmla="*/ 584740 h 1405699"/>
              <a:gd name="connsiteX20443" fmla="*/ 2134457 w 2810446"/>
              <a:gd name="connsiteY20443" fmla="*/ 587883 h 1405699"/>
              <a:gd name="connsiteX20444" fmla="*/ 2137601 w 2810446"/>
              <a:gd name="connsiteY20444" fmla="*/ 591026 h 1405699"/>
              <a:gd name="connsiteX20445" fmla="*/ 2139601 w 2810446"/>
              <a:gd name="connsiteY20445" fmla="*/ 604076 h 1405699"/>
              <a:gd name="connsiteX20446" fmla="*/ 2142744 w 2810446"/>
              <a:gd name="connsiteY20446" fmla="*/ 600932 h 1405699"/>
              <a:gd name="connsiteX20447" fmla="*/ 2139601 w 2810446"/>
              <a:gd name="connsiteY20447" fmla="*/ 597789 h 1405699"/>
              <a:gd name="connsiteX20448" fmla="*/ 2136458 w 2810446"/>
              <a:gd name="connsiteY20448" fmla="*/ 600932 h 1405699"/>
              <a:gd name="connsiteX20449" fmla="*/ 2139601 w 2810446"/>
              <a:gd name="connsiteY20449" fmla="*/ 604076 h 1405699"/>
              <a:gd name="connsiteX20450" fmla="*/ 2141315 w 2810446"/>
              <a:gd name="connsiteY20450" fmla="*/ 617220 h 1405699"/>
              <a:gd name="connsiteX20451" fmla="*/ 2144459 w 2810446"/>
              <a:gd name="connsiteY20451" fmla="*/ 614077 h 1405699"/>
              <a:gd name="connsiteX20452" fmla="*/ 2141315 w 2810446"/>
              <a:gd name="connsiteY20452" fmla="*/ 610934 h 1405699"/>
              <a:gd name="connsiteX20453" fmla="*/ 2138172 w 2810446"/>
              <a:gd name="connsiteY20453" fmla="*/ 614077 h 1405699"/>
              <a:gd name="connsiteX20454" fmla="*/ 2141315 w 2810446"/>
              <a:gd name="connsiteY20454" fmla="*/ 617220 h 1405699"/>
              <a:gd name="connsiteX20455" fmla="*/ 2142935 w 2810446"/>
              <a:gd name="connsiteY20455" fmla="*/ 630365 h 1405699"/>
              <a:gd name="connsiteX20456" fmla="*/ 2146078 w 2810446"/>
              <a:gd name="connsiteY20456" fmla="*/ 627221 h 1405699"/>
              <a:gd name="connsiteX20457" fmla="*/ 2142935 w 2810446"/>
              <a:gd name="connsiteY20457" fmla="*/ 624078 h 1405699"/>
              <a:gd name="connsiteX20458" fmla="*/ 2139791 w 2810446"/>
              <a:gd name="connsiteY20458" fmla="*/ 627221 h 1405699"/>
              <a:gd name="connsiteX20459" fmla="*/ 2142935 w 2810446"/>
              <a:gd name="connsiteY20459" fmla="*/ 630365 h 1405699"/>
              <a:gd name="connsiteX20460" fmla="*/ 2144173 w 2810446"/>
              <a:gd name="connsiteY20460" fmla="*/ 643509 h 1405699"/>
              <a:gd name="connsiteX20461" fmla="*/ 2147316 w 2810446"/>
              <a:gd name="connsiteY20461" fmla="*/ 640366 h 1405699"/>
              <a:gd name="connsiteX20462" fmla="*/ 2144173 w 2810446"/>
              <a:gd name="connsiteY20462" fmla="*/ 637223 h 1405699"/>
              <a:gd name="connsiteX20463" fmla="*/ 2141030 w 2810446"/>
              <a:gd name="connsiteY20463" fmla="*/ 640366 h 1405699"/>
              <a:gd name="connsiteX20464" fmla="*/ 2144173 w 2810446"/>
              <a:gd name="connsiteY20464" fmla="*/ 643509 h 1405699"/>
              <a:gd name="connsiteX20465" fmla="*/ 2145221 w 2810446"/>
              <a:gd name="connsiteY20465" fmla="*/ 656749 h 1405699"/>
              <a:gd name="connsiteX20466" fmla="*/ 2148364 w 2810446"/>
              <a:gd name="connsiteY20466" fmla="*/ 653606 h 1405699"/>
              <a:gd name="connsiteX20467" fmla="*/ 2145221 w 2810446"/>
              <a:gd name="connsiteY20467" fmla="*/ 650462 h 1405699"/>
              <a:gd name="connsiteX20468" fmla="*/ 2142077 w 2810446"/>
              <a:gd name="connsiteY20468" fmla="*/ 653606 h 1405699"/>
              <a:gd name="connsiteX20469" fmla="*/ 2145221 w 2810446"/>
              <a:gd name="connsiteY20469" fmla="*/ 656749 h 1405699"/>
              <a:gd name="connsiteX20470" fmla="*/ 2146078 w 2810446"/>
              <a:gd name="connsiteY20470" fmla="*/ 669893 h 1405699"/>
              <a:gd name="connsiteX20471" fmla="*/ 2149221 w 2810446"/>
              <a:gd name="connsiteY20471" fmla="*/ 666750 h 1405699"/>
              <a:gd name="connsiteX20472" fmla="*/ 2146078 w 2810446"/>
              <a:gd name="connsiteY20472" fmla="*/ 663607 h 1405699"/>
              <a:gd name="connsiteX20473" fmla="*/ 2142935 w 2810446"/>
              <a:gd name="connsiteY20473" fmla="*/ 666750 h 1405699"/>
              <a:gd name="connsiteX20474" fmla="*/ 2146078 w 2810446"/>
              <a:gd name="connsiteY20474" fmla="*/ 669893 h 1405699"/>
              <a:gd name="connsiteX20475" fmla="*/ 2146649 w 2810446"/>
              <a:gd name="connsiteY20475" fmla="*/ 683133 h 1405699"/>
              <a:gd name="connsiteX20476" fmla="*/ 2149793 w 2810446"/>
              <a:gd name="connsiteY20476" fmla="*/ 679990 h 1405699"/>
              <a:gd name="connsiteX20477" fmla="*/ 2146649 w 2810446"/>
              <a:gd name="connsiteY20477" fmla="*/ 676847 h 1405699"/>
              <a:gd name="connsiteX20478" fmla="*/ 2143506 w 2810446"/>
              <a:gd name="connsiteY20478" fmla="*/ 679990 h 1405699"/>
              <a:gd name="connsiteX20479" fmla="*/ 2146649 w 2810446"/>
              <a:gd name="connsiteY20479" fmla="*/ 683133 h 1405699"/>
              <a:gd name="connsiteX20480" fmla="*/ 2147030 w 2810446"/>
              <a:gd name="connsiteY20480" fmla="*/ 696373 h 1405699"/>
              <a:gd name="connsiteX20481" fmla="*/ 2150174 w 2810446"/>
              <a:gd name="connsiteY20481" fmla="*/ 693230 h 1405699"/>
              <a:gd name="connsiteX20482" fmla="*/ 2147030 w 2810446"/>
              <a:gd name="connsiteY20482" fmla="*/ 690086 h 1405699"/>
              <a:gd name="connsiteX20483" fmla="*/ 2143887 w 2810446"/>
              <a:gd name="connsiteY20483" fmla="*/ 693230 h 1405699"/>
              <a:gd name="connsiteX20484" fmla="*/ 2147030 w 2810446"/>
              <a:gd name="connsiteY20484" fmla="*/ 696373 h 1405699"/>
              <a:gd name="connsiteX20485" fmla="*/ 2161889 w 2810446"/>
              <a:gd name="connsiteY20485" fmla="*/ 709613 h 1405699"/>
              <a:gd name="connsiteX20486" fmla="*/ 2165033 w 2810446"/>
              <a:gd name="connsiteY20486" fmla="*/ 706469 h 1405699"/>
              <a:gd name="connsiteX20487" fmla="*/ 2161889 w 2810446"/>
              <a:gd name="connsiteY20487" fmla="*/ 703326 h 1405699"/>
              <a:gd name="connsiteX20488" fmla="*/ 2158746 w 2810446"/>
              <a:gd name="connsiteY20488" fmla="*/ 706469 h 1405699"/>
              <a:gd name="connsiteX20489" fmla="*/ 2161889 w 2810446"/>
              <a:gd name="connsiteY20489" fmla="*/ 709613 h 1405699"/>
              <a:gd name="connsiteX20490" fmla="*/ 2161794 w 2810446"/>
              <a:gd name="connsiteY20490" fmla="*/ 722852 h 1405699"/>
              <a:gd name="connsiteX20491" fmla="*/ 2164937 w 2810446"/>
              <a:gd name="connsiteY20491" fmla="*/ 719709 h 1405699"/>
              <a:gd name="connsiteX20492" fmla="*/ 2161794 w 2810446"/>
              <a:gd name="connsiteY20492" fmla="*/ 716566 h 1405699"/>
              <a:gd name="connsiteX20493" fmla="*/ 2158651 w 2810446"/>
              <a:gd name="connsiteY20493" fmla="*/ 719709 h 1405699"/>
              <a:gd name="connsiteX20494" fmla="*/ 2161794 w 2810446"/>
              <a:gd name="connsiteY20494" fmla="*/ 722852 h 1405699"/>
              <a:gd name="connsiteX20495" fmla="*/ 2161413 w 2810446"/>
              <a:gd name="connsiteY20495" fmla="*/ 735997 h 1405699"/>
              <a:gd name="connsiteX20496" fmla="*/ 2164556 w 2810446"/>
              <a:gd name="connsiteY20496" fmla="*/ 732854 h 1405699"/>
              <a:gd name="connsiteX20497" fmla="*/ 2161413 w 2810446"/>
              <a:gd name="connsiteY20497" fmla="*/ 729710 h 1405699"/>
              <a:gd name="connsiteX20498" fmla="*/ 2158270 w 2810446"/>
              <a:gd name="connsiteY20498" fmla="*/ 732854 h 1405699"/>
              <a:gd name="connsiteX20499" fmla="*/ 2161413 w 2810446"/>
              <a:gd name="connsiteY20499" fmla="*/ 735997 h 1405699"/>
              <a:gd name="connsiteX20500" fmla="*/ 2160842 w 2810446"/>
              <a:gd name="connsiteY20500" fmla="*/ 749237 h 1405699"/>
              <a:gd name="connsiteX20501" fmla="*/ 2163985 w 2810446"/>
              <a:gd name="connsiteY20501" fmla="*/ 746093 h 1405699"/>
              <a:gd name="connsiteX20502" fmla="*/ 2160842 w 2810446"/>
              <a:gd name="connsiteY20502" fmla="*/ 742950 h 1405699"/>
              <a:gd name="connsiteX20503" fmla="*/ 2157698 w 2810446"/>
              <a:gd name="connsiteY20503" fmla="*/ 746093 h 1405699"/>
              <a:gd name="connsiteX20504" fmla="*/ 2160842 w 2810446"/>
              <a:gd name="connsiteY20504" fmla="*/ 749237 h 1405699"/>
              <a:gd name="connsiteX20505" fmla="*/ 2160080 w 2810446"/>
              <a:gd name="connsiteY20505" fmla="*/ 762476 h 1405699"/>
              <a:gd name="connsiteX20506" fmla="*/ 2163223 w 2810446"/>
              <a:gd name="connsiteY20506" fmla="*/ 759333 h 1405699"/>
              <a:gd name="connsiteX20507" fmla="*/ 2160080 w 2810446"/>
              <a:gd name="connsiteY20507" fmla="*/ 756190 h 1405699"/>
              <a:gd name="connsiteX20508" fmla="*/ 2156936 w 2810446"/>
              <a:gd name="connsiteY20508" fmla="*/ 759333 h 1405699"/>
              <a:gd name="connsiteX20509" fmla="*/ 2160080 w 2810446"/>
              <a:gd name="connsiteY20509" fmla="*/ 762476 h 1405699"/>
              <a:gd name="connsiteX20510" fmla="*/ 2159032 w 2810446"/>
              <a:gd name="connsiteY20510" fmla="*/ 775621 h 1405699"/>
              <a:gd name="connsiteX20511" fmla="*/ 2162175 w 2810446"/>
              <a:gd name="connsiteY20511" fmla="*/ 772478 h 1405699"/>
              <a:gd name="connsiteX20512" fmla="*/ 2159032 w 2810446"/>
              <a:gd name="connsiteY20512" fmla="*/ 769334 h 1405699"/>
              <a:gd name="connsiteX20513" fmla="*/ 2155889 w 2810446"/>
              <a:gd name="connsiteY20513" fmla="*/ 772478 h 1405699"/>
              <a:gd name="connsiteX20514" fmla="*/ 2159032 w 2810446"/>
              <a:gd name="connsiteY20514" fmla="*/ 775621 h 1405699"/>
              <a:gd name="connsiteX20515" fmla="*/ 2157698 w 2810446"/>
              <a:gd name="connsiteY20515" fmla="*/ 788765 h 1405699"/>
              <a:gd name="connsiteX20516" fmla="*/ 2160842 w 2810446"/>
              <a:gd name="connsiteY20516" fmla="*/ 785622 h 1405699"/>
              <a:gd name="connsiteX20517" fmla="*/ 2157698 w 2810446"/>
              <a:gd name="connsiteY20517" fmla="*/ 782479 h 1405699"/>
              <a:gd name="connsiteX20518" fmla="*/ 2154555 w 2810446"/>
              <a:gd name="connsiteY20518" fmla="*/ 785622 h 1405699"/>
              <a:gd name="connsiteX20519" fmla="*/ 2157698 w 2810446"/>
              <a:gd name="connsiteY20519" fmla="*/ 788765 h 1405699"/>
              <a:gd name="connsiteX20520" fmla="*/ 2156174 w 2810446"/>
              <a:gd name="connsiteY20520" fmla="*/ 801910 h 1405699"/>
              <a:gd name="connsiteX20521" fmla="*/ 2159318 w 2810446"/>
              <a:gd name="connsiteY20521" fmla="*/ 798767 h 1405699"/>
              <a:gd name="connsiteX20522" fmla="*/ 2156174 w 2810446"/>
              <a:gd name="connsiteY20522" fmla="*/ 795623 h 1405699"/>
              <a:gd name="connsiteX20523" fmla="*/ 2153031 w 2810446"/>
              <a:gd name="connsiteY20523" fmla="*/ 798767 h 1405699"/>
              <a:gd name="connsiteX20524" fmla="*/ 2156174 w 2810446"/>
              <a:gd name="connsiteY20524" fmla="*/ 801910 h 1405699"/>
              <a:gd name="connsiteX20525" fmla="*/ 2154460 w 2810446"/>
              <a:gd name="connsiteY20525" fmla="*/ 815054 h 1405699"/>
              <a:gd name="connsiteX20526" fmla="*/ 2157603 w 2810446"/>
              <a:gd name="connsiteY20526" fmla="*/ 811911 h 1405699"/>
              <a:gd name="connsiteX20527" fmla="*/ 2154460 w 2810446"/>
              <a:gd name="connsiteY20527" fmla="*/ 808768 h 1405699"/>
              <a:gd name="connsiteX20528" fmla="*/ 2151317 w 2810446"/>
              <a:gd name="connsiteY20528" fmla="*/ 811911 h 1405699"/>
              <a:gd name="connsiteX20529" fmla="*/ 2154460 w 2810446"/>
              <a:gd name="connsiteY20529" fmla="*/ 815054 h 1405699"/>
              <a:gd name="connsiteX20530" fmla="*/ 2152460 w 2810446"/>
              <a:gd name="connsiteY20530" fmla="*/ 828104 h 1405699"/>
              <a:gd name="connsiteX20531" fmla="*/ 2155603 w 2810446"/>
              <a:gd name="connsiteY20531" fmla="*/ 824960 h 1405699"/>
              <a:gd name="connsiteX20532" fmla="*/ 2152460 w 2810446"/>
              <a:gd name="connsiteY20532" fmla="*/ 821817 h 1405699"/>
              <a:gd name="connsiteX20533" fmla="*/ 2149316 w 2810446"/>
              <a:gd name="connsiteY20533" fmla="*/ 824960 h 1405699"/>
              <a:gd name="connsiteX20534" fmla="*/ 2152460 w 2810446"/>
              <a:gd name="connsiteY20534" fmla="*/ 828104 h 1405699"/>
              <a:gd name="connsiteX20535" fmla="*/ 2150269 w 2810446"/>
              <a:gd name="connsiteY20535" fmla="*/ 841153 h 1405699"/>
              <a:gd name="connsiteX20536" fmla="*/ 2153412 w 2810446"/>
              <a:gd name="connsiteY20536" fmla="*/ 838010 h 1405699"/>
              <a:gd name="connsiteX20537" fmla="*/ 2150269 w 2810446"/>
              <a:gd name="connsiteY20537" fmla="*/ 834866 h 1405699"/>
              <a:gd name="connsiteX20538" fmla="*/ 2147126 w 2810446"/>
              <a:gd name="connsiteY20538" fmla="*/ 838010 h 1405699"/>
              <a:gd name="connsiteX20539" fmla="*/ 2150269 w 2810446"/>
              <a:gd name="connsiteY20539" fmla="*/ 841153 h 1405699"/>
              <a:gd name="connsiteX20540" fmla="*/ 2128552 w 2810446"/>
              <a:gd name="connsiteY20540" fmla="*/ 931164 h 1405699"/>
              <a:gd name="connsiteX20541" fmla="*/ 2131695 w 2810446"/>
              <a:gd name="connsiteY20541" fmla="*/ 928021 h 1405699"/>
              <a:gd name="connsiteX20542" fmla="*/ 2128552 w 2810446"/>
              <a:gd name="connsiteY20542" fmla="*/ 924878 h 1405699"/>
              <a:gd name="connsiteX20543" fmla="*/ 2125409 w 2810446"/>
              <a:gd name="connsiteY20543" fmla="*/ 928021 h 1405699"/>
              <a:gd name="connsiteX20544" fmla="*/ 2128552 w 2810446"/>
              <a:gd name="connsiteY20544" fmla="*/ 931164 h 1405699"/>
              <a:gd name="connsiteX20545" fmla="*/ 2124456 w 2810446"/>
              <a:gd name="connsiteY20545" fmla="*/ 943737 h 1405699"/>
              <a:gd name="connsiteX20546" fmla="*/ 2127599 w 2810446"/>
              <a:gd name="connsiteY20546" fmla="*/ 940594 h 1405699"/>
              <a:gd name="connsiteX20547" fmla="*/ 2124456 w 2810446"/>
              <a:gd name="connsiteY20547" fmla="*/ 937451 h 1405699"/>
              <a:gd name="connsiteX20548" fmla="*/ 2121313 w 2810446"/>
              <a:gd name="connsiteY20548" fmla="*/ 940594 h 1405699"/>
              <a:gd name="connsiteX20549" fmla="*/ 2124456 w 2810446"/>
              <a:gd name="connsiteY20549" fmla="*/ 943737 h 1405699"/>
              <a:gd name="connsiteX20550" fmla="*/ 2120265 w 2810446"/>
              <a:gd name="connsiteY20550" fmla="*/ 956310 h 1405699"/>
              <a:gd name="connsiteX20551" fmla="*/ 2123408 w 2810446"/>
              <a:gd name="connsiteY20551" fmla="*/ 953167 h 1405699"/>
              <a:gd name="connsiteX20552" fmla="*/ 2120265 w 2810446"/>
              <a:gd name="connsiteY20552" fmla="*/ 950024 h 1405699"/>
              <a:gd name="connsiteX20553" fmla="*/ 2117122 w 2810446"/>
              <a:gd name="connsiteY20553" fmla="*/ 953167 h 1405699"/>
              <a:gd name="connsiteX20554" fmla="*/ 2120265 w 2810446"/>
              <a:gd name="connsiteY20554" fmla="*/ 956310 h 1405699"/>
              <a:gd name="connsiteX20555" fmla="*/ 859346 w 2810446"/>
              <a:gd name="connsiteY20555" fmla="*/ 1220819 h 1405699"/>
              <a:gd name="connsiteX20556" fmla="*/ 862489 w 2810446"/>
              <a:gd name="connsiteY20556" fmla="*/ 1217676 h 1405699"/>
              <a:gd name="connsiteX20557" fmla="*/ 859346 w 2810446"/>
              <a:gd name="connsiteY20557" fmla="*/ 1214533 h 1405699"/>
              <a:gd name="connsiteX20558" fmla="*/ 856202 w 2810446"/>
              <a:gd name="connsiteY20558" fmla="*/ 1217676 h 1405699"/>
              <a:gd name="connsiteX20559" fmla="*/ 859346 w 2810446"/>
              <a:gd name="connsiteY20559" fmla="*/ 1220819 h 1405699"/>
              <a:gd name="connsiteX20560" fmla="*/ 850392 w 2810446"/>
              <a:gd name="connsiteY20560" fmla="*/ 1211009 h 1405699"/>
              <a:gd name="connsiteX20561" fmla="*/ 853535 w 2810446"/>
              <a:gd name="connsiteY20561" fmla="*/ 1207865 h 1405699"/>
              <a:gd name="connsiteX20562" fmla="*/ 850392 w 2810446"/>
              <a:gd name="connsiteY20562" fmla="*/ 1204722 h 1405699"/>
              <a:gd name="connsiteX20563" fmla="*/ 847249 w 2810446"/>
              <a:gd name="connsiteY20563" fmla="*/ 1207865 h 1405699"/>
              <a:gd name="connsiteX20564" fmla="*/ 850392 w 2810446"/>
              <a:gd name="connsiteY20564" fmla="*/ 1211009 h 1405699"/>
              <a:gd name="connsiteX20565" fmla="*/ 841629 w 2810446"/>
              <a:gd name="connsiteY20565" fmla="*/ 1201103 h 1405699"/>
              <a:gd name="connsiteX20566" fmla="*/ 844772 w 2810446"/>
              <a:gd name="connsiteY20566" fmla="*/ 1197959 h 1405699"/>
              <a:gd name="connsiteX20567" fmla="*/ 841629 w 2810446"/>
              <a:gd name="connsiteY20567" fmla="*/ 1194816 h 1405699"/>
              <a:gd name="connsiteX20568" fmla="*/ 838486 w 2810446"/>
              <a:gd name="connsiteY20568" fmla="*/ 1197959 h 1405699"/>
              <a:gd name="connsiteX20569" fmla="*/ 841629 w 2810446"/>
              <a:gd name="connsiteY20569" fmla="*/ 1201103 h 1405699"/>
              <a:gd name="connsiteX20570" fmla="*/ 833057 w 2810446"/>
              <a:gd name="connsiteY20570" fmla="*/ 1191006 h 1405699"/>
              <a:gd name="connsiteX20571" fmla="*/ 836200 w 2810446"/>
              <a:gd name="connsiteY20571" fmla="*/ 1187863 h 1405699"/>
              <a:gd name="connsiteX20572" fmla="*/ 833057 w 2810446"/>
              <a:gd name="connsiteY20572" fmla="*/ 1184720 h 1405699"/>
              <a:gd name="connsiteX20573" fmla="*/ 829913 w 2810446"/>
              <a:gd name="connsiteY20573" fmla="*/ 1187863 h 1405699"/>
              <a:gd name="connsiteX20574" fmla="*/ 833057 w 2810446"/>
              <a:gd name="connsiteY20574" fmla="*/ 1191006 h 1405699"/>
              <a:gd name="connsiteX20575" fmla="*/ 824675 w 2810446"/>
              <a:gd name="connsiteY20575" fmla="*/ 1180814 h 1405699"/>
              <a:gd name="connsiteX20576" fmla="*/ 827818 w 2810446"/>
              <a:gd name="connsiteY20576" fmla="*/ 1177671 h 1405699"/>
              <a:gd name="connsiteX20577" fmla="*/ 824675 w 2810446"/>
              <a:gd name="connsiteY20577" fmla="*/ 1174528 h 1405699"/>
              <a:gd name="connsiteX20578" fmla="*/ 821531 w 2810446"/>
              <a:gd name="connsiteY20578" fmla="*/ 1177671 h 1405699"/>
              <a:gd name="connsiteX20579" fmla="*/ 824675 w 2810446"/>
              <a:gd name="connsiteY20579" fmla="*/ 1180814 h 1405699"/>
              <a:gd name="connsiteX20580" fmla="*/ 816483 w 2810446"/>
              <a:gd name="connsiteY20580" fmla="*/ 1170432 h 1405699"/>
              <a:gd name="connsiteX20581" fmla="*/ 819626 w 2810446"/>
              <a:gd name="connsiteY20581" fmla="*/ 1167289 h 1405699"/>
              <a:gd name="connsiteX20582" fmla="*/ 816483 w 2810446"/>
              <a:gd name="connsiteY20582" fmla="*/ 1164146 h 1405699"/>
              <a:gd name="connsiteX20583" fmla="*/ 813340 w 2810446"/>
              <a:gd name="connsiteY20583" fmla="*/ 1167289 h 1405699"/>
              <a:gd name="connsiteX20584" fmla="*/ 816483 w 2810446"/>
              <a:gd name="connsiteY20584" fmla="*/ 1170432 h 1405699"/>
              <a:gd name="connsiteX20585" fmla="*/ 808482 w 2810446"/>
              <a:gd name="connsiteY20585" fmla="*/ 1159859 h 1405699"/>
              <a:gd name="connsiteX20586" fmla="*/ 811625 w 2810446"/>
              <a:gd name="connsiteY20586" fmla="*/ 1156716 h 1405699"/>
              <a:gd name="connsiteX20587" fmla="*/ 808482 w 2810446"/>
              <a:gd name="connsiteY20587" fmla="*/ 1153573 h 1405699"/>
              <a:gd name="connsiteX20588" fmla="*/ 805339 w 2810446"/>
              <a:gd name="connsiteY20588" fmla="*/ 1156716 h 1405699"/>
              <a:gd name="connsiteX20589" fmla="*/ 808482 w 2810446"/>
              <a:gd name="connsiteY20589" fmla="*/ 1159859 h 1405699"/>
              <a:gd name="connsiteX20590" fmla="*/ 800672 w 2810446"/>
              <a:gd name="connsiteY20590" fmla="*/ 1149191 h 1405699"/>
              <a:gd name="connsiteX20591" fmla="*/ 803815 w 2810446"/>
              <a:gd name="connsiteY20591" fmla="*/ 1146048 h 1405699"/>
              <a:gd name="connsiteX20592" fmla="*/ 800672 w 2810446"/>
              <a:gd name="connsiteY20592" fmla="*/ 1142905 h 1405699"/>
              <a:gd name="connsiteX20593" fmla="*/ 797528 w 2810446"/>
              <a:gd name="connsiteY20593" fmla="*/ 1146048 h 1405699"/>
              <a:gd name="connsiteX20594" fmla="*/ 800672 w 2810446"/>
              <a:gd name="connsiteY20594" fmla="*/ 1149191 h 1405699"/>
              <a:gd name="connsiteX20595" fmla="*/ 793052 w 2810446"/>
              <a:gd name="connsiteY20595" fmla="*/ 1138428 h 1405699"/>
              <a:gd name="connsiteX20596" fmla="*/ 796195 w 2810446"/>
              <a:gd name="connsiteY20596" fmla="*/ 1135285 h 1405699"/>
              <a:gd name="connsiteX20597" fmla="*/ 793052 w 2810446"/>
              <a:gd name="connsiteY20597" fmla="*/ 1132142 h 1405699"/>
              <a:gd name="connsiteX20598" fmla="*/ 789908 w 2810446"/>
              <a:gd name="connsiteY20598" fmla="*/ 1135285 h 1405699"/>
              <a:gd name="connsiteX20599" fmla="*/ 793052 w 2810446"/>
              <a:gd name="connsiteY20599" fmla="*/ 1138428 h 1405699"/>
              <a:gd name="connsiteX20600" fmla="*/ 785527 w 2810446"/>
              <a:gd name="connsiteY20600" fmla="*/ 1127474 h 1405699"/>
              <a:gd name="connsiteX20601" fmla="*/ 788670 w 2810446"/>
              <a:gd name="connsiteY20601" fmla="*/ 1124331 h 1405699"/>
              <a:gd name="connsiteX20602" fmla="*/ 785527 w 2810446"/>
              <a:gd name="connsiteY20602" fmla="*/ 1121188 h 1405699"/>
              <a:gd name="connsiteX20603" fmla="*/ 782384 w 2810446"/>
              <a:gd name="connsiteY20603" fmla="*/ 1124331 h 1405699"/>
              <a:gd name="connsiteX20604" fmla="*/ 785527 w 2810446"/>
              <a:gd name="connsiteY20604" fmla="*/ 1127474 h 1405699"/>
              <a:gd name="connsiteX20605" fmla="*/ 778288 w 2810446"/>
              <a:gd name="connsiteY20605" fmla="*/ 1116425 h 1405699"/>
              <a:gd name="connsiteX20606" fmla="*/ 781431 w 2810446"/>
              <a:gd name="connsiteY20606" fmla="*/ 1113282 h 1405699"/>
              <a:gd name="connsiteX20607" fmla="*/ 778288 w 2810446"/>
              <a:gd name="connsiteY20607" fmla="*/ 1110139 h 1405699"/>
              <a:gd name="connsiteX20608" fmla="*/ 775145 w 2810446"/>
              <a:gd name="connsiteY20608" fmla="*/ 1113282 h 1405699"/>
              <a:gd name="connsiteX20609" fmla="*/ 778288 w 2810446"/>
              <a:gd name="connsiteY20609" fmla="*/ 1116425 h 1405699"/>
              <a:gd name="connsiteX20610" fmla="*/ 771239 w 2810446"/>
              <a:gd name="connsiteY20610" fmla="*/ 1105281 h 1405699"/>
              <a:gd name="connsiteX20611" fmla="*/ 774383 w 2810446"/>
              <a:gd name="connsiteY20611" fmla="*/ 1102138 h 1405699"/>
              <a:gd name="connsiteX20612" fmla="*/ 771239 w 2810446"/>
              <a:gd name="connsiteY20612" fmla="*/ 1098995 h 1405699"/>
              <a:gd name="connsiteX20613" fmla="*/ 768096 w 2810446"/>
              <a:gd name="connsiteY20613" fmla="*/ 1102138 h 1405699"/>
              <a:gd name="connsiteX20614" fmla="*/ 771239 w 2810446"/>
              <a:gd name="connsiteY20614" fmla="*/ 1105281 h 1405699"/>
              <a:gd name="connsiteX20615" fmla="*/ 738950 w 2810446"/>
              <a:gd name="connsiteY20615" fmla="*/ 1047560 h 1405699"/>
              <a:gd name="connsiteX20616" fmla="*/ 742093 w 2810446"/>
              <a:gd name="connsiteY20616" fmla="*/ 1044416 h 1405699"/>
              <a:gd name="connsiteX20617" fmla="*/ 738950 w 2810446"/>
              <a:gd name="connsiteY20617" fmla="*/ 1041273 h 1405699"/>
              <a:gd name="connsiteX20618" fmla="*/ 735806 w 2810446"/>
              <a:gd name="connsiteY20618" fmla="*/ 1044416 h 1405699"/>
              <a:gd name="connsiteX20619" fmla="*/ 738950 w 2810446"/>
              <a:gd name="connsiteY20619" fmla="*/ 1047560 h 1405699"/>
              <a:gd name="connsiteX20620" fmla="*/ 733139 w 2810446"/>
              <a:gd name="connsiteY20620" fmla="*/ 1035749 h 1405699"/>
              <a:gd name="connsiteX20621" fmla="*/ 736283 w 2810446"/>
              <a:gd name="connsiteY20621" fmla="*/ 1032605 h 1405699"/>
              <a:gd name="connsiteX20622" fmla="*/ 733139 w 2810446"/>
              <a:gd name="connsiteY20622" fmla="*/ 1029462 h 1405699"/>
              <a:gd name="connsiteX20623" fmla="*/ 729996 w 2810446"/>
              <a:gd name="connsiteY20623" fmla="*/ 1032605 h 1405699"/>
              <a:gd name="connsiteX20624" fmla="*/ 733139 w 2810446"/>
              <a:gd name="connsiteY20624" fmla="*/ 1035749 h 1405699"/>
              <a:gd name="connsiteX20625" fmla="*/ 727424 w 2810446"/>
              <a:gd name="connsiteY20625" fmla="*/ 1023747 h 1405699"/>
              <a:gd name="connsiteX20626" fmla="*/ 730568 w 2810446"/>
              <a:gd name="connsiteY20626" fmla="*/ 1020604 h 1405699"/>
              <a:gd name="connsiteX20627" fmla="*/ 727424 w 2810446"/>
              <a:gd name="connsiteY20627" fmla="*/ 1017461 h 1405699"/>
              <a:gd name="connsiteX20628" fmla="*/ 724281 w 2810446"/>
              <a:gd name="connsiteY20628" fmla="*/ 1020604 h 1405699"/>
              <a:gd name="connsiteX20629" fmla="*/ 727424 w 2810446"/>
              <a:gd name="connsiteY20629" fmla="*/ 1023747 h 1405699"/>
              <a:gd name="connsiteX20630" fmla="*/ 722090 w 2810446"/>
              <a:gd name="connsiteY20630" fmla="*/ 1011650 h 1405699"/>
              <a:gd name="connsiteX20631" fmla="*/ 725234 w 2810446"/>
              <a:gd name="connsiteY20631" fmla="*/ 1008507 h 1405699"/>
              <a:gd name="connsiteX20632" fmla="*/ 722090 w 2810446"/>
              <a:gd name="connsiteY20632" fmla="*/ 1005364 h 1405699"/>
              <a:gd name="connsiteX20633" fmla="*/ 718947 w 2810446"/>
              <a:gd name="connsiteY20633" fmla="*/ 1008507 h 1405699"/>
              <a:gd name="connsiteX20634" fmla="*/ 722090 w 2810446"/>
              <a:gd name="connsiteY20634" fmla="*/ 1011650 h 1405699"/>
              <a:gd name="connsiteX20635" fmla="*/ 716852 w 2810446"/>
              <a:gd name="connsiteY20635" fmla="*/ 999554 h 1405699"/>
              <a:gd name="connsiteX20636" fmla="*/ 719995 w 2810446"/>
              <a:gd name="connsiteY20636" fmla="*/ 996410 h 1405699"/>
              <a:gd name="connsiteX20637" fmla="*/ 716852 w 2810446"/>
              <a:gd name="connsiteY20637" fmla="*/ 993267 h 1405699"/>
              <a:gd name="connsiteX20638" fmla="*/ 713708 w 2810446"/>
              <a:gd name="connsiteY20638" fmla="*/ 996410 h 1405699"/>
              <a:gd name="connsiteX20639" fmla="*/ 716852 w 2810446"/>
              <a:gd name="connsiteY20639" fmla="*/ 999554 h 1405699"/>
              <a:gd name="connsiteX20640" fmla="*/ 711803 w 2810446"/>
              <a:gd name="connsiteY20640" fmla="*/ 987266 h 1405699"/>
              <a:gd name="connsiteX20641" fmla="*/ 714947 w 2810446"/>
              <a:gd name="connsiteY20641" fmla="*/ 984123 h 1405699"/>
              <a:gd name="connsiteX20642" fmla="*/ 711803 w 2810446"/>
              <a:gd name="connsiteY20642" fmla="*/ 980980 h 1405699"/>
              <a:gd name="connsiteX20643" fmla="*/ 708660 w 2810446"/>
              <a:gd name="connsiteY20643" fmla="*/ 984123 h 1405699"/>
              <a:gd name="connsiteX20644" fmla="*/ 711803 w 2810446"/>
              <a:gd name="connsiteY20644" fmla="*/ 987266 h 1405699"/>
              <a:gd name="connsiteX20645" fmla="*/ 707041 w 2810446"/>
              <a:gd name="connsiteY20645" fmla="*/ 974884 h 1405699"/>
              <a:gd name="connsiteX20646" fmla="*/ 710184 w 2810446"/>
              <a:gd name="connsiteY20646" fmla="*/ 971740 h 1405699"/>
              <a:gd name="connsiteX20647" fmla="*/ 707041 w 2810446"/>
              <a:gd name="connsiteY20647" fmla="*/ 968597 h 1405699"/>
              <a:gd name="connsiteX20648" fmla="*/ 703898 w 2810446"/>
              <a:gd name="connsiteY20648" fmla="*/ 971740 h 1405699"/>
              <a:gd name="connsiteX20649" fmla="*/ 707041 w 2810446"/>
              <a:gd name="connsiteY20649" fmla="*/ 974884 h 1405699"/>
              <a:gd name="connsiteX20650" fmla="*/ 702469 w 2810446"/>
              <a:gd name="connsiteY20650" fmla="*/ 962501 h 1405699"/>
              <a:gd name="connsiteX20651" fmla="*/ 705612 w 2810446"/>
              <a:gd name="connsiteY20651" fmla="*/ 959358 h 1405699"/>
              <a:gd name="connsiteX20652" fmla="*/ 702469 w 2810446"/>
              <a:gd name="connsiteY20652" fmla="*/ 956215 h 1405699"/>
              <a:gd name="connsiteX20653" fmla="*/ 699326 w 2810446"/>
              <a:gd name="connsiteY20653" fmla="*/ 959358 h 1405699"/>
              <a:gd name="connsiteX20654" fmla="*/ 702469 w 2810446"/>
              <a:gd name="connsiteY20654" fmla="*/ 962501 h 1405699"/>
              <a:gd name="connsiteX20655" fmla="*/ 698183 w 2810446"/>
              <a:gd name="connsiteY20655" fmla="*/ 950024 h 1405699"/>
              <a:gd name="connsiteX20656" fmla="*/ 701326 w 2810446"/>
              <a:gd name="connsiteY20656" fmla="*/ 946880 h 1405699"/>
              <a:gd name="connsiteX20657" fmla="*/ 698183 w 2810446"/>
              <a:gd name="connsiteY20657" fmla="*/ 943737 h 1405699"/>
              <a:gd name="connsiteX20658" fmla="*/ 695039 w 2810446"/>
              <a:gd name="connsiteY20658" fmla="*/ 946880 h 1405699"/>
              <a:gd name="connsiteX20659" fmla="*/ 698183 w 2810446"/>
              <a:gd name="connsiteY20659" fmla="*/ 950024 h 1405699"/>
              <a:gd name="connsiteX20660" fmla="*/ 694087 w 2810446"/>
              <a:gd name="connsiteY20660" fmla="*/ 937451 h 1405699"/>
              <a:gd name="connsiteX20661" fmla="*/ 697230 w 2810446"/>
              <a:gd name="connsiteY20661" fmla="*/ 934307 h 1405699"/>
              <a:gd name="connsiteX20662" fmla="*/ 694087 w 2810446"/>
              <a:gd name="connsiteY20662" fmla="*/ 931164 h 1405699"/>
              <a:gd name="connsiteX20663" fmla="*/ 690944 w 2810446"/>
              <a:gd name="connsiteY20663" fmla="*/ 934307 h 1405699"/>
              <a:gd name="connsiteX20664" fmla="*/ 694087 w 2810446"/>
              <a:gd name="connsiteY20664" fmla="*/ 937451 h 1405699"/>
              <a:gd name="connsiteX20665" fmla="*/ 690182 w 2810446"/>
              <a:gd name="connsiteY20665" fmla="*/ 924782 h 1405699"/>
              <a:gd name="connsiteX20666" fmla="*/ 693325 w 2810446"/>
              <a:gd name="connsiteY20666" fmla="*/ 921639 h 1405699"/>
              <a:gd name="connsiteX20667" fmla="*/ 690182 w 2810446"/>
              <a:gd name="connsiteY20667" fmla="*/ 918496 h 1405699"/>
              <a:gd name="connsiteX20668" fmla="*/ 687038 w 2810446"/>
              <a:gd name="connsiteY20668" fmla="*/ 921639 h 1405699"/>
              <a:gd name="connsiteX20669" fmla="*/ 690182 w 2810446"/>
              <a:gd name="connsiteY20669" fmla="*/ 924782 h 1405699"/>
              <a:gd name="connsiteX20670" fmla="*/ 669131 w 2810446"/>
              <a:gd name="connsiteY20670" fmla="*/ 834676 h 1405699"/>
              <a:gd name="connsiteX20671" fmla="*/ 672275 w 2810446"/>
              <a:gd name="connsiteY20671" fmla="*/ 831533 h 1405699"/>
              <a:gd name="connsiteX20672" fmla="*/ 669131 w 2810446"/>
              <a:gd name="connsiteY20672" fmla="*/ 828389 h 1405699"/>
              <a:gd name="connsiteX20673" fmla="*/ 665988 w 2810446"/>
              <a:gd name="connsiteY20673" fmla="*/ 831533 h 1405699"/>
              <a:gd name="connsiteX20674" fmla="*/ 669131 w 2810446"/>
              <a:gd name="connsiteY20674" fmla="*/ 834676 h 1405699"/>
              <a:gd name="connsiteX20675" fmla="*/ 667036 w 2810446"/>
              <a:gd name="connsiteY20675" fmla="*/ 821627 h 1405699"/>
              <a:gd name="connsiteX20676" fmla="*/ 670179 w 2810446"/>
              <a:gd name="connsiteY20676" fmla="*/ 818483 h 1405699"/>
              <a:gd name="connsiteX20677" fmla="*/ 667036 w 2810446"/>
              <a:gd name="connsiteY20677" fmla="*/ 815340 h 1405699"/>
              <a:gd name="connsiteX20678" fmla="*/ 663893 w 2810446"/>
              <a:gd name="connsiteY20678" fmla="*/ 818483 h 1405699"/>
              <a:gd name="connsiteX20679" fmla="*/ 667036 w 2810446"/>
              <a:gd name="connsiteY20679" fmla="*/ 821627 h 1405699"/>
              <a:gd name="connsiteX20680" fmla="*/ 665226 w 2810446"/>
              <a:gd name="connsiteY20680" fmla="*/ 808482 h 1405699"/>
              <a:gd name="connsiteX20681" fmla="*/ 668369 w 2810446"/>
              <a:gd name="connsiteY20681" fmla="*/ 805339 h 1405699"/>
              <a:gd name="connsiteX20682" fmla="*/ 665226 w 2810446"/>
              <a:gd name="connsiteY20682" fmla="*/ 802196 h 1405699"/>
              <a:gd name="connsiteX20683" fmla="*/ 662083 w 2810446"/>
              <a:gd name="connsiteY20683" fmla="*/ 805339 h 1405699"/>
              <a:gd name="connsiteX20684" fmla="*/ 665226 w 2810446"/>
              <a:gd name="connsiteY20684" fmla="*/ 808482 h 1405699"/>
              <a:gd name="connsiteX20685" fmla="*/ 663607 w 2810446"/>
              <a:gd name="connsiteY20685" fmla="*/ 795338 h 1405699"/>
              <a:gd name="connsiteX20686" fmla="*/ 666750 w 2810446"/>
              <a:gd name="connsiteY20686" fmla="*/ 792194 h 1405699"/>
              <a:gd name="connsiteX20687" fmla="*/ 663607 w 2810446"/>
              <a:gd name="connsiteY20687" fmla="*/ 789051 h 1405699"/>
              <a:gd name="connsiteX20688" fmla="*/ 660463 w 2810446"/>
              <a:gd name="connsiteY20688" fmla="*/ 792194 h 1405699"/>
              <a:gd name="connsiteX20689" fmla="*/ 663607 w 2810446"/>
              <a:gd name="connsiteY20689" fmla="*/ 795338 h 1405699"/>
              <a:gd name="connsiteX20690" fmla="*/ 662178 w 2810446"/>
              <a:gd name="connsiteY20690" fmla="*/ 782193 h 1405699"/>
              <a:gd name="connsiteX20691" fmla="*/ 665321 w 2810446"/>
              <a:gd name="connsiteY20691" fmla="*/ 779050 h 1405699"/>
              <a:gd name="connsiteX20692" fmla="*/ 662178 w 2810446"/>
              <a:gd name="connsiteY20692" fmla="*/ 775907 h 1405699"/>
              <a:gd name="connsiteX20693" fmla="*/ 659035 w 2810446"/>
              <a:gd name="connsiteY20693" fmla="*/ 779050 h 1405699"/>
              <a:gd name="connsiteX20694" fmla="*/ 662178 w 2810446"/>
              <a:gd name="connsiteY20694" fmla="*/ 782193 h 1405699"/>
              <a:gd name="connsiteX20695" fmla="*/ 659416 w 2810446"/>
              <a:gd name="connsiteY20695" fmla="*/ 676561 h 1405699"/>
              <a:gd name="connsiteX20696" fmla="*/ 662559 w 2810446"/>
              <a:gd name="connsiteY20696" fmla="*/ 673418 h 1405699"/>
              <a:gd name="connsiteX20697" fmla="*/ 659416 w 2810446"/>
              <a:gd name="connsiteY20697" fmla="*/ 670274 h 1405699"/>
              <a:gd name="connsiteX20698" fmla="*/ 656273 w 2810446"/>
              <a:gd name="connsiteY20698" fmla="*/ 673418 h 1405699"/>
              <a:gd name="connsiteX20699" fmla="*/ 659416 w 2810446"/>
              <a:gd name="connsiteY20699" fmla="*/ 676561 h 1405699"/>
              <a:gd name="connsiteX20700" fmla="*/ 660083 w 2810446"/>
              <a:gd name="connsiteY20700" fmla="*/ 663321 h 1405699"/>
              <a:gd name="connsiteX20701" fmla="*/ 663226 w 2810446"/>
              <a:gd name="connsiteY20701" fmla="*/ 660178 h 1405699"/>
              <a:gd name="connsiteX20702" fmla="*/ 660083 w 2810446"/>
              <a:gd name="connsiteY20702" fmla="*/ 657035 h 1405699"/>
              <a:gd name="connsiteX20703" fmla="*/ 656939 w 2810446"/>
              <a:gd name="connsiteY20703" fmla="*/ 660178 h 1405699"/>
              <a:gd name="connsiteX20704" fmla="*/ 660083 w 2810446"/>
              <a:gd name="connsiteY20704" fmla="*/ 663321 h 1405699"/>
              <a:gd name="connsiteX20705" fmla="*/ 661035 w 2810446"/>
              <a:gd name="connsiteY20705" fmla="*/ 650081 h 1405699"/>
              <a:gd name="connsiteX20706" fmla="*/ 664178 w 2810446"/>
              <a:gd name="connsiteY20706" fmla="*/ 646938 h 1405699"/>
              <a:gd name="connsiteX20707" fmla="*/ 661035 w 2810446"/>
              <a:gd name="connsiteY20707" fmla="*/ 643795 h 1405699"/>
              <a:gd name="connsiteX20708" fmla="*/ 657892 w 2810446"/>
              <a:gd name="connsiteY20708" fmla="*/ 646938 h 1405699"/>
              <a:gd name="connsiteX20709" fmla="*/ 661035 w 2810446"/>
              <a:gd name="connsiteY20709" fmla="*/ 650081 h 1405699"/>
              <a:gd name="connsiteX20710" fmla="*/ 662178 w 2810446"/>
              <a:gd name="connsiteY20710" fmla="*/ 636937 h 1405699"/>
              <a:gd name="connsiteX20711" fmla="*/ 665321 w 2810446"/>
              <a:gd name="connsiteY20711" fmla="*/ 633794 h 1405699"/>
              <a:gd name="connsiteX20712" fmla="*/ 662178 w 2810446"/>
              <a:gd name="connsiteY20712" fmla="*/ 630650 h 1405699"/>
              <a:gd name="connsiteX20713" fmla="*/ 659035 w 2810446"/>
              <a:gd name="connsiteY20713" fmla="*/ 633794 h 1405699"/>
              <a:gd name="connsiteX20714" fmla="*/ 662178 w 2810446"/>
              <a:gd name="connsiteY20714" fmla="*/ 636937 h 1405699"/>
              <a:gd name="connsiteX20715" fmla="*/ 663607 w 2810446"/>
              <a:gd name="connsiteY20715" fmla="*/ 623792 h 1405699"/>
              <a:gd name="connsiteX20716" fmla="*/ 666750 w 2810446"/>
              <a:gd name="connsiteY20716" fmla="*/ 620649 h 1405699"/>
              <a:gd name="connsiteX20717" fmla="*/ 663607 w 2810446"/>
              <a:gd name="connsiteY20717" fmla="*/ 617506 h 1405699"/>
              <a:gd name="connsiteX20718" fmla="*/ 660463 w 2810446"/>
              <a:gd name="connsiteY20718" fmla="*/ 620649 h 1405699"/>
              <a:gd name="connsiteX20719" fmla="*/ 663607 w 2810446"/>
              <a:gd name="connsiteY20719" fmla="*/ 623792 h 1405699"/>
              <a:gd name="connsiteX20720" fmla="*/ 665226 w 2810446"/>
              <a:gd name="connsiteY20720" fmla="*/ 610648 h 1405699"/>
              <a:gd name="connsiteX20721" fmla="*/ 668369 w 2810446"/>
              <a:gd name="connsiteY20721" fmla="*/ 607505 h 1405699"/>
              <a:gd name="connsiteX20722" fmla="*/ 665226 w 2810446"/>
              <a:gd name="connsiteY20722" fmla="*/ 604361 h 1405699"/>
              <a:gd name="connsiteX20723" fmla="*/ 662083 w 2810446"/>
              <a:gd name="connsiteY20723" fmla="*/ 607505 h 1405699"/>
              <a:gd name="connsiteX20724" fmla="*/ 665226 w 2810446"/>
              <a:gd name="connsiteY20724" fmla="*/ 610648 h 1405699"/>
              <a:gd name="connsiteX20725" fmla="*/ 667036 w 2810446"/>
              <a:gd name="connsiteY20725" fmla="*/ 597599 h 1405699"/>
              <a:gd name="connsiteX20726" fmla="*/ 670179 w 2810446"/>
              <a:gd name="connsiteY20726" fmla="*/ 594455 h 1405699"/>
              <a:gd name="connsiteX20727" fmla="*/ 667036 w 2810446"/>
              <a:gd name="connsiteY20727" fmla="*/ 591312 h 1405699"/>
              <a:gd name="connsiteX20728" fmla="*/ 663893 w 2810446"/>
              <a:gd name="connsiteY20728" fmla="*/ 594455 h 1405699"/>
              <a:gd name="connsiteX20729" fmla="*/ 667036 w 2810446"/>
              <a:gd name="connsiteY20729" fmla="*/ 597599 h 1405699"/>
              <a:gd name="connsiteX20730" fmla="*/ 669131 w 2810446"/>
              <a:gd name="connsiteY20730" fmla="*/ 584549 h 1405699"/>
              <a:gd name="connsiteX20731" fmla="*/ 672275 w 2810446"/>
              <a:gd name="connsiteY20731" fmla="*/ 581406 h 1405699"/>
              <a:gd name="connsiteX20732" fmla="*/ 669131 w 2810446"/>
              <a:gd name="connsiteY20732" fmla="*/ 578263 h 1405699"/>
              <a:gd name="connsiteX20733" fmla="*/ 665988 w 2810446"/>
              <a:gd name="connsiteY20733" fmla="*/ 581406 h 1405699"/>
              <a:gd name="connsiteX20734" fmla="*/ 669131 w 2810446"/>
              <a:gd name="connsiteY20734" fmla="*/ 584549 h 1405699"/>
              <a:gd name="connsiteX20735" fmla="*/ 671513 w 2810446"/>
              <a:gd name="connsiteY20735" fmla="*/ 571500 h 1405699"/>
              <a:gd name="connsiteX20736" fmla="*/ 674656 w 2810446"/>
              <a:gd name="connsiteY20736" fmla="*/ 568357 h 1405699"/>
              <a:gd name="connsiteX20737" fmla="*/ 671513 w 2810446"/>
              <a:gd name="connsiteY20737" fmla="*/ 565214 h 1405699"/>
              <a:gd name="connsiteX20738" fmla="*/ 668369 w 2810446"/>
              <a:gd name="connsiteY20738" fmla="*/ 568357 h 1405699"/>
              <a:gd name="connsiteX20739" fmla="*/ 671513 w 2810446"/>
              <a:gd name="connsiteY20739" fmla="*/ 571500 h 1405699"/>
              <a:gd name="connsiteX20740" fmla="*/ 673989 w 2810446"/>
              <a:gd name="connsiteY20740" fmla="*/ 558451 h 1405699"/>
              <a:gd name="connsiteX20741" fmla="*/ 677132 w 2810446"/>
              <a:gd name="connsiteY20741" fmla="*/ 555308 h 1405699"/>
              <a:gd name="connsiteX20742" fmla="*/ 673989 w 2810446"/>
              <a:gd name="connsiteY20742" fmla="*/ 552164 h 1405699"/>
              <a:gd name="connsiteX20743" fmla="*/ 670846 w 2810446"/>
              <a:gd name="connsiteY20743" fmla="*/ 555308 h 1405699"/>
              <a:gd name="connsiteX20744" fmla="*/ 673989 w 2810446"/>
              <a:gd name="connsiteY20744" fmla="*/ 558451 h 1405699"/>
              <a:gd name="connsiteX20745" fmla="*/ 676751 w 2810446"/>
              <a:gd name="connsiteY20745" fmla="*/ 545592 h 1405699"/>
              <a:gd name="connsiteX20746" fmla="*/ 679895 w 2810446"/>
              <a:gd name="connsiteY20746" fmla="*/ 542449 h 1405699"/>
              <a:gd name="connsiteX20747" fmla="*/ 676751 w 2810446"/>
              <a:gd name="connsiteY20747" fmla="*/ 539306 h 1405699"/>
              <a:gd name="connsiteX20748" fmla="*/ 673608 w 2810446"/>
              <a:gd name="connsiteY20748" fmla="*/ 542449 h 1405699"/>
              <a:gd name="connsiteX20749" fmla="*/ 676751 w 2810446"/>
              <a:gd name="connsiteY20749" fmla="*/ 545592 h 1405699"/>
              <a:gd name="connsiteX20750" fmla="*/ 679799 w 2810446"/>
              <a:gd name="connsiteY20750" fmla="*/ 532638 h 1405699"/>
              <a:gd name="connsiteX20751" fmla="*/ 682943 w 2810446"/>
              <a:gd name="connsiteY20751" fmla="*/ 529495 h 1405699"/>
              <a:gd name="connsiteX20752" fmla="*/ 679799 w 2810446"/>
              <a:gd name="connsiteY20752" fmla="*/ 526352 h 1405699"/>
              <a:gd name="connsiteX20753" fmla="*/ 676656 w 2810446"/>
              <a:gd name="connsiteY20753" fmla="*/ 529495 h 1405699"/>
              <a:gd name="connsiteX20754" fmla="*/ 679799 w 2810446"/>
              <a:gd name="connsiteY20754" fmla="*/ 532638 h 1405699"/>
              <a:gd name="connsiteX20755" fmla="*/ 683038 w 2810446"/>
              <a:gd name="connsiteY20755" fmla="*/ 519875 h 1405699"/>
              <a:gd name="connsiteX20756" fmla="*/ 686181 w 2810446"/>
              <a:gd name="connsiteY20756" fmla="*/ 516731 h 1405699"/>
              <a:gd name="connsiteX20757" fmla="*/ 683038 w 2810446"/>
              <a:gd name="connsiteY20757" fmla="*/ 513588 h 1405699"/>
              <a:gd name="connsiteX20758" fmla="*/ 679895 w 2810446"/>
              <a:gd name="connsiteY20758" fmla="*/ 516731 h 1405699"/>
              <a:gd name="connsiteX20759" fmla="*/ 683038 w 2810446"/>
              <a:gd name="connsiteY20759" fmla="*/ 519875 h 1405699"/>
              <a:gd name="connsiteX20760" fmla="*/ 686467 w 2810446"/>
              <a:gd name="connsiteY20760" fmla="*/ 507111 h 1405699"/>
              <a:gd name="connsiteX20761" fmla="*/ 689610 w 2810446"/>
              <a:gd name="connsiteY20761" fmla="*/ 503968 h 1405699"/>
              <a:gd name="connsiteX20762" fmla="*/ 686467 w 2810446"/>
              <a:gd name="connsiteY20762" fmla="*/ 500825 h 1405699"/>
              <a:gd name="connsiteX20763" fmla="*/ 683324 w 2810446"/>
              <a:gd name="connsiteY20763" fmla="*/ 503968 h 1405699"/>
              <a:gd name="connsiteX20764" fmla="*/ 686467 w 2810446"/>
              <a:gd name="connsiteY20764" fmla="*/ 507111 h 1405699"/>
              <a:gd name="connsiteX20765" fmla="*/ 690182 w 2810446"/>
              <a:gd name="connsiteY20765" fmla="*/ 494348 h 1405699"/>
              <a:gd name="connsiteX20766" fmla="*/ 693325 w 2810446"/>
              <a:gd name="connsiteY20766" fmla="*/ 491204 h 1405699"/>
              <a:gd name="connsiteX20767" fmla="*/ 690182 w 2810446"/>
              <a:gd name="connsiteY20767" fmla="*/ 488061 h 1405699"/>
              <a:gd name="connsiteX20768" fmla="*/ 687038 w 2810446"/>
              <a:gd name="connsiteY20768" fmla="*/ 491204 h 1405699"/>
              <a:gd name="connsiteX20769" fmla="*/ 690182 w 2810446"/>
              <a:gd name="connsiteY20769" fmla="*/ 494348 h 1405699"/>
              <a:gd name="connsiteX20770" fmla="*/ 694087 w 2810446"/>
              <a:gd name="connsiteY20770" fmla="*/ 481775 h 1405699"/>
              <a:gd name="connsiteX20771" fmla="*/ 697230 w 2810446"/>
              <a:gd name="connsiteY20771" fmla="*/ 478631 h 1405699"/>
              <a:gd name="connsiteX20772" fmla="*/ 694087 w 2810446"/>
              <a:gd name="connsiteY20772" fmla="*/ 475488 h 1405699"/>
              <a:gd name="connsiteX20773" fmla="*/ 690944 w 2810446"/>
              <a:gd name="connsiteY20773" fmla="*/ 478631 h 1405699"/>
              <a:gd name="connsiteX20774" fmla="*/ 694087 w 2810446"/>
              <a:gd name="connsiteY20774" fmla="*/ 481775 h 1405699"/>
              <a:gd name="connsiteX20775" fmla="*/ 698183 w 2810446"/>
              <a:gd name="connsiteY20775" fmla="*/ 469201 h 1405699"/>
              <a:gd name="connsiteX20776" fmla="*/ 701326 w 2810446"/>
              <a:gd name="connsiteY20776" fmla="*/ 466058 h 1405699"/>
              <a:gd name="connsiteX20777" fmla="*/ 698183 w 2810446"/>
              <a:gd name="connsiteY20777" fmla="*/ 462915 h 1405699"/>
              <a:gd name="connsiteX20778" fmla="*/ 695039 w 2810446"/>
              <a:gd name="connsiteY20778" fmla="*/ 466058 h 1405699"/>
              <a:gd name="connsiteX20779" fmla="*/ 698183 w 2810446"/>
              <a:gd name="connsiteY20779" fmla="*/ 469201 h 1405699"/>
              <a:gd name="connsiteX20780" fmla="*/ 707041 w 2810446"/>
              <a:gd name="connsiteY20780" fmla="*/ 444246 h 1405699"/>
              <a:gd name="connsiteX20781" fmla="*/ 710184 w 2810446"/>
              <a:gd name="connsiteY20781" fmla="*/ 441103 h 1405699"/>
              <a:gd name="connsiteX20782" fmla="*/ 707041 w 2810446"/>
              <a:gd name="connsiteY20782" fmla="*/ 437960 h 1405699"/>
              <a:gd name="connsiteX20783" fmla="*/ 703898 w 2810446"/>
              <a:gd name="connsiteY20783" fmla="*/ 441103 h 1405699"/>
              <a:gd name="connsiteX20784" fmla="*/ 707041 w 2810446"/>
              <a:gd name="connsiteY20784" fmla="*/ 444246 h 1405699"/>
              <a:gd name="connsiteX20785" fmla="*/ 711803 w 2810446"/>
              <a:gd name="connsiteY20785" fmla="*/ 431959 h 1405699"/>
              <a:gd name="connsiteX20786" fmla="*/ 714947 w 2810446"/>
              <a:gd name="connsiteY20786" fmla="*/ 428816 h 1405699"/>
              <a:gd name="connsiteX20787" fmla="*/ 711803 w 2810446"/>
              <a:gd name="connsiteY20787" fmla="*/ 425672 h 1405699"/>
              <a:gd name="connsiteX20788" fmla="*/ 708660 w 2810446"/>
              <a:gd name="connsiteY20788" fmla="*/ 428816 h 1405699"/>
              <a:gd name="connsiteX20789" fmla="*/ 711803 w 2810446"/>
              <a:gd name="connsiteY20789" fmla="*/ 431959 h 1405699"/>
              <a:gd name="connsiteX20790" fmla="*/ 716852 w 2810446"/>
              <a:gd name="connsiteY20790" fmla="*/ 419672 h 1405699"/>
              <a:gd name="connsiteX20791" fmla="*/ 719995 w 2810446"/>
              <a:gd name="connsiteY20791" fmla="*/ 416528 h 1405699"/>
              <a:gd name="connsiteX20792" fmla="*/ 716852 w 2810446"/>
              <a:gd name="connsiteY20792" fmla="*/ 413385 h 1405699"/>
              <a:gd name="connsiteX20793" fmla="*/ 713708 w 2810446"/>
              <a:gd name="connsiteY20793" fmla="*/ 416528 h 1405699"/>
              <a:gd name="connsiteX20794" fmla="*/ 716852 w 2810446"/>
              <a:gd name="connsiteY20794" fmla="*/ 419672 h 1405699"/>
              <a:gd name="connsiteX20795" fmla="*/ 722090 w 2810446"/>
              <a:gd name="connsiteY20795" fmla="*/ 407480 h 1405699"/>
              <a:gd name="connsiteX20796" fmla="*/ 725234 w 2810446"/>
              <a:gd name="connsiteY20796" fmla="*/ 404336 h 1405699"/>
              <a:gd name="connsiteX20797" fmla="*/ 722090 w 2810446"/>
              <a:gd name="connsiteY20797" fmla="*/ 401193 h 1405699"/>
              <a:gd name="connsiteX20798" fmla="*/ 718947 w 2810446"/>
              <a:gd name="connsiteY20798" fmla="*/ 404336 h 1405699"/>
              <a:gd name="connsiteX20799" fmla="*/ 722090 w 2810446"/>
              <a:gd name="connsiteY20799" fmla="*/ 407480 h 1405699"/>
              <a:gd name="connsiteX20800" fmla="*/ 727424 w 2810446"/>
              <a:gd name="connsiteY20800" fmla="*/ 395478 h 1405699"/>
              <a:gd name="connsiteX20801" fmla="*/ 730568 w 2810446"/>
              <a:gd name="connsiteY20801" fmla="*/ 392335 h 1405699"/>
              <a:gd name="connsiteX20802" fmla="*/ 727424 w 2810446"/>
              <a:gd name="connsiteY20802" fmla="*/ 389192 h 1405699"/>
              <a:gd name="connsiteX20803" fmla="*/ 724281 w 2810446"/>
              <a:gd name="connsiteY20803" fmla="*/ 392335 h 1405699"/>
              <a:gd name="connsiteX20804" fmla="*/ 727424 w 2810446"/>
              <a:gd name="connsiteY20804" fmla="*/ 395478 h 1405699"/>
              <a:gd name="connsiteX20805" fmla="*/ 733139 w 2810446"/>
              <a:gd name="connsiteY20805" fmla="*/ 383476 h 1405699"/>
              <a:gd name="connsiteX20806" fmla="*/ 736283 w 2810446"/>
              <a:gd name="connsiteY20806" fmla="*/ 380333 h 1405699"/>
              <a:gd name="connsiteX20807" fmla="*/ 733139 w 2810446"/>
              <a:gd name="connsiteY20807" fmla="*/ 377190 h 1405699"/>
              <a:gd name="connsiteX20808" fmla="*/ 729996 w 2810446"/>
              <a:gd name="connsiteY20808" fmla="*/ 380333 h 1405699"/>
              <a:gd name="connsiteX20809" fmla="*/ 733139 w 2810446"/>
              <a:gd name="connsiteY20809" fmla="*/ 383476 h 1405699"/>
              <a:gd name="connsiteX20810" fmla="*/ 738950 w 2810446"/>
              <a:gd name="connsiteY20810" fmla="*/ 371570 h 1405699"/>
              <a:gd name="connsiteX20811" fmla="*/ 742093 w 2810446"/>
              <a:gd name="connsiteY20811" fmla="*/ 368427 h 1405699"/>
              <a:gd name="connsiteX20812" fmla="*/ 738950 w 2810446"/>
              <a:gd name="connsiteY20812" fmla="*/ 365284 h 1405699"/>
              <a:gd name="connsiteX20813" fmla="*/ 735806 w 2810446"/>
              <a:gd name="connsiteY20813" fmla="*/ 368427 h 1405699"/>
              <a:gd name="connsiteX20814" fmla="*/ 738950 w 2810446"/>
              <a:gd name="connsiteY20814" fmla="*/ 371570 h 1405699"/>
              <a:gd name="connsiteX20815" fmla="*/ 745046 w 2810446"/>
              <a:gd name="connsiteY20815" fmla="*/ 359855 h 1405699"/>
              <a:gd name="connsiteX20816" fmla="*/ 748189 w 2810446"/>
              <a:gd name="connsiteY20816" fmla="*/ 356711 h 1405699"/>
              <a:gd name="connsiteX20817" fmla="*/ 745046 w 2810446"/>
              <a:gd name="connsiteY20817" fmla="*/ 353568 h 1405699"/>
              <a:gd name="connsiteX20818" fmla="*/ 741902 w 2810446"/>
              <a:gd name="connsiteY20818" fmla="*/ 356711 h 1405699"/>
              <a:gd name="connsiteX20819" fmla="*/ 745046 w 2810446"/>
              <a:gd name="connsiteY20819" fmla="*/ 359855 h 1405699"/>
              <a:gd name="connsiteX20820" fmla="*/ 751237 w 2810446"/>
              <a:gd name="connsiteY20820" fmla="*/ 348234 h 1405699"/>
              <a:gd name="connsiteX20821" fmla="*/ 754380 w 2810446"/>
              <a:gd name="connsiteY20821" fmla="*/ 345091 h 1405699"/>
              <a:gd name="connsiteX20822" fmla="*/ 751237 w 2810446"/>
              <a:gd name="connsiteY20822" fmla="*/ 341948 h 1405699"/>
              <a:gd name="connsiteX20823" fmla="*/ 748094 w 2810446"/>
              <a:gd name="connsiteY20823" fmla="*/ 345091 h 1405699"/>
              <a:gd name="connsiteX20824" fmla="*/ 751237 w 2810446"/>
              <a:gd name="connsiteY20824" fmla="*/ 348234 h 1405699"/>
              <a:gd name="connsiteX20825" fmla="*/ 757714 w 2810446"/>
              <a:gd name="connsiteY20825" fmla="*/ 336614 h 1405699"/>
              <a:gd name="connsiteX20826" fmla="*/ 760857 w 2810446"/>
              <a:gd name="connsiteY20826" fmla="*/ 333470 h 1405699"/>
              <a:gd name="connsiteX20827" fmla="*/ 757714 w 2810446"/>
              <a:gd name="connsiteY20827" fmla="*/ 330327 h 1405699"/>
              <a:gd name="connsiteX20828" fmla="*/ 754571 w 2810446"/>
              <a:gd name="connsiteY20828" fmla="*/ 333470 h 1405699"/>
              <a:gd name="connsiteX20829" fmla="*/ 757714 w 2810446"/>
              <a:gd name="connsiteY20829" fmla="*/ 336614 h 1405699"/>
              <a:gd name="connsiteX20830" fmla="*/ 764381 w 2810446"/>
              <a:gd name="connsiteY20830" fmla="*/ 325184 h 1405699"/>
              <a:gd name="connsiteX20831" fmla="*/ 767525 w 2810446"/>
              <a:gd name="connsiteY20831" fmla="*/ 322040 h 1405699"/>
              <a:gd name="connsiteX20832" fmla="*/ 764381 w 2810446"/>
              <a:gd name="connsiteY20832" fmla="*/ 318897 h 1405699"/>
              <a:gd name="connsiteX20833" fmla="*/ 761238 w 2810446"/>
              <a:gd name="connsiteY20833" fmla="*/ 322040 h 1405699"/>
              <a:gd name="connsiteX20834" fmla="*/ 764381 w 2810446"/>
              <a:gd name="connsiteY20834" fmla="*/ 325184 h 1405699"/>
              <a:gd name="connsiteX20835" fmla="*/ 771239 w 2810446"/>
              <a:gd name="connsiteY20835" fmla="*/ 313944 h 1405699"/>
              <a:gd name="connsiteX20836" fmla="*/ 774383 w 2810446"/>
              <a:gd name="connsiteY20836" fmla="*/ 310801 h 1405699"/>
              <a:gd name="connsiteX20837" fmla="*/ 771239 w 2810446"/>
              <a:gd name="connsiteY20837" fmla="*/ 307658 h 1405699"/>
              <a:gd name="connsiteX20838" fmla="*/ 768096 w 2810446"/>
              <a:gd name="connsiteY20838" fmla="*/ 310801 h 1405699"/>
              <a:gd name="connsiteX20839" fmla="*/ 771239 w 2810446"/>
              <a:gd name="connsiteY20839" fmla="*/ 313944 h 1405699"/>
              <a:gd name="connsiteX20840" fmla="*/ 778288 w 2810446"/>
              <a:gd name="connsiteY20840" fmla="*/ 302705 h 1405699"/>
              <a:gd name="connsiteX20841" fmla="*/ 781431 w 2810446"/>
              <a:gd name="connsiteY20841" fmla="*/ 299561 h 1405699"/>
              <a:gd name="connsiteX20842" fmla="*/ 778288 w 2810446"/>
              <a:gd name="connsiteY20842" fmla="*/ 296418 h 1405699"/>
              <a:gd name="connsiteX20843" fmla="*/ 775145 w 2810446"/>
              <a:gd name="connsiteY20843" fmla="*/ 299561 h 1405699"/>
              <a:gd name="connsiteX20844" fmla="*/ 778288 w 2810446"/>
              <a:gd name="connsiteY20844" fmla="*/ 302705 h 1405699"/>
              <a:gd name="connsiteX20845" fmla="*/ 785527 w 2810446"/>
              <a:gd name="connsiteY20845" fmla="*/ 291656 h 1405699"/>
              <a:gd name="connsiteX20846" fmla="*/ 788670 w 2810446"/>
              <a:gd name="connsiteY20846" fmla="*/ 288512 h 1405699"/>
              <a:gd name="connsiteX20847" fmla="*/ 785527 w 2810446"/>
              <a:gd name="connsiteY20847" fmla="*/ 285369 h 1405699"/>
              <a:gd name="connsiteX20848" fmla="*/ 782384 w 2810446"/>
              <a:gd name="connsiteY20848" fmla="*/ 288512 h 1405699"/>
              <a:gd name="connsiteX20849" fmla="*/ 785527 w 2810446"/>
              <a:gd name="connsiteY20849" fmla="*/ 291656 h 1405699"/>
              <a:gd name="connsiteX20850" fmla="*/ 793052 w 2810446"/>
              <a:gd name="connsiteY20850" fmla="*/ 280702 h 1405699"/>
              <a:gd name="connsiteX20851" fmla="*/ 796195 w 2810446"/>
              <a:gd name="connsiteY20851" fmla="*/ 277559 h 1405699"/>
              <a:gd name="connsiteX20852" fmla="*/ 793052 w 2810446"/>
              <a:gd name="connsiteY20852" fmla="*/ 274415 h 1405699"/>
              <a:gd name="connsiteX20853" fmla="*/ 789908 w 2810446"/>
              <a:gd name="connsiteY20853" fmla="*/ 277559 h 1405699"/>
              <a:gd name="connsiteX20854" fmla="*/ 793052 w 2810446"/>
              <a:gd name="connsiteY20854" fmla="*/ 280702 h 1405699"/>
              <a:gd name="connsiteX20855" fmla="*/ 800672 w 2810446"/>
              <a:gd name="connsiteY20855" fmla="*/ 269939 h 1405699"/>
              <a:gd name="connsiteX20856" fmla="*/ 803815 w 2810446"/>
              <a:gd name="connsiteY20856" fmla="*/ 266795 h 1405699"/>
              <a:gd name="connsiteX20857" fmla="*/ 800672 w 2810446"/>
              <a:gd name="connsiteY20857" fmla="*/ 263652 h 1405699"/>
              <a:gd name="connsiteX20858" fmla="*/ 797528 w 2810446"/>
              <a:gd name="connsiteY20858" fmla="*/ 266795 h 1405699"/>
              <a:gd name="connsiteX20859" fmla="*/ 800672 w 2810446"/>
              <a:gd name="connsiteY20859" fmla="*/ 269939 h 1405699"/>
              <a:gd name="connsiteX20860" fmla="*/ 808482 w 2810446"/>
              <a:gd name="connsiteY20860" fmla="*/ 259271 h 1405699"/>
              <a:gd name="connsiteX20861" fmla="*/ 811625 w 2810446"/>
              <a:gd name="connsiteY20861" fmla="*/ 256127 h 1405699"/>
              <a:gd name="connsiteX20862" fmla="*/ 808482 w 2810446"/>
              <a:gd name="connsiteY20862" fmla="*/ 252984 h 1405699"/>
              <a:gd name="connsiteX20863" fmla="*/ 805339 w 2810446"/>
              <a:gd name="connsiteY20863" fmla="*/ 256127 h 1405699"/>
              <a:gd name="connsiteX20864" fmla="*/ 808482 w 2810446"/>
              <a:gd name="connsiteY20864" fmla="*/ 259271 h 1405699"/>
              <a:gd name="connsiteX20865" fmla="*/ 868394 w 2810446"/>
              <a:gd name="connsiteY20865" fmla="*/ 188786 h 1405699"/>
              <a:gd name="connsiteX20866" fmla="*/ 871538 w 2810446"/>
              <a:gd name="connsiteY20866" fmla="*/ 185642 h 1405699"/>
              <a:gd name="connsiteX20867" fmla="*/ 868394 w 2810446"/>
              <a:gd name="connsiteY20867" fmla="*/ 182499 h 1405699"/>
              <a:gd name="connsiteX20868" fmla="*/ 865251 w 2810446"/>
              <a:gd name="connsiteY20868" fmla="*/ 185642 h 1405699"/>
              <a:gd name="connsiteX20869" fmla="*/ 868394 w 2810446"/>
              <a:gd name="connsiteY20869" fmla="*/ 188786 h 1405699"/>
              <a:gd name="connsiteX20870" fmla="*/ 877634 w 2810446"/>
              <a:gd name="connsiteY20870" fmla="*/ 179261 h 1405699"/>
              <a:gd name="connsiteX20871" fmla="*/ 880777 w 2810446"/>
              <a:gd name="connsiteY20871" fmla="*/ 176117 h 1405699"/>
              <a:gd name="connsiteX20872" fmla="*/ 877634 w 2810446"/>
              <a:gd name="connsiteY20872" fmla="*/ 172974 h 1405699"/>
              <a:gd name="connsiteX20873" fmla="*/ 874490 w 2810446"/>
              <a:gd name="connsiteY20873" fmla="*/ 176117 h 1405699"/>
              <a:gd name="connsiteX20874" fmla="*/ 877634 w 2810446"/>
              <a:gd name="connsiteY20874" fmla="*/ 179261 h 1405699"/>
              <a:gd name="connsiteX20875" fmla="*/ 887063 w 2810446"/>
              <a:gd name="connsiteY20875" fmla="*/ 170021 h 1405699"/>
              <a:gd name="connsiteX20876" fmla="*/ 890207 w 2810446"/>
              <a:gd name="connsiteY20876" fmla="*/ 166878 h 1405699"/>
              <a:gd name="connsiteX20877" fmla="*/ 887063 w 2810446"/>
              <a:gd name="connsiteY20877" fmla="*/ 163735 h 1405699"/>
              <a:gd name="connsiteX20878" fmla="*/ 883920 w 2810446"/>
              <a:gd name="connsiteY20878" fmla="*/ 166878 h 1405699"/>
              <a:gd name="connsiteX20879" fmla="*/ 887063 w 2810446"/>
              <a:gd name="connsiteY20879" fmla="*/ 170021 h 1405699"/>
              <a:gd name="connsiteX20880" fmla="*/ 896684 w 2810446"/>
              <a:gd name="connsiteY20880" fmla="*/ 160877 h 1405699"/>
              <a:gd name="connsiteX20881" fmla="*/ 899827 w 2810446"/>
              <a:gd name="connsiteY20881" fmla="*/ 157734 h 1405699"/>
              <a:gd name="connsiteX20882" fmla="*/ 896684 w 2810446"/>
              <a:gd name="connsiteY20882" fmla="*/ 154591 h 1405699"/>
              <a:gd name="connsiteX20883" fmla="*/ 893540 w 2810446"/>
              <a:gd name="connsiteY20883" fmla="*/ 157734 h 1405699"/>
              <a:gd name="connsiteX20884" fmla="*/ 896684 w 2810446"/>
              <a:gd name="connsiteY20884" fmla="*/ 160877 h 1405699"/>
              <a:gd name="connsiteX20885" fmla="*/ 906399 w 2810446"/>
              <a:gd name="connsiteY20885" fmla="*/ 151924 h 1405699"/>
              <a:gd name="connsiteX20886" fmla="*/ 909542 w 2810446"/>
              <a:gd name="connsiteY20886" fmla="*/ 148781 h 1405699"/>
              <a:gd name="connsiteX20887" fmla="*/ 906399 w 2810446"/>
              <a:gd name="connsiteY20887" fmla="*/ 145637 h 1405699"/>
              <a:gd name="connsiteX20888" fmla="*/ 903256 w 2810446"/>
              <a:gd name="connsiteY20888" fmla="*/ 148781 h 1405699"/>
              <a:gd name="connsiteX20889" fmla="*/ 906399 w 2810446"/>
              <a:gd name="connsiteY20889" fmla="*/ 151924 h 1405699"/>
              <a:gd name="connsiteX20890" fmla="*/ 916305 w 2810446"/>
              <a:gd name="connsiteY20890" fmla="*/ 143161 h 1405699"/>
              <a:gd name="connsiteX20891" fmla="*/ 919448 w 2810446"/>
              <a:gd name="connsiteY20891" fmla="*/ 140018 h 1405699"/>
              <a:gd name="connsiteX20892" fmla="*/ 916305 w 2810446"/>
              <a:gd name="connsiteY20892" fmla="*/ 136874 h 1405699"/>
              <a:gd name="connsiteX20893" fmla="*/ 913162 w 2810446"/>
              <a:gd name="connsiteY20893" fmla="*/ 140018 h 1405699"/>
              <a:gd name="connsiteX20894" fmla="*/ 916305 w 2810446"/>
              <a:gd name="connsiteY20894" fmla="*/ 143161 h 1405699"/>
              <a:gd name="connsiteX20895" fmla="*/ 926306 w 2810446"/>
              <a:gd name="connsiteY20895" fmla="*/ 134493 h 1405699"/>
              <a:gd name="connsiteX20896" fmla="*/ 929450 w 2810446"/>
              <a:gd name="connsiteY20896" fmla="*/ 131350 h 1405699"/>
              <a:gd name="connsiteX20897" fmla="*/ 926306 w 2810446"/>
              <a:gd name="connsiteY20897" fmla="*/ 128207 h 1405699"/>
              <a:gd name="connsiteX20898" fmla="*/ 923163 w 2810446"/>
              <a:gd name="connsiteY20898" fmla="*/ 131350 h 1405699"/>
              <a:gd name="connsiteX20899" fmla="*/ 926306 w 2810446"/>
              <a:gd name="connsiteY20899" fmla="*/ 134493 h 1405699"/>
              <a:gd name="connsiteX20900" fmla="*/ 936498 w 2810446"/>
              <a:gd name="connsiteY20900" fmla="*/ 126111 h 1405699"/>
              <a:gd name="connsiteX20901" fmla="*/ 939641 w 2810446"/>
              <a:gd name="connsiteY20901" fmla="*/ 122968 h 1405699"/>
              <a:gd name="connsiteX20902" fmla="*/ 936498 w 2810446"/>
              <a:gd name="connsiteY20902" fmla="*/ 119825 h 1405699"/>
              <a:gd name="connsiteX20903" fmla="*/ 933355 w 2810446"/>
              <a:gd name="connsiteY20903" fmla="*/ 122968 h 1405699"/>
              <a:gd name="connsiteX20904" fmla="*/ 936498 w 2810446"/>
              <a:gd name="connsiteY20904" fmla="*/ 126111 h 1405699"/>
              <a:gd name="connsiteX20905" fmla="*/ 946880 w 2810446"/>
              <a:gd name="connsiteY20905" fmla="*/ 117824 h 1405699"/>
              <a:gd name="connsiteX20906" fmla="*/ 950024 w 2810446"/>
              <a:gd name="connsiteY20906" fmla="*/ 114681 h 1405699"/>
              <a:gd name="connsiteX20907" fmla="*/ 946880 w 2810446"/>
              <a:gd name="connsiteY20907" fmla="*/ 111538 h 1405699"/>
              <a:gd name="connsiteX20908" fmla="*/ 943737 w 2810446"/>
              <a:gd name="connsiteY20908" fmla="*/ 114681 h 1405699"/>
              <a:gd name="connsiteX20909" fmla="*/ 946880 w 2810446"/>
              <a:gd name="connsiteY20909" fmla="*/ 117824 h 1405699"/>
              <a:gd name="connsiteX20910" fmla="*/ 957358 w 2810446"/>
              <a:gd name="connsiteY20910" fmla="*/ 109823 h 1405699"/>
              <a:gd name="connsiteX20911" fmla="*/ 960501 w 2810446"/>
              <a:gd name="connsiteY20911" fmla="*/ 106680 h 1405699"/>
              <a:gd name="connsiteX20912" fmla="*/ 957358 w 2810446"/>
              <a:gd name="connsiteY20912" fmla="*/ 103537 h 1405699"/>
              <a:gd name="connsiteX20913" fmla="*/ 954215 w 2810446"/>
              <a:gd name="connsiteY20913" fmla="*/ 106680 h 1405699"/>
              <a:gd name="connsiteX20914" fmla="*/ 957358 w 2810446"/>
              <a:gd name="connsiteY20914" fmla="*/ 109823 h 1405699"/>
              <a:gd name="connsiteX20915" fmla="*/ 967931 w 2810446"/>
              <a:gd name="connsiteY20915" fmla="*/ 101918 h 1405699"/>
              <a:gd name="connsiteX20916" fmla="*/ 971074 w 2810446"/>
              <a:gd name="connsiteY20916" fmla="*/ 98774 h 1405699"/>
              <a:gd name="connsiteX20917" fmla="*/ 967931 w 2810446"/>
              <a:gd name="connsiteY20917" fmla="*/ 95631 h 1405699"/>
              <a:gd name="connsiteX20918" fmla="*/ 964787 w 2810446"/>
              <a:gd name="connsiteY20918" fmla="*/ 98774 h 1405699"/>
              <a:gd name="connsiteX20919" fmla="*/ 967931 w 2810446"/>
              <a:gd name="connsiteY20919" fmla="*/ 101918 h 1405699"/>
              <a:gd name="connsiteX20920" fmla="*/ 978694 w 2810446"/>
              <a:gd name="connsiteY20920" fmla="*/ 94202 h 1405699"/>
              <a:gd name="connsiteX20921" fmla="*/ 981837 w 2810446"/>
              <a:gd name="connsiteY20921" fmla="*/ 91059 h 1405699"/>
              <a:gd name="connsiteX20922" fmla="*/ 978694 w 2810446"/>
              <a:gd name="connsiteY20922" fmla="*/ 87916 h 1405699"/>
              <a:gd name="connsiteX20923" fmla="*/ 975551 w 2810446"/>
              <a:gd name="connsiteY20923" fmla="*/ 91059 h 1405699"/>
              <a:gd name="connsiteX20924" fmla="*/ 978694 w 2810446"/>
              <a:gd name="connsiteY20924" fmla="*/ 94202 h 1405699"/>
              <a:gd name="connsiteX20925" fmla="*/ 989648 w 2810446"/>
              <a:gd name="connsiteY20925" fmla="*/ 86678 h 1405699"/>
              <a:gd name="connsiteX20926" fmla="*/ 992791 w 2810446"/>
              <a:gd name="connsiteY20926" fmla="*/ 83534 h 1405699"/>
              <a:gd name="connsiteX20927" fmla="*/ 989648 w 2810446"/>
              <a:gd name="connsiteY20927" fmla="*/ 80391 h 1405699"/>
              <a:gd name="connsiteX20928" fmla="*/ 986504 w 2810446"/>
              <a:gd name="connsiteY20928" fmla="*/ 83534 h 1405699"/>
              <a:gd name="connsiteX20929" fmla="*/ 989648 w 2810446"/>
              <a:gd name="connsiteY20929" fmla="*/ 86678 h 1405699"/>
              <a:gd name="connsiteX20930" fmla="*/ 1000697 w 2810446"/>
              <a:gd name="connsiteY20930" fmla="*/ 79439 h 1405699"/>
              <a:gd name="connsiteX20931" fmla="*/ 1003840 w 2810446"/>
              <a:gd name="connsiteY20931" fmla="*/ 76295 h 1405699"/>
              <a:gd name="connsiteX20932" fmla="*/ 1000697 w 2810446"/>
              <a:gd name="connsiteY20932" fmla="*/ 73152 h 1405699"/>
              <a:gd name="connsiteX20933" fmla="*/ 997553 w 2810446"/>
              <a:gd name="connsiteY20933" fmla="*/ 76295 h 1405699"/>
              <a:gd name="connsiteX20934" fmla="*/ 1000697 w 2810446"/>
              <a:gd name="connsiteY20934" fmla="*/ 79439 h 1405699"/>
              <a:gd name="connsiteX20935" fmla="*/ 1011841 w 2810446"/>
              <a:gd name="connsiteY20935" fmla="*/ 72295 h 1405699"/>
              <a:gd name="connsiteX20936" fmla="*/ 1014984 w 2810446"/>
              <a:gd name="connsiteY20936" fmla="*/ 69152 h 1405699"/>
              <a:gd name="connsiteX20937" fmla="*/ 1011841 w 2810446"/>
              <a:gd name="connsiteY20937" fmla="*/ 66008 h 1405699"/>
              <a:gd name="connsiteX20938" fmla="*/ 1008698 w 2810446"/>
              <a:gd name="connsiteY20938" fmla="*/ 69152 h 1405699"/>
              <a:gd name="connsiteX20939" fmla="*/ 1011841 w 2810446"/>
              <a:gd name="connsiteY20939" fmla="*/ 72295 h 1405699"/>
              <a:gd name="connsiteX20940" fmla="*/ 1023080 w 2810446"/>
              <a:gd name="connsiteY20940" fmla="*/ 65342 h 1405699"/>
              <a:gd name="connsiteX20941" fmla="*/ 1026224 w 2810446"/>
              <a:gd name="connsiteY20941" fmla="*/ 62198 h 1405699"/>
              <a:gd name="connsiteX20942" fmla="*/ 1023080 w 2810446"/>
              <a:gd name="connsiteY20942" fmla="*/ 59055 h 1405699"/>
              <a:gd name="connsiteX20943" fmla="*/ 1019937 w 2810446"/>
              <a:gd name="connsiteY20943" fmla="*/ 62198 h 1405699"/>
              <a:gd name="connsiteX20944" fmla="*/ 1023080 w 2810446"/>
              <a:gd name="connsiteY20944" fmla="*/ 65342 h 1405699"/>
              <a:gd name="connsiteX20945" fmla="*/ 1034510 w 2810446"/>
              <a:gd name="connsiteY20945" fmla="*/ 58674 h 1405699"/>
              <a:gd name="connsiteX20946" fmla="*/ 1037654 w 2810446"/>
              <a:gd name="connsiteY20946" fmla="*/ 55531 h 1405699"/>
              <a:gd name="connsiteX20947" fmla="*/ 1034510 w 2810446"/>
              <a:gd name="connsiteY20947" fmla="*/ 52388 h 1405699"/>
              <a:gd name="connsiteX20948" fmla="*/ 1031367 w 2810446"/>
              <a:gd name="connsiteY20948" fmla="*/ 55531 h 1405699"/>
              <a:gd name="connsiteX20949" fmla="*/ 1034510 w 2810446"/>
              <a:gd name="connsiteY20949" fmla="*/ 58674 h 1405699"/>
              <a:gd name="connsiteX20950" fmla="*/ 1046036 w 2810446"/>
              <a:gd name="connsiteY20950" fmla="*/ 52197 h 1405699"/>
              <a:gd name="connsiteX20951" fmla="*/ 1049179 w 2810446"/>
              <a:gd name="connsiteY20951" fmla="*/ 49054 h 1405699"/>
              <a:gd name="connsiteX20952" fmla="*/ 1046036 w 2810446"/>
              <a:gd name="connsiteY20952" fmla="*/ 45911 h 1405699"/>
              <a:gd name="connsiteX20953" fmla="*/ 1042892 w 2810446"/>
              <a:gd name="connsiteY20953" fmla="*/ 49054 h 1405699"/>
              <a:gd name="connsiteX20954" fmla="*/ 1046036 w 2810446"/>
              <a:gd name="connsiteY20954" fmla="*/ 52197 h 1405699"/>
              <a:gd name="connsiteX20955" fmla="*/ 1057656 w 2810446"/>
              <a:gd name="connsiteY20955" fmla="*/ 45815 h 1405699"/>
              <a:gd name="connsiteX20956" fmla="*/ 1060799 w 2810446"/>
              <a:gd name="connsiteY20956" fmla="*/ 42672 h 1405699"/>
              <a:gd name="connsiteX20957" fmla="*/ 1057656 w 2810446"/>
              <a:gd name="connsiteY20957" fmla="*/ 39529 h 1405699"/>
              <a:gd name="connsiteX20958" fmla="*/ 1054513 w 2810446"/>
              <a:gd name="connsiteY20958" fmla="*/ 42672 h 1405699"/>
              <a:gd name="connsiteX20959" fmla="*/ 1057656 w 2810446"/>
              <a:gd name="connsiteY20959" fmla="*/ 45815 h 1405699"/>
              <a:gd name="connsiteX20960" fmla="*/ 1069372 w 2810446"/>
              <a:gd name="connsiteY20960" fmla="*/ 39719 h 1405699"/>
              <a:gd name="connsiteX20961" fmla="*/ 1072515 w 2810446"/>
              <a:gd name="connsiteY20961" fmla="*/ 36576 h 1405699"/>
              <a:gd name="connsiteX20962" fmla="*/ 1069372 w 2810446"/>
              <a:gd name="connsiteY20962" fmla="*/ 33433 h 1405699"/>
              <a:gd name="connsiteX20963" fmla="*/ 1066229 w 2810446"/>
              <a:gd name="connsiteY20963" fmla="*/ 36576 h 1405699"/>
              <a:gd name="connsiteX20964" fmla="*/ 1069372 w 2810446"/>
              <a:gd name="connsiteY20964" fmla="*/ 39719 h 1405699"/>
              <a:gd name="connsiteX20965" fmla="*/ 1081183 w 2810446"/>
              <a:gd name="connsiteY20965" fmla="*/ 33814 h 1405699"/>
              <a:gd name="connsiteX20966" fmla="*/ 1084326 w 2810446"/>
              <a:gd name="connsiteY20966" fmla="*/ 30671 h 1405699"/>
              <a:gd name="connsiteX20967" fmla="*/ 1081183 w 2810446"/>
              <a:gd name="connsiteY20967" fmla="*/ 27527 h 1405699"/>
              <a:gd name="connsiteX20968" fmla="*/ 1078040 w 2810446"/>
              <a:gd name="connsiteY20968" fmla="*/ 30671 h 1405699"/>
              <a:gd name="connsiteX20969" fmla="*/ 1081183 w 2810446"/>
              <a:gd name="connsiteY20969" fmla="*/ 33814 h 1405699"/>
              <a:gd name="connsiteX20970" fmla="*/ 1093184 w 2810446"/>
              <a:gd name="connsiteY20970" fmla="*/ 28194 h 1405699"/>
              <a:gd name="connsiteX20971" fmla="*/ 1096328 w 2810446"/>
              <a:gd name="connsiteY20971" fmla="*/ 25051 h 1405699"/>
              <a:gd name="connsiteX20972" fmla="*/ 1093184 w 2810446"/>
              <a:gd name="connsiteY20972" fmla="*/ 21908 h 1405699"/>
              <a:gd name="connsiteX20973" fmla="*/ 1090041 w 2810446"/>
              <a:gd name="connsiteY20973" fmla="*/ 25051 h 1405699"/>
              <a:gd name="connsiteX20974" fmla="*/ 1093184 w 2810446"/>
              <a:gd name="connsiteY20974" fmla="*/ 28194 h 1405699"/>
              <a:gd name="connsiteX20975" fmla="*/ 1105186 w 2810446"/>
              <a:gd name="connsiteY20975" fmla="*/ 22670 h 1405699"/>
              <a:gd name="connsiteX20976" fmla="*/ 1108329 w 2810446"/>
              <a:gd name="connsiteY20976" fmla="*/ 19526 h 1405699"/>
              <a:gd name="connsiteX20977" fmla="*/ 1105186 w 2810446"/>
              <a:gd name="connsiteY20977" fmla="*/ 16383 h 1405699"/>
              <a:gd name="connsiteX20978" fmla="*/ 1102043 w 2810446"/>
              <a:gd name="connsiteY20978" fmla="*/ 19526 h 1405699"/>
              <a:gd name="connsiteX20979" fmla="*/ 1105186 w 2810446"/>
              <a:gd name="connsiteY20979" fmla="*/ 22670 h 1405699"/>
              <a:gd name="connsiteX20980" fmla="*/ 1117283 w 2810446"/>
              <a:gd name="connsiteY20980" fmla="*/ 17431 h 1405699"/>
              <a:gd name="connsiteX20981" fmla="*/ 1120426 w 2810446"/>
              <a:gd name="connsiteY20981" fmla="*/ 14288 h 1405699"/>
              <a:gd name="connsiteX20982" fmla="*/ 1117283 w 2810446"/>
              <a:gd name="connsiteY20982" fmla="*/ 11144 h 1405699"/>
              <a:gd name="connsiteX20983" fmla="*/ 1114139 w 2810446"/>
              <a:gd name="connsiteY20983" fmla="*/ 14288 h 1405699"/>
              <a:gd name="connsiteX20984" fmla="*/ 1117283 w 2810446"/>
              <a:gd name="connsiteY20984" fmla="*/ 17431 h 1405699"/>
              <a:gd name="connsiteX20985" fmla="*/ 1129570 w 2810446"/>
              <a:gd name="connsiteY20985" fmla="*/ 12383 h 1405699"/>
              <a:gd name="connsiteX20986" fmla="*/ 1132713 w 2810446"/>
              <a:gd name="connsiteY20986" fmla="*/ 9239 h 1405699"/>
              <a:gd name="connsiteX20987" fmla="*/ 1129570 w 2810446"/>
              <a:gd name="connsiteY20987" fmla="*/ 6096 h 1405699"/>
              <a:gd name="connsiteX20988" fmla="*/ 1126427 w 2810446"/>
              <a:gd name="connsiteY20988" fmla="*/ 9239 h 1405699"/>
              <a:gd name="connsiteX20989" fmla="*/ 1129570 w 2810446"/>
              <a:gd name="connsiteY20989" fmla="*/ 12383 h 1405699"/>
              <a:gd name="connsiteX20990" fmla="*/ 1141857 w 2810446"/>
              <a:gd name="connsiteY20990" fmla="*/ 7525 h 1405699"/>
              <a:gd name="connsiteX20991" fmla="*/ 1145000 w 2810446"/>
              <a:gd name="connsiteY20991" fmla="*/ 4382 h 1405699"/>
              <a:gd name="connsiteX20992" fmla="*/ 1141857 w 2810446"/>
              <a:gd name="connsiteY20992" fmla="*/ 1238 h 1405699"/>
              <a:gd name="connsiteX20993" fmla="*/ 1138714 w 2810446"/>
              <a:gd name="connsiteY20993" fmla="*/ 4382 h 1405699"/>
              <a:gd name="connsiteX20994" fmla="*/ 1141857 w 2810446"/>
              <a:gd name="connsiteY20994" fmla="*/ 7525 h 1405699"/>
              <a:gd name="connsiteX20995" fmla="*/ 1780318 w 2810446"/>
              <a:gd name="connsiteY20995" fmla="*/ 55340 h 1405699"/>
              <a:gd name="connsiteX20996" fmla="*/ 1783461 w 2810446"/>
              <a:gd name="connsiteY20996" fmla="*/ 52197 h 1405699"/>
              <a:gd name="connsiteX20997" fmla="*/ 1780318 w 2810446"/>
              <a:gd name="connsiteY20997" fmla="*/ 49054 h 1405699"/>
              <a:gd name="connsiteX20998" fmla="*/ 1777175 w 2810446"/>
              <a:gd name="connsiteY20998" fmla="*/ 52197 h 1405699"/>
              <a:gd name="connsiteX20999" fmla="*/ 1780318 w 2810446"/>
              <a:gd name="connsiteY20999" fmla="*/ 55340 h 1405699"/>
              <a:gd name="connsiteX21000" fmla="*/ 1791843 w 2810446"/>
              <a:gd name="connsiteY21000" fmla="*/ 62008 h 1405699"/>
              <a:gd name="connsiteX21001" fmla="*/ 1794986 w 2810446"/>
              <a:gd name="connsiteY21001" fmla="*/ 58865 h 1405699"/>
              <a:gd name="connsiteX21002" fmla="*/ 1791843 w 2810446"/>
              <a:gd name="connsiteY21002" fmla="*/ 55721 h 1405699"/>
              <a:gd name="connsiteX21003" fmla="*/ 1788700 w 2810446"/>
              <a:gd name="connsiteY21003" fmla="*/ 58865 h 1405699"/>
              <a:gd name="connsiteX21004" fmla="*/ 1791843 w 2810446"/>
              <a:gd name="connsiteY21004" fmla="*/ 62008 h 1405699"/>
              <a:gd name="connsiteX21005" fmla="*/ 1803178 w 2810446"/>
              <a:gd name="connsiteY21005" fmla="*/ 68771 h 1405699"/>
              <a:gd name="connsiteX21006" fmla="*/ 1806321 w 2810446"/>
              <a:gd name="connsiteY21006" fmla="*/ 65627 h 1405699"/>
              <a:gd name="connsiteX21007" fmla="*/ 1803178 w 2810446"/>
              <a:gd name="connsiteY21007" fmla="*/ 62484 h 1405699"/>
              <a:gd name="connsiteX21008" fmla="*/ 1800035 w 2810446"/>
              <a:gd name="connsiteY21008" fmla="*/ 65627 h 1405699"/>
              <a:gd name="connsiteX21009" fmla="*/ 1803178 w 2810446"/>
              <a:gd name="connsiteY21009" fmla="*/ 68771 h 1405699"/>
              <a:gd name="connsiteX21010" fmla="*/ 1814322 w 2810446"/>
              <a:gd name="connsiteY21010" fmla="*/ 75819 h 1405699"/>
              <a:gd name="connsiteX21011" fmla="*/ 1817465 w 2810446"/>
              <a:gd name="connsiteY21011" fmla="*/ 72676 h 1405699"/>
              <a:gd name="connsiteX21012" fmla="*/ 1814322 w 2810446"/>
              <a:gd name="connsiteY21012" fmla="*/ 69533 h 1405699"/>
              <a:gd name="connsiteX21013" fmla="*/ 1811179 w 2810446"/>
              <a:gd name="connsiteY21013" fmla="*/ 72676 h 1405699"/>
              <a:gd name="connsiteX21014" fmla="*/ 1814322 w 2810446"/>
              <a:gd name="connsiteY21014" fmla="*/ 75819 h 1405699"/>
              <a:gd name="connsiteX21015" fmla="*/ 1947577 w 2810446"/>
              <a:gd name="connsiteY21015" fmla="*/ 184023 h 1405699"/>
              <a:gd name="connsiteX21016" fmla="*/ 1950720 w 2810446"/>
              <a:gd name="connsiteY21016" fmla="*/ 180880 h 1405699"/>
              <a:gd name="connsiteX21017" fmla="*/ 1947577 w 2810446"/>
              <a:gd name="connsiteY21017" fmla="*/ 177737 h 1405699"/>
              <a:gd name="connsiteX21018" fmla="*/ 1944434 w 2810446"/>
              <a:gd name="connsiteY21018" fmla="*/ 180880 h 1405699"/>
              <a:gd name="connsiteX21019" fmla="*/ 1947577 w 2810446"/>
              <a:gd name="connsiteY21019" fmla="*/ 184023 h 1405699"/>
              <a:gd name="connsiteX21020" fmla="*/ 1956721 w 2810446"/>
              <a:gd name="connsiteY21020" fmla="*/ 193548 h 1405699"/>
              <a:gd name="connsiteX21021" fmla="*/ 1959864 w 2810446"/>
              <a:gd name="connsiteY21021" fmla="*/ 190405 h 1405699"/>
              <a:gd name="connsiteX21022" fmla="*/ 1956721 w 2810446"/>
              <a:gd name="connsiteY21022" fmla="*/ 187262 h 1405699"/>
              <a:gd name="connsiteX21023" fmla="*/ 1953578 w 2810446"/>
              <a:gd name="connsiteY21023" fmla="*/ 190405 h 1405699"/>
              <a:gd name="connsiteX21024" fmla="*/ 1956721 w 2810446"/>
              <a:gd name="connsiteY21024" fmla="*/ 193548 h 1405699"/>
              <a:gd name="connsiteX21025" fmla="*/ 1965770 w 2810446"/>
              <a:gd name="connsiteY21025" fmla="*/ 203264 h 1405699"/>
              <a:gd name="connsiteX21026" fmla="*/ 1968913 w 2810446"/>
              <a:gd name="connsiteY21026" fmla="*/ 200120 h 1405699"/>
              <a:gd name="connsiteX21027" fmla="*/ 1965770 w 2810446"/>
              <a:gd name="connsiteY21027" fmla="*/ 196977 h 1405699"/>
              <a:gd name="connsiteX21028" fmla="*/ 1962626 w 2810446"/>
              <a:gd name="connsiteY21028" fmla="*/ 200120 h 1405699"/>
              <a:gd name="connsiteX21029" fmla="*/ 1965770 w 2810446"/>
              <a:gd name="connsiteY21029" fmla="*/ 203264 h 1405699"/>
              <a:gd name="connsiteX21030" fmla="*/ 1974533 w 2810446"/>
              <a:gd name="connsiteY21030" fmla="*/ 213074 h 1405699"/>
              <a:gd name="connsiteX21031" fmla="*/ 1977676 w 2810446"/>
              <a:gd name="connsiteY21031" fmla="*/ 209931 h 1405699"/>
              <a:gd name="connsiteX21032" fmla="*/ 1974533 w 2810446"/>
              <a:gd name="connsiteY21032" fmla="*/ 206788 h 1405699"/>
              <a:gd name="connsiteX21033" fmla="*/ 1971389 w 2810446"/>
              <a:gd name="connsiteY21033" fmla="*/ 209931 h 1405699"/>
              <a:gd name="connsiteX21034" fmla="*/ 1974533 w 2810446"/>
              <a:gd name="connsiteY21034" fmla="*/ 213074 h 1405699"/>
              <a:gd name="connsiteX21035" fmla="*/ 1983200 w 2810446"/>
              <a:gd name="connsiteY21035" fmla="*/ 223076 h 1405699"/>
              <a:gd name="connsiteX21036" fmla="*/ 1986343 w 2810446"/>
              <a:gd name="connsiteY21036" fmla="*/ 219932 h 1405699"/>
              <a:gd name="connsiteX21037" fmla="*/ 1983200 w 2810446"/>
              <a:gd name="connsiteY21037" fmla="*/ 216789 h 1405699"/>
              <a:gd name="connsiteX21038" fmla="*/ 1980057 w 2810446"/>
              <a:gd name="connsiteY21038" fmla="*/ 219932 h 1405699"/>
              <a:gd name="connsiteX21039" fmla="*/ 1983200 w 2810446"/>
              <a:gd name="connsiteY21039" fmla="*/ 223076 h 1405699"/>
              <a:gd name="connsiteX21040" fmla="*/ 1991678 w 2810446"/>
              <a:gd name="connsiteY21040" fmla="*/ 233267 h 1405699"/>
              <a:gd name="connsiteX21041" fmla="*/ 1994821 w 2810446"/>
              <a:gd name="connsiteY21041" fmla="*/ 230124 h 1405699"/>
              <a:gd name="connsiteX21042" fmla="*/ 1991678 w 2810446"/>
              <a:gd name="connsiteY21042" fmla="*/ 226981 h 1405699"/>
              <a:gd name="connsiteX21043" fmla="*/ 1988534 w 2810446"/>
              <a:gd name="connsiteY21043" fmla="*/ 230124 h 1405699"/>
              <a:gd name="connsiteX21044" fmla="*/ 1991678 w 2810446"/>
              <a:gd name="connsiteY21044" fmla="*/ 233267 h 1405699"/>
              <a:gd name="connsiteX21045" fmla="*/ 1999964 w 2810446"/>
              <a:gd name="connsiteY21045" fmla="*/ 243554 h 1405699"/>
              <a:gd name="connsiteX21046" fmla="*/ 2003108 w 2810446"/>
              <a:gd name="connsiteY21046" fmla="*/ 240411 h 1405699"/>
              <a:gd name="connsiteX21047" fmla="*/ 1999964 w 2810446"/>
              <a:gd name="connsiteY21047" fmla="*/ 237268 h 1405699"/>
              <a:gd name="connsiteX21048" fmla="*/ 1996821 w 2810446"/>
              <a:gd name="connsiteY21048" fmla="*/ 240411 h 1405699"/>
              <a:gd name="connsiteX21049" fmla="*/ 1999964 w 2810446"/>
              <a:gd name="connsiteY21049" fmla="*/ 243554 h 1405699"/>
              <a:gd name="connsiteX21050" fmla="*/ 2008061 w 2810446"/>
              <a:gd name="connsiteY21050" fmla="*/ 254032 h 1405699"/>
              <a:gd name="connsiteX21051" fmla="*/ 2011204 w 2810446"/>
              <a:gd name="connsiteY21051" fmla="*/ 250889 h 1405699"/>
              <a:gd name="connsiteX21052" fmla="*/ 2008061 w 2810446"/>
              <a:gd name="connsiteY21052" fmla="*/ 247745 h 1405699"/>
              <a:gd name="connsiteX21053" fmla="*/ 2004917 w 2810446"/>
              <a:gd name="connsiteY21053" fmla="*/ 250889 h 1405699"/>
              <a:gd name="connsiteX21054" fmla="*/ 2008061 w 2810446"/>
              <a:gd name="connsiteY21054" fmla="*/ 254032 h 1405699"/>
              <a:gd name="connsiteX21055" fmla="*/ 2016062 w 2810446"/>
              <a:gd name="connsiteY21055" fmla="*/ 264605 h 1405699"/>
              <a:gd name="connsiteX21056" fmla="*/ 2019205 w 2810446"/>
              <a:gd name="connsiteY21056" fmla="*/ 261461 h 1405699"/>
              <a:gd name="connsiteX21057" fmla="*/ 2016062 w 2810446"/>
              <a:gd name="connsiteY21057" fmla="*/ 258318 h 1405699"/>
              <a:gd name="connsiteX21058" fmla="*/ 2012918 w 2810446"/>
              <a:gd name="connsiteY21058" fmla="*/ 261461 h 1405699"/>
              <a:gd name="connsiteX21059" fmla="*/ 2016062 w 2810446"/>
              <a:gd name="connsiteY21059" fmla="*/ 264605 h 1405699"/>
              <a:gd name="connsiteX21060" fmla="*/ 2023777 w 2810446"/>
              <a:gd name="connsiteY21060" fmla="*/ 275368 h 1405699"/>
              <a:gd name="connsiteX21061" fmla="*/ 2026920 w 2810446"/>
              <a:gd name="connsiteY21061" fmla="*/ 272225 h 1405699"/>
              <a:gd name="connsiteX21062" fmla="*/ 2023777 w 2810446"/>
              <a:gd name="connsiteY21062" fmla="*/ 269081 h 1405699"/>
              <a:gd name="connsiteX21063" fmla="*/ 2020634 w 2810446"/>
              <a:gd name="connsiteY21063" fmla="*/ 272225 h 1405699"/>
              <a:gd name="connsiteX21064" fmla="*/ 2023777 w 2810446"/>
              <a:gd name="connsiteY21064" fmla="*/ 275368 h 1405699"/>
              <a:gd name="connsiteX21065" fmla="*/ 2031302 w 2810446"/>
              <a:gd name="connsiteY21065" fmla="*/ 286226 h 1405699"/>
              <a:gd name="connsiteX21066" fmla="*/ 2034445 w 2810446"/>
              <a:gd name="connsiteY21066" fmla="*/ 283083 h 1405699"/>
              <a:gd name="connsiteX21067" fmla="*/ 2031302 w 2810446"/>
              <a:gd name="connsiteY21067" fmla="*/ 279940 h 1405699"/>
              <a:gd name="connsiteX21068" fmla="*/ 2028158 w 2810446"/>
              <a:gd name="connsiteY21068" fmla="*/ 283083 h 1405699"/>
              <a:gd name="connsiteX21069" fmla="*/ 2031302 w 2810446"/>
              <a:gd name="connsiteY21069" fmla="*/ 286226 h 1405699"/>
              <a:gd name="connsiteX21070" fmla="*/ 2038636 w 2810446"/>
              <a:gd name="connsiteY21070" fmla="*/ 297180 h 1405699"/>
              <a:gd name="connsiteX21071" fmla="*/ 2041779 w 2810446"/>
              <a:gd name="connsiteY21071" fmla="*/ 294037 h 1405699"/>
              <a:gd name="connsiteX21072" fmla="*/ 2038636 w 2810446"/>
              <a:gd name="connsiteY21072" fmla="*/ 290894 h 1405699"/>
              <a:gd name="connsiteX21073" fmla="*/ 2035493 w 2810446"/>
              <a:gd name="connsiteY21073" fmla="*/ 294037 h 1405699"/>
              <a:gd name="connsiteX21074" fmla="*/ 2038636 w 2810446"/>
              <a:gd name="connsiteY21074" fmla="*/ 297180 h 1405699"/>
              <a:gd name="connsiteX21075" fmla="*/ 2045780 w 2810446"/>
              <a:gd name="connsiteY21075" fmla="*/ 308324 h 1405699"/>
              <a:gd name="connsiteX21076" fmla="*/ 2048923 w 2810446"/>
              <a:gd name="connsiteY21076" fmla="*/ 305181 h 1405699"/>
              <a:gd name="connsiteX21077" fmla="*/ 2045780 w 2810446"/>
              <a:gd name="connsiteY21077" fmla="*/ 302038 h 1405699"/>
              <a:gd name="connsiteX21078" fmla="*/ 2042636 w 2810446"/>
              <a:gd name="connsiteY21078" fmla="*/ 305181 h 1405699"/>
              <a:gd name="connsiteX21079" fmla="*/ 2045780 w 2810446"/>
              <a:gd name="connsiteY21079" fmla="*/ 308324 h 1405699"/>
              <a:gd name="connsiteX21080" fmla="*/ 2052828 w 2810446"/>
              <a:gd name="connsiteY21080" fmla="*/ 319564 h 1405699"/>
              <a:gd name="connsiteX21081" fmla="*/ 2055971 w 2810446"/>
              <a:gd name="connsiteY21081" fmla="*/ 316421 h 1405699"/>
              <a:gd name="connsiteX21082" fmla="*/ 2052828 w 2810446"/>
              <a:gd name="connsiteY21082" fmla="*/ 313277 h 1405699"/>
              <a:gd name="connsiteX21083" fmla="*/ 2049685 w 2810446"/>
              <a:gd name="connsiteY21083" fmla="*/ 316421 h 1405699"/>
              <a:gd name="connsiteX21084" fmla="*/ 2052828 w 2810446"/>
              <a:gd name="connsiteY21084" fmla="*/ 319564 h 1405699"/>
              <a:gd name="connsiteX21085" fmla="*/ 2059591 w 2810446"/>
              <a:gd name="connsiteY21085" fmla="*/ 330899 h 1405699"/>
              <a:gd name="connsiteX21086" fmla="*/ 2062734 w 2810446"/>
              <a:gd name="connsiteY21086" fmla="*/ 327755 h 1405699"/>
              <a:gd name="connsiteX21087" fmla="*/ 2059591 w 2810446"/>
              <a:gd name="connsiteY21087" fmla="*/ 324612 h 1405699"/>
              <a:gd name="connsiteX21088" fmla="*/ 2056448 w 2810446"/>
              <a:gd name="connsiteY21088" fmla="*/ 327755 h 1405699"/>
              <a:gd name="connsiteX21089" fmla="*/ 2059591 w 2810446"/>
              <a:gd name="connsiteY21089" fmla="*/ 330899 h 1405699"/>
              <a:gd name="connsiteX21090" fmla="*/ 2066068 w 2810446"/>
              <a:gd name="connsiteY21090" fmla="*/ 342424 h 1405699"/>
              <a:gd name="connsiteX21091" fmla="*/ 2069211 w 2810446"/>
              <a:gd name="connsiteY21091" fmla="*/ 339281 h 1405699"/>
              <a:gd name="connsiteX21092" fmla="*/ 2066068 w 2810446"/>
              <a:gd name="connsiteY21092" fmla="*/ 336137 h 1405699"/>
              <a:gd name="connsiteX21093" fmla="*/ 2062925 w 2810446"/>
              <a:gd name="connsiteY21093" fmla="*/ 339281 h 1405699"/>
              <a:gd name="connsiteX21094" fmla="*/ 2066068 w 2810446"/>
              <a:gd name="connsiteY21094" fmla="*/ 342424 h 1405699"/>
              <a:gd name="connsiteX21095" fmla="*/ 2072450 w 2810446"/>
              <a:gd name="connsiteY21095" fmla="*/ 354044 h 1405699"/>
              <a:gd name="connsiteX21096" fmla="*/ 2075593 w 2810446"/>
              <a:gd name="connsiteY21096" fmla="*/ 350901 h 1405699"/>
              <a:gd name="connsiteX21097" fmla="*/ 2072450 w 2810446"/>
              <a:gd name="connsiteY21097" fmla="*/ 347758 h 1405699"/>
              <a:gd name="connsiteX21098" fmla="*/ 2069306 w 2810446"/>
              <a:gd name="connsiteY21098" fmla="*/ 350901 h 1405699"/>
              <a:gd name="connsiteX21099" fmla="*/ 2072450 w 2810446"/>
              <a:gd name="connsiteY21099" fmla="*/ 354044 h 1405699"/>
              <a:gd name="connsiteX21100" fmla="*/ 2078641 w 2810446"/>
              <a:gd name="connsiteY21100" fmla="*/ 365665 h 1405699"/>
              <a:gd name="connsiteX21101" fmla="*/ 2081784 w 2810446"/>
              <a:gd name="connsiteY21101" fmla="*/ 362522 h 1405699"/>
              <a:gd name="connsiteX21102" fmla="*/ 2078641 w 2810446"/>
              <a:gd name="connsiteY21102" fmla="*/ 359378 h 1405699"/>
              <a:gd name="connsiteX21103" fmla="*/ 2075498 w 2810446"/>
              <a:gd name="connsiteY21103" fmla="*/ 362522 h 1405699"/>
              <a:gd name="connsiteX21104" fmla="*/ 2078641 w 2810446"/>
              <a:gd name="connsiteY21104" fmla="*/ 365665 h 1405699"/>
              <a:gd name="connsiteX21105" fmla="*/ 2084546 w 2810446"/>
              <a:gd name="connsiteY21105" fmla="*/ 377571 h 1405699"/>
              <a:gd name="connsiteX21106" fmla="*/ 2087689 w 2810446"/>
              <a:gd name="connsiteY21106" fmla="*/ 374428 h 1405699"/>
              <a:gd name="connsiteX21107" fmla="*/ 2084546 w 2810446"/>
              <a:gd name="connsiteY21107" fmla="*/ 371285 h 1405699"/>
              <a:gd name="connsiteX21108" fmla="*/ 2081403 w 2810446"/>
              <a:gd name="connsiteY21108" fmla="*/ 374428 h 1405699"/>
              <a:gd name="connsiteX21109" fmla="*/ 2084546 w 2810446"/>
              <a:gd name="connsiteY21109" fmla="*/ 377571 h 1405699"/>
              <a:gd name="connsiteX21110" fmla="*/ 2090357 w 2810446"/>
              <a:gd name="connsiteY21110" fmla="*/ 389477 h 1405699"/>
              <a:gd name="connsiteX21111" fmla="*/ 2093500 w 2810446"/>
              <a:gd name="connsiteY21111" fmla="*/ 386334 h 1405699"/>
              <a:gd name="connsiteX21112" fmla="*/ 2090357 w 2810446"/>
              <a:gd name="connsiteY21112" fmla="*/ 383191 h 1405699"/>
              <a:gd name="connsiteX21113" fmla="*/ 2087213 w 2810446"/>
              <a:gd name="connsiteY21113" fmla="*/ 386334 h 1405699"/>
              <a:gd name="connsiteX21114" fmla="*/ 2090357 w 2810446"/>
              <a:gd name="connsiteY21114" fmla="*/ 389477 h 1405699"/>
              <a:gd name="connsiteX21115" fmla="*/ 2095881 w 2810446"/>
              <a:gd name="connsiteY21115" fmla="*/ 401479 h 1405699"/>
              <a:gd name="connsiteX21116" fmla="*/ 2099024 w 2810446"/>
              <a:gd name="connsiteY21116" fmla="*/ 398336 h 1405699"/>
              <a:gd name="connsiteX21117" fmla="*/ 2095881 w 2810446"/>
              <a:gd name="connsiteY21117" fmla="*/ 395192 h 1405699"/>
              <a:gd name="connsiteX21118" fmla="*/ 2092738 w 2810446"/>
              <a:gd name="connsiteY21118" fmla="*/ 398336 h 1405699"/>
              <a:gd name="connsiteX21119" fmla="*/ 2095881 w 2810446"/>
              <a:gd name="connsiteY21119" fmla="*/ 401479 h 1405699"/>
              <a:gd name="connsiteX21120" fmla="*/ 2101120 w 2810446"/>
              <a:gd name="connsiteY21120" fmla="*/ 413575 h 1405699"/>
              <a:gd name="connsiteX21121" fmla="*/ 2104263 w 2810446"/>
              <a:gd name="connsiteY21121" fmla="*/ 410432 h 1405699"/>
              <a:gd name="connsiteX21122" fmla="*/ 2101120 w 2810446"/>
              <a:gd name="connsiteY21122" fmla="*/ 407289 h 1405699"/>
              <a:gd name="connsiteX21123" fmla="*/ 2097977 w 2810446"/>
              <a:gd name="connsiteY21123" fmla="*/ 410432 h 1405699"/>
              <a:gd name="connsiteX21124" fmla="*/ 2101120 w 2810446"/>
              <a:gd name="connsiteY21124" fmla="*/ 413575 h 1405699"/>
              <a:gd name="connsiteX21125" fmla="*/ 2106263 w 2810446"/>
              <a:gd name="connsiteY21125" fmla="*/ 425768 h 1405699"/>
              <a:gd name="connsiteX21126" fmla="*/ 2109407 w 2810446"/>
              <a:gd name="connsiteY21126" fmla="*/ 422624 h 1405699"/>
              <a:gd name="connsiteX21127" fmla="*/ 2106263 w 2810446"/>
              <a:gd name="connsiteY21127" fmla="*/ 419481 h 1405699"/>
              <a:gd name="connsiteX21128" fmla="*/ 2103120 w 2810446"/>
              <a:gd name="connsiteY21128" fmla="*/ 422624 h 1405699"/>
              <a:gd name="connsiteX21129" fmla="*/ 2106263 w 2810446"/>
              <a:gd name="connsiteY21129" fmla="*/ 425768 h 1405699"/>
              <a:gd name="connsiteX21130" fmla="*/ 2111121 w 2810446"/>
              <a:gd name="connsiteY21130" fmla="*/ 438055 h 1405699"/>
              <a:gd name="connsiteX21131" fmla="*/ 2114264 w 2810446"/>
              <a:gd name="connsiteY21131" fmla="*/ 434912 h 1405699"/>
              <a:gd name="connsiteX21132" fmla="*/ 2111121 w 2810446"/>
              <a:gd name="connsiteY21132" fmla="*/ 431768 h 1405699"/>
              <a:gd name="connsiteX21133" fmla="*/ 2107978 w 2810446"/>
              <a:gd name="connsiteY21133" fmla="*/ 434912 h 1405699"/>
              <a:gd name="connsiteX21134" fmla="*/ 2111121 w 2810446"/>
              <a:gd name="connsiteY21134" fmla="*/ 438055 h 1405699"/>
              <a:gd name="connsiteX21135" fmla="*/ 2115788 w 2810446"/>
              <a:gd name="connsiteY21135" fmla="*/ 450437 h 1405699"/>
              <a:gd name="connsiteX21136" fmla="*/ 2118932 w 2810446"/>
              <a:gd name="connsiteY21136" fmla="*/ 447294 h 1405699"/>
              <a:gd name="connsiteX21137" fmla="*/ 2115788 w 2810446"/>
              <a:gd name="connsiteY21137" fmla="*/ 444151 h 1405699"/>
              <a:gd name="connsiteX21138" fmla="*/ 2112645 w 2810446"/>
              <a:gd name="connsiteY21138" fmla="*/ 447294 h 1405699"/>
              <a:gd name="connsiteX21139" fmla="*/ 2115788 w 2810446"/>
              <a:gd name="connsiteY21139" fmla="*/ 450437 h 1405699"/>
              <a:gd name="connsiteX21140" fmla="*/ 2120265 w 2810446"/>
              <a:gd name="connsiteY21140" fmla="*/ 462915 h 1405699"/>
              <a:gd name="connsiteX21141" fmla="*/ 2123408 w 2810446"/>
              <a:gd name="connsiteY21141" fmla="*/ 459772 h 1405699"/>
              <a:gd name="connsiteX21142" fmla="*/ 2120265 w 2810446"/>
              <a:gd name="connsiteY21142" fmla="*/ 456629 h 1405699"/>
              <a:gd name="connsiteX21143" fmla="*/ 2117122 w 2810446"/>
              <a:gd name="connsiteY21143" fmla="*/ 459772 h 1405699"/>
              <a:gd name="connsiteX21144" fmla="*/ 2120265 w 2810446"/>
              <a:gd name="connsiteY21144" fmla="*/ 462915 h 1405699"/>
              <a:gd name="connsiteX21145" fmla="*/ 2124456 w 2810446"/>
              <a:gd name="connsiteY21145" fmla="*/ 475393 h 1405699"/>
              <a:gd name="connsiteX21146" fmla="*/ 2127599 w 2810446"/>
              <a:gd name="connsiteY21146" fmla="*/ 472250 h 1405699"/>
              <a:gd name="connsiteX21147" fmla="*/ 2124456 w 2810446"/>
              <a:gd name="connsiteY21147" fmla="*/ 469106 h 1405699"/>
              <a:gd name="connsiteX21148" fmla="*/ 2121313 w 2810446"/>
              <a:gd name="connsiteY21148" fmla="*/ 472250 h 1405699"/>
              <a:gd name="connsiteX21149" fmla="*/ 2124456 w 2810446"/>
              <a:gd name="connsiteY21149" fmla="*/ 475393 h 1405699"/>
              <a:gd name="connsiteX21150" fmla="*/ 2128552 w 2810446"/>
              <a:gd name="connsiteY21150" fmla="*/ 488061 h 1405699"/>
              <a:gd name="connsiteX21151" fmla="*/ 2131695 w 2810446"/>
              <a:gd name="connsiteY21151" fmla="*/ 484918 h 1405699"/>
              <a:gd name="connsiteX21152" fmla="*/ 2128552 w 2810446"/>
              <a:gd name="connsiteY21152" fmla="*/ 481775 h 1405699"/>
              <a:gd name="connsiteX21153" fmla="*/ 2125409 w 2810446"/>
              <a:gd name="connsiteY21153" fmla="*/ 484918 h 1405699"/>
              <a:gd name="connsiteX21154" fmla="*/ 2128552 w 2810446"/>
              <a:gd name="connsiteY21154" fmla="*/ 488061 h 1405699"/>
              <a:gd name="connsiteX21155" fmla="*/ 2132267 w 2810446"/>
              <a:gd name="connsiteY21155" fmla="*/ 500729 h 1405699"/>
              <a:gd name="connsiteX21156" fmla="*/ 2135410 w 2810446"/>
              <a:gd name="connsiteY21156" fmla="*/ 497586 h 1405699"/>
              <a:gd name="connsiteX21157" fmla="*/ 2132267 w 2810446"/>
              <a:gd name="connsiteY21157" fmla="*/ 494443 h 1405699"/>
              <a:gd name="connsiteX21158" fmla="*/ 2129123 w 2810446"/>
              <a:gd name="connsiteY21158" fmla="*/ 497586 h 1405699"/>
              <a:gd name="connsiteX21159" fmla="*/ 2132267 w 2810446"/>
              <a:gd name="connsiteY21159" fmla="*/ 500729 h 1405699"/>
              <a:gd name="connsiteX21160" fmla="*/ 2135886 w 2810446"/>
              <a:gd name="connsiteY21160" fmla="*/ 513493 h 1405699"/>
              <a:gd name="connsiteX21161" fmla="*/ 2139029 w 2810446"/>
              <a:gd name="connsiteY21161" fmla="*/ 510350 h 1405699"/>
              <a:gd name="connsiteX21162" fmla="*/ 2135886 w 2810446"/>
              <a:gd name="connsiteY21162" fmla="*/ 507206 h 1405699"/>
              <a:gd name="connsiteX21163" fmla="*/ 2132743 w 2810446"/>
              <a:gd name="connsiteY21163" fmla="*/ 510350 h 1405699"/>
              <a:gd name="connsiteX21164" fmla="*/ 2135886 w 2810446"/>
              <a:gd name="connsiteY21164" fmla="*/ 513493 h 1405699"/>
              <a:gd name="connsiteX21165" fmla="*/ 2139220 w 2810446"/>
              <a:gd name="connsiteY21165" fmla="*/ 526256 h 1405699"/>
              <a:gd name="connsiteX21166" fmla="*/ 2142363 w 2810446"/>
              <a:gd name="connsiteY21166" fmla="*/ 523113 h 1405699"/>
              <a:gd name="connsiteX21167" fmla="*/ 2139220 w 2810446"/>
              <a:gd name="connsiteY21167" fmla="*/ 519970 h 1405699"/>
              <a:gd name="connsiteX21168" fmla="*/ 2136077 w 2810446"/>
              <a:gd name="connsiteY21168" fmla="*/ 523113 h 1405699"/>
              <a:gd name="connsiteX21169" fmla="*/ 2139220 w 2810446"/>
              <a:gd name="connsiteY21169" fmla="*/ 526256 h 1405699"/>
              <a:gd name="connsiteX21170" fmla="*/ 2142363 w 2810446"/>
              <a:gd name="connsiteY21170" fmla="*/ 539115 h 1405699"/>
              <a:gd name="connsiteX21171" fmla="*/ 2145506 w 2810446"/>
              <a:gd name="connsiteY21171" fmla="*/ 535972 h 1405699"/>
              <a:gd name="connsiteX21172" fmla="*/ 2142363 w 2810446"/>
              <a:gd name="connsiteY21172" fmla="*/ 532829 h 1405699"/>
              <a:gd name="connsiteX21173" fmla="*/ 2139220 w 2810446"/>
              <a:gd name="connsiteY21173" fmla="*/ 535972 h 1405699"/>
              <a:gd name="connsiteX21174" fmla="*/ 2142363 w 2810446"/>
              <a:gd name="connsiteY21174" fmla="*/ 539115 h 1405699"/>
              <a:gd name="connsiteX21175" fmla="*/ 2145221 w 2810446"/>
              <a:gd name="connsiteY21175" fmla="*/ 552069 h 1405699"/>
              <a:gd name="connsiteX21176" fmla="*/ 2148364 w 2810446"/>
              <a:gd name="connsiteY21176" fmla="*/ 548926 h 1405699"/>
              <a:gd name="connsiteX21177" fmla="*/ 2145221 w 2810446"/>
              <a:gd name="connsiteY21177" fmla="*/ 545783 h 1405699"/>
              <a:gd name="connsiteX21178" fmla="*/ 2142077 w 2810446"/>
              <a:gd name="connsiteY21178" fmla="*/ 548926 h 1405699"/>
              <a:gd name="connsiteX21179" fmla="*/ 2145221 w 2810446"/>
              <a:gd name="connsiteY21179" fmla="*/ 552069 h 1405699"/>
              <a:gd name="connsiteX21180" fmla="*/ 2147888 w 2810446"/>
              <a:gd name="connsiteY21180" fmla="*/ 565023 h 1405699"/>
              <a:gd name="connsiteX21181" fmla="*/ 2151031 w 2810446"/>
              <a:gd name="connsiteY21181" fmla="*/ 561880 h 1405699"/>
              <a:gd name="connsiteX21182" fmla="*/ 2147888 w 2810446"/>
              <a:gd name="connsiteY21182" fmla="*/ 558737 h 1405699"/>
              <a:gd name="connsiteX21183" fmla="*/ 2144744 w 2810446"/>
              <a:gd name="connsiteY21183" fmla="*/ 561880 h 1405699"/>
              <a:gd name="connsiteX21184" fmla="*/ 2147888 w 2810446"/>
              <a:gd name="connsiteY21184" fmla="*/ 565023 h 1405699"/>
              <a:gd name="connsiteX21185" fmla="*/ 2150269 w 2810446"/>
              <a:gd name="connsiteY21185" fmla="*/ 577977 h 1405699"/>
              <a:gd name="connsiteX21186" fmla="*/ 2153412 w 2810446"/>
              <a:gd name="connsiteY21186" fmla="*/ 574834 h 1405699"/>
              <a:gd name="connsiteX21187" fmla="*/ 2150269 w 2810446"/>
              <a:gd name="connsiteY21187" fmla="*/ 571691 h 1405699"/>
              <a:gd name="connsiteX21188" fmla="*/ 2147126 w 2810446"/>
              <a:gd name="connsiteY21188" fmla="*/ 574834 h 1405699"/>
              <a:gd name="connsiteX21189" fmla="*/ 2150269 w 2810446"/>
              <a:gd name="connsiteY21189" fmla="*/ 577977 h 1405699"/>
              <a:gd name="connsiteX21190" fmla="*/ 2152460 w 2810446"/>
              <a:gd name="connsiteY21190" fmla="*/ 591026 h 1405699"/>
              <a:gd name="connsiteX21191" fmla="*/ 2155603 w 2810446"/>
              <a:gd name="connsiteY21191" fmla="*/ 587883 h 1405699"/>
              <a:gd name="connsiteX21192" fmla="*/ 2152460 w 2810446"/>
              <a:gd name="connsiteY21192" fmla="*/ 584740 h 1405699"/>
              <a:gd name="connsiteX21193" fmla="*/ 2149316 w 2810446"/>
              <a:gd name="connsiteY21193" fmla="*/ 587883 h 1405699"/>
              <a:gd name="connsiteX21194" fmla="*/ 2152460 w 2810446"/>
              <a:gd name="connsiteY21194" fmla="*/ 591026 h 1405699"/>
              <a:gd name="connsiteX21195" fmla="*/ 2154460 w 2810446"/>
              <a:gd name="connsiteY21195" fmla="*/ 604076 h 1405699"/>
              <a:gd name="connsiteX21196" fmla="*/ 2157603 w 2810446"/>
              <a:gd name="connsiteY21196" fmla="*/ 600932 h 1405699"/>
              <a:gd name="connsiteX21197" fmla="*/ 2154460 w 2810446"/>
              <a:gd name="connsiteY21197" fmla="*/ 597789 h 1405699"/>
              <a:gd name="connsiteX21198" fmla="*/ 2151317 w 2810446"/>
              <a:gd name="connsiteY21198" fmla="*/ 600932 h 1405699"/>
              <a:gd name="connsiteX21199" fmla="*/ 2154460 w 2810446"/>
              <a:gd name="connsiteY21199" fmla="*/ 604076 h 1405699"/>
              <a:gd name="connsiteX21200" fmla="*/ 2156174 w 2810446"/>
              <a:gd name="connsiteY21200" fmla="*/ 617220 h 1405699"/>
              <a:gd name="connsiteX21201" fmla="*/ 2159318 w 2810446"/>
              <a:gd name="connsiteY21201" fmla="*/ 614077 h 1405699"/>
              <a:gd name="connsiteX21202" fmla="*/ 2156174 w 2810446"/>
              <a:gd name="connsiteY21202" fmla="*/ 610934 h 1405699"/>
              <a:gd name="connsiteX21203" fmla="*/ 2153031 w 2810446"/>
              <a:gd name="connsiteY21203" fmla="*/ 614077 h 1405699"/>
              <a:gd name="connsiteX21204" fmla="*/ 2156174 w 2810446"/>
              <a:gd name="connsiteY21204" fmla="*/ 617220 h 1405699"/>
              <a:gd name="connsiteX21205" fmla="*/ 2157698 w 2810446"/>
              <a:gd name="connsiteY21205" fmla="*/ 630365 h 1405699"/>
              <a:gd name="connsiteX21206" fmla="*/ 2160842 w 2810446"/>
              <a:gd name="connsiteY21206" fmla="*/ 627221 h 1405699"/>
              <a:gd name="connsiteX21207" fmla="*/ 2157698 w 2810446"/>
              <a:gd name="connsiteY21207" fmla="*/ 624078 h 1405699"/>
              <a:gd name="connsiteX21208" fmla="*/ 2154555 w 2810446"/>
              <a:gd name="connsiteY21208" fmla="*/ 627221 h 1405699"/>
              <a:gd name="connsiteX21209" fmla="*/ 2157698 w 2810446"/>
              <a:gd name="connsiteY21209" fmla="*/ 630365 h 1405699"/>
              <a:gd name="connsiteX21210" fmla="*/ 2159032 w 2810446"/>
              <a:gd name="connsiteY21210" fmla="*/ 643509 h 1405699"/>
              <a:gd name="connsiteX21211" fmla="*/ 2162175 w 2810446"/>
              <a:gd name="connsiteY21211" fmla="*/ 640366 h 1405699"/>
              <a:gd name="connsiteX21212" fmla="*/ 2159032 w 2810446"/>
              <a:gd name="connsiteY21212" fmla="*/ 637223 h 1405699"/>
              <a:gd name="connsiteX21213" fmla="*/ 2155889 w 2810446"/>
              <a:gd name="connsiteY21213" fmla="*/ 640366 h 1405699"/>
              <a:gd name="connsiteX21214" fmla="*/ 2159032 w 2810446"/>
              <a:gd name="connsiteY21214" fmla="*/ 643509 h 1405699"/>
              <a:gd name="connsiteX21215" fmla="*/ 2160080 w 2810446"/>
              <a:gd name="connsiteY21215" fmla="*/ 656749 h 1405699"/>
              <a:gd name="connsiteX21216" fmla="*/ 2163223 w 2810446"/>
              <a:gd name="connsiteY21216" fmla="*/ 653606 h 1405699"/>
              <a:gd name="connsiteX21217" fmla="*/ 2160080 w 2810446"/>
              <a:gd name="connsiteY21217" fmla="*/ 650462 h 1405699"/>
              <a:gd name="connsiteX21218" fmla="*/ 2156936 w 2810446"/>
              <a:gd name="connsiteY21218" fmla="*/ 653606 h 1405699"/>
              <a:gd name="connsiteX21219" fmla="*/ 2160080 w 2810446"/>
              <a:gd name="connsiteY21219" fmla="*/ 656749 h 1405699"/>
              <a:gd name="connsiteX21220" fmla="*/ 2160842 w 2810446"/>
              <a:gd name="connsiteY21220" fmla="*/ 669893 h 1405699"/>
              <a:gd name="connsiteX21221" fmla="*/ 2163985 w 2810446"/>
              <a:gd name="connsiteY21221" fmla="*/ 666750 h 1405699"/>
              <a:gd name="connsiteX21222" fmla="*/ 2160842 w 2810446"/>
              <a:gd name="connsiteY21222" fmla="*/ 663607 h 1405699"/>
              <a:gd name="connsiteX21223" fmla="*/ 2157698 w 2810446"/>
              <a:gd name="connsiteY21223" fmla="*/ 666750 h 1405699"/>
              <a:gd name="connsiteX21224" fmla="*/ 2160842 w 2810446"/>
              <a:gd name="connsiteY21224" fmla="*/ 669893 h 1405699"/>
              <a:gd name="connsiteX21225" fmla="*/ 2161413 w 2810446"/>
              <a:gd name="connsiteY21225" fmla="*/ 683133 h 1405699"/>
              <a:gd name="connsiteX21226" fmla="*/ 2164556 w 2810446"/>
              <a:gd name="connsiteY21226" fmla="*/ 679990 h 1405699"/>
              <a:gd name="connsiteX21227" fmla="*/ 2161413 w 2810446"/>
              <a:gd name="connsiteY21227" fmla="*/ 676847 h 1405699"/>
              <a:gd name="connsiteX21228" fmla="*/ 2158270 w 2810446"/>
              <a:gd name="connsiteY21228" fmla="*/ 679990 h 1405699"/>
              <a:gd name="connsiteX21229" fmla="*/ 2161413 w 2810446"/>
              <a:gd name="connsiteY21229" fmla="*/ 683133 h 1405699"/>
              <a:gd name="connsiteX21230" fmla="*/ 2161794 w 2810446"/>
              <a:gd name="connsiteY21230" fmla="*/ 696373 h 1405699"/>
              <a:gd name="connsiteX21231" fmla="*/ 2164937 w 2810446"/>
              <a:gd name="connsiteY21231" fmla="*/ 693230 h 1405699"/>
              <a:gd name="connsiteX21232" fmla="*/ 2161794 w 2810446"/>
              <a:gd name="connsiteY21232" fmla="*/ 690086 h 1405699"/>
              <a:gd name="connsiteX21233" fmla="*/ 2158651 w 2810446"/>
              <a:gd name="connsiteY21233" fmla="*/ 693230 h 1405699"/>
              <a:gd name="connsiteX21234" fmla="*/ 2161794 w 2810446"/>
              <a:gd name="connsiteY21234" fmla="*/ 696373 h 1405699"/>
              <a:gd name="connsiteX21235" fmla="*/ 2176653 w 2810446"/>
              <a:gd name="connsiteY21235" fmla="*/ 709613 h 1405699"/>
              <a:gd name="connsiteX21236" fmla="*/ 2179796 w 2810446"/>
              <a:gd name="connsiteY21236" fmla="*/ 706469 h 1405699"/>
              <a:gd name="connsiteX21237" fmla="*/ 2176653 w 2810446"/>
              <a:gd name="connsiteY21237" fmla="*/ 703326 h 1405699"/>
              <a:gd name="connsiteX21238" fmla="*/ 2173510 w 2810446"/>
              <a:gd name="connsiteY21238" fmla="*/ 706469 h 1405699"/>
              <a:gd name="connsiteX21239" fmla="*/ 2176653 w 2810446"/>
              <a:gd name="connsiteY21239" fmla="*/ 709613 h 1405699"/>
              <a:gd name="connsiteX21240" fmla="*/ 2176558 w 2810446"/>
              <a:gd name="connsiteY21240" fmla="*/ 722852 h 1405699"/>
              <a:gd name="connsiteX21241" fmla="*/ 2179701 w 2810446"/>
              <a:gd name="connsiteY21241" fmla="*/ 719709 h 1405699"/>
              <a:gd name="connsiteX21242" fmla="*/ 2176558 w 2810446"/>
              <a:gd name="connsiteY21242" fmla="*/ 716566 h 1405699"/>
              <a:gd name="connsiteX21243" fmla="*/ 2173415 w 2810446"/>
              <a:gd name="connsiteY21243" fmla="*/ 719709 h 1405699"/>
              <a:gd name="connsiteX21244" fmla="*/ 2176558 w 2810446"/>
              <a:gd name="connsiteY21244" fmla="*/ 722852 h 1405699"/>
              <a:gd name="connsiteX21245" fmla="*/ 2176177 w 2810446"/>
              <a:gd name="connsiteY21245" fmla="*/ 735997 h 1405699"/>
              <a:gd name="connsiteX21246" fmla="*/ 2179320 w 2810446"/>
              <a:gd name="connsiteY21246" fmla="*/ 732854 h 1405699"/>
              <a:gd name="connsiteX21247" fmla="*/ 2176177 w 2810446"/>
              <a:gd name="connsiteY21247" fmla="*/ 729710 h 1405699"/>
              <a:gd name="connsiteX21248" fmla="*/ 2173034 w 2810446"/>
              <a:gd name="connsiteY21248" fmla="*/ 732854 h 1405699"/>
              <a:gd name="connsiteX21249" fmla="*/ 2176177 w 2810446"/>
              <a:gd name="connsiteY21249" fmla="*/ 735997 h 1405699"/>
              <a:gd name="connsiteX21250" fmla="*/ 2175605 w 2810446"/>
              <a:gd name="connsiteY21250" fmla="*/ 749237 h 1405699"/>
              <a:gd name="connsiteX21251" fmla="*/ 2178749 w 2810446"/>
              <a:gd name="connsiteY21251" fmla="*/ 746093 h 1405699"/>
              <a:gd name="connsiteX21252" fmla="*/ 2175605 w 2810446"/>
              <a:gd name="connsiteY21252" fmla="*/ 742950 h 1405699"/>
              <a:gd name="connsiteX21253" fmla="*/ 2172462 w 2810446"/>
              <a:gd name="connsiteY21253" fmla="*/ 746093 h 1405699"/>
              <a:gd name="connsiteX21254" fmla="*/ 2175605 w 2810446"/>
              <a:gd name="connsiteY21254" fmla="*/ 749237 h 1405699"/>
              <a:gd name="connsiteX21255" fmla="*/ 2174843 w 2810446"/>
              <a:gd name="connsiteY21255" fmla="*/ 762476 h 1405699"/>
              <a:gd name="connsiteX21256" fmla="*/ 2177987 w 2810446"/>
              <a:gd name="connsiteY21256" fmla="*/ 759333 h 1405699"/>
              <a:gd name="connsiteX21257" fmla="*/ 2174843 w 2810446"/>
              <a:gd name="connsiteY21257" fmla="*/ 756190 h 1405699"/>
              <a:gd name="connsiteX21258" fmla="*/ 2171700 w 2810446"/>
              <a:gd name="connsiteY21258" fmla="*/ 759333 h 1405699"/>
              <a:gd name="connsiteX21259" fmla="*/ 2174843 w 2810446"/>
              <a:gd name="connsiteY21259" fmla="*/ 762476 h 1405699"/>
              <a:gd name="connsiteX21260" fmla="*/ 2154365 w 2810446"/>
              <a:gd name="connsiteY21260" fmla="*/ 892969 h 1405699"/>
              <a:gd name="connsiteX21261" fmla="*/ 2157508 w 2810446"/>
              <a:gd name="connsiteY21261" fmla="*/ 889826 h 1405699"/>
              <a:gd name="connsiteX21262" fmla="*/ 2154365 w 2810446"/>
              <a:gd name="connsiteY21262" fmla="*/ 886682 h 1405699"/>
              <a:gd name="connsiteX21263" fmla="*/ 2151221 w 2810446"/>
              <a:gd name="connsiteY21263" fmla="*/ 889826 h 1405699"/>
              <a:gd name="connsiteX21264" fmla="*/ 2154365 w 2810446"/>
              <a:gd name="connsiteY21264" fmla="*/ 892969 h 1405699"/>
              <a:gd name="connsiteX21265" fmla="*/ 2151126 w 2810446"/>
              <a:gd name="connsiteY21265" fmla="*/ 905828 h 1405699"/>
              <a:gd name="connsiteX21266" fmla="*/ 2154269 w 2810446"/>
              <a:gd name="connsiteY21266" fmla="*/ 902684 h 1405699"/>
              <a:gd name="connsiteX21267" fmla="*/ 2151126 w 2810446"/>
              <a:gd name="connsiteY21267" fmla="*/ 899541 h 1405699"/>
              <a:gd name="connsiteX21268" fmla="*/ 2147983 w 2810446"/>
              <a:gd name="connsiteY21268" fmla="*/ 902684 h 1405699"/>
              <a:gd name="connsiteX21269" fmla="*/ 2151126 w 2810446"/>
              <a:gd name="connsiteY21269" fmla="*/ 905828 h 1405699"/>
              <a:gd name="connsiteX21270" fmla="*/ 2143887 w 2810446"/>
              <a:gd name="connsiteY21270" fmla="*/ 931259 h 1405699"/>
              <a:gd name="connsiteX21271" fmla="*/ 2147030 w 2810446"/>
              <a:gd name="connsiteY21271" fmla="*/ 928116 h 1405699"/>
              <a:gd name="connsiteX21272" fmla="*/ 2143887 w 2810446"/>
              <a:gd name="connsiteY21272" fmla="*/ 924973 h 1405699"/>
              <a:gd name="connsiteX21273" fmla="*/ 2140744 w 2810446"/>
              <a:gd name="connsiteY21273" fmla="*/ 928116 h 1405699"/>
              <a:gd name="connsiteX21274" fmla="*/ 2143887 w 2810446"/>
              <a:gd name="connsiteY21274" fmla="*/ 931259 h 1405699"/>
              <a:gd name="connsiteX21275" fmla="*/ 2139982 w 2810446"/>
              <a:gd name="connsiteY21275" fmla="*/ 943928 h 1405699"/>
              <a:gd name="connsiteX21276" fmla="*/ 2143125 w 2810446"/>
              <a:gd name="connsiteY21276" fmla="*/ 940784 h 1405699"/>
              <a:gd name="connsiteX21277" fmla="*/ 2139982 w 2810446"/>
              <a:gd name="connsiteY21277" fmla="*/ 937641 h 1405699"/>
              <a:gd name="connsiteX21278" fmla="*/ 2136839 w 2810446"/>
              <a:gd name="connsiteY21278" fmla="*/ 940784 h 1405699"/>
              <a:gd name="connsiteX21279" fmla="*/ 2139982 w 2810446"/>
              <a:gd name="connsiteY21279" fmla="*/ 943928 h 1405699"/>
              <a:gd name="connsiteX21280" fmla="*/ 2135791 w 2810446"/>
              <a:gd name="connsiteY21280" fmla="*/ 956405 h 1405699"/>
              <a:gd name="connsiteX21281" fmla="*/ 2138934 w 2810446"/>
              <a:gd name="connsiteY21281" fmla="*/ 953262 h 1405699"/>
              <a:gd name="connsiteX21282" fmla="*/ 2135791 w 2810446"/>
              <a:gd name="connsiteY21282" fmla="*/ 950119 h 1405699"/>
              <a:gd name="connsiteX21283" fmla="*/ 2132648 w 2810446"/>
              <a:gd name="connsiteY21283" fmla="*/ 953262 h 1405699"/>
              <a:gd name="connsiteX21284" fmla="*/ 2135791 w 2810446"/>
              <a:gd name="connsiteY21284" fmla="*/ 956405 h 1405699"/>
              <a:gd name="connsiteX21285" fmla="*/ 2131409 w 2810446"/>
              <a:gd name="connsiteY21285" fmla="*/ 968883 h 1405699"/>
              <a:gd name="connsiteX21286" fmla="*/ 2134553 w 2810446"/>
              <a:gd name="connsiteY21286" fmla="*/ 965740 h 1405699"/>
              <a:gd name="connsiteX21287" fmla="*/ 2131409 w 2810446"/>
              <a:gd name="connsiteY21287" fmla="*/ 962597 h 1405699"/>
              <a:gd name="connsiteX21288" fmla="*/ 2128266 w 2810446"/>
              <a:gd name="connsiteY21288" fmla="*/ 965740 h 1405699"/>
              <a:gd name="connsiteX21289" fmla="*/ 2131409 w 2810446"/>
              <a:gd name="connsiteY21289" fmla="*/ 968883 h 1405699"/>
              <a:gd name="connsiteX21290" fmla="*/ 854583 w 2810446"/>
              <a:gd name="connsiteY21290" fmla="*/ 1237298 h 1405699"/>
              <a:gd name="connsiteX21291" fmla="*/ 857726 w 2810446"/>
              <a:gd name="connsiteY21291" fmla="*/ 1234154 h 1405699"/>
              <a:gd name="connsiteX21292" fmla="*/ 854583 w 2810446"/>
              <a:gd name="connsiteY21292" fmla="*/ 1231011 h 1405699"/>
              <a:gd name="connsiteX21293" fmla="*/ 851440 w 2810446"/>
              <a:gd name="connsiteY21293" fmla="*/ 1234154 h 1405699"/>
              <a:gd name="connsiteX21294" fmla="*/ 854583 w 2810446"/>
              <a:gd name="connsiteY21294" fmla="*/ 1237298 h 1405699"/>
              <a:gd name="connsiteX21295" fmla="*/ 845534 w 2810446"/>
              <a:gd name="connsiteY21295" fmla="*/ 1227582 h 1405699"/>
              <a:gd name="connsiteX21296" fmla="*/ 848678 w 2810446"/>
              <a:gd name="connsiteY21296" fmla="*/ 1224439 h 1405699"/>
              <a:gd name="connsiteX21297" fmla="*/ 845534 w 2810446"/>
              <a:gd name="connsiteY21297" fmla="*/ 1221296 h 1405699"/>
              <a:gd name="connsiteX21298" fmla="*/ 842391 w 2810446"/>
              <a:gd name="connsiteY21298" fmla="*/ 1224439 h 1405699"/>
              <a:gd name="connsiteX21299" fmla="*/ 845534 w 2810446"/>
              <a:gd name="connsiteY21299" fmla="*/ 1227582 h 1405699"/>
              <a:gd name="connsiteX21300" fmla="*/ 836676 w 2810446"/>
              <a:gd name="connsiteY21300" fmla="*/ 1217771 h 1405699"/>
              <a:gd name="connsiteX21301" fmla="*/ 839819 w 2810446"/>
              <a:gd name="connsiteY21301" fmla="*/ 1214628 h 1405699"/>
              <a:gd name="connsiteX21302" fmla="*/ 836676 w 2810446"/>
              <a:gd name="connsiteY21302" fmla="*/ 1211485 h 1405699"/>
              <a:gd name="connsiteX21303" fmla="*/ 833533 w 2810446"/>
              <a:gd name="connsiteY21303" fmla="*/ 1214628 h 1405699"/>
              <a:gd name="connsiteX21304" fmla="*/ 836676 w 2810446"/>
              <a:gd name="connsiteY21304" fmla="*/ 1217771 h 1405699"/>
              <a:gd name="connsiteX21305" fmla="*/ 828008 w 2810446"/>
              <a:gd name="connsiteY21305" fmla="*/ 1207770 h 1405699"/>
              <a:gd name="connsiteX21306" fmla="*/ 831152 w 2810446"/>
              <a:gd name="connsiteY21306" fmla="*/ 1204627 h 1405699"/>
              <a:gd name="connsiteX21307" fmla="*/ 828008 w 2810446"/>
              <a:gd name="connsiteY21307" fmla="*/ 1201484 h 1405699"/>
              <a:gd name="connsiteX21308" fmla="*/ 824865 w 2810446"/>
              <a:gd name="connsiteY21308" fmla="*/ 1204627 h 1405699"/>
              <a:gd name="connsiteX21309" fmla="*/ 828008 w 2810446"/>
              <a:gd name="connsiteY21309" fmla="*/ 1207770 h 1405699"/>
              <a:gd name="connsiteX21310" fmla="*/ 819436 w 2810446"/>
              <a:gd name="connsiteY21310" fmla="*/ 1197674 h 1405699"/>
              <a:gd name="connsiteX21311" fmla="*/ 822579 w 2810446"/>
              <a:gd name="connsiteY21311" fmla="*/ 1194530 h 1405699"/>
              <a:gd name="connsiteX21312" fmla="*/ 819436 w 2810446"/>
              <a:gd name="connsiteY21312" fmla="*/ 1191387 h 1405699"/>
              <a:gd name="connsiteX21313" fmla="*/ 816293 w 2810446"/>
              <a:gd name="connsiteY21313" fmla="*/ 1194530 h 1405699"/>
              <a:gd name="connsiteX21314" fmla="*/ 819436 w 2810446"/>
              <a:gd name="connsiteY21314" fmla="*/ 1197674 h 1405699"/>
              <a:gd name="connsiteX21315" fmla="*/ 811149 w 2810446"/>
              <a:gd name="connsiteY21315" fmla="*/ 1187387 h 1405699"/>
              <a:gd name="connsiteX21316" fmla="*/ 814292 w 2810446"/>
              <a:gd name="connsiteY21316" fmla="*/ 1184243 h 1405699"/>
              <a:gd name="connsiteX21317" fmla="*/ 811149 w 2810446"/>
              <a:gd name="connsiteY21317" fmla="*/ 1181100 h 1405699"/>
              <a:gd name="connsiteX21318" fmla="*/ 808006 w 2810446"/>
              <a:gd name="connsiteY21318" fmla="*/ 1184243 h 1405699"/>
              <a:gd name="connsiteX21319" fmla="*/ 811149 w 2810446"/>
              <a:gd name="connsiteY21319" fmla="*/ 1187387 h 1405699"/>
              <a:gd name="connsiteX21320" fmla="*/ 802958 w 2810446"/>
              <a:gd name="connsiteY21320" fmla="*/ 1177004 h 1405699"/>
              <a:gd name="connsiteX21321" fmla="*/ 806101 w 2810446"/>
              <a:gd name="connsiteY21321" fmla="*/ 1173861 h 1405699"/>
              <a:gd name="connsiteX21322" fmla="*/ 802958 w 2810446"/>
              <a:gd name="connsiteY21322" fmla="*/ 1170718 h 1405699"/>
              <a:gd name="connsiteX21323" fmla="*/ 799814 w 2810446"/>
              <a:gd name="connsiteY21323" fmla="*/ 1173861 h 1405699"/>
              <a:gd name="connsiteX21324" fmla="*/ 802958 w 2810446"/>
              <a:gd name="connsiteY21324" fmla="*/ 1177004 h 1405699"/>
              <a:gd name="connsiteX21325" fmla="*/ 794957 w 2810446"/>
              <a:gd name="connsiteY21325" fmla="*/ 1166432 h 1405699"/>
              <a:gd name="connsiteX21326" fmla="*/ 798100 w 2810446"/>
              <a:gd name="connsiteY21326" fmla="*/ 1163288 h 1405699"/>
              <a:gd name="connsiteX21327" fmla="*/ 794957 w 2810446"/>
              <a:gd name="connsiteY21327" fmla="*/ 1160145 h 1405699"/>
              <a:gd name="connsiteX21328" fmla="*/ 791813 w 2810446"/>
              <a:gd name="connsiteY21328" fmla="*/ 1163288 h 1405699"/>
              <a:gd name="connsiteX21329" fmla="*/ 794957 w 2810446"/>
              <a:gd name="connsiteY21329" fmla="*/ 1166432 h 1405699"/>
              <a:gd name="connsiteX21330" fmla="*/ 787241 w 2810446"/>
              <a:gd name="connsiteY21330" fmla="*/ 1155764 h 1405699"/>
              <a:gd name="connsiteX21331" fmla="*/ 790385 w 2810446"/>
              <a:gd name="connsiteY21331" fmla="*/ 1152620 h 1405699"/>
              <a:gd name="connsiteX21332" fmla="*/ 787241 w 2810446"/>
              <a:gd name="connsiteY21332" fmla="*/ 1149477 h 1405699"/>
              <a:gd name="connsiteX21333" fmla="*/ 784098 w 2810446"/>
              <a:gd name="connsiteY21333" fmla="*/ 1152620 h 1405699"/>
              <a:gd name="connsiteX21334" fmla="*/ 787241 w 2810446"/>
              <a:gd name="connsiteY21334" fmla="*/ 1155764 h 1405699"/>
              <a:gd name="connsiteX21335" fmla="*/ 779621 w 2810446"/>
              <a:gd name="connsiteY21335" fmla="*/ 1144905 h 1405699"/>
              <a:gd name="connsiteX21336" fmla="*/ 782765 w 2810446"/>
              <a:gd name="connsiteY21336" fmla="*/ 1141762 h 1405699"/>
              <a:gd name="connsiteX21337" fmla="*/ 779621 w 2810446"/>
              <a:gd name="connsiteY21337" fmla="*/ 1138619 h 1405699"/>
              <a:gd name="connsiteX21338" fmla="*/ 776478 w 2810446"/>
              <a:gd name="connsiteY21338" fmla="*/ 1141762 h 1405699"/>
              <a:gd name="connsiteX21339" fmla="*/ 779621 w 2810446"/>
              <a:gd name="connsiteY21339" fmla="*/ 1144905 h 1405699"/>
              <a:gd name="connsiteX21340" fmla="*/ 772192 w 2810446"/>
              <a:gd name="connsiteY21340" fmla="*/ 1133951 h 1405699"/>
              <a:gd name="connsiteX21341" fmla="*/ 775335 w 2810446"/>
              <a:gd name="connsiteY21341" fmla="*/ 1130808 h 1405699"/>
              <a:gd name="connsiteX21342" fmla="*/ 772192 w 2810446"/>
              <a:gd name="connsiteY21342" fmla="*/ 1127665 h 1405699"/>
              <a:gd name="connsiteX21343" fmla="*/ 769049 w 2810446"/>
              <a:gd name="connsiteY21343" fmla="*/ 1130808 h 1405699"/>
              <a:gd name="connsiteX21344" fmla="*/ 772192 w 2810446"/>
              <a:gd name="connsiteY21344" fmla="*/ 1133951 h 1405699"/>
              <a:gd name="connsiteX21345" fmla="*/ 684752 w 2810446"/>
              <a:gd name="connsiteY21345" fmla="*/ 956405 h 1405699"/>
              <a:gd name="connsiteX21346" fmla="*/ 687896 w 2810446"/>
              <a:gd name="connsiteY21346" fmla="*/ 953262 h 1405699"/>
              <a:gd name="connsiteX21347" fmla="*/ 684752 w 2810446"/>
              <a:gd name="connsiteY21347" fmla="*/ 950119 h 1405699"/>
              <a:gd name="connsiteX21348" fmla="*/ 681609 w 2810446"/>
              <a:gd name="connsiteY21348" fmla="*/ 953262 h 1405699"/>
              <a:gd name="connsiteX21349" fmla="*/ 684752 w 2810446"/>
              <a:gd name="connsiteY21349" fmla="*/ 956405 h 1405699"/>
              <a:gd name="connsiteX21350" fmla="*/ 680657 w 2810446"/>
              <a:gd name="connsiteY21350" fmla="*/ 943928 h 1405699"/>
              <a:gd name="connsiteX21351" fmla="*/ 683800 w 2810446"/>
              <a:gd name="connsiteY21351" fmla="*/ 940784 h 1405699"/>
              <a:gd name="connsiteX21352" fmla="*/ 680657 w 2810446"/>
              <a:gd name="connsiteY21352" fmla="*/ 937641 h 1405699"/>
              <a:gd name="connsiteX21353" fmla="*/ 677513 w 2810446"/>
              <a:gd name="connsiteY21353" fmla="*/ 940784 h 1405699"/>
              <a:gd name="connsiteX21354" fmla="*/ 680657 w 2810446"/>
              <a:gd name="connsiteY21354" fmla="*/ 943928 h 1405699"/>
              <a:gd name="connsiteX21355" fmla="*/ 676656 w 2810446"/>
              <a:gd name="connsiteY21355" fmla="*/ 931259 h 1405699"/>
              <a:gd name="connsiteX21356" fmla="*/ 679799 w 2810446"/>
              <a:gd name="connsiteY21356" fmla="*/ 928116 h 1405699"/>
              <a:gd name="connsiteX21357" fmla="*/ 676656 w 2810446"/>
              <a:gd name="connsiteY21357" fmla="*/ 924973 h 1405699"/>
              <a:gd name="connsiteX21358" fmla="*/ 673513 w 2810446"/>
              <a:gd name="connsiteY21358" fmla="*/ 928116 h 1405699"/>
              <a:gd name="connsiteX21359" fmla="*/ 676656 w 2810446"/>
              <a:gd name="connsiteY21359" fmla="*/ 931259 h 1405699"/>
              <a:gd name="connsiteX21360" fmla="*/ 655320 w 2810446"/>
              <a:gd name="connsiteY21360" fmla="*/ 841248 h 1405699"/>
              <a:gd name="connsiteX21361" fmla="*/ 658463 w 2810446"/>
              <a:gd name="connsiteY21361" fmla="*/ 838105 h 1405699"/>
              <a:gd name="connsiteX21362" fmla="*/ 655320 w 2810446"/>
              <a:gd name="connsiteY21362" fmla="*/ 834962 h 1405699"/>
              <a:gd name="connsiteX21363" fmla="*/ 652177 w 2810446"/>
              <a:gd name="connsiteY21363" fmla="*/ 838105 h 1405699"/>
              <a:gd name="connsiteX21364" fmla="*/ 655320 w 2810446"/>
              <a:gd name="connsiteY21364" fmla="*/ 841248 h 1405699"/>
              <a:gd name="connsiteX21365" fmla="*/ 653129 w 2810446"/>
              <a:gd name="connsiteY21365" fmla="*/ 828199 h 1405699"/>
              <a:gd name="connsiteX21366" fmla="*/ 656273 w 2810446"/>
              <a:gd name="connsiteY21366" fmla="*/ 825056 h 1405699"/>
              <a:gd name="connsiteX21367" fmla="*/ 653129 w 2810446"/>
              <a:gd name="connsiteY21367" fmla="*/ 821912 h 1405699"/>
              <a:gd name="connsiteX21368" fmla="*/ 649986 w 2810446"/>
              <a:gd name="connsiteY21368" fmla="*/ 825056 h 1405699"/>
              <a:gd name="connsiteX21369" fmla="*/ 653129 w 2810446"/>
              <a:gd name="connsiteY21369" fmla="*/ 828199 h 1405699"/>
              <a:gd name="connsiteX21370" fmla="*/ 651224 w 2810446"/>
              <a:gd name="connsiteY21370" fmla="*/ 815054 h 1405699"/>
              <a:gd name="connsiteX21371" fmla="*/ 654368 w 2810446"/>
              <a:gd name="connsiteY21371" fmla="*/ 811911 h 1405699"/>
              <a:gd name="connsiteX21372" fmla="*/ 651224 w 2810446"/>
              <a:gd name="connsiteY21372" fmla="*/ 808768 h 1405699"/>
              <a:gd name="connsiteX21373" fmla="*/ 648081 w 2810446"/>
              <a:gd name="connsiteY21373" fmla="*/ 811911 h 1405699"/>
              <a:gd name="connsiteX21374" fmla="*/ 651224 w 2810446"/>
              <a:gd name="connsiteY21374" fmla="*/ 815054 h 1405699"/>
              <a:gd name="connsiteX21375" fmla="*/ 649510 w 2810446"/>
              <a:gd name="connsiteY21375" fmla="*/ 802005 h 1405699"/>
              <a:gd name="connsiteX21376" fmla="*/ 652653 w 2810446"/>
              <a:gd name="connsiteY21376" fmla="*/ 798862 h 1405699"/>
              <a:gd name="connsiteX21377" fmla="*/ 649510 w 2810446"/>
              <a:gd name="connsiteY21377" fmla="*/ 795719 h 1405699"/>
              <a:gd name="connsiteX21378" fmla="*/ 646367 w 2810446"/>
              <a:gd name="connsiteY21378" fmla="*/ 798862 h 1405699"/>
              <a:gd name="connsiteX21379" fmla="*/ 649510 w 2810446"/>
              <a:gd name="connsiteY21379" fmla="*/ 802005 h 1405699"/>
              <a:gd name="connsiteX21380" fmla="*/ 648081 w 2810446"/>
              <a:gd name="connsiteY21380" fmla="*/ 788861 h 1405699"/>
              <a:gd name="connsiteX21381" fmla="*/ 651224 w 2810446"/>
              <a:gd name="connsiteY21381" fmla="*/ 785717 h 1405699"/>
              <a:gd name="connsiteX21382" fmla="*/ 648081 w 2810446"/>
              <a:gd name="connsiteY21382" fmla="*/ 782574 h 1405699"/>
              <a:gd name="connsiteX21383" fmla="*/ 644938 w 2810446"/>
              <a:gd name="connsiteY21383" fmla="*/ 785717 h 1405699"/>
              <a:gd name="connsiteX21384" fmla="*/ 648081 w 2810446"/>
              <a:gd name="connsiteY21384" fmla="*/ 788861 h 1405699"/>
              <a:gd name="connsiteX21385" fmla="*/ 646748 w 2810446"/>
              <a:gd name="connsiteY21385" fmla="*/ 775621 h 1405699"/>
              <a:gd name="connsiteX21386" fmla="*/ 649891 w 2810446"/>
              <a:gd name="connsiteY21386" fmla="*/ 772478 h 1405699"/>
              <a:gd name="connsiteX21387" fmla="*/ 646748 w 2810446"/>
              <a:gd name="connsiteY21387" fmla="*/ 769334 h 1405699"/>
              <a:gd name="connsiteX21388" fmla="*/ 643604 w 2810446"/>
              <a:gd name="connsiteY21388" fmla="*/ 772478 h 1405699"/>
              <a:gd name="connsiteX21389" fmla="*/ 646748 w 2810446"/>
              <a:gd name="connsiteY21389" fmla="*/ 775621 h 1405699"/>
              <a:gd name="connsiteX21390" fmla="*/ 645795 w 2810446"/>
              <a:gd name="connsiteY21390" fmla="*/ 762476 h 1405699"/>
              <a:gd name="connsiteX21391" fmla="*/ 648938 w 2810446"/>
              <a:gd name="connsiteY21391" fmla="*/ 759333 h 1405699"/>
              <a:gd name="connsiteX21392" fmla="*/ 645795 w 2810446"/>
              <a:gd name="connsiteY21392" fmla="*/ 756190 h 1405699"/>
              <a:gd name="connsiteX21393" fmla="*/ 642652 w 2810446"/>
              <a:gd name="connsiteY21393" fmla="*/ 759333 h 1405699"/>
              <a:gd name="connsiteX21394" fmla="*/ 645795 w 2810446"/>
              <a:gd name="connsiteY21394" fmla="*/ 762476 h 1405699"/>
              <a:gd name="connsiteX21395" fmla="*/ 644938 w 2810446"/>
              <a:gd name="connsiteY21395" fmla="*/ 749237 h 1405699"/>
              <a:gd name="connsiteX21396" fmla="*/ 648081 w 2810446"/>
              <a:gd name="connsiteY21396" fmla="*/ 746093 h 1405699"/>
              <a:gd name="connsiteX21397" fmla="*/ 644938 w 2810446"/>
              <a:gd name="connsiteY21397" fmla="*/ 742950 h 1405699"/>
              <a:gd name="connsiteX21398" fmla="*/ 641795 w 2810446"/>
              <a:gd name="connsiteY21398" fmla="*/ 746093 h 1405699"/>
              <a:gd name="connsiteX21399" fmla="*/ 644938 w 2810446"/>
              <a:gd name="connsiteY21399" fmla="*/ 749237 h 1405699"/>
              <a:gd name="connsiteX21400" fmla="*/ 644366 w 2810446"/>
              <a:gd name="connsiteY21400" fmla="*/ 735997 h 1405699"/>
              <a:gd name="connsiteX21401" fmla="*/ 647510 w 2810446"/>
              <a:gd name="connsiteY21401" fmla="*/ 732854 h 1405699"/>
              <a:gd name="connsiteX21402" fmla="*/ 644366 w 2810446"/>
              <a:gd name="connsiteY21402" fmla="*/ 729710 h 1405699"/>
              <a:gd name="connsiteX21403" fmla="*/ 641223 w 2810446"/>
              <a:gd name="connsiteY21403" fmla="*/ 732854 h 1405699"/>
              <a:gd name="connsiteX21404" fmla="*/ 644366 w 2810446"/>
              <a:gd name="connsiteY21404" fmla="*/ 735997 h 1405699"/>
              <a:gd name="connsiteX21405" fmla="*/ 645795 w 2810446"/>
              <a:gd name="connsiteY21405" fmla="*/ 656749 h 1405699"/>
              <a:gd name="connsiteX21406" fmla="*/ 648938 w 2810446"/>
              <a:gd name="connsiteY21406" fmla="*/ 653606 h 1405699"/>
              <a:gd name="connsiteX21407" fmla="*/ 645795 w 2810446"/>
              <a:gd name="connsiteY21407" fmla="*/ 650462 h 1405699"/>
              <a:gd name="connsiteX21408" fmla="*/ 642652 w 2810446"/>
              <a:gd name="connsiteY21408" fmla="*/ 653606 h 1405699"/>
              <a:gd name="connsiteX21409" fmla="*/ 645795 w 2810446"/>
              <a:gd name="connsiteY21409" fmla="*/ 656749 h 1405699"/>
              <a:gd name="connsiteX21410" fmla="*/ 646748 w 2810446"/>
              <a:gd name="connsiteY21410" fmla="*/ 643509 h 1405699"/>
              <a:gd name="connsiteX21411" fmla="*/ 649891 w 2810446"/>
              <a:gd name="connsiteY21411" fmla="*/ 640366 h 1405699"/>
              <a:gd name="connsiteX21412" fmla="*/ 646748 w 2810446"/>
              <a:gd name="connsiteY21412" fmla="*/ 637223 h 1405699"/>
              <a:gd name="connsiteX21413" fmla="*/ 643604 w 2810446"/>
              <a:gd name="connsiteY21413" fmla="*/ 640366 h 1405699"/>
              <a:gd name="connsiteX21414" fmla="*/ 646748 w 2810446"/>
              <a:gd name="connsiteY21414" fmla="*/ 643509 h 1405699"/>
              <a:gd name="connsiteX21415" fmla="*/ 648081 w 2810446"/>
              <a:gd name="connsiteY21415" fmla="*/ 630365 h 1405699"/>
              <a:gd name="connsiteX21416" fmla="*/ 651224 w 2810446"/>
              <a:gd name="connsiteY21416" fmla="*/ 627221 h 1405699"/>
              <a:gd name="connsiteX21417" fmla="*/ 648081 w 2810446"/>
              <a:gd name="connsiteY21417" fmla="*/ 624078 h 1405699"/>
              <a:gd name="connsiteX21418" fmla="*/ 644938 w 2810446"/>
              <a:gd name="connsiteY21418" fmla="*/ 627221 h 1405699"/>
              <a:gd name="connsiteX21419" fmla="*/ 648081 w 2810446"/>
              <a:gd name="connsiteY21419" fmla="*/ 630365 h 1405699"/>
              <a:gd name="connsiteX21420" fmla="*/ 649510 w 2810446"/>
              <a:gd name="connsiteY21420" fmla="*/ 617220 h 1405699"/>
              <a:gd name="connsiteX21421" fmla="*/ 652653 w 2810446"/>
              <a:gd name="connsiteY21421" fmla="*/ 614077 h 1405699"/>
              <a:gd name="connsiteX21422" fmla="*/ 649510 w 2810446"/>
              <a:gd name="connsiteY21422" fmla="*/ 610934 h 1405699"/>
              <a:gd name="connsiteX21423" fmla="*/ 646367 w 2810446"/>
              <a:gd name="connsiteY21423" fmla="*/ 614077 h 1405699"/>
              <a:gd name="connsiteX21424" fmla="*/ 649510 w 2810446"/>
              <a:gd name="connsiteY21424" fmla="*/ 617220 h 1405699"/>
              <a:gd name="connsiteX21425" fmla="*/ 651224 w 2810446"/>
              <a:gd name="connsiteY21425" fmla="*/ 604076 h 1405699"/>
              <a:gd name="connsiteX21426" fmla="*/ 654368 w 2810446"/>
              <a:gd name="connsiteY21426" fmla="*/ 600932 h 1405699"/>
              <a:gd name="connsiteX21427" fmla="*/ 651224 w 2810446"/>
              <a:gd name="connsiteY21427" fmla="*/ 597789 h 1405699"/>
              <a:gd name="connsiteX21428" fmla="*/ 648081 w 2810446"/>
              <a:gd name="connsiteY21428" fmla="*/ 600932 h 1405699"/>
              <a:gd name="connsiteX21429" fmla="*/ 651224 w 2810446"/>
              <a:gd name="connsiteY21429" fmla="*/ 604076 h 1405699"/>
              <a:gd name="connsiteX21430" fmla="*/ 653129 w 2810446"/>
              <a:gd name="connsiteY21430" fmla="*/ 591026 h 1405699"/>
              <a:gd name="connsiteX21431" fmla="*/ 656273 w 2810446"/>
              <a:gd name="connsiteY21431" fmla="*/ 587883 h 1405699"/>
              <a:gd name="connsiteX21432" fmla="*/ 653129 w 2810446"/>
              <a:gd name="connsiteY21432" fmla="*/ 584740 h 1405699"/>
              <a:gd name="connsiteX21433" fmla="*/ 649986 w 2810446"/>
              <a:gd name="connsiteY21433" fmla="*/ 587883 h 1405699"/>
              <a:gd name="connsiteX21434" fmla="*/ 653129 w 2810446"/>
              <a:gd name="connsiteY21434" fmla="*/ 591026 h 1405699"/>
              <a:gd name="connsiteX21435" fmla="*/ 655320 w 2810446"/>
              <a:gd name="connsiteY21435" fmla="*/ 577977 h 1405699"/>
              <a:gd name="connsiteX21436" fmla="*/ 658463 w 2810446"/>
              <a:gd name="connsiteY21436" fmla="*/ 574834 h 1405699"/>
              <a:gd name="connsiteX21437" fmla="*/ 655320 w 2810446"/>
              <a:gd name="connsiteY21437" fmla="*/ 571691 h 1405699"/>
              <a:gd name="connsiteX21438" fmla="*/ 652177 w 2810446"/>
              <a:gd name="connsiteY21438" fmla="*/ 574834 h 1405699"/>
              <a:gd name="connsiteX21439" fmla="*/ 655320 w 2810446"/>
              <a:gd name="connsiteY21439" fmla="*/ 577977 h 1405699"/>
              <a:gd name="connsiteX21440" fmla="*/ 657701 w 2810446"/>
              <a:gd name="connsiteY21440" fmla="*/ 564928 h 1405699"/>
              <a:gd name="connsiteX21441" fmla="*/ 660845 w 2810446"/>
              <a:gd name="connsiteY21441" fmla="*/ 561785 h 1405699"/>
              <a:gd name="connsiteX21442" fmla="*/ 657701 w 2810446"/>
              <a:gd name="connsiteY21442" fmla="*/ 558641 h 1405699"/>
              <a:gd name="connsiteX21443" fmla="*/ 654558 w 2810446"/>
              <a:gd name="connsiteY21443" fmla="*/ 561785 h 1405699"/>
              <a:gd name="connsiteX21444" fmla="*/ 657701 w 2810446"/>
              <a:gd name="connsiteY21444" fmla="*/ 564928 h 1405699"/>
              <a:gd name="connsiteX21445" fmla="*/ 660273 w 2810446"/>
              <a:gd name="connsiteY21445" fmla="*/ 551974 h 1405699"/>
              <a:gd name="connsiteX21446" fmla="*/ 663416 w 2810446"/>
              <a:gd name="connsiteY21446" fmla="*/ 548831 h 1405699"/>
              <a:gd name="connsiteX21447" fmla="*/ 660273 w 2810446"/>
              <a:gd name="connsiteY21447" fmla="*/ 545687 h 1405699"/>
              <a:gd name="connsiteX21448" fmla="*/ 657130 w 2810446"/>
              <a:gd name="connsiteY21448" fmla="*/ 548831 h 1405699"/>
              <a:gd name="connsiteX21449" fmla="*/ 660273 w 2810446"/>
              <a:gd name="connsiteY21449" fmla="*/ 551974 h 1405699"/>
              <a:gd name="connsiteX21450" fmla="*/ 663131 w 2810446"/>
              <a:gd name="connsiteY21450" fmla="*/ 539020 h 1405699"/>
              <a:gd name="connsiteX21451" fmla="*/ 666274 w 2810446"/>
              <a:gd name="connsiteY21451" fmla="*/ 535877 h 1405699"/>
              <a:gd name="connsiteX21452" fmla="*/ 663131 w 2810446"/>
              <a:gd name="connsiteY21452" fmla="*/ 532733 h 1405699"/>
              <a:gd name="connsiteX21453" fmla="*/ 659987 w 2810446"/>
              <a:gd name="connsiteY21453" fmla="*/ 535877 h 1405699"/>
              <a:gd name="connsiteX21454" fmla="*/ 663131 w 2810446"/>
              <a:gd name="connsiteY21454" fmla="*/ 539020 h 1405699"/>
              <a:gd name="connsiteX21455" fmla="*/ 666179 w 2810446"/>
              <a:gd name="connsiteY21455" fmla="*/ 526161 h 1405699"/>
              <a:gd name="connsiteX21456" fmla="*/ 669322 w 2810446"/>
              <a:gd name="connsiteY21456" fmla="*/ 523018 h 1405699"/>
              <a:gd name="connsiteX21457" fmla="*/ 666179 w 2810446"/>
              <a:gd name="connsiteY21457" fmla="*/ 519875 h 1405699"/>
              <a:gd name="connsiteX21458" fmla="*/ 663035 w 2810446"/>
              <a:gd name="connsiteY21458" fmla="*/ 523018 h 1405699"/>
              <a:gd name="connsiteX21459" fmla="*/ 666179 w 2810446"/>
              <a:gd name="connsiteY21459" fmla="*/ 526161 h 1405699"/>
              <a:gd name="connsiteX21460" fmla="*/ 669512 w 2810446"/>
              <a:gd name="connsiteY21460" fmla="*/ 513398 h 1405699"/>
              <a:gd name="connsiteX21461" fmla="*/ 672656 w 2810446"/>
              <a:gd name="connsiteY21461" fmla="*/ 510254 h 1405699"/>
              <a:gd name="connsiteX21462" fmla="*/ 669512 w 2810446"/>
              <a:gd name="connsiteY21462" fmla="*/ 507111 h 1405699"/>
              <a:gd name="connsiteX21463" fmla="*/ 666369 w 2810446"/>
              <a:gd name="connsiteY21463" fmla="*/ 510254 h 1405699"/>
              <a:gd name="connsiteX21464" fmla="*/ 669512 w 2810446"/>
              <a:gd name="connsiteY21464" fmla="*/ 513398 h 1405699"/>
              <a:gd name="connsiteX21465" fmla="*/ 672941 w 2810446"/>
              <a:gd name="connsiteY21465" fmla="*/ 500634 h 1405699"/>
              <a:gd name="connsiteX21466" fmla="*/ 676085 w 2810446"/>
              <a:gd name="connsiteY21466" fmla="*/ 497491 h 1405699"/>
              <a:gd name="connsiteX21467" fmla="*/ 672941 w 2810446"/>
              <a:gd name="connsiteY21467" fmla="*/ 494348 h 1405699"/>
              <a:gd name="connsiteX21468" fmla="*/ 669798 w 2810446"/>
              <a:gd name="connsiteY21468" fmla="*/ 497491 h 1405699"/>
              <a:gd name="connsiteX21469" fmla="*/ 672941 w 2810446"/>
              <a:gd name="connsiteY21469" fmla="*/ 500634 h 1405699"/>
              <a:gd name="connsiteX21470" fmla="*/ 676656 w 2810446"/>
              <a:gd name="connsiteY21470" fmla="*/ 487871 h 1405699"/>
              <a:gd name="connsiteX21471" fmla="*/ 679799 w 2810446"/>
              <a:gd name="connsiteY21471" fmla="*/ 484727 h 1405699"/>
              <a:gd name="connsiteX21472" fmla="*/ 676656 w 2810446"/>
              <a:gd name="connsiteY21472" fmla="*/ 481584 h 1405699"/>
              <a:gd name="connsiteX21473" fmla="*/ 673513 w 2810446"/>
              <a:gd name="connsiteY21473" fmla="*/ 484727 h 1405699"/>
              <a:gd name="connsiteX21474" fmla="*/ 676656 w 2810446"/>
              <a:gd name="connsiteY21474" fmla="*/ 487871 h 1405699"/>
              <a:gd name="connsiteX21475" fmla="*/ 680657 w 2810446"/>
              <a:gd name="connsiteY21475" fmla="*/ 475298 h 1405699"/>
              <a:gd name="connsiteX21476" fmla="*/ 683800 w 2810446"/>
              <a:gd name="connsiteY21476" fmla="*/ 472154 h 1405699"/>
              <a:gd name="connsiteX21477" fmla="*/ 680657 w 2810446"/>
              <a:gd name="connsiteY21477" fmla="*/ 469011 h 1405699"/>
              <a:gd name="connsiteX21478" fmla="*/ 677513 w 2810446"/>
              <a:gd name="connsiteY21478" fmla="*/ 472154 h 1405699"/>
              <a:gd name="connsiteX21479" fmla="*/ 680657 w 2810446"/>
              <a:gd name="connsiteY21479" fmla="*/ 475298 h 1405699"/>
              <a:gd name="connsiteX21480" fmla="*/ 684752 w 2810446"/>
              <a:gd name="connsiteY21480" fmla="*/ 462725 h 1405699"/>
              <a:gd name="connsiteX21481" fmla="*/ 687896 w 2810446"/>
              <a:gd name="connsiteY21481" fmla="*/ 459581 h 1405699"/>
              <a:gd name="connsiteX21482" fmla="*/ 684752 w 2810446"/>
              <a:gd name="connsiteY21482" fmla="*/ 456438 h 1405699"/>
              <a:gd name="connsiteX21483" fmla="*/ 681609 w 2810446"/>
              <a:gd name="connsiteY21483" fmla="*/ 459581 h 1405699"/>
              <a:gd name="connsiteX21484" fmla="*/ 684752 w 2810446"/>
              <a:gd name="connsiteY21484" fmla="*/ 462725 h 1405699"/>
              <a:gd name="connsiteX21485" fmla="*/ 689134 w 2810446"/>
              <a:gd name="connsiteY21485" fmla="*/ 450247 h 1405699"/>
              <a:gd name="connsiteX21486" fmla="*/ 692277 w 2810446"/>
              <a:gd name="connsiteY21486" fmla="*/ 447104 h 1405699"/>
              <a:gd name="connsiteX21487" fmla="*/ 689134 w 2810446"/>
              <a:gd name="connsiteY21487" fmla="*/ 443960 h 1405699"/>
              <a:gd name="connsiteX21488" fmla="*/ 685990 w 2810446"/>
              <a:gd name="connsiteY21488" fmla="*/ 447104 h 1405699"/>
              <a:gd name="connsiteX21489" fmla="*/ 689134 w 2810446"/>
              <a:gd name="connsiteY21489" fmla="*/ 450247 h 1405699"/>
              <a:gd name="connsiteX21490" fmla="*/ 693706 w 2810446"/>
              <a:gd name="connsiteY21490" fmla="*/ 437864 h 1405699"/>
              <a:gd name="connsiteX21491" fmla="*/ 696849 w 2810446"/>
              <a:gd name="connsiteY21491" fmla="*/ 434721 h 1405699"/>
              <a:gd name="connsiteX21492" fmla="*/ 693706 w 2810446"/>
              <a:gd name="connsiteY21492" fmla="*/ 431578 h 1405699"/>
              <a:gd name="connsiteX21493" fmla="*/ 690563 w 2810446"/>
              <a:gd name="connsiteY21493" fmla="*/ 434721 h 1405699"/>
              <a:gd name="connsiteX21494" fmla="*/ 693706 w 2810446"/>
              <a:gd name="connsiteY21494" fmla="*/ 437864 h 1405699"/>
              <a:gd name="connsiteX21495" fmla="*/ 698563 w 2810446"/>
              <a:gd name="connsiteY21495" fmla="*/ 425482 h 1405699"/>
              <a:gd name="connsiteX21496" fmla="*/ 701707 w 2810446"/>
              <a:gd name="connsiteY21496" fmla="*/ 422339 h 1405699"/>
              <a:gd name="connsiteX21497" fmla="*/ 698563 w 2810446"/>
              <a:gd name="connsiteY21497" fmla="*/ 419195 h 1405699"/>
              <a:gd name="connsiteX21498" fmla="*/ 695420 w 2810446"/>
              <a:gd name="connsiteY21498" fmla="*/ 422339 h 1405699"/>
              <a:gd name="connsiteX21499" fmla="*/ 698563 w 2810446"/>
              <a:gd name="connsiteY21499" fmla="*/ 425482 h 1405699"/>
              <a:gd name="connsiteX21500" fmla="*/ 708755 w 2810446"/>
              <a:gd name="connsiteY21500" fmla="*/ 401098 h 1405699"/>
              <a:gd name="connsiteX21501" fmla="*/ 711899 w 2810446"/>
              <a:gd name="connsiteY21501" fmla="*/ 397955 h 1405699"/>
              <a:gd name="connsiteX21502" fmla="*/ 708755 w 2810446"/>
              <a:gd name="connsiteY21502" fmla="*/ 394811 h 1405699"/>
              <a:gd name="connsiteX21503" fmla="*/ 705612 w 2810446"/>
              <a:gd name="connsiteY21503" fmla="*/ 397955 h 1405699"/>
              <a:gd name="connsiteX21504" fmla="*/ 708755 w 2810446"/>
              <a:gd name="connsiteY21504" fmla="*/ 401098 h 1405699"/>
              <a:gd name="connsiteX21505" fmla="*/ 714185 w 2810446"/>
              <a:gd name="connsiteY21505" fmla="*/ 389001 h 1405699"/>
              <a:gd name="connsiteX21506" fmla="*/ 717328 w 2810446"/>
              <a:gd name="connsiteY21506" fmla="*/ 385858 h 1405699"/>
              <a:gd name="connsiteX21507" fmla="*/ 714185 w 2810446"/>
              <a:gd name="connsiteY21507" fmla="*/ 382715 h 1405699"/>
              <a:gd name="connsiteX21508" fmla="*/ 711041 w 2810446"/>
              <a:gd name="connsiteY21508" fmla="*/ 385858 h 1405699"/>
              <a:gd name="connsiteX21509" fmla="*/ 714185 w 2810446"/>
              <a:gd name="connsiteY21509" fmla="*/ 389001 h 1405699"/>
              <a:gd name="connsiteX21510" fmla="*/ 719804 w 2810446"/>
              <a:gd name="connsiteY21510" fmla="*/ 377095 h 1405699"/>
              <a:gd name="connsiteX21511" fmla="*/ 722948 w 2810446"/>
              <a:gd name="connsiteY21511" fmla="*/ 373951 h 1405699"/>
              <a:gd name="connsiteX21512" fmla="*/ 719804 w 2810446"/>
              <a:gd name="connsiteY21512" fmla="*/ 370808 h 1405699"/>
              <a:gd name="connsiteX21513" fmla="*/ 716661 w 2810446"/>
              <a:gd name="connsiteY21513" fmla="*/ 373951 h 1405699"/>
              <a:gd name="connsiteX21514" fmla="*/ 719804 w 2810446"/>
              <a:gd name="connsiteY21514" fmla="*/ 377095 h 1405699"/>
              <a:gd name="connsiteX21515" fmla="*/ 725710 w 2810446"/>
              <a:gd name="connsiteY21515" fmla="*/ 365189 h 1405699"/>
              <a:gd name="connsiteX21516" fmla="*/ 728853 w 2810446"/>
              <a:gd name="connsiteY21516" fmla="*/ 362045 h 1405699"/>
              <a:gd name="connsiteX21517" fmla="*/ 725710 w 2810446"/>
              <a:gd name="connsiteY21517" fmla="*/ 358902 h 1405699"/>
              <a:gd name="connsiteX21518" fmla="*/ 722567 w 2810446"/>
              <a:gd name="connsiteY21518" fmla="*/ 362045 h 1405699"/>
              <a:gd name="connsiteX21519" fmla="*/ 725710 w 2810446"/>
              <a:gd name="connsiteY21519" fmla="*/ 365189 h 1405699"/>
              <a:gd name="connsiteX21520" fmla="*/ 731711 w 2810446"/>
              <a:gd name="connsiteY21520" fmla="*/ 353473 h 1405699"/>
              <a:gd name="connsiteX21521" fmla="*/ 734854 w 2810446"/>
              <a:gd name="connsiteY21521" fmla="*/ 350330 h 1405699"/>
              <a:gd name="connsiteX21522" fmla="*/ 731711 w 2810446"/>
              <a:gd name="connsiteY21522" fmla="*/ 347186 h 1405699"/>
              <a:gd name="connsiteX21523" fmla="*/ 728567 w 2810446"/>
              <a:gd name="connsiteY21523" fmla="*/ 350330 h 1405699"/>
              <a:gd name="connsiteX21524" fmla="*/ 731711 w 2810446"/>
              <a:gd name="connsiteY21524" fmla="*/ 353473 h 1405699"/>
              <a:gd name="connsiteX21525" fmla="*/ 751046 w 2810446"/>
              <a:gd name="connsiteY21525" fmla="*/ 318802 h 1405699"/>
              <a:gd name="connsiteX21526" fmla="*/ 754190 w 2810446"/>
              <a:gd name="connsiteY21526" fmla="*/ 315659 h 1405699"/>
              <a:gd name="connsiteX21527" fmla="*/ 751046 w 2810446"/>
              <a:gd name="connsiteY21527" fmla="*/ 312515 h 1405699"/>
              <a:gd name="connsiteX21528" fmla="*/ 747903 w 2810446"/>
              <a:gd name="connsiteY21528" fmla="*/ 315659 h 1405699"/>
              <a:gd name="connsiteX21529" fmla="*/ 751046 w 2810446"/>
              <a:gd name="connsiteY21529" fmla="*/ 318802 h 1405699"/>
              <a:gd name="connsiteX21530" fmla="*/ 757904 w 2810446"/>
              <a:gd name="connsiteY21530" fmla="*/ 307467 h 1405699"/>
              <a:gd name="connsiteX21531" fmla="*/ 761048 w 2810446"/>
              <a:gd name="connsiteY21531" fmla="*/ 304324 h 1405699"/>
              <a:gd name="connsiteX21532" fmla="*/ 757904 w 2810446"/>
              <a:gd name="connsiteY21532" fmla="*/ 301181 h 1405699"/>
              <a:gd name="connsiteX21533" fmla="*/ 754761 w 2810446"/>
              <a:gd name="connsiteY21533" fmla="*/ 304324 h 1405699"/>
              <a:gd name="connsiteX21534" fmla="*/ 757904 w 2810446"/>
              <a:gd name="connsiteY21534" fmla="*/ 307467 h 1405699"/>
              <a:gd name="connsiteX21535" fmla="*/ 764953 w 2810446"/>
              <a:gd name="connsiteY21535" fmla="*/ 296323 h 1405699"/>
              <a:gd name="connsiteX21536" fmla="*/ 768096 w 2810446"/>
              <a:gd name="connsiteY21536" fmla="*/ 293180 h 1405699"/>
              <a:gd name="connsiteX21537" fmla="*/ 764953 w 2810446"/>
              <a:gd name="connsiteY21537" fmla="*/ 290036 h 1405699"/>
              <a:gd name="connsiteX21538" fmla="*/ 761810 w 2810446"/>
              <a:gd name="connsiteY21538" fmla="*/ 293180 h 1405699"/>
              <a:gd name="connsiteX21539" fmla="*/ 764953 w 2810446"/>
              <a:gd name="connsiteY21539" fmla="*/ 296323 h 1405699"/>
              <a:gd name="connsiteX21540" fmla="*/ 772192 w 2810446"/>
              <a:gd name="connsiteY21540" fmla="*/ 285179 h 1405699"/>
              <a:gd name="connsiteX21541" fmla="*/ 775335 w 2810446"/>
              <a:gd name="connsiteY21541" fmla="*/ 282035 h 1405699"/>
              <a:gd name="connsiteX21542" fmla="*/ 772192 w 2810446"/>
              <a:gd name="connsiteY21542" fmla="*/ 278892 h 1405699"/>
              <a:gd name="connsiteX21543" fmla="*/ 769049 w 2810446"/>
              <a:gd name="connsiteY21543" fmla="*/ 282035 h 1405699"/>
              <a:gd name="connsiteX21544" fmla="*/ 772192 w 2810446"/>
              <a:gd name="connsiteY21544" fmla="*/ 285179 h 1405699"/>
              <a:gd name="connsiteX21545" fmla="*/ 779621 w 2810446"/>
              <a:gd name="connsiteY21545" fmla="*/ 274225 h 1405699"/>
              <a:gd name="connsiteX21546" fmla="*/ 782765 w 2810446"/>
              <a:gd name="connsiteY21546" fmla="*/ 271082 h 1405699"/>
              <a:gd name="connsiteX21547" fmla="*/ 779621 w 2810446"/>
              <a:gd name="connsiteY21547" fmla="*/ 267938 h 1405699"/>
              <a:gd name="connsiteX21548" fmla="*/ 776478 w 2810446"/>
              <a:gd name="connsiteY21548" fmla="*/ 271082 h 1405699"/>
              <a:gd name="connsiteX21549" fmla="*/ 779621 w 2810446"/>
              <a:gd name="connsiteY21549" fmla="*/ 274225 h 1405699"/>
              <a:gd name="connsiteX21550" fmla="*/ 787241 w 2810446"/>
              <a:gd name="connsiteY21550" fmla="*/ 263462 h 1405699"/>
              <a:gd name="connsiteX21551" fmla="*/ 790385 w 2810446"/>
              <a:gd name="connsiteY21551" fmla="*/ 260318 h 1405699"/>
              <a:gd name="connsiteX21552" fmla="*/ 787241 w 2810446"/>
              <a:gd name="connsiteY21552" fmla="*/ 257175 h 1405699"/>
              <a:gd name="connsiteX21553" fmla="*/ 784098 w 2810446"/>
              <a:gd name="connsiteY21553" fmla="*/ 260318 h 1405699"/>
              <a:gd name="connsiteX21554" fmla="*/ 787241 w 2810446"/>
              <a:gd name="connsiteY21554" fmla="*/ 263462 h 1405699"/>
              <a:gd name="connsiteX21555" fmla="*/ 794957 w 2810446"/>
              <a:gd name="connsiteY21555" fmla="*/ 252698 h 1405699"/>
              <a:gd name="connsiteX21556" fmla="*/ 798100 w 2810446"/>
              <a:gd name="connsiteY21556" fmla="*/ 249555 h 1405699"/>
              <a:gd name="connsiteX21557" fmla="*/ 794957 w 2810446"/>
              <a:gd name="connsiteY21557" fmla="*/ 246412 h 1405699"/>
              <a:gd name="connsiteX21558" fmla="*/ 791813 w 2810446"/>
              <a:gd name="connsiteY21558" fmla="*/ 249555 h 1405699"/>
              <a:gd name="connsiteX21559" fmla="*/ 794957 w 2810446"/>
              <a:gd name="connsiteY21559" fmla="*/ 252698 h 1405699"/>
              <a:gd name="connsiteX21560" fmla="*/ 802958 w 2810446"/>
              <a:gd name="connsiteY21560" fmla="*/ 242221 h 1405699"/>
              <a:gd name="connsiteX21561" fmla="*/ 806101 w 2810446"/>
              <a:gd name="connsiteY21561" fmla="*/ 239078 h 1405699"/>
              <a:gd name="connsiteX21562" fmla="*/ 802958 w 2810446"/>
              <a:gd name="connsiteY21562" fmla="*/ 235934 h 1405699"/>
              <a:gd name="connsiteX21563" fmla="*/ 799814 w 2810446"/>
              <a:gd name="connsiteY21563" fmla="*/ 239078 h 1405699"/>
              <a:gd name="connsiteX21564" fmla="*/ 802958 w 2810446"/>
              <a:gd name="connsiteY21564" fmla="*/ 242221 h 1405699"/>
              <a:gd name="connsiteX21565" fmla="*/ 873062 w 2810446"/>
              <a:gd name="connsiteY21565" fmla="*/ 163068 h 1405699"/>
              <a:gd name="connsiteX21566" fmla="*/ 876205 w 2810446"/>
              <a:gd name="connsiteY21566" fmla="*/ 159925 h 1405699"/>
              <a:gd name="connsiteX21567" fmla="*/ 873062 w 2810446"/>
              <a:gd name="connsiteY21567" fmla="*/ 156781 h 1405699"/>
              <a:gd name="connsiteX21568" fmla="*/ 869918 w 2810446"/>
              <a:gd name="connsiteY21568" fmla="*/ 159925 h 1405699"/>
              <a:gd name="connsiteX21569" fmla="*/ 873062 w 2810446"/>
              <a:gd name="connsiteY21569" fmla="*/ 163068 h 1405699"/>
              <a:gd name="connsiteX21570" fmla="*/ 882587 w 2810446"/>
              <a:gd name="connsiteY21570" fmla="*/ 153829 h 1405699"/>
              <a:gd name="connsiteX21571" fmla="*/ 885730 w 2810446"/>
              <a:gd name="connsiteY21571" fmla="*/ 150686 h 1405699"/>
              <a:gd name="connsiteX21572" fmla="*/ 882587 w 2810446"/>
              <a:gd name="connsiteY21572" fmla="*/ 147542 h 1405699"/>
              <a:gd name="connsiteX21573" fmla="*/ 879443 w 2810446"/>
              <a:gd name="connsiteY21573" fmla="*/ 150686 h 1405699"/>
              <a:gd name="connsiteX21574" fmla="*/ 882587 w 2810446"/>
              <a:gd name="connsiteY21574" fmla="*/ 153829 h 1405699"/>
              <a:gd name="connsiteX21575" fmla="*/ 892302 w 2810446"/>
              <a:gd name="connsiteY21575" fmla="*/ 144780 h 1405699"/>
              <a:gd name="connsiteX21576" fmla="*/ 895445 w 2810446"/>
              <a:gd name="connsiteY21576" fmla="*/ 141637 h 1405699"/>
              <a:gd name="connsiteX21577" fmla="*/ 892302 w 2810446"/>
              <a:gd name="connsiteY21577" fmla="*/ 138494 h 1405699"/>
              <a:gd name="connsiteX21578" fmla="*/ 889159 w 2810446"/>
              <a:gd name="connsiteY21578" fmla="*/ 141637 h 1405699"/>
              <a:gd name="connsiteX21579" fmla="*/ 892302 w 2810446"/>
              <a:gd name="connsiteY21579" fmla="*/ 144780 h 1405699"/>
              <a:gd name="connsiteX21580" fmla="*/ 902113 w 2810446"/>
              <a:gd name="connsiteY21580" fmla="*/ 135922 h 1405699"/>
              <a:gd name="connsiteX21581" fmla="*/ 905256 w 2810446"/>
              <a:gd name="connsiteY21581" fmla="*/ 132779 h 1405699"/>
              <a:gd name="connsiteX21582" fmla="*/ 902113 w 2810446"/>
              <a:gd name="connsiteY21582" fmla="*/ 129635 h 1405699"/>
              <a:gd name="connsiteX21583" fmla="*/ 898970 w 2810446"/>
              <a:gd name="connsiteY21583" fmla="*/ 132779 h 1405699"/>
              <a:gd name="connsiteX21584" fmla="*/ 902113 w 2810446"/>
              <a:gd name="connsiteY21584" fmla="*/ 135922 h 1405699"/>
              <a:gd name="connsiteX21585" fmla="*/ 912114 w 2810446"/>
              <a:gd name="connsiteY21585" fmla="*/ 127254 h 1405699"/>
              <a:gd name="connsiteX21586" fmla="*/ 915257 w 2810446"/>
              <a:gd name="connsiteY21586" fmla="*/ 124111 h 1405699"/>
              <a:gd name="connsiteX21587" fmla="*/ 912114 w 2810446"/>
              <a:gd name="connsiteY21587" fmla="*/ 120968 h 1405699"/>
              <a:gd name="connsiteX21588" fmla="*/ 908971 w 2810446"/>
              <a:gd name="connsiteY21588" fmla="*/ 124111 h 1405699"/>
              <a:gd name="connsiteX21589" fmla="*/ 912114 w 2810446"/>
              <a:gd name="connsiteY21589" fmla="*/ 127254 h 1405699"/>
              <a:gd name="connsiteX21590" fmla="*/ 922211 w 2810446"/>
              <a:gd name="connsiteY21590" fmla="*/ 118777 h 1405699"/>
              <a:gd name="connsiteX21591" fmla="*/ 925354 w 2810446"/>
              <a:gd name="connsiteY21591" fmla="*/ 115634 h 1405699"/>
              <a:gd name="connsiteX21592" fmla="*/ 922211 w 2810446"/>
              <a:gd name="connsiteY21592" fmla="*/ 112490 h 1405699"/>
              <a:gd name="connsiteX21593" fmla="*/ 919067 w 2810446"/>
              <a:gd name="connsiteY21593" fmla="*/ 115634 h 1405699"/>
              <a:gd name="connsiteX21594" fmla="*/ 922211 w 2810446"/>
              <a:gd name="connsiteY21594" fmla="*/ 118777 h 1405699"/>
              <a:gd name="connsiteX21595" fmla="*/ 932498 w 2810446"/>
              <a:gd name="connsiteY21595" fmla="*/ 110395 h 1405699"/>
              <a:gd name="connsiteX21596" fmla="*/ 935641 w 2810446"/>
              <a:gd name="connsiteY21596" fmla="*/ 107252 h 1405699"/>
              <a:gd name="connsiteX21597" fmla="*/ 932498 w 2810446"/>
              <a:gd name="connsiteY21597" fmla="*/ 104108 h 1405699"/>
              <a:gd name="connsiteX21598" fmla="*/ 929354 w 2810446"/>
              <a:gd name="connsiteY21598" fmla="*/ 107252 h 1405699"/>
              <a:gd name="connsiteX21599" fmla="*/ 932498 w 2810446"/>
              <a:gd name="connsiteY21599" fmla="*/ 110395 h 1405699"/>
              <a:gd name="connsiteX21600" fmla="*/ 942880 w 2810446"/>
              <a:gd name="connsiteY21600" fmla="*/ 102299 h 1405699"/>
              <a:gd name="connsiteX21601" fmla="*/ 946023 w 2810446"/>
              <a:gd name="connsiteY21601" fmla="*/ 99155 h 1405699"/>
              <a:gd name="connsiteX21602" fmla="*/ 942880 w 2810446"/>
              <a:gd name="connsiteY21602" fmla="*/ 96012 h 1405699"/>
              <a:gd name="connsiteX21603" fmla="*/ 939737 w 2810446"/>
              <a:gd name="connsiteY21603" fmla="*/ 99155 h 1405699"/>
              <a:gd name="connsiteX21604" fmla="*/ 942880 w 2810446"/>
              <a:gd name="connsiteY21604" fmla="*/ 102299 h 1405699"/>
              <a:gd name="connsiteX21605" fmla="*/ 953453 w 2810446"/>
              <a:gd name="connsiteY21605" fmla="*/ 94298 h 1405699"/>
              <a:gd name="connsiteX21606" fmla="*/ 956596 w 2810446"/>
              <a:gd name="connsiteY21606" fmla="*/ 91154 h 1405699"/>
              <a:gd name="connsiteX21607" fmla="*/ 953453 w 2810446"/>
              <a:gd name="connsiteY21607" fmla="*/ 88011 h 1405699"/>
              <a:gd name="connsiteX21608" fmla="*/ 950309 w 2810446"/>
              <a:gd name="connsiteY21608" fmla="*/ 91154 h 1405699"/>
              <a:gd name="connsiteX21609" fmla="*/ 953453 w 2810446"/>
              <a:gd name="connsiteY21609" fmla="*/ 94298 h 1405699"/>
              <a:gd name="connsiteX21610" fmla="*/ 964121 w 2810446"/>
              <a:gd name="connsiteY21610" fmla="*/ 86487 h 1405699"/>
              <a:gd name="connsiteX21611" fmla="*/ 967264 w 2810446"/>
              <a:gd name="connsiteY21611" fmla="*/ 83344 h 1405699"/>
              <a:gd name="connsiteX21612" fmla="*/ 964121 w 2810446"/>
              <a:gd name="connsiteY21612" fmla="*/ 80201 h 1405699"/>
              <a:gd name="connsiteX21613" fmla="*/ 960977 w 2810446"/>
              <a:gd name="connsiteY21613" fmla="*/ 83344 h 1405699"/>
              <a:gd name="connsiteX21614" fmla="*/ 964121 w 2810446"/>
              <a:gd name="connsiteY21614" fmla="*/ 86487 h 1405699"/>
              <a:gd name="connsiteX21615" fmla="*/ 974979 w 2810446"/>
              <a:gd name="connsiteY21615" fmla="*/ 78867 h 1405699"/>
              <a:gd name="connsiteX21616" fmla="*/ 978122 w 2810446"/>
              <a:gd name="connsiteY21616" fmla="*/ 75724 h 1405699"/>
              <a:gd name="connsiteX21617" fmla="*/ 974979 w 2810446"/>
              <a:gd name="connsiteY21617" fmla="*/ 72581 h 1405699"/>
              <a:gd name="connsiteX21618" fmla="*/ 971836 w 2810446"/>
              <a:gd name="connsiteY21618" fmla="*/ 75724 h 1405699"/>
              <a:gd name="connsiteX21619" fmla="*/ 974979 w 2810446"/>
              <a:gd name="connsiteY21619" fmla="*/ 78867 h 1405699"/>
              <a:gd name="connsiteX21620" fmla="*/ 985933 w 2810446"/>
              <a:gd name="connsiteY21620" fmla="*/ 71438 h 1405699"/>
              <a:gd name="connsiteX21621" fmla="*/ 989076 w 2810446"/>
              <a:gd name="connsiteY21621" fmla="*/ 68294 h 1405699"/>
              <a:gd name="connsiteX21622" fmla="*/ 985933 w 2810446"/>
              <a:gd name="connsiteY21622" fmla="*/ 65151 h 1405699"/>
              <a:gd name="connsiteX21623" fmla="*/ 982790 w 2810446"/>
              <a:gd name="connsiteY21623" fmla="*/ 68294 h 1405699"/>
              <a:gd name="connsiteX21624" fmla="*/ 985933 w 2810446"/>
              <a:gd name="connsiteY21624" fmla="*/ 71438 h 1405699"/>
              <a:gd name="connsiteX21625" fmla="*/ 996982 w 2810446"/>
              <a:gd name="connsiteY21625" fmla="*/ 64198 h 1405699"/>
              <a:gd name="connsiteX21626" fmla="*/ 1000125 w 2810446"/>
              <a:gd name="connsiteY21626" fmla="*/ 61055 h 1405699"/>
              <a:gd name="connsiteX21627" fmla="*/ 996982 w 2810446"/>
              <a:gd name="connsiteY21627" fmla="*/ 57912 h 1405699"/>
              <a:gd name="connsiteX21628" fmla="*/ 993838 w 2810446"/>
              <a:gd name="connsiteY21628" fmla="*/ 61055 h 1405699"/>
              <a:gd name="connsiteX21629" fmla="*/ 996982 w 2810446"/>
              <a:gd name="connsiteY21629" fmla="*/ 64198 h 1405699"/>
              <a:gd name="connsiteX21630" fmla="*/ 1008221 w 2810446"/>
              <a:gd name="connsiteY21630" fmla="*/ 57245 h 1405699"/>
              <a:gd name="connsiteX21631" fmla="*/ 1011365 w 2810446"/>
              <a:gd name="connsiteY21631" fmla="*/ 54102 h 1405699"/>
              <a:gd name="connsiteX21632" fmla="*/ 1008221 w 2810446"/>
              <a:gd name="connsiteY21632" fmla="*/ 50959 h 1405699"/>
              <a:gd name="connsiteX21633" fmla="*/ 1005078 w 2810446"/>
              <a:gd name="connsiteY21633" fmla="*/ 54102 h 1405699"/>
              <a:gd name="connsiteX21634" fmla="*/ 1008221 w 2810446"/>
              <a:gd name="connsiteY21634" fmla="*/ 57245 h 1405699"/>
              <a:gd name="connsiteX21635" fmla="*/ 1019461 w 2810446"/>
              <a:gd name="connsiteY21635" fmla="*/ 50387 h 1405699"/>
              <a:gd name="connsiteX21636" fmla="*/ 1022604 w 2810446"/>
              <a:gd name="connsiteY21636" fmla="*/ 47244 h 1405699"/>
              <a:gd name="connsiteX21637" fmla="*/ 1019461 w 2810446"/>
              <a:gd name="connsiteY21637" fmla="*/ 44101 h 1405699"/>
              <a:gd name="connsiteX21638" fmla="*/ 1016318 w 2810446"/>
              <a:gd name="connsiteY21638" fmla="*/ 47244 h 1405699"/>
              <a:gd name="connsiteX21639" fmla="*/ 1019461 w 2810446"/>
              <a:gd name="connsiteY21639" fmla="*/ 50387 h 1405699"/>
              <a:gd name="connsiteX21640" fmla="*/ 1030891 w 2810446"/>
              <a:gd name="connsiteY21640" fmla="*/ 43720 h 1405699"/>
              <a:gd name="connsiteX21641" fmla="*/ 1034034 w 2810446"/>
              <a:gd name="connsiteY21641" fmla="*/ 40577 h 1405699"/>
              <a:gd name="connsiteX21642" fmla="*/ 1030891 w 2810446"/>
              <a:gd name="connsiteY21642" fmla="*/ 37433 h 1405699"/>
              <a:gd name="connsiteX21643" fmla="*/ 1027748 w 2810446"/>
              <a:gd name="connsiteY21643" fmla="*/ 40577 h 1405699"/>
              <a:gd name="connsiteX21644" fmla="*/ 1030891 w 2810446"/>
              <a:gd name="connsiteY21644" fmla="*/ 43720 h 1405699"/>
              <a:gd name="connsiteX21645" fmla="*/ 1042511 w 2810446"/>
              <a:gd name="connsiteY21645" fmla="*/ 37243 h 1405699"/>
              <a:gd name="connsiteX21646" fmla="*/ 1045655 w 2810446"/>
              <a:gd name="connsiteY21646" fmla="*/ 34100 h 1405699"/>
              <a:gd name="connsiteX21647" fmla="*/ 1042511 w 2810446"/>
              <a:gd name="connsiteY21647" fmla="*/ 30956 h 1405699"/>
              <a:gd name="connsiteX21648" fmla="*/ 1039368 w 2810446"/>
              <a:gd name="connsiteY21648" fmla="*/ 34100 h 1405699"/>
              <a:gd name="connsiteX21649" fmla="*/ 1042511 w 2810446"/>
              <a:gd name="connsiteY21649" fmla="*/ 37243 h 1405699"/>
              <a:gd name="connsiteX21650" fmla="*/ 1054132 w 2810446"/>
              <a:gd name="connsiteY21650" fmla="*/ 31052 h 1405699"/>
              <a:gd name="connsiteX21651" fmla="*/ 1057275 w 2810446"/>
              <a:gd name="connsiteY21651" fmla="*/ 27908 h 1405699"/>
              <a:gd name="connsiteX21652" fmla="*/ 1054132 w 2810446"/>
              <a:gd name="connsiteY21652" fmla="*/ 24765 h 1405699"/>
              <a:gd name="connsiteX21653" fmla="*/ 1050989 w 2810446"/>
              <a:gd name="connsiteY21653" fmla="*/ 27908 h 1405699"/>
              <a:gd name="connsiteX21654" fmla="*/ 1054132 w 2810446"/>
              <a:gd name="connsiteY21654" fmla="*/ 31052 h 1405699"/>
              <a:gd name="connsiteX21655" fmla="*/ 1065943 w 2810446"/>
              <a:gd name="connsiteY21655" fmla="*/ 24955 h 1405699"/>
              <a:gd name="connsiteX21656" fmla="*/ 1069086 w 2810446"/>
              <a:gd name="connsiteY21656" fmla="*/ 21812 h 1405699"/>
              <a:gd name="connsiteX21657" fmla="*/ 1065943 w 2810446"/>
              <a:gd name="connsiteY21657" fmla="*/ 18669 h 1405699"/>
              <a:gd name="connsiteX21658" fmla="*/ 1062800 w 2810446"/>
              <a:gd name="connsiteY21658" fmla="*/ 21812 h 1405699"/>
              <a:gd name="connsiteX21659" fmla="*/ 1065943 w 2810446"/>
              <a:gd name="connsiteY21659" fmla="*/ 24955 h 1405699"/>
              <a:gd name="connsiteX21660" fmla="*/ 1077754 w 2810446"/>
              <a:gd name="connsiteY21660" fmla="*/ 19145 h 1405699"/>
              <a:gd name="connsiteX21661" fmla="*/ 1080897 w 2810446"/>
              <a:gd name="connsiteY21661" fmla="*/ 16002 h 1405699"/>
              <a:gd name="connsiteX21662" fmla="*/ 1077754 w 2810446"/>
              <a:gd name="connsiteY21662" fmla="*/ 12859 h 1405699"/>
              <a:gd name="connsiteX21663" fmla="*/ 1074611 w 2810446"/>
              <a:gd name="connsiteY21663" fmla="*/ 16002 h 1405699"/>
              <a:gd name="connsiteX21664" fmla="*/ 1077754 w 2810446"/>
              <a:gd name="connsiteY21664" fmla="*/ 19145 h 1405699"/>
              <a:gd name="connsiteX21665" fmla="*/ 1089755 w 2810446"/>
              <a:gd name="connsiteY21665" fmla="*/ 13526 h 1405699"/>
              <a:gd name="connsiteX21666" fmla="*/ 1092899 w 2810446"/>
              <a:gd name="connsiteY21666" fmla="*/ 10382 h 1405699"/>
              <a:gd name="connsiteX21667" fmla="*/ 1089755 w 2810446"/>
              <a:gd name="connsiteY21667" fmla="*/ 7239 h 1405699"/>
              <a:gd name="connsiteX21668" fmla="*/ 1086612 w 2810446"/>
              <a:gd name="connsiteY21668" fmla="*/ 10382 h 1405699"/>
              <a:gd name="connsiteX21669" fmla="*/ 1089755 w 2810446"/>
              <a:gd name="connsiteY21669" fmla="*/ 13526 h 1405699"/>
              <a:gd name="connsiteX21670" fmla="*/ 1101852 w 2810446"/>
              <a:gd name="connsiteY21670" fmla="*/ 8096 h 1405699"/>
              <a:gd name="connsiteX21671" fmla="*/ 1104995 w 2810446"/>
              <a:gd name="connsiteY21671" fmla="*/ 4953 h 1405699"/>
              <a:gd name="connsiteX21672" fmla="*/ 1101852 w 2810446"/>
              <a:gd name="connsiteY21672" fmla="*/ 1810 h 1405699"/>
              <a:gd name="connsiteX21673" fmla="*/ 1098709 w 2810446"/>
              <a:gd name="connsiteY21673" fmla="*/ 4953 h 1405699"/>
              <a:gd name="connsiteX21674" fmla="*/ 1101852 w 2810446"/>
              <a:gd name="connsiteY21674" fmla="*/ 8096 h 1405699"/>
              <a:gd name="connsiteX21675" fmla="*/ 1834706 w 2810446"/>
              <a:gd name="connsiteY21675" fmla="*/ 71438 h 1405699"/>
              <a:gd name="connsiteX21676" fmla="*/ 1837849 w 2810446"/>
              <a:gd name="connsiteY21676" fmla="*/ 68294 h 1405699"/>
              <a:gd name="connsiteX21677" fmla="*/ 1834706 w 2810446"/>
              <a:gd name="connsiteY21677" fmla="*/ 65151 h 1405699"/>
              <a:gd name="connsiteX21678" fmla="*/ 1831562 w 2810446"/>
              <a:gd name="connsiteY21678" fmla="*/ 68294 h 1405699"/>
              <a:gd name="connsiteX21679" fmla="*/ 1834706 w 2810446"/>
              <a:gd name="connsiteY21679" fmla="*/ 71438 h 1405699"/>
              <a:gd name="connsiteX21680" fmla="*/ 1975009 w 2810446"/>
              <a:gd name="connsiteY21680" fmla="*/ 191548 h 1405699"/>
              <a:gd name="connsiteX21681" fmla="*/ 1978152 w 2810446"/>
              <a:gd name="connsiteY21681" fmla="*/ 188405 h 1405699"/>
              <a:gd name="connsiteX21682" fmla="*/ 1975009 w 2810446"/>
              <a:gd name="connsiteY21682" fmla="*/ 185261 h 1405699"/>
              <a:gd name="connsiteX21683" fmla="*/ 1971866 w 2810446"/>
              <a:gd name="connsiteY21683" fmla="*/ 188405 h 1405699"/>
              <a:gd name="connsiteX21684" fmla="*/ 1975009 w 2810446"/>
              <a:gd name="connsiteY21684" fmla="*/ 191548 h 1405699"/>
              <a:gd name="connsiteX21685" fmla="*/ 1983867 w 2810446"/>
              <a:gd name="connsiteY21685" fmla="*/ 201359 h 1405699"/>
              <a:gd name="connsiteX21686" fmla="*/ 1987010 w 2810446"/>
              <a:gd name="connsiteY21686" fmla="*/ 198215 h 1405699"/>
              <a:gd name="connsiteX21687" fmla="*/ 1983867 w 2810446"/>
              <a:gd name="connsiteY21687" fmla="*/ 195072 h 1405699"/>
              <a:gd name="connsiteX21688" fmla="*/ 1980724 w 2810446"/>
              <a:gd name="connsiteY21688" fmla="*/ 198215 h 1405699"/>
              <a:gd name="connsiteX21689" fmla="*/ 1983867 w 2810446"/>
              <a:gd name="connsiteY21689" fmla="*/ 201359 h 1405699"/>
              <a:gd name="connsiteX21690" fmla="*/ 1992630 w 2810446"/>
              <a:gd name="connsiteY21690" fmla="*/ 211360 h 1405699"/>
              <a:gd name="connsiteX21691" fmla="*/ 1995773 w 2810446"/>
              <a:gd name="connsiteY21691" fmla="*/ 208217 h 1405699"/>
              <a:gd name="connsiteX21692" fmla="*/ 1992630 w 2810446"/>
              <a:gd name="connsiteY21692" fmla="*/ 205073 h 1405699"/>
              <a:gd name="connsiteX21693" fmla="*/ 1989487 w 2810446"/>
              <a:gd name="connsiteY21693" fmla="*/ 208217 h 1405699"/>
              <a:gd name="connsiteX21694" fmla="*/ 1992630 w 2810446"/>
              <a:gd name="connsiteY21694" fmla="*/ 211360 h 1405699"/>
              <a:gd name="connsiteX21695" fmla="*/ 2001107 w 2810446"/>
              <a:gd name="connsiteY21695" fmla="*/ 221456 h 1405699"/>
              <a:gd name="connsiteX21696" fmla="*/ 2004251 w 2810446"/>
              <a:gd name="connsiteY21696" fmla="*/ 218313 h 1405699"/>
              <a:gd name="connsiteX21697" fmla="*/ 2001107 w 2810446"/>
              <a:gd name="connsiteY21697" fmla="*/ 215170 h 1405699"/>
              <a:gd name="connsiteX21698" fmla="*/ 1997964 w 2810446"/>
              <a:gd name="connsiteY21698" fmla="*/ 218313 h 1405699"/>
              <a:gd name="connsiteX21699" fmla="*/ 2001107 w 2810446"/>
              <a:gd name="connsiteY21699" fmla="*/ 221456 h 1405699"/>
              <a:gd name="connsiteX21700" fmla="*/ 2009489 w 2810446"/>
              <a:gd name="connsiteY21700" fmla="*/ 231743 h 1405699"/>
              <a:gd name="connsiteX21701" fmla="*/ 2012633 w 2810446"/>
              <a:gd name="connsiteY21701" fmla="*/ 228600 h 1405699"/>
              <a:gd name="connsiteX21702" fmla="*/ 2009489 w 2810446"/>
              <a:gd name="connsiteY21702" fmla="*/ 225457 h 1405699"/>
              <a:gd name="connsiteX21703" fmla="*/ 2006346 w 2810446"/>
              <a:gd name="connsiteY21703" fmla="*/ 228600 h 1405699"/>
              <a:gd name="connsiteX21704" fmla="*/ 2009489 w 2810446"/>
              <a:gd name="connsiteY21704" fmla="*/ 231743 h 1405699"/>
              <a:gd name="connsiteX21705" fmla="*/ 2017586 w 2810446"/>
              <a:gd name="connsiteY21705" fmla="*/ 242221 h 1405699"/>
              <a:gd name="connsiteX21706" fmla="*/ 2020729 w 2810446"/>
              <a:gd name="connsiteY21706" fmla="*/ 239078 h 1405699"/>
              <a:gd name="connsiteX21707" fmla="*/ 2017586 w 2810446"/>
              <a:gd name="connsiteY21707" fmla="*/ 235934 h 1405699"/>
              <a:gd name="connsiteX21708" fmla="*/ 2014442 w 2810446"/>
              <a:gd name="connsiteY21708" fmla="*/ 239078 h 1405699"/>
              <a:gd name="connsiteX21709" fmla="*/ 2017586 w 2810446"/>
              <a:gd name="connsiteY21709" fmla="*/ 242221 h 1405699"/>
              <a:gd name="connsiteX21710" fmla="*/ 2025587 w 2810446"/>
              <a:gd name="connsiteY21710" fmla="*/ 252698 h 1405699"/>
              <a:gd name="connsiteX21711" fmla="*/ 2028730 w 2810446"/>
              <a:gd name="connsiteY21711" fmla="*/ 249555 h 1405699"/>
              <a:gd name="connsiteX21712" fmla="*/ 2025587 w 2810446"/>
              <a:gd name="connsiteY21712" fmla="*/ 246412 h 1405699"/>
              <a:gd name="connsiteX21713" fmla="*/ 2022443 w 2810446"/>
              <a:gd name="connsiteY21713" fmla="*/ 249555 h 1405699"/>
              <a:gd name="connsiteX21714" fmla="*/ 2025587 w 2810446"/>
              <a:gd name="connsiteY21714" fmla="*/ 252698 h 1405699"/>
              <a:gd name="connsiteX21715" fmla="*/ 2033397 w 2810446"/>
              <a:gd name="connsiteY21715" fmla="*/ 263462 h 1405699"/>
              <a:gd name="connsiteX21716" fmla="*/ 2036540 w 2810446"/>
              <a:gd name="connsiteY21716" fmla="*/ 260318 h 1405699"/>
              <a:gd name="connsiteX21717" fmla="*/ 2033397 w 2810446"/>
              <a:gd name="connsiteY21717" fmla="*/ 257175 h 1405699"/>
              <a:gd name="connsiteX21718" fmla="*/ 2030254 w 2810446"/>
              <a:gd name="connsiteY21718" fmla="*/ 260318 h 1405699"/>
              <a:gd name="connsiteX21719" fmla="*/ 2033397 w 2810446"/>
              <a:gd name="connsiteY21719" fmla="*/ 263462 h 1405699"/>
              <a:gd name="connsiteX21720" fmla="*/ 2041017 w 2810446"/>
              <a:gd name="connsiteY21720" fmla="*/ 274225 h 1405699"/>
              <a:gd name="connsiteX21721" fmla="*/ 2044160 w 2810446"/>
              <a:gd name="connsiteY21721" fmla="*/ 271082 h 1405699"/>
              <a:gd name="connsiteX21722" fmla="*/ 2041017 w 2810446"/>
              <a:gd name="connsiteY21722" fmla="*/ 267938 h 1405699"/>
              <a:gd name="connsiteX21723" fmla="*/ 2037874 w 2810446"/>
              <a:gd name="connsiteY21723" fmla="*/ 271082 h 1405699"/>
              <a:gd name="connsiteX21724" fmla="*/ 2041017 w 2810446"/>
              <a:gd name="connsiteY21724" fmla="*/ 274225 h 1405699"/>
              <a:gd name="connsiteX21725" fmla="*/ 2048447 w 2810446"/>
              <a:gd name="connsiteY21725" fmla="*/ 285179 h 1405699"/>
              <a:gd name="connsiteX21726" fmla="*/ 2051590 w 2810446"/>
              <a:gd name="connsiteY21726" fmla="*/ 282035 h 1405699"/>
              <a:gd name="connsiteX21727" fmla="*/ 2048447 w 2810446"/>
              <a:gd name="connsiteY21727" fmla="*/ 278892 h 1405699"/>
              <a:gd name="connsiteX21728" fmla="*/ 2045303 w 2810446"/>
              <a:gd name="connsiteY21728" fmla="*/ 282035 h 1405699"/>
              <a:gd name="connsiteX21729" fmla="*/ 2048447 w 2810446"/>
              <a:gd name="connsiteY21729" fmla="*/ 285179 h 1405699"/>
              <a:gd name="connsiteX21730" fmla="*/ 2055590 w 2810446"/>
              <a:gd name="connsiteY21730" fmla="*/ 296323 h 1405699"/>
              <a:gd name="connsiteX21731" fmla="*/ 2058734 w 2810446"/>
              <a:gd name="connsiteY21731" fmla="*/ 293180 h 1405699"/>
              <a:gd name="connsiteX21732" fmla="*/ 2055590 w 2810446"/>
              <a:gd name="connsiteY21732" fmla="*/ 290036 h 1405699"/>
              <a:gd name="connsiteX21733" fmla="*/ 2052447 w 2810446"/>
              <a:gd name="connsiteY21733" fmla="*/ 293180 h 1405699"/>
              <a:gd name="connsiteX21734" fmla="*/ 2055590 w 2810446"/>
              <a:gd name="connsiteY21734" fmla="*/ 296323 h 1405699"/>
              <a:gd name="connsiteX21735" fmla="*/ 2062639 w 2810446"/>
              <a:gd name="connsiteY21735" fmla="*/ 307467 h 1405699"/>
              <a:gd name="connsiteX21736" fmla="*/ 2065782 w 2810446"/>
              <a:gd name="connsiteY21736" fmla="*/ 304324 h 1405699"/>
              <a:gd name="connsiteX21737" fmla="*/ 2062639 w 2810446"/>
              <a:gd name="connsiteY21737" fmla="*/ 301181 h 1405699"/>
              <a:gd name="connsiteX21738" fmla="*/ 2059496 w 2810446"/>
              <a:gd name="connsiteY21738" fmla="*/ 304324 h 1405699"/>
              <a:gd name="connsiteX21739" fmla="*/ 2062639 w 2810446"/>
              <a:gd name="connsiteY21739" fmla="*/ 307467 h 1405699"/>
              <a:gd name="connsiteX21740" fmla="*/ 2069497 w 2810446"/>
              <a:gd name="connsiteY21740" fmla="*/ 318802 h 1405699"/>
              <a:gd name="connsiteX21741" fmla="*/ 2072640 w 2810446"/>
              <a:gd name="connsiteY21741" fmla="*/ 315659 h 1405699"/>
              <a:gd name="connsiteX21742" fmla="*/ 2069497 w 2810446"/>
              <a:gd name="connsiteY21742" fmla="*/ 312515 h 1405699"/>
              <a:gd name="connsiteX21743" fmla="*/ 2066354 w 2810446"/>
              <a:gd name="connsiteY21743" fmla="*/ 315659 h 1405699"/>
              <a:gd name="connsiteX21744" fmla="*/ 2069497 w 2810446"/>
              <a:gd name="connsiteY21744" fmla="*/ 318802 h 1405699"/>
              <a:gd name="connsiteX21745" fmla="*/ 2076164 w 2810446"/>
              <a:gd name="connsiteY21745" fmla="*/ 330232 h 1405699"/>
              <a:gd name="connsiteX21746" fmla="*/ 2079308 w 2810446"/>
              <a:gd name="connsiteY21746" fmla="*/ 327089 h 1405699"/>
              <a:gd name="connsiteX21747" fmla="*/ 2076164 w 2810446"/>
              <a:gd name="connsiteY21747" fmla="*/ 323945 h 1405699"/>
              <a:gd name="connsiteX21748" fmla="*/ 2073021 w 2810446"/>
              <a:gd name="connsiteY21748" fmla="*/ 327089 h 1405699"/>
              <a:gd name="connsiteX21749" fmla="*/ 2076164 w 2810446"/>
              <a:gd name="connsiteY21749" fmla="*/ 330232 h 1405699"/>
              <a:gd name="connsiteX21750" fmla="*/ 2082641 w 2810446"/>
              <a:gd name="connsiteY21750" fmla="*/ 341757 h 1405699"/>
              <a:gd name="connsiteX21751" fmla="*/ 2085785 w 2810446"/>
              <a:gd name="connsiteY21751" fmla="*/ 338614 h 1405699"/>
              <a:gd name="connsiteX21752" fmla="*/ 2082641 w 2810446"/>
              <a:gd name="connsiteY21752" fmla="*/ 335471 h 1405699"/>
              <a:gd name="connsiteX21753" fmla="*/ 2079498 w 2810446"/>
              <a:gd name="connsiteY21753" fmla="*/ 338614 h 1405699"/>
              <a:gd name="connsiteX21754" fmla="*/ 2082641 w 2810446"/>
              <a:gd name="connsiteY21754" fmla="*/ 341757 h 1405699"/>
              <a:gd name="connsiteX21755" fmla="*/ 2088833 w 2810446"/>
              <a:gd name="connsiteY21755" fmla="*/ 353473 h 1405699"/>
              <a:gd name="connsiteX21756" fmla="*/ 2091976 w 2810446"/>
              <a:gd name="connsiteY21756" fmla="*/ 350330 h 1405699"/>
              <a:gd name="connsiteX21757" fmla="*/ 2088833 w 2810446"/>
              <a:gd name="connsiteY21757" fmla="*/ 347186 h 1405699"/>
              <a:gd name="connsiteX21758" fmla="*/ 2085689 w 2810446"/>
              <a:gd name="connsiteY21758" fmla="*/ 350330 h 1405699"/>
              <a:gd name="connsiteX21759" fmla="*/ 2088833 w 2810446"/>
              <a:gd name="connsiteY21759" fmla="*/ 353473 h 1405699"/>
              <a:gd name="connsiteX21760" fmla="*/ 2094929 w 2810446"/>
              <a:gd name="connsiteY21760" fmla="*/ 365189 h 1405699"/>
              <a:gd name="connsiteX21761" fmla="*/ 2098072 w 2810446"/>
              <a:gd name="connsiteY21761" fmla="*/ 362045 h 1405699"/>
              <a:gd name="connsiteX21762" fmla="*/ 2094929 w 2810446"/>
              <a:gd name="connsiteY21762" fmla="*/ 358902 h 1405699"/>
              <a:gd name="connsiteX21763" fmla="*/ 2091785 w 2810446"/>
              <a:gd name="connsiteY21763" fmla="*/ 362045 h 1405699"/>
              <a:gd name="connsiteX21764" fmla="*/ 2094929 w 2810446"/>
              <a:gd name="connsiteY21764" fmla="*/ 365189 h 1405699"/>
              <a:gd name="connsiteX21765" fmla="*/ 2100739 w 2810446"/>
              <a:gd name="connsiteY21765" fmla="*/ 377095 h 1405699"/>
              <a:gd name="connsiteX21766" fmla="*/ 2103882 w 2810446"/>
              <a:gd name="connsiteY21766" fmla="*/ 373951 h 1405699"/>
              <a:gd name="connsiteX21767" fmla="*/ 2100739 w 2810446"/>
              <a:gd name="connsiteY21767" fmla="*/ 370808 h 1405699"/>
              <a:gd name="connsiteX21768" fmla="*/ 2097596 w 2810446"/>
              <a:gd name="connsiteY21768" fmla="*/ 373951 h 1405699"/>
              <a:gd name="connsiteX21769" fmla="*/ 2100739 w 2810446"/>
              <a:gd name="connsiteY21769" fmla="*/ 377095 h 1405699"/>
              <a:gd name="connsiteX21770" fmla="*/ 2106359 w 2810446"/>
              <a:gd name="connsiteY21770" fmla="*/ 389001 h 1405699"/>
              <a:gd name="connsiteX21771" fmla="*/ 2109502 w 2810446"/>
              <a:gd name="connsiteY21771" fmla="*/ 385858 h 1405699"/>
              <a:gd name="connsiteX21772" fmla="*/ 2106359 w 2810446"/>
              <a:gd name="connsiteY21772" fmla="*/ 382715 h 1405699"/>
              <a:gd name="connsiteX21773" fmla="*/ 2103215 w 2810446"/>
              <a:gd name="connsiteY21773" fmla="*/ 385858 h 1405699"/>
              <a:gd name="connsiteX21774" fmla="*/ 2106359 w 2810446"/>
              <a:gd name="connsiteY21774" fmla="*/ 389001 h 1405699"/>
              <a:gd name="connsiteX21775" fmla="*/ 2111788 w 2810446"/>
              <a:gd name="connsiteY21775" fmla="*/ 401098 h 1405699"/>
              <a:gd name="connsiteX21776" fmla="*/ 2114931 w 2810446"/>
              <a:gd name="connsiteY21776" fmla="*/ 397955 h 1405699"/>
              <a:gd name="connsiteX21777" fmla="*/ 2111788 w 2810446"/>
              <a:gd name="connsiteY21777" fmla="*/ 394811 h 1405699"/>
              <a:gd name="connsiteX21778" fmla="*/ 2108645 w 2810446"/>
              <a:gd name="connsiteY21778" fmla="*/ 397955 h 1405699"/>
              <a:gd name="connsiteX21779" fmla="*/ 2111788 w 2810446"/>
              <a:gd name="connsiteY21779" fmla="*/ 401098 h 1405699"/>
              <a:gd name="connsiteX21780" fmla="*/ 2117027 w 2810446"/>
              <a:gd name="connsiteY21780" fmla="*/ 413290 h 1405699"/>
              <a:gd name="connsiteX21781" fmla="*/ 2120170 w 2810446"/>
              <a:gd name="connsiteY21781" fmla="*/ 410147 h 1405699"/>
              <a:gd name="connsiteX21782" fmla="*/ 2117027 w 2810446"/>
              <a:gd name="connsiteY21782" fmla="*/ 407003 h 1405699"/>
              <a:gd name="connsiteX21783" fmla="*/ 2113883 w 2810446"/>
              <a:gd name="connsiteY21783" fmla="*/ 410147 h 1405699"/>
              <a:gd name="connsiteX21784" fmla="*/ 2117027 w 2810446"/>
              <a:gd name="connsiteY21784" fmla="*/ 413290 h 1405699"/>
              <a:gd name="connsiteX21785" fmla="*/ 2122075 w 2810446"/>
              <a:gd name="connsiteY21785" fmla="*/ 425482 h 1405699"/>
              <a:gd name="connsiteX21786" fmla="*/ 2125218 w 2810446"/>
              <a:gd name="connsiteY21786" fmla="*/ 422339 h 1405699"/>
              <a:gd name="connsiteX21787" fmla="*/ 2122075 w 2810446"/>
              <a:gd name="connsiteY21787" fmla="*/ 419195 h 1405699"/>
              <a:gd name="connsiteX21788" fmla="*/ 2118932 w 2810446"/>
              <a:gd name="connsiteY21788" fmla="*/ 422339 h 1405699"/>
              <a:gd name="connsiteX21789" fmla="*/ 2122075 w 2810446"/>
              <a:gd name="connsiteY21789" fmla="*/ 425482 h 1405699"/>
              <a:gd name="connsiteX21790" fmla="*/ 2126837 w 2810446"/>
              <a:gd name="connsiteY21790" fmla="*/ 437864 h 1405699"/>
              <a:gd name="connsiteX21791" fmla="*/ 2129981 w 2810446"/>
              <a:gd name="connsiteY21791" fmla="*/ 434721 h 1405699"/>
              <a:gd name="connsiteX21792" fmla="*/ 2126837 w 2810446"/>
              <a:gd name="connsiteY21792" fmla="*/ 431578 h 1405699"/>
              <a:gd name="connsiteX21793" fmla="*/ 2123694 w 2810446"/>
              <a:gd name="connsiteY21793" fmla="*/ 434721 h 1405699"/>
              <a:gd name="connsiteX21794" fmla="*/ 2126837 w 2810446"/>
              <a:gd name="connsiteY21794" fmla="*/ 437864 h 1405699"/>
              <a:gd name="connsiteX21795" fmla="*/ 2131409 w 2810446"/>
              <a:gd name="connsiteY21795" fmla="*/ 450247 h 1405699"/>
              <a:gd name="connsiteX21796" fmla="*/ 2134553 w 2810446"/>
              <a:gd name="connsiteY21796" fmla="*/ 447104 h 1405699"/>
              <a:gd name="connsiteX21797" fmla="*/ 2131409 w 2810446"/>
              <a:gd name="connsiteY21797" fmla="*/ 443960 h 1405699"/>
              <a:gd name="connsiteX21798" fmla="*/ 2128266 w 2810446"/>
              <a:gd name="connsiteY21798" fmla="*/ 447104 h 1405699"/>
              <a:gd name="connsiteX21799" fmla="*/ 2131409 w 2810446"/>
              <a:gd name="connsiteY21799" fmla="*/ 450247 h 1405699"/>
              <a:gd name="connsiteX21800" fmla="*/ 2135791 w 2810446"/>
              <a:gd name="connsiteY21800" fmla="*/ 462725 h 1405699"/>
              <a:gd name="connsiteX21801" fmla="*/ 2138934 w 2810446"/>
              <a:gd name="connsiteY21801" fmla="*/ 459581 h 1405699"/>
              <a:gd name="connsiteX21802" fmla="*/ 2135791 w 2810446"/>
              <a:gd name="connsiteY21802" fmla="*/ 456438 h 1405699"/>
              <a:gd name="connsiteX21803" fmla="*/ 2132648 w 2810446"/>
              <a:gd name="connsiteY21803" fmla="*/ 459581 h 1405699"/>
              <a:gd name="connsiteX21804" fmla="*/ 2135791 w 2810446"/>
              <a:gd name="connsiteY21804" fmla="*/ 462725 h 1405699"/>
              <a:gd name="connsiteX21805" fmla="*/ 2139982 w 2810446"/>
              <a:gd name="connsiteY21805" fmla="*/ 475298 h 1405699"/>
              <a:gd name="connsiteX21806" fmla="*/ 2143125 w 2810446"/>
              <a:gd name="connsiteY21806" fmla="*/ 472154 h 1405699"/>
              <a:gd name="connsiteX21807" fmla="*/ 2139982 w 2810446"/>
              <a:gd name="connsiteY21807" fmla="*/ 469011 h 1405699"/>
              <a:gd name="connsiteX21808" fmla="*/ 2136839 w 2810446"/>
              <a:gd name="connsiteY21808" fmla="*/ 472154 h 1405699"/>
              <a:gd name="connsiteX21809" fmla="*/ 2139982 w 2810446"/>
              <a:gd name="connsiteY21809" fmla="*/ 475298 h 1405699"/>
              <a:gd name="connsiteX21810" fmla="*/ 2143887 w 2810446"/>
              <a:gd name="connsiteY21810" fmla="*/ 487871 h 1405699"/>
              <a:gd name="connsiteX21811" fmla="*/ 2147030 w 2810446"/>
              <a:gd name="connsiteY21811" fmla="*/ 484727 h 1405699"/>
              <a:gd name="connsiteX21812" fmla="*/ 2143887 w 2810446"/>
              <a:gd name="connsiteY21812" fmla="*/ 481584 h 1405699"/>
              <a:gd name="connsiteX21813" fmla="*/ 2140744 w 2810446"/>
              <a:gd name="connsiteY21813" fmla="*/ 484727 h 1405699"/>
              <a:gd name="connsiteX21814" fmla="*/ 2143887 w 2810446"/>
              <a:gd name="connsiteY21814" fmla="*/ 487871 h 1405699"/>
              <a:gd name="connsiteX21815" fmla="*/ 2147602 w 2810446"/>
              <a:gd name="connsiteY21815" fmla="*/ 500634 h 1405699"/>
              <a:gd name="connsiteX21816" fmla="*/ 2150745 w 2810446"/>
              <a:gd name="connsiteY21816" fmla="*/ 497491 h 1405699"/>
              <a:gd name="connsiteX21817" fmla="*/ 2147602 w 2810446"/>
              <a:gd name="connsiteY21817" fmla="*/ 494348 h 1405699"/>
              <a:gd name="connsiteX21818" fmla="*/ 2144459 w 2810446"/>
              <a:gd name="connsiteY21818" fmla="*/ 497491 h 1405699"/>
              <a:gd name="connsiteX21819" fmla="*/ 2147602 w 2810446"/>
              <a:gd name="connsiteY21819" fmla="*/ 500634 h 1405699"/>
              <a:gd name="connsiteX21820" fmla="*/ 2151126 w 2810446"/>
              <a:gd name="connsiteY21820" fmla="*/ 513398 h 1405699"/>
              <a:gd name="connsiteX21821" fmla="*/ 2154269 w 2810446"/>
              <a:gd name="connsiteY21821" fmla="*/ 510254 h 1405699"/>
              <a:gd name="connsiteX21822" fmla="*/ 2151126 w 2810446"/>
              <a:gd name="connsiteY21822" fmla="*/ 507111 h 1405699"/>
              <a:gd name="connsiteX21823" fmla="*/ 2147983 w 2810446"/>
              <a:gd name="connsiteY21823" fmla="*/ 510254 h 1405699"/>
              <a:gd name="connsiteX21824" fmla="*/ 2151126 w 2810446"/>
              <a:gd name="connsiteY21824" fmla="*/ 513398 h 1405699"/>
              <a:gd name="connsiteX21825" fmla="*/ 2154365 w 2810446"/>
              <a:gd name="connsiteY21825" fmla="*/ 526161 h 1405699"/>
              <a:gd name="connsiteX21826" fmla="*/ 2157508 w 2810446"/>
              <a:gd name="connsiteY21826" fmla="*/ 523018 h 1405699"/>
              <a:gd name="connsiteX21827" fmla="*/ 2154365 w 2810446"/>
              <a:gd name="connsiteY21827" fmla="*/ 519875 h 1405699"/>
              <a:gd name="connsiteX21828" fmla="*/ 2151221 w 2810446"/>
              <a:gd name="connsiteY21828" fmla="*/ 523018 h 1405699"/>
              <a:gd name="connsiteX21829" fmla="*/ 2154365 w 2810446"/>
              <a:gd name="connsiteY21829" fmla="*/ 526161 h 1405699"/>
              <a:gd name="connsiteX21830" fmla="*/ 2157413 w 2810446"/>
              <a:gd name="connsiteY21830" fmla="*/ 539020 h 1405699"/>
              <a:gd name="connsiteX21831" fmla="*/ 2160556 w 2810446"/>
              <a:gd name="connsiteY21831" fmla="*/ 535877 h 1405699"/>
              <a:gd name="connsiteX21832" fmla="*/ 2157413 w 2810446"/>
              <a:gd name="connsiteY21832" fmla="*/ 532733 h 1405699"/>
              <a:gd name="connsiteX21833" fmla="*/ 2154269 w 2810446"/>
              <a:gd name="connsiteY21833" fmla="*/ 535877 h 1405699"/>
              <a:gd name="connsiteX21834" fmla="*/ 2157413 w 2810446"/>
              <a:gd name="connsiteY21834" fmla="*/ 539020 h 1405699"/>
              <a:gd name="connsiteX21835" fmla="*/ 2160270 w 2810446"/>
              <a:gd name="connsiteY21835" fmla="*/ 551974 h 1405699"/>
              <a:gd name="connsiteX21836" fmla="*/ 2163413 w 2810446"/>
              <a:gd name="connsiteY21836" fmla="*/ 548831 h 1405699"/>
              <a:gd name="connsiteX21837" fmla="*/ 2160270 w 2810446"/>
              <a:gd name="connsiteY21837" fmla="*/ 545687 h 1405699"/>
              <a:gd name="connsiteX21838" fmla="*/ 2157127 w 2810446"/>
              <a:gd name="connsiteY21838" fmla="*/ 548831 h 1405699"/>
              <a:gd name="connsiteX21839" fmla="*/ 2160270 w 2810446"/>
              <a:gd name="connsiteY21839" fmla="*/ 551974 h 1405699"/>
              <a:gd name="connsiteX21840" fmla="*/ 2162842 w 2810446"/>
              <a:gd name="connsiteY21840" fmla="*/ 564928 h 1405699"/>
              <a:gd name="connsiteX21841" fmla="*/ 2165985 w 2810446"/>
              <a:gd name="connsiteY21841" fmla="*/ 561785 h 1405699"/>
              <a:gd name="connsiteX21842" fmla="*/ 2162842 w 2810446"/>
              <a:gd name="connsiteY21842" fmla="*/ 558641 h 1405699"/>
              <a:gd name="connsiteX21843" fmla="*/ 2159699 w 2810446"/>
              <a:gd name="connsiteY21843" fmla="*/ 561785 h 1405699"/>
              <a:gd name="connsiteX21844" fmla="*/ 2162842 w 2810446"/>
              <a:gd name="connsiteY21844" fmla="*/ 564928 h 1405699"/>
              <a:gd name="connsiteX21845" fmla="*/ 2165223 w 2810446"/>
              <a:gd name="connsiteY21845" fmla="*/ 577977 h 1405699"/>
              <a:gd name="connsiteX21846" fmla="*/ 2168366 w 2810446"/>
              <a:gd name="connsiteY21846" fmla="*/ 574834 h 1405699"/>
              <a:gd name="connsiteX21847" fmla="*/ 2165223 w 2810446"/>
              <a:gd name="connsiteY21847" fmla="*/ 571691 h 1405699"/>
              <a:gd name="connsiteX21848" fmla="*/ 2162080 w 2810446"/>
              <a:gd name="connsiteY21848" fmla="*/ 574834 h 1405699"/>
              <a:gd name="connsiteX21849" fmla="*/ 2165223 w 2810446"/>
              <a:gd name="connsiteY21849" fmla="*/ 577977 h 1405699"/>
              <a:gd name="connsiteX21850" fmla="*/ 2167414 w 2810446"/>
              <a:gd name="connsiteY21850" fmla="*/ 591026 h 1405699"/>
              <a:gd name="connsiteX21851" fmla="*/ 2170557 w 2810446"/>
              <a:gd name="connsiteY21851" fmla="*/ 587883 h 1405699"/>
              <a:gd name="connsiteX21852" fmla="*/ 2167414 w 2810446"/>
              <a:gd name="connsiteY21852" fmla="*/ 584740 h 1405699"/>
              <a:gd name="connsiteX21853" fmla="*/ 2164271 w 2810446"/>
              <a:gd name="connsiteY21853" fmla="*/ 587883 h 1405699"/>
              <a:gd name="connsiteX21854" fmla="*/ 2167414 w 2810446"/>
              <a:gd name="connsiteY21854" fmla="*/ 591026 h 1405699"/>
              <a:gd name="connsiteX21855" fmla="*/ 2169319 w 2810446"/>
              <a:gd name="connsiteY21855" fmla="*/ 604076 h 1405699"/>
              <a:gd name="connsiteX21856" fmla="*/ 2172462 w 2810446"/>
              <a:gd name="connsiteY21856" fmla="*/ 600932 h 1405699"/>
              <a:gd name="connsiteX21857" fmla="*/ 2169319 w 2810446"/>
              <a:gd name="connsiteY21857" fmla="*/ 597789 h 1405699"/>
              <a:gd name="connsiteX21858" fmla="*/ 2166176 w 2810446"/>
              <a:gd name="connsiteY21858" fmla="*/ 600932 h 1405699"/>
              <a:gd name="connsiteX21859" fmla="*/ 2169319 w 2810446"/>
              <a:gd name="connsiteY21859" fmla="*/ 604076 h 1405699"/>
              <a:gd name="connsiteX21860" fmla="*/ 2171033 w 2810446"/>
              <a:gd name="connsiteY21860" fmla="*/ 617220 h 1405699"/>
              <a:gd name="connsiteX21861" fmla="*/ 2174177 w 2810446"/>
              <a:gd name="connsiteY21861" fmla="*/ 614077 h 1405699"/>
              <a:gd name="connsiteX21862" fmla="*/ 2171033 w 2810446"/>
              <a:gd name="connsiteY21862" fmla="*/ 610934 h 1405699"/>
              <a:gd name="connsiteX21863" fmla="*/ 2167890 w 2810446"/>
              <a:gd name="connsiteY21863" fmla="*/ 614077 h 1405699"/>
              <a:gd name="connsiteX21864" fmla="*/ 2171033 w 2810446"/>
              <a:gd name="connsiteY21864" fmla="*/ 617220 h 1405699"/>
              <a:gd name="connsiteX21865" fmla="*/ 2172557 w 2810446"/>
              <a:gd name="connsiteY21865" fmla="*/ 630365 h 1405699"/>
              <a:gd name="connsiteX21866" fmla="*/ 2175701 w 2810446"/>
              <a:gd name="connsiteY21866" fmla="*/ 627221 h 1405699"/>
              <a:gd name="connsiteX21867" fmla="*/ 2172557 w 2810446"/>
              <a:gd name="connsiteY21867" fmla="*/ 624078 h 1405699"/>
              <a:gd name="connsiteX21868" fmla="*/ 2169414 w 2810446"/>
              <a:gd name="connsiteY21868" fmla="*/ 627221 h 1405699"/>
              <a:gd name="connsiteX21869" fmla="*/ 2172557 w 2810446"/>
              <a:gd name="connsiteY21869" fmla="*/ 630365 h 1405699"/>
              <a:gd name="connsiteX21870" fmla="*/ 2173796 w 2810446"/>
              <a:gd name="connsiteY21870" fmla="*/ 643509 h 1405699"/>
              <a:gd name="connsiteX21871" fmla="*/ 2176939 w 2810446"/>
              <a:gd name="connsiteY21871" fmla="*/ 640366 h 1405699"/>
              <a:gd name="connsiteX21872" fmla="*/ 2173796 w 2810446"/>
              <a:gd name="connsiteY21872" fmla="*/ 637223 h 1405699"/>
              <a:gd name="connsiteX21873" fmla="*/ 2170652 w 2810446"/>
              <a:gd name="connsiteY21873" fmla="*/ 640366 h 1405699"/>
              <a:gd name="connsiteX21874" fmla="*/ 2173796 w 2810446"/>
              <a:gd name="connsiteY21874" fmla="*/ 643509 h 1405699"/>
              <a:gd name="connsiteX21875" fmla="*/ 2174843 w 2810446"/>
              <a:gd name="connsiteY21875" fmla="*/ 656749 h 1405699"/>
              <a:gd name="connsiteX21876" fmla="*/ 2177987 w 2810446"/>
              <a:gd name="connsiteY21876" fmla="*/ 653606 h 1405699"/>
              <a:gd name="connsiteX21877" fmla="*/ 2174843 w 2810446"/>
              <a:gd name="connsiteY21877" fmla="*/ 650462 h 1405699"/>
              <a:gd name="connsiteX21878" fmla="*/ 2171700 w 2810446"/>
              <a:gd name="connsiteY21878" fmla="*/ 653606 h 1405699"/>
              <a:gd name="connsiteX21879" fmla="*/ 2174843 w 2810446"/>
              <a:gd name="connsiteY21879" fmla="*/ 656749 h 1405699"/>
              <a:gd name="connsiteX21880" fmla="*/ 2175605 w 2810446"/>
              <a:gd name="connsiteY21880" fmla="*/ 669893 h 1405699"/>
              <a:gd name="connsiteX21881" fmla="*/ 2178749 w 2810446"/>
              <a:gd name="connsiteY21881" fmla="*/ 666750 h 1405699"/>
              <a:gd name="connsiteX21882" fmla="*/ 2175605 w 2810446"/>
              <a:gd name="connsiteY21882" fmla="*/ 663607 h 1405699"/>
              <a:gd name="connsiteX21883" fmla="*/ 2172462 w 2810446"/>
              <a:gd name="connsiteY21883" fmla="*/ 666750 h 1405699"/>
              <a:gd name="connsiteX21884" fmla="*/ 2175605 w 2810446"/>
              <a:gd name="connsiteY21884" fmla="*/ 669893 h 1405699"/>
              <a:gd name="connsiteX21885" fmla="*/ 2176177 w 2810446"/>
              <a:gd name="connsiteY21885" fmla="*/ 683133 h 1405699"/>
              <a:gd name="connsiteX21886" fmla="*/ 2179320 w 2810446"/>
              <a:gd name="connsiteY21886" fmla="*/ 679990 h 1405699"/>
              <a:gd name="connsiteX21887" fmla="*/ 2176177 w 2810446"/>
              <a:gd name="connsiteY21887" fmla="*/ 676847 h 1405699"/>
              <a:gd name="connsiteX21888" fmla="*/ 2173034 w 2810446"/>
              <a:gd name="connsiteY21888" fmla="*/ 679990 h 1405699"/>
              <a:gd name="connsiteX21889" fmla="*/ 2176177 w 2810446"/>
              <a:gd name="connsiteY21889" fmla="*/ 683133 h 1405699"/>
              <a:gd name="connsiteX21890" fmla="*/ 2176558 w 2810446"/>
              <a:gd name="connsiteY21890" fmla="*/ 696373 h 1405699"/>
              <a:gd name="connsiteX21891" fmla="*/ 2179701 w 2810446"/>
              <a:gd name="connsiteY21891" fmla="*/ 693230 h 1405699"/>
              <a:gd name="connsiteX21892" fmla="*/ 2176558 w 2810446"/>
              <a:gd name="connsiteY21892" fmla="*/ 690086 h 1405699"/>
              <a:gd name="connsiteX21893" fmla="*/ 2173415 w 2810446"/>
              <a:gd name="connsiteY21893" fmla="*/ 693230 h 1405699"/>
              <a:gd name="connsiteX21894" fmla="*/ 2176558 w 2810446"/>
              <a:gd name="connsiteY21894" fmla="*/ 696373 h 1405699"/>
              <a:gd name="connsiteX21895" fmla="*/ 2191417 w 2810446"/>
              <a:gd name="connsiteY21895" fmla="*/ 709613 h 1405699"/>
              <a:gd name="connsiteX21896" fmla="*/ 2194560 w 2810446"/>
              <a:gd name="connsiteY21896" fmla="*/ 706469 h 1405699"/>
              <a:gd name="connsiteX21897" fmla="*/ 2191417 w 2810446"/>
              <a:gd name="connsiteY21897" fmla="*/ 703326 h 1405699"/>
              <a:gd name="connsiteX21898" fmla="*/ 2188274 w 2810446"/>
              <a:gd name="connsiteY21898" fmla="*/ 706469 h 1405699"/>
              <a:gd name="connsiteX21899" fmla="*/ 2191417 w 2810446"/>
              <a:gd name="connsiteY21899" fmla="*/ 709613 h 1405699"/>
              <a:gd name="connsiteX21900" fmla="*/ 2191226 w 2810446"/>
              <a:gd name="connsiteY21900" fmla="*/ 722852 h 1405699"/>
              <a:gd name="connsiteX21901" fmla="*/ 2194370 w 2810446"/>
              <a:gd name="connsiteY21901" fmla="*/ 719709 h 1405699"/>
              <a:gd name="connsiteX21902" fmla="*/ 2191226 w 2810446"/>
              <a:gd name="connsiteY21902" fmla="*/ 716566 h 1405699"/>
              <a:gd name="connsiteX21903" fmla="*/ 2188083 w 2810446"/>
              <a:gd name="connsiteY21903" fmla="*/ 719709 h 1405699"/>
              <a:gd name="connsiteX21904" fmla="*/ 2191226 w 2810446"/>
              <a:gd name="connsiteY21904" fmla="*/ 722852 h 1405699"/>
              <a:gd name="connsiteX21905" fmla="*/ 2190941 w 2810446"/>
              <a:gd name="connsiteY21905" fmla="*/ 735997 h 1405699"/>
              <a:gd name="connsiteX21906" fmla="*/ 2194084 w 2810446"/>
              <a:gd name="connsiteY21906" fmla="*/ 732854 h 1405699"/>
              <a:gd name="connsiteX21907" fmla="*/ 2190941 w 2810446"/>
              <a:gd name="connsiteY21907" fmla="*/ 729710 h 1405699"/>
              <a:gd name="connsiteX21908" fmla="*/ 2187797 w 2810446"/>
              <a:gd name="connsiteY21908" fmla="*/ 732854 h 1405699"/>
              <a:gd name="connsiteX21909" fmla="*/ 2190941 w 2810446"/>
              <a:gd name="connsiteY21909" fmla="*/ 735997 h 1405699"/>
              <a:gd name="connsiteX21910" fmla="*/ 2169509 w 2810446"/>
              <a:gd name="connsiteY21910" fmla="*/ 893064 h 1405699"/>
              <a:gd name="connsiteX21911" fmla="*/ 2172653 w 2810446"/>
              <a:gd name="connsiteY21911" fmla="*/ 889921 h 1405699"/>
              <a:gd name="connsiteX21912" fmla="*/ 2169509 w 2810446"/>
              <a:gd name="connsiteY21912" fmla="*/ 886778 h 1405699"/>
              <a:gd name="connsiteX21913" fmla="*/ 2166366 w 2810446"/>
              <a:gd name="connsiteY21913" fmla="*/ 889921 h 1405699"/>
              <a:gd name="connsiteX21914" fmla="*/ 2169509 w 2810446"/>
              <a:gd name="connsiteY21914" fmla="*/ 893064 h 1405699"/>
              <a:gd name="connsiteX21915" fmla="*/ 2166271 w 2810446"/>
              <a:gd name="connsiteY21915" fmla="*/ 905923 h 1405699"/>
              <a:gd name="connsiteX21916" fmla="*/ 2169414 w 2810446"/>
              <a:gd name="connsiteY21916" fmla="*/ 902780 h 1405699"/>
              <a:gd name="connsiteX21917" fmla="*/ 2166271 w 2810446"/>
              <a:gd name="connsiteY21917" fmla="*/ 899636 h 1405699"/>
              <a:gd name="connsiteX21918" fmla="*/ 2163128 w 2810446"/>
              <a:gd name="connsiteY21918" fmla="*/ 902780 h 1405699"/>
              <a:gd name="connsiteX21919" fmla="*/ 2166271 w 2810446"/>
              <a:gd name="connsiteY21919" fmla="*/ 905923 h 1405699"/>
              <a:gd name="connsiteX21920" fmla="*/ 2162842 w 2810446"/>
              <a:gd name="connsiteY21920" fmla="*/ 918686 h 1405699"/>
              <a:gd name="connsiteX21921" fmla="*/ 2165985 w 2810446"/>
              <a:gd name="connsiteY21921" fmla="*/ 915543 h 1405699"/>
              <a:gd name="connsiteX21922" fmla="*/ 2162842 w 2810446"/>
              <a:gd name="connsiteY21922" fmla="*/ 912400 h 1405699"/>
              <a:gd name="connsiteX21923" fmla="*/ 2159699 w 2810446"/>
              <a:gd name="connsiteY21923" fmla="*/ 915543 h 1405699"/>
              <a:gd name="connsiteX21924" fmla="*/ 2162842 w 2810446"/>
              <a:gd name="connsiteY21924" fmla="*/ 918686 h 1405699"/>
              <a:gd name="connsiteX21925" fmla="*/ 2159222 w 2810446"/>
              <a:gd name="connsiteY21925" fmla="*/ 931355 h 1405699"/>
              <a:gd name="connsiteX21926" fmla="*/ 2162366 w 2810446"/>
              <a:gd name="connsiteY21926" fmla="*/ 928211 h 1405699"/>
              <a:gd name="connsiteX21927" fmla="*/ 2159222 w 2810446"/>
              <a:gd name="connsiteY21927" fmla="*/ 925068 h 1405699"/>
              <a:gd name="connsiteX21928" fmla="*/ 2156079 w 2810446"/>
              <a:gd name="connsiteY21928" fmla="*/ 928211 h 1405699"/>
              <a:gd name="connsiteX21929" fmla="*/ 2159222 w 2810446"/>
              <a:gd name="connsiteY21929" fmla="*/ 931355 h 1405699"/>
              <a:gd name="connsiteX21930" fmla="*/ 2155412 w 2810446"/>
              <a:gd name="connsiteY21930" fmla="*/ 944023 h 1405699"/>
              <a:gd name="connsiteX21931" fmla="*/ 2158556 w 2810446"/>
              <a:gd name="connsiteY21931" fmla="*/ 940880 h 1405699"/>
              <a:gd name="connsiteX21932" fmla="*/ 2155412 w 2810446"/>
              <a:gd name="connsiteY21932" fmla="*/ 937736 h 1405699"/>
              <a:gd name="connsiteX21933" fmla="*/ 2152269 w 2810446"/>
              <a:gd name="connsiteY21933" fmla="*/ 940880 h 1405699"/>
              <a:gd name="connsiteX21934" fmla="*/ 2155412 w 2810446"/>
              <a:gd name="connsiteY21934" fmla="*/ 944023 h 1405699"/>
              <a:gd name="connsiteX21935" fmla="*/ 2151317 w 2810446"/>
              <a:gd name="connsiteY21935" fmla="*/ 956596 h 1405699"/>
              <a:gd name="connsiteX21936" fmla="*/ 2154460 w 2810446"/>
              <a:gd name="connsiteY21936" fmla="*/ 953453 h 1405699"/>
              <a:gd name="connsiteX21937" fmla="*/ 2151317 w 2810446"/>
              <a:gd name="connsiteY21937" fmla="*/ 950309 h 1405699"/>
              <a:gd name="connsiteX21938" fmla="*/ 2148173 w 2810446"/>
              <a:gd name="connsiteY21938" fmla="*/ 953453 h 1405699"/>
              <a:gd name="connsiteX21939" fmla="*/ 2151317 w 2810446"/>
              <a:gd name="connsiteY21939" fmla="*/ 956596 h 1405699"/>
              <a:gd name="connsiteX21940" fmla="*/ 2147030 w 2810446"/>
              <a:gd name="connsiteY21940" fmla="*/ 969169 h 1405699"/>
              <a:gd name="connsiteX21941" fmla="*/ 2150174 w 2810446"/>
              <a:gd name="connsiteY21941" fmla="*/ 966026 h 1405699"/>
              <a:gd name="connsiteX21942" fmla="*/ 2147030 w 2810446"/>
              <a:gd name="connsiteY21942" fmla="*/ 962882 h 1405699"/>
              <a:gd name="connsiteX21943" fmla="*/ 2143887 w 2810446"/>
              <a:gd name="connsiteY21943" fmla="*/ 966026 h 1405699"/>
              <a:gd name="connsiteX21944" fmla="*/ 2147030 w 2810446"/>
              <a:gd name="connsiteY21944" fmla="*/ 969169 h 1405699"/>
              <a:gd name="connsiteX21945" fmla="*/ 831723 w 2810446"/>
              <a:gd name="connsiteY21945" fmla="*/ 1234345 h 1405699"/>
              <a:gd name="connsiteX21946" fmla="*/ 834866 w 2810446"/>
              <a:gd name="connsiteY21946" fmla="*/ 1231202 h 1405699"/>
              <a:gd name="connsiteX21947" fmla="*/ 831723 w 2810446"/>
              <a:gd name="connsiteY21947" fmla="*/ 1228058 h 1405699"/>
              <a:gd name="connsiteX21948" fmla="*/ 828580 w 2810446"/>
              <a:gd name="connsiteY21948" fmla="*/ 1231202 h 1405699"/>
              <a:gd name="connsiteX21949" fmla="*/ 831723 w 2810446"/>
              <a:gd name="connsiteY21949" fmla="*/ 1234345 h 1405699"/>
              <a:gd name="connsiteX21950" fmla="*/ 822960 w 2810446"/>
              <a:gd name="connsiteY21950" fmla="*/ 1224534 h 1405699"/>
              <a:gd name="connsiteX21951" fmla="*/ 826103 w 2810446"/>
              <a:gd name="connsiteY21951" fmla="*/ 1221391 h 1405699"/>
              <a:gd name="connsiteX21952" fmla="*/ 822960 w 2810446"/>
              <a:gd name="connsiteY21952" fmla="*/ 1218248 h 1405699"/>
              <a:gd name="connsiteX21953" fmla="*/ 819817 w 2810446"/>
              <a:gd name="connsiteY21953" fmla="*/ 1221391 h 1405699"/>
              <a:gd name="connsiteX21954" fmla="*/ 822960 w 2810446"/>
              <a:gd name="connsiteY21954" fmla="*/ 1224534 h 1405699"/>
              <a:gd name="connsiteX21955" fmla="*/ 814292 w 2810446"/>
              <a:gd name="connsiteY21955" fmla="*/ 1214438 h 1405699"/>
              <a:gd name="connsiteX21956" fmla="*/ 817436 w 2810446"/>
              <a:gd name="connsiteY21956" fmla="*/ 1211294 h 1405699"/>
              <a:gd name="connsiteX21957" fmla="*/ 814292 w 2810446"/>
              <a:gd name="connsiteY21957" fmla="*/ 1208151 h 1405699"/>
              <a:gd name="connsiteX21958" fmla="*/ 811149 w 2810446"/>
              <a:gd name="connsiteY21958" fmla="*/ 1211294 h 1405699"/>
              <a:gd name="connsiteX21959" fmla="*/ 814292 w 2810446"/>
              <a:gd name="connsiteY21959" fmla="*/ 1214438 h 1405699"/>
              <a:gd name="connsiteX21960" fmla="*/ 805815 w 2810446"/>
              <a:gd name="connsiteY21960" fmla="*/ 1204341 h 1405699"/>
              <a:gd name="connsiteX21961" fmla="*/ 808958 w 2810446"/>
              <a:gd name="connsiteY21961" fmla="*/ 1201198 h 1405699"/>
              <a:gd name="connsiteX21962" fmla="*/ 805815 w 2810446"/>
              <a:gd name="connsiteY21962" fmla="*/ 1198055 h 1405699"/>
              <a:gd name="connsiteX21963" fmla="*/ 802672 w 2810446"/>
              <a:gd name="connsiteY21963" fmla="*/ 1201198 h 1405699"/>
              <a:gd name="connsiteX21964" fmla="*/ 805815 w 2810446"/>
              <a:gd name="connsiteY21964" fmla="*/ 1204341 h 1405699"/>
              <a:gd name="connsiteX21965" fmla="*/ 797528 w 2810446"/>
              <a:gd name="connsiteY21965" fmla="*/ 1193959 h 1405699"/>
              <a:gd name="connsiteX21966" fmla="*/ 800672 w 2810446"/>
              <a:gd name="connsiteY21966" fmla="*/ 1190816 h 1405699"/>
              <a:gd name="connsiteX21967" fmla="*/ 797528 w 2810446"/>
              <a:gd name="connsiteY21967" fmla="*/ 1187672 h 1405699"/>
              <a:gd name="connsiteX21968" fmla="*/ 794385 w 2810446"/>
              <a:gd name="connsiteY21968" fmla="*/ 1190816 h 1405699"/>
              <a:gd name="connsiteX21969" fmla="*/ 797528 w 2810446"/>
              <a:gd name="connsiteY21969" fmla="*/ 1193959 h 1405699"/>
              <a:gd name="connsiteX21970" fmla="*/ 789432 w 2810446"/>
              <a:gd name="connsiteY21970" fmla="*/ 1183577 h 1405699"/>
              <a:gd name="connsiteX21971" fmla="*/ 792575 w 2810446"/>
              <a:gd name="connsiteY21971" fmla="*/ 1180433 h 1405699"/>
              <a:gd name="connsiteX21972" fmla="*/ 789432 w 2810446"/>
              <a:gd name="connsiteY21972" fmla="*/ 1177290 h 1405699"/>
              <a:gd name="connsiteX21973" fmla="*/ 786289 w 2810446"/>
              <a:gd name="connsiteY21973" fmla="*/ 1180433 h 1405699"/>
              <a:gd name="connsiteX21974" fmla="*/ 789432 w 2810446"/>
              <a:gd name="connsiteY21974" fmla="*/ 1183577 h 1405699"/>
              <a:gd name="connsiteX21975" fmla="*/ 781526 w 2810446"/>
              <a:gd name="connsiteY21975" fmla="*/ 1173004 h 1405699"/>
              <a:gd name="connsiteX21976" fmla="*/ 784670 w 2810446"/>
              <a:gd name="connsiteY21976" fmla="*/ 1169861 h 1405699"/>
              <a:gd name="connsiteX21977" fmla="*/ 781526 w 2810446"/>
              <a:gd name="connsiteY21977" fmla="*/ 1166717 h 1405699"/>
              <a:gd name="connsiteX21978" fmla="*/ 778383 w 2810446"/>
              <a:gd name="connsiteY21978" fmla="*/ 1169861 h 1405699"/>
              <a:gd name="connsiteX21979" fmla="*/ 781526 w 2810446"/>
              <a:gd name="connsiteY21979" fmla="*/ 1173004 h 1405699"/>
              <a:gd name="connsiteX21980" fmla="*/ 773716 w 2810446"/>
              <a:gd name="connsiteY21980" fmla="*/ 1162241 h 1405699"/>
              <a:gd name="connsiteX21981" fmla="*/ 776859 w 2810446"/>
              <a:gd name="connsiteY21981" fmla="*/ 1159097 h 1405699"/>
              <a:gd name="connsiteX21982" fmla="*/ 773716 w 2810446"/>
              <a:gd name="connsiteY21982" fmla="*/ 1155954 h 1405699"/>
              <a:gd name="connsiteX21983" fmla="*/ 770573 w 2810446"/>
              <a:gd name="connsiteY21983" fmla="*/ 1159097 h 1405699"/>
              <a:gd name="connsiteX21984" fmla="*/ 773716 w 2810446"/>
              <a:gd name="connsiteY21984" fmla="*/ 1162241 h 1405699"/>
              <a:gd name="connsiteX21985" fmla="*/ 766191 w 2810446"/>
              <a:gd name="connsiteY21985" fmla="*/ 1151382 h 1405699"/>
              <a:gd name="connsiteX21986" fmla="*/ 769334 w 2810446"/>
              <a:gd name="connsiteY21986" fmla="*/ 1148239 h 1405699"/>
              <a:gd name="connsiteX21987" fmla="*/ 766191 w 2810446"/>
              <a:gd name="connsiteY21987" fmla="*/ 1145096 h 1405699"/>
              <a:gd name="connsiteX21988" fmla="*/ 763048 w 2810446"/>
              <a:gd name="connsiteY21988" fmla="*/ 1148239 h 1405699"/>
              <a:gd name="connsiteX21989" fmla="*/ 766191 w 2810446"/>
              <a:gd name="connsiteY21989" fmla="*/ 1151382 h 1405699"/>
              <a:gd name="connsiteX21990" fmla="*/ 758762 w 2810446"/>
              <a:gd name="connsiteY21990" fmla="*/ 1140428 h 1405699"/>
              <a:gd name="connsiteX21991" fmla="*/ 761905 w 2810446"/>
              <a:gd name="connsiteY21991" fmla="*/ 1137285 h 1405699"/>
              <a:gd name="connsiteX21992" fmla="*/ 758762 w 2810446"/>
              <a:gd name="connsiteY21992" fmla="*/ 1134142 h 1405699"/>
              <a:gd name="connsiteX21993" fmla="*/ 755618 w 2810446"/>
              <a:gd name="connsiteY21993" fmla="*/ 1137285 h 1405699"/>
              <a:gd name="connsiteX21994" fmla="*/ 758762 w 2810446"/>
              <a:gd name="connsiteY21994" fmla="*/ 1140428 h 1405699"/>
              <a:gd name="connsiteX21995" fmla="*/ 751618 w 2810446"/>
              <a:gd name="connsiteY21995" fmla="*/ 1129379 h 1405699"/>
              <a:gd name="connsiteX21996" fmla="*/ 754761 w 2810446"/>
              <a:gd name="connsiteY21996" fmla="*/ 1126236 h 1405699"/>
              <a:gd name="connsiteX21997" fmla="*/ 751618 w 2810446"/>
              <a:gd name="connsiteY21997" fmla="*/ 1123093 h 1405699"/>
              <a:gd name="connsiteX21998" fmla="*/ 748475 w 2810446"/>
              <a:gd name="connsiteY21998" fmla="*/ 1126236 h 1405699"/>
              <a:gd name="connsiteX21999" fmla="*/ 751618 w 2810446"/>
              <a:gd name="connsiteY21999" fmla="*/ 1129379 h 1405699"/>
              <a:gd name="connsiteX22000" fmla="*/ 637318 w 2810446"/>
              <a:gd name="connsiteY22000" fmla="*/ 821627 h 1405699"/>
              <a:gd name="connsiteX22001" fmla="*/ 640461 w 2810446"/>
              <a:gd name="connsiteY22001" fmla="*/ 818483 h 1405699"/>
              <a:gd name="connsiteX22002" fmla="*/ 637318 w 2810446"/>
              <a:gd name="connsiteY22002" fmla="*/ 815340 h 1405699"/>
              <a:gd name="connsiteX22003" fmla="*/ 634175 w 2810446"/>
              <a:gd name="connsiteY22003" fmla="*/ 818483 h 1405699"/>
              <a:gd name="connsiteX22004" fmla="*/ 637318 w 2810446"/>
              <a:gd name="connsiteY22004" fmla="*/ 821627 h 1405699"/>
              <a:gd name="connsiteX22005" fmla="*/ 635508 w 2810446"/>
              <a:gd name="connsiteY22005" fmla="*/ 808577 h 1405699"/>
              <a:gd name="connsiteX22006" fmla="*/ 638651 w 2810446"/>
              <a:gd name="connsiteY22006" fmla="*/ 805434 h 1405699"/>
              <a:gd name="connsiteX22007" fmla="*/ 635508 w 2810446"/>
              <a:gd name="connsiteY22007" fmla="*/ 802291 h 1405699"/>
              <a:gd name="connsiteX22008" fmla="*/ 632365 w 2810446"/>
              <a:gd name="connsiteY22008" fmla="*/ 805434 h 1405699"/>
              <a:gd name="connsiteX22009" fmla="*/ 635508 w 2810446"/>
              <a:gd name="connsiteY22009" fmla="*/ 808577 h 1405699"/>
              <a:gd name="connsiteX22010" fmla="*/ 633889 w 2810446"/>
              <a:gd name="connsiteY22010" fmla="*/ 795433 h 1405699"/>
              <a:gd name="connsiteX22011" fmla="*/ 637032 w 2810446"/>
              <a:gd name="connsiteY22011" fmla="*/ 792290 h 1405699"/>
              <a:gd name="connsiteX22012" fmla="*/ 633889 w 2810446"/>
              <a:gd name="connsiteY22012" fmla="*/ 789146 h 1405699"/>
              <a:gd name="connsiteX22013" fmla="*/ 630746 w 2810446"/>
              <a:gd name="connsiteY22013" fmla="*/ 792290 h 1405699"/>
              <a:gd name="connsiteX22014" fmla="*/ 633889 w 2810446"/>
              <a:gd name="connsiteY22014" fmla="*/ 795433 h 1405699"/>
              <a:gd name="connsiteX22015" fmla="*/ 632555 w 2810446"/>
              <a:gd name="connsiteY22015" fmla="*/ 782193 h 1405699"/>
              <a:gd name="connsiteX22016" fmla="*/ 635699 w 2810446"/>
              <a:gd name="connsiteY22016" fmla="*/ 779050 h 1405699"/>
              <a:gd name="connsiteX22017" fmla="*/ 632555 w 2810446"/>
              <a:gd name="connsiteY22017" fmla="*/ 775907 h 1405699"/>
              <a:gd name="connsiteX22018" fmla="*/ 629412 w 2810446"/>
              <a:gd name="connsiteY22018" fmla="*/ 779050 h 1405699"/>
              <a:gd name="connsiteX22019" fmla="*/ 632555 w 2810446"/>
              <a:gd name="connsiteY22019" fmla="*/ 782193 h 1405699"/>
              <a:gd name="connsiteX22020" fmla="*/ 631508 w 2810446"/>
              <a:gd name="connsiteY22020" fmla="*/ 769049 h 1405699"/>
              <a:gd name="connsiteX22021" fmla="*/ 634651 w 2810446"/>
              <a:gd name="connsiteY22021" fmla="*/ 765905 h 1405699"/>
              <a:gd name="connsiteX22022" fmla="*/ 631508 w 2810446"/>
              <a:gd name="connsiteY22022" fmla="*/ 762762 h 1405699"/>
              <a:gd name="connsiteX22023" fmla="*/ 628364 w 2810446"/>
              <a:gd name="connsiteY22023" fmla="*/ 765905 h 1405699"/>
              <a:gd name="connsiteX22024" fmla="*/ 631508 w 2810446"/>
              <a:gd name="connsiteY22024" fmla="*/ 769049 h 1405699"/>
              <a:gd name="connsiteX22025" fmla="*/ 630555 w 2810446"/>
              <a:gd name="connsiteY22025" fmla="*/ 755904 h 1405699"/>
              <a:gd name="connsiteX22026" fmla="*/ 633698 w 2810446"/>
              <a:gd name="connsiteY22026" fmla="*/ 752761 h 1405699"/>
              <a:gd name="connsiteX22027" fmla="*/ 630555 w 2810446"/>
              <a:gd name="connsiteY22027" fmla="*/ 749618 h 1405699"/>
              <a:gd name="connsiteX22028" fmla="*/ 627412 w 2810446"/>
              <a:gd name="connsiteY22028" fmla="*/ 752761 h 1405699"/>
              <a:gd name="connsiteX22029" fmla="*/ 630555 w 2810446"/>
              <a:gd name="connsiteY22029" fmla="*/ 755904 h 1405699"/>
              <a:gd name="connsiteX22030" fmla="*/ 629888 w 2810446"/>
              <a:gd name="connsiteY22030" fmla="*/ 742664 h 1405699"/>
              <a:gd name="connsiteX22031" fmla="*/ 633032 w 2810446"/>
              <a:gd name="connsiteY22031" fmla="*/ 739521 h 1405699"/>
              <a:gd name="connsiteX22032" fmla="*/ 629888 w 2810446"/>
              <a:gd name="connsiteY22032" fmla="*/ 736378 h 1405699"/>
              <a:gd name="connsiteX22033" fmla="*/ 626745 w 2810446"/>
              <a:gd name="connsiteY22033" fmla="*/ 739521 h 1405699"/>
              <a:gd name="connsiteX22034" fmla="*/ 629888 w 2810446"/>
              <a:gd name="connsiteY22034" fmla="*/ 742664 h 1405699"/>
              <a:gd name="connsiteX22035" fmla="*/ 629412 w 2810446"/>
              <a:gd name="connsiteY22035" fmla="*/ 729425 h 1405699"/>
              <a:gd name="connsiteX22036" fmla="*/ 632555 w 2810446"/>
              <a:gd name="connsiteY22036" fmla="*/ 726281 h 1405699"/>
              <a:gd name="connsiteX22037" fmla="*/ 629412 w 2810446"/>
              <a:gd name="connsiteY22037" fmla="*/ 723138 h 1405699"/>
              <a:gd name="connsiteX22038" fmla="*/ 626269 w 2810446"/>
              <a:gd name="connsiteY22038" fmla="*/ 726281 h 1405699"/>
              <a:gd name="connsiteX22039" fmla="*/ 629412 w 2810446"/>
              <a:gd name="connsiteY22039" fmla="*/ 729425 h 1405699"/>
              <a:gd name="connsiteX22040" fmla="*/ 629888 w 2810446"/>
              <a:gd name="connsiteY22040" fmla="*/ 676561 h 1405699"/>
              <a:gd name="connsiteX22041" fmla="*/ 633032 w 2810446"/>
              <a:gd name="connsiteY22041" fmla="*/ 673418 h 1405699"/>
              <a:gd name="connsiteX22042" fmla="*/ 629888 w 2810446"/>
              <a:gd name="connsiteY22042" fmla="*/ 670274 h 1405699"/>
              <a:gd name="connsiteX22043" fmla="*/ 626745 w 2810446"/>
              <a:gd name="connsiteY22043" fmla="*/ 673418 h 1405699"/>
              <a:gd name="connsiteX22044" fmla="*/ 629888 w 2810446"/>
              <a:gd name="connsiteY22044" fmla="*/ 676561 h 1405699"/>
              <a:gd name="connsiteX22045" fmla="*/ 630555 w 2810446"/>
              <a:gd name="connsiteY22045" fmla="*/ 663321 h 1405699"/>
              <a:gd name="connsiteX22046" fmla="*/ 633698 w 2810446"/>
              <a:gd name="connsiteY22046" fmla="*/ 660178 h 1405699"/>
              <a:gd name="connsiteX22047" fmla="*/ 630555 w 2810446"/>
              <a:gd name="connsiteY22047" fmla="*/ 657035 h 1405699"/>
              <a:gd name="connsiteX22048" fmla="*/ 627412 w 2810446"/>
              <a:gd name="connsiteY22048" fmla="*/ 660178 h 1405699"/>
              <a:gd name="connsiteX22049" fmla="*/ 630555 w 2810446"/>
              <a:gd name="connsiteY22049" fmla="*/ 663321 h 1405699"/>
              <a:gd name="connsiteX22050" fmla="*/ 631508 w 2810446"/>
              <a:gd name="connsiteY22050" fmla="*/ 650081 h 1405699"/>
              <a:gd name="connsiteX22051" fmla="*/ 634651 w 2810446"/>
              <a:gd name="connsiteY22051" fmla="*/ 646938 h 1405699"/>
              <a:gd name="connsiteX22052" fmla="*/ 631508 w 2810446"/>
              <a:gd name="connsiteY22052" fmla="*/ 643795 h 1405699"/>
              <a:gd name="connsiteX22053" fmla="*/ 628364 w 2810446"/>
              <a:gd name="connsiteY22053" fmla="*/ 646938 h 1405699"/>
              <a:gd name="connsiteX22054" fmla="*/ 631508 w 2810446"/>
              <a:gd name="connsiteY22054" fmla="*/ 650081 h 1405699"/>
              <a:gd name="connsiteX22055" fmla="*/ 632555 w 2810446"/>
              <a:gd name="connsiteY22055" fmla="*/ 636937 h 1405699"/>
              <a:gd name="connsiteX22056" fmla="*/ 635699 w 2810446"/>
              <a:gd name="connsiteY22056" fmla="*/ 633794 h 1405699"/>
              <a:gd name="connsiteX22057" fmla="*/ 632555 w 2810446"/>
              <a:gd name="connsiteY22057" fmla="*/ 630650 h 1405699"/>
              <a:gd name="connsiteX22058" fmla="*/ 629412 w 2810446"/>
              <a:gd name="connsiteY22058" fmla="*/ 633794 h 1405699"/>
              <a:gd name="connsiteX22059" fmla="*/ 632555 w 2810446"/>
              <a:gd name="connsiteY22059" fmla="*/ 636937 h 1405699"/>
              <a:gd name="connsiteX22060" fmla="*/ 633889 w 2810446"/>
              <a:gd name="connsiteY22060" fmla="*/ 623792 h 1405699"/>
              <a:gd name="connsiteX22061" fmla="*/ 637032 w 2810446"/>
              <a:gd name="connsiteY22061" fmla="*/ 620649 h 1405699"/>
              <a:gd name="connsiteX22062" fmla="*/ 633889 w 2810446"/>
              <a:gd name="connsiteY22062" fmla="*/ 617506 h 1405699"/>
              <a:gd name="connsiteX22063" fmla="*/ 630746 w 2810446"/>
              <a:gd name="connsiteY22063" fmla="*/ 620649 h 1405699"/>
              <a:gd name="connsiteX22064" fmla="*/ 633889 w 2810446"/>
              <a:gd name="connsiteY22064" fmla="*/ 623792 h 1405699"/>
              <a:gd name="connsiteX22065" fmla="*/ 635508 w 2810446"/>
              <a:gd name="connsiteY22065" fmla="*/ 610648 h 1405699"/>
              <a:gd name="connsiteX22066" fmla="*/ 638651 w 2810446"/>
              <a:gd name="connsiteY22066" fmla="*/ 607505 h 1405699"/>
              <a:gd name="connsiteX22067" fmla="*/ 635508 w 2810446"/>
              <a:gd name="connsiteY22067" fmla="*/ 604361 h 1405699"/>
              <a:gd name="connsiteX22068" fmla="*/ 632365 w 2810446"/>
              <a:gd name="connsiteY22068" fmla="*/ 607505 h 1405699"/>
              <a:gd name="connsiteX22069" fmla="*/ 635508 w 2810446"/>
              <a:gd name="connsiteY22069" fmla="*/ 610648 h 1405699"/>
              <a:gd name="connsiteX22070" fmla="*/ 637318 w 2810446"/>
              <a:gd name="connsiteY22070" fmla="*/ 597503 h 1405699"/>
              <a:gd name="connsiteX22071" fmla="*/ 640461 w 2810446"/>
              <a:gd name="connsiteY22071" fmla="*/ 594360 h 1405699"/>
              <a:gd name="connsiteX22072" fmla="*/ 637318 w 2810446"/>
              <a:gd name="connsiteY22072" fmla="*/ 591217 h 1405699"/>
              <a:gd name="connsiteX22073" fmla="*/ 634175 w 2810446"/>
              <a:gd name="connsiteY22073" fmla="*/ 594360 h 1405699"/>
              <a:gd name="connsiteX22074" fmla="*/ 637318 w 2810446"/>
              <a:gd name="connsiteY22074" fmla="*/ 597503 h 1405699"/>
              <a:gd name="connsiteX22075" fmla="*/ 639318 w 2810446"/>
              <a:gd name="connsiteY22075" fmla="*/ 584454 h 1405699"/>
              <a:gd name="connsiteX22076" fmla="*/ 642461 w 2810446"/>
              <a:gd name="connsiteY22076" fmla="*/ 581311 h 1405699"/>
              <a:gd name="connsiteX22077" fmla="*/ 639318 w 2810446"/>
              <a:gd name="connsiteY22077" fmla="*/ 578168 h 1405699"/>
              <a:gd name="connsiteX22078" fmla="*/ 636175 w 2810446"/>
              <a:gd name="connsiteY22078" fmla="*/ 581311 h 1405699"/>
              <a:gd name="connsiteX22079" fmla="*/ 639318 w 2810446"/>
              <a:gd name="connsiteY22079" fmla="*/ 584454 h 1405699"/>
              <a:gd name="connsiteX22080" fmla="*/ 641509 w 2810446"/>
              <a:gd name="connsiteY22080" fmla="*/ 571405 h 1405699"/>
              <a:gd name="connsiteX22081" fmla="*/ 644652 w 2810446"/>
              <a:gd name="connsiteY22081" fmla="*/ 568262 h 1405699"/>
              <a:gd name="connsiteX22082" fmla="*/ 641509 w 2810446"/>
              <a:gd name="connsiteY22082" fmla="*/ 565118 h 1405699"/>
              <a:gd name="connsiteX22083" fmla="*/ 638365 w 2810446"/>
              <a:gd name="connsiteY22083" fmla="*/ 568262 h 1405699"/>
              <a:gd name="connsiteX22084" fmla="*/ 641509 w 2810446"/>
              <a:gd name="connsiteY22084" fmla="*/ 571405 h 1405699"/>
              <a:gd name="connsiteX22085" fmla="*/ 643985 w 2810446"/>
              <a:gd name="connsiteY22085" fmla="*/ 558451 h 1405699"/>
              <a:gd name="connsiteX22086" fmla="*/ 647129 w 2810446"/>
              <a:gd name="connsiteY22086" fmla="*/ 555308 h 1405699"/>
              <a:gd name="connsiteX22087" fmla="*/ 643985 w 2810446"/>
              <a:gd name="connsiteY22087" fmla="*/ 552164 h 1405699"/>
              <a:gd name="connsiteX22088" fmla="*/ 640842 w 2810446"/>
              <a:gd name="connsiteY22088" fmla="*/ 555308 h 1405699"/>
              <a:gd name="connsiteX22089" fmla="*/ 643985 w 2810446"/>
              <a:gd name="connsiteY22089" fmla="*/ 558451 h 1405699"/>
              <a:gd name="connsiteX22090" fmla="*/ 646652 w 2810446"/>
              <a:gd name="connsiteY22090" fmla="*/ 545497 h 1405699"/>
              <a:gd name="connsiteX22091" fmla="*/ 649796 w 2810446"/>
              <a:gd name="connsiteY22091" fmla="*/ 542354 h 1405699"/>
              <a:gd name="connsiteX22092" fmla="*/ 646652 w 2810446"/>
              <a:gd name="connsiteY22092" fmla="*/ 539210 h 1405699"/>
              <a:gd name="connsiteX22093" fmla="*/ 643509 w 2810446"/>
              <a:gd name="connsiteY22093" fmla="*/ 542354 h 1405699"/>
              <a:gd name="connsiteX22094" fmla="*/ 646652 w 2810446"/>
              <a:gd name="connsiteY22094" fmla="*/ 545497 h 1405699"/>
              <a:gd name="connsiteX22095" fmla="*/ 649510 w 2810446"/>
              <a:gd name="connsiteY22095" fmla="*/ 532543 h 1405699"/>
              <a:gd name="connsiteX22096" fmla="*/ 652653 w 2810446"/>
              <a:gd name="connsiteY22096" fmla="*/ 529400 h 1405699"/>
              <a:gd name="connsiteX22097" fmla="*/ 649510 w 2810446"/>
              <a:gd name="connsiteY22097" fmla="*/ 526256 h 1405699"/>
              <a:gd name="connsiteX22098" fmla="*/ 646367 w 2810446"/>
              <a:gd name="connsiteY22098" fmla="*/ 529400 h 1405699"/>
              <a:gd name="connsiteX22099" fmla="*/ 649510 w 2810446"/>
              <a:gd name="connsiteY22099" fmla="*/ 532543 h 1405699"/>
              <a:gd name="connsiteX22100" fmla="*/ 652653 w 2810446"/>
              <a:gd name="connsiteY22100" fmla="*/ 519684 h 1405699"/>
              <a:gd name="connsiteX22101" fmla="*/ 655796 w 2810446"/>
              <a:gd name="connsiteY22101" fmla="*/ 516541 h 1405699"/>
              <a:gd name="connsiteX22102" fmla="*/ 652653 w 2810446"/>
              <a:gd name="connsiteY22102" fmla="*/ 513398 h 1405699"/>
              <a:gd name="connsiteX22103" fmla="*/ 649510 w 2810446"/>
              <a:gd name="connsiteY22103" fmla="*/ 516541 h 1405699"/>
              <a:gd name="connsiteX22104" fmla="*/ 652653 w 2810446"/>
              <a:gd name="connsiteY22104" fmla="*/ 519684 h 1405699"/>
              <a:gd name="connsiteX22105" fmla="*/ 655987 w 2810446"/>
              <a:gd name="connsiteY22105" fmla="*/ 506921 h 1405699"/>
              <a:gd name="connsiteX22106" fmla="*/ 659130 w 2810446"/>
              <a:gd name="connsiteY22106" fmla="*/ 503777 h 1405699"/>
              <a:gd name="connsiteX22107" fmla="*/ 655987 w 2810446"/>
              <a:gd name="connsiteY22107" fmla="*/ 500634 h 1405699"/>
              <a:gd name="connsiteX22108" fmla="*/ 652844 w 2810446"/>
              <a:gd name="connsiteY22108" fmla="*/ 503777 h 1405699"/>
              <a:gd name="connsiteX22109" fmla="*/ 655987 w 2810446"/>
              <a:gd name="connsiteY22109" fmla="*/ 506921 h 1405699"/>
              <a:gd name="connsiteX22110" fmla="*/ 659511 w 2810446"/>
              <a:gd name="connsiteY22110" fmla="*/ 494157 h 1405699"/>
              <a:gd name="connsiteX22111" fmla="*/ 662654 w 2810446"/>
              <a:gd name="connsiteY22111" fmla="*/ 491014 h 1405699"/>
              <a:gd name="connsiteX22112" fmla="*/ 659511 w 2810446"/>
              <a:gd name="connsiteY22112" fmla="*/ 487871 h 1405699"/>
              <a:gd name="connsiteX22113" fmla="*/ 656368 w 2810446"/>
              <a:gd name="connsiteY22113" fmla="*/ 491014 h 1405699"/>
              <a:gd name="connsiteX22114" fmla="*/ 659511 w 2810446"/>
              <a:gd name="connsiteY22114" fmla="*/ 494157 h 1405699"/>
              <a:gd name="connsiteX22115" fmla="*/ 663226 w 2810446"/>
              <a:gd name="connsiteY22115" fmla="*/ 481489 h 1405699"/>
              <a:gd name="connsiteX22116" fmla="*/ 666369 w 2810446"/>
              <a:gd name="connsiteY22116" fmla="*/ 478346 h 1405699"/>
              <a:gd name="connsiteX22117" fmla="*/ 663226 w 2810446"/>
              <a:gd name="connsiteY22117" fmla="*/ 475202 h 1405699"/>
              <a:gd name="connsiteX22118" fmla="*/ 660083 w 2810446"/>
              <a:gd name="connsiteY22118" fmla="*/ 478346 h 1405699"/>
              <a:gd name="connsiteX22119" fmla="*/ 663226 w 2810446"/>
              <a:gd name="connsiteY22119" fmla="*/ 481489 h 1405699"/>
              <a:gd name="connsiteX22120" fmla="*/ 667226 w 2810446"/>
              <a:gd name="connsiteY22120" fmla="*/ 468821 h 1405699"/>
              <a:gd name="connsiteX22121" fmla="*/ 670370 w 2810446"/>
              <a:gd name="connsiteY22121" fmla="*/ 465677 h 1405699"/>
              <a:gd name="connsiteX22122" fmla="*/ 667226 w 2810446"/>
              <a:gd name="connsiteY22122" fmla="*/ 462534 h 1405699"/>
              <a:gd name="connsiteX22123" fmla="*/ 664083 w 2810446"/>
              <a:gd name="connsiteY22123" fmla="*/ 465677 h 1405699"/>
              <a:gd name="connsiteX22124" fmla="*/ 667226 w 2810446"/>
              <a:gd name="connsiteY22124" fmla="*/ 468821 h 1405699"/>
              <a:gd name="connsiteX22125" fmla="*/ 671417 w 2810446"/>
              <a:gd name="connsiteY22125" fmla="*/ 456343 h 1405699"/>
              <a:gd name="connsiteX22126" fmla="*/ 674561 w 2810446"/>
              <a:gd name="connsiteY22126" fmla="*/ 453200 h 1405699"/>
              <a:gd name="connsiteX22127" fmla="*/ 671417 w 2810446"/>
              <a:gd name="connsiteY22127" fmla="*/ 450056 h 1405699"/>
              <a:gd name="connsiteX22128" fmla="*/ 668274 w 2810446"/>
              <a:gd name="connsiteY22128" fmla="*/ 453200 h 1405699"/>
              <a:gd name="connsiteX22129" fmla="*/ 671417 w 2810446"/>
              <a:gd name="connsiteY22129" fmla="*/ 456343 h 1405699"/>
              <a:gd name="connsiteX22130" fmla="*/ 675799 w 2810446"/>
              <a:gd name="connsiteY22130" fmla="*/ 443865 h 1405699"/>
              <a:gd name="connsiteX22131" fmla="*/ 678942 w 2810446"/>
              <a:gd name="connsiteY22131" fmla="*/ 440722 h 1405699"/>
              <a:gd name="connsiteX22132" fmla="*/ 675799 w 2810446"/>
              <a:gd name="connsiteY22132" fmla="*/ 437579 h 1405699"/>
              <a:gd name="connsiteX22133" fmla="*/ 672656 w 2810446"/>
              <a:gd name="connsiteY22133" fmla="*/ 440722 h 1405699"/>
              <a:gd name="connsiteX22134" fmla="*/ 675799 w 2810446"/>
              <a:gd name="connsiteY22134" fmla="*/ 443865 h 1405699"/>
              <a:gd name="connsiteX22135" fmla="*/ 680371 w 2810446"/>
              <a:gd name="connsiteY22135" fmla="*/ 431387 h 1405699"/>
              <a:gd name="connsiteX22136" fmla="*/ 683514 w 2810446"/>
              <a:gd name="connsiteY22136" fmla="*/ 428244 h 1405699"/>
              <a:gd name="connsiteX22137" fmla="*/ 680371 w 2810446"/>
              <a:gd name="connsiteY22137" fmla="*/ 425101 h 1405699"/>
              <a:gd name="connsiteX22138" fmla="*/ 677228 w 2810446"/>
              <a:gd name="connsiteY22138" fmla="*/ 428244 h 1405699"/>
              <a:gd name="connsiteX22139" fmla="*/ 680371 w 2810446"/>
              <a:gd name="connsiteY22139" fmla="*/ 431387 h 1405699"/>
              <a:gd name="connsiteX22140" fmla="*/ 685229 w 2810446"/>
              <a:gd name="connsiteY22140" fmla="*/ 419100 h 1405699"/>
              <a:gd name="connsiteX22141" fmla="*/ 688372 w 2810446"/>
              <a:gd name="connsiteY22141" fmla="*/ 415957 h 1405699"/>
              <a:gd name="connsiteX22142" fmla="*/ 685229 w 2810446"/>
              <a:gd name="connsiteY22142" fmla="*/ 412814 h 1405699"/>
              <a:gd name="connsiteX22143" fmla="*/ 682085 w 2810446"/>
              <a:gd name="connsiteY22143" fmla="*/ 415957 h 1405699"/>
              <a:gd name="connsiteX22144" fmla="*/ 685229 w 2810446"/>
              <a:gd name="connsiteY22144" fmla="*/ 419100 h 1405699"/>
              <a:gd name="connsiteX22145" fmla="*/ 706565 w 2810446"/>
              <a:gd name="connsiteY22145" fmla="*/ 370713 h 1405699"/>
              <a:gd name="connsiteX22146" fmla="*/ 709708 w 2810446"/>
              <a:gd name="connsiteY22146" fmla="*/ 367570 h 1405699"/>
              <a:gd name="connsiteX22147" fmla="*/ 706565 w 2810446"/>
              <a:gd name="connsiteY22147" fmla="*/ 364426 h 1405699"/>
              <a:gd name="connsiteX22148" fmla="*/ 703421 w 2810446"/>
              <a:gd name="connsiteY22148" fmla="*/ 367570 h 1405699"/>
              <a:gd name="connsiteX22149" fmla="*/ 706565 w 2810446"/>
              <a:gd name="connsiteY22149" fmla="*/ 370713 h 1405699"/>
              <a:gd name="connsiteX22150" fmla="*/ 712375 w 2810446"/>
              <a:gd name="connsiteY22150" fmla="*/ 358807 h 1405699"/>
              <a:gd name="connsiteX22151" fmla="*/ 715518 w 2810446"/>
              <a:gd name="connsiteY22151" fmla="*/ 355664 h 1405699"/>
              <a:gd name="connsiteX22152" fmla="*/ 712375 w 2810446"/>
              <a:gd name="connsiteY22152" fmla="*/ 352520 h 1405699"/>
              <a:gd name="connsiteX22153" fmla="*/ 709232 w 2810446"/>
              <a:gd name="connsiteY22153" fmla="*/ 355664 h 1405699"/>
              <a:gd name="connsiteX22154" fmla="*/ 712375 w 2810446"/>
              <a:gd name="connsiteY22154" fmla="*/ 358807 h 1405699"/>
              <a:gd name="connsiteX22155" fmla="*/ 718471 w 2810446"/>
              <a:gd name="connsiteY22155" fmla="*/ 347091 h 1405699"/>
              <a:gd name="connsiteX22156" fmla="*/ 721614 w 2810446"/>
              <a:gd name="connsiteY22156" fmla="*/ 343948 h 1405699"/>
              <a:gd name="connsiteX22157" fmla="*/ 718471 w 2810446"/>
              <a:gd name="connsiteY22157" fmla="*/ 340805 h 1405699"/>
              <a:gd name="connsiteX22158" fmla="*/ 715328 w 2810446"/>
              <a:gd name="connsiteY22158" fmla="*/ 343948 h 1405699"/>
              <a:gd name="connsiteX22159" fmla="*/ 718471 w 2810446"/>
              <a:gd name="connsiteY22159" fmla="*/ 347091 h 1405699"/>
              <a:gd name="connsiteX22160" fmla="*/ 724662 w 2810446"/>
              <a:gd name="connsiteY22160" fmla="*/ 335375 h 1405699"/>
              <a:gd name="connsiteX22161" fmla="*/ 727805 w 2810446"/>
              <a:gd name="connsiteY22161" fmla="*/ 332232 h 1405699"/>
              <a:gd name="connsiteX22162" fmla="*/ 724662 w 2810446"/>
              <a:gd name="connsiteY22162" fmla="*/ 329089 h 1405699"/>
              <a:gd name="connsiteX22163" fmla="*/ 721519 w 2810446"/>
              <a:gd name="connsiteY22163" fmla="*/ 332232 h 1405699"/>
              <a:gd name="connsiteX22164" fmla="*/ 724662 w 2810446"/>
              <a:gd name="connsiteY22164" fmla="*/ 335375 h 1405699"/>
              <a:gd name="connsiteX22165" fmla="*/ 731139 w 2810446"/>
              <a:gd name="connsiteY22165" fmla="*/ 323850 h 1405699"/>
              <a:gd name="connsiteX22166" fmla="*/ 734282 w 2810446"/>
              <a:gd name="connsiteY22166" fmla="*/ 320707 h 1405699"/>
              <a:gd name="connsiteX22167" fmla="*/ 731139 w 2810446"/>
              <a:gd name="connsiteY22167" fmla="*/ 317564 h 1405699"/>
              <a:gd name="connsiteX22168" fmla="*/ 727996 w 2810446"/>
              <a:gd name="connsiteY22168" fmla="*/ 320707 h 1405699"/>
              <a:gd name="connsiteX22169" fmla="*/ 731139 w 2810446"/>
              <a:gd name="connsiteY22169" fmla="*/ 323850 h 1405699"/>
              <a:gd name="connsiteX22170" fmla="*/ 737711 w 2810446"/>
              <a:gd name="connsiteY22170" fmla="*/ 312420 h 1405699"/>
              <a:gd name="connsiteX22171" fmla="*/ 740855 w 2810446"/>
              <a:gd name="connsiteY22171" fmla="*/ 309277 h 1405699"/>
              <a:gd name="connsiteX22172" fmla="*/ 737711 w 2810446"/>
              <a:gd name="connsiteY22172" fmla="*/ 306134 h 1405699"/>
              <a:gd name="connsiteX22173" fmla="*/ 734568 w 2810446"/>
              <a:gd name="connsiteY22173" fmla="*/ 309277 h 1405699"/>
              <a:gd name="connsiteX22174" fmla="*/ 737711 w 2810446"/>
              <a:gd name="connsiteY22174" fmla="*/ 312420 h 1405699"/>
              <a:gd name="connsiteX22175" fmla="*/ 744569 w 2810446"/>
              <a:gd name="connsiteY22175" fmla="*/ 301085 h 1405699"/>
              <a:gd name="connsiteX22176" fmla="*/ 747713 w 2810446"/>
              <a:gd name="connsiteY22176" fmla="*/ 297942 h 1405699"/>
              <a:gd name="connsiteX22177" fmla="*/ 744569 w 2810446"/>
              <a:gd name="connsiteY22177" fmla="*/ 294799 h 1405699"/>
              <a:gd name="connsiteX22178" fmla="*/ 741426 w 2810446"/>
              <a:gd name="connsiteY22178" fmla="*/ 297942 h 1405699"/>
              <a:gd name="connsiteX22179" fmla="*/ 744569 w 2810446"/>
              <a:gd name="connsiteY22179" fmla="*/ 301085 h 1405699"/>
              <a:gd name="connsiteX22180" fmla="*/ 751618 w 2810446"/>
              <a:gd name="connsiteY22180" fmla="*/ 289846 h 1405699"/>
              <a:gd name="connsiteX22181" fmla="*/ 754761 w 2810446"/>
              <a:gd name="connsiteY22181" fmla="*/ 286703 h 1405699"/>
              <a:gd name="connsiteX22182" fmla="*/ 751618 w 2810446"/>
              <a:gd name="connsiteY22182" fmla="*/ 283559 h 1405699"/>
              <a:gd name="connsiteX22183" fmla="*/ 748475 w 2810446"/>
              <a:gd name="connsiteY22183" fmla="*/ 286703 h 1405699"/>
              <a:gd name="connsiteX22184" fmla="*/ 751618 w 2810446"/>
              <a:gd name="connsiteY22184" fmla="*/ 289846 h 1405699"/>
              <a:gd name="connsiteX22185" fmla="*/ 758762 w 2810446"/>
              <a:gd name="connsiteY22185" fmla="*/ 278702 h 1405699"/>
              <a:gd name="connsiteX22186" fmla="*/ 761905 w 2810446"/>
              <a:gd name="connsiteY22186" fmla="*/ 275558 h 1405699"/>
              <a:gd name="connsiteX22187" fmla="*/ 758762 w 2810446"/>
              <a:gd name="connsiteY22187" fmla="*/ 272415 h 1405699"/>
              <a:gd name="connsiteX22188" fmla="*/ 755618 w 2810446"/>
              <a:gd name="connsiteY22188" fmla="*/ 275558 h 1405699"/>
              <a:gd name="connsiteX22189" fmla="*/ 758762 w 2810446"/>
              <a:gd name="connsiteY22189" fmla="*/ 278702 h 1405699"/>
              <a:gd name="connsiteX22190" fmla="*/ 766191 w 2810446"/>
              <a:gd name="connsiteY22190" fmla="*/ 267748 h 1405699"/>
              <a:gd name="connsiteX22191" fmla="*/ 769334 w 2810446"/>
              <a:gd name="connsiteY22191" fmla="*/ 264605 h 1405699"/>
              <a:gd name="connsiteX22192" fmla="*/ 766191 w 2810446"/>
              <a:gd name="connsiteY22192" fmla="*/ 261461 h 1405699"/>
              <a:gd name="connsiteX22193" fmla="*/ 763048 w 2810446"/>
              <a:gd name="connsiteY22193" fmla="*/ 264605 h 1405699"/>
              <a:gd name="connsiteX22194" fmla="*/ 766191 w 2810446"/>
              <a:gd name="connsiteY22194" fmla="*/ 267748 h 1405699"/>
              <a:gd name="connsiteX22195" fmla="*/ 773716 w 2810446"/>
              <a:gd name="connsiteY22195" fmla="*/ 256889 h 1405699"/>
              <a:gd name="connsiteX22196" fmla="*/ 776859 w 2810446"/>
              <a:gd name="connsiteY22196" fmla="*/ 253746 h 1405699"/>
              <a:gd name="connsiteX22197" fmla="*/ 773716 w 2810446"/>
              <a:gd name="connsiteY22197" fmla="*/ 250603 h 1405699"/>
              <a:gd name="connsiteX22198" fmla="*/ 770573 w 2810446"/>
              <a:gd name="connsiteY22198" fmla="*/ 253746 h 1405699"/>
              <a:gd name="connsiteX22199" fmla="*/ 773716 w 2810446"/>
              <a:gd name="connsiteY22199" fmla="*/ 256889 h 1405699"/>
              <a:gd name="connsiteX22200" fmla="*/ 781526 w 2810446"/>
              <a:gd name="connsiteY22200" fmla="*/ 246221 h 1405699"/>
              <a:gd name="connsiteX22201" fmla="*/ 784670 w 2810446"/>
              <a:gd name="connsiteY22201" fmla="*/ 243078 h 1405699"/>
              <a:gd name="connsiteX22202" fmla="*/ 781526 w 2810446"/>
              <a:gd name="connsiteY22202" fmla="*/ 239935 h 1405699"/>
              <a:gd name="connsiteX22203" fmla="*/ 778383 w 2810446"/>
              <a:gd name="connsiteY22203" fmla="*/ 243078 h 1405699"/>
              <a:gd name="connsiteX22204" fmla="*/ 781526 w 2810446"/>
              <a:gd name="connsiteY22204" fmla="*/ 246221 h 1405699"/>
              <a:gd name="connsiteX22205" fmla="*/ 789432 w 2810446"/>
              <a:gd name="connsiteY22205" fmla="*/ 235649 h 1405699"/>
              <a:gd name="connsiteX22206" fmla="*/ 792575 w 2810446"/>
              <a:gd name="connsiteY22206" fmla="*/ 232505 h 1405699"/>
              <a:gd name="connsiteX22207" fmla="*/ 789432 w 2810446"/>
              <a:gd name="connsiteY22207" fmla="*/ 229362 h 1405699"/>
              <a:gd name="connsiteX22208" fmla="*/ 786289 w 2810446"/>
              <a:gd name="connsiteY22208" fmla="*/ 232505 h 1405699"/>
              <a:gd name="connsiteX22209" fmla="*/ 789432 w 2810446"/>
              <a:gd name="connsiteY22209" fmla="*/ 235649 h 1405699"/>
              <a:gd name="connsiteX22210" fmla="*/ 849821 w 2810446"/>
              <a:gd name="connsiteY22210" fmla="*/ 165544 h 1405699"/>
              <a:gd name="connsiteX22211" fmla="*/ 852964 w 2810446"/>
              <a:gd name="connsiteY22211" fmla="*/ 162401 h 1405699"/>
              <a:gd name="connsiteX22212" fmla="*/ 849821 w 2810446"/>
              <a:gd name="connsiteY22212" fmla="*/ 159258 h 1405699"/>
              <a:gd name="connsiteX22213" fmla="*/ 846677 w 2810446"/>
              <a:gd name="connsiteY22213" fmla="*/ 162401 h 1405699"/>
              <a:gd name="connsiteX22214" fmla="*/ 849821 w 2810446"/>
              <a:gd name="connsiteY22214" fmla="*/ 165544 h 1405699"/>
              <a:gd name="connsiteX22215" fmla="*/ 859155 w 2810446"/>
              <a:gd name="connsiteY22215" fmla="*/ 156115 h 1405699"/>
              <a:gd name="connsiteX22216" fmla="*/ 862298 w 2810446"/>
              <a:gd name="connsiteY22216" fmla="*/ 152972 h 1405699"/>
              <a:gd name="connsiteX22217" fmla="*/ 859155 w 2810446"/>
              <a:gd name="connsiteY22217" fmla="*/ 149828 h 1405699"/>
              <a:gd name="connsiteX22218" fmla="*/ 856012 w 2810446"/>
              <a:gd name="connsiteY22218" fmla="*/ 152972 h 1405699"/>
              <a:gd name="connsiteX22219" fmla="*/ 859155 w 2810446"/>
              <a:gd name="connsiteY22219" fmla="*/ 156115 h 1405699"/>
              <a:gd name="connsiteX22220" fmla="*/ 868585 w 2810446"/>
              <a:gd name="connsiteY22220" fmla="*/ 146876 h 1405699"/>
              <a:gd name="connsiteX22221" fmla="*/ 871728 w 2810446"/>
              <a:gd name="connsiteY22221" fmla="*/ 143732 h 1405699"/>
              <a:gd name="connsiteX22222" fmla="*/ 868585 w 2810446"/>
              <a:gd name="connsiteY22222" fmla="*/ 140589 h 1405699"/>
              <a:gd name="connsiteX22223" fmla="*/ 865442 w 2810446"/>
              <a:gd name="connsiteY22223" fmla="*/ 143732 h 1405699"/>
              <a:gd name="connsiteX22224" fmla="*/ 868585 w 2810446"/>
              <a:gd name="connsiteY22224" fmla="*/ 146876 h 1405699"/>
              <a:gd name="connsiteX22225" fmla="*/ 878205 w 2810446"/>
              <a:gd name="connsiteY22225" fmla="*/ 137732 h 1405699"/>
              <a:gd name="connsiteX22226" fmla="*/ 881348 w 2810446"/>
              <a:gd name="connsiteY22226" fmla="*/ 134588 h 1405699"/>
              <a:gd name="connsiteX22227" fmla="*/ 878205 w 2810446"/>
              <a:gd name="connsiteY22227" fmla="*/ 131445 h 1405699"/>
              <a:gd name="connsiteX22228" fmla="*/ 875062 w 2810446"/>
              <a:gd name="connsiteY22228" fmla="*/ 134588 h 1405699"/>
              <a:gd name="connsiteX22229" fmla="*/ 878205 w 2810446"/>
              <a:gd name="connsiteY22229" fmla="*/ 137732 h 1405699"/>
              <a:gd name="connsiteX22230" fmla="*/ 887921 w 2810446"/>
              <a:gd name="connsiteY22230" fmla="*/ 128873 h 1405699"/>
              <a:gd name="connsiteX22231" fmla="*/ 891064 w 2810446"/>
              <a:gd name="connsiteY22231" fmla="*/ 125730 h 1405699"/>
              <a:gd name="connsiteX22232" fmla="*/ 887921 w 2810446"/>
              <a:gd name="connsiteY22232" fmla="*/ 122587 h 1405699"/>
              <a:gd name="connsiteX22233" fmla="*/ 884777 w 2810446"/>
              <a:gd name="connsiteY22233" fmla="*/ 125730 h 1405699"/>
              <a:gd name="connsiteX22234" fmla="*/ 887921 w 2810446"/>
              <a:gd name="connsiteY22234" fmla="*/ 128873 h 1405699"/>
              <a:gd name="connsiteX22235" fmla="*/ 897827 w 2810446"/>
              <a:gd name="connsiteY22235" fmla="*/ 120110 h 1405699"/>
              <a:gd name="connsiteX22236" fmla="*/ 900970 w 2810446"/>
              <a:gd name="connsiteY22236" fmla="*/ 116967 h 1405699"/>
              <a:gd name="connsiteX22237" fmla="*/ 897827 w 2810446"/>
              <a:gd name="connsiteY22237" fmla="*/ 113824 h 1405699"/>
              <a:gd name="connsiteX22238" fmla="*/ 894683 w 2810446"/>
              <a:gd name="connsiteY22238" fmla="*/ 116967 h 1405699"/>
              <a:gd name="connsiteX22239" fmla="*/ 897827 w 2810446"/>
              <a:gd name="connsiteY22239" fmla="*/ 120110 h 1405699"/>
              <a:gd name="connsiteX22240" fmla="*/ 907923 w 2810446"/>
              <a:gd name="connsiteY22240" fmla="*/ 111443 h 1405699"/>
              <a:gd name="connsiteX22241" fmla="*/ 911066 w 2810446"/>
              <a:gd name="connsiteY22241" fmla="*/ 108299 h 1405699"/>
              <a:gd name="connsiteX22242" fmla="*/ 907923 w 2810446"/>
              <a:gd name="connsiteY22242" fmla="*/ 105156 h 1405699"/>
              <a:gd name="connsiteX22243" fmla="*/ 904780 w 2810446"/>
              <a:gd name="connsiteY22243" fmla="*/ 108299 h 1405699"/>
              <a:gd name="connsiteX22244" fmla="*/ 907923 w 2810446"/>
              <a:gd name="connsiteY22244" fmla="*/ 111443 h 1405699"/>
              <a:gd name="connsiteX22245" fmla="*/ 918115 w 2810446"/>
              <a:gd name="connsiteY22245" fmla="*/ 103061 h 1405699"/>
              <a:gd name="connsiteX22246" fmla="*/ 921258 w 2810446"/>
              <a:gd name="connsiteY22246" fmla="*/ 99917 h 1405699"/>
              <a:gd name="connsiteX22247" fmla="*/ 918115 w 2810446"/>
              <a:gd name="connsiteY22247" fmla="*/ 96774 h 1405699"/>
              <a:gd name="connsiteX22248" fmla="*/ 914972 w 2810446"/>
              <a:gd name="connsiteY22248" fmla="*/ 99917 h 1405699"/>
              <a:gd name="connsiteX22249" fmla="*/ 918115 w 2810446"/>
              <a:gd name="connsiteY22249" fmla="*/ 103061 h 1405699"/>
              <a:gd name="connsiteX22250" fmla="*/ 928497 w 2810446"/>
              <a:gd name="connsiteY22250" fmla="*/ 94774 h 1405699"/>
              <a:gd name="connsiteX22251" fmla="*/ 931640 w 2810446"/>
              <a:gd name="connsiteY22251" fmla="*/ 91631 h 1405699"/>
              <a:gd name="connsiteX22252" fmla="*/ 928497 w 2810446"/>
              <a:gd name="connsiteY22252" fmla="*/ 88487 h 1405699"/>
              <a:gd name="connsiteX22253" fmla="*/ 925354 w 2810446"/>
              <a:gd name="connsiteY22253" fmla="*/ 91631 h 1405699"/>
              <a:gd name="connsiteX22254" fmla="*/ 928497 w 2810446"/>
              <a:gd name="connsiteY22254" fmla="*/ 94774 h 1405699"/>
              <a:gd name="connsiteX22255" fmla="*/ 938975 w 2810446"/>
              <a:gd name="connsiteY22255" fmla="*/ 86773 h 1405699"/>
              <a:gd name="connsiteX22256" fmla="*/ 942118 w 2810446"/>
              <a:gd name="connsiteY22256" fmla="*/ 83630 h 1405699"/>
              <a:gd name="connsiteX22257" fmla="*/ 938975 w 2810446"/>
              <a:gd name="connsiteY22257" fmla="*/ 80486 h 1405699"/>
              <a:gd name="connsiteX22258" fmla="*/ 935831 w 2810446"/>
              <a:gd name="connsiteY22258" fmla="*/ 83630 h 1405699"/>
              <a:gd name="connsiteX22259" fmla="*/ 938975 w 2810446"/>
              <a:gd name="connsiteY22259" fmla="*/ 86773 h 1405699"/>
              <a:gd name="connsiteX22260" fmla="*/ 949547 w 2810446"/>
              <a:gd name="connsiteY22260" fmla="*/ 78867 h 1405699"/>
              <a:gd name="connsiteX22261" fmla="*/ 952690 w 2810446"/>
              <a:gd name="connsiteY22261" fmla="*/ 75724 h 1405699"/>
              <a:gd name="connsiteX22262" fmla="*/ 949547 w 2810446"/>
              <a:gd name="connsiteY22262" fmla="*/ 72581 h 1405699"/>
              <a:gd name="connsiteX22263" fmla="*/ 946404 w 2810446"/>
              <a:gd name="connsiteY22263" fmla="*/ 75724 h 1405699"/>
              <a:gd name="connsiteX22264" fmla="*/ 949547 w 2810446"/>
              <a:gd name="connsiteY22264" fmla="*/ 78867 h 1405699"/>
              <a:gd name="connsiteX22265" fmla="*/ 960311 w 2810446"/>
              <a:gd name="connsiteY22265" fmla="*/ 71152 h 1405699"/>
              <a:gd name="connsiteX22266" fmla="*/ 963454 w 2810446"/>
              <a:gd name="connsiteY22266" fmla="*/ 68009 h 1405699"/>
              <a:gd name="connsiteX22267" fmla="*/ 960311 w 2810446"/>
              <a:gd name="connsiteY22267" fmla="*/ 64865 h 1405699"/>
              <a:gd name="connsiteX22268" fmla="*/ 957167 w 2810446"/>
              <a:gd name="connsiteY22268" fmla="*/ 68009 h 1405699"/>
              <a:gd name="connsiteX22269" fmla="*/ 960311 w 2810446"/>
              <a:gd name="connsiteY22269" fmla="*/ 71152 h 1405699"/>
              <a:gd name="connsiteX22270" fmla="*/ 971169 w 2810446"/>
              <a:gd name="connsiteY22270" fmla="*/ 63627 h 1405699"/>
              <a:gd name="connsiteX22271" fmla="*/ 974312 w 2810446"/>
              <a:gd name="connsiteY22271" fmla="*/ 60484 h 1405699"/>
              <a:gd name="connsiteX22272" fmla="*/ 971169 w 2810446"/>
              <a:gd name="connsiteY22272" fmla="*/ 57341 h 1405699"/>
              <a:gd name="connsiteX22273" fmla="*/ 968026 w 2810446"/>
              <a:gd name="connsiteY22273" fmla="*/ 60484 h 1405699"/>
              <a:gd name="connsiteX22274" fmla="*/ 971169 w 2810446"/>
              <a:gd name="connsiteY22274" fmla="*/ 63627 h 1405699"/>
              <a:gd name="connsiteX22275" fmla="*/ 982218 w 2810446"/>
              <a:gd name="connsiteY22275" fmla="*/ 56293 h 1405699"/>
              <a:gd name="connsiteX22276" fmla="*/ 985361 w 2810446"/>
              <a:gd name="connsiteY22276" fmla="*/ 53150 h 1405699"/>
              <a:gd name="connsiteX22277" fmla="*/ 982218 w 2810446"/>
              <a:gd name="connsiteY22277" fmla="*/ 50006 h 1405699"/>
              <a:gd name="connsiteX22278" fmla="*/ 979075 w 2810446"/>
              <a:gd name="connsiteY22278" fmla="*/ 53150 h 1405699"/>
              <a:gd name="connsiteX22279" fmla="*/ 982218 w 2810446"/>
              <a:gd name="connsiteY22279" fmla="*/ 56293 h 1405699"/>
              <a:gd name="connsiteX22280" fmla="*/ 993362 w 2810446"/>
              <a:gd name="connsiteY22280" fmla="*/ 49054 h 1405699"/>
              <a:gd name="connsiteX22281" fmla="*/ 996506 w 2810446"/>
              <a:gd name="connsiteY22281" fmla="*/ 45911 h 1405699"/>
              <a:gd name="connsiteX22282" fmla="*/ 993362 w 2810446"/>
              <a:gd name="connsiteY22282" fmla="*/ 42767 h 1405699"/>
              <a:gd name="connsiteX22283" fmla="*/ 990219 w 2810446"/>
              <a:gd name="connsiteY22283" fmla="*/ 45911 h 1405699"/>
              <a:gd name="connsiteX22284" fmla="*/ 993362 w 2810446"/>
              <a:gd name="connsiteY22284" fmla="*/ 49054 h 1405699"/>
              <a:gd name="connsiteX22285" fmla="*/ 1004602 w 2810446"/>
              <a:gd name="connsiteY22285" fmla="*/ 42101 h 1405699"/>
              <a:gd name="connsiteX22286" fmla="*/ 1007745 w 2810446"/>
              <a:gd name="connsiteY22286" fmla="*/ 38957 h 1405699"/>
              <a:gd name="connsiteX22287" fmla="*/ 1004602 w 2810446"/>
              <a:gd name="connsiteY22287" fmla="*/ 35814 h 1405699"/>
              <a:gd name="connsiteX22288" fmla="*/ 1001459 w 2810446"/>
              <a:gd name="connsiteY22288" fmla="*/ 38957 h 1405699"/>
              <a:gd name="connsiteX22289" fmla="*/ 1004602 w 2810446"/>
              <a:gd name="connsiteY22289" fmla="*/ 42101 h 1405699"/>
              <a:gd name="connsiteX22290" fmla="*/ 1015937 w 2810446"/>
              <a:gd name="connsiteY22290" fmla="*/ 35338 h 1405699"/>
              <a:gd name="connsiteX22291" fmla="*/ 1019080 w 2810446"/>
              <a:gd name="connsiteY22291" fmla="*/ 32195 h 1405699"/>
              <a:gd name="connsiteX22292" fmla="*/ 1015937 w 2810446"/>
              <a:gd name="connsiteY22292" fmla="*/ 29051 h 1405699"/>
              <a:gd name="connsiteX22293" fmla="*/ 1012793 w 2810446"/>
              <a:gd name="connsiteY22293" fmla="*/ 32195 h 1405699"/>
              <a:gd name="connsiteX22294" fmla="*/ 1015937 w 2810446"/>
              <a:gd name="connsiteY22294" fmla="*/ 35338 h 1405699"/>
              <a:gd name="connsiteX22295" fmla="*/ 1027367 w 2810446"/>
              <a:gd name="connsiteY22295" fmla="*/ 28766 h 1405699"/>
              <a:gd name="connsiteX22296" fmla="*/ 1030510 w 2810446"/>
              <a:gd name="connsiteY22296" fmla="*/ 25622 h 1405699"/>
              <a:gd name="connsiteX22297" fmla="*/ 1027367 w 2810446"/>
              <a:gd name="connsiteY22297" fmla="*/ 22479 h 1405699"/>
              <a:gd name="connsiteX22298" fmla="*/ 1024223 w 2810446"/>
              <a:gd name="connsiteY22298" fmla="*/ 25622 h 1405699"/>
              <a:gd name="connsiteX22299" fmla="*/ 1027367 w 2810446"/>
              <a:gd name="connsiteY22299" fmla="*/ 28766 h 1405699"/>
              <a:gd name="connsiteX22300" fmla="*/ 1038987 w 2810446"/>
              <a:gd name="connsiteY22300" fmla="*/ 22384 h 1405699"/>
              <a:gd name="connsiteX22301" fmla="*/ 1042130 w 2810446"/>
              <a:gd name="connsiteY22301" fmla="*/ 19241 h 1405699"/>
              <a:gd name="connsiteX22302" fmla="*/ 1038987 w 2810446"/>
              <a:gd name="connsiteY22302" fmla="*/ 16097 h 1405699"/>
              <a:gd name="connsiteX22303" fmla="*/ 1035844 w 2810446"/>
              <a:gd name="connsiteY22303" fmla="*/ 19241 h 1405699"/>
              <a:gd name="connsiteX22304" fmla="*/ 1038987 w 2810446"/>
              <a:gd name="connsiteY22304" fmla="*/ 22384 h 1405699"/>
              <a:gd name="connsiteX22305" fmla="*/ 1050703 w 2810446"/>
              <a:gd name="connsiteY22305" fmla="*/ 16193 h 1405699"/>
              <a:gd name="connsiteX22306" fmla="*/ 1053846 w 2810446"/>
              <a:gd name="connsiteY22306" fmla="*/ 13049 h 1405699"/>
              <a:gd name="connsiteX22307" fmla="*/ 1050703 w 2810446"/>
              <a:gd name="connsiteY22307" fmla="*/ 9906 h 1405699"/>
              <a:gd name="connsiteX22308" fmla="*/ 1047560 w 2810446"/>
              <a:gd name="connsiteY22308" fmla="*/ 13049 h 1405699"/>
              <a:gd name="connsiteX22309" fmla="*/ 1050703 w 2810446"/>
              <a:gd name="connsiteY22309" fmla="*/ 16193 h 1405699"/>
              <a:gd name="connsiteX22310" fmla="*/ 1062514 w 2810446"/>
              <a:gd name="connsiteY22310" fmla="*/ 10192 h 1405699"/>
              <a:gd name="connsiteX22311" fmla="*/ 1065657 w 2810446"/>
              <a:gd name="connsiteY22311" fmla="*/ 7049 h 1405699"/>
              <a:gd name="connsiteX22312" fmla="*/ 1062514 w 2810446"/>
              <a:gd name="connsiteY22312" fmla="*/ 3905 h 1405699"/>
              <a:gd name="connsiteX22313" fmla="*/ 1059371 w 2810446"/>
              <a:gd name="connsiteY22313" fmla="*/ 7049 h 1405699"/>
              <a:gd name="connsiteX22314" fmla="*/ 1062514 w 2810446"/>
              <a:gd name="connsiteY22314" fmla="*/ 10192 h 1405699"/>
              <a:gd name="connsiteX22315" fmla="*/ 1993297 w 2810446"/>
              <a:gd name="connsiteY22315" fmla="*/ 189738 h 1405699"/>
              <a:gd name="connsiteX22316" fmla="*/ 1996440 w 2810446"/>
              <a:gd name="connsiteY22316" fmla="*/ 186595 h 1405699"/>
              <a:gd name="connsiteX22317" fmla="*/ 1993297 w 2810446"/>
              <a:gd name="connsiteY22317" fmla="*/ 183452 h 1405699"/>
              <a:gd name="connsiteX22318" fmla="*/ 1990154 w 2810446"/>
              <a:gd name="connsiteY22318" fmla="*/ 186595 h 1405699"/>
              <a:gd name="connsiteX22319" fmla="*/ 1993297 w 2810446"/>
              <a:gd name="connsiteY22319" fmla="*/ 189738 h 1405699"/>
              <a:gd name="connsiteX22320" fmla="*/ 2001964 w 2810446"/>
              <a:gd name="connsiteY22320" fmla="*/ 199644 h 1405699"/>
              <a:gd name="connsiteX22321" fmla="*/ 2005108 w 2810446"/>
              <a:gd name="connsiteY22321" fmla="*/ 196501 h 1405699"/>
              <a:gd name="connsiteX22322" fmla="*/ 2001964 w 2810446"/>
              <a:gd name="connsiteY22322" fmla="*/ 193358 h 1405699"/>
              <a:gd name="connsiteX22323" fmla="*/ 1998821 w 2810446"/>
              <a:gd name="connsiteY22323" fmla="*/ 196501 h 1405699"/>
              <a:gd name="connsiteX22324" fmla="*/ 2001964 w 2810446"/>
              <a:gd name="connsiteY22324" fmla="*/ 199644 h 1405699"/>
              <a:gd name="connsiteX22325" fmla="*/ 2010537 w 2810446"/>
              <a:gd name="connsiteY22325" fmla="*/ 209741 h 1405699"/>
              <a:gd name="connsiteX22326" fmla="*/ 2013680 w 2810446"/>
              <a:gd name="connsiteY22326" fmla="*/ 206597 h 1405699"/>
              <a:gd name="connsiteX22327" fmla="*/ 2010537 w 2810446"/>
              <a:gd name="connsiteY22327" fmla="*/ 203454 h 1405699"/>
              <a:gd name="connsiteX22328" fmla="*/ 2007394 w 2810446"/>
              <a:gd name="connsiteY22328" fmla="*/ 206597 h 1405699"/>
              <a:gd name="connsiteX22329" fmla="*/ 2010537 w 2810446"/>
              <a:gd name="connsiteY22329" fmla="*/ 209741 h 1405699"/>
              <a:gd name="connsiteX22330" fmla="*/ 2018919 w 2810446"/>
              <a:gd name="connsiteY22330" fmla="*/ 220028 h 1405699"/>
              <a:gd name="connsiteX22331" fmla="*/ 2022062 w 2810446"/>
              <a:gd name="connsiteY22331" fmla="*/ 216884 h 1405699"/>
              <a:gd name="connsiteX22332" fmla="*/ 2018919 w 2810446"/>
              <a:gd name="connsiteY22332" fmla="*/ 213741 h 1405699"/>
              <a:gd name="connsiteX22333" fmla="*/ 2015776 w 2810446"/>
              <a:gd name="connsiteY22333" fmla="*/ 216884 h 1405699"/>
              <a:gd name="connsiteX22334" fmla="*/ 2018919 w 2810446"/>
              <a:gd name="connsiteY22334" fmla="*/ 220028 h 1405699"/>
              <a:gd name="connsiteX22335" fmla="*/ 2027111 w 2810446"/>
              <a:gd name="connsiteY22335" fmla="*/ 230410 h 1405699"/>
              <a:gd name="connsiteX22336" fmla="*/ 2030254 w 2810446"/>
              <a:gd name="connsiteY22336" fmla="*/ 227267 h 1405699"/>
              <a:gd name="connsiteX22337" fmla="*/ 2027111 w 2810446"/>
              <a:gd name="connsiteY22337" fmla="*/ 224123 h 1405699"/>
              <a:gd name="connsiteX22338" fmla="*/ 2023967 w 2810446"/>
              <a:gd name="connsiteY22338" fmla="*/ 227267 h 1405699"/>
              <a:gd name="connsiteX22339" fmla="*/ 2027111 w 2810446"/>
              <a:gd name="connsiteY22339" fmla="*/ 230410 h 1405699"/>
              <a:gd name="connsiteX22340" fmla="*/ 2035112 w 2810446"/>
              <a:gd name="connsiteY22340" fmla="*/ 240887 h 1405699"/>
              <a:gd name="connsiteX22341" fmla="*/ 2038255 w 2810446"/>
              <a:gd name="connsiteY22341" fmla="*/ 237744 h 1405699"/>
              <a:gd name="connsiteX22342" fmla="*/ 2035112 w 2810446"/>
              <a:gd name="connsiteY22342" fmla="*/ 234601 h 1405699"/>
              <a:gd name="connsiteX22343" fmla="*/ 2031968 w 2810446"/>
              <a:gd name="connsiteY22343" fmla="*/ 237744 h 1405699"/>
              <a:gd name="connsiteX22344" fmla="*/ 2035112 w 2810446"/>
              <a:gd name="connsiteY22344" fmla="*/ 240887 h 1405699"/>
              <a:gd name="connsiteX22345" fmla="*/ 2043017 w 2810446"/>
              <a:gd name="connsiteY22345" fmla="*/ 251555 h 1405699"/>
              <a:gd name="connsiteX22346" fmla="*/ 2046161 w 2810446"/>
              <a:gd name="connsiteY22346" fmla="*/ 248412 h 1405699"/>
              <a:gd name="connsiteX22347" fmla="*/ 2043017 w 2810446"/>
              <a:gd name="connsiteY22347" fmla="*/ 245269 h 1405699"/>
              <a:gd name="connsiteX22348" fmla="*/ 2039874 w 2810446"/>
              <a:gd name="connsiteY22348" fmla="*/ 248412 h 1405699"/>
              <a:gd name="connsiteX22349" fmla="*/ 2043017 w 2810446"/>
              <a:gd name="connsiteY22349" fmla="*/ 251555 h 1405699"/>
              <a:gd name="connsiteX22350" fmla="*/ 2050637 w 2810446"/>
              <a:gd name="connsiteY22350" fmla="*/ 262319 h 1405699"/>
              <a:gd name="connsiteX22351" fmla="*/ 2053781 w 2810446"/>
              <a:gd name="connsiteY22351" fmla="*/ 259175 h 1405699"/>
              <a:gd name="connsiteX22352" fmla="*/ 2050637 w 2810446"/>
              <a:gd name="connsiteY22352" fmla="*/ 256032 h 1405699"/>
              <a:gd name="connsiteX22353" fmla="*/ 2047494 w 2810446"/>
              <a:gd name="connsiteY22353" fmla="*/ 259175 h 1405699"/>
              <a:gd name="connsiteX22354" fmla="*/ 2050637 w 2810446"/>
              <a:gd name="connsiteY22354" fmla="*/ 262319 h 1405699"/>
              <a:gd name="connsiteX22355" fmla="*/ 2058162 w 2810446"/>
              <a:gd name="connsiteY22355" fmla="*/ 273272 h 1405699"/>
              <a:gd name="connsiteX22356" fmla="*/ 2061305 w 2810446"/>
              <a:gd name="connsiteY22356" fmla="*/ 270129 h 1405699"/>
              <a:gd name="connsiteX22357" fmla="*/ 2058162 w 2810446"/>
              <a:gd name="connsiteY22357" fmla="*/ 266986 h 1405699"/>
              <a:gd name="connsiteX22358" fmla="*/ 2055019 w 2810446"/>
              <a:gd name="connsiteY22358" fmla="*/ 270129 h 1405699"/>
              <a:gd name="connsiteX22359" fmla="*/ 2058162 w 2810446"/>
              <a:gd name="connsiteY22359" fmla="*/ 273272 h 1405699"/>
              <a:gd name="connsiteX22360" fmla="*/ 2065401 w 2810446"/>
              <a:gd name="connsiteY22360" fmla="*/ 284226 h 1405699"/>
              <a:gd name="connsiteX22361" fmla="*/ 2068544 w 2810446"/>
              <a:gd name="connsiteY22361" fmla="*/ 281083 h 1405699"/>
              <a:gd name="connsiteX22362" fmla="*/ 2065401 w 2810446"/>
              <a:gd name="connsiteY22362" fmla="*/ 277940 h 1405699"/>
              <a:gd name="connsiteX22363" fmla="*/ 2062258 w 2810446"/>
              <a:gd name="connsiteY22363" fmla="*/ 281083 h 1405699"/>
              <a:gd name="connsiteX22364" fmla="*/ 2065401 w 2810446"/>
              <a:gd name="connsiteY22364" fmla="*/ 284226 h 1405699"/>
              <a:gd name="connsiteX22365" fmla="*/ 2072545 w 2810446"/>
              <a:gd name="connsiteY22365" fmla="*/ 295466 h 1405699"/>
              <a:gd name="connsiteX22366" fmla="*/ 2075688 w 2810446"/>
              <a:gd name="connsiteY22366" fmla="*/ 292322 h 1405699"/>
              <a:gd name="connsiteX22367" fmla="*/ 2072545 w 2810446"/>
              <a:gd name="connsiteY22367" fmla="*/ 289179 h 1405699"/>
              <a:gd name="connsiteX22368" fmla="*/ 2069402 w 2810446"/>
              <a:gd name="connsiteY22368" fmla="*/ 292322 h 1405699"/>
              <a:gd name="connsiteX22369" fmla="*/ 2072545 w 2810446"/>
              <a:gd name="connsiteY22369" fmla="*/ 295466 h 1405699"/>
              <a:gd name="connsiteX22370" fmla="*/ 2079498 w 2810446"/>
              <a:gd name="connsiteY22370" fmla="*/ 306705 h 1405699"/>
              <a:gd name="connsiteX22371" fmla="*/ 2082641 w 2810446"/>
              <a:gd name="connsiteY22371" fmla="*/ 303562 h 1405699"/>
              <a:gd name="connsiteX22372" fmla="*/ 2079498 w 2810446"/>
              <a:gd name="connsiteY22372" fmla="*/ 300419 h 1405699"/>
              <a:gd name="connsiteX22373" fmla="*/ 2076355 w 2810446"/>
              <a:gd name="connsiteY22373" fmla="*/ 303562 h 1405699"/>
              <a:gd name="connsiteX22374" fmla="*/ 2079498 w 2810446"/>
              <a:gd name="connsiteY22374" fmla="*/ 306705 h 1405699"/>
              <a:gd name="connsiteX22375" fmla="*/ 2086166 w 2810446"/>
              <a:gd name="connsiteY22375" fmla="*/ 318135 h 1405699"/>
              <a:gd name="connsiteX22376" fmla="*/ 2089309 w 2810446"/>
              <a:gd name="connsiteY22376" fmla="*/ 314992 h 1405699"/>
              <a:gd name="connsiteX22377" fmla="*/ 2086166 w 2810446"/>
              <a:gd name="connsiteY22377" fmla="*/ 311849 h 1405699"/>
              <a:gd name="connsiteX22378" fmla="*/ 2083022 w 2810446"/>
              <a:gd name="connsiteY22378" fmla="*/ 314992 h 1405699"/>
              <a:gd name="connsiteX22379" fmla="*/ 2086166 w 2810446"/>
              <a:gd name="connsiteY22379" fmla="*/ 318135 h 1405699"/>
              <a:gd name="connsiteX22380" fmla="*/ 2092738 w 2810446"/>
              <a:gd name="connsiteY22380" fmla="*/ 329565 h 1405699"/>
              <a:gd name="connsiteX22381" fmla="*/ 2095881 w 2810446"/>
              <a:gd name="connsiteY22381" fmla="*/ 326422 h 1405699"/>
              <a:gd name="connsiteX22382" fmla="*/ 2092738 w 2810446"/>
              <a:gd name="connsiteY22382" fmla="*/ 323279 h 1405699"/>
              <a:gd name="connsiteX22383" fmla="*/ 2089595 w 2810446"/>
              <a:gd name="connsiteY22383" fmla="*/ 326422 h 1405699"/>
              <a:gd name="connsiteX22384" fmla="*/ 2092738 w 2810446"/>
              <a:gd name="connsiteY22384" fmla="*/ 329565 h 1405699"/>
              <a:gd name="connsiteX22385" fmla="*/ 2099024 w 2810446"/>
              <a:gd name="connsiteY22385" fmla="*/ 341186 h 1405699"/>
              <a:gd name="connsiteX22386" fmla="*/ 2102168 w 2810446"/>
              <a:gd name="connsiteY22386" fmla="*/ 338042 h 1405699"/>
              <a:gd name="connsiteX22387" fmla="*/ 2099024 w 2810446"/>
              <a:gd name="connsiteY22387" fmla="*/ 334899 h 1405699"/>
              <a:gd name="connsiteX22388" fmla="*/ 2095881 w 2810446"/>
              <a:gd name="connsiteY22388" fmla="*/ 338042 h 1405699"/>
              <a:gd name="connsiteX22389" fmla="*/ 2099024 w 2810446"/>
              <a:gd name="connsiteY22389" fmla="*/ 341186 h 1405699"/>
              <a:gd name="connsiteX22390" fmla="*/ 2105216 w 2810446"/>
              <a:gd name="connsiteY22390" fmla="*/ 352901 h 1405699"/>
              <a:gd name="connsiteX22391" fmla="*/ 2108359 w 2810446"/>
              <a:gd name="connsiteY22391" fmla="*/ 349758 h 1405699"/>
              <a:gd name="connsiteX22392" fmla="*/ 2105216 w 2810446"/>
              <a:gd name="connsiteY22392" fmla="*/ 346615 h 1405699"/>
              <a:gd name="connsiteX22393" fmla="*/ 2102072 w 2810446"/>
              <a:gd name="connsiteY22393" fmla="*/ 349758 h 1405699"/>
              <a:gd name="connsiteX22394" fmla="*/ 2105216 w 2810446"/>
              <a:gd name="connsiteY22394" fmla="*/ 352901 h 1405699"/>
              <a:gd name="connsiteX22395" fmla="*/ 2111121 w 2810446"/>
              <a:gd name="connsiteY22395" fmla="*/ 364712 h 1405699"/>
              <a:gd name="connsiteX22396" fmla="*/ 2114264 w 2810446"/>
              <a:gd name="connsiteY22396" fmla="*/ 361569 h 1405699"/>
              <a:gd name="connsiteX22397" fmla="*/ 2111121 w 2810446"/>
              <a:gd name="connsiteY22397" fmla="*/ 358426 h 1405699"/>
              <a:gd name="connsiteX22398" fmla="*/ 2107978 w 2810446"/>
              <a:gd name="connsiteY22398" fmla="*/ 361569 h 1405699"/>
              <a:gd name="connsiteX22399" fmla="*/ 2111121 w 2810446"/>
              <a:gd name="connsiteY22399" fmla="*/ 364712 h 1405699"/>
              <a:gd name="connsiteX22400" fmla="*/ 2116836 w 2810446"/>
              <a:gd name="connsiteY22400" fmla="*/ 376619 h 1405699"/>
              <a:gd name="connsiteX22401" fmla="*/ 2119979 w 2810446"/>
              <a:gd name="connsiteY22401" fmla="*/ 373475 h 1405699"/>
              <a:gd name="connsiteX22402" fmla="*/ 2116836 w 2810446"/>
              <a:gd name="connsiteY22402" fmla="*/ 370332 h 1405699"/>
              <a:gd name="connsiteX22403" fmla="*/ 2113693 w 2810446"/>
              <a:gd name="connsiteY22403" fmla="*/ 373475 h 1405699"/>
              <a:gd name="connsiteX22404" fmla="*/ 2116836 w 2810446"/>
              <a:gd name="connsiteY22404" fmla="*/ 376619 h 1405699"/>
              <a:gd name="connsiteX22405" fmla="*/ 2122361 w 2810446"/>
              <a:gd name="connsiteY22405" fmla="*/ 388715 h 1405699"/>
              <a:gd name="connsiteX22406" fmla="*/ 2125504 w 2810446"/>
              <a:gd name="connsiteY22406" fmla="*/ 385572 h 1405699"/>
              <a:gd name="connsiteX22407" fmla="*/ 2122361 w 2810446"/>
              <a:gd name="connsiteY22407" fmla="*/ 382429 h 1405699"/>
              <a:gd name="connsiteX22408" fmla="*/ 2119217 w 2810446"/>
              <a:gd name="connsiteY22408" fmla="*/ 385572 h 1405699"/>
              <a:gd name="connsiteX22409" fmla="*/ 2122361 w 2810446"/>
              <a:gd name="connsiteY22409" fmla="*/ 388715 h 1405699"/>
              <a:gd name="connsiteX22410" fmla="*/ 2127695 w 2810446"/>
              <a:gd name="connsiteY22410" fmla="*/ 400812 h 1405699"/>
              <a:gd name="connsiteX22411" fmla="*/ 2130838 w 2810446"/>
              <a:gd name="connsiteY22411" fmla="*/ 397669 h 1405699"/>
              <a:gd name="connsiteX22412" fmla="*/ 2127695 w 2810446"/>
              <a:gd name="connsiteY22412" fmla="*/ 394525 h 1405699"/>
              <a:gd name="connsiteX22413" fmla="*/ 2124551 w 2810446"/>
              <a:gd name="connsiteY22413" fmla="*/ 397669 h 1405699"/>
              <a:gd name="connsiteX22414" fmla="*/ 2127695 w 2810446"/>
              <a:gd name="connsiteY22414" fmla="*/ 400812 h 1405699"/>
              <a:gd name="connsiteX22415" fmla="*/ 2132838 w 2810446"/>
              <a:gd name="connsiteY22415" fmla="*/ 413004 h 1405699"/>
              <a:gd name="connsiteX22416" fmla="*/ 2135981 w 2810446"/>
              <a:gd name="connsiteY22416" fmla="*/ 409861 h 1405699"/>
              <a:gd name="connsiteX22417" fmla="*/ 2132838 w 2810446"/>
              <a:gd name="connsiteY22417" fmla="*/ 406718 h 1405699"/>
              <a:gd name="connsiteX22418" fmla="*/ 2129695 w 2810446"/>
              <a:gd name="connsiteY22418" fmla="*/ 409861 h 1405699"/>
              <a:gd name="connsiteX22419" fmla="*/ 2132838 w 2810446"/>
              <a:gd name="connsiteY22419" fmla="*/ 413004 h 1405699"/>
              <a:gd name="connsiteX22420" fmla="*/ 2137791 w 2810446"/>
              <a:gd name="connsiteY22420" fmla="*/ 425291 h 1405699"/>
              <a:gd name="connsiteX22421" fmla="*/ 2140934 w 2810446"/>
              <a:gd name="connsiteY22421" fmla="*/ 422148 h 1405699"/>
              <a:gd name="connsiteX22422" fmla="*/ 2137791 w 2810446"/>
              <a:gd name="connsiteY22422" fmla="*/ 419005 h 1405699"/>
              <a:gd name="connsiteX22423" fmla="*/ 2134648 w 2810446"/>
              <a:gd name="connsiteY22423" fmla="*/ 422148 h 1405699"/>
              <a:gd name="connsiteX22424" fmla="*/ 2137791 w 2810446"/>
              <a:gd name="connsiteY22424" fmla="*/ 425291 h 1405699"/>
              <a:gd name="connsiteX22425" fmla="*/ 2142458 w 2810446"/>
              <a:gd name="connsiteY22425" fmla="*/ 437579 h 1405699"/>
              <a:gd name="connsiteX22426" fmla="*/ 2145602 w 2810446"/>
              <a:gd name="connsiteY22426" fmla="*/ 434435 h 1405699"/>
              <a:gd name="connsiteX22427" fmla="*/ 2142458 w 2810446"/>
              <a:gd name="connsiteY22427" fmla="*/ 431292 h 1405699"/>
              <a:gd name="connsiteX22428" fmla="*/ 2139315 w 2810446"/>
              <a:gd name="connsiteY22428" fmla="*/ 434435 h 1405699"/>
              <a:gd name="connsiteX22429" fmla="*/ 2142458 w 2810446"/>
              <a:gd name="connsiteY22429" fmla="*/ 437579 h 1405699"/>
              <a:gd name="connsiteX22430" fmla="*/ 2147030 w 2810446"/>
              <a:gd name="connsiteY22430" fmla="*/ 450056 h 1405699"/>
              <a:gd name="connsiteX22431" fmla="*/ 2150174 w 2810446"/>
              <a:gd name="connsiteY22431" fmla="*/ 446913 h 1405699"/>
              <a:gd name="connsiteX22432" fmla="*/ 2147030 w 2810446"/>
              <a:gd name="connsiteY22432" fmla="*/ 443770 h 1405699"/>
              <a:gd name="connsiteX22433" fmla="*/ 2143887 w 2810446"/>
              <a:gd name="connsiteY22433" fmla="*/ 446913 h 1405699"/>
              <a:gd name="connsiteX22434" fmla="*/ 2147030 w 2810446"/>
              <a:gd name="connsiteY22434" fmla="*/ 450056 h 1405699"/>
              <a:gd name="connsiteX22435" fmla="*/ 2151317 w 2810446"/>
              <a:gd name="connsiteY22435" fmla="*/ 462534 h 1405699"/>
              <a:gd name="connsiteX22436" fmla="*/ 2154460 w 2810446"/>
              <a:gd name="connsiteY22436" fmla="*/ 459391 h 1405699"/>
              <a:gd name="connsiteX22437" fmla="*/ 2151317 w 2810446"/>
              <a:gd name="connsiteY22437" fmla="*/ 456248 h 1405699"/>
              <a:gd name="connsiteX22438" fmla="*/ 2148173 w 2810446"/>
              <a:gd name="connsiteY22438" fmla="*/ 459391 h 1405699"/>
              <a:gd name="connsiteX22439" fmla="*/ 2151317 w 2810446"/>
              <a:gd name="connsiteY22439" fmla="*/ 462534 h 1405699"/>
              <a:gd name="connsiteX22440" fmla="*/ 2155412 w 2810446"/>
              <a:gd name="connsiteY22440" fmla="*/ 475107 h 1405699"/>
              <a:gd name="connsiteX22441" fmla="*/ 2158556 w 2810446"/>
              <a:gd name="connsiteY22441" fmla="*/ 471964 h 1405699"/>
              <a:gd name="connsiteX22442" fmla="*/ 2155412 w 2810446"/>
              <a:gd name="connsiteY22442" fmla="*/ 468821 h 1405699"/>
              <a:gd name="connsiteX22443" fmla="*/ 2152269 w 2810446"/>
              <a:gd name="connsiteY22443" fmla="*/ 471964 h 1405699"/>
              <a:gd name="connsiteX22444" fmla="*/ 2155412 w 2810446"/>
              <a:gd name="connsiteY22444" fmla="*/ 475107 h 1405699"/>
              <a:gd name="connsiteX22445" fmla="*/ 2159222 w 2810446"/>
              <a:gd name="connsiteY22445" fmla="*/ 487775 h 1405699"/>
              <a:gd name="connsiteX22446" fmla="*/ 2162366 w 2810446"/>
              <a:gd name="connsiteY22446" fmla="*/ 484632 h 1405699"/>
              <a:gd name="connsiteX22447" fmla="*/ 2159222 w 2810446"/>
              <a:gd name="connsiteY22447" fmla="*/ 481489 h 1405699"/>
              <a:gd name="connsiteX22448" fmla="*/ 2156079 w 2810446"/>
              <a:gd name="connsiteY22448" fmla="*/ 484632 h 1405699"/>
              <a:gd name="connsiteX22449" fmla="*/ 2159222 w 2810446"/>
              <a:gd name="connsiteY22449" fmla="*/ 487775 h 1405699"/>
              <a:gd name="connsiteX22450" fmla="*/ 2162842 w 2810446"/>
              <a:gd name="connsiteY22450" fmla="*/ 500539 h 1405699"/>
              <a:gd name="connsiteX22451" fmla="*/ 2165985 w 2810446"/>
              <a:gd name="connsiteY22451" fmla="*/ 497396 h 1405699"/>
              <a:gd name="connsiteX22452" fmla="*/ 2162842 w 2810446"/>
              <a:gd name="connsiteY22452" fmla="*/ 494252 h 1405699"/>
              <a:gd name="connsiteX22453" fmla="*/ 2159699 w 2810446"/>
              <a:gd name="connsiteY22453" fmla="*/ 497396 h 1405699"/>
              <a:gd name="connsiteX22454" fmla="*/ 2162842 w 2810446"/>
              <a:gd name="connsiteY22454" fmla="*/ 500539 h 1405699"/>
              <a:gd name="connsiteX22455" fmla="*/ 2166271 w 2810446"/>
              <a:gd name="connsiteY22455" fmla="*/ 513302 h 1405699"/>
              <a:gd name="connsiteX22456" fmla="*/ 2169414 w 2810446"/>
              <a:gd name="connsiteY22456" fmla="*/ 510159 h 1405699"/>
              <a:gd name="connsiteX22457" fmla="*/ 2166271 w 2810446"/>
              <a:gd name="connsiteY22457" fmla="*/ 507016 h 1405699"/>
              <a:gd name="connsiteX22458" fmla="*/ 2163128 w 2810446"/>
              <a:gd name="connsiteY22458" fmla="*/ 510159 h 1405699"/>
              <a:gd name="connsiteX22459" fmla="*/ 2166271 w 2810446"/>
              <a:gd name="connsiteY22459" fmla="*/ 513302 h 1405699"/>
              <a:gd name="connsiteX22460" fmla="*/ 2169509 w 2810446"/>
              <a:gd name="connsiteY22460" fmla="*/ 526161 h 1405699"/>
              <a:gd name="connsiteX22461" fmla="*/ 2172653 w 2810446"/>
              <a:gd name="connsiteY22461" fmla="*/ 523018 h 1405699"/>
              <a:gd name="connsiteX22462" fmla="*/ 2169509 w 2810446"/>
              <a:gd name="connsiteY22462" fmla="*/ 519875 h 1405699"/>
              <a:gd name="connsiteX22463" fmla="*/ 2166366 w 2810446"/>
              <a:gd name="connsiteY22463" fmla="*/ 523018 h 1405699"/>
              <a:gd name="connsiteX22464" fmla="*/ 2169509 w 2810446"/>
              <a:gd name="connsiteY22464" fmla="*/ 526161 h 1405699"/>
              <a:gd name="connsiteX22465" fmla="*/ 2172557 w 2810446"/>
              <a:gd name="connsiteY22465" fmla="*/ 539020 h 1405699"/>
              <a:gd name="connsiteX22466" fmla="*/ 2175701 w 2810446"/>
              <a:gd name="connsiteY22466" fmla="*/ 535877 h 1405699"/>
              <a:gd name="connsiteX22467" fmla="*/ 2172557 w 2810446"/>
              <a:gd name="connsiteY22467" fmla="*/ 532733 h 1405699"/>
              <a:gd name="connsiteX22468" fmla="*/ 2169414 w 2810446"/>
              <a:gd name="connsiteY22468" fmla="*/ 535877 h 1405699"/>
              <a:gd name="connsiteX22469" fmla="*/ 2172557 w 2810446"/>
              <a:gd name="connsiteY22469" fmla="*/ 539020 h 1405699"/>
              <a:gd name="connsiteX22470" fmla="*/ 2175320 w 2810446"/>
              <a:gd name="connsiteY22470" fmla="*/ 551974 h 1405699"/>
              <a:gd name="connsiteX22471" fmla="*/ 2178463 w 2810446"/>
              <a:gd name="connsiteY22471" fmla="*/ 548831 h 1405699"/>
              <a:gd name="connsiteX22472" fmla="*/ 2175320 w 2810446"/>
              <a:gd name="connsiteY22472" fmla="*/ 545687 h 1405699"/>
              <a:gd name="connsiteX22473" fmla="*/ 2172176 w 2810446"/>
              <a:gd name="connsiteY22473" fmla="*/ 548831 h 1405699"/>
              <a:gd name="connsiteX22474" fmla="*/ 2175320 w 2810446"/>
              <a:gd name="connsiteY22474" fmla="*/ 551974 h 1405699"/>
              <a:gd name="connsiteX22475" fmla="*/ 2177891 w 2810446"/>
              <a:gd name="connsiteY22475" fmla="*/ 564928 h 1405699"/>
              <a:gd name="connsiteX22476" fmla="*/ 2181035 w 2810446"/>
              <a:gd name="connsiteY22476" fmla="*/ 561785 h 1405699"/>
              <a:gd name="connsiteX22477" fmla="*/ 2177891 w 2810446"/>
              <a:gd name="connsiteY22477" fmla="*/ 558641 h 1405699"/>
              <a:gd name="connsiteX22478" fmla="*/ 2174748 w 2810446"/>
              <a:gd name="connsiteY22478" fmla="*/ 561785 h 1405699"/>
              <a:gd name="connsiteX22479" fmla="*/ 2177891 w 2810446"/>
              <a:gd name="connsiteY22479" fmla="*/ 564928 h 1405699"/>
              <a:gd name="connsiteX22480" fmla="*/ 2180177 w 2810446"/>
              <a:gd name="connsiteY22480" fmla="*/ 577977 h 1405699"/>
              <a:gd name="connsiteX22481" fmla="*/ 2183321 w 2810446"/>
              <a:gd name="connsiteY22481" fmla="*/ 574834 h 1405699"/>
              <a:gd name="connsiteX22482" fmla="*/ 2180177 w 2810446"/>
              <a:gd name="connsiteY22482" fmla="*/ 571691 h 1405699"/>
              <a:gd name="connsiteX22483" fmla="*/ 2177034 w 2810446"/>
              <a:gd name="connsiteY22483" fmla="*/ 574834 h 1405699"/>
              <a:gd name="connsiteX22484" fmla="*/ 2180177 w 2810446"/>
              <a:gd name="connsiteY22484" fmla="*/ 577977 h 1405699"/>
              <a:gd name="connsiteX22485" fmla="*/ 2182368 w 2810446"/>
              <a:gd name="connsiteY22485" fmla="*/ 591026 h 1405699"/>
              <a:gd name="connsiteX22486" fmla="*/ 2185511 w 2810446"/>
              <a:gd name="connsiteY22486" fmla="*/ 587883 h 1405699"/>
              <a:gd name="connsiteX22487" fmla="*/ 2182368 w 2810446"/>
              <a:gd name="connsiteY22487" fmla="*/ 584740 h 1405699"/>
              <a:gd name="connsiteX22488" fmla="*/ 2179225 w 2810446"/>
              <a:gd name="connsiteY22488" fmla="*/ 587883 h 1405699"/>
              <a:gd name="connsiteX22489" fmla="*/ 2182368 w 2810446"/>
              <a:gd name="connsiteY22489" fmla="*/ 591026 h 1405699"/>
              <a:gd name="connsiteX22490" fmla="*/ 2184178 w 2810446"/>
              <a:gd name="connsiteY22490" fmla="*/ 604076 h 1405699"/>
              <a:gd name="connsiteX22491" fmla="*/ 2187321 w 2810446"/>
              <a:gd name="connsiteY22491" fmla="*/ 600932 h 1405699"/>
              <a:gd name="connsiteX22492" fmla="*/ 2184178 w 2810446"/>
              <a:gd name="connsiteY22492" fmla="*/ 597789 h 1405699"/>
              <a:gd name="connsiteX22493" fmla="*/ 2181035 w 2810446"/>
              <a:gd name="connsiteY22493" fmla="*/ 600932 h 1405699"/>
              <a:gd name="connsiteX22494" fmla="*/ 2184178 w 2810446"/>
              <a:gd name="connsiteY22494" fmla="*/ 604076 h 1405699"/>
              <a:gd name="connsiteX22495" fmla="*/ 2185892 w 2810446"/>
              <a:gd name="connsiteY22495" fmla="*/ 617220 h 1405699"/>
              <a:gd name="connsiteX22496" fmla="*/ 2189036 w 2810446"/>
              <a:gd name="connsiteY22496" fmla="*/ 614077 h 1405699"/>
              <a:gd name="connsiteX22497" fmla="*/ 2185892 w 2810446"/>
              <a:gd name="connsiteY22497" fmla="*/ 610934 h 1405699"/>
              <a:gd name="connsiteX22498" fmla="*/ 2182749 w 2810446"/>
              <a:gd name="connsiteY22498" fmla="*/ 614077 h 1405699"/>
              <a:gd name="connsiteX22499" fmla="*/ 2185892 w 2810446"/>
              <a:gd name="connsiteY22499" fmla="*/ 617220 h 1405699"/>
              <a:gd name="connsiteX22500" fmla="*/ 2187321 w 2810446"/>
              <a:gd name="connsiteY22500" fmla="*/ 630365 h 1405699"/>
              <a:gd name="connsiteX22501" fmla="*/ 2190464 w 2810446"/>
              <a:gd name="connsiteY22501" fmla="*/ 627221 h 1405699"/>
              <a:gd name="connsiteX22502" fmla="*/ 2187321 w 2810446"/>
              <a:gd name="connsiteY22502" fmla="*/ 624078 h 1405699"/>
              <a:gd name="connsiteX22503" fmla="*/ 2184178 w 2810446"/>
              <a:gd name="connsiteY22503" fmla="*/ 627221 h 1405699"/>
              <a:gd name="connsiteX22504" fmla="*/ 2187321 w 2810446"/>
              <a:gd name="connsiteY22504" fmla="*/ 630365 h 1405699"/>
              <a:gd name="connsiteX22505" fmla="*/ 2188559 w 2810446"/>
              <a:gd name="connsiteY22505" fmla="*/ 643509 h 1405699"/>
              <a:gd name="connsiteX22506" fmla="*/ 2191703 w 2810446"/>
              <a:gd name="connsiteY22506" fmla="*/ 640366 h 1405699"/>
              <a:gd name="connsiteX22507" fmla="*/ 2188559 w 2810446"/>
              <a:gd name="connsiteY22507" fmla="*/ 637223 h 1405699"/>
              <a:gd name="connsiteX22508" fmla="*/ 2185416 w 2810446"/>
              <a:gd name="connsiteY22508" fmla="*/ 640366 h 1405699"/>
              <a:gd name="connsiteX22509" fmla="*/ 2188559 w 2810446"/>
              <a:gd name="connsiteY22509" fmla="*/ 643509 h 1405699"/>
              <a:gd name="connsiteX22510" fmla="*/ 2189607 w 2810446"/>
              <a:gd name="connsiteY22510" fmla="*/ 656749 h 1405699"/>
              <a:gd name="connsiteX22511" fmla="*/ 2192750 w 2810446"/>
              <a:gd name="connsiteY22511" fmla="*/ 653606 h 1405699"/>
              <a:gd name="connsiteX22512" fmla="*/ 2189607 w 2810446"/>
              <a:gd name="connsiteY22512" fmla="*/ 650462 h 1405699"/>
              <a:gd name="connsiteX22513" fmla="*/ 2186464 w 2810446"/>
              <a:gd name="connsiteY22513" fmla="*/ 653606 h 1405699"/>
              <a:gd name="connsiteX22514" fmla="*/ 2189607 w 2810446"/>
              <a:gd name="connsiteY22514" fmla="*/ 656749 h 1405699"/>
              <a:gd name="connsiteX22515" fmla="*/ 2190369 w 2810446"/>
              <a:gd name="connsiteY22515" fmla="*/ 669893 h 1405699"/>
              <a:gd name="connsiteX22516" fmla="*/ 2193512 w 2810446"/>
              <a:gd name="connsiteY22516" fmla="*/ 666750 h 1405699"/>
              <a:gd name="connsiteX22517" fmla="*/ 2190369 w 2810446"/>
              <a:gd name="connsiteY22517" fmla="*/ 663607 h 1405699"/>
              <a:gd name="connsiteX22518" fmla="*/ 2187226 w 2810446"/>
              <a:gd name="connsiteY22518" fmla="*/ 666750 h 1405699"/>
              <a:gd name="connsiteX22519" fmla="*/ 2190369 w 2810446"/>
              <a:gd name="connsiteY22519" fmla="*/ 669893 h 1405699"/>
              <a:gd name="connsiteX22520" fmla="*/ 2190941 w 2810446"/>
              <a:gd name="connsiteY22520" fmla="*/ 683133 h 1405699"/>
              <a:gd name="connsiteX22521" fmla="*/ 2194084 w 2810446"/>
              <a:gd name="connsiteY22521" fmla="*/ 679990 h 1405699"/>
              <a:gd name="connsiteX22522" fmla="*/ 2190941 w 2810446"/>
              <a:gd name="connsiteY22522" fmla="*/ 676847 h 1405699"/>
              <a:gd name="connsiteX22523" fmla="*/ 2187797 w 2810446"/>
              <a:gd name="connsiteY22523" fmla="*/ 679990 h 1405699"/>
              <a:gd name="connsiteX22524" fmla="*/ 2190941 w 2810446"/>
              <a:gd name="connsiteY22524" fmla="*/ 683133 h 1405699"/>
              <a:gd name="connsiteX22525" fmla="*/ 2191226 w 2810446"/>
              <a:gd name="connsiteY22525" fmla="*/ 696373 h 1405699"/>
              <a:gd name="connsiteX22526" fmla="*/ 2194370 w 2810446"/>
              <a:gd name="connsiteY22526" fmla="*/ 693230 h 1405699"/>
              <a:gd name="connsiteX22527" fmla="*/ 2191226 w 2810446"/>
              <a:gd name="connsiteY22527" fmla="*/ 690086 h 1405699"/>
              <a:gd name="connsiteX22528" fmla="*/ 2188083 w 2810446"/>
              <a:gd name="connsiteY22528" fmla="*/ 693230 h 1405699"/>
              <a:gd name="connsiteX22529" fmla="*/ 2191226 w 2810446"/>
              <a:gd name="connsiteY22529" fmla="*/ 696373 h 1405699"/>
              <a:gd name="connsiteX22530" fmla="*/ 2206085 w 2810446"/>
              <a:gd name="connsiteY22530" fmla="*/ 709613 h 1405699"/>
              <a:gd name="connsiteX22531" fmla="*/ 2209229 w 2810446"/>
              <a:gd name="connsiteY22531" fmla="*/ 706469 h 1405699"/>
              <a:gd name="connsiteX22532" fmla="*/ 2206085 w 2810446"/>
              <a:gd name="connsiteY22532" fmla="*/ 703326 h 1405699"/>
              <a:gd name="connsiteX22533" fmla="*/ 2202942 w 2810446"/>
              <a:gd name="connsiteY22533" fmla="*/ 706469 h 1405699"/>
              <a:gd name="connsiteX22534" fmla="*/ 2206085 w 2810446"/>
              <a:gd name="connsiteY22534" fmla="*/ 709613 h 1405699"/>
              <a:gd name="connsiteX22535" fmla="*/ 2205990 w 2810446"/>
              <a:gd name="connsiteY22535" fmla="*/ 722852 h 1405699"/>
              <a:gd name="connsiteX22536" fmla="*/ 2209133 w 2810446"/>
              <a:gd name="connsiteY22536" fmla="*/ 719709 h 1405699"/>
              <a:gd name="connsiteX22537" fmla="*/ 2205990 w 2810446"/>
              <a:gd name="connsiteY22537" fmla="*/ 716566 h 1405699"/>
              <a:gd name="connsiteX22538" fmla="*/ 2202847 w 2810446"/>
              <a:gd name="connsiteY22538" fmla="*/ 719709 h 1405699"/>
              <a:gd name="connsiteX22539" fmla="*/ 2205990 w 2810446"/>
              <a:gd name="connsiteY22539" fmla="*/ 722852 h 1405699"/>
              <a:gd name="connsiteX22540" fmla="*/ 2205704 w 2810446"/>
              <a:gd name="connsiteY22540" fmla="*/ 735997 h 1405699"/>
              <a:gd name="connsiteX22541" fmla="*/ 2208848 w 2810446"/>
              <a:gd name="connsiteY22541" fmla="*/ 732854 h 1405699"/>
              <a:gd name="connsiteX22542" fmla="*/ 2205704 w 2810446"/>
              <a:gd name="connsiteY22542" fmla="*/ 729710 h 1405699"/>
              <a:gd name="connsiteX22543" fmla="*/ 2202561 w 2810446"/>
              <a:gd name="connsiteY22543" fmla="*/ 732854 h 1405699"/>
              <a:gd name="connsiteX22544" fmla="*/ 2205704 w 2810446"/>
              <a:gd name="connsiteY22544" fmla="*/ 735997 h 1405699"/>
              <a:gd name="connsiteX22545" fmla="*/ 2187607 w 2810446"/>
              <a:gd name="connsiteY22545" fmla="*/ 880205 h 1405699"/>
              <a:gd name="connsiteX22546" fmla="*/ 2190750 w 2810446"/>
              <a:gd name="connsiteY22546" fmla="*/ 877062 h 1405699"/>
              <a:gd name="connsiteX22547" fmla="*/ 2187607 w 2810446"/>
              <a:gd name="connsiteY22547" fmla="*/ 873919 h 1405699"/>
              <a:gd name="connsiteX22548" fmla="*/ 2184464 w 2810446"/>
              <a:gd name="connsiteY22548" fmla="*/ 877062 h 1405699"/>
              <a:gd name="connsiteX22549" fmla="*/ 2187607 w 2810446"/>
              <a:gd name="connsiteY22549" fmla="*/ 880205 h 1405699"/>
              <a:gd name="connsiteX22550" fmla="*/ 2184654 w 2810446"/>
              <a:gd name="connsiteY22550" fmla="*/ 893159 h 1405699"/>
              <a:gd name="connsiteX22551" fmla="*/ 2187797 w 2810446"/>
              <a:gd name="connsiteY22551" fmla="*/ 890016 h 1405699"/>
              <a:gd name="connsiteX22552" fmla="*/ 2184654 w 2810446"/>
              <a:gd name="connsiteY22552" fmla="*/ 886873 h 1405699"/>
              <a:gd name="connsiteX22553" fmla="*/ 2181511 w 2810446"/>
              <a:gd name="connsiteY22553" fmla="*/ 890016 h 1405699"/>
              <a:gd name="connsiteX22554" fmla="*/ 2184654 w 2810446"/>
              <a:gd name="connsiteY22554" fmla="*/ 893159 h 1405699"/>
              <a:gd name="connsiteX22555" fmla="*/ 2181511 w 2810446"/>
              <a:gd name="connsiteY22555" fmla="*/ 905923 h 1405699"/>
              <a:gd name="connsiteX22556" fmla="*/ 2184654 w 2810446"/>
              <a:gd name="connsiteY22556" fmla="*/ 902780 h 1405699"/>
              <a:gd name="connsiteX22557" fmla="*/ 2181511 w 2810446"/>
              <a:gd name="connsiteY22557" fmla="*/ 899636 h 1405699"/>
              <a:gd name="connsiteX22558" fmla="*/ 2178368 w 2810446"/>
              <a:gd name="connsiteY22558" fmla="*/ 902780 h 1405699"/>
              <a:gd name="connsiteX22559" fmla="*/ 2181511 w 2810446"/>
              <a:gd name="connsiteY22559" fmla="*/ 905923 h 1405699"/>
              <a:gd name="connsiteX22560" fmla="*/ 2178177 w 2810446"/>
              <a:gd name="connsiteY22560" fmla="*/ 918782 h 1405699"/>
              <a:gd name="connsiteX22561" fmla="*/ 2181320 w 2810446"/>
              <a:gd name="connsiteY22561" fmla="*/ 915638 h 1405699"/>
              <a:gd name="connsiteX22562" fmla="*/ 2178177 w 2810446"/>
              <a:gd name="connsiteY22562" fmla="*/ 912495 h 1405699"/>
              <a:gd name="connsiteX22563" fmla="*/ 2175034 w 2810446"/>
              <a:gd name="connsiteY22563" fmla="*/ 915638 h 1405699"/>
              <a:gd name="connsiteX22564" fmla="*/ 2178177 w 2810446"/>
              <a:gd name="connsiteY22564" fmla="*/ 918782 h 1405699"/>
              <a:gd name="connsiteX22565" fmla="*/ 2174558 w 2810446"/>
              <a:gd name="connsiteY22565" fmla="*/ 931450 h 1405699"/>
              <a:gd name="connsiteX22566" fmla="*/ 2177701 w 2810446"/>
              <a:gd name="connsiteY22566" fmla="*/ 928307 h 1405699"/>
              <a:gd name="connsiteX22567" fmla="*/ 2174558 w 2810446"/>
              <a:gd name="connsiteY22567" fmla="*/ 925163 h 1405699"/>
              <a:gd name="connsiteX22568" fmla="*/ 2171414 w 2810446"/>
              <a:gd name="connsiteY22568" fmla="*/ 928307 h 1405699"/>
              <a:gd name="connsiteX22569" fmla="*/ 2174558 w 2810446"/>
              <a:gd name="connsiteY22569" fmla="*/ 931450 h 1405699"/>
              <a:gd name="connsiteX22570" fmla="*/ 2170748 w 2810446"/>
              <a:gd name="connsiteY22570" fmla="*/ 944118 h 1405699"/>
              <a:gd name="connsiteX22571" fmla="*/ 2173891 w 2810446"/>
              <a:gd name="connsiteY22571" fmla="*/ 940975 h 1405699"/>
              <a:gd name="connsiteX22572" fmla="*/ 2170748 w 2810446"/>
              <a:gd name="connsiteY22572" fmla="*/ 937832 h 1405699"/>
              <a:gd name="connsiteX22573" fmla="*/ 2167604 w 2810446"/>
              <a:gd name="connsiteY22573" fmla="*/ 940975 h 1405699"/>
              <a:gd name="connsiteX22574" fmla="*/ 2170748 w 2810446"/>
              <a:gd name="connsiteY22574" fmla="*/ 944118 h 1405699"/>
              <a:gd name="connsiteX22575" fmla="*/ 2166747 w 2810446"/>
              <a:gd name="connsiteY22575" fmla="*/ 956786 h 1405699"/>
              <a:gd name="connsiteX22576" fmla="*/ 2169890 w 2810446"/>
              <a:gd name="connsiteY22576" fmla="*/ 953643 h 1405699"/>
              <a:gd name="connsiteX22577" fmla="*/ 2166747 w 2810446"/>
              <a:gd name="connsiteY22577" fmla="*/ 950500 h 1405699"/>
              <a:gd name="connsiteX22578" fmla="*/ 2163604 w 2810446"/>
              <a:gd name="connsiteY22578" fmla="*/ 953643 h 1405699"/>
              <a:gd name="connsiteX22579" fmla="*/ 2166747 w 2810446"/>
              <a:gd name="connsiteY22579" fmla="*/ 956786 h 1405699"/>
              <a:gd name="connsiteX22580" fmla="*/ 2162556 w 2810446"/>
              <a:gd name="connsiteY22580" fmla="*/ 969264 h 1405699"/>
              <a:gd name="connsiteX22581" fmla="*/ 2165699 w 2810446"/>
              <a:gd name="connsiteY22581" fmla="*/ 966121 h 1405699"/>
              <a:gd name="connsiteX22582" fmla="*/ 2162556 w 2810446"/>
              <a:gd name="connsiteY22582" fmla="*/ 962978 h 1405699"/>
              <a:gd name="connsiteX22583" fmla="*/ 2159413 w 2810446"/>
              <a:gd name="connsiteY22583" fmla="*/ 966121 h 1405699"/>
              <a:gd name="connsiteX22584" fmla="*/ 2162556 w 2810446"/>
              <a:gd name="connsiteY22584" fmla="*/ 969264 h 1405699"/>
              <a:gd name="connsiteX22585" fmla="*/ 836009 w 2810446"/>
              <a:gd name="connsiteY22585" fmla="*/ 1260539 h 1405699"/>
              <a:gd name="connsiteX22586" fmla="*/ 839153 w 2810446"/>
              <a:gd name="connsiteY22586" fmla="*/ 1257395 h 1405699"/>
              <a:gd name="connsiteX22587" fmla="*/ 836009 w 2810446"/>
              <a:gd name="connsiteY22587" fmla="*/ 1254252 h 1405699"/>
              <a:gd name="connsiteX22588" fmla="*/ 832866 w 2810446"/>
              <a:gd name="connsiteY22588" fmla="*/ 1257395 h 1405699"/>
              <a:gd name="connsiteX22589" fmla="*/ 836009 w 2810446"/>
              <a:gd name="connsiteY22589" fmla="*/ 1260539 h 1405699"/>
              <a:gd name="connsiteX22590" fmla="*/ 826865 w 2810446"/>
              <a:gd name="connsiteY22590" fmla="*/ 1250918 h 1405699"/>
              <a:gd name="connsiteX22591" fmla="*/ 830009 w 2810446"/>
              <a:gd name="connsiteY22591" fmla="*/ 1247775 h 1405699"/>
              <a:gd name="connsiteX22592" fmla="*/ 826865 w 2810446"/>
              <a:gd name="connsiteY22592" fmla="*/ 1244632 h 1405699"/>
              <a:gd name="connsiteX22593" fmla="*/ 823722 w 2810446"/>
              <a:gd name="connsiteY22593" fmla="*/ 1247775 h 1405699"/>
              <a:gd name="connsiteX22594" fmla="*/ 826865 w 2810446"/>
              <a:gd name="connsiteY22594" fmla="*/ 1250918 h 1405699"/>
              <a:gd name="connsiteX22595" fmla="*/ 818007 w 2810446"/>
              <a:gd name="connsiteY22595" fmla="*/ 1241108 h 1405699"/>
              <a:gd name="connsiteX22596" fmla="*/ 821150 w 2810446"/>
              <a:gd name="connsiteY22596" fmla="*/ 1237964 h 1405699"/>
              <a:gd name="connsiteX22597" fmla="*/ 818007 w 2810446"/>
              <a:gd name="connsiteY22597" fmla="*/ 1234821 h 1405699"/>
              <a:gd name="connsiteX22598" fmla="*/ 814864 w 2810446"/>
              <a:gd name="connsiteY22598" fmla="*/ 1237964 h 1405699"/>
              <a:gd name="connsiteX22599" fmla="*/ 818007 w 2810446"/>
              <a:gd name="connsiteY22599" fmla="*/ 1241108 h 1405699"/>
              <a:gd name="connsiteX22600" fmla="*/ 809244 w 2810446"/>
              <a:gd name="connsiteY22600" fmla="*/ 1231202 h 1405699"/>
              <a:gd name="connsiteX22601" fmla="*/ 812387 w 2810446"/>
              <a:gd name="connsiteY22601" fmla="*/ 1228058 h 1405699"/>
              <a:gd name="connsiteX22602" fmla="*/ 809244 w 2810446"/>
              <a:gd name="connsiteY22602" fmla="*/ 1224915 h 1405699"/>
              <a:gd name="connsiteX22603" fmla="*/ 806101 w 2810446"/>
              <a:gd name="connsiteY22603" fmla="*/ 1228058 h 1405699"/>
              <a:gd name="connsiteX22604" fmla="*/ 809244 w 2810446"/>
              <a:gd name="connsiteY22604" fmla="*/ 1231202 h 1405699"/>
              <a:gd name="connsiteX22605" fmla="*/ 800672 w 2810446"/>
              <a:gd name="connsiteY22605" fmla="*/ 1221105 h 1405699"/>
              <a:gd name="connsiteX22606" fmla="*/ 803815 w 2810446"/>
              <a:gd name="connsiteY22606" fmla="*/ 1217962 h 1405699"/>
              <a:gd name="connsiteX22607" fmla="*/ 800672 w 2810446"/>
              <a:gd name="connsiteY22607" fmla="*/ 1214819 h 1405699"/>
              <a:gd name="connsiteX22608" fmla="*/ 797528 w 2810446"/>
              <a:gd name="connsiteY22608" fmla="*/ 1217962 h 1405699"/>
              <a:gd name="connsiteX22609" fmla="*/ 800672 w 2810446"/>
              <a:gd name="connsiteY22609" fmla="*/ 1221105 h 1405699"/>
              <a:gd name="connsiteX22610" fmla="*/ 792194 w 2810446"/>
              <a:gd name="connsiteY22610" fmla="*/ 1210913 h 1405699"/>
              <a:gd name="connsiteX22611" fmla="*/ 795338 w 2810446"/>
              <a:gd name="connsiteY22611" fmla="*/ 1207770 h 1405699"/>
              <a:gd name="connsiteX22612" fmla="*/ 792194 w 2810446"/>
              <a:gd name="connsiteY22612" fmla="*/ 1204627 h 1405699"/>
              <a:gd name="connsiteX22613" fmla="*/ 789051 w 2810446"/>
              <a:gd name="connsiteY22613" fmla="*/ 1207770 h 1405699"/>
              <a:gd name="connsiteX22614" fmla="*/ 792194 w 2810446"/>
              <a:gd name="connsiteY22614" fmla="*/ 1210913 h 1405699"/>
              <a:gd name="connsiteX22615" fmla="*/ 784003 w 2810446"/>
              <a:gd name="connsiteY22615" fmla="*/ 1200626 h 1405699"/>
              <a:gd name="connsiteX22616" fmla="*/ 787146 w 2810446"/>
              <a:gd name="connsiteY22616" fmla="*/ 1197483 h 1405699"/>
              <a:gd name="connsiteX22617" fmla="*/ 784003 w 2810446"/>
              <a:gd name="connsiteY22617" fmla="*/ 1194340 h 1405699"/>
              <a:gd name="connsiteX22618" fmla="*/ 780860 w 2810446"/>
              <a:gd name="connsiteY22618" fmla="*/ 1197483 h 1405699"/>
              <a:gd name="connsiteX22619" fmla="*/ 784003 w 2810446"/>
              <a:gd name="connsiteY22619" fmla="*/ 1200626 h 1405699"/>
              <a:gd name="connsiteX22620" fmla="*/ 775907 w 2810446"/>
              <a:gd name="connsiteY22620" fmla="*/ 1190149 h 1405699"/>
              <a:gd name="connsiteX22621" fmla="*/ 779050 w 2810446"/>
              <a:gd name="connsiteY22621" fmla="*/ 1187006 h 1405699"/>
              <a:gd name="connsiteX22622" fmla="*/ 775907 w 2810446"/>
              <a:gd name="connsiteY22622" fmla="*/ 1183862 h 1405699"/>
              <a:gd name="connsiteX22623" fmla="*/ 772763 w 2810446"/>
              <a:gd name="connsiteY22623" fmla="*/ 1187006 h 1405699"/>
              <a:gd name="connsiteX22624" fmla="*/ 775907 w 2810446"/>
              <a:gd name="connsiteY22624" fmla="*/ 1190149 h 1405699"/>
              <a:gd name="connsiteX22625" fmla="*/ 768001 w 2810446"/>
              <a:gd name="connsiteY22625" fmla="*/ 1179481 h 1405699"/>
              <a:gd name="connsiteX22626" fmla="*/ 771144 w 2810446"/>
              <a:gd name="connsiteY22626" fmla="*/ 1176338 h 1405699"/>
              <a:gd name="connsiteX22627" fmla="*/ 768001 w 2810446"/>
              <a:gd name="connsiteY22627" fmla="*/ 1173194 h 1405699"/>
              <a:gd name="connsiteX22628" fmla="*/ 764858 w 2810446"/>
              <a:gd name="connsiteY22628" fmla="*/ 1176338 h 1405699"/>
              <a:gd name="connsiteX22629" fmla="*/ 768001 w 2810446"/>
              <a:gd name="connsiteY22629" fmla="*/ 1179481 h 1405699"/>
              <a:gd name="connsiteX22630" fmla="*/ 760286 w 2810446"/>
              <a:gd name="connsiteY22630" fmla="*/ 1168718 h 1405699"/>
              <a:gd name="connsiteX22631" fmla="*/ 763429 w 2810446"/>
              <a:gd name="connsiteY22631" fmla="*/ 1165574 h 1405699"/>
              <a:gd name="connsiteX22632" fmla="*/ 760286 w 2810446"/>
              <a:gd name="connsiteY22632" fmla="*/ 1162431 h 1405699"/>
              <a:gd name="connsiteX22633" fmla="*/ 757142 w 2810446"/>
              <a:gd name="connsiteY22633" fmla="*/ 1165574 h 1405699"/>
              <a:gd name="connsiteX22634" fmla="*/ 760286 w 2810446"/>
              <a:gd name="connsiteY22634" fmla="*/ 1168718 h 1405699"/>
              <a:gd name="connsiteX22635" fmla="*/ 752761 w 2810446"/>
              <a:gd name="connsiteY22635" fmla="*/ 1157859 h 1405699"/>
              <a:gd name="connsiteX22636" fmla="*/ 755904 w 2810446"/>
              <a:gd name="connsiteY22636" fmla="*/ 1154716 h 1405699"/>
              <a:gd name="connsiteX22637" fmla="*/ 752761 w 2810446"/>
              <a:gd name="connsiteY22637" fmla="*/ 1151573 h 1405699"/>
              <a:gd name="connsiteX22638" fmla="*/ 749618 w 2810446"/>
              <a:gd name="connsiteY22638" fmla="*/ 1154716 h 1405699"/>
              <a:gd name="connsiteX22639" fmla="*/ 752761 w 2810446"/>
              <a:gd name="connsiteY22639" fmla="*/ 1157859 h 1405699"/>
              <a:gd name="connsiteX22640" fmla="*/ 621506 w 2810446"/>
              <a:gd name="connsiteY22640" fmla="*/ 815054 h 1405699"/>
              <a:gd name="connsiteX22641" fmla="*/ 624650 w 2810446"/>
              <a:gd name="connsiteY22641" fmla="*/ 811911 h 1405699"/>
              <a:gd name="connsiteX22642" fmla="*/ 621506 w 2810446"/>
              <a:gd name="connsiteY22642" fmla="*/ 808768 h 1405699"/>
              <a:gd name="connsiteX22643" fmla="*/ 618363 w 2810446"/>
              <a:gd name="connsiteY22643" fmla="*/ 811911 h 1405699"/>
              <a:gd name="connsiteX22644" fmla="*/ 621506 w 2810446"/>
              <a:gd name="connsiteY22644" fmla="*/ 815054 h 1405699"/>
              <a:gd name="connsiteX22645" fmla="*/ 619887 w 2810446"/>
              <a:gd name="connsiteY22645" fmla="*/ 802005 h 1405699"/>
              <a:gd name="connsiteX22646" fmla="*/ 623030 w 2810446"/>
              <a:gd name="connsiteY22646" fmla="*/ 798862 h 1405699"/>
              <a:gd name="connsiteX22647" fmla="*/ 619887 w 2810446"/>
              <a:gd name="connsiteY22647" fmla="*/ 795719 h 1405699"/>
              <a:gd name="connsiteX22648" fmla="*/ 616744 w 2810446"/>
              <a:gd name="connsiteY22648" fmla="*/ 798862 h 1405699"/>
              <a:gd name="connsiteX22649" fmla="*/ 619887 w 2810446"/>
              <a:gd name="connsiteY22649" fmla="*/ 802005 h 1405699"/>
              <a:gd name="connsiteX22650" fmla="*/ 618458 w 2810446"/>
              <a:gd name="connsiteY22650" fmla="*/ 788861 h 1405699"/>
              <a:gd name="connsiteX22651" fmla="*/ 621602 w 2810446"/>
              <a:gd name="connsiteY22651" fmla="*/ 785717 h 1405699"/>
              <a:gd name="connsiteX22652" fmla="*/ 618458 w 2810446"/>
              <a:gd name="connsiteY22652" fmla="*/ 782574 h 1405699"/>
              <a:gd name="connsiteX22653" fmla="*/ 615315 w 2810446"/>
              <a:gd name="connsiteY22653" fmla="*/ 785717 h 1405699"/>
              <a:gd name="connsiteX22654" fmla="*/ 618458 w 2810446"/>
              <a:gd name="connsiteY22654" fmla="*/ 788861 h 1405699"/>
              <a:gd name="connsiteX22655" fmla="*/ 617220 w 2810446"/>
              <a:gd name="connsiteY22655" fmla="*/ 775621 h 1405699"/>
              <a:gd name="connsiteX22656" fmla="*/ 620363 w 2810446"/>
              <a:gd name="connsiteY22656" fmla="*/ 772478 h 1405699"/>
              <a:gd name="connsiteX22657" fmla="*/ 617220 w 2810446"/>
              <a:gd name="connsiteY22657" fmla="*/ 769334 h 1405699"/>
              <a:gd name="connsiteX22658" fmla="*/ 614077 w 2810446"/>
              <a:gd name="connsiteY22658" fmla="*/ 772478 h 1405699"/>
              <a:gd name="connsiteX22659" fmla="*/ 617220 w 2810446"/>
              <a:gd name="connsiteY22659" fmla="*/ 775621 h 1405699"/>
              <a:gd name="connsiteX22660" fmla="*/ 616172 w 2810446"/>
              <a:gd name="connsiteY22660" fmla="*/ 762476 h 1405699"/>
              <a:gd name="connsiteX22661" fmla="*/ 619315 w 2810446"/>
              <a:gd name="connsiteY22661" fmla="*/ 759333 h 1405699"/>
              <a:gd name="connsiteX22662" fmla="*/ 616172 w 2810446"/>
              <a:gd name="connsiteY22662" fmla="*/ 756190 h 1405699"/>
              <a:gd name="connsiteX22663" fmla="*/ 613029 w 2810446"/>
              <a:gd name="connsiteY22663" fmla="*/ 759333 h 1405699"/>
              <a:gd name="connsiteX22664" fmla="*/ 616172 w 2810446"/>
              <a:gd name="connsiteY22664" fmla="*/ 762476 h 1405699"/>
              <a:gd name="connsiteX22665" fmla="*/ 615410 w 2810446"/>
              <a:gd name="connsiteY22665" fmla="*/ 749237 h 1405699"/>
              <a:gd name="connsiteX22666" fmla="*/ 618554 w 2810446"/>
              <a:gd name="connsiteY22666" fmla="*/ 746093 h 1405699"/>
              <a:gd name="connsiteX22667" fmla="*/ 615410 w 2810446"/>
              <a:gd name="connsiteY22667" fmla="*/ 742950 h 1405699"/>
              <a:gd name="connsiteX22668" fmla="*/ 612267 w 2810446"/>
              <a:gd name="connsiteY22668" fmla="*/ 746093 h 1405699"/>
              <a:gd name="connsiteX22669" fmla="*/ 615410 w 2810446"/>
              <a:gd name="connsiteY22669" fmla="*/ 749237 h 1405699"/>
              <a:gd name="connsiteX22670" fmla="*/ 614934 w 2810446"/>
              <a:gd name="connsiteY22670" fmla="*/ 683133 h 1405699"/>
              <a:gd name="connsiteX22671" fmla="*/ 618077 w 2810446"/>
              <a:gd name="connsiteY22671" fmla="*/ 679990 h 1405699"/>
              <a:gd name="connsiteX22672" fmla="*/ 614934 w 2810446"/>
              <a:gd name="connsiteY22672" fmla="*/ 676847 h 1405699"/>
              <a:gd name="connsiteX22673" fmla="*/ 611791 w 2810446"/>
              <a:gd name="connsiteY22673" fmla="*/ 679990 h 1405699"/>
              <a:gd name="connsiteX22674" fmla="*/ 614934 w 2810446"/>
              <a:gd name="connsiteY22674" fmla="*/ 683133 h 1405699"/>
              <a:gd name="connsiteX22675" fmla="*/ 615410 w 2810446"/>
              <a:gd name="connsiteY22675" fmla="*/ 669893 h 1405699"/>
              <a:gd name="connsiteX22676" fmla="*/ 618554 w 2810446"/>
              <a:gd name="connsiteY22676" fmla="*/ 666750 h 1405699"/>
              <a:gd name="connsiteX22677" fmla="*/ 615410 w 2810446"/>
              <a:gd name="connsiteY22677" fmla="*/ 663607 h 1405699"/>
              <a:gd name="connsiteX22678" fmla="*/ 612267 w 2810446"/>
              <a:gd name="connsiteY22678" fmla="*/ 666750 h 1405699"/>
              <a:gd name="connsiteX22679" fmla="*/ 615410 w 2810446"/>
              <a:gd name="connsiteY22679" fmla="*/ 669893 h 1405699"/>
              <a:gd name="connsiteX22680" fmla="*/ 616172 w 2810446"/>
              <a:gd name="connsiteY22680" fmla="*/ 656749 h 1405699"/>
              <a:gd name="connsiteX22681" fmla="*/ 619315 w 2810446"/>
              <a:gd name="connsiteY22681" fmla="*/ 653606 h 1405699"/>
              <a:gd name="connsiteX22682" fmla="*/ 616172 w 2810446"/>
              <a:gd name="connsiteY22682" fmla="*/ 650462 h 1405699"/>
              <a:gd name="connsiteX22683" fmla="*/ 613029 w 2810446"/>
              <a:gd name="connsiteY22683" fmla="*/ 653606 h 1405699"/>
              <a:gd name="connsiteX22684" fmla="*/ 616172 w 2810446"/>
              <a:gd name="connsiteY22684" fmla="*/ 656749 h 1405699"/>
              <a:gd name="connsiteX22685" fmla="*/ 617220 w 2810446"/>
              <a:gd name="connsiteY22685" fmla="*/ 643509 h 1405699"/>
              <a:gd name="connsiteX22686" fmla="*/ 620363 w 2810446"/>
              <a:gd name="connsiteY22686" fmla="*/ 640366 h 1405699"/>
              <a:gd name="connsiteX22687" fmla="*/ 617220 w 2810446"/>
              <a:gd name="connsiteY22687" fmla="*/ 637223 h 1405699"/>
              <a:gd name="connsiteX22688" fmla="*/ 614077 w 2810446"/>
              <a:gd name="connsiteY22688" fmla="*/ 640366 h 1405699"/>
              <a:gd name="connsiteX22689" fmla="*/ 617220 w 2810446"/>
              <a:gd name="connsiteY22689" fmla="*/ 643509 h 1405699"/>
              <a:gd name="connsiteX22690" fmla="*/ 618458 w 2810446"/>
              <a:gd name="connsiteY22690" fmla="*/ 630365 h 1405699"/>
              <a:gd name="connsiteX22691" fmla="*/ 621602 w 2810446"/>
              <a:gd name="connsiteY22691" fmla="*/ 627221 h 1405699"/>
              <a:gd name="connsiteX22692" fmla="*/ 618458 w 2810446"/>
              <a:gd name="connsiteY22692" fmla="*/ 624078 h 1405699"/>
              <a:gd name="connsiteX22693" fmla="*/ 615315 w 2810446"/>
              <a:gd name="connsiteY22693" fmla="*/ 627221 h 1405699"/>
              <a:gd name="connsiteX22694" fmla="*/ 618458 w 2810446"/>
              <a:gd name="connsiteY22694" fmla="*/ 630365 h 1405699"/>
              <a:gd name="connsiteX22695" fmla="*/ 619887 w 2810446"/>
              <a:gd name="connsiteY22695" fmla="*/ 617220 h 1405699"/>
              <a:gd name="connsiteX22696" fmla="*/ 623030 w 2810446"/>
              <a:gd name="connsiteY22696" fmla="*/ 614077 h 1405699"/>
              <a:gd name="connsiteX22697" fmla="*/ 619887 w 2810446"/>
              <a:gd name="connsiteY22697" fmla="*/ 610934 h 1405699"/>
              <a:gd name="connsiteX22698" fmla="*/ 616744 w 2810446"/>
              <a:gd name="connsiteY22698" fmla="*/ 614077 h 1405699"/>
              <a:gd name="connsiteX22699" fmla="*/ 619887 w 2810446"/>
              <a:gd name="connsiteY22699" fmla="*/ 617220 h 1405699"/>
              <a:gd name="connsiteX22700" fmla="*/ 621506 w 2810446"/>
              <a:gd name="connsiteY22700" fmla="*/ 604076 h 1405699"/>
              <a:gd name="connsiteX22701" fmla="*/ 624650 w 2810446"/>
              <a:gd name="connsiteY22701" fmla="*/ 600932 h 1405699"/>
              <a:gd name="connsiteX22702" fmla="*/ 621506 w 2810446"/>
              <a:gd name="connsiteY22702" fmla="*/ 597789 h 1405699"/>
              <a:gd name="connsiteX22703" fmla="*/ 618363 w 2810446"/>
              <a:gd name="connsiteY22703" fmla="*/ 600932 h 1405699"/>
              <a:gd name="connsiteX22704" fmla="*/ 621506 w 2810446"/>
              <a:gd name="connsiteY22704" fmla="*/ 604076 h 1405699"/>
              <a:gd name="connsiteX22705" fmla="*/ 623316 w 2810446"/>
              <a:gd name="connsiteY22705" fmla="*/ 590931 h 1405699"/>
              <a:gd name="connsiteX22706" fmla="*/ 626459 w 2810446"/>
              <a:gd name="connsiteY22706" fmla="*/ 587788 h 1405699"/>
              <a:gd name="connsiteX22707" fmla="*/ 623316 w 2810446"/>
              <a:gd name="connsiteY22707" fmla="*/ 584645 h 1405699"/>
              <a:gd name="connsiteX22708" fmla="*/ 620173 w 2810446"/>
              <a:gd name="connsiteY22708" fmla="*/ 587788 h 1405699"/>
              <a:gd name="connsiteX22709" fmla="*/ 623316 w 2810446"/>
              <a:gd name="connsiteY22709" fmla="*/ 590931 h 1405699"/>
              <a:gd name="connsiteX22710" fmla="*/ 625412 w 2810446"/>
              <a:gd name="connsiteY22710" fmla="*/ 577882 h 1405699"/>
              <a:gd name="connsiteX22711" fmla="*/ 628555 w 2810446"/>
              <a:gd name="connsiteY22711" fmla="*/ 574739 h 1405699"/>
              <a:gd name="connsiteX22712" fmla="*/ 625412 w 2810446"/>
              <a:gd name="connsiteY22712" fmla="*/ 571595 h 1405699"/>
              <a:gd name="connsiteX22713" fmla="*/ 622268 w 2810446"/>
              <a:gd name="connsiteY22713" fmla="*/ 574739 h 1405699"/>
              <a:gd name="connsiteX22714" fmla="*/ 625412 w 2810446"/>
              <a:gd name="connsiteY22714" fmla="*/ 577882 h 1405699"/>
              <a:gd name="connsiteX22715" fmla="*/ 627698 w 2810446"/>
              <a:gd name="connsiteY22715" fmla="*/ 564928 h 1405699"/>
              <a:gd name="connsiteX22716" fmla="*/ 630841 w 2810446"/>
              <a:gd name="connsiteY22716" fmla="*/ 561785 h 1405699"/>
              <a:gd name="connsiteX22717" fmla="*/ 627698 w 2810446"/>
              <a:gd name="connsiteY22717" fmla="*/ 558641 h 1405699"/>
              <a:gd name="connsiteX22718" fmla="*/ 624554 w 2810446"/>
              <a:gd name="connsiteY22718" fmla="*/ 561785 h 1405699"/>
              <a:gd name="connsiteX22719" fmla="*/ 627698 w 2810446"/>
              <a:gd name="connsiteY22719" fmla="*/ 564928 h 1405699"/>
              <a:gd name="connsiteX22720" fmla="*/ 630269 w 2810446"/>
              <a:gd name="connsiteY22720" fmla="*/ 551879 h 1405699"/>
              <a:gd name="connsiteX22721" fmla="*/ 633413 w 2810446"/>
              <a:gd name="connsiteY22721" fmla="*/ 548735 h 1405699"/>
              <a:gd name="connsiteX22722" fmla="*/ 630269 w 2810446"/>
              <a:gd name="connsiteY22722" fmla="*/ 545592 h 1405699"/>
              <a:gd name="connsiteX22723" fmla="*/ 627126 w 2810446"/>
              <a:gd name="connsiteY22723" fmla="*/ 548735 h 1405699"/>
              <a:gd name="connsiteX22724" fmla="*/ 630269 w 2810446"/>
              <a:gd name="connsiteY22724" fmla="*/ 551879 h 1405699"/>
              <a:gd name="connsiteX22725" fmla="*/ 632936 w 2810446"/>
              <a:gd name="connsiteY22725" fmla="*/ 538925 h 1405699"/>
              <a:gd name="connsiteX22726" fmla="*/ 636080 w 2810446"/>
              <a:gd name="connsiteY22726" fmla="*/ 535781 h 1405699"/>
              <a:gd name="connsiteX22727" fmla="*/ 632936 w 2810446"/>
              <a:gd name="connsiteY22727" fmla="*/ 532638 h 1405699"/>
              <a:gd name="connsiteX22728" fmla="*/ 629793 w 2810446"/>
              <a:gd name="connsiteY22728" fmla="*/ 535781 h 1405699"/>
              <a:gd name="connsiteX22729" fmla="*/ 632936 w 2810446"/>
              <a:gd name="connsiteY22729" fmla="*/ 538925 h 1405699"/>
              <a:gd name="connsiteX22730" fmla="*/ 635889 w 2810446"/>
              <a:gd name="connsiteY22730" fmla="*/ 526066 h 1405699"/>
              <a:gd name="connsiteX22731" fmla="*/ 639032 w 2810446"/>
              <a:gd name="connsiteY22731" fmla="*/ 522923 h 1405699"/>
              <a:gd name="connsiteX22732" fmla="*/ 635889 w 2810446"/>
              <a:gd name="connsiteY22732" fmla="*/ 519779 h 1405699"/>
              <a:gd name="connsiteX22733" fmla="*/ 632746 w 2810446"/>
              <a:gd name="connsiteY22733" fmla="*/ 522923 h 1405699"/>
              <a:gd name="connsiteX22734" fmla="*/ 635889 w 2810446"/>
              <a:gd name="connsiteY22734" fmla="*/ 526066 h 1405699"/>
              <a:gd name="connsiteX22735" fmla="*/ 639032 w 2810446"/>
              <a:gd name="connsiteY22735" fmla="*/ 513207 h 1405699"/>
              <a:gd name="connsiteX22736" fmla="*/ 642176 w 2810446"/>
              <a:gd name="connsiteY22736" fmla="*/ 510064 h 1405699"/>
              <a:gd name="connsiteX22737" fmla="*/ 639032 w 2810446"/>
              <a:gd name="connsiteY22737" fmla="*/ 506921 h 1405699"/>
              <a:gd name="connsiteX22738" fmla="*/ 635889 w 2810446"/>
              <a:gd name="connsiteY22738" fmla="*/ 510064 h 1405699"/>
              <a:gd name="connsiteX22739" fmla="*/ 639032 w 2810446"/>
              <a:gd name="connsiteY22739" fmla="*/ 513207 h 1405699"/>
              <a:gd name="connsiteX22740" fmla="*/ 642461 w 2810446"/>
              <a:gd name="connsiteY22740" fmla="*/ 500444 h 1405699"/>
              <a:gd name="connsiteX22741" fmla="*/ 645605 w 2810446"/>
              <a:gd name="connsiteY22741" fmla="*/ 497300 h 1405699"/>
              <a:gd name="connsiteX22742" fmla="*/ 642461 w 2810446"/>
              <a:gd name="connsiteY22742" fmla="*/ 494157 h 1405699"/>
              <a:gd name="connsiteX22743" fmla="*/ 639318 w 2810446"/>
              <a:gd name="connsiteY22743" fmla="*/ 497300 h 1405699"/>
              <a:gd name="connsiteX22744" fmla="*/ 642461 w 2810446"/>
              <a:gd name="connsiteY22744" fmla="*/ 500444 h 1405699"/>
              <a:gd name="connsiteX22745" fmla="*/ 645986 w 2810446"/>
              <a:gd name="connsiteY22745" fmla="*/ 487680 h 1405699"/>
              <a:gd name="connsiteX22746" fmla="*/ 649129 w 2810446"/>
              <a:gd name="connsiteY22746" fmla="*/ 484537 h 1405699"/>
              <a:gd name="connsiteX22747" fmla="*/ 645986 w 2810446"/>
              <a:gd name="connsiteY22747" fmla="*/ 481394 h 1405699"/>
              <a:gd name="connsiteX22748" fmla="*/ 642842 w 2810446"/>
              <a:gd name="connsiteY22748" fmla="*/ 484537 h 1405699"/>
              <a:gd name="connsiteX22749" fmla="*/ 645986 w 2810446"/>
              <a:gd name="connsiteY22749" fmla="*/ 487680 h 1405699"/>
              <a:gd name="connsiteX22750" fmla="*/ 649796 w 2810446"/>
              <a:gd name="connsiteY22750" fmla="*/ 475012 h 1405699"/>
              <a:gd name="connsiteX22751" fmla="*/ 652939 w 2810446"/>
              <a:gd name="connsiteY22751" fmla="*/ 471869 h 1405699"/>
              <a:gd name="connsiteX22752" fmla="*/ 649796 w 2810446"/>
              <a:gd name="connsiteY22752" fmla="*/ 468725 h 1405699"/>
              <a:gd name="connsiteX22753" fmla="*/ 646652 w 2810446"/>
              <a:gd name="connsiteY22753" fmla="*/ 471869 h 1405699"/>
              <a:gd name="connsiteX22754" fmla="*/ 649796 w 2810446"/>
              <a:gd name="connsiteY22754" fmla="*/ 475012 h 1405699"/>
              <a:gd name="connsiteX22755" fmla="*/ 653796 w 2810446"/>
              <a:gd name="connsiteY22755" fmla="*/ 462439 h 1405699"/>
              <a:gd name="connsiteX22756" fmla="*/ 656939 w 2810446"/>
              <a:gd name="connsiteY22756" fmla="*/ 459296 h 1405699"/>
              <a:gd name="connsiteX22757" fmla="*/ 653796 w 2810446"/>
              <a:gd name="connsiteY22757" fmla="*/ 456152 h 1405699"/>
              <a:gd name="connsiteX22758" fmla="*/ 650653 w 2810446"/>
              <a:gd name="connsiteY22758" fmla="*/ 459296 h 1405699"/>
              <a:gd name="connsiteX22759" fmla="*/ 653796 w 2810446"/>
              <a:gd name="connsiteY22759" fmla="*/ 462439 h 1405699"/>
              <a:gd name="connsiteX22760" fmla="*/ 657987 w 2810446"/>
              <a:gd name="connsiteY22760" fmla="*/ 449866 h 1405699"/>
              <a:gd name="connsiteX22761" fmla="*/ 661130 w 2810446"/>
              <a:gd name="connsiteY22761" fmla="*/ 446723 h 1405699"/>
              <a:gd name="connsiteX22762" fmla="*/ 657987 w 2810446"/>
              <a:gd name="connsiteY22762" fmla="*/ 443579 h 1405699"/>
              <a:gd name="connsiteX22763" fmla="*/ 654844 w 2810446"/>
              <a:gd name="connsiteY22763" fmla="*/ 446723 h 1405699"/>
              <a:gd name="connsiteX22764" fmla="*/ 657987 w 2810446"/>
              <a:gd name="connsiteY22764" fmla="*/ 449866 h 1405699"/>
              <a:gd name="connsiteX22765" fmla="*/ 662464 w 2810446"/>
              <a:gd name="connsiteY22765" fmla="*/ 437388 h 1405699"/>
              <a:gd name="connsiteX22766" fmla="*/ 665607 w 2810446"/>
              <a:gd name="connsiteY22766" fmla="*/ 434245 h 1405699"/>
              <a:gd name="connsiteX22767" fmla="*/ 662464 w 2810446"/>
              <a:gd name="connsiteY22767" fmla="*/ 431101 h 1405699"/>
              <a:gd name="connsiteX22768" fmla="*/ 659321 w 2810446"/>
              <a:gd name="connsiteY22768" fmla="*/ 434245 h 1405699"/>
              <a:gd name="connsiteX22769" fmla="*/ 662464 w 2810446"/>
              <a:gd name="connsiteY22769" fmla="*/ 437388 h 1405699"/>
              <a:gd name="connsiteX22770" fmla="*/ 667036 w 2810446"/>
              <a:gd name="connsiteY22770" fmla="*/ 425006 h 1405699"/>
              <a:gd name="connsiteX22771" fmla="*/ 670179 w 2810446"/>
              <a:gd name="connsiteY22771" fmla="*/ 421862 h 1405699"/>
              <a:gd name="connsiteX22772" fmla="*/ 667036 w 2810446"/>
              <a:gd name="connsiteY22772" fmla="*/ 418719 h 1405699"/>
              <a:gd name="connsiteX22773" fmla="*/ 663893 w 2810446"/>
              <a:gd name="connsiteY22773" fmla="*/ 421862 h 1405699"/>
              <a:gd name="connsiteX22774" fmla="*/ 667036 w 2810446"/>
              <a:gd name="connsiteY22774" fmla="*/ 425006 h 1405699"/>
              <a:gd name="connsiteX22775" fmla="*/ 699135 w 2810446"/>
              <a:gd name="connsiteY22775" fmla="*/ 352425 h 1405699"/>
              <a:gd name="connsiteX22776" fmla="*/ 702278 w 2810446"/>
              <a:gd name="connsiteY22776" fmla="*/ 349282 h 1405699"/>
              <a:gd name="connsiteX22777" fmla="*/ 699135 w 2810446"/>
              <a:gd name="connsiteY22777" fmla="*/ 346139 h 1405699"/>
              <a:gd name="connsiteX22778" fmla="*/ 695992 w 2810446"/>
              <a:gd name="connsiteY22778" fmla="*/ 349282 h 1405699"/>
              <a:gd name="connsiteX22779" fmla="*/ 699135 w 2810446"/>
              <a:gd name="connsiteY22779" fmla="*/ 352425 h 1405699"/>
              <a:gd name="connsiteX22780" fmla="*/ 711327 w 2810446"/>
              <a:gd name="connsiteY22780" fmla="*/ 328994 h 1405699"/>
              <a:gd name="connsiteX22781" fmla="*/ 714470 w 2810446"/>
              <a:gd name="connsiteY22781" fmla="*/ 325850 h 1405699"/>
              <a:gd name="connsiteX22782" fmla="*/ 711327 w 2810446"/>
              <a:gd name="connsiteY22782" fmla="*/ 322707 h 1405699"/>
              <a:gd name="connsiteX22783" fmla="*/ 708184 w 2810446"/>
              <a:gd name="connsiteY22783" fmla="*/ 325850 h 1405699"/>
              <a:gd name="connsiteX22784" fmla="*/ 711327 w 2810446"/>
              <a:gd name="connsiteY22784" fmla="*/ 328994 h 1405699"/>
              <a:gd name="connsiteX22785" fmla="*/ 717804 w 2810446"/>
              <a:gd name="connsiteY22785" fmla="*/ 317373 h 1405699"/>
              <a:gd name="connsiteX22786" fmla="*/ 720947 w 2810446"/>
              <a:gd name="connsiteY22786" fmla="*/ 314230 h 1405699"/>
              <a:gd name="connsiteX22787" fmla="*/ 717804 w 2810446"/>
              <a:gd name="connsiteY22787" fmla="*/ 311087 h 1405699"/>
              <a:gd name="connsiteX22788" fmla="*/ 714661 w 2810446"/>
              <a:gd name="connsiteY22788" fmla="*/ 314230 h 1405699"/>
              <a:gd name="connsiteX22789" fmla="*/ 717804 w 2810446"/>
              <a:gd name="connsiteY22789" fmla="*/ 317373 h 1405699"/>
              <a:gd name="connsiteX22790" fmla="*/ 724376 w 2810446"/>
              <a:gd name="connsiteY22790" fmla="*/ 305943 h 1405699"/>
              <a:gd name="connsiteX22791" fmla="*/ 727520 w 2810446"/>
              <a:gd name="connsiteY22791" fmla="*/ 302800 h 1405699"/>
              <a:gd name="connsiteX22792" fmla="*/ 724376 w 2810446"/>
              <a:gd name="connsiteY22792" fmla="*/ 299657 h 1405699"/>
              <a:gd name="connsiteX22793" fmla="*/ 721233 w 2810446"/>
              <a:gd name="connsiteY22793" fmla="*/ 302800 h 1405699"/>
              <a:gd name="connsiteX22794" fmla="*/ 724376 w 2810446"/>
              <a:gd name="connsiteY22794" fmla="*/ 305943 h 1405699"/>
              <a:gd name="connsiteX22795" fmla="*/ 738188 w 2810446"/>
              <a:gd name="connsiteY22795" fmla="*/ 283369 h 1405699"/>
              <a:gd name="connsiteX22796" fmla="*/ 741331 w 2810446"/>
              <a:gd name="connsiteY22796" fmla="*/ 280226 h 1405699"/>
              <a:gd name="connsiteX22797" fmla="*/ 738188 w 2810446"/>
              <a:gd name="connsiteY22797" fmla="*/ 277082 h 1405699"/>
              <a:gd name="connsiteX22798" fmla="*/ 735044 w 2810446"/>
              <a:gd name="connsiteY22798" fmla="*/ 280226 h 1405699"/>
              <a:gd name="connsiteX22799" fmla="*/ 738188 w 2810446"/>
              <a:gd name="connsiteY22799" fmla="*/ 283369 h 1405699"/>
              <a:gd name="connsiteX22800" fmla="*/ 745427 w 2810446"/>
              <a:gd name="connsiteY22800" fmla="*/ 272225 h 1405699"/>
              <a:gd name="connsiteX22801" fmla="*/ 748570 w 2810446"/>
              <a:gd name="connsiteY22801" fmla="*/ 269081 h 1405699"/>
              <a:gd name="connsiteX22802" fmla="*/ 745427 w 2810446"/>
              <a:gd name="connsiteY22802" fmla="*/ 265938 h 1405699"/>
              <a:gd name="connsiteX22803" fmla="*/ 742283 w 2810446"/>
              <a:gd name="connsiteY22803" fmla="*/ 269081 h 1405699"/>
              <a:gd name="connsiteX22804" fmla="*/ 745427 w 2810446"/>
              <a:gd name="connsiteY22804" fmla="*/ 272225 h 1405699"/>
              <a:gd name="connsiteX22805" fmla="*/ 752761 w 2810446"/>
              <a:gd name="connsiteY22805" fmla="*/ 261271 h 1405699"/>
              <a:gd name="connsiteX22806" fmla="*/ 755904 w 2810446"/>
              <a:gd name="connsiteY22806" fmla="*/ 258128 h 1405699"/>
              <a:gd name="connsiteX22807" fmla="*/ 752761 w 2810446"/>
              <a:gd name="connsiteY22807" fmla="*/ 254984 h 1405699"/>
              <a:gd name="connsiteX22808" fmla="*/ 749618 w 2810446"/>
              <a:gd name="connsiteY22808" fmla="*/ 258128 h 1405699"/>
              <a:gd name="connsiteX22809" fmla="*/ 752761 w 2810446"/>
              <a:gd name="connsiteY22809" fmla="*/ 261271 h 1405699"/>
              <a:gd name="connsiteX22810" fmla="*/ 760286 w 2810446"/>
              <a:gd name="connsiteY22810" fmla="*/ 250412 h 1405699"/>
              <a:gd name="connsiteX22811" fmla="*/ 763429 w 2810446"/>
              <a:gd name="connsiteY22811" fmla="*/ 247269 h 1405699"/>
              <a:gd name="connsiteX22812" fmla="*/ 760286 w 2810446"/>
              <a:gd name="connsiteY22812" fmla="*/ 244126 h 1405699"/>
              <a:gd name="connsiteX22813" fmla="*/ 757142 w 2810446"/>
              <a:gd name="connsiteY22813" fmla="*/ 247269 h 1405699"/>
              <a:gd name="connsiteX22814" fmla="*/ 760286 w 2810446"/>
              <a:gd name="connsiteY22814" fmla="*/ 250412 h 1405699"/>
              <a:gd name="connsiteX22815" fmla="*/ 768001 w 2810446"/>
              <a:gd name="connsiteY22815" fmla="*/ 239649 h 1405699"/>
              <a:gd name="connsiteX22816" fmla="*/ 771144 w 2810446"/>
              <a:gd name="connsiteY22816" fmla="*/ 236506 h 1405699"/>
              <a:gd name="connsiteX22817" fmla="*/ 768001 w 2810446"/>
              <a:gd name="connsiteY22817" fmla="*/ 233363 h 1405699"/>
              <a:gd name="connsiteX22818" fmla="*/ 764858 w 2810446"/>
              <a:gd name="connsiteY22818" fmla="*/ 236506 h 1405699"/>
              <a:gd name="connsiteX22819" fmla="*/ 768001 w 2810446"/>
              <a:gd name="connsiteY22819" fmla="*/ 239649 h 1405699"/>
              <a:gd name="connsiteX22820" fmla="*/ 775907 w 2810446"/>
              <a:gd name="connsiteY22820" fmla="*/ 229076 h 1405699"/>
              <a:gd name="connsiteX22821" fmla="*/ 779050 w 2810446"/>
              <a:gd name="connsiteY22821" fmla="*/ 225933 h 1405699"/>
              <a:gd name="connsiteX22822" fmla="*/ 775907 w 2810446"/>
              <a:gd name="connsiteY22822" fmla="*/ 222790 h 1405699"/>
              <a:gd name="connsiteX22823" fmla="*/ 772763 w 2810446"/>
              <a:gd name="connsiteY22823" fmla="*/ 225933 h 1405699"/>
              <a:gd name="connsiteX22824" fmla="*/ 775907 w 2810446"/>
              <a:gd name="connsiteY22824" fmla="*/ 229076 h 1405699"/>
              <a:gd name="connsiteX22825" fmla="*/ 845249 w 2810446"/>
              <a:gd name="connsiteY22825" fmla="*/ 149162 h 1405699"/>
              <a:gd name="connsiteX22826" fmla="*/ 848392 w 2810446"/>
              <a:gd name="connsiteY22826" fmla="*/ 146018 h 1405699"/>
              <a:gd name="connsiteX22827" fmla="*/ 845249 w 2810446"/>
              <a:gd name="connsiteY22827" fmla="*/ 142875 h 1405699"/>
              <a:gd name="connsiteX22828" fmla="*/ 842105 w 2810446"/>
              <a:gd name="connsiteY22828" fmla="*/ 146018 h 1405699"/>
              <a:gd name="connsiteX22829" fmla="*/ 845249 w 2810446"/>
              <a:gd name="connsiteY22829" fmla="*/ 149162 h 1405699"/>
              <a:gd name="connsiteX22830" fmla="*/ 854583 w 2810446"/>
              <a:gd name="connsiteY22830" fmla="*/ 139922 h 1405699"/>
              <a:gd name="connsiteX22831" fmla="*/ 857726 w 2810446"/>
              <a:gd name="connsiteY22831" fmla="*/ 136779 h 1405699"/>
              <a:gd name="connsiteX22832" fmla="*/ 854583 w 2810446"/>
              <a:gd name="connsiteY22832" fmla="*/ 133636 h 1405699"/>
              <a:gd name="connsiteX22833" fmla="*/ 851440 w 2810446"/>
              <a:gd name="connsiteY22833" fmla="*/ 136779 h 1405699"/>
              <a:gd name="connsiteX22834" fmla="*/ 854583 w 2810446"/>
              <a:gd name="connsiteY22834" fmla="*/ 139922 h 1405699"/>
              <a:gd name="connsiteX22835" fmla="*/ 864203 w 2810446"/>
              <a:gd name="connsiteY22835" fmla="*/ 130683 h 1405699"/>
              <a:gd name="connsiteX22836" fmla="*/ 867347 w 2810446"/>
              <a:gd name="connsiteY22836" fmla="*/ 127540 h 1405699"/>
              <a:gd name="connsiteX22837" fmla="*/ 864203 w 2810446"/>
              <a:gd name="connsiteY22837" fmla="*/ 124397 h 1405699"/>
              <a:gd name="connsiteX22838" fmla="*/ 861060 w 2810446"/>
              <a:gd name="connsiteY22838" fmla="*/ 127540 h 1405699"/>
              <a:gd name="connsiteX22839" fmla="*/ 864203 w 2810446"/>
              <a:gd name="connsiteY22839" fmla="*/ 130683 h 1405699"/>
              <a:gd name="connsiteX22840" fmla="*/ 873824 w 2810446"/>
              <a:gd name="connsiteY22840" fmla="*/ 121730 h 1405699"/>
              <a:gd name="connsiteX22841" fmla="*/ 876967 w 2810446"/>
              <a:gd name="connsiteY22841" fmla="*/ 118586 h 1405699"/>
              <a:gd name="connsiteX22842" fmla="*/ 873824 w 2810446"/>
              <a:gd name="connsiteY22842" fmla="*/ 115443 h 1405699"/>
              <a:gd name="connsiteX22843" fmla="*/ 870680 w 2810446"/>
              <a:gd name="connsiteY22843" fmla="*/ 118586 h 1405699"/>
              <a:gd name="connsiteX22844" fmla="*/ 873824 w 2810446"/>
              <a:gd name="connsiteY22844" fmla="*/ 121730 h 1405699"/>
              <a:gd name="connsiteX22845" fmla="*/ 883730 w 2810446"/>
              <a:gd name="connsiteY22845" fmla="*/ 112871 h 1405699"/>
              <a:gd name="connsiteX22846" fmla="*/ 886873 w 2810446"/>
              <a:gd name="connsiteY22846" fmla="*/ 109728 h 1405699"/>
              <a:gd name="connsiteX22847" fmla="*/ 883730 w 2810446"/>
              <a:gd name="connsiteY22847" fmla="*/ 106585 h 1405699"/>
              <a:gd name="connsiteX22848" fmla="*/ 880586 w 2810446"/>
              <a:gd name="connsiteY22848" fmla="*/ 109728 h 1405699"/>
              <a:gd name="connsiteX22849" fmla="*/ 883730 w 2810446"/>
              <a:gd name="connsiteY22849" fmla="*/ 112871 h 1405699"/>
              <a:gd name="connsiteX22850" fmla="*/ 893731 w 2810446"/>
              <a:gd name="connsiteY22850" fmla="*/ 104203 h 1405699"/>
              <a:gd name="connsiteX22851" fmla="*/ 896874 w 2810446"/>
              <a:gd name="connsiteY22851" fmla="*/ 101060 h 1405699"/>
              <a:gd name="connsiteX22852" fmla="*/ 893731 w 2810446"/>
              <a:gd name="connsiteY22852" fmla="*/ 97917 h 1405699"/>
              <a:gd name="connsiteX22853" fmla="*/ 890588 w 2810446"/>
              <a:gd name="connsiteY22853" fmla="*/ 101060 h 1405699"/>
              <a:gd name="connsiteX22854" fmla="*/ 893731 w 2810446"/>
              <a:gd name="connsiteY22854" fmla="*/ 104203 h 1405699"/>
              <a:gd name="connsiteX22855" fmla="*/ 903827 w 2810446"/>
              <a:gd name="connsiteY22855" fmla="*/ 95726 h 1405699"/>
              <a:gd name="connsiteX22856" fmla="*/ 906971 w 2810446"/>
              <a:gd name="connsiteY22856" fmla="*/ 92583 h 1405699"/>
              <a:gd name="connsiteX22857" fmla="*/ 903827 w 2810446"/>
              <a:gd name="connsiteY22857" fmla="*/ 89440 h 1405699"/>
              <a:gd name="connsiteX22858" fmla="*/ 900684 w 2810446"/>
              <a:gd name="connsiteY22858" fmla="*/ 92583 h 1405699"/>
              <a:gd name="connsiteX22859" fmla="*/ 903827 w 2810446"/>
              <a:gd name="connsiteY22859" fmla="*/ 95726 h 1405699"/>
              <a:gd name="connsiteX22860" fmla="*/ 914114 w 2810446"/>
              <a:gd name="connsiteY22860" fmla="*/ 87344 h 1405699"/>
              <a:gd name="connsiteX22861" fmla="*/ 917258 w 2810446"/>
              <a:gd name="connsiteY22861" fmla="*/ 84201 h 1405699"/>
              <a:gd name="connsiteX22862" fmla="*/ 914114 w 2810446"/>
              <a:gd name="connsiteY22862" fmla="*/ 81058 h 1405699"/>
              <a:gd name="connsiteX22863" fmla="*/ 910971 w 2810446"/>
              <a:gd name="connsiteY22863" fmla="*/ 84201 h 1405699"/>
              <a:gd name="connsiteX22864" fmla="*/ 914114 w 2810446"/>
              <a:gd name="connsiteY22864" fmla="*/ 87344 h 1405699"/>
              <a:gd name="connsiteX22865" fmla="*/ 924497 w 2810446"/>
              <a:gd name="connsiteY22865" fmla="*/ 79248 h 1405699"/>
              <a:gd name="connsiteX22866" fmla="*/ 927640 w 2810446"/>
              <a:gd name="connsiteY22866" fmla="*/ 76105 h 1405699"/>
              <a:gd name="connsiteX22867" fmla="*/ 924497 w 2810446"/>
              <a:gd name="connsiteY22867" fmla="*/ 72962 h 1405699"/>
              <a:gd name="connsiteX22868" fmla="*/ 921353 w 2810446"/>
              <a:gd name="connsiteY22868" fmla="*/ 76105 h 1405699"/>
              <a:gd name="connsiteX22869" fmla="*/ 924497 w 2810446"/>
              <a:gd name="connsiteY22869" fmla="*/ 79248 h 1405699"/>
              <a:gd name="connsiteX22870" fmla="*/ 935069 w 2810446"/>
              <a:gd name="connsiteY22870" fmla="*/ 71247 h 1405699"/>
              <a:gd name="connsiteX22871" fmla="*/ 938213 w 2810446"/>
              <a:gd name="connsiteY22871" fmla="*/ 68104 h 1405699"/>
              <a:gd name="connsiteX22872" fmla="*/ 935069 w 2810446"/>
              <a:gd name="connsiteY22872" fmla="*/ 64961 h 1405699"/>
              <a:gd name="connsiteX22873" fmla="*/ 931926 w 2810446"/>
              <a:gd name="connsiteY22873" fmla="*/ 68104 h 1405699"/>
              <a:gd name="connsiteX22874" fmla="*/ 935069 w 2810446"/>
              <a:gd name="connsiteY22874" fmla="*/ 71247 h 1405699"/>
              <a:gd name="connsiteX22875" fmla="*/ 945737 w 2810446"/>
              <a:gd name="connsiteY22875" fmla="*/ 63437 h 1405699"/>
              <a:gd name="connsiteX22876" fmla="*/ 948881 w 2810446"/>
              <a:gd name="connsiteY22876" fmla="*/ 60293 h 1405699"/>
              <a:gd name="connsiteX22877" fmla="*/ 945737 w 2810446"/>
              <a:gd name="connsiteY22877" fmla="*/ 57150 h 1405699"/>
              <a:gd name="connsiteX22878" fmla="*/ 942594 w 2810446"/>
              <a:gd name="connsiteY22878" fmla="*/ 60293 h 1405699"/>
              <a:gd name="connsiteX22879" fmla="*/ 945737 w 2810446"/>
              <a:gd name="connsiteY22879" fmla="*/ 63437 h 1405699"/>
              <a:gd name="connsiteX22880" fmla="*/ 956501 w 2810446"/>
              <a:gd name="connsiteY22880" fmla="*/ 55817 h 1405699"/>
              <a:gd name="connsiteX22881" fmla="*/ 959644 w 2810446"/>
              <a:gd name="connsiteY22881" fmla="*/ 52673 h 1405699"/>
              <a:gd name="connsiteX22882" fmla="*/ 956501 w 2810446"/>
              <a:gd name="connsiteY22882" fmla="*/ 49530 h 1405699"/>
              <a:gd name="connsiteX22883" fmla="*/ 953357 w 2810446"/>
              <a:gd name="connsiteY22883" fmla="*/ 52673 h 1405699"/>
              <a:gd name="connsiteX22884" fmla="*/ 956501 w 2810446"/>
              <a:gd name="connsiteY22884" fmla="*/ 55817 h 1405699"/>
              <a:gd name="connsiteX22885" fmla="*/ 967454 w 2810446"/>
              <a:gd name="connsiteY22885" fmla="*/ 48292 h 1405699"/>
              <a:gd name="connsiteX22886" fmla="*/ 970598 w 2810446"/>
              <a:gd name="connsiteY22886" fmla="*/ 45148 h 1405699"/>
              <a:gd name="connsiteX22887" fmla="*/ 967454 w 2810446"/>
              <a:gd name="connsiteY22887" fmla="*/ 42005 h 1405699"/>
              <a:gd name="connsiteX22888" fmla="*/ 964311 w 2810446"/>
              <a:gd name="connsiteY22888" fmla="*/ 45148 h 1405699"/>
              <a:gd name="connsiteX22889" fmla="*/ 967454 w 2810446"/>
              <a:gd name="connsiteY22889" fmla="*/ 48292 h 1405699"/>
              <a:gd name="connsiteX22890" fmla="*/ 978503 w 2810446"/>
              <a:gd name="connsiteY22890" fmla="*/ 41053 h 1405699"/>
              <a:gd name="connsiteX22891" fmla="*/ 981647 w 2810446"/>
              <a:gd name="connsiteY22891" fmla="*/ 37910 h 1405699"/>
              <a:gd name="connsiteX22892" fmla="*/ 978503 w 2810446"/>
              <a:gd name="connsiteY22892" fmla="*/ 34766 h 1405699"/>
              <a:gd name="connsiteX22893" fmla="*/ 975360 w 2810446"/>
              <a:gd name="connsiteY22893" fmla="*/ 37910 h 1405699"/>
              <a:gd name="connsiteX22894" fmla="*/ 978503 w 2810446"/>
              <a:gd name="connsiteY22894" fmla="*/ 41053 h 1405699"/>
              <a:gd name="connsiteX22895" fmla="*/ 989648 w 2810446"/>
              <a:gd name="connsiteY22895" fmla="*/ 34004 h 1405699"/>
              <a:gd name="connsiteX22896" fmla="*/ 992791 w 2810446"/>
              <a:gd name="connsiteY22896" fmla="*/ 30861 h 1405699"/>
              <a:gd name="connsiteX22897" fmla="*/ 989648 w 2810446"/>
              <a:gd name="connsiteY22897" fmla="*/ 27718 h 1405699"/>
              <a:gd name="connsiteX22898" fmla="*/ 986504 w 2810446"/>
              <a:gd name="connsiteY22898" fmla="*/ 30861 h 1405699"/>
              <a:gd name="connsiteX22899" fmla="*/ 989648 w 2810446"/>
              <a:gd name="connsiteY22899" fmla="*/ 34004 h 1405699"/>
              <a:gd name="connsiteX22900" fmla="*/ 1000982 w 2810446"/>
              <a:gd name="connsiteY22900" fmla="*/ 27051 h 1405699"/>
              <a:gd name="connsiteX22901" fmla="*/ 1004126 w 2810446"/>
              <a:gd name="connsiteY22901" fmla="*/ 23908 h 1405699"/>
              <a:gd name="connsiteX22902" fmla="*/ 1000982 w 2810446"/>
              <a:gd name="connsiteY22902" fmla="*/ 20765 h 1405699"/>
              <a:gd name="connsiteX22903" fmla="*/ 997839 w 2810446"/>
              <a:gd name="connsiteY22903" fmla="*/ 23908 h 1405699"/>
              <a:gd name="connsiteX22904" fmla="*/ 1000982 w 2810446"/>
              <a:gd name="connsiteY22904" fmla="*/ 27051 h 1405699"/>
              <a:gd name="connsiteX22905" fmla="*/ 1012412 w 2810446"/>
              <a:gd name="connsiteY22905" fmla="*/ 20384 h 1405699"/>
              <a:gd name="connsiteX22906" fmla="*/ 1015556 w 2810446"/>
              <a:gd name="connsiteY22906" fmla="*/ 17240 h 1405699"/>
              <a:gd name="connsiteX22907" fmla="*/ 1012412 w 2810446"/>
              <a:gd name="connsiteY22907" fmla="*/ 14097 h 1405699"/>
              <a:gd name="connsiteX22908" fmla="*/ 1009269 w 2810446"/>
              <a:gd name="connsiteY22908" fmla="*/ 17240 h 1405699"/>
              <a:gd name="connsiteX22909" fmla="*/ 1012412 w 2810446"/>
              <a:gd name="connsiteY22909" fmla="*/ 20384 h 1405699"/>
              <a:gd name="connsiteX22910" fmla="*/ 1023842 w 2810446"/>
              <a:gd name="connsiteY22910" fmla="*/ 13907 h 1405699"/>
              <a:gd name="connsiteX22911" fmla="*/ 1026986 w 2810446"/>
              <a:gd name="connsiteY22911" fmla="*/ 10763 h 1405699"/>
              <a:gd name="connsiteX22912" fmla="*/ 1023842 w 2810446"/>
              <a:gd name="connsiteY22912" fmla="*/ 7620 h 1405699"/>
              <a:gd name="connsiteX22913" fmla="*/ 1020699 w 2810446"/>
              <a:gd name="connsiteY22913" fmla="*/ 10763 h 1405699"/>
              <a:gd name="connsiteX22914" fmla="*/ 1023842 w 2810446"/>
              <a:gd name="connsiteY22914" fmla="*/ 13907 h 1405699"/>
              <a:gd name="connsiteX22915" fmla="*/ 1035463 w 2810446"/>
              <a:gd name="connsiteY22915" fmla="*/ 7525 h 1405699"/>
              <a:gd name="connsiteX22916" fmla="*/ 1038606 w 2810446"/>
              <a:gd name="connsiteY22916" fmla="*/ 4382 h 1405699"/>
              <a:gd name="connsiteX22917" fmla="*/ 1035463 w 2810446"/>
              <a:gd name="connsiteY22917" fmla="*/ 1238 h 1405699"/>
              <a:gd name="connsiteX22918" fmla="*/ 1032320 w 2810446"/>
              <a:gd name="connsiteY22918" fmla="*/ 4382 h 1405699"/>
              <a:gd name="connsiteX22919" fmla="*/ 1035463 w 2810446"/>
              <a:gd name="connsiteY22919" fmla="*/ 7525 h 1405699"/>
              <a:gd name="connsiteX22920" fmla="*/ 1993678 w 2810446"/>
              <a:gd name="connsiteY22920" fmla="*/ 168307 h 1405699"/>
              <a:gd name="connsiteX22921" fmla="*/ 1996821 w 2810446"/>
              <a:gd name="connsiteY22921" fmla="*/ 165164 h 1405699"/>
              <a:gd name="connsiteX22922" fmla="*/ 1993678 w 2810446"/>
              <a:gd name="connsiteY22922" fmla="*/ 162020 h 1405699"/>
              <a:gd name="connsiteX22923" fmla="*/ 1990535 w 2810446"/>
              <a:gd name="connsiteY22923" fmla="*/ 165164 h 1405699"/>
              <a:gd name="connsiteX22924" fmla="*/ 1993678 w 2810446"/>
              <a:gd name="connsiteY22924" fmla="*/ 168307 h 1405699"/>
              <a:gd name="connsiteX22925" fmla="*/ 2002631 w 2810446"/>
              <a:gd name="connsiteY22925" fmla="*/ 178022 h 1405699"/>
              <a:gd name="connsiteX22926" fmla="*/ 2005775 w 2810446"/>
              <a:gd name="connsiteY22926" fmla="*/ 174879 h 1405699"/>
              <a:gd name="connsiteX22927" fmla="*/ 2002631 w 2810446"/>
              <a:gd name="connsiteY22927" fmla="*/ 171736 h 1405699"/>
              <a:gd name="connsiteX22928" fmla="*/ 1999488 w 2810446"/>
              <a:gd name="connsiteY22928" fmla="*/ 174879 h 1405699"/>
              <a:gd name="connsiteX22929" fmla="*/ 2002631 w 2810446"/>
              <a:gd name="connsiteY22929" fmla="*/ 178022 h 1405699"/>
              <a:gd name="connsiteX22930" fmla="*/ 2011299 w 2810446"/>
              <a:gd name="connsiteY22930" fmla="*/ 188024 h 1405699"/>
              <a:gd name="connsiteX22931" fmla="*/ 2014442 w 2810446"/>
              <a:gd name="connsiteY22931" fmla="*/ 184880 h 1405699"/>
              <a:gd name="connsiteX22932" fmla="*/ 2011299 w 2810446"/>
              <a:gd name="connsiteY22932" fmla="*/ 181737 h 1405699"/>
              <a:gd name="connsiteX22933" fmla="*/ 2008156 w 2810446"/>
              <a:gd name="connsiteY22933" fmla="*/ 184880 h 1405699"/>
              <a:gd name="connsiteX22934" fmla="*/ 2011299 w 2810446"/>
              <a:gd name="connsiteY22934" fmla="*/ 188024 h 1405699"/>
              <a:gd name="connsiteX22935" fmla="*/ 2019967 w 2810446"/>
              <a:gd name="connsiteY22935" fmla="*/ 198025 h 1405699"/>
              <a:gd name="connsiteX22936" fmla="*/ 2023110 w 2810446"/>
              <a:gd name="connsiteY22936" fmla="*/ 194881 h 1405699"/>
              <a:gd name="connsiteX22937" fmla="*/ 2019967 w 2810446"/>
              <a:gd name="connsiteY22937" fmla="*/ 191738 h 1405699"/>
              <a:gd name="connsiteX22938" fmla="*/ 2016824 w 2810446"/>
              <a:gd name="connsiteY22938" fmla="*/ 194881 h 1405699"/>
              <a:gd name="connsiteX22939" fmla="*/ 2019967 w 2810446"/>
              <a:gd name="connsiteY22939" fmla="*/ 198025 h 1405699"/>
              <a:gd name="connsiteX22940" fmla="*/ 2028349 w 2810446"/>
              <a:gd name="connsiteY22940" fmla="*/ 208217 h 1405699"/>
              <a:gd name="connsiteX22941" fmla="*/ 2031492 w 2810446"/>
              <a:gd name="connsiteY22941" fmla="*/ 205073 h 1405699"/>
              <a:gd name="connsiteX22942" fmla="*/ 2028349 w 2810446"/>
              <a:gd name="connsiteY22942" fmla="*/ 201930 h 1405699"/>
              <a:gd name="connsiteX22943" fmla="*/ 2025206 w 2810446"/>
              <a:gd name="connsiteY22943" fmla="*/ 205073 h 1405699"/>
              <a:gd name="connsiteX22944" fmla="*/ 2028349 w 2810446"/>
              <a:gd name="connsiteY22944" fmla="*/ 208217 h 1405699"/>
              <a:gd name="connsiteX22945" fmla="*/ 2036636 w 2810446"/>
              <a:gd name="connsiteY22945" fmla="*/ 218599 h 1405699"/>
              <a:gd name="connsiteX22946" fmla="*/ 2039779 w 2810446"/>
              <a:gd name="connsiteY22946" fmla="*/ 215456 h 1405699"/>
              <a:gd name="connsiteX22947" fmla="*/ 2036636 w 2810446"/>
              <a:gd name="connsiteY22947" fmla="*/ 212312 h 1405699"/>
              <a:gd name="connsiteX22948" fmla="*/ 2033492 w 2810446"/>
              <a:gd name="connsiteY22948" fmla="*/ 215456 h 1405699"/>
              <a:gd name="connsiteX22949" fmla="*/ 2036636 w 2810446"/>
              <a:gd name="connsiteY22949" fmla="*/ 218599 h 1405699"/>
              <a:gd name="connsiteX22950" fmla="*/ 2044637 w 2810446"/>
              <a:gd name="connsiteY22950" fmla="*/ 229076 h 1405699"/>
              <a:gd name="connsiteX22951" fmla="*/ 2047780 w 2810446"/>
              <a:gd name="connsiteY22951" fmla="*/ 225933 h 1405699"/>
              <a:gd name="connsiteX22952" fmla="*/ 2044637 w 2810446"/>
              <a:gd name="connsiteY22952" fmla="*/ 222790 h 1405699"/>
              <a:gd name="connsiteX22953" fmla="*/ 2041493 w 2810446"/>
              <a:gd name="connsiteY22953" fmla="*/ 225933 h 1405699"/>
              <a:gd name="connsiteX22954" fmla="*/ 2044637 w 2810446"/>
              <a:gd name="connsiteY22954" fmla="*/ 229076 h 1405699"/>
              <a:gd name="connsiteX22955" fmla="*/ 2052542 w 2810446"/>
              <a:gd name="connsiteY22955" fmla="*/ 239649 h 1405699"/>
              <a:gd name="connsiteX22956" fmla="*/ 2055686 w 2810446"/>
              <a:gd name="connsiteY22956" fmla="*/ 236506 h 1405699"/>
              <a:gd name="connsiteX22957" fmla="*/ 2052542 w 2810446"/>
              <a:gd name="connsiteY22957" fmla="*/ 233363 h 1405699"/>
              <a:gd name="connsiteX22958" fmla="*/ 2049399 w 2810446"/>
              <a:gd name="connsiteY22958" fmla="*/ 236506 h 1405699"/>
              <a:gd name="connsiteX22959" fmla="*/ 2052542 w 2810446"/>
              <a:gd name="connsiteY22959" fmla="*/ 239649 h 1405699"/>
              <a:gd name="connsiteX22960" fmla="*/ 2060258 w 2810446"/>
              <a:gd name="connsiteY22960" fmla="*/ 250412 h 1405699"/>
              <a:gd name="connsiteX22961" fmla="*/ 2063401 w 2810446"/>
              <a:gd name="connsiteY22961" fmla="*/ 247269 h 1405699"/>
              <a:gd name="connsiteX22962" fmla="*/ 2060258 w 2810446"/>
              <a:gd name="connsiteY22962" fmla="*/ 244126 h 1405699"/>
              <a:gd name="connsiteX22963" fmla="*/ 2057114 w 2810446"/>
              <a:gd name="connsiteY22963" fmla="*/ 247269 h 1405699"/>
              <a:gd name="connsiteX22964" fmla="*/ 2060258 w 2810446"/>
              <a:gd name="connsiteY22964" fmla="*/ 250412 h 1405699"/>
              <a:gd name="connsiteX22965" fmla="*/ 2067878 w 2810446"/>
              <a:gd name="connsiteY22965" fmla="*/ 261271 h 1405699"/>
              <a:gd name="connsiteX22966" fmla="*/ 2071021 w 2810446"/>
              <a:gd name="connsiteY22966" fmla="*/ 258128 h 1405699"/>
              <a:gd name="connsiteX22967" fmla="*/ 2067878 w 2810446"/>
              <a:gd name="connsiteY22967" fmla="*/ 254984 h 1405699"/>
              <a:gd name="connsiteX22968" fmla="*/ 2064734 w 2810446"/>
              <a:gd name="connsiteY22968" fmla="*/ 258128 h 1405699"/>
              <a:gd name="connsiteX22969" fmla="*/ 2067878 w 2810446"/>
              <a:gd name="connsiteY22969" fmla="*/ 261271 h 1405699"/>
              <a:gd name="connsiteX22970" fmla="*/ 2075212 w 2810446"/>
              <a:gd name="connsiteY22970" fmla="*/ 272225 h 1405699"/>
              <a:gd name="connsiteX22971" fmla="*/ 2078355 w 2810446"/>
              <a:gd name="connsiteY22971" fmla="*/ 269081 h 1405699"/>
              <a:gd name="connsiteX22972" fmla="*/ 2075212 w 2810446"/>
              <a:gd name="connsiteY22972" fmla="*/ 265938 h 1405699"/>
              <a:gd name="connsiteX22973" fmla="*/ 2072068 w 2810446"/>
              <a:gd name="connsiteY22973" fmla="*/ 269081 h 1405699"/>
              <a:gd name="connsiteX22974" fmla="*/ 2075212 w 2810446"/>
              <a:gd name="connsiteY22974" fmla="*/ 272225 h 1405699"/>
              <a:gd name="connsiteX22975" fmla="*/ 2082356 w 2810446"/>
              <a:gd name="connsiteY22975" fmla="*/ 283369 h 1405699"/>
              <a:gd name="connsiteX22976" fmla="*/ 2085499 w 2810446"/>
              <a:gd name="connsiteY22976" fmla="*/ 280226 h 1405699"/>
              <a:gd name="connsiteX22977" fmla="*/ 2082356 w 2810446"/>
              <a:gd name="connsiteY22977" fmla="*/ 277082 h 1405699"/>
              <a:gd name="connsiteX22978" fmla="*/ 2079212 w 2810446"/>
              <a:gd name="connsiteY22978" fmla="*/ 280226 h 1405699"/>
              <a:gd name="connsiteX22979" fmla="*/ 2082356 w 2810446"/>
              <a:gd name="connsiteY22979" fmla="*/ 283369 h 1405699"/>
              <a:gd name="connsiteX22980" fmla="*/ 2089404 w 2810446"/>
              <a:gd name="connsiteY22980" fmla="*/ 294608 h 1405699"/>
              <a:gd name="connsiteX22981" fmla="*/ 2092547 w 2810446"/>
              <a:gd name="connsiteY22981" fmla="*/ 291465 h 1405699"/>
              <a:gd name="connsiteX22982" fmla="*/ 2089404 w 2810446"/>
              <a:gd name="connsiteY22982" fmla="*/ 288322 h 1405699"/>
              <a:gd name="connsiteX22983" fmla="*/ 2086261 w 2810446"/>
              <a:gd name="connsiteY22983" fmla="*/ 291465 h 1405699"/>
              <a:gd name="connsiteX22984" fmla="*/ 2089404 w 2810446"/>
              <a:gd name="connsiteY22984" fmla="*/ 294608 h 1405699"/>
              <a:gd name="connsiteX22985" fmla="*/ 2096167 w 2810446"/>
              <a:gd name="connsiteY22985" fmla="*/ 305943 h 1405699"/>
              <a:gd name="connsiteX22986" fmla="*/ 2099310 w 2810446"/>
              <a:gd name="connsiteY22986" fmla="*/ 302800 h 1405699"/>
              <a:gd name="connsiteX22987" fmla="*/ 2096167 w 2810446"/>
              <a:gd name="connsiteY22987" fmla="*/ 299657 h 1405699"/>
              <a:gd name="connsiteX22988" fmla="*/ 2093024 w 2810446"/>
              <a:gd name="connsiteY22988" fmla="*/ 302800 h 1405699"/>
              <a:gd name="connsiteX22989" fmla="*/ 2096167 w 2810446"/>
              <a:gd name="connsiteY22989" fmla="*/ 305943 h 1405699"/>
              <a:gd name="connsiteX22990" fmla="*/ 2102739 w 2810446"/>
              <a:gd name="connsiteY22990" fmla="*/ 317373 h 1405699"/>
              <a:gd name="connsiteX22991" fmla="*/ 2105882 w 2810446"/>
              <a:gd name="connsiteY22991" fmla="*/ 314230 h 1405699"/>
              <a:gd name="connsiteX22992" fmla="*/ 2102739 w 2810446"/>
              <a:gd name="connsiteY22992" fmla="*/ 311087 h 1405699"/>
              <a:gd name="connsiteX22993" fmla="*/ 2099596 w 2810446"/>
              <a:gd name="connsiteY22993" fmla="*/ 314230 h 1405699"/>
              <a:gd name="connsiteX22994" fmla="*/ 2102739 w 2810446"/>
              <a:gd name="connsiteY22994" fmla="*/ 317373 h 1405699"/>
              <a:gd name="connsiteX22995" fmla="*/ 2109216 w 2810446"/>
              <a:gd name="connsiteY22995" fmla="*/ 328994 h 1405699"/>
              <a:gd name="connsiteX22996" fmla="*/ 2112359 w 2810446"/>
              <a:gd name="connsiteY22996" fmla="*/ 325850 h 1405699"/>
              <a:gd name="connsiteX22997" fmla="*/ 2109216 w 2810446"/>
              <a:gd name="connsiteY22997" fmla="*/ 322707 h 1405699"/>
              <a:gd name="connsiteX22998" fmla="*/ 2106073 w 2810446"/>
              <a:gd name="connsiteY22998" fmla="*/ 325850 h 1405699"/>
              <a:gd name="connsiteX22999" fmla="*/ 2109216 w 2810446"/>
              <a:gd name="connsiteY22999" fmla="*/ 328994 h 1405699"/>
              <a:gd name="connsiteX23000" fmla="*/ 2115407 w 2810446"/>
              <a:gd name="connsiteY23000" fmla="*/ 340614 h 1405699"/>
              <a:gd name="connsiteX23001" fmla="*/ 2118551 w 2810446"/>
              <a:gd name="connsiteY23001" fmla="*/ 337471 h 1405699"/>
              <a:gd name="connsiteX23002" fmla="*/ 2115407 w 2810446"/>
              <a:gd name="connsiteY23002" fmla="*/ 334328 h 1405699"/>
              <a:gd name="connsiteX23003" fmla="*/ 2112264 w 2810446"/>
              <a:gd name="connsiteY23003" fmla="*/ 337471 h 1405699"/>
              <a:gd name="connsiteX23004" fmla="*/ 2115407 w 2810446"/>
              <a:gd name="connsiteY23004" fmla="*/ 340614 h 1405699"/>
              <a:gd name="connsiteX23005" fmla="*/ 2121503 w 2810446"/>
              <a:gd name="connsiteY23005" fmla="*/ 352425 h 1405699"/>
              <a:gd name="connsiteX23006" fmla="*/ 2124647 w 2810446"/>
              <a:gd name="connsiteY23006" fmla="*/ 349282 h 1405699"/>
              <a:gd name="connsiteX23007" fmla="*/ 2121503 w 2810446"/>
              <a:gd name="connsiteY23007" fmla="*/ 346139 h 1405699"/>
              <a:gd name="connsiteX23008" fmla="*/ 2118360 w 2810446"/>
              <a:gd name="connsiteY23008" fmla="*/ 349282 h 1405699"/>
              <a:gd name="connsiteX23009" fmla="*/ 2121503 w 2810446"/>
              <a:gd name="connsiteY23009" fmla="*/ 352425 h 1405699"/>
              <a:gd name="connsiteX23010" fmla="*/ 2127314 w 2810446"/>
              <a:gd name="connsiteY23010" fmla="*/ 364331 h 1405699"/>
              <a:gd name="connsiteX23011" fmla="*/ 2130457 w 2810446"/>
              <a:gd name="connsiteY23011" fmla="*/ 361188 h 1405699"/>
              <a:gd name="connsiteX23012" fmla="*/ 2127314 w 2810446"/>
              <a:gd name="connsiteY23012" fmla="*/ 358045 h 1405699"/>
              <a:gd name="connsiteX23013" fmla="*/ 2124170 w 2810446"/>
              <a:gd name="connsiteY23013" fmla="*/ 361188 h 1405699"/>
              <a:gd name="connsiteX23014" fmla="*/ 2127314 w 2810446"/>
              <a:gd name="connsiteY23014" fmla="*/ 364331 h 1405699"/>
              <a:gd name="connsiteX23015" fmla="*/ 2132933 w 2810446"/>
              <a:gd name="connsiteY23015" fmla="*/ 376238 h 1405699"/>
              <a:gd name="connsiteX23016" fmla="*/ 2136077 w 2810446"/>
              <a:gd name="connsiteY23016" fmla="*/ 373094 h 1405699"/>
              <a:gd name="connsiteX23017" fmla="*/ 2132933 w 2810446"/>
              <a:gd name="connsiteY23017" fmla="*/ 369951 h 1405699"/>
              <a:gd name="connsiteX23018" fmla="*/ 2129790 w 2810446"/>
              <a:gd name="connsiteY23018" fmla="*/ 373094 h 1405699"/>
              <a:gd name="connsiteX23019" fmla="*/ 2132933 w 2810446"/>
              <a:gd name="connsiteY23019" fmla="*/ 376238 h 1405699"/>
              <a:gd name="connsiteX23020" fmla="*/ 2138363 w 2810446"/>
              <a:gd name="connsiteY23020" fmla="*/ 388334 h 1405699"/>
              <a:gd name="connsiteX23021" fmla="*/ 2141506 w 2810446"/>
              <a:gd name="connsiteY23021" fmla="*/ 385191 h 1405699"/>
              <a:gd name="connsiteX23022" fmla="*/ 2138363 w 2810446"/>
              <a:gd name="connsiteY23022" fmla="*/ 382048 h 1405699"/>
              <a:gd name="connsiteX23023" fmla="*/ 2135219 w 2810446"/>
              <a:gd name="connsiteY23023" fmla="*/ 385191 h 1405699"/>
              <a:gd name="connsiteX23024" fmla="*/ 2138363 w 2810446"/>
              <a:gd name="connsiteY23024" fmla="*/ 388334 h 1405699"/>
              <a:gd name="connsiteX23025" fmla="*/ 2143601 w 2810446"/>
              <a:gd name="connsiteY23025" fmla="*/ 400431 h 1405699"/>
              <a:gd name="connsiteX23026" fmla="*/ 2146745 w 2810446"/>
              <a:gd name="connsiteY23026" fmla="*/ 397288 h 1405699"/>
              <a:gd name="connsiteX23027" fmla="*/ 2143601 w 2810446"/>
              <a:gd name="connsiteY23027" fmla="*/ 394145 h 1405699"/>
              <a:gd name="connsiteX23028" fmla="*/ 2140458 w 2810446"/>
              <a:gd name="connsiteY23028" fmla="*/ 397288 h 1405699"/>
              <a:gd name="connsiteX23029" fmla="*/ 2143601 w 2810446"/>
              <a:gd name="connsiteY23029" fmla="*/ 400431 h 1405699"/>
              <a:gd name="connsiteX23030" fmla="*/ 2148650 w 2810446"/>
              <a:gd name="connsiteY23030" fmla="*/ 412718 h 1405699"/>
              <a:gd name="connsiteX23031" fmla="*/ 2151793 w 2810446"/>
              <a:gd name="connsiteY23031" fmla="*/ 409575 h 1405699"/>
              <a:gd name="connsiteX23032" fmla="*/ 2148650 w 2810446"/>
              <a:gd name="connsiteY23032" fmla="*/ 406432 h 1405699"/>
              <a:gd name="connsiteX23033" fmla="*/ 2145506 w 2810446"/>
              <a:gd name="connsiteY23033" fmla="*/ 409575 h 1405699"/>
              <a:gd name="connsiteX23034" fmla="*/ 2148650 w 2810446"/>
              <a:gd name="connsiteY23034" fmla="*/ 412718 h 1405699"/>
              <a:gd name="connsiteX23035" fmla="*/ 2153507 w 2810446"/>
              <a:gd name="connsiteY23035" fmla="*/ 425006 h 1405699"/>
              <a:gd name="connsiteX23036" fmla="*/ 2156651 w 2810446"/>
              <a:gd name="connsiteY23036" fmla="*/ 421862 h 1405699"/>
              <a:gd name="connsiteX23037" fmla="*/ 2153507 w 2810446"/>
              <a:gd name="connsiteY23037" fmla="*/ 418719 h 1405699"/>
              <a:gd name="connsiteX23038" fmla="*/ 2150364 w 2810446"/>
              <a:gd name="connsiteY23038" fmla="*/ 421862 h 1405699"/>
              <a:gd name="connsiteX23039" fmla="*/ 2153507 w 2810446"/>
              <a:gd name="connsiteY23039" fmla="*/ 425006 h 1405699"/>
              <a:gd name="connsiteX23040" fmla="*/ 2158079 w 2810446"/>
              <a:gd name="connsiteY23040" fmla="*/ 437388 h 1405699"/>
              <a:gd name="connsiteX23041" fmla="*/ 2161223 w 2810446"/>
              <a:gd name="connsiteY23041" fmla="*/ 434245 h 1405699"/>
              <a:gd name="connsiteX23042" fmla="*/ 2158079 w 2810446"/>
              <a:gd name="connsiteY23042" fmla="*/ 431101 h 1405699"/>
              <a:gd name="connsiteX23043" fmla="*/ 2154936 w 2810446"/>
              <a:gd name="connsiteY23043" fmla="*/ 434245 h 1405699"/>
              <a:gd name="connsiteX23044" fmla="*/ 2158079 w 2810446"/>
              <a:gd name="connsiteY23044" fmla="*/ 437388 h 1405699"/>
              <a:gd name="connsiteX23045" fmla="*/ 2162556 w 2810446"/>
              <a:gd name="connsiteY23045" fmla="*/ 449866 h 1405699"/>
              <a:gd name="connsiteX23046" fmla="*/ 2165699 w 2810446"/>
              <a:gd name="connsiteY23046" fmla="*/ 446723 h 1405699"/>
              <a:gd name="connsiteX23047" fmla="*/ 2162556 w 2810446"/>
              <a:gd name="connsiteY23047" fmla="*/ 443579 h 1405699"/>
              <a:gd name="connsiteX23048" fmla="*/ 2159413 w 2810446"/>
              <a:gd name="connsiteY23048" fmla="*/ 446723 h 1405699"/>
              <a:gd name="connsiteX23049" fmla="*/ 2162556 w 2810446"/>
              <a:gd name="connsiteY23049" fmla="*/ 449866 h 1405699"/>
              <a:gd name="connsiteX23050" fmla="*/ 2166747 w 2810446"/>
              <a:gd name="connsiteY23050" fmla="*/ 462439 h 1405699"/>
              <a:gd name="connsiteX23051" fmla="*/ 2169890 w 2810446"/>
              <a:gd name="connsiteY23051" fmla="*/ 459296 h 1405699"/>
              <a:gd name="connsiteX23052" fmla="*/ 2166747 w 2810446"/>
              <a:gd name="connsiteY23052" fmla="*/ 456152 h 1405699"/>
              <a:gd name="connsiteX23053" fmla="*/ 2163604 w 2810446"/>
              <a:gd name="connsiteY23053" fmla="*/ 459296 h 1405699"/>
              <a:gd name="connsiteX23054" fmla="*/ 2166747 w 2810446"/>
              <a:gd name="connsiteY23054" fmla="*/ 462439 h 1405699"/>
              <a:gd name="connsiteX23055" fmla="*/ 2170748 w 2810446"/>
              <a:gd name="connsiteY23055" fmla="*/ 475012 h 1405699"/>
              <a:gd name="connsiteX23056" fmla="*/ 2173891 w 2810446"/>
              <a:gd name="connsiteY23056" fmla="*/ 471869 h 1405699"/>
              <a:gd name="connsiteX23057" fmla="*/ 2170748 w 2810446"/>
              <a:gd name="connsiteY23057" fmla="*/ 468725 h 1405699"/>
              <a:gd name="connsiteX23058" fmla="*/ 2167604 w 2810446"/>
              <a:gd name="connsiteY23058" fmla="*/ 471869 h 1405699"/>
              <a:gd name="connsiteX23059" fmla="*/ 2170748 w 2810446"/>
              <a:gd name="connsiteY23059" fmla="*/ 475012 h 1405699"/>
              <a:gd name="connsiteX23060" fmla="*/ 2174558 w 2810446"/>
              <a:gd name="connsiteY23060" fmla="*/ 487680 h 1405699"/>
              <a:gd name="connsiteX23061" fmla="*/ 2177701 w 2810446"/>
              <a:gd name="connsiteY23061" fmla="*/ 484537 h 1405699"/>
              <a:gd name="connsiteX23062" fmla="*/ 2174558 w 2810446"/>
              <a:gd name="connsiteY23062" fmla="*/ 481394 h 1405699"/>
              <a:gd name="connsiteX23063" fmla="*/ 2171414 w 2810446"/>
              <a:gd name="connsiteY23063" fmla="*/ 484537 h 1405699"/>
              <a:gd name="connsiteX23064" fmla="*/ 2174558 w 2810446"/>
              <a:gd name="connsiteY23064" fmla="*/ 487680 h 1405699"/>
              <a:gd name="connsiteX23065" fmla="*/ 2178177 w 2810446"/>
              <a:gd name="connsiteY23065" fmla="*/ 500444 h 1405699"/>
              <a:gd name="connsiteX23066" fmla="*/ 2181320 w 2810446"/>
              <a:gd name="connsiteY23066" fmla="*/ 497300 h 1405699"/>
              <a:gd name="connsiteX23067" fmla="*/ 2178177 w 2810446"/>
              <a:gd name="connsiteY23067" fmla="*/ 494157 h 1405699"/>
              <a:gd name="connsiteX23068" fmla="*/ 2175034 w 2810446"/>
              <a:gd name="connsiteY23068" fmla="*/ 497300 h 1405699"/>
              <a:gd name="connsiteX23069" fmla="*/ 2178177 w 2810446"/>
              <a:gd name="connsiteY23069" fmla="*/ 500444 h 1405699"/>
              <a:gd name="connsiteX23070" fmla="*/ 2181511 w 2810446"/>
              <a:gd name="connsiteY23070" fmla="*/ 513207 h 1405699"/>
              <a:gd name="connsiteX23071" fmla="*/ 2184654 w 2810446"/>
              <a:gd name="connsiteY23071" fmla="*/ 510064 h 1405699"/>
              <a:gd name="connsiteX23072" fmla="*/ 2181511 w 2810446"/>
              <a:gd name="connsiteY23072" fmla="*/ 506921 h 1405699"/>
              <a:gd name="connsiteX23073" fmla="*/ 2178368 w 2810446"/>
              <a:gd name="connsiteY23073" fmla="*/ 510064 h 1405699"/>
              <a:gd name="connsiteX23074" fmla="*/ 2181511 w 2810446"/>
              <a:gd name="connsiteY23074" fmla="*/ 513207 h 1405699"/>
              <a:gd name="connsiteX23075" fmla="*/ 2184654 w 2810446"/>
              <a:gd name="connsiteY23075" fmla="*/ 526066 h 1405699"/>
              <a:gd name="connsiteX23076" fmla="*/ 2187797 w 2810446"/>
              <a:gd name="connsiteY23076" fmla="*/ 522923 h 1405699"/>
              <a:gd name="connsiteX23077" fmla="*/ 2184654 w 2810446"/>
              <a:gd name="connsiteY23077" fmla="*/ 519779 h 1405699"/>
              <a:gd name="connsiteX23078" fmla="*/ 2181511 w 2810446"/>
              <a:gd name="connsiteY23078" fmla="*/ 522923 h 1405699"/>
              <a:gd name="connsiteX23079" fmla="*/ 2184654 w 2810446"/>
              <a:gd name="connsiteY23079" fmla="*/ 526066 h 1405699"/>
              <a:gd name="connsiteX23080" fmla="*/ 2187607 w 2810446"/>
              <a:gd name="connsiteY23080" fmla="*/ 538925 h 1405699"/>
              <a:gd name="connsiteX23081" fmla="*/ 2190750 w 2810446"/>
              <a:gd name="connsiteY23081" fmla="*/ 535781 h 1405699"/>
              <a:gd name="connsiteX23082" fmla="*/ 2187607 w 2810446"/>
              <a:gd name="connsiteY23082" fmla="*/ 532638 h 1405699"/>
              <a:gd name="connsiteX23083" fmla="*/ 2184464 w 2810446"/>
              <a:gd name="connsiteY23083" fmla="*/ 535781 h 1405699"/>
              <a:gd name="connsiteX23084" fmla="*/ 2187607 w 2810446"/>
              <a:gd name="connsiteY23084" fmla="*/ 538925 h 1405699"/>
              <a:gd name="connsiteX23085" fmla="*/ 2190369 w 2810446"/>
              <a:gd name="connsiteY23085" fmla="*/ 551879 h 1405699"/>
              <a:gd name="connsiteX23086" fmla="*/ 2193512 w 2810446"/>
              <a:gd name="connsiteY23086" fmla="*/ 548735 h 1405699"/>
              <a:gd name="connsiteX23087" fmla="*/ 2190369 w 2810446"/>
              <a:gd name="connsiteY23087" fmla="*/ 545592 h 1405699"/>
              <a:gd name="connsiteX23088" fmla="*/ 2187226 w 2810446"/>
              <a:gd name="connsiteY23088" fmla="*/ 548735 h 1405699"/>
              <a:gd name="connsiteX23089" fmla="*/ 2190369 w 2810446"/>
              <a:gd name="connsiteY23089" fmla="*/ 551879 h 1405699"/>
              <a:gd name="connsiteX23090" fmla="*/ 2192846 w 2810446"/>
              <a:gd name="connsiteY23090" fmla="*/ 564928 h 1405699"/>
              <a:gd name="connsiteX23091" fmla="*/ 2195989 w 2810446"/>
              <a:gd name="connsiteY23091" fmla="*/ 561785 h 1405699"/>
              <a:gd name="connsiteX23092" fmla="*/ 2192846 w 2810446"/>
              <a:gd name="connsiteY23092" fmla="*/ 558641 h 1405699"/>
              <a:gd name="connsiteX23093" fmla="*/ 2189702 w 2810446"/>
              <a:gd name="connsiteY23093" fmla="*/ 561785 h 1405699"/>
              <a:gd name="connsiteX23094" fmla="*/ 2192846 w 2810446"/>
              <a:gd name="connsiteY23094" fmla="*/ 564928 h 1405699"/>
              <a:gd name="connsiteX23095" fmla="*/ 2195132 w 2810446"/>
              <a:gd name="connsiteY23095" fmla="*/ 577882 h 1405699"/>
              <a:gd name="connsiteX23096" fmla="*/ 2198275 w 2810446"/>
              <a:gd name="connsiteY23096" fmla="*/ 574739 h 1405699"/>
              <a:gd name="connsiteX23097" fmla="*/ 2195132 w 2810446"/>
              <a:gd name="connsiteY23097" fmla="*/ 571595 h 1405699"/>
              <a:gd name="connsiteX23098" fmla="*/ 2191988 w 2810446"/>
              <a:gd name="connsiteY23098" fmla="*/ 574739 h 1405699"/>
              <a:gd name="connsiteX23099" fmla="*/ 2195132 w 2810446"/>
              <a:gd name="connsiteY23099" fmla="*/ 577882 h 1405699"/>
              <a:gd name="connsiteX23100" fmla="*/ 2197227 w 2810446"/>
              <a:gd name="connsiteY23100" fmla="*/ 590931 h 1405699"/>
              <a:gd name="connsiteX23101" fmla="*/ 2200370 w 2810446"/>
              <a:gd name="connsiteY23101" fmla="*/ 587788 h 1405699"/>
              <a:gd name="connsiteX23102" fmla="*/ 2197227 w 2810446"/>
              <a:gd name="connsiteY23102" fmla="*/ 584645 h 1405699"/>
              <a:gd name="connsiteX23103" fmla="*/ 2194084 w 2810446"/>
              <a:gd name="connsiteY23103" fmla="*/ 587788 h 1405699"/>
              <a:gd name="connsiteX23104" fmla="*/ 2197227 w 2810446"/>
              <a:gd name="connsiteY23104" fmla="*/ 590931 h 1405699"/>
              <a:gd name="connsiteX23105" fmla="*/ 2199132 w 2810446"/>
              <a:gd name="connsiteY23105" fmla="*/ 604076 h 1405699"/>
              <a:gd name="connsiteX23106" fmla="*/ 2202275 w 2810446"/>
              <a:gd name="connsiteY23106" fmla="*/ 600932 h 1405699"/>
              <a:gd name="connsiteX23107" fmla="*/ 2199132 w 2810446"/>
              <a:gd name="connsiteY23107" fmla="*/ 597789 h 1405699"/>
              <a:gd name="connsiteX23108" fmla="*/ 2195989 w 2810446"/>
              <a:gd name="connsiteY23108" fmla="*/ 600932 h 1405699"/>
              <a:gd name="connsiteX23109" fmla="*/ 2199132 w 2810446"/>
              <a:gd name="connsiteY23109" fmla="*/ 604076 h 1405699"/>
              <a:gd name="connsiteX23110" fmla="*/ 2200751 w 2810446"/>
              <a:gd name="connsiteY23110" fmla="*/ 617220 h 1405699"/>
              <a:gd name="connsiteX23111" fmla="*/ 2203895 w 2810446"/>
              <a:gd name="connsiteY23111" fmla="*/ 614077 h 1405699"/>
              <a:gd name="connsiteX23112" fmla="*/ 2200751 w 2810446"/>
              <a:gd name="connsiteY23112" fmla="*/ 610934 h 1405699"/>
              <a:gd name="connsiteX23113" fmla="*/ 2197608 w 2810446"/>
              <a:gd name="connsiteY23113" fmla="*/ 614077 h 1405699"/>
              <a:gd name="connsiteX23114" fmla="*/ 2200751 w 2810446"/>
              <a:gd name="connsiteY23114" fmla="*/ 617220 h 1405699"/>
              <a:gd name="connsiteX23115" fmla="*/ 2202180 w 2810446"/>
              <a:gd name="connsiteY23115" fmla="*/ 630365 h 1405699"/>
              <a:gd name="connsiteX23116" fmla="*/ 2205323 w 2810446"/>
              <a:gd name="connsiteY23116" fmla="*/ 627221 h 1405699"/>
              <a:gd name="connsiteX23117" fmla="*/ 2202180 w 2810446"/>
              <a:gd name="connsiteY23117" fmla="*/ 624078 h 1405699"/>
              <a:gd name="connsiteX23118" fmla="*/ 2199037 w 2810446"/>
              <a:gd name="connsiteY23118" fmla="*/ 627221 h 1405699"/>
              <a:gd name="connsiteX23119" fmla="*/ 2202180 w 2810446"/>
              <a:gd name="connsiteY23119" fmla="*/ 630365 h 1405699"/>
              <a:gd name="connsiteX23120" fmla="*/ 2203323 w 2810446"/>
              <a:gd name="connsiteY23120" fmla="*/ 643509 h 1405699"/>
              <a:gd name="connsiteX23121" fmla="*/ 2206466 w 2810446"/>
              <a:gd name="connsiteY23121" fmla="*/ 640366 h 1405699"/>
              <a:gd name="connsiteX23122" fmla="*/ 2203323 w 2810446"/>
              <a:gd name="connsiteY23122" fmla="*/ 637223 h 1405699"/>
              <a:gd name="connsiteX23123" fmla="*/ 2200180 w 2810446"/>
              <a:gd name="connsiteY23123" fmla="*/ 640366 h 1405699"/>
              <a:gd name="connsiteX23124" fmla="*/ 2203323 w 2810446"/>
              <a:gd name="connsiteY23124" fmla="*/ 643509 h 1405699"/>
              <a:gd name="connsiteX23125" fmla="*/ 2204371 w 2810446"/>
              <a:gd name="connsiteY23125" fmla="*/ 656749 h 1405699"/>
              <a:gd name="connsiteX23126" fmla="*/ 2207514 w 2810446"/>
              <a:gd name="connsiteY23126" fmla="*/ 653606 h 1405699"/>
              <a:gd name="connsiteX23127" fmla="*/ 2204371 w 2810446"/>
              <a:gd name="connsiteY23127" fmla="*/ 650462 h 1405699"/>
              <a:gd name="connsiteX23128" fmla="*/ 2201228 w 2810446"/>
              <a:gd name="connsiteY23128" fmla="*/ 653606 h 1405699"/>
              <a:gd name="connsiteX23129" fmla="*/ 2204371 w 2810446"/>
              <a:gd name="connsiteY23129" fmla="*/ 656749 h 1405699"/>
              <a:gd name="connsiteX23130" fmla="*/ 2205133 w 2810446"/>
              <a:gd name="connsiteY23130" fmla="*/ 669893 h 1405699"/>
              <a:gd name="connsiteX23131" fmla="*/ 2208276 w 2810446"/>
              <a:gd name="connsiteY23131" fmla="*/ 666750 h 1405699"/>
              <a:gd name="connsiteX23132" fmla="*/ 2205133 w 2810446"/>
              <a:gd name="connsiteY23132" fmla="*/ 663607 h 1405699"/>
              <a:gd name="connsiteX23133" fmla="*/ 2201990 w 2810446"/>
              <a:gd name="connsiteY23133" fmla="*/ 666750 h 1405699"/>
              <a:gd name="connsiteX23134" fmla="*/ 2205133 w 2810446"/>
              <a:gd name="connsiteY23134" fmla="*/ 669893 h 1405699"/>
              <a:gd name="connsiteX23135" fmla="*/ 2205704 w 2810446"/>
              <a:gd name="connsiteY23135" fmla="*/ 683133 h 1405699"/>
              <a:gd name="connsiteX23136" fmla="*/ 2208848 w 2810446"/>
              <a:gd name="connsiteY23136" fmla="*/ 679990 h 1405699"/>
              <a:gd name="connsiteX23137" fmla="*/ 2205704 w 2810446"/>
              <a:gd name="connsiteY23137" fmla="*/ 676847 h 1405699"/>
              <a:gd name="connsiteX23138" fmla="*/ 2202561 w 2810446"/>
              <a:gd name="connsiteY23138" fmla="*/ 679990 h 1405699"/>
              <a:gd name="connsiteX23139" fmla="*/ 2205704 w 2810446"/>
              <a:gd name="connsiteY23139" fmla="*/ 683133 h 1405699"/>
              <a:gd name="connsiteX23140" fmla="*/ 2205990 w 2810446"/>
              <a:gd name="connsiteY23140" fmla="*/ 696373 h 1405699"/>
              <a:gd name="connsiteX23141" fmla="*/ 2209133 w 2810446"/>
              <a:gd name="connsiteY23141" fmla="*/ 693230 h 1405699"/>
              <a:gd name="connsiteX23142" fmla="*/ 2205990 w 2810446"/>
              <a:gd name="connsiteY23142" fmla="*/ 690086 h 1405699"/>
              <a:gd name="connsiteX23143" fmla="*/ 2202847 w 2810446"/>
              <a:gd name="connsiteY23143" fmla="*/ 693230 h 1405699"/>
              <a:gd name="connsiteX23144" fmla="*/ 2205990 w 2810446"/>
              <a:gd name="connsiteY23144" fmla="*/ 696373 h 1405699"/>
              <a:gd name="connsiteX23145" fmla="*/ 2220849 w 2810446"/>
              <a:gd name="connsiteY23145" fmla="*/ 709613 h 1405699"/>
              <a:gd name="connsiteX23146" fmla="*/ 2223992 w 2810446"/>
              <a:gd name="connsiteY23146" fmla="*/ 706469 h 1405699"/>
              <a:gd name="connsiteX23147" fmla="*/ 2220849 w 2810446"/>
              <a:gd name="connsiteY23147" fmla="*/ 703326 h 1405699"/>
              <a:gd name="connsiteX23148" fmla="*/ 2217706 w 2810446"/>
              <a:gd name="connsiteY23148" fmla="*/ 706469 h 1405699"/>
              <a:gd name="connsiteX23149" fmla="*/ 2220849 w 2810446"/>
              <a:gd name="connsiteY23149" fmla="*/ 709613 h 1405699"/>
              <a:gd name="connsiteX23150" fmla="*/ 2220754 w 2810446"/>
              <a:gd name="connsiteY23150" fmla="*/ 722852 h 1405699"/>
              <a:gd name="connsiteX23151" fmla="*/ 2223897 w 2810446"/>
              <a:gd name="connsiteY23151" fmla="*/ 719709 h 1405699"/>
              <a:gd name="connsiteX23152" fmla="*/ 2220754 w 2810446"/>
              <a:gd name="connsiteY23152" fmla="*/ 716566 h 1405699"/>
              <a:gd name="connsiteX23153" fmla="*/ 2217611 w 2810446"/>
              <a:gd name="connsiteY23153" fmla="*/ 719709 h 1405699"/>
              <a:gd name="connsiteX23154" fmla="*/ 2220754 w 2810446"/>
              <a:gd name="connsiteY23154" fmla="*/ 722852 h 1405699"/>
              <a:gd name="connsiteX23155" fmla="*/ 2220468 w 2810446"/>
              <a:gd name="connsiteY23155" fmla="*/ 735997 h 1405699"/>
              <a:gd name="connsiteX23156" fmla="*/ 2223611 w 2810446"/>
              <a:gd name="connsiteY23156" fmla="*/ 732854 h 1405699"/>
              <a:gd name="connsiteX23157" fmla="*/ 2220468 w 2810446"/>
              <a:gd name="connsiteY23157" fmla="*/ 729710 h 1405699"/>
              <a:gd name="connsiteX23158" fmla="*/ 2217325 w 2810446"/>
              <a:gd name="connsiteY23158" fmla="*/ 732854 h 1405699"/>
              <a:gd name="connsiteX23159" fmla="*/ 2220468 w 2810446"/>
              <a:gd name="connsiteY23159" fmla="*/ 735997 h 1405699"/>
              <a:gd name="connsiteX23160" fmla="*/ 2205323 w 2810446"/>
              <a:gd name="connsiteY23160" fmla="*/ 867347 h 1405699"/>
              <a:gd name="connsiteX23161" fmla="*/ 2208467 w 2810446"/>
              <a:gd name="connsiteY23161" fmla="*/ 864203 h 1405699"/>
              <a:gd name="connsiteX23162" fmla="*/ 2205323 w 2810446"/>
              <a:gd name="connsiteY23162" fmla="*/ 861060 h 1405699"/>
              <a:gd name="connsiteX23163" fmla="*/ 2202180 w 2810446"/>
              <a:gd name="connsiteY23163" fmla="*/ 864203 h 1405699"/>
              <a:gd name="connsiteX23164" fmla="*/ 2205323 w 2810446"/>
              <a:gd name="connsiteY23164" fmla="*/ 867347 h 1405699"/>
              <a:gd name="connsiteX23165" fmla="*/ 2202656 w 2810446"/>
              <a:gd name="connsiteY23165" fmla="*/ 880301 h 1405699"/>
              <a:gd name="connsiteX23166" fmla="*/ 2205800 w 2810446"/>
              <a:gd name="connsiteY23166" fmla="*/ 877157 h 1405699"/>
              <a:gd name="connsiteX23167" fmla="*/ 2202656 w 2810446"/>
              <a:gd name="connsiteY23167" fmla="*/ 874014 h 1405699"/>
              <a:gd name="connsiteX23168" fmla="*/ 2199513 w 2810446"/>
              <a:gd name="connsiteY23168" fmla="*/ 877157 h 1405699"/>
              <a:gd name="connsiteX23169" fmla="*/ 2202656 w 2810446"/>
              <a:gd name="connsiteY23169" fmla="*/ 880301 h 1405699"/>
              <a:gd name="connsiteX23170" fmla="*/ 2199799 w 2810446"/>
              <a:gd name="connsiteY23170" fmla="*/ 893159 h 1405699"/>
              <a:gd name="connsiteX23171" fmla="*/ 2202942 w 2810446"/>
              <a:gd name="connsiteY23171" fmla="*/ 890016 h 1405699"/>
              <a:gd name="connsiteX23172" fmla="*/ 2199799 w 2810446"/>
              <a:gd name="connsiteY23172" fmla="*/ 886873 h 1405699"/>
              <a:gd name="connsiteX23173" fmla="*/ 2196656 w 2810446"/>
              <a:gd name="connsiteY23173" fmla="*/ 890016 h 1405699"/>
              <a:gd name="connsiteX23174" fmla="*/ 2199799 w 2810446"/>
              <a:gd name="connsiteY23174" fmla="*/ 893159 h 1405699"/>
              <a:gd name="connsiteX23175" fmla="*/ 2196656 w 2810446"/>
              <a:gd name="connsiteY23175" fmla="*/ 906018 h 1405699"/>
              <a:gd name="connsiteX23176" fmla="*/ 2199799 w 2810446"/>
              <a:gd name="connsiteY23176" fmla="*/ 902875 h 1405699"/>
              <a:gd name="connsiteX23177" fmla="*/ 2196656 w 2810446"/>
              <a:gd name="connsiteY23177" fmla="*/ 899732 h 1405699"/>
              <a:gd name="connsiteX23178" fmla="*/ 2193512 w 2810446"/>
              <a:gd name="connsiteY23178" fmla="*/ 902875 h 1405699"/>
              <a:gd name="connsiteX23179" fmla="*/ 2196656 w 2810446"/>
              <a:gd name="connsiteY23179" fmla="*/ 906018 h 1405699"/>
              <a:gd name="connsiteX23180" fmla="*/ 2193417 w 2810446"/>
              <a:gd name="connsiteY23180" fmla="*/ 918877 h 1405699"/>
              <a:gd name="connsiteX23181" fmla="*/ 2196560 w 2810446"/>
              <a:gd name="connsiteY23181" fmla="*/ 915734 h 1405699"/>
              <a:gd name="connsiteX23182" fmla="*/ 2193417 w 2810446"/>
              <a:gd name="connsiteY23182" fmla="*/ 912590 h 1405699"/>
              <a:gd name="connsiteX23183" fmla="*/ 2190274 w 2810446"/>
              <a:gd name="connsiteY23183" fmla="*/ 915734 h 1405699"/>
              <a:gd name="connsiteX23184" fmla="*/ 2193417 w 2810446"/>
              <a:gd name="connsiteY23184" fmla="*/ 918877 h 1405699"/>
              <a:gd name="connsiteX23185" fmla="*/ 2189893 w 2810446"/>
              <a:gd name="connsiteY23185" fmla="*/ 931640 h 1405699"/>
              <a:gd name="connsiteX23186" fmla="*/ 2193036 w 2810446"/>
              <a:gd name="connsiteY23186" fmla="*/ 928497 h 1405699"/>
              <a:gd name="connsiteX23187" fmla="*/ 2189893 w 2810446"/>
              <a:gd name="connsiteY23187" fmla="*/ 925354 h 1405699"/>
              <a:gd name="connsiteX23188" fmla="*/ 2186750 w 2810446"/>
              <a:gd name="connsiteY23188" fmla="*/ 928497 h 1405699"/>
              <a:gd name="connsiteX23189" fmla="*/ 2189893 w 2810446"/>
              <a:gd name="connsiteY23189" fmla="*/ 931640 h 1405699"/>
              <a:gd name="connsiteX23190" fmla="*/ 2186178 w 2810446"/>
              <a:gd name="connsiteY23190" fmla="*/ 944309 h 1405699"/>
              <a:gd name="connsiteX23191" fmla="*/ 2189321 w 2810446"/>
              <a:gd name="connsiteY23191" fmla="*/ 941165 h 1405699"/>
              <a:gd name="connsiteX23192" fmla="*/ 2186178 w 2810446"/>
              <a:gd name="connsiteY23192" fmla="*/ 938022 h 1405699"/>
              <a:gd name="connsiteX23193" fmla="*/ 2183035 w 2810446"/>
              <a:gd name="connsiteY23193" fmla="*/ 941165 h 1405699"/>
              <a:gd name="connsiteX23194" fmla="*/ 2186178 w 2810446"/>
              <a:gd name="connsiteY23194" fmla="*/ 944309 h 1405699"/>
              <a:gd name="connsiteX23195" fmla="*/ 2178082 w 2810446"/>
              <a:gd name="connsiteY23195" fmla="*/ 969455 h 1405699"/>
              <a:gd name="connsiteX23196" fmla="*/ 2181225 w 2810446"/>
              <a:gd name="connsiteY23196" fmla="*/ 966311 h 1405699"/>
              <a:gd name="connsiteX23197" fmla="*/ 2178082 w 2810446"/>
              <a:gd name="connsiteY23197" fmla="*/ 963168 h 1405699"/>
              <a:gd name="connsiteX23198" fmla="*/ 2174939 w 2810446"/>
              <a:gd name="connsiteY23198" fmla="*/ 966311 h 1405699"/>
              <a:gd name="connsiteX23199" fmla="*/ 2178082 w 2810446"/>
              <a:gd name="connsiteY23199" fmla="*/ 969455 h 1405699"/>
              <a:gd name="connsiteX23200" fmla="*/ 822103 w 2810446"/>
              <a:gd name="connsiteY23200" fmla="*/ 1267301 h 1405699"/>
              <a:gd name="connsiteX23201" fmla="*/ 825246 w 2810446"/>
              <a:gd name="connsiteY23201" fmla="*/ 1264158 h 1405699"/>
              <a:gd name="connsiteX23202" fmla="*/ 822103 w 2810446"/>
              <a:gd name="connsiteY23202" fmla="*/ 1261015 h 1405699"/>
              <a:gd name="connsiteX23203" fmla="*/ 818960 w 2810446"/>
              <a:gd name="connsiteY23203" fmla="*/ 1264158 h 1405699"/>
              <a:gd name="connsiteX23204" fmla="*/ 822103 w 2810446"/>
              <a:gd name="connsiteY23204" fmla="*/ 1267301 h 1405699"/>
              <a:gd name="connsiteX23205" fmla="*/ 813149 w 2810446"/>
              <a:gd name="connsiteY23205" fmla="*/ 1257681 h 1405699"/>
              <a:gd name="connsiteX23206" fmla="*/ 816293 w 2810446"/>
              <a:gd name="connsiteY23206" fmla="*/ 1254538 h 1405699"/>
              <a:gd name="connsiteX23207" fmla="*/ 813149 w 2810446"/>
              <a:gd name="connsiteY23207" fmla="*/ 1251395 h 1405699"/>
              <a:gd name="connsiteX23208" fmla="*/ 810006 w 2810446"/>
              <a:gd name="connsiteY23208" fmla="*/ 1254538 h 1405699"/>
              <a:gd name="connsiteX23209" fmla="*/ 813149 w 2810446"/>
              <a:gd name="connsiteY23209" fmla="*/ 1257681 h 1405699"/>
              <a:gd name="connsiteX23210" fmla="*/ 804291 w 2810446"/>
              <a:gd name="connsiteY23210" fmla="*/ 1247870 h 1405699"/>
              <a:gd name="connsiteX23211" fmla="*/ 807434 w 2810446"/>
              <a:gd name="connsiteY23211" fmla="*/ 1244727 h 1405699"/>
              <a:gd name="connsiteX23212" fmla="*/ 804291 w 2810446"/>
              <a:gd name="connsiteY23212" fmla="*/ 1241584 h 1405699"/>
              <a:gd name="connsiteX23213" fmla="*/ 801148 w 2810446"/>
              <a:gd name="connsiteY23213" fmla="*/ 1244727 h 1405699"/>
              <a:gd name="connsiteX23214" fmla="*/ 804291 w 2810446"/>
              <a:gd name="connsiteY23214" fmla="*/ 1247870 h 1405699"/>
              <a:gd name="connsiteX23215" fmla="*/ 795528 w 2810446"/>
              <a:gd name="connsiteY23215" fmla="*/ 1237869 h 1405699"/>
              <a:gd name="connsiteX23216" fmla="*/ 798671 w 2810446"/>
              <a:gd name="connsiteY23216" fmla="*/ 1234726 h 1405699"/>
              <a:gd name="connsiteX23217" fmla="*/ 795528 w 2810446"/>
              <a:gd name="connsiteY23217" fmla="*/ 1231583 h 1405699"/>
              <a:gd name="connsiteX23218" fmla="*/ 792385 w 2810446"/>
              <a:gd name="connsiteY23218" fmla="*/ 1234726 h 1405699"/>
              <a:gd name="connsiteX23219" fmla="*/ 795528 w 2810446"/>
              <a:gd name="connsiteY23219" fmla="*/ 1237869 h 1405699"/>
              <a:gd name="connsiteX23220" fmla="*/ 786956 w 2810446"/>
              <a:gd name="connsiteY23220" fmla="*/ 1227773 h 1405699"/>
              <a:gd name="connsiteX23221" fmla="*/ 790099 w 2810446"/>
              <a:gd name="connsiteY23221" fmla="*/ 1224629 h 1405699"/>
              <a:gd name="connsiteX23222" fmla="*/ 786956 w 2810446"/>
              <a:gd name="connsiteY23222" fmla="*/ 1221486 h 1405699"/>
              <a:gd name="connsiteX23223" fmla="*/ 783812 w 2810446"/>
              <a:gd name="connsiteY23223" fmla="*/ 1224629 h 1405699"/>
              <a:gd name="connsiteX23224" fmla="*/ 786956 w 2810446"/>
              <a:gd name="connsiteY23224" fmla="*/ 1227773 h 1405699"/>
              <a:gd name="connsiteX23225" fmla="*/ 778669 w 2810446"/>
              <a:gd name="connsiteY23225" fmla="*/ 1217581 h 1405699"/>
              <a:gd name="connsiteX23226" fmla="*/ 781812 w 2810446"/>
              <a:gd name="connsiteY23226" fmla="*/ 1214438 h 1405699"/>
              <a:gd name="connsiteX23227" fmla="*/ 778669 w 2810446"/>
              <a:gd name="connsiteY23227" fmla="*/ 1211294 h 1405699"/>
              <a:gd name="connsiteX23228" fmla="*/ 775526 w 2810446"/>
              <a:gd name="connsiteY23228" fmla="*/ 1214438 h 1405699"/>
              <a:gd name="connsiteX23229" fmla="*/ 778669 w 2810446"/>
              <a:gd name="connsiteY23229" fmla="*/ 1217581 h 1405699"/>
              <a:gd name="connsiteX23230" fmla="*/ 770382 w 2810446"/>
              <a:gd name="connsiteY23230" fmla="*/ 1207199 h 1405699"/>
              <a:gd name="connsiteX23231" fmla="*/ 773525 w 2810446"/>
              <a:gd name="connsiteY23231" fmla="*/ 1204055 h 1405699"/>
              <a:gd name="connsiteX23232" fmla="*/ 770382 w 2810446"/>
              <a:gd name="connsiteY23232" fmla="*/ 1200912 h 1405699"/>
              <a:gd name="connsiteX23233" fmla="*/ 767239 w 2810446"/>
              <a:gd name="connsiteY23233" fmla="*/ 1204055 h 1405699"/>
              <a:gd name="connsiteX23234" fmla="*/ 770382 w 2810446"/>
              <a:gd name="connsiteY23234" fmla="*/ 1207199 h 1405699"/>
              <a:gd name="connsiteX23235" fmla="*/ 762381 w 2810446"/>
              <a:gd name="connsiteY23235" fmla="*/ 1196626 h 1405699"/>
              <a:gd name="connsiteX23236" fmla="*/ 765524 w 2810446"/>
              <a:gd name="connsiteY23236" fmla="*/ 1193483 h 1405699"/>
              <a:gd name="connsiteX23237" fmla="*/ 762381 w 2810446"/>
              <a:gd name="connsiteY23237" fmla="*/ 1190339 h 1405699"/>
              <a:gd name="connsiteX23238" fmla="*/ 759238 w 2810446"/>
              <a:gd name="connsiteY23238" fmla="*/ 1193483 h 1405699"/>
              <a:gd name="connsiteX23239" fmla="*/ 762381 w 2810446"/>
              <a:gd name="connsiteY23239" fmla="*/ 1196626 h 1405699"/>
              <a:gd name="connsiteX23240" fmla="*/ 754571 w 2810446"/>
              <a:gd name="connsiteY23240" fmla="*/ 1186053 h 1405699"/>
              <a:gd name="connsiteX23241" fmla="*/ 757714 w 2810446"/>
              <a:gd name="connsiteY23241" fmla="*/ 1182910 h 1405699"/>
              <a:gd name="connsiteX23242" fmla="*/ 754571 w 2810446"/>
              <a:gd name="connsiteY23242" fmla="*/ 1179767 h 1405699"/>
              <a:gd name="connsiteX23243" fmla="*/ 751427 w 2810446"/>
              <a:gd name="connsiteY23243" fmla="*/ 1182910 h 1405699"/>
              <a:gd name="connsiteX23244" fmla="*/ 754571 w 2810446"/>
              <a:gd name="connsiteY23244" fmla="*/ 1186053 h 1405699"/>
              <a:gd name="connsiteX23245" fmla="*/ 604266 w 2810446"/>
              <a:gd name="connsiteY23245" fmla="*/ 795433 h 1405699"/>
              <a:gd name="connsiteX23246" fmla="*/ 607409 w 2810446"/>
              <a:gd name="connsiteY23246" fmla="*/ 792290 h 1405699"/>
              <a:gd name="connsiteX23247" fmla="*/ 604266 w 2810446"/>
              <a:gd name="connsiteY23247" fmla="*/ 789146 h 1405699"/>
              <a:gd name="connsiteX23248" fmla="*/ 601123 w 2810446"/>
              <a:gd name="connsiteY23248" fmla="*/ 792290 h 1405699"/>
              <a:gd name="connsiteX23249" fmla="*/ 604266 w 2810446"/>
              <a:gd name="connsiteY23249" fmla="*/ 795433 h 1405699"/>
              <a:gd name="connsiteX23250" fmla="*/ 603028 w 2810446"/>
              <a:gd name="connsiteY23250" fmla="*/ 782288 h 1405699"/>
              <a:gd name="connsiteX23251" fmla="*/ 606171 w 2810446"/>
              <a:gd name="connsiteY23251" fmla="*/ 779145 h 1405699"/>
              <a:gd name="connsiteX23252" fmla="*/ 603028 w 2810446"/>
              <a:gd name="connsiteY23252" fmla="*/ 776002 h 1405699"/>
              <a:gd name="connsiteX23253" fmla="*/ 599885 w 2810446"/>
              <a:gd name="connsiteY23253" fmla="*/ 779145 h 1405699"/>
              <a:gd name="connsiteX23254" fmla="*/ 603028 w 2810446"/>
              <a:gd name="connsiteY23254" fmla="*/ 782288 h 1405699"/>
              <a:gd name="connsiteX23255" fmla="*/ 601885 w 2810446"/>
              <a:gd name="connsiteY23255" fmla="*/ 769049 h 1405699"/>
              <a:gd name="connsiteX23256" fmla="*/ 605028 w 2810446"/>
              <a:gd name="connsiteY23256" fmla="*/ 765905 h 1405699"/>
              <a:gd name="connsiteX23257" fmla="*/ 601885 w 2810446"/>
              <a:gd name="connsiteY23257" fmla="*/ 762762 h 1405699"/>
              <a:gd name="connsiteX23258" fmla="*/ 598742 w 2810446"/>
              <a:gd name="connsiteY23258" fmla="*/ 765905 h 1405699"/>
              <a:gd name="connsiteX23259" fmla="*/ 601885 w 2810446"/>
              <a:gd name="connsiteY23259" fmla="*/ 769049 h 1405699"/>
              <a:gd name="connsiteX23260" fmla="*/ 600361 w 2810446"/>
              <a:gd name="connsiteY23260" fmla="*/ 676561 h 1405699"/>
              <a:gd name="connsiteX23261" fmla="*/ 603504 w 2810446"/>
              <a:gd name="connsiteY23261" fmla="*/ 673418 h 1405699"/>
              <a:gd name="connsiteX23262" fmla="*/ 600361 w 2810446"/>
              <a:gd name="connsiteY23262" fmla="*/ 670274 h 1405699"/>
              <a:gd name="connsiteX23263" fmla="*/ 597218 w 2810446"/>
              <a:gd name="connsiteY23263" fmla="*/ 673418 h 1405699"/>
              <a:gd name="connsiteX23264" fmla="*/ 600361 w 2810446"/>
              <a:gd name="connsiteY23264" fmla="*/ 676561 h 1405699"/>
              <a:gd name="connsiteX23265" fmla="*/ 601028 w 2810446"/>
              <a:gd name="connsiteY23265" fmla="*/ 663321 h 1405699"/>
              <a:gd name="connsiteX23266" fmla="*/ 604171 w 2810446"/>
              <a:gd name="connsiteY23266" fmla="*/ 660178 h 1405699"/>
              <a:gd name="connsiteX23267" fmla="*/ 601028 w 2810446"/>
              <a:gd name="connsiteY23267" fmla="*/ 657035 h 1405699"/>
              <a:gd name="connsiteX23268" fmla="*/ 597884 w 2810446"/>
              <a:gd name="connsiteY23268" fmla="*/ 660178 h 1405699"/>
              <a:gd name="connsiteX23269" fmla="*/ 601028 w 2810446"/>
              <a:gd name="connsiteY23269" fmla="*/ 663321 h 1405699"/>
              <a:gd name="connsiteX23270" fmla="*/ 601885 w 2810446"/>
              <a:gd name="connsiteY23270" fmla="*/ 650081 h 1405699"/>
              <a:gd name="connsiteX23271" fmla="*/ 605028 w 2810446"/>
              <a:gd name="connsiteY23271" fmla="*/ 646938 h 1405699"/>
              <a:gd name="connsiteX23272" fmla="*/ 601885 w 2810446"/>
              <a:gd name="connsiteY23272" fmla="*/ 643795 h 1405699"/>
              <a:gd name="connsiteX23273" fmla="*/ 598742 w 2810446"/>
              <a:gd name="connsiteY23273" fmla="*/ 646938 h 1405699"/>
              <a:gd name="connsiteX23274" fmla="*/ 601885 w 2810446"/>
              <a:gd name="connsiteY23274" fmla="*/ 650081 h 1405699"/>
              <a:gd name="connsiteX23275" fmla="*/ 603028 w 2810446"/>
              <a:gd name="connsiteY23275" fmla="*/ 636937 h 1405699"/>
              <a:gd name="connsiteX23276" fmla="*/ 606171 w 2810446"/>
              <a:gd name="connsiteY23276" fmla="*/ 633794 h 1405699"/>
              <a:gd name="connsiteX23277" fmla="*/ 603028 w 2810446"/>
              <a:gd name="connsiteY23277" fmla="*/ 630650 h 1405699"/>
              <a:gd name="connsiteX23278" fmla="*/ 599885 w 2810446"/>
              <a:gd name="connsiteY23278" fmla="*/ 633794 h 1405699"/>
              <a:gd name="connsiteX23279" fmla="*/ 603028 w 2810446"/>
              <a:gd name="connsiteY23279" fmla="*/ 636937 h 1405699"/>
              <a:gd name="connsiteX23280" fmla="*/ 604266 w 2810446"/>
              <a:gd name="connsiteY23280" fmla="*/ 623792 h 1405699"/>
              <a:gd name="connsiteX23281" fmla="*/ 607409 w 2810446"/>
              <a:gd name="connsiteY23281" fmla="*/ 620649 h 1405699"/>
              <a:gd name="connsiteX23282" fmla="*/ 604266 w 2810446"/>
              <a:gd name="connsiteY23282" fmla="*/ 617506 h 1405699"/>
              <a:gd name="connsiteX23283" fmla="*/ 601123 w 2810446"/>
              <a:gd name="connsiteY23283" fmla="*/ 620649 h 1405699"/>
              <a:gd name="connsiteX23284" fmla="*/ 604266 w 2810446"/>
              <a:gd name="connsiteY23284" fmla="*/ 623792 h 1405699"/>
              <a:gd name="connsiteX23285" fmla="*/ 605790 w 2810446"/>
              <a:gd name="connsiteY23285" fmla="*/ 610648 h 1405699"/>
              <a:gd name="connsiteX23286" fmla="*/ 608933 w 2810446"/>
              <a:gd name="connsiteY23286" fmla="*/ 607505 h 1405699"/>
              <a:gd name="connsiteX23287" fmla="*/ 605790 w 2810446"/>
              <a:gd name="connsiteY23287" fmla="*/ 604361 h 1405699"/>
              <a:gd name="connsiteX23288" fmla="*/ 602647 w 2810446"/>
              <a:gd name="connsiteY23288" fmla="*/ 607505 h 1405699"/>
              <a:gd name="connsiteX23289" fmla="*/ 605790 w 2810446"/>
              <a:gd name="connsiteY23289" fmla="*/ 610648 h 1405699"/>
              <a:gd name="connsiteX23290" fmla="*/ 607505 w 2810446"/>
              <a:gd name="connsiteY23290" fmla="*/ 597503 h 1405699"/>
              <a:gd name="connsiteX23291" fmla="*/ 610648 w 2810446"/>
              <a:gd name="connsiteY23291" fmla="*/ 594360 h 1405699"/>
              <a:gd name="connsiteX23292" fmla="*/ 607505 w 2810446"/>
              <a:gd name="connsiteY23292" fmla="*/ 591217 h 1405699"/>
              <a:gd name="connsiteX23293" fmla="*/ 604361 w 2810446"/>
              <a:gd name="connsiteY23293" fmla="*/ 594360 h 1405699"/>
              <a:gd name="connsiteX23294" fmla="*/ 607505 w 2810446"/>
              <a:gd name="connsiteY23294" fmla="*/ 597503 h 1405699"/>
              <a:gd name="connsiteX23295" fmla="*/ 609410 w 2810446"/>
              <a:gd name="connsiteY23295" fmla="*/ 584454 h 1405699"/>
              <a:gd name="connsiteX23296" fmla="*/ 612553 w 2810446"/>
              <a:gd name="connsiteY23296" fmla="*/ 581311 h 1405699"/>
              <a:gd name="connsiteX23297" fmla="*/ 609410 w 2810446"/>
              <a:gd name="connsiteY23297" fmla="*/ 578168 h 1405699"/>
              <a:gd name="connsiteX23298" fmla="*/ 606266 w 2810446"/>
              <a:gd name="connsiteY23298" fmla="*/ 581311 h 1405699"/>
              <a:gd name="connsiteX23299" fmla="*/ 609410 w 2810446"/>
              <a:gd name="connsiteY23299" fmla="*/ 584454 h 1405699"/>
              <a:gd name="connsiteX23300" fmla="*/ 611600 w 2810446"/>
              <a:gd name="connsiteY23300" fmla="*/ 571405 h 1405699"/>
              <a:gd name="connsiteX23301" fmla="*/ 614744 w 2810446"/>
              <a:gd name="connsiteY23301" fmla="*/ 568262 h 1405699"/>
              <a:gd name="connsiteX23302" fmla="*/ 611600 w 2810446"/>
              <a:gd name="connsiteY23302" fmla="*/ 565118 h 1405699"/>
              <a:gd name="connsiteX23303" fmla="*/ 608457 w 2810446"/>
              <a:gd name="connsiteY23303" fmla="*/ 568262 h 1405699"/>
              <a:gd name="connsiteX23304" fmla="*/ 611600 w 2810446"/>
              <a:gd name="connsiteY23304" fmla="*/ 571405 h 1405699"/>
              <a:gd name="connsiteX23305" fmla="*/ 613982 w 2810446"/>
              <a:gd name="connsiteY23305" fmla="*/ 558356 h 1405699"/>
              <a:gd name="connsiteX23306" fmla="*/ 617125 w 2810446"/>
              <a:gd name="connsiteY23306" fmla="*/ 555212 h 1405699"/>
              <a:gd name="connsiteX23307" fmla="*/ 613982 w 2810446"/>
              <a:gd name="connsiteY23307" fmla="*/ 552069 h 1405699"/>
              <a:gd name="connsiteX23308" fmla="*/ 610838 w 2810446"/>
              <a:gd name="connsiteY23308" fmla="*/ 555212 h 1405699"/>
              <a:gd name="connsiteX23309" fmla="*/ 613982 w 2810446"/>
              <a:gd name="connsiteY23309" fmla="*/ 558356 h 1405699"/>
              <a:gd name="connsiteX23310" fmla="*/ 616553 w 2810446"/>
              <a:gd name="connsiteY23310" fmla="*/ 545402 h 1405699"/>
              <a:gd name="connsiteX23311" fmla="*/ 619697 w 2810446"/>
              <a:gd name="connsiteY23311" fmla="*/ 542258 h 1405699"/>
              <a:gd name="connsiteX23312" fmla="*/ 616553 w 2810446"/>
              <a:gd name="connsiteY23312" fmla="*/ 539115 h 1405699"/>
              <a:gd name="connsiteX23313" fmla="*/ 613410 w 2810446"/>
              <a:gd name="connsiteY23313" fmla="*/ 542258 h 1405699"/>
              <a:gd name="connsiteX23314" fmla="*/ 616553 w 2810446"/>
              <a:gd name="connsiteY23314" fmla="*/ 545402 h 1405699"/>
              <a:gd name="connsiteX23315" fmla="*/ 619315 w 2810446"/>
              <a:gd name="connsiteY23315" fmla="*/ 532448 h 1405699"/>
              <a:gd name="connsiteX23316" fmla="*/ 622459 w 2810446"/>
              <a:gd name="connsiteY23316" fmla="*/ 529304 h 1405699"/>
              <a:gd name="connsiteX23317" fmla="*/ 619315 w 2810446"/>
              <a:gd name="connsiteY23317" fmla="*/ 526161 h 1405699"/>
              <a:gd name="connsiteX23318" fmla="*/ 616172 w 2810446"/>
              <a:gd name="connsiteY23318" fmla="*/ 529304 h 1405699"/>
              <a:gd name="connsiteX23319" fmla="*/ 619315 w 2810446"/>
              <a:gd name="connsiteY23319" fmla="*/ 532448 h 1405699"/>
              <a:gd name="connsiteX23320" fmla="*/ 622268 w 2810446"/>
              <a:gd name="connsiteY23320" fmla="*/ 519589 h 1405699"/>
              <a:gd name="connsiteX23321" fmla="*/ 625412 w 2810446"/>
              <a:gd name="connsiteY23321" fmla="*/ 516446 h 1405699"/>
              <a:gd name="connsiteX23322" fmla="*/ 622268 w 2810446"/>
              <a:gd name="connsiteY23322" fmla="*/ 513302 h 1405699"/>
              <a:gd name="connsiteX23323" fmla="*/ 619125 w 2810446"/>
              <a:gd name="connsiteY23323" fmla="*/ 516446 h 1405699"/>
              <a:gd name="connsiteX23324" fmla="*/ 622268 w 2810446"/>
              <a:gd name="connsiteY23324" fmla="*/ 519589 h 1405699"/>
              <a:gd name="connsiteX23325" fmla="*/ 625507 w 2810446"/>
              <a:gd name="connsiteY23325" fmla="*/ 506730 h 1405699"/>
              <a:gd name="connsiteX23326" fmla="*/ 628650 w 2810446"/>
              <a:gd name="connsiteY23326" fmla="*/ 503587 h 1405699"/>
              <a:gd name="connsiteX23327" fmla="*/ 625507 w 2810446"/>
              <a:gd name="connsiteY23327" fmla="*/ 500444 h 1405699"/>
              <a:gd name="connsiteX23328" fmla="*/ 622363 w 2810446"/>
              <a:gd name="connsiteY23328" fmla="*/ 503587 h 1405699"/>
              <a:gd name="connsiteX23329" fmla="*/ 625507 w 2810446"/>
              <a:gd name="connsiteY23329" fmla="*/ 506730 h 1405699"/>
              <a:gd name="connsiteX23330" fmla="*/ 628936 w 2810446"/>
              <a:gd name="connsiteY23330" fmla="*/ 493967 h 1405699"/>
              <a:gd name="connsiteX23331" fmla="*/ 632079 w 2810446"/>
              <a:gd name="connsiteY23331" fmla="*/ 490823 h 1405699"/>
              <a:gd name="connsiteX23332" fmla="*/ 628936 w 2810446"/>
              <a:gd name="connsiteY23332" fmla="*/ 487680 h 1405699"/>
              <a:gd name="connsiteX23333" fmla="*/ 625793 w 2810446"/>
              <a:gd name="connsiteY23333" fmla="*/ 490823 h 1405699"/>
              <a:gd name="connsiteX23334" fmla="*/ 628936 w 2810446"/>
              <a:gd name="connsiteY23334" fmla="*/ 493967 h 1405699"/>
              <a:gd name="connsiteX23335" fmla="*/ 632555 w 2810446"/>
              <a:gd name="connsiteY23335" fmla="*/ 481203 h 1405699"/>
              <a:gd name="connsiteX23336" fmla="*/ 635699 w 2810446"/>
              <a:gd name="connsiteY23336" fmla="*/ 478060 h 1405699"/>
              <a:gd name="connsiteX23337" fmla="*/ 632555 w 2810446"/>
              <a:gd name="connsiteY23337" fmla="*/ 474917 h 1405699"/>
              <a:gd name="connsiteX23338" fmla="*/ 629412 w 2810446"/>
              <a:gd name="connsiteY23338" fmla="*/ 478060 h 1405699"/>
              <a:gd name="connsiteX23339" fmla="*/ 632555 w 2810446"/>
              <a:gd name="connsiteY23339" fmla="*/ 481203 h 1405699"/>
              <a:gd name="connsiteX23340" fmla="*/ 636365 w 2810446"/>
              <a:gd name="connsiteY23340" fmla="*/ 468535 h 1405699"/>
              <a:gd name="connsiteX23341" fmla="*/ 639509 w 2810446"/>
              <a:gd name="connsiteY23341" fmla="*/ 465392 h 1405699"/>
              <a:gd name="connsiteX23342" fmla="*/ 636365 w 2810446"/>
              <a:gd name="connsiteY23342" fmla="*/ 462248 h 1405699"/>
              <a:gd name="connsiteX23343" fmla="*/ 633222 w 2810446"/>
              <a:gd name="connsiteY23343" fmla="*/ 465392 h 1405699"/>
              <a:gd name="connsiteX23344" fmla="*/ 636365 w 2810446"/>
              <a:gd name="connsiteY23344" fmla="*/ 468535 h 1405699"/>
              <a:gd name="connsiteX23345" fmla="*/ 640461 w 2810446"/>
              <a:gd name="connsiteY23345" fmla="*/ 455962 h 1405699"/>
              <a:gd name="connsiteX23346" fmla="*/ 643604 w 2810446"/>
              <a:gd name="connsiteY23346" fmla="*/ 452819 h 1405699"/>
              <a:gd name="connsiteX23347" fmla="*/ 640461 w 2810446"/>
              <a:gd name="connsiteY23347" fmla="*/ 449675 h 1405699"/>
              <a:gd name="connsiteX23348" fmla="*/ 637318 w 2810446"/>
              <a:gd name="connsiteY23348" fmla="*/ 452819 h 1405699"/>
              <a:gd name="connsiteX23349" fmla="*/ 640461 w 2810446"/>
              <a:gd name="connsiteY23349" fmla="*/ 455962 h 1405699"/>
              <a:gd name="connsiteX23350" fmla="*/ 644652 w 2810446"/>
              <a:gd name="connsiteY23350" fmla="*/ 443389 h 1405699"/>
              <a:gd name="connsiteX23351" fmla="*/ 647795 w 2810446"/>
              <a:gd name="connsiteY23351" fmla="*/ 440246 h 1405699"/>
              <a:gd name="connsiteX23352" fmla="*/ 644652 w 2810446"/>
              <a:gd name="connsiteY23352" fmla="*/ 437102 h 1405699"/>
              <a:gd name="connsiteX23353" fmla="*/ 641509 w 2810446"/>
              <a:gd name="connsiteY23353" fmla="*/ 440246 h 1405699"/>
              <a:gd name="connsiteX23354" fmla="*/ 644652 w 2810446"/>
              <a:gd name="connsiteY23354" fmla="*/ 443389 h 1405699"/>
              <a:gd name="connsiteX23355" fmla="*/ 649129 w 2810446"/>
              <a:gd name="connsiteY23355" fmla="*/ 431006 h 1405699"/>
              <a:gd name="connsiteX23356" fmla="*/ 652272 w 2810446"/>
              <a:gd name="connsiteY23356" fmla="*/ 427863 h 1405699"/>
              <a:gd name="connsiteX23357" fmla="*/ 649129 w 2810446"/>
              <a:gd name="connsiteY23357" fmla="*/ 424720 h 1405699"/>
              <a:gd name="connsiteX23358" fmla="*/ 645986 w 2810446"/>
              <a:gd name="connsiteY23358" fmla="*/ 427863 h 1405699"/>
              <a:gd name="connsiteX23359" fmla="*/ 649129 w 2810446"/>
              <a:gd name="connsiteY23359" fmla="*/ 431006 h 1405699"/>
              <a:gd name="connsiteX23360" fmla="*/ 698087 w 2810446"/>
              <a:gd name="connsiteY23360" fmla="*/ 322612 h 1405699"/>
              <a:gd name="connsiteX23361" fmla="*/ 701231 w 2810446"/>
              <a:gd name="connsiteY23361" fmla="*/ 319469 h 1405699"/>
              <a:gd name="connsiteX23362" fmla="*/ 698087 w 2810446"/>
              <a:gd name="connsiteY23362" fmla="*/ 316325 h 1405699"/>
              <a:gd name="connsiteX23363" fmla="*/ 694944 w 2810446"/>
              <a:gd name="connsiteY23363" fmla="*/ 319469 h 1405699"/>
              <a:gd name="connsiteX23364" fmla="*/ 698087 w 2810446"/>
              <a:gd name="connsiteY23364" fmla="*/ 322612 h 1405699"/>
              <a:gd name="connsiteX23365" fmla="*/ 724853 w 2810446"/>
              <a:gd name="connsiteY23365" fmla="*/ 276987 h 1405699"/>
              <a:gd name="connsiteX23366" fmla="*/ 727996 w 2810446"/>
              <a:gd name="connsiteY23366" fmla="*/ 273844 h 1405699"/>
              <a:gd name="connsiteX23367" fmla="*/ 724853 w 2810446"/>
              <a:gd name="connsiteY23367" fmla="*/ 270701 h 1405699"/>
              <a:gd name="connsiteX23368" fmla="*/ 721709 w 2810446"/>
              <a:gd name="connsiteY23368" fmla="*/ 273844 h 1405699"/>
              <a:gd name="connsiteX23369" fmla="*/ 724853 w 2810446"/>
              <a:gd name="connsiteY23369" fmla="*/ 276987 h 1405699"/>
              <a:gd name="connsiteX23370" fmla="*/ 731996 w 2810446"/>
              <a:gd name="connsiteY23370" fmla="*/ 265843 h 1405699"/>
              <a:gd name="connsiteX23371" fmla="*/ 735140 w 2810446"/>
              <a:gd name="connsiteY23371" fmla="*/ 262700 h 1405699"/>
              <a:gd name="connsiteX23372" fmla="*/ 731996 w 2810446"/>
              <a:gd name="connsiteY23372" fmla="*/ 259556 h 1405699"/>
              <a:gd name="connsiteX23373" fmla="*/ 728853 w 2810446"/>
              <a:gd name="connsiteY23373" fmla="*/ 262700 h 1405699"/>
              <a:gd name="connsiteX23374" fmla="*/ 731996 w 2810446"/>
              <a:gd name="connsiteY23374" fmla="*/ 265843 h 1405699"/>
              <a:gd name="connsiteX23375" fmla="*/ 739331 w 2810446"/>
              <a:gd name="connsiteY23375" fmla="*/ 254794 h 1405699"/>
              <a:gd name="connsiteX23376" fmla="*/ 742474 w 2810446"/>
              <a:gd name="connsiteY23376" fmla="*/ 251651 h 1405699"/>
              <a:gd name="connsiteX23377" fmla="*/ 739331 w 2810446"/>
              <a:gd name="connsiteY23377" fmla="*/ 248507 h 1405699"/>
              <a:gd name="connsiteX23378" fmla="*/ 736187 w 2810446"/>
              <a:gd name="connsiteY23378" fmla="*/ 251651 h 1405699"/>
              <a:gd name="connsiteX23379" fmla="*/ 739331 w 2810446"/>
              <a:gd name="connsiteY23379" fmla="*/ 254794 h 1405699"/>
              <a:gd name="connsiteX23380" fmla="*/ 746855 w 2810446"/>
              <a:gd name="connsiteY23380" fmla="*/ 243935 h 1405699"/>
              <a:gd name="connsiteX23381" fmla="*/ 749999 w 2810446"/>
              <a:gd name="connsiteY23381" fmla="*/ 240792 h 1405699"/>
              <a:gd name="connsiteX23382" fmla="*/ 746855 w 2810446"/>
              <a:gd name="connsiteY23382" fmla="*/ 237649 h 1405699"/>
              <a:gd name="connsiteX23383" fmla="*/ 743712 w 2810446"/>
              <a:gd name="connsiteY23383" fmla="*/ 240792 h 1405699"/>
              <a:gd name="connsiteX23384" fmla="*/ 746855 w 2810446"/>
              <a:gd name="connsiteY23384" fmla="*/ 243935 h 1405699"/>
              <a:gd name="connsiteX23385" fmla="*/ 754571 w 2810446"/>
              <a:gd name="connsiteY23385" fmla="*/ 233172 h 1405699"/>
              <a:gd name="connsiteX23386" fmla="*/ 757714 w 2810446"/>
              <a:gd name="connsiteY23386" fmla="*/ 230029 h 1405699"/>
              <a:gd name="connsiteX23387" fmla="*/ 754571 w 2810446"/>
              <a:gd name="connsiteY23387" fmla="*/ 226886 h 1405699"/>
              <a:gd name="connsiteX23388" fmla="*/ 751427 w 2810446"/>
              <a:gd name="connsiteY23388" fmla="*/ 230029 h 1405699"/>
              <a:gd name="connsiteX23389" fmla="*/ 754571 w 2810446"/>
              <a:gd name="connsiteY23389" fmla="*/ 233172 h 1405699"/>
              <a:gd name="connsiteX23390" fmla="*/ 762381 w 2810446"/>
              <a:gd name="connsiteY23390" fmla="*/ 222504 h 1405699"/>
              <a:gd name="connsiteX23391" fmla="*/ 765524 w 2810446"/>
              <a:gd name="connsiteY23391" fmla="*/ 219361 h 1405699"/>
              <a:gd name="connsiteX23392" fmla="*/ 762381 w 2810446"/>
              <a:gd name="connsiteY23392" fmla="*/ 216218 h 1405699"/>
              <a:gd name="connsiteX23393" fmla="*/ 759238 w 2810446"/>
              <a:gd name="connsiteY23393" fmla="*/ 219361 h 1405699"/>
              <a:gd name="connsiteX23394" fmla="*/ 762381 w 2810446"/>
              <a:gd name="connsiteY23394" fmla="*/ 222504 h 1405699"/>
              <a:gd name="connsiteX23395" fmla="*/ 813149 w 2810446"/>
              <a:gd name="connsiteY23395" fmla="*/ 161544 h 1405699"/>
              <a:gd name="connsiteX23396" fmla="*/ 816293 w 2810446"/>
              <a:gd name="connsiteY23396" fmla="*/ 158401 h 1405699"/>
              <a:gd name="connsiteX23397" fmla="*/ 813149 w 2810446"/>
              <a:gd name="connsiteY23397" fmla="*/ 155258 h 1405699"/>
              <a:gd name="connsiteX23398" fmla="*/ 810006 w 2810446"/>
              <a:gd name="connsiteY23398" fmla="*/ 158401 h 1405699"/>
              <a:gd name="connsiteX23399" fmla="*/ 813149 w 2810446"/>
              <a:gd name="connsiteY23399" fmla="*/ 161544 h 1405699"/>
              <a:gd name="connsiteX23400" fmla="*/ 822103 w 2810446"/>
              <a:gd name="connsiteY23400" fmla="*/ 151829 h 1405699"/>
              <a:gd name="connsiteX23401" fmla="*/ 825246 w 2810446"/>
              <a:gd name="connsiteY23401" fmla="*/ 148685 h 1405699"/>
              <a:gd name="connsiteX23402" fmla="*/ 822103 w 2810446"/>
              <a:gd name="connsiteY23402" fmla="*/ 145542 h 1405699"/>
              <a:gd name="connsiteX23403" fmla="*/ 818960 w 2810446"/>
              <a:gd name="connsiteY23403" fmla="*/ 148685 h 1405699"/>
              <a:gd name="connsiteX23404" fmla="*/ 822103 w 2810446"/>
              <a:gd name="connsiteY23404" fmla="*/ 151829 h 1405699"/>
              <a:gd name="connsiteX23405" fmla="*/ 831342 w 2810446"/>
              <a:gd name="connsiteY23405" fmla="*/ 142304 h 1405699"/>
              <a:gd name="connsiteX23406" fmla="*/ 834485 w 2810446"/>
              <a:gd name="connsiteY23406" fmla="*/ 139160 h 1405699"/>
              <a:gd name="connsiteX23407" fmla="*/ 831342 w 2810446"/>
              <a:gd name="connsiteY23407" fmla="*/ 136017 h 1405699"/>
              <a:gd name="connsiteX23408" fmla="*/ 828199 w 2810446"/>
              <a:gd name="connsiteY23408" fmla="*/ 139160 h 1405699"/>
              <a:gd name="connsiteX23409" fmla="*/ 831342 w 2810446"/>
              <a:gd name="connsiteY23409" fmla="*/ 142304 h 1405699"/>
              <a:gd name="connsiteX23410" fmla="*/ 840677 w 2810446"/>
              <a:gd name="connsiteY23410" fmla="*/ 132969 h 1405699"/>
              <a:gd name="connsiteX23411" fmla="*/ 843820 w 2810446"/>
              <a:gd name="connsiteY23411" fmla="*/ 129826 h 1405699"/>
              <a:gd name="connsiteX23412" fmla="*/ 840677 w 2810446"/>
              <a:gd name="connsiteY23412" fmla="*/ 126683 h 1405699"/>
              <a:gd name="connsiteX23413" fmla="*/ 837533 w 2810446"/>
              <a:gd name="connsiteY23413" fmla="*/ 129826 h 1405699"/>
              <a:gd name="connsiteX23414" fmla="*/ 840677 w 2810446"/>
              <a:gd name="connsiteY23414" fmla="*/ 132969 h 1405699"/>
              <a:gd name="connsiteX23415" fmla="*/ 850106 w 2810446"/>
              <a:gd name="connsiteY23415" fmla="*/ 123730 h 1405699"/>
              <a:gd name="connsiteX23416" fmla="*/ 853250 w 2810446"/>
              <a:gd name="connsiteY23416" fmla="*/ 120587 h 1405699"/>
              <a:gd name="connsiteX23417" fmla="*/ 850106 w 2810446"/>
              <a:gd name="connsiteY23417" fmla="*/ 117443 h 1405699"/>
              <a:gd name="connsiteX23418" fmla="*/ 846963 w 2810446"/>
              <a:gd name="connsiteY23418" fmla="*/ 120587 h 1405699"/>
              <a:gd name="connsiteX23419" fmla="*/ 850106 w 2810446"/>
              <a:gd name="connsiteY23419" fmla="*/ 123730 h 1405699"/>
              <a:gd name="connsiteX23420" fmla="*/ 859727 w 2810446"/>
              <a:gd name="connsiteY23420" fmla="*/ 114681 h 1405699"/>
              <a:gd name="connsiteX23421" fmla="*/ 862870 w 2810446"/>
              <a:gd name="connsiteY23421" fmla="*/ 111538 h 1405699"/>
              <a:gd name="connsiteX23422" fmla="*/ 859727 w 2810446"/>
              <a:gd name="connsiteY23422" fmla="*/ 108395 h 1405699"/>
              <a:gd name="connsiteX23423" fmla="*/ 856583 w 2810446"/>
              <a:gd name="connsiteY23423" fmla="*/ 111538 h 1405699"/>
              <a:gd name="connsiteX23424" fmla="*/ 859727 w 2810446"/>
              <a:gd name="connsiteY23424" fmla="*/ 114681 h 1405699"/>
              <a:gd name="connsiteX23425" fmla="*/ 869537 w 2810446"/>
              <a:gd name="connsiteY23425" fmla="*/ 105728 h 1405699"/>
              <a:gd name="connsiteX23426" fmla="*/ 872681 w 2810446"/>
              <a:gd name="connsiteY23426" fmla="*/ 102584 h 1405699"/>
              <a:gd name="connsiteX23427" fmla="*/ 869537 w 2810446"/>
              <a:gd name="connsiteY23427" fmla="*/ 99441 h 1405699"/>
              <a:gd name="connsiteX23428" fmla="*/ 866394 w 2810446"/>
              <a:gd name="connsiteY23428" fmla="*/ 102584 h 1405699"/>
              <a:gd name="connsiteX23429" fmla="*/ 869537 w 2810446"/>
              <a:gd name="connsiteY23429" fmla="*/ 105728 h 1405699"/>
              <a:gd name="connsiteX23430" fmla="*/ 879443 w 2810446"/>
              <a:gd name="connsiteY23430" fmla="*/ 96965 h 1405699"/>
              <a:gd name="connsiteX23431" fmla="*/ 882587 w 2810446"/>
              <a:gd name="connsiteY23431" fmla="*/ 93821 h 1405699"/>
              <a:gd name="connsiteX23432" fmla="*/ 879443 w 2810446"/>
              <a:gd name="connsiteY23432" fmla="*/ 90678 h 1405699"/>
              <a:gd name="connsiteX23433" fmla="*/ 876300 w 2810446"/>
              <a:gd name="connsiteY23433" fmla="*/ 93821 h 1405699"/>
              <a:gd name="connsiteX23434" fmla="*/ 879443 w 2810446"/>
              <a:gd name="connsiteY23434" fmla="*/ 96965 h 1405699"/>
              <a:gd name="connsiteX23435" fmla="*/ 889540 w 2810446"/>
              <a:gd name="connsiteY23435" fmla="*/ 88392 h 1405699"/>
              <a:gd name="connsiteX23436" fmla="*/ 892683 w 2810446"/>
              <a:gd name="connsiteY23436" fmla="*/ 85249 h 1405699"/>
              <a:gd name="connsiteX23437" fmla="*/ 889540 w 2810446"/>
              <a:gd name="connsiteY23437" fmla="*/ 82106 h 1405699"/>
              <a:gd name="connsiteX23438" fmla="*/ 886397 w 2810446"/>
              <a:gd name="connsiteY23438" fmla="*/ 85249 h 1405699"/>
              <a:gd name="connsiteX23439" fmla="*/ 889540 w 2810446"/>
              <a:gd name="connsiteY23439" fmla="*/ 88392 h 1405699"/>
              <a:gd name="connsiteX23440" fmla="*/ 899732 w 2810446"/>
              <a:gd name="connsiteY23440" fmla="*/ 80010 h 1405699"/>
              <a:gd name="connsiteX23441" fmla="*/ 902875 w 2810446"/>
              <a:gd name="connsiteY23441" fmla="*/ 76867 h 1405699"/>
              <a:gd name="connsiteX23442" fmla="*/ 899732 w 2810446"/>
              <a:gd name="connsiteY23442" fmla="*/ 73724 h 1405699"/>
              <a:gd name="connsiteX23443" fmla="*/ 896588 w 2810446"/>
              <a:gd name="connsiteY23443" fmla="*/ 76867 h 1405699"/>
              <a:gd name="connsiteX23444" fmla="*/ 899732 w 2810446"/>
              <a:gd name="connsiteY23444" fmla="*/ 80010 h 1405699"/>
              <a:gd name="connsiteX23445" fmla="*/ 910114 w 2810446"/>
              <a:gd name="connsiteY23445" fmla="*/ 71723 h 1405699"/>
              <a:gd name="connsiteX23446" fmla="*/ 913257 w 2810446"/>
              <a:gd name="connsiteY23446" fmla="*/ 68580 h 1405699"/>
              <a:gd name="connsiteX23447" fmla="*/ 910114 w 2810446"/>
              <a:gd name="connsiteY23447" fmla="*/ 65437 h 1405699"/>
              <a:gd name="connsiteX23448" fmla="*/ 906971 w 2810446"/>
              <a:gd name="connsiteY23448" fmla="*/ 68580 h 1405699"/>
              <a:gd name="connsiteX23449" fmla="*/ 910114 w 2810446"/>
              <a:gd name="connsiteY23449" fmla="*/ 71723 h 1405699"/>
              <a:gd name="connsiteX23450" fmla="*/ 920591 w 2810446"/>
              <a:gd name="connsiteY23450" fmla="*/ 63722 h 1405699"/>
              <a:gd name="connsiteX23451" fmla="*/ 923735 w 2810446"/>
              <a:gd name="connsiteY23451" fmla="*/ 60579 h 1405699"/>
              <a:gd name="connsiteX23452" fmla="*/ 920591 w 2810446"/>
              <a:gd name="connsiteY23452" fmla="*/ 57436 h 1405699"/>
              <a:gd name="connsiteX23453" fmla="*/ 917448 w 2810446"/>
              <a:gd name="connsiteY23453" fmla="*/ 60579 h 1405699"/>
              <a:gd name="connsiteX23454" fmla="*/ 920591 w 2810446"/>
              <a:gd name="connsiteY23454" fmla="*/ 63722 h 1405699"/>
              <a:gd name="connsiteX23455" fmla="*/ 931164 w 2810446"/>
              <a:gd name="connsiteY23455" fmla="*/ 55817 h 1405699"/>
              <a:gd name="connsiteX23456" fmla="*/ 934307 w 2810446"/>
              <a:gd name="connsiteY23456" fmla="*/ 52673 h 1405699"/>
              <a:gd name="connsiteX23457" fmla="*/ 931164 w 2810446"/>
              <a:gd name="connsiteY23457" fmla="*/ 49530 h 1405699"/>
              <a:gd name="connsiteX23458" fmla="*/ 928021 w 2810446"/>
              <a:gd name="connsiteY23458" fmla="*/ 52673 h 1405699"/>
              <a:gd name="connsiteX23459" fmla="*/ 931164 w 2810446"/>
              <a:gd name="connsiteY23459" fmla="*/ 55817 h 1405699"/>
              <a:gd name="connsiteX23460" fmla="*/ 941927 w 2810446"/>
              <a:gd name="connsiteY23460" fmla="*/ 48006 h 1405699"/>
              <a:gd name="connsiteX23461" fmla="*/ 945071 w 2810446"/>
              <a:gd name="connsiteY23461" fmla="*/ 44863 h 1405699"/>
              <a:gd name="connsiteX23462" fmla="*/ 941927 w 2810446"/>
              <a:gd name="connsiteY23462" fmla="*/ 41720 h 1405699"/>
              <a:gd name="connsiteX23463" fmla="*/ 938784 w 2810446"/>
              <a:gd name="connsiteY23463" fmla="*/ 44863 h 1405699"/>
              <a:gd name="connsiteX23464" fmla="*/ 941927 w 2810446"/>
              <a:gd name="connsiteY23464" fmla="*/ 48006 h 1405699"/>
              <a:gd name="connsiteX23465" fmla="*/ 952786 w 2810446"/>
              <a:gd name="connsiteY23465" fmla="*/ 40481 h 1405699"/>
              <a:gd name="connsiteX23466" fmla="*/ 955929 w 2810446"/>
              <a:gd name="connsiteY23466" fmla="*/ 37338 h 1405699"/>
              <a:gd name="connsiteX23467" fmla="*/ 952786 w 2810446"/>
              <a:gd name="connsiteY23467" fmla="*/ 34195 h 1405699"/>
              <a:gd name="connsiteX23468" fmla="*/ 949643 w 2810446"/>
              <a:gd name="connsiteY23468" fmla="*/ 37338 h 1405699"/>
              <a:gd name="connsiteX23469" fmla="*/ 952786 w 2810446"/>
              <a:gd name="connsiteY23469" fmla="*/ 40481 h 1405699"/>
              <a:gd name="connsiteX23470" fmla="*/ 963740 w 2810446"/>
              <a:gd name="connsiteY23470" fmla="*/ 33147 h 1405699"/>
              <a:gd name="connsiteX23471" fmla="*/ 966883 w 2810446"/>
              <a:gd name="connsiteY23471" fmla="*/ 30004 h 1405699"/>
              <a:gd name="connsiteX23472" fmla="*/ 963740 w 2810446"/>
              <a:gd name="connsiteY23472" fmla="*/ 26861 h 1405699"/>
              <a:gd name="connsiteX23473" fmla="*/ 960596 w 2810446"/>
              <a:gd name="connsiteY23473" fmla="*/ 30004 h 1405699"/>
              <a:gd name="connsiteX23474" fmla="*/ 963740 w 2810446"/>
              <a:gd name="connsiteY23474" fmla="*/ 33147 h 1405699"/>
              <a:gd name="connsiteX23475" fmla="*/ 974884 w 2810446"/>
              <a:gd name="connsiteY23475" fmla="*/ 25908 h 1405699"/>
              <a:gd name="connsiteX23476" fmla="*/ 978027 w 2810446"/>
              <a:gd name="connsiteY23476" fmla="*/ 22765 h 1405699"/>
              <a:gd name="connsiteX23477" fmla="*/ 974884 w 2810446"/>
              <a:gd name="connsiteY23477" fmla="*/ 19622 h 1405699"/>
              <a:gd name="connsiteX23478" fmla="*/ 971740 w 2810446"/>
              <a:gd name="connsiteY23478" fmla="*/ 22765 h 1405699"/>
              <a:gd name="connsiteX23479" fmla="*/ 974884 w 2810446"/>
              <a:gd name="connsiteY23479" fmla="*/ 25908 h 1405699"/>
              <a:gd name="connsiteX23480" fmla="*/ 986028 w 2810446"/>
              <a:gd name="connsiteY23480" fmla="*/ 18860 h 1405699"/>
              <a:gd name="connsiteX23481" fmla="*/ 989171 w 2810446"/>
              <a:gd name="connsiteY23481" fmla="*/ 15716 h 1405699"/>
              <a:gd name="connsiteX23482" fmla="*/ 986028 w 2810446"/>
              <a:gd name="connsiteY23482" fmla="*/ 12573 h 1405699"/>
              <a:gd name="connsiteX23483" fmla="*/ 982885 w 2810446"/>
              <a:gd name="connsiteY23483" fmla="*/ 15716 h 1405699"/>
              <a:gd name="connsiteX23484" fmla="*/ 986028 w 2810446"/>
              <a:gd name="connsiteY23484" fmla="*/ 18860 h 1405699"/>
              <a:gd name="connsiteX23485" fmla="*/ 997363 w 2810446"/>
              <a:gd name="connsiteY23485" fmla="*/ 12097 h 1405699"/>
              <a:gd name="connsiteX23486" fmla="*/ 1000506 w 2810446"/>
              <a:gd name="connsiteY23486" fmla="*/ 8954 h 1405699"/>
              <a:gd name="connsiteX23487" fmla="*/ 997363 w 2810446"/>
              <a:gd name="connsiteY23487" fmla="*/ 5810 h 1405699"/>
              <a:gd name="connsiteX23488" fmla="*/ 994220 w 2810446"/>
              <a:gd name="connsiteY23488" fmla="*/ 8954 h 1405699"/>
              <a:gd name="connsiteX23489" fmla="*/ 997363 w 2810446"/>
              <a:gd name="connsiteY23489" fmla="*/ 12097 h 1405699"/>
              <a:gd name="connsiteX23490" fmla="*/ 2011871 w 2810446"/>
              <a:gd name="connsiteY23490" fmla="*/ 166402 h 1405699"/>
              <a:gd name="connsiteX23491" fmla="*/ 2015014 w 2810446"/>
              <a:gd name="connsiteY23491" fmla="*/ 163259 h 1405699"/>
              <a:gd name="connsiteX23492" fmla="*/ 2011871 w 2810446"/>
              <a:gd name="connsiteY23492" fmla="*/ 160115 h 1405699"/>
              <a:gd name="connsiteX23493" fmla="*/ 2008727 w 2810446"/>
              <a:gd name="connsiteY23493" fmla="*/ 163259 h 1405699"/>
              <a:gd name="connsiteX23494" fmla="*/ 2011871 w 2810446"/>
              <a:gd name="connsiteY23494" fmla="*/ 166402 h 1405699"/>
              <a:gd name="connsiteX23495" fmla="*/ 2020729 w 2810446"/>
              <a:gd name="connsiteY23495" fmla="*/ 176308 h 1405699"/>
              <a:gd name="connsiteX23496" fmla="*/ 2023872 w 2810446"/>
              <a:gd name="connsiteY23496" fmla="*/ 173165 h 1405699"/>
              <a:gd name="connsiteX23497" fmla="*/ 2020729 w 2810446"/>
              <a:gd name="connsiteY23497" fmla="*/ 170021 h 1405699"/>
              <a:gd name="connsiteX23498" fmla="*/ 2017586 w 2810446"/>
              <a:gd name="connsiteY23498" fmla="*/ 173165 h 1405699"/>
              <a:gd name="connsiteX23499" fmla="*/ 2020729 w 2810446"/>
              <a:gd name="connsiteY23499" fmla="*/ 176308 h 1405699"/>
              <a:gd name="connsiteX23500" fmla="*/ 2029301 w 2810446"/>
              <a:gd name="connsiteY23500" fmla="*/ 186309 h 1405699"/>
              <a:gd name="connsiteX23501" fmla="*/ 2032445 w 2810446"/>
              <a:gd name="connsiteY23501" fmla="*/ 183166 h 1405699"/>
              <a:gd name="connsiteX23502" fmla="*/ 2029301 w 2810446"/>
              <a:gd name="connsiteY23502" fmla="*/ 180023 h 1405699"/>
              <a:gd name="connsiteX23503" fmla="*/ 2026158 w 2810446"/>
              <a:gd name="connsiteY23503" fmla="*/ 183166 h 1405699"/>
              <a:gd name="connsiteX23504" fmla="*/ 2029301 w 2810446"/>
              <a:gd name="connsiteY23504" fmla="*/ 186309 h 1405699"/>
              <a:gd name="connsiteX23505" fmla="*/ 2037779 w 2810446"/>
              <a:gd name="connsiteY23505" fmla="*/ 196501 h 1405699"/>
              <a:gd name="connsiteX23506" fmla="*/ 2040922 w 2810446"/>
              <a:gd name="connsiteY23506" fmla="*/ 193358 h 1405699"/>
              <a:gd name="connsiteX23507" fmla="*/ 2037779 w 2810446"/>
              <a:gd name="connsiteY23507" fmla="*/ 190214 h 1405699"/>
              <a:gd name="connsiteX23508" fmla="*/ 2034635 w 2810446"/>
              <a:gd name="connsiteY23508" fmla="*/ 193358 h 1405699"/>
              <a:gd name="connsiteX23509" fmla="*/ 2037779 w 2810446"/>
              <a:gd name="connsiteY23509" fmla="*/ 196501 h 1405699"/>
              <a:gd name="connsiteX23510" fmla="*/ 2046065 w 2810446"/>
              <a:gd name="connsiteY23510" fmla="*/ 206788 h 1405699"/>
              <a:gd name="connsiteX23511" fmla="*/ 2049209 w 2810446"/>
              <a:gd name="connsiteY23511" fmla="*/ 203644 h 1405699"/>
              <a:gd name="connsiteX23512" fmla="*/ 2046065 w 2810446"/>
              <a:gd name="connsiteY23512" fmla="*/ 200501 h 1405699"/>
              <a:gd name="connsiteX23513" fmla="*/ 2042922 w 2810446"/>
              <a:gd name="connsiteY23513" fmla="*/ 203644 h 1405699"/>
              <a:gd name="connsiteX23514" fmla="*/ 2046065 w 2810446"/>
              <a:gd name="connsiteY23514" fmla="*/ 206788 h 1405699"/>
              <a:gd name="connsiteX23515" fmla="*/ 2054162 w 2810446"/>
              <a:gd name="connsiteY23515" fmla="*/ 217265 h 1405699"/>
              <a:gd name="connsiteX23516" fmla="*/ 2057305 w 2810446"/>
              <a:gd name="connsiteY23516" fmla="*/ 214122 h 1405699"/>
              <a:gd name="connsiteX23517" fmla="*/ 2054162 w 2810446"/>
              <a:gd name="connsiteY23517" fmla="*/ 210979 h 1405699"/>
              <a:gd name="connsiteX23518" fmla="*/ 2051018 w 2810446"/>
              <a:gd name="connsiteY23518" fmla="*/ 214122 h 1405699"/>
              <a:gd name="connsiteX23519" fmla="*/ 2054162 w 2810446"/>
              <a:gd name="connsiteY23519" fmla="*/ 217265 h 1405699"/>
              <a:gd name="connsiteX23520" fmla="*/ 2062163 w 2810446"/>
              <a:gd name="connsiteY23520" fmla="*/ 227838 h 1405699"/>
              <a:gd name="connsiteX23521" fmla="*/ 2065306 w 2810446"/>
              <a:gd name="connsiteY23521" fmla="*/ 224695 h 1405699"/>
              <a:gd name="connsiteX23522" fmla="*/ 2062163 w 2810446"/>
              <a:gd name="connsiteY23522" fmla="*/ 221552 h 1405699"/>
              <a:gd name="connsiteX23523" fmla="*/ 2059019 w 2810446"/>
              <a:gd name="connsiteY23523" fmla="*/ 224695 h 1405699"/>
              <a:gd name="connsiteX23524" fmla="*/ 2062163 w 2810446"/>
              <a:gd name="connsiteY23524" fmla="*/ 227838 h 1405699"/>
              <a:gd name="connsiteX23525" fmla="*/ 2069878 w 2810446"/>
              <a:gd name="connsiteY23525" fmla="*/ 238506 h 1405699"/>
              <a:gd name="connsiteX23526" fmla="*/ 2073021 w 2810446"/>
              <a:gd name="connsiteY23526" fmla="*/ 235363 h 1405699"/>
              <a:gd name="connsiteX23527" fmla="*/ 2069878 w 2810446"/>
              <a:gd name="connsiteY23527" fmla="*/ 232219 h 1405699"/>
              <a:gd name="connsiteX23528" fmla="*/ 2066735 w 2810446"/>
              <a:gd name="connsiteY23528" fmla="*/ 235363 h 1405699"/>
              <a:gd name="connsiteX23529" fmla="*/ 2069878 w 2810446"/>
              <a:gd name="connsiteY23529" fmla="*/ 238506 h 1405699"/>
              <a:gd name="connsiteX23530" fmla="*/ 2077498 w 2810446"/>
              <a:gd name="connsiteY23530" fmla="*/ 249365 h 1405699"/>
              <a:gd name="connsiteX23531" fmla="*/ 2080641 w 2810446"/>
              <a:gd name="connsiteY23531" fmla="*/ 246221 h 1405699"/>
              <a:gd name="connsiteX23532" fmla="*/ 2077498 w 2810446"/>
              <a:gd name="connsiteY23532" fmla="*/ 243078 h 1405699"/>
              <a:gd name="connsiteX23533" fmla="*/ 2074355 w 2810446"/>
              <a:gd name="connsiteY23533" fmla="*/ 246221 h 1405699"/>
              <a:gd name="connsiteX23534" fmla="*/ 2077498 w 2810446"/>
              <a:gd name="connsiteY23534" fmla="*/ 249365 h 1405699"/>
              <a:gd name="connsiteX23535" fmla="*/ 2084927 w 2810446"/>
              <a:gd name="connsiteY23535" fmla="*/ 260318 h 1405699"/>
              <a:gd name="connsiteX23536" fmla="*/ 2088071 w 2810446"/>
              <a:gd name="connsiteY23536" fmla="*/ 257175 h 1405699"/>
              <a:gd name="connsiteX23537" fmla="*/ 2084927 w 2810446"/>
              <a:gd name="connsiteY23537" fmla="*/ 254032 h 1405699"/>
              <a:gd name="connsiteX23538" fmla="*/ 2081784 w 2810446"/>
              <a:gd name="connsiteY23538" fmla="*/ 257175 h 1405699"/>
              <a:gd name="connsiteX23539" fmla="*/ 2084927 w 2810446"/>
              <a:gd name="connsiteY23539" fmla="*/ 260318 h 1405699"/>
              <a:gd name="connsiteX23540" fmla="*/ 2092166 w 2810446"/>
              <a:gd name="connsiteY23540" fmla="*/ 271367 h 1405699"/>
              <a:gd name="connsiteX23541" fmla="*/ 2095310 w 2810446"/>
              <a:gd name="connsiteY23541" fmla="*/ 268224 h 1405699"/>
              <a:gd name="connsiteX23542" fmla="*/ 2092166 w 2810446"/>
              <a:gd name="connsiteY23542" fmla="*/ 265081 h 1405699"/>
              <a:gd name="connsiteX23543" fmla="*/ 2089023 w 2810446"/>
              <a:gd name="connsiteY23543" fmla="*/ 268224 h 1405699"/>
              <a:gd name="connsiteX23544" fmla="*/ 2092166 w 2810446"/>
              <a:gd name="connsiteY23544" fmla="*/ 271367 h 1405699"/>
              <a:gd name="connsiteX23545" fmla="*/ 2099215 w 2810446"/>
              <a:gd name="connsiteY23545" fmla="*/ 282512 h 1405699"/>
              <a:gd name="connsiteX23546" fmla="*/ 2102358 w 2810446"/>
              <a:gd name="connsiteY23546" fmla="*/ 279368 h 1405699"/>
              <a:gd name="connsiteX23547" fmla="*/ 2099215 w 2810446"/>
              <a:gd name="connsiteY23547" fmla="*/ 276225 h 1405699"/>
              <a:gd name="connsiteX23548" fmla="*/ 2096072 w 2810446"/>
              <a:gd name="connsiteY23548" fmla="*/ 279368 h 1405699"/>
              <a:gd name="connsiteX23549" fmla="*/ 2099215 w 2810446"/>
              <a:gd name="connsiteY23549" fmla="*/ 282512 h 1405699"/>
              <a:gd name="connsiteX23550" fmla="*/ 2106073 w 2810446"/>
              <a:gd name="connsiteY23550" fmla="*/ 293846 h 1405699"/>
              <a:gd name="connsiteX23551" fmla="*/ 2109216 w 2810446"/>
              <a:gd name="connsiteY23551" fmla="*/ 290703 h 1405699"/>
              <a:gd name="connsiteX23552" fmla="*/ 2106073 w 2810446"/>
              <a:gd name="connsiteY23552" fmla="*/ 287560 h 1405699"/>
              <a:gd name="connsiteX23553" fmla="*/ 2102930 w 2810446"/>
              <a:gd name="connsiteY23553" fmla="*/ 290703 h 1405699"/>
              <a:gd name="connsiteX23554" fmla="*/ 2106073 w 2810446"/>
              <a:gd name="connsiteY23554" fmla="*/ 293846 h 1405699"/>
              <a:gd name="connsiteX23555" fmla="*/ 2112836 w 2810446"/>
              <a:gd name="connsiteY23555" fmla="*/ 305276 h 1405699"/>
              <a:gd name="connsiteX23556" fmla="*/ 2115979 w 2810446"/>
              <a:gd name="connsiteY23556" fmla="*/ 302133 h 1405699"/>
              <a:gd name="connsiteX23557" fmla="*/ 2112836 w 2810446"/>
              <a:gd name="connsiteY23557" fmla="*/ 298990 h 1405699"/>
              <a:gd name="connsiteX23558" fmla="*/ 2109692 w 2810446"/>
              <a:gd name="connsiteY23558" fmla="*/ 302133 h 1405699"/>
              <a:gd name="connsiteX23559" fmla="*/ 2112836 w 2810446"/>
              <a:gd name="connsiteY23559" fmla="*/ 305276 h 1405699"/>
              <a:gd name="connsiteX23560" fmla="*/ 2119313 w 2810446"/>
              <a:gd name="connsiteY23560" fmla="*/ 316801 h 1405699"/>
              <a:gd name="connsiteX23561" fmla="*/ 2122456 w 2810446"/>
              <a:gd name="connsiteY23561" fmla="*/ 313658 h 1405699"/>
              <a:gd name="connsiteX23562" fmla="*/ 2119313 w 2810446"/>
              <a:gd name="connsiteY23562" fmla="*/ 310515 h 1405699"/>
              <a:gd name="connsiteX23563" fmla="*/ 2116169 w 2810446"/>
              <a:gd name="connsiteY23563" fmla="*/ 313658 h 1405699"/>
              <a:gd name="connsiteX23564" fmla="*/ 2119313 w 2810446"/>
              <a:gd name="connsiteY23564" fmla="*/ 316801 h 1405699"/>
              <a:gd name="connsiteX23565" fmla="*/ 2125599 w 2810446"/>
              <a:gd name="connsiteY23565" fmla="*/ 328422 h 1405699"/>
              <a:gd name="connsiteX23566" fmla="*/ 2128742 w 2810446"/>
              <a:gd name="connsiteY23566" fmla="*/ 325279 h 1405699"/>
              <a:gd name="connsiteX23567" fmla="*/ 2125599 w 2810446"/>
              <a:gd name="connsiteY23567" fmla="*/ 322136 h 1405699"/>
              <a:gd name="connsiteX23568" fmla="*/ 2122456 w 2810446"/>
              <a:gd name="connsiteY23568" fmla="*/ 325279 h 1405699"/>
              <a:gd name="connsiteX23569" fmla="*/ 2125599 w 2810446"/>
              <a:gd name="connsiteY23569" fmla="*/ 328422 h 1405699"/>
              <a:gd name="connsiteX23570" fmla="*/ 2131790 w 2810446"/>
              <a:gd name="connsiteY23570" fmla="*/ 340138 h 1405699"/>
              <a:gd name="connsiteX23571" fmla="*/ 2134934 w 2810446"/>
              <a:gd name="connsiteY23571" fmla="*/ 336995 h 1405699"/>
              <a:gd name="connsiteX23572" fmla="*/ 2131790 w 2810446"/>
              <a:gd name="connsiteY23572" fmla="*/ 333851 h 1405699"/>
              <a:gd name="connsiteX23573" fmla="*/ 2128647 w 2810446"/>
              <a:gd name="connsiteY23573" fmla="*/ 336995 h 1405699"/>
              <a:gd name="connsiteX23574" fmla="*/ 2131790 w 2810446"/>
              <a:gd name="connsiteY23574" fmla="*/ 340138 h 1405699"/>
              <a:gd name="connsiteX23575" fmla="*/ 2137696 w 2810446"/>
              <a:gd name="connsiteY23575" fmla="*/ 351949 h 1405699"/>
              <a:gd name="connsiteX23576" fmla="*/ 2140839 w 2810446"/>
              <a:gd name="connsiteY23576" fmla="*/ 348806 h 1405699"/>
              <a:gd name="connsiteX23577" fmla="*/ 2137696 w 2810446"/>
              <a:gd name="connsiteY23577" fmla="*/ 345662 h 1405699"/>
              <a:gd name="connsiteX23578" fmla="*/ 2134553 w 2810446"/>
              <a:gd name="connsiteY23578" fmla="*/ 348806 h 1405699"/>
              <a:gd name="connsiteX23579" fmla="*/ 2137696 w 2810446"/>
              <a:gd name="connsiteY23579" fmla="*/ 351949 h 1405699"/>
              <a:gd name="connsiteX23580" fmla="*/ 2143411 w 2810446"/>
              <a:gd name="connsiteY23580" fmla="*/ 363855 h 1405699"/>
              <a:gd name="connsiteX23581" fmla="*/ 2146554 w 2810446"/>
              <a:gd name="connsiteY23581" fmla="*/ 360712 h 1405699"/>
              <a:gd name="connsiteX23582" fmla="*/ 2143411 w 2810446"/>
              <a:gd name="connsiteY23582" fmla="*/ 357569 h 1405699"/>
              <a:gd name="connsiteX23583" fmla="*/ 2140268 w 2810446"/>
              <a:gd name="connsiteY23583" fmla="*/ 360712 h 1405699"/>
              <a:gd name="connsiteX23584" fmla="*/ 2143411 w 2810446"/>
              <a:gd name="connsiteY23584" fmla="*/ 363855 h 1405699"/>
              <a:gd name="connsiteX23585" fmla="*/ 2148935 w 2810446"/>
              <a:gd name="connsiteY23585" fmla="*/ 375857 h 1405699"/>
              <a:gd name="connsiteX23586" fmla="*/ 2152079 w 2810446"/>
              <a:gd name="connsiteY23586" fmla="*/ 372713 h 1405699"/>
              <a:gd name="connsiteX23587" fmla="*/ 2148935 w 2810446"/>
              <a:gd name="connsiteY23587" fmla="*/ 369570 h 1405699"/>
              <a:gd name="connsiteX23588" fmla="*/ 2145792 w 2810446"/>
              <a:gd name="connsiteY23588" fmla="*/ 372713 h 1405699"/>
              <a:gd name="connsiteX23589" fmla="*/ 2148935 w 2810446"/>
              <a:gd name="connsiteY23589" fmla="*/ 375857 h 1405699"/>
              <a:gd name="connsiteX23590" fmla="*/ 2154365 w 2810446"/>
              <a:gd name="connsiteY23590" fmla="*/ 387953 h 1405699"/>
              <a:gd name="connsiteX23591" fmla="*/ 2157508 w 2810446"/>
              <a:gd name="connsiteY23591" fmla="*/ 384810 h 1405699"/>
              <a:gd name="connsiteX23592" fmla="*/ 2154365 w 2810446"/>
              <a:gd name="connsiteY23592" fmla="*/ 381667 h 1405699"/>
              <a:gd name="connsiteX23593" fmla="*/ 2151221 w 2810446"/>
              <a:gd name="connsiteY23593" fmla="*/ 384810 h 1405699"/>
              <a:gd name="connsiteX23594" fmla="*/ 2154365 w 2810446"/>
              <a:gd name="connsiteY23594" fmla="*/ 387953 h 1405699"/>
              <a:gd name="connsiteX23595" fmla="*/ 2159508 w 2810446"/>
              <a:gd name="connsiteY23595" fmla="*/ 400145 h 1405699"/>
              <a:gd name="connsiteX23596" fmla="*/ 2162651 w 2810446"/>
              <a:gd name="connsiteY23596" fmla="*/ 397002 h 1405699"/>
              <a:gd name="connsiteX23597" fmla="*/ 2159508 w 2810446"/>
              <a:gd name="connsiteY23597" fmla="*/ 393859 h 1405699"/>
              <a:gd name="connsiteX23598" fmla="*/ 2156365 w 2810446"/>
              <a:gd name="connsiteY23598" fmla="*/ 397002 h 1405699"/>
              <a:gd name="connsiteX23599" fmla="*/ 2159508 w 2810446"/>
              <a:gd name="connsiteY23599" fmla="*/ 400145 h 1405699"/>
              <a:gd name="connsiteX23600" fmla="*/ 2164461 w 2810446"/>
              <a:gd name="connsiteY23600" fmla="*/ 412433 h 1405699"/>
              <a:gd name="connsiteX23601" fmla="*/ 2167604 w 2810446"/>
              <a:gd name="connsiteY23601" fmla="*/ 409289 h 1405699"/>
              <a:gd name="connsiteX23602" fmla="*/ 2164461 w 2810446"/>
              <a:gd name="connsiteY23602" fmla="*/ 406146 h 1405699"/>
              <a:gd name="connsiteX23603" fmla="*/ 2161318 w 2810446"/>
              <a:gd name="connsiteY23603" fmla="*/ 409289 h 1405699"/>
              <a:gd name="connsiteX23604" fmla="*/ 2164461 w 2810446"/>
              <a:gd name="connsiteY23604" fmla="*/ 412433 h 1405699"/>
              <a:gd name="connsiteX23605" fmla="*/ 2169128 w 2810446"/>
              <a:gd name="connsiteY23605" fmla="*/ 424815 h 1405699"/>
              <a:gd name="connsiteX23606" fmla="*/ 2172272 w 2810446"/>
              <a:gd name="connsiteY23606" fmla="*/ 421672 h 1405699"/>
              <a:gd name="connsiteX23607" fmla="*/ 2169128 w 2810446"/>
              <a:gd name="connsiteY23607" fmla="*/ 418529 h 1405699"/>
              <a:gd name="connsiteX23608" fmla="*/ 2165985 w 2810446"/>
              <a:gd name="connsiteY23608" fmla="*/ 421672 h 1405699"/>
              <a:gd name="connsiteX23609" fmla="*/ 2169128 w 2810446"/>
              <a:gd name="connsiteY23609" fmla="*/ 424815 h 1405699"/>
              <a:gd name="connsiteX23610" fmla="*/ 2173700 w 2810446"/>
              <a:gd name="connsiteY23610" fmla="*/ 437198 h 1405699"/>
              <a:gd name="connsiteX23611" fmla="*/ 2176844 w 2810446"/>
              <a:gd name="connsiteY23611" fmla="*/ 434054 h 1405699"/>
              <a:gd name="connsiteX23612" fmla="*/ 2173700 w 2810446"/>
              <a:gd name="connsiteY23612" fmla="*/ 430911 h 1405699"/>
              <a:gd name="connsiteX23613" fmla="*/ 2170557 w 2810446"/>
              <a:gd name="connsiteY23613" fmla="*/ 434054 h 1405699"/>
              <a:gd name="connsiteX23614" fmla="*/ 2173700 w 2810446"/>
              <a:gd name="connsiteY23614" fmla="*/ 437198 h 1405699"/>
              <a:gd name="connsiteX23615" fmla="*/ 2178082 w 2810446"/>
              <a:gd name="connsiteY23615" fmla="*/ 449675 h 1405699"/>
              <a:gd name="connsiteX23616" fmla="*/ 2181225 w 2810446"/>
              <a:gd name="connsiteY23616" fmla="*/ 446532 h 1405699"/>
              <a:gd name="connsiteX23617" fmla="*/ 2178082 w 2810446"/>
              <a:gd name="connsiteY23617" fmla="*/ 443389 h 1405699"/>
              <a:gd name="connsiteX23618" fmla="*/ 2174939 w 2810446"/>
              <a:gd name="connsiteY23618" fmla="*/ 446532 h 1405699"/>
              <a:gd name="connsiteX23619" fmla="*/ 2178082 w 2810446"/>
              <a:gd name="connsiteY23619" fmla="*/ 449675 h 1405699"/>
              <a:gd name="connsiteX23620" fmla="*/ 2182178 w 2810446"/>
              <a:gd name="connsiteY23620" fmla="*/ 462248 h 1405699"/>
              <a:gd name="connsiteX23621" fmla="*/ 2185321 w 2810446"/>
              <a:gd name="connsiteY23621" fmla="*/ 459105 h 1405699"/>
              <a:gd name="connsiteX23622" fmla="*/ 2182178 w 2810446"/>
              <a:gd name="connsiteY23622" fmla="*/ 455962 h 1405699"/>
              <a:gd name="connsiteX23623" fmla="*/ 2179034 w 2810446"/>
              <a:gd name="connsiteY23623" fmla="*/ 459105 h 1405699"/>
              <a:gd name="connsiteX23624" fmla="*/ 2182178 w 2810446"/>
              <a:gd name="connsiteY23624" fmla="*/ 462248 h 1405699"/>
              <a:gd name="connsiteX23625" fmla="*/ 2186178 w 2810446"/>
              <a:gd name="connsiteY23625" fmla="*/ 474917 h 1405699"/>
              <a:gd name="connsiteX23626" fmla="*/ 2189321 w 2810446"/>
              <a:gd name="connsiteY23626" fmla="*/ 471773 h 1405699"/>
              <a:gd name="connsiteX23627" fmla="*/ 2186178 w 2810446"/>
              <a:gd name="connsiteY23627" fmla="*/ 468630 h 1405699"/>
              <a:gd name="connsiteX23628" fmla="*/ 2183035 w 2810446"/>
              <a:gd name="connsiteY23628" fmla="*/ 471773 h 1405699"/>
              <a:gd name="connsiteX23629" fmla="*/ 2186178 w 2810446"/>
              <a:gd name="connsiteY23629" fmla="*/ 474917 h 1405699"/>
              <a:gd name="connsiteX23630" fmla="*/ 2189893 w 2810446"/>
              <a:gd name="connsiteY23630" fmla="*/ 487585 h 1405699"/>
              <a:gd name="connsiteX23631" fmla="*/ 2193036 w 2810446"/>
              <a:gd name="connsiteY23631" fmla="*/ 484442 h 1405699"/>
              <a:gd name="connsiteX23632" fmla="*/ 2189893 w 2810446"/>
              <a:gd name="connsiteY23632" fmla="*/ 481298 h 1405699"/>
              <a:gd name="connsiteX23633" fmla="*/ 2186750 w 2810446"/>
              <a:gd name="connsiteY23633" fmla="*/ 484442 h 1405699"/>
              <a:gd name="connsiteX23634" fmla="*/ 2189893 w 2810446"/>
              <a:gd name="connsiteY23634" fmla="*/ 487585 h 1405699"/>
              <a:gd name="connsiteX23635" fmla="*/ 2193417 w 2810446"/>
              <a:gd name="connsiteY23635" fmla="*/ 500348 h 1405699"/>
              <a:gd name="connsiteX23636" fmla="*/ 2196560 w 2810446"/>
              <a:gd name="connsiteY23636" fmla="*/ 497205 h 1405699"/>
              <a:gd name="connsiteX23637" fmla="*/ 2193417 w 2810446"/>
              <a:gd name="connsiteY23637" fmla="*/ 494062 h 1405699"/>
              <a:gd name="connsiteX23638" fmla="*/ 2190274 w 2810446"/>
              <a:gd name="connsiteY23638" fmla="*/ 497205 h 1405699"/>
              <a:gd name="connsiteX23639" fmla="*/ 2193417 w 2810446"/>
              <a:gd name="connsiteY23639" fmla="*/ 500348 h 1405699"/>
              <a:gd name="connsiteX23640" fmla="*/ 2196656 w 2810446"/>
              <a:gd name="connsiteY23640" fmla="*/ 513112 h 1405699"/>
              <a:gd name="connsiteX23641" fmla="*/ 2199799 w 2810446"/>
              <a:gd name="connsiteY23641" fmla="*/ 509969 h 1405699"/>
              <a:gd name="connsiteX23642" fmla="*/ 2196656 w 2810446"/>
              <a:gd name="connsiteY23642" fmla="*/ 506825 h 1405699"/>
              <a:gd name="connsiteX23643" fmla="*/ 2193512 w 2810446"/>
              <a:gd name="connsiteY23643" fmla="*/ 509969 h 1405699"/>
              <a:gd name="connsiteX23644" fmla="*/ 2196656 w 2810446"/>
              <a:gd name="connsiteY23644" fmla="*/ 513112 h 1405699"/>
              <a:gd name="connsiteX23645" fmla="*/ 2199799 w 2810446"/>
              <a:gd name="connsiteY23645" fmla="*/ 525971 h 1405699"/>
              <a:gd name="connsiteX23646" fmla="*/ 2202942 w 2810446"/>
              <a:gd name="connsiteY23646" fmla="*/ 522827 h 1405699"/>
              <a:gd name="connsiteX23647" fmla="*/ 2199799 w 2810446"/>
              <a:gd name="connsiteY23647" fmla="*/ 519684 h 1405699"/>
              <a:gd name="connsiteX23648" fmla="*/ 2196656 w 2810446"/>
              <a:gd name="connsiteY23648" fmla="*/ 522827 h 1405699"/>
              <a:gd name="connsiteX23649" fmla="*/ 2199799 w 2810446"/>
              <a:gd name="connsiteY23649" fmla="*/ 525971 h 1405699"/>
              <a:gd name="connsiteX23650" fmla="*/ 2202656 w 2810446"/>
              <a:gd name="connsiteY23650" fmla="*/ 538925 h 1405699"/>
              <a:gd name="connsiteX23651" fmla="*/ 2205800 w 2810446"/>
              <a:gd name="connsiteY23651" fmla="*/ 535781 h 1405699"/>
              <a:gd name="connsiteX23652" fmla="*/ 2202656 w 2810446"/>
              <a:gd name="connsiteY23652" fmla="*/ 532638 h 1405699"/>
              <a:gd name="connsiteX23653" fmla="*/ 2199513 w 2810446"/>
              <a:gd name="connsiteY23653" fmla="*/ 535781 h 1405699"/>
              <a:gd name="connsiteX23654" fmla="*/ 2202656 w 2810446"/>
              <a:gd name="connsiteY23654" fmla="*/ 538925 h 1405699"/>
              <a:gd name="connsiteX23655" fmla="*/ 2205323 w 2810446"/>
              <a:gd name="connsiteY23655" fmla="*/ 551879 h 1405699"/>
              <a:gd name="connsiteX23656" fmla="*/ 2208467 w 2810446"/>
              <a:gd name="connsiteY23656" fmla="*/ 548735 h 1405699"/>
              <a:gd name="connsiteX23657" fmla="*/ 2205323 w 2810446"/>
              <a:gd name="connsiteY23657" fmla="*/ 545592 h 1405699"/>
              <a:gd name="connsiteX23658" fmla="*/ 2202180 w 2810446"/>
              <a:gd name="connsiteY23658" fmla="*/ 548735 h 1405699"/>
              <a:gd name="connsiteX23659" fmla="*/ 2205323 w 2810446"/>
              <a:gd name="connsiteY23659" fmla="*/ 551879 h 1405699"/>
              <a:gd name="connsiteX23660" fmla="*/ 2207800 w 2810446"/>
              <a:gd name="connsiteY23660" fmla="*/ 564833 h 1405699"/>
              <a:gd name="connsiteX23661" fmla="*/ 2210943 w 2810446"/>
              <a:gd name="connsiteY23661" fmla="*/ 561689 h 1405699"/>
              <a:gd name="connsiteX23662" fmla="*/ 2207800 w 2810446"/>
              <a:gd name="connsiteY23662" fmla="*/ 558546 h 1405699"/>
              <a:gd name="connsiteX23663" fmla="*/ 2204657 w 2810446"/>
              <a:gd name="connsiteY23663" fmla="*/ 561689 h 1405699"/>
              <a:gd name="connsiteX23664" fmla="*/ 2207800 w 2810446"/>
              <a:gd name="connsiteY23664" fmla="*/ 564833 h 1405699"/>
              <a:gd name="connsiteX23665" fmla="*/ 2210086 w 2810446"/>
              <a:gd name="connsiteY23665" fmla="*/ 577882 h 1405699"/>
              <a:gd name="connsiteX23666" fmla="*/ 2213229 w 2810446"/>
              <a:gd name="connsiteY23666" fmla="*/ 574739 h 1405699"/>
              <a:gd name="connsiteX23667" fmla="*/ 2210086 w 2810446"/>
              <a:gd name="connsiteY23667" fmla="*/ 571595 h 1405699"/>
              <a:gd name="connsiteX23668" fmla="*/ 2206943 w 2810446"/>
              <a:gd name="connsiteY23668" fmla="*/ 574739 h 1405699"/>
              <a:gd name="connsiteX23669" fmla="*/ 2210086 w 2810446"/>
              <a:gd name="connsiteY23669" fmla="*/ 577882 h 1405699"/>
              <a:gd name="connsiteX23670" fmla="*/ 2212086 w 2810446"/>
              <a:gd name="connsiteY23670" fmla="*/ 590931 h 1405699"/>
              <a:gd name="connsiteX23671" fmla="*/ 2215229 w 2810446"/>
              <a:gd name="connsiteY23671" fmla="*/ 587788 h 1405699"/>
              <a:gd name="connsiteX23672" fmla="*/ 2212086 w 2810446"/>
              <a:gd name="connsiteY23672" fmla="*/ 584645 h 1405699"/>
              <a:gd name="connsiteX23673" fmla="*/ 2208943 w 2810446"/>
              <a:gd name="connsiteY23673" fmla="*/ 587788 h 1405699"/>
              <a:gd name="connsiteX23674" fmla="*/ 2212086 w 2810446"/>
              <a:gd name="connsiteY23674" fmla="*/ 590931 h 1405699"/>
              <a:gd name="connsiteX23675" fmla="*/ 2213991 w 2810446"/>
              <a:gd name="connsiteY23675" fmla="*/ 604076 h 1405699"/>
              <a:gd name="connsiteX23676" fmla="*/ 2217134 w 2810446"/>
              <a:gd name="connsiteY23676" fmla="*/ 600932 h 1405699"/>
              <a:gd name="connsiteX23677" fmla="*/ 2213991 w 2810446"/>
              <a:gd name="connsiteY23677" fmla="*/ 597789 h 1405699"/>
              <a:gd name="connsiteX23678" fmla="*/ 2210848 w 2810446"/>
              <a:gd name="connsiteY23678" fmla="*/ 600932 h 1405699"/>
              <a:gd name="connsiteX23679" fmla="*/ 2213991 w 2810446"/>
              <a:gd name="connsiteY23679" fmla="*/ 604076 h 1405699"/>
              <a:gd name="connsiteX23680" fmla="*/ 2215610 w 2810446"/>
              <a:gd name="connsiteY23680" fmla="*/ 617220 h 1405699"/>
              <a:gd name="connsiteX23681" fmla="*/ 2218754 w 2810446"/>
              <a:gd name="connsiteY23681" fmla="*/ 614077 h 1405699"/>
              <a:gd name="connsiteX23682" fmla="*/ 2215610 w 2810446"/>
              <a:gd name="connsiteY23682" fmla="*/ 610934 h 1405699"/>
              <a:gd name="connsiteX23683" fmla="*/ 2212467 w 2810446"/>
              <a:gd name="connsiteY23683" fmla="*/ 614077 h 1405699"/>
              <a:gd name="connsiteX23684" fmla="*/ 2215610 w 2810446"/>
              <a:gd name="connsiteY23684" fmla="*/ 617220 h 1405699"/>
              <a:gd name="connsiteX23685" fmla="*/ 2216944 w 2810446"/>
              <a:gd name="connsiteY23685" fmla="*/ 630365 h 1405699"/>
              <a:gd name="connsiteX23686" fmla="*/ 2220087 w 2810446"/>
              <a:gd name="connsiteY23686" fmla="*/ 627221 h 1405699"/>
              <a:gd name="connsiteX23687" fmla="*/ 2216944 w 2810446"/>
              <a:gd name="connsiteY23687" fmla="*/ 624078 h 1405699"/>
              <a:gd name="connsiteX23688" fmla="*/ 2213801 w 2810446"/>
              <a:gd name="connsiteY23688" fmla="*/ 627221 h 1405699"/>
              <a:gd name="connsiteX23689" fmla="*/ 2216944 w 2810446"/>
              <a:gd name="connsiteY23689" fmla="*/ 630365 h 1405699"/>
              <a:gd name="connsiteX23690" fmla="*/ 2218182 w 2810446"/>
              <a:gd name="connsiteY23690" fmla="*/ 643509 h 1405699"/>
              <a:gd name="connsiteX23691" fmla="*/ 2221325 w 2810446"/>
              <a:gd name="connsiteY23691" fmla="*/ 640366 h 1405699"/>
              <a:gd name="connsiteX23692" fmla="*/ 2218182 w 2810446"/>
              <a:gd name="connsiteY23692" fmla="*/ 637223 h 1405699"/>
              <a:gd name="connsiteX23693" fmla="*/ 2215039 w 2810446"/>
              <a:gd name="connsiteY23693" fmla="*/ 640366 h 1405699"/>
              <a:gd name="connsiteX23694" fmla="*/ 2218182 w 2810446"/>
              <a:gd name="connsiteY23694" fmla="*/ 643509 h 1405699"/>
              <a:gd name="connsiteX23695" fmla="*/ 2219135 w 2810446"/>
              <a:gd name="connsiteY23695" fmla="*/ 656749 h 1405699"/>
              <a:gd name="connsiteX23696" fmla="*/ 2222278 w 2810446"/>
              <a:gd name="connsiteY23696" fmla="*/ 653606 h 1405699"/>
              <a:gd name="connsiteX23697" fmla="*/ 2219135 w 2810446"/>
              <a:gd name="connsiteY23697" fmla="*/ 650462 h 1405699"/>
              <a:gd name="connsiteX23698" fmla="*/ 2215991 w 2810446"/>
              <a:gd name="connsiteY23698" fmla="*/ 653606 h 1405699"/>
              <a:gd name="connsiteX23699" fmla="*/ 2219135 w 2810446"/>
              <a:gd name="connsiteY23699" fmla="*/ 656749 h 1405699"/>
              <a:gd name="connsiteX23700" fmla="*/ 2219897 w 2810446"/>
              <a:gd name="connsiteY23700" fmla="*/ 669893 h 1405699"/>
              <a:gd name="connsiteX23701" fmla="*/ 2223040 w 2810446"/>
              <a:gd name="connsiteY23701" fmla="*/ 666750 h 1405699"/>
              <a:gd name="connsiteX23702" fmla="*/ 2219897 w 2810446"/>
              <a:gd name="connsiteY23702" fmla="*/ 663607 h 1405699"/>
              <a:gd name="connsiteX23703" fmla="*/ 2216753 w 2810446"/>
              <a:gd name="connsiteY23703" fmla="*/ 666750 h 1405699"/>
              <a:gd name="connsiteX23704" fmla="*/ 2219897 w 2810446"/>
              <a:gd name="connsiteY23704" fmla="*/ 669893 h 1405699"/>
              <a:gd name="connsiteX23705" fmla="*/ 2220468 w 2810446"/>
              <a:gd name="connsiteY23705" fmla="*/ 683133 h 1405699"/>
              <a:gd name="connsiteX23706" fmla="*/ 2223611 w 2810446"/>
              <a:gd name="connsiteY23706" fmla="*/ 679990 h 1405699"/>
              <a:gd name="connsiteX23707" fmla="*/ 2220468 w 2810446"/>
              <a:gd name="connsiteY23707" fmla="*/ 676847 h 1405699"/>
              <a:gd name="connsiteX23708" fmla="*/ 2217325 w 2810446"/>
              <a:gd name="connsiteY23708" fmla="*/ 679990 h 1405699"/>
              <a:gd name="connsiteX23709" fmla="*/ 2220468 w 2810446"/>
              <a:gd name="connsiteY23709" fmla="*/ 683133 h 1405699"/>
              <a:gd name="connsiteX23710" fmla="*/ 2220754 w 2810446"/>
              <a:gd name="connsiteY23710" fmla="*/ 696373 h 1405699"/>
              <a:gd name="connsiteX23711" fmla="*/ 2223897 w 2810446"/>
              <a:gd name="connsiteY23711" fmla="*/ 693230 h 1405699"/>
              <a:gd name="connsiteX23712" fmla="*/ 2220754 w 2810446"/>
              <a:gd name="connsiteY23712" fmla="*/ 690086 h 1405699"/>
              <a:gd name="connsiteX23713" fmla="*/ 2217611 w 2810446"/>
              <a:gd name="connsiteY23713" fmla="*/ 693230 h 1405699"/>
              <a:gd name="connsiteX23714" fmla="*/ 2220754 w 2810446"/>
              <a:gd name="connsiteY23714" fmla="*/ 696373 h 1405699"/>
              <a:gd name="connsiteX23715" fmla="*/ 2235613 w 2810446"/>
              <a:gd name="connsiteY23715" fmla="*/ 709613 h 1405699"/>
              <a:gd name="connsiteX23716" fmla="*/ 2238756 w 2810446"/>
              <a:gd name="connsiteY23716" fmla="*/ 706469 h 1405699"/>
              <a:gd name="connsiteX23717" fmla="*/ 2235613 w 2810446"/>
              <a:gd name="connsiteY23717" fmla="*/ 703326 h 1405699"/>
              <a:gd name="connsiteX23718" fmla="*/ 2232470 w 2810446"/>
              <a:gd name="connsiteY23718" fmla="*/ 706469 h 1405699"/>
              <a:gd name="connsiteX23719" fmla="*/ 2235613 w 2810446"/>
              <a:gd name="connsiteY23719" fmla="*/ 709613 h 1405699"/>
              <a:gd name="connsiteX23720" fmla="*/ 2235518 w 2810446"/>
              <a:gd name="connsiteY23720" fmla="*/ 722852 h 1405699"/>
              <a:gd name="connsiteX23721" fmla="*/ 2238661 w 2810446"/>
              <a:gd name="connsiteY23721" fmla="*/ 719709 h 1405699"/>
              <a:gd name="connsiteX23722" fmla="*/ 2235518 w 2810446"/>
              <a:gd name="connsiteY23722" fmla="*/ 716566 h 1405699"/>
              <a:gd name="connsiteX23723" fmla="*/ 2232374 w 2810446"/>
              <a:gd name="connsiteY23723" fmla="*/ 719709 h 1405699"/>
              <a:gd name="connsiteX23724" fmla="*/ 2235518 w 2810446"/>
              <a:gd name="connsiteY23724" fmla="*/ 722852 h 1405699"/>
              <a:gd name="connsiteX23725" fmla="*/ 2227040 w 2810446"/>
              <a:gd name="connsiteY23725" fmla="*/ 828199 h 1405699"/>
              <a:gd name="connsiteX23726" fmla="*/ 2230184 w 2810446"/>
              <a:gd name="connsiteY23726" fmla="*/ 825056 h 1405699"/>
              <a:gd name="connsiteX23727" fmla="*/ 2227040 w 2810446"/>
              <a:gd name="connsiteY23727" fmla="*/ 821912 h 1405699"/>
              <a:gd name="connsiteX23728" fmla="*/ 2223897 w 2810446"/>
              <a:gd name="connsiteY23728" fmla="*/ 825056 h 1405699"/>
              <a:gd name="connsiteX23729" fmla="*/ 2227040 w 2810446"/>
              <a:gd name="connsiteY23729" fmla="*/ 828199 h 1405699"/>
              <a:gd name="connsiteX23730" fmla="*/ 2225040 w 2810446"/>
              <a:gd name="connsiteY23730" fmla="*/ 841343 h 1405699"/>
              <a:gd name="connsiteX23731" fmla="*/ 2228183 w 2810446"/>
              <a:gd name="connsiteY23731" fmla="*/ 838200 h 1405699"/>
              <a:gd name="connsiteX23732" fmla="*/ 2225040 w 2810446"/>
              <a:gd name="connsiteY23732" fmla="*/ 835057 h 1405699"/>
              <a:gd name="connsiteX23733" fmla="*/ 2221897 w 2810446"/>
              <a:gd name="connsiteY23733" fmla="*/ 838200 h 1405699"/>
              <a:gd name="connsiteX23734" fmla="*/ 2225040 w 2810446"/>
              <a:gd name="connsiteY23734" fmla="*/ 841343 h 1405699"/>
              <a:gd name="connsiteX23735" fmla="*/ 2222754 w 2810446"/>
              <a:gd name="connsiteY23735" fmla="*/ 854393 h 1405699"/>
              <a:gd name="connsiteX23736" fmla="*/ 2225897 w 2810446"/>
              <a:gd name="connsiteY23736" fmla="*/ 851249 h 1405699"/>
              <a:gd name="connsiteX23737" fmla="*/ 2222754 w 2810446"/>
              <a:gd name="connsiteY23737" fmla="*/ 848106 h 1405699"/>
              <a:gd name="connsiteX23738" fmla="*/ 2219611 w 2810446"/>
              <a:gd name="connsiteY23738" fmla="*/ 851249 h 1405699"/>
              <a:gd name="connsiteX23739" fmla="*/ 2222754 w 2810446"/>
              <a:gd name="connsiteY23739" fmla="*/ 854393 h 1405699"/>
              <a:gd name="connsiteX23740" fmla="*/ 2220373 w 2810446"/>
              <a:gd name="connsiteY23740" fmla="*/ 867347 h 1405699"/>
              <a:gd name="connsiteX23741" fmla="*/ 2223516 w 2810446"/>
              <a:gd name="connsiteY23741" fmla="*/ 864203 h 1405699"/>
              <a:gd name="connsiteX23742" fmla="*/ 2220373 w 2810446"/>
              <a:gd name="connsiteY23742" fmla="*/ 861060 h 1405699"/>
              <a:gd name="connsiteX23743" fmla="*/ 2217230 w 2810446"/>
              <a:gd name="connsiteY23743" fmla="*/ 864203 h 1405699"/>
              <a:gd name="connsiteX23744" fmla="*/ 2220373 w 2810446"/>
              <a:gd name="connsiteY23744" fmla="*/ 867347 h 1405699"/>
              <a:gd name="connsiteX23745" fmla="*/ 2217706 w 2810446"/>
              <a:gd name="connsiteY23745" fmla="*/ 880301 h 1405699"/>
              <a:gd name="connsiteX23746" fmla="*/ 2220849 w 2810446"/>
              <a:gd name="connsiteY23746" fmla="*/ 877157 h 1405699"/>
              <a:gd name="connsiteX23747" fmla="*/ 2217706 w 2810446"/>
              <a:gd name="connsiteY23747" fmla="*/ 874014 h 1405699"/>
              <a:gd name="connsiteX23748" fmla="*/ 2214563 w 2810446"/>
              <a:gd name="connsiteY23748" fmla="*/ 877157 h 1405699"/>
              <a:gd name="connsiteX23749" fmla="*/ 2217706 w 2810446"/>
              <a:gd name="connsiteY23749" fmla="*/ 880301 h 1405699"/>
              <a:gd name="connsiteX23750" fmla="*/ 2214944 w 2810446"/>
              <a:gd name="connsiteY23750" fmla="*/ 893255 h 1405699"/>
              <a:gd name="connsiteX23751" fmla="*/ 2218087 w 2810446"/>
              <a:gd name="connsiteY23751" fmla="*/ 890111 h 1405699"/>
              <a:gd name="connsiteX23752" fmla="*/ 2214944 w 2810446"/>
              <a:gd name="connsiteY23752" fmla="*/ 886968 h 1405699"/>
              <a:gd name="connsiteX23753" fmla="*/ 2211800 w 2810446"/>
              <a:gd name="connsiteY23753" fmla="*/ 890111 h 1405699"/>
              <a:gd name="connsiteX23754" fmla="*/ 2214944 w 2810446"/>
              <a:gd name="connsiteY23754" fmla="*/ 893255 h 1405699"/>
              <a:gd name="connsiteX23755" fmla="*/ 2211896 w 2810446"/>
              <a:gd name="connsiteY23755" fmla="*/ 906113 h 1405699"/>
              <a:gd name="connsiteX23756" fmla="*/ 2215039 w 2810446"/>
              <a:gd name="connsiteY23756" fmla="*/ 902970 h 1405699"/>
              <a:gd name="connsiteX23757" fmla="*/ 2211896 w 2810446"/>
              <a:gd name="connsiteY23757" fmla="*/ 899827 h 1405699"/>
              <a:gd name="connsiteX23758" fmla="*/ 2208752 w 2810446"/>
              <a:gd name="connsiteY23758" fmla="*/ 902970 h 1405699"/>
              <a:gd name="connsiteX23759" fmla="*/ 2211896 w 2810446"/>
              <a:gd name="connsiteY23759" fmla="*/ 906113 h 1405699"/>
              <a:gd name="connsiteX23760" fmla="*/ 2208562 w 2810446"/>
              <a:gd name="connsiteY23760" fmla="*/ 918972 h 1405699"/>
              <a:gd name="connsiteX23761" fmla="*/ 2211705 w 2810446"/>
              <a:gd name="connsiteY23761" fmla="*/ 915829 h 1405699"/>
              <a:gd name="connsiteX23762" fmla="*/ 2208562 w 2810446"/>
              <a:gd name="connsiteY23762" fmla="*/ 912686 h 1405699"/>
              <a:gd name="connsiteX23763" fmla="*/ 2205419 w 2810446"/>
              <a:gd name="connsiteY23763" fmla="*/ 915829 h 1405699"/>
              <a:gd name="connsiteX23764" fmla="*/ 2208562 w 2810446"/>
              <a:gd name="connsiteY23764" fmla="*/ 918972 h 1405699"/>
              <a:gd name="connsiteX23765" fmla="*/ 2205133 w 2810446"/>
              <a:gd name="connsiteY23765" fmla="*/ 931736 h 1405699"/>
              <a:gd name="connsiteX23766" fmla="*/ 2208276 w 2810446"/>
              <a:gd name="connsiteY23766" fmla="*/ 928592 h 1405699"/>
              <a:gd name="connsiteX23767" fmla="*/ 2205133 w 2810446"/>
              <a:gd name="connsiteY23767" fmla="*/ 925449 h 1405699"/>
              <a:gd name="connsiteX23768" fmla="*/ 2201990 w 2810446"/>
              <a:gd name="connsiteY23768" fmla="*/ 928592 h 1405699"/>
              <a:gd name="connsiteX23769" fmla="*/ 2205133 w 2810446"/>
              <a:gd name="connsiteY23769" fmla="*/ 931736 h 1405699"/>
              <a:gd name="connsiteX23770" fmla="*/ 2201513 w 2810446"/>
              <a:gd name="connsiteY23770" fmla="*/ 944404 h 1405699"/>
              <a:gd name="connsiteX23771" fmla="*/ 2204657 w 2810446"/>
              <a:gd name="connsiteY23771" fmla="*/ 941261 h 1405699"/>
              <a:gd name="connsiteX23772" fmla="*/ 2201513 w 2810446"/>
              <a:gd name="connsiteY23772" fmla="*/ 938117 h 1405699"/>
              <a:gd name="connsiteX23773" fmla="*/ 2198370 w 2810446"/>
              <a:gd name="connsiteY23773" fmla="*/ 941261 h 1405699"/>
              <a:gd name="connsiteX23774" fmla="*/ 2201513 w 2810446"/>
              <a:gd name="connsiteY23774" fmla="*/ 944404 h 1405699"/>
              <a:gd name="connsiteX23775" fmla="*/ 2193512 w 2810446"/>
              <a:gd name="connsiteY23775" fmla="*/ 969645 h 1405699"/>
              <a:gd name="connsiteX23776" fmla="*/ 2196656 w 2810446"/>
              <a:gd name="connsiteY23776" fmla="*/ 966502 h 1405699"/>
              <a:gd name="connsiteX23777" fmla="*/ 2193512 w 2810446"/>
              <a:gd name="connsiteY23777" fmla="*/ 963359 h 1405699"/>
              <a:gd name="connsiteX23778" fmla="*/ 2190369 w 2810446"/>
              <a:gd name="connsiteY23778" fmla="*/ 966502 h 1405699"/>
              <a:gd name="connsiteX23779" fmla="*/ 2193512 w 2810446"/>
              <a:gd name="connsiteY23779" fmla="*/ 969645 h 1405699"/>
              <a:gd name="connsiteX23780" fmla="*/ 817436 w 2810446"/>
              <a:gd name="connsiteY23780" fmla="*/ 1283780 h 1405699"/>
              <a:gd name="connsiteX23781" fmla="*/ 820579 w 2810446"/>
              <a:gd name="connsiteY23781" fmla="*/ 1280636 h 1405699"/>
              <a:gd name="connsiteX23782" fmla="*/ 817436 w 2810446"/>
              <a:gd name="connsiteY23782" fmla="*/ 1277493 h 1405699"/>
              <a:gd name="connsiteX23783" fmla="*/ 814292 w 2810446"/>
              <a:gd name="connsiteY23783" fmla="*/ 1280636 h 1405699"/>
              <a:gd name="connsiteX23784" fmla="*/ 817436 w 2810446"/>
              <a:gd name="connsiteY23784" fmla="*/ 1283780 h 1405699"/>
              <a:gd name="connsiteX23785" fmla="*/ 808292 w 2810446"/>
              <a:gd name="connsiteY23785" fmla="*/ 1274159 h 1405699"/>
              <a:gd name="connsiteX23786" fmla="*/ 811435 w 2810446"/>
              <a:gd name="connsiteY23786" fmla="*/ 1271016 h 1405699"/>
              <a:gd name="connsiteX23787" fmla="*/ 808292 w 2810446"/>
              <a:gd name="connsiteY23787" fmla="*/ 1267873 h 1405699"/>
              <a:gd name="connsiteX23788" fmla="*/ 805148 w 2810446"/>
              <a:gd name="connsiteY23788" fmla="*/ 1271016 h 1405699"/>
              <a:gd name="connsiteX23789" fmla="*/ 808292 w 2810446"/>
              <a:gd name="connsiteY23789" fmla="*/ 1274159 h 1405699"/>
              <a:gd name="connsiteX23790" fmla="*/ 799338 w 2810446"/>
              <a:gd name="connsiteY23790" fmla="*/ 1264444 h 1405699"/>
              <a:gd name="connsiteX23791" fmla="*/ 802481 w 2810446"/>
              <a:gd name="connsiteY23791" fmla="*/ 1261301 h 1405699"/>
              <a:gd name="connsiteX23792" fmla="*/ 799338 w 2810446"/>
              <a:gd name="connsiteY23792" fmla="*/ 1258157 h 1405699"/>
              <a:gd name="connsiteX23793" fmla="*/ 796195 w 2810446"/>
              <a:gd name="connsiteY23793" fmla="*/ 1261301 h 1405699"/>
              <a:gd name="connsiteX23794" fmla="*/ 799338 w 2810446"/>
              <a:gd name="connsiteY23794" fmla="*/ 1264444 h 1405699"/>
              <a:gd name="connsiteX23795" fmla="*/ 790480 w 2810446"/>
              <a:gd name="connsiteY23795" fmla="*/ 1254538 h 1405699"/>
              <a:gd name="connsiteX23796" fmla="*/ 793623 w 2810446"/>
              <a:gd name="connsiteY23796" fmla="*/ 1251395 h 1405699"/>
              <a:gd name="connsiteX23797" fmla="*/ 790480 w 2810446"/>
              <a:gd name="connsiteY23797" fmla="*/ 1248251 h 1405699"/>
              <a:gd name="connsiteX23798" fmla="*/ 787337 w 2810446"/>
              <a:gd name="connsiteY23798" fmla="*/ 1251395 h 1405699"/>
              <a:gd name="connsiteX23799" fmla="*/ 790480 w 2810446"/>
              <a:gd name="connsiteY23799" fmla="*/ 1254538 h 1405699"/>
              <a:gd name="connsiteX23800" fmla="*/ 781907 w 2810446"/>
              <a:gd name="connsiteY23800" fmla="*/ 1244537 h 1405699"/>
              <a:gd name="connsiteX23801" fmla="*/ 785051 w 2810446"/>
              <a:gd name="connsiteY23801" fmla="*/ 1241393 h 1405699"/>
              <a:gd name="connsiteX23802" fmla="*/ 781907 w 2810446"/>
              <a:gd name="connsiteY23802" fmla="*/ 1238250 h 1405699"/>
              <a:gd name="connsiteX23803" fmla="*/ 778764 w 2810446"/>
              <a:gd name="connsiteY23803" fmla="*/ 1241393 h 1405699"/>
              <a:gd name="connsiteX23804" fmla="*/ 781907 w 2810446"/>
              <a:gd name="connsiteY23804" fmla="*/ 1244537 h 1405699"/>
              <a:gd name="connsiteX23805" fmla="*/ 773335 w 2810446"/>
              <a:gd name="connsiteY23805" fmla="*/ 1234440 h 1405699"/>
              <a:gd name="connsiteX23806" fmla="*/ 776478 w 2810446"/>
              <a:gd name="connsiteY23806" fmla="*/ 1231297 h 1405699"/>
              <a:gd name="connsiteX23807" fmla="*/ 773335 w 2810446"/>
              <a:gd name="connsiteY23807" fmla="*/ 1228154 h 1405699"/>
              <a:gd name="connsiteX23808" fmla="*/ 770192 w 2810446"/>
              <a:gd name="connsiteY23808" fmla="*/ 1231297 h 1405699"/>
              <a:gd name="connsiteX23809" fmla="*/ 773335 w 2810446"/>
              <a:gd name="connsiteY23809" fmla="*/ 1234440 h 1405699"/>
              <a:gd name="connsiteX23810" fmla="*/ 765048 w 2810446"/>
              <a:gd name="connsiteY23810" fmla="*/ 1224153 h 1405699"/>
              <a:gd name="connsiteX23811" fmla="*/ 768191 w 2810446"/>
              <a:gd name="connsiteY23811" fmla="*/ 1221010 h 1405699"/>
              <a:gd name="connsiteX23812" fmla="*/ 765048 w 2810446"/>
              <a:gd name="connsiteY23812" fmla="*/ 1217867 h 1405699"/>
              <a:gd name="connsiteX23813" fmla="*/ 761905 w 2810446"/>
              <a:gd name="connsiteY23813" fmla="*/ 1221010 h 1405699"/>
              <a:gd name="connsiteX23814" fmla="*/ 765048 w 2810446"/>
              <a:gd name="connsiteY23814" fmla="*/ 1224153 h 1405699"/>
              <a:gd name="connsiteX23815" fmla="*/ 756857 w 2810446"/>
              <a:gd name="connsiteY23815" fmla="*/ 1213771 h 1405699"/>
              <a:gd name="connsiteX23816" fmla="*/ 760000 w 2810446"/>
              <a:gd name="connsiteY23816" fmla="*/ 1210628 h 1405699"/>
              <a:gd name="connsiteX23817" fmla="*/ 756857 w 2810446"/>
              <a:gd name="connsiteY23817" fmla="*/ 1207484 h 1405699"/>
              <a:gd name="connsiteX23818" fmla="*/ 753713 w 2810446"/>
              <a:gd name="connsiteY23818" fmla="*/ 1210628 h 1405699"/>
              <a:gd name="connsiteX23819" fmla="*/ 756857 w 2810446"/>
              <a:gd name="connsiteY23819" fmla="*/ 1213771 h 1405699"/>
              <a:gd name="connsiteX23820" fmla="*/ 748856 w 2810446"/>
              <a:gd name="connsiteY23820" fmla="*/ 1203198 h 1405699"/>
              <a:gd name="connsiteX23821" fmla="*/ 751999 w 2810446"/>
              <a:gd name="connsiteY23821" fmla="*/ 1200055 h 1405699"/>
              <a:gd name="connsiteX23822" fmla="*/ 748856 w 2810446"/>
              <a:gd name="connsiteY23822" fmla="*/ 1196912 h 1405699"/>
              <a:gd name="connsiteX23823" fmla="*/ 745712 w 2810446"/>
              <a:gd name="connsiteY23823" fmla="*/ 1200055 h 1405699"/>
              <a:gd name="connsiteX23824" fmla="*/ 748856 w 2810446"/>
              <a:gd name="connsiteY23824" fmla="*/ 1203198 h 1405699"/>
              <a:gd name="connsiteX23825" fmla="*/ 611981 w 2810446"/>
              <a:gd name="connsiteY23825" fmla="*/ 918972 h 1405699"/>
              <a:gd name="connsiteX23826" fmla="*/ 615125 w 2810446"/>
              <a:gd name="connsiteY23826" fmla="*/ 915829 h 1405699"/>
              <a:gd name="connsiteX23827" fmla="*/ 611981 w 2810446"/>
              <a:gd name="connsiteY23827" fmla="*/ 912686 h 1405699"/>
              <a:gd name="connsiteX23828" fmla="*/ 608838 w 2810446"/>
              <a:gd name="connsiteY23828" fmla="*/ 915829 h 1405699"/>
              <a:gd name="connsiteX23829" fmla="*/ 611981 w 2810446"/>
              <a:gd name="connsiteY23829" fmla="*/ 918972 h 1405699"/>
              <a:gd name="connsiteX23830" fmla="*/ 608743 w 2810446"/>
              <a:gd name="connsiteY23830" fmla="*/ 906113 h 1405699"/>
              <a:gd name="connsiteX23831" fmla="*/ 611886 w 2810446"/>
              <a:gd name="connsiteY23831" fmla="*/ 902970 h 1405699"/>
              <a:gd name="connsiteX23832" fmla="*/ 608743 w 2810446"/>
              <a:gd name="connsiteY23832" fmla="*/ 899827 h 1405699"/>
              <a:gd name="connsiteX23833" fmla="*/ 605600 w 2810446"/>
              <a:gd name="connsiteY23833" fmla="*/ 902970 h 1405699"/>
              <a:gd name="connsiteX23834" fmla="*/ 608743 w 2810446"/>
              <a:gd name="connsiteY23834" fmla="*/ 906113 h 1405699"/>
              <a:gd name="connsiteX23835" fmla="*/ 588836 w 2810446"/>
              <a:gd name="connsiteY23835" fmla="*/ 788861 h 1405699"/>
              <a:gd name="connsiteX23836" fmla="*/ 591979 w 2810446"/>
              <a:gd name="connsiteY23836" fmla="*/ 785717 h 1405699"/>
              <a:gd name="connsiteX23837" fmla="*/ 588836 w 2810446"/>
              <a:gd name="connsiteY23837" fmla="*/ 782574 h 1405699"/>
              <a:gd name="connsiteX23838" fmla="*/ 585692 w 2810446"/>
              <a:gd name="connsiteY23838" fmla="*/ 785717 h 1405699"/>
              <a:gd name="connsiteX23839" fmla="*/ 588836 w 2810446"/>
              <a:gd name="connsiteY23839" fmla="*/ 788861 h 1405699"/>
              <a:gd name="connsiteX23840" fmla="*/ 587597 w 2810446"/>
              <a:gd name="connsiteY23840" fmla="*/ 775621 h 1405699"/>
              <a:gd name="connsiteX23841" fmla="*/ 590741 w 2810446"/>
              <a:gd name="connsiteY23841" fmla="*/ 772478 h 1405699"/>
              <a:gd name="connsiteX23842" fmla="*/ 587597 w 2810446"/>
              <a:gd name="connsiteY23842" fmla="*/ 769334 h 1405699"/>
              <a:gd name="connsiteX23843" fmla="*/ 584454 w 2810446"/>
              <a:gd name="connsiteY23843" fmla="*/ 772478 h 1405699"/>
              <a:gd name="connsiteX23844" fmla="*/ 587597 w 2810446"/>
              <a:gd name="connsiteY23844" fmla="*/ 775621 h 1405699"/>
              <a:gd name="connsiteX23845" fmla="*/ 586645 w 2810446"/>
              <a:gd name="connsiteY23845" fmla="*/ 762476 h 1405699"/>
              <a:gd name="connsiteX23846" fmla="*/ 589788 w 2810446"/>
              <a:gd name="connsiteY23846" fmla="*/ 759333 h 1405699"/>
              <a:gd name="connsiteX23847" fmla="*/ 586645 w 2810446"/>
              <a:gd name="connsiteY23847" fmla="*/ 756190 h 1405699"/>
              <a:gd name="connsiteX23848" fmla="*/ 583502 w 2810446"/>
              <a:gd name="connsiteY23848" fmla="*/ 759333 h 1405699"/>
              <a:gd name="connsiteX23849" fmla="*/ 586645 w 2810446"/>
              <a:gd name="connsiteY23849" fmla="*/ 762476 h 1405699"/>
              <a:gd name="connsiteX23850" fmla="*/ 585978 w 2810446"/>
              <a:gd name="connsiteY23850" fmla="*/ 749237 h 1405699"/>
              <a:gd name="connsiteX23851" fmla="*/ 589121 w 2810446"/>
              <a:gd name="connsiteY23851" fmla="*/ 746093 h 1405699"/>
              <a:gd name="connsiteX23852" fmla="*/ 585978 w 2810446"/>
              <a:gd name="connsiteY23852" fmla="*/ 742950 h 1405699"/>
              <a:gd name="connsiteX23853" fmla="*/ 582835 w 2810446"/>
              <a:gd name="connsiteY23853" fmla="*/ 746093 h 1405699"/>
              <a:gd name="connsiteX23854" fmla="*/ 585978 w 2810446"/>
              <a:gd name="connsiteY23854" fmla="*/ 749237 h 1405699"/>
              <a:gd name="connsiteX23855" fmla="*/ 585407 w 2810446"/>
              <a:gd name="connsiteY23855" fmla="*/ 683133 h 1405699"/>
              <a:gd name="connsiteX23856" fmla="*/ 588550 w 2810446"/>
              <a:gd name="connsiteY23856" fmla="*/ 679990 h 1405699"/>
              <a:gd name="connsiteX23857" fmla="*/ 585407 w 2810446"/>
              <a:gd name="connsiteY23857" fmla="*/ 676847 h 1405699"/>
              <a:gd name="connsiteX23858" fmla="*/ 582263 w 2810446"/>
              <a:gd name="connsiteY23858" fmla="*/ 679990 h 1405699"/>
              <a:gd name="connsiteX23859" fmla="*/ 585407 w 2810446"/>
              <a:gd name="connsiteY23859" fmla="*/ 683133 h 1405699"/>
              <a:gd name="connsiteX23860" fmla="*/ 585978 w 2810446"/>
              <a:gd name="connsiteY23860" fmla="*/ 669893 h 1405699"/>
              <a:gd name="connsiteX23861" fmla="*/ 589121 w 2810446"/>
              <a:gd name="connsiteY23861" fmla="*/ 666750 h 1405699"/>
              <a:gd name="connsiteX23862" fmla="*/ 585978 w 2810446"/>
              <a:gd name="connsiteY23862" fmla="*/ 663607 h 1405699"/>
              <a:gd name="connsiteX23863" fmla="*/ 582835 w 2810446"/>
              <a:gd name="connsiteY23863" fmla="*/ 666750 h 1405699"/>
              <a:gd name="connsiteX23864" fmla="*/ 585978 w 2810446"/>
              <a:gd name="connsiteY23864" fmla="*/ 669893 h 1405699"/>
              <a:gd name="connsiteX23865" fmla="*/ 586645 w 2810446"/>
              <a:gd name="connsiteY23865" fmla="*/ 656749 h 1405699"/>
              <a:gd name="connsiteX23866" fmla="*/ 589788 w 2810446"/>
              <a:gd name="connsiteY23866" fmla="*/ 653606 h 1405699"/>
              <a:gd name="connsiteX23867" fmla="*/ 586645 w 2810446"/>
              <a:gd name="connsiteY23867" fmla="*/ 650462 h 1405699"/>
              <a:gd name="connsiteX23868" fmla="*/ 583502 w 2810446"/>
              <a:gd name="connsiteY23868" fmla="*/ 653606 h 1405699"/>
              <a:gd name="connsiteX23869" fmla="*/ 586645 w 2810446"/>
              <a:gd name="connsiteY23869" fmla="*/ 656749 h 1405699"/>
              <a:gd name="connsiteX23870" fmla="*/ 587597 w 2810446"/>
              <a:gd name="connsiteY23870" fmla="*/ 643509 h 1405699"/>
              <a:gd name="connsiteX23871" fmla="*/ 590741 w 2810446"/>
              <a:gd name="connsiteY23871" fmla="*/ 640366 h 1405699"/>
              <a:gd name="connsiteX23872" fmla="*/ 587597 w 2810446"/>
              <a:gd name="connsiteY23872" fmla="*/ 637223 h 1405699"/>
              <a:gd name="connsiteX23873" fmla="*/ 584454 w 2810446"/>
              <a:gd name="connsiteY23873" fmla="*/ 640366 h 1405699"/>
              <a:gd name="connsiteX23874" fmla="*/ 587597 w 2810446"/>
              <a:gd name="connsiteY23874" fmla="*/ 643509 h 1405699"/>
              <a:gd name="connsiteX23875" fmla="*/ 588836 w 2810446"/>
              <a:gd name="connsiteY23875" fmla="*/ 630365 h 1405699"/>
              <a:gd name="connsiteX23876" fmla="*/ 591979 w 2810446"/>
              <a:gd name="connsiteY23876" fmla="*/ 627221 h 1405699"/>
              <a:gd name="connsiteX23877" fmla="*/ 588836 w 2810446"/>
              <a:gd name="connsiteY23877" fmla="*/ 624078 h 1405699"/>
              <a:gd name="connsiteX23878" fmla="*/ 585692 w 2810446"/>
              <a:gd name="connsiteY23878" fmla="*/ 627221 h 1405699"/>
              <a:gd name="connsiteX23879" fmla="*/ 588836 w 2810446"/>
              <a:gd name="connsiteY23879" fmla="*/ 630365 h 1405699"/>
              <a:gd name="connsiteX23880" fmla="*/ 590169 w 2810446"/>
              <a:gd name="connsiteY23880" fmla="*/ 617220 h 1405699"/>
              <a:gd name="connsiteX23881" fmla="*/ 593312 w 2810446"/>
              <a:gd name="connsiteY23881" fmla="*/ 614077 h 1405699"/>
              <a:gd name="connsiteX23882" fmla="*/ 590169 w 2810446"/>
              <a:gd name="connsiteY23882" fmla="*/ 610934 h 1405699"/>
              <a:gd name="connsiteX23883" fmla="*/ 587026 w 2810446"/>
              <a:gd name="connsiteY23883" fmla="*/ 614077 h 1405699"/>
              <a:gd name="connsiteX23884" fmla="*/ 590169 w 2810446"/>
              <a:gd name="connsiteY23884" fmla="*/ 617220 h 1405699"/>
              <a:gd name="connsiteX23885" fmla="*/ 591788 w 2810446"/>
              <a:gd name="connsiteY23885" fmla="*/ 604076 h 1405699"/>
              <a:gd name="connsiteX23886" fmla="*/ 594932 w 2810446"/>
              <a:gd name="connsiteY23886" fmla="*/ 600932 h 1405699"/>
              <a:gd name="connsiteX23887" fmla="*/ 591788 w 2810446"/>
              <a:gd name="connsiteY23887" fmla="*/ 597789 h 1405699"/>
              <a:gd name="connsiteX23888" fmla="*/ 588645 w 2810446"/>
              <a:gd name="connsiteY23888" fmla="*/ 600932 h 1405699"/>
              <a:gd name="connsiteX23889" fmla="*/ 591788 w 2810446"/>
              <a:gd name="connsiteY23889" fmla="*/ 604076 h 1405699"/>
              <a:gd name="connsiteX23890" fmla="*/ 593598 w 2810446"/>
              <a:gd name="connsiteY23890" fmla="*/ 590931 h 1405699"/>
              <a:gd name="connsiteX23891" fmla="*/ 596741 w 2810446"/>
              <a:gd name="connsiteY23891" fmla="*/ 587788 h 1405699"/>
              <a:gd name="connsiteX23892" fmla="*/ 593598 w 2810446"/>
              <a:gd name="connsiteY23892" fmla="*/ 584645 h 1405699"/>
              <a:gd name="connsiteX23893" fmla="*/ 590455 w 2810446"/>
              <a:gd name="connsiteY23893" fmla="*/ 587788 h 1405699"/>
              <a:gd name="connsiteX23894" fmla="*/ 593598 w 2810446"/>
              <a:gd name="connsiteY23894" fmla="*/ 590931 h 1405699"/>
              <a:gd name="connsiteX23895" fmla="*/ 595598 w 2810446"/>
              <a:gd name="connsiteY23895" fmla="*/ 577882 h 1405699"/>
              <a:gd name="connsiteX23896" fmla="*/ 598742 w 2810446"/>
              <a:gd name="connsiteY23896" fmla="*/ 574739 h 1405699"/>
              <a:gd name="connsiteX23897" fmla="*/ 595598 w 2810446"/>
              <a:gd name="connsiteY23897" fmla="*/ 571595 h 1405699"/>
              <a:gd name="connsiteX23898" fmla="*/ 592455 w 2810446"/>
              <a:gd name="connsiteY23898" fmla="*/ 574739 h 1405699"/>
              <a:gd name="connsiteX23899" fmla="*/ 595598 w 2810446"/>
              <a:gd name="connsiteY23899" fmla="*/ 577882 h 1405699"/>
              <a:gd name="connsiteX23900" fmla="*/ 597789 w 2810446"/>
              <a:gd name="connsiteY23900" fmla="*/ 564833 h 1405699"/>
              <a:gd name="connsiteX23901" fmla="*/ 600932 w 2810446"/>
              <a:gd name="connsiteY23901" fmla="*/ 561689 h 1405699"/>
              <a:gd name="connsiteX23902" fmla="*/ 597789 w 2810446"/>
              <a:gd name="connsiteY23902" fmla="*/ 558546 h 1405699"/>
              <a:gd name="connsiteX23903" fmla="*/ 594646 w 2810446"/>
              <a:gd name="connsiteY23903" fmla="*/ 561689 h 1405699"/>
              <a:gd name="connsiteX23904" fmla="*/ 597789 w 2810446"/>
              <a:gd name="connsiteY23904" fmla="*/ 564833 h 1405699"/>
              <a:gd name="connsiteX23905" fmla="*/ 600170 w 2810446"/>
              <a:gd name="connsiteY23905" fmla="*/ 551783 h 1405699"/>
              <a:gd name="connsiteX23906" fmla="*/ 603314 w 2810446"/>
              <a:gd name="connsiteY23906" fmla="*/ 548640 h 1405699"/>
              <a:gd name="connsiteX23907" fmla="*/ 600170 w 2810446"/>
              <a:gd name="connsiteY23907" fmla="*/ 545497 h 1405699"/>
              <a:gd name="connsiteX23908" fmla="*/ 597027 w 2810446"/>
              <a:gd name="connsiteY23908" fmla="*/ 548640 h 1405699"/>
              <a:gd name="connsiteX23909" fmla="*/ 600170 w 2810446"/>
              <a:gd name="connsiteY23909" fmla="*/ 551783 h 1405699"/>
              <a:gd name="connsiteX23910" fmla="*/ 602837 w 2810446"/>
              <a:gd name="connsiteY23910" fmla="*/ 538829 h 1405699"/>
              <a:gd name="connsiteX23911" fmla="*/ 605981 w 2810446"/>
              <a:gd name="connsiteY23911" fmla="*/ 535686 h 1405699"/>
              <a:gd name="connsiteX23912" fmla="*/ 602837 w 2810446"/>
              <a:gd name="connsiteY23912" fmla="*/ 532543 h 1405699"/>
              <a:gd name="connsiteX23913" fmla="*/ 599694 w 2810446"/>
              <a:gd name="connsiteY23913" fmla="*/ 535686 h 1405699"/>
              <a:gd name="connsiteX23914" fmla="*/ 602837 w 2810446"/>
              <a:gd name="connsiteY23914" fmla="*/ 538829 h 1405699"/>
              <a:gd name="connsiteX23915" fmla="*/ 605695 w 2810446"/>
              <a:gd name="connsiteY23915" fmla="*/ 525971 h 1405699"/>
              <a:gd name="connsiteX23916" fmla="*/ 608838 w 2810446"/>
              <a:gd name="connsiteY23916" fmla="*/ 522827 h 1405699"/>
              <a:gd name="connsiteX23917" fmla="*/ 605695 w 2810446"/>
              <a:gd name="connsiteY23917" fmla="*/ 519684 h 1405699"/>
              <a:gd name="connsiteX23918" fmla="*/ 602552 w 2810446"/>
              <a:gd name="connsiteY23918" fmla="*/ 522827 h 1405699"/>
              <a:gd name="connsiteX23919" fmla="*/ 605695 w 2810446"/>
              <a:gd name="connsiteY23919" fmla="*/ 525971 h 1405699"/>
              <a:gd name="connsiteX23920" fmla="*/ 608743 w 2810446"/>
              <a:gd name="connsiteY23920" fmla="*/ 513112 h 1405699"/>
              <a:gd name="connsiteX23921" fmla="*/ 611886 w 2810446"/>
              <a:gd name="connsiteY23921" fmla="*/ 509969 h 1405699"/>
              <a:gd name="connsiteX23922" fmla="*/ 608743 w 2810446"/>
              <a:gd name="connsiteY23922" fmla="*/ 506825 h 1405699"/>
              <a:gd name="connsiteX23923" fmla="*/ 605600 w 2810446"/>
              <a:gd name="connsiteY23923" fmla="*/ 509969 h 1405699"/>
              <a:gd name="connsiteX23924" fmla="*/ 608743 w 2810446"/>
              <a:gd name="connsiteY23924" fmla="*/ 513112 h 1405699"/>
              <a:gd name="connsiteX23925" fmla="*/ 611981 w 2810446"/>
              <a:gd name="connsiteY23925" fmla="*/ 500253 h 1405699"/>
              <a:gd name="connsiteX23926" fmla="*/ 615125 w 2810446"/>
              <a:gd name="connsiteY23926" fmla="*/ 497110 h 1405699"/>
              <a:gd name="connsiteX23927" fmla="*/ 611981 w 2810446"/>
              <a:gd name="connsiteY23927" fmla="*/ 493967 h 1405699"/>
              <a:gd name="connsiteX23928" fmla="*/ 608838 w 2810446"/>
              <a:gd name="connsiteY23928" fmla="*/ 497110 h 1405699"/>
              <a:gd name="connsiteX23929" fmla="*/ 611981 w 2810446"/>
              <a:gd name="connsiteY23929" fmla="*/ 500253 h 1405699"/>
              <a:gd name="connsiteX23930" fmla="*/ 615410 w 2810446"/>
              <a:gd name="connsiteY23930" fmla="*/ 487490 h 1405699"/>
              <a:gd name="connsiteX23931" fmla="*/ 618554 w 2810446"/>
              <a:gd name="connsiteY23931" fmla="*/ 484346 h 1405699"/>
              <a:gd name="connsiteX23932" fmla="*/ 615410 w 2810446"/>
              <a:gd name="connsiteY23932" fmla="*/ 481203 h 1405699"/>
              <a:gd name="connsiteX23933" fmla="*/ 612267 w 2810446"/>
              <a:gd name="connsiteY23933" fmla="*/ 484346 h 1405699"/>
              <a:gd name="connsiteX23934" fmla="*/ 615410 w 2810446"/>
              <a:gd name="connsiteY23934" fmla="*/ 487490 h 1405699"/>
              <a:gd name="connsiteX23935" fmla="*/ 619125 w 2810446"/>
              <a:gd name="connsiteY23935" fmla="*/ 474726 h 1405699"/>
              <a:gd name="connsiteX23936" fmla="*/ 622268 w 2810446"/>
              <a:gd name="connsiteY23936" fmla="*/ 471583 h 1405699"/>
              <a:gd name="connsiteX23937" fmla="*/ 619125 w 2810446"/>
              <a:gd name="connsiteY23937" fmla="*/ 468440 h 1405699"/>
              <a:gd name="connsiteX23938" fmla="*/ 615982 w 2810446"/>
              <a:gd name="connsiteY23938" fmla="*/ 471583 h 1405699"/>
              <a:gd name="connsiteX23939" fmla="*/ 619125 w 2810446"/>
              <a:gd name="connsiteY23939" fmla="*/ 474726 h 1405699"/>
              <a:gd name="connsiteX23940" fmla="*/ 622935 w 2810446"/>
              <a:gd name="connsiteY23940" fmla="*/ 462153 h 1405699"/>
              <a:gd name="connsiteX23941" fmla="*/ 626078 w 2810446"/>
              <a:gd name="connsiteY23941" fmla="*/ 459010 h 1405699"/>
              <a:gd name="connsiteX23942" fmla="*/ 622935 w 2810446"/>
              <a:gd name="connsiteY23942" fmla="*/ 455867 h 1405699"/>
              <a:gd name="connsiteX23943" fmla="*/ 619792 w 2810446"/>
              <a:gd name="connsiteY23943" fmla="*/ 459010 h 1405699"/>
              <a:gd name="connsiteX23944" fmla="*/ 622935 w 2810446"/>
              <a:gd name="connsiteY23944" fmla="*/ 462153 h 1405699"/>
              <a:gd name="connsiteX23945" fmla="*/ 627031 w 2810446"/>
              <a:gd name="connsiteY23945" fmla="*/ 449485 h 1405699"/>
              <a:gd name="connsiteX23946" fmla="*/ 630174 w 2810446"/>
              <a:gd name="connsiteY23946" fmla="*/ 446342 h 1405699"/>
              <a:gd name="connsiteX23947" fmla="*/ 627031 w 2810446"/>
              <a:gd name="connsiteY23947" fmla="*/ 443198 h 1405699"/>
              <a:gd name="connsiteX23948" fmla="*/ 623888 w 2810446"/>
              <a:gd name="connsiteY23948" fmla="*/ 446342 h 1405699"/>
              <a:gd name="connsiteX23949" fmla="*/ 627031 w 2810446"/>
              <a:gd name="connsiteY23949" fmla="*/ 449485 h 1405699"/>
              <a:gd name="connsiteX23950" fmla="*/ 631317 w 2810446"/>
              <a:gd name="connsiteY23950" fmla="*/ 437007 h 1405699"/>
              <a:gd name="connsiteX23951" fmla="*/ 634460 w 2810446"/>
              <a:gd name="connsiteY23951" fmla="*/ 433864 h 1405699"/>
              <a:gd name="connsiteX23952" fmla="*/ 631317 w 2810446"/>
              <a:gd name="connsiteY23952" fmla="*/ 430721 h 1405699"/>
              <a:gd name="connsiteX23953" fmla="*/ 628174 w 2810446"/>
              <a:gd name="connsiteY23953" fmla="*/ 433864 h 1405699"/>
              <a:gd name="connsiteX23954" fmla="*/ 631317 w 2810446"/>
              <a:gd name="connsiteY23954" fmla="*/ 437007 h 1405699"/>
              <a:gd name="connsiteX23955" fmla="*/ 635794 w 2810446"/>
              <a:gd name="connsiteY23955" fmla="*/ 424529 h 1405699"/>
              <a:gd name="connsiteX23956" fmla="*/ 638937 w 2810446"/>
              <a:gd name="connsiteY23956" fmla="*/ 421386 h 1405699"/>
              <a:gd name="connsiteX23957" fmla="*/ 635794 w 2810446"/>
              <a:gd name="connsiteY23957" fmla="*/ 418243 h 1405699"/>
              <a:gd name="connsiteX23958" fmla="*/ 632651 w 2810446"/>
              <a:gd name="connsiteY23958" fmla="*/ 421386 h 1405699"/>
              <a:gd name="connsiteX23959" fmla="*/ 635794 w 2810446"/>
              <a:gd name="connsiteY23959" fmla="*/ 424529 h 1405699"/>
              <a:gd name="connsiteX23960" fmla="*/ 640461 w 2810446"/>
              <a:gd name="connsiteY23960" fmla="*/ 412147 h 1405699"/>
              <a:gd name="connsiteX23961" fmla="*/ 643604 w 2810446"/>
              <a:gd name="connsiteY23961" fmla="*/ 409004 h 1405699"/>
              <a:gd name="connsiteX23962" fmla="*/ 640461 w 2810446"/>
              <a:gd name="connsiteY23962" fmla="*/ 405860 h 1405699"/>
              <a:gd name="connsiteX23963" fmla="*/ 637318 w 2810446"/>
              <a:gd name="connsiteY23963" fmla="*/ 409004 h 1405699"/>
              <a:gd name="connsiteX23964" fmla="*/ 640461 w 2810446"/>
              <a:gd name="connsiteY23964" fmla="*/ 412147 h 1405699"/>
              <a:gd name="connsiteX23965" fmla="*/ 666750 w 2810446"/>
              <a:gd name="connsiteY23965" fmla="*/ 351473 h 1405699"/>
              <a:gd name="connsiteX23966" fmla="*/ 669893 w 2810446"/>
              <a:gd name="connsiteY23966" fmla="*/ 348329 h 1405699"/>
              <a:gd name="connsiteX23967" fmla="*/ 666750 w 2810446"/>
              <a:gd name="connsiteY23967" fmla="*/ 345186 h 1405699"/>
              <a:gd name="connsiteX23968" fmla="*/ 663607 w 2810446"/>
              <a:gd name="connsiteY23968" fmla="*/ 348329 h 1405699"/>
              <a:gd name="connsiteX23969" fmla="*/ 666750 w 2810446"/>
              <a:gd name="connsiteY23969" fmla="*/ 351473 h 1405699"/>
              <a:gd name="connsiteX23970" fmla="*/ 672560 w 2810446"/>
              <a:gd name="connsiteY23970" fmla="*/ 339662 h 1405699"/>
              <a:gd name="connsiteX23971" fmla="*/ 675704 w 2810446"/>
              <a:gd name="connsiteY23971" fmla="*/ 336518 h 1405699"/>
              <a:gd name="connsiteX23972" fmla="*/ 672560 w 2810446"/>
              <a:gd name="connsiteY23972" fmla="*/ 333375 h 1405699"/>
              <a:gd name="connsiteX23973" fmla="*/ 669417 w 2810446"/>
              <a:gd name="connsiteY23973" fmla="*/ 336518 h 1405699"/>
              <a:gd name="connsiteX23974" fmla="*/ 672560 w 2810446"/>
              <a:gd name="connsiteY23974" fmla="*/ 339662 h 1405699"/>
              <a:gd name="connsiteX23975" fmla="*/ 678561 w 2810446"/>
              <a:gd name="connsiteY23975" fmla="*/ 327850 h 1405699"/>
              <a:gd name="connsiteX23976" fmla="*/ 681704 w 2810446"/>
              <a:gd name="connsiteY23976" fmla="*/ 324707 h 1405699"/>
              <a:gd name="connsiteX23977" fmla="*/ 678561 w 2810446"/>
              <a:gd name="connsiteY23977" fmla="*/ 321564 h 1405699"/>
              <a:gd name="connsiteX23978" fmla="*/ 675418 w 2810446"/>
              <a:gd name="connsiteY23978" fmla="*/ 324707 h 1405699"/>
              <a:gd name="connsiteX23979" fmla="*/ 678561 w 2810446"/>
              <a:gd name="connsiteY23979" fmla="*/ 327850 h 1405699"/>
              <a:gd name="connsiteX23980" fmla="*/ 684752 w 2810446"/>
              <a:gd name="connsiteY23980" fmla="*/ 316135 h 1405699"/>
              <a:gd name="connsiteX23981" fmla="*/ 687896 w 2810446"/>
              <a:gd name="connsiteY23981" fmla="*/ 312992 h 1405699"/>
              <a:gd name="connsiteX23982" fmla="*/ 684752 w 2810446"/>
              <a:gd name="connsiteY23982" fmla="*/ 309848 h 1405699"/>
              <a:gd name="connsiteX23983" fmla="*/ 681609 w 2810446"/>
              <a:gd name="connsiteY23983" fmla="*/ 312992 h 1405699"/>
              <a:gd name="connsiteX23984" fmla="*/ 684752 w 2810446"/>
              <a:gd name="connsiteY23984" fmla="*/ 316135 h 1405699"/>
              <a:gd name="connsiteX23985" fmla="*/ 691229 w 2810446"/>
              <a:gd name="connsiteY23985" fmla="*/ 304610 h 1405699"/>
              <a:gd name="connsiteX23986" fmla="*/ 694373 w 2810446"/>
              <a:gd name="connsiteY23986" fmla="*/ 301466 h 1405699"/>
              <a:gd name="connsiteX23987" fmla="*/ 691229 w 2810446"/>
              <a:gd name="connsiteY23987" fmla="*/ 298323 h 1405699"/>
              <a:gd name="connsiteX23988" fmla="*/ 688086 w 2810446"/>
              <a:gd name="connsiteY23988" fmla="*/ 301466 h 1405699"/>
              <a:gd name="connsiteX23989" fmla="*/ 691229 w 2810446"/>
              <a:gd name="connsiteY23989" fmla="*/ 304610 h 1405699"/>
              <a:gd name="connsiteX23990" fmla="*/ 725900 w 2810446"/>
              <a:gd name="connsiteY23990" fmla="*/ 248317 h 1405699"/>
              <a:gd name="connsiteX23991" fmla="*/ 729044 w 2810446"/>
              <a:gd name="connsiteY23991" fmla="*/ 245174 h 1405699"/>
              <a:gd name="connsiteX23992" fmla="*/ 725900 w 2810446"/>
              <a:gd name="connsiteY23992" fmla="*/ 242030 h 1405699"/>
              <a:gd name="connsiteX23993" fmla="*/ 722757 w 2810446"/>
              <a:gd name="connsiteY23993" fmla="*/ 245174 h 1405699"/>
              <a:gd name="connsiteX23994" fmla="*/ 725900 w 2810446"/>
              <a:gd name="connsiteY23994" fmla="*/ 248317 h 1405699"/>
              <a:gd name="connsiteX23995" fmla="*/ 733425 w 2810446"/>
              <a:gd name="connsiteY23995" fmla="*/ 237458 h 1405699"/>
              <a:gd name="connsiteX23996" fmla="*/ 736568 w 2810446"/>
              <a:gd name="connsiteY23996" fmla="*/ 234315 h 1405699"/>
              <a:gd name="connsiteX23997" fmla="*/ 733425 w 2810446"/>
              <a:gd name="connsiteY23997" fmla="*/ 231172 h 1405699"/>
              <a:gd name="connsiteX23998" fmla="*/ 730282 w 2810446"/>
              <a:gd name="connsiteY23998" fmla="*/ 234315 h 1405699"/>
              <a:gd name="connsiteX23999" fmla="*/ 733425 w 2810446"/>
              <a:gd name="connsiteY23999" fmla="*/ 237458 h 1405699"/>
              <a:gd name="connsiteX24000" fmla="*/ 741045 w 2810446"/>
              <a:gd name="connsiteY24000" fmla="*/ 226600 h 1405699"/>
              <a:gd name="connsiteX24001" fmla="*/ 744188 w 2810446"/>
              <a:gd name="connsiteY24001" fmla="*/ 223456 h 1405699"/>
              <a:gd name="connsiteX24002" fmla="*/ 741045 w 2810446"/>
              <a:gd name="connsiteY24002" fmla="*/ 220313 h 1405699"/>
              <a:gd name="connsiteX24003" fmla="*/ 737902 w 2810446"/>
              <a:gd name="connsiteY24003" fmla="*/ 223456 h 1405699"/>
              <a:gd name="connsiteX24004" fmla="*/ 741045 w 2810446"/>
              <a:gd name="connsiteY24004" fmla="*/ 226600 h 1405699"/>
              <a:gd name="connsiteX24005" fmla="*/ 748856 w 2810446"/>
              <a:gd name="connsiteY24005" fmla="*/ 215932 h 1405699"/>
              <a:gd name="connsiteX24006" fmla="*/ 751999 w 2810446"/>
              <a:gd name="connsiteY24006" fmla="*/ 212789 h 1405699"/>
              <a:gd name="connsiteX24007" fmla="*/ 748856 w 2810446"/>
              <a:gd name="connsiteY24007" fmla="*/ 209645 h 1405699"/>
              <a:gd name="connsiteX24008" fmla="*/ 745712 w 2810446"/>
              <a:gd name="connsiteY24008" fmla="*/ 212789 h 1405699"/>
              <a:gd name="connsiteX24009" fmla="*/ 748856 w 2810446"/>
              <a:gd name="connsiteY24009" fmla="*/ 215932 h 1405699"/>
              <a:gd name="connsiteX24010" fmla="*/ 790480 w 2810446"/>
              <a:gd name="connsiteY24010" fmla="*/ 164592 h 1405699"/>
              <a:gd name="connsiteX24011" fmla="*/ 793623 w 2810446"/>
              <a:gd name="connsiteY24011" fmla="*/ 161449 h 1405699"/>
              <a:gd name="connsiteX24012" fmla="*/ 790480 w 2810446"/>
              <a:gd name="connsiteY24012" fmla="*/ 158306 h 1405699"/>
              <a:gd name="connsiteX24013" fmla="*/ 787337 w 2810446"/>
              <a:gd name="connsiteY24013" fmla="*/ 161449 h 1405699"/>
              <a:gd name="connsiteX24014" fmla="*/ 790480 w 2810446"/>
              <a:gd name="connsiteY24014" fmla="*/ 164592 h 1405699"/>
              <a:gd name="connsiteX24015" fmla="*/ 799338 w 2810446"/>
              <a:gd name="connsiteY24015" fmla="*/ 154781 h 1405699"/>
              <a:gd name="connsiteX24016" fmla="*/ 802481 w 2810446"/>
              <a:gd name="connsiteY24016" fmla="*/ 151638 h 1405699"/>
              <a:gd name="connsiteX24017" fmla="*/ 799338 w 2810446"/>
              <a:gd name="connsiteY24017" fmla="*/ 148495 h 1405699"/>
              <a:gd name="connsiteX24018" fmla="*/ 796195 w 2810446"/>
              <a:gd name="connsiteY24018" fmla="*/ 151638 h 1405699"/>
              <a:gd name="connsiteX24019" fmla="*/ 799338 w 2810446"/>
              <a:gd name="connsiteY24019" fmla="*/ 154781 h 1405699"/>
              <a:gd name="connsiteX24020" fmla="*/ 808292 w 2810446"/>
              <a:gd name="connsiteY24020" fmla="*/ 144971 h 1405699"/>
              <a:gd name="connsiteX24021" fmla="*/ 811435 w 2810446"/>
              <a:gd name="connsiteY24021" fmla="*/ 141827 h 1405699"/>
              <a:gd name="connsiteX24022" fmla="*/ 808292 w 2810446"/>
              <a:gd name="connsiteY24022" fmla="*/ 138684 h 1405699"/>
              <a:gd name="connsiteX24023" fmla="*/ 805148 w 2810446"/>
              <a:gd name="connsiteY24023" fmla="*/ 141827 h 1405699"/>
              <a:gd name="connsiteX24024" fmla="*/ 808292 w 2810446"/>
              <a:gd name="connsiteY24024" fmla="*/ 144971 h 1405699"/>
              <a:gd name="connsiteX24025" fmla="*/ 817436 w 2810446"/>
              <a:gd name="connsiteY24025" fmla="*/ 135446 h 1405699"/>
              <a:gd name="connsiteX24026" fmla="*/ 820579 w 2810446"/>
              <a:gd name="connsiteY24026" fmla="*/ 132302 h 1405699"/>
              <a:gd name="connsiteX24027" fmla="*/ 817436 w 2810446"/>
              <a:gd name="connsiteY24027" fmla="*/ 129159 h 1405699"/>
              <a:gd name="connsiteX24028" fmla="*/ 814292 w 2810446"/>
              <a:gd name="connsiteY24028" fmla="*/ 132302 h 1405699"/>
              <a:gd name="connsiteX24029" fmla="*/ 817436 w 2810446"/>
              <a:gd name="connsiteY24029" fmla="*/ 135446 h 1405699"/>
              <a:gd name="connsiteX24030" fmla="*/ 826675 w 2810446"/>
              <a:gd name="connsiteY24030" fmla="*/ 126016 h 1405699"/>
              <a:gd name="connsiteX24031" fmla="*/ 829818 w 2810446"/>
              <a:gd name="connsiteY24031" fmla="*/ 122873 h 1405699"/>
              <a:gd name="connsiteX24032" fmla="*/ 826675 w 2810446"/>
              <a:gd name="connsiteY24032" fmla="*/ 119729 h 1405699"/>
              <a:gd name="connsiteX24033" fmla="*/ 823532 w 2810446"/>
              <a:gd name="connsiteY24033" fmla="*/ 122873 h 1405699"/>
              <a:gd name="connsiteX24034" fmla="*/ 826675 w 2810446"/>
              <a:gd name="connsiteY24034" fmla="*/ 126016 h 1405699"/>
              <a:gd name="connsiteX24035" fmla="*/ 836105 w 2810446"/>
              <a:gd name="connsiteY24035" fmla="*/ 116777 h 1405699"/>
              <a:gd name="connsiteX24036" fmla="*/ 839248 w 2810446"/>
              <a:gd name="connsiteY24036" fmla="*/ 113633 h 1405699"/>
              <a:gd name="connsiteX24037" fmla="*/ 836105 w 2810446"/>
              <a:gd name="connsiteY24037" fmla="*/ 110490 h 1405699"/>
              <a:gd name="connsiteX24038" fmla="*/ 832961 w 2810446"/>
              <a:gd name="connsiteY24038" fmla="*/ 113633 h 1405699"/>
              <a:gd name="connsiteX24039" fmla="*/ 836105 w 2810446"/>
              <a:gd name="connsiteY24039" fmla="*/ 116777 h 1405699"/>
              <a:gd name="connsiteX24040" fmla="*/ 845725 w 2810446"/>
              <a:gd name="connsiteY24040" fmla="*/ 107633 h 1405699"/>
              <a:gd name="connsiteX24041" fmla="*/ 848868 w 2810446"/>
              <a:gd name="connsiteY24041" fmla="*/ 104489 h 1405699"/>
              <a:gd name="connsiteX24042" fmla="*/ 845725 w 2810446"/>
              <a:gd name="connsiteY24042" fmla="*/ 101346 h 1405699"/>
              <a:gd name="connsiteX24043" fmla="*/ 842582 w 2810446"/>
              <a:gd name="connsiteY24043" fmla="*/ 104489 h 1405699"/>
              <a:gd name="connsiteX24044" fmla="*/ 845725 w 2810446"/>
              <a:gd name="connsiteY24044" fmla="*/ 107633 h 1405699"/>
              <a:gd name="connsiteX24045" fmla="*/ 855440 w 2810446"/>
              <a:gd name="connsiteY24045" fmla="*/ 98679 h 1405699"/>
              <a:gd name="connsiteX24046" fmla="*/ 858584 w 2810446"/>
              <a:gd name="connsiteY24046" fmla="*/ 95536 h 1405699"/>
              <a:gd name="connsiteX24047" fmla="*/ 855440 w 2810446"/>
              <a:gd name="connsiteY24047" fmla="*/ 92393 h 1405699"/>
              <a:gd name="connsiteX24048" fmla="*/ 852297 w 2810446"/>
              <a:gd name="connsiteY24048" fmla="*/ 95536 h 1405699"/>
              <a:gd name="connsiteX24049" fmla="*/ 855440 w 2810446"/>
              <a:gd name="connsiteY24049" fmla="*/ 98679 h 1405699"/>
              <a:gd name="connsiteX24050" fmla="*/ 865346 w 2810446"/>
              <a:gd name="connsiteY24050" fmla="*/ 89821 h 1405699"/>
              <a:gd name="connsiteX24051" fmla="*/ 868490 w 2810446"/>
              <a:gd name="connsiteY24051" fmla="*/ 86678 h 1405699"/>
              <a:gd name="connsiteX24052" fmla="*/ 865346 w 2810446"/>
              <a:gd name="connsiteY24052" fmla="*/ 83534 h 1405699"/>
              <a:gd name="connsiteX24053" fmla="*/ 862203 w 2810446"/>
              <a:gd name="connsiteY24053" fmla="*/ 86678 h 1405699"/>
              <a:gd name="connsiteX24054" fmla="*/ 865346 w 2810446"/>
              <a:gd name="connsiteY24054" fmla="*/ 89821 h 1405699"/>
              <a:gd name="connsiteX24055" fmla="*/ 875348 w 2810446"/>
              <a:gd name="connsiteY24055" fmla="*/ 81153 h 1405699"/>
              <a:gd name="connsiteX24056" fmla="*/ 878491 w 2810446"/>
              <a:gd name="connsiteY24056" fmla="*/ 78010 h 1405699"/>
              <a:gd name="connsiteX24057" fmla="*/ 875348 w 2810446"/>
              <a:gd name="connsiteY24057" fmla="*/ 74867 h 1405699"/>
              <a:gd name="connsiteX24058" fmla="*/ 872204 w 2810446"/>
              <a:gd name="connsiteY24058" fmla="*/ 78010 h 1405699"/>
              <a:gd name="connsiteX24059" fmla="*/ 875348 w 2810446"/>
              <a:gd name="connsiteY24059" fmla="*/ 81153 h 1405699"/>
              <a:gd name="connsiteX24060" fmla="*/ 885444 w 2810446"/>
              <a:gd name="connsiteY24060" fmla="*/ 72676 h 1405699"/>
              <a:gd name="connsiteX24061" fmla="*/ 888587 w 2810446"/>
              <a:gd name="connsiteY24061" fmla="*/ 69533 h 1405699"/>
              <a:gd name="connsiteX24062" fmla="*/ 885444 w 2810446"/>
              <a:gd name="connsiteY24062" fmla="*/ 66389 h 1405699"/>
              <a:gd name="connsiteX24063" fmla="*/ 882301 w 2810446"/>
              <a:gd name="connsiteY24063" fmla="*/ 69533 h 1405699"/>
              <a:gd name="connsiteX24064" fmla="*/ 885444 w 2810446"/>
              <a:gd name="connsiteY24064" fmla="*/ 72676 h 1405699"/>
              <a:gd name="connsiteX24065" fmla="*/ 895731 w 2810446"/>
              <a:gd name="connsiteY24065" fmla="*/ 64294 h 1405699"/>
              <a:gd name="connsiteX24066" fmla="*/ 898874 w 2810446"/>
              <a:gd name="connsiteY24066" fmla="*/ 61151 h 1405699"/>
              <a:gd name="connsiteX24067" fmla="*/ 895731 w 2810446"/>
              <a:gd name="connsiteY24067" fmla="*/ 58007 h 1405699"/>
              <a:gd name="connsiteX24068" fmla="*/ 892588 w 2810446"/>
              <a:gd name="connsiteY24068" fmla="*/ 61151 h 1405699"/>
              <a:gd name="connsiteX24069" fmla="*/ 895731 w 2810446"/>
              <a:gd name="connsiteY24069" fmla="*/ 64294 h 1405699"/>
              <a:gd name="connsiteX24070" fmla="*/ 906113 w 2810446"/>
              <a:gd name="connsiteY24070" fmla="*/ 56198 h 1405699"/>
              <a:gd name="connsiteX24071" fmla="*/ 909257 w 2810446"/>
              <a:gd name="connsiteY24071" fmla="*/ 53054 h 1405699"/>
              <a:gd name="connsiteX24072" fmla="*/ 906113 w 2810446"/>
              <a:gd name="connsiteY24072" fmla="*/ 49911 h 1405699"/>
              <a:gd name="connsiteX24073" fmla="*/ 902970 w 2810446"/>
              <a:gd name="connsiteY24073" fmla="*/ 53054 h 1405699"/>
              <a:gd name="connsiteX24074" fmla="*/ 906113 w 2810446"/>
              <a:gd name="connsiteY24074" fmla="*/ 56198 h 1405699"/>
              <a:gd name="connsiteX24075" fmla="*/ 916686 w 2810446"/>
              <a:gd name="connsiteY24075" fmla="*/ 48197 h 1405699"/>
              <a:gd name="connsiteX24076" fmla="*/ 919829 w 2810446"/>
              <a:gd name="connsiteY24076" fmla="*/ 45053 h 1405699"/>
              <a:gd name="connsiteX24077" fmla="*/ 916686 w 2810446"/>
              <a:gd name="connsiteY24077" fmla="*/ 41910 h 1405699"/>
              <a:gd name="connsiteX24078" fmla="*/ 913543 w 2810446"/>
              <a:gd name="connsiteY24078" fmla="*/ 45053 h 1405699"/>
              <a:gd name="connsiteX24079" fmla="*/ 916686 w 2810446"/>
              <a:gd name="connsiteY24079" fmla="*/ 48197 h 1405699"/>
              <a:gd name="connsiteX24080" fmla="*/ 927354 w 2810446"/>
              <a:gd name="connsiteY24080" fmla="*/ 40386 h 1405699"/>
              <a:gd name="connsiteX24081" fmla="*/ 930497 w 2810446"/>
              <a:gd name="connsiteY24081" fmla="*/ 37243 h 1405699"/>
              <a:gd name="connsiteX24082" fmla="*/ 927354 w 2810446"/>
              <a:gd name="connsiteY24082" fmla="*/ 34100 h 1405699"/>
              <a:gd name="connsiteX24083" fmla="*/ 924211 w 2810446"/>
              <a:gd name="connsiteY24083" fmla="*/ 37243 h 1405699"/>
              <a:gd name="connsiteX24084" fmla="*/ 927354 w 2810446"/>
              <a:gd name="connsiteY24084" fmla="*/ 40386 h 1405699"/>
              <a:gd name="connsiteX24085" fmla="*/ 960025 w 2810446"/>
              <a:gd name="connsiteY24085" fmla="*/ 17907 h 1405699"/>
              <a:gd name="connsiteX24086" fmla="*/ 963168 w 2810446"/>
              <a:gd name="connsiteY24086" fmla="*/ 14764 h 1405699"/>
              <a:gd name="connsiteX24087" fmla="*/ 960025 w 2810446"/>
              <a:gd name="connsiteY24087" fmla="*/ 11621 h 1405699"/>
              <a:gd name="connsiteX24088" fmla="*/ 956882 w 2810446"/>
              <a:gd name="connsiteY24088" fmla="*/ 14764 h 1405699"/>
              <a:gd name="connsiteX24089" fmla="*/ 960025 w 2810446"/>
              <a:gd name="connsiteY24089" fmla="*/ 17907 h 1405699"/>
              <a:gd name="connsiteX24090" fmla="*/ 971169 w 2810446"/>
              <a:gd name="connsiteY24090" fmla="*/ 10763 h 1405699"/>
              <a:gd name="connsiteX24091" fmla="*/ 974312 w 2810446"/>
              <a:gd name="connsiteY24091" fmla="*/ 7620 h 1405699"/>
              <a:gd name="connsiteX24092" fmla="*/ 971169 w 2810446"/>
              <a:gd name="connsiteY24092" fmla="*/ 4477 h 1405699"/>
              <a:gd name="connsiteX24093" fmla="*/ 968026 w 2810446"/>
              <a:gd name="connsiteY24093" fmla="*/ 7620 h 1405699"/>
              <a:gd name="connsiteX24094" fmla="*/ 971169 w 2810446"/>
              <a:gd name="connsiteY24094" fmla="*/ 10763 h 1405699"/>
              <a:gd name="connsiteX24095" fmla="*/ 2021205 w 2810446"/>
              <a:gd name="connsiteY24095" fmla="*/ 154781 h 1405699"/>
              <a:gd name="connsiteX24096" fmla="*/ 2024348 w 2810446"/>
              <a:gd name="connsiteY24096" fmla="*/ 151638 h 1405699"/>
              <a:gd name="connsiteX24097" fmla="*/ 2021205 w 2810446"/>
              <a:gd name="connsiteY24097" fmla="*/ 148495 h 1405699"/>
              <a:gd name="connsiteX24098" fmla="*/ 2018062 w 2810446"/>
              <a:gd name="connsiteY24098" fmla="*/ 151638 h 1405699"/>
              <a:gd name="connsiteX24099" fmla="*/ 2021205 w 2810446"/>
              <a:gd name="connsiteY24099" fmla="*/ 154781 h 1405699"/>
              <a:gd name="connsiteX24100" fmla="*/ 2030063 w 2810446"/>
              <a:gd name="connsiteY24100" fmla="*/ 164592 h 1405699"/>
              <a:gd name="connsiteX24101" fmla="*/ 2033207 w 2810446"/>
              <a:gd name="connsiteY24101" fmla="*/ 161449 h 1405699"/>
              <a:gd name="connsiteX24102" fmla="*/ 2030063 w 2810446"/>
              <a:gd name="connsiteY24102" fmla="*/ 158306 h 1405699"/>
              <a:gd name="connsiteX24103" fmla="*/ 2026920 w 2810446"/>
              <a:gd name="connsiteY24103" fmla="*/ 161449 h 1405699"/>
              <a:gd name="connsiteX24104" fmla="*/ 2030063 w 2810446"/>
              <a:gd name="connsiteY24104" fmla="*/ 164592 h 1405699"/>
              <a:gd name="connsiteX24105" fmla="*/ 2038731 w 2810446"/>
              <a:gd name="connsiteY24105" fmla="*/ 174593 h 1405699"/>
              <a:gd name="connsiteX24106" fmla="*/ 2041874 w 2810446"/>
              <a:gd name="connsiteY24106" fmla="*/ 171450 h 1405699"/>
              <a:gd name="connsiteX24107" fmla="*/ 2038731 w 2810446"/>
              <a:gd name="connsiteY24107" fmla="*/ 168307 h 1405699"/>
              <a:gd name="connsiteX24108" fmla="*/ 2035588 w 2810446"/>
              <a:gd name="connsiteY24108" fmla="*/ 171450 h 1405699"/>
              <a:gd name="connsiteX24109" fmla="*/ 2038731 w 2810446"/>
              <a:gd name="connsiteY24109" fmla="*/ 174593 h 1405699"/>
              <a:gd name="connsiteX24110" fmla="*/ 2047208 w 2810446"/>
              <a:gd name="connsiteY24110" fmla="*/ 184785 h 1405699"/>
              <a:gd name="connsiteX24111" fmla="*/ 2050352 w 2810446"/>
              <a:gd name="connsiteY24111" fmla="*/ 181642 h 1405699"/>
              <a:gd name="connsiteX24112" fmla="*/ 2047208 w 2810446"/>
              <a:gd name="connsiteY24112" fmla="*/ 178499 h 1405699"/>
              <a:gd name="connsiteX24113" fmla="*/ 2044065 w 2810446"/>
              <a:gd name="connsiteY24113" fmla="*/ 181642 h 1405699"/>
              <a:gd name="connsiteX24114" fmla="*/ 2047208 w 2810446"/>
              <a:gd name="connsiteY24114" fmla="*/ 184785 h 1405699"/>
              <a:gd name="connsiteX24115" fmla="*/ 2055495 w 2810446"/>
              <a:gd name="connsiteY24115" fmla="*/ 194977 h 1405699"/>
              <a:gd name="connsiteX24116" fmla="*/ 2058638 w 2810446"/>
              <a:gd name="connsiteY24116" fmla="*/ 191834 h 1405699"/>
              <a:gd name="connsiteX24117" fmla="*/ 2055495 w 2810446"/>
              <a:gd name="connsiteY24117" fmla="*/ 188690 h 1405699"/>
              <a:gd name="connsiteX24118" fmla="*/ 2052352 w 2810446"/>
              <a:gd name="connsiteY24118" fmla="*/ 191834 h 1405699"/>
              <a:gd name="connsiteX24119" fmla="*/ 2055495 w 2810446"/>
              <a:gd name="connsiteY24119" fmla="*/ 194977 h 1405699"/>
              <a:gd name="connsiteX24120" fmla="*/ 2063687 w 2810446"/>
              <a:gd name="connsiteY24120" fmla="*/ 205454 h 1405699"/>
              <a:gd name="connsiteX24121" fmla="*/ 2066830 w 2810446"/>
              <a:gd name="connsiteY24121" fmla="*/ 202311 h 1405699"/>
              <a:gd name="connsiteX24122" fmla="*/ 2063687 w 2810446"/>
              <a:gd name="connsiteY24122" fmla="*/ 199168 h 1405699"/>
              <a:gd name="connsiteX24123" fmla="*/ 2060543 w 2810446"/>
              <a:gd name="connsiteY24123" fmla="*/ 202311 h 1405699"/>
              <a:gd name="connsiteX24124" fmla="*/ 2063687 w 2810446"/>
              <a:gd name="connsiteY24124" fmla="*/ 205454 h 1405699"/>
              <a:gd name="connsiteX24125" fmla="*/ 2071688 w 2810446"/>
              <a:gd name="connsiteY24125" fmla="*/ 215932 h 1405699"/>
              <a:gd name="connsiteX24126" fmla="*/ 2074831 w 2810446"/>
              <a:gd name="connsiteY24126" fmla="*/ 212789 h 1405699"/>
              <a:gd name="connsiteX24127" fmla="*/ 2071688 w 2810446"/>
              <a:gd name="connsiteY24127" fmla="*/ 209645 h 1405699"/>
              <a:gd name="connsiteX24128" fmla="*/ 2068544 w 2810446"/>
              <a:gd name="connsiteY24128" fmla="*/ 212789 h 1405699"/>
              <a:gd name="connsiteX24129" fmla="*/ 2071688 w 2810446"/>
              <a:gd name="connsiteY24129" fmla="*/ 215932 h 1405699"/>
              <a:gd name="connsiteX24130" fmla="*/ 2079498 w 2810446"/>
              <a:gd name="connsiteY24130" fmla="*/ 226600 h 1405699"/>
              <a:gd name="connsiteX24131" fmla="*/ 2082641 w 2810446"/>
              <a:gd name="connsiteY24131" fmla="*/ 223456 h 1405699"/>
              <a:gd name="connsiteX24132" fmla="*/ 2079498 w 2810446"/>
              <a:gd name="connsiteY24132" fmla="*/ 220313 h 1405699"/>
              <a:gd name="connsiteX24133" fmla="*/ 2076355 w 2810446"/>
              <a:gd name="connsiteY24133" fmla="*/ 223456 h 1405699"/>
              <a:gd name="connsiteX24134" fmla="*/ 2079498 w 2810446"/>
              <a:gd name="connsiteY24134" fmla="*/ 226600 h 1405699"/>
              <a:gd name="connsiteX24135" fmla="*/ 2087213 w 2810446"/>
              <a:gd name="connsiteY24135" fmla="*/ 237458 h 1405699"/>
              <a:gd name="connsiteX24136" fmla="*/ 2090357 w 2810446"/>
              <a:gd name="connsiteY24136" fmla="*/ 234315 h 1405699"/>
              <a:gd name="connsiteX24137" fmla="*/ 2087213 w 2810446"/>
              <a:gd name="connsiteY24137" fmla="*/ 231172 h 1405699"/>
              <a:gd name="connsiteX24138" fmla="*/ 2084070 w 2810446"/>
              <a:gd name="connsiteY24138" fmla="*/ 234315 h 1405699"/>
              <a:gd name="connsiteX24139" fmla="*/ 2087213 w 2810446"/>
              <a:gd name="connsiteY24139" fmla="*/ 237458 h 1405699"/>
              <a:gd name="connsiteX24140" fmla="*/ 2094643 w 2810446"/>
              <a:gd name="connsiteY24140" fmla="*/ 248317 h 1405699"/>
              <a:gd name="connsiteX24141" fmla="*/ 2097786 w 2810446"/>
              <a:gd name="connsiteY24141" fmla="*/ 245174 h 1405699"/>
              <a:gd name="connsiteX24142" fmla="*/ 2094643 w 2810446"/>
              <a:gd name="connsiteY24142" fmla="*/ 242030 h 1405699"/>
              <a:gd name="connsiteX24143" fmla="*/ 2091500 w 2810446"/>
              <a:gd name="connsiteY24143" fmla="*/ 245174 h 1405699"/>
              <a:gd name="connsiteX24144" fmla="*/ 2094643 w 2810446"/>
              <a:gd name="connsiteY24144" fmla="*/ 248317 h 1405699"/>
              <a:gd name="connsiteX24145" fmla="*/ 2101977 w 2810446"/>
              <a:gd name="connsiteY24145" fmla="*/ 259366 h 1405699"/>
              <a:gd name="connsiteX24146" fmla="*/ 2105120 w 2810446"/>
              <a:gd name="connsiteY24146" fmla="*/ 256223 h 1405699"/>
              <a:gd name="connsiteX24147" fmla="*/ 2101977 w 2810446"/>
              <a:gd name="connsiteY24147" fmla="*/ 253079 h 1405699"/>
              <a:gd name="connsiteX24148" fmla="*/ 2098834 w 2810446"/>
              <a:gd name="connsiteY24148" fmla="*/ 256223 h 1405699"/>
              <a:gd name="connsiteX24149" fmla="*/ 2101977 w 2810446"/>
              <a:gd name="connsiteY24149" fmla="*/ 259366 h 1405699"/>
              <a:gd name="connsiteX24150" fmla="*/ 2109121 w 2810446"/>
              <a:gd name="connsiteY24150" fmla="*/ 270510 h 1405699"/>
              <a:gd name="connsiteX24151" fmla="*/ 2112264 w 2810446"/>
              <a:gd name="connsiteY24151" fmla="*/ 267367 h 1405699"/>
              <a:gd name="connsiteX24152" fmla="*/ 2109121 w 2810446"/>
              <a:gd name="connsiteY24152" fmla="*/ 264224 h 1405699"/>
              <a:gd name="connsiteX24153" fmla="*/ 2105978 w 2810446"/>
              <a:gd name="connsiteY24153" fmla="*/ 267367 h 1405699"/>
              <a:gd name="connsiteX24154" fmla="*/ 2109121 w 2810446"/>
              <a:gd name="connsiteY24154" fmla="*/ 270510 h 1405699"/>
              <a:gd name="connsiteX24155" fmla="*/ 2116074 w 2810446"/>
              <a:gd name="connsiteY24155" fmla="*/ 281750 h 1405699"/>
              <a:gd name="connsiteX24156" fmla="*/ 2119217 w 2810446"/>
              <a:gd name="connsiteY24156" fmla="*/ 278606 h 1405699"/>
              <a:gd name="connsiteX24157" fmla="*/ 2116074 w 2810446"/>
              <a:gd name="connsiteY24157" fmla="*/ 275463 h 1405699"/>
              <a:gd name="connsiteX24158" fmla="*/ 2112931 w 2810446"/>
              <a:gd name="connsiteY24158" fmla="*/ 278606 h 1405699"/>
              <a:gd name="connsiteX24159" fmla="*/ 2116074 w 2810446"/>
              <a:gd name="connsiteY24159" fmla="*/ 281750 h 1405699"/>
              <a:gd name="connsiteX24160" fmla="*/ 2122837 w 2810446"/>
              <a:gd name="connsiteY24160" fmla="*/ 293084 h 1405699"/>
              <a:gd name="connsiteX24161" fmla="*/ 2125980 w 2810446"/>
              <a:gd name="connsiteY24161" fmla="*/ 289941 h 1405699"/>
              <a:gd name="connsiteX24162" fmla="*/ 2122837 w 2810446"/>
              <a:gd name="connsiteY24162" fmla="*/ 286798 h 1405699"/>
              <a:gd name="connsiteX24163" fmla="*/ 2119694 w 2810446"/>
              <a:gd name="connsiteY24163" fmla="*/ 289941 h 1405699"/>
              <a:gd name="connsiteX24164" fmla="*/ 2122837 w 2810446"/>
              <a:gd name="connsiteY24164" fmla="*/ 293084 h 1405699"/>
              <a:gd name="connsiteX24165" fmla="*/ 2129409 w 2810446"/>
              <a:gd name="connsiteY24165" fmla="*/ 304610 h 1405699"/>
              <a:gd name="connsiteX24166" fmla="*/ 2132552 w 2810446"/>
              <a:gd name="connsiteY24166" fmla="*/ 301466 h 1405699"/>
              <a:gd name="connsiteX24167" fmla="*/ 2129409 w 2810446"/>
              <a:gd name="connsiteY24167" fmla="*/ 298323 h 1405699"/>
              <a:gd name="connsiteX24168" fmla="*/ 2126266 w 2810446"/>
              <a:gd name="connsiteY24168" fmla="*/ 301466 h 1405699"/>
              <a:gd name="connsiteX24169" fmla="*/ 2129409 w 2810446"/>
              <a:gd name="connsiteY24169" fmla="*/ 304610 h 1405699"/>
              <a:gd name="connsiteX24170" fmla="*/ 2135791 w 2810446"/>
              <a:gd name="connsiteY24170" fmla="*/ 316135 h 1405699"/>
              <a:gd name="connsiteX24171" fmla="*/ 2138934 w 2810446"/>
              <a:gd name="connsiteY24171" fmla="*/ 312992 h 1405699"/>
              <a:gd name="connsiteX24172" fmla="*/ 2135791 w 2810446"/>
              <a:gd name="connsiteY24172" fmla="*/ 309848 h 1405699"/>
              <a:gd name="connsiteX24173" fmla="*/ 2132648 w 2810446"/>
              <a:gd name="connsiteY24173" fmla="*/ 312992 h 1405699"/>
              <a:gd name="connsiteX24174" fmla="*/ 2135791 w 2810446"/>
              <a:gd name="connsiteY24174" fmla="*/ 316135 h 1405699"/>
              <a:gd name="connsiteX24175" fmla="*/ 2141982 w 2810446"/>
              <a:gd name="connsiteY24175" fmla="*/ 327850 h 1405699"/>
              <a:gd name="connsiteX24176" fmla="*/ 2145125 w 2810446"/>
              <a:gd name="connsiteY24176" fmla="*/ 324707 h 1405699"/>
              <a:gd name="connsiteX24177" fmla="*/ 2141982 w 2810446"/>
              <a:gd name="connsiteY24177" fmla="*/ 321564 h 1405699"/>
              <a:gd name="connsiteX24178" fmla="*/ 2138839 w 2810446"/>
              <a:gd name="connsiteY24178" fmla="*/ 324707 h 1405699"/>
              <a:gd name="connsiteX24179" fmla="*/ 2141982 w 2810446"/>
              <a:gd name="connsiteY24179" fmla="*/ 327850 h 1405699"/>
              <a:gd name="connsiteX24180" fmla="*/ 2147983 w 2810446"/>
              <a:gd name="connsiteY24180" fmla="*/ 339662 h 1405699"/>
              <a:gd name="connsiteX24181" fmla="*/ 2151126 w 2810446"/>
              <a:gd name="connsiteY24181" fmla="*/ 336518 h 1405699"/>
              <a:gd name="connsiteX24182" fmla="*/ 2147983 w 2810446"/>
              <a:gd name="connsiteY24182" fmla="*/ 333375 h 1405699"/>
              <a:gd name="connsiteX24183" fmla="*/ 2144840 w 2810446"/>
              <a:gd name="connsiteY24183" fmla="*/ 336518 h 1405699"/>
              <a:gd name="connsiteX24184" fmla="*/ 2147983 w 2810446"/>
              <a:gd name="connsiteY24184" fmla="*/ 339662 h 1405699"/>
              <a:gd name="connsiteX24185" fmla="*/ 2153888 w 2810446"/>
              <a:gd name="connsiteY24185" fmla="*/ 351473 h 1405699"/>
              <a:gd name="connsiteX24186" fmla="*/ 2157032 w 2810446"/>
              <a:gd name="connsiteY24186" fmla="*/ 348329 h 1405699"/>
              <a:gd name="connsiteX24187" fmla="*/ 2153888 w 2810446"/>
              <a:gd name="connsiteY24187" fmla="*/ 345186 h 1405699"/>
              <a:gd name="connsiteX24188" fmla="*/ 2150745 w 2810446"/>
              <a:gd name="connsiteY24188" fmla="*/ 348329 h 1405699"/>
              <a:gd name="connsiteX24189" fmla="*/ 2153888 w 2810446"/>
              <a:gd name="connsiteY24189" fmla="*/ 351473 h 1405699"/>
              <a:gd name="connsiteX24190" fmla="*/ 2159508 w 2810446"/>
              <a:gd name="connsiteY24190" fmla="*/ 363474 h 1405699"/>
              <a:gd name="connsiteX24191" fmla="*/ 2162651 w 2810446"/>
              <a:gd name="connsiteY24191" fmla="*/ 360331 h 1405699"/>
              <a:gd name="connsiteX24192" fmla="*/ 2159508 w 2810446"/>
              <a:gd name="connsiteY24192" fmla="*/ 357188 h 1405699"/>
              <a:gd name="connsiteX24193" fmla="*/ 2156365 w 2810446"/>
              <a:gd name="connsiteY24193" fmla="*/ 360331 h 1405699"/>
              <a:gd name="connsiteX24194" fmla="*/ 2159508 w 2810446"/>
              <a:gd name="connsiteY24194" fmla="*/ 363474 h 1405699"/>
              <a:gd name="connsiteX24195" fmla="*/ 2164937 w 2810446"/>
              <a:gd name="connsiteY24195" fmla="*/ 375475 h 1405699"/>
              <a:gd name="connsiteX24196" fmla="*/ 2168081 w 2810446"/>
              <a:gd name="connsiteY24196" fmla="*/ 372332 h 1405699"/>
              <a:gd name="connsiteX24197" fmla="*/ 2164937 w 2810446"/>
              <a:gd name="connsiteY24197" fmla="*/ 369189 h 1405699"/>
              <a:gd name="connsiteX24198" fmla="*/ 2161794 w 2810446"/>
              <a:gd name="connsiteY24198" fmla="*/ 372332 h 1405699"/>
              <a:gd name="connsiteX24199" fmla="*/ 2164937 w 2810446"/>
              <a:gd name="connsiteY24199" fmla="*/ 375475 h 1405699"/>
              <a:gd name="connsiteX24200" fmla="*/ 2170176 w 2810446"/>
              <a:gd name="connsiteY24200" fmla="*/ 387668 h 1405699"/>
              <a:gd name="connsiteX24201" fmla="*/ 2173319 w 2810446"/>
              <a:gd name="connsiteY24201" fmla="*/ 384524 h 1405699"/>
              <a:gd name="connsiteX24202" fmla="*/ 2170176 w 2810446"/>
              <a:gd name="connsiteY24202" fmla="*/ 381381 h 1405699"/>
              <a:gd name="connsiteX24203" fmla="*/ 2167033 w 2810446"/>
              <a:gd name="connsiteY24203" fmla="*/ 384524 h 1405699"/>
              <a:gd name="connsiteX24204" fmla="*/ 2170176 w 2810446"/>
              <a:gd name="connsiteY24204" fmla="*/ 387668 h 1405699"/>
              <a:gd name="connsiteX24205" fmla="*/ 2175320 w 2810446"/>
              <a:gd name="connsiteY24205" fmla="*/ 399860 h 1405699"/>
              <a:gd name="connsiteX24206" fmla="*/ 2178463 w 2810446"/>
              <a:gd name="connsiteY24206" fmla="*/ 396716 h 1405699"/>
              <a:gd name="connsiteX24207" fmla="*/ 2175320 w 2810446"/>
              <a:gd name="connsiteY24207" fmla="*/ 393573 h 1405699"/>
              <a:gd name="connsiteX24208" fmla="*/ 2172176 w 2810446"/>
              <a:gd name="connsiteY24208" fmla="*/ 396716 h 1405699"/>
              <a:gd name="connsiteX24209" fmla="*/ 2175320 w 2810446"/>
              <a:gd name="connsiteY24209" fmla="*/ 399860 h 1405699"/>
              <a:gd name="connsiteX24210" fmla="*/ 2180177 w 2810446"/>
              <a:gd name="connsiteY24210" fmla="*/ 412147 h 1405699"/>
              <a:gd name="connsiteX24211" fmla="*/ 2183321 w 2810446"/>
              <a:gd name="connsiteY24211" fmla="*/ 409004 h 1405699"/>
              <a:gd name="connsiteX24212" fmla="*/ 2180177 w 2810446"/>
              <a:gd name="connsiteY24212" fmla="*/ 405860 h 1405699"/>
              <a:gd name="connsiteX24213" fmla="*/ 2177034 w 2810446"/>
              <a:gd name="connsiteY24213" fmla="*/ 409004 h 1405699"/>
              <a:gd name="connsiteX24214" fmla="*/ 2180177 w 2810446"/>
              <a:gd name="connsiteY24214" fmla="*/ 412147 h 1405699"/>
              <a:gd name="connsiteX24215" fmla="*/ 2184845 w 2810446"/>
              <a:gd name="connsiteY24215" fmla="*/ 424529 h 1405699"/>
              <a:gd name="connsiteX24216" fmla="*/ 2187988 w 2810446"/>
              <a:gd name="connsiteY24216" fmla="*/ 421386 h 1405699"/>
              <a:gd name="connsiteX24217" fmla="*/ 2184845 w 2810446"/>
              <a:gd name="connsiteY24217" fmla="*/ 418243 h 1405699"/>
              <a:gd name="connsiteX24218" fmla="*/ 2181701 w 2810446"/>
              <a:gd name="connsiteY24218" fmla="*/ 421386 h 1405699"/>
              <a:gd name="connsiteX24219" fmla="*/ 2184845 w 2810446"/>
              <a:gd name="connsiteY24219" fmla="*/ 424529 h 1405699"/>
              <a:gd name="connsiteX24220" fmla="*/ 2189321 w 2810446"/>
              <a:gd name="connsiteY24220" fmla="*/ 437007 h 1405699"/>
              <a:gd name="connsiteX24221" fmla="*/ 2192465 w 2810446"/>
              <a:gd name="connsiteY24221" fmla="*/ 433864 h 1405699"/>
              <a:gd name="connsiteX24222" fmla="*/ 2189321 w 2810446"/>
              <a:gd name="connsiteY24222" fmla="*/ 430721 h 1405699"/>
              <a:gd name="connsiteX24223" fmla="*/ 2186178 w 2810446"/>
              <a:gd name="connsiteY24223" fmla="*/ 433864 h 1405699"/>
              <a:gd name="connsiteX24224" fmla="*/ 2189321 w 2810446"/>
              <a:gd name="connsiteY24224" fmla="*/ 437007 h 1405699"/>
              <a:gd name="connsiteX24225" fmla="*/ 2193512 w 2810446"/>
              <a:gd name="connsiteY24225" fmla="*/ 449485 h 1405699"/>
              <a:gd name="connsiteX24226" fmla="*/ 2196656 w 2810446"/>
              <a:gd name="connsiteY24226" fmla="*/ 446342 h 1405699"/>
              <a:gd name="connsiteX24227" fmla="*/ 2193512 w 2810446"/>
              <a:gd name="connsiteY24227" fmla="*/ 443198 h 1405699"/>
              <a:gd name="connsiteX24228" fmla="*/ 2190369 w 2810446"/>
              <a:gd name="connsiteY24228" fmla="*/ 446342 h 1405699"/>
              <a:gd name="connsiteX24229" fmla="*/ 2193512 w 2810446"/>
              <a:gd name="connsiteY24229" fmla="*/ 449485 h 1405699"/>
              <a:gd name="connsiteX24230" fmla="*/ 2197608 w 2810446"/>
              <a:gd name="connsiteY24230" fmla="*/ 462153 h 1405699"/>
              <a:gd name="connsiteX24231" fmla="*/ 2200751 w 2810446"/>
              <a:gd name="connsiteY24231" fmla="*/ 459010 h 1405699"/>
              <a:gd name="connsiteX24232" fmla="*/ 2197608 w 2810446"/>
              <a:gd name="connsiteY24232" fmla="*/ 455867 h 1405699"/>
              <a:gd name="connsiteX24233" fmla="*/ 2194465 w 2810446"/>
              <a:gd name="connsiteY24233" fmla="*/ 459010 h 1405699"/>
              <a:gd name="connsiteX24234" fmla="*/ 2197608 w 2810446"/>
              <a:gd name="connsiteY24234" fmla="*/ 462153 h 1405699"/>
              <a:gd name="connsiteX24235" fmla="*/ 2201513 w 2810446"/>
              <a:gd name="connsiteY24235" fmla="*/ 474726 h 1405699"/>
              <a:gd name="connsiteX24236" fmla="*/ 2204657 w 2810446"/>
              <a:gd name="connsiteY24236" fmla="*/ 471583 h 1405699"/>
              <a:gd name="connsiteX24237" fmla="*/ 2201513 w 2810446"/>
              <a:gd name="connsiteY24237" fmla="*/ 468440 h 1405699"/>
              <a:gd name="connsiteX24238" fmla="*/ 2198370 w 2810446"/>
              <a:gd name="connsiteY24238" fmla="*/ 471583 h 1405699"/>
              <a:gd name="connsiteX24239" fmla="*/ 2201513 w 2810446"/>
              <a:gd name="connsiteY24239" fmla="*/ 474726 h 1405699"/>
              <a:gd name="connsiteX24240" fmla="*/ 2205133 w 2810446"/>
              <a:gd name="connsiteY24240" fmla="*/ 487490 h 1405699"/>
              <a:gd name="connsiteX24241" fmla="*/ 2208276 w 2810446"/>
              <a:gd name="connsiteY24241" fmla="*/ 484346 h 1405699"/>
              <a:gd name="connsiteX24242" fmla="*/ 2205133 w 2810446"/>
              <a:gd name="connsiteY24242" fmla="*/ 481203 h 1405699"/>
              <a:gd name="connsiteX24243" fmla="*/ 2201990 w 2810446"/>
              <a:gd name="connsiteY24243" fmla="*/ 484346 h 1405699"/>
              <a:gd name="connsiteX24244" fmla="*/ 2205133 w 2810446"/>
              <a:gd name="connsiteY24244" fmla="*/ 487490 h 1405699"/>
              <a:gd name="connsiteX24245" fmla="*/ 2208562 w 2810446"/>
              <a:gd name="connsiteY24245" fmla="*/ 500253 h 1405699"/>
              <a:gd name="connsiteX24246" fmla="*/ 2211705 w 2810446"/>
              <a:gd name="connsiteY24246" fmla="*/ 497110 h 1405699"/>
              <a:gd name="connsiteX24247" fmla="*/ 2208562 w 2810446"/>
              <a:gd name="connsiteY24247" fmla="*/ 493967 h 1405699"/>
              <a:gd name="connsiteX24248" fmla="*/ 2205419 w 2810446"/>
              <a:gd name="connsiteY24248" fmla="*/ 497110 h 1405699"/>
              <a:gd name="connsiteX24249" fmla="*/ 2208562 w 2810446"/>
              <a:gd name="connsiteY24249" fmla="*/ 500253 h 1405699"/>
              <a:gd name="connsiteX24250" fmla="*/ 2211896 w 2810446"/>
              <a:gd name="connsiteY24250" fmla="*/ 513112 h 1405699"/>
              <a:gd name="connsiteX24251" fmla="*/ 2215039 w 2810446"/>
              <a:gd name="connsiteY24251" fmla="*/ 509969 h 1405699"/>
              <a:gd name="connsiteX24252" fmla="*/ 2211896 w 2810446"/>
              <a:gd name="connsiteY24252" fmla="*/ 506825 h 1405699"/>
              <a:gd name="connsiteX24253" fmla="*/ 2208752 w 2810446"/>
              <a:gd name="connsiteY24253" fmla="*/ 509969 h 1405699"/>
              <a:gd name="connsiteX24254" fmla="*/ 2211896 w 2810446"/>
              <a:gd name="connsiteY24254" fmla="*/ 513112 h 1405699"/>
              <a:gd name="connsiteX24255" fmla="*/ 2214944 w 2810446"/>
              <a:gd name="connsiteY24255" fmla="*/ 525971 h 1405699"/>
              <a:gd name="connsiteX24256" fmla="*/ 2218087 w 2810446"/>
              <a:gd name="connsiteY24256" fmla="*/ 522827 h 1405699"/>
              <a:gd name="connsiteX24257" fmla="*/ 2214944 w 2810446"/>
              <a:gd name="connsiteY24257" fmla="*/ 519684 h 1405699"/>
              <a:gd name="connsiteX24258" fmla="*/ 2211800 w 2810446"/>
              <a:gd name="connsiteY24258" fmla="*/ 522827 h 1405699"/>
              <a:gd name="connsiteX24259" fmla="*/ 2214944 w 2810446"/>
              <a:gd name="connsiteY24259" fmla="*/ 525971 h 1405699"/>
              <a:gd name="connsiteX24260" fmla="*/ 2217706 w 2810446"/>
              <a:gd name="connsiteY24260" fmla="*/ 538829 h 1405699"/>
              <a:gd name="connsiteX24261" fmla="*/ 2220849 w 2810446"/>
              <a:gd name="connsiteY24261" fmla="*/ 535686 h 1405699"/>
              <a:gd name="connsiteX24262" fmla="*/ 2217706 w 2810446"/>
              <a:gd name="connsiteY24262" fmla="*/ 532543 h 1405699"/>
              <a:gd name="connsiteX24263" fmla="*/ 2214563 w 2810446"/>
              <a:gd name="connsiteY24263" fmla="*/ 535686 h 1405699"/>
              <a:gd name="connsiteX24264" fmla="*/ 2217706 w 2810446"/>
              <a:gd name="connsiteY24264" fmla="*/ 538829 h 1405699"/>
              <a:gd name="connsiteX24265" fmla="*/ 2220373 w 2810446"/>
              <a:gd name="connsiteY24265" fmla="*/ 551783 h 1405699"/>
              <a:gd name="connsiteX24266" fmla="*/ 2223516 w 2810446"/>
              <a:gd name="connsiteY24266" fmla="*/ 548640 h 1405699"/>
              <a:gd name="connsiteX24267" fmla="*/ 2220373 w 2810446"/>
              <a:gd name="connsiteY24267" fmla="*/ 545497 h 1405699"/>
              <a:gd name="connsiteX24268" fmla="*/ 2217230 w 2810446"/>
              <a:gd name="connsiteY24268" fmla="*/ 548640 h 1405699"/>
              <a:gd name="connsiteX24269" fmla="*/ 2220373 w 2810446"/>
              <a:gd name="connsiteY24269" fmla="*/ 551783 h 1405699"/>
              <a:gd name="connsiteX24270" fmla="*/ 2222754 w 2810446"/>
              <a:gd name="connsiteY24270" fmla="*/ 564833 h 1405699"/>
              <a:gd name="connsiteX24271" fmla="*/ 2225897 w 2810446"/>
              <a:gd name="connsiteY24271" fmla="*/ 561689 h 1405699"/>
              <a:gd name="connsiteX24272" fmla="*/ 2222754 w 2810446"/>
              <a:gd name="connsiteY24272" fmla="*/ 558546 h 1405699"/>
              <a:gd name="connsiteX24273" fmla="*/ 2219611 w 2810446"/>
              <a:gd name="connsiteY24273" fmla="*/ 561689 h 1405699"/>
              <a:gd name="connsiteX24274" fmla="*/ 2222754 w 2810446"/>
              <a:gd name="connsiteY24274" fmla="*/ 564833 h 1405699"/>
              <a:gd name="connsiteX24275" fmla="*/ 2225040 w 2810446"/>
              <a:gd name="connsiteY24275" fmla="*/ 577882 h 1405699"/>
              <a:gd name="connsiteX24276" fmla="*/ 2228183 w 2810446"/>
              <a:gd name="connsiteY24276" fmla="*/ 574739 h 1405699"/>
              <a:gd name="connsiteX24277" fmla="*/ 2225040 w 2810446"/>
              <a:gd name="connsiteY24277" fmla="*/ 571595 h 1405699"/>
              <a:gd name="connsiteX24278" fmla="*/ 2221897 w 2810446"/>
              <a:gd name="connsiteY24278" fmla="*/ 574739 h 1405699"/>
              <a:gd name="connsiteX24279" fmla="*/ 2225040 w 2810446"/>
              <a:gd name="connsiteY24279" fmla="*/ 577882 h 1405699"/>
              <a:gd name="connsiteX24280" fmla="*/ 2227040 w 2810446"/>
              <a:gd name="connsiteY24280" fmla="*/ 590931 h 1405699"/>
              <a:gd name="connsiteX24281" fmla="*/ 2230184 w 2810446"/>
              <a:gd name="connsiteY24281" fmla="*/ 587788 h 1405699"/>
              <a:gd name="connsiteX24282" fmla="*/ 2227040 w 2810446"/>
              <a:gd name="connsiteY24282" fmla="*/ 584645 h 1405699"/>
              <a:gd name="connsiteX24283" fmla="*/ 2223897 w 2810446"/>
              <a:gd name="connsiteY24283" fmla="*/ 587788 h 1405699"/>
              <a:gd name="connsiteX24284" fmla="*/ 2227040 w 2810446"/>
              <a:gd name="connsiteY24284" fmla="*/ 590931 h 1405699"/>
              <a:gd name="connsiteX24285" fmla="*/ 2228850 w 2810446"/>
              <a:gd name="connsiteY24285" fmla="*/ 604076 h 1405699"/>
              <a:gd name="connsiteX24286" fmla="*/ 2231993 w 2810446"/>
              <a:gd name="connsiteY24286" fmla="*/ 600932 h 1405699"/>
              <a:gd name="connsiteX24287" fmla="*/ 2228850 w 2810446"/>
              <a:gd name="connsiteY24287" fmla="*/ 597789 h 1405699"/>
              <a:gd name="connsiteX24288" fmla="*/ 2225707 w 2810446"/>
              <a:gd name="connsiteY24288" fmla="*/ 600932 h 1405699"/>
              <a:gd name="connsiteX24289" fmla="*/ 2228850 w 2810446"/>
              <a:gd name="connsiteY24289" fmla="*/ 604076 h 1405699"/>
              <a:gd name="connsiteX24290" fmla="*/ 2230374 w 2810446"/>
              <a:gd name="connsiteY24290" fmla="*/ 617220 h 1405699"/>
              <a:gd name="connsiteX24291" fmla="*/ 2233517 w 2810446"/>
              <a:gd name="connsiteY24291" fmla="*/ 614077 h 1405699"/>
              <a:gd name="connsiteX24292" fmla="*/ 2230374 w 2810446"/>
              <a:gd name="connsiteY24292" fmla="*/ 610934 h 1405699"/>
              <a:gd name="connsiteX24293" fmla="*/ 2227231 w 2810446"/>
              <a:gd name="connsiteY24293" fmla="*/ 614077 h 1405699"/>
              <a:gd name="connsiteX24294" fmla="*/ 2230374 w 2810446"/>
              <a:gd name="connsiteY24294" fmla="*/ 617220 h 1405699"/>
              <a:gd name="connsiteX24295" fmla="*/ 2231803 w 2810446"/>
              <a:gd name="connsiteY24295" fmla="*/ 630365 h 1405699"/>
              <a:gd name="connsiteX24296" fmla="*/ 2234946 w 2810446"/>
              <a:gd name="connsiteY24296" fmla="*/ 627221 h 1405699"/>
              <a:gd name="connsiteX24297" fmla="*/ 2231803 w 2810446"/>
              <a:gd name="connsiteY24297" fmla="*/ 624078 h 1405699"/>
              <a:gd name="connsiteX24298" fmla="*/ 2228660 w 2810446"/>
              <a:gd name="connsiteY24298" fmla="*/ 627221 h 1405699"/>
              <a:gd name="connsiteX24299" fmla="*/ 2231803 w 2810446"/>
              <a:gd name="connsiteY24299" fmla="*/ 630365 h 1405699"/>
              <a:gd name="connsiteX24300" fmla="*/ 2232946 w 2810446"/>
              <a:gd name="connsiteY24300" fmla="*/ 643509 h 1405699"/>
              <a:gd name="connsiteX24301" fmla="*/ 2236089 w 2810446"/>
              <a:gd name="connsiteY24301" fmla="*/ 640366 h 1405699"/>
              <a:gd name="connsiteX24302" fmla="*/ 2232946 w 2810446"/>
              <a:gd name="connsiteY24302" fmla="*/ 637223 h 1405699"/>
              <a:gd name="connsiteX24303" fmla="*/ 2229803 w 2810446"/>
              <a:gd name="connsiteY24303" fmla="*/ 640366 h 1405699"/>
              <a:gd name="connsiteX24304" fmla="*/ 2232946 w 2810446"/>
              <a:gd name="connsiteY24304" fmla="*/ 643509 h 1405699"/>
              <a:gd name="connsiteX24305" fmla="*/ 2233898 w 2810446"/>
              <a:gd name="connsiteY24305" fmla="*/ 656749 h 1405699"/>
              <a:gd name="connsiteX24306" fmla="*/ 2237042 w 2810446"/>
              <a:gd name="connsiteY24306" fmla="*/ 653606 h 1405699"/>
              <a:gd name="connsiteX24307" fmla="*/ 2233898 w 2810446"/>
              <a:gd name="connsiteY24307" fmla="*/ 650462 h 1405699"/>
              <a:gd name="connsiteX24308" fmla="*/ 2230755 w 2810446"/>
              <a:gd name="connsiteY24308" fmla="*/ 653606 h 1405699"/>
              <a:gd name="connsiteX24309" fmla="*/ 2233898 w 2810446"/>
              <a:gd name="connsiteY24309" fmla="*/ 656749 h 1405699"/>
              <a:gd name="connsiteX24310" fmla="*/ 2234660 w 2810446"/>
              <a:gd name="connsiteY24310" fmla="*/ 669893 h 1405699"/>
              <a:gd name="connsiteX24311" fmla="*/ 2237804 w 2810446"/>
              <a:gd name="connsiteY24311" fmla="*/ 666750 h 1405699"/>
              <a:gd name="connsiteX24312" fmla="*/ 2234660 w 2810446"/>
              <a:gd name="connsiteY24312" fmla="*/ 663607 h 1405699"/>
              <a:gd name="connsiteX24313" fmla="*/ 2231517 w 2810446"/>
              <a:gd name="connsiteY24313" fmla="*/ 666750 h 1405699"/>
              <a:gd name="connsiteX24314" fmla="*/ 2234660 w 2810446"/>
              <a:gd name="connsiteY24314" fmla="*/ 669893 h 1405699"/>
              <a:gd name="connsiteX24315" fmla="*/ 2235137 w 2810446"/>
              <a:gd name="connsiteY24315" fmla="*/ 683133 h 1405699"/>
              <a:gd name="connsiteX24316" fmla="*/ 2238280 w 2810446"/>
              <a:gd name="connsiteY24316" fmla="*/ 679990 h 1405699"/>
              <a:gd name="connsiteX24317" fmla="*/ 2235137 w 2810446"/>
              <a:gd name="connsiteY24317" fmla="*/ 676847 h 1405699"/>
              <a:gd name="connsiteX24318" fmla="*/ 2231993 w 2810446"/>
              <a:gd name="connsiteY24318" fmla="*/ 679990 h 1405699"/>
              <a:gd name="connsiteX24319" fmla="*/ 2235137 w 2810446"/>
              <a:gd name="connsiteY24319" fmla="*/ 683133 h 1405699"/>
              <a:gd name="connsiteX24320" fmla="*/ 2235518 w 2810446"/>
              <a:gd name="connsiteY24320" fmla="*/ 696373 h 1405699"/>
              <a:gd name="connsiteX24321" fmla="*/ 2238661 w 2810446"/>
              <a:gd name="connsiteY24321" fmla="*/ 693230 h 1405699"/>
              <a:gd name="connsiteX24322" fmla="*/ 2235518 w 2810446"/>
              <a:gd name="connsiteY24322" fmla="*/ 690086 h 1405699"/>
              <a:gd name="connsiteX24323" fmla="*/ 2232374 w 2810446"/>
              <a:gd name="connsiteY24323" fmla="*/ 693230 h 1405699"/>
              <a:gd name="connsiteX24324" fmla="*/ 2235518 w 2810446"/>
              <a:gd name="connsiteY24324" fmla="*/ 696373 h 1405699"/>
              <a:gd name="connsiteX24325" fmla="*/ 2250281 w 2810446"/>
              <a:gd name="connsiteY24325" fmla="*/ 709613 h 1405699"/>
              <a:gd name="connsiteX24326" fmla="*/ 2253425 w 2810446"/>
              <a:gd name="connsiteY24326" fmla="*/ 706469 h 1405699"/>
              <a:gd name="connsiteX24327" fmla="*/ 2250281 w 2810446"/>
              <a:gd name="connsiteY24327" fmla="*/ 703326 h 1405699"/>
              <a:gd name="connsiteX24328" fmla="*/ 2247138 w 2810446"/>
              <a:gd name="connsiteY24328" fmla="*/ 706469 h 1405699"/>
              <a:gd name="connsiteX24329" fmla="*/ 2250281 w 2810446"/>
              <a:gd name="connsiteY24329" fmla="*/ 709613 h 1405699"/>
              <a:gd name="connsiteX24330" fmla="*/ 2250186 w 2810446"/>
              <a:gd name="connsiteY24330" fmla="*/ 722852 h 1405699"/>
              <a:gd name="connsiteX24331" fmla="*/ 2253329 w 2810446"/>
              <a:gd name="connsiteY24331" fmla="*/ 719709 h 1405699"/>
              <a:gd name="connsiteX24332" fmla="*/ 2250186 w 2810446"/>
              <a:gd name="connsiteY24332" fmla="*/ 716566 h 1405699"/>
              <a:gd name="connsiteX24333" fmla="*/ 2247043 w 2810446"/>
              <a:gd name="connsiteY24333" fmla="*/ 719709 h 1405699"/>
              <a:gd name="connsiteX24334" fmla="*/ 2250186 w 2810446"/>
              <a:gd name="connsiteY24334" fmla="*/ 722852 h 1405699"/>
              <a:gd name="connsiteX24335" fmla="*/ 2249900 w 2810446"/>
              <a:gd name="connsiteY24335" fmla="*/ 735997 h 1405699"/>
              <a:gd name="connsiteX24336" fmla="*/ 2253044 w 2810446"/>
              <a:gd name="connsiteY24336" fmla="*/ 732854 h 1405699"/>
              <a:gd name="connsiteX24337" fmla="*/ 2249900 w 2810446"/>
              <a:gd name="connsiteY24337" fmla="*/ 729710 h 1405699"/>
              <a:gd name="connsiteX24338" fmla="*/ 2246757 w 2810446"/>
              <a:gd name="connsiteY24338" fmla="*/ 732854 h 1405699"/>
              <a:gd name="connsiteX24339" fmla="*/ 2249900 w 2810446"/>
              <a:gd name="connsiteY24339" fmla="*/ 735997 h 1405699"/>
              <a:gd name="connsiteX24340" fmla="*/ 2248662 w 2810446"/>
              <a:gd name="connsiteY24340" fmla="*/ 762476 h 1405699"/>
              <a:gd name="connsiteX24341" fmla="*/ 2251805 w 2810446"/>
              <a:gd name="connsiteY24341" fmla="*/ 759333 h 1405699"/>
              <a:gd name="connsiteX24342" fmla="*/ 2248662 w 2810446"/>
              <a:gd name="connsiteY24342" fmla="*/ 756190 h 1405699"/>
              <a:gd name="connsiteX24343" fmla="*/ 2245519 w 2810446"/>
              <a:gd name="connsiteY24343" fmla="*/ 759333 h 1405699"/>
              <a:gd name="connsiteX24344" fmla="*/ 2248662 w 2810446"/>
              <a:gd name="connsiteY24344" fmla="*/ 762476 h 1405699"/>
              <a:gd name="connsiteX24345" fmla="*/ 2247710 w 2810446"/>
              <a:gd name="connsiteY24345" fmla="*/ 775621 h 1405699"/>
              <a:gd name="connsiteX24346" fmla="*/ 2250853 w 2810446"/>
              <a:gd name="connsiteY24346" fmla="*/ 772478 h 1405699"/>
              <a:gd name="connsiteX24347" fmla="*/ 2247710 w 2810446"/>
              <a:gd name="connsiteY24347" fmla="*/ 769334 h 1405699"/>
              <a:gd name="connsiteX24348" fmla="*/ 2244566 w 2810446"/>
              <a:gd name="connsiteY24348" fmla="*/ 772478 h 1405699"/>
              <a:gd name="connsiteX24349" fmla="*/ 2247710 w 2810446"/>
              <a:gd name="connsiteY24349" fmla="*/ 775621 h 1405699"/>
              <a:gd name="connsiteX24350" fmla="*/ 2246567 w 2810446"/>
              <a:gd name="connsiteY24350" fmla="*/ 788861 h 1405699"/>
              <a:gd name="connsiteX24351" fmla="*/ 2249710 w 2810446"/>
              <a:gd name="connsiteY24351" fmla="*/ 785717 h 1405699"/>
              <a:gd name="connsiteX24352" fmla="*/ 2246567 w 2810446"/>
              <a:gd name="connsiteY24352" fmla="*/ 782574 h 1405699"/>
              <a:gd name="connsiteX24353" fmla="*/ 2243423 w 2810446"/>
              <a:gd name="connsiteY24353" fmla="*/ 785717 h 1405699"/>
              <a:gd name="connsiteX24354" fmla="*/ 2246567 w 2810446"/>
              <a:gd name="connsiteY24354" fmla="*/ 788861 h 1405699"/>
              <a:gd name="connsiteX24355" fmla="*/ 2245233 w 2810446"/>
              <a:gd name="connsiteY24355" fmla="*/ 802005 h 1405699"/>
              <a:gd name="connsiteX24356" fmla="*/ 2248376 w 2810446"/>
              <a:gd name="connsiteY24356" fmla="*/ 798862 h 1405699"/>
              <a:gd name="connsiteX24357" fmla="*/ 2245233 w 2810446"/>
              <a:gd name="connsiteY24357" fmla="*/ 795719 h 1405699"/>
              <a:gd name="connsiteX24358" fmla="*/ 2242090 w 2810446"/>
              <a:gd name="connsiteY24358" fmla="*/ 798862 h 1405699"/>
              <a:gd name="connsiteX24359" fmla="*/ 2245233 w 2810446"/>
              <a:gd name="connsiteY24359" fmla="*/ 802005 h 1405699"/>
              <a:gd name="connsiteX24360" fmla="*/ 2243709 w 2810446"/>
              <a:gd name="connsiteY24360" fmla="*/ 815150 h 1405699"/>
              <a:gd name="connsiteX24361" fmla="*/ 2246852 w 2810446"/>
              <a:gd name="connsiteY24361" fmla="*/ 812006 h 1405699"/>
              <a:gd name="connsiteX24362" fmla="*/ 2243709 w 2810446"/>
              <a:gd name="connsiteY24362" fmla="*/ 808863 h 1405699"/>
              <a:gd name="connsiteX24363" fmla="*/ 2240566 w 2810446"/>
              <a:gd name="connsiteY24363" fmla="*/ 812006 h 1405699"/>
              <a:gd name="connsiteX24364" fmla="*/ 2243709 w 2810446"/>
              <a:gd name="connsiteY24364" fmla="*/ 815150 h 1405699"/>
              <a:gd name="connsiteX24365" fmla="*/ 2241899 w 2810446"/>
              <a:gd name="connsiteY24365" fmla="*/ 828199 h 1405699"/>
              <a:gd name="connsiteX24366" fmla="*/ 2245043 w 2810446"/>
              <a:gd name="connsiteY24366" fmla="*/ 825056 h 1405699"/>
              <a:gd name="connsiteX24367" fmla="*/ 2241899 w 2810446"/>
              <a:gd name="connsiteY24367" fmla="*/ 821912 h 1405699"/>
              <a:gd name="connsiteX24368" fmla="*/ 2238756 w 2810446"/>
              <a:gd name="connsiteY24368" fmla="*/ 825056 h 1405699"/>
              <a:gd name="connsiteX24369" fmla="*/ 2241899 w 2810446"/>
              <a:gd name="connsiteY24369" fmla="*/ 828199 h 1405699"/>
              <a:gd name="connsiteX24370" fmla="*/ 2239899 w 2810446"/>
              <a:gd name="connsiteY24370" fmla="*/ 841343 h 1405699"/>
              <a:gd name="connsiteX24371" fmla="*/ 2243042 w 2810446"/>
              <a:gd name="connsiteY24371" fmla="*/ 838200 h 1405699"/>
              <a:gd name="connsiteX24372" fmla="*/ 2239899 w 2810446"/>
              <a:gd name="connsiteY24372" fmla="*/ 835057 h 1405699"/>
              <a:gd name="connsiteX24373" fmla="*/ 2236756 w 2810446"/>
              <a:gd name="connsiteY24373" fmla="*/ 838200 h 1405699"/>
              <a:gd name="connsiteX24374" fmla="*/ 2239899 w 2810446"/>
              <a:gd name="connsiteY24374" fmla="*/ 841343 h 1405699"/>
              <a:gd name="connsiteX24375" fmla="*/ 2237804 w 2810446"/>
              <a:gd name="connsiteY24375" fmla="*/ 854393 h 1405699"/>
              <a:gd name="connsiteX24376" fmla="*/ 2240947 w 2810446"/>
              <a:gd name="connsiteY24376" fmla="*/ 851249 h 1405699"/>
              <a:gd name="connsiteX24377" fmla="*/ 2237804 w 2810446"/>
              <a:gd name="connsiteY24377" fmla="*/ 848106 h 1405699"/>
              <a:gd name="connsiteX24378" fmla="*/ 2234660 w 2810446"/>
              <a:gd name="connsiteY24378" fmla="*/ 851249 h 1405699"/>
              <a:gd name="connsiteX24379" fmla="*/ 2237804 w 2810446"/>
              <a:gd name="connsiteY24379" fmla="*/ 854393 h 1405699"/>
              <a:gd name="connsiteX24380" fmla="*/ 2235422 w 2810446"/>
              <a:gd name="connsiteY24380" fmla="*/ 867347 h 1405699"/>
              <a:gd name="connsiteX24381" fmla="*/ 2238566 w 2810446"/>
              <a:gd name="connsiteY24381" fmla="*/ 864203 h 1405699"/>
              <a:gd name="connsiteX24382" fmla="*/ 2235422 w 2810446"/>
              <a:gd name="connsiteY24382" fmla="*/ 861060 h 1405699"/>
              <a:gd name="connsiteX24383" fmla="*/ 2232279 w 2810446"/>
              <a:gd name="connsiteY24383" fmla="*/ 864203 h 1405699"/>
              <a:gd name="connsiteX24384" fmla="*/ 2235422 w 2810446"/>
              <a:gd name="connsiteY24384" fmla="*/ 867347 h 1405699"/>
              <a:gd name="connsiteX24385" fmla="*/ 2232755 w 2810446"/>
              <a:gd name="connsiteY24385" fmla="*/ 880396 h 1405699"/>
              <a:gd name="connsiteX24386" fmla="*/ 2235899 w 2810446"/>
              <a:gd name="connsiteY24386" fmla="*/ 877253 h 1405699"/>
              <a:gd name="connsiteX24387" fmla="*/ 2232755 w 2810446"/>
              <a:gd name="connsiteY24387" fmla="*/ 874109 h 1405699"/>
              <a:gd name="connsiteX24388" fmla="*/ 2229612 w 2810446"/>
              <a:gd name="connsiteY24388" fmla="*/ 877253 h 1405699"/>
              <a:gd name="connsiteX24389" fmla="*/ 2232755 w 2810446"/>
              <a:gd name="connsiteY24389" fmla="*/ 880396 h 1405699"/>
              <a:gd name="connsiteX24390" fmla="*/ 2229993 w 2810446"/>
              <a:gd name="connsiteY24390" fmla="*/ 893255 h 1405699"/>
              <a:gd name="connsiteX24391" fmla="*/ 2233136 w 2810446"/>
              <a:gd name="connsiteY24391" fmla="*/ 890111 h 1405699"/>
              <a:gd name="connsiteX24392" fmla="*/ 2229993 w 2810446"/>
              <a:gd name="connsiteY24392" fmla="*/ 886968 h 1405699"/>
              <a:gd name="connsiteX24393" fmla="*/ 2226850 w 2810446"/>
              <a:gd name="connsiteY24393" fmla="*/ 890111 h 1405699"/>
              <a:gd name="connsiteX24394" fmla="*/ 2229993 w 2810446"/>
              <a:gd name="connsiteY24394" fmla="*/ 893255 h 1405699"/>
              <a:gd name="connsiteX24395" fmla="*/ 2227040 w 2810446"/>
              <a:gd name="connsiteY24395" fmla="*/ 906209 h 1405699"/>
              <a:gd name="connsiteX24396" fmla="*/ 2230184 w 2810446"/>
              <a:gd name="connsiteY24396" fmla="*/ 903065 h 1405699"/>
              <a:gd name="connsiteX24397" fmla="*/ 2227040 w 2810446"/>
              <a:gd name="connsiteY24397" fmla="*/ 899922 h 1405699"/>
              <a:gd name="connsiteX24398" fmla="*/ 2223897 w 2810446"/>
              <a:gd name="connsiteY24398" fmla="*/ 903065 h 1405699"/>
              <a:gd name="connsiteX24399" fmla="*/ 2227040 w 2810446"/>
              <a:gd name="connsiteY24399" fmla="*/ 906209 h 1405699"/>
              <a:gd name="connsiteX24400" fmla="*/ 2223802 w 2810446"/>
              <a:gd name="connsiteY24400" fmla="*/ 918972 h 1405699"/>
              <a:gd name="connsiteX24401" fmla="*/ 2226945 w 2810446"/>
              <a:gd name="connsiteY24401" fmla="*/ 915829 h 1405699"/>
              <a:gd name="connsiteX24402" fmla="*/ 2223802 w 2810446"/>
              <a:gd name="connsiteY24402" fmla="*/ 912686 h 1405699"/>
              <a:gd name="connsiteX24403" fmla="*/ 2220659 w 2810446"/>
              <a:gd name="connsiteY24403" fmla="*/ 915829 h 1405699"/>
              <a:gd name="connsiteX24404" fmla="*/ 2223802 w 2810446"/>
              <a:gd name="connsiteY24404" fmla="*/ 918972 h 1405699"/>
              <a:gd name="connsiteX24405" fmla="*/ 2220373 w 2810446"/>
              <a:gd name="connsiteY24405" fmla="*/ 931831 h 1405699"/>
              <a:gd name="connsiteX24406" fmla="*/ 2223516 w 2810446"/>
              <a:gd name="connsiteY24406" fmla="*/ 928688 h 1405699"/>
              <a:gd name="connsiteX24407" fmla="*/ 2220373 w 2810446"/>
              <a:gd name="connsiteY24407" fmla="*/ 925544 h 1405699"/>
              <a:gd name="connsiteX24408" fmla="*/ 2217230 w 2810446"/>
              <a:gd name="connsiteY24408" fmla="*/ 928688 h 1405699"/>
              <a:gd name="connsiteX24409" fmla="*/ 2220373 w 2810446"/>
              <a:gd name="connsiteY24409" fmla="*/ 931831 h 1405699"/>
              <a:gd name="connsiteX24410" fmla="*/ 2216849 w 2810446"/>
              <a:gd name="connsiteY24410" fmla="*/ 944499 h 1405699"/>
              <a:gd name="connsiteX24411" fmla="*/ 2219992 w 2810446"/>
              <a:gd name="connsiteY24411" fmla="*/ 941356 h 1405699"/>
              <a:gd name="connsiteX24412" fmla="*/ 2216849 w 2810446"/>
              <a:gd name="connsiteY24412" fmla="*/ 938213 h 1405699"/>
              <a:gd name="connsiteX24413" fmla="*/ 2213705 w 2810446"/>
              <a:gd name="connsiteY24413" fmla="*/ 941356 h 1405699"/>
              <a:gd name="connsiteX24414" fmla="*/ 2216849 w 2810446"/>
              <a:gd name="connsiteY24414" fmla="*/ 944499 h 1405699"/>
              <a:gd name="connsiteX24415" fmla="*/ 2209038 w 2810446"/>
              <a:gd name="connsiteY24415" fmla="*/ 969836 h 1405699"/>
              <a:gd name="connsiteX24416" fmla="*/ 2212181 w 2810446"/>
              <a:gd name="connsiteY24416" fmla="*/ 966692 h 1405699"/>
              <a:gd name="connsiteX24417" fmla="*/ 2209038 w 2810446"/>
              <a:gd name="connsiteY24417" fmla="*/ 963549 h 1405699"/>
              <a:gd name="connsiteX24418" fmla="*/ 2205895 w 2810446"/>
              <a:gd name="connsiteY24418" fmla="*/ 966692 h 1405699"/>
              <a:gd name="connsiteX24419" fmla="*/ 2209038 w 2810446"/>
              <a:gd name="connsiteY24419" fmla="*/ 969836 h 1405699"/>
              <a:gd name="connsiteX24420" fmla="*/ 2204847 w 2810446"/>
              <a:gd name="connsiteY24420" fmla="*/ 982313 h 1405699"/>
              <a:gd name="connsiteX24421" fmla="*/ 2207990 w 2810446"/>
              <a:gd name="connsiteY24421" fmla="*/ 979170 h 1405699"/>
              <a:gd name="connsiteX24422" fmla="*/ 2204847 w 2810446"/>
              <a:gd name="connsiteY24422" fmla="*/ 976027 h 1405699"/>
              <a:gd name="connsiteX24423" fmla="*/ 2201704 w 2810446"/>
              <a:gd name="connsiteY24423" fmla="*/ 979170 h 1405699"/>
              <a:gd name="connsiteX24424" fmla="*/ 2204847 w 2810446"/>
              <a:gd name="connsiteY24424" fmla="*/ 982313 h 1405699"/>
              <a:gd name="connsiteX24425" fmla="*/ 803529 w 2810446"/>
              <a:gd name="connsiteY24425" fmla="*/ 1290542 h 1405699"/>
              <a:gd name="connsiteX24426" fmla="*/ 806672 w 2810446"/>
              <a:gd name="connsiteY24426" fmla="*/ 1287399 h 1405699"/>
              <a:gd name="connsiteX24427" fmla="*/ 803529 w 2810446"/>
              <a:gd name="connsiteY24427" fmla="*/ 1284256 h 1405699"/>
              <a:gd name="connsiteX24428" fmla="*/ 800386 w 2810446"/>
              <a:gd name="connsiteY24428" fmla="*/ 1287399 h 1405699"/>
              <a:gd name="connsiteX24429" fmla="*/ 803529 w 2810446"/>
              <a:gd name="connsiteY24429" fmla="*/ 1290542 h 1405699"/>
              <a:gd name="connsiteX24430" fmla="*/ 794480 w 2810446"/>
              <a:gd name="connsiteY24430" fmla="*/ 1280922 h 1405699"/>
              <a:gd name="connsiteX24431" fmla="*/ 797624 w 2810446"/>
              <a:gd name="connsiteY24431" fmla="*/ 1277779 h 1405699"/>
              <a:gd name="connsiteX24432" fmla="*/ 794480 w 2810446"/>
              <a:gd name="connsiteY24432" fmla="*/ 1274636 h 1405699"/>
              <a:gd name="connsiteX24433" fmla="*/ 791337 w 2810446"/>
              <a:gd name="connsiteY24433" fmla="*/ 1277779 h 1405699"/>
              <a:gd name="connsiteX24434" fmla="*/ 794480 w 2810446"/>
              <a:gd name="connsiteY24434" fmla="*/ 1280922 h 1405699"/>
              <a:gd name="connsiteX24435" fmla="*/ 785527 w 2810446"/>
              <a:gd name="connsiteY24435" fmla="*/ 1271207 h 1405699"/>
              <a:gd name="connsiteX24436" fmla="*/ 788670 w 2810446"/>
              <a:gd name="connsiteY24436" fmla="*/ 1268063 h 1405699"/>
              <a:gd name="connsiteX24437" fmla="*/ 785527 w 2810446"/>
              <a:gd name="connsiteY24437" fmla="*/ 1264920 h 1405699"/>
              <a:gd name="connsiteX24438" fmla="*/ 782384 w 2810446"/>
              <a:gd name="connsiteY24438" fmla="*/ 1268063 h 1405699"/>
              <a:gd name="connsiteX24439" fmla="*/ 785527 w 2810446"/>
              <a:gd name="connsiteY24439" fmla="*/ 1271207 h 1405699"/>
              <a:gd name="connsiteX24440" fmla="*/ 776764 w 2810446"/>
              <a:gd name="connsiteY24440" fmla="*/ 1261301 h 1405699"/>
              <a:gd name="connsiteX24441" fmla="*/ 779907 w 2810446"/>
              <a:gd name="connsiteY24441" fmla="*/ 1258157 h 1405699"/>
              <a:gd name="connsiteX24442" fmla="*/ 776764 w 2810446"/>
              <a:gd name="connsiteY24442" fmla="*/ 1255014 h 1405699"/>
              <a:gd name="connsiteX24443" fmla="*/ 773621 w 2810446"/>
              <a:gd name="connsiteY24443" fmla="*/ 1258157 h 1405699"/>
              <a:gd name="connsiteX24444" fmla="*/ 776764 w 2810446"/>
              <a:gd name="connsiteY24444" fmla="*/ 1261301 h 1405699"/>
              <a:gd name="connsiteX24445" fmla="*/ 768191 w 2810446"/>
              <a:gd name="connsiteY24445" fmla="*/ 1251204 h 1405699"/>
              <a:gd name="connsiteX24446" fmla="*/ 771335 w 2810446"/>
              <a:gd name="connsiteY24446" fmla="*/ 1248061 h 1405699"/>
              <a:gd name="connsiteX24447" fmla="*/ 768191 w 2810446"/>
              <a:gd name="connsiteY24447" fmla="*/ 1244918 h 1405699"/>
              <a:gd name="connsiteX24448" fmla="*/ 765048 w 2810446"/>
              <a:gd name="connsiteY24448" fmla="*/ 1248061 h 1405699"/>
              <a:gd name="connsiteX24449" fmla="*/ 768191 w 2810446"/>
              <a:gd name="connsiteY24449" fmla="*/ 1251204 h 1405699"/>
              <a:gd name="connsiteX24450" fmla="*/ 759714 w 2810446"/>
              <a:gd name="connsiteY24450" fmla="*/ 1241108 h 1405699"/>
              <a:gd name="connsiteX24451" fmla="*/ 762857 w 2810446"/>
              <a:gd name="connsiteY24451" fmla="*/ 1237964 h 1405699"/>
              <a:gd name="connsiteX24452" fmla="*/ 759714 w 2810446"/>
              <a:gd name="connsiteY24452" fmla="*/ 1234821 h 1405699"/>
              <a:gd name="connsiteX24453" fmla="*/ 756571 w 2810446"/>
              <a:gd name="connsiteY24453" fmla="*/ 1237964 h 1405699"/>
              <a:gd name="connsiteX24454" fmla="*/ 759714 w 2810446"/>
              <a:gd name="connsiteY24454" fmla="*/ 1241108 h 1405699"/>
              <a:gd name="connsiteX24455" fmla="*/ 751427 w 2810446"/>
              <a:gd name="connsiteY24455" fmla="*/ 1230725 h 1405699"/>
              <a:gd name="connsiteX24456" fmla="*/ 754571 w 2810446"/>
              <a:gd name="connsiteY24456" fmla="*/ 1227582 h 1405699"/>
              <a:gd name="connsiteX24457" fmla="*/ 751427 w 2810446"/>
              <a:gd name="connsiteY24457" fmla="*/ 1224439 h 1405699"/>
              <a:gd name="connsiteX24458" fmla="*/ 748284 w 2810446"/>
              <a:gd name="connsiteY24458" fmla="*/ 1227582 h 1405699"/>
              <a:gd name="connsiteX24459" fmla="*/ 751427 w 2810446"/>
              <a:gd name="connsiteY24459" fmla="*/ 1230725 h 1405699"/>
              <a:gd name="connsiteX24460" fmla="*/ 743331 w 2810446"/>
              <a:gd name="connsiteY24460" fmla="*/ 1220343 h 1405699"/>
              <a:gd name="connsiteX24461" fmla="*/ 746474 w 2810446"/>
              <a:gd name="connsiteY24461" fmla="*/ 1217200 h 1405699"/>
              <a:gd name="connsiteX24462" fmla="*/ 743331 w 2810446"/>
              <a:gd name="connsiteY24462" fmla="*/ 1214057 h 1405699"/>
              <a:gd name="connsiteX24463" fmla="*/ 740188 w 2810446"/>
              <a:gd name="connsiteY24463" fmla="*/ 1217200 h 1405699"/>
              <a:gd name="connsiteX24464" fmla="*/ 743331 w 2810446"/>
              <a:gd name="connsiteY24464" fmla="*/ 1220343 h 1405699"/>
              <a:gd name="connsiteX24465" fmla="*/ 573405 w 2810446"/>
              <a:gd name="connsiteY24465" fmla="*/ 782288 h 1405699"/>
              <a:gd name="connsiteX24466" fmla="*/ 576548 w 2810446"/>
              <a:gd name="connsiteY24466" fmla="*/ 779145 h 1405699"/>
              <a:gd name="connsiteX24467" fmla="*/ 573405 w 2810446"/>
              <a:gd name="connsiteY24467" fmla="*/ 776002 h 1405699"/>
              <a:gd name="connsiteX24468" fmla="*/ 570262 w 2810446"/>
              <a:gd name="connsiteY24468" fmla="*/ 779145 h 1405699"/>
              <a:gd name="connsiteX24469" fmla="*/ 573405 w 2810446"/>
              <a:gd name="connsiteY24469" fmla="*/ 782288 h 1405699"/>
              <a:gd name="connsiteX24470" fmla="*/ 572357 w 2810446"/>
              <a:gd name="connsiteY24470" fmla="*/ 769049 h 1405699"/>
              <a:gd name="connsiteX24471" fmla="*/ 575501 w 2810446"/>
              <a:gd name="connsiteY24471" fmla="*/ 765905 h 1405699"/>
              <a:gd name="connsiteX24472" fmla="*/ 572357 w 2810446"/>
              <a:gd name="connsiteY24472" fmla="*/ 762762 h 1405699"/>
              <a:gd name="connsiteX24473" fmla="*/ 569214 w 2810446"/>
              <a:gd name="connsiteY24473" fmla="*/ 765905 h 1405699"/>
              <a:gd name="connsiteX24474" fmla="*/ 572357 w 2810446"/>
              <a:gd name="connsiteY24474" fmla="*/ 769049 h 1405699"/>
              <a:gd name="connsiteX24475" fmla="*/ 571500 w 2810446"/>
              <a:gd name="connsiteY24475" fmla="*/ 755904 h 1405699"/>
              <a:gd name="connsiteX24476" fmla="*/ 574643 w 2810446"/>
              <a:gd name="connsiteY24476" fmla="*/ 752761 h 1405699"/>
              <a:gd name="connsiteX24477" fmla="*/ 571500 w 2810446"/>
              <a:gd name="connsiteY24477" fmla="*/ 749618 h 1405699"/>
              <a:gd name="connsiteX24478" fmla="*/ 568357 w 2810446"/>
              <a:gd name="connsiteY24478" fmla="*/ 752761 h 1405699"/>
              <a:gd name="connsiteX24479" fmla="*/ 571500 w 2810446"/>
              <a:gd name="connsiteY24479" fmla="*/ 755904 h 1405699"/>
              <a:gd name="connsiteX24480" fmla="*/ 570929 w 2810446"/>
              <a:gd name="connsiteY24480" fmla="*/ 742664 h 1405699"/>
              <a:gd name="connsiteX24481" fmla="*/ 574072 w 2810446"/>
              <a:gd name="connsiteY24481" fmla="*/ 739521 h 1405699"/>
              <a:gd name="connsiteX24482" fmla="*/ 570929 w 2810446"/>
              <a:gd name="connsiteY24482" fmla="*/ 736378 h 1405699"/>
              <a:gd name="connsiteX24483" fmla="*/ 567785 w 2810446"/>
              <a:gd name="connsiteY24483" fmla="*/ 739521 h 1405699"/>
              <a:gd name="connsiteX24484" fmla="*/ 570929 w 2810446"/>
              <a:gd name="connsiteY24484" fmla="*/ 742664 h 1405699"/>
              <a:gd name="connsiteX24485" fmla="*/ 570452 w 2810446"/>
              <a:gd name="connsiteY24485" fmla="*/ 729425 h 1405699"/>
              <a:gd name="connsiteX24486" fmla="*/ 573596 w 2810446"/>
              <a:gd name="connsiteY24486" fmla="*/ 726281 h 1405699"/>
              <a:gd name="connsiteX24487" fmla="*/ 570452 w 2810446"/>
              <a:gd name="connsiteY24487" fmla="*/ 723138 h 1405699"/>
              <a:gd name="connsiteX24488" fmla="*/ 567309 w 2810446"/>
              <a:gd name="connsiteY24488" fmla="*/ 726281 h 1405699"/>
              <a:gd name="connsiteX24489" fmla="*/ 570452 w 2810446"/>
              <a:gd name="connsiteY24489" fmla="*/ 729425 h 1405699"/>
              <a:gd name="connsiteX24490" fmla="*/ 570262 w 2810446"/>
              <a:gd name="connsiteY24490" fmla="*/ 716185 h 1405699"/>
              <a:gd name="connsiteX24491" fmla="*/ 573405 w 2810446"/>
              <a:gd name="connsiteY24491" fmla="*/ 713042 h 1405699"/>
              <a:gd name="connsiteX24492" fmla="*/ 570262 w 2810446"/>
              <a:gd name="connsiteY24492" fmla="*/ 709898 h 1405699"/>
              <a:gd name="connsiteX24493" fmla="*/ 567119 w 2810446"/>
              <a:gd name="connsiteY24493" fmla="*/ 713042 h 1405699"/>
              <a:gd name="connsiteX24494" fmla="*/ 570262 w 2810446"/>
              <a:gd name="connsiteY24494" fmla="*/ 716185 h 1405699"/>
              <a:gd name="connsiteX24495" fmla="*/ 570262 w 2810446"/>
              <a:gd name="connsiteY24495" fmla="*/ 702945 h 1405699"/>
              <a:gd name="connsiteX24496" fmla="*/ 573405 w 2810446"/>
              <a:gd name="connsiteY24496" fmla="*/ 699802 h 1405699"/>
              <a:gd name="connsiteX24497" fmla="*/ 570262 w 2810446"/>
              <a:gd name="connsiteY24497" fmla="*/ 696659 h 1405699"/>
              <a:gd name="connsiteX24498" fmla="*/ 567119 w 2810446"/>
              <a:gd name="connsiteY24498" fmla="*/ 699802 h 1405699"/>
              <a:gd name="connsiteX24499" fmla="*/ 570262 w 2810446"/>
              <a:gd name="connsiteY24499" fmla="*/ 702945 h 1405699"/>
              <a:gd name="connsiteX24500" fmla="*/ 570452 w 2810446"/>
              <a:gd name="connsiteY24500" fmla="*/ 689705 h 1405699"/>
              <a:gd name="connsiteX24501" fmla="*/ 573596 w 2810446"/>
              <a:gd name="connsiteY24501" fmla="*/ 686562 h 1405699"/>
              <a:gd name="connsiteX24502" fmla="*/ 570452 w 2810446"/>
              <a:gd name="connsiteY24502" fmla="*/ 683419 h 1405699"/>
              <a:gd name="connsiteX24503" fmla="*/ 567309 w 2810446"/>
              <a:gd name="connsiteY24503" fmla="*/ 686562 h 1405699"/>
              <a:gd name="connsiteX24504" fmla="*/ 570452 w 2810446"/>
              <a:gd name="connsiteY24504" fmla="*/ 689705 h 1405699"/>
              <a:gd name="connsiteX24505" fmla="*/ 570929 w 2810446"/>
              <a:gd name="connsiteY24505" fmla="*/ 676561 h 1405699"/>
              <a:gd name="connsiteX24506" fmla="*/ 574072 w 2810446"/>
              <a:gd name="connsiteY24506" fmla="*/ 673418 h 1405699"/>
              <a:gd name="connsiteX24507" fmla="*/ 570929 w 2810446"/>
              <a:gd name="connsiteY24507" fmla="*/ 670274 h 1405699"/>
              <a:gd name="connsiteX24508" fmla="*/ 567785 w 2810446"/>
              <a:gd name="connsiteY24508" fmla="*/ 673418 h 1405699"/>
              <a:gd name="connsiteX24509" fmla="*/ 570929 w 2810446"/>
              <a:gd name="connsiteY24509" fmla="*/ 676561 h 1405699"/>
              <a:gd name="connsiteX24510" fmla="*/ 571500 w 2810446"/>
              <a:gd name="connsiteY24510" fmla="*/ 663321 h 1405699"/>
              <a:gd name="connsiteX24511" fmla="*/ 574643 w 2810446"/>
              <a:gd name="connsiteY24511" fmla="*/ 660178 h 1405699"/>
              <a:gd name="connsiteX24512" fmla="*/ 571500 w 2810446"/>
              <a:gd name="connsiteY24512" fmla="*/ 657035 h 1405699"/>
              <a:gd name="connsiteX24513" fmla="*/ 568357 w 2810446"/>
              <a:gd name="connsiteY24513" fmla="*/ 660178 h 1405699"/>
              <a:gd name="connsiteX24514" fmla="*/ 571500 w 2810446"/>
              <a:gd name="connsiteY24514" fmla="*/ 663321 h 1405699"/>
              <a:gd name="connsiteX24515" fmla="*/ 572357 w 2810446"/>
              <a:gd name="connsiteY24515" fmla="*/ 650081 h 1405699"/>
              <a:gd name="connsiteX24516" fmla="*/ 575501 w 2810446"/>
              <a:gd name="connsiteY24516" fmla="*/ 646938 h 1405699"/>
              <a:gd name="connsiteX24517" fmla="*/ 572357 w 2810446"/>
              <a:gd name="connsiteY24517" fmla="*/ 643795 h 1405699"/>
              <a:gd name="connsiteX24518" fmla="*/ 569214 w 2810446"/>
              <a:gd name="connsiteY24518" fmla="*/ 646938 h 1405699"/>
              <a:gd name="connsiteX24519" fmla="*/ 572357 w 2810446"/>
              <a:gd name="connsiteY24519" fmla="*/ 650081 h 1405699"/>
              <a:gd name="connsiteX24520" fmla="*/ 573405 w 2810446"/>
              <a:gd name="connsiteY24520" fmla="*/ 636937 h 1405699"/>
              <a:gd name="connsiteX24521" fmla="*/ 576548 w 2810446"/>
              <a:gd name="connsiteY24521" fmla="*/ 633794 h 1405699"/>
              <a:gd name="connsiteX24522" fmla="*/ 573405 w 2810446"/>
              <a:gd name="connsiteY24522" fmla="*/ 630650 h 1405699"/>
              <a:gd name="connsiteX24523" fmla="*/ 570262 w 2810446"/>
              <a:gd name="connsiteY24523" fmla="*/ 633794 h 1405699"/>
              <a:gd name="connsiteX24524" fmla="*/ 573405 w 2810446"/>
              <a:gd name="connsiteY24524" fmla="*/ 636937 h 1405699"/>
              <a:gd name="connsiteX24525" fmla="*/ 574643 w 2810446"/>
              <a:gd name="connsiteY24525" fmla="*/ 623792 h 1405699"/>
              <a:gd name="connsiteX24526" fmla="*/ 577787 w 2810446"/>
              <a:gd name="connsiteY24526" fmla="*/ 620649 h 1405699"/>
              <a:gd name="connsiteX24527" fmla="*/ 574643 w 2810446"/>
              <a:gd name="connsiteY24527" fmla="*/ 617506 h 1405699"/>
              <a:gd name="connsiteX24528" fmla="*/ 571500 w 2810446"/>
              <a:gd name="connsiteY24528" fmla="*/ 620649 h 1405699"/>
              <a:gd name="connsiteX24529" fmla="*/ 574643 w 2810446"/>
              <a:gd name="connsiteY24529" fmla="*/ 623792 h 1405699"/>
              <a:gd name="connsiteX24530" fmla="*/ 576072 w 2810446"/>
              <a:gd name="connsiteY24530" fmla="*/ 610648 h 1405699"/>
              <a:gd name="connsiteX24531" fmla="*/ 579215 w 2810446"/>
              <a:gd name="connsiteY24531" fmla="*/ 607505 h 1405699"/>
              <a:gd name="connsiteX24532" fmla="*/ 576072 w 2810446"/>
              <a:gd name="connsiteY24532" fmla="*/ 604361 h 1405699"/>
              <a:gd name="connsiteX24533" fmla="*/ 572929 w 2810446"/>
              <a:gd name="connsiteY24533" fmla="*/ 607505 h 1405699"/>
              <a:gd name="connsiteX24534" fmla="*/ 576072 w 2810446"/>
              <a:gd name="connsiteY24534" fmla="*/ 610648 h 1405699"/>
              <a:gd name="connsiteX24535" fmla="*/ 577787 w 2810446"/>
              <a:gd name="connsiteY24535" fmla="*/ 597503 h 1405699"/>
              <a:gd name="connsiteX24536" fmla="*/ 580930 w 2810446"/>
              <a:gd name="connsiteY24536" fmla="*/ 594360 h 1405699"/>
              <a:gd name="connsiteX24537" fmla="*/ 577787 w 2810446"/>
              <a:gd name="connsiteY24537" fmla="*/ 591217 h 1405699"/>
              <a:gd name="connsiteX24538" fmla="*/ 574643 w 2810446"/>
              <a:gd name="connsiteY24538" fmla="*/ 594360 h 1405699"/>
              <a:gd name="connsiteX24539" fmla="*/ 577787 w 2810446"/>
              <a:gd name="connsiteY24539" fmla="*/ 597503 h 1405699"/>
              <a:gd name="connsiteX24540" fmla="*/ 579596 w 2810446"/>
              <a:gd name="connsiteY24540" fmla="*/ 584359 h 1405699"/>
              <a:gd name="connsiteX24541" fmla="*/ 582740 w 2810446"/>
              <a:gd name="connsiteY24541" fmla="*/ 581216 h 1405699"/>
              <a:gd name="connsiteX24542" fmla="*/ 579596 w 2810446"/>
              <a:gd name="connsiteY24542" fmla="*/ 578072 h 1405699"/>
              <a:gd name="connsiteX24543" fmla="*/ 576453 w 2810446"/>
              <a:gd name="connsiteY24543" fmla="*/ 581216 h 1405699"/>
              <a:gd name="connsiteX24544" fmla="*/ 579596 w 2810446"/>
              <a:gd name="connsiteY24544" fmla="*/ 584359 h 1405699"/>
              <a:gd name="connsiteX24545" fmla="*/ 581692 w 2810446"/>
              <a:gd name="connsiteY24545" fmla="*/ 571310 h 1405699"/>
              <a:gd name="connsiteX24546" fmla="*/ 584835 w 2810446"/>
              <a:gd name="connsiteY24546" fmla="*/ 568166 h 1405699"/>
              <a:gd name="connsiteX24547" fmla="*/ 581692 w 2810446"/>
              <a:gd name="connsiteY24547" fmla="*/ 565023 h 1405699"/>
              <a:gd name="connsiteX24548" fmla="*/ 578549 w 2810446"/>
              <a:gd name="connsiteY24548" fmla="*/ 568166 h 1405699"/>
              <a:gd name="connsiteX24549" fmla="*/ 581692 w 2810446"/>
              <a:gd name="connsiteY24549" fmla="*/ 571310 h 1405699"/>
              <a:gd name="connsiteX24550" fmla="*/ 583978 w 2810446"/>
              <a:gd name="connsiteY24550" fmla="*/ 558260 h 1405699"/>
              <a:gd name="connsiteX24551" fmla="*/ 587121 w 2810446"/>
              <a:gd name="connsiteY24551" fmla="*/ 555117 h 1405699"/>
              <a:gd name="connsiteX24552" fmla="*/ 583978 w 2810446"/>
              <a:gd name="connsiteY24552" fmla="*/ 551974 h 1405699"/>
              <a:gd name="connsiteX24553" fmla="*/ 580835 w 2810446"/>
              <a:gd name="connsiteY24553" fmla="*/ 555117 h 1405699"/>
              <a:gd name="connsiteX24554" fmla="*/ 583978 w 2810446"/>
              <a:gd name="connsiteY24554" fmla="*/ 558260 h 1405699"/>
              <a:gd name="connsiteX24555" fmla="*/ 586454 w 2810446"/>
              <a:gd name="connsiteY24555" fmla="*/ 545306 h 1405699"/>
              <a:gd name="connsiteX24556" fmla="*/ 589598 w 2810446"/>
              <a:gd name="connsiteY24556" fmla="*/ 542163 h 1405699"/>
              <a:gd name="connsiteX24557" fmla="*/ 586454 w 2810446"/>
              <a:gd name="connsiteY24557" fmla="*/ 539020 h 1405699"/>
              <a:gd name="connsiteX24558" fmla="*/ 583311 w 2810446"/>
              <a:gd name="connsiteY24558" fmla="*/ 542163 h 1405699"/>
              <a:gd name="connsiteX24559" fmla="*/ 586454 w 2810446"/>
              <a:gd name="connsiteY24559" fmla="*/ 545306 h 1405699"/>
              <a:gd name="connsiteX24560" fmla="*/ 589121 w 2810446"/>
              <a:gd name="connsiteY24560" fmla="*/ 532352 h 1405699"/>
              <a:gd name="connsiteX24561" fmla="*/ 592265 w 2810446"/>
              <a:gd name="connsiteY24561" fmla="*/ 529209 h 1405699"/>
              <a:gd name="connsiteX24562" fmla="*/ 589121 w 2810446"/>
              <a:gd name="connsiteY24562" fmla="*/ 526066 h 1405699"/>
              <a:gd name="connsiteX24563" fmla="*/ 585978 w 2810446"/>
              <a:gd name="connsiteY24563" fmla="*/ 529209 h 1405699"/>
              <a:gd name="connsiteX24564" fmla="*/ 589121 w 2810446"/>
              <a:gd name="connsiteY24564" fmla="*/ 532352 h 1405699"/>
              <a:gd name="connsiteX24565" fmla="*/ 592074 w 2810446"/>
              <a:gd name="connsiteY24565" fmla="*/ 519398 h 1405699"/>
              <a:gd name="connsiteX24566" fmla="*/ 595217 w 2810446"/>
              <a:gd name="connsiteY24566" fmla="*/ 516255 h 1405699"/>
              <a:gd name="connsiteX24567" fmla="*/ 592074 w 2810446"/>
              <a:gd name="connsiteY24567" fmla="*/ 513112 h 1405699"/>
              <a:gd name="connsiteX24568" fmla="*/ 588931 w 2810446"/>
              <a:gd name="connsiteY24568" fmla="*/ 516255 h 1405699"/>
              <a:gd name="connsiteX24569" fmla="*/ 592074 w 2810446"/>
              <a:gd name="connsiteY24569" fmla="*/ 519398 h 1405699"/>
              <a:gd name="connsiteX24570" fmla="*/ 595122 w 2810446"/>
              <a:gd name="connsiteY24570" fmla="*/ 506540 h 1405699"/>
              <a:gd name="connsiteX24571" fmla="*/ 598265 w 2810446"/>
              <a:gd name="connsiteY24571" fmla="*/ 503396 h 1405699"/>
              <a:gd name="connsiteX24572" fmla="*/ 595122 w 2810446"/>
              <a:gd name="connsiteY24572" fmla="*/ 500253 h 1405699"/>
              <a:gd name="connsiteX24573" fmla="*/ 591979 w 2810446"/>
              <a:gd name="connsiteY24573" fmla="*/ 503396 h 1405699"/>
              <a:gd name="connsiteX24574" fmla="*/ 595122 w 2810446"/>
              <a:gd name="connsiteY24574" fmla="*/ 506540 h 1405699"/>
              <a:gd name="connsiteX24575" fmla="*/ 598456 w 2810446"/>
              <a:gd name="connsiteY24575" fmla="*/ 493776 h 1405699"/>
              <a:gd name="connsiteX24576" fmla="*/ 601599 w 2810446"/>
              <a:gd name="connsiteY24576" fmla="*/ 490633 h 1405699"/>
              <a:gd name="connsiteX24577" fmla="*/ 598456 w 2810446"/>
              <a:gd name="connsiteY24577" fmla="*/ 487490 h 1405699"/>
              <a:gd name="connsiteX24578" fmla="*/ 595313 w 2810446"/>
              <a:gd name="connsiteY24578" fmla="*/ 490633 h 1405699"/>
              <a:gd name="connsiteX24579" fmla="*/ 598456 w 2810446"/>
              <a:gd name="connsiteY24579" fmla="*/ 493776 h 1405699"/>
              <a:gd name="connsiteX24580" fmla="*/ 601980 w 2810446"/>
              <a:gd name="connsiteY24580" fmla="*/ 481013 h 1405699"/>
              <a:gd name="connsiteX24581" fmla="*/ 605123 w 2810446"/>
              <a:gd name="connsiteY24581" fmla="*/ 477869 h 1405699"/>
              <a:gd name="connsiteX24582" fmla="*/ 601980 w 2810446"/>
              <a:gd name="connsiteY24582" fmla="*/ 474726 h 1405699"/>
              <a:gd name="connsiteX24583" fmla="*/ 598837 w 2810446"/>
              <a:gd name="connsiteY24583" fmla="*/ 477869 h 1405699"/>
              <a:gd name="connsiteX24584" fmla="*/ 601980 w 2810446"/>
              <a:gd name="connsiteY24584" fmla="*/ 481013 h 1405699"/>
              <a:gd name="connsiteX24585" fmla="*/ 605600 w 2810446"/>
              <a:gd name="connsiteY24585" fmla="*/ 468344 h 1405699"/>
              <a:gd name="connsiteX24586" fmla="*/ 608743 w 2810446"/>
              <a:gd name="connsiteY24586" fmla="*/ 465201 h 1405699"/>
              <a:gd name="connsiteX24587" fmla="*/ 605600 w 2810446"/>
              <a:gd name="connsiteY24587" fmla="*/ 462058 h 1405699"/>
              <a:gd name="connsiteX24588" fmla="*/ 602456 w 2810446"/>
              <a:gd name="connsiteY24588" fmla="*/ 465201 h 1405699"/>
              <a:gd name="connsiteX24589" fmla="*/ 605600 w 2810446"/>
              <a:gd name="connsiteY24589" fmla="*/ 468344 h 1405699"/>
              <a:gd name="connsiteX24590" fmla="*/ 609505 w 2810446"/>
              <a:gd name="connsiteY24590" fmla="*/ 455676 h 1405699"/>
              <a:gd name="connsiteX24591" fmla="*/ 612648 w 2810446"/>
              <a:gd name="connsiteY24591" fmla="*/ 452533 h 1405699"/>
              <a:gd name="connsiteX24592" fmla="*/ 609505 w 2810446"/>
              <a:gd name="connsiteY24592" fmla="*/ 449390 h 1405699"/>
              <a:gd name="connsiteX24593" fmla="*/ 606362 w 2810446"/>
              <a:gd name="connsiteY24593" fmla="*/ 452533 h 1405699"/>
              <a:gd name="connsiteX24594" fmla="*/ 609505 w 2810446"/>
              <a:gd name="connsiteY24594" fmla="*/ 455676 h 1405699"/>
              <a:gd name="connsiteX24595" fmla="*/ 613601 w 2810446"/>
              <a:gd name="connsiteY24595" fmla="*/ 443103 h 1405699"/>
              <a:gd name="connsiteX24596" fmla="*/ 616744 w 2810446"/>
              <a:gd name="connsiteY24596" fmla="*/ 439960 h 1405699"/>
              <a:gd name="connsiteX24597" fmla="*/ 613601 w 2810446"/>
              <a:gd name="connsiteY24597" fmla="*/ 436817 h 1405699"/>
              <a:gd name="connsiteX24598" fmla="*/ 610457 w 2810446"/>
              <a:gd name="connsiteY24598" fmla="*/ 439960 h 1405699"/>
              <a:gd name="connsiteX24599" fmla="*/ 613601 w 2810446"/>
              <a:gd name="connsiteY24599" fmla="*/ 443103 h 1405699"/>
              <a:gd name="connsiteX24600" fmla="*/ 617982 w 2810446"/>
              <a:gd name="connsiteY24600" fmla="*/ 430625 h 1405699"/>
              <a:gd name="connsiteX24601" fmla="*/ 621125 w 2810446"/>
              <a:gd name="connsiteY24601" fmla="*/ 427482 h 1405699"/>
              <a:gd name="connsiteX24602" fmla="*/ 617982 w 2810446"/>
              <a:gd name="connsiteY24602" fmla="*/ 424339 h 1405699"/>
              <a:gd name="connsiteX24603" fmla="*/ 614839 w 2810446"/>
              <a:gd name="connsiteY24603" fmla="*/ 427482 h 1405699"/>
              <a:gd name="connsiteX24604" fmla="*/ 617982 w 2810446"/>
              <a:gd name="connsiteY24604" fmla="*/ 430625 h 1405699"/>
              <a:gd name="connsiteX24605" fmla="*/ 622459 w 2810446"/>
              <a:gd name="connsiteY24605" fmla="*/ 418148 h 1405699"/>
              <a:gd name="connsiteX24606" fmla="*/ 625602 w 2810446"/>
              <a:gd name="connsiteY24606" fmla="*/ 415004 h 1405699"/>
              <a:gd name="connsiteX24607" fmla="*/ 622459 w 2810446"/>
              <a:gd name="connsiteY24607" fmla="*/ 411861 h 1405699"/>
              <a:gd name="connsiteX24608" fmla="*/ 619315 w 2810446"/>
              <a:gd name="connsiteY24608" fmla="*/ 415004 h 1405699"/>
              <a:gd name="connsiteX24609" fmla="*/ 622459 w 2810446"/>
              <a:gd name="connsiteY24609" fmla="*/ 418148 h 1405699"/>
              <a:gd name="connsiteX24610" fmla="*/ 627126 w 2810446"/>
              <a:gd name="connsiteY24610" fmla="*/ 405765 h 1405699"/>
              <a:gd name="connsiteX24611" fmla="*/ 630269 w 2810446"/>
              <a:gd name="connsiteY24611" fmla="*/ 402622 h 1405699"/>
              <a:gd name="connsiteX24612" fmla="*/ 627126 w 2810446"/>
              <a:gd name="connsiteY24612" fmla="*/ 399479 h 1405699"/>
              <a:gd name="connsiteX24613" fmla="*/ 623983 w 2810446"/>
              <a:gd name="connsiteY24613" fmla="*/ 402622 h 1405699"/>
              <a:gd name="connsiteX24614" fmla="*/ 627126 w 2810446"/>
              <a:gd name="connsiteY24614" fmla="*/ 405765 h 1405699"/>
              <a:gd name="connsiteX24615" fmla="*/ 659225 w 2810446"/>
              <a:gd name="connsiteY24615" fmla="*/ 333280 h 1405699"/>
              <a:gd name="connsiteX24616" fmla="*/ 662369 w 2810446"/>
              <a:gd name="connsiteY24616" fmla="*/ 330137 h 1405699"/>
              <a:gd name="connsiteX24617" fmla="*/ 659225 w 2810446"/>
              <a:gd name="connsiteY24617" fmla="*/ 326993 h 1405699"/>
              <a:gd name="connsiteX24618" fmla="*/ 656082 w 2810446"/>
              <a:gd name="connsiteY24618" fmla="*/ 330137 h 1405699"/>
              <a:gd name="connsiteX24619" fmla="*/ 659225 w 2810446"/>
              <a:gd name="connsiteY24619" fmla="*/ 333280 h 1405699"/>
              <a:gd name="connsiteX24620" fmla="*/ 665321 w 2810446"/>
              <a:gd name="connsiteY24620" fmla="*/ 321469 h 1405699"/>
              <a:gd name="connsiteX24621" fmla="*/ 668465 w 2810446"/>
              <a:gd name="connsiteY24621" fmla="*/ 318325 h 1405699"/>
              <a:gd name="connsiteX24622" fmla="*/ 665321 w 2810446"/>
              <a:gd name="connsiteY24622" fmla="*/ 315182 h 1405699"/>
              <a:gd name="connsiteX24623" fmla="*/ 662178 w 2810446"/>
              <a:gd name="connsiteY24623" fmla="*/ 318325 h 1405699"/>
              <a:gd name="connsiteX24624" fmla="*/ 665321 w 2810446"/>
              <a:gd name="connsiteY24624" fmla="*/ 321469 h 1405699"/>
              <a:gd name="connsiteX24625" fmla="*/ 671513 w 2810446"/>
              <a:gd name="connsiteY24625" fmla="*/ 309753 h 1405699"/>
              <a:gd name="connsiteX24626" fmla="*/ 674656 w 2810446"/>
              <a:gd name="connsiteY24626" fmla="*/ 306610 h 1405699"/>
              <a:gd name="connsiteX24627" fmla="*/ 671513 w 2810446"/>
              <a:gd name="connsiteY24627" fmla="*/ 303467 h 1405699"/>
              <a:gd name="connsiteX24628" fmla="*/ 668369 w 2810446"/>
              <a:gd name="connsiteY24628" fmla="*/ 306610 h 1405699"/>
              <a:gd name="connsiteX24629" fmla="*/ 671513 w 2810446"/>
              <a:gd name="connsiteY24629" fmla="*/ 309753 h 1405699"/>
              <a:gd name="connsiteX24630" fmla="*/ 677894 w 2810446"/>
              <a:gd name="connsiteY24630" fmla="*/ 298228 h 1405699"/>
              <a:gd name="connsiteX24631" fmla="*/ 681038 w 2810446"/>
              <a:gd name="connsiteY24631" fmla="*/ 295085 h 1405699"/>
              <a:gd name="connsiteX24632" fmla="*/ 677894 w 2810446"/>
              <a:gd name="connsiteY24632" fmla="*/ 291941 h 1405699"/>
              <a:gd name="connsiteX24633" fmla="*/ 674751 w 2810446"/>
              <a:gd name="connsiteY24633" fmla="*/ 295085 h 1405699"/>
              <a:gd name="connsiteX24634" fmla="*/ 677894 w 2810446"/>
              <a:gd name="connsiteY24634" fmla="*/ 298228 h 1405699"/>
              <a:gd name="connsiteX24635" fmla="*/ 684467 w 2810446"/>
              <a:gd name="connsiteY24635" fmla="*/ 286703 h 1405699"/>
              <a:gd name="connsiteX24636" fmla="*/ 687610 w 2810446"/>
              <a:gd name="connsiteY24636" fmla="*/ 283559 h 1405699"/>
              <a:gd name="connsiteX24637" fmla="*/ 684467 w 2810446"/>
              <a:gd name="connsiteY24637" fmla="*/ 280416 h 1405699"/>
              <a:gd name="connsiteX24638" fmla="*/ 681323 w 2810446"/>
              <a:gd name="connsiteY24638" fmla="*/ 283559 h 1405699"/>
              <a:gd name="connsiteX24639" fmla="*/ 684467 w 2810446"/>
              <a:gd name="connsiteY24639" fmla="*/ 286703 h 1405699"/>
              <a:gd name="connsiteX24640" fmla="*/ 691229 w 2810446"/>
              <a:gd name="connsiteY24640" fmla="*/ 275368 h 1405699"/>
              <a:gd name="connsiteX24641" fmla="*/ 694373 w 2810446"/>
              <a:gd name="connsiteY24641" fmla="*/ 272225 h 1405699"/>
              <a:gd name="connsiteX24642" fmla="*/ 691229 w 2810446"/>
              <a:gd name="connsiteY24642" fmla="*/ 269081 h 1405699"/>
              <a:gd name="connsiteX24643" fmla="*/ 688086 w 2810446"/>
              <a:gd name="connsiteY24643" fmla="*/ 272225 h 1405699"/>
              <a:gd name="connsiteX24644" fmla="*/ 691229 w 2810446"/>
              <a:gd name="connsiteY24644" fmla="*/ 275368 h 1405699"/>
              <a:gd name="connsiteX24645" fmla="*/ 705231 w 2810446"/>
              <a:gd name="connsiteY24645" fmla="*/ 252889 h 1405699"/>
              <a:gd name="connsiteX24646" fmla="*/ 708374 w 2810446"/>
              <a:gd name="connsiteY24646" fmla="*/ 249746 h 1405699"/>
              <a:gd name="connsiteX24647" fmla="*/ 705231 w 2810446"/>
              <a:gd name="connsiteY24647" fmla="*/ 246602 h 1405699"/>
              <a:gd name="connsiteX24648" fmla="*/ 702088 w 2810446"/>
              <a:gd name="connsiteY24648" fmla="*/ 249746 h 1405699"/>
              <a:gd name="connsiteX24649" fmla="*/ 705231 w 2810446"/>
              <a:gd name="connsiteY24649" fmla="*/ 252889 h 1405699"/>
              <a:gd name="connsiteX24650" fmla="*/ 712470 w 2810446"/>
              <a:gd name="connsiteY24650" fmla="*/ 241840 h 1405699"/>
              <a:gd name="connsiteX24651" fmla="*/ 715613 w 2810446"/>
              <a:gd name="connsiteY24651" fmla="*/ 238697 h 1405699"/>
              <a:gd name="connsiteX24652" fmla="*/ 712470 w 2810446"/>
              <a:gd name="connsiteY24652" fmla="*/ 235553 h 1405699"/>
              <a:gd name="connsiteX24653" fmla="*/ 709327 w 2810446"/>
              <a:gd name="connsiteY24653" fmla="*/ 238697 h 1405699"/>
              <a:gd name="connsiteX24654" fmla="*/ 712470 w 2810446"/>
              <a:gd name="connsiteY24654" fmla="*/ 241840 h 1405699"/>
              <a:gd name="connsiteX24655" fmla="*/ 719995 w 2810446"/>
              <a:gd name="connsiteY24655" fmla="*/ 230886 h 1405699"/>
              <a:gd name="connsiteX24656" fmla="*/ 723138 w 2810446"/>
              <a:gd name="connsiteY24656" fmla="*/ 227743 h 1405699"/>
              <a:gd name="connsiteX24657" fmla="*/ 719995 w 2810446"/>
              <a:gd name="connsiteY24657" fmla="*/ 224600 h 1405699"/>
              <a:gd name="connsiteX24658" fmla="*/ 716852 w 2810446"/>
              <a:gd name="connsiteY24658" fmla="*/ 227743 h 1405699"/>
              <a:gd name="connsiteX24659" fmla="*/ 719995 w 2810446"/>
              <a:gd name="connsiteY24659" fmla="*/ 230886 h 1405699"/>
              <a:gd name="connsiteX24660" fmla="*/ 727615 w 2810446"/>
              <a:gd name="connsiteY24660" fmla="*/ 220123 h 1405699"/>
              <a:gd name="connsiteX24661" fmla="*/ 730758 w 2810446"/>
              <a:gd name="connsiteY24661" fmla="*/ 216980 h 1405699"/>
              <a:gd name="connsiteX24662" fmla="*/ 727615 w 2810446"/>
              <a:gd name="connsiteY24662" fmla="*/ 213836 h 1405699"/>
              <a:gd name="connsiteX24663" fmla="*/ 724472 w 2810446"/>
              <a:gd name="connsiteY24663" fmla="*/ 216980 h 1405699"/>
              <a:gd name="connsiteX24664" fmla="*/ 727615 w 2810446"/>
              <a:gd name="connsiteY24664" fmla="*/ 220123 h 1405699"/>
              <a:gd name="connsiteX24665" fmla="*/ 735330 w 2810446"/>
              <a:gd name="connsiteY24665" fmla="*/ 209455 h 1405699"/>
              <a:gd name="connsiteX24666" fmla="*/ 738473 w 2810446"/>
              <a:gd name="connsiteY24666" fmla="*/ 206312 h 1405699"/>
              <a:gd name="connsiteX24667" fmla="*/ 735330 w 2810446"/>
              <a:gd name="connsiteY24667" fmla="*/ 203168 h 1405699"/>
              <a:gd name="connsiteX24668" fmla="*/ 732187 w 2810446"/>
              <a:gd name="connsiteY24668" fmla="*/ 206312 h 1405699"/>
              <a:gd name="connsiteX24669" fmla="*/ 735330 w 2810446"/>
              <a:gd name="connsiteY24669" fmla="*/ 209455 h 1405699"/>
              <a:gd name="connsiteX24670" fmla="*/ 785527 w 2810446"/>
              <a:gd name="connsiteY24670" fmla="*/ 148019 h 1405699"/>
              <a:gd name="connsiteX24671" fmla="*/ 788670 w 2810446"/>
              <a:gd name="connsiteY24671" fmla="*/ 144875 h 1405699"/>
              <a:gd name="connsiteX24672" fmla="*/ 785527 w 2810446"/>
              <a:gd name="connsiteY24672" fmla="*/ 141732 h 1405699"/>
              <a:gd name="connsiteX24673" fmla="*/ 782384 w 2810446"/>
              <a:gd name="connsiteY24673" fmla="*/ 144875 h 1405699"/>
              <a:gd name="connsiteX24674" fmla="*/ 785527 w 2810446"/>
              <a:gd name="connsiteY24674" fmla="*/ 148019 h 1405699"/>
              <a:gd name="connsiteX24675" fmla="*/ 794480 w 2810446"/>
              <a:gd name="connsiteY24675" fmla="*/ 138208 h 1405699"/>
              <a:gd name="connsiteX24676" fmla="*/ 797624 w 2810446"/>
              <a:gd name="connsiteY24676" fmla="*/ 135065 h 1405699"/>
              <a:gd name="connsiteX24677" fmla="*/ 794480 w 2810446"/>
              <a:gd name="connsiteY24677" fmla="*/ 131921 h 1405699"/>
              <a:gd name="connsiteX24678" fmla="*/ 791337 w 2810446"/>
              <a:gd name="connsiteY24678" fmla="*/ 135065 h 1405699"/>
              <a:gd name="connsiteX24679" fmla="*/ 794480 w 2810446"/>
              <a:gd name="connsiteY24679" fmla="*/ 138208 h 1405699"/>
              <a:gd name="connsiteX24680" fmla="*/ 803529 w 2810446"/>
              <a:gd name="connsiteY24680" fmla="*/ 128588 h 1405699"/>
              <a:gd name="connsiteX24681" fmla="*/ 806672 w 2810446"/>
              <a:gd name="connsiteY24681" fmla="*/ 125444 h 1405699"/>
              <a:gd name="connsiteX24682" fmla="*/ 803529 w 2810446"/>
              <a:gd name="connsiteY24682" fmla="*/ 122301 h 1405699"/>
              <a:gd name="connsiteX24683" fmla="*/ 800386 w 2810446"/>
              <a:gd name="connsiteY24683" fmla="*/ 125444 h 1405699"/>
              <a:gd name="connsiteX24684" fmla="*/ 803529 w 2810446"/>
              <a:gd name="connsiteY24684" fmla="*/ 128588 h 1405699"/>
              <a:gd name="connsiteX24685" fmla="*/ 812768 w 2810446"/>
              <a:gd name="connsiteY24685" fmla="*/ 119063 h 1405699"/>
              <a:gd name="connsiteX24686" fmla="*/ 815912 w 2810446"/>
              <a:gd name="connsiteY24686" fmla="*/ 115919 h 1405699"/>
              <a:gd name="connsiteX24687" fmla="*/ 812768 w 2810446"/>
              <a:gd name="connsiteY24687" fmla="*/ 112776 h 1405699"/>
              <a:gd name="connsiteX24688" fmla="*/ 809625 w 2810446"/>
              <a:gd name="connsiteY24688" fmla="*/ 115919 h 1405699"/>
              <a:gd name="connsiteX24689" fmla="*/ 812768 w 2810446"/>
              <a:gd name="connsiteY24689" fmla="*/ 119063 h 1405699"/>
              <a:gd name="connsiteX24690" fmla="*/ 822198 w 2810446"/>
              <a:gd name="connsiteY24690" fmla="*/ 109728 h 1405699"/>
              <a:gd name="connsiteX24691" fmla="*/ 825341 w 2810446"/>
              <a:gd name="connsiteY24691" fmla="*/ 106585 h 1405699"/>
              <a:gd name="connsiteX24692" fmla="*/ 822198 w 2810446"/>
              <a:gd name="connsiteY24692" fmla="*/ 103442 h 1405699"/>
              <a:gd name="connsiteX24693" fmla="*/ 819055 w 2810446"/>
              <a:gd name="connsiteY24693" fmla="*/ 106585 h 1405699"/>
              <a:gd name="connsiteX24694" fmla="*/ 822198 w 2810446"/>
              <a:gd name="connsiteY24694" fmla="*/ 109728 h 1405699"/>
              <a:gd name="connsiteX24695" fmla="*/ 831723 w 2810446"/>
              <a:gd name="connsiteY24695" fmla="*/ 100584 h 1405699"/>
              <a:gd name="connsiteX24696" fmla="*/ 834866 w 2810446"/>
              <a:gd name="connsiteY24696" fmla="*/ 97441 h 1405699"/>
              <a:gd name="connsiteX24697" fmla="*/ 831723 w 2810446"/>
              <a:gd name="connsiteY24697" fmla="*/ 94298 h 1405699"/>
              <a:gd name="connsiteX24698" fmla="*/ 828580 w 2810446"/>
              <a:gd name="connsiteY24698" fmla="*/ 97441 h 1405699"/>
              <a:gd name="connsiteX24699" fmla="*/ 831723 w 2810446"/>
              <a:gd name="connsiteY24699" fmla="*/ 100584 h 1405699"/>
              <a:gd name="connsiteX24700" fmla="*/ 841343 w 2810446"/>
              <a:gd name="connsiteY24700" fmla="*/ 91535 h 1405699"/>
              <a:gd name="connsiteX24701" fmla="*/ 844487 w 2810446"/>
              <a:gd name="connsiteY24701" fmla="*/ 88392 h 1405699"/>
              <a:gd name="connsiteX24702" fmla="*/ 841343 w 2810446"/>
              <a:gd name="connsiteY24702" fmla="*/ 85249 h 1405699"/>
              <a:gd name="connsiteX24703" fmla="*/ 838200 w 2810446"/>
              <a:gd name="connsiteY24703" fmla="*/ 88392 h 1405699"/>
              <a:gd name="connsiteX24704" fmla="*/ 841343 w 2810446"/>
              <a:gd name="connsiteY24704" fmla="*/ 91535 h 1405699"/>
              <a:gd name="connsiteX24705" fmla="*/ 851154 w 2810446"/>
              <a:gd name="connsiteY24705" fmla="*/ 82677 h 1405699"/>
              <a:gd name="connsiteX24706" fmla="*/ 854297 w 2810446"/>
              <a:gd name="connsiteY24706" fmla="*/ 79534 h 1405699"/>
              <a:gd name="connsiteX24707" fmla="*/ 851154 w 2810446"/>
              <a:gd name="connsiteY24707" fmla="*/ 76391 h 1405699"/>
              <a:gd name="connsiteX24708" fmla="*/ 848011 w 2810446"/>
              <a:gd name="connsiteY24708" fmla="*/ 79534 h 1405699"/>
              <a:gd name="connsiteX24709" fmla="*/ 851154 w 2810446"/>
              <a:gd name="connsiteY24709" fmla="*/ 82677 h 1405699"/>
              <a:gd name="connsiteX24710" fmla="*/ 861060 w 2810446"/>
              <a:gd name="connsiteY24710" fmla="*/ 73914 h 1405699"/>
              <a:gd name="connsiteX24711" fmla="*/ 864203 w 2810446"/>
              <a:gd name="connsiteY24711" fmla="*/ 70771 h 1405699"/>
              <a:gd name="connsiteX24712" fmla="*/ 861060 w 2810446"/>
              <a:gd name="connsiteY24712" fmla="*/ 67628 h 1405699"/>
              <a:gd name="connsiteX24713" fmla="*/ 857917 w 2810446"/>
              <a:gd name="connsiteY24713" fmla="*/ 70771 h 1405699"/>
              <a:gd name="connsiteX24714" fmla="*/ 861060 w 2810446"/>
              <a:gd name="connsiteY24714" fmla="*/ 73914 h 1405699"/>
              <a:gd name="connsiteX24715" fmla="*/ 871157 w 2810446"/>
              <a:gd name="connsiteY24715" fmla="*/ 65342 h 1405699"/>
              <a:gd name="connsiteX24716" fmla="*/ 874300 w 2810446"/>
              <a:gd name="connsiteY24716" fmla="*/ 62198 h 1405699"/>
              <a:gd name="connsiteX24717" fmla="*/ 871157 w 2810446"/>
              <a:gd name="connsiteY24717" fmla="*/ 59055 h 1405699"/>
              <a:gd name="connsiteX24718" fmla="*/ 868013 w 2810446"/>
              <a:gd name="connsiteY24718" fmla="*/ 62198 h 1405699"/>
              <a:gd name="connsiteX24719" fmla="*/ 871157 w 2810446"/>
              <a:gd name="connsiteY24719" fmla="*/ 65342 h 1405699"/>
              <a:gd name="connsiteX24720" fmla="*/ 881348 w 2810446"/>
              <a:gd name="connsiteY24720" fmla="*/ 56960 h 1405699"/>
              <a:gd name="connsiteX24721" fmla="*/ 884492 w 2810446"/>
              <a:gd name="connsiteY24721" fmla="*/ 53816 h 1405699"/>
              <a:gd name="connsiteX24722" fmla="*/ 881348 w 2810446"/>
              <a:gd name="connsiteY24722" fmla="*/ 50673 h 1405699"/>
              <a:gd name="connsiteX24723" fmla="*/ 878205 w 2810446"/>
              <a:gd name="connsiteY24723" fmla="*/ 53816 h 1405699"/>
              <a:gd name="connsiteX24724" fmla="*/ 881348 w 2810446"/>
              <a:gd name="connsiteY24724" fmla="*/ 56960 h 1405699"/>
              <a:gd name="connsiteX24725" fmla="*/ 891731 w 2810446"/>
              <a:gd name="connsiteY24725" fmla="*/ 48673 h 1405699"/>
              <a:gd name="connsiteX24726" fmla="*/ 894874 w 2810446"/>
              <a:gd name="connsiteY24726" fmla="*/ 45530 h 1405699"/>
              <a:gd name="connsiteX24727" fmla="*/ 891731 w 2810446"/>
              <a:gd name="connsiteY24727" fmla="*/ 42386 h 1405699"/>
              <a:gd name="connsiteX24728" fmla="*/ 888587 w 2810446"/>
              <a:gd name="connsiteY24728" fmla="*/ 45530 h 1405699"/>
              <a:gd name="connsiteX24729" fmla="*/ 891731 w 2810446"/>
              <a:gd name="connsiteY24729" fmla="*/ 48673 h 1405699"/>
              <a:gd name="connsiteX24730" fmla="*/ 902208 w 2810446"/>
              <a:gd name="connsiteY24730" fmla="*/ 40672 h 1405699"/>
              <a:gd name="connsiteX24731" fmla="*/ 905351 w 2810446"/>
              <a:gd name="connsiteY24731" fmla="*/ 37529 h 1405699"/>
              <a:gd name="connsiteX24732" fmla="*/ 902208 w 2810446"/>
              <a:gd name="connsiteY24732" fmla="*/ 34385 h 1405699"/>
              <a:gd name="connsiteX24733" fmla="*/ 899065 w 2810446"/>
              <a:gd name="connsiteY24733" fmla="*/ 37529 h 1405699"/>
              <a:gd name="connsiteX24734" fmla="*/ 902208 w 2810446"/>
              <a:gd name="connsiteY24734" fmla="*/ 40672 h 1405699"/>
              <a:gd name="connsiteX24735" fmla="*/ 2048066 w 2810446"/>
              <a:gd name="connsiteY24735" fmla="*/ 162878 h 1405699"/>
              <a:gd name="connsiteX24736" fmla="*/ 2051209 w 2810446"/>
              <a:gd name="connsiteY24736" fmla="*/ 159734 h 1405699"/>
              <a:gd name="connsiteX24737" fmla="*/ 2048066 w 2810446"/>
              <a:gd name="connsiteY24737" fmla="*/ 156591 h 1405699"/>
              <a:gd name="connsiteX24738" fmla="*/ 2044922 w 2810446"/>
              <a:gd name="connsiteY24738" fmla="*/ 159734 h 1405699"/>
              <a:gd name="connsiteX24739" fmla="*/ 2048066 w 2810446"/>
              <a:gd name="connsiteY24739" fmla="*/ 162878 h 1405699"/>
              <a:gd name="connsiteX24740" fmla="*/ 2056638 w 2810446"/>
              <a:gd name="connsiteY24740" fmla="*/ 172974 h 1405699"/>
              <a:gd name="connsiteX24741" fmla="*/ 2059781 w 2810446"/>
              <a:gd name="connsiteY24741" fmla="*/ 169831 h 1405699"/>
              <a:gd name="connsiteX24742" fmla="*/ 2056638 w 2810446"/>
              <a:gd name="connsiteY24742" fmla="*/ 166688 h 1405699"/>
              <a:gd name="connsiteX24743" fmla="*/ 2053495 w 2810446"/>
              <a:gd name="connsiteY24743" fmla="*/ 169831 h 1405699"/>
              <a:gd name="connsiteX24744" fmla="*/ 2056638 w 2810446"/>
              <a:gd name="connsiteY24744" fmla="*/ 172974 h 1405699"/>
              <a:gd name="connsiteX24745" fmla="*/ 2065020 w 2810446"/>
              <a:gd name="connsiteY24745" fmla="*/ 183261 h 1405699"/>
              <a:gd name="connsiteX24746" fmla="*/ 2068163 w 2810446"/>
              <a:gd name="connsiteY24746" fmla="*/ 180118 h 1405699"/>
              <a:gd name="connsiteX24747" fmla="*/ 2065020 w 2810446"/>
              <a:gd name="connsiteY24747" fmla="*/ 176975 h 1405699"/>
              <a:gd name="connsiteX24748" fmla="*/ 2061877 w 2810446"/>
              <a:gd name="connsiteY24748" fmla="*/ 180118 h 1405699"/>
              <a:gd name="connsiteX24749" fmla="*/ 2065020 w 2810446"/>
              <a:gd name="connsiteY24749" fmla="*/ 183261 h 1405699"/>
              <a:gd name="connsiteX24750" fmla="*/ 2073212 w 2810446"/>
              <a:gd name="connsiteY24750" fmla="*/ 193643 h 1405699"/>
              <a:gd name="connsiteX24751" fmla="*/ 2076355 w 2810446"/>
              <a:gd name="connsiteY24751" fmla="*/ 190500 h 1405699"/>
              <a:gd name="connsiteX24752" fmla="*/ 2073212 w 2810446"/>
              <a:gd name="connsiteY24752" fmla="*/ 187357 h 1405699"/>
              <a:gd name="connsiteX24753" fmla="*/ 2070068 w 2810446"/>
              <a:gd name="connsiteY24753" fmla="*/ 190500 h 1405699"/>
              <a:gd name="connsiteX24754" fmla="*/ 2073212 w 2810446"/>
              <a:gd name="connsiteY24754" fmla="*/ 193643 h 1405699"/>
              <a:gd name="connsiteX24755" fmla="*/ 2081213 w 2810446"/>
              <a:gd name="connsiteY24755" fmla="*/ 204121 h 1405699"/>
              <a:gd name="connsiteX24756" fmla="*/ 2084356 w 2810446"/>
              <a:gd name="connsiteY24756" fmla="*/ 200978 h 1405699"/>
              <a:gd name="connsiteX24757" fmla="*/ 2081213 w 2810446"/>
              <a:gd name="connsiteY24757" fmla="*/ 197834 h 1405699"/>
              <a:gd name="connsiteX24758" fmla="*/ 2078069 w 2810446"/>
              <a:gd name="connsiteY24758" fmla="*/ 200978 h 1405699"/>
              <a:gd name="connsiteX24759" fmla="*/ 2081213 w 2810446"/>
              <a:gd name="connsiteY24759" fmla="*/ 204121 h 1405699"/>
              <a:gd name="connsiteX24760" fmla="*/ 2089118 w 2810446"/>
              <a:gd name="connsiteY24760" fmla="*/ 214789 h 1405699"/>
              <a:gd name="connsiteX24761" fmla="*/ 2092262 w 2810446"/>
              <a:gd name="connsiteY24761" fmla="*/ 211646 h 1405699"/>
              <a:gd name="connsiteX24762" fmla="*/ 2089118 w 2810446"/>
              <a:gd name="connsiteY24762" fmla="*/ 208502 h 1405699"/>
              <a:gd name="connsiteX24763" fmla="*/ 2085975 w 2810446"/>
              <a:gd name="connsiteY24763" fmla="*/ 211646 h 1405699"/>
              <a:gd name="connsiteX24764" fmla="*/ 2089118 w 2810446"/>
              <a:gd name="connsiteY24764" fmla="*/ 214789 h 1405699"/>
              <a:gd name="connsiteX24765" fmla="*/ 2096834 w 2810446"/>
              <a:gd name="connsiteY24765" fmla="*/ 225457 h 1405699"/>
              <a:gd name="connsiteX24766" fmla="*/ 2099977 w 2810446"/>
              <a:gd name="connsiteY24766" fmla="*/ 222314 h 1405699"/>
              <a:gd name="connsiteX24767" fmla="*/ 2096834 w 2810446"/>
              <a:gd name="connsiteY24767" fmla="*/ 219170 h 1405699"/>
              <a:gd name="connsiteX24768" fmla="*/ 2093690 w 2810446"/>
              <a:gd name="connsiteY24768" fmla="*/ 222314 h 1405699"/>
              <a:gd name="connsiteX24769" fmla="*/ 2096834 w 2810446"/>
              <a:gd name="connsiteY24769" fmla="*/ 225457 h 1405699"/>
              <a:gd name="connsiteX24770" fmla="*/ 2104358 w 2810446"/>
              <a:gd name="connsiteY24770" fmla="*/ 236411 h 1405699"/>
              <a:gd name="connsiteX24771" fmla="*/ 2107502 w 2810446"/>
              <a:gd name="connsiteY24771" fmla="*/ 233267 h 1405699"/>
              <a:gd name="connsiteX24772" fmla="*/ 2104358 w 2810446"/>
              <a:gd name="connsiteY24772" fmla="*/ 230124 h 1405699"/>
              <a:gd name="connsiteX24773" fmla="*/ 2101215 w 2810446"/>
              <a:gd name="connsiteY24773" fmla="*/ 233267 h 1405699"/>
              <a:gd name="connsiteX24774" fmla="*/ 2104358 w 2810446"/>
              <a:gd name="connsiteY24774" fmla="*/ 236411 h 1405699"/>
              <a:gd name="connsiteX24775" fmla="*/ 2111693 w 2810446"/>
              <a:gd name="connsiteY24775" fmla="*/ 247364 h 1405699"/>
              <a:gd name="connsiteX24776" fmla="*/ 2114836 w 2810446"/>
              <a:gd name="connsiteY24776" fmla="*/ 244221 h 1405699"/>
              <a:gd name="connsiteX24777" fmla="*/ 2111693 w 2810446"/>
              <a:gd name="connsiteY24777" fmla="*/ 241078 h 1405699"/>
              <a:gd name="connsiteX24778" fmla="*/ 2108549 w 2810446"/>
              <a:gd name="connsiteY24778" fmla="*/ 244221 h 1405699"/>
              <a:gd name="connsiteX24779" fmla="*/ 2111693 w 2810446"/>
              <a:gd name="connsiteY24779" fmla="*/ 247364 h 1405699"/>
              <a:gd name="connsiteX24780" fmla="*/ 2118932 w 2810446"/>
              <a:gd name="connsiteY24780" fmla="*/ 258509 h 1405699"/>
              <a:gd name="connsiteX24781" fmla="*/ 2122075 w 2810446"/>
              <a:gd name="connsiteY24781" fmla="*/ 255365 h 1405699"/>
              <a:gd name="connsiteX24782" fmla="*/ 2118932 w 2810446"/>
              <a:gd name="connsiteY24782" fmla="*/ 252222 h 1405699"/>
              <a:gd name="connsiteX24783" fmla="*/ 2115788 w 2810446"/>
              <a:gd name="connsiteY24783" fmla="*/ 255365 h 1405699"/>
              <a:gd name="connsiteX24784" fmla="*/ 2118932 w 2810446"/>
              <a:gd name="connsiteY24784" fmla="*/ 258509 h 1405699"/>
              <a:gd name="connsiteX24785" fmla="*/ 2125980 w 2810446"/>
              <a:gd name="connsiteY24785" fmla="*/ 269653 h 1405699"/>
              <a:gd name="connsiteX24786" fmla="*/ 2129123 w 2810446"/>
              <a:gd name="connsiteY24786" fmla="*/ 266510 h 1405699"/>
              <a:gd name="connsiteX24787" fmla="*/ 2125980 w 2810446"/>
              <a:gd name="connsiteY24787" fmla="*/ 263366 h 1405699"/>
              <a:gd name="connsiteX24788" fmla="*/ 2122837 w 2810446"/>
              <a:gd name="connsiteY24788" fmla="*/ 266510 h 1405699"/>
              <a:gd name="connsiteX24789" fmla="*/ 2125980 w 2810446"/>
              <a:gd name="connsiteY24789" fmla="*/ 269653 h 1405699"/>
              <a:gd name="connsiteX24790" fmla="*/ 2132743 w 2810446"/>
              <a:gd name="connsiteY24790" fmla="*/ 280988 h 1405699"/>
              <a:gd name="connsiteX24791" fmla="*/ 2135886 w 2810446"/>
              <a:gd name="connsiteY24791" fmla="*/ 277844 h 1405699"/>
              <a:gd name="connsiteX24792" fmla="*/ 2132743 w 2810446"/>
              <a:gd name="connsiteY24792" fmla="*/ 274701 h 1405699"/>
              <a:gd name="connsiteX24793" fmla="*/ 2129600 w 2810446"/>
              <a:gd name="connsiteY24793" fmla="*/ 277844 h 1405699"/>
              <a:gd name="connsiteX24794" fmla="*/ 2132743 w 2810446"/>
              <a:gd name="connsiteY24794" fmla="*/ 280988 h 1405699"/>
              <a:gd name="connsiteX24795" fmla="*/ 2139410 w 2810446"/>
              <a:gd name="connsiteY24795" fmla="*/ 292418 h 1405699"/>
              <a:gd name="connsiteX24796" fmla="*/ 2142554 w 2810446"/>
              <a:gd name="connsiteY24796" fmla="*/ 289274 h 1405699"/>
              <a:gd name="connsiteX24797" fmla="*/ 2139410 w 2810446"/>
              <a:gd name="connsiteY24797" fmla="*/ 286131 h 1405699"/>
              <a:gd name="connsiteX24798" fmla="*/ 2136267 w 2810446"/>
              <a:gd name="connsiteY24798" fmla="*/ 289274 h 1405699"/>
              <a:gd name="connsiteX24799" fmla="*/ 2139410 w 2810446"/>
              <a:gd name="connsiteY24799" fmla="*/ 292418 h 1405699"/>
              <a:gd name="connsiteX24800" fmla="*/ 2145887 w 2810446"/>
              <a:gd name="connsiteY24800" fmla="*/ 303943 h 1405699"/>
              <a:gd name="connsiteX24801" fmla="*/ 2149031 w 2810446"/>
              <a:gd name="connsiteY24801" fmla="*/ 300800 h 1405699"/>
              <a:gd name="connsiteX24802" fmla="*/ 2145887 w 2810446"/>
              <a:gd name="connsiteY24802" fmla="*/ 297656 h 1405699"/>
              <a:gd name="connsiteX24803" fmla="*/ 2142744 w 2810446"/>
              <a:gd name="connsiteY24803" fmla="*/ 300800 h 1405699"/>
              <a:gd name="connsiteX24804" fmla="*/ 2145887 w 2810446"/>
              <a:gd name="connsiteY24804" fmla="*/ 303943 h 1405699"/>
              <a:gd name="connsiteX24805" fmla="*/ 2152174 w 2810446"/>
              <a:gd name="connsiteY24805" fmla="*/ 315563 h 1405699"/>
              <a:gd name="connsiteX24806" fmla="*/ 2155317 w 2810446"/>
              <a:gd name="connsiteY24806" fmla="*/ 312420 h 1405699"/>
              <a:gd name="connsiteX24807" fmla="*/ 2152174 w 2810446"/>
              <a:gd name="connsiteY24807" fmla="*/ 309277 h 1405699"/>
              <a:gd name="connsiteX24808" fmla="*/ 2149031 w 2810446"/>
              <a:gd name="connsiteY24808" fmla="*/ 312420 h 1405699"/>
              <a:gd name="connsiteX24809" fmla="*/ 2152174 w 2810446"/>
              <a:gd name="connsiteY24809" fmla="*/ 315563 h 1405699"/>
              <a:gd name="connsiteX24810" fmla="*/ 2158365 w 2810446"/>
              <a:gd name="connsiteY24810" fmla="*/ 327374 h 1405699"/>
              <a:gd name="connsiteX24811" fmla="*/ 2161508 w 2810446"/>
              <a:gd name="connsiteY24811" fmla="*/ 324231 h 1405699"/>
              <a:gd name="connsiteX24812" fmla="*/ 2158365 w 2810446"/>
              <a:gd name="connsiteY24812" fmla="*/ 321088 h 1405699"/>
              <a:gd name="connsiteX24813" fmla="*/ 2155222 w 2810446"/>
              <a:gd name="connsiteY24813" fmla="*/ 324231 h 1405699"/>
              <a:gd name="connsiteX24814" fmla="*/ 2158365 w 2810446"/>
              <a:gd name="connsiteY24814" fmla="*/ 327374 h 1405699"/>
              <a:gd name="connsiteX24815" fmla="*/ 2164271 w 2810446"/>
              <a:gd name="connsiteY24815" fmla="*/ 339185 h 1405699"/>
              <a:gd name="connsiteX24816" fmla="*/ 2167414 w 2810446"/>
              <a:gd name="connsiteY24816" fmla="*/ 336042 h 1405699"/>
              <a:gd name="connsiteX24817" fmla="*/ 2164271 w 2810446"/>
              <a:gd name="connsiteY24817" fmla="*/ 332899 h 1405699"/>
              <a:gd name="connsiteX24818" fmla="*/ 2161127 w 2810446"/>
              <a:gd name="connsiteY24818" fmla="*/ 336042 h 1405699"/>
              <a:gd name="connsiteX24819" fmla="*/ 2164271 w 2810446"/>
              <a:gd name="connsiteY24819" fmla="*/ 339185 h 1405699"/>
              <a:gd name="connsiteX24820" fmla="*/ 2169986 w 2810446"/>
              <a:gd name="connsiteY24820" fmla="*/ 351092 h 1405699"/>
              <a:gd name="connsiteX24821" fmla="*/ 2173129 w 2810446"/>
              <a:gd name="connsiteY24821" fmla="*/ 347948 h 1405699"/>
              <a:gd name="connsiteX24822" fmla="*/ 2169986 w 2810446"/>
              <a:gd name="connsiteY24822" fmla="*/ 344805 h 1405699"/>
              <a:gd name="connsiteX24823" fmla="*/ 2166842 w 2810446"/>
              <a:gd name="connsiteY24823" fmla="*/ 347948 h 1405699"/>
              <a:gd name="connsiteX24824" fmla="*/ 2169986 w 2810446"/>
              <a:gd name="connsiteY24824" fmla="*/ 351092 h 1405699"/>
              <a:gd name="connsiteX24825" fmla="*/ 2175510 w 2810446"/>
              <a:gd name="connsiteY24825" fmla="*/ 363093 h 1405699"/>
              <a:gd name="connsiteX24826" fmla="*/ 2178653 w 2810446"/>
              <a:gd name="connsiteY24826" fmla="*/ 359950 h 1405699"/>
              <a:gd name="connsiteX24827" fmla="*/ 2175510 w 2810446"/>
              <a:gd name="connsiteY24827" fmla="*/ 356807 h 1405699"/>
              <a:gd name="connsiteX24828" fmla="*/ 2172367 w 2810446"/>
              <a:gd name="connsiteY24828" fmla="*/ 359950 h 1405699"/>
              <a:gd name="connsiteX24829" fmla="*/ 2175510 w 2810446"/>
              <a:gd name="connsiteY24829" fmla="*/ 363093 h 1405699"/>
              <a:gd name="connsiteX24830" fmla="*/ 2180939 w 2810446"/>
              <a:gd name="connsiteY24830" fmla="*/ 375190 h 1405699"/>
              <a:gd name="connsiteX24831" fmla="*/ 2184083 w 2810446"/>
              <a:gd name="connsiteY24831" fmla="*/ 372047 h 1405699"/>
              <a:gd name="connsiteX24832" fmla="*/ 2180939 w 2810446"/>
              <a:gd name="connsiteY24832" fmla="*/ 368903 h 1405699"/>
              <a:gd name="connsiteX24833" fmla="*/ 2177796 w 2810446"/>
              <a:gd name="connsiteY24833" fmla="*/ 372047 h 1405699"/>
              <a:gd name="connsiteX24834" fmla="*/ 2180939 w 2810446"/>
              <a:gd name="connsiteY24834" fmla="*/ 375190 h 1405699"/>
              <a:gd name="connsiteX24835" fmla="*/ 2186083 w 2810446"/>
              <a:gd name="connsiteY24835" fmla="*/ 387382 h 1405699"/>
              <a:gd name="connsiteX24836" fmla="*/ 2189226 w 2810446"/>
              <a:gd name="connsiteY24836" fmla="*/ 384239 h 1405699"/>
              <a:gd name="connsiteX24837" fmla="*/ 2186083 w 2810446"/>
              <a:gd name="connsiteY24837" fmla="*/ 381095 h 1405699"/>
              <a:gd name="connsiteX24838" fmla="*/ 2182940 w 2810446"/>
              <a:gd name="connsiteY24838" fmla="*/ 384239 h 1405699"/>
              <a:gd name="connsiteX24839" fmla="*/ 2186083 w 2810446"/>
              <a:gd name="connsiteY24839" fmla="*/ 387382 h 1405699"/>
              <a:gd name="connsiteX24840" fmla="*/ 2191036 w 2810446"/>
              <a:gd name="connsiteY24840" fmla="*/ 399574 h 1405699"/>
              <a:gd name="connsiteX24841" fmla="*/ 2194179 w 2810446"/>
              <a:gd name="connsiteY24841" fmla="*/ 396431 h 1405699"/>
              <a:gd name="connsiteX24842" fmla="*/ 2191036 w 2810446"/>
              <a:gd name="connsiteY24842" fmla="*/ 393287 h 1405699"/>
              <a:gd name="connsiteX24843" fmla="*/ 2187893 w 2810446"/>
              <a:gd name="connsiteY24843" fmla="*/ 396431 h 1405699"/>
              <a:gd name="connsiteX24844" fmla="*/ 2191036 w 2810446"/>
              <a:gd name="connsiteY24844" fmla="*/ 399574 h 1405699"/>
              <a:gd name="connsiteX24845" fmla="*/ 2195798 w 2810446"/>
              <a:gd name="connsiteY24845" fmla="*/ 411956 h 1405699"/>
              <a:gd name="connsiteX24846" fmla="*/ 2198942 w 2810446"/>
              <a:gd name="connsiteY24846" fmla="*/ 408813 h 1405699"/>
              <a:gd name="connsiteX24847" fmla="*/ 2195798 w 2810446"/>
              <a:gd name="connsiteY24847" fmla="*/ 405670 h 1405699"/>
              <a:gd name="connsiteX24848" fmla="*/ 2192655 w 2810446"/>
              <a:gd name="connsiteY24848" fmla="*/ 408813 h 1405699"/>
              <a:gd name="connsiteX24849" fmla="*/ 2195798 w 2810446"/>
              <a:gd name="connsiteY24849" fmla="*/ 411956 h 1405699"/>
              <a:gd name="connsiteX24850" fmla="*/ 2200466 w 2810446"/>
              <a:gd name="connsiteY24850" fmla="*/ 424339 h 1405699"/>
              <a:gd name="connsiteX24851" fmla="*/ 2203609 w 2810446"/>
              <a:gd name="connsiteY24851" fmla="*/ 421196 h 1405699"/>
              <a:gd name="connsiteX24852" fmla="*/ 2200466 w 2810446"/>
              <a:gd name="connsiteY24852" fmla="*/ 418052 h 1405699"/>
              <a:gd name="connsiteX24853" fmla="*/ 2197322 w 2810446"/>
              <a:gd name="connsiteY24853" fmla="*/ 421196 h 1405699"/>
              <a:gd name="connsiteX24854" fmla="*/ 2200466 w 2810446"/>
              <a:gd name="connsiteY24854" fmla="*/ 424339 h 1405699"/>
              <a:gd name="connsiteX24855" fmla="*/ 2204847 w 2810446"/>
              <a:gd name="connsiteY24855" fmla="*/ 436817 h 1405699"/>
              <a:gd name="connsiteX24856" fmla="*/ 2207990 w 2810446"/>
              <a:gd name="connsiteY24856" fmla="*/ 433673 h 1405699"/>
              <a:gd name="connsiteX24857" fmla="*/ 2204847 w 2810446"/>
              <a:gd name="connsiteY24857" fmla="*/ 430530 h 1405699"/>
              <a:gd name="connsiteX24858" fmla="*/ 2201704 w 2810446"/>
              <a:gd name="connsiteY24858" fmla="*/ 433673 h 1405699"/>
              <a:gd name="connsiteX24859" fmla="*/ 2204847 w 2810446"/>
              <a:gd name="connsiteY24859" fmla="*/ 436817 h 1405699"/>
              <a:gd name="connsiteX24860" fmla="*/ 2209038 w 2810446"/>
              <a:gd name="connsiteY24860" fmla="*/ 449390 h 1405699"/>
              <a:gd name="connsiteX24861" fmla="*/ 2212181 w 2810446"/>
              <a:gd name="connsiteY24861" fmla="*/ 446246 h 1405699"/>
              <a:gd name="connsiteX24862" fmla="*/ 2209038 w 2810446"/>
              <a:gd name="connsiteY24862" fmla="*/ 443103 h 1405699"/>
              <a:gd name="connsiteX24863" fmla="*/ 2205895 w 2810446"/>
              <a:gd name="connsiteY24863" fmla="*/ 446246 h 1405699"/>
              <a:gd name="connsiteX24864" fmla="*/ 2209038 w 2810446"/>
              <a:gd name="connsiteY24864" fmla="*/ 449390 h 1405699"/>
              <a:gd name="connsiteX24865" fmla="*/ 2213039 w 2810446"/>
              <a:gd name="connsiteY24865" fmla="*/ 461963 h 1405699"/>
              <a:gd name="connsiteX24866" fmla="*/ 2216182 w 2810446"/>
              <a:gd name="connsiteY24866" fmla="*/ 458819 h 1405699"/>
              <a:gd name="connsiteX24867" fmla="*/ 2213039 w 2810446"/>
              <a:gd name="connsiteY24867" fmla="*/ 455676 h 1405699"/>
              <a:gd name="connsiteX24868" fmla="*/ 2209895 w 2810446"/>
              <a:gd name="connsiteY24868" fmla="*/ 458819 h 1405699"/>
              <a:gd name="connsiteX24869" fmla="*/ 2213039 w 2810446"/>
              <a:gd name="connsiteY24869" fmla="*/ 461963 h 1405699"/>
              <a:gd name="connsiteX24870" fmla="*/ 2216849 w 2810446"/>
              <a:gd name="connsiteY24870" fmla="*/ 474631 h 1405699"/>
              <a:gd name="connsiteX24871" fmla="*/ 2219992 w 2810446"/>
              <a:gd name="connsiteY24871" fmla="*/ 471488 h 1405699"/>
              <a:gd name="connsiteX24872" fmla="*/ 2216849 w 2810446"/>
              <a:gd name="connsiteY24872" fmla="*/ 468344 h 1405699"/>
              <a:gd name="connsiteX24873" fmla="*/ 2213705 w 2810446"/>
              <a:gd name="connsiteY24873" fmla="*/ 471488 h 1405699"/>
              <a:gd name="connsiteX24874" fmla="*/ 2216849 w 2810446"/>
              <a:gd name="connsiteY24874" fmla="*/ 474631 h 1405699"/>
              <a:gd name="connsiteX24875" fmla="*/ 2220373 w 2810446"/>
              <a:gd name="connsiteY24875" fmla="*/ 487394 h 1405699"/>
              <a:gd name="connsiteX24876" fmla="*/ 2223516 w 2810446"/>
              <a:gd name="connsiteY24876" fmla="*/ 484251 h 1405699"/>
              <a:gd name="connsiteX24877" fmla="*/ 2220373 w 2810446"/>
              <a:gd name="connsiteY24877" fmla="*/ 481108 h 1405699"/>
              <a:gd name="connsiteX24878" fmla="*/ 2217230 w 2810446"/>
              <a:gd name="connsiteY24878" fmla="*/ 484251 h 1405699"/>
              <a:gd name="connsiteX24879" fmla="*/ 2220373 w 2810446"/>
              <a:gd name="connsiteY24879" fmla="*/ 487394 h 1405699"/>
              <a:gd name="connsiteX24880" fmla="*/ 2223802 w 2810446"/>
              <a:gd name="connsiteY24880" fmla="*/ 500158 h 1405699"/>
              <a:gd name="connsiteX24881" fmla="*/ 2226945 w 2810446"/>
              <a:gd name="connsiteY24881" fmla="*/ 497015 h 1405699"/>
              <a:gd name="connsiteX24882" fmla="*/ 2223802 w 2810446"/>
              <a:gd name="connsiteY24882" fmla="*/ 493871 h 1405699"/>
              <a:gd name="connsiteX24883" fmla="*/ 2220659 w 2810446"/>
              <a:gd name="connsiteY24883" fmla="*/ 497015 h 1405699"/>
              <a:gd name="connsiteX24884" fmla="*/ 2223802 w 2810446"/>
              <a:gd name="connsiteY24884" fmla="*/ 500158 h 1405699"/>
              <a:gd name="connsiteX24885" fmla="*/ 2227040 w 2810446"/>
              <a:gd name="connsiteY24885" fmla="*/ 513017 h 1405699"/>
              <a:gd name="connsiteX24886" fmla="*/ 2230184 w 2810446"/>
              <a:gd name="connsiteY24886" fmla="*/ 509873 h 1405699"/>
              <a:gd name="connsiteX24887" fmla="*/ 2227040 w 2810446"/>
              <a:gd name="connsiteY24887" fmla="*/ 506730 h 1405699"/>
              <a:gd name="connsiteX24888" fmla="*/ 2223897 w 2810446"/>
              <a:gd name="connsiteY24888" fmla="*/ 509873 h 1405699"/>
              <a:gd name="connsiteX24889" fmla="*/ 2227040 w 2810446"/>
              <a:gd name="connsiteY24889" fmla="*/ 513017 h 1405699"/>
              <a:gd name="connsiteX24890" fmla="*/ 2229993 w 2810446"/>
              <a:gd name="connsiteY24890" fmla="*/ 525875 h 1405699"/>
              <a:gd name="connsiteX24891" fmla="*/ 2233136 w 2810446"/>
              <a:gd name="connsiteY24891" fmla="*/ 522732 h 1405699"/>
              <a:gd name="connsiteX24892" fmla="*/ 2229993 w 2810446"/>
              <a:gd name="connsiteY24892" fmla="*/ 519589 h 1405699"/>
              <a:gd name="connsiteX24893" fmla="*/ 2226850 w 2810446"/>
              <a:gd name="connsiteY24893" fmla="*/ 522732 h 1405699"/>
              <a:gd name="connsiteX24894" fmla="*/ 2229993 w 2810446"/>
              <a:gd name="connsiteY24894" fmla="*/ 525875 h 1405699"/>
              <a:gd name="connsiteX24895" fmla="*/ 2232755 w 2810446"/>
              <a:gd name="connsiteY24895" fmla="*/ 538829 h 1405699"/>
              <a:gd name="connsiteX24896" fmla="*/ 2235899 w 2810446"/>
              <a:gd name="connsiteY24896" fmla="*/ 535686 h 1405699"/>
              <a:gd name="connsiteX24897" fmla="*/ 2232755 w 2810446"/>
              <a:gd name="connsiteY24897" fmla="*/ 532543 h 1405699"/>
              <a:gd name="connsiteX24898" fmla="*/ 2229612 w 2810446"/>
              <a:gd name="connsiteY24898" fmla="*/ 535686 h 1405699"/>
              <a:gd name="connsiteX24899" fmla="*/ 2232755 w 2810446"/>
              <a:gd name="connsiteY24899" fmla="*/ 538829 h 1405699"/>
              <a:gd name="connsiteX24900" fmla="*/ 2235422 w 2810446"/>
              <a:gd name="connsiteY24900" fmla="*/ 551783 h 1405699"/>
              <a:gd name="connsiteX24901" fmla="*/ 2238566 w 2810446"/>
              <a:gd name="connsiteY24901" fmla="*/ 548640 h 1405699"/>
              <a:gd name="connsiteX24902" fmla="*/ 2235422 w 2810446"/>
              <a:gd name="connsiteY24902" fmla="*/ 545497 h 1405699"/>
              <a:gd name="connsiteX24903" fmla="*/ 2232279 w 2810446"/>
              <a:gd name="connsiteY24903" fmla="*/ 548640 h 1405699"/>
              <a:gd name="connsiteX24904" fmla="*/ 2235422 w 2810446"/>
              <a:gd name="connsiteY24904" fmla="*/ 551783 h 1405699"/>
              <a:gd name="connsiteX24905" fmla="*/ 2237804 w 2810446"/>
              <a:gd name="connsiteY24905" fmla="*/ 564833 h 1405699"/>
              <a:gd name="connsiteX24906" fmla="*/ 2240947 w 2810446"/>
              <a:gd name="connsiteY24906" fmla="*/ 561689 h 1405699"/>
              <a:gd name="connsiteX24907" fmla="*/ 2237804 w 2810446"/>
              <a:gd name="connsiteY24907" fmla="*/ 558546 h 1405699"/>
              <a:gd name="connsiteX24908" fmla="*/ 2234660 w 2810446"/>
              <a:gd name="connsiteY24908" fmla="*/ 561689 h 1405699"/>
              <a:gd name="connsiteX24909" fmla="*/ 2237804 w 2810446"/>
              <a:gd name="connsiteY24909" fmla="*/ 564833 h 1405699"/>
              <a:gd name="connsiteX24910" fmla="*/ 2239899 w 2810446"/>
              <a:gd name="connsiteY24910" fmla="*/ 577882 h 1405699"/>
              <a:gd name="connsiteX24911" fmla="*/ 2243042 w 2810446"/>
              <a:gd name="connsiteY24911" fmla="*/ 574739 h 1405699"/>
              <a:gd name="connsiteX24912" fmla="*/ 2239899 w 2810446"/>
              <a:gd name="connsiteY24912" fmla="*/ 571595 h 1405699"/>
              <a:gd name="connsiteX24913" fmla="*/ 2236756 w 2810446"/>
              <a:gd name="connsiteY24913" fmla="*/ 574739 h 1405699"/>
              <a:gd name="connsiteX24914" fmla="*/ 2239899 w 2810446"/>
              <a:gd name="connsiteY24914" fmla="*/ 577882 h 1405699"/>
              <a:gd name="connsiteX24915" fmla="*/ 2241899 w 2810446"/>
              <a:gd name="connsiteY24915" fmla="*/ 590931 h 1405699"/>
              <a:gd name="connsiteX24916" fmla="*/ 2245043 w 2810446"/>
              <a:gd name="connsiteY24916" fmla="*/ 587788 h 1405699"/>
              <a:gd name="connsiteX24917" fmla="*/ 2241899 w 2810446"/>
              <a:gd name="connsiteY24917" fmla="*/ 584645 h 1405699"/>
              <a:gd name="connsiteX24918" fmla="*/ 2238756 w 2810446"/>
              <a:gd name="connsiteY24918" fmla="*/ 587788 h 1405699"/>
              <a:gd name="connsiteX24919" fmla="*/ 2241899 w 2810446"/>
              <a:gd name="connsiteY24919" fmla="*/ 590931 h 1405699"/>
              <a:gd name="connsiteX24920" fmla="*/ 2243709 w 2810446"/>
              <a:gd name="connsiteY24920" fmla="*/ 604076 h 1405699"/>
              <a:gd name="connsiteX24921" fmla="*/ 2246852 w 2810446"/>
              <a:gd name="connsiteY24921" fmla="*/ 600932 h 1405699"/>
              <a:gd name="connsiteX24922" fmla="*/ 2243709 w 2810446"/>
              <a:gd name="connsiteY24922" fmla="*/ 597789 h 1405699"/>
              <a:gd name="connsiteX24923" fmla="*/ 2240566 w 2810446"/>
              <a:gd name="connsiteY24923" fmla="*/ 600932 h 1405699"/>
              <a:gd name="connsiteX24924" fmla="*/ 2243709 w 2810446"/>
              <a:gd name="connsiteY24924" fmla="*/ 604076 h 1405699"/>
              <a:gd name="connsiteX24925" fmla="*/ 2245233 w 2810446"/>
              <a:gd name="connsiteY24925" fmla="*/ 617220 h 1405699"/>
              <a:gd name="connsiteX24926" fmla="*/ 2248376 w 2810446"/>
              <a:gd name="connsiteY24926" fmla="*/ 614077 h 1405699"/>
              <a:gd name="connsiteX24927" fmla="*/ 2245233 w 2810446"/>
              <a:gd name="connsiteY24927" fmla="*/ 610934 h 1405699"/>
              <a:gd name="connsiteX24928" fmla="*/ 2242090 w 2810446"/>
              <a:gd name="connsiteY24928" fmla="*/ 614077 h 1405699"/>
              <a:gd name="connsiteX24929" fmla="*/ 2245233 w 2810446"/>
              <a:gd name="connsiteY24929" fmla="*/ 617220 h 1405699"/>
              <a:gd name="connsiteX24930" fmla="*/ 2246567 w 2810446"/>
              <a:gd name="connsiteY24930" fmla="*/ 630365 h 1405699"/>
              <a:gd name="connsiteX24931" fmla="*/ 2249710 w 2810446"/>
              <a:gd name="connsiteY24931" fmla="*/ 627221 h 1405699"/>
              <a:gd name="connsiteX24932" fmla="*/ 2246567 w 2810446"/>
              <a:gd name="connsiteY24932" fmla="*/ 624078 h 1405699"/>
              <a:gd name="connsiteX24933" fmla="*/ 2243423 w 2810446"/>
              <a:gd name="connsiteY24933" fmla="*/ 627221 h 1405699"/>
              <a:gd name="connsiteX24934" fmla="*/ 2246567 w 2810446"/>
              <a:gd name="connsiteY24934" fmla="*/ 630365 h 1405699"/>
              <a:gd name="connsiteX24935" fmla="*/ 2247710 w 2810446"/>
              <a:gd name="connsiteY24935" fmla="*/ 643509 h 1405699"/>
              <a:gd name="connsiteX24936" fmla="*/ 2250853 w 2810446"/>
              <a:gd name="connsiteY24936" fmla="*/ 640366 h 1405699"/>
              <a:gd name="connsiteX24937" fmla="*/ 2247710 w 2810446"/>
              <a:gd name="connsiteY24937" fmla="*/ 637223 h 1405699"/>
              <a:gd name="connsiteX24938" fmla="*/ 2244566 w 2810446"/>
              <a:gd name="connsiteY24938" fmla="*/ 640366 h 1405699"/>
              <a:gd name="connsiteX24939" fmla="*/ 2247710 w 2810446"/>
              <a:gd name="connsiteY24939" fmla="*/ 643509 h 1405699"/>
              <a:gd name="connsiteX24940" fmla="*/ 2248662 w 2810446"/>
              <a:gd name="connsiteY24940" fmla="*/ 656749 h 1405699"/>
              <a:gd name="connsiteX24941" fmla="*/ 2251805 w 2810446"/>
              <a:gd name="connsiteY24941" fmla="*/ 653606 h 1405699"/>
              <a:gd name="connsiteX24942" fmla="*/ 2248662 w 2810446"/>
              <a:gd name="connsiteY24942" fmla="*/ 650462 h 1405699"/>
              <a:gd name="connsiteX24943" fmla="*/ 2245519 w 2810446"/>
              <a:gd name="connsiteY24943" fmla="*/ 653606 h 1405699"/>
              <a:gd name="connsiteX24944" fmla="*/ 2248662 w 2810446"/>
              <a:gd name="connsiteY24944" fmla="*/ 656749 h 1405699"/>
              <a:gd name="connsiteX24945" fmla="*/ 2249424 w 2810446"/>
              <a:gd name="connsiteY24945" fmla="*/ 669893 h 1405699"/>
              <a:gd name="connsiteX24946" fmla="*/ 2252567 w 2810446"/>
              <a:gd name="connsiteY24946" fmla="*/ 666750 h 1405699"/>
              <a:gd name="connsiteX24947" fmla="*/ 2249424 w 2810446"/>
              <a:gd name="connsiteY24947" fmla="*/ 663607 h 1405699"/>
              <a:gd name="connsiteX24948" fmla="*/ 2246281 w 2810446"/>
              <a:gd name="connsiteY24948" fmla="*/ 666750 h 1405699"/>
              <a:gd name="connsiteX24949" fmla="*/ 2249424 w 2810446"/>
              <a:gd name="connsiteY24949" fmla="*/ 669893 h 1405699"/>
              <a:gd name="connsiteX24950" fmla="*/ 2249900 w 2810446"/>
              <a:gd name="connsiteY24950" fmla="*/ 683133 h 1405699"/>
              <a:gd name="connsiteX24951" fmla="*/ 2253044 w 2810446"/>
              <a:gd name="connsiteY24951" fmla="*/ 679990 h 1405699"/>
              <a:gd name="connsiteX24952" fmla="*/ 2249900 w 2810446"/>
              <a:gd name="connsiteY24952" fmla="*/ 676847 h 1405699"/>
              <a:gd name="connsiteX24953" fmla="*/ 2246757 w 2810446"/>
              <a:gd name="connsiteY24953" fmla="*/ 679990 h 1405699"/>
              <a:gd name="connsiteX24954" fmla="*/ 2249900 w 2810446"/>
              <a:gd name="connsiteY24954" fmla="*/ 683133 h 1405699"/>
              <a:gd name="connsiteX24955" fmla="*/ 2250186 w 2810446"/>
              <a:gd name="connsiteY24955" fmla="*/ 696373 h 1405699"/>
              <a:gd name="connsiteX24956" fmla="*/ 2253329 w 2810446"/>
              <a:gd name="connsiteY24956" fmla="*/ 693230 h 1405699"/>
              <a:gd name="connsiteX24957" fmla="*/ 2250186 w 2810446"/>
              <a:gd name="connsiteY24957" fmla="*/ 690086 h 1405699"/>
              <a:gd name="connsiteX24958" fmla="*/ 2247043 w 2810446"/>
              <a:gd name="connsiteY24958" fmla="*/ 693230 h 1405699"/>
              <a:gd name="connsiteX24959" fmla="*/ 2250186 w 2810446"/>
              <a:gd name="connsiteY24959" fmla="*/ 696373 h 1405699"/>
              <a:gd name="connsiteX24960" fmla="*/ 2265045 w 2810446"/>
              <a:gd name="connsiteY24960" fmla="*/ 709613 h 1405699"/>
              <a:gd name="connsiteX24961" fmla="*/ 2268188 w 2810446"/>
              <a:gd name="connsiteY24961" fmla="*/ 706469 h 1405699"/>
              <a:gd name="connsiteX24962" fmla="*/ 2265045 w 2810446"/>
              <a:gd name="connsiteY24962" fmla="*/ 703326 h 1405699"/>
              <a:gd name="connsiteX24963" fmla="*/ 2261902 w 2810446"/>
              <a:gd name="connsiteY24963" fmla="*/ 706469 h 1405699"/>
              <a:gd name="connsiteX24964" fmla="*/ 2265045 w 2810446"/>
              <a:gd name="connsiteY24964" fmla="*/ 709613 h 1405699"/>
              <a:gd name="connsiteX24965" fmla="*/ 2264950 w 2810446"/>
              <a:gd name="connsiteY24965" fmla="*/ 722852 h 1405699"/>
              <a:gd name="connsiteX24966" fmla="*/ 2268093 w 2810446"/>
              <a:gd name="connsiteY24966" fmla="*/ 719709 h 1405699"/>
              <a:gd name="connsiteX24967" fmla="*/ 2264950 w 2810446"/>
              <a:gd name="connsiteY24967" fmla="*/ 716566 h 1405699"/>
              <a:gd name="connsiteX24968" fmla="*/ 2261807 w 2810446"/>
              <a:gd name="connsiteY24968" fmla="*/ 719709 h 1405699"/>
              <a:gd name="connsiteX24969" fmla="*/ 2264950 w 2810446"/>
              <a:gd name="connsiteY24969" fmla="*/ 722852 h 1405699"/>
              <a:gd name="connsiteX24970" fmla="*/ 2264664 w 2810446"/>
              <a:gd name="connsiteY24970" fmla="*/ 735997 h 1405699"/>
              <a:gd name="connsiteX24971" fmla="*/ 2267807 w 2810446"/>
              <a:gd name="connsiteY24971" fmla="*/ 732854 h 1405699"/>
              <a:gd name="connsiteX24972" fmla="*/ 2264664 w 2810446"/>
              <a:gd name="connsiteY24972" fmla="*/ 729710 h 1405699"/>
              <a:gd name="connsiteX24973" fmla="*/ 2261521 w 2810446"/>
              <a:gd name="connsiteY24973" fmla="*/ 732854 h 1405699"/>
              <a:gd name="connsiteX24974" fmla="*/ 2264664 w 2810446"/>
              <a:gd name="connsiteY24974" fmla="*/ 735997 h 1405699"/>
              <a:gd name="connsiteX24975" fmla="*/ 2263426 w 2810446"/>
              <a:gd name="connsiteY24975" fmla="*/ 762476 h 1405699"/>
              <a:gd name="connsiteX24976" fmla="*/ 2266569 w 2810446"/>
              <a:gd name="connsiteY24976" fmla="*/ 759333 h 1405699"/>
              <a:gd name="connsiteX24977" fmla="*/ 2263426 w 2810446"/>
              <a:gd name="connsiteY24977" fmla="*/ 756190 h 1405699"/>
              <a:gd name="connsiteX24978" fmla="*/ 2260283 w 2810446"/>
              <a:gd name="connsiteY24978" fmla="*/ 759333 h 1405699"/>
              <a:gd name="connsiteX24979" fmla="*/ 2263426 w 2810446"/>
              <a:gd name="connsiteY24979" fmla="*/ 762476 h 1405699"/>
              <a:gd name="connsiteX24980" fmla="*/ 2262473 w 2810446"/>
              <a:gd name="connsiteY24980" fmla="*/ 775621 h 1405699"/>
              <a:gd name="connsiteX24981" fmla="*/ 2265617 w 2810446"/>
              <a:gd name="connsiteY24981" fmla="*/ 772478 h 1405699"/>
              <a:gd name="connsiteX24982" fmla="*/ 2262473 w 2810446"/>
              <a:gd name="connsiteY24982" fmla="*/ 769334 h 1405699"/>
              <a:gd name="connsiteX24983" fmla="*/ 2259330 w 2810446"/>
              <a:gd name="connsiteY24983" fmla="*/ 772478 h 1405699"/>
              <a:gd name="connsiteX24984" fmla="*/ 2262473 w 2810446"/>
              <a:gd name="connsiteY24984" fmla="*/ 775621 h 1405699"/>
              <a:gd name="connsiteX24985" fmla="*/ 2261426 w 2810446"/>
              <a:gd name="connsiteY24985" fmla="*/ 788861 h 1405699"/>
              <a:gd name="connsiteX24986" fmla="*/ 2264569 w 2810446"/>
              <a:gd name="connsiteY24986" fmla="*/ 785717 h 1405699"/>
              <a:gd name="connsiteX24987" fmla="*/ 2261426 w 2810446"/>
              <a:gd name="connsiteY24987" fmla="*/ 782574 h 1405699"/>
              <a:gd name="connsiteX24988" fmla="*/ 2258282 w 2810446"/>
              <a:gd name="connsiteY24988" fmla="*/ 785717 h 1405699"/>
              <a:gd name="connsiteX24989" fmla="*/ 2261426 w 2810446"/>
              <a:gd name="connsiteY24989" fmla="*/ 788861 h 1405699"/>
              <a:gd name="connsiteX24990" fmla="*/ 2260092 w 2810446"/>
              <a:gd name="connsiteY24990" fmla="*/ 802005 h 1405699"/>
              <a:gd name="connsiteX24991" fmla="*/ 2263235 w 2810446"/>
              <a:gd name="connsiteY24991" fmla="*/ 798862 h 1405699"/>
              <a:gd name="connsiteX24992" fmla="*/ 2260092 w 2810446"/>
              <a:gd name="connsiteY24992" fmla="*/ 795719 h 1405699"/>
              <a:gd name="connsiteX24993" fmla="*/ 2256949 w 2810446"/>
              <a:gd name="connsiteY24993" fmla="*/ 798862 h 1405699"/>
              <a:gd name="connsiteX24994" fmla="*/ 2260092 w 2810446"/>
              <a:gd name="connsiteY24994" fmla="*/ 802005 h 1405699"/>
              <a:gd name="connsiteX24995" fmla="*/ 2258568 w 2810446"/>
              <a:gd name="connsiteY24995" fmla="*/ 815150 h 1405699"/>
              <a:gd name="connsiteX24996" fmla="*/ 2261711 w 2810446"/>
              <a:gd name="connsiteY24996" fmla="*/ 812006 h 1405699"/>
              <a:gd name="connsiteX24997" fmla="*/ 2258568 w 2810446"/>
              <a:gd name="connsiteY24997" fmla="*/ 808863 h 1405699"/>
              <a:gd name="connsiteX24998" fmla="*/ 2255425 w 2810446"/>
              <a:gd name="connsiteY24998" fmla="*/ 812006 h 1405699"/>
              <a:gd name="connsiteX24999" fmla="*/ 2258568 w 2810446"/>
              <a:gd name="connsiteY24999" fmla="*/ 815150 h 1405699"/>
              <a:gd name="connsiteX25000" fmla="*/ 2256758 w 2810446"/>
              <a:gd name="connsiteY25000" fmla="*/ 828294 h 1405699"/>
              <a:gd name="connsiteX25001" fmla="*/ 2259902 w 2810446"/>
              <a:gd name="connsiteY25001" fmla="*/ 825151 h 1405699"/>
              <a:gd name="connsiteX25002" fmla="*/ 2256758 w 2810446"/>
              <a:gd name="connsiteY25002" fmla="*/ 822008 h 1405699"/>
              <a:gd name="connsiteX25003" fmla="*/ 2253615 w 2810446"/>
              <a:gd name="connsiteY25003" fmla="*/ 825151 h 1405699"/>
              <a:gd name="connsiteX25004" fmla="*/ 2256758 w 2810446"/>
              <a:gd name="connsiteY25004" fmla="*/ 828294 h 1405699"/>
              <a:gd name="connsiteX25005" fmla="*/ 2254853 w 2810446"/>
              <a:gd name="connsiteY25005" fmla="*/ 841343 h 1405699"/>
              <a:gd name="connsiteX25006" fmla="*/ 2257997 w 2810446"/>
              <a:gd name="connsiteY25006" fmla="*/ 838200 h 1405699"/>
              <a:gd name="connsiteX25007" fmla="*/ 2254853 w 2810446"/>
              <a:gd name="connsiteY25007" fmla="*/ 835057 h 1405699"/>
              <a:gd name="connsiteX25008" fmla="*/ 2251710 w 2810446"/>
              <a:gd name="connsiteY25008" fmla="*/ 838200 h 1405699"/>
              <a:gd name="connsiteX25009" fmla="*/ 2254853 w 2810446"/>
              <a:gd name="connsiteY25009" fmla="*/ 841343 h 1405699"/>
              <a:gd name="connsiteX25010" fmla="*/ 2250377 w 2810446"/>
              <a:gd name="connsiteY25010" fmla="*/ 867442 h 1405699"/>
              <a:gd name="connsiteX25011" fmla="*/ 2253520 w 2810446"/>
              <a:gd name="connsiteY25011" fmla="*/ 864299 h 1405699"/>
              <a:gd name="connsiteX25012" fmla="*/ 2250377 w 2810446"/>
              <a:gd name="connsiteY25012" fmla="*/ 861155 h 1405699"/>
              <a:gd name="connsiteX25013" fmla="*/ 2247233 w 2810446"/>
              <a:gd name="connsiteY25013" fmla="*/ 864299 h 1405699"/>
              <a:gd name="connsiteX25014" fmla="*/ 2250377 w 2810446"/>
              <a:gd name="connsiteY25014" fmla="*/ 867442 h 1405699"/>
              <a:gd name="connsiteX25015" fmla="*/ 2245043 w 2810446"/>
              <a:gd name="connsiteY25015" fmla="*/ 893350 h 1405699"/>
              <a:gd name="connsiteX25016" fmla="*/ 2248186 w 2810446"/>
              <a:gd name="connsiteY25016" fmla="*/ 890207 h 1405699"/>
              <a:gd name="connsiteX25017" fmla="*/ 2245043 w 2810446"/>
              <a:gd name="connsiteY25017" fmla="*/ 887063 h 1405699"/>
              <a:gd name="connsiteX25018" fmla="*/ 2241899 w 2810446"/>
              <a:gd name="connsiteY25018" fmla="*/ 890207 h 1405699"/>
              <a:gd name="connsiteX25019" fmla="*/ 2245043 w 2810446"/>
              <a:gd name="connsiteY25019" fmla="*/ 893350 h 1405699"/>
              <a:gd name="connsiteX25020" fmla="*/ 2242185 w 2810446"/>
              <a:gd name="connsiteY25020" fmla="*/ 906209 h 1405699"/>
              <a:gd name="connsiteX25021" fmla="*/ 2245328 w 2810446"/>
              <a:gd name="connsiteY25021" fmla="*/ 903065 h 1405699"/>
              <a:gd name="connsiteX25022" fmla="*/ 2242185 w 2810446"/>
              <a:gd name="connsiteY25022" fmla="*/ 899922 h 1405699"/>
              <a:gd name="connsiteX25023" fmla="*/ 2239042 w 2810446"/>
              <a:gd name="connsiteY25023" fmla="*/ 903065 h 1405699"/>
              <a:gd name="connsiteX25024" fmla="*/ 2242185 w 2810446"/>
              <a:gd name="connsiteY25024" fmla="*/ 906209 h 1405699"/>
              <a:gd name="connsiteX25025" fmla="*/ 2239042 w 2810446"/>
              <a:gd name="connsiteY25025" fmla="*/ 919067 h 1405699"/>
              <a:gd name="connsiteX25026" fmla="*/ 2242185 w 2810446"/>
              <a:gd name="connsiteY25026" fmla="*/ 915924 h 1405699"/>
              <a:gd name="connsiteX25027" fmla="*/ 2239042 w 2810446"/>
              <a:gd name="connsiteY25027" fmla="*/ 912781 h 1405699"/>
              <a:gd name="connsiteX25028" fmla="*/ 2235899 w 2810446"/>
              <a:gd name="connsiteY25028" fmla="*/ 915924 h 1405699"/>
              <a:gd name="connsiteX25029" fmla="*/ 2239042 w 2810446"/>
              <a:gd name="connsiteY25029" fmla="*/ 919067 h 1405699"/>
              <a:gd name="connsiteX25030" fmla="*/ 2235613 w 2810446"/>
              <a:gd name="connsiteY25030" fmla="*/ 931926 h 1405699"/>
              <a:gd name="connsiteX25031" fmla="*/ 2238756 w 2810446"/>
              <a:gd name="connsiteY25031" fmla="*/ 928783 h 1405699"/>
              <a:gd name="connsiteX25032" fmla="*/ 2235613 w 2810446"/>
              <a:gd name="connsiteY25032" fmla="*/ 925640 h 1405699"/>
              <a:gd name="connsiteX25033" fmla="*/ 2232470 w 2810446"/>
              <a:gd name="connsiteY25033" fmla="*/ 928783 h 1405699"/>
              <a:gd name="connsiteX25034" fmla="*/ 2235613 w 2810446"/>
              <a:gd name="connsiteY25034" fmla="*/ 931926 h 1405699"/>
              <a:gd name="connsiteX25035" fmla="*/ 2232089 w 2810446"/>
              <a:gd name="connsiteY25035" fmla="*/ 944594 h 1405699"/>
              <a:gd name="connsiteX25036" fmla="*/ 2235232 w 2810446"/>
              <a:gd name="connsiteY25036" fmla="*/ 941451 h 1405699"/>
              <a:gd name="connsiteX25037" fmla="*/ 2232089 w 2810446"/>
              <a:gd name="connsiteY25037" fmla="*/ 938308 h 1405699"/>
              <a:gd name="connsiteX25038" fmla="*/ 2228945 w 2810446"/>
              <a:gd name="connsiteY25038" fmla="*/ 941451 h 1405699"/>
              <a:gd name="connsiteX25039" fmla="*/ 2232089 w 2810446"/>
              <a:gd name="connsiteY25039" fmla="*/ 944594 h 1405699"/>
              <a:gd name="connsiteX25040" fmla="*/ 2224469 w 2810446"/>
              <a:gd name="connsiteY25040" fmla="*/ 969931 h 1405699"/>
              <a:gd name="connsiteX25041" fmla="*/ 2227612 w 2810446"/>
              <a:gd name="connsiteY25041" fmla="*/ 966788 h 1405699"/>
              <a:gd name="connsiteX25042" fmla="*/ 2224469 w 2810446"/>
              <a:gd name="connsiteY25042" fmla="*/ 963644 h 1405699"/>
              <a:gd name="connsiteX25043" fmla="*/ 2221325 w 2810446"/>
              <a:gd name="connsiteY25043" fmla="*/ 966788 h 1405699"/>
              <a:gd name="connsiteX25044" fmla="*/ 2224469 w 2810446"/>
              <a:gd name="connsiteY25044" fmla="*/ 969931 h 1405699"/>
              <a:gd name="connsiteX25045" fmla="*/ 2220278 w 2810446"/>
              <a:gd name="connsiteY25045" fmla="*/ 982504 h 1405699"/>
              <a:gd name="connsiteX25046" fmla="*/ 2223421 w 2810446"/>
              <a:gd name="connsiteY25046" fmla="*/ 979361 h 1405699"/>
              <a:gd name="connsiteX25047" fmla="*/ 2220278 w 2810446"/>
              <a:gd name="connsiteY25047" fmla="*/ 976217 h 1405699"/>
              <a:gd name="connsiteX25048" fmla="*/ 2217134 w 2810446"/>
              <a:gd name="connsiteY25048" fmla="*/ 979361 h 1405699"/>
              <a:gd name="connsiteX25049" fmla="*/ 2220278 w 2810446"/>
              <a:gd name="connsiteY25049" fmla="*/ 982504 h 1405699"/>
              <a:gd name="connsiteX25050" fmla="*/ 808196 w 2810446"/>
              <a:gd name="connsiteY25050" fmla="*/ 1316355 h 1405699"/>
              <a:gd name="connsiteX25051" fmla="*/ 811340 w 2810446"/>
              <a:gd name="connsiteY25051" fmla="*/ 1313212 h 1405699"/>
              <a:gd name="connsiteX25052" fmla="*/ 808196 w 2810446"/>
              <a:gd name="connsiteY25052" fmla="*/ 1310068 h 1405699"/>
              <a:gd name="connsiteX25053" fmla="*/ 805053 w 2810446"/>
              <a:gd name="connsiteY25053" fmla="*/ 1313212 h 1405699"/>
              <a:gd name="connsiteX25054" fmla="*/ 808196 w 2810446"/>
              <a:gd name="connsiteY25054" fmla="*/ 1316355 h 1405699"/>
              <a:gd name="connsiteX25055" fmla="*/ 798862 w 2810446"/>
              <a:gd name="connsiteY25055" fmla="*/ 1306925 h 1405699"/>
              <a:gd name="connsiteX25056" fmla="*/ 802005 w 2810446"/>
              <a:gd name="connsiteY25056" fmla="*/ 1303782 h 1405699"/>
              <a:gd name="connsiteX25057" fmla="*/ 798862 w 2810446"/>
              <a:gd name="connsiteY25057" fmla="*/ 1300639 h 1405699"/>
              <a:gd name="connsiteX25058" fmla="*/ 795719 w 2810446"/>
              <a:gd name="connsiteY25058" fmla="*/ 1303782 h 1405699"/>
              <a:gd name="connsiteX25059" fmla="*/ 798862 w 2810446"/>
              <a:gd name="connsiteY25059" fmla="*/ 1306925 h 1405699"/>
              <a:gd name="connsiteX25060" fmla="*/ 789718 w 2810446"/>
              <a:gd name="connsiteY25060" fmla="*/ 1297400 h 1405699"/>
              <a:gd name="connsiteX25061" fmla="*/ 792861 w 2810446"/>
              <a:gd name="connsiteY25061" fmla="*/ 1294257 h 1405699"/>
              <a:gd name="connsiteX25062" fmla="*/ 789718 w 2810446"/>
              <a:gd name="connsiteY25062" fmla="*/ 1291114 h 1405699"/>
              <a:gd name="connsiteX25063" fmla="*/ 786575 w 2810446"/>
              <a:gd name="connsiteY25063" fmla="*/ 1294257 h 1405699"/>
              <a:gd name="connsiteX25064" fmla="*/ 789718 w 2810446"/>
              <a:gd name="connsiteY25064" fmla="*/ 1297400 h 1405699"/>
              <a:gd name="connsiteX25065" fmla="*/ 780669 w 2810446"/>
              <a:gd name="connsiteY25065" fmla="*/ 1287780 h 1405699"/>
              <a:gd name="connsiteX25066" fmla="*/ 783812 w 2810446"/>
              <a:gd name="connsiteY25066" fmla="*/ 1284637 h 1405699"/>
              <a:gd name="connsiteX25067" fmla="*/ 780669 w 2810446"/>
              <a:gd name="connsiteY25067" fmla="*/ 1281493 h 1405699"/>
              <a:gd name="connsiteX25068" fmla="*/ 777526 w 2810446"/>
              <a:gd name="connsiteY25068" fmla="*/ 1284637 h 1405699"/>
              <a:gd name="connsiteX25069" fmla="*/ 780669 w 2810446"/>
              <a:gd name="connsiteY25069" fmla="*/ 1287780 h 1405699"/>
              <a:gd name="connsiteX25070" fmla="*/ 771811 w 2810446"/>
              <a:gd name="connsiteY25070" fmla="*/ 1277969 h 1405699"/>
              <a:gd name="connsiteX25071" fmla="*/ 774954 w 2810446"/>
              <a:gd name="connsiteY25071" fmla="*/ 1274826 h 1405699"/>
              <a:gd name="connsiteX25072" fmla="*/ 771811 w 2810446"/>
              <a:gd name="connsiteY25072" fmla="*/ 1271683 h 1405699"/>
              <a:gd name="connsiteX25073" fmla="*/ 768668 w 2810446"/>
              <a:gd name="connsiteY25073" fmla="*/ 1274826 h 1405699"/>
              <a:gd name="connsiteX25074" fmla="*/ 771811 w 2810446"/>
              <a:gd name="connsiteY25074" fmla="*/ 1277969 h 1405699"/>
              <a:gd name="connsiteX25075" fmla="*/ 763143 w 2810446"/>
              <a:gd name="connsiteY25075" fmla="*/ 1267968 h 1405699"/>
              <a:gd name="connsiteX25076" fmla="*/ 766286 w 2810446"/>
              <a:gd name="connsiteY25076" fmla="*/ 1264825 h 1405699"/>
              <a:gd name="connsiteX25077" fmla="*/ 763143 w 2810446"/>
              <a:gd name="connsiteY25077" fmla="*/ 1261682 h 1405699"/>
              <a:gd name="connsiteX25078" fmla="*/ 760000 w 2810446"/>
              <a:gd name="connsiteY25078" fmla="*/ 1264825 h 1405699"/>
              <a:gd name="connsiteX25079" fmla="*/ 763143 w 2810446"/>
              <a:gd name="connsiteY25079" fmla="*/ 1267968 h 1405699"/>
              <a:gd name="connsiteX25080" fmla="*/ 754571 w 2810446"/>
              <a:gd name="connsiteY25080" fmla="*/ 1257872 h 1405699"/>
              <a:gd name="connsiteX25081" fmla="*/ 757714 w 2810446"/>
              <a:gd name="connsiteY25081" fmla="*/ 1254728 h 1405699"/>
              <a:gd name="connsiteX25082" fmla="*/ 754571 w 2810446"/>
              <a:gd name="connsiteY25082" fmla="*/ 1251585 h 1405699"/>
              <a:gd name="connsiteX25083" fmla="*/ 751427 w 2810446"/>
              <a:gd name="connsiteY25083" fmla="*/ 1254728 h 1405699"/>
              <a:gd name="connsiteX25084" fmla="*/ 754571 w 2810446"/>
              <a:gd name="connsiteY25084" fmla="*/ 1257872 h 1405699"/>
              <a:gd name="connsiteX25085" fmla="*/ 746093 w 2810446"/>
              <a:gd name="connsiteY25085" fmla="*/ 1247680 h 1405699"/>
              <a:gd name="connsiteX25086" fmla="*/ 749237 w 2810446"/>
              <a:gd name="connsiteY25086" fmla="*/ 1244537 h 1405699"/>
              <a:gd name="connsiteX25087" fmla="*/ 746093 w 2810446"/>
              <a:gd name="connsiteY25087" fmla="*/ 1241393 h 1405699"/>
              <a:gd name="connsiteX25088" fmla="*/ 742950 w 2810446"/>
              <a:gd name="connsiteY25088" fmla="*/ 1244537 h 1405699"/>
              <a:gd name="connsiteX25089" fmla="*/ 746093 w 2810446"/>
              <a:gd name="connsiteY25089" fmla="*/ 1247680 h 1405699"/>
              <a:gd name="connsiteX25090" fmla="*/ 737902 w 2810446"/>
              <a:gd name="connsiteY25090" fmla="*/ 1237298 h 1405699"/>
              <a:gd name="connsiteX25091" fmla="*/ 741045 w 2810446"/>
              <a:gd name="connsiteY25091" fmla="*/ 1234154 h 1405699"/>
              <a:gd name="connsiteX25092" fmla="*/ 737902 w 2810446"/>
              <a:gd name="connsiteY25092" fmla="*/ 1231011 h 1405699"/>
              <a:gd name="connsiteX25093" fmla="*/ 734759 w 2810446"/>
              <a:gd name="connsiteY25093" fmla="*/ 1234154 h 1405699"/>
              <a:gd name="connsiteX25094" fmla="*/ 737902 w 2810446"/>
              <a:gd name="connsiteY25094" fmla="*/ 1237298 h 1405699"/>
              <a:gd name="connsiteX25095" fmla="*/ 558070 w 2810446"/>
              <a:gd name="connsiteY25095" fmla="*/ 775621 h 1405699"/>
              <a:gd name="connsiteX25096" fmla="*/ 561213 w 2810446"/>
              <a:gd name="connsiteY25096" fmla="*/ 772478 h 1405699"/>
              <a:gd name="connsiteX25097" fmla="*/ 558070 w 2810446"/>
              <a:gd name="connsiteY25097" fmla="*/ 769334 h 1405699"/>
              <a:gd name="connsiteX25098" fmla="*/ 554927 w 2810446"/>
              <a:gd name="connsiteY25098" fmla="*/ 772478 h 1405699"/>
              <a:gd name="connsiteX25099" fmla="*/ 558070 w 2810446"/>
              <a:gd name="connsiteY25099" fmla="*/ 775621 h 1405699"/>
              <a:gd name="connsiteX25100" fmla="*/ 557117 w 2810446"/>
              <a:gd name="connsiteY25100" fmla="*/ 762476 h 1405699"/>
              <a:gd name="connsiteX25101" fmla="*/ 560261 w 2810446"/>
              <a:gd name="connsiteY25101" fmla="*/ 759333 h 1405699"/>
              <a:gd name="connsiteX25102" fmla="*/ 557117 w 2810446"/>
              <a:gd name="connsiteY25102" fmla="*/ 756190 h 1405699"/>
              <a:gd name="connsiteX25103" fmla="*/ 553974 w 2810446"/>
              <a:gd name="connsiteY25103" fmla="*/ 759333 h 1405699"/>
              <a:gd name="connsiteX25104" fmla="*/ 557117 w 2810446"/>
              <a:gd name="connsiteY25104" fmla="*/ 762476 h 1405699"/>
              <a:gd name="connsiteX25105" fmla="*/ 556451 w 2810446"/>
              <a:gd name="connsiteY25105" fmla="*/ 749237 h 1405699"/>
              <a:gd name="connsiteX25106" fmla="*/ 559594 w 2810446"/>
              <a:gd name="connsiteY25106" fmla="*/ 746093 h 1405699"/>
              <a:gd name="connsiteX25107" fmla="*/ 556451 w 2810446"/>
              <a:gd name="connsiteY25107" fmla="*/ 742950 h 1405699"/>
              <a:gd name="connsiteX25108" fmla="*/ 553307 w 2810446"/>
              <a:gd name="connsiteY25108" fmla="*/ 746093 h 1405699"/>
              <a:gd name="connsiteX25109" fmla="*/ 556451 w 2810446"/>
              <a:gd name="connsiteY25109" fmla="*/ 749237 h 1405699"/>
              <a:gd name="connsiteX25110" fmla="*/ 555879 w 2810446"/>
              <a:gd name="connsiteY25110" fmla="*/ 735997 h 1405699"/>
              <a:gd name="connsiteX25111" fmla="*/ 559022 w 2810446"/>
              <a:gd name="connsiteY25111" fmla="*/ 732854 h 1405699"/>
              <a:gd name="connsiteX25112" fmla="*/ 555879 w 2810446"/>
              <a:gd name="connsiteY25112" fmla="*/ 729710 h 1405699"/>
              <a:gd name="connsiteX25113" fmla="*/ 552736 w 2810446"/>
              <a:gd name="connsiteY25113" fmla="*/ 732854 h 1405699"/>
              <a:gd name="connsiteX25114" fmla="*/ 555879 w 2810446"/>
              <a:gd name="connsiteY25114" fmla="*/ 735997 h 1405699"/>
              <a:gd name="connsiteX25115" fmla="*/ 555593 w 2810446"/>
              <a:gd name="connsiteY25115" fmla="*/ 722852 h 1405699"/>
              <a:gd name="connsiteX25116" fmla="*/ 558737 w 2810446"/>
              <a:gd name="connsiteY25116" fmla="*/ 719709 h 1405699"/>
              <a:gd name="connsiteX25117" fmla="*/ 555593 w 2810446"/>
              <a:gd name="connsiteY25117" fmla="*/ 716566 h 1405699"/>
              <a:gd name="connsiteX25118" fmla="*/ 552450 w 2810446"/>
              <a:gd name="connsiteY25118" fmla="*/ 719709 h 1405699"/>
              <a:gd name="connsiteX25119" fmla="*/ 555593 w 2810446"/>
              <a:gd name="connsiteY25119" fmla="*/ 722852 h 1405699"/>
              <a:gd name="connsiteX25120" fmla="*/ 555498 w 2810446"/>
              <a:gd name="connsiteY25120" fmla="*/ 709613 h 1405699"/>
              <a:gd name="connsiteX25121" fmla="*/ 558641 w 2810446"/>
              <a:gd name="connsiteY25121" fmla="*/ 706469 h 1405699"/>
              <a:gd name="connsiteX25122" fmla="*/ 555498 w 2810446"/>
              <a:gd name="connsiteY25122" fmla="*/ 703326 h 1405699"/>
              <a:gd name="connsiteX25123" fmla="*/ 552355 w 2810446"/>
              <a:gd name="connsiteY25123" fmla="*/ 706469 h 1405699"/>
              <a:gd name="connsiteX25124" fmla="*/ 555498 w 2810446"/>
              <a:gd name="connsiteY25124" fmla="*/ 709613 h 1405699"/>
              <a:gd name="connsiteX25125" fmla="*/ 555593 w 2810446"/>
              <a:gd name="connsiteY25125" fmla="*/ 696373 h 1405699"/>
              <a:gd name="connsiteX25126" fmla="*/ 558737 w 2810446"/>
              <a:gd name="connsiteY25126" fmla="*/ 693230 h 1405699"/>
              <a:gd name="connsiteX25127" fmla="*/ 555593 w 2810446"/>
              <a:gd name="connsiteY25127" fmla="*/ 690086 h 1405699"/>
              <a:gd name="connsiteX25128" fmla="*/ 552450 w 2810446"/>
              <a:gd name="connsiteY25128" fmla="*/ 693230 h 1405699"/>
              <a:gd name="connsiteX25129" fmla="*/ 555593 w 2810446"/>
              <a:gd name="connsiteY25129" fmla="*/ 696373 h 1405699"/>
              <a:gd name="connsiteX25130" fmla="*/ 555879 w 2810446"/>
              <a:gd name="connsiteY25130" fmla="*/ 683133 h 1405699"/>
              <a:gd name="connsiteX25131" fmla="*/ 559022 w 2810446"/>
              <a:gd name="connsiteY25131" fmla="*/ 679990 h 1405699"/>
              <a:gd name="connsiteX25132" fmla="*/ 555879 w 2810446"/>
              <a:gd name="connsiteY25132" fmla="*/ 676847 h 1405699"/>
              <a:gd name="connsiteX25133" fmla="*/ 552736 w 2810446"/>
              <a:gd name="connsiteY25133" fmla="*/ 679990 h 1405699"/>
              <a:gd name="connsiteX25134" fmla="*/ 555879 w 2810446"/>
              <a:gd name="connsiteY25134" fmla="*/ 683133 h 1405699"/>
              <a:gd name="connsiteX25135" fmla="*/ 556451 w 2810446"/>
              <a:gd name="connsiteY25135" fmla="*/ 669893 h 1405699"/>
              <a:gd name="connsiteX25136" fmla="*/ 559594 w 2810446"/>
              <a:gd name="connsiteY25136" fmla="*/ 666750 h 1405699"/>
              <a:gd name="connsiteX25137" fmla="*/ 556451 w 2810446"/>
              <a:gd name="connsiteY25137" fmla="*/ 663607 h 1405699"/>
              <a:gd name="connsiteX25138" fmla="*/ 553307 w 2810446"/>
              <a:gd name="connsiteY25138" fmla="*/ 666750 h 1405699"/>
              <a:gd name="connsiteX25139" fmla="*/ 556451 w 2810446"/>
              <a:gd name="connsiteY25139" fmla="*/ 669893 h 1405699"/>
              <a:gd name="connsiteX25140" fmla="*/ 557117 w 2810446"/>
              <a:gd name="connsiteY25140" fmla="*/ 656749 h 1405699"/>
              <a:gd name="connsiteX25141" fmla="*/ 560261 w 2810446"/>
              <a:gd name="connsiteY25141" fmla="*/ 653606 h 1405699"/>
              <a:gd name="connsiteX25142" fmla="*/ 557117 w 2810446"/>
              <a:gd name="connsiteY25142" fmla="*/ 650462 h 1405699"/>
              <a:gd name="connsiteX25143" fmla="*/ 553974 w 2810446"/>
              <a:gd name="connsiteY25143" fmla="*/ 653606 h 1405699"/>
              <a:gd name="connsiteX25144" fmla="*/ 557117 w 2810446"/>
              <a:gd name="connsiteY25144" fmla="*/ 656749 h 1405699"/>
              <a:gd name="connsiteX25145" fmla="*/ 558070 w 2810446"/>
              <a:gd name="connsiteY25145" fmla="*/ 643509 h 1405699"/>
              <a:gd name="connsiteX25146" fmla="*/ 561213 w 2810446"/>
              <a:gd name="connsiteY25146" fmla="*/ 640366 h 1405699"/>
              <a:gd name="connsiteX25147" fmla="*/ 558070 w 2810446"/>
              <a:gd name="connsiteY25147" fmla="*/ 637223 h 1405699"/>
              <a:gd name="connsiteX25148" fmla="*/ 554927 w 2810446"/>
              <a:gd name="connsiteY25148" fmla="*/ 640366 h 1405699"/>
              <a:gd name="connsiteX25149" fmla="*/ 558070 w 2810446"/>
              <a:gd name="connsiteY25149" fmla="*/ 643509 h 1405699"/>
              <a:gd name="connsiteX25150" fmla="*/ 559213 w 2810446"/>
              <a:gd name="connsiteY25150" fmla="*/ 630365 h 1405699"/>
              <a:gd name="connsiteX25151" fmla="*/ 562356 w 2810446"/>
              <a:gd name="connsiteY25151" fmla="*/ 627221 h 1405699"/>
              <a:gd name="connsiteX25152" fmla="*/ 559213 w 2810446"/>
              <a:gd name="connsiteY25152" fmla="*/ 624078 h 1405699"/>
              <a:gd name="connsiteX25153" fmla="*/ 556070 w 2810446"/>
              <a:gd name="connsiteY25153" fmla="*/ 627221 h 1405699"/>
              <a:gd name="connsiteX25154" fmla="*/ 559213 w 2810446"/>
              <a:gd name="connsiteY25154" fmla="*/ 630365 h 1405699"/>
              <a:gd name="connsiteX25155" fmla="*/ 560546 w 2810446"/>
              <a:gd name="connsiteY25155" fmla="*/ 617125 h 1405699"/>
              <a:gd name="connsiteX25156" fmla="*/ 563690 w 2810446"/>
              <a:gd name="connsiteY25156" fmla="*/ 613982 h 1405699"/>
              <a:gd name="connsiteX25157" fmla="*/ 560546 w 2810446"/>
              <a:gd name="connsiteY25157" fmla="*/ 610838 h 1405699"/>
              <a:gd name="connsiteX25158" fmla="*/ 557403 w 2810446"/>
              <a:gd name="connsiteY25158" fmla="*/ 613982 h 1405699"/>
              <a:gd name="connsiteX25159" fmla="*/ 560546 w 2810446"/>
              <a:gd name="connsiteY25159" fmla="*/ 617125 h 1405699"/>
              <a:gd name="connsiteX25160" fmla="*/ 562070 w 2810446"/>
              <a:gd name="connsiteY25160" fmla="*/ 604076 h 1405699"/>
              <a:gd name="connsiteX25161" fmla="*/ 565214 w 2810446"/>
              <a:gd name="connsiteY25161" fmla="*/ 600932 h 1405699"/>
              <a:gd name="connsiteX25162" fmla="*/ 562070 w 2810446"/>
              <a:gd name="connsiteY25162" fmla="*/ 597789 h 1405699"/>
              <a:gd name="connsiteX25163" fmla="*/ 558927 w 2810446"/>
              <a:gd name="connsiteY25163" fmla="*/ 600932 h 1405699"/>
              <a:gd name="connsiteX25164" fmla="*/ 562070 w 2810446"/>
              <a:gd name="connsiteY25164" fmla="*/ 604076 h 1405699"/>
              <a:gd name="connsiteX25165" fmla="*/ 563785 w 2810446"/>
              <a:gd name="connsiteY25165" fmla="*/ 590931 h 1405699"/>
              <a:gd name="connsiteX25166" fmla="*/ 566928 w 2810446"/>
              <a:gd name="connsiteY25166" fmla="*/ 587788 h 1405699"/>
              <a:gd name="connsiteX25167" fmla="*/ 563785 w 2810446"/>
              <a:gd name="connsiteY25167" fmla="*/ 584645 h 1405699"/>
              <a:gd name="connsiteX25168" fmla="*/ 560642 w 2810446"/>
              <a:gd name="connsiteY25168" fmla="*/ 587788 h 1405699"/>
              <a:gd name="connsiteX25169" fmla="*/ 563785 w 2810446"/>
              <a:gd name="connsiteY25169" fmla="*/ 590931 h 1405699"/>
              <a:gd name="connsiteX25170" fmla="*/ 565690 w 2810446"/>
              <a:gd name="connsiteY25170" fmla="*/ 577787 h 1405699"/>
              <a:gd name="connsiteX25171" fmla="*/ 568833 w 2810446"/>
              <a:gd name="connsiteY25171" fmla="*/ 574643 h 1405699"/>
              <a:gd name="connsiteX25172" fmla="*/ 565690 w 2810446"/>
              <a:gd name="connsiteY25172" fmla="*/ 571500 h 1405699"/>
              <a:gd name="connsiteX25173" fmla="*/ 562547 w 2810446"/>
              <a:gd name="connsiteY25173" fmla="*/ 574643 h 1405699"/>
              <a:gd name="connsiteX25174" fmla="*/ 565690 w 2810446"/>
              <a:gd name="connsiteY25174" fmla="*/ 577787 h 1405699"/>
              <a:gd name="connsiteX25175" fmla="*/ 567881 w 2810446"/>
              <a:gd name="connsiteY25175" fmla="*/ 564737 h 1405699"/>
              <a:gd name="connsiteX25176" fmla="*/ 571024 w 2810446"/>
              <a:gd name="connsiteY25176" fmla="*/ 561594 h 1405699"/>
              <a:gd name="connsiteX25177" fmla="*/ 567881 w 2810446"/>
              <a:gd name="connsiteY25177" fmla="*/ 558451 h 1405699"/>
              <a:gd name="connsiteX25178" fmla="*/ 564737 w 2810446"/>
              <a:gd name="connsiteY25178" fmla="*/ 561594 h 1405699"/>
              <a:gd name="connsiteX25179" fmla="*/ 567881 w 2810446"/>
              <a:gd name="connsiteY25179" fmla="*/ 564737 h 1405699"/>
              <a:gd name="connsiteX25180" fmla="*/ 570167 w 2810446"/>
              <a:gd name="connsiteY25180" fmla="*/ 551783 h 1405699"/>
              <a:gd name="connsiteX25181" fmla="*/ 573310 w 2810446"/>
              <a:gd name="connsiteY25181" fmla="*/ 548640 h 1405699"/>
              <a:gd name="connsiteX25182" fmla="*/ 570167 w 2810446"/>
              <a:gd name="connsiteY25182" fmla="*/ 545497 h 1405699"/>
              <a:gd name="connsiteX25183" fmla="*/ 567023 w 2810446"/>
              <a:gd name="connsiteY25183" fmla="*/ 548640 h 1405699"/>
              <a:gd name="connsiteX25184" fmla="*/ 570167 w 2810446"/>
              <a:gd name="connsiteY25184" fmla="*/ 551783 h 1405699"/>
              <a:gd name="connsiteX25185" fmla="*/ 572738 w 2810446"/>
              <a:gd name="connsiteY25185" fmla="*/ 538734 h 1405699"/>
              <a:gd name="connsiteX25186" fmla="*/ 575882 w 2810446"/>
              <a:gd name="connsiteY25186" fmla="*/ 535591 h 1405699"/>
              <a:gd name="connsiteX25187" fmla="*/ 572738 w 2810446"/>
              <a:gd name="connsiteY25187" fmla="*/ 532448 h 1405699"/>
              <a:gd name="connsiteX25188" fmla="*/ 569595 w 2810446"/>
              <a:gd name="connsiteY25188" fmla="*/ 535591 h 1405699"/>
              <a:gd name="connsiteX25189" fmla="*/ 572738 w 2810446"/>
              <a:gd name="connsiteY25189" fmla="*/ 538734 h 1405699"/>
              <a:gd name="connsiteX25190" fmla="*/ 575501 w 2810446"/>
              <a:gd name="connsiteY25190" fmla="*/ 525875 h 1405699"/>
              <a:gd name="connsiteX25191" fmla="*/ 578644 w 2810446"/>
              <a:gd name="connsiteY25191" fmla="*/ 522732 h 1405699"/>
              <a:gd name="connsiteX25192" fmla="*/ 575501 w 2810446"/>
              <a:gd name="connsiteY25192" fmla="*/ 519589 h 1405699"/>
              <a:gd name="connsiteX25193" fmla="*/ 572357 w 2810446"/>
              <a:gd name="connsiteY25193" fmla="*/ 522732 h 1405699"/>
              <a:gd name="connsiteX25194" fmla="*/ 575501 w 2810446"/>
              <a:gd name="connsiteY25194" fmla="*/ 525875 h 1405699"/>
              <a:gd name="connsiteX25195" fmla="*/ 578453 w 2810446"/>
              <a:gd name="connsiteY25195" fmla="*/ 512921 h 1405699"/>
              <a:gd name="connsiteX25196" fmla="*/ 581597 w 2810446"/>
              <a:gd name="connsiteY25196" fmla="*/ 509778 h 1405699"/>
              <a:gd name="connsiteX25197" fmla="*/ 578453 w 2810446"/>
              <a:gd name="connsiteY25197" fmla="*/ 506635 h 1405699"/>
              <a:gd name="connsiteX25198" fmla="*/ 575310 w 2810446"/>
              <a:gd name="connsiteY25198" fmla="*/ 509778 h 1405699"/>
              <a:gd name="connsiteX25199" fmla="*/ 578453 w 2810446"/>
              <a:gd name="connsiteY25199" fmla="*/ 512921 h 1405699"/>
              <a:gd name="connsiteX25200" fmla="*/ 581597 w 2810446"/>
              <a:gd name="connsiteY25200" fmla="*/ 500063 h 1405699"/>
              <a:gd name="connsiteX25201" fmla="*/ 584740 w 2810446"/>
              <a:gd name="connsiteY25201" fmla="*/ 496919 h 1405699"/>
              <a:gd name="connsiteX25202" fmla="*/ 581597 w 2810446"/>
              <a:gd name="connsiteY25202" fmla="*/ 493776 h 1405699"/>
              <a:gd name="connsiteX25203" fmla="*/ 578453 w 2810446"/>
              <a:gd name="connsiteY25203" fmla="*/ 496919 h 1405699"/>
              <a:gd name="connsiteX25204" fmla="*/ 581597 w 2810446"/>
              <a:gd name="connsiteY25204" fmla="*/ 500063 h 1405699"/>
              <a:gd name="connsiteX25205" fmla="*/ 584930 w 2810446"/>
              <a:gd name="connsiteY25205" fmla="*/ 487299 h 1405699"/>
              <a:gd name="connsiteX25206" fmla="*/ 588074 w 2810446"/>
              <a:gd name="connsiteY25206" fmla="*/ 484156 h 1405699"/>
              <a:gd name="connsiteX25207" fmla="*/ 584930 w 2810446"/>
              <a:gd name="connsiteY25207" fmla="*/ 481013 h 1405699"/>
              <a:gd name="connsiteX25208" fmla="*/ 581787 w 2810446"/>
              <a:gd name="connsiteY25208" fmla="*/ 484156 h 1405699"/>
              <a:gd name="connsiteX25209" fmla="*/ 584930 w 2810446"/>
              <a:gd name="connsiteY25209" fmla="*/ 487299 h 1405699"/>
              <a:gd name="connsiteX25210" fmla="*/ 588455 w 2810446"/>
              <a:gd name="connsiteY25210" fmla="*/ 474536 h 1405699"/>
              <a:gd name="connsiteX25211" fmla="*/ 591598 w 2810446"/>
              <a:gd name="connsiteY25211" fmla="*/ 471392 h 1405699"/>
              <a:gd name="connsiteX25212" fmla="*/ 588455 w 2810446"/>
              <a:gd name="connsiteY25212" fmla="*/ 468249 h 1405699"/>
              <a:gd name="connsiteX25213" fmla="*/ 585311 w 2810446"/>
              <a:gd name="connsiteY25213" fmla="*/ 471392 h 1405699"/>
              <a:gd name="connsiteX25214" fmla="*/ 588455 w 2810446"/>
              <a:gd name="connsiteY25214" fmla="*/ 474536 h 1405699"/>
              <a:gd name="connsiteX25215" fmla="*/ 592169 w 2810446"/>
              <a:gd name="connsiteY25215" fmla="*/ 461867 h 1405699"/>
              <a:gd name="connsiteX25216" fmla="*/ 595313 w 2810446"/>
              <a:gd name="connsiteY25216" fmla="*/ 458724 h 1405699"/>
              <a:gd name="connsiteX25217" fmla="*/ 592169 w 2810446"/>
              <a:gd name="connsiteY25217" fmla="*/ 455581 h 1405699"/>
              <a:gd name="connsiteX25218" fmla="*/ 589026 w 2810446"/>
              <a:gd name="connsiteY25218" fmla="*/ 458724 h 1405699"/>
              <a:gd name="connsiteX25219" fmla="*/ 592169 w 2810446"/>
              <a:gd name="connsiteY25219" fmla="*/ 461867 h 1405699"/>
              <a:gd name="connsiteX25220" fmla="*/ 596170 w 2810446"/>
              <a:gd name="connsiteY25220" fmla="*/ 449199 h 1405699"/>
              <a:gd name="connsiteX25221" fmla="*/ 599313 w 2810446"/>
              <a:gd name="connsiteY25221" fmla="*/ 446056 h 1405699"/>
              <a:gd name="connsiteX25222" fmla="*/ 596170 w 2810446"/>
              <a:gd name="connsiteY25222" fmla="*/ 442913 h 1405699"/>
              <a:gd name="connsiteX25223" fmla="*/ 593027 w 2810446"/>
              <a:gd name="connsiteY25223" fmla="*/ 446056 h 1405699"/>
              <a:gd name="connsiteX25224" fmla="*/ 596170 w 2810446"/>
              <a:gd name="connsiteY25224" fmla="*/ 449199 h 1405699"/>
              <a:gd name="connsiteX25225" fmla="*/ 600266 w 2810446"/>
              <a:gd name="connsiteY25225" fmla="*/ 436626 h 1405699"/>
              <a:gd name="connsiteX25226" fmla="*/ 603409 w 2810446"/>
              <a:gd name="connsiteY25226" fmla="*/ 433483 h 1405699"/>
              <a:gd name="connsiteX25227" fmla="*/ 600266 w 2810446"/>
              <a:gd name="connsiteY25227" fmla="*/ 430340 h 1405699"/>
              <a:gd name="connsiteX25228" fmla="*/ 597122 w 2810446"/>
              <a:gd name="connsiteY25228" fmla="*/ 433483 h 1405699"/>
              <a:gd name="connsiteX25229" fmla="*/ 600266 w 2810446"/>
              <a:gd name="connsiteY25229" fmla="*/ 436626 h 1405699"/>
              <a:gd name="connsiteX25230" fmla="*/ 604552 w 2810446"/>
              <a:gd name="connsiteY25230" fmla="*/ 424148 h 1405699"/>
              <a:gd name="connsiteX25231" fmla="*/ 607695 w 2810446"/>
              <a:gd name="connsiteY25231" fmla="*/ 421005 h 1405699"/>
              <a:gd name="connsiteX25232" fmla="*/ 604552 w 2810446"/>
              <a:gd name="connsiteY25232" fmla="*/ 417862 h 1405699"/>
              <a:gd name="connsiteX25233" fmla="*/ 601409 w 2810446"/>
              <a:gd name="connsiteY25233" fmla="*/ 421005 h 1405699"/>
              <a:gd name="connsiteX25234" fmla="*/ 604552 w 2810446"/>
              <a:gd name="connsiteY25234" fmla="*/ 424148 h 1405699"/>
              <a:gd name="connsiteX25235" fmla="*/ 609124 w 2810446"/>
              <a:gd name="connsiteY25235" fmla="*/ 411671 h 1405699"/>
              <a:gd name="connsiteX25236" fmla="*/ 612267 w 2810446"/>
              <a:gd name="connsiteY25236" fmla="*/ 408527 h 1405699"/>
              <a:gd name="connsiteX25237" fmla="*/ 609124 w 2810446"/>
              <a:gd name="connsiteY25237" fmla="*/ 405384 h 1405699"/>
              <a:gd name="connsiteX25238" fmla="*/ 605981 w 2810446"/>
              <a:gd name="connsiteY25238" fmla="*/ 408527 h 1405699"/>
              <a:gd name="connsiteX25239" fmla="*/ 609124 w 2810446"/>
              <a:gd name="connsiteY25239" fmla="*/ 411671 h 1405699"/>
              <a:gd name="connsiteX25240" fmla="*/ 645986 w 2810446"/>
              <a:gd name="connsiteY25240" fmla="*/ 326803 h 1405699"/>
              <a:gd name="connsiteX25241" fmla="*/ 649129 w 2810446"/>
              <a:gd name="connsiteY25241" fmla="*/ 323660 h 1405699"/>
              <a:gd name="connsiteX25242" fmla="*/ 645986 w 2810446"/>
              <a:gd name="connsiteY25242" fmla="*/ 320516 h 1405699"/>
              <a:gd name="connsiteX25243" fmla="*/ 642842 w 2810446"/>
              <a:gd name="connsiteY25243" fmla="*/ 323660 h 1405699"/>
              <a:gd name="connsiteX25244" fmla="*/ 645986 w 2810446"/>
              <a:gd name="connsiteY25244" fmla="*/ 326803 h 1405699"/>
              <a:gd name="connsiteX25245" fmla="*/ 651986 w 2810446"/>
              <a:gd name="connsiteY25245" fmla="*/ 315087 h 1405699"/>
              <a:gd name="connsiteX25246" fmla="*/ 655130 w 2810446"/>
              <a:gd name="connsiteY25246" fmla="*/ 311944 h 1405699"/>
              <a:gd name="connsiteX25247" fmla="*/ 651986 w 2810446"/>
              <a:gd name="connsiteY25247" fmla="*/ 308800 h 1405699"/>
              <a:gd name="connsiteX25248" fmla="*/ 648843 w 2810446"/>
              <a:gd name="connsiteY25248" fmla="*/ 311944 h 1405699"/>
              <a:gd name="connsiteX25249" fmla="*/ 651986 w 2810446"/>
              <a:gd name="connsiteY25249" fmla="*/ 315087 h 1405699"/>
              <a:gd name="connsiteX25250" fmla="*/ 658178 w 2810446"/>
              <a:gd name="connsiteY25250" fmla="*/ 303371 h 1405699"/>
              <a:gd name="connsiteX25251" fmla="*/ 661321 w 2810446"/>
              <a:gd name="connsiteY25251" fmla="*/ 300228 h 1405699"/>
              <a:gd name="connsiteX25252" fmla="*/ 658178 w 2810446"/>
              <a:gd name="connsiteY25252" fmla="*/ 297085 h 1405699"/>
              <a:gd name="connsiteX25253" fmla="*/ 655034 w 2810446"/>
              <a:gd name="connsiteY25253" fmla="*/ 300228 h 1405699"/>
              <a:gd name="connsiteX25254" fmla="*/ 658178 w 2810446"/>
              <a:gd name="connsiteY25254" fmla="*/ 303371 h 1405699"/>
              <a:gd name="connsiteX25255" fmla="*/ 664559 w 2810446"/>
              <a:gd name="connsiteY25255" fmla="*/ 291751 h 1405699"/>
              <a:gd name="connsiteX25256" fmla="*/ 667703 w 2810446"/>
              <a:gd name="connsiteY25256" fmla="*/ 288608 h 1405699"/>
              <a:gd name="connsiteX25257" fmla="*/ 664559 w 2810446"/>
              <a:gd name="connsiteY25257" fmla="*/ 285464 h 1405699"/>
              <a:gd name="connsiteX25258" fmla="*/ 661416 w 2810446"/>
              <a:gd name="connsiteY25258" fmla="*/ 288608 h 1405699"/>
              <a:gd name="connsiteX25259" fmla="*/ 664559 w 2810446"/>
              <a:gd name="connsiteY25259" fmla="*/ 291751 h 1405699"/>
              <a:gd name="connsiteX25260" fmla="*/ 671132 w 2810446"/>
              <a:gd name="connsiteY25260" fmla="*/ 280321 h 1405699"/>
              <a:gd name="connsiteX25261" fmla="*/ 674275 w 2810446"/>
              <a:gd name="connsiteY25261" fmla="*/ 277178 h 1405699"/>
              <a:gd name="connsiteX25262" fmla="*/ 671132 w 2810446"/>
              <a:gd name="connsiteY25262" fmla="*/ 274034 h 1405699"/>
              <a:gd name="connsiteX25263" fmla="*/ 667988 w 2810446"/>
              <a:gd name="connsiteY25263" fmla="*/ 277178 h 1405699"/>
              <a:gd name="connsiteX25264" fmla="*/ 671132 w 2810446"/>
              <a:gd name="connsiteY25264" fmla="*/ 280321 h 1405699"/>
              <a:gd name="connsiteX25265" fmla="*/ 677894 w 2810446"/>
              <a:gd name="connsiteY25265" fmla="*/ 268891 h 1405699"/>
              <a:gd name="connsiteX25266" fmla="*/ 681038 w 2810446"/>
              <a:gd name="connsiteY25266" fmla="*/ 265748 h 1405699"/>
              <a:gd name="connsiteX25267" fmla="*/ 677894 w 2810446"/>
              <a:gd name="connsiteY25267" fmla="*/ 262604 h 1405699"/>
              <a:gd name="connsiteX25268" fmla="*/ 674751 w 2810446"/>
              <a:gd name="connsiteY25268" fmla="*/ 265748 h 1405699"/>
              <a:gd name="connsiteX25269" fmla="*/ 677894 w 2810446"/>
              <a:gd name="connsiteY25269" fmla="*/ 268891 h 1405699"/>
              <a:gd name="connsiteX25270" fmla="*/ 684752 w 2810446"/>
              <a:gd name="connsiteY25270" fmla="*/ 257651 h 1405699"/>
              <a:gd name="connsiteX25271" fmla="*/ 687896 w 2810446"/>
              <a:gd name="connsiteY25271" fmla="*/ 254508 h 1405699"/>
              <a:gd name="connsiteX25272" fmla="*/ 684752 w 2810446"/>
              <a:gd name="connsiteY25272" fmla="*/ 251365 h 1405699"/>
              <a:gd name="connsiteX25273" fmla="*/ 681609 w 2810446"/>
              <a:gd name="connsiteY25273" fmla="*/ 254508 h 1405699"/>
              <a:gd name="connsiteX25274" fmla="*/ 684752 w 2810446"/>
              <a:gd name="connsiteY25274" fmla="*/ 257651 h 1405699"/>
              <a:gd name="connsiteX25275" fmla="*/ 691896 w 2810446"/>
              <a:gd name="connsiteY25275" fmla="*/ 246412 h 1405699"/>
              <a:gd name="connsiteX25276" fmla="*/ 695039 w 2810446"/>
              <a:gd name="connsiteY25276" fmla="*/ 243269 h 1405699"/>
              <a:gd name="connsiteX25277" fmla="*/ 691896 w 2810446"/>
              <a:gd name="connsiteY25277" fmla="*/ 240125 h 1405699"/>
              <a:gd name="connsiteX25278" fmla="*/ 688753 w 2810446"/>
              <a:gd name="connsiteY25278" fmla="*/ 243269 h 1405699"/>
              <a:gd name="connsiteX25279" fmla="*/ 691896 w 2810446"/>
              <a:gd name="connsiteY25279" fmla="*/ 246412 h 1405699"/>
              <a:gd name="connsiteX25280" fmla="*/ 699135 w 2810446"/>
              <a:gd name="connsiteY25280" fmla="*/ 235363 h 1405699"/>
              <a:gd name="connsiteX25281" fmla="*/ 702278 w 2810446"/>
              <a:gd name="connsiteY25281" fmla="*/ 232219 h 1405699"/>
              <a:gd name="connsiteX25282" fmla="*/ 699135 w 2810446"/>
              <a:gd name="connsiteY25282" fmla="*/ 229076 h 1405699"/>
              <a:gd name="connsiteX25283" fmla="*/ 695992 w 2810446"/>
              <a:gd name="connsiteY25283" fmla="*/ 232219 h 1405699"/>
              <a:gd name="connsiteX25284" fmla="*/ 699135 w 2810446"/>
              <a:gd name="connsiteY25284" fmla="*/ 235363 h 1405699"/>
              <a:gd name="connsiteX25285" fmla="*/ 706565 w 2810446"/>
              <a:gd name="connsiteY25285" fmla="*/ 224409 h 1405699"/>
              <a:gd name="connsiteX25286" fmla="*/ 709708 w 2810446"/>
              <a:gd name="connsiteY25286" fmla="*/ 221266 h 1405699"/>
              <a:gd name="connsiteX25287" fmla="*/ 706565 w 2810446"/>
              <a:gd name="connsiteY25287" fmla="*/ 218123 h 1405699"/>
              <a:gd name="connsiteX25288" fmla="*/ 703421 w 2810446"/>
              <a:gd name="connsiteY25288" fmla="*/ 221266 h 1405699"/>
              <a:gd name="connsiteX25289" fmla="*/ 706565 w 2810446"/>
              <a:gd name="connsiteY25289" fmla="*/ 224409 h 1405699"/>
              <a:gd name="connsiteX25290" fmla="*/ 714089 w 2810446"/>
              <a:gd name="connsiteY25290" fmla="*/ 213646 h 1405699"/>
              <a:gd name="connsiteX25291" fmla="*/ 717233 w 2810446"/>
              <a:gd name="connsiteY25291" fmla="*/ 210503 h 1405699"/>
              <a:gd name="connsiteX25292" fmla="*/ 714089 w 2810446"/>
              <a:gd name="connsiteY25292" fmla="*/ 207359 h 1405699"/>
              <a:gd name="connsiteX25293" fmla="*/ 710946 w 2810446"/>
              <a:gd name="connsiteY25293" fmla="*/ 210503 h 1405699"/>
              <a:gd name="connsiteX25294" fmla="*/ 714089 w 2810446"/>
              <a:gd name="connsiteY25294" fmla="*/ 213646 h 1405699"/>
              <a:gd name="connsiteX25295" fmla="*/ 721900 w 2810446"/>
              <a:gd name="connsiteY25295" fmla="*/ 202883 h 1405699"/>
              <a:gd name="connsiteX25296" fmla="*/ 725043 w 2810446"/>
              <a:gd name="connsiteY25296" fmla="*/ 199739 h 1405699"/>
              <a:gd name="connsiteX25297" fmla="*/ 721900 w 2810446"/>
              <a:gd name="connsiteY25297" fmla="*/ 196596 h 1405699"/>
              <a:gd name="connsiteX25298" fmla="*/ 718757 w 2810446"/>
              <a:gd name="connsiteY25298" fmla="*/ 199739 h 1405699"/>
              <a:gd name="connsiteX25299" fmla="*/ 721900 w 2810446"/>
              <a:gd name="connsiteY25299" fmla="*/ 202883 h 1405699"/>
              <a:gd name="connsiteX25300" fmla="*/ 771811 w 2810446"/>
              <a:gd name="connsiteY25300" fmla="*/ 141256 h 1405699"/>
              <a:gd name="connsiteX25301" fmla="*/ 774954 w 2810446"/>
              <a:gd name="connsiteY25301" fmla="*/ 138113 h 1405699"/>
              <a:gd name="connsiteX25302" fmla="*/ 771811 w 2810446"/>
              <a:gd name="connsiteY25302" fmla="*/ 134969 h 1405699"/>
              <a:gd name="connsiteX25303" fmla="*/ 768668 w 2810446"/>
              <a:gd name="connsiteY25303" fmla="*/ 138113 h 1405699"/>
              <a:gd name="connsiteX25304" fmla="*/ 771811 w 2810446"/>
              <a:gd name="connsiteY25304" fmla="*/ 141256 h 1405699"/>
              <a:gd name="connsiteX25305" fmla="*/ 780669 w 2810446"/>
              <a:gd name="connsiteY25305" fmla="*/ 131445 h 1405699"/>
              <a:gd name="connsiteX25306" fmla="*/ 783812 w 2810446"/>
              <a:gd name="connsiteY25306" fmla="*/ 128302 h 1405699"/>
              <a:gd name="connsiteX25307" fmla="*/ 780669 w 2810446"/>
              <a:gd name="connsiteY25307" fmla="*/ 125159 h 1405699"/>
              <a:gd name="connsiteX25308" fmla="*/ 777526 w 2810446"/>
              <a:gd name="connsiteY25308" fmla="*/ 128302 h 1405699"/>
              <a:gd name="connsiteX25309" fmla="*/ 780669 w 2810446"/>
              <a:gd name="connsiteY25309" fmla="*/ 131445 h 1405699"/>
              <a:gd name="connsiteX25310" fmla="*/ 789718 w 2810446"/>
              <a:gd name="connsiteY25310" fmla="*/ 121730 h 1405699"/>
              <a:gd name="connsiteX25311" fmla="*/ 792861 w 2810446"/>
              <a:gd name="connsiteY25311" fmla="*/ 118586 h 1405699"/>
              <a:gd name="connsiteX25312" fmla="*/ 789718 w 2810446"/>
              <a:gd name="connsiteY25312" fmla="*/ 115443 h 1405699"/>
              <a:gd name="connsiteX25313" fmla="*/ 786575 w 2810446"/>
              <a:gd name="connsiteY25313" fmla="*/ 118586 h 1405699"/>
              <a:gd name="connsiteX25314" fmla="*/ 789718 w 2810446"/>
              <a:gd name="connsiteY25314" fmla="*/ 121730 h 1405699"/>
              <a:gd name="connsiteX25315" fmla="*/ 798862 w 2810446"/>
              <a:gd name="connsiteY25315" fmla="*/ 112205 h 1405699"/>
              <a:gd name="connsiteX25316" fmla="*/ 802005 w 2810446"/>
              <a:gd name="connsiteY25316" fmla="*/ 109061 h 1405699"/>
              <a:gd name="connsiteX25317" fmla="*/ 798862 w 2810446"/>
              <a:gd name="connsiteY25317" fmla="*/ 105918 h 1405699"/>
              <a:gd name="connsiteX25318" fmla="*/ 795719 w 2810446"/>
              <a:gd name="connsiteY25318" fmla="*/ 109061 h 1405699"/>
              <a:gd name="connsiteX25319" fmla="*/ 798862 w 2810446"/>
              <a:gd name="connsiteY25319" fmla="*/ 112205 h 1405699"/>
              <a:gd name="connsiteX25320" fmla="*/ 808196 w 2810446"/>
              <a:gd name="connsiteY25320" fmla="*/ 102870 h 1405699"/>
              <a:gd name="connsiteX25321" fmla="*/ 811340 w 2810446"/>
              <a:gd name="connsiteY25321" fmla="*/ 99727 h 1405699"/>
              <a:gd name="connsiteX25322" fmla="*/ 808196 w 2810446"/>
              <a:gd name="connsiteY25322" fmla="*/ 96584 h 1405699"/>
              <a:gd name="connsiteX25323" fmla="*/ 805053 w 2810446"/>
              <a:gd name="connsiteY25323" fmla="*/ 99727 h 1405699"/>
              <a:gd name="connsiteX25324" fmla="*/ 808196 w 2810446"/>
              <a:gd name="connsiteY25324" fmla="*/ 102870 h 1405699"/>
              <a:gd name="connsiteX25325" fmla="*/ 817626 w 2810446"/>
              <a:gd name="connsiteY25325" fmla="*/ 93631 h 1405699"/>
              <a:gd name="connsiteX25326" fmla="*/ 820769 w 2810446"/>
              <a:gd name="connsiteY25326" fmla="*/ 90488 h 1405699"/>
              <a:gd name="connsiteX25327" fmla="*/ 817626 w 2810446"/>
              <a:gd name="connsiteY25327" fmla="*/ 87344 h 1405699"/>
              <a:gd name="connsiteX25328" fmla="*/ 814483 w 2810446"/>
              <a:gd name="connsiteY25328" fmla="*/ 90488 h 1405699"/>
              <a:gd name="connsiteX25329" fmla="*/ 817626 w 2810446"/>
              <a:gd name="connsiteY25329" fmla="*/ 93631 h 1405699"/>
              <a:gd name="connsiteX25330" fmla="*/ 827246 w 2810446"/>
              <a:gd name="connsiteY25330" fmla="*/ 84487 h 1405699"/>
              <a:gd name="connsiteX25331" fmla="*/ 830390 w 2810446"/>
              <a:gd name="connsiteY25331" fmla="*/ 81344 h 1405699"/>
              <a:gd name="connsiteX25332" fmla="*/ 827246 w 2810446"/>
              <a:gd name="connsiteY25332" fmla="*/ 78200 h 1405699"/>
              <a:gd name="connsiteX25333" fmla="*/ 824103 w 2810446"/>
              <a:gd name="connsiteY25333" fmla="*/ 81344 h 1405699"/>
              <a:gd name="connsiteX25334" fmla="*/ 827246 w 2810446"/>
              <a:gd name="connsiteY25334" fmla="*/ 84487 h 1405699"/>
              <a:gd name="connsiteX25335" fmla="*/ 837057 w 2810446"/>
              <a:gd name="connsiteY25335" fmla="*/ 75533 h 1405699"/>
              <a:gd name="connsiteX25336" fmla="*/ 840200 w 2810446"/>
              <a:gd name="connsiteY25336" fmla="*/ 72390 h 1405699"/>
              <a:gd name="connsiteX25337" fmla="*/ 837057 w 2810446"/>
              <a:gd name="connsiteY25337" fmla="*/ 69247 h 1405699"/>
              <a:gd name="connsiteX25338" fmla="*/ 833914 w 2810446"/>
              <a:gd name="connsiteY25338" fmla="*/ 72390 h 1405699"/>
              <a:gd name="connsiteX25339" fmla="*/ 837057 w 2810446"/>
              <a:gd name="connsiteY25339" fmla="*/ 75533 h 1405699"/>
              <a:gd name="connsiteX25340" fmla="*/ 846868 w 2810446"/>
              <a:gd name="connsiteY25340" fmla="*/ 66770 h 1405699"/>
              <a:gd name="connsiteX25341" fmla="*/ 850011 w 2810446"/>
              <a:gd name="connsiteY25341" fmla="*/ 63627 h 1405699"/>
              <a:gd name="connsiteX25342" fmla="*/ 846868 w 2810446"/>
              <a:gd name="connsiteY25342" fmla="*/ 60484 h 1405699"/>
              <a:gd name="connsiteX25343" fmla="*/ 843725 w 2810446"/>
              <a:gd name="connsiteY25343" fmla="*/ 63627 h 1405699"/>
              <a:gd name="connsiteX25344" fmla="*/ 846868 w 2810446"/>
              <a:gd name="connsiteY25344" fmla="*/ 66770 h 1405699"/>
              <a:gd name="connsiteX25345" fmla="*/ 856869 w 2810446"/>
              <a:gd name="connsiteY25345" fmla="*/ 58103 h 1405699"/>
              <a:gd name="connsiteX25346" fmla="*/ 860012 w 2810446"/>
              <a:gd name="connsiteY25346" fmla="*/ 54959 h 1405699"/>
              <a:gd name="connsiteX25347" fmla="*/ 856869 w 2810446"/>
              <a:gd name="connsiteY25347" fmla="*/ 51816 h 1405699"/>
              <a:gd name="connsiteX25348" fmla="*/ 853726 w 2810446"/>
              <a:gd name="connsiteY25348" fmla="*/ 54959 h 1405699"/>
              <a:gd name="connsiteX25349" fmla="*/ 856869 w 2810446"/>
              <a:gd name="connsiteY25349" fmla="*/ 58103 h 1405699"/>
              <a:gd name="connsiteX25350" fmla="*/ 877348 w 2810446"/>
              <a:gd name="connsiteY25350" fmla="*/ 41339 h 1405699"/>
              <a:gd name="connsiteX25351" fmla="*/ 880491 w 2810446"/>
              <a:gd name="connsiteY25351" fmla="*/ 38195 h 1405699"/>
              <a:gd name="connsiteX25352" fmla="*/ 877348 w 2810446"/>
              <a:gd name="connsiteY25352" fmla="*/ 35052 h 1405699"/>
              <a:gd name="connsiteX25353" fmla="*/ 874205 w 2810446"/>
              <a:gd name="connsiteY25353" fmla="*/ 38195 h 1405699"/>
              <a:gd name="connsiteX25354" fmla="*/ 877348 w 2810446"/>
              <a:gd name="connsiteY25354" fmla="*/ 41339 h 1405699"/>
              <a:gd name="connsiteX25355" fmla="*/ 2066068 w 2810446"/>
              <a:gd name="connsiteY25355" fmla="*/ 161258 h 1405699"/>
              <a:gd name="connsiteX25356" fmla="*/ 2069211 w 2810446"/>
              <a:gd name="connsiteY25356" fmla="*/ 158115 h 1405699"/>
              <a:gd name="connsiteX25357" fmla="*/ 2066068 w 2810446"/>
              <a:gd name="connsiteY25357" fmla="*/ 154972 h 1405699"/>
              <a:gd name="connsiteX25358" fmla="*/ 2062925 w 2810446"/>
              <a:gd name="connsiteY25358" fmla="*/ 158115 h 1405699"/>
              <a:gd name="connsiteX25359" fmla="*/ 2066068 w 2810446"/>
              <a:gd name="connsiteY25359" fmla="*/ 161258 h 1405699"/>
              <a:gd name="connsiteX25360" fmla="*/ 2074450 w 2810446"/>
              <a:gd name="connsiteY25360" fmla="*/ 171450 h 1405699"/>
              <a:gd name="connsiteX25361" fmla="*/ 2077593 w 2810446"/>
              <a:gd name="connsiteY25361" fmla="*/ 168307 h 1405699"/>
              <a:gd name="connsiteX25362" fmla="*/ 2074450 w 2810446"/>
              <a:gd name="connsiteY25362" fmla="*/ 165164 h 1405699"/>
              <a:gd name="connsiteX25363" fmla="*/ 2071307 w 2810446"/>
              <a:gd name="connsiteY25363" fmla="*/ 168307 h 1405699"/>
              <a:gd name="connsiteX25364" fmla="*/ 2074450 w 2810446"/>
              <a:gd name="connsiteY25364" fmla="*/ 171450 h 1405699"/>
              <a:gd name="connsiteX25365" fmla="*/ 2082641 w 2810446"/>
              <a:gd name="connsiteY25365" fmla="*/ 181832 h 1405699"/>
              <a:gd name="connsiteX25366" fmla="*/ 2085785 w 2810446"/>
              <a:gd name="connsiteY25366" fmla="*/ 178689 h 1405699"/>
              <a:gd name="connsiteX25367" fmla="*/ 2082641 w 2810446"/>
              <a:gd name="connsiteY25367" fmla="*/ 175546 h 1405699"/>
              <a:gd name="connsiteX25368" fmla="*/ 2079498 w 2810446"/>
              <a:gd name="connsiteY25368" fmla="*/ 178689 h 1405699"/>
              <a:gd name="connsiteX25369" fmla="*/ 2082641 w 2810446"/>
              <a:gd name="connsiteY25369" fmla="*/ 181832 h 1405699"/>
              <a:gd name="connsiteX25370" fmla="*/ 2090738 w 2810446"/>
              <a:gd name="connsiteY25370" fmla="*/ 192310 h 1405699"/>
              <a:gd name="connsiteX25371" fmla="*/ 2093881 w 2810446"/>
              <a:gd name="connsiteY25371" fmla="*/ 189167 h 1405699"/>
              <a:gd name="connsiteX25372" fmla="*/ 2090738 w 2810446"/>
              <a:gd name="connsiteY25372" fmla="*/ 186023 h 1405699"/>
              <a:gd name="connsiteX25373" fmla="*/ 2087594 w 2810446"/>
              <a:gd name="connsiteY25373" fmla="*/ 189167 h 1405699"/>
              <a:gd name="connsiteX25374" fmla="*/ 2090738 w 2810446"/>
              <a:gd name="connsiteY25374" fmla="*/ 192310 h 1405699"/>
              <a:gd name="connsiteX25375" fmla="*/ 2098739 w 2810446"/>
              <a:gd name="connsiteY25375" fmla="*/ 202883 h 1405699"/>
              <a:gd name="connsiteX25376" fmla="*/ 2101882 w 2810446"/>
              <a:gd name="connsiteY25376" fmla="*/ 199739 h 1405699"/>
              <a:gd name="connsiteX25377" fmla="*/ 2098739 w 2810446"/>
              <a:gd name="connsiteY25377" fmla="*/ 196596 h 1405699"/>
              <a:gd name="connsiteX25378" fmla="*/ 2095595 w 2810446"/>
              <a:gd name="connsiteY25378" fmla="*/ 199739 h 1405699"/>
              <a:gd name="connsiteX25379" fmla="*/ 2098739 w 2810446"/>
              <a:gd name="connsiteY25379" fmla="*/ 202883 h 1405699"/>
              <a:gd name="connsiteX25380" fmla="*/ 2106454 w 2810446"/>
              <a:gd name="connsiteY25380" fmla="*/ 213646 h 1405699"/>
              <a:gd name="connsiteX25381" fmla="*/ 2109597 w 2810446"/>
              <a:gd name="connsiteY25381" fmla="*/ 210503 h 1405699"/>
              <a:gd name="connsiteX25382" fmla="*/ 2106454 w 2810446"/>
              <a:gd name="connsiteY25382" fmla="*/ 207359 h 1405699"/>
              <a:gd name="connsiteX25383" fmla="*/ 2103311 w 2810446"/>
              <a:gd name="connsiteY25383" fmla="*/ 210503 h 1405699"/>
              <a:gd name="connsiteX25384" fmla="*/ 2106454 w 2810446"/>
              <a:gd name="connsiteY25384" fmla="*/ 213646 h 1405699"/>
              <a:gd name="connsiteX25385" fmla="*/ 2114074 w 2810446"/>
              <a:gd name="connsiteY25385" fmla="*/ 224409 h 1405699"/>
              <a:gd name="connsiteX25386" fmla="*/ 2117217 w 2810446"/>
              <a:gd name="connsiteY25386" fmla="*/ 221266 h 1405699"/>
              <a:gd name="connsiteX25387" fmla="*/ 2114074 w 2810446"/>
              <a:gd name="connsiteY25387" fmla="*/ 218123 h 1405699"/>
              <a:gd name="connsiteX25388" fmla="*/ 2110931 w 2810446"/>
              <a:gd name="connsiteY25388" fmla="*/ 221266 h 1405699"/>
              <a:gd name="connsiteX25389" fmla="*/ 2114074 w 2810446"/>
              <a:gd name="connsiteY25389" fmla="*/ 224409 h 1405699"/>
              <a:gd name="connsiteX25390" fmla="*/ 2121503 w 2810446"/>
              <a:gd name="connsiteY25390" fmla="*/ 235363 h 1405699"/>
              <a:gd name="connsiteX25391" fmla="*/ 2124647 w 2810446"/>
              <a:gd name="connsiteY25391" fmla="*/ 232219 h 1405699"/>
              <a:gd name="connsiteX25392" fmla="*/ 2121503 w 2810446"/>
              <a:gd name="connsiteY25392" fmla="*/ 229076 h 1405699"/>
              <a:gd name="connsiteX25393" fmla="*/ 2118360 w 2810446"/>
              <a:gd name="connsiteY25393" fmla="*/ 232219 h 1405699"/>
              <a:gd name="connsiteX25394" fmla="*/ 2121503 w 2810446"/>
              <a:gd name="connsiteY25394" fmla="*/ 235363 h 1405699"/>
              <a:gd name="connsiteX25395" fmla="*/ 2128742 w 2810446"/>
              <a:gd name="connsiteY25395" fmla="*/ 246412 h 1405699"/>
              <a:gd name="connsiteX25396" fmla="*/ 2131886 w 2810446"/>
              <a:gd name="connsiteY25396" fmla="*/ 243269 h 1405699"/>
              <a:gd name="connsiteX25397" fmla="*/ 2128742 w 2810446"/>
              <a:gd name="connsiteY25397" fmla="*/ 240125 h 1405699"/>
              <a:gd name="connsiteX25398" fmla="*/ 2125599 w 2810446"/>
              <a:gd name="connsiteY25398" fmla="*/ 243269 h 1405699"/>
              <a:gd name="connsiteX25399" fmla="*/ 2128742 w 2810446"/>
              <a:gd name="connsiteY25399" fmla="*/ 246412 h 1405699"/>
              <a:gd name="connsiteX25400" fmla="*/ 2135791 w 2810446"/>
              <a:gd name="connsiteY25400" fmla="*/ 257651 h 1405699"/>
              <a:gd name="connsiteX25401" fmla="*/ 2138934 w 2810446"/>
              <a:gd name="connsiteY25401" fmla="*/ 254508 h 1405699"/>
              <a:gd name="connsiteX25402" fmla="*/ 2135791 w 2810446"/>
              <a:gd name="connsiteY25402" fmla="*/ 251365 h 1405699"/>
              <a:gd name="connsiteX25403" fmla="*/ 2132648 w 2810446"/>
              <a:gd name="connsiteY25403" fmla="*/ 254508 h 1405699"/>
              <a:gd name="connsiteX25404" fmla="*/ 2135791 w 2810446"/>
              <a:gd name="connsiteY25404" fmla="*/ 257651 h 1405699"/>
              <a:gd name="connsiteX25405" fmla="*/ 2142744 w 2810446"/>
              <a:gd name="connsiteY25405" fmla="*/ 268891 h 1405699"/>
              <a:gd name="connsiteX25406" fmla="*/ 2145887 w 2810446"/>
              <a:gd name="connsiteY25406" fmla="*/ 265748 h 1405699"/>
              <a:gd name="connsiteX25407" fmla="*/ 2142744 w 2810446"/>
              <a:gd name="connsiteY25407" fmla="*/ 262604 h 1405699"/>
              <a:gd name="connsiteX25408" fmla="*/ 2139601 w 2810446"/>
              <a:gd name="connsiteY25408" fmla="*/ 265748 h 1405699"/>
              <a:gd name="connsiteX25409" fmla="*/ 2142744 w 2810446"/>
              <a:gd name="connsiteY25409" fmla="*/ 268891 h 1405699"/>
              <a:gd name="connsiteX25410" fmla="*/ 2149412 w 2810446"/>
              <a:gd name="connsiteY25410" fmla="*/ 280321 h 1405699"/>
              <a:gd name="connsiteX25411" fmla="*/ 2152555 w 2810446"/>
              <a:gd name="connsiteY25411" fmla="*/ 277178 h 1405699"/>
              <a:gd name="connsiteX25412" fmla="*/ 2149412 w 2810446"/>
              <a:gd name="connsiteY25412" fmla="*/ 274034 h 1405699"/>
              <a:gd name="connsiteX25413" fmla="*/ 2146268 w 2810446"/>
              <a:gd name="connsiteY25413" fmla="*/ 277178 h 1405699"/>
              <a:gd name="connsiteX25414" fmla="*/ 2149412 w 2810446"/>
              <a:gd name="connsiteY25414" fmla="*/ 280321 h 1405699"/>
              <a:gd name="connsiteX25415" fmla="*/ 2155984 w 2810446"/>
              <a:gd name="connsiteY25415" fmla="*/ 291751 h 1405699"/>
              <a:gd name="connsiteX25416" fmla="*/ 2159127 w 2810446"/>
              <a:gd name="connsiteY25416" fmla="*/ 288608 h 1405699"/>
              <a:gd name="connsiteX25417" fmla="*/ 2155984 w 2810446"/>
              <a:gd name="connsiteY25417" fmla="*/ 285464 h 1405699"/>
              <a:gd name="connsiteX25418" fmla="*/ 2152841 w 2810446"/>
              <a:gd name="connsiteY25418" fmla="*/ 288608 h 1405699"/>
              <a:gd name="connsiteX25419" fmla="*/ 2155984 w 2810446"/>
              <a:gd name="connsiteY25419" fmla="*/ 291751 h 1405699"/>
              <a:gd name="connsiteX25420" fmla="*/ 2162366 w 2810446"/>
              <a:gd name="connsiteY25420" fmla="*/ 303371 h 1405699"/>
              <a:gd name="connsiteX25421" fmla="*/ 2165509 w 2810446"/>
              <a:gd name="connsiteY25421" fmla="*/ 300228 h 1405699"/>
              <a:gd name="connsiteX25422" fmla="*/ 2162366 w 2810446"/>
              <a:gd name="connsiteY25422" fmla="*/ 297085 h 1405699"/>
              <a:gd name="connsiteX25423" fmla="*/ 2159222 w 2810446"/>
              <a:gd name="connsiteY25423" fmla="*/ 300228 h 1405699"/>
              <a:gd name="connsiteX25424" fmla="*/ 2162366 w 2810446"/>
              <a:gd name="connsiteY25424" fmla="*/ 303371 h 1405699"/>
              <a:gd name="connsiteX25425" fmla="*/ 2168557 w 2810446"/>
              <a:gd name="connsiteY25425" fmla="*/ 315087 h 1405699"/>
              <a:gd name="connsiteX25426" fmla="*/ 2171700 w 2810446"/>
              <a:gd name="connsiteY25426" fmla="*/ 311944 h 1405699"/>
              <a:gd name="connsiteX25427" fmla="*/ 2168557 w 2810446"/>
              <a:gd name="connsiteY25427" fmla="*/ 308800 h 1405699"/>
              <a:gd name="connsiteX25428" fmla="*/ 2165414 w 2810446"/>
              <a:gd name="connsiteY25428" fmla="*/ 311944 h 1405699"/>
              <a:gd name="connsiteX25429" fmla="*/ 2168557 w 2810446"/>
              <a:gd name="connsiteY25429" fmla="*/ 315087 h 1405699"/>
              <a:gd name="connsiteX25430" fmla="*/ 2174558 w 2810446"/>
              <a:gd name="connsiteY25430" fmla="*/ 326803 h 1405699"/>
              <a:gd name="connsiteX25431" fmla="*/ 2177701 w 2810446"/>
              <a:gd name="connsiteY25431" fmla="*/ 323660 h 1405699"/>
              <a:gd name="connsiteX25432" fmla="*/ 2174558 w 2810446"/>
              <a:gd name="connsiteY25432" fmla="*/ 320516 h 1405699"/>
              <a:gd name="connsiteX25433" fmla="*/ 2171414 w 2810446"/>
              <a:gd name="connsiteY25433" fmla="*/ 323660 h 1405699"/>
              <a:gd name="connsiteX25434" fmla="*/ 2174558 w 2810446"/>
              <a:gd name="connsiteY25434" fmla="*/ 326803 h 1405699"/>
              <a:gd name="connsiteX25435" fmla="*/ 2180463 w 2810446"/>
              <a:gd name="connsiteY25435" fmla="*/ 338709 h 1405699"/>
              <a:gd name="connsiteX25436" fmla="*/ 2183606 w 2810446"/>
              <a:gd name="connsiteY25436" fmla="*/ 335566 h 1405699"/>
              <a:gd name="connsiteX25437" fmla="*/ 2180463 w 2810446"/>
              <a:gd name="connsiteY25437" fmla="*/ 332423 h 1405699"/>
              <a:gd name="connsiteX25438" fmla="*/ 2177320 w 2810446"/>
              <a:gd name="connsiteY25438" fmla="*/ 335566 h 1405699"/>
              <a:gd name="connsiteX25439" fmla="*/ 2180463 w 2810446"/>
              <a:gd name="connsiteY25439" fmla="*/ 338709 h 1405699"/>
              <a:gd name="connsiteX25440" fmla="*/ 2186083 w 2810446"/>
              <a:gd name="connsiteY25440" fmla="*/ 350711 h 1405699"/>
              <a:gd name="connsiteX25441" fmla="*/ 2189226 w 2810446"/>
              <a:gd name="connsiteY25441" fmla="*/ 347567 h 1405699"/>
              <a:gd name="connsiteX25442" fmla="*/ 2186083 w 2810446"/>
              <a:gd name="connsiteY25442" fmla="*/ 344424 h 1405699"/>
              <a:gd name="connsiteX25443" fmla="*/ 2182940 w 2810446"/>
              <a:gd name="connsiteY25443" fmla="*/ 347567 h 1405699"/>
              <a:gd name="connsiteX25444" fmla="*/ 2186083 w 2810446"/>
              <a:gd name="connsiteY25444" fmla="*/ 350711 h 1405699"/>
              <a:gd name="connsiteX25445" fmla="*/ 2191512 w 2810446"/>
              <a:gd name="connsiteY25445" fmla="*/ 362712 h 1405699"/>
              <a:gd name="connsiteX25446" fmla="*/ 2194655 w 2810446"/>
              <a:gd name="connsiteY25446" fmla="*/ 359569 h 1405699"/>
              <a:gd name="connsiteX25447" fmla="*/ 2191512 w 2810446"/>
              <a:gd name="connsiteY25447" fmla="*/ 356425 h 1405699"/>
              <a:gd name="connsiteX25448" fmla="*/ 2188369 w 2810446"/>
              <a:gd name="connsiteY25448" fmla="*/ 359569 h 1405699"/>
              <a:gd name="connsiteX25449" fmla="*/ 2191512 w 2810446"/>
              <a:gd name="connsiteY25449" fmla="*/ 362712 h 1405699"/>
              <a:gd name="connsiteX25450" fmla="*/ 2196846 w 2810446"/>
              <a:gd name="connsiteY25450" fmla="*/ 374809 h 1405699"/>
              <a:gd name="connsiteX25451" fmla="*/ 2199989 w 2810446"/>
              <a:gd name="connsiteY25451" fmla="*/ 371666 h 1405699"/>
              <a:gd name="connsiteX25452" fmla="*/ 2196846 w 2810446"/>
              <a:gd name="connsiteY25452" fmla="*/ 368522 h 1405699"/>
              <a:gd name="connsiteX25453" fmla="*/ 2193703 w 2810446"/>
              <a:gd name="connsiteY25453" fmla="*/ 371666 h 1405699"/>
              <a:gd name="connsiteX25454" fmla="*/ 2196846 w 2810446"/>
              <a:gd name="connsiteY25454" fmla="*/ 374809 h 1405699"/>
              <a:gd name="connsiteX25455" fmla="*/ 2201894 w 2810446"/>
              <a:gd name="connsiteY25455" fmla="*/ 387096 h 1405699"/>
              <a:gd name="connsiteX25456" fmla="*/ 2205038 w 2810446"/>
              <a:gd name="connsiteY25456" fmla="*/ 383953 h 1405699"/>
              <a:gd name="connsiteX25457" fmla="*/ 2201894 w 2810446"/>
              <a:gd name="connsiteY25457" fmla="*/ 380810 h 1405699"/>
              <a:gd name="connsiteX25458" fmla="*/ 2198751 w 2810446"/>
              <a:gd name="connsiteY25458" fmla="*/ 383953 h 1405699"/>
              <a:gd name="connsiteX25459" fmla="*/ 2201894 w 2810446"/>
              <a:gd name="connsiteY25459" fmla="*/ 387096 h 1405699"/>
              <a:gd name="connsiteX25460" fmla="*/ 2206752 w 2810446"/>
              <a:gd name="connsiteY25460" fmla="*/ 399383 h 1405699"/>
              <a:gd name="connsiteX25461" fmla="*/ 2209895 w 2810446"/>
              <a:gd name="connsiteY25461" fmla="*/ 396240 h 1405699"/>
              <a:gd name="connsiteX25462" fmla="*/ 2206752 w 2810446"/>
              <a:gd name="connsiteY25462" fmla="*/ 393097 h 1405699"/>
              <a:gd name="connsiteX25463" fmla="*/ 2203609 w 2810446"/>
              <a:gd name="connsiteY25463" fmla="*/ 396240 h 1405699"/>
              <a:gd name="connsiteX25464" fmla="*/ 2206752 w 2810446"/>
              <a:gd name="connsiteY25464" fmla="*/ 399383 h 1405699"/>
              <a:gd name="connsiteX25465" fmla="*/ 2211515 w 2810446"/>
              <a:gd name="connsiteY25465" fmla="*/ 411671 h 1405699"/>
              <a:gd name="connsiteX25466" fmla="*/ 2214658 w 2810446"/>
              <a:gd name="connsiteY25466" fmla="*/ 408527 h 1405699"/>
              <a:gd name="connsiteX25467" fmla="*/ 2211515 w 2810446"/>
              <a:gd name="connsiteY25467" fmla="*/ 405384 h 1405699"/>
              <a:gd name="connsiteX25468" fmla="*/ 2208371 w 2810446"/>
              <a:gd name="connsiteY25468" fmla="*/ 408527 h 1405699"/>
              <a:gd name="connsiteX25469" fmla="*/ 2211515 w 2810446"/>
              <a:gd name="connsiteY25469" fmla="*/ 411671 h 1405699"/>
              <a:gd name="connsiteX25470" fmla="*/ 2215991 w 2810446"/>
              <a:gd name="connsiteY25470" fmla="*/ 424148 h 1405699"/>
              <a:gd name="connsiteX25471" fmla="*/ 2219135 w 2810446"/>
              <a:gd name="connsiteY25471" fmla="*/ 421005 h 1405699"/>
              <a:gd name="connsiteX25472" fmla="*/ 2215991 w 2810446"/>
              <a:gd name="connsiteY25472" fmla="*/ 417862 h 1405699"/>
              <a:gd name="connsiteX25473" fmla="*/ 2212848 w 2810446"/>
              <a:gd name="connsiteY25473" fmla="*/ 421005 h 1405699"/>
              <a:gd name="connsiteX25474" fmla="*/ 2215991 w 2810446"/>
              <a:gd name="connsiteY25474" fmla="*/ 424148 h 1405699"/>
              <a:gd name="connsiteX25475" fmla="*/ 2220278 w 2810446"/>
              <a:gd name="connsiteY25475" fmla="*/ 436626 h 1405699"/>
              <a:gd name="connsiteX25476" fmla="*/ 2223421 w 2810446"/>
              <a:gd name="connsiteY25476" fmla="*/ 433483 h 1405699"/>
              <a:gd name="connsiteX25477" fmla="*/ 2220278 w 2810446"/>
              <a:gd name="connsiteY25477" fmla="*/ 430340 h 1405699"/>
              <a:gd name="connsiteX25478" fmla="*/ 2217134 w 2810446"/>
              <a:gd name="connsiteY25478" fmla="*/ 433483 h 1405699"/>
              <a:gd name="connsiteX25479" fmla="*/ 2220278 w 2810446"/>
              <a:gd name="connsiteY25479" fmla="*/ 436626 h 1405699"/>
              <a:gd name="connsiteX25480" fmla="*/ 2224469 w 2810446"/>
              <a:gd name="connsiteY25480" fmla="*/ 449199 h 1405699"/>
              <a:gd name="connsiteX25481" fmla="*/ 2227612 w 2810446"/>
              <a:gd name="connsiteY25481" fmla="*/ 446056 h 1405699"/>
              <a:gd name="connsiteX25482" fmla="*/ 2224469 w 2810446"/>
              <a:gd name="connsiteY25482" fmla="*/ 442913 h 1405699"/>
              <a:gd name="connsiteX25483" fmla="*/ 2221325 w 2810446"/>
              <a:gd name="connsiteY25483" fmla="*/ 446056 h 1405699"/>
              <a:gd name="connsiteX25484" fmla="*/ 2224469 w 2810446"/>
              <a:gd name="connsiteY25484" fmla="*/ 449199 h 1405699"/>
              <a:gd name="connsiteX25485" fmla="*/ 2228374 w 2810446"/>
              <a:gd name="connsiteY25485" fmla="*/ 461867 h 1405699"/>
              <a:gd name="connsiteX25486" fmla="*/ 2231517 w 2810446"/>
              <a:gd name="connsiteY25486" fmla="*/ 458724 h 1405699"/>
              <a:gd name="connsiteX25487" fmla="*/ 2228374 w 2810446"/>
              <a:gd name="connsiteY25487" fmla="*/ 455581 h 1405699"/>
              <a:gd name="connsiteX25488" fmla="*/ 2225231 w 2810446"/>
              <a:gd name="connsiteY25488" fmla="*/ 458724 h 1405699"/>
              <a:gd name="connsiteX25489" fmla="*/ 2228374 w 2810446"/>
              <a:gd name="connsiteY25489" fmla="*/ 461867 h 1405699"/>
              <a:gd name="connsiteX25490" fmla="*/ 2232089 w 2810446"/>
              <a:gd name="connsiteY25490" fmla="*/ 474536 h 1405699"/>
              <a:gd name="connsiteX25491" fmla="*/ 2235232 w 2810446"/>
              <a:gd name="connsiteY25491" fmla="*/ 471392 h 1405699"/>
              <a:gd name="connsiteX25492" fmla="*/ 2232089 w 2810446"/>
              <a:gd name="connsiteY25492" fmla="*/ 468249 h 1405699"/>
              <a:gd name="connsiteX25493" fmla="*/ 2228945 w 2810446"/>
              <a:gd name="connsiteY25493" fmla="*/ 471392 h 1405699"/>
              <a:gd name="connsiteX25494" fmla="*/ 2232089 w 2810446"/>
              <a:gd name="connsiteY25494" fmla="*/ 474536 h 1405699"/>
              <a:gd name="connsiteX25495" fmla="*/ 2235613 w 2810446"/>
              <a:gd name="connsiteY25495" fmla="*/ 487299 h 1405699"/>
              <a:gd name="connsiteX25496" fmla="*/ 2238756 w 2810446"/>
              <a:gd name="connsiteY25496" fmla="*/ 484156 h 1405699"/>
              <a:gd name="connsiteX25497" fmla="*/ 2235613 w 2810446"/>
              <a:gd name="connsiteY25497" fmla="*/ 481013 h 1405699"/>
              <a:gd name="connsiteX25498" fmla="*/ 2232470 w 2810446"/>
              <a:gd name="connsiteY25498" fmla="*/ 484156 h 1405699"/>
              <a:gd name="connsiteX25499" fmla="*/ 2235613 w 2810446"/>
              <a:gd name="connsiteY25499" fmla="*/ 487299 h 1405699"/>
              <a:gd name="connsiteX25500" fmla="*/ 2239042 w 2810446"/>
              <a:gd name="connsiteY25500" fmla="*/ 500063 h 1405699"/>
              <a:gd name="connsiteX25501" fmla="*/ 2242185 w 2810446"/>
              <a:gd name="connsiteY25501" fmla="*/ 496919 h 1405699"/>
              <a:gd name="connsiteX25502" fmla="*/ 2239042 w 2810446"/>
              <a:gd name="connsiteY25502" fmla="*/ 493776 h 1405699"/>
              <a:gd name="connsiteX25503" fmla="*/ 2235899 w 2810446"/>
              <a:gd name="connsiteY25503" fmla="*/ 496919 h 1405699"/>
              <a:gd name="connsiteX25504" fmla="*/ 2239042 w 2810446"/>
              <a:gd name="connsiteY25504" fmla="*/ 500063 h 1405699"/>
              <a:gd name="connsiteX25505" fmla="*/ 2242185 w 2810446"/>
              <a:gd name="connsiteY25505" fmla="*/ 512921 h 1405699"/>
              <a:gd name="connsiteX25506" fmla="*/ 2245328 w 2810446"/>
              <a:gd name="connsiteY25506" fmla="*/ 509778 h 1405699"/>
              <a:gd name="connsiteX25507" fmla="*/ 2242185 w 2810446"/>
              <a:gd name="connsiteY25507" fmla="*/ 506635 h 1405699"/>
              <a:gd name="connsiteX25508" fmla="*/ 2239042 w 2810446"/>
              <a:gd name="connsiteY25508" fmla="*/ 509778 h 1405699"/>
              <a:gd name="connsiteX25509" fmla="*/ 2242185 w 2810446"/>
              <a:gd name="connsiteY25509" fmla="*/ 512921 h 1405699"/>
              <a:gd name="connsiteX25510" fmla="*/ 2245043 w 2810446"/>
              <a:gd name="connsiteY25510" fmla="*/ 525875 h 1405699"/>
              <a:gd name="connsiteX25511" fmla="*/ 2248186 w 2810446"/>
              <a:gd name="connsiteY25511" fmla="*/ 522732 h 1405699"/>
              <a:gd name="connsiteX25512" fmla="*/ 2245043 w 2810446"/>
              <a:gd name="connsiteY25512" fmla="*/ 519589 h 1405699"/>
              <a:gd name="connsiteX25513" fmla="*/ 2241899 w 2810446"/>
              <a:gd name="connsiteY25513" fmla="*/ 522732 h 1405699"/>
              <a:gd name="connsiteX25514" fmla="*/ 2245043 w 2810446"/>
              <a:gd name="connsiteY25514" fmla="*/ 525875 h 1405699"/>
              <a:gd name="connsiteX25515" fmla="*/ 2247805 w 2810446"/>
              <a:gd name="connsiteY25515" fmla="*/ 538734 h 1405699"/>
              <a:gd name="connsiteX25516" fmla="*/ 2250948 w 2810446"/>
              <a:gd name="connsiteY25516" fmla="*/ 535591 h 1405699"/>
              <a:gd name="connsiteX25517" fmla="*/ 2247805 w 2810446"/>
              <a:gd name="connsiteY25517" fmla="*/ 532448 h 1405699"/>
              <a:gd name="connsiteX25518" fmla="*/ 2244662 w 2810446"/>
              <a:gd name="connsiteY25518" fmla="*/ 535591 h 1405699"/>
              <a:gd name="connsiteX25519" fmla="*/ 2247805 w 2810446"/>
              <a:gd name="connsiteY25519" fmla="*/ 538734 h 1405699"/>
              <a:gd name="connsiteX25520" fmla="*/ 2250377 w 2810446"/>
              <a:gd name="connsiteY25520" fmla="*/ 551783 h 1405699"/>
              <a:gd name="connsiteX25521" fmla="*/ 2253520 w 2810446"/>
              <a:gd name="connsiteY25521" fmla="*/ 548640 h 1405699"/>
              <a:gd name="connsiteX25522" fmla="*/ 2250377 w 2810446"/>
              <a:gd name="connsiteY25522" fmla="*/ 545497 h 1405699"/>
              <a:gd name="connsiteX25523" fmla="*/ 2247233 w 2810446"/>
              <a:gd name="connsiteY25523" fmla="*/ 548640 h 1405699"/>
              <a:gd name="connsiteX25524" fmla="*/ 2250377 w 2810446"/>
              <a:gd name="connsiteY25524" fmla="*/ 551783 h 1405699"/>
              <a:gd name="connsiteX25525" fmla="*/ 2252758 w 2810446"/>
              <a:gd name="connsiteY25525" fmla="*/ 564737 h 1405699"/>
              <a:gd name="connsiteX25526" fmla="*/ 2255901 w 2810446"/>
              <a:gd name="connsiteY25526" fmla="*/ 561594 h 1405699"/>
              <a:gd name="connsiteX25527" fmla="*/ 2252758 w 2810446"/>
              <a:gd name="connsiteY25527" fmla="*/ 558451 h 1405699"/>
              <a:gd name="connsiteX25528" fmla="*/ 2249615 w 2810446"/>
              <a:gd name="connsiteY25528" fmla="*/ 561594 h 1405699"/>
              <a:gd name="connsiteX25529" fmla="*/ 2252758 w 2810446"/>
              <a:gd name="connsiteY25529" fmla="*/ 564737 h 1405699"/>
              <a:gd name="connsiteX25530" fmla="*/ 2254853 w 2810446"/>
              <a:gd name="connsiteY25530" fmla="*/ 577787 h 1405699"/>
              <a:gd name="connsiteX25531" fmla="*/ 2257997 w 2810446"/>
              <a:gd name="connsiteY25531" fmla="*/ 574643 h 1405699"/>
              <a:gd name="connsiteX25532" fmla="*/ 2254853 w 2810446"/>
              <a:gd name="connsiteY25532" fmla="*/ 571500 h 1405699"/>
              <a:gd name="connsiteX25533" fmla="*/ 2251710 w 2810446"/>
              <a:gd name="connsiteY25533" fmla="*/ 574643 h 1405699"/>
              <a:gd name="connsiteX25534" fmla="*/ 2254853 w 2810446"/>
              <a:gd name="connsiteY25534" fmla="*/ 577787 h 1405699"/>
              <a:gd name="connsiteX25535" fmla="*/ 2256758 w 2810446"/>
              <a:gd name="connsiteY25535" fmla="*/ 590931 h 1405699"/>
              <a:gd name="connsiteX25536" fmla="*/ 2259902 w 2810446"/>
              <a:gd name="connsiteY25536" fmla="*/ 587788 h 1405699"/>
              <a:gd name="connsiteX25537" fmla="*/ 2256758 w 2810446"/>
              <a:gd name="connsiteY25537" fmla="*/ 584645 h 1405699"/>
              <a:gd name="connsiteX25538" fmla="*/ 2253615 w 2810446"/>
              <a:gd name="connsiteY25538" fmla="*/ 587788 h 1405699"/>
              <a:gd name="connsiteX25539" fmla="*/ 2256758 w 2810446"/>
              <a:gd name="connsiteY25539" fmla="*/ 590931 h 1405699"/>
              <a:gd name="connsiteX25540" fmla="*/ 2258568 w 2810446"/>
              <a:gd name="connsiteY25540" fmla="*/ 604076 h 1405699"/>
              <a:gd name="connsiteX25541" fmla="*/ 2261711 w 2810446"/>
              <a:gd name="connsiteY25541" fmla="*/ 600932 h 1405699"/>
              <a:gd name="connsiteX25542" fmla="*/ 2258568 w 2810446"/>
              <a:gd name="connsiteY25542" fmla="*/ 597789 h 1405699"/>
              <a:gd name="connsiteX25543" fmla="*/ 2255425 w 2810446"/>
              <a:gd name="connsiteY25543" fmla="*/ 600932 h 1405699"/>
              <a:gd name="connsiteX25544" fmla="*/ 2258568 w 2810446"/>
              <a:gd name="connsiteY25544" fmla="*/ 604076 h 1405699"/>
              <a:gd name="connsiteX25545" fmla="*/ 2260092 w 2810446"/>
              <a:gd name="connsiteY25545" fmla="*/ 617125 h 1405699"/>
              <a:gd name="connsiteX25546" fmla="*/ 2263235 w 2810446"/>
              <a:gd name="connsiteY25546" fmla="*/ 613982 h 1405699"/>
              <a:gd name="connsiteX25547" fmla="*/ 2260092 w 2810446"/>
              <a:gd name="connsiteY25547" fmla="*/ 610838 h 1405699"/>
              <a:gd name="connsiteX25548" fmla="*/ 2256949 w 2810446"/>
              <a:gd name="connsiteY25548" fmla="*/ 613982 h 1405699"/>
              <a:gd name="connsiteX25549" fmla="*/ 2260092 w 2810446"/>
              <a:gd name="connsiteY25549" fmla="*/ 617125 h 1405699"/>
              <a:gd name="connsiteX25550" fmla="*/ 2262473 w 2810446"/>
              <a:gd name="connsiteY25550" fmla="*/ 643509 h 1405699"/>
              <a:gd name="connsiteX25551" fmla="*/ 2265617 w 2810446"/>
              <a:gd name="connsiteY25551" fmla="*/ 640366 h 1405699"/>
              <a:gd name="connsiteX25552" fmla="*/ 2262473 w 2810446"/>
              <a:gd name="connsiteY25552" fmla="*/ 637223 h 1405699"/>
              <a:gd name="connsiteX25553" fmla="*/ 2259330 w 2810446"/>
              <a:gd name="connsiteY25553" fmla="*/ 640366 h 1405699"/>
              <a:gd name="connsiteX25554" fmla="*/ 2262473 w 2810446"/>
              <a:gd name="connsiteY25554" fmla="*/ 643509 h 1405699"/>
              <a:gd name="connsiteX25555" fmla="*/ 2263426 w 2810446"/>
              <a:gd name="connsiteY25555" fmla="*/ 656749 h 1405699"/>
              <a:gd name="connsiteX25556" fmla="*/ 2266569 w 2810446"/>
              <a:gd name="connsiteY25556" fmla="*/ 653606 h 1405699"/>
              <a:gd name="connsiteX25557" fmla="*/ 2263426 w 2810446"/>
              <a:gd name="connsiteY25557" fmla="*/ 650462 h 1405699"/>
              <a:gd name="connsiteX25558" fmla="*/ 2260283 w 2810446"/>
              <a:gd name="connsiteY25558" fmla="*/ 653606 h 1405699"/>
              <a:gd name="connsiteX25559" fmla="*/ 2263426 w 2810446"/>
              <a:gd name="connsiteY25559" fmla="*/ 656749 h 1405699"/>
              <a:gd name="connsiteX25560" fmla="*/ 2264188 w 2810446"/>
              <a:gd name="connsiteY25560" fmla="*/ 669893 h 1405699"/>
              <a:gd name="connsiteX25561" fmla="*/ 2267331 w 2810446"/>
              <a:gd name="connsiteY25561" fmla="*/ 666750 h 1405699"/>
              <a:gd name="connsiteX25562" fmla="*/ 2264188 w 2810446"/>
              <a:gd name="connsiteY25562" fmla="*/ 663607 h 1405699"/>
              <a:gd name="connsiteX25563" fmla="*/ 2261045 w 2810446"/>
              <a:gd name="connsiteY25563" fmla="*/ 666750 h 1405699"/>
              <a:gd name="connsiteX25564" fmla="*/ 2264188 w 2810446"/>
              <a:gd name="connsiteY25564" fmla="*/ 669893 h 1405699"/>
              <a:gd name="connsiteX25565" fmla="*/ 2264664 w 2810446"/>
              <a:gd name="connsiteY25565" fmla="*/ 683133 h 1405699"/>
              <a:gd name="connsiteX25566" fmla="*/ 2267807 w 2810446"/>
              <a:gd name="connsiteY25566" fmla="*/ 679990 h 1405699"/>
              <a:gd name="connsiteX25567" fmla="*/ 2264664 w 2810446"/>
              <a:gd name="connsiteY25567" fmla="*/ 676847 h 1405699"/>
              <a:gd name="connsiteX25568" fmla="*/ 2261521 w 2810446"/>
              <a:gd name="connsiteY25568" fmla="*/ 679990 h 1405699"/>
              <a:gd name="connsiteX25569" fmla="*/ 2264664 w 2810446"/>
              <a:gd name="connsiteY25569" fmla="*/ 683133 h 1405699"/>
              <a:gd name="connsiteX25570" fmla="*/ 2264950 w 2810446"/>
              <a:gd name="connsiteY25570" fmla="*/ 696373 h 1405699"/>
              <a:gd name="connsiteX25571" fmla="*/ 2268093 w 2810446"/>
              <a:gd name="connsiteY25571" fmla="*/ 693230 h 1405699"/>
              <a:gd name="connsiteX25572" fmla="*/ 2264950 w 2810446"/>
              <a:gd name="connsiteY25572" fmla="*/ 690086 h 1405699"/>
              <a:gd name="connsiteX25573" fmla="*/ 2261807 w 2810446"/>
              <a:gd name="connsiteY25573" fmla="*/ 693230 h 1405699"/>
              <a:gd name="connsiteX25574" fmla="*/ 2264950 w 2810446"/>
              <a:gd name="connsiteY25574" fmla="*/ 696373 h 1405699"/>
              <a:gd name="connsiteX25575" fmla="*/ 2276189 w 2810446"/>
              <a:gd name="connsiteY25575" fmla="*/ 788861 h 1405699"/>
              <a:gd name="connsiteX25576" fmla="*/ 2279333 w 2810446"/>
              <a:gd name="connsiteY25576" fmla="*/ 785717 h 1405699"/>
              <a:gd name="connsiteX25577" fmla="*/ 2276189 w 2810446"/>
              <a:gd name="connsiteY25577" fmla="*/ 782574 h 1405699"/>
              <a:gd name="connsiteX25578" fmla="*/ 2273046 w 2810446"/>
              <a:gd name="connsiteY25578" fmla="*/ 785717 h 1405699"/>
              <a:gd name="connsiteX25579" fmla="*/ 2276189 w 2810446"/>
              <a:gd name="connsiteY25579" fmla="*/ 788861 h 1405699"/>
              <a:gd name="connsiteX25580" fmla="*/ 2274856 w 2810446"/>
              <a:gd name="connsiteY25580" fmla="*/ 802005 h 1405699"/>
              <a:gd name="connsiteX25581" fmla="*/ 2277999 w 2810446"/>
              <a:gd name="connsiteY25581" fmla="*/ 798862 h 1405699"/>
              <a:gd name="connsiteX25582" fmla="*/ 2274856 w 2810446"/>
              <a:gd name="connsiteY25582" fmla="*/ 795719 h 1405699"/>
              <a:gd name="connsiteX25583" fmla="*/ 2271713 w 2810446"/>
              <a:gd name="connsiteY25583" fmla="*/ 798862 h 1405699"/>
              <a:gd name="connsiteX25584" fmla="*/ 2274856 w 2810446"/>
              <a:gd name="connsiteY25584" fmla="*/ 802005 h 1405699"/>
              <a:gd name="connsiteX25585" fmla="*/ 2273332 w 2810446"/>
              <a:gd name="connsiteY25585" fmla="*/ 815150 h 1405699"/>
              <a:gd name="connsiteX25586" fmla="*/ 2276475 w 2810446"/>
              <a:gd name="connsiteY25586" fmla="*/ 812006 h 1405699"/>
              <a:gd name="connsiteX25587" fmla="*/ 2273332 w 2810446"/>
              <a:gd name="connsiteY25587" fmla="*/ 808863 h 1405699"/>
              <a:gd name="connsiteX25588" fmla="*/ 2270189 w 2810446"/>
              <a:gd name="connsiteY25588" fmla="*/ 812006 h 1405699"/>
              <a:gd name="connsiteX25589" fmla="*/ 2273332 w 2810446"/>
              <a:gd name="connsiteY25589" fmla="*/ 815150 h 1405699"/>
              <a:gd name="connsiteX25590" fmla="*/ 2271713 w 2810446"/>
              <a:gd name="connsiteY25590" fmla="*/ 828294 h 1405699"/>
              <a:gd name="connsiteX25591" fmla="*/ 2274856 w 2810446"/>
              <a:gd name="connsiteY25591" fmla="*/ 825151 h 1405699"/>
              <a:gd name="connsiteX25592" fmla="*/ 2271713 w 2810446"/>
              <a:gd name="connsiteY25592" fmla="*/ 822008 h 1405699"/>
              <a:gd name="connsiteX25593" fmla="*/ 2268569 w 2810446"/>
              <a:gd name="connsiteY25593" fmla="*/ 825151 h 1405699"/>
              <a:gd name="connsiteX25594" fmla="*/ 2271713 w 2810446"/>
              <a:gd name="connsiteY25594" fmla="*/ 828294 h 1405699"/>
              <a:gd name="connsiteX25595" fmla="*/ 2269808 w 2810446"/>
              <a:gd name="connsiteY25595" fmla="*/ 841343 h 1405699"/>
              <a:gd name="connsiteX25596" fmla="*/ 2272951 w 2810446"/>
              <a:gd name="connsiteY25596" fmla="*/ 838200 h 1405699"/>
              <a:gd name="connsiteX25597" fmla="*/ 2269808 w 2810446"/>
              <a:gd name="connsiteY25597" fmla="*/ 835057 h 1405699"/>
              <a:gd name="connsiteX25598" fmla="*/ 2266664 w 2810446"/>
              <a:gd name="connsiteY25598" fmla="*/ 838200 h 1405699"/>
              <a:gd name="connsiteX25599" fmla="*/ 2269808 w 2810446"/>
              <a:gd name="connsiteY25599" fmla="*/ 841343 h 1405699"/>
              <a:gd name="connsiteX25600" fmla="*/ 2267617 w 2810446"/>
              <a:gd name="connsiteY25600" fmla="*/ 854393 h 1405699"/>
              <a:gd name="connsiteX25601" fmla="*/ 2270760 w 2810446"/>
              <a:gd name="connsiteY25601" fmla="*/ 851249 h 1405699"/>
              <a:gd name="connsiteX25602" fmla="*/ 2267617 w 2810446"/>
              <a:gd name="connsiteY25602" fmla="*/ 848106 h 1405699"/>
              <a:gd name="connsiteX25603" fmla="*/ 2264474 w 2810446"/>
              <a:gd name="connsiteY25603" fmla="*/ 851249 h 1405699"/>
              <a:gd name="connsiteX25604" fmla="*/ 2267617 w 2810446"/>
              <a:gd name="connsiteY25604" fmla="*/ 854393 h 1405699"/>
              <a:gd name="connsiteX25605" fmla="*/ 2260187 w 2810446"/>
              <a:gd name="connsiteY25605" fmla="*/ 893350 h 1405699"/>
              <a:gd name="connsiteX25606" fmla="*/ 2263331 w 2810446"/>
              <a:gd name="connsiteY25606" fmla="*/ 890207 h 1405699"/>
              <a:gd name="connsiteX25607" fmla="*/ 2260187 w 2810446"/>
              <a:gd name="connsiteY25607" fmla="*/ 887063 h 1405699"/>
              <a:gd name="connsiteX25608" fmla="*/ 2257044 w 2810446"/>
              <a:gd name="connsiteY25608" fmla="*/ 890207 h 1405699"/>
              <a:gd name="connsiteX25609" fmla="*/ 2260187 w 2810446"/>
              <a:gd name="connsiteY25609" fmla="*/ 893350 h 1405699"/>
              <a:gd name="connsiteX25610" fmla="*/ 2257235 w 2810446"/>
              <a:gd name="connsiteY25610" fmla="*/ 906304 h 1405699"/>
              <a:gd name="connsiteX25611" fmla="*/ 2260378 w 2810446"/>
              <a:gd name="connsiteY25611" fmla="*/ 903161 h 1405699"/>
              <a:gd name="connsiteX25612" fmla="*/ 2257235 w 2810446"/>
              <a:gd name="connsiteY25612" fmla="*/ 900017 h 1405699"/>
              <a:gd name="connsiteX25613" fmla="*/ 2254091 w 2810446"/>
              <a:gd name="connsiteY25613" fmla="*/ 903161 h 1405699"/>
              <a:gd name="connsiteX25614" fmla="*/ 2257235 w 2810446"/>
              <a:gd name="connsiteY25614" fmla="*/ 906304 h 1405699"/>
              <a:gd name="connsiteX25615" fmla="*/ 2254187 w 2810446"/>
              <a:gd name="connsiteY25615" fmla="*/ 919163 h 1405699"/>
              <a:gd name="connsiteX25616" fmla="*/ 2257330 w 2810446"/>
              <a:gd name="connsiteY25616" fmla="*/ 916019 h 1405699"/>
              <a:gd name="connsiteX25617" fmla="*/ 2254187 w 2810446"/>
              <a:gd name="connsiteY25617" fmla="*/ 912876 h 1405699"/>
              <a:gd name="connsiteX25618" fmla="*/ 2251043 w 2810446"/>
              <a:gd name="connsiteY25618" fmla="*/ 916019 h 1405699"/>
              <a:gd name="connsiteX25619" fmla="*/ 2254187 w 2810446"/>
              <a:gd name="connsiteY25619" fmla="*/ 919163 h 1405699"/>
              <a:gd name="connsiteX25620" fmla="*/ 2250853 w 2810446"/>
              <a:gd name="connsiteY25620" fmla="*/ 931926 h 1405699"/>
              <a:gd name="connsiteX25621" fmla="*/ 2253996 w 2810446"/>
              <a:gd name="connsiteY25621" fmla="*/ 928783 h 1405699"/>
              <a:gd name="connsiteX25622" fmla="*/ 2250853 w 2810446"/>
              <a:gd name="connsiteY25622" fmla="*/ 925640 h 1405699"/>
              <a:gd name="connsiteX25623" fmla="*/ 2247710 w 2810446"/>
              <a:gd name="connsiteY25623" fmla="*/ 928783 h 1405699"/>
              <a:gd name="connsiteX25624" fmla="*/ 2250853 w 2810446"/>
              <a:gd name="connsiteY25624" fmla="*/ 931926 h 1405699"/>
              <a:gd name="connsiteX25625" fmla="*/ 2247424 w 2810446"/>
              <a:gd name="connsiteY25625" fmla="*/ 944690 h 1405699"/>
              <a:gd name="connsiteX25626" fmla="*/ 2250567 w 2810446"/>
              <a:gd name="connsiteY25626" fmla="*/ 941546 h 1405699"/>
              <a:gd name="connsiteX25627" fmla="*/ 2247424 w 2810446"/>
              <a:gd name="connsiteY25627" fmla="*/ 938403 h 1405699"/>
              <a:gd name="connsiteX25628" fmla="*/ 2244281 w 2810446"/>
              <a:gd name="connsiteY25628" fmla="*/ 941546 h 1405699"/>
              <a:gd name="connsiteX25629" fmla="*/ 2247424 w 2810446"/>
              <a:gd name="connsiteY25629" fmla="*/ 944690 h 1405699"/>
              <a:gd name="connsiteX25630" fmla="*/ 2243709 w 2810446"/>
              <a:gd name="connsiteY25630" fmla="*/ 957453 h 1405699"/>
              <a:gd name="connsiteX25631" fmla="*/ 2246852 w 2810446"/>
              <a:gd name="connsiteY25631" fmla="*/ 954310 h 1405699"/>
              <a:gd name="connsiteX25632" fmla="*/ 2243709 w 2810446"/>
              <a:gd name="connsiteY25632" fmla="*/ 951167 h 1405699"/>
              <a:gd name="connsiteX25633" fmla="*/ 2240566 w 2810446"/>
              <a:gd name="connsiteY25633" fmla="*/ 954310 h 1405699"/>
              <a:gd name="connsiteX25634" fmla="*/ 2243709 w 2810446"/>
              <a:gd name="connsiteY25634" fmla="*/ 957453 h 1405699"/>
              <a:gd name="connsiteX25635" fmla="*/ 2235803 w 2810446"/>
              <a:gd name="connsiteY25635" fmla="*/ 982694 h 1405699"/>
              <a:gd name="connsiteX25636" fmla="*/ 2238947 w 2810446"/>
              <a:gd name="connsiteY25636" fmla="*/ 979551 h 1405699"/>
              <a:gd name="connsiteX25637" fmla="*/ 2235803 w 2810446"/>
              <a:gd name="connsiteY25637" fmla="*/ 976408 h 1405699"/>
              <a:gd name="connsiteX25638" fmla="*/ 2232660 w 2810446"/>
              <a:gd name="connsiteY25638" fmla="*/ 979551 h 1405699"/>
              <a:gd name="connsiteX25639" fmla="*/ 2235803 w 2810446"/>
              <a:gd name="connsiteY25639" fmla="*/ 982694 h 1405699"/>
              <a:gd name="connsiteX25640" fmla="*/ 2202085 w 2810446"/>
              <a:gd name="connsiteY25640" fmla="*/ 1068896 h 1405699"/>
              <a:gd name="connsiteX25641" fmla="*/ 2205228 w 2810446"/>
              <a:gd name="connsiteY25641" fmla="*/ 1065752 h 1405699"/>
              <a:gd name="connsiteX25642" fmla="*/ 2202085 w 2810446"/>
              <a:gd name="connsiteY25642" fmla="*/ 1062609 h 1405699"/>
              <a:gd name="connsiteX25643" fmla="*/ 2198942 w 2810446"/>
              <a:gd name="connsiteY25643" fmla="*/ 1065752 h 1405699"/>
              <a:gd name="connsiteX25644" fmla="*/ 2202085 w 2810446"/>
              <a:gd name="connsiteY25644" fmla="*/ 1068896 h 1405699"/>
              <a:gd name="connsiteX25645" fmla="*/ 2196560 w 2810446"/>
              <a:gd name="connsiteY25645" fmla="*/ 1080897 h 1405699"/>
              <a:gd name="connsiteX25646" fmla="*/ 2199704 w 2810446"/>
              <a:gd name="connsiteY25646" fmla="*/ 1077754 h 1405699"/>
              <a:gd name="connsiteX25647" fmla="*/ 2196560 w 2810446"/>
              <a:gd name="connsiteY25647" fmla="*/ 1074611 h 1405699"/>
              <a:gd name="connsiteX25648" fmla="*/ 2193417 w 2810446"/>
              <a:gd name="connsiteY25648" fmla="*/ 1077754 h 1405699"/>
              <a:gd name="connsiteX25649" fmla="*/ 2196560 w 2810446"/>
              <a:gd name="connsiteY25649" fmla="*/ 1080897 h 1405699"/>
              <a:gd name="connsiteX25650" fmla="*/ 794290 w 2810446"/>
              <a:gd name="connsiteY25650" fmla="*/ 1323213 h 1405699"/>
              <a:gd name="connsiteX25651" fmla="*/ 797433 w 2810446"/>
              <a:gd name="connsiteY25651" fmla="*/ 1320070 h 1405699"/>
              <a:gd name="connsiteX25652" fmla="*/ 794290 w 2810446"/>
              <a:gd name="connsiteY25652" fmla="*/ 1316927 h 1405699"/>
              <a:gd name="connsiteX25653" fmla="*/ 791147 w 2810446"/>
              <a:gd name="connsiteY25653" fmla="*/ 1320070 h 1405699"/>
              <a:gd name="connsiteX25654" fmla="*/ 794290 w 2810446"/>
              <a:gd name="connsiteY25654" fmla="*/ 1323213 h 1405699"/>
              <a:gd name="connsiteX25655" fmla="*/ 785051 w 2810446"/>
              <a:gd name="connsiteY25655" fmla="*/ 1313783 h 1405699"/>
              <a:gd name="connsiteX25656" fmla="*/ 788194 w 2810446"/>
              <a:gd name="connsiteY25656" fmla="*/ 1310640 h 1405699"/>
              <a:gd name="connsiteX25657" fmla="*/ 785051 w 2810446"/>
              <a:gd name="connsiteY25657" fmla="*/ 1307497 h 1405699"/>
              <a:gd name="connsiteX25658" fmla="*/ 781907 w 2810446"/>
              <a:gd name="connsiteY25658" fmla="*/ 1310640 h 1405699"/>
              <a:gd name="connsiteX25659" fmla="*/ 785051 w 2810446"/>
              <a:gd name="connsiteY25659" fmla="*/ 1313783 h 1405699"/>
              <a:gd name="connsiteX25660" fmla="*/ 775907 w 2810446"/>
              <a:gd name="connsiteY25660" fmla="*/ 1304258 h 1405699"/>
              <a:gd name="connsiteX25661" fmla="*/ 779050 w 2810446"/>
              <a:gd name="connsiteY25661" fmla="*/ 1301115 h 1405699"/>
              <a:gd name="connsiteX25662" fmla="*/ 775907 w 2810446"/>
              <a:gd name="connsiteY25662" fmla="*/ 1297972 h 1405699"/>
              <a:gd name="connsiteX25663" fmla="*/ 772763 w 2810446"/>
              <a:gd name="connsiteY25663" fmla="*/ 1301115 h 1405699"/>
              <a:gd name="connsiteX25664" fmla="*/ 775907 w 2810446"/>
              <a:gd name="connsiteY25664" fmla="*/ 1304258 h 1405699"/>
              <a:gd name="connsiteX25665" fmla="*/ 766953 w 2810446"/>
              <a:gd name="connsiteY25665" fmla="*/ 1294543 h 1405699"/>
              <a:gd name="connsiteX25666" fmla="*/ 770096 w 2810446"/>
              <a:gd name="connsiteY25666" fmla="*/ 1291400 h 1405699"/>
              <a:gd name="connsiteX25667" fmla="*/ 766953 w 2810446"/>
              <a:gd name="connsiteY25667" fmla="*/ 1288256 h 1405699"/>
              <a:gd name="connsiteX25668" fmla="*/ 763810 w 2810446"/>
              <a:gd name="connsiteY25668" fmla="*/ 1291400 h 1405699"/>
              <a:gd name="connsiteX25669" fmla="*/ 766953 w 2810446"/>
              <a:gd name="connsiteY25669" fmla="*/ 1294543 h 1405699"/>
              <a:gd name="connsiteX25670" fmla="*/ 758095 w 2810446"/>
              <a:gd name="connsiteY25670" fmla="*/ 1284637 h 1405699"/>
              <a:gd name="connsiteX25671" fmla="*/ 761238 w 2810446"/>
              <a:gd name="connsiteY25671" fmla="*/ 1281493 h 1405699"/>
              <a:gd name="connsiteX25672" fmla="*/ 758095 w 2810446"/>
              <a:gd name="connsiteY25672" fmla="*/ 1278350 h 1405699"/>
              <a:gd name="connsiteX25673" fmla="*/ 754952 w 2810446"/>
              <a:gd name="connsiteY25673" fmla="*/ 1281493 h 1405699"/>
              <a:gd name="connsiteX25674" fmla="*/ 758095 w 2810446"/>
              <a:gd name="connsiteY25674" fmla="*/ 1284637 h 1405699"/>
              <a:gd name="connsiteX25675" fmla="*/ 749427 w 2810446"/>
              <a:gd name="connsiteY25675" fmla="*/ 1274636 h 1405699"/>
              <a:gd name="connsiteX25676" fmla="*/ 752570 w 2810446"/>
              <a:gd name="connsiteY25676" fmla="*/ 1271492 h 1405699"/>
              <a:gd name="connsiteX25677" fmla="*/ 749427 w 2810446"/>
              <a:gd name="connsiteY25677" fmla="*/ 1268349 h 1405699"/>
              <a:gd name="connsiteX25678" fmla="*/ 746284 w 2810446"/>
              <a:gd name="connsiteY25678" fmla="*/ 1271492 h 1405699"/>
              <a:gd name="connsiteX25679" fmla="*/ 749427 w 2810446"/>
              <a:gd name="connsiteY25679" fmla="*/ 1274636 h 1405699"/>
              <a:gd name="connsiteX25680" fmla="*/ 740950 w 2810446"/>
              <a:gd name="connsiteY25680" fmla="*/ 1264539 h 1405699"/>
              <a:gd name="connsiteX25681" fmla="*/ 744093 w 2810446"/>
              <a:gd name="connsiteY25681" fmla="*/ 1261396 h 1405699"/>
              <a:gd name="connsiteX25682" fmla="*/ 740950 w 2810446"/>
              <a:gd name="connsiteY25682" fmla="*/ 1258253 h 1405699"/>
              <a:gd name="connsiteX25683" fmla="*/ 737807 w 2810446"/>
              <a:gd name="connsiteY25683" fmla="*/ 1261396 h 1405699"/>
              <a:gd name="connsiteX25684" fmla="*/ 740950 w 2810446"/>
              <a:gd name="connsiteY25684" fmla="*/ 1264539 h 1405699"/>
              <a:gd name="connsiteX25685" fmla="*/ 543782 w 2810446"/>
              <a:gd name="connsiteY25685" fmla="*/ 782288 h 1405699"/>
              <a:gd name="connsiteX25686" fmla="*/ 546926 w 2810446"/>
              <a:gd name="connsiteY25686" fmla="*/ 779145 h 1405699"/>
              <a:gd name="connsiteX25687" fmla="*/ 543782 w 2810446"/>
              <a:gd name="connsiteY25687" fmla="*/ 776002 h 1405699"/>
              <a:gd name="connsiteX25688" fmla="*/ 540639 w 2810446"/>
              <a:gd name="connsiteY25688" fmla="*/ 779145 h 1405699"/>
              <a:gd name="connsiteX25689" fmla="*/ 543782 w 2810446"/>
              <a:gd name="connsiteY25689" fmla="*/ 782288 h 1405699"/>
              <a:gd name="connsiteX25690" fmla="*/ 542830 w 2810446"/>
              <a:gd name="connsiteY25690" fmla="*/ 769049 h 1405699"/>
              <a:gd name="connsiteX25691" fmla="*/ 545973 w 2810446"/>
              <a:gd name="connsiteY25691" fmla="*/ 765905 h 1405699"/>
              <a:gd name="connsiteX25692" fmla="*/ 542830 w 2810446"/>
              <a:gd name="connsiteY25692" fmla="*/ 762762 h 1405699"/>
              <a:gd name="connsiteX25693" fmla="*/ 539687 w 2810446"/>
              <a:gd name="connsiteY25693" fmla="*/ 765905 h 1405699"/>
              <a:gd name="connsiteX25694" fmla="*/ 542830 w 2810446"/>
              <a:gd name="connsiteY25694" fmla="*/ 769049 h 1405699"/>
              <a:gd name="connsiteX25695" fmla="*/ 541973 w 2810446"/>
              <a:gd name="connsiteY25695" fmla="*/ 755904 h 1405699"/>
              <a:gd name="connsiteX25696" fmla="*/ 545116 w 2810446"/>
              <a:gd name="connsiteY25696" fmla="*/ 752761 h 1405699"/>
              <a:gd name="connsiteX25697" fmla="*/ 541973 w 2810446"/>
              <a:gd name="connsiteY25697" fmla="*/ 749618 h 1405699"/>
              <a:gd name="connsiteX25698" fmla="*/ 538829 w 2810446"/>
              <a:gd name="connsiteY25698" fmla="*/ 752761 h 1405699"/>
              <a:gd name="connsiteX25699" fmla="*/ 541973 w 2810446"/>
              <a:gd name="connsiteY25699" fmla="*/ 755904 h 1405699"/>
              <a:gd name="connsiteX25700" fmla="*/ 541401 w 2810446"/>
              <a:gd name="connsiteY25700" fmla="*/ 742664 h 1405699"/>
              <a:gd name="connsiteX25701" fmla="*/ 544544 w 2810446"/>
              <a:gd name="connsiteY25701" fmla="*/ 739521 h 1405699"/>
              <a:gd name="connsiteX25702" fmla="*/ 541401 w 2810446"/>
              <a:gd name="connsiteY25702" fmla="*/ 736378 h 1405699"/>
              <a:gd name="connsiteX25703" fmla="*/ 538258 w 2810446"/>
              <a:gd name="connsiteY25703" fmla="*/ 739521 h 1405699"/>
              <a:gd name="connsiteX25704" fmla="*/ 541401 w 2810446"/>
              <a:gd name="connsiteY25704" fmla="*/ 742664 h 1405699"/>
              <a:gd name="connsiteX25705" fmla="*/ 541020 w 2810446"/>
              <a:gd name="connsiteY25705" fmla="*/ 729425 h 1405699"/>
              <a:gd name="connsiteX25706" fmla="*/ 544163 w 2810446"/>
              <a:gd name="connsiteY25706" fmla="*/ 726281 h 1405699"/>
              <a:gd name="connsiteX25707" fmla="*/ 541020 w 2810446"/>
              <a:gd name="connsiteY25707" fmla="*/ 723138 h 1405699"/>
              <a:gd name="connsiteX25708" fmla="*/ 537877 w 2810446"/>
              <a:gd name="connsiteY25708" fmla="*/ 726281 h 1405699"/>
              <a:gd name="connsiteX25709" fmla="*/ 541020 w 2810446"/>
              <a:gd name="connsiteY25709" fmla="*/ 729425 h 1405699"/>
              <a:gd name="connsiteX25710" fmla="*/ 540830 w 2810446"/>
              <a:gd name="connsiteY25710" fmla="*/ 716185 h 1405699"/>
              <a:gd name="connsiteX25711" fmla="*/ 543973 w 2810446"/>
              <a:gd name="connsiteY25711" fmla="*/ 713042 h 1405699"/>
              <a:gd name="connsiteX25712" fmla="*/ 540830 w 2810446"/>
              <a:gd name="connsiteY25712" fmla="*/ 709898 h 1405699"/>
              <a:gd name="connsiteX25713" fmla="*/ 537686 w 2810446"/>
              <a:gd name="connsiteY25713" fmla="*/ 713042 h 1405699"/>
              <a:gd name="connsiteX25714" fmla="*/ 540830 w 2810446"/>
              <a:gd name="connsiteY25714" fmla="*/ 716185 h 1405699"/>
              <a:gd name="connsiteX25715" fmla="*/ 540830 w 2810446"/>
              <a:gd name="connsiteY25715" fmla="*/ 702945 h 1405699"/>
              <a:gd name="connsiteX25716" fmla="*/ 543973 w 2810446"/>
              <a:gd name="connsiteY25716" fmla="*/ 699802 h 1405699"/>
              <a:gd name="connsiteX25717" fmla="*/ 540830 w 2810446"/>
              <a:gd name="connsiteY25717" fmla="*/ 696659 h 1405699"/>
              <a:gd name="connsiteX25718" fmla="*/ 537686 w 2810446"/>
              <a:gd name="connsiteY25718" fmla="*/ 699802 h 1405699"/>
              <a:gd name="connsiteX25719" fmla="*/ 540830 w 2810446"/>
              <a:gd name="connsiteY25719" fmla="*/ 702945 h 1405699"/>
              <a:gd name="connsiteX25720" fmla="*/ 541020 w 2810446"/>
              <a:gd name="connsiteY25720" fmla="*/ 689705 h 1405699"/>
              <a:gd name="connsiteX25721" fmla="*/ 544163 w 2810446"/>
              <a:gd name="connsiteY25721" fmla="*/ 686562 h 1405699"/>
              <a:gd name="connsiteX25722" fmla="*/ 541020 w 2810446"/>
              <a:gd name="connsiteY25722" fmla="*/ 683419 h 1405699"/>
              <a:gd name="connsiteX25723" fmla="*/ 537877 w 2810446"/>
              <a:gd name="connsiteY25723" fmla="*/ 686562 h 1405699"/>
              <a:gd name="connsiteX25724" fmla="*/ 541020 w 2810446"/>
              <a:gd name="connsiteY25724" fmla="*/ 689705 h 1405699"/>
              <a:gd name="connsiteX25725" fmla="*/ 541401 w 2810446"/>
              <a:gd name="connsiteY25725" fmla="*/ 676561 h 1405699"/>
              <a:gd name="connsiteX25726" fmla="*/ 544544 w 2810446"/>
              <a:gd name="connsiteY25726" fmla="*/ 673418 h 1405699"/>
              <a:gd name="connsiteX25727" fmla="*/ 541401 w 2810446"/>
              <a:gd name="connsiteY25727" fmla="*/ 670274 h 1405699"/>
              <a:gd name="connsiteX25728" fmla="*/ 538258 w 2810446"/>
              <a:gd name="connsiteY25728" fmla="*/ 673418 h 1405699"/>
              <a:gd name="connsiteX25729" fmla="*/ 541401 w 2810446"/>
              <a:gd name="connsiteY25729" fmla="*/ 676561 h 1405699"/>
              <a:gd name="connsiteX25730" fmla="*/ 541973 w 2810446"/>
              <a:gd name="connsiteY25730" fmla="*/ 663321 h 1405699"/>
              <a:gd name="connsiteX25731" fmla="*/ 545116 w 2810446"/>
              <a:gd name="connsiteY25731" fmla="*/ 660178 h 1405699"/>
              <a:gd name="connsiteX25732" fmla="*/ 541973 w 2810446"/>
              <a:gd name="connsiteY25732" fmla="*/ 657035 h 1405699"/>
              <a:gd name="connsiteX25733" fmla="*/ 538829 w 2810446"/>
              <a:gd name="connsiteY25733" fmla="*/ 660178 h 1405699"/>
              <a:gd name="connsiteX25734" fmla="*/ 541973 w 2810446"/>
              <a:gd name="connsiteY25734" fmla="*/ 663321 h 1405699"/>
              <a:gd name="connsiteX25735" fmla="*/ 542830 w 2810446"/>
              <a:gd name="connsiteY25735" fmla="*/ 650081 h 1405699"/>
              <a:gd name="connsiteX25736" fmla="*/ 545973 w 2810446"/>
              <a:gd name="connsiteY25736" fmla="*/ 646938 h 1405699"/>
              <a:gd name="connsiteX25737" fmla="*/ 542830 w 2810446"/>
              <a:gd name="connsiteY25737" fmla="*/ 643795 h 1405699"/>
              <a:gd name="connsiteX25738" fmla="*/ 539687 w 2810446"/>
              <a:gd name="connsiteY25738" fmla="*/ 646938 h 1405699"/>
              <a:gd name="connsiteX25739" fmla="*/ 542830 w 2810446"/>
              <a:gd name="connsiteY25739" fmla="*/ 650081 h 1405699"/>
              <a:gd name="connsiteX25740" fmla="*/ 543782 w 2810446"/>
              <a:gd name="connsiteY25740" fmla="*/ 636937 h 1405699"/>
              <a:gd name="connsiteX25741" fmla="*/ 546926 w 2810446"/>
              <a:gd name="connsiteY25741" fmla="*/ 633794 h 1405699"/>
              <a:gd name="connsiteX25742" fmla="*/ 543782 w 2810446"/>
              <a:gd name="connsiteY25742" fmla="*/ 630650 h 1405699"/>
              <a:gd name="connsiteX25743" fmla="*/ 540639 w 2810446"/>
              <a:gd name="connsiteY25743" fmla="*/ 633794 h 1405699"/>
              <a:gd name="connsiteX25744" fmla="*/ 543782 w 2810446"/>
              <a:gd name="connsiteY25744" fmla="*/ 636937 h 1405699"/>
              <a:gd name="connsiteX25745" fmla="*/ 545021 w 2810446"/>
              <a:gd name="connsiteY25745" fmla="*/ 623697 h 1405699"/>
              <a:gd name="connsiteX25746" fmla="*/ 548164 w 2810446"/>
              <a:gd name="connsiteY25746" fmla="*/ 620554 h 1405699"/>
              <a:gd name="connsiteX25747" fmla="*/ 545021 w 2810446"/>
              <a:gd name="connsiteY25747" fmla="*/ 617411 h 1405699"/>
              <a:gd name="connsiteX25748" fmla="*/ 541877 w 2810446"/>
              <a:gd name="connsiteY25748" fmla="*/ 620554 h 1405699"/>
              <a:gd name="connsiteX25749" fmla="*/ 545021 w 2810446"/>
              <a:gd name="connsiteY25749" fmla="*/ 623697 h 1405699"/>
              <a:gd name="connsiteX25750" fmla="*/ 546449 w 2810446"/>
              <a:gd name="connsiteY25750" fmla="*/ 610553 h 1405699"/>
              <a:gd name="connsiteX25751" fmla="*/ 549593 w 2810446"/>
              <a:gd name="connsiteY25751" fmla="*/ 607409 h 1405699"/>
              <a:gd name="connsiteX25752" fmla="*/ 546449 w 2810446"/>
              <a:gd name="connsiteY25752" fmla="*/ 604266 h 1405699"/>
              <a:gd name="connsiteX25753" fmla="*/ 543306 w 2810446"/>
              <a:gd name="connsiteY25753" fmla="*/ 607409 h 1405699"/>
              <a:gd name="connsiteX25754" fmla="*/ 546449 w 2810446"/>
              <a:gd name="connsiteY25754" fmla="*/ 610553 h 1405699"/>
              <a:gd name="connsiteX25755" fmla="*/ 548069 w 2810446"/>
              <a:gd name="connsiteY25755" fmla="*/ 597503 h 1405699"/>
              <a:gd name="connsiteX25756" fmla="*/ 551212 w 2810446"/>
              <a:gd name="connsiteY25756" fmla="*/ 594360 h 1405699"/>
              <a:gd name="connsiteX25757" fmla="*/ 548069 w 2810446"/>
              <a:gd name="connsiteY25757" fmla="*/ 591217 h 1405699"/>
              <a:gd name="connsiteX25758" fmla="*/ 544925 w 2810446"/>
              <a:gd name="connsiteY25758" fmla="*/ 594360 h 1405699"/>
              <a:gd name="connsiteX25759" fmla="*/ 548069 w 2810446"/>
              <a:gd name="connsiteY25759" fmla="*/ 597503 h 1405699"/>
              <a:gd name="connsiteX25760" fmla="*/ 549878 w 2810446"/>
              <a:gd name="connsiteY25760" fmla="*/ 584359 h 1405699"/>
              <a:gd name="connsiteX25761" fmla="*/ 553022 w 2810446"/>
              <a:gd name="connsiteY25761" fmla="*/ 581216 h 1405699"/>
              <a:gd name="connsiteX25762" fmla="*/ 549878 w 2810446"/>
              <a:gd name="connsiteY25762" fmla="*/ 578072 h 1405699"/>
              <a:gd name="connsiteX25763" fmla="*/ 546735 w 2810446"/>
              <a:gd name="connsiteY25763" fmla="*/ 581216 h 1405699"/>
              <a:gd name="connsiteX25764" fmla="*/ 549878 w 2810446"/>
              <a:gd name="connsiteY25764" fmla="*/ 584359 h 1405699"/>
              <a:gd name="connsiteX25765" fmla="*/ 551879 w 2810446"/>
              <a:gd name="connsiteY25765" fmla="*/ 571310 h 1405699"/>
              <a:gd name="connsiteX25766" fmla="*/ 555022 w 2810446"/>
              <a:gd name="connsiteY25766" fmla="*/ 568166 h 1405699"/>
              <a:gd name="connsiteX25767" fmla="*/ 551879 w 2810446"/>
              <a:gd name="connsiteY25767" fmla="*/ 565023 h 1405699"/>
              <a:gd name="connsiteX25768" fmla="*/ 548735 w 2810446"/>
              <a:gd name="connsiteY25768" fmla="*/ 568166 h 1405699"/>
              <a:gd name="connsiteX25769" fmla="*/ 551879 w 2810446"/>
              <a:gd name="connsiteY25769" fmla="*/ 571310 h 1405699"/>
              <a:gd name="connsiteX25770" fmla="*/ 554069 w 2810446"/>
              <a:gd name="connsiteY25770" fmla="*/ 558260 h 1405699"/>
              <a:gd name="connsiteX25771" fmla="*/ 557213 w 2810446"/>
              <a:gd name="connsiteY25771" fmla="*/ 555117 h 1405699"/>
              <a:gd name="connsiteX25772" fmla="*/ 554069 w 2810446"/>
              <a:gd name="connsiteY25772" fmla="*/ 551974 h 1405699"/>
              <a:gd name="connsiteX25773" fmla="*/ 550926 w 2810446"/>
              <a:gd name="connsiteY25773" fmla="*/ 555117 h 1405699"/>
              <a:gd name="connsiteX25774" fmla="*/ 554069 w 2810446"/>
              <a:gd name="connsiteY25774" fmla="*/ 558260 h 1405699"/>
              <a:gd name="connsiteX25775" fmla="*/ 556451 w 2810446"/>
              <a:gd name="connsiteY25775" fmla="*/ 545211 h 1405699"/>
              <a:gd name="connsiteX25776" fmla="*/ 559594 w 2810446"/>
              <a:gd name="connsiteY25776" fmla="*/ 542068 h 1405699"/>
              <a:gd name="connsiteX25777" fmla="*/ 556451 w 2810446"/>
              <a:gd name="connsiteY25777" fmla="*/ 538925 h 1405699"/>
              <a:gd name="connsiteX25778" fmla="*/ 553307 w 2810446"/>
              <a:gd name="connsiteY25778" fmla="*/ 542068 h 1405699"/>
              <a:gd name="connsiteX25779" fmla="*/ 556451 w 2810446"/>
              <a:gd name="connsiteY25779" fmla="*/ 545211 h 1405699"/>
              <a:gd name="connsiteX25780" fmla="*/ 559022 w 2810446"/>
              <a:gd name="connsiteY25780" fmla="*/ 532257 h 1405699"/>
              <a:gd name="connsiteX25781" fmla="*/ 562166 w 2810446"/>
              <a:gd name="connsiteY25781" fmla="*/ 529114 h 1405699"/>
              <a:gd name="connsiteX25782" fmla="*/ 559022 w 2810446"/>
              <a:gd name="connsiteY25782" fmla="*/ 525971 h 1405699"/>
              <a:gd name="connsiteX25783" fmla="*/ 555879 w 2810446"/>
              <a:gd name="connsiteY25783" fmla="*/ 529114 h 1405699"/>
              <a:gd name="connsiteX25784" fmla="*/ 559022 w 2810446"/>
              <a:gd name="connsiteY25784" fmla="*/ 532257 h 1405699"/>
              <a:gd name="connsiteX25785" fmla="*/ 561880 w 2810446"/>
              <a:gd name="connsiteY25785" fmla="*/ 519303 h 1405699"/>
              <a:gd name="connsiteX25786" fmla="*/ 565023 w 2810446"/>
              <a:gd name="connsiteY25786" fmla="*/ 516160 h 1405699"/>
              <a:gd name="connsiteX25787" fmla="*/ 561880 w 2810446"/>
              <a:gd name="connsiteY25787" fmla="*/ 513017 h 1405699"/>
              <a:gd name="connsiteX25788" fmla="*/ 558737 w 2810446"/>
              <a:gd name="connsiteY25788" fmla="*/ 516160 h 1405699"/>
              <a:gd name="connsiteX25789" fmla="*/ 561880 w 2810446"/>
              <a:gd name="connsiteY25789" fmla="*/ 519303 h 1405699"/>
              <a:gd name="connsiteX25790" fmla="*/ 564833 w 2810446"/>
              <a:gd name="connsiteY25790" fmla="*/ 506444 h 1405699"/>
              <a:gd name="connsiteX25791" fmla="*/ 567976 w 2810446"/>
              <a:gd name="connsiteY25791" fmla="*/ 503301 h 1405699"/>
              <a:gd name="connsiteX25792" fmla="*/ 564833 w 2810446"/>
              <a:gd name="connsiteY25792" fmla="*/ 500158 h 1405699"/>
              <a:gd name="connsiteX25793" fmla="*/ 561689 w 2810446"/>
              <a:gd name="connsiteY25793" fmla="*/ 503301 h 1405699"/>
              <a:gd name="connsiteX25794" fmla="*/ 564833 w 2810446"/>
              <a:gd name="connsiteY25794" fmla="*/ 506444 h 1405699"/>
              <a:gd name="connsiteX25795" fmla="*/ 567976 w 2810446"/>
              <a:gd name="connsiteY25795" fmla="*/ 493586 h 1405699"/>
              <a:gd name="connsiteX25796" fmla="*/ 571119 w 2810446"/>
              <a:gd name="connsiteY25796" fmla="*/ 490442 h 1405699"/>
              <a:gd name="connsiteX25797" fmla="*/ 567976 w 2810446"/>
              <a:gd name="connsiteY25797" fmla="*/ 487299 h 1405699"/>
              <a:gd name="connsiteX25798" fmla="*/ 564833 w 2810446"/>
              <a:gd name="connsiteY25798" fmla="*/ 490442 h 1405699"/>
              <a:gd name="connsiteX25799" fmla="*/ 567976 w 2810446"/>
              <a:gd name="connsiteY25799" fmla="*/ 493586 h 1405699"/>
              <a:gd name="connsiteX25800" fmla="*/ 571405 w 2810446"/>
              <a:gd name="connsiteY25800" fmla="*/ 480822 h 1405699"/>
              <a:gd name="connsiteX25801" fmla="*/ 574548 w 2810446"/>
              <a:gd name="connsiteY25801" fmla="*/ 477679 h 1405699"/>
              <a:gd name="connsiteX25802" fmla="*/ 571405 w 2810446"/>
              <a:gd name="connsiteY25802" fmla="*/ 474536 h 1405699"/>
              <a:gd name="connsiteX25803" fmla="*/ 568262 w 2810446"/>
              <a:gd name="connsiteY25803" fmla="*/ 477679 h 1405699"/>
              <a:gd name="connsiteX25804" fmla="*/ 571405 w 2810446"/>
              <a:gd name="connsiteY25804" fmla="*/ 480822 h 1405699"/>
              <a:gd name="connsiteX25805" fmla="*/ 575024 w 2810446"/>
              <a:gd name="connsiteY25805" fmla="*/ 468059 h 1405699"/>
              <a:gd name="connsiteX25806" fmla="*/ 578168 w 2810446"/>
              <a:gd name="connsiteY25806" fmla="*/ 464915 h 1405699"/>
              <a:gd name="connsiteX25807" fmla="*/ 575024 w 2810446"/>
              <a:gd name="connsiteY25807" fmla="*/ 461772 h 1405699"/>
              <a:gd name="connsiteX25808" fmla="*/ 571881 w 2810446"/>
              <a:gd name="connsiteY25808" fmla="*/ 464915 h 1405699"/>
              <a:gd name="connsiteX25809" fmla="*/ 575024 w 2810446"/>
              <a:gd name="connsiteY25809" fmla="*/ 468059 h 1405699"/>
              <a:gd name="connsiteX25810" fmla="*/ 578739 w 2810446"/>
              <a:gd name="connsiteY25810" fmla="*/ 455390 h 1405699"/>
              <a:gd name="connsiteX25811" fmla="*/ 581882 w 2810446"/>
              <a:gd name="connsiteY25811" fmla="*/ 452247 h 1405699"/>
              <a:gd name="connsiteX25812" fmla="*/ 578739 w 2810446"/>
              <a:gd name="connsiteY25812" fmla="*/ 449104 h 1405699"/>
              <a:gd name="connsiteX25813" fmla="*/ 575596 w 2810446"/>
              <a:gd name="connsiteY25813" fmla="*/ 452247 h 1405699"/>
              <a:gd name="connsiteX25814" fmla="*/ 578739 w 2810446"/>
              <a:gd name="connsiteY25814" fmla="*/ 455390 h 1405699"/>
              <a:gd name="connsiteX25815" fmla="*/ 582740 w 2810446"/>
              <a:gd name="connsiteY25815" fmla="*/ 442817 h 1405699"/>
              <a:gd name="connsiteX25816" fmla="*/ 585883 w 2810446"/>
              <a:gd name="connsiteY25816" fmla="*/ 439674 h 1405699"/>
              <a:gd name="connsiteX25817" fmla="*/ 582740 w 2810446"/>
              <a:gd name="connsiteY25817" fmla="*/ 436531 h 1405699"/>
              <a:gd name="connsiteX25818" fmla="*/ 579596 w 2810446"/>
              <a:gd name="connsiteY25818" fmla="*/ 439674 h 1405699"/>
              <a:gd name="connsiteX25819" fmla="*/ 582740 w 2810446"/>
              <a:gd name="connsiteY25819" fmla="*/ 442817 h 1405699"/>
              <a:gd name="connsiteX25820" fmla="*/ 586835 w 2810446"/>
              <a:gd name="connsiteY25820" fmla="*/ 430244 h 1405699"/>
              <a:gd name="connsiteX25821" fmla="*/ 589979 w 2810446"/>
              <a:gd name="connsiteY25821" fmla="*/ 427101 h 1405699"/>
              <a:gd name="connsiteX25822" fmla="*/ 586835 w 2810446"/>
              <a:gd name="connsiteY25822" fmla="*/ 423958 h 1405699"/>
              <a:gd name="connsiteX25823" fmla="*/ 583692 w 2810446"/>
              <a:gd name="connsiteY25823" fmla="*/ 427101 h 1405699"/>
              <a:gd name="connsiteX25824" fmla="*/ 586835 w 2810446"/>
              <a:gd name="connsiteY25824" fmla="*/ 430244 h 1405699"/>
              <a:gd name="connsiteX25825" fmla="*/ 591217 w 2810446"/>
              <a:gd name="connsiteY25825" fmla="*/ 417767 h 1405699"/>
              <a:gd name="connsiteX25826" fmla="*/ 594360 w 2810446"/>
              <a:gd name="connsiteY25826" fmla="*/ 414623 h 1405699"/>
              <a:gd name="connsiteX25827" fmla="*/ 591217 w 2810446"/>
              <a:gd name="connsiteY25827" fmla="*/ 411480 h 1405699"/>
              <a:gd name="connsiteX25828" fmla="*/ 588074 w 2810446"/>
              <a:gd name="connsiteY25828" fmla="*/ 414623 h 1405699"/>
              <a:gd name="connsiteX25829" fmla="*/ 591217 w 2810446"/>
              <a:gd name="connsiteY25829" fmla="*/ 417767 h 1405699"/>
              <a:gd name="connsiteX25830" fmla="*/ 595789 w 2810446"/>
              <a:gd name="connsiteY25830" fmla="*/ 405289 h 1405699"/>
              <a:gd name="connsiteX25831" fmla="*/ 598932 w 2810446"/>
              <a:gd name="connsiteY25831" fmla="*/ 402146 h 1405699"/>
              <a:gd name="connsiteX25832" fmla="*/ 595789 w 2810446"/>
              <a:gd name="connsiteY25832" fmla="*/ 399002 h 1405699"/>
              <a:gd name="connsiteX25833" fmla="*/ 592646 w 2810446"/>
              <a:gd name="connsiteY25833" fmla="*/ 402146 h 1405699"/>
              <a:gd name="connsiteX25834" fmla="*/ 595789 w 2810446"/>
              <a:gd name="connsiteY25834" fmla="*/ 405289 h 1405699"/>
              <a:gd name="connsiteX25835" fmla="*/ 600456 w 2810446"/>
              <a:gd name="connsiteY25835" fmla="*/ 392906 h 1405699"/>
              <a:gd name="connsiteX25836" fmla="*/ 603599 w 2810446"/>
              <a:gd name="connsiteY25836" fmla="*/ 389763 h 1405699"/>
              <a:gd name="connsiteX25837" fmla="*/ 600456 w 2810446"/>
              <a:gd name="connsiteY25837" fmla="*/ 386620 h 1405699"/>
              <a:gd name="connsiteX25838" fmla="*/ 597313 w 2810446"/>
              <a:gd name="connsiteY25838" fmla="*/ 389763 h 1405699"/>
              <a:gd name="connsiteX25839" fmla="*/ 600456 w 2810446"/>
              <a:gd name="connsiteY25839" fmla="*/ 392906 h 1405699"/>
              <a:gd name="connsiteX25840" fmla="*/ 632746 w 2810446"/>
              <a:gd name="connsiteY25840" fmla="*/ 320421 h 1405699"/>
              <a:gd name="connsiteX25841" fmla="*/ 635889 w 2810446"/>
              <a:gd name="connsiteY25841" fmla="*/ 317278 h 1405699"/>
              <a:gd name="connsiteX25842" fmla="*/ 632746 w 2810446"/>
              <a:gd name="connsiteY25842" fmla="*/ 314135 h 1405699"/>
              <a:gd name="connsiteX25843" fmla="*/ 629603 w 2810446"/>
              <a:gd name="connsiteY25843" fmla="*/ 317278 h 1405699"/>
              <a:gd name="connsiteX25844" fmla="*/ 632746 w 2810446"/>
              <a:gd name="connsiteY25844" fmla="*/ 320421 h 1405699"/>
              <a:gd name="connsiteX25845" fmla="*/ 638747 w 2810446"/>
              <a:gd name="connsiteY25845" fmla="*/ 308705 h 1405699"/>
              <a:gd name="connsiteX25846" fmla="*/ 641890 w 2810446"/>
              <a:gd name="connsiteY25846" fmla="*/ 305562 h 1405699"/>
              <a:gd name="connsiteX25847" fmla="*/ 638747 w 2810446"/>
              <a:gd name="connsiteY25847" fmla="*/ 302419 h 1405699"/>
              <a:gd name="connsiteX25848" fmla="*/ 635603 w 2810446"/>
              <a:gd name="connsiteY25848" fmla="*/ 305562 h 1405699"/>
              <a:gd name="connsiteX25849" fmla="*/ 638747 w 2810446"/>
              <a:gd name="connsiteY25849" fmla="*/ 308705 h 1405699"/>
              <a:gd name="connsiteX25850" fmla="*/ 644938 w 2810446"/>
              <a:gd name="connsiteY25850" fmla="*/ 296990 h 1405699"/>
              <a:gd name="connsiteX25851" fmla="*/ 648081 w 2810446"/>
              <a:gd name="connsiteY25851" fmla="*/ 293846 h 1405699"/>
              <a:gd name="connsiteX25852" fmla="*/ 644938 w 2810446"/>
              <a:gd name="connsiteY25852" fmla="*/ 290703 h 1405699"/>
              <a:gd name="connsiteX25853" fmla="*/ 641795 w 2810446"/>
              <a:gd name="connsiteY25853" fmla="*/ 293846 h 1405699"/>
              <a:gd name="connsiteX25854" fmla="*/ 644938 w 2810446"/>
              <a:gd name="connsiteY25854" fmla="*/ 296990 h 1405699"/>
              <a:gd name="connsiteX25855" fmla="*/ 651320 w 2810446"/>
              <a:gd name="connsiteY25855" fmla="*/ 285369 h 1405699"/>
              <a:gd name="connsiteX25856" fmla="*/ 654463 w 2810446"/>
              <a:gd name="connsiteY25856" fmla="*/ 282226 h 1405699"/>
              <a:gd name="connsiteX25857" fmla="*/ 651320 w 2810446"/>
              <a:gd name="connsiteY25857" fmla="*/ 279083 h 1405699"/>
              <a:gd name="connsiteX25858" fmla="*/ 648176 w 2810446"/>
              <a:gd name="connsiteY25858" fmla="*/ 282226 h 1405699"/>
              <a:gd name="connsiteX25859" fmla="*/ 651320 w 2810446"/>
              <a:gd name="connsiteY25859" fmla="*/ 285369 h 1405699"/>
              <a:gd name="connsiteX25860" fmla="*/ 657797 w 2810446"/>
              <a:gd name="connsiteY25860" fmla="*/ 273844 h 1405699"/>
              <a:gd name="connsiteX25861" fmla="*/ 660940 w 2810446"/>
              <a:gd name="connsiteY25861" fmla="*/ 270701 h 1405699"/>
              <a:gd name="connsiteX25862" fmla="*/ 657797 w 2810446"/>
              <a:gd name="connsiteY25862" fmla="*/ 267557 h 1405699"/>
              <a:gd name="connsiteX25863" fmla="*/ 654653 w 2810446"/>
              <a:gd name="connsiteY25863" fmla="*/ 270701 h 1405699"/>
              <a:gd name="connsiteX25864" fmla="*/ 657797 w 2810446"/>
              <a:gd name="connsiteY25864" fmla="*/ 273844 h 1405699"/>
              <a:gd name="connsiteX25865" fmla="*/ 664559 w 2810446"/>
              <a:gd name="connsiteY25865" fmla="*/ 262509 h 1405699"/>
              <a:gd name="connsiteX25866" fmla="*/ 667703 w 2810446"/>
              <a:gd name="connsiteY25866" fmla="*/ 259366 h 1405699"/>
              <a:gd name="connsiteX25867" fmla="*/ 664559 w 2810446"/>
              <a:gd name="connsiteY25867" fmla="*/ 256223 h 1405699"/>
              <a:gd name="connsiteX25868" fmla="*/ 661416 w 2810446"/>
              <a:gd name="connsiteY25868" fmla="*/ 259366 h 1405699"/>
              <a:gd name="connsiteX25869" fmla="*/ 664559 w 2810446"/>
              <a:gd name="connsiteY25869" fmla="*/ 262509 h 1405699"/>
              <a:gd name="connsiteX25870" fmla="*/ 671417 w 2810446"/>
              <a:gd name="connsiteY25870" fmla="*/ 251174 h 1405699"/>
              <a:gd name="connsiteX25871" fmla="*/ 674561 w 2810446"/>
              <a:gd name="connsiteY25871" fmla="*/ 248031 h 1405699"/>
              <a:gd name="connsiteX25872" fmla="*/ 671417 w 2810446"/>
              <a:gd name="connsiteY25872" fmla="*/ 244888 h 1405699"/>
              <a:gd name="connsiteX25873" fmla="*/ 668274 w 2810446"/>
              <a:gd name="connsiteY25873" fmla="*/ 248031 h 1405699"/>
              <a:gd name="connsiteX25874" fmla="*/ 671417 w 2810446"/>
              <a:gd name="connsiteY25874" fmla="*/ 251174 h 1405699"/>
              <a:gd name="connsiteX25875" fmla="*/ 678466 w 2810446"/>
              <a:gd name="connsiteY25875" fmla="*/ 240030 h 1405699"/>
              <a:gd name="connsiteX25876" fmla="*/ 681609 w 2810446"/>
              <a:gd name="connsiteY25876" fmla="*/ 236887 h 1405699"/>
              <a:gd name="connsiteX25877" fmla="*/ 678466 w 2810446"/>
              <a:gd name="connsiteY25877" fmla="*/ 233744 h 1405699"/>
              <a:gd name="connsiteX25878" fmla="*/ 675323 w 2810446"/>
              <a:gd name="connsiteY25878" fmla="*/ 236887 h 1405699"/>
              <a:gd name="connsiteX25879" fmla="*/ 678466 w 2810446"/>
              <a:gd name="connsiteY25879" fmla="*/ 240030 h 1405699"/>
              <a:gd name="connsiteX25880" fmla="*/ 685705 w 2810446"/>
              <a:gd name="connsiteY25880" fmla="*/ 228886 h 1405699"/>
              <a:gd name="connsiteX25881" fmla="*/ 688848 w 2810446"/>
              <a:gd name="connsiteY25881" fmla="*/ 225743 h 1405699"/>
              <a:gd name="connsiteX25882" fmla="*/ 685705 w 2810446"/>
              <a:gd name="connsiteY25882" fmla="*/ 222599 h 1405699"/>
              <a:gd name="connsiteX25883" fmla="*/ 682562 w 2810446"/>
              <a:gd name="connsiteY25883" fmla="*/ 225743 h 1405699"/>
              <a:gd name="connsiteX25884" fmla="*/ 685705 w 2810446"/>
              <a:gd name="connsiteY25884" fmla="*/ 228886 h 1405699"/>
              <a:gd name="connsiteX25885" fmla="*/ 693134 w 2810446"/>
              <a:gd name="connsiteY25885" fmla="*/ 217932 h 1405699"/>
              <a:gd name="connsiteX25886" fmla="*/ 696278 w 2810446"/>
              <a:gd name="connsiteY25886" fmla="*/ 214789 h 1405699"/>
              <a:gd name="connsiteX25887" fmla="*/ 693134 w 2810446"/>
              <a:gd name="connsiteY25887" fmla="*/ 211646 h 1405699"/>
              <a:gd name="connsiteX25888" fmla="*/ 689991 w 2810446"/>
              <a:gd name="connsiteY25888" fmla="*/ 214789 h 1405699"/>
              <a:gd name="connsiteX25889" fmla="*/ 693134 w 2810446"/>
              <a:gd name="connsiteY25889" fmla="*/ 217932 h 1405699"/>
              <a:gd name="connsiteX25890" fmla="*/ 700659 w 2810446"/>
              <a:gd name="connsiteY25890" fmla="*/ 207074 h 1405699"/>
              <a:gd name="connsiteX25891" fmla="*/ 703802 w 2810446"/>
              <a:gd name="connsiteY25891" fmla="*/ 203930 h 1405699"/>
              <a:gd name="connsiteX25892" fmla="*/ 700659 w 2810446"/>
              <a:gd name="connsiteY25892" fmla="*/ 200787 h 1405699"/>
              <a:gd name="connsiteX25893" fmla="*/ 697516 w 2810446"/>
              <a:gd name="connsiteY25893" fmla="*/ 203930 h 1405699"/>
              <a:gd name="connsiteX25894" fmla="*/ 700659 w 2810446"/>
              <a:gd name="connsiteY25894" fmla="*/ 207074 h 1405699"/>
              <a:gd name="connsiteX25895" fmla="*/ 708374 w 2810446"/>
              <a:gd name="connsiteY25895" fmla="*/ 196406 h 1405699"/>
              <a:gd name="connsiteX25896" fmla="*/ 711518 w 2810446"/>
              <a:gd name="connsiteY25896" fmla="*/ 193262 h 1405699"/>
              <a:gd name="connsiteX25897" fmla="*/ 708374 w 2810446"/>
              <a:gd name="connsiteY25897" fmla="*/ 190119 h 1405699"/>
              <a:gd name="connsiteX25898" fmla="*/ 705231 w 2810446"/>
              <a:gd name="connsiteY25898" fmla="*/ 193262 h 1405699"/>
              <a:gd name="connsiteX25899" fmla="*/ 708374 w 2810446"/>
              <a:gd name="connsiteY25899" fmla="*/ 196406 h 1405699"/>
              <a:gd name="connsiteX25900" fmla="*/ 716280 w 2810446"/>
              <a:gd name="connsiteY25900" fmla="*/ 185738 h 1405699"/>
              <a:gd name="connsiteX25901" fmla="*/ 719423 w 2810446"/>
              <a:gd name="connsiteY25901" fmla="*/ 182594 h 1405699"/>
              <a:gd name="connsiteX25902" fmla="*/ 716280 w 2810446"/>
              <a:gd name="connsiteY25902" fmla="*/ 179451 h 1405699"/>
              <a:gd name="connsiteX25903" fmla="*/ 713137 w 2810446"/>
              <a:gd name="connsiteY25903" fmla="*/ 182594 h 1405699"/>
              <a:gd name="connsiteX25904" fmla="*/ 716280 w 2810446"/>
              <a:gd name="connsiteY25904" fmla="*/ 185738 h 1405699"/>
              <a:gd name="connsiteX25905" fmla="*/ 758095 w 2810446"/>
              <a:gd name="connsiteY25905" fmla="*/ 134493 h 1405699"/>
              <a:gd name="connsiteX25906" fmla="*/ 761238 w 2810446"/>
              <a:gd name="connsiteY25906" fmla="*/ 131350 h 1405699"/>
              <a:gd name="connsiteX25907" fmla="*/ 758095 w 2810446"/>
              <a:gd name="connsiteY25907" fmla="*/ 128207 h 1405699"/>
              <a:gd name="connsiteX25908" fmla="*/ 754952 w 2810446"/>
              <a:gd name="connsiteY25908" fmla="*/ 131350 h 1405699"/>
              <a:gd name="connsiteX25909" fmla="*/ 758095 w 2810446"/>
              <a:gd name="connsiteY25909" fmla="*/ 134493 h 1405699"/>
              <a:gd name="connsiteX25910" fmla="*/ 766953 w 2810446"/>
              <a:gd name="connsiteY25910" fmla="*/ 124682 h 1405699"/>
              <a:gd name="connsiteX25911" fmla="*/ 770096 w 2810446"/>
              <a:gd name="connsiteY25911" fmla="*/ 121539 h 1405699"/>
              <a:gd name="connsiteX25912" fmla="*/ 766953 w 2810446"/>
              <a:gd name="connsiteY25912" fmla="*/ 118396 h 1405699"/>
              <a:gd name="connsiteX25913" fmla="*/ 763810 w 2810446"/>
              <a:gd name="connsiteY25913" fmla="*/ 121539 h 1405699"/>
              <a:gd name="connsiteX25914" fmla="*/ 766953 w 2810446"/>
              <a:gd name="connsiteY25914" fmla="*/ 124682 h 1405699"/>
              <a:gd name="connsiteX25915" fmla="*/ 775907 w 2810446"/>
              <a:gd name="connsiteY25915" fmla="*/ 114967 h 1405699"/>
              <a:gd name="connsiteX25916" fmla="*/ 779050 w 2810446"/>
              <a:gd name="connsiteY25916" fmla="*/ 111824 h 1405699"/>
              <a:gd name="connsiteX25917" fmla="*/ 775907 w 2810446"/>
              <a:gd name="connsiteY25917" fmla="*/ 108680 h 1405699"/>
              <a:gd name="connsiteX25918" fmla="*/ 772763 w 2810446"/>
              <a:gd name="connsiteY25918" fmla="*/ 111824 h 1405699"/>
              <a:gd name="connsiteX25919" fmla="*/ 775907 w 2810446"/>
              <a:gd name="connsiteY25919" fmla="*/ 114967 h 1405699"/>
              <a:gd name="connsiteX25920" fmla="*/ 785051 w 2810446"/>
              <a:gd name="connsiteY25920" fmla="*/ 105347 h 1405699"/>
              <a:gd name="connsiteX25921" fmla="*/ 788194 w 2810446"/>
              <a:gd name="connsiteY25921" fmla="*/ 102203 h 1405699"/>
              <a:gd name="connsiteX25922" fmla="*/ 785051 w 2810446"/>
              <a:gd name="connsiteY25922" fmla="*/ 99060 h 1405699"/>
              <a:gd name="connsiteX25923" fmla="*/ 781907 w 2810446"/>
              <a:gd name="connsiteY25923" fmla="*/ 102203 h 1405699"/>
              <a:gd name="connsiteX25924" fmla="*/ 785051 w 2810446"/>
              <a:gd name="connsiteY25924" fmla="*/ 105347 h 1405699"/>
              <a:gd name="connsiteX25925" fmla="*/ 794290 w 2810446"/>
              <a:gd name="connsiteY25925" fmla="*/ 95917 h 1405699"/>
              <a:gd name="connsiteX25926" fmla="*/ 797433 w 2810446"/>
              <a:gd name="connsiteY25926" fmla="*/ 92774 h 1405699"/>
              <a:gd name="connsiteX25927" fmla="*/ 794290 w 2810446"/>
              <a:gd name="connsiteY25927" fmla="*/ 89630 h 1405699"/>
              <a:gd name="connsiteX25928" fmla="*/ 791147 w 2810446"/>
              <a:gd name="connsiteY25928" fmla="*/ 92774 h 1405699"/>
              <a:gd name="connsiteX25929" fmla="*/ 794290 w 2810446"/>
              <a:gd name="connsiteY25929" fmla="*/ 95917 h 1405699"/>
              <a:gd name="connsiteX25930" fmla="*/ 803720 w 2810446"/>
              <a:gd name="connsiteY25930" fmla="*/ 86582 h 1405699"/>
              <a:gd name="connsiteX25931" fmla="*/ 806863 w 2810446"/>
              <a:gd name="connsiteY25931" fmla="*/ 83439 h 1405699"/>
              <a:gd name="connsiteX25932" fmla="*/ 803720 w 2810446"/>
              <a:gd name="connsiteY25932" fmla="*/ 80296 h 1405699"/>
              <a:gd name="connsiteX25933" fmla="*/ 800576 w 2810446"/>
              <a:gd name="connsiteY25933" fmla="*/ 83439 h 1405699"/>
              <a:gd name="connsiteX25934" fmla="*/ 803720 w 2810446"/>
              <a:gd name="connsiteY25934" fmla="*/ 86582 h 1405699"/>
              <a:gd name="connsiteX25935" fmla="*/ 813245 w 2810446"/>
              <a:gd name="connsiteY25935" fmla="*/ 77438 h 1405699"/>
              <a:gd name="connsiteX25936" fmla="*/ 816388 w 2810446"/>
              <a:gd name="connsiteY25936" fmla="*/ 74295 h 1405699"/>
              <a:gd name="connsiteX25937" fmla="*/ 813245 w 2810446"/>
              <a:gd name="connsiteY25937" fmla="*/ 71152 h 1405699"/>
              <a:gd name="connsiteX25938" fmla="*/ 810101 w 2810446"/>
              <a:gd name="connsiteY25938" fmla="*/ 74295 h 1405699"/>
              <a:gd name="connsiteX25939" fmla="*/ 813245 w 2810446"/>
              <a:gd name="connsiteY25939" fmla="*/ 77438 h 1405699"/>
              <a:gd name="connsiteX25940" fmla="*/ 822960 w 2810446"/>
              <a:gd name="connsiteY25940" fmla="*/ 68485 h 1405699"/>
              <a:gd name="connsiteX25941" fmla="*/ 826103 w 2810446"/>
              <a:gd name="connsiteY25941" fmla="*/ 65342 h 1405699"/>
              <a:gd name="connsiteX25942" fmla="*/ 822960 w 2810446"/>
              <a:gd name="connsiteY25942" fmla="*/ 62198 h 1405699"/>
              <a:gd name="connsiteX25943" fmla="*/ 819817 w 2810446"/>
              <a:gd name="connsiteY25943" fmla="*/ 65342 h 1405699"/>
              <a:gd name="connsiteX25944" fmla="*/ 822960 w 2810446"/>
              <a:gd name="connsiteY25944" fmla="*/ 68485 h 1405699"/>
              <a:gd name="connsiteX25945" fmla="*/ 832771 w 2810446"/>
              <a:gd name="connsiteY25945" fmla="*/ 59627 h 1405699"/>
              <a:gd name="connsiteX25946" fmla="*/ 835914 w 2810446"/>
              <a:gd name="connsiteY25946" fmla="*/ 56483 h 1405699"/>
              <a:gd name="connsiteX25947" fmla="*/ 832771 w 2810446"/>
              <a:gd name="connsiteY25947" fmla="*/ 53340 h 1405699"/>
              <a:gd name="connsiteX25948" fmla="*/ 829628 w 2810446"/>
              <a:gd name="connsiteY25948" fmla="*/ 56483 h 1405699"/>
              <a:gd name="connsiteX25949" fmla="*/ 832771 w 2810446"/>
              <a:gd name="connsiteY25949" fmla="*/ 59627 h 1405699"/>
              <a:gd name="connsiteX25950" fmla="*/ 842677 w 2810446"/>
              <a:gd name="connsiteY25950" fmla="*/ 50864 h 1405699"/>
              <a:gd name="connsiteX25951" fmla="*/ 845820 w 2810446"/>
              <a:gd name="connsiteY25951" fmla="*/ 47720 h 1405699"/>
              <a:gd name="connsiteX25952" fmla="*/ 842677 w 2810446"/>
              <a:gd name="connsiteY25952" fmla="*/ 44577 h 1405699"/>
              <a:gd name="connsiteX25953" fmla="*/ 839534 w 2810446"/>
              <a:gd name="connsiteY25953" fmla="*/ 47720 h 1405699"/>
              <a:gd name="connsiteX25954" fmla="*/ 842677 w 2810446"/>
              <a:gd name="connsiteY25954" fmla="*/ 50864 h 1405699"/>
              <a:gd name="connsiteX25955" fmla="*/ 852773 w 2810446"/>
              <a:gd name="connsiteY25955" fmla="*/ 42291 h 1405699"/>
              <a:gd name="connsiteX25956" fmla="*/ 855917 w 2810446"/>
              <a:gd name="connsiteY25956" fmla="*/ 39148 h 1405699"/>
              <a:gd name="connsiteX25957" fmla="*/ 852773 w 2810446"/>
              <a:gd name="connsiteY25957" fmla="*/ 36005 h 1405699"/>
              <a:gd name="connsiteX25958" fmla="*/ 849630 w 2810446"/>
              <a:gd name="connsiteY25958" fmla="*/ 39148 h 1405699"/>
              <a:gd name="connsiteX25959" fmla="*/ 852773 w 2810446"/>
              <a:gd name="connsiteY25959" fmla="*/ 42291 h 1405699"/>
              <a:gd name="connsiteX25960" fmla="*/ 2066830 w 2810446"/>
              <a:gd name="connsiteY25960" fmla="*/ 139541 h 1405699"/>
              <a:gd name="connsiteX25961" fmla="*/ 2069973 w 2810446"/>
              <a:gd name="connsiteY25961" fmla="*/ 136398 h 1405699"/>
              <a:gd name="connsiteX25962" fmla="*/ 2066830 w 2810446"/>
              <a:gd name="connsiteY25962" fmla="*/ 133255 h 1405699"/>
              <a:gd name="connsiteX25963" fmla="*/ 2063687 w 2810446"/>
              <a:gd name="connsiteY25963" fmla="*/ 136398 h 1405699"/>
              <a:gd name="connsiteX25964" fmla="*/ 2066830 w 2810446"/>
              <a:gd name="connsiteY25964" fmla="*/ 139541 h 1405699"/>
              <a:gd name="connsiteX25965" fmla="*/ 2075402 w 2810446"/>
              <a:gd name="connsiteY25965" fmla="*/ 149543 h 1405699"/>
              <a:gd name="connsiteX25966" fmla="*/ 2078546 w 2810446"/>
              <a:gd name="connsiteY25966" fmla="*/ 146399 h 1405699"/>
              <a:gd name="connsiteX25967" fmla="*/ 2075402 w 2810446"/>
              <a:gd name="connsiteY25967" fmla="*/ 143256 h 1405699"/>
              <a:gd name="connsiteX25968" fmla="*/ 2072259 w 2810446"/>
              <a:gd name="connsiteY25968" fmla="*/ 146399 h 1405699"/>
              <a:gd name="connsiteX25969" fmla="*/ 2075402 w 2810446"/>
              <a:gd name="connsiteY25969" fmla="*/ 149543 h 1405699"/>
              <a:gd name="connsiteX25970" fmla="*/ 2083880 w 2810446"/>
              <a:gd name="connsiteY25970" fmla="*/ 159734 h 1405699"/>
              <a:gd name="connsiteX25971" fmla="*/ 2087023 w 2810446"/>
              <a:gd name="connsiteY25971" fmla="*/ 156591 h 1405699"/>
              <a:gd name="connsiteX25972" fmla="*/ 2083880 w 2810446"/>
              <a:gd name="connsiteY25972" fmla="*/ 153448 h 1405699"/>
              <a:gd name="connsiteX25973" fmla="*/ 2080736 w 2810446"/>
              <a:gd name="connsiteY25973" fmla="*/ 156591 h 1405699"/>
              <a:gd name="connsiteX25974" fmla="*/ 2083880 w 2810446"/>
              <a:gd name="connsiteY25974" fmla="*/ 159734 h 1405699"/>
              <a:gd name="connsiteX25975" fmla="*/ 2092166 w 2810446"/>
              <a:gd name="connsiteY25975" fmla="*/ 170021 h 1405699"/>
              <a:gd name="connsiteX25976" fmla="*/ 2095310 w 2810446"/>
              <a:gd name="connsiteY25976" fmla="*/ 166878 h 1405699"/>
              <a:gd name="connsiteX25977" fmla="*/ 2092166 w 2810446"/>
              <a:gd name="connsiteY25977" fmla="*/ 163735 h 1405699"/>
              <a:gd name="connsiteX25978" fmla="*/ 2089023 w 2810446"/>
              <a:gd name="connsiteY25978" fmla="*/ 166878 h 1405699"/>
              <a:gd name="connsiteX25979" fmla="*/ 2092166 w 2810446"/>
              <a:gd name="connsiteY25979" fmla="*/ 170021 h 1405699"/>
              <a:gd name="connsiteX25980" fmla="*/ 2100263 w 2810446"/>
              <a:gd name="connsiteY25980" fmla="*/ 180499 h 1405699"/>
              <a:gd name="connsiteX25981" fmla="*/ 2103406 w 2810446"/>
              <a:gd name="connsiteY25981" fmla="*/ 177356 h 1405699"/>
              <a:gd name="connsiteX25982" fmla="*/ 2100263 w 2810446"/>
              <a:gd name="connsiteY25982" fmla="*/ 174212 h 1405699"/>
              <a:gd name="connsiteX25983" fmla="*/ 2097119 w 2810446"/>
              <a:gd name="connsiteY25983" fmla="*/ 177356 h 1405699"/>
              <a:gd name="connsiteX25984" fmla="*/ 2100263 w 2810446"/>
              <a:gd name="connsiteY25984" fmla="*/ 180499 h 1405699"/>
              <a:gd name="connsiteX25985" fmla="*/ 2108264 w 2810446"/>
              <a:gd name="connsiteY25985" fmla="*/ 191072 h 1405699"/>
              <a:gd name="connsiteX25986" fmla="*/ 2111407 w 2810446"/>
              <a:gd name="connsiteY25986" fmla="*/ 187928 h 1405699"/>
              <a:gd name="connsiteX25987" fmla="*/ 2108264 w 2810446"/>
              <a:gd name="connsiteY25987" fmla="*/ 184785 h 1405699"/>
              <a:gd name="connsiteX25988" fmla="*/ 2105120 w 2810446"/>
              <a:gd name="connsiteY25988" fmla="*/ 187928 h 1405699"/>
              <a:gd name="connsiteX25989" fmla="*/ 2108264 w 2810446"/>
              <a:gd name="connsiteY25989" fmla="*/ 191072 h 1405699"/>
              <a:gd name="connsiteX25990" fmla="*/ 2116074 w 2810446"/>
              <a:gd name="connsiteY25990" fmla="*/ 201740 h 1405699"/>
              <a:gd name="connsiteX25991" fmla="*/ 2119217 w 2810446"/>
              <a:gd name="connsiteY25991" fmla="*/ 198596 h 1405699"/>
              <a:gd name="connsiteX25992" fmla="*/ 2116074 w 2810446"/>
              <a:gd name="connsiteY25992" fmla="*/ 195453 h 1405699"/>
              <a:gd name="connsiteX25993" fmla="*/ 2112931 w 2810446"/>
              <a:gd name="connsiteY25993" fmla="*/ 198596 h 1405699"/>
              <a:gd name="connsiteX25994" fmla="*/ 2116074 w 2810446"/>
              <a:gd name="connsiteY25994" fmla="*/ 201740 h 1405699"/>
              <a:gd name="connsiteX25995" fmla="*/ 2123694 w 2810446"/>
              <a:gd name="connsiteY25995" fmla="*/ 212503 h 1405699"/>
              <a:gd name="connsiteX25996" fmla="*/ 2126837 w 2810446"/>
              <a:gd name="connsiteY25996" fmla="*/ 209360 h 1405699"/>
              <a:gd name="connsiteX25997" fmla="*/ 2123694 w 2810446"/>
              <a:gd name="connsiteY25997" fmla="*/ 206216 h 1405699"/>
              <a:gd name="connsiteX25998" fmla="*/ 2120551 w 2810446"/>
              <a:gd name="connsiteY25998" fmla="*/ 209360 h 1405699"/>
              <a:gd name="connsiteX25999" fmla="*/ 2123694 w 2810446"/>
              <a:gd name="connsiteY25999" fmla="*/ 212503 h 1405699"/>
              <a:gd name="connsiteX26000" fmla="*/ 2131219 w 2810446"/>
              <a:gd name="connsiteY26000" fmla="*/ 223456 h 1405699"/>
              <a:gd name="connsiteX26001" fmla="*/ 2134362 w 2810446"/>
              <a:gd name="connsiteY26001" fmla="*/ 220313 h 1405699"/>
              <a:gd name="connsiteX26002" fmla="*/ 2131219 w 2810446"/>
              <a:gd name="connsiteY26002" fmla="*/ 217170 h 1405699"/>
              <a:gd name="connsiteX26003" fmla="*/ 2128076 w 2810446"/>
              <a:gd name="connsiteY26003" fmla="*/ 220313 h 1405699"/>
              <a:gd name="connsiteX26004" fmla="*/ 2131219 w 2810446"/>
              <a:gd name="connsiteY26004" fmla="*/ 223456 h 1405699"/>
              <a:gd name="connsiteX26005" fmla="*/ 2138458 w 2810446"/>
              <a:gd name="connsiteY26005" fmla="*/ 234410 h 1405699"/>
              <a:gd name="connsiteX26006" fmla="*/ 2141601 w 2810446"/>
              <a:gd name="connsiteY26006" fmla="*/ 231267 h 1405699"/>
              <a:gd name="connsiteX26007" fmla="*/ 2138458 w 2810446"/>
              <a:gd name="connsiteY26007" fmla="*/ 228124 h 1405699"/>
              <a:gd name="connsiteX26008" fmla="*/ 2135315 w 2810446"/>
              <a:gd name="connsiteY26008" fmla="*/ 231267 h 1405699"/>
              <a:gd name="connsiteX26009" fmla="*/ 2138458 w 2810446"/>
              <a:gd name="connsiteY26009" fmla="*/ 234410 h 1405699"/>
              <a:gd name="connsiteX26010" fmla="*/ 2145602 w 2810446"/>
              <a:gd name="connsiteY26010" fmla="*/ 245555 h 1405699"/>
              <a:gd name="connsiteX26011" fmla="*/ 2148745 w 2810446"/>
              <a:gd name="connsiteY26011" fmla="*/ 242411 h 1405699"/>
              <a:gd name="connsiteX26012" fmla="*/ 2145602 w 2810446"/>
              <a:gd name="connsiteY26012" fmla="*/ 239268 h 1405699"/>
              <a:gd name="connsiteX26013" fmla="*/ 2142458 w 2810446"/>
              <a:gd name="connsiteY26013" fmla="*/ 242411 h 1405699"/>
              <a:gd name="connsiteX26014" fmla="*/ 2145602 w 2810446"/>
              <a:gd name="connsiteY26014" fmla="*/ 245555 h 1405699"/>
              <a:gd name="connsiteX26015" fmla="*/ 2152650 w 2810446"/>
              <a:gd name="connsiteY26015" fmla="*/ 256794 h 1405699"/>
              <a:gd name="connsiteX26016" fmla="*/ 2155793 w 2810446"/>
              <a:gd name="connsiteY26016" fmla="*/ 253651 h 1405699"/>
              <a:gd name="connsiteX26017" fmla="*/ 2152650 w 2810446"/>
              <a:gd name="connsiteY26017" fmla="*/ 250508 h 1405699"/>
              <a:gd name="connsiteX26018" fmla="*/ 2149507 w 2810446"/>
              <a:gd name="connsiteY26018" fmla="*/ 253651 h 1405699"/>
              <a:gd name="connsiteX26019" fmla="*/ 2152650 w 2810446"/>
              <a:gd name="connsiteY26019" fmla="*/ 256794 h 1405699"/>
              <a:gd name="connsiteX26020" fmla="*/ 2159413 w 2810446"/>
              <a:gd name="connsiteY26020" fmla="*/ 268129 h 1405699"/>
              <a:gd name="connsiteX26021" fmla="*/ 2162556 w 2810446"/>
              <a:gd name="connsiteY26021" fmla="*/ 264986 h 1405699"/>
              <a:gd name="connsiteX26022" fmla="*/ 2159413 w 2810446"/>
              <a:gd name="connsiteY26022" fmla="*/ 261842 h 1405699"/>
              <a:gd name="connsiteX26023" fmla="*/ 2156270 w 2810446"/>
              <a:gd name="connsiteY26023" fmla="*/ 264986 h 1405699"/>
              <a:gd name="connsiteX26024" fmla="*/ 2159413 w 2810446"/>
              <a:gd name="connsiteY26024" fmla="*/ 268129 h 1405699"/>
              <a:gd name="connsiteX26025" fmla="*/ 2166080 w 2810446"/>
              <a:gd name="connsiteY26025" fmla="*/ 279654 h 1405699"/>
              <a:gd name="connsiteX26026" fmla="*/ 2169224 w 2810446"/>
              <a:gd name="connsiteY26026" fmla="*/ 276511 h 1405699"/>
              <a:gd name="connsiteX26027" fmla="*/ 2166080 w 2810446"/>
              <a:gd name="connsiteY26027" fmla="*/ 273368 h 1405699"/>
              <a:gd name="connsiteX26028" fmla="*/ 2162937 w 2810446"/>
              <a:gd name="connsiteY26028" fmla="*/ 276511 h 1405699"/>
              <a:gd name="connsiteX26029" fmla="*/ 2166080 w 2810446"/>
              <a:gd name="connsiteY26029" fmla="*/ 279654 h 1405699"/>
              <a:gd name="connsiteX26030" fmla="*/ 2172462 w 2810446"/>
              <a:gd name="connsiteY26030" fmla="*/ 291179 h 1405699"/>
              <a:gd name="connsiteX26031" fmla="*/ 2175605 w 2810446"/>
              <a:gd name="connsiteY26031" fmla="*/ 288036 h 1405699"/>
              <a:gd name="connsiteX26032" fmla="*/ 2172462 w 2810446"/>
              <a:gd name="connsiteY26032" fmla="*/ 284893 h 1405699"/>
              <a:gd name="connsiteX26033" fmla="*/ 2169319 w 2810446"/>
              <a:gd name="connsiteY26033" fmla="*/ 288036 h 1405699"/>
              <a:gd name="connsiteX26034" fmla="*/ 2172462 w 2810446"/>
              <a:gd name="connsiteY26034" fmla="*/ 291179 h 1405699"/>
              <a:gd name="connsiteX26035" fmla="*/ 2178749 w 2810446"/>
              <a:gd name="connsiteY26035" fmla="*/ 302800 h 1405699"/>
              <a:gd name="connsiteX26036" fmla="*/ 2181892 w 2810446"/>
              <a:gd name="connsiteY26036" fmla="*/ 299657 h 1405699"/>
              <a:gd name="connsiteX26037" fmla="*/ 2178749 w 2810446"/>
              <a:gd name="connsiteY26037" fmla="*/ 296513 h 1405699"/>
              <a:gd name="connsiteX26038" fmla="*/ 2175605 w 2810446"/>
              <a:gd name="connsiteY26038" fmla="*/ 299657 h 1405699"/>
              <a:gd name="connsiteX26039" fmla="*/ 2178749 w 2810446"/>
              <a:gd name="connsiteY26039" fmla="*/ 302800 h 1405699"/>
              <a:gd name="connsiteX26040" fmla="*/ 2184845 w 2810446"/>
              <a:gd name="connsiteY26040" fmla="*/ 314516 h 1405699"/>
              <a:gd name="connsiteX26041" fmla="*/ 2187988 w 2810446"/>
              <a:gd name="connsiteY26041" fmla="*/ 311372 h 1405699"/>
              <a:gd name="connsiteX26042" fmla="*/ 2184845 w 2810446"/>
              <a:gd name="connsiteY26042" fmla="*/ 308229 h 1405699"/>
              <a:gd name="connsiteX26043" fmla="*/ 2181701 w 2810446"/>
              <a:gd name="connsiteY26043" fmla="*/ 311372 h 1405699"/>
              <a:gd name="connsiteX26044" fmla="*/ 2184845 w 2810446"/>
              <a:gd name="connsiteY26044" fmla="*/ 314516 h 1405699"/>
              <a:gd name="connsiteX26045" fmla="*/ 2190845 w 2810446"/>
              <a:gd name="connsiteY26045" fmla="*/ 326326 h 1405699"/>
              <a:gd name="connsiteX26046" fmla="*/ 2193989 w 2810446"/>
              <a:gd name="connsiteY26046" fmla="*/ 323183 h 1405699"/>
              <a:gd name="connsiteX26047" fmla="*/ 2190845 w 2810446"/>
              <a:gd name="connsiteY26047" fmla="*/ 320040 h 1405699"/>
              <a:gd name="connsiteX26048" fmla="*/ 2187702 w 2810446"/>
              <a:gd name="connsiteY26048" fmla="*/ 323183 h 1405699"/>
              <a:gd name="connsiteX26049" fmla="*/ 2190845 w 2810446"/>
              <a:gd name="connsiteY26049" fmla="*/ 326326 h 1405699"/>
              <a:gd name="connsiteX26050" fmla="*/ 2196560 w 2810446"/>
              <a:gd name="connsiteY26050" fmla="*/ 338328 h 1405699"/>
              <a:gd name="connsiteX26051" fmla="*/ 2199704 w 2810446"/>
              <a:gd name="connsiteY26051" fmla="*/ 335185 h 1405699"/>
              <a:gd name="connsiteX26052" fmla="*/ 2196560 w 2810446"/>
              <a:gd name="connsiteY26052" fmla="*/ 332042 h 1405699"/>
              <a:gd name="connsiteX26053" fmla="*/ 2193417 w 2810446"/>
              <a:gd name="connsiteY26053" fmla="*/ 335185 h 1405699"/>
              <a:gd name="connsiteX26054" fmla="*/ 2196560 w 2810446"/>
              <a:gd name="connsiteY26054" fmla="*/ 338328 h 1405699"/>
              <a:gd name="connsiteX26055" fmla="*/ 2202085 w 2810446"/>
              <a:gd name="connsiteY26055" fmla="*/ 350330 h 1405699"/>
              <a:gd name="connsiteX26056" fmla="*/ 2205228 w 2810446"/>
              <a:gd name="connsiteY26056" fmla="*/ 347186 h 1405699"/>
              <a:gd name="connsiteX26057" fmla="*/ 2202085 w 2810446"/>
              <a:gd name="connsiteY26057" fmla="*/ 344043 h 1405699"/>
              <a:gd name="connsiteX26058" fmla="*/ 2198942 w 2810446"/>
              <a:gd name="connsiteY26058" fmla="*/ 347186 h 1405699"/>
              <a:gd name="connsiteX26059" fmla="*/ 2202085 w 2810446"/>
              <a:gd name="connsiteY26059" fmla="*/ 350330 h 1405699"/>
              <a:gd name="connsiteX26060" fmla="*/ 2207514 w 2810446"/>
              <a:gd name="connsiteY26060" fmla="*/ 362426 h 1405699"/>
              <a:gd name="connsiteX26061" fmla="*/ 2210657 w 2810446"/>
              <a:gd name="connsiteY26061" fmla="*/ 359283 h 1405699"/>
              <a:gd name="connsiteX26062" fmla="*/ 2207514 w 2810446"/>
              <a:gd name="connsiteY26062" fmla="*/ 356140 h 1405699"/>
              <a:gd name="connsiteX26063" fmla="*/ 2204371 w 2810446"/>
              <a:gd name="connsiteY26063" fmla="*/ 359283 h 1405699"/>
              <a:gd name="connsiteX26064" fmla="*/ 2207514 w 2810446"/>
              <a:gd name="connsiteY26064" fmla="*/ 362426 h 1405699"/>
              <a:gd name="connsiteX26065" fmla="*/ 2212658 w 2810446"/>
              <a:gd name="connsiteY26065" fmla="*/ 374523 h 1405699"/>
              <a:gd name="connsiteX26066" fmla="*/ 2215801 w 2810446"/>
              <a:gd name="connsiteY26066" fmla="*/ 371380 h 1405699"/>
              <a:gd name="connsiteX26067" fmla="*/ 2212658 w 2810446"/>
              <a:gd name="connsiteY26067" fmla="*/ 368237 h 1405699"/>
              <a:gd name="connsiteX26068" fmla="*/ 2209514 w 2810446"/>
              <a:gd name="connsiteY26068" fmla="*/ 371380 h 1405699"/>
              <a:gd name="connsiteX26069" fmla="*/ 2212658 w 2810446"/>
              <a:gd name="connsiteY26069" fmla="*/ 374523 h 1405699"/>
              <a:gd name="connsiteX26070" fmla="*/ 2217706 w 2810446"/>
              <a:gd name="connsiteY26070" fmla="*/ 386810 h 1405699"/>
              <a:gd name="connsiteX26071" fmla="*/ 2220849 w 2810446"/>
              <a:gd name="connsiteY26071" fmla="*/ 383667 h 1405699"/>
              <a:gd name="connsiteX26072" fmla="*/ 2217706 w 2810446"/>
              <a:gd name="connsiteY26072" fmla="*/ 380524 h 1405699"/>
              <a:gd name="connsiteX26073" fmla="*/ 2214563 w 2810446"/>
              <a:gd name="connsiteY26073" fmla="*/ 383667 h 1405699"/>
              <a:gd name="connsiteX26074" fmla="*/ 2217706 w 2810446"/>
              <a:gd name="connsiteY26074" fmla="*/ 386810 h 1405699"/>
              <a:gd name="connsiteX26075" fmla="*/ 2222468 w 2810446"/>
              <a:gd name="connsiteY26075" fmla="*/ 399098 h 1405699"/>
              <a:gd name="connsiteX26076" fmla="*/ 2225612 w 2810446"/>
              <a:gd name="connsiteY26076" fmla="*/ 395954 h 1405699"/>
              <a:gd name="connsiteX26077" fmla="*/ 2222468 w 2810446"/>
              <a:gd name="connsiteY26077" fmla="*/ 392811 h 1405699"/>
              <a:gd name="connsiteX26078" fmla="*/ 2219325 w 2810446"/>
              <a:gd name="connsiteY26078" fmla="*/ 395954 h 1405699"/>
              <a:gd name="connsiteX26079" fmla="*/ 2222468 w 2810446"/>
              <a:gd name="connsiteY26079" fmla="*/ 399098 h 1405699"/>
              <a:gd name="connsiteX26080" fmla="*/ 2227136 w 2810446"/>
              <a:gd name="connsiteY26080" fmla="*/ 411480 h 1405699"/>
              <a:gd name="connsiteX26081" fmla="*/ 2230279 w 2810446"/>
              <a:gd name="connsiteY26081" fmla="*/ 408337 h 1405699"/>
              <a:gd name="connsiteX26082" fmla="*/ 2227136 w 2810446"/>
              <a:gd name="connsiteY26082" fmla="*/ 405194 h 1405699"/>
              <a:gd name="connsiteX26083" fmla="*/ 2223992 w 2810446"/>
              <a:gd name="connsiteY26083" fmla="*/ 408337 h 1405699"/>
              <a:gd name="connsiteX26084" fmla="*/ 2227136 w 2810446"/>
              <a:gd name="connsiteY26084" fmla="*/ 411480 h 1405699"/>
              <a:gd name="connsiteX26085" fmla="*/ 2231517 w 2810446"/>
              <a:gd name="connsiteY26085" fmla="*/ 423958 h 1405699"/>
              <a:gd name="connsiteX26086" fmla="*/ 2234660 w 2810446"/>
              <a:gd name="connsiteY26086" fmla="*/ 420815 h 1405699"/>
              <a:gd name="connsiteX26087" fmla="*/ 2231517 w 2810446"/>
              <a:gd name="connsiteY26087" fmla="*/ 417671 h 1405699"/>
              <a:gd name="connsiteX26088" fmla="*/ 2228374 w 2810446"/>
              <a:gd name="connsiteY26088" fmla="*/ 420815 h 1405699"/>
              <a:gd name="connsiteX26089" fmla="*/ 2231517 w 2810446"/>
              <a:gd name="connsiteY26089" fmla="*/ 423958 h 1405699"/>
              <a:gd name="connsiteX26090" fmla="*/ 2235803 w 2810446"/>
              <a:gd name="connsiteY26090" fmla="*/ 436531 h 1405699"/>
              <a:gd name="connsiteX26091" fmla="*/ 2238947 w 2810446"/>
              <a:gd name="connsiteY26091" fmla="*/ 433388 h 1405699"/>
              <a:gd name="connsiteX26092" fmla="*/ 2235803 w 2810446"/>
              <a:gd name="connsiteY26092" fmla="*/ 430244 h 1405699"/>
              <a:gd name="connsiteX26093" fmla="*/ 2232660 w 2810446"/>
              <a:gd name="connsiteY26093" fmla="*/ 433388 h 1405699"/>
              <a:gd name="connsiteX26094" fmla="*/ 2235803 w 2810446"/>
              <a:gd name="connsiteY26094" fmla="*/ 436531 h 1405699"/>
              <a:gd name="connsiteX26095" fmla="*/ 2239899 w 2810446"/>
              <a:gd name="connsiteY26095" fmla="*/ 449104 h 1405699"/>
              <a:gd name="connsiteX26096" fmla="*/ 2243042 w 2810446"/>
              <a:gd name="connsiteY26096" fmla="*/ 445961 h 1405699"/>
              <a:gd name="connsiteX26097" fmla="*/ 2239899 w 2810446"/>
              <a:gd name="connsiteY26097" fmla="*/ 442817 h 1405699"/>
              <a:gd name="connsiteX26098" fmla="*/ 2236756 w 2810446"/>
              <a:gd name="connsiteY26098" fmla="*/ 445961 h 1405699"/>
              <a:gd name="connsiteX26099" fmla="*/ 2239899 w 2810446"/>
              <a:gd name="connsiteY26099" fmla="*/ 449104 h 1405699"/>
              <a:gd name="connsiteX26100" fmla="*/ 2243709 w 2810446"/>
              <a:gd name="connsiteY26100" fmla="*/ 461772 h 1405699"/>
              <a:gd name="connsiteX26101" fmla="*/ 2246852 w 2810446"/>
              <a:gd name="connsiteY26101" fmla="*/ 458629 h 1405699"/>
              <a:gd name="connsiteX26102" fmla="*/ 2243709 w 2810446"/>
              <a:gd name="connsiteY26102" fmla="*/ 455486 h 1405699"/>
              <a:gd name="connsiteX26103" fmla="*/ 2240566 w 2810446"/>
              <a:gd name="connsiteY26103" fmla="*/ 458629 h 1405699"/>
              <a:gd name="connsiteX26104" fmla="*/ 2243709 w 2810446"/>
              <a:gd name="connsiteY26104" fmla="*/ 461772 h 1405699"/>
              <a:gd name="connsiteX26105" fmla="*/ 2247424 w 2810446"/>
              <a:gd name="connsiteY26105" fmla="*/ 474440 h 1405699"/>
              <a:gd name="connsiteX26106" fmla="*/ 2250567 w 2810446"/>
              <a:gd name="connsiteY26106" fmla="*/ 471297 h 1405699"/>
              <a:gd name="connsiteX26107" fmla="*/ 2247424 w 2810446"/>
              <a:gd name="connsiteY26107" fmla="*/ 468154 h 1405699"/>
              <a:gd name="connsiteX26108" fmla="*/ 2244281 w 2810446"/>
              <a:gd name="connsiteY26108" fmla="*/ 471297 h 1405699"/>
              <a:gd name="connsiteX26109" fmla="*/ 2247424 w 2810446"/>
              <a:gd name="connsiteY26109" fmla="*/ 474440 h 1405699"/>
              <a:gd name="connsiteX26110" fmla="*/ 2250853 w 2810446"/>
              <a:gd name="connsiteY26110" fmla="*/ 487204 h 1405699"/>
              <a:gd name="connsiteX26111" fmla="*/ 2253996 w 2810446"/>
              <a:gd name="connsiteY26111" fmla="*/ 484061 h 1405699"/>
              <a:gd name="connsiteX26112" fmla="*/ 2250853 w 2810446"/>
              <a:gd name="connsiteY26112" fmla="*/ 480917 h 1405699"/>
              <a:gd name="connsiteX26113" fmla="*/ 2247710 w 2810446"/>
              <a:gd name="connsiteY26113" fmla="*/ 484061 h 1405699"/>
              <a:gd name="connsiteX26114" fmla="*/ 2250853 w 2810446"/>
              <a:gd name="connsiteY26114" fmla="*/ 487204 h 1405699"/>
              <a:gd name="connsiteX26115" fmla="*/ 2254187 w 2810446"/>
              <a:gd name="connsiteY26115" fmla="*/ 500063 h 1405699"/>
              <a:gd name="connsiteX26116" fmla="*/ 2257330 w 2810446"/>
              <a:gd name="connsiteY26116" fmla="*/ 496919 h 1405699"/>
              <a:gd name="connsiteX26117" fmla="*/ 2254187 w 2810446"/>
              <a:gd name="connsiteY26117" fmla="*/ 493776 h 1405699"/>
              <a:gd name="connsiteX26118" fmla="*/ 2251043 w 2810446"/>
              <a:gd name="connsiteY26118" fmla="*/ 496919 h 1405699"/>
              <a:gd name="connsiteX26119" fmla="*/ 2254187 w 2810446"/>
              <a:gd name="connsiteY26119" fmla="*/ 500063 h 1405699"/>
              <a:gd name="connsiteX26120" fmla="*/ 2257235 w 2810446"/>
              <a:gd name="connsiteY26120" fmla="*/ 512921 h 1405699"/>
              <a:gd name="connsiteX26121" fmla="*/ 2260378 w 2810446"/>
              <a:gd name="connsiteY26121" fmla="*/ 509778 h 1405699"/>
              <a:gd name="connsiteX26122" fmla="*/ 2257235 w 2810446"/>
              <a:gd name="connsiteY26122" fmla="*/ 506635 h 1405699"/>
              <a:gd name="connsiteX26123" fmla="*/ 2254091 w 2810446"/>
              <a:gd name="connsiteY26123" fmla="*/ 509778 h 1405699"/>
              <a:gd name="connsiteX26124" fmla="*/ 2257235 w 2810446"/>
              <a:gd name="connsiteY26124" fmla="*/ 512921 h 1405699"/>
              <a:gd name="connsiteX26125" fmla="*/ 2260187 w 2810446"/>
              <a:gd name="connsiteY26125" fmla="*/ 525780 h 1405699"/>
              <a:gd name="connsiteX26126" fmla="*/ 2263331 w 2810446"/>
              <a:gd name="connsiteY26126" fmla="*/ 522637 h 1405699"/>
              <a:gd name="connsiteX26127" fmla="*/ 2260187 w 2810446"/>
              <a:gd name="connsiteY26127" fmla="*/ 519494 h 1405699"/>
              <a:gd name="connsiteX26128" fmla="*/ 2257044 w 2810446"/>
              <a:gd name="connsiteY26128" fmla="*/ 522637 h 1405699"/>
              <a:gd name="connsiteX26129" fmla="*/ 2260187 w 2810446"/>
              <a:gd name="connsiteY26129" fmla="*/ 525780 h 1405699"/>
              <a:gd name="connsiteX26130" fmla="*/ 2262854 w 2810446"/>
              <a:gd name="connsiteY26130" fmla="*/ 538734 h 1405699"/>
              <a:gd name="connsiteX26131" fmla="*/ 2265998 w 2810446"/>
              <a:gd name="connsiteY26131" fmla="*/ 535591 h 1405699"/>
              <a:gd name="connsiteX26132" fmla="*/ 2262854 w 2810446"/>
              <a:gd name="connsiteY26132" fmla="*/ 532448 h 1405699"/>
              <a:gd name="connsiteX26133" fmla="*/ 2259711 w 2810446"/>
              <a:gd name="connsiteY26133" fmla="*/ 535591 h 1405699"/>
              <a:gd name="connsiteX26134" fmla="*/ 2262854 w 2810446"/>
              <a:gd name="connsiteY26134" fmla="*/ 538734 h 1405699"/>
              <a:gd name="connsiteX26135" fmla="*/ 2265331 w 2810446"/>
              <a:gd name="connsiteY26135" fmla="*/ 551688 h 1405699"/>
              <a:gd name="connsiteX26136" fmla="*/ 2268474 w 2810446"/>
              <a:gd name="connsiteY26136" fmla="*/ 548545 h 1405699"/>
              <a:gd name="connsiteX26137" fmla="*/ 2265331 w 2810446"/>
              <a:gd name="connsiteY26137" fmla="*/ 545402 h 1405699"/>
              <a:gd name="connsiteX26138" fmla="*/ 2262188 w 2810446"/>
              <a:gd name="connsiteY26138" fmla="*/ 548545 h 1405699"/>
              <a:gd name="connsiteX26139" fmla="*/ 2265331 w 2810446"/>
              <a:gd name="connsiteY26139" fmla="*/ 551688 h 1405699"/>
              <a:gd name="connsiteX26140" fmla="*/ 2267617 w 2810446"/>
              <a:gd name="connsiteY26140" fmla="*/ 564737 h 1405699"/>
              <a:gd name="connsiteX26141" fmla="*/ 2270760 w 2810446"/>
              <a:gd name="connsiteY26141" fmla="*/ 561594 h 1405699"/>
              <a:gd name="connsiteX26142" fmla="*/ 2267617 w 2810446"/>
              <a:gd name="connsiteY26142" fmla="*/ 558451 h 1405699"/>
              <a:gd name="connsiteX26143" fmla="*/ 2264474 w 2810446"/>
              <a:gd name="connsiteY26143" fmla="*/ 561594 h 1405699"/>
              <a:gd name="connsiteX26144" fmla="*/ 2267617 w 2810446"/>
              <a:gd name="connsiteY26144" fmla="*/ 564737 h 1405699"/>
              <a:gd name="connsiteX26145" fmla="*/ 2269808 w 2810446"/>
              <a:gd name="connsiteY26145" fmla="*/ 577787 h 1405699"/>
              <a:gd name="connsiteX26146" fmla="*/ 2272951 w 2810446"/>
              <a:gd name="connsiteY26146" fmla="*/ 574643 h 1405699"/>
              <a:gd name="connsiteX26147" fmla="*/ 2269808 w 2810446"/>
              <a:gd name="connsiteY26147" fmla="*/ 571500 h 1405699"/>
              <a:gd name="connsiteX26148" fmla="*/ 2266664 w 2810446"/>
              <a:gd name="connsiteY26148" fmla="*/ 574643 h 1405699"/>
              <a:gd name="connsiteX26149" fmla="*/ 2269808 w 2810446"/>
              <a:gd name="connsiteY26149" fmla="*/ 577787 h 1405699"/>
              <a:gd name="connsiteX26150" fmla="*/ 2271713 w 2810446"/>
              <a:gd name="connsiteY26150" fmla="*/ 590931 h 1405699"/>
              <a:gd name="connsiteX26151" fmla="*/ 2274856 w 2810446"/>
              <a:gd name="connsiteY26151" fmla="*/ 587788 h 1405699"/>
              <a:gd name="connsiteX26152" fmla="*/ 2271713 w 2810446"/>
              <a:gd name="connsiteY26152" fmla="*/ 584645 h 1405699"/>
              <a:gd name="connsiteX26153" fmla="*/ 2268569 w 2810446"/>
              <a:gd name="connsiteY26153" fmla="*/ 587788 h 1405699"/>
              <a:gd name="connsiteX26154" fmla="*/ 2271713 w 2810446"/>
              <a:gd name="connsiteY26154" fmla="*/ 590931 h 1405699"/>
              <a:gd name="connsiteX26155" fmla="*/ 2289715 w 2810446"/>
              <a:gd name="connsiteY26155" fmla="*/ 802005 h 1405699"/>
              <a:gd name="connsiteX26156" fmla="*/ 2292858 w 2810446"/>
              <a:gd name="connsiteY26156" fmla="*/ 798862 h 1405699"/>
              <a:gd name="connsiteX26157" fmla="*/ 2289715 w 2810446"/>
              <a:gd name="connsiteY26157" fmla="*/ 795719 h 1405699"/>
              <a:gd name="connsiteX26158" fmla="*/ 2286572 w 2810446"/>
              <a:gd name="connsiteY26158" fmla="*/ 798862 h 1405699"/>
              <a:gd name="connsiteX26159" fmla="*/ 2289715 w 2810446"/>
              <a:gd name="connsiteY26159" fmla="*/ 802005 h 1405699"/>
              <a:gd name="connsiteX26160" fmla="*/ 2288191 w 2810446"/>
              <a:gd name="connsiteY26160" fmla="*/ 815150 h 1405699"/>
              <a:gd name="connsiteX26161" fmla="*/ 2291334 w 2810446"/>
              <a:gd name="connsiteY26161" fmla="*/ 812006 h 1405699"/>
              <a:gd name="connsiteX26162" fmla="*/ 2288191 w 2810446"/>
              <a:gd name="connsiteY26162" fmla="*/ 808863 h 1405699"/>
              <a:gd name="connsiteX26163" fmla="*/ 2285048 w 2810446"/>
              <a:gd name="connsiteY26163" fmla="*/ 812006 h 1405699"/>
              <a:gd name="connsiteX26164" fmla="*/ 2288191 w 2810446"/>
              <a:gd name="connsiteY26164" fmla="*/ 815150 h 1405699"/>
              <a:gd name="connsiteX26165" fmla="*/ 2286572 w 2810446"/>
              <a:gd name="connsiteY26165" fmla="*/ 828294 h 1405699"/>
              <a:gd name="connsiteX26166" fmla="*/ 2289715 w 2810446"/>
              <a:gd name="connsiteY26166" fmla="*/ 825151 h 1405699"/>
              <a:gd name="connsiteX26167" fmla="*/ 2286572 w 2810446"/>
              <a:gd name="connsiteY26167" fmla="*/ 822008 h 1405699"/>
              <a:gd name="connsiteX26168" fmla="*/ 2283428 w 2810446"/>
              <a:gd name="connsiteY26168" fmla="*/ 825151 h 1405699"/>
              <a:gd name="connsiteX26169" fmla="*/ 2286572 w 2810446"/>
              <a:gd name="connsiteY26169" fmla="*/ 828294 h 1405699"/>
              <a:gd name="connsiteX26170" fmla="*/ 2284667 w 2810446"/>
              <a:gd name="connsiteY26170" fmla="*/ 841343 h 1405699"/>
              <a:gd name="connsiteX26171" fmla="*/ 2287810 w 2810446"/>
              <a:gd name="connsiteY26171" fmla="*/ 838200 h 1405699"/>
              <a:gd name="connsiteX26172" fmla="*/ 2284667 w 2810446"/>
              <a:gd name="connsiteY26172" fmla="*/ 835057 h 1405699"/>
              <a:gd name="connsiteX26173" fmla="*/ 2281523 w 2810446"/>
              <a:gd name="connsiteY26173" fmla="*/ 838200 h 1405699"/>
              <a:gd name="connsiteX26174" fmla="*/ 2284667 w 2810446"/>
              <a:gd name="connsiteY26174" fmla="*/ 841343 h 1405699"/>
              <a:gd name="connsiteX26175" fmla="*/ 2282571 w 2810446"/>
              <a:gd name="connsiteY26175" fmla="*/ 854488 h 1405699"/>
              <a:gd name="connsiteX26176" fmla="*/ 2285714 w 2810446"/>
              <a:gd name="connsiteY26176" fmla="*/ 851345 h 1405699"/>
              <a:gd name="connsiteX26177" fmla="*/ 2282571 w 2810446"/>
              <a:gd name="connsiteY26177" fmla="*/ 848201 h 1405699"/>
              <a:gd name="connsiteX26178" fmla="*/ 2279428 w 2810446"/>
              <a:gd name="connsiteY26178" fmla="*/ 851345 h 1405699"/>
              <a:gd name="connsiteX26179" fmla="*/ 2282571 w 2810446"/>
              <a:gd name="connsiteY26179" fmla="*/ 854488 h 1405699"/>
              <a:gd name="connsiteX26180" fmla="*/ 2280285 w 2810446"/>
              <a:gd name="connsiteY26180" fmla="*/ 867442 h 1405699"/>
              <a:gd name="connsiteX26181" fmla="*/ 2283428 w 2810446"/>
              <a:gd name="connsiteY26181" fmla="*/ 864299 h 1405699"/>
              <a:gd name="connsiteX26182" fmla="*/ 2280285 w 2810446"/>
              <a:gd name="connsiteY26182" fmla="*/ 861155 h 1405699"/>
              <a:gd name="connsiteX26183" fmla="*/ 2277142 w 2810446"/>
              <a:gd name="connsiteY26183" fmla="*/ 864299 h 1405699"/>
              <a:gd name="connsiteX26184" fmla="*/ 2280285 w 2810446"/>
              <a:gd name="connsiteY26184" fmla="*/ 867442 h 1405699"/>
              <a:gd name="connsiteX26185" fmla="*/ 2275237 w 2810446"/>
              <a:gd name="connsiteY26185" fmla="*/ 893445 h 1405699"/>
              <a:gd name="connsiteX26186" fmla="*/ 2278380 w 2810446"/>
              <a:gd name="connsiteY26186" fmla="*/ 890302 h 1405699"/>
              <a:gd name="connsiteX26187" fmla="*/ 2275237 w 2810446"/>
              <a:gd name="connsiteY26187" fmla="*/ 887159 h 1405699"/>
              <a:gd name="connsiteX26188" fmla="*/ 2272094 w 2810446"/>
              <a:gd name="connsiteY26188" fmla="*/ 890302 h 1405699"/>
              <a:gd name="connsiteX26189" fmla="*/ 2275237 w 2810446"/>
              <a:gd name="connsiteY26189" fmla="*/ 893445 h 1405699"/>
              <a:gd name="connsiteX26190" fmla="*/ 2272379 w 2810446"/>
              <a:gd name="connsiteY26190" fmla="*/ 906304 h 1405699"/>
              <a:gd name="connsiteX26191" fmla="*/ 2275523 w 2810446"/>
              <a:gd name="connsiteY26191" fmla="*/ 903161 h 1405699"/>
              <a:gd name="connsiteX26192" fmla="*/ 2272379 w 2810446"/>
              <a:gd name="connsiteY26192" fmla="*/ 900017 h 1405699"/>
              <a:gd name="connsiteX26193" fmla="*/ 2269236 w 2810446"/>
              <a:gd name="connsiteY26193" fmla="*/ 903161 h 1405699"/>
              <a:gd name="connsiteX26194" fmla="*/ 2272379 w 2810446"/>
              <a:gd name="connsiteY26194" fmla="*/ 906304 h 1405699"/>
              <a:gd name="connsiteX26195" fmla="*/ 2269331 w 2810446"/>
              <a:gd name="connsiteY26195" fmla="*/ 919258 h 1405699"/>
              <a:gd name="connsiteX26196" fmla="*/ 2272475 w 2810446"/>
              <a:gd name="connsiteY26196" fmla="*/ 916115 h 1405699"/>
              <a:gd name="connsiteX26197" fmla="*/ 2269331 w 2810446"/>
              <a:gd name="connsiteY26197" fmla="*/ 912971 h 1405699"/>
              <a:gd name="connsiteX26198" fmla="*/ 2266188 w 2810446"/>
              <a:gd name="connsiteY26198" fmla="*/ 916115 h 1405699"/>
              <a:gd name="connsiteX26199" fmla="*/ 2269331 w 2810446"/>
              <a:gd name="connsiteY26199" fmla="*/ 919258 h 1405699"/>
              <a:gd name="connsiteX26200" fmla="*/ 2266093 w 2810446"/>
              <a:gd name="connsiteY26200" fmla="*/ 932021 h 1405699"/>
              <a:gd name="connsiteX26201" fmla="*/ 2269236 w 2810446"/>
              <a:gd name="connsiteY26201" fmla="*/ 928878 h 1405699"/>
              <a:gd name="connsiteX26202" fmla="*/ 2266093 w 2810446"/>
              <a:gd name="connsiteY26202" fmla="*/ 925735 h 1405699"/>
              <a:gd name="connsiteX26203" fmla="*/ 2262950 w 2810446"/>
              <a:gd name="connsiteY26203" fmla="*/ 928878 h 1405699"/>
              <a:gd name="connsiteX26204" fmla="*/ 2266093 w 2810446"/>
              <a:gd name="connsiteY26204" fmla="*/ 932021 h 1405699"/>
              <a:gd name="connsiteX26205" fmla="*/ 2262664 w 2810446"/>
              <a:gd name="connsiteY26205" fmla="*/ 944785 h 1405699"/>
              <a:gd name="connsiteX26206" fmla="*/ 2265807 w 2810446"/>
              <a:gd name="connsiteY26206" fmla="*/ 941642 h 1405699"/>
              <a:gd name="connsiteX26207" fmla="*/ 2262664 w 2810446"/>
              <a:gd name="connsiteY26207" fmla="*/ 938498 h 1405699"/>
              <a:gd name="connsiteX26208" fmla="*/ 2259521 w 2810446"/>
              <a:gd name="connsiteY26208" fmla="*/ 941642 h 1405699"/>
              <a:gd name="connsiteX26209" fmla="*/ 2262664 w 2810446"/>
              <a:gd name="connsiteY26209" fmla="*/ 944785 h 1405699"/>
              <a:gd name="connsiteX26210" fmla="*/ 2255234 w 2810446"/>
              <a:gd name="connsiteY26210" fmla="*/ 970217 h 1405699"/>
              <a:gd name="connsiteX26211" fmla="*/ 2258378 w 2810446"/>
              <a:gd name="connsiteY26211" fmla="*/ 967073 h 1405699"/>
              <a:gd name="connsiteX26212" fmla="*/ 2255234 w 2810446"/>
              <a:gd name="connsiteY26212" fmla="*/ 963930 h 1405699"/>
              <a:gd name="connsiteX26213" fmla="*/ 2252091 w 2810446"/>
              <a:gd name="connsiteY26213" fmla="*/ 967073 h 1405699"/>
              <a:gd name="connsiteX26214" fmla="*/ 2255234 w 2810446"/>
              <a:gd name="connsiteY26214" fmla="*/ 970217 h 1405699"/>
              <a:gd name="connsiteX26215" fmla="*/ 2251234 w 2810446"/>
              <a:gd name="connsiteY26215" fmla="*/ 982790 h 1405699"/>
              <a:gd name="connsiteX26216" fmla="*/ 2254377 w 2810446"/>
              <a:gd name="connsiteY26216" fmla="*/ 979646 h 1405699"/>
              <a:gd name="connsiteX26217" fmla="*/ 2251234 w 2810446"/>
              <a:gd name="connsiteY26217" fmla="*/ 976503 h 1405699"/>
              <a:gd name="connsiteX26218" fmla="*/ 2248091 w 2810446"/>
              <a:gd name="connsiteY26218" fmla="*/ 979646 h 1405699"/>
              <a:gd name="connsiteX26219" fmla="*/ 2251234 w 2810446"/>
              <a:gd name="connsiteY26219" fmla="*/ 982790 h 1405699"/>
              <a:gd name="connsiteX26220" fmla="*/ 2218087 w 2810446"/>
              <a:gd name="connsiteY26220" fmla="*/ 1069277 h 1405699"/>
              <a:gd name="connsiteX26221" fmla="*/ 2221230 w 2810446"/>
              <a:gd name="connsiteY26221" fmla="*/ 1066133 h 1405699"/>
              <a:gd name="connsiteX26222" fmla="*/ 2218087 w 2810446"/>
              <a:gd name="connsiteY26222" fmla="*/ 1062990 h 1405699"/>
              <a:gd name="connsiteX26223" fmla="*/ 2214944 w 2810446"/>
              <a:gd name="connsiteY26223" fmla="*/ 1066133 h 1405699"/>
              <a:gd name="connsiteX26224" fmla="*/ 2218087 w 2810446"/>
              <a:gd name="connsiteY26224" fmla="*/ 1069277 h 1405699"/>
              <a:gd name="connsiteX26225" fmla="*/ 2212658 w 2810446"/>
              <a:gd name="connsiteY26225" fmla="*/ 1081278 h 1405699"/>
              <a:gd name="connsiteX26226" fmla="*/ 2215801 w 2810446"/>
              <a:gd name="connsiteY26226" fmla="*/ 1078135 h 1405699"/>
              <a:gd name="connsiteX26227" fmla="*/ 2212658 w 2810446"/>
              <a:gd name="connsiteY26227" fmla="*/ 1074992 h 1405699"/>
              <a:gd name="connsiteX26228" fmla="*/ 2209514 w 2810446"/>
              <a:gd name="connsiteY26228" fmla="*/ 1078135 h 1405699"/>
              <a:gd name="connsiteX26229" fmla="*/ 2212658 w 2810446"/>
              <a:gd name="connsiteY26229" fmla="*/ 1081278 h 1405699"/>
              <a:gd name="connsiteX26230" fmla="*/ 2206943 w 2810446"/>
              <a:gd name="connsiteY26230" fmla="*/ 1093280 h 1405699"/>
              <a:gd name="connsiteX26231" fmla="*/ 2210086 w 2810446"/>
              <a:gd name="connsiteY26231" fmla="*/ 1090136 h 1405699"/>
              <a:gd name="connsiteX26232" fmla="*/ 2206943 w 2810446"/>
              <a:gd name="connsiteY26232" fmla="*/ 1086993 h 1405699"/>
              <a:gd name="connsiteX26233" fmla="*/ 2203799 w 2810446"/>
              <a:gd name="connsiteY26233" fmla="*/ 1090136 h 1405699"/>
              <a:gd name="connsiteX26234" fmla="*/ 2206943 w 2810446"/>
              <a:gd name="connsiteY26234" fmla="*/ 1093280 h 1405699"/>
              <a:gd name="connsiteX26235" fmla="*/ 2201132 w 2810446"/>
              <a:gd name="connsiteY26235" fmla="*/ 1105091 h 1405699"/>
              <a:gd name="connsiteX26236" fmla="*/ 2204276 w 2810446"/>
              <a:gd name="connsiteY26236" fmla="*/ 1101947 h 1405699"/>
              <a:gd name="connsiteX26237" fmla="*/ 2201132 w 2810446"/>
              <a:gd name="connsiteY26237" fmla="*/ 1098804 h 1405699"/>
              <a:gd name="connsiteX26238" fmla="*/ 2197989 w 2810446"/>
              <a:gd name="connsiteY26238" fmla="*/ 1101947 h 1405699"/>
              <a:gd name="connsiteX26239" fmla="*/ 2201132 w 2810446"/>
              <a:gd name="connsiteY26239" fmla="*/ 1105091 h 1405699"/>
              <a:gd name="connsiteX26240" fmla="*/ 2195132 w 2810446"/>
              <a:gd name="connsiteY26240" fmla="*/ 1116902 h 1405699"/>
              <a:gd name="connsiteX26241" fmla="*/ 2198275 w 2810446"/>
              <a:gd name="connsiteY26241" fmla="*/ 1113758 h 1405699"/>
              <a:gd name="connsiteX26242" fmla="*/ 2195132 w 2810446"/>
              <a:gd name="connsiteY26242" fmla="*/ 1110615 h 1405699"/>
              <a:gd name="connsiteX26243" fmla="*/ 2191988 w 2810446"/>
              <a:gd name="connsiteY26243" fmla="*/ 1113758 h 1405699"/>
              <a:gd name="connsiteX26244" fmla="*/ 2195132 w 2810446"/>
              <a:gd name="connsiteY26244" fmla="*/ 1116902 h 1405699"/>
              <a:gd name="connsiteX26245" fmla="*/ 2188940 w 2810446"/>
              <a:gd name="connsiteY26245" fmla="*/ 1128617 h 1405699"/>
              <a:gd name="connsiteX26246" fmla="*/ 2192084 w 2810446"/>
              <a:gd name="connsiteY26246" fmla="*/ 1125474 h 1405699"/>
              <a:gd name="connsiteX26247" fmla="*/ 2188940 w 2810446"/>
              <a:gd name="connsiteY26247" fmla="*/ 1122331 h 1405699"/>
              <a:gd name="connsiteX26248" fmla="*/ 2185797 w 2810446"/>
              <a:gd name="connsiteY26248" fmla="*/ 1125474 h 1405699"/>
              <a:gd name="connsiteX26249" fmla="*/ 2188940 w 2810446"/>
              <a:gd name="connsiteY26249" fmla="*/ 1128617 h 1405699"/>
              <a:gd name="connsiteX26250" fmla="*/ 2182559 w 2810446"/>
              <a:gd name="connsiteY26250" fmla="*/ 1140238 h 1405699"/>
              <a:gd name="connsiteX26251" fmla="*/ 2185702 w 2810446"/>
              <a:gd name="connsiteY26251" fmla="*/ 1137095 h 1405699"/>
              <a:gd name="connsiteX26252" fmla="*/ 2182559 w 2810446"/>
              <a:gd name="connsiteY26252" fmla="*/ 1133951 h 1405699"/>
              <a:gd name="connsiteX26253" fmla="*/ 2179415 w 2810446"/>
              <a:gd name="connsiteY26253" fmla="*/ 1137095 h 1405699"/>
              <a:gd name="connsiteX26254" fmla="*/ 2182559 w 2810446"/>
              <a:gd name="connsiteY26254" fmla="*/ 1140238 h 1405699"/>
              <a:gd name="connsiteX26255" fmla="*/ 789718 w 2810446"/>
              <a:gd name="connsiteY26255" fmla="*/ 1339501 h 1405699"/>
              <a:gd name="connsiteX26256" fmla="*/ 792861 w 2810446"/>
              <a:gd name="connsiteY26256" fmla="*/ 1336358 h 1405699"/>
              <a:gd name="connsiteX26257" fmla="*/ 789718 w 2810446"/>
              <a:gd name="connsiteY26257" fmla="*/ 1333214 h 1405699"/>
              <a:gd name="connsiteX26258" fmla="*/ 786575 w 2810446"/>
              <a:gd name="connsiteY26258" fmla="*/ 1336358 h 1405699"/>
              <a:gd name="connsiteX26259" fmla="*/ 789718 w 2810446"/>
              <a:gd name="connsiteY26259" fmla="*/ 1339501 h 1405699"/>
              <a:gd name="connsiteX26260" fmla="*/ 780383 w 2810446"/>
              <a:gd name="connsiteY26260" fmla="*/ 1330166 h 1405699"/>
              <a:gd name="connsiteX26261" fmla="*/ 783527 w 2810446"/>
              <a:gd name="connsiteY26261" fmla="*/ 1327023 h 1405699"/>
              <a:gd name="connsiteX26262" fmla="*/ 780383 w 2810446"/>
              <a:gd name="connsiteY26262" fmla="*/ 1323880 h 1405699"/>
              <a:gd name="connsiteX26263" fmla="*/ 777240 w 2810446"/>
              <a:gd name="connsiteY26263" fmla="*/ 1327023 h 1405699"/>
              <a:gd name="connsiteX26264" fmla="*/ 780383 w 2810446"/>
              <a:gd name="connsiteY26264" fmla="*/ 1330166 h 1405699"/>
              <a:gd name="connsiteX26265" fmla="*/ 771144 w 2810446"/>
              <a:gd name="connsiteY26265" fmla="*/ 1320641 h 1405699"/>
              <a:gd name="connsiteX26266" fmla="*/ 774287 w 2810446"/>
              <a:gd name="connsiteY26266" fmla="*/ 1317498 h 1405699"/>
              <a:gd name="connsiteX26267" fmla="*/ 771144 w 2810446"/>
              <a:gd name="connsiteY26267" fmla="*/ 1314355 h 1405699"/>
              <a:gd name="connsiteX26268" fmla="*/ 768001 w 2810446"/>
              <a:gd name="connsiteY26268" fmla="*/ 1317498 h 1405699"/>
              <a:gd name="connsiteX26269" fmla="*/ 771144 w 2810446"/>
              <a:gd name="connsiteY26269" fmla="*/ 1320641 h 1405699"/>
              <a:gd name="connsiteX26270" fmla="*/ 762095 w 2810446"/>
              <a:gd name="connsiteY26270" fmla="*/ 1311021 h 1405699"/>
              <a:gd name="connsiteX26271" fmla="*/ 765238 w 2810446"/>
              <a:gd name="connsiteY26271" fmla="*/ 1307878 h 1405699"/>
              <a:gd name="connsiteX26272" fmla="*/ 762095 w 2810446"/>
              <a:gd name="connsiteY26272" fmla="*/ 1304735 h 1405699"/>
              <a:gd name="connsiteX26273" fmla="*/ 758952 w 2810446"/>
              <a:gd name="connsiteY26273" fmla="*/ 1307878 h 1405699"/>
              <a:gd name="connsiteX26274" fmla="*/ 762095 w 2810446"/>
              <a:gd name="connsiteY26274" fmla="*/ 1311021 h 1405699"/>
              <a:gd name="connsiteX26275" fmla="*/ 753142 w 2810446"/>
              <a:gd name="connsiteY26275" fmla="*/ 1301306 h 1405699"/>
              <a:gd name="connsiteX26276" fmla="*/ 756285 w 2810446"/>
              <a:gd name="connsiteY26276" fmla="*/ 1298162 h 1405699"/>
              <a:gd name="connsiteX26277" fmla="*/ 753142 w 2810446"/>
              <a:gd name="connsiteY26277" fmla="*/ 1295019 h 1405699"/>
              <a:gd name="connsiteX26278" fmla="*/ 749999 w 2810446"/>
              <a:gd name="connsiteY26278" fmla="*/ 1298162 h 1405699"/>
              <a:gd name="connsiteX26279" fmla="*/ 753142 w 2810446"/>
              <a:gd name="connsiteY26279" fmla="*/ 1301306 h 1405699"/>
              <a:gd name="connsiteX26280" fmla="*/ 744379 w 2810446"/>
              <a:gd name="connsiteY26280" fmla="*/ 1291400 h 1405699"/>
              <a:gd name="connsiteX26281" fmla="*/ 747522 w 2810446"/>
              <a:gd name="connsiteY26281" fmla="*/ 1288256 h 1405699"/>
              <a:gd name="connsiteX26282" fmla="*/ 744379 w 2810446"/>
              <a:gd name="connsiteY26282" fmla="*/ 1285113 h 1405699"/>
              <a:gd name="connsiteX26283" fmla="*/ 741236 w 2810446"/>
              <a:gd name="connsiteY26283" fmla="*/ 1288256 h 1405699"/>
              <a:gd name="connsiteX26284" fmla="*/ 744379 w 2810446"/>
              <a:gd name="connsiteY26284" fmla="*/ 1291400 h 1405699"/>
              <a:gd name="connsiteX26285" fmla="*/ 735711 w 2810446"/>
              <a:gd name="connsiteY26285" fmla="*/ 1281303 h 1405699"/>
              <a:gd name="connsiteX26286" fmla="*/ 738854 w 2810446"/>
              <a:gd name="connsiteY26286" fmla="*/ 1278160 h 1405699"/>
              <a:gd name="connsiteX26287" fmla="*/ 735711 w 2810446"/>
              <a:gd name="connsiteY26287" fmla="*/ 1275017 h 1405699"/>
              <a:gd name="connsiteX26288" fmla="*/ 732568 w 2810446"/>
              <a:gd name="connsiteY26288" fmla="*/ 1278160 h 1405699"/>
              <a:gd name="connsiteX26289" fmla="*/ 735711 w 2810446"/>
              <a:gd name="connsiteY26289" fmla="*/ 1281303 h 1405699"/>
              <a:gd name="connsiteX26290" fmla="*/ 527590 w 2810446"/>
              <a:gd name="connsiteY26290" fmla="*/ 762476 h 1405699"/>
              <a:gd name="connsiteX26291" fmla="*/ 530733 w 2810446"/>
              <a:gd name="connsiteY26291" fmla="*/ 759333 h 1405699"/>
              <a:gd name="connsiteX26292" fmla="*/ 527590 w 2810446"/>
              <a:gd name="connsiteY26292" fmla="*/ 756190 h 1405699"/>
              <a:gd name="connsiteX26293" fmla="*/ 524447 w 2810446"/>
              <a:gd name="connsiteY26293" fmla="*/ 759333 h 1405699"/>
              <a:gd name="connsiteX26294" fmla="*/ 527590 w 2810446"/>
              <a:gd name="connsiteY26294" fmla="*/ 762476 h 1405699"/>
              <a:gd name="connsiteX26295" fmla="*/ 526923 w 2810446"/>
              <a:gd name="connsiteY26295" fmla="*/ 749237 h 1405699"/>
              <a:gd name="connsiteX26296" fmla="*/ 530066 w 2810446"/>
              <a:gd name="connsiteY26296" fmla="*/ 746093 h 1405699"/>
              <a:gd name="connsiteX26297" fmla="*/ 526923 w 2810446"/>
              <a:gd name="connsiteY26297" fmla="*/ 742950 h 1405699"/>
              <a:gd name="connsiteX26298" fmla="*/ 523780 w 2810446"/>
              <a:gd name="connsiteY26298" fmla="*/ 746093 h 1405699"/>
              <a:gd name="connsiteX26299" fmla="*/ 526923 w 2810446"/>
              <a:gd name="connsiteY26299" fmla="*/ 749237 h 1405699"/>
              <a:gd name="connsiteX26300" fmla="*/ 526447 w 2810446"/>
              <a:gd name="connsiteY26300" fmla="*/ 735997 h 1405699"/>
              <a:gd name="connsiteX26301" fmla="*/ 529590 w 2810446"/>
              <a:gd name="connsiteY26301" fmla="*/ 732854 h 1405699"/>
              <a:gd name="connsiteX26302" fmla="*/ 526447 w 2810446"/>
              <a:gd name="connsiteY26302" fmla="*/ 729710 h 1405699"/>
              <a:gd name="connsiteX26303" fmla="*/ 523304 w 2810446"/>
              <a:gd name="connsiteY26303" fmla="*/ 732854 h 1405699"/>
              <a:gd name="connsiteX26304" fmla="*/ 526447 w 2810446"/>
              <a:gd name="connsiteY26304" fmla="*/ 735997 h 1405699"/>
              <a:gd name="connsiteX26305" fmla="*/ 526161 w 2810446"/>
              <a:gd name="connsiteY26305" fmla="*/ 722852 h 1405699"/>
              <a:gd name="connsiteX26306" fmla="*/ 529304 w 2810446"/>
              <a:gd name="connsiteY26306" fmla="*/ 719709 h 1405699"/>
              <a:gd name="connsiteX26307" fmla="*/ 526161 w 2810446"/>
              <a:gd name="connsiteY26307" fmla="*/ 716566 h 1405699"/>
              <a:gd name="connsiteX26308" fmla="*/ 523018 w 2810446"/>
              <a:gd name="connsiteY26308" fmla="*/ 719709 h 1405699"/>
              <a:gd name="connsiteX26309" fmla="*/ 526161 w 2810446"/>
              <a:gd name="connsiteY26309" fmla="*/ 722852 h 1405699"/>
              <a:gd name="connsiteX26310" fmla="*/ 526066 w 2810446"/>
              <a:gd name="connsiteY26310" fmla="*/ 709613 h 1405699"/>
              <a:gd name="connsiteX26311" fmla="*/ 529209 w 2810446"/>
              <a:gd name="connsiteY26311" fmla="*/ 706469 h 1405699"/>
              <a:gd name="connsiteX26312" fmla="*/ 526066 w 2810446"/>
              <a:gd name="connsiteY26312" fmla="*/ 703326 h 1405699"/>
              <a:gd name="connsiteX26313" fmla="*/ 522923 w 2810446"/>
              <a:gd name="connsiteY26313" fmla="*/ 706469 h 1405699"/>
              <a:gd name="connsiteX26314" fmla="*/ 526066 w 2810446"/>
              <a:gd name="connsiteY26314" fmla="*/ 709613 h 1405699"/>
              <a:gd name="connsiteX26315" fmla="*/ 526161 w 2810446"/>
              <a:gd name="connsiteY26315" fmla="*/ 696373 h 1405699"/>
              <a:gd name="connsiteX26316" fmla="*/ 529304 w 2810446"/>
              <a:gd name="connsiteY26316" fmla="*/ 693230 h 1405699"/>
              <a:gd name="connsiteX26317" fmla="*/ 526161 w 2810446"/>
              <a:gd name="connsiteY26317" fmla="*/ 690086 h 1405699"/>
              <a:gd name="connsiteX26318" fmla="*/ 523018 w 2810446"/>
              <a:gd name="connsiteY26318" fmla="*/ 693230 h 1405699"/>
              <a:gd name="connsiteX26319" fmla="*/ 526161 w 2810446"/>
              <a:gd name="connsiteY26319" fmla="*/ 696373 h 1405699"/>
              <a:gd name="connsiteX26320" fmla="*/ 526447 w 2810446"/>
              <a:gd name="connsiteY26320" fmla="*/ 683133 h 1405699"/>
              <a:gd name="connsiteX26321" fmla="*/ 529590 w 2810446"/>
              <a:gd name="connsiteY26321" fmla="*/ 679990 h 1405699"/>
              <a:gd name="connsiteX26322" fmla="*/ 526447 w 2810446"/>
              <a:gd name="connsiteY26322" fmla="*/ 676847 h 1405699"/>
              <a:gd name="connsiteX26323" fmla="*/ 523304 w 2810446"/>
              <a:gd name="connsiteY26323" fmla="*/ 679990 h 1405699"/>
              <a:gd name="connsiteX26324" fmla="*/ 526447 w 2810446"/>
              <a:gd name="connsiteY26324" fmla="*/ 683133 h 1405699"/>
              <a:gd name="connsiteX26325" fmla="*/ 526923 w 2810446"/>
              <a:gd name="connsiteY26325" fmla="*/ 669893 h 1405699"/>
              <a:gd name="connsiteX26326" fmla="*/ 530066 w 2810446"/>
              <a:gd name="connsiteY26326" fmla="*/ 666750 h 1405699"/>
              <a:gd name="connsiteX26327" fmla="*/ 526923 w 2810446"/>
              <a:gd name="connsiteY26327" fmla="*/ 663607 h 1405699"/>
              <a:gd name="connsiteX26328" fmla="*/ 523780 w 2810446"/>
              <a:gd name="connsiteY26328" fmla="*/ 666750 h 1405699"/>
              <a:gd name="connsiteX26329" fmla="*/ 526923 w 2810446"/>
              <a:gd name="connsiteY26329" fmla="*/ 669893 h 1405699"/>
              <a:gd name="connsiteX26330" fmla="*/ 527590 w 2810446"/>
              <a:gd name="connsiteY26330" fmla="*/ 656749 h 1405699"/>
              <a:gd name="connsiteX26331" fmla="*/ 530733 w 2810446"/>
              <a:gd name="connsiteY26331" fmla="*/ 653606 h 1405699"/>
              <a:gd name="connsiteX26332" fmla="*/ 527590 w 2810446"/>
              <a:gd name="connsiteY26332" fmla="*/ 650462 h 1405699"/>
              <a:gd name="connsiteX26333" fmla="*/ 524447 w 2810446"/>
              <a:gd name="connsiteY26333" fmla="*/ 653606 h 1405699"/>
              <a:gd name="connsiteX26334" fmla="*/ 527590 w 2810446"/>
              <a:gd name="connsiteY26334" fmla="*/ 656749 h 1405699"/>
              <a:gd name="connsiteX26335" fmla="*/ 528542 w 2810446"/>
              <a:gd name="connsiteY26335" fmla="*/ 643509 h 1405699"/>
              <a:gd name="connsiteX26336" fmla="*/ 531686 w 2810446"/>
              <a:gd name="connsiteY26336" fmla="*/ 640366 h 1405699"/>
              <a:gd name="connsiteX26337" fmla="*/ 528542 w 2810446"/>
              <a:gd name="connsiteY26337" fmla="*/ 637223 h 1405699"/>
              <a:gd name="connsiteX26338" fmla="*/ 525399 w 2810446"/>
              <a:gd name="connsiteY26338" fmla="*/ 640366 h 1405699"/>
              <a:gd name="connsiteX26339" fmla="*/ 528542 w 2810446"/>
              <a:gd name="connsiteY26339" fmla="*/ 643509 h 1405699"/>
              <a:gd name="connsiteX26340" fmla="*/ 529590 w 2810446"/>
              <a:gd name="connsiteY26340" fmla="*/ 630365 h 1405699"/>
              <a:gd name="connsiteX26341" fmla="*/ 532733 w 2810446"/>
              <a:gd name="connsiteY26341" fmla="*/ 627221 h 1405699"/>
              <a:gd name="connsiteX26342" fmla="*/ 529590 w 2810446"/>
              <a:gd name="connsiteY26342" fmla="*/ 624078 h 1405699"/>
              <a:gd name="connsiteX26343" fmla="*/ 526447 w 2810446"/>
              <a:gd name="connsiteY26343" fmla="*/ 627221 h 1405699"/>
              <a:gd name="connsiteX26344" fmla="*/ 529590 w 2810446"/>
              <a:gd name="connsiteY26344" fmla="*/ 630365 h 1405699"/>
              <a:gd name="connsiteX26345" fmla="*/ 530924 w 2810446"/>
              <a:gd name="connsiteY26345" fmla="*/ 617125 h 1405699"/>
              <a:gd name="connsiteX26346" fmla="*/ 534067 w 2810446"/>
              <a:gd name="connsiteY26346" fmla="*/ 613982 h 1405699"/>
              <a:gd name="connsiteX26347" fmla="*/ 530924 w 2810446"/>
              <a:gd name="connsiteY26347" fmla="*/ 610838 h 1405699"/>
              <a:gd name="connsiteX26348" fmla="*/ 527780 w 2810446"/>
              <a:gd name="connsiteY26348" fmla="*/ 613982 h 1405699"/>
              <a:gd name="connsiteX26349" fmla="*/ 530924 w 2810446"/>
              <a:gd name="connsiteY26349" fmla="*/ 617125 h 1405699"/>
              <a:gd name="connsiteX26350" fmla="*/ 532352 w 2810446"/>
              <a:gd name="connsiteY26350" fmla="*/ 603980 h 1405699"/>
              <a:gd name="connsiteX26351" fmla="*/ 535496 w 2810446"/>
              <a:gd name="connsiteY26351" fmla="*/ 600837 h 1405699"/>
              <a:gd name="connsiteX26352" fmla="*/ 532352 w 2810446"/>
              <a:gd name="connsiteY26352" fmla="*/ 597694 h 1405699"/>
              <a:gd name="connsiteX26353" fmla="*/ 529209 w 2810446"/>
              <a:gd name="connsiteY26353" fmla="*/ 600837 h 1405699"/>
              <a:gd name="connsiteX26354" fmla="*/ 532352 w 2810446"/>
              <a:gd name="connsiteY26354" fmla="*/ 603980 h 1405699"/>
              <a:gd name="connsiteX26355" fmla="*/ 534067 w 2810446"/>
              <a:gd name="connsiteY26355" fmla="*/ 590931 h 1405699"/>
              <a:gd name="connsiteX26356" fmla="*/ 537210 w 2810446"/>
              <a:gd name="connsiteY26356" fmla="*/ 587788 h 1405699"/>
              <a:gd name="connsiteX26357" fmla="*/ 534067 w 2810446"/>
              <a:gd name="connsiteY26357" fmla="*/ 584645 h 1405699"/>
              <a:gd name="connsiteX26358" fmla="*/ 530924 w 2810446"/>
              <a:gd name="connsiteY26358" fmla="*/ 587788 h 1405699"/>
              <a:gd name="connsiteX26359" fmla="*/ 534067 w 2810446"/>
              <a:gd name="connsiteY26359" fmla="*/ 590931 h 1405699"/>
              <a:gd name="connsiteX26360" fmla="*/ 535877 w 2810446"/>
              <a:gd name="connsiteY26360" fmla="*/ 577787 h 1405699"/>
              <a:gd name="connsiteX26361" fmla="*/ 539020 w 2810446"/>
              <a:gd name="connsiteY26361" fmla="*/ 574643 h 1405699"/>
              <a:gd name="connsiteX26362" fmla="*/ 535877 w 2810446"/>
              <a:gd name="connsiteY26362" fmla="*/ 571500 h 1405699"/>
              <a:gd name="connsiteX26363" fmla="*/ 532733 w 2810446"/>
              <a:gd name="connsiteY26363" fmla="*/ 574643 h 1405699"/>
              <a:gd name="connsiteX26364" fmla="*/ 535877 w 2810446"/>
              <a:gd name="connsiteY26364" fmla="*/ 577787 h 1405699"/>
              <a:gd name="connsiteX26365" fmla="*/ 537972 w 2810446"/>
              <a:gd name="connsiteY26365" fmla="*/ 564737 h 1405699"/>
              <a:gd name="connsiteX26366" fmla="*/ 541115 w 2810446"/>
              <a:gd name="connsiteY26366" fmla="*/ 561594 h 1405699"/>
              <a:gd name="connsiteX26367" fmla="*/ 537972 w 2810446"/>
              <a:gd name="connsiteY26367" fmla="*/ 558451 h 1405699"/>
              <a:gd name="connsiteX26368" fmla="*/ 534829 w 2810446"/>
              <a:gd name="connsiteY26368" fmla="*/ 561594 h 1405699"/>
              <a:gd name="connsiteX26369" fmla="*/ 537972 w 2810446"/>
              <a:gd name="connsiteY26369" fmla="*/ 564737 h 1405699"/>
              <a:gd name="connsiteX26370" fmla="*/ 540258 w 2810446"/>
              <a:gd name="connsiteY26370" fmla="*/ 551688 h 1405699"/>
              <a:gd name="connsiteX26371" fmla="*/ 543401 w 2810446"/>
              <a:gd name="connsiteY26371" fmla="*/ 548545 h 1405699"/>
              <a:gd name="connsiteX26372" fmla="*/ 540258 w 2810446"/>
              <a:gd name="connsiteY26372" fmla="*/ 545402 h 1405699"/>
              <a:gd name="connsiteX26373" fmla="*/ 537115 w 2810446"/>
              <a:gd name="connsiteY26373" fmla="*/ 548545 h 1405699"/>
              <a:gd name="connsiteX26374" fmla="*/ 540258 w 2810446"/>
              <a:gd name="connsiteY26374" fmla="*/ 551688 h 1405699"/>
              <a:gd name="connsiteX26375" fmla="*/ 542735 w 2810446"/>
              <a:gd name="connsiteY26375" fmla="*/ 538734 h 1405699"/>
              <a:gd name="connsiteX26376" fmla="*/ 545878 w 2810446"/>
              <a:gd name="connsiteY26376" fmla="*/ 535591 h 1405699"/>
              <a:gd name="connsiteX26377" fmla="*/ 542735 w 2810446"/>
              <a:gd name="connsiteY26377" fmla="*/ 532448 h 1405699"/>
              <a:gd name="connsiteX26378" fmla="*/ 539591 w 2810446"/>
              <a:gd name="connsiteY26378" fmla="*/ 535591 h 1405699"/>
              <a:gd name="connsiteX26379" fmla="*/ 542735 w 2810446"/>
              <a:gd name="connsiteY26379" fmla="*/ 538734 h 1405699"/>
              <a:gd name="connsiteX26380" fmla="*/ 545402 w 2810446"/>
              <a:gd name="connsiteY26380" fmla="*/ 525780 h 1405699"/>
              <a:gd name="connsiteX26381" fmla="*/ 548545 w 2810446"/>
              <a:gd name="connsiteY26381" fmla="*/ 522637 h 1405699"/>
              <a:gd name="connsiteX26382" fmla="*/ 545402 w 2810446"/>
              <a:gd name="connsiteY26382" fmla="*/ 519494 h 1405699"/>
              <a:gd name="connsiteX26383" fmla="*/ 542258 w 2810446"/>
              <a:gd name="connsiteY26383" fmla="*/ 522637 h 1405699"/>
              <a:gd name="connsiteX26384" fmla="*/ 545402 w 2810446"/>
              <a:gd name="connsiteY26384" fmla="*/ 525780 h 1405699"/>
              <a:gd name="connsiteX26385" fmla="*/ 548164 w 2810446"/>
              <a:gd name="connsiteY26385" fmla="*/ 512826 h 1405699"/>
              <a:gd name="connsiteX26386" fmla="*/ 551307 w 2810446"/>
              <a:gd name="connsiteY26386" fmla="*/ 509683 h 1405699"/>
              <a:gd name="connsiteX26387" fmla="*/ 548164 w 2810446"/>
              <a:gd name="connsiteY26387" fmla="*/ 506540 h 1405699"/>
              <a:gd name="connsiteX26388" fmla="*/ 545021 w 2810446"/>
              <a:gd name="connsiteY26388" fmla="*/ 509683 h 1405699"/>
              <a:gd name="connsiteX26389" fmla="*/ 548164 w 2810446"/>
              <a:gd name="connsiteY26389" fmla="*/ 512826 h 1405699"/>
              <a:gd name="connsiteX26390" fmla="*/ 551212 w 2810446"/>
              <a:gd name="connsiteY26390" fmla="*/ 499967 h 1405699"/>
              <a:gd name="connsiteX26391" fmla="*/ 554355 w 2810446"/>
              <a:gd name="connsiteY26391" fmla="*/ 496824 h 1405699"/>
              <a:gd name="connsiteX26392" fmla="*/ 551212 w 2810446"/>
              <a:gd name="connsiteY26392" fmla="*/ 493681 h 1405699"/>
              <a:gd name="connsiteX26393" fmla="*/ 548069 w 2810446"/>
              <a:gd name="connsiteY26393" fmla="*/ 496824 h 1405699"/>
              <a:gd name="connsiteX26394" fmla="*/ 551212 w 2810446"/>
              <a:gd name="connsiteY26394" fmla="*/ 499967 h 1405699"/>
              <a:gd name="connsiteX26395" fmla="*/ 554450 w 2810446"/>
              <a:gd name="connsiteY26395" fmla="*/ 487109 h 1405699"/>
              <a:gd name="connsiteX26396" fmla="*/ 557594 w 2810446"/>
              <a:gd name="connsiteY26396" fmla="*/ 483965 h 1405699"/>
              <a:gd name="connsiteX26397" fmla="*/ 554450 w 2810446"/>
              <a:gd name="connsiteY26397" fmla="*/ 480822 h 1405699"/>
              <a:gd name="connsiteX26398" fmla="*/ 551307 w 2810446"/>
              <a:gd name="connsiteY26398" fmla="*/ 483965 h 1405699"/>
              <a:gd name="connsiteX26399" fmla="*/ 554450 w 2810446"/>
              <a:gd name="connsiteY26399" fmla="*/ 487109 h 1405699"/>
              <a:gd name="connsiteX26400" fmla="*/ 557879 w 2810446"/>
              <a:gd name="connsiteY26400" fmla="*/ 474345 h 1405699"/>
              <a:gd name="connsiteX26401" fmla="*/ 561023 w 2810446"/>
              <a:gd name="connsiteY26401" fmla="*/ 471202 h 1405699"/>
              <a:gd name="connsiteX26402" fmla="*/ 557879 w 2810446"/>
              <a:gd name="connsiteY26402" fmla="*/ 468059 h 1405699"/>
              <a:gd name="connsiteX26403" fmla="*/ 554736 w 2810446"/>
              <a:gd name="connsiteY26403" fmla="*/ 471202 h 1405699"/>
              <a:gd name="connsiteX26404" fmla="*/ 557879 w 2810446"/>
              <a:gd name="connsiteY26404" fmla="*/ 474345 h 1405699"/>
              <a:gd name="connsiteX26405" fmla="*/ 561499 w 2810446"/>
              <a:gd name="connsiteY26405" fmla="*/ 461582 h 1405699"/>
              <a:gd name="connsiteX26406" fmla="*/ 564642 w 2810446"/>
              <a:gd name="connsiteY26406" fmla="*/ 458438 h 1405699"/>
              <a:gd name="connsiteX26407" fmla="*/ 561499 w 2810446"/>
              <a:gd name="connsiteY26407" fmla="*/ 455295 h 1405699"/>
              <a:gd name="connsiteX26408" fmla="*/ 558356 w 2810446"/>
              <a:gd name="connsiteY26408" fmla="*/ 458438 h 1405699"/>
              <a:gd name="connsiteX26409" fmla="*/ 561499 w 2810446"/>
              <a:gd name="connsiteY26409" fmla="*/ 461582 h 1405699"/>
              <a:gd name="connsiteX26410" fmla="*/ 565309 w 2810446"/>
              <a:gd name="connsiteY26410" fmla="*/ 448913 h 1405699"/>
              <a:gd name="connsiteX26411" fmla="*/ 568452 w 2810446"/>
              <a:gd name="connsiteY26411" fmla="*/ 445770 h 1405699"/>
              <a:gd name="connsiteX26412" fmla="*/ 565309 w 2810446"/>
              <a:gd name="connsiteY26412" fmla="*/ 442627 h 1405699"/>
              <a:gd name="connsiteX26413" fmla="*/ 562166 w 2810446"/>
              <a:gd name="connsiteY26413" fmla="*/ 445770 h 1405699"/>
              <a:gd name="connsiteX26414" fmla="*/ 565309 w 2810446"/>
              <a:gd name="connsiteY26414" fmla="*/ 448913 h 1405699"/>
              <a:gd name="connsiteX26415" fmla="*/ 569309 w 2810446"/>
              <a:gd name="connsiteY26415" fmla="*/ 436340 h 1405699"/>
              <a:gd name="connsiteX26416" fmla="*/ 572453 w 2810446"/>
              <a:gd name="connsiteY26416" fmla="*/ 433197 h 1405699"/>
              <a:gd name="connsiteX26417" fmla="*/ 569309 w 2810446"/>
              <a:gd name="connsiteY26417" fmla="*/ 430054 h 1405699"/>
              <a:gd name="connsiteX26418" fmla="*/ 566166 w 2810446"/>
              <a:gd name="connsiteY26418" fmla="*/ 433197 h 1405699"/>
              <a:gd name="connsiteX26419" fmla="*/ 569309 w 2810446"/>
              <a:gd name="connsiteY26419" fmla="*/ 436340 h 1405699"/>
              <a:gd name="connsiteX26420" fmla="*/ 573500 w 2810446"/>
              <a:gd name="connsiteY26420" fmla="*/ 423767 h 1405699"/>
              <a:gd name="connsiteX26421" fmla="*/ 576644 w 2810446"/>
              <a:gd name="connsiteY26421" fmla="*/ 420624 h 1405699"/>
              <a:gd name="connsiteX26422" fmla="*/ 573500 w 2810446"/>
              <a:gd name="connsiteY26422" fmla="*/ 417481 h 1405699"/>
              <a:gd name="connsiteX26423" fmla="*/ 570357 w 2810446"/>
              <a:gd name="connsiteY26423" fmla="*/ 420624 h 1405699"/>
              <a:gd name="connsiteX26424" fmla="*/ 573500 w 2810446"/>
              <a:gd name="connsiteY26424" fmla="*/ 423767 h 1405699"/>
              <a:gd name="connsiteX26425" fmla="*/ 577882 w 2810446"/>
              <a:gd name="connsiteY26425" fmla="*/ 411290 h 1405699"/>
              <a:gd name="connsiteX26426" fmla="*/ 581025 w 2810446"/>
              <a:gd name="connsiteY26426" fmla="*/ 408146 h 1405699"/>
              <a:gd name="connsiteX26427" fmla="*/ 577882 w 2810446"/>
              <a:gd name="connsiteY26427" fmla="*/ 405003 h 1405699"/>
              <a:gd name="connsiteX26428" fmla="*/ 574739 w 2810446"/>
              <a:gd name="connsiteY26428" fmla="*/ 408146 h 1405699"/>
              <a:gd name="connsiteX26429" fmla="*/ 577882 w 2810446"/>
              <a:gd name="connsiteY26429" fmla="*/ 411290 h 1405699"/>
              <a:gd name="connsiteX26430" fmla="*/ 582454 w 2810446"/>
              <a:gd name="connsiteY26430" fmla="*/ 398907 h 1405699"/>
              <a:gd name="connsiteX26431" fmla="*/ 585597 w 2810446"/>
              <a:gd name="connsiteY26431" fmla="*/ 395764 h 1405699"/>
              <a:gd name="connsiteX26432" fmla="*/ 582454 w 2810446"/>
              <a:gd name="connsiteY26432" fmla="*/ 392621 h 1405699"/>
              <a:gd name="connsiteX26433" fmla="*/ 579311 w 2810446"/>
              <a:gd name="connsiteY26433" fmla="*/ 395764 h 1405699"/>
              <a:gd name="connsiteX26434" fmla="*/ 582454 w 2810446"/>
              <a:gd name="connsiteY26434" fmla="*/ 398907 h 1405699"/>
              <a:gd name="connsiteX26435" fmla="*/ 587121 w 2810446"/>
              <a:gd name="connsiteY26435" fmla="*/ 386525 h 1405699"/>
              <a:gd name="connsiteX26436" fmla="*/ 590264 w 2810446"/>
              <a:gd name="connsiteY26436" fmla="*/ 383381 h 1405699"/>
              <a:gd name="connsiteX26437" fmla="*/ 587121 w 2810446"/>
              <a:gd name="connsiteY26437" fmla="*/ 380238 h 1405699"/>
              <a:gd name="connsiteX26438" fmla="*/ 583978 w 2810446"/>
              <a:gd name="connsiteY26438" fmla="*/ 383381 h 1405699"/>
              <a:gd name="connsiteX26439" fmla="*/ 587121 w 2810446"/>
              <a:gd name="connsiteY26439" fmla="*/ 386525 h 1405699"/>
              <a:gd name="connsiteX26440" fmla="*/ 592074 w 2810446"/>
              <a:gd name="connsiteY26440" fmla="*/ 374237 h 1405699"/>
              <a:gd name="connsiteX26441" fmla="*/ 595217 w 2810446"/>
              <a:gd name="connsiteY26441" fmla="*/ 371094 h 1405699"/>
              <a:gd name="connsiteX26442" fmla="*/ 592074 w 2810446"/>
              <a:gd name="connsiteY26442" fmla="*/ 367951 h 1405699"/>
              <a:gd name="connsiteX26443" fmla="*/ 588931 w 2810446"/>
              <a:gd name="connsiteY26443" fmla="*/ 371094 h 1405699"/>
              <a:gd name="connsiteX26444" fmla="*/ 592074 w 2810446"/>
              <a:gd name="connsiteY26444" fmla="*/ 374237 h 1405699"/>
              <a:gd name="connsiteX26445" fmla="*/ 597218 w 2810446"/>
              <a:gd name="connsiteY26445" fmla="*/ 362045 h 1405699"/>
              <a:gd name="connsiteX26446" fmla="*/ 600361 w 2810446"/>
              <a:gd name="connsiteY26446" fmla="*/ 358902 h 1405699"/>
              <a:gd name="connsiteX26447" fmla="*/ 597218 w 2810446"/>
              <a:gd name="connsiteY26447" fmla="*/ 355759 h 1405699"/>
              <a:gd name="connsiteX26448" fmla="*/ 594074 w 2810446"/>
              <a:gd name="connsiteY26448" fmla="*/ 358902 h 1405699"/>
              <a:gd name="connsiteX26449" fmla="*/ 597218 w 2810446"/>
              <a:gd name="connsiteY26449" fmla="*/ 362045 h 1405699"/>
              <a:gd name="connsiteX26450" fmla="*/ 602456 w 2810446"/>
              <a:gd name="connsiteY26450" fmla="*/ 349949 h 1405699"/>
              <a:gd name="connsiteX26451" fmla="*/ 605600 w 2810446"/>
              <a:gd name="connsiteY26451" fmla="*/ 346805 h 1405699"/>
              <a:gd name="connsiteX26452" fmla="*/ 602456 w 2810446"/>
              <a:gd name="connsiteY26452" fmla="*/ 343662 h 1405699"/>
              <a:gd name="connsiteX26453" fmla="*/ 599313 w 2810446"/>
              <a:gd name="connsiteY26453" fmla="*/ 346805 h 1405699"/>
              <a:gd name="connsiteX26454" fmla="*/ 602456 w 2810446"/>
              <a:gd name="connsiteY26454" fmla="*/ 349949 h 1405699"/>
              <a:gd name="connsiteX26455" fmla="*/ 607981 w 2810446"/>
              <a:gd name="connsiteY26455" fmla="*/ 337852 h 1405699"/>
              <a:gd name="connsiteX26456" fmla="*/ 611124 w 2810446"/>
              <a:gd name="connsiteY26456" fmla="*/ 334709 h 1405699"/>
              <a:gd name="connsiteX26457" fmla="*/ 607981 w 2810446"/>
              <a:gd name="connsiteY26457" fmla="*/ 331565 h 1405699"/>
              <a:gd name="connsiteX26458" fmla="*/ 604838 w 2810446"/>
              <a:gd name="connsiteY26458" fmla="*/ 334709 h 1405699"/>
              <a:gd name="connsiteX26459" fmla="*/ 607981 w 2810446"/>
              <a:gd name="connsiteY26459" fmla="*/ 337852 h 1405699"/>
              <a:gd name="connsiteX26460" fmla="*/ 613601 w 2810446"/>
              <a:gd name="connsiteY26460" fmla="*/ 325946 h 1405699"/>
              <a:gd name="connsiteX26461" fmla="*/ 616744 w 2810446"/>
              <a:gd name="connsiteY26461" fmla="*/ 322802 h 1405699"/>
              <a:gd name="connsiteX26462" fmla="*/ 613601 w 2810446"/>
              <a:gd name="connsiteY26462" fmla="*/ 319659 h 1405699"/>
              <a:gd name="connsiteX26463" fmla="*/ 610457 w 2810446"/>
              <a:gd name="connsiteY26463" fmla="*/ 322802 h 1405699"/>
              <a:gd name="connsiteX26464" fmla="*/ 613601 w 2810446"/>
              <a:gd name="connsiteY26464" fmla="*/ 325946 h 1405699"/>
              <a:gd name="connsiteX26465" fmla="*/ 619411 w 2810446"/>
              <a:gd name="connsiteY26465" fmla="*/ 314039 h 1405699"/>
              <a:gd name="connsiteX26466" fmla="*/ 622554 w 2810446"/>
              <a:gd name="connsiteY26466" fmla="*/ 310896 h 1405699"/>
              <a:gd name="connsiteX26467" fmla="*/ 619411 w 2810446"/>
              <a:gd name="connsiteY26467" fmla="*/ 307753 h 1405699"/>
              <a:gd name="connsiteX26468" fmla="*/ 616268 w 2810446"/>
              <a:gd name="connsiteY26468" fmla="*/ 310896 h 1405699"/>
              <a:gd name="connsiteX26469" fmla="*/ 619411 w 2810446"/>
              <a:gd name="connsiteY26469" fmla="*/ 314039 h 1405699"/>
              <a:gd name="connsiteX26470" fmla="*/ 625412 w 2810446"/>
              <a:gd name="connsiteY26470" fmla="*/ 302228 h 1405699"/>
              <a:gd name="connsiteX26471" fmla="*/ 628555 w 2810446"/>
              <a:gd name="connsiteY26471" fmla="*/ 299085 h 1405699"/>
              <a:gd name="connsiteX26472" fmla="*/ 625412 w 2810446"/>
              <a:gd name="connsiteY26472" fmla="*/ 295942 h 1405699"/>
              <a:gd name="connsiteX26473" fmla="*/ 622268 w 2810446"/>
              <a:gd name="connsiteY26473" fmla="*/ 299085 h 1405699"/>
              <a:gd name="connsiteX26474" fmla="*/ 625412 w 2810446"/>
              <a:gd name="connsiteY26474" fmla="*/ 302228 h 1405699"/>
              <a:gd name="connsiteX26475" fmla="*/ 631603 w 2810446"/>
              <a:gd name="connsiteY26475" fmla="*/ 290608 h 1405699"/>
              <a:gd name="connsiteX26476" fmla="*/ 634746 w 2810446"/>
              <a:gd name="connsiteY26476" fmla="*/ 287465 h 1405699"/>
              <a:gd name="connsiteX26477" fmla="*/ 631603 w 2810446"/>
              <a:gd name="connsiteY26477" fmla="*/ 284321 h 1405699"/>
              <a:gd name="connsiteX26478" fmla="*/ 628460 w 2810446"/>
              <a:gd name="connsiteY26478" fmla="*/ 287465 h 1405699"/>
              <a:gd name="connsiteX26479" fmla="*/ 631603 w 2810446"/>
              <a:gd name="connsiteY26479" fmla="*/ 290608 h 1405699"/>
              <a:gd name="connsiteX26480" fmla="*/ 637985 w 2810446"/>
              <a:gd name="connsiteY26480" fmla="*/ 278987 h 1405699"/>
              <a:gd name="connsiteX26481" fmla="*/ 641128 w 2810446"/>
              <a:gd name="connsiteY26481" fmla="*/ 275844 h 1405699"/>
              <a:gd name="connsiteX26482" fmla="*/ 637985 w 2810446"/>
              <a:gd name="connsiteY26482" fmla="*/ 272701 h 1405699"/>
              <a:gd name="connsiteX26483" fmla="*/ 634841 w 2810446"/>
              <a:gd name="connsiteY26483" fmla="*/ 275844 h 1405699"/>
              <a:gd name="connsiteX26484" fmla="*/ 637985 w 2810446"/>
              <a:gd name="connsiteY26484" fmla="*/ 278987 h 1405699"/>
              <a:gd name="connsiteX26485" fmla="*/ 644462 w 2810446"/>
              <a:gd name="connsiteY26485" fmla="*/ 267462 h 1405699"/>
              <a:gd name="connsiteX26486" fmla="*/ 647605 w 2810446"/>
              <a:gd name="connsiteY26486" fmla="*/ 264319 h 1405699"/>
              <a:gd name="connsiteX26487" fmla="*/ 644462 w 2810446"/>
              <a:gd name="connsiteY26487" fmla="*/ 261176 h 1405699"/>
              <a:gd name="connsiteX26488" fmla="*/ 641318 w 2810446"/>
              <a:gd name="connsiteY26488" fmla="*/ 264319 h 1405699"/>
              <a:gd name="connsiteX26489" fmla="*/ 644462 w 2810446"/>
              <a:gd name="connsiteY26489" fmla="*/ 267462 h 1405699"/>
              <a:gd name="connsiteX26490" fmla="*/ 651224 w 2810446"/>
              <a:gd name="connsiteY26490" fmla="*/ 256032 h 1405699"/>
              <a:gd name="connsiteX26491" fmla="*/ 654368 w 2810446"/>
              <a:gd name="connsiteY26491" fmla="*/ 252889 h 1405699"/>
              <a:gd name="connsiteX26492" fmla="*/ 651224 w 2810446"/>
              <a:gd name="connsiteY26492" fmla="*/ 249746 h 1405699"/>
              <a:gd name="connsiteX26493" fmla="*/ 648081 w 2810446"/>
              <a:gd name="connsiteY26493" fmla="*/ 252889 h 1405699"/>
              <a:gd name="connsiteX26494" fmla="*/ 651224 w 2810446"/>
              <a:gd name="connsiteY26494" fmla="*/ 256032 h 1405699"/>
              <a:gd name="connsiteX26495" fmla="*/ 658082 w 2810446"/>
              <a:gd name="connsiteY26495" fmla="*/ 244793 h 1405699"/>
              <a:gd name="connsiteX26496" fmla="*/ 661226 w 2810446"/>
              <a:gd name="connsiteY26496" fmla="*/ 241649 h 1405699"/>
              <a:gd name="connsiteX26497" fmla="*/ 658082 w 2810446"/>
              <a:gd name="connsiteY26497" fmla="*/ 238506 h 1405699"/>
              <a:gd name="connsiteX26498" fmla="*/ 654939 w 2810446"/>
              <a:gd name="connsiteY26498" fmla="*/ 241649 h 1405699"/>
              <a:gd name="connsiteX26499" fmla="*/ 658082 w 2810446"/>
              <a:gd name="connsiteY26499" fmla="*/ 244793 h 1405699"/>
              <a:gd name="connsiteX26500" fmla="*/ 665131 w 2810446"/>
              <a:gd name="connsiteY26500" fmla="*/ 233553 h 1405699"/>
              <a:gd name="connsiteX26501" fmla="*/ 668274 w 2810446"/>
              <a:gd name="connsiteY26501" fmla="*/ 230410 h 1405699"/>
              <a:gd name="connsiteX26502" fmla="*/ 665131 w 2810446"/>
              <a:gd name="connsiteY26502" fmla="*/ 227267 h 1405699"/>
              <a:gd name="connsiteX26503" fmla="*/ 661988 w 2810446"/>
              <a:gd name="connsiteY26503" fmla="*/ 230410 h 1405699"/>
              <a:gd name="connsiteX26504" fmla="*/ 665131 w 2810446"/>
              <a:gd name="connsiteY26504" fmla="*/ 233553 h 1405699"/>
              <a:gd name="connsiteX26505" fmla="*/ 672275 w 2810446"/>
              <a:gd name="connsiteY26505" fmla="*/ 222409 h 1405699"/>
              <a:gd name="connsiteX26506" fmla="*/ 675418 w 2810446"/>
              <a:gd name="connsiteY26506" fmla="*/ 219266 h 1405699"/>
              <a:gd name="connsiteX26507" fmla="*/ 672275 w 2810446"/>
              <a:gd name="connsiteY26507" fmla="*/ 216122 h 1405699"/>
              <a:gd name="connsiteX26508" fmla="*/ 669131 w 2810446"/>
              <a:gd name="connsiteY26508" fmla="*/ 219266 h 1405699"/>
              <a:gd name="connsiteX26509" fmla="*/ 672275 w 2810446"/>
              <a:gd name="connsiteY26509" fmla="*/ 222409 h 1405699"/>
              <a:gd name="connsiteX26510" fmla="*/ 679704 w 2810446"/>
              <a:gd name="connsiteY26510" fmla="*/ 211455 h 1405699"/>
              <a:gd name="connsiteX26511" fmla="*/ 682847 w 2810446"/>
              <a:gd name="connsiteY26511" fmla="*/ 208312 h 1405699"/>
              <a:gd name="connsiteX26512" fmla="*/ 679704 w 2810446"/>
              <a:gd name="connsiteY26512" fmla="*/ 205169 h 1405699"/>
              <a:gd name="connsiteX26513" fmla="*/ 676561 w 2810446"/>
              <a:gd name="connsiteY26513" fmla="*/ 208312 h 1405699"/>
              <a:gd name="connsiteX26514" fmla="*/ 679704 w 2810446"/>
              <a:gd name="connsiteY26514" fmla="*/ 211455 h 1405699"/>
              <a:gd name="connsiteX26515" fmla="*/ 687229 w 2810446"/>
              <a:gd name="connsiteY26515" fmla="*/ 200597 h 1405699"/>
              <a:gd name="connsiteX26516" fmla="*/ 690372 w 2810446"/>
              <a:gd name="connsiteY26516" fmla="*/ 197453 h 1405699"/>
              <a:gd name="connsiteX26517" fmla="*/ 687229 w 2810446"/>
              <a:gd name="connsiteY26517" fmla="*/ 194310 h 1405699"/>
              <a:gd name="connsiteX26518" fmla="*/ 684086 w 2810446"/>
              <a:gd name="connsiteY26518" fmla="*/ 197453 h 1405699"/>
              <a:gd name="connsiteX26519" fmla="*/ 687229 w 2810446"/>
              <a:gd name="connsiteY26519" fmla="*/ 200597 h 1405699"/>
              <a:gd name="connsiteX26520" fmla="*/ 694944 w 2810446"/>
              <a:gd name="connsiteY26520" fmla="*/ 189833 h 1405699"/>
              <a:gd name="connsiteX26521" fmla="*/ 698087 w 2810446"/>
              <a:gd name="connsiteY26521" fmla="*/ 186690 h 1405699"/>
              <a:gd name="connsiteX26522" fmla="*/ 694944 w 2810446"/>
              <a:gd name="connsiteY26522" fmla="*/ 183547 h 1405699"/>
              <a:gd name="connsiteX26523" fmla="*/ 691801 w 2810446"/>
              <a:gd name="connsiteY26523" fmla="*/ 186690 h 1405699"/>
              <a:gd name="connsiteX26524" fmla="*/ 694944 w 2810446"/>
              <a:gd name="connsiteY26524" fmla="*/ 189833 h 1405699"/>
              <a:gd name="connsiteX26525" fmla="*/ 702755 w 2810446"/>
              <a:gd name="connsiteY26525" fmla="*/ 179165 h 1405699"/>
              <a:gd name="connsiteX26526" fmla="*/ 705898 w 2810446"/>
              <a:gd name="connsiteY26526" fmla="*/ 176022 h 1405699"/>
              <a:gd name="connsiteX26527" fmla="*/ 702755 w 2810446"/>
              <a:gd name="connsiteY26527" fmla="*/ 172879 h 1405699"/>
              <a:gd name="connsiteX26528" fmla="*/ 699611 w 2810446"/>
              <a:gd name="connsiteY26528" fmla="*/ 176022 h 1405699"/>
              <a:gd name="connsiteX26529" fmla="*/ 702755 w 2810446"/>
              <a:gd name="connsiteY26529" fmla="*/ 179165 h 1405699"/>
              <a:gd name="connsiteX26530" fmla="*/ 753142 w 2810446"/>
              <a:gd name="connsiteY26530" fmla="*/ 117920 h 1405699"/>
              <a:gd name="connsiteX26531" fmla="*/ 756285 w 2810446"/>
              <a:gd name="connsiteY26531" fmla="*/ 114776 h 1405699"/>
              <a:gd name="connsiteX26532" fmla="*/ 753142 w 2810446"/>
              <a:gd name="connsiteY26532" fmla="*/ 111633 h 1405699"/>
              <a:gd name="connsiteX26533" fmla="*/ 749999 w 2810446"/>
              <a:gd name="connsiteY26533" fmla="*/ 114776 h 1405699"/>
              <a:gd name="connsiteX26534" fmla="*/ 753142 w 2810446"/>
              <a:gd name="connsiteY26534" fmla="*/ 117920 h 1405699"/>
              <a:gd name="connsiteX26535" fmla="*/ 780383 w 2810446"/>
              <a:gd name="connsiteY26535" fmla="*/ 89059 h 1405699"/>
              <a:gd name="connsiteX26536" fmla="*/ 783527 w 2810446"/>
              <a:gd name="connsiteY26536" fmla="*/ 85916 h 1405699"/>
              <a:gd name="connsiteX26537" fmla="*/ 780383 w 2810446"/>
              <a:gd name="connsiteY26537" fmla="*/ 82772 h 1405699"/>
              <a:gd name="connsiteX26538" fmla="*/ 777240 w 2810446"/>
              <a:gd name="connsiteY26538" fmla="*/ 85916 h 1405699"/>
              <a:gd name="connsiteX26539" fmla="*/ 780383 w 2810446"/>
              <a:gd name="connsiteY26539" fmla="*/ 89059 h 1405699"/>
              <a:gd name="connsiteX26540" fmla="*/ 789718 w 2810446"/>
              <a:gd name="connsiteY26540" fmla="*/ 79629 h 1405699"/>
              <a:gd name="connsiteX26541" fmla="*/ 792861 w 2810446"/>
              <a:gd name="connsiteY26541" fmla="*/ 76486 h 1405699"/>
              <a:gd name="connsiteX26542" fmla="*/ 789718 w 2810446"/>
              <a:gd name="connsiteY26542" fmla="*/ 73343 h 1405699"/>
              <a:gd name="connsiteX26543" fmla="*/ 786575 w 2810446"/>
              <a:gd name="connsiteY26543" fmla="*/ 76486 h 1405699"/>
              <a:gd name="connsiteX26544" fmla="*/ 789718 w 2810446"/>
              <a:gd name="connsiteY26544" fmla="*/ 79629 h 1405699"/>
              <a:gd name="connsiteX26545" fmla="*/ 799243 w 2810446"/>
              <a:gd name="connsiteY26545" fmla="*/ 70485 h 1405699"/>
              <a:gd name="connsiteX26546" fmla="*/ 802386 w 2810446"/>
              <a:gd name="connsiteY26546" fmla="*/ 67342 h 1405699"/>
              <a:gd name="connsiteX26547" fmla="*/ 799243 w 2810446"/>
              <a:gd name="connsiteY26547" fmla="*/ 64198 h 1405699"/>
              <a:gd name="connsiteX26548" fmla="*/ 796100 w 2810446"/>
              <a:gd name="connsiteY26548" fmla="*/ 67342 h 1405699"/>
              <a:gd name="connsiteX26549" fmla="*/ 799243 w 2810446"/>
              <a:gd name="connsiteY26549" fmla="*/ 70485 h 1405699"/>
              <a:gd name="connsiteX26550" fmla="*/ 808863 w 2810446"/>
              <a:gd name="connsiteY26550" fmla="*/ 61341 h 1405699"/>
              <a:gd name="connsiteX26551" fmla="*/ 812006 w 2810446"/>
              <a:gd name="connsiteY26551" fmla="*/ 58198 h 1405699"/>
              <a:gd name="connsiteX26552" fmla="*/ 808863 w 2810446"/>
              <a:gd name="connsiteY26552" fmla="*/ 55055 h 1405699"/>
              <a:gd name="connsiteX26553" fmla="*/ 805720 w 2810446"/>
              <a:gd name="connsiteY26553" fmla="*/ 58198 h 1405699"/>
              <a:gd name="connsiteX26554" fmla="*/ 808863 w 2810446"/>
              <a:gd name="connsiteY26554" fmla="*/ 61341 h 1405699"/>
              <a:gd name="connsiteX26555" fmla="*/ 818579 w 2810446"/>
              <a:gd name="connsiteY26555" fmla="*/ 52483 h 1405699"/>
              <a:gd name="connsiteX26556" fmla="*/ 821722 w 2810446"/>
              <a:gd name="connsiteY26556" fmla="*/ 49340 h 1405699"/>
              <a:gd name="connsiteX26557" fmla="*/ 818579 w 2810446"/>
              <a:gd name="connsiteY26557" fmla="*/ 46196 h 1405699"/>
              <a:gd name="connsiteX26558" fmla="*/ 815435 w 2810446"/>
              <a:gd name="connsiteY26558" fmla="*/ 49340 h 1405699"/>
              <a:gd name="connsiteX26559" fmla="*/ 818579 w 2810446"/>
              <a:gd name="connsiteY26559" fmla="*/ 52483 h 1405699"/>
              <a:gd name="connsiteX26560" fmla="*/ 828485 w 2810446"/>
              <a:gd name="connsiteY26560" fmla="*/ 43720 h 1405699"/>
              <a:gd name="connsiteX26561" fmla="*/ 831628 w 2810446"/>
              <a:gd name="connsiteY26561" fmla="*/ 40577 h 1405699"/>
              <a:gd name="connsiteX26562" fmla="*/ 828485 w 2810446"/>
              <a:gd name="connsiteY26562" fmla="*/ 37433 h 1405699"/>
              <a:gd name="connsiteX26563" fmla="*/ 825341 w 2810446"/>
              <a:gd name="connsiteY26563" fmla="*/ 40577 h 1405699"/>
              <a:gd name="connsiteX26564" fmla="*/ 828485 w 2810446"/>
              <a:gd name="connsiteY26564" fmla="*/ 43720 h 1405699"/>
              <a:gd name="connsiteX26565" fmla="*/ 2021396 w 2810446"/>
              <a:gd name="connsiteY26565" fmla="*/ 70485 h 1405699"/>
              <a:gd name="connsiteX26566" fmla="*/ 2024539 w 2810446"/>
              <a:gd name="connsiteY26566" fmla="*/ 67342 h 1405699"/>
              <a:gd name="connsiteX26567" fmla="*/ 2021396 w 2810446"/>
              <a:gd name="connsiteY26567" fmla="*/ 64198 h 1405699"/>
              <a:gd name="connsiteX26568" fmla="*/ 2018252 w 2810446"/>
              <a:gd name="connsiteY26568" fmla="*/ 67342 h 1405699"/>
              <a:gd name="connsiteX26569" fmla="*/ 2021396 w 2810446"/>
              <a:gd name="connsiteY26569" fmla="*/ 70485 h 1405699"/>
              <a:gd name="connsiteX26570" fmla="*/ 2030825 w 2810446"/>
              <a:gd name="connsiteY26570" fmla="*/ 79629 h 1405699"/>
              <a:gd name="connsiteX26571" fmla="*/ 2033968 w 2810446"/>
              <a:gd name="connsiteY26571" fmla="*/ 76486 h 1405699"/>
              <a:gd name="connsiteX26572" fmla="*/ 2030825 w 2810446"/>
              <a:gd name="connsiteY26572" fmla="*/ 73343 h 1405699"/>
              <a:gd name="connsiteX26573" fmla="*/ 2027682 w 2810446"/>
              <a:gd name="connsiteY26573" fmla="*/ 76486 h 1405699"/>
              <a:gd name="connsiteX26574" fmla="*/ 2030825 w 2810446"/>
              <a:gd name="connsiteY26574" fmla="*/ 79629 h 1405699"/>
              <a:gd name="connsiteX26575" fmla="*/ 2040255 w 2810446"/>
              <a:gd name="connsiteY26575" fmla="*/ 89059 h 1405699"/>
              <a:gd name="connsiteX26576" fmla="*/ 2043398 w 2810446"/>
              <a:gd name="connsiteY26576" fmla="*/ 85916 h 1405699"/>
              <a:gd name="connsiteX26577" fmla="*/ 2040255 w 2810446"/>
              <a:gd name="connsiteY26577" fmla="*/ 82772 h 1405699"/>
              <a:gd name="connsiteX26578" fmla="*/ 2037112 w 2810446"/>
              <a:gd name="connsiteY26578" fmla="*/ 85916 h 1405699"/>
              <a:gd name="connsiteX26579" fmla="*/ 2040255 w 2810446"/>
              <a:gd name="connsiteY26579" fmla="*/ 89059 h 1405699"/>
              <a:gd name="connsiteX26580" fmla="*/ 2049399 w 2810446"/>
              <a:gd name="connsiteY26580" fmla="*/ 98489 h 1405699"/>
              <a:gd name="connsiteX26581" fmla="*/ 2052542 w 2810446"/>
              <a:gd name="connsiteY26581" fmla="*/ 95345 h 1405699"/>
              <a:gd name="connsiteX26582" fmla="*/ 2049399 w 2810446"/>
              <a:gd name="connsiteY26582" fmla="*/ 92202 h 1405699"/>
              <a:gd name="connsiteX26583" fmla="*/ 2046256 w 2810446"/>
              <a:gd name="connsiteY26583" fmla="*/ 95345 h 1405699"/>
              <a:gd name="connsiteX26584" fmla="*/ 2049399 w 2810446"/>
              <a:gd name="connsiteY26584" fmla="*/ 98489 h 1405699"/>
              <a:gd name="connsiteX26585" fmla="*/ 2058448 w 2810446"/>
              <a:gd name="connsiteY26585" fmla="*/ 108109 h 1405699"/>
              <a:gd name="connsiteX26586" fmla="*/ 2061591 w 2810446"/>
              <a:gd name="connsiteY26586" fmla="*/ 104966 h 1405699"/>
              <a:gd name="connsiteX26587" fmla="*/ 2058448 w 2810446"/>
              <a:gd name="connsiteY26587" fmla="*/ 101822 h 1405699"/>
              <a:gd name="connsiteX26588" fmla="*/ 2055305 w 2810446"/>
              <a:gd name="connsiteY26588" fmla="*/ 104966 h 1405699"/>
              <a:gd name="connsiteX26589" fmla="*/ 2058448 w 2810446"/>
              <a:gd name="connsiteY26589" fmla="*/ 108109 h 1405699"/>
              <a:gd name="connsiteX26590" fmla="*/ 2067401 w 2810446"/>
              <a:gd name="connsiteY26590" fmla="*/ 117920 h 1405699"/>
              <a:gd name="connsiteX26591" fmla="*/ 2070545 w 2810446"/>
              <a:gd name="connsiteY26591" fmla="*/ 114776 h 1405699"/>
              <a:gd name="connsiteX26592" fmla="*/ 2067401 w 2810446"/>
              <a:gd name="connsiteY26592" fmla="*/ 111633 h 1405699"/>
              <a:gd name="connsiteX26593" fmla="*/ 2064258 w 2810446"/>
              <a:gd name="connsiteY26593" fmla="*/ 114776 h 1405699"/>
              <a:gd name="connsiteX26594" fmla="*/ 2067401 w 2810446"/>
              <a:gd name="connsiteY26594" fmla="*/ 117920 h 1405699"/>
              <a:gd name="connsiteX26595" fmla="*/ 2084832 w 2810446"/>
              <a:gd name="connsiteY26595" fmla="*/ 137827 h 1405699"/>
              <a:gd name="connsiteX26596" fmla="*/ 2087975 w 2810446"/>
              <a:gd name="connsiteY26596" fmla="*/ 134684 h 1405699"/>
              <a:gd name="connsiteX26597" fmla="*/ 2084832 w 2810446"/>
              <a:gd name="connsiteY26597" fmla="*/ 131540 h 1405699"/>
              <a:gd name="connsiteX26598" fmla="*/ 2081689 w 2810446"/>
              <a:gd name="connsiteY26598" fmla="*/ 134684 h 1405699"/>
              <a:gd name="connsiteX26599" fmla="*/ 2084832 w 2810446"/>
              <a:gd name="connsiteY26599" fmla="*/ 137827 h 1405699"/>
              <a:gd name="connsiteX26600" fmla="*/ 2093309 w 2810446"/>
              <a:gd name="connsiteY26600" fmla="*/ 148019 h 1405699"/>
              <a:gd name="connsiteX26601" fmla="*/ 2096453 w 2810446"/>
              <a:gd name="connsiteY26601" fmla="*/ 144875 h 1405699"/>
              <a:gd name="connsiteX26602" fmla="*/ 2093309 w 2810446"/>
              <a:gd name="connsiteY26602" fmla="*/ 141732 h 1405699"/>
              <a:gd name="connsiteX26603" fmla="*/ 2090166 w 2810446"/>
              <a:gd name="connsiteY26603" fmla="*/ 144875 h 1405699"/>
              <a:gd name="connsiteX26604" fmla="*/ 2093309 w 2810446"/>
              <a:gd name="connsiteY26604" fmla="*/ 148019 h 1405699"/>
              <a:gd name="connsiteX26605" fmla="*/ 2101596 w 2810446"/>
              <a:gd name="connsiteY26605" fmla="*/ 158306 h 1405699"/>
              <a:gd name="connsiteX26606" fmla="*/ 2104739 w 2810446"/>
              <a:gd name="connsiteY26606" fmla="*/ 155162 h 1405699"/>
              <a:gd name="connsiteX26607" fmla="*/ 2101596 w 2810446"/>
              <a:gd name="connsiteY26607" fmla="*/ 152019 h 1405699"/>
              <a:gd name="connsiteX26608" fmla="*/ 2098453 w 2810446"/>
              <a:gd name="connsiteY26608" fmla="*/ 155162 h 1405699"/>
              <a:gd name="connsiteX26609" fmla="*/ 2101596 w 2810446"/>
              <a:gd name="connsiteY26609" fmla="*/ 158306 h 1405699"/>
              <a:gd name="connsiteX26610" fmla="*/ 2109788 w 2810446"/>
              <a:gd name="connsiteY26610" fmla="*/ 168688 h 1405699"/>
              <a:gd name="connsiteX26611" fmla="*/ 2112931 w 2810446"/>
              <a:gd name="connsiteY26611" fmla="*/ 165544 h 1405699"/>
              <a:gd name="connsiteX26612" fmla="*/ 2109788 w 2810446"/>
              <a:gd name="connsiteY26612" fmla="*/ 162401 h 1405699"/>
              <a:gd name="connsiteX26613" fmla="*/ 2106644 w 2810446"/>
              <a:gd name="connsiteY26613" fmla="*/ 165544 h 1405699"/>
              <a:gd name="connsiteX26614" fmla="*/ 2109788 w 2810446"/>
              <a:gd name="connsiteY26614" fmla="*/ 168688 h 1405699"/>
              <a:gd name="connsiteX26615" fmla="*/ 2117789 w 2810446"/>
              <a:gd name="connsiteY26615" fmla="*/ 179165 h 1405699"/>
              <a:gd name="connsiteX26616" fmla="*/ 2120932 w 2810446"/>
              <a:gd name="connsiteY26616" fmla="*/ 176022 h 1405699"/>
              <a:gd name="connsiteX26617" fmla="*/ 2117789 w 2810446"/>
              <a:gd name="connsiteY26617" fmla="*/ 172879 h 1405699"/>
              <a:gd name="connsiteX26618" fmla="*/ 2114645 w 2810446"/>
              <a:gd name="connsiteY26618" fmla="*/ 176022 h 1405699"/>
              <a:gd name="connsiteX26619" fmla="*/ 2117789 w 2810446"/>
              <a:gd name="connsiteY26619" fmla="*/ 179165 h 1405699"/>
              <a:gd name="connsiteX26620" fmla="*/ 2125694 w 2810446"/>
              <a:gd name="connsiteY26620" fmla="*/ 189833 h 1405699"/>
              <a:gd name="connsiteX26621" fmla="*/ 2128838 w 2810446"/>
              <a:gd name="connsiteY26621" fmla="*/ 186690 h 1405699"/>
              <a:gd name="connsiteX26622" fmla="*/ 2125694 w 2810446"/>
              <a:gd name="connsiteY26622" fmla="*/ 183547 h 1405699"/>
              <a:gd name="connsiteX26623" fmla="*/ 2122551 w 2810446"/>
              <a:gd name="connsiteY26623" fmla="*/ 186690 h 1405699"/>
              <a:gd name="connsiteX26624" fmla="*/ 2125694 w 2810446"/>
              <a:gd name="connsiteY26624" fmla="*/ 189833 h 1405699"/>
              <a:gd name="connsiteX26625" fmla="*/ 2133314 w 2810446"/>
              <a:gd name="connsiteY26625" fmla="*/ 200597 h 1405699"/>
              <a:gd name="connsiteX26626" fmla="*/ 2136458 w 2810446"/>
              <a:gd name="connsiteY26626" fmla="*/ 197453 h 1405699"/>
              <a:gd name="connsiteX26627" fmla="*/ 2133314 w 2810446"/>
              <a:gd name="connsiteY26627" fmla="*/ 194310 h 1405699"/>
              <a:gd name="connsiteX26628" fmla="*/ 2130171 w 2810446"/>
              <a:gd name="connsiteY26628" fmla="*/ 197453 h 1405699"/>
              <a:gd name="connsiteX26629" fmla="*/ 2133314 w 2810446"/>
              <a:gd name="connsiteY26629" fmla="*/ 200597 h 1405699"/>
              <a:gd name="connsiteX26630" fmla="*/ 2140934 w 2810446"/>
              <a:gd name="connsiteY26630" fmla="*/ 211455 h 1405699"/>
              <a:gd name="connsiteX26631" fmla="*/ 2144078 w 2810446"/>
              <a:gd name="connsiteY26631" fmla="*/ 208312 h 1405699"/>
              <a:gd name="connsiteX26632" fmla="*/ 2140934 w 2810446"/>
              <a:gd name="connsiteY26632" fmla="*/ 205169 h 1405699"/>
              <a:gd name="connsiteX26633" fmla="*/ 2137791 w 2810446"/>
              <a:gd name="connsiteY26633" fmla="*/ 208312 h 1405699"/>
              <a:gd name="connsiteX26634" fmla="*/ 2140934 w 2810446"/>
              <a:gd name="connsiteY26634" fmla="*/ 211455 h 1405699"/>
              <a:gd name="connsiteX26635" fmla="*/ 2148269 w 2810446"/>
              <a:gd name="connsiteY26635" fmla="*/ 222409 h 1405699"/>
              <a:gd name="connsiteX26636" fmla="*/ 2151412 w 2810446"/>
              <a:gd name="connsiteY26636" fmla="*/ 219266 h 1405699"/>
              <a:gd name="connsiteX26637" fmla="*/ 2148269 w 2810446"/>
              <a:gd name="connsiteY26637" fmla="*/ 216122 h 1405699"/>
              <a:gd name="connsiteX26638" fmla="*/ 2145125 w 2810446"/>
              <a:gd name="connsiteY26638" fmla="*/ 219266 h 1405699"/>
              <a:gd name="connsiteX26639" fmla="*/ 2148269 w 2810446"/>
              <a:gd name="connsiteY26639" fmla="*/ 222409 h 1405699"/>
              <a:gd name="connsiteX26640" fmla="*/ 2155508 w 2810446"/>
              <a:gd name="connsiteY26640" fmla="*/ 233553 h 1405699"/>
              <a:gd name="connsiteX26641" fmla="*/ 2158651 w 2810446"/>
              <a:gd name="connsiteY26641" fmla="*/ 230410 h 1405699"/>
              <a:gd name="connsiteX26642" fmla="*/ 2155508 w 2810446"/>
              <a:gd name="connsiteY26642" fmla="*/ 227267 h 1405699"/>
              <a:gd name="connsiteX26643" fmla="*/ 2152364 w 2810446"/>
              <a:gd name="connsiteY26643" fmla="*/ 230410 h 1405699"/>
              <a:gd name="connsiteX26644" fmla="*/ 2155508 w 2810446"/>
              <a:gd name="connsiteY26644" fmla="*/ 233553 h 1405699"/>
              <a:gd name="connsiteX26645" fmla="*/ 2162461 w 2810446"/>
              <a:gd name="connsiteY26645" fmla="*/ 244793 h 1405699"/>
              <a:gd name="connsiteX26646" fmla="*/ 2165604 w 2810446"/>
              <a:gd name="connsiteY26646" fmla="*/ 241649 h 1405699"/>
              <a:gd name="connsiteX26647" fmla="*/ 2162461 w 2810446"/>
              <a:gd name="connsiteY26647" fmla="*/ 238506 h 1405699"/>
              <a:gd name="connsiteX26648" fmla="*/ 2159318 w 2810446"/>
              <a:gd name="connsiteY26648" fmla="*/ 241649 h 1405699"/>
              <a:gd name="connsiteX26649" fmla="*/ 2162461 w 2810446"/>
              <a:gd name="connsiteY26649" fmla="*/ 244793 h 1405699"/>
              <a:gd name="connsiteX26650" fmla="*/ 2169414 w 2810446"/>
              <a:gd name="connsiteY26650" fmla="*/ 256032 h 1405699"/>
              <a:gd name="connsiteX26651" fmla="*/ 2172557 w 2810446"/>
              <a:gd name="connsiteY26651" fmla="*/ 252889 h 1405699"/>
              <a:gd name="connsiteX26652" fmla="*/ 2169414 w 2810446"/>
              <a:gd name="connsiteY26652" fmla="*/ 249746 h 1405699"/>
              <a:gd name="connsiteX26653" fmla="*/ 2166271 w 2810446"/>
              <a:gd name="connsiteY26653" fmla="*/ 252889 h 1405699"/>
              <a:gd name="connsiteX26654" fmla="*/ 2169414 w 2810446"/>
              <a:gd name="connsiteY26654" fmla="*/ 256032 h 1405699"/>
              <a:gd name="connsiteX26655" fmla="*/ 2176082 w 2810446"/>
              <a:gd name="connsiteY26655" fmla="*/ 267462 h 1405699"/>
              <a:gd name="connsiteX26656" fmla="*/ 2179225 w 2810446"/>
              <a:gd name="connsiteY26656" fmla="*/ 264319 h 1405699"/>
              <a:gd name="connsiteX26657" fmla="*/ 2176082 w 2810446"/>
              <a:gd name="connsiteY26657" fmla="*/ 261176 h 1405699"/>
              <a:gd name="connsiteX26658" fmla="*/ 2172938 w 2810446"/>
              <a:gd name="connsiteY26658" fmla="*/ 264319 h 1405699"/>
              <a:gd name="connsiteX26659" fmla="*/ 2176082 w 2810446"/>
              <a:gd name="connsiteY26659" fmla="*/ 267462 h 1405699"/>
              <a:gd name="connsiteX26660" fmla="*/ 2182559 w 2810446"/>
              <a:gd name="connsiteY26660" fmla="*/ 278987 h 1405699"/>
              <a:gd name="connsiteX26661" fmla="*/ 2185702 w 2810446"/>
              <a:gd name="connsiteY26661" fmla="*/ 275844 h 1405699"/>
              <a:gd name="connsiteX26662" fmla="*/ 2182559 w 2810446"/>
              <a:gd name="connsiteY26662" fmla="*/ 272701 h 1405699"/>
              <a:gd name="connsiteX26663" fmla="*/ 2179415 w 2810446"/>
              <a:gd name="connsiteY26663" fmla="*/ 275844 h 1405699"/>
              <a:gd name="connsiteX26664" fmla="*/ 2182559 w 2810446"/>
              <a:gd name="connsiteY26664" fmla="*/ 278987 h 1405699"/>
              <a:gd name="connsiteX26665" fmla="*/ 2188940 w 2810446"/>
              <a:gd name="connsiteY26665" fmla="*/ 290608 h 1405699"/>
              <a:gd name="connsiteX26666" fmla="*/ 2192084 w 2810446"/>
              <a:gd name="connsiteY26666" fmla="*/ 287465 h 1405699"/>
              <a:gd name="connsiteX26667" fmla="*/ 2188940 w 2810446"/>
              <a:gd name="connsiteY26667" fmla="*/ 284321 h 1405699"/>
              <a:gd name="connsiteX26668" fmla="*/ 2185797 w 2810446"/>
              <a:gd name="connsiteY26668" fmla="*/ 287465 h 1405699"/>
              <a:gd name="connsiteX26669" fmla="*/ 2188940 w 2810446"/>
              <a:gd name="connsiteY26669" fmla="*/ 290608 h 1405699"/>
              <a:gd name="connsiteX26670" fmla="*/ 2195132 w 2810446"/>
              <a:gd name="connsiteY26670" fmla="*/ 302228 h 1405699"/>
              <a:gd name="connsiteX26671" fmla="*/ 2198275 w 2810446"/>
              <a:gd name="connsiteY26671" fmla="*/ 299085 h 1405699"/>
              <a:gd name="connsiteX26672" fmla="*/ 2195132 w 2810446"/>
              <a:gd name="connsiteY26672" fmla="*/ 295942 h 1405699"/>
              <a:gd name="connsiteX26673" fmla="*/ 2191988 w 2810446"/>
              <a:gd name="connsiteY26673" fmla="*/ 299085 h 1405699"/>
              <a:gd name="connsiteX26674" fmla="*/ 2195132 w 2810446"/>
              <a:gd name="connsiteY26674" fmla="*/ 302228 h 1405699"/>
              <a:gd name="connsiteX26675" fmla="*/ 2201132 w 2810446"/>
              <a:gd name="connsiteY26675" fmla="*/ 314039 h 1405699"/>
              <a:gd name="connsiteX26676" fmla="*/ 2204276 w 2810446"/>
              <a:gd name="connsiteY26676" fmla="*/ 310896 h 1405699"/>
              <a:gd name="connsiteX26677" fmla="*/ 2201132 w 2810446"/>
              <a:gd name="connsiteY26677" fmla="*/ 307753 h 1405699"/>
              <a:gd name="connsiteX26678" fmla="*/ 2197989 w 2810446"/>
              <a:gd name="connsiteY26678" fmla="*/ 310896 h 1405699"/>
              <a:gd name="connsiteX26679" fmla="*/ 2201132 w 2810446"/>
              <a:gd name="connsiteY26679" fmla="*/ 314039 h 1405699"/>
              <a:gd name="connsiteX26680" fmla="*/ 2206943 w 2810446"/>
              <a:gd name="connsiteY26680" fmla="*/ 325946 h 1405699"/>
              <a:gd name="connsiteX26681" fmla="*/ 2210086 w 2810446"/>
              <a:gd name="connsiteY26681" fmla="*/ 322802 h 1405699"/>
              <a:gd name="connsiteX26682" fmla="*/ 2206943 w 2810446"/>
              <a:gd name="connsiteY26682" fmla="*/ 319659 h 1405699"/>
              <a:gd name="connsiteX26683" fmla="*/ 2203799 w 2810446"/>
              <a:gd name="connsiteY26683" fmla="*/ 322802 h 1405699"/>
              <a:gd name="connsiteX26684" fmla="*/ 2206943 w 2810446"/>
              <a:gd name="connsiteY26684" fmla="*/ 325946 h 1405699"/>
              <a:gd name="connsiteX26685" fmla="*/ 2212658 w 2810446"/>
              <a:gd name="connsiteY26685" fmla="*/ 337852 h 1405699"/>
              <a:gd name="connsiteX26686" fmla="*/ 2215801 w 2810446"/>
              <a:gd name="connsiteY26686" fmla="*/ 334709 h 1405699"/>
              <a:gd name="connsiteX26687" fmla="*/ 2212658 w 2810446"/>
              <a:gd name="connsiteY26687" fmla="*/ 331565 h 1405699"/>
              <a:gd name="connsiteX26688" fmla="*/ 2209514 w 2810446"/>
              <a:gd name="connsiteY26688" fmla="*/ 334709 h 1405699"/>
              <a:gd name="connsiteX26689" fmla="*/ 2212658 w 2810446"/>
              <a:gd name="connsiteY26689" fmla="*/ 337852 h 1405699"/>
              <a:gd name="connsiteX26690" fmla="*/ 2218087 w 2810446"/>
              <a:gd name="connsiteY26690" fmla="*/ 349949 h 1405699"/>
              <a:gd name="connsiteX26691" fmla="*/ 2221230 w 2810446"/>
              <a:gd name="connsiteY26691" fmla="*/ 346805 h 1405699"/>
              <a:gd name="connsiteX26692" fmla="*/ 2218087 w 2810446"/>
              <a:gd name="connsiteY26692" fmla="*/ 343662 h 1405699"/>
              <a:gd name="connsiteX26693" fmla="*/ 2214944 w 2810446"/>
              <a:gd name="connsiteY26693" fmla="*/ 346805 h 1405699"/>
              <a:gd name="connsiteX26694" fmla="*/ 2218087 w 2810446"/>
              <a:gd name="connsiteY26694" fmla="*/ 349949 h 1405699"/>
              <a:gd name="connsiteX26695" fmla="*/ 2223421 w 2810446"/>
              <a:gd name="connsiteY26695" fmla="*/ 362045 h 1405699"/>
              <a:gd name="connsiteX26696" fmla="*/ 2226564 w 2810446"/>
              <a:gd name="connsiteY26696" fmla="*/ 358902 h 1405699"/>
              <a:gd name="connsiteX26697" fmla="*/ 2223421 w 2810446"/>
              <a:gd name="connsiteY26697" fmla="*/ 355759 h 1405699"/>
              <a:gd name="connsiteX26698" fmla="*/ 2220278 w 2810446"/>
              <a:gd name="connsiteY26698" fmla="*/ 358902 h 1405699"/>
              <a:gd name="connsiteX26699" fmla="*/ 2223421 w 2810446"/>
              <a:gd name="connsiteY26699" fmla="*/ 362045 h 1405699"/>
              <a:gd name="connsiteX26700" fmla="*/ 2228469 w 2810446"/>
              <a:gd name="connsiteY26700" fmla="*/ 374237 h 1405699"/>
              <a:gd name="connsiteX26701" fmla="*/ 2231612 w 2810446"/>
              <a:gd name="connsiteY26701" fmla="*/ 371094 h 1405699"/>
              <a:gd name="connsiteX26702" fmla="*/ 2228469 w 2810446"/>
              <a:gd name="connsiteY26702" fmla="*/ 367951 h 1405699"/>
              <a:gd name="connsiteX26703" fmla="*/ 2225326 w 2810446"/>
              <a:gd name="connsiteY26703" fmla="*/ 371094 h 1405699"/>
              <a:gd name="connsiteX26704" fmla="*/ 2228469 w 2810446"/>
              <a:gd name="connsiteY26704" fmla="*/ 374237 h 1405699"/>
              <a:gd name="connsiteX26705" fmla="*/ 2233422 w 2810446"/>
              <a:gd name="connsiteY26705" fmla="*/ 386525 h 1405699"/>
              <a:gd name="connsiteX26706" fmla="*/ 2236565 w 2810446"/>
              <a:gd name="connsiteY26706" fmla="*/ 383381 h 1405699"/>
              <a:gd name="connsiteX26707" fmla="*/ 2233422 w 2810446"/>
              <a:gd name="connsiteY26707" fmla="*/ 380238 h 1405699"/>
              <a:gd name="connsiteX26708" fmla="*/ 2230279 w 2810446"/>
              <a:gd name="connsiteY26708" fmla="*/ 383381 h 1405699"/>
              <a:gd name="connsiteX26709" fmla="*/ 2233422 w 2810446"/>
              <a:gd name="connsiteY26709" fmla="*/ 386525 h 1405699"/>
              <a:gd name="connsiteX26710" fmla="*/ 2238185 w 2810446"/>
              <a:gd name="connsiteY26710" fmla="*/ 398907 h 1405699"/>
              <a:gd name="connsiteX26711" fmla="*/ 2241328 w 2810446"/>
              <a:gd name="connsiteY26711" fmla="*/ 395764 h 1405699"/>
              <a:gd name="connsiteX26712" fmla="*/ 2238185 w 2810446"/>
              <a:gd name="connsiteY26712" fmla="*/ 392621 h 1405699"/>
              <a:gd name="connsiteX26713" fmla="*/ 2235041 w 2810446"/>
              <a:gd name="connsiteY26713" fmla="*/ 395764 h 1405699"/>
              <a:gd name="connsiteX26714" fmla="*/ 2238185 w 2810446"/>
              <a:gd name="connsiteY26714" fmla="*/ 398907 h 1405699"/>
              <a:gd name="connsiteX26715" fmla="*/ 2242757 w 2810446"/>
              <a:gd name="connsiteY26715" fmla="*/ 411290 h 1405699"/>
              <a:gd name="connsiteX26716" fmla="*/ 2245900 w 2810446"/>
              <a:gd name="connsiteY26716" fmla="*/ 408146 h 1405699"/>
              <a:gd name="connsiteX26717" fmla="*/ 2242757 w 2810446"/>
              <a:gd name="connsiteY26717" fmla="*/ 405003 h 1405699"/>
              <a:gd name="connsiteX26718" fmla="*/ 2239613 w 2810446"/>
              <a:gd name="connsiteY26718" fmla="*/ 408146 h 1405699"/>
              <a:gd name="connsiteX26719" fmla="*/ 2242757 w 2810446"/>
              <a:gd name="connsiteY26719" fmla="*/ 411290 h 1405699"/>
              <a:gd name="connsiteX26720" fmla="*/ 2247043 w 2810446"/>
              <a:gd name="connsiteY26720" fmla="*/ 423767 h 1405699"/>
              <a:gd name="connsiteX26721" fmla="*/ 2250186 w 2810446"/>
              <a:gd name="connsiteY26721" fmla="*/ 420624 h 1405699"/>
              <a:gd name="connsiteX26722" fmla="*/ 2247043 w 2810446"/>
              <a:gd name="connsiteY26722" fmla="*/ 417481 h 1405699"/>
              <a:gd name="connsiteX26723" fmla="*/ 2243900 w 2810446"/>
              <a:gd name="connsiteY26723" fmla="*/ 420624 h 1405699"/>
              <a:gd name="connsiteX26724" fmla="*/ 2247043 w 2810446"/>
              <a:gd name="connsiteY26724" fmla="*/ 423767 h 1405699"/>
              <a:gd name="connsiteX26725" fmla="*/ 2251234 w 2810446"/>
              <a:gd name="connsiteY26725" fmla="*/ 436340 h 1405699"/>
              <a:gd name="connsiteX26726" fmla="*/ 2254377 w 2810446"/>
              <a:gd name="connsiteY26726" fmla="*/ 433197 h 1405699"/>
              <a:gd name="connsiteX26727" fmla="*/ 2251234 w 2810446"/>
              <a:gd name="connsiteY26727" fmla="*/ 430054 h 1405699"/>
              <a:gd name="connsiteX26728" fmla="*/ 2248091 w 2810446"/>
              <a:gd name="connsiteY26728" fmla="*/ 433197 h 1405699"/>
              <a:gd name="connsiteX26729" fmla="*/ 2251234 w 2810446"/>
              <a:gd name="connsiteY26729" fmla="*/ 436340 h 1405699"/>
              <a:gd name="connsiteX26730" fmla="*/ 2255234 w 2810446"/>
              <a:gd name="connsiteY26730" fmla="*/ 448913 h 1405699"/>
              <a:gd name="connsiteX26731" fmla="*/ 2258378 w 2810446"/>
              <a:gd name="connsiteY26731" fmla="*/ 445770 h 1405699"/>
              <a:gd name="connsiteX26732" fmla="*/ 2255234 w 2810446"/>
              <a:gd name="connsiteY26732" fmla="*/ 442627 h 1405699"/>
              <a:gd name="connsiteX26733" fmla="*/ 2252091 w 2810446"/>
              <a:gd name="connsiteY26733" fmla="*/ 445770 h 1405699"/>
              <a:gd name="connsiteX26734" fmla="*/ 2255234 w 2810446"/>
              <a:gd name="connsiteY26734" fmla="*/ 448913 h 1405699"/>
              <a:gd name="connsiteX26735" fmla="*/ 2259044 w 2810446"/>
              <a:gd name="connsiteY26735" fmla="*/ 461582 h 1405699"/>
              <a:gd name="connsiteX26736" fmla="*/ 2262188 w 2810446"/>
              <a:gd name="connsiteY26736" fmla="*/ 458438 h 1405699"/>
              <a:gd name="connsiteX26737" fmla="*/ 2259044 w 2810446"/>
              <a:gd name="connsiteY26737" fmla="*/ 455295 h 1405699"/>
              <a:gd name="connsiteX26738" fmla="*/ 2255901 w 2810446"/>
              <a:gd name="connsiteY26738" fmla="*/ 458438 h 1405699"/>
              <a:gd name="connsiteX26739" fmla="*/ 2259044 w 2810446"/>
              <a:gd name="connsiteY26739" fmla="*/ 461582 h 1405699"/>
              <a:gd name="connsiteX26740" fmla="*/ 2262664 w 2810446"/>
              <a:gd name="connsiteY26740" fmla="*/ 474345 h 1405699"/>
              <a:gd name="connsiteX26741" fmla="*/ 2265807 w 2810446"/>
              <a:gd name="connsiteY26741" fmla="*/ 471202 h 1405699"/>
              <a:gd name="connsiteX26742" fmla="*/ 2262664 w 2810446"/>
              <a:gd name="connsiteY26742" fmla="*/ 468059 h 1405699"/>
              <a:gd name="connsiteX26743" fmla="*/ 2259521 w 2810446"/>
              <a:gd name="connsiteY26743" fmla="*/ 471202 h 1405699"/>
              <a:gd name="connsiteX26744" fmla="*/ 2262664 w 2810446"/>
              <a:gd name="connsiteY26744" fmla="*/ 474345 h 1405699"/>
              <a:gd name="connsiteX26745" fmla="*/ 2266093 w 2810446"/>
              <a:gd name="connsiteY26745" fmla="*/ 487109 h 1405699"/>
              <a:gd name="connsiteX26746" fmla="*/ 2269236 w 2810446"/>
              <a:gd name="connsiteY26746" fmla="*/ 483965 h 1405699"/>
              <a:gd name="connsiteX26747" fmla="*/ 2266093 w 2810446"/>
              <a:gd name="connsiteY26747" fmla="*/ 480822 h 1405699"/>
              <a:gd name="connsiteX26748" fmla="*/ 2262950 w 2810446"/>
              <a:gd name="connsiteY26748" fmla="*/ 483965 h 1405699"/>
              <a:gd name="connsiteX26749" fmla="*/ 2266093 w 2810446"/>
              <a:gd name="connsiteY26749" fmla="*/ 487109 h 1405699"/>
              <a:gd name="connsiteX26750" fmla="*/ 2269331 w 2810446"/>
              <a:gd name="connsiteY26750" fmla="*/ 499967 h 1405699"/>
              <a:gd name="connsiteX26751" fmla="*/ 2272475 w 2810446"/>
              <a:gd name="connsiteY26751" fmla="*/ 496824 h 1405699"/>
              <a:gd name="connsiteX26752" fmla="*/ 2269331 w 2810446"/>
              <a:gd name="connsiteY26752" fmla="*/ 493681 h 1405699"/>
              <a:gd name="connsiteX26753" fmla="*/ 2266188 w 2810446"/>
              <a:gd name="connsiteY26753" fmla="*/ 496824 h 1405699"/>
              <a:gd name="connsiteX26754" fmla="*/ 2269331 w 2810446"/>
              <a:gd name="connsiteY26754" fmla="*/ 499967 h 1405699"/>
              <a:gd name="connsiteX26755" fmla="*/ 2272379 w 2810446"/>
              <a:gd name="connsiteY26755" fmla="*/ 512826 h 1405699"/>
              <a:gd name="connsiteX26756" fmla="*/ 2275523 w 2810446"/>
              <a:gd name="connsiteY26756" fmla="*/ 509683 h 1405699"/>
              <a:gd name="connsiteX26757" fmla="*/ 2272379 w 2810446"/>
              <a:gd name="connsiteY26757" fmla="*/ 506540 h 1405699"/>
              <a:gd name="connsiteX26758" fmla="*/ 2269236 w 2810446"/>
              <a:gd name="connsiteY26758" fmla="*/ 509683 h 1405699"/>
              <a:gd name="connsiteX26759" fmla="*/ 2272379 w 2810446"/>
              <a:gd name="connsiteY26759" fmla="*/ 512826 h 1405699"/>
              <a:gd name="connsiteX26760" fmla="*/ 2275237 w 2810446"/>
              <a:gd name="connsiteY26760" fmla="*/ 525780 h 1405699"/>
              <a:gd name="connsiteX26761" fmla="*/ 2278380 w 2810446"/>
              <a:gd name="connsiteY26761" fmla="*/ 522637 h 1405699"/>
              <a:gd name="connsiteX26762" fmla="*/ 2275237 w 2810446"/>
              <a:gd name="connsiteY26762" fmla="*/ 519494 h 1405699"/>
              <a:gd name="connsiteX26763" fmla="*/ 2272094 w 2810446"/>
              <a:gd name="connsiteY26763" fmla="*/ 522637 h 1405699"/>
              <a:gd name="connsiteX26764" fmla="*/ 2275237 w 2810446"/>
              <a:gd name="connsiteY26764" fmla="*/ 525780 h 1405699"/>
              <a:gd name="connsiteX26765" fmla="*/ 2277904 w 2810446"/>
              <a:gd name="connsiteY26765" fmla="*/ 538734 h 1405699"/>
              <a:gd name="connsiteX26766" fmla="*/ 2281047 w 2810446"/>
              <a:gd name="connsiteY26766" fmla="*/ 535591 h 1405699"/>
              <a:gd name="connsiteX26767" fmla="*/ 2277904 w 2810446"/>
              <a:gd name="connsiteY26767" fmla="*/ 532448 h 1405699"/>
              <a:gd name="connsiteX26768" fmla="*/ 2274761 w 2810446"/>
              <a:gd name="connsiteY26768" fmla="*/ 535591 h 1405699"/>
              <a:gd name="connsiteX26769" fmla="*/ 2277904 w 2810446"/>
              <a:gd name="connsiteY26769" fmla="*/ 538734 h 1405699"/>
              <a:gd name="connsiteX26770" fmla="*/ 2280285 w 2810446"/>
              <a:gd name="connsiteY26770" fmla="*/ 551688 h 1405699"/>
              <a:gd name="connsiteX26771" fmla="*/ 2283428 w 2810446"/>
              <a:gd name="connsiteY26771" fmla="*/ 548545 h 1405699"/>
              <a:gd name="connsiteX26772" fmla="*/ 2280285 w 2810446"/>
              <a:gd name="connsiteY26772" fmla="*/ 545402 h 1405699"/>
              <a:gd name="connsiteX26773" fmla="*/ 2277142 w 2810446"/>
              <a:gd name="connsiteY26773" fmla="*/ 548545 h 1405699"/>
              <a:gd name="connsiteX26774" fmla="*/ 2280285 w 2810446"/>
              <a:gd name="connsiteY26774" fmla="*/ 551688 h 1405699"/>
              <a:gd name="connsiteX26775" fmla="*/ 2282571 w 2810446"/>
              <a:gd name="connsiteY26775" fmla="*/ 564737 h 1405699"/>
              <a:gd name="connsiteX26776" fmla="*/ 2285714 w 2810446"/>
              <a:gd name="connsiteY26776" fmla="*/ 561594 h 1405699"/>
              <a:gd name="connsiteX26777" fmla="*/ 2282571 w 2810446"/>
              <a:gd name="connsiteY26777" fmla="*/ 558451 h 1405699"/>
              <a:gd name="connsiteX26778" fmla="*/ 2279428 w 2810446"/>
              <a:gd name="connsiteY26778" fmla="*/ 561594 h 1405699"/>
              <a:gd name="connsiteX26779" fmla="*/ 2282571 w 2810446"/>
              <a:gd name="connsiteY26779" fmla="*/ 564737 h 1405699"/>
              <a:gd name="connsiteX26780" fmla="*/ 2284667 w 2810446"/>
              <a:gd name="connsiteY26780" fmla="*/ 577787 h 1405699"/>
              <a:gd name="connsiteX26781" fmla="*/ 2287810 w 2810446"/>
              <a:gd name="connsiteY26781" fmla="*/ 574643 h 1405699"/>
              <a:gd name="connsiteX26782" fmla="*/ 2284667 w 2810446"/>
              <a:gd name="connsiteY26782" fmla="*/ 571500 h 1405699"/>
              <a:gd name="connsiteX26783" fmla="*/ 2281523 w 2810446"/>
              <a:gd name="connsiteY26783" fmla="*/ 574643 h 1405699"/>
              <a:gd name="connsiteX26784" fmla="*/ 2284667 w 2810446"/>
              <a:gd name="connsiteY26784" fmla="*/ 577787 h 1405699"/>
              <a:gd name="connsiteX26785" fmla="*/ 2286572 w 2810446"/>
              <a:gd name="connsiteY26785" fmla="*/ 590931 h 1405699"/>
              <a:gd name="connsiteX26786" fmla="*/ 2289715 w 2810446"/>
              <a:gd name="connsiteY26786" fmla="*/ 587788 h 1405699"/>
              <a:gd name="connsiteX26787" fmla="*/ 2286572 w 2810446"/>
              <a:gd name="connsiteY26787" fmla="*/ 584645 h 1405699"/>
              <a:gd name="connsiteX26788" fmla="*/ 2283428 w 2810446"/>
              <a:gd name="connsiteY26788" fmla="*/ 587788 h 1405699"/>
              <a:gd name="connsiteX26789" fmla="*/ 2286572 w 2810446"/>
              <a:gd name="connsiteY26789" fmla="*/ 590931 h 1405699"/>
              <a:gd name="connsiteX26790" fmla="*/ 2288191 w 2810446"/>
              <a:gd name="connsiteY26790" fmla="*/ 603980 h 1405699"/>
              <a:gd name="connsiteX26791" fmla="*/ 2291334 w 2810446"/>
              <a:gd name="connsiteY26791" fmla="*/ 600837 h 1405699"/>
              <a:gd name="connsiteX26792" fmla="*/ 2288191 w 2810446"/>
              <a:gd name="connsiteY26792" fmla="*/ 597694 h 1405699"/>
              <a:gd name="connsiteX26793" fmla="*/ 2285048 w 2810446"/>
              <a:gd name="connsiteY26793" fmla="*/ 600837 h 1405699"/>
              <a:gd name="connsiteX26794" fmla="*/ 2288191 w 2810446"/>
              <a:gd name="connsiteY26794" fmla="*/ 603980 h 1405699"/>
              <a:gd name="connsiteX26795" fmla="*/ 2289715 w 2810446"/>
              <a:gd name="connsiteY26795" fmla="*/ 617125 h 1405699"/>
              <a:gd name="connsiteX26796" fmla="*/ 2292858 w 2810446"/>
              <a:gd name="connsiteY26796" fmla="*/ 613982 h 1405699"/>
              <a:gd name="connsiteX26797" fmla="*/ 2289715 w 2810446"/>
              <a:gd name="connsiteY26797" fmla="*/ 610838 h 1405699"/>
              <a:gd name="connsiteX26798" fmla="*/ 2286572 w 2810446"/>
              <a:gd name="connsiteY26798" fmla="*/ 613982 h 1405699"/>
              <a:gd name="connsiteX26799" fmla="*/ 2289715 w 2810446"/>
              <a:gd name="connsiteY26799" fmla="*/ 617125 h 1405699"/>
              <a:gd name="connsiteX26800" fmla="*/ 2290953 w 2810446"/>
              <a:gd name="connsiteY26800" fmla="*/ 630365 h 1405699"/>
              <a:gd name="connsiteX26801" fmla="*/ 2294096 w 2810446"/>
              <a:gd name="connsiteY26801" fmla="*/ 627221 h 1405699"/>
              <a:gd name="connsiteX26802" fmla="*/ 2290953 w 2810446"/>
              <a:gd name="connsiteY26802" fmla="*/ 624078 h 1405699"/>
              <a:gd name="connsiteX26803" fmla="*/ 2287810 w 2810446"/>
              <a:gd name="connsiteY26803" fmla="*/ 627221 h 1405699"/>
              <a:gd name="connsiteX26804" fmla="*/ 2290953 w 2810446"/>
              <a:gd name="connsiteY26804" fmla="*/ 630365 h 1405699"/>
              <a:gd name="connsiteX26805" fmla="*/ 2297525 w 2810446"/>
              <a:gd name="connsiteY26805" fmla="*/ 854488 h 1405699"/>
              <a:gd name="connsiteX26806" fmla="*/ 2300669 w 2810446"/>
              <a:gd name="connsiteY26806" fmla="*/ 851345 h 1405699"/>
              <a:gd name="connsiteX26807" fmla="*/ 2297525 w 2810446"/>
              <a:gd name="connsiteY26807" fmla="*/ 848201 h 1405699"/>
              <a:gd name="connsiteX26808" fmla="*/ 2294382 w 2810446"/>
              <a:gd name="connsiteY26808" fmla="*/ 851345 h 1405699"/>
              <a:gd name="connsiteX26809" fmla="*/ 2297525 w 2810446"/>
              <a:gd name="connsiteY26809" fmla="*/ 854488 h 1405699"/>
              <a:gd name="connsiteX26810" fmla="*/ 2295335 w 2810446"/>
              <a:gd name="connsiteY26810" fmla="*/ 867537 h 1405699"/>
              <a:gd name="connsiteX26811" fmla="*/ 2298478 w 2810446"/>
              <a:gd name="connsiteY26811" fmla="*/ 864394 h 1405699"/>
              <a:gd name="connsiteX26812" fmla="*/ 2295335 w 2810446"/>
              <a:gd name="connsiteY26812" fmla="*/ 861251 h 1405699"/>
              <a:gd name="connsiteX26813" fmla="*/ 2292191 w 2810446"/>
              <a:gd name="connsiteY26813" fmla="*/ 864394 h 1405699"/>
              <a:gd name="connsiteX26814" fmla="*/ 2295335 w 2810446"/>
              <a:gd name="connsiteY26814" fmla="*/ 867537 h 1405699"/>
              <a:gd name="connsiteX26815" fmla="*/ 2290286 w 2810446"/>
              <a:gd name="connsiteY26815" fmla="*/ 893445 h 1405699"/>
              <a:gd name="connsiteX26816" fmla="*/ 2293430 w 2810446"/>
              <a:gd name="connsiteY26816" fmla="*/ 890302 h 1405699"/>
              <a:gd name="connsiteX26817" fmla="*/ 2290286 w 2810446"/>
              <a:gd name="connsiteY26817" fmla="*/ 887159 h 1405699"/>
              <a:gd name="connsiteX26818" fmla="*/ 2287143 w 2810446"/>
              <a:gd name="connsiteY26818" fmla="*/ 890302 h 1405699"/>
              <a:gd name="connsiteX26819" fmla="*/ 2290286 w 2810446"/>
              <a:gd name="connsiteY26819" fmla="*/ 893445 h 1405699"/>
              <a:gd name="connsiteX26820" fmla="*/ 2281333 w 2810446"/>
              <a:gd name="connsiteY26820" fmla="*/ 932117 h 1405699"/>
              <a:gd name="connsiteX26821" fmla="*/ 2284476 w 2810446"/>
              <a:gd name="connsiteY26821" fmla="*/ 928973 h 1405699"/>
              <a:gd name="connsiteX26822" fmla="*/ 2281333 w 2810446"/>
              <a:gd name="connsiteY26822" fmla="*/ 925830 h 1405699"/>
              <a:gd name="connsiteX26823" fmla="*/ 2278190 w 2810446"/>
              <a:gd name="connsiteY26823" fmla="*/ 928973 h 1405699"/>
              <a:gd name="connsiteX26824" fmla="*/ 2281333 w 2810446"/>
              <a:gd name="connsiteY26824" fmla="*/ 932117 h 1405699"/>
              <a:gd name="connsiteX26825" fmla="*/ 2270665 w 2810446"/>
              <a:gd name="connsiteY26825" fmla="*/ 970312 h 1405699"/>
              <a:gd name="connsiteX26826" fmla="*/ 2273808 w 2810446"/>
              <a:gd name="connsiteY26826" fmla="*/ 967169 h 1405699"/>
              <a:gd name="connsiteX26827" fmla="*/ 2270665 w 2810446"/>
              <a:gd name="connsiteY26827" fmla="*/ 964025 h 1405699"/>
              <a:gd name="connsiteX26828" fmla="*/ 2267522 w 2810446"/>
              <a:gd name="connsiteY26828" fmla="*/ 967169 h 1405699"/>
              <a:gd name="connsiteX26829" fmla="*/ 2270665 w 2810446"/>
              <a:gd name="connsiteY26829" fmla="*/ 970312 h 1405699"/>
              <a:gd name="connsiteX26830" fmla="*/ 2266664 w 2810446"/>
              <a:gd name="connsiteY26830" fmla="*/ 982980 h 1405699"/>
              <a:gd name="connsiteX26831" fmla="*/ 2269808 w 2810446"/>
              <a:gd name="connsiteY26831" fmla="*/ 979837 h 1405699"/>
              <a:gd name="connsiteX26832" fmla="*/ 2266664 w 2810446"/>
              <a:gd name="connsiteY26832" fmla="*/ 976694 h 1405699"/>
              <a:gd name="connsiteX26833" fmla="*/ 2263521 w 2810446"/>
              <a:gd name="connsiteY26833" fmla="*/ 979837 h 1405699"/>
              <a:gd name="connsiteX26834" fmla="*/ 2266664 w 2810446"/>
              <a:gd name="connsiteY26834" fmla="*/ 982980 h 1405699"/>
              <a:gd name="connsiteX26835" fmla="*/ 2239232 w 2810446"/>
              <a:gd name="connsiteY26835" fmla="*/ 1057466 h 1405699"/>
              <a:gd name="connsiteX26836" fmla="*/ 2242376 w 2810446"/>
              <a:gd name="connsiteY26836" fmla="*/ 1054322 h 1405699"/>
              <a:gd name="connsiteX26837" fmla="*/ 2239232 w 2810446"/>
              <a:gd name="connsiteY26837" fmla="*/ 1051179 h 1405699"/>
              <a:gd name="connsiteX26838" fmla="*/ 2236089 w 2810446"/>
              <a:gd name="connsiteY26838" fmla="*/ 1054322 h 1405699"/>
              <a:gd name="connsiteX26839" fmla="*/ 2239232 w 2810446"/>
              <a:gd name="connsiteY26839" fmla="*/ 1057466 h 1405699"/>
              <a:gd name="connsiteX26840" fmla="*/ 2234089 w 2810446"/>
              <a:gd name="connsiteY26840" fmla="*/ 1069562 h 1405699"/>
              <a:gd name="connsiteX26841" fmla="*/ 2237232 w 2810446"/>
              <a:gd name="connsiteY26841" fmla="*/ 1066419 h 1405699"/>
              <a:gd name="connsiteX26842" fmla="*/ 2234089 w 2810446"/>
              <a:gd name="connsiteY26842" fmla="*/ 1063276 h 1405699"/>
              <a:gd name="connsiteX26843" fmla="*/ 2230946 w 2810446"/>
              <a:gd name="connsiteY26843" fmla="*/ 1066419 h 1405699"/>
              <a:gd name="connsiteX26844" fmla="*/ 2234089 w 2810446"/>
              <a:gd name="connsiteY26844" fmla="*/ 1069562 h 1405699"/>
              <a:gd name="connsiteX26845" fmla="*/ 2228660 w 2810446"/>
              <a:gd name="connsiteY26845" fmla="*/ 1081659 h 1405699"/>
              <a:gd name="connsiteX26846" fmla="*/ 2231803 w 2810446"/>
              <a:gd name="connsiteY26846" fmla="*/ 1078516 h 1405699"/>
              <a:gd name="connsiteX26847" fmla="*/ 2228660 w 2810446"/>
              <a:gd name="connsiteY26847" fmla="*/ 1075373 h 1405699"/>
              <a:gd name="connsiteX26848" fmla="*/ 2225516 w 2810446"/>
              <a:gd name="connsiteY26848" fmla="*/ 1078516 h 1405699"/>
              <a:gd name="connsiteX26849" fmla="*/ 2228660 w 2810446"/>
              <a:gd name="connsiteY26849" fmla="*/ 1081659 h 1405699"/>
              <a:gd name="connsiteX26850" fmla="*/ 2223135 w 2810446"/>
              <a:gd name="connsiteY26850" fmla="*/ 1093661 h 1405699"/>
              <a:gd name="connsiteX26851" fmla="*/ 2226278 w 2810446"/>
              <a:gd name="connsiteY26851" fmla="*/ 1090517 h 1405699"/>
              <a:gd name="connsiteX26852" fmla="*/ 2223135 w 2810446"/>
              <a:gd name="connsiteY26852" fmla="*/ 1087374 h 1405699"/>
              <a:gd name="connsiteX26853" fmla="*/ 2219992 w 2810446"/>
              <a:gd name="connsiteY26853" fmla="*/ 1090517 h 1405699"/>
              <a:gd name="connsiteX26854" fmla="*/ 2223135 w 2810446"/>
              <a:gd name="connsiteY26854" fmla="*/ 1093661 h 1405699"/>
              <a:gd name="connsiteX26855" fmla="*/ 2217325 w 2810446"/>
              <a:gd name="connsiteY26855" fmla="*/ 1105567 h 1405699"/>
              <a:gd name="connsiteX26856" fmla="*/ 2220468 w 2810446"/>
              <a:gd name="connsiteY26856" fmla="*/ 1102424 h 1405699"/>
              <a:gd name="connsiteX26857" fmla="*/ 2217325 w 2810446"/>
              <a:gd name="connsiteY26857" fmla="*/ 1099280 h 1405699"/>
              <a:gd name="connsiteX26858" fmla="*/ 2214182 w 2810446"/>
              <a:gd name="connsiteY26858" fmla="*/ 1102424 h 1405699"/>
              <a:gd name="connsiteX26859" fmla="*/ 2217325 w 2810446"/>
              <a:gd name="connsiteY26859" fmla="*/ 1105567 h 1405699"/>
              <a:gd name="connsiteX26860" fmla="*/ 2211419 w 2810446"/>
              <a:gd name="connsiteY26860" fmla="*/ 1117473 h 1405699"/>
              <a:gd name="connsiteX26861" fmla="*/ 2214563 w 2810446"/>
              <a:gd name="connsiteY26861" fmla="*/ 1114330 h 1405699"/>
              <a:gd name="connsiteX26862" fmla="*/ 2211419 w 2810446"/>
              <a:gd name="connsiteY26862" fmla="*/ 1111187 h 1405699"/>
              <a:gd name="connsiteX26863" fmla="*/ 2208276 w 2810446"/>
              <a:gd name="connsiteY26863" fmla="*/ 1114330 h 1405699"/>
              <a:gd name="connsiteX26864" fmla="*/ 2211419 w 2810446"/>
              <a:gd name="connsiteY26864" fmla="*/ 1117473 h 1405699"/>
              <a:gd name="connsiteX26865" fmla="*/ 2205323 w 2810446"/>
              <a:gd name="connsiteY26865" fmla="*/ 1129189 h 1405699"/>
              <a:gd name="connsiteX26866" fmla="*/ 2208467 w 2810446"/>
              <a:gd name="connsiteY26866" fmla="*/ 1126046 h 1405699"/>
              <a:gd name="connsiteX26867" fmla="*/ 2205323 w 2810446"/>
              <a:gd name="connsiteY26867" fmla="*/ 1122902 h 1405699"/>
              <a:gd name="connsiteX26868" fmla="*/ 2202180 w 2810446"/>
              <a:gd name="connsiteY26868" fmla="*/ 1126046 h 1405699"/>
              <a:gd name="connsiteX26869" fmla="*/ 2205323 w 2810446"/>
              <a:gd name="connsiteY26869" fmla="*/ 1129189 h 1405699"/>
              <a:gd name="connsiteX26870" fmla="*/ 2199132 w 2810446"/>
              <a:gd name="connsiteY26870" fmla="*/ 1140809 h 1405699"/>
              <a:gd name="connsiteX26871" fmla="*/ 2202275 w 2810446"/>
              <a:gd name="connsiteY26871" fmla="*/ 1137666 h 1405699"/>
              <a:gd name="connsiteX26872" fmla="*/ 2199132 w 2810446"/>
              <a:gd name="connsiteY26872" fmla="*/ 1134523 h 1405699"/>
              <a:gd name="connsiteX26873" fmla="*/ 2195989 w 2810446"/>
              <a:gd name="connsiteY26873" fmla="*/ 1137666 h 1405699"/>
              <a:gd name="connsiteX26874" fmla="*/ 2199132 w 2810446"/>
              <a:gd name="connsiteY26874" fmla="*/ 1140809 h 1405699"/>
              <a:gd name="connsiteX26875" fmla="*/ 814292 w 2810446"/>
              <a:gd name="connsiteY26875" fmla="*/ 1382649 h 1405699"/>
              <a:gd name="connsiteX26876" fmla="*/ 817436 w 2810446"/>
              <a:gd name="connsiteY26876" fmla="*/ 1379506 h 1405699"/>
              <a:gd name="connsiteX26877" fmla="*/ 814292 w 2810446"/>
              <a:gd name="connsiteY26877" fmla="*/ 1376363 h 1405699"/>
              <a:gd name="connsiteX26878" fmla="*/ 811149 w 2810446"/>
              <a:gd name="connsiteY26878" fmla="*/ 1379506 h 1405699"/>
              <a:gd name="connsiteX26879" fmla="*/ 814292 w 2810446"/>
              <a:gd name="connsiteY26879" fmla="*/ 1382649 h 1405699"/>
              <a:gd name="connsiteX26880" fmla="*/ 785241 w 2810446"/>
              <a:gd name="connsiteY26880" fmla="*/ 1355693 h 1405699"/>
              <a:gd name="connsiteX26881" fmla="*/ 788384 w 2810446"/>
              <a:gd name="connsiteY26881" fmla="*/ 1352550 h 1405699"/>
              <a:gd name="connsiteX26882" fmla="*/ 785241 w 2810446"/>
              <a:gd name="connsiteY26882" fmla="*/ 1349407 h 1405699"/>
              <a:gd name="connsiteX26883" fmla="*/ 782098 w 2810446"/>
              <a:gd name="connsiteY26883" fmla="*/ 1352550 h 1405699"/>
              <a:gd name="connsiteX26884" fmla="*/ 785241 w 2810446"/>
              <a:gd name="connsiteY26884" fmla="*/ 1355693 h 1405699"/>
              <a:gd name="connsiteX26885" fmla="*/ 775811 w 2810446"/>
              <a:gd name="connsiteY26885" fmla="*/ 1346454 h 1405699"/>
              <a:gd name="connsiteX26886" fmla="*/ 778955 w 2810446"/>
              <a:gd name="connsiteY26886" fmla="*/ 1343311 h 1405699"/>
              <a:gd name="connsiteX26887" fmla="*/ 775811 w 2810446"/>
              <a:gd name="connsiteY26887" fmla="*/ 1340168 h 1405699"/>
              <a:gd name="connsiteX26888" fmla="*/ 772668 w 2810446"/>
              <a:gd name="connsiteY26888" fmla="*/ 1343311 h 1405699"/>
              <a:gd name="connsiteX26889" fmla="*/ 775811 w 2810446"/>
              <a:gd name="connsiteY26889" fmla="*/ 1346454 h 1405699"/>
              <a:gd name="connsiteX26890" fmla="*/ 766477 w 2810446"/>
              <a:gd name="connsiteY26890" fmla="*/ 1337024 h 1405699"/>
              <a:gd name="connsiteX26891" fmla="*/ 769620 w 2810446"/>
              <a:gd name="connsiteY26891" fmla="*/ 1333881 h 1405699"/>
              <a:gd name="connsiteX26892" fmla="*/ 766477 w 2810446"/>
              <a:gd name="connsiteY26892" fmla="*/ 1330738 h 1405699"/>
              <a:gd name="connsiteX26893" fmla="*/ 763334 w 2810446"/>
              <a:gd name="connsiteY26893" fmla="*/ 1333881 h 1405699"/>
              <a:gd name="connsiteX26894" fmla="*/ 766477 w 2810446"/>
              <a:gd name="connsiteY26894" fmla="*/ 1337024 h 1405699"/>
              <a:gd name="connsiteX26895" fmla="*/ 757333 w 2810446"/>
              <a:gd name="connsiteY26895" fmla="*/ 1327499 h 1405699"/>
              <a:gd name="connsiteX26896" fmla="*/ 760476 w 2810446"/>
              <a:gd name="connsiteY26896" fmla="*/ 1324356 h 1405699"/>
              <a:gd name="connsiteX26897" fmla="*/ 757333 w 2810446"/>
              <a:gd name="connsiteY26897" fmla="*/ 1321213 h 1405699"/>
              <a:gd name="connsiteX26898" fmla="*/ 754190 w 2810446"/>
              <a:gd name="connsiteY26898" fmla="*/ 1324356 h 1405699"/>
              <a:gd name="connsiteX26899" fmla="*/ 757333 w 2810446"/>
              <a:gd name="connsiteY26899" fmla="*/ 1327499 h 1405699"/>
              <a:gd name="connsiteX26900" fmla="*/ 748284 w 2810446"/>
              <a:gd name="connsiteY26900" fmla="*/ 1317784 h 1405699"/>
              <a:gd name="connsiteX26901" fmla="*/ 751427 w 2810446"/>
              <a:gd name="connsiteY26901" fmla="*/ 1314641 h 1405699"/>
              <a:gd name="connsiteX26902" fmla="*/ 748284 w 2810446"/>
              <a:gd name="connsiteY26902" fmla="*/ 1311497 h 1405699"/>
              <a:gd name="connsiteX26903" fmla="*/ 745141 w 2810446"/>
              <a:gd name="connsiteY26903" fmla="*/ 1314641 h 1405699"/>
              <a:gd name="connsiteX26904" fmla="*/ 748284 w 2810446"/>
              <a:gd name="connsiteY26904" fmla="*/ 1317784 h 1405699"/>
              <a:gd name="connsiteX26905" fmla="*/ 739426 w 2810446"/>
              <a:gd name="connsiteY26905" fmla="*/ 1307973 h 1405699"/>
              <a:gd name="connsiteX26906" fmla="*/ 742569 w 2810446"/>
              <a:gd name="connsiteY26906" fmla="*/ 1304830 h 1405699"/>
              <a:gd name="connsiteX26907" fmla="*/ 739426 w 2810446"/>
              <a:gd name="connsiteY26907" fmla="*/ 1301687 h 1405699"/>
              <a:gd name="connsiteX26908" fmla="*/ 736283 w 2810446"/>
              <a:gd name="connsiteY26908" fmla="*/ 1304830 h 1405699"/>
              <a:gd name="connsiteX26909" fmla="*/ 739426 w 2810446"/>
              <a:gd name="connsiteY26909" fmla="*/ 1307973 h 1405699"/>
              <a:gd name="connsiteX26910" fmla="*/ 730663 w 2810446"/>
              <a:gd name="connsiteY26910" fmla="*/ 1298067 h 1405699"/>
              <a:gd name="connsiteX26911" fmla="*/ 733806 w 2810446"/>
              <a:gd name="connsiteY26911" fmla="*/ 1294924 h 1405699"/>
              <a:gd name="connsiteX26912" fmla="*/ 730663 w 2810446"/>
              <a:gd name="connsiteY26912" fmla="*/ 1291781 h 1405699"/>
              <a:gd name="connsiteX26913" fmla="*/ 727520 w 2810446"/>
              <a:gd name="connsiteY26913" fmla="*/ 1294924 h 1405699"/>
              <a:gd name="connsiteX26914" fmla="*/ 730663 w 2810446"/>
              <a:gd name="connsiteY26914" fmla="*/ 1298067 h 1405699"/>
              <a:gd name="connsiteX26915" fmla="*/ 513302 w 2810446"/>
              <a:gd name="connsiteY26915" fmla="*/ 769049 h 1405699"/>
              <a:gd name="connsiteX26916" fmla="*/ 516446 w 2810446"/>
              <a:gd name="connsiteY26916" fmla="*/ 765905 h 1405699"/>
              <a:gd name="connsiteX26917" fmla="*/ 513302 w 2810446"/>
              <a:gd name="connsiteY26917" fmla="*/ 762762 h 1405699"/>
              <a:gd name="connsiteX26918" fmla="*/ 510159 w 2810446"/>
              <a:gd name="connsiteY26918" fmla="*/ 765905 h 1405699"/>
              <a:gd name="connsiteX26919" fmla="*/ 513302 w 2810446"/>
              <a:gd name="connsiteY26919" fmla="*/ 769049 h 1405699"/>
              <a:gd name="connsiteX26920" fmla="*/ 512445 w 2810446"/>
              <a:gd name="connsiteY26920" fmla="*/ 755904 h 1405699"/>
              <a:gd name="connsiteX26921" fmla="*/ 515588 w 2810446"/>
              <a:gd name="connsiteY26921" fmla="*/ 752761 h 1405699"/>
              <a:gd name="connsiteX26922" fmla="*/ 512445 w 2810446"/>
              <a:gd name="connsiteY26922" fmla="*/ 749618 h 1405699"/>
              <a:gd name="connsiteX26923" fmla="*/ 509302 w 2810446"/>
              <a:gd name="connsiteY26923" fmla="*/ 752761 h 1405699"/>
              <a:gd name="connsiteX26924" fmla="*/ 512445 w 2810446"/>
              <a:gd name="connsiteY26924" fmla="*/ 755904 h 1405699"/>
              <a:gd name="connsiteX26925" fmla="*/ 511874 w 2810446"/>
              <a:gd name="connsiteY26925" fmla="*/ 742664 h 1405699"/>
              <a:gd name="connsiteX26926" fmla="*/ 515017 w 2810446"/>
              <a:gd name="connsiteY26926" fmla="*/ 739521 h 1405699"/>
              <a:gd name="connsiteX26927" fmla="*/ 511874 w 2810446"/>
              <a:gd name="connsiteY26927" fmla="*/ 736378 h 1405699"/>
              <a:gd name="connsiteX26928" fmla="*/ 508730 w 2810446"/>
              <a:gd name="connsiteY26928" fmla="*/ 739521 h 1405699"/>
              <a:gd name="connsiteX26929" fmla="*/ 511874 w 2810446"/>
              <a:gd name="connsiteY26929" fmla="*/ 742664 h 1405699"/>
              <a:gd name="connsiteX26930" fmla="*/ 511493 w 2810446"/>
              <a:gd name="connsiteY26930" fmla="*/ 729425 h 1405699"/>
              <a:gd name="connsiteX26931" fmla="*/ 514636 w 2810446"/>
              <a:gd name="connsiteY26931" fmla="*/ 726281 h 1405699"/>
              <a:gd name="connsiteX26932" fmla="*/ 511493 w 2810446"/>
              <a:gd name="connsiteY26932" fmla="*/ 723138 h 1405699"/>
              <a:gd name="connsiteX26933" fmla="*/ 508349 w 2810446"/>
              <a:gd name="connsiteY26933" fmla="*/ 726281 h 1405699"/>
              <a:gd name="connsiteX26934" fmla="*/ 511493 w 2810446"/>
              <a:gd name="connsiteY26934" fmla="*/ 729425 h 1405699"/>
              <a:gd name="connsiteX26935" fmla="*/ 511302 w 2810446"/>
              <a:gd name="connsiteY26935" fmla="*/ 716185 h 1405699"/>
              <a:gd name="connsiteX26936" fmla="*/ 514445 w 2810446"/>
              <a:gd name="connsiteY26936" fmla="*/ 713042 h 1405699"/>
              <a:gd name="connsiteX26937" fmla="*/ 511302 w 2810446"/>
              <a:gd name="connsiteY26937" fmla="*/ 709898 h 1405699"/>
              <a:gd name="connsiteX26938" fmla="*/ 508159 w 2810446"/>
              <a:gd name="connsiteY26938" fmla="*/ 713042 h 1405699"/>
              <a:gd name="connsiteX26939" fmla="*/ 511302 w 2810446"/>
              <a:gd name="connsiteY26939" fmla="*/ 716185 h 1405699"/>
              <a:gd name="connsiteX26940" fmla="*/ 511302 w 2810446"/>
              <a:gd name="connsiteY26940" fmla="*/ 702945 h 1405699"/>
              <a:gd name="connsiteX26941" fmla="*/ 514445 w 2810446"/>
              <a:gd name="connsiteY26941" fmla="*/ 699802 h 1405699"/>
              <a:gd name="connsiteX26942" fmla="*/ 511302 w 2810446"/>
              <a:gd name="connsiteY26942" fmla="*/ 696659 h 1405699"/>
              <a:gd name="connsiteX26943" fmla="*/ 508159 w 2810446"/>
              <a:gd name="connsiteY26943" fmla="*/ 699802 h 1405699"/>
              <a:gd name="connsiteX26944" fmla="*/ 511302 w 2810446"/>
              <a:gd name="connsiteY26944" fmla="*/ 702945 h 1405699"/>
              <a:gd name="connsiteX26945" fmla="*/ 511493 w 2810446"/>
              <a:gd name="connsiteY26945" fmla="*/ 689705 h 1405699"/>
              <a:gd name="connsiteX26946" fmla="*/ 514636 w 2810446"/>
              <a:gd name="connsiteY26946" fmla="*/ 686562 h 1405699"/>
              <a:gd name="connsiteX26947" fmla="*/ 511493 w 2810446"/>
              <a:gd name="connsiteY26947" fmla="*/ 683419 h 1405699"/>
              <a:gd name="connsiteX26948" fmla="*/ 508349 w 2810446"/>
              <a:gd name="connsiteY26948" fmla="*/ 686562 h 1405699"/>
              <a:gd name="connsiteX26949" fmla="*/ 511493 w 2810446"/>
              <a:gd name="connsiteY26949" fmla="*/ 689705 h 1405699"/>
              <a:gd name="connsiteX26950" fmla="*/ 511874 w 2810446"/>
              <a:gd name="connsiteY26950" fmla="*/ 676561 h 1405699"/>
              <a:gd name="connsiteX26951" fmla="*/ 515017 w 2810446"/>
              <a:gd name="connsiteY26951" fmla="*/ 673418 h 1405699"/>
              <a:gd name="connsiteX26952" fmla="*/ 511874 w 2810446"/>
              <a:gd name="connsiteY26952" fmla="*/ 670274 h 1405699"/>
              <a:gd name="connsiteX26953" fmla="*/ 508730 w 2810446"/>
              <a:gd name="connsiteY26953" fmla="*/ 673418 h 1405699"/>
              <a:gd name="connsiteX26954" fmla="*/ 511874 w 2810446"/>
              <a:gd name="connsiteY26954" fmla="*/ 676561 h 1405699"/>
              <a:gd name="connsiteX26955" fmla="*/ 512445 w 2810446"/>
              <a:gd name="connsiteY26955" fmla="*/ 663321 h 1405699"/>
              <a:gd name="connsiteX26956" fmla="*/ 515588 w 2810446"/>
              <a:gd name="connsiteY26956" fmla="*/ 660178 h 1405699"/>
              <a:gd name="connsiteX26957" fmla="*/ 512445 w 2810446"/>
              <a:gd name="connsiteY26957" fmla="*/ 657035 h 1405699"/>
              <a:gd name="connsiteX26958" fmla="*/ 509302 w 2810446"/>
              <a:gd name="connsiteY26958" fmla="*/ 660178 h 1405699"/>
              <a:gd name="connsiteX26959" fmla="*/ 512445 w 2810446"/>
              <a:gd name="connsiteY26959" fmla="*/ 663321 h 1405699"/>
              <a:gd name="connsiteX26960" fmla="*/ 513302 w 2810446"/>
              <a:gd name="connsiteY26960" fmla="*/ 650081 h 1405699"/>
              <a:gd name="connsiteX26961" fmla="*/ 516446 w 2810446"/>
              <a:gd name="connsiteY26961" fmla="*/ 646938 h 1405699"/>
              <a:gd name="connsiteX26962" fmla="*/ 513302 w 2810446"/>
              <a:gd name="connsiteY26962" fmla="*/ 643795 h 1405699"/>
              <a:gd name="connsiteX26963" fmla="*/ 510159 w 2810446"/>
              <a:gd name="connsiteY26963" fmla="*/ 646938 h 1405699"/>
              <a:gd name="connsiteX26964" fmla="*/ 513302 w 2810446"/>
              <a:gd name="connsiteY26964" fmla="*/ 650081 h 1405699"/>
              <a:gd name="connsiteX26965" fmla="*/ 514255 w 2810446"/>
              <a:gd name="connsiteY26965" fmla="*/ 636937 h 1405699"/>
              <a:gd name="connsiteX26966" fmla="*/ 517398 w 2810446"/>
              <a:gd name="connsiteY26966" fmla="*/ 633794 h 1405699"/>
              <a:gd name="connsiteX26967" fmla="*/ 514255 w 2810446"/>
              <a:gd name="connsiteY26967" fmla="*/ 630650 h 1405699"/>
              <a:gd name="connsiteX26968" fmla="*/ 511112 w 2810446"/>
              <a:gd name="connsiteY26968" fmla="*/ 633794 h 1405699"/>
              <a:gd name="connsiteX26969" fmla="*/ 514255 w 2810446"/>
              <a:gd name="connsiteY26969" fmla="*/ 636937 h 1405699"/>
              <a:gd name="connsiteX26970" fmla="*/ 515398 w 2810446"/>
              <a:gd name="connsiteY26970" fmla="*/ 623697 h 1405699"/>
              <a:gd name="connsiteX26971" fmla="*/ 518541 w 2810446"/>
              <a:gd name="connsiteY26971" fmla="*/ 620554 h 1405699"/>
              <a:gd name="connsiteX26972" fmla="*/ 515398 w 2810446"/>
              <a:gd name="connsiteY26972" fmla="*/ 617411 h 1405699"/>
              <a:gd name="connsiteX26973" fmla="*/ 512255 w 2810446"/>
              <a:gd name="connsiteY26973" fmla="*/ 620554 h 1405699"/>
              <a:gd name="connsiteX26974" fmla="*/ 515398 w 2810446"/>
              <a:gd name="connsiteY26974" fmla="*/ 623697 h 1405699"/>
              <a:gd name="connsiteX26975" fmla="*/ 516731 w 2810446"/>
              <a:gd name="connsiteY26975" fmla="*/ 610553 h 1405699"/>
              <a:gd name="connsiteX26976" fmla="*/ 519875 w 2810446"/>
              <a:gd name="connsiteY26976" fmla="*/ 607409 h 1405699"/>
              <a:gd name="connsiteX26977" fmla="*/ 516731 w 2810446"/>
              <a:gd name="connsiteY26977" fmla="*/ 604266 h 1405699"/>
              <a:gd name="connsiteX26978" fmla="*/ 513588 w 2810446"/>
              <a:gd name="connsiteY26978" fmla="*/ 607409 h 1405699"/>
              <a:gd name="connsiteX26979" fmla="*/ 516731 w 2810446"/>
              <a:gd name="connsiteY26979" fmla="*/ 610553 h 1405699"/>
              <a:gd name="connsiteX26980" fmla="*/ 518350 w 2810446"/>
              <a:gd name="connsiteY26980" fmla="*/ 597408 h 1405699"/>
              <a:gd name="connsiteX26981" fmla="*/ 521494 w 2810446"/>
              <a:gd name="connsiteY26981" fmla="*/ 594265 h 1405699"/>
              <a:gd name="connsiteX26982" fmla="*/ 518350 w 2810446"/>
              <a:gd name="connsiteY26982" fmla="*/ 591122 h 1405699"/>
              <a:gd name="connsiteX26983" fmla="*/ 515207 w 2810446"/>
              <a:gd name="connsiteY26983" fmla="*/ 594265 h 1405699"/>
              <a:gd name="connsiteX26984" fmla="*/ 518350 w 2810446"/>
              <a:gd name="connsiteY26984" fmla="*/ 597408 h 1405699"/>
              <a:gd name="connsiteX26985" fmla="*/ 520065 w 2810446"/>
              <a:gd name="connsiteY26985" fmla="*/ 584359 h 1405699"/>
              <a:gd name="connsiteX26986" fmla="*/ 523208 w 2810446"/>
              <a:gd name="connsiteY26986" fmla="*/ 581216 h 1405699"/>
              <a:gd name="connsiteX26987" fmla="*/ 520065 w 2810446"/>
              <a:gd name="connsiteY26987" fmla="*/ 578072 h 1405699"/>
              <a:gd name="connsiteX26988" fmla="*/ 516922 w 2810446"/>
              <a:gd name="connsiteY26988" fmla="*/ 581216 h 1405699"/>
              <a:gd name="connsiteX26989" fmla="*/ 520065 w 2810446"/>
              <a:gd name="connsiteY26989" fmla="*/ 584359 h 1405699"/>
              <a:gd name="connsiteX26990" fmla="*/ 521970 w 2810446"/>
              <a:gd name="connsiteY26990" fmla="*/ 571214 h 1405699"/>
              <a:gd name="connsiteX26991" fmla="*/ 525113 w 2810446"/>
              <a:gd name="connsiteY26991" fmla="*/ 568071 h 1405699"/>
              <a:gd name="connsiteX26992" fmla="*/ 521970 w 2810446"/>
              <a:gd name="connsiteY26992" fmla="*/ 564928 h 1405699"/>
              <a:gd name="connsiteX26993" fmla="*/ 518827 w 2810446"/>
              <a:gd name="connsiteY26993" fmla="*/ 568071 h 1405699"/>
              <a:gd name="connsiteX26994" fmla="*/ 521970 w 2810446"/>
              <a:gd name="connsiteY26994" fmla="*/ 571214 h 1405699"/>
              <a:gd name="connsiteX26995" fmla="*/ 524161 w 2810446"/>
              <a:gd name="connsiteY26995" fmla="*/ 558165 h 1405699"/>
              <a:gd name="connsiteX26996" fmla="*/ 527304 w 2810446"/>
              <a:gd name="connsiteY26996" fmla="*/ 555022 h 1405699"/>
              <a:gd name="connsiteX26997" fmla="*/ 524161 w 2810446"/>
              <a:gd name="connsiteY26997" fmla="*/ 551879 h 1405699"/>
              <a:gd name="connsiteX26998" fmla="*/ 521018 w 2810446"/>
              <a:gd name="connsiteY26998" fmla="*/ 555022 h 1405699"/>
              <a:gd name="connsiteX26999" fmla="*/ 524161 w 2810446"/>
              <a:gd name="connsiteY26999" fmla="*/ 558165 h 1405699"/>
              <a:gd name="connsiteX27000" fmla="*/ 526447 w 2810446"/>
              <a:gd name="connsiteY27000" fmla="*/ 545116 h 1405699"/>
              <a:gd name="connsiteX27001" fmla="*/ 529590 w 2810446"/>
              <a:gd name="connsiteY27001" fmla="*/ 541973 h 1405699"/>
              <a:gd name="connsiteX27002" fmla="*/ 526447 w 2810446"/>
              <a:gd name="connsiteY27002" fmla="*/ 538829 h 1405699"/>
              <a:gd name="connsiteX27003" fmla="*/ 523304 w 2810446"/>
              <a:gd name="connsiteY27003" fmla="*/ 541973 h 1405699"/>
              <a:gd name="connsiteX27004" fmla="*/ 526447 w 2810446"/>
              <a:gd name="connsiteY27004" fmla="*/ 545116 h 1405699"/>
              <a:gd name="connsiteX27005" fmla="*/ 529019 w 2810446"/>
              <a:gd name="connsiteY27005" fmla="*/ 532162 h 1405699"/>
              <a:gd name="connsiteX27006" fmla="*/ 532162 w 2810446"/>
              <a:gd name="connsiteY27006" fmla="*/ 529019 h 1405699"/>
              <a:gd name="connsiteX27007" fmla="*/ 529019 w 2810446"/>
              <a:gd name="connsiteY27007" fmla="*/ 525875 h 1405699"/>
              <a:gd name="connsiteX27008" fmla="*/ 525875 w 2810446"/>
              <a:gd name="connsiteY27008" fmla="*/ 529019 h 1405699"/>
              <a:gd name="connsiteX27009" fmla="*/ 529019 w 2810446"/>
              <a:gd name="connsiteY27009" fmla="*/ 532162 h 1405699"/>
              <a:gd name="connsiteX27010" fmla="*/ 531686 w 2810446"/>
              <a:gd name="connsiteY27010" fmla="*/ 519208 h 1405699"/>
              <a:gd name="connsiteX27011" fmla="*/ 534829 w 2810446"/>
              <a:gd name="connsiteY27011" fmla="*/ 516065 h 1405699"/>
              <a:gd name="connsiteX27012" fmla="*/ 531686 w 2810446"/>
              <a:gd name="connsiteY27012" fmla="*/ 512921 h 1405699"/>
              <a:gd name="connsiteX27013" fmla="*/ 528542 w 2810446"/>
              <a:gd name="connsiteY27013" fmla="*/ 516065 h 1405699"/>
              <a:gd name="connsiteX27014" fmla="*/ 531686 w 2810446"/>
              <a:gd name="connsiteY27014" fmla="*/ 519208 h 1405699"/>
              <a:gd name="connsiteX27015" fmla="*/ 534543 w 2810446"/>
              <a:gd name="connsiteY27015" fmla="*/ 506349 h 1405699"/>
              <a:gd name="connsiteX27016" fmla="*/ 537686 w 2810446"/>
              <a:gd name="connsiteY27016" fmla="*/ 503206 h 1405699"/>
              <a:gd name="connsiteX27017" fmla="*/ 534543 w 2810446"/>
              <a:gd name="connsiteY27017" fmla="*/ 500063 h 1405699"/>
              <a:gd name="connsiteX27018" fmla="*/ 531400 w 2810446"/>
              <a:gd name="connsiteY27018" fmla="*/ 503206 h 1405699"/>
              <a:gd name="connsiteX27019" fmla="*/ 534543 w 2810446"/>
              <a:gd name="connsiteY27019" fmla="*/ 506349 h 1405699"/>
              <a:gd name="connsiteX27020" fmla="*/ 537686 w 2810446"/>
              <a:gd name="connsiteY27020" fmla="*/ 493490 h 1405699"/>
              <a:gd name="connsiteX27021" fmla="*/ 540830 w 2810446"/>
              <a:gd name="connsiteY27021" fmla="*/ 490347 h 1405699"/>
              <a:gd name="connsiteX27022" fmla="*/ 537686 w 2810446"/>
              <a:gd name="connsiteY27022" fmla="*/ 487204 h 1405699"/>
              <a:gd name="connsiteX27023" fmla="*/ 534543 w 2810446"/>
              <a:gd name="connsiteY27023" fmla="*/ 490347 h 1405699"/>
              <a:gd name="connsiteX27024" fmla="*/ 537686 w 2810446"/>
              <a:gd name="connsiteY27024" fmla="*/ 493490 h 1405699"/>
              <a:gd name="connsiteX27025" fmla="*/ 540925 w 2810446"/>
              <a:gd name="connsiteY27025" fmla="*/ 480632 h 1405699"/>
              <a:gd name="connsiteX27026" fmla="*/ 544068 w 2810446"/>
              <a:gd name="connsiteY27026" fmla="*/ 477488 h 1405699"/>
              <a:gd name="connsiteX27027" fmla="*/ 540925 w 2810446"/>
              <a:gd name="connsiteY27027" fmla="*/ 474345 h 1405699"/>
              <a:gd name="connsiteX27028" fmla="*/ 537782 w 2810446"/>
              <a:gd name="connsiteY27028" fmla="*/ 477488 h 1405699"/>
              <a:gd name="connsiteX27029" fmla="*/ 540925 w 2810446"/>
              <a:gd name="connsiteY27029" fmla="*/ 480632 h 1405699"/>
              <a:gd name="connsiteX27030" fmla="*/ 544354 w 2810446"/>
              <a:gd name="connsiteY27030" fmla="*/ 467868 h 1405699"/>
              <a:gd name="connsiteX27031" fmla="*/ 547497 w 2810446"/>
              <a:gd name="connsiteY27031" fmla="*/ 464725 h 1405699"/>
              <a:gd name="connsiteX27032" fmla="*/ 544354 w 2810446"/>
              <a:gd name="connsiteY27032" fmla="*/ 461582 h 1405699"/>
              <a:gd name="connsiteX27033" fmla="*/ 541211 w 2810446"/>
              <a:gd name="connsiteY27033" fmla="*/ 464725 h 1405699"/>
              <a:gd name="connsiteX27034" fmla="*/ 544354 w 2810446"/>
              <a:gd name="connsiteY27034" fmla="*/ 467868 h 1405699"/>
              <a:gd name="connsiteX27035" fmla="*/ 548069 w 2810446"/>
              <a:gd name="connsiteY27035" fmla="*/ 455200 h 1405699"/>
              <a:gd name="connsiteX27036" fmla="*/ 551212 w 2810446"/>
              <a:gd name="connsiteY27036" fmla="*/ 452057 h 1405699"/>
              <a:gd name="connsiteX27037" fmla="*/ 548069 w 2810446"/>
              <a:gd name="connsiteY27037" fmla="*/ 448913 h 1405699"/>
              <a:gd name="connsiteX27038" fmla="*/ 544925 w 2810446"/>
              <a:gd name="connsiteY27038" fmla="*/ 452057 h 1405699"/>
              <a:gd name="connsiteX27039" fmla="*/ 548069 w 2810446"/>
              <a:gd name="connsiteY27039" fmla="*/ 455200 h 1405699"/>
              <a:gd name="connsiteX27040" fmla="*/ 551879 w 2810446"/>
              <a:gd name="connsiteY27040" fmla="*/ 442532 h 1405699"/>
              <a:gd name="connsiteX27041" fmla="*/ 555022 w 2810446"/>
              <a:gd name="connsiteY27041" fmla="*/ 439388 h 1405699"/>
              <a:gd name="connsiteX27042" fmla="*/ 551879 w 2810446"/>
              <a:gd name="connsiteY27042" fmla="*/ 436245 h 1405699"/>
              <a:gd name="connsiteX27043" fmla="*/ 548735 w 2810446"/>
              <a:gd name="connsiteY27043" fmla="*/ 439388 h 1405699"/>
              <a:gd name="connsiteX27044" fmla="*/ 551879 w 2810446"/>
              <a:gd name="connsiteY27044" fmla="*/ 442532 h 1405699"/>
              <a:gd name="connsiteX27045" fmla="*/ 555879 w 2810446"/>
              <a:gd name="connsiteY27045" fmla="*/ 429863 h 1405699"/>
              <a:gd name="connsiteX27046" fmla="*/ 559022 w 2810446"/>
              <a:gd name="connsiteY27046" fmla="*/ 426720 h 1405699"/>
              <a:gd name="connsiteX27047" fmla="*/ 555879 w 2810446"/>
              <a:gd name="connsiteY27047" fmla="*/ 423577 h 1405699"/>
              <a:gd name="connsiteX27048" fmla="*/ 552736 w 2810446"/>
              <a:gd name="connsiteY27048" fmla="*/ 426720 h 1405699"/>
              <a:gd name="connsiteX27049" fmla="*/ 555879 w 2810446"/>
              <a:gd name="connsiteY27049" fmla="*/ 429863 h 1405699"/>
              <a:gd name="connsiteX27050" fmla="*/ 560165 w 2810446"/>
              <a:gd name="connsiteY27050" fmla="*/ 417386 h 1405699"/>
              <a:gd name="connsiteX27051" fmla="*/ 563309 w 2810446"/>
              <a:gd name="connsiteY27051" fmla="*/ 414242 h 1405699"/>
              <a:gd name="connsiteX27052" fmla="*/ 560165 w 2810446"/>
              <a:gd name="connsiteY27052" fmla="*/ 411099 h 1405699"/>
              <a:gd name="connsiteX27053" fmla="*/ 557022 w 2810446"/>
              <a:gd name="connsiteY27053" fmla="*/ 414242 h 1405699"/>
              <a:gd name="connsiteX27054" fmla="*/ 560165 w 2810446"/>
              <a:gd name="connsiteY27054" fmla="*/ 417386 h 1405699"/>
              <a:gd name="connsiteX27055" fmla="*/ 564547 w 2810446"/>
              <a:gd name="connsiteY27055" fmla="*/ 404908 h 1405699"/>
              <a:gd name="connsiteX27056" fmla="*/ 567690 w 2810446"/>
              <a:gd name="connsiteY27056" fmla="*/ 401765 h 1405699"/>
              <a:gd name="connsiteX27057" fmla="*/ 564547 w 2810446"/>
              <a:gd name="connsiteY27057" fmla="*/ 398621 h 1405699"/>
              <a:gd name="connsiteX27058" fmla="*/ 561404 w 2810446"/>
              <a:gd name="connsiteY27058" fmla="*/ 401765 h 1405699"/>
              <a:gd name="connsiteX27059" fmla="*/ 564547 w 2810446"/>
              <a:gd name="connsiteY27059" fmla="*/ 404908 h 1405699"/>
              <a:gd name="connsiteX27060" fmla="*/ 569119 w 2810446"/>
              <a:gd name="connsiteY27060" fmla="*/ 392430 h 1405699"/>
              <a:gd name="connsiteX27061" fmla="*/ 572262 w 2810446"/>
              <a:gd name="connsiteY27061" fmla="*/ 389287 h 1405699"/>
              <a:gd name="connsiteX27062" fmla="*/ 569119 w 2810446"/>
              <a:gd name="connsiteY27062" fmla="*/ 386144 h 1405699"/>
              <a:gd name="connsiteX27063" fmla="*/ 565976 w 2810446"/>
              <a:gd name="connsiteY27063" fmla="*/ 389287 h 1405699"/>
              <a:gd name="connsiteX27064" fmla="*/ 569119 w 2810446"/>
              <a:gd name="connsiteY27064" fmla="*/ 392430 h 1405699"/>
              <a:gd name="connsiteX27065" fmla="*/ 573881 w 2810446"/>
              <a:gd name="connsiteY27065" fmla="*/ 380143 h 1405699"/>
              <a:gd name="connsiteX27066" fmla="*/ 577025 w 2810446"/>
              <a:gd name="connsiteY27066" fmla="*/ 377000 h 1405699"/>
              <a:gd name="connsiteX27067" fmla="*/ 573881 w 2810446"/>
              <a:gd name="connsiteY27067" fmla="*/ 373856 h 1405699"/>
              <a:gd name="connsiteX27068" fmla="*/ 570738 w 2810446"/>
              <a:gd name="connsiteY27068" fmla="*/ 377000 h 1405699"/>
              <a:gd name="connsiteX27069" fmla="*/ 573881 w 2810446"/>
              <a:gd name="connsiteY27069" fmla="*/ 380143 h 1405699"/>
              <a:gd name="connsiteX27070" fmla="*/ 578739 w 2810446"/>
              <a:gd name="connsiteY27070" fmla="*/ 367856 h 1405699"/>
              <a:gd name="connsiteX27071" fmla="*/ 581882 w 2810446"/>
              <a:gd name="connsiteY27071" fmla="*/ 364712 h 1405699"/>
              <a:gd name="connsiteX27072" fmla="*/ 578739 w 2810446"/>
              <a:gd name="connsiteY27072" fmla="*/ 361569 h 1405699"/>
              <a:gd name="connsiteX27073" fmla="*/ 575596 w 2810446"/>
              <a:gd name="connsiteY27073" fmla="*/ 364712 h 1405699"/>
              <a:gd name="connsiteX27074" fmla="*/ 578739 w 2810446"/>
              <a:gd name="connsiteY27074" fmla="*/ 367856 h 1405699"/>
              <a:gd name="connsiteX27075" fmla="*/ 583883 w 2810446"/>
              <a:gd name="connsiteY27075" fmla="*/ 355664 h 1405699"/>
              <a:gd name="connsiteX27076" fmla="*/ 587026 w 2810446"/>
              <a:gd name="connsiteY27076" fmla="*/ 352520 h 1405699"/>
              <a:gd name="connsiteX27077" fmla="*/ 583883 w 2810446"/>
              <a:gd name="connsiteY27077" fmla="*/ 349377 h 1405699"/>
              <a:gd name="connsiteX27078" fmla="*/ 580739 w 2810446"/>
              <a:gd name="connsiteY27078" fmla="*/ 352520 h 1405699"/>
              <a:gd name="connsiteX27079" fmla="*/ 583883 w 2810446"/>
              <a:gd name="connsiteY27079" fmla="*/ 355664 h 1405699"/>
              <a:gd name="connsiteX27080" fmla="*/ 589217 w 2810446"/>
              <a:gd name="connsiteY27080" fmla="*/ 343567 h 1405699"/>
              <a:gd name="connsiteX27081" fmla="*/ 592360 w 2810446"/>
              <a:gd name="connsiteY27081" fmla="*/ 340424 h 1405699"/>
              <a:gd name="connsiteX27082" fmla="*/ 589217 w 2810446"/>
              <a:gd name="connsiteY27082" fmla="*/ 337280 h 1405699"/>
              <a:gd name="connsiteX27083" fmla="*/ 586073 w 2810446"/>
              <a:gd name="connsiteY27083" fmla="*/ 340424 h 1405699"/>
              <a:gd name="connsiteX27084" fmla="*/ 589217 w 2810446"/>
              <a:gd name="connsiteY27084" fmla="*/ 343567 h 1405699"/>
              <a:gd name="connsiteX27085" fmla="*/ 594646 w 2810446"/>
              <a:gd name="connsiteY27085" fmla="*/ 331470 h 1405699"/>
              <a:gd name="connsiteX27086" fmla="*/ 597789 w 2810446"/>
              <a:gd name="connsiteY27086" fmla="*/ 328327 h 1405699"/>
              <a:gd name="connsiteX27087" fmla="*/ 594646 w 2810446"/>
              <a:gd name="connsiteY27087" fmla="*/ 325184 h 1405699"/>
              <a:gd name="connsiteX27088" fmla="*/ 591503 w 2810446"/>
              <a:gd name="connsiteY27088" fmla="*/ 328327 h 1405699"/>
              <a:gd name="connsiteX27089" fmla="*/ 594646 w 2810446"/>
              <a:gd name="connsiteY27089" fmla="*/ 331470 h 1405699"/>
              <a:gd name="connsiteX27090" fmla="*/ 600361 w 2810446"/>
              <a:gd name="connsiteY27090" fmla="*/ 319564 h 1405699"/>
              <a:gd name="connsiteX27091" fmla="*/ 603504 w 2810446"/>
              <a:gd name="connsiteY27091" fmla="*/ 316421 h 1405699"/>
              <a:gd name="connsiteX27092" fmla="*/ 600361 w 2810446"/>
              <a:gd name="connsiteY27092" fmla="*/ 313277 h 1405699"/>
              <a:gd name="connsiteX27093" fmla="*/ 597218 w 2810446"/>
              <a:gd name="connsiteY27093" fmla="*/ 316421 h 1405699"/>
              <a:gd name="connsiteX27094" fmla="*/ 600361 w 2810446"/>
              <a:gd name="connsiteY27094" fmla="*/ 319564 h 1405699"/>
              <a:gd name="connsiteX27095" fmla="*/ 606171 w 2810446"/>
              <a:gd name="connsiteY27095" fmla="*/ 307658 h 1405699"/>
              <a:gd name="connsiteX27096" fmla="*/ 609314 w 2810446"/>
              <a:gd name="connsiteY27096" fmla="*/ 304514 h 1405699"/>
              <a:gd name="connsiteX27097" fmla="*/ 606171 w 2810446"/>
              <a:gd name="connsiteY27097" fmla="*/ 301371 h 1405699"/>
              <a:gd name="connsiteX27098" fmla="*/ 603028 w 2810446"/>
              <a:gd name="connsiteY27098" fmla="*/ 304514 h 1405699"/>
              <a:gd name="connsiteX27099" fmla="*/ 606171 w 2810446"/>
              <a:gd name="connsiteY27099" fmla="*/ 307658 h 1405699"/>
              <a:gd name="connsiteX27100" fmla="*/ 612172 w 2810446"/>
              <a:gd name="connsiteY27100" fmla="*/ 295847 h 1405699"/>
              <a:gd name="connsiteX27101" fmla="*/ 615315 w 2810446"/>
              <a:gd name="connsiteY27101" fmla="*/ 292703 h 1405699"/>
              <a:gd name="connsiteX27102" fmla="*/ 612172 w 2810446"/>
              <a:gd name="connsiteY27102" fmla="*/ 289560 h 1405699"/>
              <a:gd name="connsiteX27103" fmla="*/ 609029 w 2810446"/>
              <a:gd name="connsiteY27103" fmla="*/ 292703 h 1405699"/>
              <a:gd name="connsiteX27104" fmla="*/ 612172 w 2810446"/>
              <a:gd name="connsiteY27104" fmla="*/ 295847 h 1405699"/>
              <a:gd name="connsiteX27105" fmla="*/ 618363 w 2810446"/>
              <a:gd name="connsiteY27105" fmla="*/ 284131 h 1405699"/>
              <a:gd name="connsiteX27106" fmla="*/ 621506 w 2810446"/>
              <a:gd name="connsiteY27106" fmla="*/ 280988 h 1405699"/>
              <a:gd name="connsiteX27107" fmla="*/ 618363 w 2810446"/>
              <a:gd name="connsiteY27107" fmla="*/ 277844 h 1405699"/>
              <a:gd name="connsiteX27108" fmla="*/ 615220 w 2810446"/>
              <a:gd name="connsiteY27108" fmla="*/ 280988 h 1405699"/>
              <a:gd name="connsiteX27109" fmla="*/ 618363 w 2810446"/>
              <a:gd name="connsiteY27109" fmla="*/ 284131 h 1405699"/>
              <a:gd name="connsiteX27110" fmla="*/ 624650 w 2810446"/>
              <a:gd name="connsiteY27110" fmla="*/ 272606 h 1405699"/>
              <a:gd name="connsiteX27111" fmla="*/ 627793 w 2810446"/>
              <a:gd name="connsiteY27111" fmla="*/ 269462 h 1405699"/>
              <a:gd name="connsiteX27112" fmla="*/ 624650 w 2810446"/>
              <a:gd name="connsiteY27112" fmla="*/ 266319 h 1405699"/>
              <a:gd name="connsiteX27113" fmla="*/ 621506 w 2810446"/>
              <a:gd name="connsiteY27113" fmla="*/ 269462 h 1405699"/>
              <a:gd name="connsiteX27114" fmla="*/ 624650 w 2810446"/>
              <a:gd name="connsiteY27114" fmla="*/ 272606 h 1405699"/>
              <a:gd name="connsiteX27115" fmla="*/ 631222 w 2810446"/>
              <a:gd name="connsiteY27115" fmla="*/ 261080 h 1405699"/>
              <a:gd name="connsiteX27116" fmla="*/ 634365 w 2810446"/>
              <a:gd name="connsiteY27116" fmla="*/ 257937 h 1405699"/>
              <a:gd name="connsiteX27117" fmla="*/ 631222 w 2810446"/>
              <a:gd name="connsiteY27117" fmla="*/ 254794 h 1405699"/>
              <a:gd name="connsiteX27118" fmla="*/ 628079 w 2810446"/>
              <a:gd name="connsiteY27118" fmla="*/ 257937 h 1405699"/>
              <a:gd name="connsiteX27119" fmla="*/ 631222 w 2810446"/>
              <a:gd name="connsiteY27119" fmla="*/ 261080 h 1405699"/>
              <a:gd name="connsiteX27120" fmla="*/ 637889 w 2810446"/>
              <a:gd name="connsiteY27120" fmla="*/ 249650 h 1405699"/>
              <a:gd name="connsiteX27121" fmla="*/ 641033 w 2810446"/>
              <a:gd name="connsiteY27121" fmla="*/ 246507 h 1405699"/>
              <a:gd name="connsiteX27122" fmla="*/ 637889 w 2810446"/>
              <a:gd name="connsiteY27122" fmla="*/ 243364 h 1405699"/>
              <a:gd name="connsiteX27123" fmla="*/ 634746 w 2810446"/>
              <a:gd name="connsiteY27123" fmla="*/ 246507 h 1405699"/>
              <a:gd name="connsiteX27124" fmla="*/ 637889 w 2810446"/>
              <a:gd name="connsiteY27124" fmla="*/ 249650 h 1405699"/>
              <a:gd name="connsiteX27125" fmla="*/ 644747 w 2810446"/>
              <a:gd name="connsiteY27125" fmla="*/ 238316 h 1405699"/>
              <a:gd name="connsiteX27126" fmla="*/ 647890 w 2810446"/>
              <a:gd name="connsiteY27126" fmla="*/ 235172 h 1405699"/>
              <a:gd name="connsiteX27127" fmla="*/ 644747 w 2810446"/>
              <a:gd name="connsiteY27127" fmla="*/ 232029 h 1405699"/>
              <a:gd name="connsiteX27128" fmla="*/ 641604 w 2810446"/>
              <a:gd name="connsiteY27128" fmla="*/ 235172 h 1405699"/>
              <a:gd name="connsiteX27129" fmla="*/ 644747 w 2810446"/>
              <a:gd name="connsiteY27129" fmla="*/ 238316 h 1405699"/>
              <a:gd name="connsiteX27130" fmla="*/ 651701 w 2810446"/>
              <a:gd name="connsiteY27130" fmla="*/ 227076 h 1405699"/>
              <a:gd name="connsiteX27131" fmla="*/ 654844 w 2810446"/>
              <a:gd name="connsiteY27131" fmla="*/ 223933 h 1405699"/>
              <a:gd name="connsiteX27132" fmla="*/ 651701 w 2810446"/>
              <a:gd name="connsiteY27132" fmla="*/ 220790 h 1405699"/>
              <a:gd name="connsiteX27133" fmla="*/ 648557 w 2810446"/>
              <a:gd name="connsiteY27133" fmla="*/ 223933 h 1405699"/>
              <a:gd name="connsiteX27134" fmla="*/ 651701 w 2810446"/>
              <a:gd name="connsiteY27134" fmla="*/ 227076 h 1405699"/>
              <a:gd name="connsiteX27135" fmla="*/ 658940 w 2810446"/>
              <a:gd name="connsiteY27135" fmla="*/ 216027 h 1405699"/>
              <a:gd name="connsiteX27136" fmla="*/ 662083 w 2810446"/>
              <a:gd name="connsiteY27136" fmla="*/ 212884 h 1405699"/>
              <a:gd name="connsiteX27137" fmla="*/ 658940 w 2810446"/>
              <a:gd name="connsiteY27137" fmla="*/ 209741 h 1405699"/>
              <a:gd name="connsiteX27138" fmla="*/ 655796 w 2810446"/>
              <a:gd name="connsiteY27138" fmla="*/ 212884 h 1405699"/>
              <a:gd name="connsiteX27139" fmla="*/ 658940 w 2810446"/>
              <a:gd name="connsiteY27139" fmla="*/ 216027 h 1405699"/>
              <a:gd name="connsiteX27140" fmla="*/ 666274 w 2810446"/>
              <a:gd name="connsiteY27140" fmla="*/ 204978 h 1405699"/>
              <a:gd name="connsiteX27141" fmla="*/ 669417 w 2810446"/>
              <a:gd name="connsiteY27141" fmla="*/ 201835 h 1405699"/>
              <a:gd name="connsiteX27142" fmla="*/ 666274 w 2810446"/>
              <a:gd name="connsiteY27142" fmla="*/ 198692 h 1405699"/>
              <a:gd name="connsiteX27143" fmla="*/ 663131 w 2810446"/>
              <a:gd name="connsiteY27143" fmla="*/ 201835 h 1405699"/>
              <a:gd name="connsiteX27144" fmla="*/ 666274 w 2810446"/>
              <a:gd name="connsiteY27144" fmla="*/ 204978 h 1405699"/>
              <a:gd name="connsiteX27145" fmla="*/ 673799 w 2810446"/>
              <a:gd name="connsiteY27145" fmla="*/ 194119 h 1405699"/>
              <a:gd name="connsiteX27146" fmla="*/ 676942 w 2810446"/>
              <a:gd name="connsiteY27146" fmla="*/ 190976 h 1405699"/>
              <a:gd name="connsiteX27147" fmla="*/ 673799 w 2810446"/>
              <a:gd name="connsiteY27147" fmla="*/ 187833 h 1405699"/>
              <a:gd name="connsiteX27148" fmla="*/ 670655 w 2810446"/>
              <a:gd name="connsiteY27148" fmla="*/ 190976 h 1405699"/>
              <a:gd name="connsiteX27149" fmla="*/ 673799 w 2810446"/>
              <a:gd name="connsiteY27149" fmla="*/ 194119 h 1405699"/>
              <a:gd name="connsiteX27150" fmla="*/ 681419 w 2810446"/>
              <a:gd name="connsiteY27150" fmla="*/ 183356 h 1405699"/>
              <a:gd name="connsiteX27151" fmla="*/ 684562 w 2810446"/>
              <a:gd name="connsiteY27151" fmla="*/ 180213 h 1405699"/>
              <a:gd name="connsiteX27152" fmla="*/ 681419 w 2810446"/>
              <a:gd name="connsiteY27152" fmla="*/ 177070 h 1405699"/>
              <a:gd name="connsiteX27153" fmla="*/ 678275 w 2810446"/>
              <a:gd name="connsiteY27153" fmla="*/ 180213 h 1405699"/>
              <a:gd name="connsiteX27154" fmla="*/ 681419 w 2810446"/>
              <a:gd name="connsiteY27154" fmla="*/ 183356 h 1405699"/>
              <a:gd name="connsiteX27155" fmla="*/ 689229 w 2810446"/>
              <a:gd name="connsiteY27155" fmla="*/ 172688 h 1405699"/>
              <a:gd name="connsiteX27156" fmla="*/ 692372 w 2810446"/>
              <a:gd name="connsiteY27156" fmla="*/ 169545 h 1405699"/>
              <a:gd name="connsiteX27157" fmla="*/ 689229 w 2810446"/>
              <a:gd name="connsiteY27157" fmla="*/ 166402 h 1405699"/>
              <a:gd name="connsiteX27158" fmla="*/ 686086 w 2810446"/>
              <a:gd name="connsiteY27158" fmla="*/ 169545 h 1405699"/>
              <a:gd name="connsiteX27159" fmla="*/ 689229 w 2810446"/>
              <a:gd name="connsiteY27159" fmla="*/ 172688 h 1405699"/>
              <a:gd name="connsiteX27160" fmla="*/ 697230 w 2810446"/>
              <a:gd name="connsiteY27160" fmla="*/ 162116 h 1405699"/>
              <a:gd name="connsiteX27161" fmla="*/ 700373 w 2810446"/>
              <a:gd name="connsiteY27161" fmla="*/ 158972 h 1405699"/>
              <a:gd name="connsiteX27162" fmla="*/ 697230 w 2810446"/>
              <a:gd name="connsiteY27162" fmla="*/ 155829 h 1405699"/>
              <a:gd name="connsiteX27163" fmla="*/ 694087 w 2810446"/>
              <a:gd name="connsiteY27163" fmla="*/ 158972 h 1405699"/>
              <a:gd name="connsiteX27164" fmla="*/ 697230 w 2810446"/>
              <a:gd name="connsiteY27164" fmla="*/ 162116 h 1405699"/>
              <a:gd name="connsiteX27165" fmla="*/ 705326 w 2810446"/>
              <a:gd name="connsiteY27165" fmla="*/ 151638 h 1405699"/>
              <a:gd name="connsiteX27166" fmla="*/ 708470 w 2810446"/>
              <a:gd name="connsiteY27166" fmla="*/ 148495 h 1405699"/>
              <a:gd name="connsiteX27167" fmla="*/ 705326 w 2810446"/>
              <a:gd name="connsiteY27167" fmla="*/ 145352 h 1405699"/>
              <a:gd name="connsiteX27168" fmla="*/ 702183 w 2810446"/>
              <a:gd name="connsiteY27168" fmla="*/ 148495 h 1405699"/>
              <a:gd name="connsiteX27169" fmla="*/ 705326 w 2810446"/>
              <a:gd name="connsiteY27169" fmla="*/ 151638 h 1405699"/>
              <a:gd name="connsiteX27170" fmla="*/ 713613 w 2810446"/>
              <a:gd name="connsiteY27170" fmla="*/ 141351 h 1405699"/>
              <a:gd name="connsiteX27171" fmla="*/ 716756 w 2810446"/>
              <a:gd name="connsiteY27171" fmla="*/ 138208 h 1405699"/>
              <a:gd name="connsiteX27172" fmla="*/ 713613 w 2810446"/>
              <a:gd name="connsiteY27172" fmla="*/ 135065 h 1405699"/>
              <a:gd name="connsiteX27173" fmla="*/ 710470 w 2810446"/>
              <a:gd name="connsiteY27173" fmla="*/ 138208 h 1405699"/>
              <a:gd name="connsiteX27174" fmla="*/ 713613 w 2810446"/>
              <a:gd name="connsiteY27174" fmla="*/ 141351 h 1405699"/>
              <a:gd name="connsiteX27175" fmla="*/ 722090 w 2810446"/>
              <a:gd name="connsiteY27175" fmla="*/ 131159 h 1405699"/>
              <a:gd name="connsiteX27176" fmla="*/ 725234 w 2810446"/>
              <a:gd name="connsiteY27176" fmla="*/ 128016 h 1405699"/>
              <a:gd name="connsiteX27177" fmla="*/ 722090 w 2810446"/>
              <a:gd name="connsiteY27177" fmla="*/ 124873 h 1405699"/>
              <a:gd name="connsiteX27178" fmla="*/ 718947 w 2810446"/>
              <a:gd name="connsiteY27178" fmla="*/ 128016 h 1405699"/>
              <a:gd name="connsiteX27179" fmla="*/ 722090 w 2810446"/>
              <a:gd name="connsiteY27179" fmla="*/ 131159 h 1405699"/>
              <a:gd name="connsiteX27180" fmla="*/ 730663 w 2810446"/>
              <a:gd name="connsiteY27180" fmla="*/ 121063 h 1405699"/>
              <a:gd name="connsiteX27181" fmla="*/ 733806 w 2810446"/>
              <a:gd name="connsiteY27181" fmla="*/ 117920 h 1405699"/>
              <a:gd name="connsiteX27182" fmla="*/ 730663 w 2810446"/>
              <a:gd name="connsiteY27182" fmla="*/ 114776 h 1405699"/>
              <a:gd name="connsiteX27183" fmla="*/ 727520 w 2810446"/>
              <a:gd name="connsiteY27183" fmla="*/ 117920 h 1405699"/>
              <a:gd name="connsiteX27184" fmla="*/ 730663 w 2810446"/>
              <a:gd name="connsiteY27184" fmla="*/ 121063 h 1405699"/>
              <a:gd name="connsiteX27185" fmla="*/ 739426 w 2810446"/>
              <a:gd name="connsiteY27185" fmla="*/ 111157 h 1405699"/>
              <a:gd name="connsiteX27186" fmla="*/ 742569 w 2810446"/>
              <a:gd name="connsiteY27186" fmla="*/ 108014 h 1405699"/>
              <a:gd name="connsiteX27187" fmla="*/ 739426 w 2810446"/>
              <a:gd name="connsiteY27187" fmla="*/ 104870 h 1405699"/>
              <a:gd name="connsiteX27188" fmla="*/ 736283 w 2810446"/>
              <a:gd name="connsiteY27188" fmla="*/ 108014 h 1405699"/>
              <a:gd name="connsiteX27189" fmla="*/ 739426 w 2810446"/>
              <a:gd name="connsiteY27189" fmla="*/ 111157 h 1405699"/>
              <a:gd name="connsiteX27190" fmla="*/ 748284 w 2810446"/>
              <a:gd name="connsiteY27190" fmla="*/ 101346 h 1405699"/>
              <a:gd name="connsiteX27191" fmla="*/ 751427 w 2810446"/>
              <a:gd name="connsiteY27191" fmla="*/ 98203 h 1405699"/>
              <a:gd name="connsiteX27192" fmla="*/ 748284 w 2810446"/>
              <a:gd name="connsiteY27192" fmla="*/ 95059 h 1405699"/>
              <a:gd name="connsiteX27193" fmla="*/ 745141 w 2810446"/>
              <a:gd name="connsiteY27193" fmla="*/ 98203 h 1405699"/>
              <a:gd name="connsiteX27194" fmla="*/ 748284 w 2810446"/>
              <a:gd name="connsiteY27194" fmla="*/ 101346 h 1405699"/>
              <a:gd name="connsiteX27195" fmla="*/ 757333 w 2810446"/>
              <a:gd name="connsiteY27195" fmla="*/ 91726 h 1405699"/>
              <a:gd name="connsiteX27196" fmla="*/ 760476 w 2810446"/>
              <a:gd name="connsiteY27196" fmla="*/ 88583 h 1405699"/>
              <a:gd name="connsiteX27197" fmla="*/ 757333 w 2810446"/>
              <a:gd name="connsiteY27197" fmla="*/ 85439 h 1405699"/>
              <a:gd name="connsiteX27198" fmla="*/ 754190 w 2810446"/>
              <a:gd name="connsiteY27198" fmla="*/ 88583 h 1405699"/>
              <a:gd name="connsiteX27199" fmla="*/ 757333 w 2810446"/>
              <a:gd name="connsiteY27199" fmla="*/ 91726 h 1405699"/>
              <a:gd name="connsiteX27200" fmla="*/ 766477 w 2810446"/>
              <a:gd name="connsiteY27200" fmla="*/ 82106 h 1405699"/>
              <a:gd name="connsiteX27201" fmla="*/ 769620 w 2810446"/>
              <a:gd name="connsiteY27201" fmla="*/ 78962 h 1405699"/>
              <a:gd name="connsiteX27202" fmla="*/ 766477 w 2810446"/>
              <a:gd name="connsiteY27202" fmla="*/ 75819 h 1405699"/>
              <a:gd name="connsiteX27203" fmla="*/ 763334 w 2810446"/>
              <a:gd name="connsiteY27203" fmla="*/ 78962 h 1405699"/>
              <a:gd name="connsiteX27204" fmla="*/ 766477 w 2810446"/>
              <a:gd name="connsiteY27204" fmla="*/ 82106 h 1405699"/>
              <a:gd name="connsiteX27205" fmla="*/ 775811 w 2810446"/>
              <a:gd name="connsiteY27205" fmla="*/ 72771 h 1405699"/>
              <a:gd name="connsiteX27206" fmla="*/ 778955 w 2810446"/>
              <a:gd name="connsiteY27206" fmla="*/ 69628 h 1405699"/>
              <a:gd name="connsiteX27207" fmla="*/ 775811 w 2810446"/>
              <a:gd name="connsiteY27207" fmla="*/ 66485 h 1405699"/>
              <a:gd name="connsiteX27208" fmla="*/ 772668 w 2810446"/>
              <a:gd name="connsiteY27208" fmla="*/ 69628 h 1405699"/>
              <a:gd name="connsiteX27209" fmla="*/ 775811 w 2810446"/>
              <a:gd name="connsiteY27209" fmla="*/ 72771 h 1405699"/>
              <a:gd name="connsiteX27210" fmla="*/ 785241 w 2810446"/>
              <a:gd name="connsiteY27210" fmla="*/ 63437 h 1405699"/>
              <a:gd name="connsiteX27211" fmla="*/ 788384 w 2810446"/>
              <a:gd name="connsiteY27211" fmla="*/ 60293 h 1405699"/>
              <a:gd name="connsiteX27212" fmla="*/ 785241 w 2810446"/>
              <a:gd name="connsiteY27212" fmla="*/ 57150 h 1405699"/>
              <a:gd name="connsiteX27213" fmla="*/ 782098 w 2810446"/>
              <a:gd name="connsiteY27213" fmla="*/ 60293 h 1405699"/>
              <a:gd name="connsiteX27214" fmla="*/ 785241 w 2810446"/>
              <a:gd name="connsiteY27214" fmla="*/ 63437 h 1405699"/>
              <a:gd name="connsiteX27215" fmla="*/ 794766 w 2810446"/>
              <a:gd name="connsiteY27215" fmla="*/ 54388 h 1405699"/>
              <a:gd name="connsiteX27216" fmla="*/ 797909 w 2810446"/>
              <a:gd name="connsiteY27216" fmla="*/ 51245 h 1405699"/>
              <a:gd name="connsiteX27217" fmla="*/ 794766 w 2810446"/>
              <a:gd name="connsiteY27217" fmla="*/ 48101 h 1405699"/>
              <a:gd name="connsiteX27218" fmla="*/ 791623 w 2810446"/>
              <a:gd name="connsiteY27218" fmla="*/ 51245 h 1405699"/>
              <a:gd name="connsiteX27219" fmla="*/ 794766 w 2810446"/>
              <a:gd name="connsiteY27219" fmla="*/ 54388 h 1405699"/>
              <a:gd name="connsiteX27220" fmla="*/ 804482 w 2810446"/>
              <a:gd name="connsiteY27220" fmla="*/ 45339 h 1405699"/>
              <a:gd name="connsiteX27221" fmla="*/ 807625 w 2810446"/>
              <a:gd name="connsiteY27221" fmla="*/ 42196 h 1405699"/>
              <a:gd name="connsiteX27222" fmla="*/ 804482 w 2810446"/>
              <a:gd name="connsiteY27222" fmla="*/ 39053 h 1405699"/>
              <a:gd name="connsiteX27223" fmla="*/ 801338 w 2810446"/>
              <a:gd name="connsiteY27223" fmla="*/ 42196 h 1405699"/>
              <a:gd name="connsiteX27224" fmla="*/ 804482 w 2810446"/>
              <a:gd name="connsiteY27224" fmla="*/ 45339 h 1405699"/>
              <a:gd name="connsiteX27225" fmla="*/ 814292 w 2810446"/>
              <a:gd name="connsiteY27225" fmla="*/ 36481 h 1405699"/>
              <a:gd name="connsiteX27226" fmla="*/ 817436 w 2810446"/>
              <a:gd name="connsiteY27226" fmla="*/ 33338 h 1405699"/>
              <a:gd name="connsiteX27227" fmla="*/ 814292 w 2810446"/>
              <a:gd name="connsiteY27227" fmla="*/ 30194 h 1405699"/>
              <a:gd name="connsiteX27228" fmla="*/ 811149 w 2810446"/>
              <a:gd name="connsiteY27228" fmla="*/ 33338 h 1405699"/>
              <a:gd name="connsiteX27229" fmla="*/ 814292 w 2810446"/>
              <a:gd name="connsiteY27229" fmla="*/ 36481 h 1405699"/>
              <a:gd name="connsiteX27230" fmla="*/ 2040064 w 2810446"/>
              <a:gd name="connsiteY27230" fmla="*/ 68104 h 1405699"/>
              <a:gd name="connsiteX27231" fmla="*/ 2043208 w 2810446"/>
              <a:gd name="connsiteY27231" fmla="*/ 64961 h 1405699"/>
              <a:gd name="connsiteX27232" fmla="*/ 2040064 w 2810446"/>
              <a:gd name="connsiteY27232" fmla="*/ 61817 h 1405699"/>
              <a:gd name="connsiteX27233" fmla="*/ 2036921 w 2810446"/>
              <a:gd name="connsiteY27233" fmla="*/ 64961 h 1405699"/>
              <a:gd name="connsiteX27234" fmla="*/ 2040064 w 2810446"/>
              <a:gd name="connsiteY27234" fmla="*/ 68104 h 1405699"/>
              <a:gd name="connsiteX27235" fmla="*/ 2049494 w 2810446"/>
              <a:gd name="connsiteY27235" fmla="*/ 77438 h 1405699"/>
              <a:gd name="connsiteX27236" fmla="*/ 2052638 w 2810446"/>
              <a:gd name="connsiteY27236" fmla="*/ 74295 h 1405699"/>
              <a:gd name="connsiteX27237" fmla="*/ 2049494 w 2810446"/>
              <a:gd name="connsiteY27237" fmla="*/ 71152 h 1405699"/>
              <a:gd name="connsiteX27238" fmla="*/ 2046351 w 2810446"/>
              <a:gd name="connsiteY27238" fmla="*/ 74295 h 1405699"/>
              <a:gd name="connsiteX27239" fmla="*/ 2049494 w 2810446"/>
              <a:gd name="connsiteY27239" fmla="*/ 77438 h 1405699"/>
              <a:gd name="connsiteX27240" fmla="*/ 2058734 w 2810446"/>
              <a:gd name="connsiteY27240" fmla="*/ 86868 h 1405699"/>
              <a:gd name="connsiteX27241" fmla="*/ 2061877 w 2810446"/>
              <a:gd name="connsiteY27241" fmla="*/ 83725 h 1405699"/>
              <a:gd name="connsiteX27242" fmla="*/ 2058734 w 2810446"/>
              <a:gd name="connsiteY27242" fmla="*/ 80582 h 1405699"/>
              <a:gd name="connsiteX27243" fmla="*/ 2055590 w 2810446"/>
              <a:gd name="connsiteY27243" fmla="*/ 83725 h 1405699"/>
              <a:gd name="connsiteX27244" fmla="*/ 2058734 w 2810446"/>
              <a:gd name="connsiteY27244" fmla="*/ 86868 h 1405699"/>
              <a:gd name="connsiteX27245" fmla="*/ 2067782 w 2810446"/>
              <a:gd name="connsiteY27245" fmla="*/ 96488 h 1405699"/>
              <a:gd name="connsiteX27246" fmla="*/ 2070926 w 2810446"/>
              <a:gd name="connsiteY27246" fmla="*/ 93345 h 1405699"/>
              <a:gd name="connsiteX27247" fmla="*/ 2067782 w 2810446"/>
              <a:gd name="connsiteY27247" fmla="*/ 90202 h 1405699"/>
              <a:gd name="connsiteX27248" fmla="*/ 2064639 w 2810446"/>
              <a:gd name="connsiteY27248" fmla="*/ 93345 h 1405699"/>
              <a:gd name="connsiteX27249" fmla="*/ 2067782 w 2810446"/>
              <a:gd name="connsiteY27249" fmla="*/ 96488 h 1405699"/>
              <a:gd name="connsiteX27250" fmla="*/ 2076736 w 2810446"/>
              <a:gd name="connsiteY27250" fmla="*/ 106204 h 1405699"/>
              <a:gd name="connsiteX27251" fmla="*/ 2079879 w 2810446"/>
              <a:gd name="connsiteY27251" fmla="*/ 103061 h 1405699"/>
              <a:gd name="connsiteX27252" fmla="*/ 2076736 w 2810446"/>
              <a:gd name="connsiteY27252" fmla="*/ 99917 h 1405699"/>
              <a:gd name="connsiteX27253" fmla="*/ 2073593 w 2810446"/>
              <a:gd name="connsiteY27253" fmla="*/ 103061 h 1405699"/>
              <a:gd name="connsiteX27254" fmla="*/ 2076736 w 2810446"/>
              <a:gd name="connsiteY27254" fmla="*/ 106204 h 1405699"/>
              <a:gd name="connsiteX27255" fmla="*/ 2085594 w 2810446"/>
              <a:gd name="connsiteY27255" fmla="*/ 116110 h 1405699"/>
              <a:gd name="connsiteX27256" fmla="*/ 2088737 w 2810446"/>
              <a:gd name="connsiteY27256" fmla="*/ 112967 h 1405699"/>
              <a:gd name="connsiteX27257" fmla="*/ 2085594 w 2810446"/>
              <a:gd name="connsiteY27257" fmla="*/ 109823 h 1405699"/>
              <a:gd name="connsiteX27258" fmla="*/ 2082451 w 2810446"/>
              <a:gd name="connsiteY27258" fmla="*/ 112967 h 1405699"/>
              <a:gd name="connsiteX27259" fmla="*/ 2085594 w 2810446"/>
              <a:gd name="connsiteY27259" fmla="*/ 116110 h 1405699"/>
              <a:gd name="connsiteX27260" fmla="*/ 2094167 w 2810446"/>
              <a:gd name="connsiteY27260" fmla="*/ 126111 h 1405699"/>
              <a:gd name="connsiteX27261" fmla="*/ 2097310 w 2810446"/>
              <a:gd name="connsiteY27261" fmla="*/ 122968 h 1405699"/>
              <a:gd name="connsiteX27262" fmla="*/ 2094167 w 2810446"/>
              <a:gd name="connsiteY27262" fmla="*/ 119825 h 1405699"/>
              <a:gd name="connsiteX27263" fmla="*/ 2091023 w 2810446"/>
              <a:gd name="connsiteY27263" fmla="*/ 122968 h 1405699"/>
              <a:gd name="connsiteX27264" fmla="*/ 2094167 w 2810446"/>
              <a:gd name="connsiteY27264" fmla="*/ 126111 h 1405699"/>
              <a:gd name="connsiteX27265" fmla="*/ 2102739 w 2810446"/>
              <a:gd name="connsiteY27265" fmla="*/ 136208 h 1405699"/>
              <a:gd name="connsiteX27266" fmla="*/ 2105882 w 2810446"/>
              <a:gd name="connsiteY27266" fmla="*/ 133064 h 1405699"/>
              <a:gd name="connsiteX27267" fmla="*/ 2102739 w 2810446"/>
              <a:gd name="connsiteY27267" fmla="*/ 129921 h 1405699"/>
              <a:gd name="connsiteX27268" fmla="*/ 2099596 w 2810446"/>
              <a:gd name="connsiteY27268" fmla="*/ 133064 h 1405699"/>
              <a:gd name="connsiteX27269" fmla="*/ 2102739 w 2810446"/>
              <a:gd name="connsiteY27269" fmla="*/ 136208 h 1405699"/>
              <a:gd name="connsiteX27270" fmla="*/ 2111121 w 2810446"/>
              <a:gd name="connsiteY27270" fmla="*/ 146495 h 1405699"/>
              <a:gd name="connsiteX27271" fmla="*/ 2114264 w 2810446"/>
              <a:gd name="connsiteY27271" fmla="*/ 143351 h 1405699"/>
              <a:gd name="connsiteX27272" fmla="*/ 2111121 w 2810446"/>
              <a:gd name="connsiteY27272" fmla="*/ 140208 h 1405699"/>
              <a:gd name="connsiteX27273" fmla="*/ 2107978 w 2810446"/>
              <a:gd name="connsiteY27273" fmla="*/ 143351 h 1405699"/>
              <a:gd name="connsiteX27274" fmla="*/ 2111121 w 2810446"/>
              <a:gd name="connsiteY27274" fmla="*/ 146495 h 1405699"/>
              <a:gd name="connsiteX27275" fmla="*/ 2119313 w 2810446"/>
              <a:gd name="connsiteY27275" fmla="*/ 156877 h 1405699"/>
              <a:gd name="connsiteX27276" fmla="*/ 2122456 w 2810446"/>
              <a:gd name="connsiteY27276" fmla="*/ 153734 h 1405699"/>
              <a:gd name="connsiteX27277" fmla="*/ 2119313 w 2810446"/>
              <a:gd name="connsiteY27277" fmla="*/ 150590 h 1405699"/>
              <a:gd name="connsiteX27278" fmla="*/ 2116169 w 2810446"/>
              <a:gd name="connsiteY27278" fmla="*/ 153734 h 1405699"/>
              <a:gd name="connsiteX27279" fmla="*/ 2119313 w 2810446"/>
              <a:gd name="connsiteY27279" fmla="*/ 156877 h 1405699"/>
              <a:gd name="connsiteX27280" fmla="*/ 2127314 w 2810446"/>
              <a:gd name="connsiteY27280" fmla="*/ 167354 h 1405699"/>
              <a:gd name="connsiteX27281" fmla="*/ 2130457 w 2810446"/>
              <a:gd name="connsiteY27281" fmla="*/ 164211 h 1405699"/>
              <a:gd name="connsiteX27282" fmla="*/ 2127314 w 2810446"/>
              <a:gd name="connsiteY27282" fmla="*/ 161068 h 1405699"/>
              <a:gd name="connsiteX27283" fmla="*/ 2124170 w 2810446"/>
              <a:gd name="connsiteY27283" fmla="*/ 164211 h 1405699"/>
              <a:gd name="connsiteX27284" fmla="*/ 2127314 w 2810446"/>
              <a:gd name="connsiteY27284" fmla="*/ 167354 h 1405699"/>
              <a:gd name="connsiteX27285" fmla="*/ 2135219 w 2810446"/>
              <a:gd name="connsiteY27285" fmla="*/ 177927 h 1405699"/>
              <a:gd name="connsiteX27286" fmla="*/ 2138363 w 2810446"/>
              <a:gd name="connsiteY27286" fmla="*/ 174784 h 1405699"/>
              <a:gd name="connsiteX27287" fmla="*/ 2135219 w 2810446"/>
              <a:gd name="connsiteY27287" fmla="*/ 171641 h 1405699"/>
              <a:gd name="connsiteX27288" fmla="*/ 2132076 w 2810446"/>
              <a:gd name="connsiteY27288" fmla="*/ 174784 h 1405699"/>
              <a:gd name="connsiteX27289" fmla="*/ 2135219 w 2810446"/>
              <a:gd name="connsiteY27289" fmla="*/ 177927 h 1405699"/>
              <a:gd name="connsiteX27290" fmla="*/ 2143030 w 2810446"/>
              <a:gd name="connsiteY27290" fmla="*/ 188690 h 1405699"/>
              <a:gd name="connsiteX27291" fmla="*/ 2146173 w 2810446"/>
              <a:gd name="connsiteY27291" fmla="*/ 185547 h 1405699"/>
              <a:gd name="connsiteX27292" fmla="*/ 2143030 w 2810446"/>
              <a:gd name="connsiteY27292" fmla="*/ 182404 h 1405699"/>
              <a:gd name="connsiteX27293" fmla="*/ 2139887 w 2810446"/>
              <a:gd name="connsiteY27293" fmla="*/ 185547 h 1405699"/>
              <a:gd name="connsiteX27294" fmla="*/ 2143030 w 2810446"/>
              <a:gd name="connsiteY27294" fmla="*/ 188690 h 1405699"/>
              <a:gd name="connsiteX27295" fmla="*/ 2150555 w 2810446"/>
              <a:gd name="connsiteY27295" fmla="*/ 199549 h 1405699"/>
              <a:gd name="connsiteX27296" fmla="*/ 2153698 w 2810446"/>
              <a:gd name="connsiteY27296" fmla="*/ 196406 h 1405699"/>
              <a:gd name="connsiteX27297" fmla="*/ 2150555 w 2810446"/>
              <a:gd name="connsiteY27297" fmla="*/ 193262 h 1405699"/>
              <a:gd name="connsiteX27298" fmla="*/ 2147411 w 2810446"/>
              <a:gd name="connsiteY27298" fmla="*/ 196406 h 1405699"/>
              <a:gd name="connsiteX27299" fmla="*/ 2150555 w 2810446"/>
              <a:gd name="connsiteY27299" fmla="*/ 199549 h 1405699"/>
              <a:gd name="connsiteX27300" fmla="*/ 2157984 w 2810446"/>
              <a:gd name="connsiteY27300" fmla="*/ 210503 h 1405699"/>
              <a:gd name="connsiteX27301" fmla="*/ 2161127 w 2810446"/>
              <a:gd name="connsiteY27301" fmla="*/ 207359 h 1405699"/>
              <a:gd name="connsiteX27302" fmla="*/ 2157984 w 2810446"/>
              <a:gd name="connsiteY27302" fmla="*/ 204216 h 1405699"/>
              <a:gd name="connsiteX27303" fmla="*/ 2154841 w 2810446"/>
              <a:gd name="connsiteY27303" fmla="*/ 207359 h 1405699"/>
              <a:gd name="connsiteX27304" fmla="*/ 2157984 w 2810446"/>
              <a:gd name="connsiteY27304" fmla="*/ 210503 h 1405699"/>
              <a:gd name="connsiteX27305" fmla="*/ 2165223 w 2810446"/>
              <a:gd name="connsiteY27305" fmla="*/ 221552 h 1405699"/>
              <a:gd name="connsiteX27306" fmla="*/ 2168366 w 2810446"/>
              <a:gd name="connsiteY27306" fmla="*/ 218408 h 1405699"/>
              <a:gd name="connsiteX27307" fmla="*/ 2165223 w 2810446"/>
              <a:gd name="connsiteY27307" fmla="*/ 215265 h 1405699"/>
              <a:gd name="connsiteX27308" fmla="*/ 2162080 w 2810446"/>
              <a:gd name="connsiteY27308" fmla="*/ 218408 h 1405699"/>
              <a:gd name="connsiteX27309" fmla="*/ 2165223 w 2810446"/>
              <a:gd name="connsiteY27309" fmla="*/ 221552 h 1405699"/>
              <a:gd name="connsiteX27310" fmla="*/ 2172367 w 2810446"/>
              <a:gd name="connsiteY27310" fmla="*/ 232696 h 1405699"/>
              <a:gd name="connsiteX27311" fmla="*/ 2175510 w 2810446"/>
              <a:gd name="connsiteY27311" fmla="*/ 229553 h 1405699"/>
              <a:gd name="connsiteX27312" fmla="*/ 2172367 w 2810446"/>
              <a:gd name="connsiteY27312" fmla="*/ 226409 h 1405699"/>
              <a:gd name="connsiteX27313" fmla="*/ 2169224 w 2810446"/>
              <a:gd name="connsiteY27313" fmla="*/ 229553 h 1405699"/>
              <a:gd name="connsiteX27314" fmla="*/ 2172367 w 2810446"/>
              <a:gd name="connsiteY27314" fmla="*/ 232696 h 1405699"/>
              <a:gd name="connsiteX27315" fmla="*/ 2179320 w 2810446"/>
              <a:gd name="connsiteY27315" fmla="*/ 243935 h 1405699"/>
              <a:gd name="connsiteX27316" fmla="*/ 2182463 w 2810446"/>
              <a:gd name="connsiteY27316" fmla="*/ 240792 h 1405699"/>
              <a:gd name="connsiteX27317" fmla="*/ 2179320 w 2810446"/>
              <a:gd name="connsiteY27317" fmla="*/ 237649 h 1405699"/>
              <a:gd name="connsiteX27318" fmla="*/ 2176177 w 2810446"/>
              <a:gd name="connsiteY27318" fmla="*/ 240792 h 1405699"/>
              <a:gd name="connsiteX27319" fmla="*/ 2179320 w 2810446"/>
              <a:gd name="connsiteY27319" fmla="*/ 243935 h 1405699"/>
              <a:gd name="connsiteX27320" fmla="*/ 2186083 w 2810446"/>
              <a:gd name="connsiteY27320" fmla="*/ 255365 h 1405699"/>
              <a:gd name="connsiteX27321" fmla="*/ 2189226 w 2810446"/>
              <a:gd name="connsiteY27321" fmla="*/ 252222 h 1405699"/>
              <a:gd name="connsiteX27322" fmla="*/ 2186083 w 2810446"/>
              <a:gd name="connsiteY27322" fmla="*/ 249079 h 1405699"/>
              <a:gd name="connsiteX27323" fmla="*/ 2182940 w 2810446"/>
              <a:gd name="connsiteY27323" fmla="*/ 252222 h 1405699"/>
              <a:gd name="connsiteX27324" fmla="*/ 2186083 w 2810446"/>
              <a:gd name="connsiteY27324" fmla="*/ 255365 h 1405699"/>
              <a:gd name="connsiteX27325" fmla="*/ 2192655 w 2810446"/>
              <a:gd name="connsiteY27325" fmla="*/ 266795 h 1405699"/>
              <a:gd name="connsiteX27326" fmla="*/ 2195798 w 2810446"/>
              <a:gd name="connsiteY27326" fmla="*/ 263652 h 1405699"/>
              <a:gd name="connsiteX27327" fmla="*/ 2192655 w 2810446"/>
              <a:gd name="connsiteY27327" fmla="*/ 260509 h 1405699"/>
              <a:gd name="connsiteX27328" fmla="*/ 2189512 w 2810446"/>
              <a:gd name="connsiteY27328" fmla="*/ 263652 h 1405699"/>
              <a:gd name="connsiteX27329" fmla="*/ 2192655 w 2810446"/>
              <a:gd name="connsiteY27329" fmla="*/ 266795 h 1405699"/>
              <a:gd name="connsiteX27330" fmla="*/ 2199132 w 2810446"/>
              <a:gd name="connsiteY27330" fmla="*/ 278321 h 1405699"/>
              <a:gd name="connsiteX27331" fmla="*/ 2202275 w 2810446"/>
              <a:gd name="connsiteY27331" fmla="*/ 275177 h 1405699"/>
              <a:gd name="connsiteX27332" fmla="*/ 2199132 w 2810446"/>
              <a:gd name="connsiteY27332" fmla="*/ 272034 h 1405699"/>
              <a:gd name="connsiteX27333" fmla="*/ 2195989 w 2810446"/>
              <a:gd name="connsiteY27333" fmla="*/ 275177 h 1405699"/>
              <a:gd name="connsiteX27334" fmla="*/ 2199132 w 2810446"/>
              <a:gd name="connsiteY27334" fmla="*/ 278321 h 1405699"/>
              <a:gd name="connsiteX27335" fmla="*/ 2205323 w 2810446"/>
              <a:gd name="connsiteY27335" fmla="*/ 290036 h 1405699"/>
              <a:gd name="connsiteX27336" fmla="*/ 2208467 w 2810446"/>
              <a:gd name="connsiteY27336" fmla="*/ 286893 h 1405699"/>
              <a:gd name="connsiteX27337" fmla="*/ 2205323 w 2810446"/>
              <a:gd name="connsiteY27337" fmla="*/ 283750 h 1405699"/>
              <a:gd name="connsiteX27338" fmla="*/ 2202180 w 2810446"/>
              <a:gd name="connsiteY27338" fmla="*/ 286893 h 1405699"/>
              <a:gd name="connsiteX27339" fmla="*/ 2205323 w 2810446"/>
              <a:gd name="connsiteY27339" fmla="*/ 290036 h 1405699"/>
              <a:gd name="connsiteX27340" fmla="*/ 2211419 w 2810446"/>
              <a:gd name="connsiteY27340" fmla="*/ 301752 h 1405699"/>
              <a:gd name="connsiteX27341" fmla="*/ 2214563 w 2810446"/>
              <a:gd name="connsiteY27341" fmla="*/ 298609 h 1405699"/>
              <a:gd name="connsiteX27342" fmla="*/ 2211419 w 2810446"/>
              <a:gd name="connsiteY27342" fmla="*/ 295466 h 1405699"/>
              <a:gd name="connsiteX27343" fmla="*/ 2208276 w 2810446"/>
              <a:gd name="connsiteY27343" fmla="*/ 298609 h 1405699"/>
              <a:gd name="connsiteX27344" fmla="*/ 2211419 w 2810446"/>
              <a:gd name="connsiteY27344" fmla="*/ 301752 h 1405699"/>
              <a:gd name="connsiteX27345" fmla="*/ 2217325 w 2810446"/>
              <a:gd name="connsiteY27345" fmla="*/ 313563 h 1405699"/>
              <a:gd name="connsiteX27346" fmla="*/ 2220468 w 2810446"/>
              <a:gd name="connsiteY27346" fmla="*/ 310420 h 1405699"/>
              <a:gd name="connsiteX27347" fmla="*/ 2217325 w 2810446"/>
              <a:gd name="connsiteY27347" fmla="*/ 307276 h 1405699"/>
              <a:gd name="connsiteX27348" fmla="*/ 2214182 w 2810446"/>
              <a:gd name="connsiteY27348" fmla="*/ 310420 h 1405699"/>
              <a:gd name="connsiteX27349" fmla="*/ 2217325 w 2810446"/>
              <a:gd name="connsiteY27349" fmla="*/ 313563 h 1405699"/>
              <a:gd name="connsiteX27350" fmla="*/ 2223135 w 2810446"/>
              <a:gd name="connsiteY27350" fmla="*/ 325469 h 1405699"/>
              <a:gd name="connsiteX27351" fmla="*/ 2226278 w 2810446"/>
              <a:gd name="connsiteY27351" fmla="*/ 322326 h 1405699"/>
              <a:gd name="connsiteX27352" fmla="*/ 2223135 w 2810446"/>
              <a:gd name="connsiteY27352" fmla="*/ 319183 h 1405699"/>
              <a:gd name="connsiteX27353" fmla="*/ 2219992 w 2810446"/>
              <a:gd name="connsiteY27353" fmla="*/ 322326 h 1405699"/>
              <a:gd name="connsiteX27354" fmla="*/ 2223135 w 2810446"/>
              <a:gd name="connsiteY27354" fmla="*/ 325469 h 1405699"/>
              <a:gd name="connsiteX27355" fmla="*/ 2228660 w 2810446"/>
              <a:gd name="connsiteY27355" fmla="*/ 337471 h 1405699"/>
              <a:gd name="connsiteX27356" fmla="*/ 2231803 w 2810446"/>
              <a:gd name="connsiteY27356" fmla="*/ 334328 h 1405699"/>
              <a:gd name="connsiteX27357" fmla="*/ 2228660 w 2810446"/>
              <a:gd name="connsiteY27357" fmla="*/ 331184 h 1405699"/>
              <a:gd name="connsiteX27358" fmla="*/ 2225516 w 2810446"/>
              <a:gd name="connsiteY27358" fmla="*/ 334328 h 1405699"/>
              <a:gd name="connsiteX27359" fmla="*/ 2228660 w 2810446"/>
              <a:gd name="connsiteY27359" fmla="*/ 337471 h 1405699"/>
              <a:gd name="connsiteX27360" fmla="*/ 2234089 w 2810446"/>
              <a:gd name="connsiteY27360" fmla="*/ 349568 h 1405699"/>
              <a:gd name="connsiteX27361" fmla="*/ 2237232 w 2810446"/>
              <a:gd name="connsiteY27361" fmla="*/ 346424 h 1405699"/>
              <a:gd name="connsiteX27362" fmla="*/ 2234089 w 2810446"/>
              <a:gd name="connsiteY27362" fmla="*/ 343281 h 1405699"/>
              <a:gd name="connsiteX27363" fmla="*/ 2230946 w 2810446"/>
              <a:gd name="connsiteY27363" fmla="*/ 346424 h 1405699"/>
              <a:gd name="connsiteX27364" fmla="*/ 2234089 w 2810446"/>
              <a:gd name="connsiteY27364" fmla="*/ 349568 h 1405699"/>
              <a:gd name="connsiteX27365" fmla="*/ 2239232 w 2810446"/>
              <a:gd name="connsiteY27365" fmla="*/ 361760 h 1405699"/>
              <a:gd name="connsiteX27366" fmla="*/ 2242376 w 2810446"/>
              <a:gd name="connsiteY27366" fmla="*/ 358616 h 1405699"/>
              <a:gd name="connsiteX27367" fmla="*/ 2239232 w 2810446"/>
              <a:gd name="connsiteY27367" fmla="*/ 355473 h 1405699"/>
              <a:gd name="connsiteX27368" fmla="*/ 2236089 w 2810446"/>
              <a:gd name="connsiteY27368" fmla="*/ 358616 h 1405699"/>
              <a:gd name="connsiteX27369" fmla="*/ 2239232 w 2810446"/>
              <a:gd name="connsiteY27369" fmla="*/ 361760 h 1405699"/>
              <a:gd name="connsiteX27370" fmla="*/ 2244281 w 2810446"/>
              <a:gd name="connsiteY27370" fmla="*/ 373951 h 1405699"/>
              <a:gd name="connsiteX27371" fmla="*/ 2247424 w 2810446"/>
              <a:gd name="connsiteY27371" fmla="*/ 370808 h 1405699"/>
              <a:gd name="connsiteX27372" fmla="*/ 2244281 w 2810446"/>
              <a:gd name="connsiteY27372" fmla="*/ 367665 h 1405699"/>
              <a:gd name="connsiteX27373" fmla="*/ 2241137 w 2810446"/>
              <a:gd name="connsiteY27373" fmla="*/ 370808 h 1405699"/>
              <a:gd name="connsiteX27374" fmla="*/ 2244281 w 2810446"/>
              <a:gd name="connsiteY27374" fmla="*/ 373951 h 1405699"/>
              <a:gd name="connsiteX27375" fmla="*/ 2249138 w 2810446"/>
              <a:gd name="connsiteY27375" fmla="*/ 386239 h 1405699"/>
              <a:gd name="connsiteX27376" fmla="*/ 2252282 w 2810446"/>
              <a:gd name="connsiteY27376" fmla="*/ 383096 h 1405699"/>
              <a:gd name="connsiteX27377" fmla="*/ 2249138 w 2810446"/>
              <a:gd name="connsiteY27377" fmla="*/ 379952 h 1405699"/>
              <a:gd name="connsiteX27378" fmla="*/ 2245995 w 2810446"/>
              <a:gd name="connsiteY27378" fmla="*/ 383096 h 1405699"/>
              <a:gd name="connsiteX27379" fmla="*/ 2249138 w 2810446"/>
              <a:gd name="connsiteY27379" fmla="*/ 386239 h 1405699"/>
              <a:gd name="connsiteX27380" fmla="*/ 2253806 w 2810446"/>
              <a:gd name="connsiteY27380" fmla="*/ 398621 h 1405699"/>
              <a:gd name="connsiteX27381" fmla="*/ 2256949 w 2810446"/>
              <a:gd name="connsiteY27381" fmla="*/ 395478 h 1405699"/>
              <a:gd name="connsiteX27382" fmla="*/ 2253806 w 2810446"/>
              <a:gd name="connsiteY27382" fmla="*/ 392335 h 1405699"/>
              <a:gd name="connsiteX27383" fmla="*/ 2250662 w 2810446"/>
              <a:gd name="connsiteY27383" fmla="*/ 395478 h 1405699"/>
              <a:gd name="connsiteX27384" fmla="*/ 2253806 w 2810446"/>
              <a:gd name="connsiteY27384" fmla="*/ 398621 h 1405699"/>
              <a:gd name="connsiteX27385" fmla="*/ 2258282 w 2810446"/>
              <a:gd name="connsiteY27385" fmla="*/ 411099 h 1405699"/>
              <a:gd name="connsiteX27386" fmla="*/ 2261426 w 2810446"/>
              <a:gd name="connsiteY27386" fmla="*/ 407956 h 1405699"/>
              <a:gd name="connsiteX27387" fmla="*/ 2258282 w 2810446"/>
              <a:gd name="connsiteY27387" fmla="*/ 404813 h 1405699"/>
              <a:gd name="connsiteX27388" fmla="*/ 2255139 w 2810446"/>
              <a:gd name="connsiteY27388" fmla="*/ 407956 h 1405699"/>
              <a:gd name="connsiteX27389" fmla="*/ 2258282 w 2810446"/>
              <a:gd name="connsiteY27389" fmla="*/ 411099 h 1405699"/>
              <a:gd name="connsiteX27390" fmla="*/ 2262569 w 2810446"/>
              <a:gd name="connsiteY27390" fmla="*/ 423577 h 1405699"/>
              <a:gd name="connsiteX27391" fmla="*/ 2265712 w 2810446"/>
              <a:gd name="connsiteY27391" fmla="*/ 420434 h 1405699"/>
              <a:gd name="connsiteX27392" fmla="*/ 2262569 w 2810446"/>
              <a:gd name="connsiteY27392" fmla="*/ 417290 h 1405699"/>
              <a:gd name="connsiteX27393" fmla="*/ 2259425 w 2810446"/>
              <a:gd name="connsiteY27393" fmla="*/ 420434 h 1405699"/>
              <a:gd name="connsiteX27394" fmla="*/ 2262569 w 2810446"/>
              <a:gd name="connsiteY27394" fmla="*/ 423577 h 1405699"/>
              <a:gd name="connsiteX27395" fmla="*/ 2266664 w 2810446"/>
              <a:gd name="connsiteY27395" fmla="*/ 436150 h 1405699"/>
              <a:gd name="connsiteX27396" fmla="*/ 2269808 w 2810446"/>
              <a:gd name="connsiteY27396" fmla="*/ 433007 h 1405699"/>
              <a:gd name="connsiteX27397" fmla="*/ 2266664 w 2810446"/>
              <a:gd name="connsiteY27397" fmla="*/ 429863 h 1405699"/>
              <a:gd name="connsiteX27398" fmla="*/ 2263521 w 2810446"/>
              <a:gd name="connsiteY27398" fmla="*/ 433007 h 1405699"/>
              <a:gd name="connsiteX27399" fmla="*/ 2266664 w 2810446"/>
              <a:gd name="connsiteY27399" fmla="*/ 436150 h 1405699"/>
              <a:gd name="connsiteX27400" fmla="*/ 2270665 w 2810446"/>
              <a:gd name="connsiteY27400" fmla="*/ 448818 h 1405699"/>
              <a:gd name="connsiteX27401" fmla="*/ 2273808 w 2810446"/>
              <a:gd name="connsiteY27401" fmla="*/ 445675 h 1405699"/>
              <a:gd name="connsiteX27402" fmla="*/ 2270665 w 2810446"/>
              <a:gd name="connsiteY27402" fmla="*/ 442532 h 1405699"/>
              <a:gd name="connsiteX27403" fmla="*/ 2267522 w 2810446"/>
              <a:gd name="connsiteY27403" fmla="*/ 445675 h 1405699"/>
              <a:gd name="connsiteX27404" fmla="*/ 2270665 w 2810446"/>
              <a:gd name="connsiteY27404" fmla="*/ 448818 h 1405699"/>
              <a:gd name="connsiteX27405" fmla="*/ 2274380 w 2810446"/>
              <a:gd name="connsiteY27405" fmla="*/ 461486 h 1405699"/>
              <a:gd name="connsiteX27406" fmla="*/ 2277523 w 2810446"/>
              <a:gd name="connsiteY27406" fmla="*/ 458343 h 1405699"/>
              <a:gd name="connsiteX27407" fmla="*/ 2274380 w 2810446"/>
              <a:gd name="connsiteY27407" fmla="*/ 455200 h 1405699"/>
              <a:gd name="connsiteX27408" fmla="*/ 2271236 w 2810446"/>
              <a:gd name="connsiteY27408" fmla="*/ 458343 h 1405699"/>
              <a:gd name="connsiteX27409" fmla="*/ 2274380 w 2810446"/>
              <a:gd name="connsiteY27409" fmla="*/ 461486 h 1405699"/>
              <a:gd name="connsiteX27410" fmla="*/ 2277904 w 2810446"/>
              <a:gd name="connsiteY27410" fmla="*/ 474250 h 1405699"/>
              <a:gd name="connsiteX27411" fmla="*/ 2281047 w 2810446"/>
              <a:gd name="connsiteY27411" fmla="*/ 471107 h 1405699"/>
              <a:gd name="connsiteX27412" fmla="*/ 2277904 w 2810446"/>
              <a:gd name="connsiteY27412" fmla="*/ 467963 h 1405699"/>
              <a:gd name="connsiteX27413" fmla="*/ 2274761 w 2810446"/>
              <a:gd name="connsiteY27413" fmla="*/ 471107 h 1405699"/>
              <a:gd name="connsiteX27414" fmla="*/ 2277904 w 2810446"/>
              <a:gd name="connsiteY27414" fmla="*/ 474250 h 1405699"/>
              <a:gd name="connsiteX27415" fmla="*/ 2281333 w 2810446"/>
              <a:gd name="connsiteY27415" fmla="*/ 487013 h 1405699"/>
              <a:gd name="connsiteX27416" fmla="*/ 2284476 w 2810446"/>
              <a:gd name="connsiteY27416" fmla="*/ 483870 h 1405699"/>
              <a:gd name="connsiteX27417" fmla="*/ 2281333 w 2810446"/>
              <a:gd name="connsiteY27417" fmla="*/ 480727 h 1405699"/>
              <a:gd name="connsiteX27418" fmla="*/ 2278190 w 2810446"/>
              <a:gd name="connsiteY27418" fmla="*/ 483870 h 1405699"/>
              <a:gd name="connsiteX27419" fmla="*/ 2281333 w 2810446"/>
              <a:gd name="connsiteY27419" fmla="*/ 487013 h 1405699"/>
              <a:gd name="connsiteX27420" fmla="*/ 2284476 w 2810446"/>
              <a:gd name="connsiteY27420" fmla="*/ 499872 h 1405699"/>
              <a:gd name="connsiteX27421" fmla="*/ 2287619 w 2810446"/>
              <a:gd name="connsiteY27421" fmla="*/ 496729 h 1405699"/>
              <a:gd name="connsiteX27422" fmla="*/ 2284476 w 2810446"/>
              <a:gd name="connsiteY27422" fmla="*/ 493586 h 1405699"/>
              <a:gd name="connsiteX27423" fmla="*/ 2281333 w 2810446"/>
              <a:gd name="connsiteY27423" fmla="*/ 496729 h 1405699"/>
              <a:gd name="connsiteX27424" fmla="*/ 2284476 w 2810446"/>
              <a:gd name="connsiteY27424" fmla="*/ 499872 h 1405699"/>
              <a:gd name="connsiteX27425" fmla="*/ 2287429 w 2810446"/>
              <a:gd name="connsiteY27425" fmla="*/ 512731 h 1405699"/>
              <a:gd name="connsiteX27426" fmla="*/ 2290572 w 2810446"/>
              <a:gd name="connsiteY27426" fmla="*/ 509588 h 1405699"/>
              <a:gd name="connsiteX27427" fmla="*/ 2287429 w 2810446"/>
              <a:gd name="connsiteY27427" fmla="*/ 506444 h 1405699"/>
              <a:gd name="connsiteX27428" fmla="*/ 2284286 w 2810446"/>
              <a:gd name="connsiteY27428" fmla="*/ 509588 h 1405699"/>
              <a:gd name="connsiteX27429" fmla="*/ 2287429 w 2810446"/>
              <a:gd name="connsiteY27429" fmla="*/ 512731 h 1405699"/>
              <a:gd name="connsiteX27430" fmla="*/ 2290286 w 2810446"/>
              <a:gd name="connsiteY27430" fmla="*/ 525685 h 1405699"/>
              <a:gd name="connsiteX27431" fmla="*/ 2293430 w 2810446"/>
              <a:gd name="connsiteY27431" fmla="*/ 522542 h 1405699"/>
              <a:gd name="connsiteX27432" fmla="*/ 2290286 w 2810446"/>
              <a:gd name="connsiteY27432" fmla="*/ 519398 h 1405699"/>
              <a:gd name="connsiteX27433" fmla="*/ 2287143 w 2810446"/>
              <a:gd name="connsiteY27433" fmla="*/ 522542 h 1405699"/>
              <a:gd name="connsiteX27434" fmla="*/ 2290286 w 2810446"/>
              <a:gd name="connsiteY27434" fmla="*/ 525685 h 1405699"/>
              <a:gd name="connsiteX27435" fmla="*/ 2292858 w 2810446"/>
              <a:gd name="connsiteY27435" fmla="*/ 538639 h 1405699"/>
              <a:gd name="connsiteX27436" fmla="*/ 2296001 w 2810446"/>
              <a:gd name="connsiteY27436" fmla="*/ 535496 h 1405699"/>
              <a:gd name="connsiteX27437" fmla="*/ 2292858 w 2810446"/>
              <a:gd name="connsiteY27437" fmla="*/ 532352 h 1405699"/>
              <a:gd name="connsiteX27438" fmla="*/ 2289715 w 2810446"/>
              <a:gd name="connsiteY27438" fmla="*/ 535496 h 1405699"/>
              <a:gd name="connsiteX27439" fmla="*/ 2292858 w 2810446"/>
              <a:gd name="connsiteY27439" fmla="*/ 538639 h 1405699"/>
              <a:gd name="connsiteX27440" fmla="*/ 2295335 w 2810446"/>
              <a:gd name="connsiteY27440" fmla="*/ 551688 h 1405699"/>
              <a:gd name="connsiteX27441" fmla="*/ 2298478 w 2810446"/>
              <a:gd name="connsiteY27441" fmla="*/ 548545 h 1405699"/>
              <a:gd name="connsiteX27442" fmla="*/ 2295335 w 2810446"/>
              <a:gd name="connsiteY27442" fmla="*/ 545402 h 1405699"/>
              <a:gd name="connsiteX27443" fmla="*/ 2292191 w 2810446"/>
              <a:gd name="connsiteY27443" fmla="*/ 548545 h 1405699"/>
              <a:gd name="connsiteX27444" fmla="*/ 2295335 w 2810446"/>
              <a:gd name="connsiteY27444" fmla="*/ 551688 h 1405699"/>
              <a:gd name="connsiteX27445" fmla="*/ 2297525 w 2810446"/>
              <a:gd name="connsiteY27445" fmla="*/ 564737 h 1405699"/>
              <a:gd name="connsiteX27446" fmla="*/ 2300669 w 2810446"/>
              <a:gd name="connsiteY27446" fmla="*/ 561594 h 1405699"/>
              <a:gd name="connsiteX27447" fmla="*/ 2297525 w 2810446"/>
              <a:gd name="connsiteY27447" fmla="*/ 558451 h 1405699"/>
              <a:gd name="connsiteX27448" fmla="*/ 2294382 w 2810446"/>
              <a:gd name="connsiteY27448" fmla="*/ 561594 h 1405699"/>
              <a:gd name="connsiteX27449" fmla="*/ 2297525 w 2810446"/>
              <a:gd name="connsiteY27449" fmla="*/ 564737 h 1405699"/>
              <a:gd name="connsiteX27450" fmla="*/ 2299526 w 2810446"/>
              <a:gd name="connsiteY27450" fmla="*/ 577787 h 1405699"/>
              <a:gd name="connsiteX27451" fmla="*/ 2302669 w 2810446"/>
              <a:gd name="connsiteY27451" fmla="*/ 574643 h 1405699"/>
              <a:gd name="connsiteX27452" fmla="*/ 2299526 w 2810446"/>
              <a:gd name="connsiteY27452" fmla="*/ 571500 h 1405699"/>
              <a:gd name="connsiteX27453" fmla="*/ 2296382 w 2810446"/>
              <a:gd name="connsiteY27453" fmla="*/ 574643 h 1405699"/>
              <a:gd name="connsiteX27454" fmla="*/ 2299526 w 2810446"/>
              <a:gd name="connsiteY27454" fmla="*/ 577787 h 1405699"/>
              <a:gd name="connsiteX27455" fmla="*/ 2301431 w 2810446"/>
              <a:gd name="connsiteY27455" fmla="*/ 590836 h 1405699"/>
              <a:gd name="connsiteX27456" fmla="*/ 2304574 w 2810446"/>
              <a:gd name="connsiteY27456" fmla="*/ 587693 h 1405699"/>
              <a:gd name="connsiteX27457" fmla="*/ 2301431 w 2810446"/>
              <a:gd name="connsiteY27457" fmla="*/ 584549 h 1405699"/>
              <a:gd name="connsiteX27458" fmla="*/ 2298287 w 2810446"/>
              <a:gd name="connsiteY27458" fmla="*/ 587693 h 1405699"/>
              <a:gd name="connsiteX27459" fmla="*/ 2301431 w 2810446"/>
              <a:gd name="connsiteY27459" fmla="*/ 590836 h 1405699"/>
              <a:gd name="connsiteX27460" fmla="*/ 2303050 w 2810446"/>
              <a:gd name="connsiteY27460" fmla="*/ 603980 h 1405699"/>
              <a:gd name="connsiteX27461" fmla="*/ 2306193 w 2810446"/>
              <a:gd name="connsiteY27461" fmla="*/ 600837 h 1405699"/>
              <a:gd name="connsiteX27462" fmla="*/ 2303050 w 2810446"/>
              <a:gd name="connsiteY27462" fmla="*/ 597694 h 1405699"/>
              <a:gd name="connsiteX27463" fmla="*/ 2299907 w 2810446"/>
              <a:gd name="connsiteY27463" fmla="*/ 600837 h 1405699"/>
              <a:gd name="connsiteX27464" fmla="*/ 2303050 w 2810446"/>
              <a:gd name="connsiteY27464" fmla="*/ 603980 h 1405699"/>
              <a:gd name="connsiteX27465" fmla="*/ 2304479 w 2810446"/>
              <a:gd name="connsiteY27465" fmla="*/ 617125 h 1405699"/>
              <a:gd name="connsiteX27466" fmla="*/ 2307622 w 2810446"/>
              <a:gd name="connsiteY27466" fmla="*/ 613982 h 1405699"/>
              <a:gd name="connsiteX27467" fmla="*/ 2304479 w 2810446"/>
              <a:gd name="connsiteY27467" fmla="*/ 610838 h 1405699"/>
              <a:gd name="connsiteX27468" fmla="*/ 2301335 w 2810446"/>
              <a:gd name="connsiteY27468" fmla="*/ 613982 h 1405699"/>
              <a:gd name="connsiteX27469" fmla="*/ 2304479 w 2810446"/>
              <a:gd name="connsiteY27469" fmla="*/ 617125 h 1405699"/>
              <a:gd name="connsiteX27470" fmla="*/ 2305812 w 2810446"/>
              <a:gd name="connsiteY27470" fmla="*/ 630365 h 1405699"/>
              <a:gd name="connsiteX27471" fmla="*/ 2308955 w 2810446"/>
              <a:gd name="connsiteY27471" fmla="*/ 627221 h 1405699"/>
              <a:gd name="connsiteX27472" fmla="*/ 2305812 w 2810446"/>
              <a:gd name="connsiteY27472" fmla="*/ 624078 h 1405699"/>
              <a:gd name="connsiteX27473" fmla="*/ 2302669 w 2810446"/>
              <a:gd name="connsiteY27473" fmla="*/ 627221 h 1405699"/>
              <a:gd name="connsiteX27474" fmla="*/ 2305812 w 2810446"/>
              <a:gd name="connsiteY27474" fmla="*/ 630365 h 1405699"/>
              <a:gd name="connsiteX27475" fmla="*/ 2305336 w 2810446"/>
              <a:gd name="connsiteY27475" fmla="*/ 893540 h 1405699"/>
              <a:gd name="connsiteX27476" fmla="*/ 2308479 w 2810446"/>
              <a:gd name="connsiteY27476" fmla="*/ 890397 h 1405699"/>
              <a:gd name="connsiteX27477" fmla="*/ 2305336 w 2810446"/>
              <a:gd name="connsiteY27477" fmla="*/ 887254 h 1405699"/>
              <a:gd name="connsiteX27478" fmla="*/ 2302193 w 2810446"/>
              <a:gd name="connsiteY27478" fmla="*/ 890397 h 1405699"/>
              <a:gd name="connsiteX27479" fmla="*/ 2305336 w 2810446"/>
              <a:gd name="connsiteY27479" fmla="*/ 893540 h 1405699"/>
              <a:gd name="connsiteX27480" fmla="*/ 2302574 w 2810446"/>
              <a:gd name="connsiteY27480" fmla="*/ 906494 h 1405699"/>
              <a:gd name="connsiteX27481" fmla="*/ 2305717 w 2810446"/>
              <a:gd name="connsiteY27481" fmla="*/ 903351 h 1405699"/>
              <a:gd name="connsiteX27482" fmla="*/ 2302574 w 2810446"/>
              <a:gd name="connsiteY27482" fmla="*/ 900208 h 1405699"/>
              <a:gd name="connsiteX27483" fmla="*/ 2299430 w 2810446"/>
              <a:gd name="connsiteY27483" fmla="*/ 903351 h 1405699"/>
              <a:gd name="connsiteX27484" fmla="*/ 2302574 w 2810446"/>
              <a:gd name="connsiteY27484" fmla="*/ 906494 h 1405699"/>
              <a:gd name="connsiteX27485" fmla="*/ 2299621 w 2810446"/>
              <a:gd name="connsiteY27485" fmla="*/ 919353 h 1405699"/>
              <a:gd name="connsiteX27486" fmla="*/ 2302764 w 2810446"/>
              <a:gd name="connsiteY27486" fmla="*/ 916210 h 1405699"/>
              <a:gd name="connsiteX27487" fmla="*/ 2299621 w 2810446"/>
              <a:gd name="connsiteY27487" fmla="*/ 913067 h 1405699"/>
              <a:gd name="connsiteX27488" fmla="*/ 2296478 w 2810446"/>
              <a:gd name="connsiteY27488" fmla="*/ 916210 h 1405699"/>
              <a:gd name="connsiteX27489" fmla="*/ 2299621 w 2810446"/>
              <a:gd name="connsiteY27489" fmla="*/ 919353 h 1405699"/>
              <a:gd name="connsiteX27490" fmla="*/ 2293144 w 2810446"/>
              <a:gd name="connsiteY27490" fmla="*/ 944975 h 1405699"/>
              <a:gd name="connsiteX27491" fmla="*/ 2296287 w 2810446"/>
              <a:gd name="connsiteY27491" fmla="*/ 941832 h 1405699"/>
              <a:gd name="connsiteX27492" fmla="*/ 2293144 w 2810446"/>
              <a:gd name="connsiteY27492" fmla="*/ 938689 h 1405699"/>
              <a:gd name="connsiteX27493" fmla="*/ 2290001 w 2810446"/>
              <a:gd name="connsiteY27493" fmla="*/ 941832 h 1405699"/>
              <a:gd name="connsiteX27494" fmla="*/ 2293144 w 2810446"/>
              <a:gd name="connsiteY27494" fmla="*/ 944975 h 1405699"/>
              <a:gd name="connsiteX27495" fmla="*/ 2286000 w 2810446"/>
              <a:gd name="connsiteY27495" fmla="*/ 970502 h 1405699"/>
              <a:gd name="connsiteX27496" fmla="*/ 2289143 w 2810446"/>
              <a:gd name="connsiteY27496" fmla="*/ 967359 h 1405699"/>
              <a:gd name="connsiteX27497" fmla="*/ 2286000 w 2810446"/>
              <a:gd name="connsiteY27497" fmla="*/ 964216 h 1405699"/>
              <a:gd name="connsiteX27498" fmla="*/ 2282857 w 2810446"/>
              <a:gd name="connsiteY27498" fmla="*/ 967359 h 1405699"/>
              <a:gd name="connsiteX27499" fmla="*/ 2286000 w 2810446"/>
              <a:gd name="connsiteY27499" fmla="*/ 970502 h 1405699"/>
              <a:gd name="connsiteX27500" fmla="*/ 2282095 w 2810446"/>
              <a:gd name="connsiteY27500" fmla="*/ 983171 h 1405699"/>
              <a:gd name="connsiteX27501" fmla="*/ 2285238 w 2810446"/>
              <a:gd name="connsiteY27501" fmla="*/ 980027 h 1405699"/>
              <a:gd name="connsiteX27502" fmla="*/ 2282095 w 2810446"/>
              <a:gd name="connsiteY27502" fmla="*/ 976884 h 1405699"/>
              <a:gd name="connsiteX27503" fmla="*/ 2278952 w 2810446"/>
              <a:gd name="connsiteY27503" fmla="*/ 980027 h 1405699"/>
              <a:gd name="connsiteX27504" fmla="*/ 2282095 w 2810446"/>
              <a:gd name="connsiteY27504" fmla="*/ 983171 h 1405699"/>
              <a:gd name="connsiteX27505" fmla="*/ 2260092 w 2810446"/>
              <a:gd name="connsiteY27505" fmla="*/ 1045464 h 1405699"/>
              <a:gd name="connsiteX27506" fmla="*/ 2263235 w 2810446"/>
              <a:gd name="connsiteY27506" fmla="*/ 1042321 h 1405699"/>
              <a:gd name="connsiteX27507" fmla="*/ 2260092 w 2810446"/>
              <a:gd name="connsiteY27507" fmla="*/ 1039178 h 1405699"/>
              <a:gd name="connsiteX27508" fmla="*/ 2256949 w 2810446"/>
              <a:gd name="connsiteY27508" fmla="*/ 1042321 h 1405699"/>
              <a:gd name="connsiteX27509" fmla="*/ 2260092 w 2810446"/>
              <a:gd name="connsiteY27509" fmla="*/ 1045464 h 1405699"/>
              <a:gd name="connsiteX27510" fmla="*/ 2255139 w 2810446"/>
              <a:gd name="connsiteY27510" fmla="*/ 1057751 h 1405699"/>
              <a:gd name="connsiteX27511" fmla="*/ 2258282 w 2810446"/>
              <a:gd name="connsiteY27511" fmla="*/ 1054608 h 1405699"/>
              <a:gd name="connsiteX27512" fmla="*/ 2255139 w 2810446"/>
              <a:gd name="connsiteY27512" fmla="*/ 1051465 h 1405699"/>
              <a:gd name="connsiteX27513" fmla="*/ 2251996 w 2810446"/>
              <a:gd name="connsiteY27513" fmla="*/ 1054608 h 1405699"/>
              <a:gd name="connsiteX27514" fmla="*/ 2255139 w 2810446"/>
              <a:gd name="connsiteY27514" fmla="*/ 1057751 h 1405699"/>
              <a:gd name="connsiteX27515" fmla="*/ 2249996 w 2810446"/>
              <a:gd name="connsiteY27515" fmla="*/ 1069943 h 1405699"/>
              <a:gd name="connsiteX27516" fmla="*/ 2253139 w 2810446"/>
              <a:gd name="connsiteY27516" fmla="*/ 1066800 h 1405699"/>
              <a:gd name="connsiteX27517" fmla="*/ 2249996 w 2810446"/>
              <a:gd name="connsiteY27517" fmla="*/ 1063657 h 1405699"/>
              <a:gd name="connsiteX27518" fmla="*/ 2246852 w 2810446"/>
              <a:gd name="connsiteY27518" fmla="*/ 1066800 h 1405699"/>
              <a:gd name="connsiteX27519" fmla="*/ 2249996 w 2810446"/>
              <a:gd name="connsiteY27519" fmla="*/ 1069943 h 1405699"/>
              <a:gd name="connsiteX27520" fmla="*/ 2244662 w 2810446"/>
              <a:gd name="connsiteY27520" fmla="*/ 1082040 h 1405699"/>
              <a:gd name="connsiteX27521" fmla="*/ 2247805 w 2810446"/>
              <a:gd name="connsiteY27521" fmla="*/ 1078897 h 1405699"/>
              <a:gd name="connsiteX27522" fmla="*/ 2244662 w 2810446"/>
              <a:gd name="connsiteY27522" fmla="*/ 1075754 h 1405699"/>
              <a:gd name="connsiteX27523" fmla="*/ 2241518 w 2810446"/>
              <a:gd name="connsiteY27523" fmla="*/ 1078897 h 1405699"/>
              <a:gd name="connsiteX27524" fmla="*/ 2244662 w 2810446"/>
              <a:gd name="connsiteY27524" fmla="*/ 1082040 h 1405699"/>
              <a:gd name="connsiteX27525" fmla="*/ 2239137 w 2810446"/>
              <a:gd name="connsiteY27525" fmla="*/ 1094042 h 1405699"/>
              <a:gd name="connsiteX27526" fmla="*/ 2242280 w 2810446"/>
              <a:gd name="connsiteY27526" fmla="*/ 1090898 h 1405699"/>
              <a:gd name="connsiteX27527" fmla="*/ 2239137 w 2810446"/>
              <a:gd name="connsiteY27527" fmla="*/ 1087755 h 1405699"/>
              <a:gd name="connsiteX27528" fmla="*/ 2235994 w 2810446"/>
              <a:gd name="connsiteY27528" fmla="*/ 1090898 h 1405699"/>
              <a:gd name="connsiteX27529" fmla="*/ 2239137 w 2810446"/>
              <a:gd name="connsiteY27529" fmla="*/ 1094042 h 1405699"/>
              <a:gd name="connsiteX27530" fmla="*/ 2233517 w 2810446"/>
              <a:gd name="connsiteY27530" fmla="*/ 1106043 h 1405699"/>
              <a:gd name="connsiteX27531" fmla="*/ 2236661 w 2810446"/>
              <a:gd name="connsiteY27531" fmla="*/ 1102900 h 1405699"/>
              <a:gd name="connsiteX27532" fmla="*/ 2233517 w 2810446"/>
              <a:gd name="connsiteY27532" fmla="*/ 1099757 h 1405699"/>
              <a:gd name="connsiteX27533" fmla="*/ 2230374 w 2810446"/>
              <a:gd name="connsiteY27533" fmla="*/ 1102900 h 1405699"/>
              <a:gd name="connsiteX27534" fmla="*/ 2233517 w 2810446"/>
              <a:gd name="connsiteY27534" fmla="*/ 1106043 h 1405699"/>
              <a:gd name="connsiteX27535" fmla="*/ 2227707 w 2810446"/>
              <a:gd name="connsiteY27535" fmla="*/ 1117949 h 1405699"/>
              <a:gd name="connsiteX27536" fmla="*/ 2230850 w 2810446"/>
              <a:gd name="connsiteY27536" fmla="*/ 1114806 h 1405699"/>
              <a:gd name="connsiteX27537" fmla="*/ 2227707 w 2810446"/>
              <a:gd name="connsiteY27537" fmla="*/ 1111663 h 1405699"/>
              <a:gd name="connsiteX27538" fmla="*/ 2224564 w 2810446"/>
              <a:gd name="connsiteY27538" fmla="*/ 1114806 h 1405699"/>
              <a:gd name="connsiteX27539" fmla="*/ 2227707 w 2810446"/>
              <a:gd name="connsiteY27539" fmla="*/ 1117949 h 1405699"/>
              <a:gd name="connsiteX27540" fmla="*/ 2221706 w 2810446"/>
              <a:gd name="connsiteY27540" fmla="*/ 1129665 h 1405699"/>
              <a:gd name="connsiteX27541" fmla="*/ 2224850 w 2810446"/>
              <a:gd name="connsiteY27541" fmla="*/ 1126522 h 1405699"/>
              <a:gd name="connsiteX27542" fmla="*/ 2221706 w 2810446"/>
              <a:gd name="connsiteY27542" fmla="*/ 1123379 h 1405699"/>
              <a:gd name="connsiteX27543" fmla="*/ 2218563 w 2810446"/>
              <a:gd name="connsiteY27543" fmla="*/ 1126522 h 1405699"/>
              <a:gd name="connsiteX27544" fmla="*/ 2221706 w 2810446"/>
              <a:gd name="connsiteY27544" fmla="*/ 1129665 h 1405699"/>
              <a:gd name="connsiteX27545" fmla="*/ 2215515 w 2810446"/>
              <a:gd name="connsiteY27545" fmla="*/ 1141381 h 1405699"/>
              <a:gd name="connsiteX27546" fmla="*/ 2218658 w 2810446"/>
              <a:gd name="connsiteY27546" fmla="*/ 1138238 h 1405699"/>
              <a:gd name="connsiteX27547" fmla="*/ 2215515 w 2810446"/>
              <a:gd name="connsiteY27547" fmla="*/ 1135094 h 1405699"/>
              <a:gd name="connsiteX27548" fmla="*/ 2212372 w 2810446"/>
              <a:gd name="connsiteY27548" fmla="*/ 1138238 h 1405699"/>
              <a:gd name="connsiteX27549" fmla="*/ 2215515 w 2810446"/>
              <a:gd name="connsiteY27549" fmla="*/ 1141381 h 1405699"/>
              <a:gd name="connsiteX27550" fmla="*/ 2209229 w 2810446"/>
              <a:gd name="connsiteY27550" fmla="*/ 1153001 h 1405699"/>
              <a:gd name="connsiteX27551" fmla="*/ 2212372 w 2810446"/>
              <a:gd name="connsiteY27551" fmla="*/ 1149858 h 1405699"/>
              <a:gd name="connsiteX27552" fmla="*/ 2209229 w 2810446"/>
              <a:gd name="connsiteY27552" fmla="*/ 1146715 h 1405699"/>
              <a:gd name="connsiteX27553" fmla="*/ 2206085 w 2810446"/>
              <a:gd name="connsiteY27553" fmla="*/ 1149858 h 1405699"/>
              <a:gd name="connsiteX27554" fmla="*/ 2209229 w 2810446"/>
              <a:gd name="connsiteY27554" fmla="*/ 1153001 h 1405699"/>
              <a:gd name="connsiteX27555" fmla="*/ 2202656 w 2810446"/>
              <a:gd name="connsiteY27555" fmla="*/ 1164527 h 1405699"/>
              <a:gd name="connsiteX27556" fmla="*/ 2205800 w 2810446"/>
              <a:gd name="connsiteY27556" fmla="*/ 1161383 h 1405699"/>
              <a:gd name="connsiteX27557" fmla="*/ 2202656 w 2810446"/>
              <a:gd name="connsiteY27557" fmla="*/ 1158240 h 1405699"/>
              <a:gd name="connsiteX27558" fmla="*/ 2199513 w 2810446"/>
              <a:gd name="connsiteY27558" fmla="*/ 1161383 h 1405699"/>
              <a:gd name="connsiteX27559" fmla="*/ 2202656 w 2810446"/>
              <a:gd name="connsiteY27559" fmla="*/ 1164527 h 1405699"/>
              <a:gd name="connsiteX27560" fmla="*/ 2195989 w 2810446"/>
              <a:gd name="connsiteY27560" fmla="*/ 1175957 h 1405699"/>
              <a:gd name="connsiteX27561" fmla="*/ 2199132 w 2810446"/>
              <a:gd name="connsiteY27561" fmla="*/ 1172813 h 1405699"/>
              <a:gd name="connsiteX27562" fmla="*/ 2195989 w 2810446"/>
              <a:gd name="connsiteY27562" fmla="*/ 1169670 h 1405699"/>
              <a:gd name="connsiteX27563" fmla="*/ 2192846 w 2810446"/>
              <a:gd name="connsiteY27563" fmla="*/ 1172813 h 1405699"/>
              <a:gd name="connsiteX27564" fmla="*/ 2195989 w 2810446"/>
              <a:gd name="connsiteY27564" fmla="*/ 1175957 h 1405699"/>
              <a:gd name="connsiteX27565" fmla="*/ 800195 w 2810446"/>
              <a:gd name="connsiteY27565" fmla="*/ 1389793 h 1405699"/>
              <a:gd name="connsiteX27566" fmla="*/ 803338 w 2810446"/>
              <a:gd name="connsiteY27566" fmla="*/ 1386650 h 1405699"/>
              <a:gd name="connsiteX27567" fmla="*/ 800195 w 2810446"/>
              <a:gd name="connsiteY27567" fmla="*/ 1383506 h 1405699"/>
              <a:gd name="connsiteX27568" fmla="*/ 797052 w 2810446"/>
              <a:gd name="connsiteY27568" fmla="*/ 1386650 h 1405699"/>
              <a:gd name="connsiteX27569" fmla="*/ 800195 w 2810446"/>
              <a:gd name="connsiteY27569" fmla="*/ 1389793 h 1405699"/>
              <a:gd name="connsiteX27570" fmla="*/ 790385 w 2810446"/>
              <a:gd name="connsiteY27570" fmla="*/ 1380935 h 1405699"/>
              <a:gd name="connsiteX27571" fmla="*/ 793528 w 2810446"/>
              <a:gd name="connsiteY27571" fmla="*/ 1377791 h 1405699"/>
              <a:gd name="connsiteX27572" fmla="*/ 790385 w 2810446"/>
              <a:gd name="connsiteY27572" fmla="*/ 1374648 h 1405699"/>
              <a:gd name="connsiteX27573" fmla="*/ 787241 w 2810446"/>
              <a:gd name="connsiteY27573" fmla="*/ 1377791 h 1405699"/>
              <a:gd name="connsiteX27574" fmla="*/ 790385 w 2810446"/>
              <a:gd name="connsiteY27574" fmla="*/ 1380935 h 1405699"/>
              <a:gd name="connsiteX27575" fmla="*/ 780764 w 2810446"/>
              <a:gd name="connsiteY27575" fmla="*/ 1371886 h 1405699"/>
              <a:gd name="connsiteX27576" fmla="*/ 783908 w 2810446"/>
              <a:gd name="connsiteY27576" fmla="*/ 1368743 h 1405699"/>
              <a:gd name="connsiteX27577" fmla="*/ 780764 w 2810446"/>
              <a:gd name="connsiteY27577" fmla="*/ 1365599 h 1405699"/>
              <a:gd name="connsiteX27578" fmla="*/ 777621 w 2810446"/>
              <a:gd name="connsiteY27578" fmla="*/ 1368743 h 1405699"/>
              <a:gd name="connsiteX27579" fmla="*/ 780764 w 2810446"/>
              <a:gd name="connsiteY27579" fmla="*/ 1371886 h 1405699"/>
              <a:gd name="connsiteX27580" fmla="*/ 771239 w 2810446"/>
              <a:gd name="connsiteY27580" fmla="*/ 1362647 h 1405699"/>
              <a:gd name="connsiteX27581" fmla="*/ 774383 w 2810446"/>
              <a:gd name="connsiteY27581" fmla="*/ 1359503 h 1405699"/>
              <a:gd name="connsiteX27582" fmla="*/ 771239 w 2810446"/>
              <a:gd name="connsiteY27582" fmla="*/ 1356360 h 1405699"/>
              <a:gd name="connsiteX27583" fmla="*/ 768096 w 2810446"/>
              <a:gd name="connsiteY27583" fmla="*/ 1359503 h 1405699"/>
              <a:gd name="connsiteX27584" fmla="*/ 771239 w 2810446"/>
              <a:gd name="connsiteY27584" fmla="*/ 1362647 h 1405699"/>
              <a:gd name="connsiteX27585" fmla="*/ 761810 w 2810446"/>
              <a:gd name="connsiteY27585" fmla="*/ 1353312 h 1405699"/>
              <a:gd name="connsiteX27586" fmla="*/ 764953 w 2810446"/>
              <a:gd name="connsiteY27586" fmla="*/ 1350169 h 1405699"/>
              <a:gd name="connsiteX27587" fmla="*/ 761810 w 2810446"/>
              <a:gd name="connsiteY27587" fmla="*/ 1347026 h 1405699"/>
              <a:gd name="connsiteX27588" fmla="*/ 758666 w 2810446"/>
              <a:gd name="connsiteY27588" fmla="*/ 1350169 h 1405699"/>
              <a:gd name="connsiteX27589" fmla="*/ 761810 w 2810446"/>
              <a:gd name="connsiteY27589" fmla="*/ 1353312 h 1405699"/>
              <a:gd name="connsiteX27590" fmla="*/ 752570 w 2810446"/>
              <a:gd name="connsiteY27590" fmla="*/ 1343882 h 1405699"/>
              <a:gd name="connsiteX27591" fmla="*/ 755713 w 2810446"/>
              <a:gd name="connsiteY27591" fmla="*/ 1340739 h 1405699"/>
              <a:gd name="connsiteX27592" fmla="*/ 752570 w 2810446"/>
              <a:gd name="connsiteY27592" fmla="*/ 1337596 h 1405699"/>
              <a:gd name="connsiteX27593" fmla="*/ 749427 w 2810446"/>
              <a:gd name="connsiteY27593" fmla="*/ 1340739 h 1405699"/>
              <a:gd name="connsiteX27594" fmla="*/ 752570 w 2810446"/>
              <a:gd name="connsiteY27594" fmla="*/ 1343882 h 1405699"/>
              <a:gd name="connsiteX27595" fmla="*/ 743522 w 2810446"/>
              <a:gd name="connsiteY27595" fmla="*/ 1334262 h 1405699"/>
              <a:gd name="connsiteX27596" fmla="*/ 746665 w 2810446"/>
              <a:gd name="connsiteY27596" fmla="*/ 1331119 h 1405699"/>
              <a:gd name="connsiteX27597" fmla="*/ 743522 w 2810446"/>
              <a:gd name="connsiteY27597" fmla="*/ 1327976 h 1405699"/>
              <a:gd name="connsiteX27598" fmla="*/ 740378 w 2810446"/>
              <a:gd name="connsiteY27598" fmla="*/ 1331119 h 1405699"/>
              <a:gd name="connsiteX27599" fmla="*/ 743522 w 2810446"/>
              <a:gd name="connsiteY27599" fmla="*/ 1334262 h 1405699"/>
              <a:gd name="connsiteX27600" fmla="*/ 734473 w 2810446"/>
              <a:gd name="connsiteY27600" fmla="*/ 1324547 h 1405699"/>
              <a:gd name="connsiteX27601" fmla="*/ 737616 w 2810446"/>
              <a:gd name="connsiteY27601" fmla="*/ 1321403 h 1405699"/>
              <a:gd name="connsiteX27602" fmla="*/ 734473 w 2810446"/>
              <a:gd name="connsiteY27602" fmla="*/ 1318260 h 1405699"/>
              <a:gd name="connsiteX27603" fmla="*/ 731330 w 2810446"/>
              <a:gd name="connsiteY27603" fmla="*/ 1321403 h 1405699"/>
              <a:gd name="connsiteX27604" fmla="*/ 734473 w 2810446"/>
              <a:gd name="connsiteY27604" fmla="*/ 1324547 h 1405699"/>
              <a:gd name="connsiteX27605" fmla="*/ 725710 w 2810446"/>
              <a:gd name="connsiteY27605" fmla="*/ 1314736 h 1405699"/>
              <a:gd name="connsiteX27606" fmla="*/ 728853 w 2810446"/>
              <a:gd name="connsiteY27606" fmla="*/ 1311593 h 1405699"/>
              <a:gd name="connsiteX27607" fmla="*/ 725710 w 2810446"/>
              <a:gd name="connsiteY27607" fmla="*/ 1308449 h 1405699"/>
              <a:gd name="connsiteX27608" fmla="*/ 722567 w 2810446"/>
              <a:gd name="connsiteY27608" fmla="*/ 1311593 h 1405699"/>
              <a:gd name="connsiteX27609" fmla="*/ 725710 w 2810446"/>
              <a:gd name="connsiteY27609" fmla="*/ 1314736 h 1405699"/>
              <a:gd name="connsiteX27610" fmla="*/ 496919 w 2810446"/>
              <a:gd name="connsiteY27610" fmla="*/ 735997 h 1405699"/>
              <a:gd name="connsiteX27611" fmla="*/ 500063 w 2810446"/>
              <a:gd name="connsiteY27611" fmla="*/ 732854 h 1405699"/>
              <a:gd name="connsiteX27612" fmla="*/ 496919 w 2810446"/>
              <a:gd name="connsiteY27612" fmla="*/ 729710 h 1405699"/>
              <a:gd name="connsiteX27613" fmla="*/ 493776 w 2810446"/>
              <a:gd name="connsiteY27613" fmla="*/ 732854 h 1405699"/>
              <a:gd name="connsiteX27614" fmla="*/ 496919 w 2810446"/>
              <a:gd name="connsiteY27614" fmla="*/ 735997 h 1405699"/>
              <a:gd name="connsiteX27615" fmla="*/ 496634 w 2810446"/>
              <a:gd name="connsiteY27615" fmla="*/ 722852 h 1405699"/>
              <a:gd name="connsiteX27616" fmla="*/ 499777 w 2810446"/>
              <a:gd name="connsiteY27616" fmla="*/ 719709 h 1405699"/>
              <a:gd name="connsiteX27617" fmla="*/ 496634 w 2810446"/>
              <a:gd name="connsiteY27617" fmla="*/ 716566 h 1405699"/>
              <a:gd name="connsiteX27618" fmla="*/ 493490 w 2810446"/>
              <a:gd name="connsiteY27618" fmla="*/ 719709 h 1405699"/>
              <a:gd name="connsiteX27619" fmla="*/ 496634 w 2810446"/>
              <a:gd name="connsiteY27619" fmla="*/ 722852 h 1405699"/>
              <a:gd name="connsiteX27620" fmla="*/ 496538 w 2810446"/>
              <a:gd name="connsiteY27620" fmla="*/ 709613 h 1405699"/>
              <a:gd name="connsiteX27621" fmla="*/ 499682 w 2810446"/>
              <a:gd name="connsiteY27621" fmla="*/ 706469 h 1405699"/>
              <a:gd name="connsiteX27622" fmla="*/ 496538 w 2810446"/>
              <a:gd name="connsiteY27622" fmla="*/ 703326 h 1405699"/>
              <a:gd name="connsiteX27623" fmla="*/ 493395 w 2810446"/>
              <a:gd name="connsiteY27623" fmla="*/ 706469 h 1405699"/>
              <a:gd name="connsiteX27624" fmla="*/ 496538 w 2810446"/>
              <a:gd name="connsiteY27624" fmla="*/ 709613 h 1405699"/>
              <a:gd name="connsiteX27625" fmla="*/ 496634 w 2810446"/>
              <a:gd name="connsiteY27625" fmla="*/ 696373 h 1405699"/>
              <a:gd name="connsiteX27626" fmla="*/ 499777 w 2810446"/>
              <a:gd name="connsiteY27626" fmla="*/ 693230 h 1405699"/>
              <a:gd name="connsiteX27627" fmla="*/ 496634 w 2810446"/>
              <a:gd name="connsiteY27627" fmla="*/ 690086 h 1405699"/>
              <a:gd name="connsiteX27628" fmla="*/ 493490 w 2810446"/>
              <a:gd name="connsiteY27628" fmla="*/ 693230 h 1405699"/>
              <a:gd name="connsiteX27629" fmla="*/ 496634 w 2810446"/>
              <a:gd name="connsiteY27629" fmla="*/ 696373 h 1405699"/>
              <a:gd name="connsiteX27630" fmla="*/ 496919 w 2810446"/>
              <a:gd name="connsiteY27630" fmla="*/ 683133 h 1405699"/>
              <a:gd name="connsiteX27631" fmla="*/ 500063 w 2810446"/>
              <a:gd name="connsiteY27631" fmla="*/ 679990 h 1405699"/>
              <a:gd name="connsiteX27632" fmla="*/ 496919 w 2810446"/>
              <a:gd name="connsiteY27632" fmla="*/ 676847 h 1405699"/>
              <a:gd name="connsiteX27633" fmla="*/ 493776 w 2810446"/>
              <a:gd name="connsiteY27633" fmla="*/ 679990 h 1405699"/>
              <a:gd name="connsiteX27634" fmla="*/ 496919 w 2810446"/>
              <a:gd name="connsiteY27634" fmla="*/ 683133 h 1405699"/>
              <a:gd name="connsiteX27635" fmla="*/ 497396 w 2810446"/>
              <a:gd name="connsiteY27635" fmla="*/ 669893 h 1405699"/>
              <a:gd name="connsiteX27636" fmla="*/ 500539 w 2810446"/>
              <a:gd name="connsiteY27636" fmla="*/ 666750 h 1405699"/>
              <a:gd name="connsiteX27637" fmla="*/ 497396 w 2810446"/>
              <a:gd name="connsiteY27637" fmla="*/ 663607 h 1405699"/>
              <a:gd name="connsiteX27638" fmla="*/ 494252 w 2810446"/>
              <a:gd name="connsiteY27638" fmla="*/ 666750 h 1405699"/>
              <a:gd name="connsiteX27639" fmla="*/ 497396 w 2810446"/>
              <a:gd name="connsiteY27639" fmla="*/ 669893 h 1405699"/>
              <a:gd name="connsiteX27640" fmla="*/ 498062 w 2810446"/>
              <a:gd name="connsiteY27640" fmla="*/ 656749 h 1405699"/>
              <a:gd name="connsiteX27641" fmla="*/ 501206 w 2810446"/>
              <a:gd name="connsiteY27641" fmla="*/ 653606 h 1405699"/>
              <a:gd name="connsiteX27642" fmla="*/ 498062 w 2810446"/>
              <a:gd name="connsiteY27642" fmla="*/ 650462 h 1405699"/>
              <a:gd name="connsiteX27643" fmla="*/ 494919 w 2810446"/>
              <a:gd name="connsiteY27643" fmla="*/ 653606 h 1405699"/>
              <a:gd name="connsiteX27644" fmla="*/ 498062 w 2810446"/>
              <a:gd name="connsiteY27644" fmla="*/ 656749 h 1405699"/>
              <a:gd name="connsiteX27645" fmla="*/ 498920 w 2810446"/>
              <a:gd name="connsiteY27645" fmla="*/ 643509 h 1405699"/>
              <a:gd name="connsiteX27646" fmla="*/ 502063 w 2810446"/>
              <a:gd name="connsiteY27646" fmla="*/ 640366 h 1405699"/>
              <a:gd name="connsiteX27647" fmla="*/ 498920 w 2810446"/>
              <a:gd name="connsiteY27647" fmla="*/ 637223 h 1405699"/>
              <a:gd name="connsiteX27648" fmla="*/ 495776 w 2810446"/>
              <a:gd name="connsiteY27648" fmla="*/ 640366 h 1405699"/>
              <a:gd name="connsiteX27649" fmla="*/ 498920 w 2810446"/>
              <a:gd name="connsiteY27649" fmla="*/ 643509 h 1405699"/>
              <a:gd name="connsiteX27650" fmla="*/ 499967 w 2810446"/>
              <a:gd name="connsiteY27650" fmla="*/ 630269 h 1405699"/>
              <a:gd name="connsiteX27651" fmla="*/ 503111 w 2810446"/>
              <a:gd name="connsiteY27651" fmla="*/ 627126 h 1405699"/>
              <a:gd name="connsiteX27652" fmla="*/ 499967 w 2810446"/>
              <a:gd name="connsiteY27652" fmla="*/ 623983 h 1405699"/>
              <a:gd name="connsiteX27653" fmla="*/ 496824 w 2810446"/>
              <a:gd name="connsiteY27653" fmla="*/ 627126 h 1405699"/>
              <a:gd name="connsiteX27654" fmla="*/ 499967 w 2810446"/>
              <a:gd name="connsiteY27654" fmla="*/ 630269 h 1405699"/>
              <a:gd name="connsiteX27655" fmla="*/ 501206 w 2810446"/>
              <a:gd name="connsiteY27655" fmla="*/ 617125 h 1405699"/>
              <a:gd name="connsiteX27656" fmla="*/ 504349 w 2810446"/>
              <a:gd name="connsiteY27656" fmla="*/ 613982 h 1405699"/>
              <a:gd name="connsiteX27657" fmla="*/ 501206 w 2810446"/>
              <a:gd name="connsiteY27657" fmla="*/ 610838 h 1405699"/>
              <a:gd name="connsiteX27658" fmla="*/ 498062 w 2810446"/>
              <a:gd name="connsiteY27658" fmla="*/ 613982 h 1405699"/>
              <a:gd name="connsiteX27659" fmla="*/ 501206 w 2810446"/>
              <a:gd name="connsiteY27659" fmla="*/ 617125 h 1405699"/>
              <a:gd name="connsiteX27660" fmla="*/ 502634 w 2810446"/>
              <a:gd name="connsiteY27660" fmla="*/ 603980 h 1405699"/>
              <a:gd name="connsiteX27661" fmla="*/ 505778 w 2810446"/>
              <a:gd name="connsiteY27661" fmla="*/ 600837 h 1405699"/>
              <a:gd name="connsiteX27662" fmla="*/ 502634 w 2810446"/>
              <a:gd name="connsiteY27662" fmla="*/ 597694 h 1405699"/>
              <a:gd name="connsiteX27663" fmla="*/ 499491 w 2810446"/>
              <a:gd name="connsiteY27663" fmla="*/ 600837 h 1405699"/>
              <a:gd name="connsiteX27664" fmla="*/ 502634 w 2810446"/>
              <a:gd name="connsiteY27664" fmla="*/ 603980 h 1405699"/>
              <a:gd name="connsiteX27665" fmla="*/ 504349 w 2810446"/>
              <a:gd name="connsiteY27665" fmla="*/ 590836 h 1405699"/>
              <a:gd name="connsiteX27666" fmla="*/ 507492 w 2810446"/>
              <a:gd name="connsiteY27666" fmla="*/ 587693 h 1405699"/>
              <a:gd name="connsiteX27667" fmla="*/ 504349 w 2810446"/>
              <a:gd name="connsiteY27667" fmla="*/ 584549 h 1405699"/>
              <a:gd name="connsiteX27668" fmla="*/ 501206 w 2810446"/>
              <a:gd name="connsiteY27668" fmla="*/ 587693 h 1405699"/>
              <a:gd name="connsiteX27669" fmla="*/ 504349 w 2810446"/>
              <a:gd name="connsiteY27669" fmla="*/ 590836 h 1405699"/>
              <a:gd name="connsiteX27670" fmla="*/ 506159 w 2810446"/>
              <a:gd name="connsiteY27670" fmla="*/ 577787 h 1405699"/>
              <a:gd name="connsiteX27671" fmla="*/ 509302 w 2810446"/>
              <a:gd name="connsiteY27671" fmla="*/ 574643 h 1405699"/>
              <a:gd name="connsiteX27672" fmla="*/ 506159 w 2810446"/>
              <a:gd name="connsiteY27672" fmla="*/ 571500 h 1405699"/>
              <a:gd name="connsiteX27673" fmla="*/ 503015 w 2810446"/>
              <a:gd name="connsiteY27673" fmla="*/ 574643 h 1405699"/>
              <a:gd name="connsiteX27674" fmla="*/ 506159 w 2810446"/>
              <a:gd name="connsiteY27674" fmla="*/ 577787 h 1405699"/>
              <a:gd name="connsiteX27675" fmla="*/ 508159 w 2810446"/>
              <a:gd name="connsiteY27675" fmla="*/ 564642 h 1405699"/>
              <a:gd name="connsiteX27676" fmla="*/ 511302 w 2810446"/>
              <a:gd name="connsiteY27676" fmla="*/ 561499 h 1405699"/>
              <a:gd name="connsiteX27677" fmla="*/ 508159 w 2810446"/>
              <a:gd name="connsiteY27677" fmla="*/ 558356 h 1405699"/>
              <a:gd name="connsiteX27678" fmla="*/ 505016 w 2810446"/>
              <a:gd name="connsiteY27678" fmla="*/ 561499 h 1405699"/>
              <a:gd name="connsiteX27679" fmla="*/ 508159 w 2810446"/>
              <a:gd name="connsiteY27679" fmla="*/ 564642 h 1405699"/>
              <a:gd name="connsiteX27680" fmla="*/ 510350 w 2810446"/>
              <a:gd name="connsiteY27680" fmla="*/ 551688 h 1405699"/>
              <a:gd name="connsiteX27681" fmla="*/ 513493 w 2810446"/>
              <a:gd name="connsiteY27681" fmla="*/ 548545 h 1405699"/>
              <a:gd name="connsiteX27682" fmla="*/ 510350 w 2810446"/>
              <a:gd name="connsiteY27682" fmla="*/ 545402 h 1405699"/>
              <a:gd name="connsiteX27683" fmla="*/ 507206 w 2810446"/>
              <a:gd name="connsiteY27683" fmla="*/ 548545 h 1405699"/>
              <a:gd name="connsiteX27684" fmla="*/ 510350 w 2810446"/>
              <a:gd name="connsiteY27684" fmla="*/ 551688 h 1405699"/>
              <a:gd name="connsiteX27685" fmla="*/ 512731 w 2810446"/>
              <a:gd name="connsiteY27685" fmla="*/ 538639 h 1405699"/>
              <a:gd name="connsiteX27686" fmla="*/ 515874 w 2810446"/>
              <a:gd name="connsiteY27686" fmla="*/ 535496 h 1405699"/>
              <a:gd name="connsiteX27687" fmla="*/ 512731 w 2810446"/>
              <a:gd name="connsiteY27687" fmla="*/ 532352 h 1405699"/>
              <a:gd name="connsiteX27688" fmla="*/ 509588 w 2810446"/>
              <a:gd name="connsiteY27688" fmla="*/ 535496 h 1405699"/>
              <a:gd name="connsiteX27689" fmla="*/ 512731 w 2810446"/>
              <a:gd name="connsiteY27689" fmla="*/ 538639 h 1405699"/>
              <a:gd name="connsiteX27690" fmla="*/ 515303 w 2810446"/>
              <a:gd name="connsiteY27690" fmla="*/ 525685 h 1405699"/>
              <a:gd name="connsiteX27691" fmla="*/ 518446 w 2810446"/>
              <a:gd name="connsiteY27691" fmla="*/ 522542 h 1405699"/>
              <a:gd name="connsiteX27692" fmla="*/ 515303 w 2810446"/>
              <a:gd name="connsiteY27692" fmla="*/ 519398 h 1405699"/>
              <a:gd name="connsiteX27693" fmla="*/ 512159 w 2810446"/>
              <a:gd name="connsiteY27693" fmla="*/ 522542 h 1405699"/>
              <a:gd name="connsiteX27694" fmla="*/ 515303 w 2810446"/>
              <a:gd name="connsiteY27694" fmla="*/ 525685 h 1405699"/>
              <a:gd name="connsiteX27695" fmla="*/ 518065 w 2810446"/>
              <a:gd name="connsiteY27695" fmla="*/ 512731 h 1405699"/>
              <a:gd name="connsiteX27696" fmla="*/ 521208 w 2810446"/>
              <a:gd name="connsiteY27696" fmla="*/ 509588 h 1405699"/>
              <a:gd name="connsiteX27697" fmla="*/ 518065 w 2810446"/>
              <a:gd name="connsiteY27697" fmla="*/ 506444 h 1405699"/>
              <a:gd name="connsiteX27698" fmla="*/ 514922 w 2810446"/>
              <a:gd name="connsiteY27698" fmla="*/ 509588 h 1405699"/>
              <a:gd name="connsiteX27699" fmla="*/ 518065 w 2810446"/>
              <a:gd name="connsiteY27699" fmla="*/ 512731 h 1405699"/>
              <a:gd name="connsiteX27700" fmla="*/ 520922 w 2810446"/>
              <a:gd name="connsiteY27700" fmla="*/ 499777 h 1405699"/>
              <a:gd name="connsiteX27701" fmla="*/ 524066 w 2810446"/>
              <a:gd name="connsiteY27701" fmla="*/ 496634 h 1405699"/>
              <a:gd name="connsiteX27702" fmla="*/ 520922 w 2810446"/>
              <a:gd name="connsiteY27702" fmla="*/ 493490 h 1405699"/>
              <a:gd name="connsiteX27703" fmla="*/ 517779 w 2810446"/>
              <a:gd name="connsiteY27703" fmla="*/ 496634 h 1405699"/>
              <a:gd name="connsiteX27704" fmla="*/ 520922 w 2810446"/>
              <a:gd name="connsiteY27704" fmla="*/ 499777 h 1405699"/>
              <a:gd name="connsiteX27705" fmla="*/ 524066 w 2810446"/>
              <a:gd name="connsiteY27705" fmla="*/ 487013 h 1405699"/>
              <a:gd name="connsiteX27706" fmla="*/ 527209 w 2810446"/>
              <a:gd name="connsiteY27706" fmla="*/ 483870 h 1405699"/>
              <a:gd name="connsiteX27707" fmla="*/ 524066 w 2810446"/>
              <a:gd name="connsiteY27707" fmla="*/ 480727 h 1405699"/>
              <a:gd name="connsiteX27708" fmla="*/ 520922 w 2810446"/>
              <a:gd name="connsiteY27708" fmla="*/ 483870 h 1405699"/>
              <a:gd name="connsiteX27709" fmla="*/ 524066 w 2810446"/>
              <a:gd name="connsiteY27709" fmla="*/ 487013 h 1405699"/>
              <a:gd name="connsiteX27710" fmla="*/ 527399 w 2810446"/>
              <a:gd name="connsiteY27710" fmla="*/ 474155 h 1405699"/>
              <a:gd name="connsiteX27711" fmla="*/ 530543 w 2810446"/>
              <a:gd name="connsiteY27711" fmla="*/ 471011 h 1405699"/>
              <a:gd name="connsiteX27712" fmla="*/ 527399 w 2810446"/>
              <a:gd name="connsiteY27712" fmla="*/ 467868 h 1405699"/>
              <a:gd name="connsiteX27713" fmla="*/ 524256 w 2810446"/>
              <a:gd name="connsiteY27713" fmla="*/ 471011 h 1405699"/>
              <a:gd name="connsiteX27714" fmla="*/ 527399 w 2810446"/>
              <a:gd name="connsiteY27714" fmla="*/ 474155 h 1405699"/>
              <a:gd name="connsiteX27715" fmla="*/ 530924 w 2810446"/>
              <a:gd name="connsiteY27715" fmla="*/ 461391 h 1405699"/>
              <a:gd name="connsiteX27716" fmla="*/ 534067 w 2810446"/>
              <a:gd name="connsiteY27716" fmla="*/ 458248 h 1405699"/>
              <a:gd name="connsiteX27717" fmla="*/ 530924 w 2810446"/>
              <a:gd name="connsiteY27717" fmla="*/ 455105 h 1405699"/>
              <a:gd name="connsiteX27718" fmla="*/ 527780 w 2810446"/>
              <a:gd name="connsiteY27718" fmla="*/ 458248 h 1405699"/>
              <a:gd name="connsiteX27719" fmla="*/ 530924 w 2810446"/>
              <a:gd name="connsiteY27719" fmla="*/ 461391 h 1405699"/>
              <a:gd name="connsiteX27720" fmla="*/ 534638 w 2810446"/>
              <a:gd name="connsiteY27720" fmla="*/ 448723 h 1405699"/>
              <a:gd name="connsiteX27721" fmla="*/ 537782 w 2810446"/>
              <a:gd name="connsiteY27721" fmla="*/ 445580 h 1405699"/>
              <a:gd name="connsiteX27722" fmla="*/ 534638 w 2810446"/>
              <a:gd name="connsiteY27722" fmla="*/ 442436 h 1405699"/>
              <a:gd name="connsiteX27723" fmla="*/ 531495 w 2810446"/>
              <a:gd name="connsiteY27723" fmla="*/ 445580 h 1405699"/>
              <a:gd name="connsiteX27724" fmla="*/ 534638 w 2810446"/>
              <a:gd name="connsiteY27724" fmla="*/ 448723 h 1405699"/>
              <a:gd name="connsiteX27725" fmla="*/ 538448 w 2810446"/>
              <a:gd name="connsiteY27725" fmla="*/ 436055 h 1405699"/>
              <a:gd name="connsiteX27726" fmla="*/ 541592 w 2810446"/>
              <a:gd name="connsiteY27726" fmla="*/ 432911 h 1405699"/>
              <a:gd name="connsiteX27727" fmla="*/ 538448 w 2810446"/>
              <a:gd name="connsiteY27727" fmla="*/ 429768 h 1405699"/>
              <a:gd name="connsiteX27728" fmla="*/ 535305 w 2810446"/>
              <a:gd name="connsiteY27728" fmla="*/ 432911 h 1405699"/>
              <a:gd name="connsiteX27729" fmla="*/ 538448 w 2810446"/>
              <a:gd name="connsiteY27729" fmla="*/ 436055 h 1405699"/>
              <a:gd name="connsiteX27730" fmla="*/ 542544 w 2810446"/>
              <a:gd name="connsiteY27730" fmla="*/ 423482 h 1405699"/>
              <a:gd name="connsiteX27731" fmla="*/ 545687 w 2810446"/>
              <a:gd name="connsiteY27731" fmla="*/ 420338 h 1405699"/>
              <a:gd name="connsiteX27732" fmla="*/ 542544 w 2810446"/>
              <a:gd name="connsiteY27732" fmla="*/ 417195 h 1405699"/>
              <a:gd name="connsiteX27733" fmla="*/ 539401 w 2810446"/>
              <a:gd name="connsiteY27733" fmla="*/ 420338 h 1405699"/>
              <a:gd name="connsiteX27734" fmla="*/ 542544 w 2810446"/>
              <a:gd name="connsiteY27734" fmla="*/ 423482 h 1405699"/>
              <a:gd name="connsiteX27735" fmla="*/ 546735 w 2810446"/>
              <a:gd name="connsiteY27735" fmla="*/ 410909 h 1405699"/>
              <a:gd name="connsiteX27736" fmla="*/ 549878 w 2810446"/>
              <a:gd name="connsiteY27736" fmla="*/ 407765 h 1405699"/>
              <a:gd name="connsiteX27737" fmla="*/ 546735 w 2810446"/>
              <a:gd name="connsiteY27737" fmla="*/ 404622 h 1405699"/>
              <a:gd name="connsiteX27738" fmla="*/ 543592 w 2810446"/>
              <a:gd name="connsiteY27738" fmla="*/ 407765 h 1405699"/>
              <a:gd name="connsiteX27739" fmla="*/ 546735 w 2810446"/>
              <a:gd name="connsiteY27739" fmla="*/ 410909 h 1405699"/>
              <a:gd name="connsiteX27740" fmla="*/ 551117 w 2810446"/>
              <a:gd name="connsiteY27740" fmla="*/ 398431 h 1405699"/>
              <a:gd name="connsiteX27741" fmla="*/ 554260 w 2810446"/>
              <a:gd name="connsiteY27741" fmla="*/ 395288 h 1405699"/>
              <a:gd name="connsiteX27742" fmla="*/ 551117 w 2810446"/>
              <a:gd name="connsiteY27742" fmla="*/ 392144 h 1405699"/>
              <a:gd name="connsiteX27743" fmla="*/ 547973 w 2810446"/>
              <a:gd name="connsiteY27743" fmla="*/ 395288 h 1405699"/>
              <a:gd name="connsiteX27744" fmla="*/ 551117 w 2810446"/>
              <a:gd name="connsiteY27744" fmla="*/ 398431 h 1405699"/>
              <a:gd name="connsiteX27745" fmla="*/ 555784 w 2810446"/>
              <a:gd name="connsiteY27745" fmla="*/ 386048 h 1405699"/>
              <a:gd name="connsiteX27746" fmla="*/ 558927 w 2810446"/>
              <a:gd name="connsiteY27746" fmla="*/ 382905 h 1405699"/>
              <a:gd name="connsiteX27747" fmla="*/ 555784 w 2810446"/>
              <a:gd name="connsiteY27747" fmla="*/ 379762 h 1405699"/>
              <a:gd name="connsiteX27748" fmla="*/ 552641 w 2810446"/>
              <a:gd name="connsiteY27748" fmla="*/ 382905 h 1405699"/>
              <a:gd name="connsiteX27749" fmla="*/ 555784 w 2810446"/>
              <a:gd name="connsiteY27749" fmla="*/ 386048 h 1405699"/>
              <a:gd name="connsiteX27750" fmla="*/ 560546 w 2810446"/>
              <a:gd name="connsiteY27750" fmla="*/ 373666 h 1405699"/>
              <a:gd name="connsiteX27751" fmla="*/ 563690 w 2810446"/>
              <a:gd name="connsiteY27751" fmla="*/ 370523 h 1405699"/>
              <a:gd name="connsiteX27752" fmla="*/ 560546 w 2810446"/>
              <a:gd name="connsiteY27752" fmla="*/ 367379 h 1405699"/>
              <a:gd name="connsiteX27753" fmla="*/ 557403 w 2810446"/>
              <a:gd name="connsiteY27753" fmla="*/ 370523 h 1405699"/>
              <a:gd name="connsiteX27754" fmla="*/ 560546 w 2810446"/>
              <a:gd name="connsiteY27754" fmla="*/ 373666 h 1405699"/>
              <a:gd name="connsiteX27755" fmla="*/ 565499 w 2810446"/>
              <a:gd name="connsiteY27755" fmla="*/ 361474 h 1405699"/>
              <a:gd name="connsiteX27756" fmla="*/ 568643 w 2810446"/>
              <a:gd name="connsiteY27756" fmla="*/ 358331 h 1405699"/>
              <a:gd name="connsiteX27757" fmla="*/ 565499 w 2810446"/>
              <a:gd name="connsiteY27757" fmla="*/ 355187 h 1405699"/>
              <a:gd name="connsiteX27758" fmla="*/ 562356 w 2810446"/>
              <a:gd name="connsiteY27758" fmla="*/ 358331 h 1405699"/>
              <a:gd name="connsiteX27759" fmla="*/ 565499 w 2810446"/>
              <a:gd name="connsiteY27759" fmla="*/ 361474 h 1405699"/>
              <a:gd name="connsiteX27760" fmla="*/ 570643 w 2810446"/>
              <a:gd name="connsiteY27760" fmla="*/ 349282 h 1405699"/>
              <a:gd name="connsiteX27761" fmla="*/ 573786 w 2810446"/>
              <a:gd name="connsiteY27761" fmla="*/ 346139 h 1405699"/>
              <a:gd name="connsiteX27762" fmla="*/ 570643 w 2810446"/>
              <a:gd name="connsiteY27762" fmla="*/ 342995 h 1405699"/>
              <a:gd name="connsiteX27763" fmla="*/ 567500 w 2810446"/>
              <a:gd name="connsiteY27763" fmla="*/ 346139 h 1405699"/>
              <a:gd name="connsiteX27764" fmla="*/ 570643 w 2810446"/>
              <a:gd name="connsiteY27764" fmla="*/ 349282 h 1405699"/>
              <a:gd name="connsiteX27765" fmla="*/ 575882 w 2810446"/>
              <a:gd name="connsiteY27765" fmla="*/ 337090 h 1405699"/>
              <a:gd name="connsiteX27766" fmla="*/ 579025 w 2810446"/>
              <a:gd name="connsiteY27766" fmla="*/ 333947 h 1405699"/>
              <a:gd name="connsiteX27767" fmla="*/ 575882 w 2810446"/>
              <a:gd name="connsiteY27767" fmla="*/ 330803 h 1405699"/>
              <a:gd name="connsiteX27768" fmla="*/ 572738 w 2810446"/>
              <a:gd name="connsiteY27768" fmla="*/ 333947 h 1405699"/>
              <a:gd name="connsiteX27769" fmla="*/ 575882 w 2810446"/>
              <a:gd name="connsiteY27769" fmla="*/ 337090 h 1405699"/>
              <a:gd name="connsiteX27770" fmla="*/ 581406 w 2810446"/>
              <a:gd name="connsiteY27770" fmla="*/ 325088 h 1405699"/>
              <a:gd name="connsiteX27771" fmla="*/ 584549 w 2810446"/>
              <a:gd name="connsiteY27771" fmla="*/ 321945 h 1405699"/>
              <a:gd name="connsiteX27772" fmla="*/ 581406 w 2810446"/>
              <a:gd name="connsiteY27772" fmla="*/ 318802 h 1405699"/>
              <a:gd name="connsiteX27773" fmla="*/ 578263 w 2810446"/>
              <a:gd name="connsiteY27773" fmla="*/ 321945 h 1405699"/>
              <a:gd name="connsiteX27774" fmla="*/ 581406 w 2810446"/>
              <a:gd name="connsiteY27774" fmla="*/ 325088 h 1405699"/>
              <a:gd name="connsiteX27775" fmla="*/ 587026 w 2810446"/>
              <a:gd name="connsiteY27775" fmla="*/ 313182 h 1405699"/>
              <a:gd name="connsiteX27776" fmla="*/ 590169 w 2810446"/>
              <a:gd name="connsiteY27776" fmla="*/ 310039 h 1405699"/>
              <a:gd name="connsiteX27777" fmla="*/ 587026 w 2810446"/>
              <a:gd name="connsiteY27777" fmla="*/ 306896 h 1405699"/>
              <a:gd name="connsiteX27778" fmla="*/ 583883 w 2810446"/>
              <a:gd name="connsiteY27778" fmla="*/ 310039 h 1405699"/>
              <a:gd name="connsiteX27779" fmla="*/ 587026 w 2810446"/>
              <a:gd name="connsiteY27779" fmla="*/ 313182 h 1405699"/>
              <a:gd name="connsiteX27780" fmla="*/ 592836 w 2810446"/>
              <a:gd name="connsiteY27780" fmla="*/ 301276 h 1405699"/>
              <a:gd name="connsiteX27781" fmla="*/ 595979 w 2810446"/>
              <a:gd name="connsiteY27781" fmla="*/ 298133 h 1405699"/>
              <a:gd name="connsiteX27782" fmla="*/ 592836 w 2810446"/>
              <a:gd name="connsiteY27782" fmla="*/ 294989 h 1405699"/>
              <a:gd name="connsiteX27783" fmla="*/ 589693 w 2810446"/>
              <a:gd name="connsiteY27783" fmla="*/ 298133 h 1405699"/>
              <a:gd name="connsiteX27784" fmla="*/ 592836 w 2810446"/>
              <a:gd name="connsiteY27784" fmla="*/ 301276 h 1405699"/>
              <a:gd name="connsiteX27785" fmla="*/ 598837 w 2810446"/>
              <a:gd name="connsiteY27785" fmla="*/ 289465 h 1405699"/>
              <a:gd name="connsiteX27786" fmla="*/ 601980 w 2810446"/>
              <a:gd name="connsiteY27786" fmla="*/ 286322 h 1405699"/>
              <a:gd name="connsiteX27787" fmla="*/ 598837 w 2810446"/>
              <a:gd name="connsiteY27787" fmla="*/ 283178 h 1405699"/>
              <a:gd name="connsiteX27788" fmla="*/ 595694 w 2810446"/>
              <a:gd name="connsiteY27788" fmla="*/ 286322 h 1405699"/>
              <a:gd name="connsiteX27789" fmla="*/ 598837 w 2810446"/>
              <a:gd name="connsiteY27789" fmla="*/ 289465 h 1405699"/>
              <a:gd name="connsiteX27790" fmla="*/ 605028 w 2810446"/>
              <a:gd name="connsiteY27790" fmla="*/ 277749 h 1405699"/>
              <a:gd name="connsiteX27791" fmla="*/ 608171 w 2810446"/>
              <a:gd name="connsiteY27791" fmla="*/ 274606 h 1405699"/>
              <a:gd name="connsiteX27792" fmla="*/ 605028 w 2810446"/>
              <a:gd name="connsiteY27792" fmla="*/ 271463 h 1405699"/>
              <a:gd name="connsiteX27793" fmla="*/ 601885 w 2810446"/>
              <a:gd name="connsiteY27793" fmla="*/ 274606 h 1405699"/>
              <a:gd name="connsiteX27794" fmla="*/ 605028 w 2810446"/>
              <a:gd name="connsiteY27794" fmla="*/ 277749 h 1405699"/>
              <a:gd name="connsiteX27795" fmla="*/ 611410 w 2810446"/>
              <a:gd name="connsiteY27795" fmla="*/ 266129 h 1405699"/>
              <a:gd name="connsiteX27796" fmla="*/ 614553 w 2810446"/>
              <a:gd name="connsiteY27796" fmla="*/ 262985 h 1405699"/>
              <a:gd name="connsiteX27797" fmla="*/ 611410 w 2810446"/>
              <a:gd name="connsiteY27797" fmla="*/ 259842 h 1405699"/>
              <a:gd name="connsiteX27798" fmla="*/ 608267 w 2810446"/>
              <a:gd name="connsiteY27798" fmla="*/ 262985 h 1405699"/>
              <a:gd name="connsiteX27799" fmla="*/ 611410 w 2810446"/>
              <a:gd name="connsiteY27799" fmla="*/ 266129 h 1405699"/>
              <a:gd name="connsiteX27800" fmla="*/ 617887 w 2810446"/>
              <a:gd name="connsiteY27800" fmla="*/ 254603 h 1405699"/>
              <a:gd name="connsiteX27801" fmla="*/ 621030 w 2810446"/>
              <a:gd name="connsiteY27801" fmla="*/ 251460 h 1405699"/>
              <a:gd name="connsiteX27802" fmla="*/ 617887 w 2810446"/>
              <a:gd name="connsiteY27802" fmla="*/ 248317 h 1405699"/>
              <a:gd name="connsiteX27803" fmla="*/ 614744 w 2810446"/>
              <a:gd name="connsiteY27803" fmla="*/ 251460 h 1405699"/>
              <a:gd name="connsiteX27804" fmla="*/ 617887 w 2810446"/>
              <a:gd name="connsiteY27804" fmla="*/ 254603 h 1405699"/>
              <a:gd name="connsiteX27805" fmla="*/ 624554 w 2810446"/>
              <a:gd name="connsiteY27805" fmla="*/ 243173 h 1405699"/>
              <a:gd name="connsiteX27806" fmla="*/ 627698 w 2810446"/>
              <a:gd name="connsiteY27806" fmla="*/ 240030 h 1405699"/>
              <a:gd name="connsiteX27807" fmla="*/ 624554 w 2810446"/>
              <a:gd name="connsiteY27807" fmla="*/ 236887 h 1405699"/>
              <a:gd name="connsiteX27808" fmla="*/ 621411 w 2810446"/>
              <a:gd name="connsiteY27808" fmla="*/ 240030 h 1405699"/>
              <a:gd name="connsiteX27809" fmla="*/ 624554 w 2810446"/>
              <a:gd name="connsiteY27809" fmla="*/ 243173 h 1405699"/>
              <a:gd name="connsiteX27810" fmla="*/ 631412 w 2810446"/>
              <a:gd name="connsiteY27810" fmla="*/ 231839 h 1405699"/>
              <a:gd name="connsiteX27811" fmla="*/ 634556 w 2810446"/>
              <a:gd name="connsiteY27811" fmla="*/ 228695 h 1405699"/>
              <a:gd name="connsiteX27812" fmla="*/ 631412 w 2810446"/>
              <a:gd name="connsiteY27812" fmla="*/ 225552 h 1405699"/>
              <a:gd name="connsiteX27813" fmla="*/ 628269 w 2810446"/>
              <a:gd name="connsiteY27813" fmla="*/ 228695 h 1405699"/>
              <a:gd name="connsiteX27814" fmla="*/ 631412 w 2810446"/>
              <a:gd name="connsiteY27814" fmla="*/ 231839 h 1405699"/>
              <a:gd name="connsiteX27815" fmla="*/ 638365 w 2810446"/>
              <a:gd name="connsiteY27815" fmla="*/ 220694 h 1405699"/>
              <a:gd name="connsiteX27816" fmla="*/ 641509 w 2810446"/>
              <a:gd name="connsiteY27816" fmla="*/ 217551 h 1405699"/>
              <a:gd name="connsiteX27817" fmla="*/ 638365 w 2810446"/>
              <a:gd name="connsiteY27817" fmla="*/ 214408 h 1405699"/>
              <a:gd name="connsiteX27818" fmla="*/ 635222 w 2810446"/>
              <a:gd name="connsiteY27818" fmla="*/ 217551 h 1405699"/>
              <a:gd name="connsiteX27819" fmla="*/ 638365 w 2810446"/>
              <a:gd name="connsiteY27819" fmla="*/ 220694 h 1405699"/>
              <a:gd name="connsiteX27820" fmla="*/ 645509 w 2810446"/>
              <a:gd name="connsiteY27820" fmla="*/ 209550 h 1405699"/>
              <a:gd name="connsiteX27821" fmla="*/ 648653 w 2810446"/>
              <a:gd name="connsiteY27821" fmla="*/ 206407 h 1405699"/>
              <a:gd name="connsiteX27822" fmla="*/ 645509 w 2810446"/>
              <a:gd name="connsiteY27822" fmla="*/ 203264 h 1405699"/>
              <a:gd name="connsiteX27823" fmla="*/ 642366 w 2810446"/>
              <a:gd name="connsiteY27823" fmla="*/ 206407 h 1405699"/>
              <a:gd name="connsiteX27824" fmla="*/ 645509 w 2810446"/>
              <a:gd name="connsiteY27824" fmla="*/ 209550 h 1405699"/>
              <a:gd name="connsiteX27825" fmla="*/ 652844 w 2810446"/>
              <a:gd name="connsiteY27825" fmla="*/ 198501 h 1405699"/>
              <a:gd name="connsiteX27826" fmla="*/ 655987 w 2810446"/>
              <a:gd name="connsiteY27826" fmla="*/ 195358 h 1405699"/>
              <a:gd name="connsiteX27827" fmla="*/ 652844 w 2810446"/>
              <a:gd name="connsiteY27827" fmla="*/ 192215 h 1405699"/>
              <a:gd name="connsiteX27828" fmla="*/ 649700 w 2810446"/>
              <a:gd name="connsiteY27828" fmla="*/ 195358 h 1405699"/>
              <a:gd name="connsiteX27829" fmla="*/ 652844 w 2810446"/>
              <a:gd name="connsiteY27829" fmla="*/ 198501 h 1405699"/>
              <a:gd name="connsiteX27830" fmla="*/ 660368 w 2810446"/>
              <a:gd name="connsiteY27830" fmla="*/ 187643 h 1405699"/>
              <a:gd name="connsiteX27831" fmla="*/ 663512 w 2810446"/>
              <a:gd name="connsiteY27831" fmla="*/ 184499 h 1405699"/>
              <a:gd name="connsiteX27832" fmla="*/ 660368 w 2810446"/>
              <a:gd name="connsiteY27832" fmla="*/ 181356 h 1405699"/>
              <a:gd name="connsiteX27833" fmla="*/ 657225 w 2810446"/>
              <a:gd name="connsiteY27833" fmla="*/ 184499 h 1405699"/>
              <a:gd name="connsiteX27834" fmla="*/ 660368 w 2810446"/>
              <a:gd name="connsiteY27834" fmla="*/ 187643 h 1405699"/>
              <a:gd name="connsiteX27835" fmla="*/ 667988 w 2810446"/>
              <a:gd name="connsiteY27835" fmla="*/ 176784 h 1405699"/>
              <a:gd name="connsiteX27836" fmla="*/ 671132 w 2810446"/>
              <a:gd name="connsiteY27836" fmla="*/ 173641 h 1405699"/>
              <a:gd name="connsiteX27837" fmla="*/ 667988 w 2810446"/>
              <a:gd name="connsiteY27837" fmla="*/ 170498 h 1405699"/>
              <a:gd name="connsiteX27838" fmla="*/ 664845 w 2810446"/>
              <a:gd name="connsiteY27838" fmla="*/ 173641 h 1405699"/>
              <a:gd name="connsiteX27839" fmla="*/ 667988 w 2810446"/>
              <a:gd name="connsiteY27839" fmla="*/ 176784 h 1405699"/>
              <a:gd name="connsiteX27840" fmla="*/ 675799 w 2810446"/>
              <a:gd name="connsiteY27840" fmla="*/ 166116 h 1405699"/>
              <a:gd name="connsiteX27841" fmla="*/ 678942 w 2810446"/>
              <a:gd name="connsiteY27841" fmla="*/ 162973 h 1405699"/>
              <a:gd name="connsiteX27842" fmla="*/ 675799 w 2810446"/>
              <a:gd name="connsiteY27842" fmla="*/ 159830 h 1405699"/>
              <a:gd name="connsiteX27843" fmla="*/ 672656 w 2810446"/>
              <a:gd name="connsiteY27843" fmla="*/ 162973 h 1405699"/>
              <a:gd name="connsiteX27844" fmla="*/ 675799 w 2810446"/>
              <a:gd name="connsiteY27844" fmla="*/ 166116 h 1405699"/>
              <a:gd name="connsiteX27845" fmla="*/ 683705 w 2810446"/>
              <a:gd name="connsiteY27845" fmla="*/ 155543 h 1405699"/>
              <a:gd name="connsiteX27846" fmla="*/ 686848 w 2810446"/>
              <a:gd name="connsiteY27846" fmla="*/ 152400 h 1405699"/>
              <a:gd name="connsiteX27847" fmla="*/ 683705 w 2810446"/>
              <a:gd name="connsiteY27847" fmla="*/ 149257 h 1405699"/>
              <a:gd name="connsiteX27848" fmla="*/ 680561 w 2810446"/>
              <a:gd name="connsiteY27848" fmla="*/ 152400 h 1405699"/>
              <a:gd name="connsiteX27849" fmla="*/ 683705 w 2810446"/>
              <a:gd name="connsiteY27849" fmla="*/ 155543 h 1405699"/>
              <a:gd name="connsiteX27850" fmla="*/ 691801 w 2810446"/>
              <a:gd name="connsiteY27850" fmla="*/ 145066 h 1405699"/>
              <a:gd name="connsiteX27851" fmla="*/ 694944 w 2810446"/>
              <a:gd name="connsiteY27851" fmla="*/ 141923 h 1405699"/>
              <a:gd name="connsiteX27852" fmla="*/ 691801 w 2810446"/>
              <a:gd name="connsiteY27852" fmla="*/ 138779 h 1405699"/>
              <a:gd name="connsiteX27853" fmla="*/ 688658 w 2810446"/>
              <a:gd name="connsiteY27853" fmla="*/ 141923 h 1405699"/>
              <a:gd name="connsiteX27854" fmla="*/ 691801 w 2810446"/>
              <a:gd name="connsiteY27854" fmla="*/ 145066 h 1405699"/>
              <a:gd name="connsiteX27855" fmla="*/ 700088 w 2810446"/>
              <a:gd name="connsiteY27855" fmla="*/ 134684 h 1405699"/>
              <a:gd name="connsiteX27856" fmla="*/ 703231 w 2810446"/>
              <a:gd name="connsiteY27856" fmla="*/ 131540 h 1405699"/>
              <a:gd name="connsiteX27857" fmla="*/ 700088 w 2810446"/>
              <a:gd name="connsiteY27857" fmla="*/ 128397 h 1405699"/>
              <a:gd name="connsiteX27858" fmla="*/ 696944 w 2810446"/>
              <a:gd name="connsiteY27858" fmla="*/ 131540 h 1405699"/>
              <a:gd name="connsiteX27859" fmla="*/ 700088 w 2810446"/>
              <a:gd name="connsiteY27859" fmla="*/ 134684 h 1405699"/>
              <a:gd name="connsiteX27860" fmla="*/ 708470 w 2810446"/>
              <a:gd name="connsiteY27860" fmla="*/ 124492 h 1405699"/>
              <a:gd name="connsiteX27861" fmla="*/ 711613 w 2810446"/>
              <a:gd name="connsiteY27861" fmla="*/ 121349 h 1405699"/>
              <a:gd name="connsiteX27862" fmla="*/ 708470 w 2810446"/>
              <a:gd name="connsiteY27862" fmla="*/ 118205 h 1405699"/>
              <a:gd name="connsiteX27863" fmla="*/ 705326 w 2810446"/>
              <a:gd name="connsiteY27863" fmla="*/ 121349 h 1405699"/>
              <a:gd name="connsiteX27864" fmla="*/ 708470 w 2810446"/>
              <a:gd name="connsiteY27864" fmla="*/ 124492 h 1405699"/>
              <a:gd name="connsiteX27865" fmla="*/ 716947 w 2810446"/>
              <a:gd name="connsiteY27865" fmla="*/ 114395 h 1405699"/>
              <a:gd name="connsiteX27866" fmla="*/ 720090 w 2810446"/>
              <a:gd name="connsiteY27866" fmla="*/ 111252 h 1405699"/>
              <a:gd name="connsiteX27867" fmla="*/ 716947 w 2810446"/>
              <a:gd name="connsiteY27867" fmla="*/ 108109 h 1405699"/>
              <a:gd name="connsiteX27868" fmla="*/ 713804 w 2810446"/>
              <a:gd name="connsiteY27868" fmla="*/ 111252 h 1405699"/>
              <a:gd name="connsiteX27869" fmla="*/ 716947 w 2810446"/>
              <a:gd name="connsiteY27869" fmla="*/ 114395 h 1405699"/>
              <a:gd name="connsiteX27870" fmla="*/ 725710 w 2810446"/>
              <a:gd name="connsiteY27870" fmla="*/ 104394 h 1405699"/>
              <a:gd name="connsiteX27871" fmla="*/ 728853 w 2810446"/>
              <a:gd name="connsiteY27871" fmla="*/ 101251 h 1405699"/>
              <a:gd name="connsiteX27872" fmla="*/ 725710 w 2810446"/>
              <a:gd name="connsiteY27872" fmla="*/ 98108 h 1405699"/>
              <a:gd name="connsiteX27873" fmla="*/ 722567 w 2810446"/>
              <a:gd name="connsiteY27873" fmla="*/ 101251 h 1405699"/>
              <a:gd name="connsiteX27874" fmla="*/ 725710 w 2810446"/>
              <a:gd name="connsiteY27874" fmla="*/ 104394 h 1405699"/>
              <a:gd name="connsiteX27875" fmla="*/ 734473 w 2810446"/>
              <a:gd name="connsiteY27875" fmla="*/ 94583 h 1405699"/>
              <a:gd name="connsiteX27876" fmla="*/ 737616 w 2810446"/>
              <a:gd name="connsiteY27876" fmla="*/ 91440 h 1405699"/>
              <a:gd name="connsiteX27877" fmla="*/ 734473 w 2810446"/>
              <a:gd name="connsiteY27877" fmla="*/ 88297 h 1405699"/>
              <a:gd name="connsiteX27878" fmla="*/ 731330 w 2810446"/>
              <a:gd name="connsiteY27878" fmla="*/ 91440 h 1405699"/>
              <a:gd name="connsiteX27879" fmla="*/ 734473 w 2810446"/>
              <a:gd name="connsiteY27879" fmla="*/ 94583 h 1405699"/>
              <a:gd name="connsiteX27880" fmla="*/ 743522 w 2810446"/>
              <a:gd name="connsiteY27880" fmla="*/ 84868 h 1405699"/>
              <a:gd name="connsiteX27881" fmla="*/ 746665 w 2810446"/>
              <a:gd name="connsiteY27881" fmla="*/ 81725 h 1405699"/>
              <a:gd name="connsiteX27882" fmla="*/ 743522 w 2810446"/>
              <a:gd name="connsiteY27882" fmla="*/ 78581 h 1405699"/>
              <a:gd name="connsiteX27883" fmla="*/ 740378 w 2810446"/>
              <a:gd name="connsiteY27883" fmla="*/ 81725 h 1405699"/>
              <a:gd name="connsiteX27884" fmla="*/ 743522 w 2810446"/>
              <a:gd name="connsiteY27884" fmla="*/ 84868 h 1405699"/>
              <a:gd name="connsiteX27885" fmla="*/ 752570 w 2810446"/>
              <a:gd name="connsiteY27885" fmla="*/ 75248 h 1405699"/>
              <a:gd name="connsiteX27886" fmla="*/ 755713 w 2810446"/>
              <a:gd name="connsiteY27886" fmla="*/ 72104 h 1405699"/>
              <a:gd name="connsiteX27887" fmla="*/ 752570 w 2810446"/>
              <a:gd name="connsiteY27887" fmla="*/ 68961 h 1405699"/>
              <a:gd name="connsiteX27888" fmla="*/ 749427 w 2810446"/>
              <a:gd name="connsiteY27888" fmla="*/ 72104 h 1405699"/>
              <a:gd name="connsiteX27889" fmla="*/ 752570 w 2810446"/>
              <a:gd name="connsiteY27889" fmla="*/ 75248 h 1405699"/>
              <a:gd name="connsiteX27890" fmla="*/ 761810 w 2810446"/>
              <a:gd name="connsiteY27890" fmla="*/ 65818 h 1405699"/>
              <a:gd name="connsiteX27891" fmla="*/ 764953 w 2810446"/>
              <a:gd name="connsiteY27891" fmla="*/ 62675 h 1405699"/>
              <a:gd name="connsiteX27892" fmla="*/ 761810 w 2810446"/>
              <a:gd name="connsiteY27892" fmla="*/ 59531 h 1405699"/>
              <a:gd name="connsiteX27893" fmla="*/ 758666 w 2810446"/>
              <a:gd name="connsiteY27893" fmla="*/ 62675 h 1405699"/>
              <a:gd name="connsiteX27894" fmla="*/ 761810 w 2810446"/>
              <a:gd name="connsiteY27894" fmla="*/ 65818 h 1405699"/>
              <a:gd name="connsiteX27895" fmla="*/ 771239 w 2810446"/>
              <a:gd name="connsiteY27895" fmla="*/ 56483 h 1405699"/>
              <a:gd name="connsiteX27896" fmla="*/ 774383 w 2810446"/>
              <a:gd name="connsiteY27896" fmla="*/ 53340 h 1405699"/>
              <a:gd name="connsiteX27897" fmla="*/ 771239 w 2810446"/>
              <a:gd name="connsiteY27897" fmla="*/ 50197 h 1405699"/>
              <a:gd name="connsiteX27898" fmla="*/ 768096 w 2810446"/>
              <a:gd name="connsiteY27898" fmla="*/ 53340 h 1405699"/>
              <a:gd name="connsiteX27899" fmla="*/ 771239 w 2810446"/>
              <a:gd name="connsiteY27899" fmla="*/ 56483 h 1405699"/>
              <a:gd name="connsiteX27900" fmla="*/ 780764 w 2810446"/>
              <a:gd name="connsiteY27900" fmla="*/ 47339 h 1405699"/>
              <a:gd name="connsiteX27901" fmla="*/ 783908 w 2810446"/>
              <a:gd name="connsiteY27901" fmla="*/ 44196 h 1405699"/>
              <a:gd name="connsiteX27902" fmla="*/ 780764 w 2810446"/>
              <a:gd name="connsiteY27902" fmla="*/ 41053 h 1405699"/>
              <a:gd name="connsiteX27903" fmla="*/ 777621 w 2810446"/>
              <a:gd name="connsiteY27903" fmla="*/ 44196 h 1405699"/>
              <a:gd name="connsiteX27904" fmla="*/ 780764 w 2810446"/>
              <a:gd name="connsiteY27904" fmla="*/ 47339 h 1405699"/>
              <a:gd name="connsiteX27905" fmla="*/ 790385 w 2810446"/>
              <a:gd name="connsiteY27905" fmla="*/ 38291 h 1405699"/>
              <a:gd name="connsiteX27906" fmla="*/ 793528 w 2810446"/>
              <a:gd name="connsiteY27906" fmla="*/ 35147 h 1405699"/>
              <a:gd name="connsiteX27907" fmla="*/ 790385 w 2810446"/>
              <a:gd name="connsiteY27907" fmla="*/ 32004 h 1405699"/>
              <a:gd name="connsiteX27908" fmla="*/ 787241 w 2810446"/>
              <a:gd name="connsiteY27908" fmla="*/ 35147 h 1405699"/>
              <a:gd name="connsiteX27909" fmla="*/ 790385 w 2810446"/>
              <a:gd name="connsiteY27909" fmla="*/ 38291 h 1405699"/>
              <a:gd name="connsiteX27910" fmla="*/ 800195 w 2810446"/>
              <a:gd name="connsiteY27910" fmla="*/ 29337 h 1405699"/>
              <a:gd name="connsiteX27911" fmla="*/ 803338 w 2810446"/>
              <a:gd name="connsiteY27911" fmla="*/ 26194 h 1405699"/>
              <a:gd name="connsiteX27912" fmla="*/ 800195 w 2810446"/>
              <a:gd name="connsiteY27912" fmla="*/ 23051 h 1405699"/>
              <a:gd name="connsiteX27913" fmla="*/ 797052 w 2810446"/>
              <a:gd name="connsiteY27913" fmla="*/ 26194 h 1405699"/>
              <a:gd name="connsiteX27914" fmla="*/ 800195 w 2810446"/>
              <a:gd name="connsiteY27914" fmla="*/ 29337 h 1405699"/>
              <a:gd name="connsiteX27915" fmla="*/ 810101 w 2810446"/>
              <a:gd name="connsiteY27915" fmla="*/ 20574 h 1405699"/>
              <a:gd name="connsiteX27916" fmla="*/ 813245 w 2810446"/>
              <a:gd name="connsiteY27916" fmla="*/ 17431 h 1405699"/>
              <a:gd name="connsiteX27917" fmla="*/ 810101 w 2810446"/>
              <a:gd name="connsiteY27917" fmla="*/ 14288 h 1405699"/>
              <a:gd name="connsiteX27918" fmla="*/ 806958 w 2810446"/>
              <a:gd name="connsiteY27918" fmla="*/ 17431 h 1405699"/>
              <a:gd name="connsiteX27919" fmla="*/ 810101 w 2810446"/>
              <a:gd name="connsiteY27919" fmla="*/ 20574 h 1405699"/>
              <a:gd name="connsiteX27920" fmla="*/ 820103 w 2810446"/>
              <a:gd name="connsiteY27920" fmla="*/ 12002 h 1405699"/>
              <a:gd name="connsiteX27921" fmla="*/ 823246 w 2810446"/>
              <a:gd name="connsiteY27921" fmla="*/ 8858 h 1405699"/>
              <a:gd name="connsiteX27922" fmla="*/ 820103 w 2810446"/>
              <a:gd name="connsiteY27922" fmla="*/ 5715 h 1405699"/>
              <a:gd name="connsiteX27923" fmla="*/ 816959 w 2810446"/>
              <a:gd name="connsiteY27923" fmla="*/ 8858 h 1405699"/>
              <a:gd name="connsiteX27924" fmla="*/ 820103 w 2810446"/>
              <a:gd name="connsiteY27924" fmla="*/ 12002 h 1405699"/>
              <a:gd name="connsiteX27925" fmla="*/ 2058734 w 2810446"/>
              <a:gd name="connsiteY27925" fmla="*/ 65818 h 1405699"/>
              <a:gd name="connsiteX27926" fmla="*/ 2061877 w 2810446"/>
              <a:gd name="connsiteY27926" fmla="*/ 62675 h 1405699"/>
              <a:gd name="connsiteX27927" fmla="*/ 2058734 w 2810446"/>
              <a:gd name="connsiteY27927" fmla="*/ 59531 h 1405699"/>
              <a:gd name="connsiteX27928" fmla="*/ 2055590 w 2810446"/>
              <a:gd name="connsiteY27928" fmla="*/ 62675 h 1405699"/>
              <a:gd name="connsiteX27929" fmla="*/ 2058734 w 2810446"/>
              <a:gd name="connsiteY27929" fmla="*/ 65818 h 1405699"/>
              <a:gd name="connsiteX27930" fmla="*/ 2067973 w 2810446"/>
              <a:gd name="connsiteY27930" fmla="*/ 75248 h 1405699"/>
              <a:gd name="connsiteX27931" fmla="*/ 2071116 w 2810446"/>
              <a:gd name="connsiteY27931" fmla="*/ 72104 h 1405699"/>
              <a:gd name="connsiteX27932" fmla="*/ 2067973 w 2810446"/>
              <a:gd name="connsiteY27932" fmla="*/ 68961 h 1405699"/>
              <a:gd name="connsiteX27933" fmla="*/ 2064830 w 2810446"/>
              <a:gd name="connsiteY27933" fmla="*/ 72104 h 1405699"/>
              <a:gd name="connsiteX27934" fmla="*/ 2067973 w 2810446"/>
              <a:gd name="connsiteY27934" fmla="*/ 75248 h 1405699"/>
              <a:gd name="connsiteX27935" fmla="*/ 2077117 w 2810446"/>
              <a:gd name="connsiteY27935" fmla="*/ 84868 h 1405699"/>
              <a:gd name="connsiteX27936" fmla="*/ 2080260 w 2810446"/>
              <a:gd name="connsiteY27936" fmla="*/ 81725 h 1405699"/>
              <a:gd name="connsiteX27937" fmla="*/ 2077117 w 2810446"/>
              <a:gd name="connsiteY27937" fmla="*/ 78581 h 1405699"/>
              <a:gd name="connsiteX27938" fmla="*/ 2073974 w 2810446"/>
              <a:gd name="connsiteY27938" fmla="*/ 81725 h 1405699"/>
              <a:gd name="connsiteX27939" fmla="*/ 2077117 w 2810446"/>
              <a:gd name="connsiteY27939" fmla="*/ 84868 h 1405699"/>
              <a:gd name="connsiteX27940" fmla="*/ 2086070 w 2810446"/>
              <a:gd name="connsiteY27940" fmla="*/ 94583 h 1405699"/>
              <a:gd name="connsiteX27941" fmla="*/ 2089214 w 2810446"/>
              <a:gd name="connsiteY27941" fmla="*/ 91440 h 1405699"/>
              <a:gd name="connsiteX27942" fmla="*/ 2086070 w 2810446"/>
              <a:gd name="connsiteY27942" fmla="*/ 88297 h 1405699"/>
              <a:gd name="connsiteX27943" fmla="*/ 2082927 w 2810446"/>
              <a:gd name="connsiteY27943" fmla="*/ 91440 h 1405699"/>
              <a:gd name="connsiteX27944" fmla="*/ 2086070 w 2810446"/>
              <a:gd name="connsiteY27944" fmla="*/ 94583 h 1405699"/>
              <a:gd name="connsiteX27945" fmla="*/ 2094929 w 2810446"/>
              <a:gd name="connsiteY27945" fmla="*/ 104394 h 1405699"/>
              <a:gd name="connsiteX27946" fmla="*/ 2098072 w 2810446"/>
              <a:gd name="connsiteY27946" fmla="*/ 101251 h 1405699"/>
              <a:gd name="connsiteX27947" fmla="*/ 2094929 w 2810446"/>
              <a:gd name="connsiteY27947" fmla="*/ 98108 h 1405699"/>
              <a:gd name="connsiteX27948" fmla="*/ 2091785 w 2810446"/>
              <a:gd name="connsiteY27948" fmla="*/ 101251 h 1405699"/>
              <a:gd name="connsiteX27949" fmla="*/ 2094929 w 2810446"/>
              <a:gd name="connsiteY27949" fmla="*/ 104394 h 1405699"/>
              <a:gd name="connsiteX27950" fmla="*/ 2103596 w 2810446"/>
              <a:gd name="connsiteY27950" fmla="*/ 114395 h 1405699"/>
              <a:gd name="connsiteX27951" fmla="*/ 2106740 w 2810446"/>
              <a:gd name="connsiteY27951" fmla="*/ 111252 h 1405699"/>
              <a:gd name="connsiteX27952" fmla="*/ 2103596 w 2810446"/>
              <a:gd name="connsiteY27952" fmla="*/ 108109 h 1405699"/>
              <a:gd name="connsiteX27953" fmla="*/ 2100453 w 2810446"/>
              <a:gd name="connsiteY27953" fmla="*/ 111252 h 1405699"/>
              <a:gd name="connsiteX27954" fmla="*/ 2103596 w 2810446"/>
              <a:gd name="connsiteY27954" fmla="*/ 114395 h 1405699"/>
              <a:gd name="connsiteX27955" fmla="*/ 2112169 w 2810446"/>
              <a:gd name="connsiteY27955" fmla="*/ 124492 h 1405699"/>
              <a:gd name="connsiteX27956" fmla="*/ 2115312 w 2810446"/>
              <a:gd name="connsiteY27956" fmla="*/ 121349 h 1405699"/>
              <a:gd name="connsiteX27957" fmla="*/ 2112169 w 2810446"/>
              <a:gd name="connsiteY27957" fmla="*/ 118205 h 1405699"/>
              <a:gd name="connsiteX27958" fmla="*/ 2109026 w 2810446"/>
              <a:gd name="connsiteY27958" fmla="*/ 121349 h 1405699"/>
              <a:gd name="connsiteX27959" fmla="*/ 2112169 w 2810446"/>
              <a:gd name="connsiteY27959" fmla="*/ 124492 h 1405699"/>
              <a:gd name="connsiteX27960" fmla="*/ 2120551 w 2810446"/>
              <a:gd name="connsiteY27960" fmla="*/ 134684 h 1405699"/>
              <a:gd name="connsiteX27961" fmla="*/ 2123694 w 2810446"/>
              <a:gd name="connsiteY27961" fmla="*/ 131540 h 1405699"/>
              <a:gd name="connsiteX27962" fmla="*/ 2120551 w 2810446"/>
              <a:gd name="connsiteY27962" fmla="*/ 128397 h 1405699"/>
              <a:gd name="connsiteX27963" fmla="*/ 2117408 w 2810446"/>
              <a:gd name="connsiteY27963" fmla="*/ 131540 h 1405699"/>
              <a:gd name="connsiteX27964" fmla="*/ 2120551 w 2810446"/>
              <a:gd name="connsiteY27964" fmla="*/ 134684 h 1405699"/>
              <a:gd name="connsiteX27965" fmla="*/ 2128742 w 2810446"/>
              <a:gd name="connsiteY27965" fmla="*/ 145066 h 1405699"/>
              <a:gd name="connsiteX27966" fmla="*/ 2131886 w 2810446"/>
              <a:gd name="connsiteY27966" fmla="*/ 141923 h 1405699"/>
              <a:gd name="connsiteX27967" fmla="*/ 2128742 w 2810446"/>
              <a:gd name="connsiteY27967" fmla="*/ 138779 h 1405699"/>
              <a:gd name="connsiteX27968" fmla="*/ 2125599 w 2810446"/>
              <a:gd name="connsiteY27968" fmla="*/ 141923 h 1405699"/>
              <a:gd name="connsiteX27969" fmla="*/ 2128742 w 2810446"/>
              <a:gd name="connsiteY27969" fmla="*/ 145066 h 1405699"/>
              <a:gd name="connsiteX27970" fmla="*/ 2136839 w 2810446"/>
              <a:gd name="connsiteY27970" fmla="*/ 155543 h 1405699"/>
              <a:gd name="connsiteX27971" fmla="*/ 2139982 w 2810446"/>
              <a:gd name="connsiteY27971" fmla="*/ 152400 h 1405699"/>
              <a:gd name="connsiteX27972" fmla="*/ 2136839 w 2810446"/>
              <a:gd name="connsiteY27972" fmla="*/ 149257 h 1405699"/>
              <a:gd name="connsiteX27973" fmla="*/ 2133695 w 2810446"/>
              <a:gd name="connsiteY27973" fmla="*/ 152400 h 1405699"/>
              <a:gd name="connsiteX27974" fmla="*/ 2136839 w 2810446"/>
              <a:gd name="connsiteY27974" fmla="*/ 155543 h 1405699"/>
              <a:gd name="connsiteX27975" fmla="*/ 2144840 w 2810446"/>
              <a:gd name="connsiteY27975" fmla="*/ 166116 h 1405699"/>
              <a:gd name="connsiteX27976" fmla="*/ 2147983 w 2810446"/>
              <a:gd name="connsiteY27976" fmla="*/ 162973 h 1405699"/>
              <a:gd name="connsiteX27977" fmla="*/ 2144840 w 2810446"/>
              <a:gd name="connsiteY27977" fmla="*/ 159830 h 1405699"/>
              <a:gd name="connsiteX27978" fmla="*/ 2141696 w 2810446"/>
              <a:gd name="connsiteY27978" fmla="*/ 162973 h 1405699"/>
              <a:gd name="connsiteX27979" fmla="*/ 2144840 w 2810446"/>
              <a:gd name="connsiteY27979" fmla="*/ 166116 h 1405699"/>
              <a:gd name="connsiteX27980" fmla="*/ 2152650 w 2810446"/>
              <a:gd name="connsiteY27980" fmla="*/ 176784 h 1405699"/>
              <a:gd name="connsiteX27981" fmla="*/ 2155793 w 2810446"/>
              <a:gd name="connsiteY27981" fmla="*/ 173641 h 1405699"/>
              <a:gd name="connsiteX27982" fmla="*/ 2152650 w 2810446"/>
              <a:gd name="connsiteY27982" fmla="*/ 170498 h 1405699"/>
              <a:gd name="connsiteX27983" fmla="*/ 2149507 w 2810446"/>
              <a:gd name="connsiteY27983" fmla="*/ 173641 h 1405699"/>
              <a:gd name="connsiteX27984" fmla="*/ 2152650 w 2810446"/>
              <a:gd name="connsiteY27984" fmla="*/ 176784 h 1405699"/>
              <a:gd name="connsiteX27985" fmla="*/ 2160270 w 2810446"/>
              <a:gd name="connsiteY27985" fmla="*/ 187643 h 1405699"/>
              <a:gd name="connsiteX27986" fmla="*/ 2163413 w 2810446"/>
              <a:gd name="connsiteY27986" fmla="*/ 184499 h 1405699"/>
              <a:gd name="connsiteX27987" fmla="*/ 2160270 w 2810446"/>
              <a:gd name="connsiteY27987" fmla="*/ 181356 h 1405699"/>
              <a:gd name="connsiteX27988" fmla="*/ 2157127 w 2810446"/>
              <a:gd name="connsiteY27988" fmla="*/ 184499 h 1405699"/>
              <a:gd name="connsiteX27989" fmla="*/ 2160270 w 2810446"/>
              <a:gd name="connsiteY27989" fmla="*/ 187643 h 1405699"/>
              <a:gd name="connsiteX27990" fmla="*/ 2167700 w 2810446"/>
              <a:gd name="connsiteY27990" fmla="*/ 198501 h 1405699"/>
              <a:gd name="connsiteX27991" fmla="*/ 2170843 w 2810446"/>
              <a:gd name="connsiteY27991" fmla="*/ 195358 h 1405699"/>
              <a:gd name="connsiteX27992" fmla="*/ 2167700 w 2810446"/>
              <a:gd name="connsiteY27992" fmla="*/ 192215 h 1405699"/>
              <a:gd name="connsiteX27993" fmla="*/ 2164556 w 2810446"/>
              <a:gd name="connsiteY27993" fmla="*/ 195358 h 1405699"/>
              <a:gd name="connsiteX27994" fmla="*/ 2167700 w 2810446"/>
              <a:gd name="connsiteY27994" fmla="*/ 198501 h 1405699"/>
              <a:gd name="connsiteX27995" fmla="*/ 2175034 w 2810446"/>
              <a:gd name="connsiteY27995" fmla="*/ 209550 h 1405699"/>
              <a:gd name="connsiteX27996" fmla="*/ 2178177 w 2810446"/>
              <a:gd name="connsiteY27996" fmla="*/ 206407 h 1405699"/>
              <a:gd name="connsiteX27997" fmla="*/ 2175034 w 2810446"/>
              <a:gd name="connsiteY27997" fmla="*/ 203264 h 1405699"/>
              <a:gd name="connsiteX27998" fmla="*/ 2171891 w 2810446"/>
              <a:gd name="connsiteY27998" fmla="*/ 206407 h 1405699"/>
              <a:gd name="connsiteX27999" fmla="*/ 2175034 w 2810446"/>
              <a:gd name="connsiteY27999" fmla="*/ 209550 h 1405699"/>
              <a:gd name="connsiteX28000" fmla="*/ 2182178 w 2810446"/>
              <a:gd name="connsiteY28000" fmla="*/ 220694 h 1405699"/>
              <a:gd name="connsiteX28001" fmla="*/ 2185321 w 2810446"/>
              <a:gd name="connsiteY28001" fmla="*/ 217551 h 1405699"/>
              <a:gd name="connsiteX28002" fmla="*/ 2182178 w 2810446"/>
              <a:gd name="connsiteY28002" fmla="*/ 214408 h 1405699"/>
              <a:gd name="connsiteX28003" fmla="*/ 2179034 w 2810446"/>
              <a:gd name="connsiteY28003" fmla="*/ 217551 h 1405699"/>
              <a:gd name="connsiteX28004" fmla="*/ 2182178 w 2810446"/>
              <a:gd name="connsiteY28004" fmla="*/ 220694 h 1405699"/>
              <a:gd name="connsiteX28005" fmla="*/ 2189226 w 2810446"/>
              <a:gd name="connsiteY28005" fmla="*/ 231839 h 1405699"/>
              <a:gd name="connsiteX28006" fmla="*/ 2192369 w 2810446"/>
              <a:gd name="connsiteY28006" fmla="*/ 228695 h 1405699"/>
              <a:gd name="connsiteX28007" fmla="*/ 2189226 w 2810446"/>
              <a:gd name="connsiteY28007" fmla="*/ 225552 h 1405699"/>
              <a:gd name="connsiteX28008" fmla="*/ 2186083 w 2810446"/>
              <a:gd name="connsiteY28008" fmla="*/ 228695 h 1405699"/>
              <a:gd name="connsiteX28009" fmla="*/ 2189226 w 2810446"/>
              <a:gd name="connsiteY28009" fmla="*/ 231839 h 1405699"/>
              <a:gd name="connsiteX28010" fmla="*/ 2195989 w 2810446"/>
              <a:gd name="connsiteY28010" fmla="*/ 243173 h 1405699"/>
              <a:gd name="connsiteX28011" fmla="*/ 2199132 w 2810446"/>
              <a:gd name="connsiteY28011" fmla="*/ 240030 h 1405699"/>
              <a:gd name="connsiteX28012" fmla="*/ 2195989 w 2810446"/>
              <a:gd name="connsiteY28012" fmla="*/ 236887 h 1405699"/>
              <a:gd name="connsiteX28013" fmla="*/ 2192846 w 2810446"/>
              <a:gd name="connsiteY28013" fmla="*/ 240030 h 1405699"/>
              <a:gd name="connsiteX28014" fmla="*/ 2195989 w 2810446"/>
              <a:gd name="connsiteY28014" fmla="*/ 243173 h 1405699"/>
              <a:gd name="connsiteX28015" fmla="*/ 2202656 w 2810446"/>
              <a:gd name="connsiteY28015" fmla="*/ 254603 h 1405699"/>
              <a:gd name="connsiteX28016" fmla="*/ 2205800 w 2810446"/>
              <a:gd name="connsiteY28016" fmla="*/ 251460 h 1405699"/>
              <a:gd name="connsiteX28017" fmla="*/ 2202656 w 2810446"/>
              <a:gd name="connsiteY28017" fmla="*/ 248317 h 1405699"/>
              <a:gd name="connsiteX28018" fmla="*/ 2199513 w 2810446"/>
              <a:gd name="connsiteY28018" fmla="*/ 251460 h 1405699"/>
              <a:gd name="connsiteX28019" fmla="*/ 2202656 w 2810446"/>
              <a:gd name="connsiteY28019" fmla="*/ 254603 h 1405699"/>
              <a:gd name="connsiteX28020" fmla="*/ 2209229 w 2810446"/>
              <a:gd name="connsiteY28020" fmla="*/ 266129 h 1405699"/>
              <a:gd name="connsiteX28021" fmla="*/ 2212372 w 2810446"/>
              <a:gd name="connsiteY28021" fmla="*/ 262985 h 1405699"/>
              <a:gd name="connsiteX28022" fmla="*/ 2209229 w 2810446"/>
              <a:gd name="connsiteY28022" fmla="*/ 259842 h 1405699"/>
              <a:gd name="connsiteX28023" fmla="*/ 2206085 w 2810446"/>
              <a:gd name="connsiteY28023" fmla="*/ 262985 h 1405699"/>
              <a:gd name="connsiteX28024" fmla="*/ 2209229 w 2810446"/>
              <a:gd name="connsiteY28024" fmla="*/ 266129 h 1405699"/>
              <a:gd name="connsiteX28025" fmla="*/ 2215515 w 2810446"/>
              <a:gd name="connsiteY28025" fmla="*/ 277749 h 1405699"/>
              <a:gd name="connsiteX28026" fmla="*/ 2218658 w 2810446"/>
              <a:gd name="connsiteY28026" fmla="*/ 274606 h 1405699"/>
              <a:gd name="connsiteX28027" fmla="*/ 2215515 w 2810446"/>
              <a:gd name="connsiteY28027" fmla="*/ 271463 h 1405699"/>
              <a:gd name="connsiteX28028" fmla="*/ 2212372 w 2810446"/>
              <a:gd name="connsiteY28028" fmla="*/ 274606 h 1405699"/>
              <a:gd name="connsiteX28029" fmla="*/ 2215515 w 2810446"/>
              <a:gd name="connsiteY28029" fmla="*/ 277749 h 1405699"/>
              <a:gd name="connsiteX28030" fmla="*/ 2221706 w 2810446"/>
              <a:gd name="connsiteY28030" fmla="*/ 289465 h 1405699"/>
              <a:gd name="connsiteX28031" fmla="*/ 2224850 w 2810446"/>
              <a:gd name="connsiteY28031" fmla="*/ 286322 h 1405699"/>
              <a:gd name="connsiteX28032" fmla="*/ 2221706 w 2810446"/>
              <a:gd name="connsiteY28032" fmla="*/ 283178 h 1405699"/>
              <a:gd name="connsiteX28033" fmla="*/ 2218563 w 2810446"/>
              <a:gd name="connsiteY28033" fmla="*/ 286322 h 1405699"/>
              <a:gd name="connsiteX28034" fmla="*/ 2221706 w 2810446"/>
              <a:gd name="connsiteY28034" fmla="*/ 289465 h 1405699"/>
              <a:gd name="connsiteX28035" fmla="*/ 2227707 w 2810446"/>
              <a:gd name="connsiteY28035" fmla="*/ 301276 h 1405699"/>
              <a:gd name="connsiteX28036" fmla="*/ 2230850 w 2810446"/>
              <a:gd name="connsiteY28036" fmla="*/ 298133 h 1405699"/>
              <a:gd name="connsiteX28037" fmla="*/ 2227707 w 2810446"/>
              <a:gd name="connsiteY28037" fmla="*/ 294989 h 1405699"/>
              <a:gd name="connsiteX28038" fmla="*/ 2224564 w 2810446"/>
              <a:gd name="connsiteY28038" fmla="*/ 298133 h 1405699"/>
              <a:gd name="connsiteX28039" fmla="*/ 2227707 w 2810446"/>
              <a:gd name="connsiteY28039" fmla="*/ 301276 h 1405699"/>
              <a:gd name="connsiteX28040" fmla="*/ 2233517 w 2810446"/>
              <a:gd name="connsiteY28040" fmla="*/ 313182 h 1405699"/>
              <a:gd name="connsiteX28041" fmla="*/ 2236661 w 2810446"/>
              <a:gd name="connsiteY28041" fmla="*/ 310039 h 1405699"/>
              <a:gd name="connsiteX28042" fmla="*/ 2233517 w 2810446"/>
              <a:gd name="connsiteY28042" fmla="*/ 306896 h 1405699"/>
              <a:gd name="connsiteX28043" fmla="*/ 2230374 w 2810446"/>
              <a:gd name="connsiteY28043" fmla="*/ 310039 h 1405699"/>
              <a:gd name="connsiteX28044" fmla="*/ 2233517 w 2810446"/>
              <a:gd name="connsiteY28044" fmla="*/ 313182 h 1405699"/>
              <a:gd name="connsiteX28045" fmla="*/ 2239137 w 2810446"/>
              <a:gd name="connsiteY28045" fmla="*/ 325088 h 1405699"/>
              <a:gd name="connsiteX28046" fmla="*/ 2242280 w 2810446"/>
              <a:gd name="connsiteY28046" fmla="*/ 321945 h 1405699"/>
              <a:gd name="connsiteX28047" fmla="*/ 2239137 w 2810446"/>
              <a:gd name="connsiteY28047" fmla="*/ 318802 h 1405699"/>
              <a:gd name="connsiteX28048" fmla="*/ 2235994 w 2810446"/>
              <a:gd name="connsiteY28048" fmla="*/ 321945 h 1405699"/>
              <a:gd name="connsiteX28049" fmla="*/ 2239137 w 2810446"/>
              <a:gd name="connsiteY28049" fmla="*/ 325088 h 1405699"/>
              <a:gd name="connsiteX28050" fmla="*/ 2244662 w 2810446"/>
              <a:gd name="connsiteY28050" fmla="*/ 337090 h 1405699"/>
              <a:gd name="connsiteX28051" fmla="*/ 2247805 w 2810446"/>
              <a:gd name="connsiteY28051" fmla="*/ 333947 h 1405699"/>
              <a:gd name="connsiteX28052" fmla="*/ 2244662 w 2810446"/>
              <a:gd name="connsiteY28052" fmla="*/ 330803 h 1405699"/>
              <a:gd name="connsiteX28053" fmla="*/ 2241518 w 2810446"/>
              <a:gd name="connsiteY28053" fmla="*/ 333947 h 1405699"/>
              <a:gd name="connsiteX28054" fmla="*/ 2244662 w 2810446"/>
              <a:gd name="connsiteY28054" fmla="*/ 337090 h 1405699"/>
              <a:gd name="connsiteX28055" fmla="*/ 2249996 w 2810446"/>
              <a:gd name="connsiteY28055" fmla="*/ 349282 h 1405699"/>
              <a:gd name="connsiteX28056" fmla="*/ 2253139 w 2810446"/>
              <a:gd name="connsiteY28056" fmla="*/ 346139 h 1405699"/>
              <a:gd name="connsiteX28057" fmla="*/ 2249996 w 2810446"/>
              <a:gd name="connsiteY28057" fmla="*/ 342995 h 1405699"/>
              <a:gd name="connsiteX28058" fmla="*/ 2246852 w 2810446"/>
              <a:gd name="connsiteY28058" fmla="*/ 346139 h 1405699"/>
              <a:gd name="connsiteX28059" fmla="*/ 2249996 w 2810446"/>
              <a:gd name="connsiteY28059" fmla="*/ 349282 h 1405699"/>
              <a:gd name="connsiteX28060" fmla="*/ 2255139 w 2810446"/>
              <a:gd name="connsiteY28060" fmla="*/ 361474 h 1405699"/>
              <a:gd name="connsiteX28061" fmla="*/ 2258282 w 2810446"/>
              <a:gd name="connsiteY28061" fmla="*/ 358331 h 1405699"/>
              <a:gd name="connsiteX28062" fmla="*/ 2255139 w 2810446"/>
              <a:gd name="connsiteY28062" fmla="*/ 355187 h 1405699"/>
              <a:gd name="connsiteX28063" fmla="*/ 2251996 w 2810446"/>
              <a:gd name="connsiteY28063" fmla="*/ 358331 h 1405699"/>
              <a:gd name="connsiteX28064" fmla="*/ 2255139 w 2810446"/>
              <a:gd name="connsiteY28064" fmla="*/ 361474 h 1405699"/>
              <a:gd name="connsiteX28065" fmla="*/ 2260092 w 2810446"/>
              <a:gd name="connsiteY28065" fmla="*/ 373666 h 1405699"/>
              <a:gd name="connsiteX28066" fmla="*/ 2263235 w 2810446"/>
              <a:gd name="connsiteY28066" fmla="*/ 370523 h 1405699"/>
              <a:gd name="connsiteX28067" fmla="*/ 2260092 w 2810446"/>
              <a:gd name="connsiteY28067" fmla="*/ 367379 h 1405699"/>
              <a:gd name="connsiteX28068" fmla="*/ 2256949 w 2810446"/>
              <a:gd name="connsiteY28068" fmla="*/ 370523 h 1405699"/>
              <a:gd name="connsiteX28069" fmla="*/ 2260092 w 2810446"/>
              <a:gd name="connsiteY28069" fmla="*/ 373666 h 1405699"/>
              <a:gd name="connsiteX28070" fmla="*/ 2264855 w 2810446"/>
              <a:gd name="connsiteY28070" fmla="*/ 386048 h 1405699"/>
              <a:gd name="connsiteX28071" fmla="*/ 2267998 w 2810446"/>
              <a:gd name="connsiteY28071" fmla="*/ 382905 h 1405699"/>
              <a:gd name="connsiteX28072" fmla="*/ 2264855 w 2810446"/>
              <a:gd name="connsiteY28072" fmla="*/ 379762 h 1405699"/>
              <a:gd name="connsiteX28073" fmla="*/ 2261711 w 2810446"/>
              <a:gd name="connsiteY28073" fmla="*/ 382905 h 1405699"/>
              <a:gd name="connsiteX28074" fmla="*/ 2264855 w 2810446"/>
              <a:gd name="connsiteY28074" fmla="*/ 386048 h 1405699"/>
              <a:gd name="connsiteX28075" fmla="*/ 2269427 w 2810446"/>
              <a:gd name="connsiteY28075" fmla="*/ 398431 h 1405699"/>
              <a:gd name="connsiteX28076" fmla="*/ 2272570 w 2810446"/>
              <a:gd name="connsiteY28076" fmla="*/ 395288 h 1405699"/>
              <a:gd name="connsiteX28077" fmla="*/ 2269427 w 2810446"/>
              <a:gd name="connsiteY28077" fmla="*/ 392144 h 1405699"/>
              <a:gd name="connsiteX28078" fmla="*/ 2266283 w 2810446"/>
              <a:gd name="connsiteY28078" fmla="*/ 395288 h 1405699"/>
              <a:gd name="connsiteX28079" fmla="*/ 2269427 w 2810446"/>
              <a:gd name="connsiteY28079" fmla="*/ 398431 h 1405699"/>
              <a:gd name="connsiteX28080" fmla="*/ 2273808 w 2810446"/>
              <a:gd name="connsiteY28080" fmla="*/ 410909 h 1405699"/>
              <a:gd name="connsiteX28081" fmla="*/ 2276951 w 2810446"/>
              <a:gd name="connsiteY28081" fmla="*/ 407765 h 1405699"/>
              <a:gd name="connsiteX28082" fmla="*/ 2273808 w 2810446"/>
              <a:gd name="connsiteY28082" fmla="*/ 404622 h 1405699"/>
              <a:gd name="connsiteX28083" fmla="*/ 2270665 w 2810446"/>
              <a:gd name="connsiteY28083" fmla="*/ 407765 h 1405699"/>
              <a:gd name="connsiteX28084" fmla="*/ 2273808 w 2810446"/>
              <a:gd name="connsiteY28084" fmla="*/ 410909 h 1405699"/>
              <a:gd name="connsiteX28085" fmla="*/ 2278094 w 2810446"/>
              <a:gd name="connsiteY28085" fmla="*/ 423482 h 1405699"/>
              <a:gd name="connsiteX28086" fmla="*/ 2281238 w 2810446"/>
              <a:gd name="connsiteY28086" fmla="*/ 420338 h 1405699"/>
              <a:gd name="connsiteX28087" fmla="*/ 2278094 w 2810446"/>
              <a:gd name="connsiteY28087" fmla="*/ 417195 h 1405699"/>
              <a:gd name="connsiteX28088" fmla="*/ 2274951 w 2810446"/>
              <a:gd name="connsiteY28088" fmla="*/ 420338 h 1405699"/>
              <a:gd name="connsiteX28089" fmla="*/ 2278094 w 2810446"/>
              <a:gd name="connsiteY28089" fmla="*/ 423482 h 1405699"/>
              <a:gd name="connsiteX28090" fmla="*/ 2282095 w 2810446"/>
              <a:gd name="connsiteY28090" fmla="*/ 436055 h 1405699"/>
              <a:gd name="connsiteX28091" fmla="*/ 2285238 w 2810446"/>
              <a:gd name="connsiteY28091" fmla="*/ 432911 h 1405699"/>
              <a:gd name="connsiteX28092" fmla="*/ 2282095 w 2810446"/>
              <a:gd name="connsiteY28092" fmla="*/ 429768 h 1405699"/>
              <a:gd name="connsiteX28093" fmla="*/ 2278952 w 2810446"/>
              <a:gd name="connsiteY28093" fmla="*/ 432911 h 1405699"/>
              <a:gd name="connsiteX28094" fmla="*/ 2282095 w 2810446"/>
              <a:gd name="connsiteY28094" fmla="*/ 436055 h 1405699"/>
              <a:gd name="connsiteX28095" fmla="*/ 2286000 w 2810446"/>
              <a:gd name="connsiteY28095" fmla="*/ 448723 h 1405699"/>
              <a:gd name="connsiteX28096" fmla="*/ 2289143 w 2810446"/>
              <a:gd name="connsiteY28096" fmla="*/ 445580 h 1405699"/>
              <a:gd name="connsiteX28097" fmla="*/ 2286000 w 2810446"/>
              <a:gd name="connsiteY28097" fmla="*/ 442436 h 1405699"/>
              <a:gd name="connsiteX28098" fmla="*/ 2282857 w 2810446"/>
              <a:gd name="connsiteY28098" fmla="*/ 445580 h 1405699"/>
              <a:gd name="connsiteX28099" fmla="*/ 2286000 w 2810446"/>
              <a:gd name="connsiteY28099" fmla="*/ 448723 h 1405699"/>
              <a:gd name="connsiteX28100" fmla="*/ 2289620 w 2810446"/>
              <a:gd name="connsiteY28100" fmla="*/ 461391 h 1405699"/>
              <a:gd name="connsiteX28101" fmla="*/ 2292763 w 2810446"/>
              <a:gd name="connsiteY28101" fmla="*/ 458248 h 1405699"/>
              <a:gd name="connsiteX28102" fmla="*/ 2289620 w 2810446"/>
              <a:gd name="connsiteY28102" fmla="*/ 455105 h 1405699"/>
              <a:gd name="connsiteX28103" fmla="*/ 2286476 w 2810446"/>
              <a:gd name="connsiteY28103" fmla="*/ 458248 h 1405699"/>
              <a:gd name="connsiteX28104" fmla="*/ 2289620 w 2810446"/>
              <a:gd name="connsiteY28104" fmla="*/ 461391 h 1405699"/>
              <a:gd name="connsiteX28105" fmla="*/ 2293144 w 2810446"/>
              <a:gd name="connsiteY28105" fmla="*/ 474155 h 1405699"/>
              <a:gd name="connsiteX28106" fmla="*/ 2296287 w 2810446"/>
              <a:gd name="connsiteY28106" fmla="*/ 471011 h 1405699"/>
              <a:gd name="connsiteX28107" fmla="*/ 2293144 w 2810446"/>
              <a:gd name="connsiteY28107" fmla="*/ 467868 h 1405699"/>
              <a:gd name="connsiteX28108" fmla="*/ 2290001 w 2810446"/>
              <a:gd name="connsiteY28108" fmla="*/ 471011 h 1405699"/>
              <a:gd name="connsiteX28109" fmla="*/ 2293144 w 2810446"/>
              <a:gd name="connsiteY28109" fmla="*/ 474155 h 1405699"/>
              <a:gd name="connsiteX28110" fmla="*/ 2296478 w 2810446"/>
              <a:gd name="connsiteY28110" fmla="*/ 487013 h 1405699"/>
              <a:gd name="connsiteX28111" fmla="*/ 2299621 w 2810446"/>
              <a:gd name="connsiteY28111" fmla="*/ 483870 h 1405699"/>
              <a:gd name="connsiteX28112" fmla="*/ 2296478 w 2810446"/>
              <a:gd name="connsiteY28112" fmla="*/ 480727 h 1405699"/>
              <a:gd name="connsiteX28113" fmla="*/ 2293334 w 2810446"/>
              <a:gd name="connsiteY28113" fmla="*/ 483870 h 1405699"/>
              <a:gd name="connsiteX28114" fmla="*/ 2296478 w 2810446"/>
              <a:gd name="connsiteY28114" fmla="*/ 487013 h 1405699"/>
              <a:gd name="connsiteX28115" fmla="*/ 2299621 w 2810446"/>
              <a:gd name="connsiteY28115" fmla="*/ 499777 h 1405699"/>
              <a:gd name="connsiteX28116" fmla="*/ 2302764 w 2810446"/>
              <a:gd name="connsiteY28116" fmla="*/ 496634 h 1405699"/>
              <a:gd name="connsiteX28117" fmla="*/ 2299621 w 2810446"/>
              <a:gd name="connsiteY28117" fmla="*/ 493490 h 1405699"/>
              <a:gd name="connsiteX28118" fmla="*/ 2296478 w 2810446"/>
              <a:gd name="connsiteY28118" fmla="*/ 496634 h 1405699"/>
              <a:gd name="connsiteX28119" fmla="*/ 2299621 w 2810446"/>
              <a:gd name="connsiteY28119" fmla="*/ 499777 h 1405699"/>
              <a:gd name="connsiteX28120" fmla="*/ 2302574 w 2810446"/>
              <a:gd name="connsiteY28120" fmla="*/ 512731 h 1405699"/>
              <a:gd name="connsiteX28121" fmla="*/ 2305717 w 2810446"/>
              <a:gd name="connsiteY28121" fmla="*/ 509588 h 1405699"/>
              <a:gd name="connsiteX28122" fmla="*/ 2302574 w 2810446"/>
              <a:gd name="connsiteY28122" fmla="*/ 506444 h 1405699"/>
              <a:gd name="connsiteX28123" fmla="*/ 2299430 w 2810446"/>
              <a:gd name="connsiteY28123" fmla="*/ 509588 h 1405699"/>
              <a:gd name="connsiteX28124" fmla="*/ 2302574 w 2810446"/>
              <a:gd name="connsiteY28124" fmla="*/ 512731 h 1405699"/>
              <a:gd name="connsiteX28125" fmla="*/ 2305336 w 2810446"/>
              <a:gd name="connsiteY28125" fmla="*/ 525685 h 1405699"/>
              <a:gd name="connsiteX28126" fmla="*/ 2308479 w 2810446"/>
              <a:gd name="connsiteY28126" fmla="*/ 522542 h 1405699"/>
              <a:gd name="connsiteX28127" fmla="*/ 2305336 w 2810446"/>
              <a:gd name="connsiteY28127" fmla="*/ 519398 h 1405699"/>
              <a:gd name="connsiteX28128" fmla="*/ 2302193 w 2810446"/>
              <a:gd name="connsiteY28128" fmla="*/ 522542 h 1405699"/>
              <a:gd name="connsiteX28129" fmla="*/ 2305336 w 2810446"/>
              <a:gd name="connsiteY28129" fmla="*/ 525685 h 1405699"/>
              <a:gd name="connsiteX28130" fmla="*/ 2307908 w 2810446"/>
              <a:gd name="connsiteY28130" fmla="*/ 538639 h 1405699"/>
              <a:gd name="connsiteX28131" fmla="*/ 2311051 w 2810446"/>
              <a:gd name="connsiteY28131" fmla="*/ 535496 h 1405699"/>
              <a:gd name="connsiteX28132" fmla="*/ 2307908 w 2810446"/>
              <a:gd name="connsiteY28132" fmla="*/ 532352 h 1405699"/>
              <a:gd name="connsiteX28133" fmla="*/ 2304764 w 2810446"/>
              <a:gd name="connsiteY28133" fmla="*/ 535496 h 1405699"/>
              <a:gd name="connsiteX28134" fmla="*/ 2307908 w 2810446"/>
              <a:gd name="connsiteY28134" fmla="*/ 538639 h 1405699"/>
              <a:gd name="connsiteX28135" fmla="*/ 2310289 w 2810446"/>
              <a:gd name="connsiteY28135" fmla="*/ 551688 h 1405699"/>
              <a:gd name="connsiteX28136" fmla="*/ 2313432 w 2810446"/>
              <a:gd name="connsiteY28136" fmla="*/ 548545 h 1405699"/>
              <a:gd name="connsiteX28137" fmla="*/ 2310289 w 2810446"/>
              <a:gd name="connsiteY28137" fmla="*/ 545402 h 1405699"/>
              <a:gd name="connsiteX28138" fmla="*/ 2307146 w 2810446"/>
              <a:gd name="connsiteY28138" fmla="*/ 548545 h 1405699"/>
              <a:gd name="connsiteX28139" fmla="*/ 2310289 w 2810446"/>
              <a:gd name="connsiteY28139" fmla="*/ 551688 h 1405699"/>
              <a:gd name="connsiteX28140" fmla="*/ 2312480 w 2810446"/>
              <a:gd name="connsiteY28140" fmla="*/ 564642 h 1405699"/>
              <a:gd name="connsiteX28141" fmla="*/ 2315623 w 2810446"/>
              <a:gd name="connsiteY28141" fmla="*/ 561499 h 1405699"/>
              <a:gd name="connsiteX28142" fmla="*/ 2312480 w 2810446"/>
              <a:gd name="connsiteY28142" fmla="*/ 558356 h 1405699"/>
              <a:gd name="connsiteX28143" fmla="*/ 2309336 w 2810446"/>
              <a:gd name="connsiteY28143" fmla="*/ 561499 h 1405699"/>
              <a:gd name="connsiteX28144" fmla="*/ 2312480 w 2810446"/>
              <a:gd name="connsiteY28144" fmla="*/ 564642 h 1405699"/>
              <a:gd name="connsiteX28145" fmla="*/ 2314480 w 2810446"/>
              <a:gd name="connsiteY28145" fmla="*/ 577787 h 1405699"/>
              <a:gd name="connsiteX28146" fmla="*/ 2317623 w 2810446"/>
              <a:gd name="connsiteY28146" fmla="*/ 574643 h 1405699"/>
              <a:gd name="connsiteX28147" fmla="*/ 2314480 w 2810446"/>
              <a:gd name="connsiteY28147" fmla="*/ 571500 h 1405699"/>
              <a:gd name="connsiteX28148" fmla="*/ 2311337 w 2810446"/>
              <a:gd name="connsiteY28148" fmla="*/ 574643 h 1405699"/>
              <a:gd name="connsiteX28149" fmla="*/ 2314480 w 2810446"/>
              <a:gd name="connsiteY28149" fmla="*/ 577787 h 1405699"/>
              <a:gd name="connsiteX28150" fmla="*/ 2316290 w 2810446"/>
              <a:gd name="connsiteY28150" fmla="*/ 590836 h 1405699"/>
              <a:gd name="connsiteX28151" fmla="*/ 2319433 w 2810446"/>
              <a:gd name="connsiteY28151" fmla="*/ 587693 h 1405699"/>
              <a:gd name="connsiteX28152" fmla="*/ 2316290 w 2810446"/>
              <a:gd name="connsiteY28152" fmla="*/ 584549 h 1405699"/>
              <a:gd name="connsiteX28153" fmla="*/ 2313146 w 2810446"/>
              <a:gd name="connsiteY28153" fmla="*/ 587693 h 1405699"/>
              <a:gd name="connsiteX28154" fmla="*/ 2316290 w 2810446"/>
              <a:gd name="connsiteY28154" fmla="*/ 590836 h 1405699"/>
              <a:gd name="connsiteX28155" fmla="*/ 2317909 w 2810446"/>
              <a:gd name="connsiteY28155" fmla="*/ 603980 h 1405699"/>
              <a:gd name="connsiteX28156" fmla="*/ 2321052 w 2810446"/>
              <a:gd name="connsiteY28156" fmla="*/ 600837 h 1405699"/>
              <a:gd name="connsiteX28157" fmla="*/ 2317909 w 2810446"/>
              <a:gd name="connsiteY28157" fmla="*/ 597694 h 1405699"/>
              <a:gd name="connsiteX28158" fmla="*/ 2314766 w 2810446"/>
              <a:gd name="connsiteY28158" fmla="*/ 600837 h 1405699"/>
              <a:gd name="connsiteX28159" fmla="*/ 2317909 w 2810446"/>
              <a:gd name="connsiteY28159" fmla="*/ 603980 h 1405699"/>
              <a:gd name="connsiteX28160" fmla="*/ 2319338 w 2810446"/>
              <a:gd name="connsiteY28160" fmla="*/ 617125 h 1405699"/>
              <a:gd name="connsiteX28161" fmla="*/ 2322481 w 2810446"/>
              <a:gd name="connsiteY28161" fmla="*/ 613982 h 1405699"/>
              <a:gd name="connsiteX28162" fmla="*/ 2319338 w 2810446"/>
              <a:gd name="connsiteY28162" fmla="*/ 610838 h 1405699"/>
              <a:gd name="connsiteX28163" fmla="*/ 2316194 w 2810446"/>
              <a:gd name="connsiteY28163" fmla="*/ 613982 h 1405699"/>
              <a:gd name="connsiteX28164" fmla="*/ 2319338 w 2810446"/>
              <a:gd name="connsiteY28164" fmla="*/ 617125 h 1405699"/>
              <a:gd name="connsiteX28165" fmla="*/ 2320576 w 2810446"/>
              <a:gd name="connsiteY28165" fmla="*/ 630269 h 1405699"/>
              <a:gd name="connsiteX28166" fmla="*/ 2323719 w 2810446"/>
              <a:gd name="connsiteY28166" fmla="*/ 627126 h 1405699"/>
              <a:gd name="connsiteX28167" fmla="*/ 2320576 w 2810446"/>
              <a:gd name="connsiteY28167" fmla="*/ 623983 h 1405699"/>
              <a:gd name="connsiteX28168" fmla="*/ 2317433 w 2810446"/>
              <a:gd name="connsiteY28168" fmla="*/ 627126 h 1405699"/>
              <a:gd name="connsiteX28169" fmla="*/ 2320576 w 2810446"/>
              <a:gd name="connsiteY28169" fmla="*/ 630269 h 1405699"/>
              <a:gd name="connsiteX28170" fmla="*/ 2321624 w 2810446"/>
              <a:gd name="connsiteY28170" fmla="*/ 643509 h 1405699"/>
              <a:gd name="connsiteX28171" fmla="*/ 2324767 w 2810446"/>
              <a:gd name="connsiteY28171" fmla="*/ 640366 h 1405699"/>
              <a:gd name="connsiteX28172" fmla="*/ 2321624 w 2810446"/>
              <a:gd name="connsiteY28172" fmla="*/ 637223 h 1405699"/>
              <a:gd name="connsiteX28173" fmla="*/ 2318480 w 2810446"/>
              <a:gd name="connsiteY28173" fmla="*/ 640366 h 1405699"/>
              <a:gd name="connsiteX28174" fmla="*/ 2321624 w 2810446"/>
              <a:gd name="connsiteY28174" fmla="*/ 643509 h 1405699"/>
              <a:gd name="connsiteX28175" fmla="*/ 2320385 w 2810446"/>
              <a:gd name="connsiteY28175" fmla="*/ 893540 h 1405699"/>
              <a:gd name="connsiteX28176" fmla="*/ 2323529 w 2810446"/>
              <a:gd name="connsiteY28176" fmla="*/ 890397 h 1405699"/>
              <a:gd name="connsiteX28177" fmla="*/ 2320385 w 2810446"/>
              <a:gd name="connsiteY28177" fmla="*/ 887254 h 1405699"/>
              <a:gd name="connsiteX28178" fmla="*/ 2317242 w 2810446"/>
              <a:gd name="connsiteY28178" fmla="*/ 890397 h 1405699"/>
              <a:gd name="connsiteX28179" fmla="*/ 2320385 w 2810446"/>
              <a:gd name="connsiteY28179" fmla="*/ 893540 h 1405699"/>
              <a:gd name="connsiteX28180" fmla="*/ 2317623 w 2810446"/>
              <a:gd name="connsiteY28180" fmla="*/ 906494 h 1405699"/>
              <a:gd name="connsiteX28181" fmla="*/ 2320766 w 2810446"/>
              <a:gd name="connsiteY28181" fmla="*/ 903351 h 1405699"/>
              <a:gd name="connsiteX28182" fmla="*/ 2317623 w 2810446"/>
              <a:gd name="connsiteY28182" fmla="*/ 900208 h 1405699"/>
              <a:gd name="connsiteX28183" fmla="*/ 2314480 w 2810446"/>
              <a:gd name="connsiteY28183" fmla="*/ 903351 h 1405699"/>
              <a:gd name="connsiteX28184" fmla="*/ 2317623 w 2810446"/>
              <a:gd name="connsiteY28184" fmla="*/ 906494 h 1405699"/>
              <a:gd name="connsiteX28185" fmla="*/ 2314766 w 2810446"/>
              <a:gd name="connsiteY28185" fmla="*/ 919448 h 1405699"/>
              <a:gd name="connsiteX28186" fmla="*/ 2317909 w 2810446"/>
              <a:gd name="connsiteY28186" fmla="*/ 916305 h 1405699"/>
              <a:gd name="connsiteX28187" fmla="*/ 2314766 w 2810446"/>
              <a:gd name="connsiteY28187" fmla="*/ 913162 h 1405699"/>
              <a:gd name="connsiteX28188" fmla="*/ 2311622 w 2810446"/>
              <a:gd name="connsiteY28188" fmla="*/ 916305 h 1405699"/>
              <a:gd name="connsiteX28189" fmla="*/ 2314766 w 2810446"/>
              <a:gd name="connsiteY28189" fmla="*/ 919448 h 1405699"/>
              <a:gd name="connsiteX28190" fmla="*/ 2308384 w 2810446"/>
              <a:gd name="connsiteY28190" fmla="*/ 945071 h 1405699"/>
              <a:gd name="connsiteX28191" fmla="*/ 2311527 w 2810446"/>
              <a:gd name="connsiteY28191" fmla="*/ 941927 h 1405699"/>
              <a:gd name="connsiteX28192" fmla="*/ 2308384 w 2810446"/>
              <a:gd name="connsiteY28192" fmla="*/ 938784 h 1405699"/>
              <a:gd name="connsiteX28193" fmla="*/ 2305241 w 2810446"/>
              <a:gd name="connsiteY28193" fmla="*/ 941927 h 1405699"/>
              <a:gd name="connsiteX28194" fmla="*/ 2308384 w 2810446"/>
              <a:gd name="connsiteY28194" fmla="*/ 945071 h 1405699"/>
              <a:gd name="connsiteX28195" fmla="*/ 2301335 w 2810446"/>
              <a:gd name="connsiteY28195" fmla="*/ 970598 h 1405699"/>
              <a:gd name="connsiteX28196" fmla="*/ 2304479 w 2810446"/>
              <a:gd name="connsiteY28196" fmla="*/ 967454 h 1405699"/>
              <a:gd name="connsiteX28197" fmla="*/ 2301335 w 2810446"/>
              <a:gd name="connsiteY28197" fmla="*/ 964311 h 1405699"/>
              <a:gd name="connsiteX28198" fmla="*/ 2298192 w 2810446"/>
              <a:gd name="connsiteY28198" fmla="*/ 967454 h 1405699"/>
              <a:gd name="connsiteX28199" fmla="*/ 2301335 w 2810446"/>
              <a:gd name="connsiteY28199" fmla="*/ 970598 h 1405699"/>
              <a:gd name="connsiteX28200" fmla="*/ 2297525 w 2810446"/>
              <a:gd name="connsiteY28200" fmla="*/ 983266 h 1405699"/>
              <a:gd name="connsiteX28201" fmla="*/ 2300669 w 2810446"/>
              <a:gd name="connsiteY28201" fmla="*/ 980123 h 1405699"/>
              <a:gd name="connsiteX28202" fmla="*/ 2297525 w 2810446"/>
              <a:gd name="connsiteY28202" fmla="*/ 976979 h 1405699"/>
              <a:gd name="connsiteX28203" fmla="*/ 2294382 w 2810446"/>
              <a:gd name="connsiteY28203" fmla="*/ 980123 h 1405699"/>
              <a:gd name="connsiteX28204" fmla="*/ 2297525 w 2810446"/>
              <a:gd name="connsiteY28204" fmla="*/ 983266 h 1405699"/>
              <a:gd name="connsiteX28205" fmla="*/ 2289334 w 2810446"/>
              <a:gd name="connsiteY28205" fmla="*/ 1008412 h 1405699"/>
              <a:gd name="connsiteX28206" fmla="*/ 2292477 w 2810446"/>
              <a:gd name="connsiteY28206" fmla="*/ 1005269 h 1405699"/>
              <a:gd name="connsiteX28207" fmla="*/ 2289334 w 2810446"/>
              <a:gd name="connsiteY28207" fmla="*/ 1002125 h 1405699"/>
              <a:gd name="connsiteX28208" fmla="*/ 2286191 w 2810446"/>
              <a:gd name="connsiteY28208" fmla="*/ 1005269 h 1405699"/>
              <a:gd name="connsiteX28209" fmla="*/ 2289334 w 2810446"/>
              <a:gd name="connsiteY28209" fmla="*/ 1008412 h 1405699"/>
              <a:gd name="connsiteX28210" fmla="*/ 2285048 w 2810446"/>
              <a:gd name="connsiteY28210" fmla="*/ 1020890 h 1405699"/>
              <a:gd name="connsiteX28211" fmla="*/ 2288191 w 2810446"/>
              <a:gd name="connsiteY28211" fmla="*/ 1017746 h 1405699"/>
              <a:gd name="connsiteX28212" fmla="*/ 2285048 w 2810446"/>
              <a:gd name="connsiteY28212" fmla="*/ 1014603 h 1405699"/>
              <a:gd name="connsiteX28213" fmla="*/ 2281904 w 2810446"/>
              <a:gd name="connsiteY28213" fmla="*/ 1017746 h 1405699"/>
              <a:gd name="connsiteX28214" fmla="*/ 2285048 w 2810446"/>
              <a:gd name="connsiteY28214" fmla="*/ 1020890 h 1405699"/>
              <a:gd name="connsiteX28215" fmla="*/ 2280476 w 2810446"/>
              <a:gd name="connsiteY28215" fmla="*/ 1033367 h 1405699"/>
              <a:gd name="connsiteX28216" fmla="*/ 2283619 w 2810446"/>
              <a:gd name="connsiteY28216" fmla="*/ 1030224 h 1405699"/>
              <a:gd name="connsiteX28217" fmla="*/ 2280476 w 2810446"/>
              <a:gd name="connsiteY28217" fmla="*/ 1027081 h 1405699"/>
              <a:gd name="connsiteX28218" fmla="*/ 2277332 w 2810446"/>
              <a:gd name="connsiteY28218" fmla="*/ 1030224 h 1405699"/>
              <a:gd name="connsiteX28219" fmla="*/ 2280476 w 2810446"/>
              <a:gd name="connsiteY28219" fmla="*/ 1033367 h 1405699"/>
              <a:gd name="connsiteX28220" fmla="*/ 2275808 w 2810446"/>
              <a:gd name="connsiteY28220" fmla="*/ 1045750 h 1405699"/>
              <a:gd name="connsiteX28221" fmla="*/ 2278952 w 2810446"/>
              <a:gd name="connsiteY28221" fmla="*/ 1042607 h 1405699"/>
              <a:gd name="connsiteX28222" fmla="*/ 2275808 w 2810446"/>
              <a:gd name="connsiteY28222" fmla="*/ 1039463 h 1405699"/>
              <a:gd name="connsiteX28223" fmla="*/ 2272665 w 2810446"/>
              <a:gd name="connsiteY28223" fmla="*/ 1042607 h 1405699"/>
              <a:gd name="connsiteX28224" fmla="*/ 2275808 w 2810446"/>
              <a:gd name="connsiteY28224" fmla="*/ 1045750 h 1405699"/>
              <a:gd name="connsiteX28225" fmla="*/ 2270855 w 2810446"/>
              <a:gd name="connsiteY28225" fmla="*/ 1058037 h 1405699"/>
              <a:gd name="connsiteX28226" fmla="*/ 2273999 w 2810446"/>
              <a:gd name="connsiteY28226" fmla="*/ 1054894 h 1405699"/>
              <a:gd name="connsiteX28227" fmla="*/ 2270855 w 2810446"/>
              <a:gd name="connsiteY28227" fmla="*/ 1051751 h 1405699"/>
              <a:gd name="connsiteX28228" fmla="*/ 2267712 w 2810446"/>
              <a:gd name="connsiteY28228" fmla="*/ 1054894 h 1405699"/>
              <a:gd name="connsiteX28229" fmla="*/ 2270855 w 2810446"/>
              <a:gd name="connsiteY28229" fmla="*/ 1058037 h 1405699"/>
              <a:gd name="connsiteX28230" fmla="*/ 2265807 w 2810446"/>
              <a:gd name="connsiteY28230" fmla="*/ 1070229 h 1405699"/>
              <a:gd name="connsiteX28231" fmla="*/ 2268950 w 2810446"/>
              <a:gd name="connsiteY28231" fmla="*/ 1067086 h 1405699"/>
              <a:gd name="connsiteX28232" fmla="*/ 2265807 w 2810446"/>
              <a:gd name="connsiteY28232" fmla="*/ 1063943 h 1405699"/>
              <a:gd name="connsiteX28233" fmla="*/ 2262664 w 2810446"/>
              <a:gd name="connsiteY28233" fmla="*/ 1067086 h 1405699"/>
              <a:gd name="connsiteX28234" fmla="*/ 2265807 w 2810446"/>
              <a:gd name="connsiteY28234" fmla="*/ 1070229 h 1405699"/>
              <a:gd name="connsiteX28235" fmla="*/ 2260664 w 2810446"/>
              <a:gd name="connsiteY28235" fmla="*/ 1082421 h 1405699"/>
              <a:gd name="connsiteX28236" fmla="*/ 2263807 w 2810446"/>
              <a:gd name="connsiteY28236" fmla="*/ 1079278 h 1405699"/>
              <a:gd name="connsiteX28237" fmla="*/ 2260664 w 2810446"/>
              <a:gd name="connsiteY28237" fmla="*/ 1076135 h 1405699"/>
              <a:gd name="connsiteX28238" fmla="*/ 2257520 w 2810446"/>
              <a:gd name="connsiteY28238" fmla="*/ 1079278 h 1405699"/>
              <a:gd name="connsiteX28239" fmla="*/ 2260664 w 2810446"/>
              <a:gd name="connsiteY28239" fmla="*/ 1082421 h 1405699"/>
              <a:gd name="connsiteX28240" fmla="*/ 2255234 w 2810446"/>
              <a:gd name="connsiteY28240" fmla="*/ 1094423 h 1405699"/>
              <a:gd name="connsiteX28241" fmla="*/ 2258378 w 2810446"/>
              <a:gd name="connsiteY28241" fmla="*/ 1091279 h 1405699"/>
              <a:gd name="connsiteX28242" fmla="*/ 2255234 w 2810446"/>
              <a:gd name="connsiteY28242" fmla="*/ 1088136 h 1405699"/>
              <a:gd name="connsiteX28243" fmla="*/ 2252091 w 2810446"/>
              <a:gd name="connsiteY28243" fmla="*/ 1091279 h 1405699"/>
              <a:gd name="connsiteX28244" fmla="*/ 2255234 w 2810446"/>
              <a:gd name="connsiteY28244" fmla="*/ 1094423 h 1405699"/>
              <a:gd name="connsiteX28245" fmla="*/ 2249615 w 2810446"/>
              <a:gd name="connsiteY28245" fmla="*/ 1106424 h 1405699"/>
              <a:gd name="connsiteX28246" fmla="*/ 2252758 w 2810446"/>
              <a:gd name="connsiteY28246" fmla="*/ 1103281 h 1405699"/>
              <a:gd name="connsiteX28247" fmla="*/ 2249615 w 2810446"/>
              <a:gd name="connsiteY28247" fmla="*/ 1100138 h 1405699"/>
              <a:gd name="connsiteX28248" fmla="*/ 2246471 w 2810446"/>
              <a:gd name="connsiteY28248" fmla="*/ 1103281 h 1405699"/>
              <a:gd name="connsiteX28249" fmla="*/ 2249615 w 2810446"/>
              <a:gd name="connsiteY28249" fmla="*/ 1106424 h 1405699"/>
              <a:gd name="connsiteX28250" fmla="*/ 2243900 w 2810446"/>
              <a:gd name="connsiteY28250" fmla="*/ 1118426 h 1405699"/>
              <a:gd name="connsiteX28251" fmla="*/ 2247043 w 2810446"/>
              <a:gd name="connsiteY28251" fmla="*/ 1115282 h 1405699"/>
              <a:gd name="connsiteX28252" fmla="*/ 2243900 w 2810446"/>
              <a:gd name="connsiteY28252" fmla="*/ 1112139 h 1405699"/>
              <a:gd name="connsiteX28253" fmla="*/ 2240756 w 2810446"/>
              <a:gd name="connsiteY28253" fmla="*/ 1115282 h 1405699"/>
              <a:gd name="connsiteX28254" fmla="*/ 2243900 w 2810446"/>
              <a:gd name="connsiteY28254" fmla="*/ 1118426 h 1405699"/>
              <a:gd name="connsiteX28255" fmla="*/ 2237994 w 2810446"/>
              <a:gd name="connsiteY28255" fmla="*/ 1130237 h 1405699"/>
              <a:gd name="connsiteX28256" fmla="*/ 2241137 w 2810446"/>
              <a:gd name="connsiteY28256" fmla="*/ 1127093 h 1405699"/>
              <a:gd name="connsiteX28257" fmla="*/ 2237994 w 2810446"/>
              <a:gd name="connsiteY28257" fmla="*/ 1123950 h 1405699"/>
              <a:gd name="connsiteX28258" fmla="*/ 2234851 w 2810446"/>
              <a:gd name="connsiteY28258" fmla="*/ 1127093 h 1405699"/>
              <a:gd name="connsiteX28259" fmla="*/ 2237994 w 2810446"/>
              <a:gd name="connsiteY28259" fmla="*/ 1130237 h 1405699"/>
              <a:gd name="connsiteX28260" fmla="*/ 2231898 w 2810446"/>
              <a:gd name="connsiteY28260" fmla="*/ 1141952 h 1405699"/>
              <a:gd name="connsiteX28261" fmla="*/ 2235041 w 2810446"/>
              <a:gd name="connsiteY28261" fmla="*/ 1138809 h 1405699"/>
              <a:gd name="connsiteX28262" fmla="*/ 2231898 w 2810446"/>
              <a:gd name="connsiteY28262" fmla="*/ 1135666 h 1405699"/>
              <a:gd name="connsiteX28263" fmla="*/ 2228755 w 2810446"/>
              <a:gd name="connsiteY28263" fmla="*/ 1138809 h 1405699"/>
              <a:gd name="connsiteX28264" fmla="*/ 2231898 w 2810446"/>
              <a:gd name="connsiteY28264" fmla="*/ 1141952 h 1405699"/>
              <a:gd name="connsiteX28265" fmla="*/ 2225707 w 2810446"/>
              <a:gd name="connsiteY28265" fmla="*/ 1153668 h 1405699"/>
              <a:gd name="connsiteX28266" fmla="*/ 2228850 w 2810446"/>
              <a:gd name="connsiteY28266" fmla="*/ 1150525 h 1405699"/>
              <a:gd name="connsiteX28267" fmla="*/ 2225707 w 2810446"/>
              <a:gd name="connsiteY28267" fmla="*/ 1147382 h 1405699"/>
              <a:gd name="connsiteX28268" fmla="*/ 2222564 w 2810446"/>
              <a:gd name="connsiteY28268" fmla="*/ 1150525 h 1405699"/>
              <a:gd name="connsiteX28269" fmla="*/ 2225707 w 2810446"/>
              <a:gd name="connsiteY28269" fmla="*/ 1153668 h 1405699"/>
              <a:gd name="connsiteX28270" fmla="*/ 2219325 w 2810446"/>
              <a:gd name="connsiteY28270" fmla="*/ 1165193 h 1405699"/>
              <a:gd name="connsiteX28271" fmla="*/ 2222468 w 2810446"/>
              <a:gd name="connsiteY28271" fmla="*/ 1162050 h 1405699"/>
              <a:gd name="connsiteX28272" fmla="*/ 2219325 w 2810446"/>
              <a:gd name="connsiteY28272" fmla="*/ 1158907 h 1405699"/>
              <a:gd name="connsiteX28273" fmla="*/ 2216182 w 2810446"/>
              <a:gd name="connsiteY28273" fmla="*/ 1162050 h 1405699"/>
              <a:gd name="connsiteX28274" fmla="*/ 2219325 w 2810446"/>
              <a:gd name="connsiteY28274" fmla="*/ 1165193 h 1405699"/>
              <a:gd name="connsiteX28275" fmla="*/ 2212658 w 2810446"/>
              <a:gd name="connsiteY28275" fmla="*/ 1176719 h 1405699"/>
              <a:gd name="connsiteX28276" fmla="*/ 2215801 w 2810446"/>
              <a:gd name="connsiteY28276" fmla="*/ 1173575 h 1405699"/>
              <a:gd name="connsiteX28277" fmla="*/ 2212658 w 2810446"/>
              <a:gd name="connsiteY28277" fmla="*/ 1170432 h 1405699"/>
              <a:gd name="connsiteX28278" fmla="*/ 2209514 w 2810446"/>
              <a:gd name="connsiteY28278" fmla="*/ 1173575 h 1405699"/>
              <a:gd name="connsiteX28279" fmla="*/ 2212658 w 2810446"/>
              <a:gd name="connsiteY28279" fmla="*/ 1176719 h 1405699"/>
              <a:gd name="connsiteX28280" fmla="*/ 2205990 w 2810446"/>
              <a:gd name="connsiteY28280" fmla="*/ 1188053 h 1405699"/>
              <a:gd name="connsiteX28281" fmla="*/ 2209133 w 2810446"/>
              <a:gd name="connsiteY28281" fmla="*/ 1184910 h 1405699"/>
              <a:gd name="connsiteX28282" fmla="*/ 2205990 w 2810446"/>
              <a:gd name="connsiteY28282" fmla="*/ 1181767 h 1405699"/>
              <a:gd name="connsiteX28283" fmla="*/ 2202847 w 2810446"/>
              <a:gd name="connsiteY28283" fmla="*/ 1184910 h 1405699"/>
              <a:gd name="connsiteX28284" fmla="*/ 2205990 w 2810446"/>
              <a:gd name="connsiteY28284" fmla="*/ 1188053 h 1405699"/>
              <a:gd name="connsiteX28285" fmla="*/ 2199037 w 2810446"/>
              <a:gd name="connsiteY28285" fmla="*/ 1199388 h 1405699"/>
              <a:gd name="connsiteX28286" fmla="*/ 2202180 w 2810446"/>
              <a:gd name="connsiteY28286" fmla="*/ 1196245 h 1405699"/>
              <a:gd name="connsiteX28287" fmla="*/ 2199037 w 2810446"/>
              <a:gd name="connsiteY28287" fmla="*/ 1193102 h 1405699"/>
              <a:gd name="connsiteX28288" fmla="*/ 2195894 w 2810446"/>
              <a:gd name="connsiteY28288" fmla="*/ 1196245 h 1405699"/>
              <a:gd name="connsiteX28289" fmla="*/ 2199037 w 2810446"/>
              <a:gd name="connsiteY28289" fmla="*/ 1199388 h 1405699"/>
              <a:gd name="connsiteX28290" fmla="*/ 795909 w 2810446"/>
              <a:gd name="connsiteY28290" fmla="*/ 1405700 h 1405699"/>
              <a:gd name="connsiteX28291" fmla="*/ 799052 w 2810446"/>
              <a:gd name="connsiteY28291" fmla="*/ 1402556 h 1405699"/>
              <a:gd name="connsiteX28292" fmla="*/ 795909 w 2810446"/>
              <a:gd name="connsiteY28292" fmla="*/ 1399413 h 1405699"/>
              <a:gd name="connsiteX28293" fmla="*/ 792766 w 2810446"/>
              <a:gd name="connsiteY28293" fmla="*/ 1402556 h 1405699"/>
              <a:gd name="connsiteX28294" fmla="*/ 795909 w 2810446"/>
              <a:gd name="connsiteY28294" fmla="*/ 1405700 h 1405699"/>
              <a:gd name="connsiteX28295" fmla="*/ 786098 w 2810446"/>
              <a:gd name="connsiteY28295" fmla="*/ 1396937 h 1405699"/>
              <a:gd name="connsiteX28296" fmla="*/ 789242 w 2810446"/>
              <a:gd name="connsiteY28296" fmla="*/ 1393793 h 1405699"/>
              <a:gd name="connsiteX28297" fmla="*/ 786098 w 2810446"/>
              <a:gd name="connsiteY28297" fmla="*/ 1390650 h 1405699"/>
              <a:gd name="connsiteX28298" fmla="*/ 782955 w 2810446"/>
              <a:gd name="connsiteY28298" fmla="*/ 1393793 h 1405699"/>
              <a:gd name="connsiteX28299" fmla="*/ 786098 w 2810446"/>
              <a:gd name="connsiteY28299" fmla="*/ 1396937 h 1405699"/>
              <a:gd name="connsiteX28300" fmla="*/ 776383 w 2810446"/>
              <a:gd name="connsiteY28300" fmla="*/ 1387983 h 1405699"/>
              <a:gd name="connsiteX28301" fmla="*/ 779526 w 2810446"/>
              <a:gd name="connsiteY28301" fmla="*/ 1384840 h 1405699"/>
              <a:gd name="connsiteX28302" fmla="*/ 776383 w 2810446"/>
              <a:gd name="connsiteY28302" fmla="*/ 1381697 h 1405699"/>
              <a:gd name="connsiteX28303" fmla="*/ 773240 w 2810446"/>
              <a:gd name="connsiteY28303" fmla="*/ 1384840 h 1405699"/>
              <a:gd name="connsiteX28304" fmla="*/ 776383 w 2810446"/>
              <a:gd name="connsiteY28304" fmla="*/ 1387983 h 1405699"/>
              <a:gd name="connsiteX28305" fmla="*/ 766763 w 2810446"/>
              <a:gd name="connsiteY28305" fmla="*/ 1378839 h 1405699"/>
              <a:gd name="connsiteX28306" fmla="*/ 769906 w 2810446"/>
              <a:gd name="connsiteY28306" fmla="*/ 1375696 h 1405699"/>
              <a:gd name="connsiteX28307" fmla="*/ 766763 w 2810446"/>
              <a:gd name="connsiteY28307" fmla="*/ 1372553 h 1405699"/>
              <a:gd name="connsiteX28308" fmla="*/ 763619 w 2810446"/>
              <a:gd name="connsiteY28308" fmla="*/ 1375696 h 1405699"/>
              <a:gd name="connsiteX28309" fmla="*/ 766763 w 2810446"/>
              <a:gd name="connsiteY28309" fmla="*/ 1378839 h 1405699"/>
              <a:gd name="connsiteX28310" fmla="*/ 757238 w 2810446"/>
              <a:gd name="connsiteY28310" fmla="*/ 1369600 h 1405699"/>
              <a:gd name="connsiteX28311" fmla="*/ 760381 w 2810446"/>
              <a:gd name="connsiteY28311" fmla="*/ 1366457 h 1405699"/>
              <a:gd name="connsiteX28312" fmla="*/ 757238 w 2810446"/>
              <a:gd name="connsiteY28312" fmla="*/ 1363313 h 1405699"/>
              <a:gd name="connsiteX28313" fmla="*/ 754094 w 2810446"/>
              <a:gd name="connsiteY28313" fmla="*/ 1366457 h 1405699"/>
              <a:gd name="connsiteX28314" fmla="*/ 757238 w 2810446"/>
              <a:gd name="connsiteY28314" fmla="*/ 1369600 h 1405699"/>
              <a:gd name="connsiteX28315" fmla="*/ 747903 w 2810446"/>
              <a:gd name="connsiteY28315" fmla="*/ 1360265 h 1405699"/>
              <a:gd name="connsiteX28316" fmla="*/ 751046 w 2810446"/>
              <a:gd name="connsiteY28316" fmla="*/ 1357122 h 1405699"/>
              <a:gd name="connsiteX28317" fmla="*/ 747903 w 2810446"/>
              <a:gd name="connsiteY28317" fmla="*/ 1353979 h 1405699"/>
              <a:gd name="connsiteX28318" fmla="*/ 744760 w 2810446"/>
              <a:gd name="connsiteY28318" fmla="*/ 1357122 h 1405699"/>
              <a:gd name="connsiteX28319" fmla="*/ 747903 w 2810446"/>
              <a:gd name="connsiteY28319" fmla="*/ 1360265 h 1405699"/>
              <a:gd name="connsiteX28320" fmla="*/ 738759 w 2810446"/>
              <a:gd name="connsiteY28320" fmla="*/ 1350740 h 1405699"/>
              <a:gd name="connsiteX28321" fmla="*/ 741902 w 2810446"/>
              <a:gd name="connsiteY28321" fmla="*/ 1347597 h 1405699"/>
              <a:gd name="connsiteX28322" fmla="*/ 738759 w 2810446"/>
              <a:gd name="connsiteY28322" fmla="*/ 1344454 h 1405699"/>
              <a:gd name="connsiteX28323" fmla="*/ 735616 w 2810446"/>
              <a:gd name="connsiteY28323" fmla="*/ 1347597 h 1405699"/>
              <a:gd name="connsiteX28324" fmla="*/ 738759 w 2810446"/>
              <a:gd name="connsiteY28324" fmla="*/ 1350740 h 1405699"/>
              <a:gd name="connsiteX28325" fmla="*/ 729710 w 2810446"/>
              <a:gd name="connsiteY28325" fmla="*/ 1341120 h 1405699"/>
              <a:gd name="connsiteX28326" fmla="*/ 732854 w 2810446"/>
              <a:gd name="connsiteY28326" fmla="*/ 1337977 h 1405699"/>
              <a:gd name="connsiteX28327" fmla="*/ 729710 w 2810446"/>
              <a:gd name="connsiteY28327" fmla="*/ 1334834 h 1405699"/>
              <a:gd name="connsiteX28328" fmla="*/ 726567 w 2810446"/>
              <a:gd name="connsiteY28328" fmla="*/ 1337977 h 1405699"/>
              <a:gd name="connsiteX28329" fmla="*/ 729710 w 2810446"/>
              <a:gd name="connsiteY28329" fmla="*/ 1341120 h 1405699"/>
              <a:gd name="connsiteX28330" fmla="*/ 481870 w 2810446"/>
              <a:gd name="connsiteY28330" fmla="*/ 716185 h 1405699"/>
              <a:gd name="connsiteX28331" fmla="*/ 485013 w 2810446"/>
              <a:gd name="connsiteY28331" fmla="*/ 713042 h 1405699"/>
              <a:gd name="connsiteX28332" fmla="*/ 481870 w 2810446"/>
              <a:gd name="connsiteY28332" fmla="*/ 709898 h 1405699"/>
              <a:gd name="connsiteX28333" fmla="*/ 478726 w 2810446"/>
              <a:gd name="connsiteY28333" fmla="*/ 713042 h 1405699"/>
              <a:gd name="connsiteX28334" fmla="*/ 481870 w 2810446"/>
              <a:gd name="connsiteY28334" fmla="*/ 716185 h 1405699"/>
              <a:gd name="connsiteX28335" fmla="*/ 481870 w 2810446"/>
              <a:gd name="connsiteY28335" fmla="*/ 702945 h 1405699"/>
              <a:gd name="connsiteX28336" fmla="*/ 485013 w 2810446"/>
              <a:gd name="connsiteY28336" fmla="*/ 699802 h 1405699"/>
              <a:gd name="connsiteX28337" fmla="*/ 481870 w 2810446"/>
              <a:gd name="connsiteY28337" fmla="*/ 696659 h 1405699"/>
              <a:gd name="connsiteX28338" fmla="*/ 478726 w 2810446"/>
              <a:gd name="connsiteY28338" fmla="*/ 699802 h 1405699"/>
              <a:gd name="connsiteX28339" fmla="*/ 481870 w 2810446"/>
              <a:gd name="connsiteY28339" fmla="*/ 702945 h 1405699"/>
              <a:gd name="connsiteX28340" fmla="*/ 482060 w 2810446"/>
              <a:gd name="connsiteY28340" fmla="*/ 689705 h 1405699"/>
              <a:gd name="connsiteX28341" fmla="*/ 485204 w 2810446"/>
              <a:gd name="connsiteY28341" fmla="*/ 686562 h 1405699"/>
              <a:gd name="connsiteX28342" fmla="*/ 482060 w 2810446"/>
              <a:gd name="connsiteY28342" fmla="*/ 683419 h 1405699"/>
              <a:gd name="connsiteX28343" fmla="*/ 478917 w 2810446"/>
              <a:gd name="connsiteY28343" fmla="*/ 686562 h 1405699"/>
              <a:gd name="connsiteX28344" fmla="*/ 482060 w 2810446"/>
              <a:gd name="connsiteY28344" fmla="*/ 689705 h 1405699"/>
              <a:gd name="connsiteX28345" fmla="*/ 482441 w 2810446"/>
              <a:gd name="connsiteY28345" fmla="*/ 676561 h 1405699"/>
              <a:gd name="connsiteX28346" fmla="*/ 485585 w 2810446"/>
              <a:gd name="connsiteY28346" fmla="*/ 673418 h 1405699"/>
              <a:gd name="connsiteX28347" fmla="*/ 482441 w 2810446"/>
              <a:gd name="connsiteY28347" fmla="*/ 670274 h 1405699"/>
              <a:gd name="connsiteX28348" fmla="*/ 479298 w 2810446"/>
              <a:gd name="connsiteY28348" fmla="*/ 673418 h 1405699"/>
              <a:gd name="connsiteX28349" fmla="*/ 482441 w 2810446"/>
              <a:gd name="connsiteY28349" fmla="*/ 676561 h 1405699"/>
              <a:gd name="connsiteX28350" fmla="*/ 483013 w 2810446"/>
              <a:gd name="connsiteY28350" fmla="*/ 663321 h 1405699"/>
              <a:gd name="connsiteX28351" fmla="*/ 486156 w 2810446"/>
              <a:gd name="connsiteY28351" fmla="*/ 660178 h 1405699"/>
              <a:gd name="connsiteX28352" fmla="*/ 483013 w 2810446"/>
              <a:gd name="connsiteY28352" fmla="*/ 657035 h 1405699"/>
              <a:gd name="connsiteX28353" fmla="*/ 479870 w 2810446"/>
              <a:gd name="connsiteY28353" fmla="*/ 660178 h 1405699"/>
              <a:gd name="connsiteX28354" fmla="*/ 483013 w 2810446"/>
              <a:gd name="connsiteY28354" fmla="*/ 663321 h 1405699"/>
              <a:gd name="connsiteX28355" fmla="*/ 483775 w 2810446"/>
              <a:gd name="connsiteY28355" fmla="*/ 650081 h 1405699"/>
              <a:gd name="connsiteX28356" fmla="*/ 486918 w 2810446"/>
              <a:gd name="connsiteY28356" fmla="*/ 646938 h 1405699"/>
              <a:gd name="connsiteX28357" fmla="*/ 483775 w 2810446"/>
              <a:gd name="connsiteY28357" fmla="*/ 643795 h 1405699"/>
              <a:gd name="connsiteX28358" fmla="*/ 480632 w 2810446"/>
              <a:gd name="connsiteY28358" fmla="*/ 646938 h 1405699"/>
              <a:gd name="connsiteX28359" fmla="*/ 483775 w 2810446"/>
              <a:gd name="connsiteY28359" fmla="*/ 650081 h 1405699"/>
              <a:gd name="connsiteX28360" fmla="*/ 484632 w 2810446"/>
              <a:gd name="connsiteY28360" fmla="*/ 636937 h 1405699"/>
              <a:gd name="connsiteX28361" fmla="*/ 487775 w 2810446"/>
              <a:gd name="connsiteY28361" fmla="*/ 633794 h 1405699"/>
              <a:gd name="connsiteX28362" fmla="*/ 484632 w 2810446"/>
              <a:gd name="connsiteY28362" fmla="*/ 630650 h 1405699"/>
              <a:gd name="connsiteX28363" fmla="*/ 481489 w 2810446"/>
              <a:gd name="connsiteY28363" fmla="*/ 633794 h 1405699"/>
              <a:gd name="connsiteX28364" fmla="*/ 484632 w 2810446"/>
              <a:gd name="connsiteY28364" fmla="*/ 636937 h 1405699"/>
              <a:gd name="connsiteX28365" fmla="*/ 485775 w 2810446"/>
              <a:gd name="connsiteY28365" fmla="*/ 623697 h 1405699"/>
              <a:gd name="connsiteX28366" fmla="*/ 488918 w 2810446"/>
              <a:gd name="connsiteY28366" fmla="*/ 620554 h 1405699"/>
              <a:gd name="connsiteX28367" fmla="*/ 485775 w 2810446"/>
              <a:gd name="connsiteY28367" fmla="*/ 617411 h 1405699"/>
              <a:gd name="connsiteX28368" fmla="*/ 482632 w 2810446"/>
              <a:gd name="connsiteY28368" fmla="*/ 620554 h 1405699"/>
              <a:gd name="connsiteX28369" fmla="*/ 485775 w 2810446"/>
              <a:gd name="connsiteY28369" fmla="*/ 623697 h 1405699"/>
              <a:gd name="connsiteX28370" fmla="*/ 487109 w 2810446"/>
              <a:gd name="connsiteY28370" fmla="*/ 610553 h 1405699"/>
              <a:gd name="connsiteX28371" fmla="*/ 490252 w 2810446"/>
              <a:gd name="connsiteY28371" fmla="*/ 607409 h 1405699"/>
              <a:gd name="connsiteX28372" fmla="*/ 487109 w 2810446"/>
              <a:gd name="connsiteY28372" fmla="*/ 604266 h 1405699"/>
              <a:gd name="connsiteX28373" fmla="*/ 483965 w 2810446"/>
              <a:gd name="connsiteY28373" fmla="*/ 607409 h 1405699"/>
              <a:gd name="connsiteX28374" fmla="*/ 487109 w 2810446"/>
              <a:gd name="connsiteY28374" fmla="*/ 610553 h 1405699"/>
              <a:gd name="connsiteX28375" fmla="*/ 488633 w 2810446"/>
              <a:gd name="connsiteY28375" fmla="*/ 597408 h 1405699"/>
              <a:gd name="connsiteX28376" fmla="*/ 491776 w 2810446"/>
              <a:gd name="connsiteY28376" fmla="*/ 594265 h 1405699"/>
              <a:gd name="connsiteX28377" fmla="*/ 488633 w 2810446"/>
              <a:gd name="connsiteY28377" fmla="*/ 591122 h 1405699"/>
              <a:gd name="connsiteX28378" fmla="*/ 485489 w 2810446"/>
              <a:gd name="connsiteY28378" fmla="*/ 594265 h 1405699"/>
              <a:gd name="connsiteX28379" fmla="*/ 488633 w 2810446"/>
              <a:gd name="connsiteY28379" fmla="*/ 597408 h 1405699"/>
              <a:gd name="connsiteX28380" fmla="*/ 490347 w 2810446"/>
              <a:gd name="connsiteY28380" fmla="*/ 584264 h 1405699"/>
              <a:gd name="connsiteX28381" fmla="*/ 493490 w 2810446"/>
              <a:gd name="connsiteY28381" fmla="*/ 581120 h 1405699"/>
              <a:gd name="connsiteX28382" fmla="*/ 490347 w 2810446"/>
              <a:gd name="connsiteY28382" fmla="*/ 577977 h 1405699"/>
              <a:gd name="connsiteX28383" fmla="*/ 487204 w 2810446"/>
              <a:gd name="connsiteY28383" fmla="*/ 581120 h 1405699"/>
              <a:gd name="connsiteX28384" fmla="*/ 490347 w 2810446"/>
              <a:gd name="connsiteY28384" fmla="*/ 584264 h 1405699"/>
              <a:gd name="connsiteX28385" fmla="*/ 492157 w 2810446"/>
              <a:gd name="connsiteY28385" fmla="*/ 571214 h 1405699"/>
              <a:gd name="connsiteX28386" fmla="*/ 495300 w 2810446"/>
              <a:gd name="connsiteY28386" fmla="*/ 568071 h 1405699"/>
              <a:gd name="connsiteX28387" fmla="*/ 492157 w 2810446"/>
              <a:gd name="connsiteY28387" fmla="*/ 564928 h 1405699"/>
              <a:gd name="connsiteX28388" fmla="*/ 489014 w 2810446"/>
              <a:gd name="connsiteY28388" fmla="*/ 568071 h 1405699"/>
              <a:gd name="connsiteX28389" fmla="*/ 492157 w 2810446"/>
              <a:gd name="connsiteY28389" fmla="*/ 571214 h 1405699"/>
              <a:gd name="connsiteX28390" fmla="*/ 494252 w 2810446"/>
              <a:gd name="connsiteY28390" fmla="*/ 558165 h 1405699"/>
              <a:gd name="connsiteX28391" fmla="*/ 497396 w 2810446"/>
              <a:gd name="connsiteY28391" fmla="*/ 555022 h 1405699"/>
              <a:gd name="connsiteX28392" fmla="*/ 494252 w 2810446"/>
              <a:gd name="connsiteY28392" fmla="*/ 551879 h 1405699"/>
              <a:gd name="connsiteX28393" fmla="*/ 491109 w 2810446"/>
              <a:gd name="connsiteY28393" fmla="*/ 555022 h 1405699"/>
              <a:gd name="connsiteX28394" fmla="*/ 494252 w 2810446"/>
              <a:gd name="connsiteY28394" fmla="*/ 558165 h 1405699"/>
              <a:gd name="connsiteX28395" fmla="*/ 496538 w 2810446"/>
              <a:gd name="connsiteY28395" fmla="*/ 545116 h 1405699"/>
              <a:gd name="connsiteX28396" fmla="*/ 499682 w 2810446"/>
              <a:gd name="connsiteY28396" fmla="*/ 541973 h 1405699"/>
              <a:gd name="connsiteX28397" fmla="*/ 496538 w 2810446"/>
              <a:gd name="connsiteY28397" fmla="*/ 538829 h 1405699"/>
              <a:gd name="connsiteX28398" fmla="*/ 493395 w 2810446"/>
              <a:gd name="connsiteY28398" fmla="*/ 541973 h 1405699"/>
              <a:gd name="connsiteX28399" fmla="*/ 496538 w 2810446"/>
              <a:gd name="connsiteY28399" fmla="*/ 545116 h 1405699"/>
              <a:gd name="connsiteX28400" fmla="*/ 498920 w 2810446"/>
              <a:gd name="connsiteY28400" fmla="*/ 532067 h 1405699"/>
              <a:gd name="connsiteX28401" fmla="*/ 502063 w 2810446"/>
              <a:gd name="connsiteY28401" fmla="*/ 528923 h 1405699"/>
              <a:gd name="connsiteX28402" fmla="*/ 498920 w 2810446"/>
              <a:gd name="connsiteY28402" fmla="*/ 525780 h 1405699"/>
              <a:gd name="connsiteX28403" fmla="*/ 495776 w 2810446"/>
              <a:gd name="connsiteY28403" fmla="*/ 528923 h 1405699"/>
              <a:gd name="connsiteX28404" fmla="*/ 498920 w 2810446"/>
              <a:gd name="connsiteY28404" fmla="*/ 532067 h 1405699"/>
              <a:gd name="connsiteX28405" fmla="*/ 501587 w 2810446"/>
              <a:gd name="connsiteY28405" fmla="*/ 519113 h 1405699"/>
              <a:gd name="connsiteX28406" fmla="*/ 504730 w 2810446"/>
              <a:gd name="connsiteY28406" fmla="*/ 515969 h 1405699"/>
              <a:gd name="connsiteX28407" fmla="*/ 501587 w 2810446"/>
              <a:gd name="connsiteY28407" fmla="*/ 512826 h 1405699"/>
              <a:gd name="connsiteX28408" fmla="*/ 498443 w 2810446"/>
              <a:gd name="connsiteY28408" fmla="*/ 515969 h 1405699"/>
              <a:gd name="connsiteX28409" fmla="*/ 501587 w 2810446"/>
              <a:gd name="connsiteY28409" fmla="*/ 519113 h 1405699"/>
              <a:gd name="connsiteX28410" fmla="*/ 504349 w 2810446"/>
              <a:gd name="connsiteY28410" fmla="*/ 506254 h 1405699"/>
              <a:gd name="connsiteX28411" fmla="*/ 507492 w 2810446"/>
              <a:gd name="connsiteY28411" fmla="*/ 503111 h 1405699"/>
              <a:gd name="connsiteX28412" fmla="*/ 504349 w 2810446"/>
              <a:gd name="connsiteY28412" fmla="*/ 499967 h 1405699"/>
              <a:gd name="connsiteX28413" fmla="*/ 501206 w 2810446"/>
              <a:gd name="connsiteY28413" fmla="*/ 503111 h 1405699"/>
              <a:gd name="connsiteX28414" fmla="*/ 504349 w 2810446"/>
              <a:gd name="connsiteY28414" fmla="*/ 506254 h 1405699"/>
              <a:gd name="connsiteX28415" fmla="*/ 507397 w 2810446"/>
              <a:gd name="connsiteY28415" fmla="*/ 493300 h 1405699"/>
              <a:gd name="connsiteX28416" fmla="*/ 510540 w 2810446"/>
              <a:gd name="connsiteY28416" fmla="*/ 490157 h 1405699"/>
              <a:gd name="connsiteX28417" fmla="*/ 507397 w 2810446"/>
              <a:gd name="connsiteY28417" fmla="*/ 487013 h 1405699"/>
              <a:gd name="connsiteX28418" fmla="*/ 504254 w 2810446"/>
              <a:gd name="connsiteY28418" fmla="*/ 490157 h 1405699"/>
              <a:gd name="connsiteX28419" fmla="*/ 507397 w 2810446"/>
              <a:gd name="connsiteY28419" fmla="*/ 493300 h 1405699"/>
              <a:gd name="connsiteX28420" fmla="*/ 510540 w 2810446"/>
              <a:gd name="connsiteY28420" fmla="*/ 480441 h 1405699"/>
              <a:gd name="connsiteX28421" fmla="*/ 513683 w 2810446"/>
              <a:gd name="connsiteY28421" fmla="*/ 477298 h 1405699"/>
              <a:gd name="connsiteX28422" fmla="*/ 510540 w 2810446"/>
              <a:gd name="connsiteY28422" fmla="*/ 474155 h 1405699"/>
              <a:gd name="connsiteX28423" fmla="*/ 507397 w 2810446"/>
              <a:gd name="connsiteY28423" fmla="*/ 477298 h 1405699"/>
              <a:gd name="connsiteX28424" fmla="*/ 510540 w 2810446"/>
              <a:gd name="connsiteY28424" fmla="*/ 480441 h 1405699"/>
              <a:gd name="connsiteX28425" fmla="*/ 513874 w 2810446"/>
              <a:gd name="connsiteY28425" fmla="*/ 467678 h 1405699"/>
              <a:gd name="connsiteX28426" fmla="*/ 517017 w 2810446"/>
              <a:gd name="connsiteY28426" fmla="*/ 464534 h 1405699"/>
              <a:gd name="connsiteX28427" fmla="*/ 513874 w 2810446"/>
              <a:gd name="connsiteY28427" fmla="*/ 461391 h 1405699"/>
              <a:gd name="connsiteX28428" fmla="*/ 510731 w 2810446"/>
              <a:gd name="connsiteY28428" fmla="*/ 464534 h 1405699"/>
              <a:gd name="connsiteX28429" fmla="*/ 513874 w 2810446"/>
              <a:gd name="connsiteY28429" fmla="*/ 467678 h 1405699"/>
              <a:gd name="connsiteX28430" fmla="*/ 517398 w 2810446"/>
              <a:gd name="connsiteY28430" fmla="*/ 454914 h 1405699"/>
              <a:gd name="connsiteX28431" fmla="*/ 520541 w 2810446"/>
              <a:gd name="connsiteY28431" fmla="*/ 451771 h 1405699"/>
              <a:gd name="connsiteX28432" fmla="*/ 517398 w 2810446"/>
              <a:gd name="connsiteY28432" fmla="*/ 448628 h 1405699"/>
              <a:gd name="connsiteX28433" fmla="*/ 514255 w 2810446"/>
              <a:gd name="connsiteY28433" fmla="*/ 451771 h 1405699"/>
              <a:gd name="connsiteX28434" fmla="*/ 517398 w 2810446"/>
              <a:gd name="connsiteY28434" fmla="*/ 454914 h 1405699"/>
              <a:gd name="connsiteX28435" fmla="*/ 521113 w 2810446"/>
              <a:gd name="connsiteY28435" fmla="*/ 442246 h 1405699"/>
              <a:gd name="connsiteX28436" fmla="*/ 524256 w 2810446"/>
              <a:gd name="connsiteY28436" fmla="*/ 439103 h 1405699"/>
              <a:gd name="connsiteX28437" fmla="*/ 521113 w 2810446"/>
              <a:gd name="connsiteY28437" fmla="*/ 435959 h 1405699"/>
              <a:gd name="connsiteX28438" fmla="*/ 517970 w 2810446"/>
              <a:gd name="connsiteY28438" fmla="*/ 439103 h 1405699"/>
              <a:gd name="connsiteX28439" fmla="*/ 521113 w 2810446"/>
              <a:gd name="connsiteY28439" fmla="*/ 442246 h 1405699"/>
              <a:gd name="connsiteX28440" fmla="*/ 525018 w 2810446"/>
              <a:gd name="connsiteY28440" fmla="*/ 429578 h 1405699"/>
              <a:gd name="connsiteX28441" fmla="*/ 528161 w 2810446"/>
              <a:gd name="connsiteY28441" fmla="*/ 426434 h 1405699"/>
              <a:gd name="connsiteX28442" fmla="*/ 525018 w 2810446"/>
              <a:gd name="connsiteY28442" fmla="*/ 423291 h 1405699"/>
              <a:gd name="connsiteX28443" fmla="*/ 521875 w 2810446"/>
              <a:gd name="connsiteY28443" fmla="*/ 426434 h 1405699"/>
              <a:gd name="connsiteX28444" fmla="*/ 525018 w 2810446"/>
              <a:gd name="connsiteY28444" fmla="*/ 429578 h 1405699"/>
              <a:gd name="connsiteX28445" fmla="*/ 529114 w 2810446"/>
              <a:gd name="connsiteY28445" fmla="*/ 417005 h 1405699"/>
              <a:gd name="connsiteX28446" fmla="*/ 532257 w 2810446"/>
              <a:gd name="connsiteY28446" fmla="*/ 413861 h 1405699"/>
              <a:gd name="connsiteX28447" fmla="*/ 529114 w 2810446"/>
              <a:gd name="connsiteY28447" fmla="*/ 410718 h 1405699"/>
              <a:gd name="connsiteX28448" fmla="*/ 525971 w 2810446"/>
              <a:gd name="connsiteY28448" fmla="*/ 413861 h 1405699"/>
              <a:gd name="connsiteX28449" fmla="*/ 529114 w 2810446"/>
              <a:gd name="connsiteY28449" fmla="*/ 417005 h 1405699"/>
              <a:gd name="connsiteX28450" fmla="*/ 533400 w 2810446"/>
              <a:gd name="connsiteY28450" fmla="*/ 404527 h 1405699"/>
              <a:gd name="connsiteX28451" fmla="*/ 536543 w 2810446"/>
              <a:gd name="connsiteY28451" fmla="*/ 401384 h 1405699"/>
              <a:gd name="connsiteX28452" fmla="*/ 533400 w 2810446"/>
              <a:gd name="connsiteY28452" fmla="*/ 398240 h 1405699"/>
              <a:gd name="connsiteX28453" fmla="*/ 530257 w 2810446"/>
              <a:gd name="connsiteY28453" fmla="*/ 401384 h 1405699"/>
              <a:gd name="connsiteX28454" fmla="*/ 533400 w 2810446"/>
              <a:gd name="connsiteY28454" fmla="*/ 404527 h 1405699"/>
              <a:gd name="connsiteX28455" fmla="*/ 537782 w 2810446"/>
              <a:gd name="connsiteY28455" fmla="*/ 392049 h 1405699"/>
              <a:gd name="connsiteX28456" fmla="*/ 540925 w 2810446"/>
              <a:gd name="connsiteY28456" fmla="*/ 388906 h 1405699"/>
              <a:gd name="connsiteX28457" fmla="*/ 537782 w 2810446"/>
              <a:gd name="connsiteY28457" fmla="*/ 385763 h 1405699"/>
              <a:gd name="connsiteX28458" fmla="*/ 534638 w 2810446"/>
              <a:gd name="connsiteY28458" fmla="*/ 388906 h 1405699"/>
              <a:gd name="connsiteX28459" fmla="*/ 537782 w 2810446"/>
              <a:gd name="connsiteY28459" fmla="*/ 392049 h 1405699"/>
              <a:gd name="connsiteX28460" fmla="*/ 542449 w 2810446"/>
              <a:gd name="connsiteY28460" fmla="*/ 379667 h 1405699"/>
              <a:gd name="connsiteX28461" fmla="*/ 545592 w 2810446"/>
              <a:gd name="connsiteY28461" fmla="*/ 376523 h 1405699"/>
              <a:gd name="connsiteX28462" fmla="*/ 542449 w 2810446"/>
              <a:gd name="connsiteY28462" fmla="*/ 373380 h 1405699"/>
              <a:gd name="connsiteX28463" fmla="*/ 539306 w 2810446"/>
              <a:gd name="connsiteY28463" fmla="*/ 376523 h 1405699"/>
              <a:gd name="connsiteX28464" fmla="*/ 542449 w 2810446"/>
              <a:gd name="connsiteY28464" fmla="*/ 379667 h 1405699"/>
              <a:gd name="connsiteX28465" fmla="*/ 547211 w 2810446"/>
              <a:gd name="connsiteY28465" fmla="*/ 367284 h 1405699"/>
              <a:gd name="connsiteX28466" fmla="*/ 550355 w 2810446"/>
              <a:gd name="connsiteY28466" fmla="*/ 364141 h 1405699"/>
              <a:gd name="connsiteX28467" fmla="*/ 547211 w 2810446"/>
              <a:gd name="connsiteY28467" fmla="*/ 360998 h 1405699"/>
              <a:gd name="connsiteX28468" fmla="*/ 544068 w 2810446"/>
              <a:gd name="connsiteY28468" fmla="*/ 364141 h 1405699"/>
              <a:gd name="connsiteX28469" fmla="*/ 547211 w 2810446"/>
              <a:gd name="connsiteY28469" fmla="*/ 367284 h 1405699"/>
              <a:gd name="connsiteX28470" fmla="*/ 552164 w 2810446"/>
              <a:gd name="connsiteY28470" fmla="*/ 354997 h 1405699"/>
              <a:gd name="connsiteX28471" fmla="*/ 555308 w 2810446"/>
              <a:gd name="connsiteY28471" fmla="*/ 351854 h 1405699"/>
              <a:gd name="connsiteX28472" fmla="*/ 552164 w 2810446"/>
              <a:gd name="connsiteY28472" fmla="*/ 348710 h 1405699"/>
              <a:gd name="connsiteX28473" fmla="*/ 549021 w 2810446"/>
              <a:gd name="connsiteY28473" fmla="*/ 351854 h 1405699"/>
              <a:gd name="connsiteX28474" fmla="*/ 552164 w 2810446"/>
              <a:gd name="connsiteY28474" fmla="*/ 354997 h 1405699"/>
              <a:gd name="connsiteX28475" fmla="*/ 557308 w 2810446"/>
              <a:gd name="connsiteY28475" fmla="*/ 342805 h 1405699"/>
              <a:gd name="connsiteX28476" fmla="*/ 560451 w 2810446"/>
              <a:gd name="connsiteY28476" fmla="*/ 339662 h 1405699"/>
              <a:gd name="connsiteX28477" fmla="*/ 557308 w 2810446"/>
              <a:gd name="connsiteY28477" fmla="*/ 336518 h 1405699"/>
              <a:gd name="connsiteX28478" fmla="*/ 554165 w 2810446"/>
              <a:gd name="connsiteY28478" fmla="*/ 339662 h 1405699"/>
              <a:gd name="connsiteX28479" fmla="*/ 557308 w 2810446"/>
              <a:gd name="connsiteY28479" fmla="*/ 342805 h 1405699"/>
              <a:gd name="connsiteX28480" fmla="*/ 562642 w 2810446"/>
              <a:gd name="connsiteY28480" fmla="*/ 330708 h 1405699"/>
              <a:gd name="connsiteX28481" fmla="*/ 565785 w 2810446"/>
              <a:gd name="connsiteY28481" fmla="*/ 327565 h 1405699"/>
              <a:gd name="connsiteX28482" fmla="*/ 562642 w 2810446"/>
              <a:gd name="connsiteY28482" fmla="*/ 324422 h 1405699"/>
              <a:gd name="connsiteX28483" fmla="*/ 559499 w 2810446"/>
              <a:gd name="connsiteY28483" fmla="*/ 327565 h 1405699"/>
              <a:gd name="connsiteX28484" fmla="*/ 562642 w 2810446"/>
              <a:gd name="connsiteY28484" fmla="*/ 330708 h 1405699"/>
              <a:gd name="connsiteX28485" fmla="*/ 568071 w 2810446"/>
              <a:gd name="connsiteY28485" fmla="*/ 318707 h 1405699"/>
              <a:gd name="connsiteX28486" fmla="*/ 571214 w 2810446"/>
              <a:gd name="connsiteY28486" fmla="*/ 315563 h 1405699"/>
              <a:gd name="connsiteX28487" fmla="*/ 568071 w 2810446"/>
              <a:gd name="connsiteY28487" fmla="*/ 312420 h 1405699"/>
              <a:gd name="connsiteX28488" fmla="*/ 564928 w 2810446"/>
              <a:gd name="connsiteY28488" fmla="*/ 315563 h 1405699"/>
              <a:gd name="connsiteX28489" fmla="*/ 568071 w 2810446"/>
              <a:gd name="connsiteY28489" fmla="*/ 318707 h 1405699"/>
              <a:gd name="connsiteX28490" fmla="*/ 573786 w 2810446"/>
              <a:gd name="connsiteY28490" fmla="*/ 306705 h 1405699"/>
              <a:gd name="connsiteX28491" fmla="*/ 576929 w 2810446"/>
              <a:gd name="connsiteY28491" fmla="*/ 303562 h 1405699"/>
              <a:gd name="connsiteX28492" fmla="*/ 573786 w 2810446"/>
              <a:gd name="connsiteY28492" fmla="*/ 300419 h 1405699"/>
              <a:gd name="connsiteX28493" fmla="*/ 570643 w 2810446"/>
              <a:gd name="connsiteY28493" fmla="*/ 303562 h 1405699"/>
              <a:gd name="connsiteX28494" fmla="*/ 573786 w 2810446"/>
              <a:gd name="connsiteY28494" fmla="*/ 306705 h 1405699"/>
              <a:gd name="connsiteX28495" fmla="*/ 579596 w 2810446"/>
              <a:gd name="connsiteY28495" fmla="*/ 294894 h 1405699"/>
              <a:gd name="connsiteX28496" fmla="*/ 582740 w 2810446"/>
              <a:gd name="connsiteY28496" fmla="*/ 291751 h 1405699"/>
              <a:gd name="connsiteX28497" fmla="*/ 579596 w 2810446"/>
              <a:gd name="connsiteY28497" fmla="*/ 288608 h 1405699"/>
              <a:gd name="connsiteX28498" fmla="*/ 576453 w 2810446"/>
              <a:gd name="connsiteY28498" fmla="*/ 291751 h 1405699"/>
              <a:gd name="connsiteX28499" fmla="*/ 579596 w 2810446"/>
              <a:gd name="connsiteY28499" fmla="*/ 294894 h 1405699"/>
              <a:gd name="connsiteX28500" fmla="*/ 585597 w 2810446"/>
              <a:gd name="connsiteY28500" fmla="*/ 283083 h 1405699"/>
              <a:gd name="connsiteX28501" fmla="*/ 588740 w 2810446"/>
              <a:gd name="connsiteY28501" fmla="*/ 279940 h 1405699"/>
              <a:gd name="connsiteX28502" fmla="*/ 585597 w 2810446"/>
              <a:gd name="connsiteY28502" fmla="*/ 276797 h 1405699"/>
              <a:gd name="connsiteX28503" fmla="*/ 582454 w 2810446"/>
              <a:gd name="connsiteY28503" fmla="*/ 279940 h 1405699"/>
              <a:gd name="connsiteX28504" fmla="*/ 585597 w 2810446"/>
              <a:gd name="connsiteY28504" fmla="*/ 283083 h 1405699"/>
              <a:gd name="connsiteX28505" fmla="*/ 591788 w 2810446"/>
              <a:gd name="connsiteY28505" fmla="*/ 271367 h 1405699"/>
              <a:gd name="connsiteX28506" fmla="*/ 594932 w 2810446"/>
              <a:gd name="connsiteY28506" fmla="*/ 268224 h 1405699"/>
              <a:gd name="connsiteX28507" fmla="*/ 591788 w 2810446"/>
              <a:gd name="connsiteY28507" fmla="*/ 265081 h 1405699"/>
              <a:gd name="connsiteX28508" fmla="*/ 588645 w 2810446"/>
              <a:gd name="connsiteY28508" fmla="*/ 268224 h 1405699"/>
              <a:gd name="connsiteX28509" fmla="*/ 591788 w 2810446"/>
              <a:gd name="connsiteY28509" fmla="*/ 271367 h 1405699"/>
              <a:gd name="connsiteX28510" fmla="*/ 598075 w 2810446"/>
              <a:gd name="connsiteY28510" fmla="*/ 259747 h 1405699"/>
              <a:gd name="connsiteX28511" fmla="*/ 601218 w 2810446"/>
              <a:gd name="connsiteY28511" fmla="*/ 256604 h 1405699"/>
              <a:gd name="connsiteX28512" fmla="*/ 598075 w 2810446"/>
              <a:gd name="connsiteY28512" fmla="*/ 253460 h 1405699"/>
              <a:gd name="connsiteX28513" fmla="*/ 594932 w 2810446"/>
              <a:gd name="connsiteY28513" fmla="*/ 256604 h 1405699"/>
              <a:gd name="connsiteX28514" fmla="*/ 598075 w 2810446"/>
              <a:gd name="connsiteY28514" fmla="*/ 259747 h 1405699"/>
              <a:gd name="connsiteX28515" fmla="*/ 604552 w 2810446"/>
              <a:gd name="connsiteY28515" fmla="*/ 248222 h 1405699"/>
              <a:gd name="connsiteX28516" fmla="*/ 607695 w 2810446"/>
              <a:gd name="connsiteY28516" fmla="*/ 245078 h 1405699"/>
              <a:gd name="connsiteX28517" fmla="*/ 604552 w 2810446"/>
              <a:gd name="connsiteY28517" fmla="*/ 241935 h 1405699"/>
              <a:gd name="connsiteX28518" fmla="*/ 601409 w 2810446"/>
              <a:gd name="connsiteY28518" fmla="*/ 245078 h 1405699"/>
              <a:gd name="connsiteX28519" fmla="*/ 604552 w 2810446"/>
              <a:gd name="connsiteY28519" fmla="*/ 248222 h 1405699"/>
              <a:gd name="connsiteX28520" fmla="*/ 611219 w 2810446"/>
              <a:gd name="connsiteY28520" fmla="*/ 236792 h 1405699"/>
              <a:gd name="connsiteX28521" fmla="*/ 614363 w 2810446"/>
              <a:gd name="connsiteY28521" fmla="*/ 233648 h 1405699"/>
              <a:gd name="connsiteX28522" fmla="*/ 611219 w 2810446"/>
              <a:gd name="connsiteY28522" fmla="*/ 230505 h 1405699"/>
              <a:gd name="connsiteX28523" fmla="*/ 608076 w 2810446"/>
              <a:gd name="connsiteY28523" fmla="*/ 233648 h 1405699"/>
              <a:gd name="connsiteX28524" fmla="*/ 611219 w 2810446"/>
              <a:gd name="connsiteY28524" fmla="*/ 236792 h 1405699"/>
              <a:gd name="connsiteX28525" fmla="*/ 618077 w 2810446"/>
              <a:gd name="connsiteY28525" fmla="*/ 225457 h 1405699"/>
              <a:gd name="connsiteX28526" fmla="*/ 621221 w 2810446"/>
              <a:gd name="connsiteY28526" fmla="*/ 222314 h 1405699"/>
              <a:gd name="connsiteX28527" fmla="*/ 618077 w 2810446"/>
              <a:gd name="connsiteY28527" fmla="*/ 219170 h 1405699"/>
              <a:gd name="connsiteX28528" fmla="*/ 614934 w 2810446"/>
              <a:gd name="connsiteY28528" fmla="*/ 222314 h 1405699"/>
              <a:gd name="connsiteX28529" fmla="*/ 618077 w 2810446"/>
              <a:gd name="connsiteY28529" fmla="*/ 225457 h 1405699"/>
              <a:gd name="connsiteX28530" fmla="*/ 625031 w 2810446"/>
              <a:gd name="connsiteY28530" fmla="*/ 214217 h 1405699"/>
              <a:gd name="connsiteX28531" fmla="*/ 628174 w 2810446"/>
              <a:gd name="connsiteY28531" fmla="*/ 211074 h 1405699"/>
              <a:gd name="connsiteX28532" fmla="*/ 625031 w 2810446"/>
              <a:gd name="connsiteY28532" fmla="*/ 207931 h 1405699"/>
              <a:gd name="connsiteX28533" fmla="*/ 621887 w 2810446"/>
              <a:gd name="connsiteY28533" fmla="*/ 211074 h 1405699"/>
              <a:gd name="connsiteX28534" fmla="*/ 625031 w 2810446"/>
              <a:gd name="connsiteY28534" fmla="*/ 214217 h 1405699"/>
              <a:gd name="connsiteX28535" fmla="*/ 632174 w 2810446"/>
              <a:gd name="connsiteY28535" fmla="*/ 203073 h 1405699"/>
              <a:gd name="connsiteX28536" fmla="*/ 635318 w 2810446"/>
              <a:gd name="connsiteY28536" fmla="*/ 199930 h 1405699"/>
              <a:gd name="connsiteX28537" fmla="*/ 632174 w 2810446"/>
              <a:gd name="connsiteY28537" fmla="*/ 196787 h 1405699"/>
              <a:gd name="connsiteX28538" fmla="*/ 629031 w 2810446"/>
              <a:gd name="connsiteY28538" fmla="*/ 199930 h 1405699"/>
              <a:gd name="connsiteX28539" fmla="*/ 632174 w 2810446"/>
              <a:gd name="connsiteY28539" fmla="*/ 203073 h 1405699"/>
              <a:gd name="connsiteX28540" fmla="*/ 639413 w 2810446"/>
              <a:gd name="connsiteY28540" fmla="*/ 192024 h 1405699"/>
              <a:gd name="connsiteX28541" fmla="*/ 642557 w 2810446"/>
              <a:gd name="connsiteY28541" fmla="*/ 188881 h 1405699"/>
              <a:gd name="connsiteX28542" fmla="*/ 639413 w 2810446"/>
              <a:gd name="connsiteY28542" fmla="*/ 185738 h 1405699"/>
              <a:gd name="connsiteX28543" fmla="*/ 636270 w 2810446"/>
              <a:gd name="connsiteY28543" fmla="*/ 188881 h 1405699"/>
              <a:gd name="connsiteX28544" fmla="*/ 639413 w 2810446"/>
              <a:gd name="connsiteY28544" fmla="*/ 192024 h 1405699"/>
              <a:gd name="connsiteX28545" fmla="*/ 646938 w 2810446"/>
              <a:gd name="connsiteY28545" fmla="*/ 181070 h 1405699"/>
              <a:gd name="connsiteX28546" fmla="*/ 650081 w 2810446"/>
              <a:gd name="connsiteY28546" fmla="*/ 177927 h 1405699"/>
              <a:gd name="connsiteX28547" fmla="*/ 646938 w 2810446"/>
              <a:gd name="connsiteY28547" fmla="*/ 174784 h 1405699"/>
              <a:gd name="connsiteX28548" fmla="*/ 643795 w 2810446"/>
              <a:gd name="connsiteY28548" fmla="*/ 177927 h 1405699"/>
              <a:gd name="connsiteX28549" fmla="*/ 646938 w 2810446"/>
              <a:gd name="connsiteY28549" fmla="*/ 181070 h 1405699"/>
              <a:gd name="connsiteX28550" fmla="*/ 654463 w 2810446"/>
              <a:gd name="connsiteY28550" fmla="*/ 170307 h 1405699"/>
              <a:gd name="connsiteX28551" fmla="*/ 657606 w 2810446"/>
              <a:gd name="connsiteY28551" fmla="*/ 167164 h 1405699"/>
              <a:gd name="connsiteX28552" fmla="*/ 654463 w 2810446"/>
              <a:gd name="connsiteY28552" fmla="*/ 164021 h 1405699"/>
              <a:gd name="connsiteX28553" fmla="*/ 651320 w 2810446"/>
              <a:gd name="connsiteY28553" fmla="*/ 167164 h 1405699"/>
              <a:gd name="connsiteX28554" fmla="*/ 654463 w 2810446"/>
              <a:gd name="connsiteY28554" fmla="*/ 170307 h 1405699"/>
              <a:gd name="connsiteX28555" fmla="*/ 662273 w 2810446"/>
              <a:gd name="connsiteY28555" fmla="*/ 159544 h 1405699"/>
              <a:gd name="connsiteX28556" fmla="*/ 665417 w 2810446"/>
              <a:gd name="connsiteY28556" fmla="*/ 156401 h 1405699"/>
              <a:gd name="connsiteX28557" fmla="*/ 662273 w 2810446"/>
              <a:gd name="connsiteY28557" fmla="*/ 153257 h 1405699"/>
              <a:gd name="connsiteX28558" fmla="*/ 659130 w 2810446"/>
              <a:gd name="connsiteY28558" fmla="*/ 156401 h 1405699"/>
              <a:gd name="connsiteX28559" fmla="*/ 662273 w 2810446"/>
              <a:gd name="connsiteY28559" fmla="*/ 159544 h 1405699"/>
              <a:gd name="connsiteX28560" fmla="*/ 670179 w 2810446"/>
              <a:gd name="connsiteY28560" fmla="*/ 148971 h 1405699"/>
              <a:gd name="connsiteX28561" fmla="*/ 673322 w 2810446"/>
              <a:gd name="connsiteY28561" fmla="*/ 145828 h 1405699"/>
              <a:gd name="connsiteX28562" fmla="*/ 670179 w 2810446"/>
              <a:gd name="connsiteY28562" fmla="*/ 142685 h 1405699"/>
              <a:gd name="connsiteX28563" fmla="*/ 667036 w 2810446"/>
              <a:gd name="connsiteY28563" fmla="*/ 145828 h 1405699"/>
              <a:gd name="connsiteX28564" fmla="*/ 670179 w 2810446"/>
              <a:gd name="connsiteY28564" fmla="*/ 148971 h 1405699"/>
              <a:gd name="connsiteX28565" fmla="*/ 678275 w 2810446"/>
              <a:gd name="connsiteY28565" fmla="*/ 138494 h 1405699"/>
              <a:gd name="connsiteX28566" fmla="*/ 681419 w 2810446"/>
              <a:gd name="connsiteY28566" fmla="*/ 135350 h 1405699"/>
              <a:gd name="connsiteX28567" fmla="*/ 678275 w 2810446"/>
              <a:gd name="connsiteY28567" fmla="*/ 132207 h 1405699"/>
              <a:gd name="connsiteX28568" fmla="*/ 675132 w 2810446"/>
              <a:gd name="connsiteY28568" fmla="*/ 135350 h 1405699"/>
              <a:gd name="connsiteX28569" fmla="*/ 678275 w 2810446"/>
              <a:gd name="connsiteY28569" fmla="*/ 138494 h 1405699"/>
              <a:gd name="connsiteX28570" fmla="*/ 686467 w 2810446"/>
              <a:gd name="connsiteY28570" fmla="*/ 128111 h 1405699"/>
              <a:gd name="connsiteX28571" fmla="*/ 689610 w 2810446"/>
              <a:gd name="connsiteY28571" fmla="*/ 124968 h 1405699"/>
              <a:gd name="connsiteX28572" fmla="*/ 686467 w 2810446"/>
              <a:gd name="connsiteY28572" fmla="*/ 121825 h 1405699"/>
              <a:gd name="connsiteX28573" fmla="*/ 683324 w 2810446"/>
              <a:gd name="connsiteY28573" fmla="*/ 124968 h 1405699"/>
              <a:gd name="connsiteX28574" fmla="*/ 686467 w 2810446"/>
              <a:gd name="connsiteY28574" fmla="*/ 128111 h 1405699"/>
              <a:gd name="connsiteX28575" fmla="*/ 694849 w 2810446"/>
              <a:gd name="connsiteY28575" fmla="*/ 117824 h 1405699"/>
              <a:gd name="connsiteX28576" fmla="*/ 697992 w 2810446"/>
              <a:gd name="connsiteY28576" fmla="*/ 114681 h 1405699"/>
              <a:gd name="connsiteX28577" fmla="*/ 694849 w 2810446"/>
              <a:gd name="connsiteY28577" fmla="*/ 111538 h 1405699"/>
              <a:gd name="connsiteX28578" fmla="*/ 691706 w 2810446"/>
              <a:gd name="connsiteY28578" fmla="*/ 114681 h 1405699"/>
              <a:gd name="connsiteX28579" fmla="*/ 694849 w 2810446"/>
              <a:gd name="connsiteY28579" fmla="*/ 117824 h 1405699"/>
              <a:gd name="connsiteX28580" fmla="*/ 703326 w 2810446"/>
              <a:gd name="connsiteY28580" fmla="*/ 107728 h 1405699"/>
              <a:gd name="connsiteX28581" fmla="*/ 706469 w 2810446"/>
              <a:gd name="connsiteY28581" fmla="*/ 104584 h 1405699"/>
              <a:gd name="connsiteX28582" fmla="*/ 703326 w 2810446"/>
              <a:gd name="connsiteY28582" fmla="*/ 101441 h 1405699"/>
              <a:gd name="connsiteX28583" fmla="*/ 700183 w 2810446"/>
              <a:gd name="connsiteY28583" fmla="*/ 104584 h 1405699"/>
              <a:gd name="connsiteX28584" fmla="*/ 703326 w 2810446"/>
              <a:gd name="connsiteY28584" fmla="*/ 107728 h 1405699"/>
              <a:gd name="connsiteX28585" fmla="*/ 711994 w 2810446"/>
              <a:gd name="connsiteY28585" fmla="*/ 97727 h 1405699"/>
              <a:gd name="connsiteX28586" fmla="*/ 715137 w 2810446"/>
              <a:gd name="connsiteY28586" fmla="*/ 94583 h 1405699"/>
              <a:gd name="connsiteX28587" fmla="*/ 711994 w 2810446"/>
              <a:gd name="connsiteY28587" fmla="*/ 91440 h 1405699"/>
              <a:gd name="connsiteX28588" fmla="*/ 708851 w 2810446"/>
              <a:gd name="connsiteY28588" fmla="*/ 94583 h 1405699"/>
              <a:gd name="connsiteX28589" fmla="*/ 711994 w 2810446"/>
              <a:gd name="connsiteY28589" fmla="*/ 97727 h 1405699"/>
              <a:gd name="connsiteX28590" fmla="*/ 720757 w 2810446"/>
              <a:gd name="connsiteY28590" fmla="*/ 87821 h 1405699"/>
              <a:gd name="connsiteX28591" fmla="*/ 723900 w 2810446"/>
              <a:gd name="connsiteY28591" fmla="*/ 84677 h 1405699"/>
              <a:gd name="connsiteX28592" fmla="*/ 720757 w 2810446"/>
              <a:gd name="connsiteY28592" fmla="*/ 81534 h 1405699"/>
              <a:gd name="connsiteX28593" fmla="*/ 717613 w 2810446"/>
              <a:gd name="connsiteY28593" fmla="*/ 84677 h 1405699"/>
              <a:gd name="connsiteX28594" fmla="*/ 720757 w 2810446"/>
              <a:gd name="connsiteY28594" fmla="*/ 87821 h 1405699"/>
              <a:gd name="connsiteX28595" fmla="*/ 729710 w 2810446"/>
              <a:gd name="connsiteY28595" fmla="*/ 78105 h 1405699"/>
              <a:gd name="connsiteX28596" fmla="*/ 732854 w 2810446"/>
              <a:gd name="connsiteY28596" fmla="*/ 74962 h 1405699"/>
              <a:gd name="connsiteX28597" fmla="*/ 729710 w 2810446"/>
              <a:gd name="connsiteY28597" fmla="*/ 71819 h 1405699"/>
              <a:gd name="connsiteX28598" fmla="*/ 726567 w 2810446"/>
              <a:gd name="connsiteY28598" fmla="*/ 74962 h 1405699"/>
              <a:gd name="connsiteX28599" fmla="*/ 729710 w 2810446"/>
              <a:gd name="connsiteY28599" fmla="*/ 78105 h 1405699"/>
              <a:gd name="connsiteX28600" fmla="*/ 738759 w 2810446"/>
              <a:gd name="connsiteY28600" fmla="*/ 68390 h 1405699"/>
              <a:gd name="connsiteX28601" fmla="*/ 741902 w 2810446"/>
              <a:gd name="connsiteY28601" fmla="*/ 65246 h 1405699"/>
              <a:gd name="connsiteX28602" fmla="*/ 738759 w 2810446"/>
              <a:gd name="connsiteY28602" fmla="*/ 62103 h 1405699"/>
              <a:gd name="connsiteX28603" fmla="*/ 735616 w 2810446"/>
              <a:gd name="connsiteY28603" fmla="*/ 65246 h 1405699"/>
              <a:gd name="connsiteX28604" fmla="*/ 738759 w 2810446"/>
              <a:gd name="connsiteY28604" fmla="*/ 68390 h 1405699"/>
              <a:gd name="connsiteX28605" fmla="*/ 747903 w 2810446"/>
              <a:gd name="connsiteY28605" fmla="*/ 58960 h 1405699"/>
              <a:gd name="connsiteX28606" fmla="*/ 751046 w 2810446"/>
              <a:gd name="connsiteY28606" fmla="*/ 55817 h 1405699"/>
              <a:gd name="connsiteX28607" fmla="*/ 747903 w 2810446"/>
              <a:gd name="connsiteY28607" fmla="*/ 52673 h 1405699"/>
              <a:gd name="connsiteX28608" fmla="*/ 744760 w 2810446"/>
              <a:gd name="connsiteY28608" fmla="*/ 55817 h 1405699"/>
              <a:gd name="connsiteX28609" fmla="*/ 747903 w 2810446"/>
              <a:gd name="connsiteY28609" fmla="*/ 58960 h 1405699"/>
              <a:gd name="connsiteX28610" fmla="*/ 757238 w 2810446"/>
              <a:gd name="connsiteY28610" fmla="*/ 49530 h 1405699"/>
              <a:gd name="connsiteX28611" fmla="*/ 760381 w 2810446"/>
              <a:gd name="connsiteY28611" fmla="*/ 46387 h 1405699"/>
              <a:gd name="connsiteX28612" fmla="*/ 757238 w 2810446"/>
              <a:gd name="connsiteY28612" fmla="*/ 43244 h 1405699"/>
              <a:gd name="connsiteX28613" fmla="*/ 754094 w 2810446"/>
              <a:gd name="connsiteY28613" fmla="*/ 46387 h 1405699"/>
              <a:gd name="connsiteX28614" fmla="*/ 757238 w 2810446"/>
              <a:gd name="connsiteY28614" fmla="*/ 49530 h 1405699"/>
              <a:gd name="connsiteX28615" fmla="*/ 766763 w 2810446"/>
              <a:gd name="connsiteY28615" fmla="*/ 40291 h 1405699"/>
              <a:gd name="connsiteX28616" fmla="*/ 769906 w 2810446"/>
              <a:gd name="connsiteY28616" fmla="*/ 37148 h 1405699"/>
              <a:gd name="connsiteX28617" fmla="*/ 766763 w 2810446"/>
              <a:gd name="connsiteY28617" fmla="*/ 34004 h 1405699"/>
              <a:gd name="connsiteX28618" fmla="*/ 763619 w 2810446"/>
              <a:gd name="connsiteY28618" fmla="*/ 37148 h 1405699"/>
              <a:gd name="connsiteX28619" fmla="*/ 766763 w 2810446"/>
              <a:gd name="connsiteY28619" fmla="*/ 40291 h 1405699"/>
              <a:gd name="connsiteX28620" fmla="*/ 776383 w 2810446"/>
              <a:gd name="connsiteY28620" fmla="*/ 31242 h 1405699"/>
              <a:gd name="connsiteX28621" fmla="*/ 779526 w 2810446"/>
              <a:gd name="connsiteY28621" fmla="*/ 28099 h 1405699"/>
              <a:gd name="connsiteX28622" fmla="*/ 776383 w 2810446"/>
              <a:gd name="connsiteY28622" fmla="*/ 24955 h 1405699"/>
              <a:gd name="connsiteX28623" fmla="*/ 773240 w 2810446"/>
              <a:gd name="connsiteY28623" fmla="*/ 28099 h 1405699"/>
              <a:gd name="connsiteX28624" fmla="*/ 776383 w 2810446"/>
              <a:gd name="connsiteY28624" fmla="*/ 31242 h 1405699"/>
              <a:gd name="connsiteX28625" fmla="*/ 786098 w 2810446"/>
              <a:gd name="connsiteY28625" fmla="*/ 22289 h 1405699"/>
              <a:gd name="connsiteX28626" fmla="*/ 789242 w 2810446"/>
              <a:gd name="connsiteY28626" fmla="*/ 19145 h 1405699"/>
              <a:gd name="connsiteX28627" fmla="*/ 786098 w 2810446"/>
              <a:gd name="connsiteY28627" fmla="*/ 16002 h 1405699"/>
              <a:gd name="connsiteX28628" fmla="*/ 782955 w 2810446"/>
              <a:gd name="connsiteY28628" fmla="*/ 19145 h 1405699"/>
              <a:gd name="connsiteX28629" fmla="*/ 786098 w 2810446"/>
              <a:gd name="connsiteY28629" fmla="*/ 22289 h 1405699"/>
              <a:gd name="connsiteX28630" fmla="*/ 795909 w 2810446"/>
              <a:gd name="connsiteY28630" fmla="*/ 13430 h 1405699"/>
              <a:gd name="connsiteX28631" fmla="*/ 799052 w 2810446"/>
              <a:gd name="connsiteY28631" fmla="*/ 10287 h 1405699"/>
              <a:gd name="connsiteX28632" fmla="*/ 795909 w 2810446"/>
              <a:gd name="connsiteY28632" fmla="*/ 7144 h 1405699"/>
              <a:gd name="connsiteX28633" fmla="*/ 792766 w 2810446"/>
              <a:gd name="connsiteY28633" fmla="*/ 10287 h 1405699"/>
              <a:gd name="connsiteX28634" fmla="*/ 795909 w 2810446"/>
              <a:gd name="connsiteY28634" fmla="*/ 13430 h 1405699"/>
              <a:gd name="connsiteX28635" fmla="*/ 2112931 w 2810446"/>
              <a:gd name="connsiteY28635" fmla="*/ 102680 h 1405699"/>
              <a:gd name="connsiteX28636" fmla="*/ 2116074 w 2810446"/>
              <a:gd name="connsiteY28636" fmla="*/ 99536 h 1405699"/>
              <a:gd name="connsiteX28637" fmla="*/ 2112931 w 2810446"/>
              <a:gd name="connsiteY28637" fmla="*/ 96393 h 1405699"/>
              <a:gd name="connsiteX28638" fmla="*/ 2109788 w 2810446"/>
              <a:gd name="connsiteY28638" fmla="*/ 99536 h 1405699"/>
              <a:gd name="connsiteX28639" fmla="*/ 2112931 w 2810446"/>
              <a:gd name="connsiteY28639" fmla="*/ 102680 h 1405699"/>
              <a:gd name="connsiteX28640" fmla="*/ 2121503 w 2810446"/>
              <a:gd name="connsiteY28640" fmla="*/ 112776 h 1405699"/>
              <a:gd name="connsiteX28641" fmla="*/ 2124647 w 2810446"/>
              <a:gd name="connsiteY28641" fmla="*/ 109633 h 1405699"/>
              <a:gd name="connsiteX28642" fmla="*/ 2121503 w 2810446"/>
              <a:gd name="connsiteY28642" fmla="*/ 106490 h 1405699"/>
              <a:gd name="connsiteX28643" fmla="*/ 2118360 w 2810446"/>
              <a:gd name="connsiteY28643" fmla="*/ 109633 h 1405699"/>
              <a:gd name="connsiteX28644" fmla="*/ 2121503 w 2810446"/>
              <a:gd name="connsiteY28644" fmla="*/ 112776 h 1405699"/>
              <a:gd name="connsiteX28645" fmla="*/ 2129981 w 2810446"/>
              <a:gd name="connsiteY28645" fmla="*/ 122968 h 1405699"/>
              <a:gd name="connsiteX28646" fmla="*/ 2133124 w 2810446"/>
              <a:gd name="connsiteY28646" fmla="*/ 119825 h 1405699"/>
              <a:gd name="connsiteX28647" fmla="*/ 2129981 w 2810446"/>
              <a:gd name="connsiteY28647" fmla="*/ 116681 h 1405699"/>
              <a:gd name="connsiteX28648" fmla="*/ 2126837 w 2810446"/>
              <a:gd name="connsiteY28648" fmla="*/ 119825 h 1405699"/>
              <a:gd name="connsiteX28649" fmla="*/ 2129981 w 2810446"/>
              <a:gd name="connsiteY28649" fmla="*/ 122968 h 1405699"/>
              <a:gd name="connsiteX28650" fmla="*/ 2138267 w 2810446"/>
              <a:gd name="connsiteY28650" fmla="*/ 133255 h 1405699"/>
              <a:gd name="connsiteX28651" fmla="*/ 2141411 w 2810446"/>
              <a:gd name="connsiteY28651" fmla="*/ 130112 h 1405699"/>
              <a:gd name="connsiteX28652" fmla="*/ 2138267 w 2810446"/>
              <a:gd name="connsiteY28652" fmla="*/ 126968 h 1405699"/>
              <a:gd name="connsiteX28653" fmla="*/ 2135124 w 2810446"/>
              <a:gd name="connsiteY28653" fmla="*/ 130112 h 1405699"/>
              <a:gd name="connsiteX28654" fmla="*/ 2138267 w 2810446"/>
              <a:gd name="connsiteY28654" fmla="*/ 133255 h 1405699"/>
              <a:gd name="connsiteX28655" fmla="*/ 2146364 w 2810446"/>
              <a:gd name="connsiteY28655" fmla="*/ 143732 h 1405699"/>
              <a:gd name="connsiteX28656" fmla="*/ 2149507 w 2810446"/>
              <a:gd name="connsiteY28656" fmla="*/ 140589 h 1405699"/>
              <a:gd name="connsiteX28657" fmla="*/ 2146364 w 2810446"/>
              <a:gd name="connsiteY28657" fmla="*/ 137446 h 1405699"/>
              <a:gd name="connsiteX28658" fmla="*/ 2143220 w 2810446"/>
              <a:gd name="connsiteY28658" fmla="*/ 140589 h 1405699"/>
              <a:gd name="connsiteX28659" fmla="*/ 2146364 w 2810446"/>
              <a:gd name="connsiteY28659" fmla="*/ 143732 h 1405699"/>
              <a:gd name="connsiteX28660" fmla="*/ 2154365 w 2810446"/>
              <a:gd name="connsiteY28660" fmla="*/ 154305 h 1405699"/>
              <a:gd name="connsiteX28661" fmla="*/ 2157508 w 2810446"/>
              <a:gd name="connsiteY28661" fmla="*/ 151162 h 1405699"/>
              <a:gd name="connsiteX28662" fmla="*/ 2154365 w 2810446"/>
              <a:gd name="connsiteY28662" fmla="*/ 148019 h 1405699"/>
              <a:gd name="connsiteX28663" fmla="*/ 2151221 w 2810446"/>
              <a:gd name="connsiteY28663" fmla="*/ 151162 h 1405699"/>
              <a:gd name="connsiteX28664" fmla="*/ 2154365 w 2810446"/>
              <a:gd name="connsiteY28664" fmla="*/ 154305 h 1405699"/>
              <a:gd name="connsiteX28665" fmla="*/ 2162175 w 2810446"/>
              <a:gd name="connsiteY28665" fmla="*/ 164878 h 1405699"/>
              <a:gd name="connsiteX28666" fmla="*/ 2165318 w 2810446"/>
              <a:gd name="connsiteY28666" fmla="*/ 161735 h 1405699"/>
              <a:gd name="connsiteX28667" fmla="*/ 2162175 w 2810446"/>
              <a:gd name="connsiteY28667" fmla="*/ 158591 h 1405699"/>
              <a:gd name="connsiteX28668" fmla="*/ 2159032 w 2810446"/>
              <a:gd name="connsiteY28668" fmla="*/ 161735 h 1405699"/>
              <a:gd name="connsiteX28669" fmla="*/ 2162175 w 2810446"/>
              <a:gd name="connsiteY28669" fmla="*/ 164878 h 1405699"/>
              <a:gd name="connsiteX28670" fmla="*/ 2169890 w 2810446"/>
              <a:gd name="connsiteY28670" fmla="*/ 175641 h 1405699"/>
              <a:gd name="connsiteX28671" fmla="*/ 2173034 w 2810446"/>
              <a:gd name="connsiteY28671" fmla="*/ 172498 h 1405699"/>
              <a:gd name="connsiteX28672" fmla="*/ 2169890 w 2810446"/>
              <a:gd name="connsiteY28672" fmla="*/ 169355 h 1405699"/>
              <a:gd name="connsiteX28673" fmla="*/ 2166747 w 2810446"/>
              <a:gd name="connsiteY28673" fmla="*/ 172498 h 1405699"/>
              <a:gd name="connsiteX28674" fmla="*/ 2169890 w 2810446"/>
              <a:gd name="connsiteY28674" fmla="*/ 175641 h 1405699"/>
              <a:gd name="connsiteX28675" fmla="*/ 2177415 w 2810446"/>
              <a:gd name="connsiteY28675" fmla="*/ 186595 h 1405699"/>
              <a:gd name="connsiteX28676" fmla="*/ 2180558 w 2810446"/>
              <a:gd name="connsiteY28676" fmla="*/ 183452 h 1405699"/>
              <a:gd name="connsiteX28677" fmla="*/ 2177415 w 2810446"/>
              <a:gd name="connsiteY28677" fmla="*/ 180308 h 1405699"/>
              <a:gd name="connsiteX28678" fmla="*/ 2174272 w 2810446"/>
              <a:gd name="connsiteY28678" fmla="*/ 183452 h 1405699"/>
              <a:gd name="connsiteX28679" fmla="*/ 2177415 w 2810446"/>
              <a:gd name="connsiteY28679" fmla="*/ 186595 h 1405699"/>
              <a:gd name="connsiteX28680" fmla="*/ 2184749 w 2810446"/>
              <a:gd name="connsiteY28680" fmla="*/ 197549 h 1405699"/>
              <a:gd name="connsiteX28681" fmla="*/ 2187893 w 2810446"/>
              <a:gd name="connsiteY28681" fmla="*/ 194405 h 1405699"/>
              <a:gd name="connsiteX28682" fmla="*/ 2184749 w 2810446"/>
              <a:gd name="connsiteY28682" fmla="*/ 191262 h 1405699"/>
              <a:gd name="connsiteX28683" fmla="*/ 2181606 w 2810446"/>
              <a:gd name="connsiteY28683" fmla="*/ 194405 h 1405699"/>
              <a:gd name="connsiteX28684" fmla="*/ 2184749 w 2810446"/>
              <a:gd name="connsiteY28684" fmla="*/ 197549 h 1405699"/>
              <a:gd name="connsiteX28685" fmla="*/ 2191988 w 2810446"/>
              <a:gd name="connsiteY28685" fmla="*/ 208598 h 1405699"/>
              <a:gd name="connsiteX28686" fmla="*/ 2195132 w 2810446"/>
              <a:gd name="connsiteY28686" fmla="*/ 205454 h 1405699"/>
              <a:gd name="connsiteX28687" fmla="*/ 2191988 w 2810446"/>
              <a:gd name="connsiteY28687" fmla="*/ 202311 h 1405699"/>
              <a:gd name="connsiteX28688" fmla="*/ 2188845 w 2810446"/>
              <a:gd name="connsiteY28688" fmla="*/ 205454 h 1405699"/>
              <a:gd name="connsiteX28689" fmla="*/ 2191988 w 2810446"/>
              <a:gd name="connsiteY28689" fmla="*/ 208598 h 1405699"/>
              <a:gd name="connsiteX28690" fmla="*/ 2199037 w 2810446"/>
              <a:gd name="connsiteY28690" fmla="*/ 219837 h 1405699"/>
              <a:gd name="connsiteX28691" fmla="*/ 2202180 w 2810446"/>
              <a:gd name="connsiteY28691" fmla="*/ 216694 h 1405699"/>
              <a:gd name="connsiteX28692" fmla="*/ 2199037 w 2810446"/>
              <a:gd name="connsiteY28692" fmla="*/ 213551 h 1405699"/>
              <a:gd name="connsiteX28693" fmla="*/ 2195894 w 2810446"/>
              <a:gd name="connsiteY28693" fmla="*/ 216694 h 1405699"/>
              <a:gd name="connsiteX28694" fmla="*/ 2199037 w 2810446"/>
              <a:gd name="connsiteY28694" fmla="*/ 219837 h 1405699"/>
              <a:gd name="connsiteX28695" fmla="*/ 2205990 w 2810446"/>
              <a:gd name="connsiteY28695" fmla="*/ 231077 h 1405699"/>
              <a:gd name="connsiteX28696" fmla="*/ 2209133 w 2810446"/>
              <a:gd name="connsiteY28696" fmla="*/ 227933 h 1405699"/>
              <a:gd name="connsiteX28697" fmla="*/ 2205990 w 2810446"/>
              <a:gd name="connsiteY28697" fmla="*/ 224790 h 1405699"/>
              <a:gd name="connsiteX28698" fmla="*/ 2202847 w 2810446"/>
              <a:gd name="connsiteY28698" fmla="*/ 227933 h 1405699"/>
              <a:gd name="connsiteX28699" fmla="*/ 2205990 w 2810446"/>
              <a:gd name="connsiteY28699" fmla="*/ 231077 h 1405699"/>
              <a:gd name="connsiteX28700" fmla="*/ 2212658 w 2810446"/>
              <a:gd name="connsiteY28700" fmla="*/ 242506 h 1405699"/>
              <a:gd name="connsiteX28701" fmla="*/ 2215801 w 2810446"/>
              <a:gd name="connsiteY28701" fmla="*/ 239363 h 1405699"/>
              <a:gd name="connsiteX28702" fmla="*/ 2212658 w 2810446"/>
              <a:gd name="connsiteY28702" fmla="*/ 236220 h 1405699"/>
              <a:gd name="connsiteX28703" fmla="*/ 2209514 w 2810446"/>
              <a:gd name="connsiteY28703" fmla="*/ 239363 h 1405699"/>
              <a:gd name="connsiteX28704" fmla="*/ 2212658 w 2810446"/>
              <a:gd name="connsiteY28704" fmla="*/ 242506 h 1405699"/>
              <a:gd name="connsiteX28705" fmla="*/ 2219325 w 2810446"/>
              <a:gd name="connsiteY28705" fmla="*/ 253937 h 1405699"/>
              <a:gd name="connsiteX28706" fmla="*/ 2222468 w 2810446"/>
              <a:gd name="connsiteY28706" fmla="*/ 250793 h 1405699"/>
              <a:gd name="connsiteX28707" fmla="*/ 2219325 w 2810446"/>
              <a:gd name="connsiteY28707" fmla="*/ 247650 h 1405699"/>
              <a:gd name="connsiteX28708" fmla="*/ 2216182 w 2810446"/>
              <a:gd name="connsiteY28708" fmla="*/ 250793 h 1405699"/>
              <a:gd name="connsiteX28709" fmla="*/ 2219325 w 2810446"/>
              <a:gd name="connsiteY28709" fmla="*/ 253937 h 1405699"/>
              <a:gd name="connsiteX28710" fmla="*/ 2225707 w 2810446"/>
              <a:gd name="connsiteY28710" fmla="*/ 265557 h 1405699"/>
              <a:gd name="connsiteX28711" fmla="*/ 2228850 w 2810446"/>
              <a:gd name="connsiteY28711" fmla="*/ 262414 h 1405699"/>
              <a:gd name="connsiteX28712" fmla="*/ 2225707 w 2810446"/>
              <a:gd name="connsiteY28712" fmla="*/ 259271 h 1405699"/>
              <a:gd name="connsiteX28713" fmla="*/ 2222564 w 2810446"/>
              <a:gd name="connsiteY28713" fmla="*/ 262414 h 1405699"/>
              <a:gd name="connsiteX28714" fmla="*/ 2225707 w 2810446"/>
              <a:gd name="connsiteY28714" fmla="*/ 265557 h 1405699"/>
              <a:gd name="connsiteX28715" fmla="*/ 2231898 w 2810446"/>
              <a:gd name="connsiteY28715" fmla="*/ 277178 h 1405699"/>
              <a:gd name="connsiteX28716" fmla="*/ 2235041 w 2810446"/>
              <a:gd name="connsiteY28716" fmla="*/ 274034 h 1405699"/>
              <a:gd name="connsiteX28717" fmla="*/ 2231898 w 2810446"/>
              <a:gd name="connsiteY28717" fmla="*/ 270891 h 1405699"/>
              <a:gd name="connsiteX28718" fmla="*/ 2228755 w 2810446"/>
              <a:gd name="connsiteY28718" fmla="*/ 274034 h 1405699"/>
              <a:gd name="connsiteX28719" fmla="*/ 2231898 w 2810446"/>
              <a:gd name="connsiteY28719" fmla="*/ 277178 h 1405699"/>
              <a:gd name="connsiteX28720" fmla="*/ 2237994 w 2810446"/>
              <a:gd name="connsiteY28720" fmla="*/ 288989 h 1405699"/>
              <a:gd name="connsiteX28721" fmla="*/ 2241137 w 2810446"/>
              <a:gd name="connsiteY28721" fmla="*/ 285845 h 1405699"/>
              <a:gd name="connsiteX28722" fmla="*/ 2237994 w 2810446"/>
              <a:gd name="connsiteY28722" fmla="*/ 282702 h 1405699"/>
              <a:gd name="connsiteX28723" fmla="*/ 2234851 w 2810446"/>
              <a:gd name="connsiteY28723" fmla="*/ 285845 h 1405699"/>
              <a:gd name="connsiteX28724" fmla="*/ 2237994 w 2810446"/>
              <a:gd name="connsiteY28724" fmla="*/ 288989 h 1405699"/>
              <a:gd name="connsiteX28725" fmla="*/ 2243900 w 2810446"/>
              <a:gd name="connsiteY28725" fmla="*/ 300800 h 1405699"/>
              <a:gd name="connsiteX28726" fmla="*/ 2247043 w 2810446"/>
              <a:gd name="connsiteY28726" fmla="*/ 297656 h 1405699"/>
              <a:gd name="connsiteX28727" fmla="*/ 2243900 w 2810446"/>
              <a:gd name="connsiteY28727" fmla="*/ 294513 h 1405699"/>
              <a:gd name="connsiteX28728" fmla="*/ 2240756 w 2810446"/>
              <a:gd name="connsiteY28728" fmla="*/ 297656 h 1405699"/>
              <a:gd name="connsiteX28729" fmla="*/ 2243900 w 2810446"/>
              <a:gd name="connsiteY28729" fmla="*/ 300800 h 1405699"/>
              <a:gd name="connsiteX28730" fmla="*/ 2249615 w 2810446"/>
              <a:gd name="connsiteY28730" fmla="*/ 312706 h 1405699"/>
              <a:gd name="connsiteX28731" fmla="*/ 2252758 w 2810446"/>
              <a:gd name="connsiteY28731" fmla="*/ 309563 h 1405699"/>
              <a:gd name="connsiteX28732" fmla="*/ 2249615 w 2810446"/>
              <a:gd name="connsiteY28732" fmla="*/ 306419 h 1405699"/>
              <a:gd name="connsiteX28733" fmla="*/ 2246471 w 2810446"/>
              <a:gd name="connsiteY28733" fmla="*/ 309563 h 1405699"/>
              <a:gd name="connsiteX28734" fmla="*/ 2249615 w 2810446"/>
              <a:gd name="connsiteY28734" fmla="*/ 312706 h 1405699"/>
              <a:gd name="connsiteX28735" fmla="*/ 2255234 w 2810446"/>
              <a:gd name="connsiteY28735" fmla="*/ 324707 h 1405699"/>
              <a:gd name="connsiteX28736" fmla="*/ 2258378 w 2810446"/>
              <a:gd name="connsiteY28736" fmla="*/ 321564 h 1405699"/>
              <a:gd name="connsiteX28737" fmla="*/ 2255234 w 2810446"/>
              <a:gd name="connsiteY28737" fmla="*/ 318421 h 1405699"/>
              <a:gd name="connsiteX28738" fmla="*/ 2252091 w 2810446"/>
              <a:gd name="connsiteY28738" fmla="*/ 321564 h 1405699"/>
              <a:gd name="connsiteX28739" fmla="*/ 2255234 w 2810446"/>
              <a:gd name="connsiteY28739" fmla="*/ 324707 h 1405699"/>
              <a:gd name="connsiteX28740" fmla="*/ 2260664 w 2810446"/>
              <a:gd name="connsiteY28740" fmla="*/ 336804 h 1405699"/>
              <a:gd name="connsiteX28741" fmla="*/ 2263807 w 2810446"/>
              <a:gd name="connsiteY28741" fmla="*/ 333661 h 1405699"/>
              <a:gd name="connsiteX28742" fmla="*/ 2260664 w 2810446"/>
              <a:gd name="connsiteY28742" fmla="*/ 330518 h 1405699"/>
              <a:gd name="connsiteX28743" fmla="*/ 2257520 w 2810446"/>
              <a:gd name="connsiteY28743" fmla="*/ 333661 h 1405699"/>
              <a:gd name="connsiteX28744" fmla="*/ 2260664 w 2810446"/>
              <a:gd name="connsiteY28744" fmla="*/ 336804 h 1405699"/>
              <a:gd name="connsiteX28745" fmla="*/ 2265807 w 2810446"/>
              <a:gd name="connsiteY28745" fmla="*/ 348901 h 1405699"/>
              <a:gd name="connsiteX28746" fmla="*/ 2268950 w 2810446"/>
              <a:gd name="connsiteY28746" fmla="*/ 345758 h 1405699"/>
              <a:gd name="connsiteX28747" fmla="*/ 2265807 w 2810446"/>
              <a:gd name="connsiteY28747" fmla="*/ 342614 h 1405699"/>
              <a:gd name="connsiteX28748" fmla="*/ 2262664 w 2810446"/>
              <a:gd name="connsiteY28748" fmla="*/ 345758 h 1405699"/>
              <a:gd name="connsiteX28749" fmla="*/ 2265807 w 2810446"/>
              <a:gd name="connsiteY28749" fmla="*/ 348901 h 1405699"/>
              <a:gd name="connsiteX28750" fmla="*/ 2270855 w 2810446"/>
              <a:gd name="connsiteY28750" fmla="*/ 361188 h 1405699"/>
              <a:gd name="connsiteX28751" fmla="*/ 2273999 w 2810446"/>
              <a:gd name="connsiteY28751" fmla="*/ 358045 h 1405699"/>
              <a:gd name="connsiteX28752" fmla="*/ 2270855 w 2810446"/>
              <a:gd name="connsiteY28752" fmla="*/ 354901 h 1405699"/>
              <a:gd name="connsiteX28753" fmla="*/ 2267712 w 2810446"/>
              <a:gd name="connsiteY28753" fmla="*/ 358045 h 1405699"/>
              <a:gd name="connsiteX28754" fmla="*/ 2270855 w 2810446"/>
              <a:gd name="connsiteY28754" fmla="*/ 361188 h 1405699"/>
              <a:gd name="connsiteX28755" fmla="*/ 2275808 w 2810446"/>
              <a:gd name="connsiteY28755" fmla="*/ 373475 h 1405699"/>
              <a:gd name="connsiteX28756" fmla="*/ 2278952 w 2810446"/>
              <a:gd name="connsiteY28756" fmla="*/ 370332 h 1405699"/>
              <a:gd name="connsiteX28757" fmla="*/ 2275808 w 2810446"/>
              <a:gd name="connsiteY28757" fmla="*/ 367189 h 1405699"/>
              <a:gd name="connsiteX28758" fmla="*/ 2272665 w 2810446"/>
              <a:gd name="connsiteY28758" fmla="*/ 370332 h 1405699"/>
              <a:gd name="connsiteX28759" fmla="*/ 2275808 w 2810446"/>
              <a:gd name="connsiteY28759" fmla="*/ 373475 h 1405699"/>
              <a:gd name="connsiteX28760" fmla="*/ 2280476 w 2810446"/>
              <a:gd name="connsiteY28760" fmla="*/ 385858 h 1405699"/>
              <a:gd name="connsiteX28761" fmla="*/ 2283619 w 2810446"/>
              <a:gd name="connsiteY28761" fmla="*/ 382715 h 1405699"/>
              <a:gd name="connsiteX28762" fmla="*/ 2280476 w 2810446"/>
              <a:gd name="connsiteY28762" fmla="*/ 379571 h 1405699"/>
              <a:gd name="connsiteX28763" fmla="*/ 2277332 w 2810446"/>
              <a:gd name="connsiteY28763" fmla="*/ 382715 h 1405699"/>
              <a:gd name="connsiteX28764" fmla="*/ 2280476 w 2810446"/>
              <a:gd name="connsiteY28764" fmla="*/ 385858 h 1405699"/>
              <a:gd name="connsiteX28765" fmla="*/ 2285048 w 2810446"/>
              <a:gd name="connsiteY28765" fmla="*/ 398240 h 1405699"/>
              <a:gd name="connsiteX28766" fmla="*/ 2288191 w 2810446"/>
              <a:gd name="connsiteY28766" fmla="*/ 395097 h 1405699"/>
              <a:gd name="connsiteX28767" fmla="*/ 2285048 w 2810446"/>
              <a:gd name="connsiteY28767" fmla="*/ 391954 h 1405699"/>
              <a:gd name="connsiteX28768" fmla="*/ 2281904 w 2810446"/>
              <a:gd name="connsiteY28768" fmla="*/ 395097 h 1405699"/>
              <a:gd name="connsiteX28769" fmla="*/ 2285048 w 2810446"/>
              <a:gd name="connsiteY28769" fmla="*/ 398240 h 1405699"/>
              <a:gd name="connsiteX28770" fmla="*/ 2289334 w 2810446"/>
              <a:gd name="connsiteY28770" fmla="*/ 410718 h 1405699"/>
              <a:gd name="connsiteX28771" fmla="*/ 2292477 w 2810446"/>
              <a:gd name="connsiteY28771" fmla="*/ 407575 h 1405699"/>
              <a:gd name="connsiteX28772" fmla="*/ 2289334 w 2810446"/>
              <a:gd name="connsiteY28772" fmla="*/ 404432 h 1405699"/>
              <a:gd name="connsiteX28773" fmla="*/ 2286191 w 2810446"/>
              <a:gd name="connsiteY28773" fmla="*/ 407575 h 1405699"/>
              <a:gd name="connsiteX28774" fmla="*/ 2289334 w 2810446"/>
              <a:gd name="connsiteY28774" fmla="*/ 410718 h 1405699"/>
              <a:gd name="connsiteX28775" fmla="*/ 2293525 w 2810446"/>
              <a:gd name="connsiteY28775" fmla="*/ 423291 h 1405699"/>
              <a:gd name="connsiteX28776" fmla="*/ 2296668 w 2810446"/>
              <a:gd name="connsiteY28776" fmla="*/ 420148 h 1405699"/>
              <a:gd name="connsiteX28777" fmla="*/ 2293525 w 2810446"/>
              <a:gd name="connsiteY28777" fmla="*/ 417005 h 1405699"/>
              <a:gd name="connsiteX28778" fmla="*/ 2290382 w 2810446"/>
              <a:gd name="connsiteY28778" fmla="*/ 420148 h 1405699"/>
              <a:gd name="connsiteX28779" fmla="*/ 2293525 w 2810446"/>
              <a:gd name="connsiteY28779" fmla="*/ 423291 h 1405699"/>
              <a:gd name="connsiteX28780" fmla="*/ 2297525 w 2810446"/>
              <a:gd name="connsiteY28780" fmla="*/ 435959 h 1405699"/>
              <a:gd name="connsiteX28781" fmla="*/ 2300669 w 2810446"/>
              <a:gd name="connsiteY28781" fmla="*/ 432816 h 1405699"/>
              <a:gd name="connsiteX28782" fmla="*/ 2297525 w 2810446"/>
              <a:gd name="connsiteY28782" fmla="*/ 429673 h 1405699"/>
              <a:gd name="connsiteX28783" fmla="*/ 2294382 w 2810446"/>
              <a:gd name="connsiteY28783" fmla="*/ 432816 h 1405699"/>
              <a:gd name="connsiteX28784" fmla="*/ 2297525 w 2810446"/>
              <a:gd name="connsiteY28784" fmla="*/ 435959 h 1405699"/>
              <a:gd name="connsiteX28785" fmla="*/ 2301335 w 2810446"/>
              <a:gd name="connsiteY28785" fmla="*/ 448628 h 1405699"/>
              <a:gd name="connsiteX28786" fmla="*/ 2304479 w 2810446"/>
              <a:gd name="connsiteY28786" fmla="*/ 445484 h 1405699"/>
              <a:gd name="connsiteX28787" fmla="*/ 2301335 w 2810446"/>
              <a:gd name="connsiteY28787" fmla="*/ 442341 h 1405699"/>
              <a:gd name="connsiteX28788" fmla="*/ 2298192 w 2810446"/>
              <a:gd name="connsiteY28788" fmla="*/ 445484 h 1405699"/>
              <a:gd name="connsiteX28789" fmla="*/ 2301335 w 2810446"/>
              <a:gd name="connsiteY28789" fmla="*/ 448628 h 1405699"/>
              <a:gd name="connsiteX28790" fmla="*/ 2304955 w 2810446"/>
              <a:gd name="connsiteY28790" fmla="*/ 461296 h 1405699"/>
              <a:gd name="connsiteX28791" fmla="*/ 2308098 w 2810446"/>
              <a:gd name="connsiteY28791" fmla="*/ 458153 h 1405699"/>
              <a:gd name="connsiteX28792" fmla="*/ 2304955 w 2810446"/>
              <a:gd name="connsiteY28792" fmla="*/ 455009 h 1405699"/>
              <a:gd name="connsiteX28793" fmla="*/ 2301812 w 2810446"/>
              <a:gd name="connsiteY28793" fmla="*/ 458153 h 1405699"/>
              <a:gd name="connsiteX28794" fmla="*/ 2304955 w 2810446"/>
              <a:gd name="connsiteY28794" fmla="*/ 461296 h 1405699"/>
              <a:gd name="connsiteX28795" fmla="*/ 2308384 w 2810446"/>
              <a:gd name="connsiteY28795" fmla="*/ 474059 h 1405699"/>
              <a:gd name="connsiteX28796" fmla="*/ 2311527 w 2810446"/>
              <a:gd name="connsiteY28796" fmla="*/ 470916 h 1405699"/>
              <a:gd name="connsiteX28797" fmla="*/ 2308384 w 2810446"/>
              <a:gd name="connsiteY28797" fmla="*/ 467773 h 1405699"/>
              <a:gd name="connsiteX28798" fmla="*/ 2305241 w 2810446"/>
              <a:gd name="connsiteY28798" fmla="*/ 470916 h 1405699"/>
              <a:gd name="connsiteX28799" fmla="*/ 2308384 w 2810446"/>
              <a:gd name="connsiteY28799" fmla="*/ 474059 h 1405699"/>
              <a:gd name="connsiteX28800" fmla="*/ 2311622 w 2810446"/>
              <a:gd name="connsiteY28800" fmla="*/ 486918 h 1405699"/>
              <a:gd name="connsiteX28801" fmla="*/ 2314766 w 2810446"/>
              <a:gd name="connsiteY28801" fmla="*/ 483775 h 1405699"/>
              <a:gd name="connsiteX28802" fmla="*/ 2311622 w 2810446"/>
              <a:gd name="connsiteY28802" fmla="*/ 480632 h 1405699"/>
              <a:gd name="connsiteX28803" fmla="*/ 2308479 w 2810446"/>
              <a:gd name="connsiteY28803" fmla="*/ 483775 h 1405699"/>
              <a:gd name="connsiteX28804" fmla="*/ 2311622 w 2810446"/>
              <a:gd name="connsiteY28804" fmla="*/ 486918 h 1405699"/>
              <a:gd name="connsiteX28805" fmla="*/ 2314766 w 2810446"/>
              <a:gd name="connsiteY28805" fmla="*/ 499777 h 1405699"/>
              <a:gd name="connsiteX28806" fmla="*/ 2317909 w 2810446"/>
              <a:gd name="connsiteY28806" fmla="*/ 496634 h 1405699"/>
              <a:gd name="connsiteX28807" fmla="*/ 2314766 w 2810446"/>
              <a:gd name="connsiteY28807" fmla="*/ 493490 h 1405699"/>
              <a:gd name="connsiteX28808" fmla="*/ 2311622 w 2810446"/>
              <a:gd name="connsiteY28808" fmla="*/ 496634 h 1405699"/>
              <a:gd name="connsiteX28809" fmla="*/ 2314766 w 2810446"/>
              <a:gd name="connsiteY28809" fmla="*/ 499777 h 1405699"/>
              <a:gd name="connsiteX28810" fmla="*/ 2317623 w 2810446"/>
              <a:gd name="connsiteY28810" fmla="*/ 512636 h 1405699"/>
              <a:gd name="connsiteX28811" fmla="*/ 2320766 w 2810446"/>
              <a:gd name="connsiteY28811" fmla="*/ 509492 h 1405699"/>
              <a:gd name="connsiteX28812" fmla="*/ 2317623 w 2810446"/>
              <a:gd name="connsiteY28812" fmla="*/ 506349 h 1405699"/>
              <a:gd name="connsiteX28813" fmla="*/ 2314480 w 2810446"/>
              <a:gd name="connsiteY28813" fmla="*/ 509492 h 1405699"/>
              <a:gd name="connsiteX28814" fmla="*/ 2317623 w 2810446"/>
              <a:gd name="connsiteY28814" fmla="*/ 512636 h 1405699"/>
              <a:gd name="connsiteX28815" fmla="*/ 2320385 w 2810446"/>
              <a:gd name="connsiteY28815" fmla="*/ 525590 h 1405699"/>
              <a:gd name="connsiteX28816" fmla="*/ 2323529 w 2810446"/>
              <a:gd name="connsiteY28816" fmla="*/ 522446 h 1405699"/>
              <a:gd name="connsiteX28817" fmla="*/ 2320385 w 2810446"/>
              <a:gd name="connsiteY28817" fmla="*/ 519303 h 1405699"/>
              <a:gd name="connsiteX28818" fmla="*/ 2317242 w 2810446"/>
              <a:gd name="connsiteY28818" fmla="*/ 522446 h 1405699"/>
              <a:gd name="connsiteX28819" fmla="*/ 2320385 w 2810446"/>
              <a:gd name="connsiteY28819" fmla="*/ 525590 h 1405699"/>
              <a:gd name="connsiteX28820" fmla="*/ 2322862 w 2810446"/>
              <a:gd name="connsiteY28820" fmla="*/ 538639 h 1405699"/>
              <a:gd name="connsiteX28821" fmla="*/ 2326005 w 2810446"/>
              <a:gd name="connsiteY28821" fmla="*/ 535496 h 1405699"/>
              <a:gd name="connsiteX28822" fmla="*/ 2322862 w 2810446"/>
              <a:gd name="connsiteY28822" fmla="*/ 532352 h 1405699"/>
              <a:gd name="connsiteX28823" fmla="*/ 2319719 w 2810446"/>
              <a:gd name="connsiteY28823" fmla="*/ 535496 h 1405699"/>
              <a:gd name="connsiteX28824" fmla="*/ 2322862 w 2810446"/>
              <a:gd name="connsiteY28824" fmla="*/ 538639 h 1405699"/>
              <a:gd name="connsiteX28825" fmla="*/ 2325243 w 2810446"/>
              <a:gd name="connsiteY28825" fmla="*/ 551593 h 1405699"/>
              <a:gd name="connsiteX28826" fmla="*/ 2328386 w 2810446"/>
              <a:gd name="connsiteY28826" fmla="*/ 548450 h 1405699"/>
              <a:gd name="connsiteX28827" fmla="*/ 2325243 w 2810446"/>
              <a:gd name="connsiteY28827" fmla="*/ 545306 h 1405699"/>
              <a:gd name="connsiteX28828" fmla="*/ 2322100 w 2810446"/>
              <a:gd name="connsiteY28828" fmla="*/ 548450 h 1405699"/>
              <a:gd name="connsiteX28829" fmla="*/ 2325243 w 2810446"/>
              <a:gd name="connsiteY28829" fmla="*/ 551593 h 1405699"/>
              <a:gd name="connsiteX28830" fmla="*/ 2327339 w 2810446"/>
              <a:gd name="connsiteY28830" fmla="*/ 564642 h 1405699"/>
              <a:gd name="connsiteX28831" fmla="*/ 2330482 w 2810446"/>
              <a:gd name="connsiteY28831" fmla="*/ 561499 h 1405699"/>
              <a:gd name="connsiteX28832" fmla="*/ 2327339 w 2810446"/>
              <a:gd name="connsiteY28832" fmla="*/ 558356 h 1405699"/>
              <a:gd name="connsiteX28833" fmla="*/ 2324195 w 2810446"/>
              <a:gd name="connsiteY28833" fmla="*/ 561499 h 1405699"/>
              <a:gd name="connsiteX28834" fmla="*/ 2327339 w 2810446"/>
              <a:gd name="connsiteY28834" fmla="*/ 564642 h 1405699"/>
              <a:gd name="connsiteX28835" fmla="*/ 2335340 w 2810446"/>
              <a:gd name="connsiteY28835" fmla="*/ 630269 h 1405699"/>
              <a:gd name="connsiteX28836" fmla="*/ 2338483 w 2810446"/>
              <a:gd name="connsiteY28836" fmla="*/ 627126 h 1405699"/>
              <a:gd name="connsiteX28837" fmla="*/ 2335340 w 2810446"/>
              <a:gd name="connsiteY28837" fmla="*/ 623983 h 1405699"/>
              <a:gd name="connsiteX28838" fmla="*/ 2332196 w 2810446"/>
              <a:gd name="connsiteY28838" fmla="*/ 627126 h 1405699"/>
              <a:gd name="connsiteX28839" fmla="*/ 2335340 w 2810446"/>
              <a:gd name="connsiteY28839" fmla="*/ 630269 h 1405699"/>
              <a:gd name="connsiteX28840" fmla="*/ 2336387 w 2810446"/>
              <a:gd name="connsiteY28840" fmla="*/ 643509 h 1405699"/>
              <a:gd name="connsiteX28841" fmla="*/ 2339531 w 2810446"/>
              <a:gd name="connsiteY28841" fmla="*/ 640366 h 1405699"/>
              <a:gd name="connsiteX28842" fmla="*/ 2336387 w 2810446"/>
              <a:gd name="connsiteY28842" fmla="*/ 637223 h 1405699"/>
              <a:gd name="connsiteX28843" fmla="*/ 2333244 w 2810446"/>
              <a:gd name="connsiteY28843" fmla="*/ 640366 h 1405699"/>
              <a:gd name="connsiteX28844" fmla="*/ 2336387 w 2810446"/>
              <a:gd name="connsiteY28844" fmla="*/ 643509 h 1405699"/>
              <a:gd name="connsiteX28845" fmla="*/ 2337245 w 2810446"/>
              <a:gd name="connsiteY28845" fmla="*/ 656749 h 1405699"/>
              <a:gd name="connsiteX28846" fmla="*/ 2340388 w 2810446"/>
              <a:gd name="connsiteY28846" fmla="*/ 653606 h 1405699"/>
              <a:gd name="connsiteX28847" fmla="*/ 2337245 w 2810446"/>
              <a:gd name="connsiteY28847" fmla="*/ 650462 h 1405699"/>
              <a:gd name="connsiteX28848" fmla="*/ 2334101 w 2810446"/>
              <a:gd name="connsiteY28848" fmla="*/ 653606 h 1405699"/>
              <a:gd name="connsiteX28849" fmla="*/ 2337245 w 2810446"/>
              <a:gd name="connsiteY28849" fmla="*/ 656749 h 1405699"/>
              <a:gd name="connsiteX28850" fmla="*/ 2332673 w 2810446"/>
              <a:gd name="connsiteY28850" fmla="*/ 906590 h 1405699"/>
              <a:gd name="connsiteX28851" fmla="*/ 2335816 w 2810446"/>
              <a:gd name="connsiteY28851" fmla="*/ 903446 h 1405699"/>
              <a:gd name="connsiteX28852" fmla="*/ 2332673 w 2810446"/>
              <a:gd name="connsiteY28852" fmla="*/ 900303 h 1405699"/>
              <a:gd name="connsiteX28853" fmla="*/ 2329529 w 2810446"/>
              <a:gd name="connsiteY28853" fmla="*/ 903446 h 1405699"/>
              <a:gd name="connsiteX28854" fmla="*/ 2332673 w 2810446"/>
              <a:gd name="connsiteY28854" fmla="*/ 906590 h 1405699"/>
              <a:gd name="connsiteX28855" fmla="*/ 2329815 w 2810446"/>
              <a:gd name="connsiteY28855" fmla="*/ 919448 h 1405699"/>
              <a:gd name="connsiteX28856" fmla="*/ 2332958 w 2810446"/>
              <a:gd name="connsiteY28856" fmla="*/ 916305 h 1405699"/>
              <a:gd name="connsiteX28857" fmla="*/ 2329815 w 2810446"/>
              <a:gd name="connsiteY28857" fmla="*/ 913162 h 1405699"/>
              <a:gd name="connsiteX28858" fmla="*/ 2326672 w 2810446"/>
              <a:gd name="connsiteY28858" fmla="*/ 916305 h 1405699"/>
              <a:gd name="connsiteX28859" fmla="*/ 2329815 w 2810446"/>
              <a:gd name="connsiteY28859" fmla="*/ 919448 h 1405699"/>
              <a:gd name="connsiteX28860" fmla="*/ 2323624 w 2810446"/>
              <a:gd name="connsiteY28860" fmla="*/ 945166 h 1405699"/>
              <a:gd name="connsiteX28861" fmla="*/ 2326767 w 2810446"/>
              <a:gd name="connsiteY28861" fmla="*/ 942023 h 1405699"/>
              <a:gd name="connsiteX28862" fmla="*/ 2323624 w 2810446"/>
              <a:gd name="connsiteY28862" fmla="*/ 938879 h 1405699"/>
              <a:gd name="connsiteX28863" fmla="*/ 2320481 w 2810446"/>
              <a:gd name="connsiteY28863" fmla="*/ 942023 h 1405699"/>
              <a:gd name="connsiteX28864" fmla="*/ 2323624 w 2810446"/>
              <a:gd name="connsiteY28864" fmla="*/ 945166 h 1405699"/>
              <a:gd name="connsiteX28865" fmla="*/ 2304860 w 2810446"/>
              <a:gd name="connsiteY28865" fmla="*/ 1008602 h 1405699"/>
              <a:gd name="connsiteX28866" fmla="*/ 2308003 w 2810446"/>
              <a:gd name="connsiteY28866" fmla="*/ 1005459 h 1405699"/>
              <a:gd name="connsiteX28867" fmla="*/ 2304860 w 2810446"/>
              <a:gd name="connsiteY28867" fmla="*/ 1002316 h 1405699"/>
              <a:gd name="connsiteX28868" fmla="*/ 2301716 w 2810446"/>
              <a:gd name="connsiteY28868" fmla="*/ 1005459 h 1405699"/>
              <a:gd name="connsiteX28869" fmla="*/ 2304860 w 2810446"/>
              <a:gd name="connsiteY28869" fmla="*/ 1008602 h 1405699"/>
              <a:gd name="connsiteX28870" fmla="*/ 2300573 w 2810446"/>
              <a:gd name="connsiteY28870" fmla="*/ 1021080 h 1405699"/>
              <a:gd name="connsiteX28871" fmla="*/ 2303717 w 2810446"/>
              <a:gd name="connsiteY28871" fmla="*/ 1017937 h 1405699"/>
              <a:gd name="connsiteX28872" fmla="*/ 2300573 w 2810446"/>
              <a:gd name="connsiteY28872" fmla="*/ 1014794 h 1405699"/>
              <a:gd name="connsiteX28873" fmla="*/ 2297430 w 2810446"/>
              <a:gd name="connsiteY28873" fmla="*/ 1017937 h 1405699"/>
              <a:gd name="connsiteX28874" fmla="*/ 2300573 w 2810446"/>
              <a:gd name="connsiteY28874" fmla="*/ 1021080 h 1405699"/>
              <a:gd name="connsiteX28875" fmla="*/ 2296097 w 2810446"/>
              <a:gd name="connsiteY28875" fmla="*/ 1033558 h 1405699"/>
              <a:gd name="connsiteX28876" fmla="*/ 2299240 w 2810446"/>
              <a:gd name="connsiteY28876" fmla="*/ 1030415 h 1405699"/>
              <a:gd name="connsiteX28877" fmla="*/ 2296097 w 2810446"/>
              <a:gd name="connsiteY28877" fmla="*/ 1027271 h 1405699"/>
              <a:gd name="connsiteX28878" fmla="*/ 2292953 w 2810446"/>
              <a:gd name="connsiteY28878" fmla="*/ 1030415 h 1405699"/>
              <a:gd name="connsiteX28879" fmla="*/ 2296097 w 2810446"/>
              <a:gd name="connsiteY28879" fmla="*/ 1033558 h 1405699"/>
              <a:gd name="connsiteX28880" fmla="*/ 2291429 w 2810446"/>
              <a:gd name="connsiteY28880" fmla="*/ 1045940 h 1405699"/>
              <a:gd name="connsiteX28881" fmla="*/ 2294573 w 2810446"/>
              <a:gd name="connsiteY28881" fmla="*/ 1042797 h 1405699"/>
              <a:gd name="connsiteX28882" fmla="*/ 2291429 w 2810446"/>
              <a:gd name="connsiteY28882" fmla="*/ 1039654 h 1405699"/>
              <a:gd name="connsiteX28883" fmla="*/ 2288286 w 2810446"/>
              <a:gd name="connsiteY28883" fmla="*/ 1042797 h 1405699"/>
              <a:gd name="connsiteX28884" fmla="*/ 2291429 w 2810446"/>
              <a:gd name="connsiteY28884" fmla="*/ 1045940 h 1405699"/>
              <a:gd name="connsiteX28885" fmla="*/ 2286667 w 2810446"/>
              <a:gd name="connsiteY28885" fmla="*/ 1058323 h 1405699"/>
              <a:gd name="connsiteX28886" fmla="*/ 2289810 w 2810446"/>
              <a:gd name="connsiteY28886" fmla="*/ 1055180 h 1405699"/>
              <a:gd name="connsiteX28887" fmla="*/ 2286667 w 2810446"/>
              <a:gd name="connsiteY28887" fmla="*/ 1052036 h 1405699"/>
              <a:gd name="connsiteX28888" fmla="*/ 2283524 w 2810446"/>
              <a:gd name="connsiteY28888" fmla="*/ 1055180 h 1405699"/>
              <a:gd name="connsiteX28889" fmla="*/ 2286667 w 2810446"/>
              <a:gd name="connsiteY28889" fmla="*/ 1058323 h 1405699"/>
              <a:gd name="connsiteX28890" fmla="*/ 2281714 w 2810446"/>
              <a:gd name="connsiteY28890" fmla="*/ 1070515 h 1405699"/>
              <a:gd name="connsiteX28891" fmla="*/ 2284857 w 2810446"/>
              <a:gd name="connsiteY28891" fmla="*/ 1067372 h 1405699"/>
              <a:gd name="connsiteX28892" fmla="*/ 2281714 w 2810446"/>
              <a:gd name="connsiteY28892" fmla="*/ 1064228 h 1405699"/>
              <a:gd name="connsiteX28893" fmla="*/ 2278571 w 2810446"/>
              <a:gd name="connsiteY28893" fmla="*/ 1067372 h 1405699"/>
              <a:gd name="connsiteX28894" fmla="*/ 2281714 w 2810446"/>
              <a:gd name="connsiteY28894" fmla="*/ 1070515 h 1405699"/>
              <a:gd name="connsiteX28895" fmla="*/ 2276570 w 2810446"/>
              <a:gd name="connsiteY28895" fmla="*/ 1082707 h 1405699"/>
              <a:gd name="connsiteX28896" fmla="*/ 2279714 w 2810446"/>
              <a:gd name="connsiteY28896" fmla="*/ 1079564 h 1405699"/>
              <a:gd name="connsiteX28897" fmla="*/ 2276570 w 2810446"/>
              <a:gd name="connsiteY28897" fmla="*/ 1076420 h 1405699"/>
              <a:gd name="connsiteX28898" fmla="*/ 2273427 w 2810446"/>
              <a:gd name="connsiteY28898" fmla="*/ 1079564 h 1405699"/>
              <a:gd name="connsiteX28899" fmla="*/ 2276570 w 2810446"/>
              <a:gd name="connsiteY28899" fmla="*/ 1082707 h 1405699"/>
              <a:gd name="connsiteX28900" fmla="*/ 2271236 w 2810446"/>
              <a:gd name="connsiteY28900" fmla="*/ 1094804 h 1405699"/>
              <a:gd name="connsiteX28901" fmla="*/ 2274380 w 2810446"/>
              <a:gd name="connsiteY28901" fmla="*/ 1091660 h 1405699"/>
              <a:gd name="connsiteX28902" fmla="*/ 2271236 w 2810446"/>
              <a:gd name="connsiteY28902" fmla="*/ 1088517 h 1405699"/>
              <a:gd name="connsiteX28903" fmla="*/ 2268093 w 2810446"/>
              <a:gd name="connsiteY28903" fmla="*/ 1091660 h 1405699"/>
              <a:gd name="connsiteX28904" fmla="*/ 2271236 w 2810446"/>
              <a:gd name="connsiteY28904" fmla="*/ 1094804 h 1405699"/>
              <a:gd name="connsiteX28905" fmla="*/ 2265712 w 2810446"/>
              <a:gd name="connsiteY28905" fmla="*/ 1106900 h 1405699"/>
              <a:gd name="connsiteX28906" fmla="*/ 2268855 w 2810446"/>
              <a:gd name="connsiteY28906" fmla="*/ 1103757 h 1405699"/>
              <a:gd name="connsiteX28907" fmla="*/ 2265712 w 2810446"/>
              <a:gd name="connsiteY28907" fmla="*/ 1100614 h 1405699"/>
              <a:gd name="connsiteX28908" fmla="*/ 2262569 w 2810446"/>
              <a:gd name="connsiteY28908" fmla="*/ 1103757 h 1405699"/>
              <a:gd name="connsiteX28909" fmla="*/ 2265712 w 2810446"/>
              <a:gd name="connsiteY28909" fmla="*/ 1106900 h 1405699"/>
              <a:gd name="connsiteX28910" fmla="*/ 2260092 w 2810446"/>
              <a:gd name="connsiteY28910" fmla="*/ 1118807 h 1405699"/>
              <a:gd name="connsiteX28911" fmla="*/ 2263235 w 2810446"/>
              <a:gd name="connsiteY28911" fmla="*/ 1115663 h 1405699"/>
              <a:gd name="connsiteX28912" fmla="*/ 2260092 w 2810446"/>
              <a:gd name="connsiteY28912" fmla="*/ 1112520 h 1405699"/>
              <a:gd name="connsiteX28913" fmla="*/ 2256949 w 2810446"/>
              <a:gd name="connsiteY28913" fmla="*/ 1115663 h 1405699"/>
              <a:gd name="connsiteX28914" fmla="*/ 2260092 w 2810446"/>
              <a:gd name="connsiteY28914" fmla="*/ 1118807 h 1405699"/>
              <a:gd name="connsiteX28915" fmla="*/ 2254282 w 2810446"/>
              <a:gd name="connsiteY28915" fmla="*/ 1130713 h 1405699"/>
              <a:gd name="connsiteX28916" fmla="*/ 2257425 w 2810446"/>
              <a:gd name="connsiteY28916" fmla="*/ 1127570 h 1405699"/>
              <a:gd name="connsiteX28917" fmla="*/ 2254282 w 2810446"/>
              <a:gd name="connsiteY28917" fmla="*/ 1124426 h 1405699"/>
              <a:gd name="connsiteX28918" fmla="*/ 2251139 w 2810446"/>
              <a:gd name="connsiteY28918" fmla="*/ 1127570 h 1405699"/>
              <a:gd name="connsiteX28919" fmla="*/ 2254282 w 2810446"/>
              <a:gd name="connsiteY28919" fmla="*/ 1130713 h 1405699"/>
              <a:gd name="connsiteX28920" fmla="*/ 2248281 w 2810446"/>
              <a:gd name="connsiteY28920" fmla="*/ 1142524 h 1405699"/>
              <a:gd name="connsiteX28921" fmla="*/ 2251424 w 2810446"/>
              <a:gd name="connsiteY28921" fmla="*/ 1139381 h 1405699"/>
              <a:gd name="connsiteX28922" fmla="*/ 2248281 w 2810446"/>
              <a:gd name="connsiteY28922" fmla="*/ 1136237 h 1405699"/>
              <a:gd name="connsiteX28923" fmla="*/ 2245138 w 2810446"/>
              <a:gd name="connsiteY28923" fmla="*/ 1139381 h 1405699"/>
              <a:gd name="connsiteX28924" fmla="*/ 2248281 w 2810446"/>
              <a:gd name="connsiteY28924" fmla="*/ 1142524 h 1405699"/>
              <a:gd name="connsiteX28925" fmla="*/ 2242090 w 2810446"/>
              <a:gd name="connsiteY28925" fmla="*/ 1154240 h 1405699"/>
              <a:gd name="connsiteX28926" fmla="*/ 2245233 w 2810446"/>
              <a:gd name="connsiteY28926" fmla="*/ 1151096 h 1405699"/>
              <a:gd name="connsiteX28927" fmla="*/ 2242090 w 2810446"/>
              <a:gd name="connsiteY28927" fmla="*/ 1147953 h 1405699"/>
              <a:gd name="connsiteX28928" fmla="*/ 2238947 w 2810446"/>
              <a:gd name="connsiteY28928" fmla="*/ 1151096 h 1405699"/>
              <a:gd name="connsiteX28929" fmla="*/ 2242090 w 2810446"/>
              <a:gd name="connsiteY28929" fmla="*/ 1154240 h 1405699"/>
              <a:gd name="connsiteX28930" fmla="*/ 2235803 w 2810446"/>
              <a:gd name="connsiteY28930" fmla="*/ 1165860 h 1405699"/>
              <a:gd name="connsiteX28931" fmla="*/ 2238947 w 2810446"/>
              <a:gd name="connsiteY28931" fmla="*/ 1162717 h 1405699"/>
              <a:gd name="connsiteX28932" fmla="*/ 2235803 w 2810446"/>
              <a:gd name="connsiteY28932" fmla="*/ 1159574 h 1405699"/>
              <a:gd name="connsiteX28933" fmla="*/ 2232660 w 2810446"/>
              <a:gd name="connsiteY28933" fmla="*/ 1162717 h 1405699"/>
              <a:gd name="connsiteX28934" fmla="*/ 2235803 w 2810446"/>
              <a:gd name="connsiteY28934" fmla="*/ 1165860 h 1405699"/>
              <a:gd name="connsiteX28935" fmla="*/ 2229326 w 2810446"/>
              <a:gd name="connsiteY28935" fmla="*/ 1177385 h 1405699"/>
              <a:gd name="connsiteX28936" fmla="*/ 2232470 w 2810446"/>
              <a:gd name="connsiteY28936" fmla="*/ 1174242 h 1405699"/>
              <a:gd name="connsiteX28937" fmla="*/ 2229326 w 2810446"/>
              <a:gd name="connsiteY28937" fmla="*/ 1171099 h 1405699"/>
              <a:gd name="connsiteX28938" fmla="*/ 2226183 w 2810446"/>
              <a:gd name="connsiteY28938" fmla="*/ 1174242 h 1405699"/>
              <a:gd name="connsiteX28939" fmla="*/ 2229326 w 2810446"/>
              <a:gd name="connsiteY28939" fmla="*/ 1177385 h 1405699"/>
              <a:gd name="connsiteX28940" fmla="*/ 2222659 w 2810446"/>
              <a:gd name="connsiteY28940" fmla="*/ 1188815 h 1405699"/>
              <a:gd name="connsiteX28941" fmla="*/ 2225802 w 2810446"/>
              <a:gd name="connsiteY28941" fmla="*/ 1185672 h 1405699"/>
              <a:gd name="connsiteX28942" fmla="*/ 2222659 w 2810446"/>
              <a:gd name="connsiteY28942" fmla="*/ 1182529 h 1405699"/>
              <a:gd name="connsiteX28943" fmla="*/ 2219516 w 2810446"/>
              <a:gd name="connsiteY28943" fmla="*/ 1185672 h 1405699"/>
              <a:gd name="connsiteX28944" fmla="*/ 2222659 w 2810446"/>
              <a:gd name="connsiteY28944" fmla="*/ 1188815 h 1405699"/>
              <a:gd name="connsiteX28945" fmla="*/ 772001 w 2810446"/>
              <a:gd name="connsiteY28945" fmla="*/ 1403985 h 1405699"/>
              <a:gd name="connsiteX28946" fmla="*/ 775145 w 2810446"/>
              <a:gd name="connsiteY28946" fmla="*/ 1400842 h 1405699"/>
              <a:gd name="connsiteX28947" fmla="*/ 772001 w 2810446"/>
              <a:gd name="connsiteY28947" fmla="*/ 1397699 h 1405699"/>
              <a:gd name="connsiteX28948" fmla="*/ 768858 w 2810446"/>
              <a:gd name="connsiteY28948" fmla="*/ 1400842 h 1405699"/>
              <a:gd name="connsiteX28949" fmla="*/ 772001 w 2810446"/>
              <a:gd name="connsiteY28949" fmla="*/ 1403985 h 1405699"/>
              <a:gd name="connsiteX28950" fmla="*/ 752761 w 2810446"/>
              <a:gd name="connsiteY28950" fmla="*/ 1385792 h 1405699"/>
              <a:gd name="connsiteX28951" fmla="*/ 755904 w 2810446"/>
              <a:gd name="connsiteY28951" fmla="*/ 1382649 h 1405699"/>
              <a:gd name="connsiteX28952" fmla="*/ 752761 w 2810446"/>
              <a:gd name="connsiteY28952" fmla="*/ 1379506 h 1405699"/>
              <a:gd name="connsiteX28953" fmla="*/ 749618 w 2810446"/>
              <a:gd name="connsiteY28953" fmla="*/ 1382649 h 1405699"/>
              <a:gd name="connsiteX28954" fmla="*/ 752761 w 2810446"/>
              <a:gd name="connsiteY28954" fmla="*/ 1385792 h 1405699"/>
              <a:gd name="connsiteX28955" fmla="*/ 743331 w 2810446"/>
              <a:gd name="connsiteY28955" fmla="*/ 1376553 h 1405699"/>
              <a:gd name="connsiteX28956" fmla="*/ 746474 w 2810446"/>
              <a:gd name="connsiteY28956" fmla="*/ 1373410 h 1405699"/>
              <a:gd name="connsiteX28957" fmla="*/ 743331 w 2810446"/>
              <a:gd name="connsiteY28957" fmla="*/ 1370267 h 1405699"/>
              <a:gd name="connsiteX28958" fmla="*/ 740188 w 2810446"/>
              <a:gd name="connsiteY28958" fmla="*/ 1373410 h 1405699"/>
              <a:gd name="connsiteX28959" fmla="*/ 743331 w 2810446"/>
              <a:gd name="connsiteY28959" fmla="*/ 1376553 h 1405699"/>
              <a:gd name="connsiteX28960" fmla="*/ 467201 w 2810446"/>
              <a:gd name="connsiteY28960" fmla="*/ 722852 h 1405699"/>
              <a:gd name="connsiteX28961" fmla="*/ 470345 w 2810446"/>
              <a:gd name="connsiteY28961" fmla="*/ 719709 h 1405699"/>
              <a:gd name="connsiteX28962" fmla="*/ 467201 w 2810446"/>
              <a:gd name="connsiteY28962" fmla="*/ 716566 h 1405699"/>
              <a:gd name="connsiteX28963" fmla="*/ 464058 w 2810446"/>
              <a:gd name="connsiteY28963" fmla="*/ 719709 h 1405699"/>
              <a:gd name="connsiteX28964" fmla="*/ 467201 w 2810446"/>
              <a:gd name="connsiteY28964" fmla="*/ 722852 h 1405699"/>
              <a:gd name="connsiteX28965" fmla="*/ 467106 w 2810446"/>
              <a:gd name="connsiteY28965" fmla="*/ 709613 h 1405699"/>
              <a:gd name="connsiteX28966" fmla="*/ 470249 w 2810446"/>
              <a:gd name="connsiteY28966" fmla="*/ 706469 h 1405699"/>
              <a:gd name="connsiteX28967" fmla="*/ 467106 w 2810446"/>
              <a:gd name="connsiteY28967" fmla="*/ 703326 h 1405699"/>
              <a:gd name="connsiteX28968" fmla="*/ 463963 w 2810446"/>
              <a:gd name="connsiteY28968" fmla="*/ 706469 h 1405699"/>
              <a:gd name="connsiteX28969" fmla="*/ 467106 w 2810446"/>
              <a:gd name="connsiteY28969" fmla="*/ 709613 h 1405699"/>
              <a:gd name="connsiteX28970" fmla="*/ 467201 w 2810446"/>
              <a:gd name="connsiteY28970" fmla="*/ 696373 h 1405699"/>
              <a:gd name="connsiteX28971" fmla="*/ 470345 w 2810446"/>
              <a:gd name="connsiteY28971" fmla="*/ 693230 h 1405699"/>
              <a:gd name="connsiteX28972" fmla="*/ 467201 w 2810446"/>
              <a:gd name="connsiteY28972" fmla="*/ 690086 h 1405699"/>
              <a:gd name="connsiteX28973" fmla="*/ 464058 w 2810446"/>
              <a:gd name="connsiteY28973" fmla="*/ 693230 h 1405699"/>
              <a:gd name="connsiteX28974" fmla="*/ 467201 w 2810446"/>
              <a:gd name="connsiteY28974" fmla="*/ 696373 h 1405699"/>
              <a:gd name="connsiteX28975" fmla="*/ 467487 w 2810446"/>
              <a:gd name="connsiteY28975" fmla="*/ 683133 h 1405699"/>
              <a:gd name="connsiteX28976" fmla="*/ 470630 w 2810446"/>
              <a:gd name="connsiteY28976" fmla="*/ 679990 h 1405699"/>
              <a:gd name="connsiteX28977" fmla="*/ 467487 w 2810446"/>
              <a:gd name="connsiteY28977" fmla="*/ 676847 h 1405699"/>
              <a:gd name="connsiteX28978" fmla="*/ 464344 w 2810446"/>
              <a:gd name="connsiteY28978" fmla="*/ 679990 h 1405699"/>
              <a:gd name="connsiteX28979" fmla="*/ 467487 w 2810446"/>
              <a:gd name="connsiteY28979" fmla="*/ 683133 h 1405699"/>
              <a:gd name="connsiteX28980" fmla="*/ 467963 w 2810446"/>
              <a:gd name="connsiteY28980" fmla="*/ 669893 h 1405699"/>
              <a:gd name="connsiteX28981" fmla="*/ 471107 w 2810446"/>
              <a:gd name="connsiteY28981" fmla="*/ 666750 h 1405699"/>
              <a:gd name="connsiteX28982" fmla="*/ 467963 w 2810446"/>
              <a:gd name="connsiteY28982" fmla="*/ 663607 h 1405699"/>
              <a:gd name="connsiteX28983" fmla="*/ 464820 w 2810446"/>
              <a:gd name="connsiteY28983" fmla="*/ 666750 h 1405699"/>
              <a:gd name="connsiteX28984" fmla="*/ 467963 w 2810446"/>
              <a:gd name="connsiteY28984" fmla="*/ 669893 h 1405699"/>
              <a:gd name="connsiteX28985" fmla="*/ 468535 w 2810446"/>
              <a:gd name="connsiteY28985" fmla="*/ 656654 h 1405699"/>
              <a:gd name="connsiteX28986" fmla="*/ 471678 w 2810446"/>
              <a:gd name="connsiteY28986" fmla="*/ 653510 h 1405699"/>
              <a:gd name="connsiteX28987" fmla="*/ 468535 w 2810446"/>
              <a:gd name="connsiteY28987" fmla="*/ 650367 h 1405699"/>
              <a:gd name="connsiteX28988" fmla="*/ 465392 w 2810446"/>
              <a:gd name="connsiteY28988" fmla="*/ 653510 h 1405699"/>
              <a:gd name="connsiteX28989" fmla="*/ 468535 w 2810446"/>
              <a:gd name="connsiteY28989" fmla="*/ 656654 h 1405699"/>
              <a:gd name="connsiteX28990" fmla="*/ 469392 w 2810446"/>
              <a:gd name="connsiteY28990" fmla="*/ 643509 h 1405699"/>
              <a:gd name="connsiteX28991" fmla="*/ 472535 w 2810446"/>
              <a:gd name="connsiteY28991" fmla="*/ 640366 h 1405699"/>
              <a:gd name="connsiteX28992" fmla="*/ 469392 w 2810446"/>
              <a:gd name="connsiteY28992" fmla="*/ 637223 h 1405699"/>
              <a:gd name="connsiteX28993" fmla="*/ 466249 w 2810446"/>
              <a:gd name="connsiteY28993" fmla="*/ 640366 h 1405699"/>
              <a:gd name="connsiteX28994" fmla="*/ 469392 w 2810446"/>
              <a:gd name="connsiteY28994" fmla="*/ 643509 h 1405699"/>
              <a:gd name="connsiteX28995" fmla="*/ 470440 w 2810446"/>
              <a:gd name="connsiteY28995" fmla="*/ 630269 h 1405699"/>
              <a:gd name="connsiteX28996" fmla="*/ 473583 w 2810446"/>
              <a:gd name="connsiteY28996" fmla="*/ 627126 h 1405699"/>
              <a:gd name="connsiteX28997" fmla="*/ 470440 w 2810446"/>
              <a:gd name="connsiteY28997" fmla="*/ 623983 h 1405699"/>
              <a:gd name="connsiteX28998" fmla="*/ 467297 w 2810446"/>
              <a:gd name="connsiteY28998" fmla="*/ 627126 h 1405699"/>
              <a:gd name="connsiteX28999" fmla="*/ 470440 w 2810446"/>
              <a:gd name="connsiteY28999" fmla="*/ 630269 h 1405699"/>
              <a:gd name="connsiteX29000" fmla="*/ 471583 w 2810446"/>
              <a:gd name="connsiteY29000" fmla="*/ 617125 h 1405699"/>
              <a:gd name="connsiteX29001" fmla="*/ 474726 w 2810446"/>
              <a:gd name="connsiteY29001" fmla="*/ 613982 h 1405699"/>
              <a:gd name="connsiteX29002" fmla="*/ 471583 w 2810446"/>
              <a:gd name="connsiteY29002" fmla="*/ 610838 h 1405699"/>
              <a:gd name="connsiteX29003" fmla="*/ 468440 w 2810446"/>
              <a:gd name="connsiteY29003" fmla="*/ 613982 h 1405699"/>
              <a:gd name="connsiteX29004" fmla="*/ 471583 w 2810446"/>
              <a:gd name="connsiteY29004" fmla="*/ 617125 h 1405699"/>
              <a:gd name="connsiteX29005" fmla="*/ 473012 w 2810446"/>
              <a:gd name="connsiteY29005" fmla="*/ 603980 h 1405699"/>
              <a:gd name="connsiteX29006" fmla="*/ 476155 w 2810446"/>
              <a:gd name="connsiteY29006" fmla="*/ 600837 h 1405699"/>
              <a:gd name="connsiteX29007" fmla="*/ 473012 w 2810446"/>
              <a:gd name="connsiteY29007" fmla="*/ 597694 h 1405699"/>
              <a:gd name="connsiteX29008" fmla="*/ 469868 w 2810446"/>
              <a:gd name="connsiteY29008" fmla="*/ 600837 h 1405699"/>
              <a:gd name="connsiteX29009" fmla="*/ 473012 w 2810446"/>
              <a:gd name="connsiteY29009" fmla="*/ 603980 h 1405699"/>
              <a:gd name="connsiteX29010" fmla="*/ 474631 w 2810446"/>
              <a:gd name="connsiteY29010" fmla="*/ 590836 h 1405699"/>
              <a:gd name="connsiteX29011" fmla="*/ 477774 w 2810446"/>
              <a:gd name="connsiteY29011" fmla="*/ 587693 h 1405699"/>
              <a:gd name="connsiteX29012" fmla="*/ 474631 w 2810446"/>
              <a:gd name="connsiteY29012" fmla="*/ 584549 h 1405699"/>
              <a:gd name="connsiteX29013" fmla="*/ 471488 w 2810446"/>
              <a:gd name="connsiteY29013" fmla="*/ 587693 h 1405699"/>
              <a:gd name="connsiteX29014" fmla="*/ 474631 w 2810446"/>
              <a:gd name="connsiteY29014" fmla="*/ 590836 h 1405699"/>
              <a:gd name="connsiteX29015" fmla="*/ 476345 w 2810446"/>
              <a:gd name="connsiteY29015" fmla="*/ 577691 h 1405699"/>
              <a:gd name="connsiteX29016" fmla="*/ 479489 w 2810446"/>
              <a:gd name="connsiteY29016" fmla="*/ 574548 h 1405699"/>
              <a:gd name="connsiteX29017" fmla="*/ 476345 w 2810446"/>
              <a:gd name="connsiteY29017" fmla="*/ 571405 h 1405699"/>
              <a:gd name="connsiteX29018" fmla="*/ 473202 w 2810446"/>
              <a:gd name="connsiteY29018" fmla="*/ 574548 h 1405699"/>
              <a:gd name="connsiteX29019" fmla="*/ 476345 w 2810446"/>
              <a:gd name="connsiteY29019" fmla="*/ 577691 h 1405699"/>
              <a:gd name="connsiteX29020" fmla="*/ 478250 w 2810446"/>
              <a:gd name="connsiteY29020" fmla="*/ 564642 h 1405699"/>
              <a:gd name="connsiteX29021" fmla="*/ 481394 w 2810446"/>
              <a:gd name="connsiteY29021" fmla="*/ 561499 h 1405699"/>
              <a:gd name="connsiteX29022" fmla="*/ 478250 w 2810446"/>
              <a:gd name="connsiteY29022" fmla="*/ 558356 h 1405699"/>
              <a:gd name="connsiteX29023" fmla="*/ 475107 w 2810446"/>
              <a:gd name="connsiteY29023" fmla="*/ 561499 h 1405699"/>
              <a:gd name="connsiteX29024" fmla="*/ 478250 w 2810446"/>
              <a:gd name="connsiteY29024" fmla="*/ 564642 h 1405699"/>
              <a:gd name="connsiteX29025" fmla="*/ 480441 w 2810446"/>
              <a:gd name="connsiteY29025" fmla="*/ 551593 h 1405699"/>
              <a:gd name="connsiteX29026" fmla="*/ 483584 w 2810446"/>
              <a:gd name="connsiteY29026" fmla="*/ 548450 h 1405699"/>
              <a:gd name="connsiteX29027" fmla="*/ 480441 w 2810446"/>
              <a:gd name="connsiteY29027" fmla="*/ 545306 h 1405699"/>
              <a:gd name="connsiteX29028" fmla="*/ 477298 w 2810446"/>
              <a:gd name="connsiteY29028" fmla="*/ 548450 h 1405699"/>
              <a:gd name="connsiteX29029" fmla="*/ 480441 w 2810446"/>
              <a:gd name="connsiteY29029" fmla="*/ 551593 h 1405699"/>
              <a:gd name="connsiteX29030" fmla="*/ 482727 w 2810446"/>
              <a:gd name="connsiteY29030" fmla="*/ 538544 h 1405699"/>
              <a:gd name="connsiteX29031" fmla="*/ 485870 w 2810446"/>
              <a:gd name="connsiteY29031" fmla="*/ 535400 h 1405699"/>
              <a:gd name="connsiteX29032" fmla="*/ 482727 w 2810446"/>
              <a:gd name="connsiteY29032" fmla="*/ 532257 h 1405699"/>
              <a:gd name="connsiteX29033" fmla="*/ 479584 w 2810446"/>
              <a:gd name="connsiteY29033" fmla="*/ 535400 h 1405699"/>
              <a:gd name="connsiteX29034" fmla="*/ 482727 w 2810446"/>
              <a:gd name="connsiteY29034" fmla="*/ 538544 h 1405699"/>
              <a:gd name="connsiteX29035" fmla="*/ 485204 w 2810446"/>
              <a:gd name="connsiteY29035" fmla="*/ 525590 h 1405699"/>
              <a:gd name="connsiteX29036" fmla="*/ 488347 w 2810446"/>
              <a:gd name="connsiteY29036" fmla="*/ 522446 h 1405699"/>
              <a:gd name="connsiteX29037" fmla="*/ 485204 w 2810446"/>
              <a:gd name="connsiteY29037" fmla="*/ 519303 h 1405699"/>
              <a:gd name="connsiteX29038" fmla="*/ 482060 w 2810446"/>
              <a:gd name="connsiteY29038" fmla="*/ 522446 h 1405699"/>
              <a:gd name="connsiteX29039" fmla="*/ 485204 w 2810446"/>
              <a:gd name="connsiteY29039" fmla="*/ 525590 h 1405699"/>
              <a:gd name="connsiteX29040" fmla="*/ 487871 w 2810446"/>
              <a:gd name="connsiteY29040" fmla="*/ 512636 h 1405699"/>
              <a:gd name="connsiteX29041" fmla="*/ 491014 w 2810446"/>
              <a:gd name="connsiteY29041" fmla="*/ 509492 h 1405699"/>
              <a:gd name="connsiteX29042" fmla="*/ 487871 w 2810446"/>
              <a:gd name="connsiteY29042" fmla="*/ 506349 h 1405699"/>
              <a:gd name="connsiteX29043" fmla="*/ 484727 w 2810446"/>
              <a:gd name="connsiteY29043" fmla="*/ 509492 h 1405699"/>
              <a:gd name="connsiteX29044" fmla="*/ 487871 w 2810446"/>
              <a:gd name="connsiteY29044" fmla="*/ 512636 h 1405699"/>
              <a:gd name="connsiteX29045" fmla="*/ 490728 w 2810446"/>
              <a:gd name="connsiteY29045" fmla="*/ 499682 h 1405699"/>
              <a:gd name="connsiteX29046" fmla="*/ 493871 w 2810446"/>
              <a:gd name="connsiteY29046" fmla="*/ 496538 h 1405699"/>
              <a:gd name="connsiteX29047" fmla="*/ 490728 w 2810446"/>
              <a:gd name="connsiteY29047" fmla="*/ 493395 h 1405699"/>
              <a:gd name="connsiteX29048" fmla="*/ 487585 w 2810446"/>
              <a:gd name="connsiteY29048" fmla="*/ 496538 h 1405699"/>
              <a:gd name="connsiteX29049" fmla="*/ 490728 w 2810446"/>
              <a:gd name="connsiteY29049" fmla="*/ 499682 h 1405699"/>
              <a:gd name="connsiteX29050" fmla="*/ 493776 w 2810446"/>
              <a:gd name="connsiteY29050" fmla="*/ 486823 h 1405699"/>
              <a:gd name="connsiteX29051" fmla="*/ 496919 w 2810446"/>
              <a:gd name="connsiteY29051" fmla="*/ 483680 h 1405699"/>
              <a:gd name="connsiteX29052" fmla="*/ 493776 w 2810446"/>
              <a:gd name="connsiteY29052" fmla="*/ 480536 h 1405699"/>
              <a:gd name="connsiteX29053" fmla="*/ 490633 w 2810446"/>
              <a:gd name="connsiteY29053" fmla="*/ 483680 h 1405699"/>
              <a:gd name="connsiteX29054" fmla="*/ 493776 w 2810446"/>
              <a:gd name="connsiteY29054" fmla="*/ 486823 h 1405699"/>
              <a:gd name="connsiteX29055" fmla="*/ 497015 w 2810446"/>
              <a:gd name="connsiteY29055" fmla="*/ 473964 h 1405699"/>
              <a:gd name="connsiteX29056" fmla="*/ 500158 w 2810446"/>
              <a:gd name="connsiteY29056" fmla="*/ 470821 h 1405699"/>
              <a:gd name="connsiteX29057" fmla="*/ 497015 w 2810446"/>
              <a:gd name="connsiteY29057" fmla="*/ 467678 h 1405699"/>
              <a:gd name="connsiteX29058" fmla="*/ 493871 w 2810446"/>
              <a:gd name="connsiteY29058" fmla="*/ 470821 h 1405699"/>
              <a:gd name="connsiteX29059" fmla="*/ 497015 w 2810446"/>
              <a:gd name="connsiteY29059" fmla="*/ 473964 h 1405699"/>
              <a:gd name="connsiteX29060" fmla="*/ 500348 w 2810446"/>
              <a:gd name="connsiteY29060" fmla="*/ 461200 h 1405699"/>
              <a:gd name="connsiteX29061" fmla="*/ 503492 w 2810446"/>
              <a:gd name="connsiteY29061" fmla="*/ 458057 h 1405699"/>
              <a:gd name="connsiteX29062" fmla="*/ 500348 w 2810446"/>
              <a:gd name="connsiteY29062" fmla="*/ 454914 h 1405699"/>
              <a:gd name="connsiteX29063" fmla="*/ 497205 w 2810446"/>
              <a:gd name="connsiteY29063" fmla="*/ 458057 h 1405699"/>
              <a:gd name="connsiteX29064" fmla="*/ 500348 w 2810446"/>
              <a:gd name="connsiteY29064" fmla="*/ 461200 h 1405699"/>
              <a:gd name="connsiteX29065" fmla="*/ 503968 w 2810446"/>
              <a:gd name="connsiteY29065" fmla="*/ 448437 h 1405699"/>
              <a:gd name="connsiteX29066" fmla="*/ 507111 w 2810446"/>
              <a:gd name="connsiteY29066" fmla="*/ 445294 h 1405699"/>
              <a:gd name="connsiteX29067" fmla="*/ 503968 w 2810446"/>
              <a:gd name="connsiteY29067" fmla="*/ 442150 h 1405699"/>
              <a:gd name="connsiteX29068" fmla="*/ 500825 w 2810446"/>
              <a:gd name="connsiteY29068" fmla="*/ 445294 h 1405699"/>
              <a:gd name="connsiteX29069" fmla="*/ 503968 w 2810446"/>
              <a:gd name="connsiteY29069" fmla="*/ 448437 h 1405699"/>
              <a:gd name="connsiteX29070" fmla="*/ 507683 w 2810446"/>
              <a:gd name="connsiteY29070" fmla="*/ 435769 h 1405699"/>
              <a:gd name="connsiteX29071" fmla="*/ 510826 w 2810446"/>
              <a:gd name="connsiteY29071" fmla="*/ 432625 h 1405699"/>
              <a:gd name="connsiteX29072" fmla="*/ 507683 w 2810446"/>
              <a:gd name="connsiteY29072" fmla="*/ 429482 h 1405699"/>
              <a:gd name="connsiteX29073" fmla="*/ 504539 w 2810446"/>
              <a:gd name="connsiteY29073" fmla="*/ 432625 h 1405699"/>
              <a:gd name="connsiteX29074" fmla="*/ 507683 w 2810446"/>
              <a:gd name="connsiteY29074" fmla="*/ 435769 h 1405699"/>
              <a:gd name="connsiteX29075" fmla="*/ 511588 w 2810446"/>
              <a:gd name="connsiteY29075" fmla="*/ 423196 h 1405699"/>
              <a:gd name="connsiteX29076" fmla="*/ 514731 w 2810446"/>
              <a:gd name="connsiteY29076" fmla="*/ 420053 h 1405699"/>
              <a:gd name="connsiteX29077" fmla="*/ 511588 w 2810446"/>
              <a:gd name="connsiteY29077" fmla="*/ 416909 h 1405699"/>
              <a:gd name="connsiteX29078" fmla="*/ 508445 w 2810446"/>
              <a:gd name="connsiteY29078" fmla="*/ 420053 h 1405699"/>
              <a:gd name="connsiteX29079" fmla="*/ 511588 w 2810446"/>
              <a:gd name="connsiteY29079" fmla="*/ 423196 h 1405699"/>
              <a:gd name="connsiteX29080" fmla="*/ 515779 w 2810446"/>
              <a:gd name="connsiteY29080" fmla="*/ 410623 h 1405699"/>
              <a:gd name="connsiteX29081" fmla="*/ 518922 w 2810446"/>
              <a:gd name="connsiteY29081" fmla="*/ 407480 h 1405699"/>
              <a:gd name="connsiteX29082" fmla="*/ 515779 w 2810446"/>
              <a:gd name="connsiteY29082" fmla="*/ 404336 h 1405699"/>
              <a:gd name="connsiteX29083" fmla="*/ 512636 w 2810446"/>
              <a:gd name="connsiteY29083" fmla="*/ 407480 h 1405699"/>
              <a:gd name="connsiteX29084" fmla="*/ 515779 w 2810446"/>
              <a:gd name="connsiteY29084" fmla="*/ 410623 h 1405699"/>
              <a:gd name="connsiteX29085" fmla="*/ 519970 w 2810446"/>
              <a:gd name="connsiteY29085" fmla="*/ 398050 h 1405699"/>
              <a:gd name="connsiteX29086" fmla="*/ 523113 w 2810446"/>
              <a:gd name="connsiteY29086" fmla="*/ 394907 h 1405699"/>
              <a:gd name="connsiteX29087" fmla="*/ 519970 w 2810446"/>
              <a:gd name="connsiteY29087" fmla="*/ 391763 h 1405699"/>
              <a:gd name="connsiteX29088" fmla="*/ 516826 w 2810446"/>
              <a:gd name="connsiteY29088" fmla="*/ 394907 h 1405699"/>
              <a:gd name="connsiteX29089" fmla="*/ 519970 w 2810446"/>
              <a:gd name="connsiteY29089" fmla="*/ 398050 h 1405699"/>
              <a:gd name="connsiteX29090" fmla="*/ 524447 w 2810446"/>
              <a:gd name="connsiteY29090" fmla="*/ 385572 h 1405699"/>
              <a:gd name="connsiteX29091" fmla="*/ 527590 w 2810446"/>
              <a:gd name="connsiteY29091" fmla="*/ 382429 h 1405699"/>
              <a:gd name="connsiteX29092" fmla="*/ 524447 w 2810446"/>
              <a:gd name="connsiteY29092" fmla="*/ 379286 h 1405699"/>
              <a:gd name="connsiteX29093" fmla="*/ 521303 w 2810446"/>
              <a:gd name="connsiteY29093" fmla="*/ 382429 h 1405699"/>
              <a:gd name="connsiteX29094" fmla="*/ 524447 w 2810446"/>
              <a:gd name="connsiteY29094" fmla="*/ 385572 h 1405699"/>
              <a:gd name="connsiteX29095" fmla="*/ 529114 w 2810446"/>
              <a:gd name="connsiteY29095" fmla="*/ 373190 h 1405699"/>
              <a:gd name="connsiteX29096" fmla="*/ 532257 w 2810446"/>
              <a:gd name="connsiteY29096" fmla="*/ 370046 h 1405699"/>
              <a:gd name="connsiteX29097" fmla="*/ 529114 w 2810446"/>
              <a:gd name="connsiteY29097" fmla="*/ 366903 h 1405699"/>
              <a:gd name="connsiteX29098" fmla="*/ 525971 w 2810446"/>
              <a:gd name="connsiteY29098" fmla="*/ 370046 h 1405699"/>
              <a:gd name="connsiteX29099" fmla="*/ 529114 w 2810446"/>
              <a:gd name="connsiteY29099" fmla="*/ 373190 h 1405699"/>
              <a:gd name="connsiteX29100" fmla="*/ 533876 w 2810446"/>
              <a:gd name="connsiteY29100" fmla="*/ 360902 h 1405699"/>
              <a:gd name="connsiteX29101" fmla="*/ 537020 w 2810446"/>
              <a:gd name="connsiteY29101" fmla="*/ 357759 h 1405699"/>
              <a:gd name="connsiteX29102" fmla="*/ 533876 w 2810446"/>
              <a:gd name="connsiteY29102" fmla="*/ 354616 h 1405699"/>
              <a:gd name="connsiteX29103" fmla="*/ 530733 w 2810446"/>
              <a:gd name="connsiteY29103" fmla="*/ 357759 h 1405699"/>
              <a:gd name="connsiteX29104" fmla="*/ 533876 w 2810446"/>
              <a:gd name="connsiteY29104" fmla="*/ 360902 h 1405699"/>
              <a:gd name="connsiteX29105" fmla="*/ 538925 w 2810446"/>
              <a:gd name="connsiteY29105" fmla="*/ 348615 h 1405699"/>
              <a:gd name="connsiteX29106" fmla="*/ 542068 w 2810446"/>
              <a:gd name="connsiteY29106" fmla="*/ 345472 h 1405699"/>
              <a:gd name="connsiteX29107" fmla="*/ 538925 w 2810446"/>
              <a:gd name="connsiteY29107" fmla="*/ 342329 h 1405699"/>
              <a:gd name="connsiteX29108" fmla="*/ 535781 w 2810446"/>
              <a:gd name="connsiteY29108" fmla="*/ 345472 h 1405699"/>
              <a:gd name="connsiteX29109" fmla="*/ 538925 w 2810446"/>
              <a:gd name="connsiteY29109" fmla="*/ 348615 h 1405699"/>
              <a:gd name="connsiteX29110" fmla="*/ 544068 w 2810446"/>
              <a:gd name="connsiteY29110" fmla="*/ 336423 h 1405699"/>
              <a:gd name="connsiteX29111" fmla="*/ 547211 w 2810446"/>
              <a:gd name="connsiteY29111" fmla="*/ 333280 h 1405699"/>
              <a:gd name="connsiteX29112" fmla="*/ 544068 w 2810446"/>
              <a:gd name="connsiteY29112" fmla="*/ 330137 h 1405699"/>
              <a:gd name="connsiteX29113" fmla="*/ 540925 w 2810446"/>
              <a:gd name="connsiteY29113" fmla="*/ 333280 h 1405699"/>
              <a:gd name="connsiteX29114" fmla="*/ 544068 w 2810446"/>
              <a:gd name="connsiteY29114" fmla="*/ 336423 h 1405699"/>
              <a:gd name="connsiteX29115" fmla="*/ 549307 w 2810446"/>
              <a:gd name="connsiteY29115" fmla="*/ 324326 h 1405699"/>
              <a:gd name="connsiteX29116" fmla="*/ 552450 w 2810446"/>
              <a:gd name="connsiteY29116" fmla="*/ 321183 h 1405699"/>
              <a:gd name="connsiteX29117" fmla="*/ 549307 w 2810446"/>
              <a:gd name="connsiteY29117" fmla="*/ 318040 h 1405699"/>
              <a:gd name="connsiteX29118" fmla="*/ 546164 w 2810446"/>
              <a:gd name="connsiteY29118" fmla="*/ 321183 h 1405699"/>
              <a:gd name="connsiteX29119" fmla="*/ 549307 w 2810446"/>
              <a:gd name="connsiteY29119" fmla="*/ 324326 h 1405699"/>
              <a:gd name="connsiteX29120" fmla="*/ 554831 w 2810446"/>
              <a:gd name="connsiteY29120" fmla="*/ 312325 h 1405699"/>
              <a:gd name="connsiteX29121" fmla="*/ 557975 w 2810446"/>
              <a:gd name="connsiteY29121" fmla="*/ 309182 h 1405699"/>
              <a:gd name="connsiteX29122" fmla="*/ 554831 w 2810446"/>
              <a:gd name="connsiteY29122" fmla="*/ 306038 h 1405699"/>
              <a:gd name="connsiteX29123" fmla="*/ 551688 w 2810446"/>
              <a:gd name="connsiteY29123" fmla="*/ 309182 h 1405699"/>
              <a:gd name="connsiteX29124" fmla="*/ 554831 w 2810446"/>
              <a:gd name="connsiteY29124" fmla="*/ 312325 h 1405699"/>
              <a:gd name="connsiteX29125" fmla="*/ 560451 w 2810446"/>
              <a:gd name="connsiteY29125" fmla="*/ 300323 h 1405699"/>
              <a:gd name="connsiteX29126" fmla="*/ 563594 w 2810446"/>
              <a:gd name="connsiteY29126" fmla="*/ 297180 h 1405699"/>
              <a:gd name="connsiteX29127" fmla="*/ 560451 w 2810446"/>
              <a:gd name="connsiteY29127" fmla="*/ 294037 h 1405699"/>
              <a:gd name="connsiteX29128" fmla="*/ 557308 w 2810446"/>
              <a:gd name="connsiteY29128" fmla="*/ 297180 h 1405699"/>
              <a:gd name="connsiteX29129" fmla="*/ 560451 w 2810446"/>
              <a:gd name="connsiteY29129" fmla="*/ 300323 h 1405699"/>
              <a:gd name="connsiteX29130" fmla="*/ 566357 w 2810446"/>
              <a:gd name="connsiteY29130" fmla="*/ 288512 h 1405699"/>
              <a:gd name="connsiteX29131" fmla="*/ 569500 w 2810446"/>
              <a:gd name="connsiteY29131" fmla="*/ 285369 h 1405699"/>
              <a:gd name="connsiteX29132" fmla="*/ 566357 w 2810446"/>
              <a:gd name="connsiteY29132" fmla="*/ 282226 h 1405699"/>
              <a:gd name="connsiteX29133" fmla="*/ 563213 w 2810446"/>
              <a:gd name="connsiteY29133" fmla="*/ 285369 h 1405699"/>
              <a:gd name="connsiteX29134" fmla="*/ 566357 w 2810446"/>
              <a:gd name="connsiteY29134" fmla="*/ 288512 h 1405699"/>
              <a:gd name="connsiteX29135" fmla="*/ 572262 w 2810446"/>
              <a:gd name="connsiteY29135" fmla="*/ 276701 h 1405699"/>
              <a:gd name="connsiteX29136" fmla="*/ 575405 w 2810446"/>
              <a:gd name="connsiteY29136" fmla="*/ 273558 h 1405699"/>
              <a:gd name="connsiteX29137" fmla="*/ 572262 w 2810446"/>
              <a:gd name="connsiteY29137" fmla="*/ 270415 h 1405699"/>
              <a:gd name="connsiteX29138" fmla="*/ 569119 w 2810446"/>
              <a:gd name="connsiteY29138" fmla="*/ 273558 h 1405699"/>
              <a:gd name="connsiteX29139" fmla="*/ 572262 w 2810446"/>
              <a:gd name="connsiteY29139" fmla="*/ 276701 h 1405699"/>
              <a:gd name="connsiteX29140" fmla="*/ 578453 w 2810446"/>
              <a:gd name="connsiteY29140" fmla="*/ 264986 h 1405699"/>
              <a:gd name="connsiteX29141" fmla="*/ 581597 w 2810446"/>
              <a:gd name="connsiteY29141" fmla="*/ 261842 h 1405699"/>
              <a:gd name="connsiteX29142" fmla="*/ 578453 w 2810446"/>
              <a:gd name="connsiteY29142" fmla="*/ 258699 h 1405699"/>
              <a:gd name="connsiteX29143" fmla="*/ 575310 w 2810446"/>
              <a:gd name="connsiteY29143" fmla="*/ 261842 h 1405699"/>
              <a:gd name="connsiteX29144" fmla="*/ 578453 w 2810446"/>
              <a:gd name="connsiteY29144" fmla="*/ 264986 h 1405699"/>
              <a:gd name="connsiteX29145" fmla="*/ 584740 w 2810446"/>
              <a:gd name="connsiteY29145" fmla="*/ 253365 h 1405699"/>
              <a:gd name="connsiteX29146" fmla="*/ 587883 w 2810446"/>
              <a:gd name="connsiteY29146" fmla="*/ 250222 h 1405699"/>
              <a:gd name="connsiteX29147" fmla="*/ 584740 w 2810446"/>
              <a:gd name="connsiteY29147" fmla="*/ 247079 h 1405699"/>
              <a:gd name="connsiteX29148" fmla="*/ 581597 w 2810446"/>
              <a:gd name="connsiteY29148" fmla="*/ 250222 h 1405699"/>
              <a:gd name="connsiteX29149" fmla="*/ 584740 w 2810446"/>
              <a:gd name="connsiteY29149" fmla="*/ 253365 h 1405699"/>
              <a:gd name="connsiteX29150" fmla="*/ 591217 w 2810446"/>
              <a:gd name="connsiteY29150" fmla="*/ 241840 h 1405699"/>
              <a:gd name="connsiteX29151" fmla="*/ 594360 w 2810446"/>
              <a:gd name="connsiteY29151" fmla="*/ 238697 h 1405699"/>
              <a:gd name="connsiteX29152" fmla="*/ 591217 w 2810446"/>
              <a:gd name="connsiteY29152" fmla="*/ 235553 h 1405699"/>
              <a:gd name="connsiteX29153" fmla="*/ 588074 w 2810446"/>
              <a:gd name="connsiteY29153" fmla="*/ 238697 h 1405699"/>
              <a:gd name="connsiteX29154" fmla="*/ 591217 w 2810446"/>
              <a:gd name="connsiteY29154" fmla="*/ 241840 h 1405699"/>
              <a:gd name="connsiteX29155" fmla="*/ 597884 w 2810446"/>
              <a:gd name="connsiteY29155" fmla="*/ 230410 h 1405699"/>
              <a:gd name="connsiteX29156" fmla="*/ 601028 w 2810446"/>
              <a:gd name="connsiteY29156" fmla="*/ 227267 h 1405699"/>
              <a:gd name="connsiteX29157" fmla="*/ 597884 w 2810446"/>
              <a:gd name="connsiteY29157" fmla="*/ 224123 h 1405699"/>
              <a:gd name="connsiteX29158" fmla="*/ 594741 w 2810446"/>
              <a:gd name="connsiteY29158" fmla="*/ 227267 h 1405699"/>
              <a:gd name="connsiteX29159" fmla="*/ 597884 w 2810446"/>
              <a:gd name="connsiteY29159" fmla="*/ 230410 h 1405699"/>
              <a:gd name="connsiteX29160" fmla="*/ 611696 w 2810446"/>
              <a:gd name="connsiteY29160" fmla="*/ 207740 h 1405699"/>
              <a:gd name="connsiteX29161" fmla="*/ 614839 w 2810446"/>
              <a:gd name="connsiteY29161" fmla="*/ 204597 h 1405699"/>
              <a:gd name="connsiteX29162" fmla="*/ 611696 w 2810446"/>
              <a:gd name="connsiteY29162" fmla="*/ 201454 h 1405699"/>
              <a:gd name="connsiteX29163" fmla="*/ 608552 w 2810446"/>
              <a:gd name="connsiteY29163" fmla="*/ 204597 h 1405699"/>
              <a:gd name="connsiteX29164" fmla="*/ 611696 w 2810446"/>
              <a:gd name="connsiteY29164" fmla="*/ 207740 h 1405699"/>
              <a:gd name="connsiteX29165" fmla="*/ 633508 w 2810446"/>
              <a:gd name="connsiteY29165" fmla="*/ 174593 h 1405699"/>
              <a:gd name="connsiteX29166" fmla="*/ 636651 w 2810446"/>
              <a:gd name="connsiteY29166" fmla="*/ 171450 h 1405699"/>
              <a:gd name="connsiteX29167" fmla="*/ 633508 w 2810446"/>
              <a:gd name="connsiteY29167" fmla="*/ 168307 h 1405699"/>
              <a:gd name="connsiteX29168" fmla="*/ 630365 w 2810446"/>
              <a:gd name="connsiteY29168" fmla="*/ 171450 h 1405699"/>
              <a:gd name="connsiteX29169" fmla="*/ 633508 w 2810446"/>
              <a:gd name="connsiteY29169" fmla="*/ 174593 h 1405699"/>
              <a:gd name="connsiteX29170" fmla="*/ 641033 w 2810446"/>
              <a:gd name="connsiteY29170" fmla="*/ 163735 h 1405699"/>
              <a:gd name="connsiteX29171" fmla="*/ 644176 w 2810446"/>
              <a:gd name="connsiteY29171" fmla="*/ 160592 h 1405699"/>
              <a:gd name="connsiteX29172" fmla="*/ 641033 w 2810446"/>
              <a:gd name="connsiteY29172" fmla="*/ 157448 h 1405699"/>
              <a:gd name="connsiteX29173" fmla="*/ 637889 w 2810446"/>
              <a:gd name="connsiteY29173" fmla="*/ 160592 h 1405699"/>
              <a:gd name="connsiteX29174" fmla="*/ 641033 w 2810446"/>
              <a:gd name="connsiteY29174" fmla="*/ 163735 h 1405699"/>
              <a:gd name="connsiteX29175" fmla="*/ 648748 w 2810446"/>
              <a:gd name="connsiteY29175" fmla="*/ 153067 h 1405699"/>
              <a:gd name="connsiteX29176" fmla="*/ 651891 w 2810446"/>
              <a:gd name="connsiteY29176" fmla="*/ 149924 h 1405699"/>
              <a:gd name="connsiteX29177" fmla="*/ 648748 w 2810446"/>
              <a:gd name="connsiteY29177" fmla="*/ 146780 h 1405699"/>
              <a:gd name="connsiteX29178" fmla="*/ 645605 w 2810446"/>
              <a:gd name="connsiteY29178" fmla="*/ 149924 h 1405699"/>
              <a:gd name="connsiteX29179" fmla="*/ 648748 w 2810446"/>
              <a:gd name="connsiteY29179" fmla="*/ 153067 h 1405699"/>
              <a:gd name="connsiteX29180" fmla="*/ 656654 w 2810446"/>
              <a:gd name="connsiteY29180" fmla="*/ 142399 h 1405699"/>
              <a:gd name="connsiteX29181" fmla="*/ 659797 w 2810446"/>
              <a:gd name="connsiteY29181" fmla="*/ 139256 h 1405699"/>
              <a:gd name="connsiteX29182" fmla="*/ 656654 w 2810446"/>
              <a:gd name="connsiteY29182" fmla="*/ 136112 h 1405699"/>
              <a:gd name="connsiteX29183" fmla="*/ 653510 w 2810446"/>
              <a:gd name="connsiteY29183" fmla="*/ 139256 h 1405699"/>
              <a:gd name="connsiteX29184" fmla="*/ 656654 w 2810446"/>
              <a:gd name="connsiteY29184" fmla="*/ 142399 h 1405699"/>
              <a:gd name="connsiteX29185" fmla="*/ 664655 w 2810446"/>
              <a:gd name="connsiteY29185" fmla="*/ 131921 h 1405699"/>
              <a:gd name="connsiteX29186" fmla="*/ 667798 w 2810446"/>
              <a:gd name="connsiteY29186" fmla="*/ 128778 h 1405699"/>
              <a:gd name="connsiteX29187" fmla="*/ 664655 w 2810446"/>
              <a:gd name="connsiteY29187" fmla="*/ 125635 h 1405699"/>
              <a:gd name="connsiteX29188" fmla="*/ 661511 w 2810446"/>
              <a:gd name="connsiteY29188" fmla="*/ 128778 h 1405699"/>
              <a:gd name="connsiteX29189" fmla="*/ 664655 w 2810446"/>
              <a:gd name="connsiteY29189" fmla="*/ 131921 h 1405699"/>
              <a:gd name="connsiteX29190" fmla="*/ 672846 w 2810446"/>
              <a:gd name="connsiteY29190" fmla="*/ 121539 h 1405699"/>
              <a:gd name="connsiteX29191" fmla="*/ 675989 w 2810446"/>
              <a:gd name="connsiteY29191" fmla="*/ 118396 h 1405699"/>
              <a:gd name="connsiteX29192" fmla="*/ 672846 w 2810446"/>
              <a:gd name="connsiteY29192" fmla="*/ 115253 h 1405699"/>
              <a:gd name="connsiteX29193" fmla="*/ 669703 w 2810446"/>
              <a:gd name="connsiteY29193" fmla="*/ 118396 h 1405699"/>
              <a:gd name="connsiteX29194" fmla="*/ 672846 w 2810446"/>
              <a:gd name="connsiteY29194" fmla="*/ 121539 h 1405699"/>
              <a:gd name="connsiteX29195" fmla="*/ 681228 w 2810446"/>
              <a:gd name="connsiteY29195" fmla="*/ 111252 h 1405699"/>
              <a:gd name="connsiteX29196" fmla="*/ 684371 w 2810446"/>
              <a:gd name="connsiteY29196" fmla="*/ 108109 h 1405699"/>
              <a:gd name="connsiteX29197" fmla="*/ 681228 w 2810446"/>
              <a:gd name="connsiteY29197" fmla="*/ 104966 h 1405699"/>
              <a:gd name="connsiteX29198" fmla="*/ 678085 w 2810446"/>
              <a:gd name="connsiteY29198" fmla="*/ 108109 h 1405699"/>
              <a:gd name="connsiteX29199" fmla="*/ 681228 w 2810446"/>
              <a:gd name="connsiteY29199" fmla="*/ 111252 h 1405699"/>
              <a:gd name="connsiteX29200" fmla="*/ 689610 w 2810446"/>
              <a:gd name="connsiteY29200" fmla="*/ 101060 h 1405699"/>
              <a:gd name="connsiteX29201" fmla="*/ 692753 w 2810446"/>
              <a:gd name="connsiteY29201" fmla="*/ 97917 h 1405699"/>
              <a:gd name="connsiteX29202" fmla="*/ 689610 w 2810446"/>
              <a:gd name="connsiteY29202" fmla="*/ 94774 h 1405699"/>
              <a:gd name="connsiteX29203" fmla="*/ 686467 w 2810446"/>
              <a:gd name="connsiteY29203" fmla="*/ 97917 h 1405699"/>
              <a:gd name="connsiteX29204" fmla="*/ 689610 w 2810446"/>
              <a:gd name="connsiteY29204" fmla="*/ 101060 h 1405699"/>
              <a:gd name="connsiteX29205" fmla="*/ 698278 w 2810446"/>
              <a:gd name="connsiteY29205" fmla="*/ 91059 h 1405699"/>
              <a:gd name="connsiteX29206" fmla="*/ 701421 w 2810446"/>
              <a:gd name="connsiteY29206" fmla="*/ 87916 h 1405699"/>
              <a:gd name="connsiteX29207" fmla="*/ 698278 w 2810446"/>
              <a:gd name="connsiteY29207" fmla="*/ 84773 h 1405699"/>
              <a:gd name="connsiteX29208" fmla="*/ 695135 w 2810446"/>
              <a:gd name="connsiteY29208" fmla="*/ 87916 h 1405699"/>
              <a:gd name="connsiteX29209" fmla="*/ 698278 w 2810446"/>
              <a:gd name="connsiteY29209" fmla="*/ 91059 h 1405699"/>
              <a:gd name="connsiteX29210" fmla="*/ 707041 w 2810446"/>
              <a:gd name="connsiteY29210" fmla="*/ 81058 h 1405699"/>
              <a:gd name="connsiteX29211" fmla="*/ 710184 w 2810446"/>
              <a:gd name="connsiteY29211" fmla="*/ 77915 h 1405699"/>
              <a:gd name="connsiteX29212" fmla="*/ 707041 w 2810446"/>
              <a:gd name="connsiteY29212" fmla="*/ 74771 h 1405699"/>
              <a:gd name="connsiteX29213" fmla="*/ 703898 w 2810446"/>
              <a:gd name="connsiteY29213" fmla="*/ 77915 h 1405699"/>
              <a:gd name="connsiteX29214" fmla="*/ 707041 w 2810446"/>
              <a:gd name="connsiteY29214" fmla="*/ 81058 h 1405699"/>
              <a:gd name="connsiteX29215" fmla="*/ 715899 w 2810446"/>
              <a:gd name="connsiteY29215" fmla="*/ 71247 h 1405699"/>
              <a:gd name="connsiteX29216" fmla="*/ 719042 w 2810446"/>
              <a:gd name="connsiteY29216" fmla="*/ 68104 h 1405699"/>
              <a:gd name="connsiteX29217" fmla="*/ 715899 w 2810446"/>
              <a:gd name="connsiteY29217" fmla="*/ 64961 h 1405699"/>
              <a:gd name="connsiteX29218" fmla="*/ 712756 w 2810446"/>
              <a:gd name="connsiteY29218" fmla="*/ 68104 h 1405699"/>
              <a:gd name="connsiteX29219" fmla="*/ 715899 w 2810446"/>
              <a:gd name="connsiteY29219" fmla="*/ 71247 h 1405699"/>
              <a:gd name="connsiteX29220" fmla="*/ 724853 w 2810446"/>
              <a:gd name="connsiteY29220" fmla="*/ 61627 h 1405699"/>
              <a:gd name="connsiteX29221" fmla="*/ 727996 w 2810446"/>
              <a:gd name="connsiteY29221" fmla="*/ 58484 h 1405699"/>
              <a:gd name="connsiteX29222" fmla="*/ 724853 w 2810446"/>
              <a:gd name="connsiteY29222" fmla="*/ 55340 h 1405699"/>
              <a:gd name="connsiteX29223" fmla="*/ 721709 w 2810446"/>
              <a:gd name="connsiteY29223" fmla="*/ 58484 h 1405699"/>
              <a:gd name="connsiteX29224" fmla="*/ 724853 w 2810446"/>
              <a:gd name="connsiteY29224" fmla="*/ 61627 h 1405699"/>
              <a:gd name="connsiteX29225" fmla="*/ 734092 w 2810446"/>
              <a:gd name="connsiteY29225" fmla="*/ 52102 h 1405699"/>
              <a:gd name="connsiteX29226" fmla="*/ 737235 w 2810446"/>
              <a:gd name="connsiteY29226" fmla="*/ 48959 h 1405699"/>
              <a:gd name="connsiteX29227" fmla="*/ 734092 w 2810446"/>
              <a:gd name="connsiteY29227" fmla="*/ 45815 h 1405699"/>
              <a:gd name="connsiteX29228" fmla="*/ 730949 w 2810446"/>
              <a:gd name="connsiteY29228" fmla="*/ 48959 h 1405699"/>
              <a:gd name="connsiteX29229" fmla="*/ 734092 w 2810446"/>
              <a:gd name="connsiteY29229" fmla="*/ 52102 h 1405699"/>
              <a:gd name="connsiteX29230" fmla="*/ 743331 w 2810446"/>
              <a:gd name="connsiteY29230" fmla="*/ 42672 h 1405699"/>
              <a:gd name="connsiteX29231" fmla="*/ 746474 w 2810446"/>
              <a:gd name="connsiteY29231" fmla="*/ 39529 h 1405699"/>
              <a:gd name="connsiteX29232" fmla="*/ 743331 w 2810446"/>
              <a:gd name="connsiteY29232" fmla="*/ 36386 h 1405699"/>
              <a:gd name="connsiteX29233" fmla="*/ 740188 w 2810446"/>
              <a:gd name="connsiteY29233" fmla="*/ 39529 h 1405699"/>
              <a:gd name="connsiteX29234" fmla="*/ 743331 w 2810446"/>
              <a:gd name="connsiteY29234" fmla="*/ 42672 h 1405699"/>
              <a:gd name="connsiteX29235" fmla="*/ 752761 w 2810446"/>
              <a:gd name="connsiteY29235" fmla="*/ 33338 h 1405699"/>
              <a:gd name="connsiteX29236" fmla="*/ 755904 w 2810446"/>
              <a:gd name="connsiteY29236" fmla="*/ 30194 h 1405699"/>
              <a:gd name="connsiteX29237" fmla="*/ 752761 w 2810446"/>
              <a:gd name="connsiteY29237" fmla="*/ 27051 h 1405699"/>
              <a:gd name="connsiteX29238" fmla="*/ 749618 w 2810446"/>
              <a:gd name="connsiteY29238" fmla="*/ 30194 h 1405699"/>
              <a:gd name="connsiteX29239" fmla="*/ 752761 w 2810446"/>
              <a:gd name="connsiteY29239" fmla="*/ 33338 h 1405699"/>
              <a:gd name="connsiteX29240" fmla="*/ 762286 w 2810446"/>
              <a:gd name="connsiteY29240" fmla="*/ 24194 h 1405699"/>
              <a:gd name="connsiteX29241" fmla="*/ 765429 w 2810446"/>
              <a:gd name="connsiteY29241" fmla="*/ 21050 h 1405699"/>
              <a:gd name="connsiteX29242" fmla="*/ 762286 w 2810446"/>
              <a:gd name="connsiteY29242" fmla="*/ 17907 h 1405699"/>
              <a:gd name="connsiteX29243" fmla="*/ 759143 w 2810446"/>
              <a:gd name="connsiteY29243" fmla="*/ 21050 h 1405699"/>
              <a:gd name="connsiteX29244" fmla="*/ 762286 w 2810446"/>
              <a:gd name="connsiteY29244" fmla="*/ 24194 h 1405699"/>
              <a:gd name="connsiteX29245" fmla="*/ 772001 w 2810446"/>
              <a:gd name="connsiteY29245" fmla="*/ 15145 h 1405699"/>
              <a:gd name="connsiteX29246" fmla="*/ 775145 w 2810446"/>
              <a:gd name="connsiteY29246" fmla="*/ 12002 h 1405699"/>
              <a:gd name="connsiteX29247" fmla="*/ 772001 w 2810446"/>
              <a:gd name="connsiteY29247" fmla="*/ 8858 h 1405699"/>
              <a:gd name="connsiteX29248" fmla="*/ 768858 w 2810446"/>
              <a:gd name="connsiteY29248" fmla="*/ 12002 h 1405699"/>
              <a:gd name="connsiteX29249" fmla="*/ 772001 w 2810446"/>
              <a:gd name="connsiteY29249" fmla="*/ 15145 h 1405699"/>
              <a:gd name="connsiteX29250" fmla="*/ 781812 w 2810446"/>
              <a:gd name="connsiteY29250" fmla="*/ 6287 h 1405699"/>
              <a:gd name="connsiteX29251" fmla="*/ 784955 w 2810446"/>
              <a:gd name="connsiteY29251" fmla="*/ 3143 h 1405699"/>
              <a:gd name="connsiteX29252" fmla="*/ 781812 w 2810446"/>
              <a:gd name="connsiteY29252" fmla="*/ 0 h 1405699"/>
              <a:gd name="connsiteX29253" fmla="*/ 778669 w 2810446"/>
              <a:gd name="connsiteY29253" fmla="*/ 3143 h 1405699"/>
              <a:gd name="connsiteX29254" fmla="*/ 781812 w 2810446"/>
              <a:gd name="connsiteY29254" fmla="*/ 6287 h 1405699"/>
              <a:gd name="connsiteX29255" fmla="*/ 2130933 w 2810446"/>
              <a:gd name="connsiteY29255" fmla="*/ 101060 h 1405699"/>
              <a:gd name="connsiteX29256" fmla="*/ 2134076 w 2810446"/>
              <a:gd name="connsiteY29256" fmla="*/ 97917 h 1405699"/>
              <a:gd name="connsiteX29257" fmla="*/ 2130933 w 2810446"/>
              <a:gd name="connsiteY29257" fmla="*/ 94774 h 1405699"/>
              <a:gd name="connsiteX29258" fmla="*/ 2127790 w 2810446"/>
              <a:gd name="connsiteY29258" fmla="*/ 97917 h 1405699"/>
              <a:gd name="connsiteX29259" fmla="*/ 2130933 w 2810446"/>
              <a:gd name="connsiteY29259" fmla="*/ 101060 h 1405699"/>
              <a:gd name="connsiteX29260" fmla="*/ 2163890 w 2810446"/>
              <a:gd name="connsiteY29260" fmla="*/ 142399 h 1405699"/>
              <a:gd name="connsiteX29261" fmla="*/ 2167033 w 2810446"/>
              <a:gd name="connsiteY29261" fmla="*/ 139256 h 1405699"/>
              <a:gd name="connsiteX29262" fmla="*/ 2163890 w 2810446"/>
              <a:gd name="connsiteY29262" fmla="*/ 136112 h 1405699"/>
              <a:gd name="connsiteX29263" fmla="*/ 2160746 w 2810446"/>
              <a:gd name="connsiteY29263" fmla="*/ 139256 h 1405699"/>
              <a:gd name="connsiteX29264" fmla="*/ 2163890 w 2810446"/>
              <a:gd name="connsiteY29264" fmla="*/ 142399 h 1405699"/>
              <a:gd name="connsiteX29265" fmla="*/ 2171795 w 2810446"/>
              <a:gd name="connsiteY29265" fmla="*/ 153067 h 1405699"/>
              <a:gd name="connsiteX29266" fmla="*/ 2174939 w 2810446"/>
              <a:gd name="connsiteY29266" fmla="*/ 149924 h 1405699"/>
              <a:gd name="connsiteX29267" fmla="*/ 2171795 w 2810446"/>
              <a:gd name="connsiteY29267" fmla="*/ 146780 h 1405699"/>
              <a:gd name="connsiteX29268" fmla="*/ 2168652 w 2810446"/>
              <a:gd name="connsiteY29268" fmla="*/ 149924 h 1405699"/>
              <a:gd name="connsiteX29269" fmla="*/ 2171795 w 2810446"/>
              <a:gd name="connsiteY29269" fmla="*/ 153067 h 1405699"/>
              <a:gd name="connsiteX29270" fmla="*/ 2179511 w 2810446"/>
              <a:gd name="connsiteY29270" fmla="*/ 163735 h 1405699"/>
              <a:gd name="connsiteX29271" fmla="*/ 2182654 w 2810446"/>
              <a:gd name="connsiteY29271" fmla="*/ 160592 h 1405699"/>
              <a:gd name="connsiteX29272" fmla="*/ 2179511 w 2810446"/>
              <a:gd name="connsiteY29272" fmla="*/ 157448 h 1405699"/>
              <a:gd name="connsiteX29273" fmla="*/ 2176367 w 2810446"/>
              <a:gd name="connsiteY29273" fmla="*/ 160592 h 1405699"/>
              <a:gd name="connsiteX29274" fmla="*/ 2179511 w 2810446"/>
              <a:gd name="connsiteY29274" fmla="*/ 163735 h 1405699"/>
              <a:gd name="connsiteX29275" fmla="*/ 2187131 w 2810446"/>
              <a:gd name="connsiteY29275" fmla="*/ 174593 h 1405699"/>
              <a:gd name="connsiteX29276" fmla="*/ 2190274 w 2810446"/>
              <a:gd name="connsiteY29276" fmla="*/ 171450 h 1405699"/>
              <a:gd name="connsiteX29277" fmla="*/ 2187131 w 2810446"/>
              <a:gd name="connsiteY29277" fmla="*/ 168307 h 1405699"/>
              <a:gd name="connsiteX29278" fmla="*/ 2183987 w 2810446"/>
              <a:gd name="connsiteY29278" fmla="*/ 171450 h 1405699"/>
              <a:gd name="connsiteX29279" fmla="*/ 2187131 w 2810446"/>
              <a:gd name="connsiteY29279" fmla="*/ 174593 h 1405699"/>
              <a:gd name="connsiteX29280" fmla="*/ 2194560 w 2810446"/>
              <a:gd name="connsiteY29280" fmla="*/ 185547 h 1405699"/>
              <a:gd name="connsiteX29281" fmla="*/ 2197703 w 2810446"/>
              <a:gd name="connsiteY29281" fmla="*/ 182404 h 1405699"/>
              <a:gd name="connsiteX29282" fmla="*/ 2194560 w 2810446"/>
              <a:gd name="connsiteY29282" fmla="*/ 179261 h 1405699"/>
              <a:gd name="connsiteX29283" fmla="*/ 2191417 w 2810446"/>
              <a:gd name="connsiteY29283" fmla="*/ 182404 h 1405699"/>
              <a:gd name="connsiteX29284" fmla="*/ 2194560 w 2810446"/>
              <a:gd name="connsiteY29284" fmla="*/ 185547 h 1405699"/>
              <a:gd name="connsiteX29285" fmla="*/ 2201799 w 2810446"/>
              <a:gd name="connsiteY29285" fmla="*/ 196596 h 1405699"/>
              <a:gd name="connsiteX29286" fmla="*/ 2204942 w 2810446"/>
              <a:gd name="connsiteY29286" fmla="*/ 193453 h 1405699"/>
              <a:gd name="connsiteX29287" fmla="*/ 2201799 w 2810446"/>
              <a:gd name="connsiteY29287" fmla="*/ 190310 h 1405699"/>
              <a:gd name="connsiteX29288" fmla="*/ 2198656 w 2810446"/>
              <a:gd name="connsiteY29288" fmla="*/ 193453 h 1405699"/>
              <a:gd name="connsiteX29289" fmla="*/ 2201799 w 2810446"/>
              <a:gd name="connsiteY29289" fmla="*/ 196596 h 1405699"/>
              <a:gd name="connsiteX29290" fmla="*/ 2208943 w 2810446"/>
              <a:gd name="connsiteY29290" fmla="*/ 207740 h 1405699"/>
              <a:gd name="connsiteX29291" fmla="*/ 2212086 w 2810446"/>
              <a:gd name="connsiteY29291" fmla="*/ 204597 h 1405699"/>
              <a:gd name="connsiteX29292" fmla="*/ 2208943 w 2810446"/>
              <a:gd name="connsiteY29292" fmla="*/ 201454 h 1405699"/>
              <a:gd name="connsiteX29293" fmla="*/ 2205800 w 2810446"/>
              <a:gd name="connsiteY29293" fmla="*/ 204597 h 1405699"/>
              <a:gd name="connsiteX29294" fmla="*/ 2208943 w 2810446"/>
              <a:gd name="connsiteY29294" fmla="*/ 207740 h 1405699"/>
              <a:gd name="connsiteX29295" fmla="*/ 2215896 w 2810446"/>
              <a:gd name="connsiteY29295" fmla="*/ 218980 h 1405699"/>
              <a:gd name="connsiteX29296" fmla="*/ 2219039 w 2810446"/>
              <a:gd name="connsiteY29296" fmla="*/ 215837 h 1405699"/>
              <a:gd name="connsiteX29297" fmla="*/ 2215896 w 2810446"/>
              <a:gd name="connsiteY29297" fmla="*/ 212693 h 1405699"/>
              <a:gd name="connsiteX29298" fmla="*/ 2212753 w 2810446"/>
              <a:gd name="connsiteY29298" fmla="*/ 215837 h 1405699"/>
              <a:gd name="connsiteX29299" fmla="*/ 2215896 w 2810446"/>
              <a:gd name="connsiteY29299" fmla="*/ 218980 h 1405699"/>
              <a:gd name="connsiteX29300" fmla="*/ 2222659 w 2810446"/>
              <a:gd name="connsiteY29300" fmla="*/ 230410 h 1405699"/>
              <a:gd name="connsiteX29301" fmla="*/ 2225802 w 2810446"/>
              <a:gd name="connsiteY29301" fmla="*/ 227267 h 1405699"/>
              <a:gd name="connsiteX29302" fmla="*/ 2222659 w 2810446"/>
              <a:gd name="connsiteY29302" fmla="*/ 224123 h 1405699"/>
              <a:gd name="connsiteX29303" fmla="*/ 2219516 w 2810446"/>
              <a:gd name="connsiteY29303" fmla="*/ 227267 h 1405699"/>
              <a:gd name="connsiteX29304" fmla="*/ 2222659 w 2810446"/>
              <a:gd name="connsiteY29304" fmla="*/ 230410 h 1405699"/>
              <a:gd name="connsiteX29305" fmla="*/ 2229326 w 2810446"/>
              <a:gd name="connsiteY29305" fmla="*/ 241840 h 1405699"/>
              <a:gd name="connsiteX29306" fmla="*/ 2232470 w 2810446"/>
              <a:gd name="connsiteY29306" fmla="*/ 238697 h 1405699"/>
              <a:gd name="connsiteX29307" fmla="*/ 2229326 w 2810446"/>
              <a:gd name="connsiteY29307" fmla="*/ 235553 h 1405699"/>
              <a:gd name="connsiteX29308" fmla="*/ 2226183 w 2810446"/>
              <a:gd name="connsiteY29308" fmla="*/ 238697 h 1405699"/>
              <a:gd name="connsiteX29309" fmla="*/ 2229326 w 2810446"/>
              <a:gd name="connsiteY29309" fmla="*/ 241840 h 1405699"/>
              <a:gd name="connsiteX29310" fmla="*/ 2235803 w 2810446"/>
              <a:gd name="connsiteY29310" fmla="*/ 253365 h 1405699"/>
              <a:gd name="connsiteX29311" fmla="*/ 2238947 w 2810446"/>
              <a:gd name="connsiteY29311" fmla="*/ 250222 h 1405699"/>
              <a:gd name="connsiteX29312" fmla="*/ 2235803 w 2810446"/>
              <a:gd name="connsiteY29312" fmla="*/ 247079 h 1405699"/>
              <a:gd name="connsiteX29313" fmla="*/ 2232660 w 2810446"/>
              <a:gd name="connsiteY29313" fmla="*/ 250222 h 1405699"/>
              <a:gd name="connsiteX29314" fmla="*/ 2235803 w 2810446"/>
              <a:gd name="connsiteY29314" fmla="*/ 253365 h 1405699"/>
              <a:gd name="connsiteX29315" fmla="*/ 2242090 w 2810446"/>
              <a:gd name="connsiteY29315" fmla="*/ 264986 h 1405699"/>
              <a:gd name="connsiteX29316" fmla="*/ 2245233 w 2810446"/>
              <a:gd name="connsiteY29316" fmla="*/ 261842 h 1405699"/>
              <a:gd name="connsiteX29317" fmla="*/ 2242090 w 2810446"/>
              <a:gd name="connsiteY29317" fmla="*/ 258699 h 1405699"/>
              <a:gd name="connsiteX29318" fmla="*/ 2238947 w 2810446"/>
              <a:gd name="connsiteY29318" fmla="*/ 261842 h 1405699"/>
              <a:gd name="connsiteX29319" fmla="*/ 2242090 w 2810446"/>
              <a:gd name="connsiteY29319" fmla="*/ 264986 h 1405699"/>
              <a:gd name="connsiteX29320" fmla="*/ 2248281 w 2810446"/>
              <a:gd name="connsiteY29320" fmla="*/ 276701 h 1405699"/>
              <a:gd name="connsiteX29321" fmla="*/ 2251424 w 2810446"/>
              <a:gd name="connsiteY29321" fmla="*/ 273558 h 1405699"/>
              <a:gd name="connsiteX29322" fmla="*/ 2248281 w 2810446"/>
              <a:gd name="connsiteY29322" fmla="*/ 270415 h 1405699"/>
              <a:gd name="connsiteX29323" fmla="*/ 2245138 w 2810446"/>
              <a:gd name="connsiteY29323" fmla="*/ 273558 h 1405699"/>
              <a:gd name="connsiteX29324" fmla="*/ 2248281 w 2810446"/>
              <a:gd name="connsiteY29324" fmla="*/ 276701 h 1405699"/>
              <a:gd name="connsiteX29325" fmla="*/ 2254282 w 2810446"/>
              <a:gd name="connsiteY29325" fmla="*/ 288512 h 1405699"/>
              <a:gd name="connsiteX29326" fmla="*/ 2257425 w 2810446"/>
              <a:gd name="connsiteY29326" fmla="*/ 285369 h 1405699"/>
              <a:gd name="connsiteX29327" fmla="*/ 2254282 w 2810446"/>
              <a:gd name="connsiteY29327" fmla="*/ 282226 h 1405699"/>
              <a:gd name="connsiteX29328" fmla="*/ 2251139 w 2810446"/>
              <a:gd name="connsiteY29328" fmla="*/ 285369 h 1405699"/>
              <a:gd name="connsiteX29329" fmla="*/ 2254282 w 2810446"/>
              <a:gd name="connsiteY29329" fmla="*/ 288512 h 1405699"/>
              <a:gd name="connsiteX29330" fmla="*/ 2260092 w 2810446"/>
              <a:gd name="connsiteY29330" fmla="*/ 300323 h 1405699"/>
              <a:gd name="connsiteX29331" fmla="*/ 2263235 w 2810446"/>
              <a:gd name="connsiteY29331" fmla="*/ 297180 h 1405699"/>
              <a:gd name="connsiteX29332" fmla="*/ 2260092 w 2810446"/>
              <a:gd name="connsiteY29332" fmla="*/ 294037 h 1405699"/>
              <a:gd name="connsiteX29333" fmla="*/ 2256949 w 2810446"/>
              <a:gd name="connsiteY29333" fmla="*/ 297180 h 1405699"/>
              <a:gd name="connsiteX29334" fmla="*/ 2260092 w 2810446"/>
              <a:gd name="connsiteY29334" fmla="*/ 300323 h 1405699"/>
              <a:gd name="connsiteX29335" fmla="*/ 2265712 w 2810446"/>
              <a:gd name="connsiteY29335" fmla="*/ 312325 h 1405699"/>
              <a:gd name="connsiteX29336" fmla="*/ 2268855 w 2810446"/>
              <a:gd name="connsiteY29336" fmla="*/ 309182 h 1405699"/>
              <a:gd name="connsiteX29337" fmla="*/ 2265712 w 2810446"/>
              <a:gd name="connsiteY29337" fmla="*/ 306038 h 1405699"/>
              <a:gd name="connsiteX29338" fmla="*/ 2262569 w 2810446"/>
              <a:gd name="connsiteY29338" fmla="*/ 309182 h 1405699"/>
              <a:gd name="connsiteX29339" fmla="*/ 2265712 w 2810446"/>
              <a:gd name="connsiteY29339" fmla="*/ 312325 h 1405699"/>
              <a:gd name="connsiteX29340" fmla="*/ 2271236 w 2810446"/>
              <a:gd name="connsiteY29340" fmla="*/ 324326 h 1405699"/>
              <a:gd name="connsiteX29341" fmla="*/ 2274380 w 2810446"/>
              <a:gd name="connsiteY29341" fmla="*/ 321183 h 1405699"/>
              <a:gd name="connsiteX29342" fmla="*/ 2271236 w 2810446"/>
              <a:gd name="connsiteY29342" fmla="*/ 318040 h 1405699"/>
              <a:gd name="connsiteX29343" fmla="*/ 2268093 w 2810446"/>
              <a:gd name="connsiteY29343" fmla="*/ 321183 h 1405699"/>
              <a:gd name="connsiteX29344" fmla="*/ 2271236 w 2810446"/>
              <a:gd name="connsiteY29344" fmla="*/ 324326 h 1405699"/>
              <a:gd name="connsiteX29345" fmla="*/ 2276570 w 2810446"/>
              <a:gd name="connsiteY29345" fmla="*/ 336423 h 1405699"/>
              <a:gd name="connsiteX29346" fmla="*/ 2279714 w 2810446"/>
              <a:gd name="connsiteY29346" fmla="*/ 333280 h 1405699"/>
              <a:gd name="connsiteX29347" fmla="*/ 2276570 w 2810446"/>
              <a:gd name="connsiteY29347" fmla="*/ 330137 h 1405699"/>
              <a:gd name="connsiteX29348" fmla="*/ 2273427 w 2810446"/>
              <a:gd name="connsiteY29348" fmla="*/ 333280 h 1405699"/>
              <a:gd name="connsiteX29349" fmla="*/ 2276570 w 2810446"/>
              <a:gd name="connsiteY29349" fmla="*/ 336423 h 1405699"/>
              <a:gd name="connsiteX29350" fmla="*/ 2281714 w 2810446"/>
              <a:gd name="connsiteY29350" fmla="*/ 348615 h 1405699"/>
              <a:gd name="connsiteX29351" fmla="*/ 2284857 w 2810446"/>
              <a:gd name="connsiteY29351" fmla="*/ 345472 h 1405699"/>
              <a:gd name="connsiteX29352" fmla="*/ 2281714 w 2810446"/>
              <a:gd name="connsiteY29352" fmla="*/ 342329 h 1405699"/>
              <a:gd name="connsiteX29353" fmla="*/ 2278571 w 2810446"/>
              <a:gd name="connsiteY29353" fmla="*/ 345472 h 1405699"/>
              <a:gd name="connsiteX29354" fmla="*/ 2281714 w 2810446"/>
              <a:gd name="connsiteY29354" fmla="*/ 348615 h 1405699"/>
              <a:gd name="connsiteX29355" fmla="*/ 2286667 w 2810446"/>
              <a:gd name="connsiteY29355" fmla="*/ 360902 h 1405699"/>
              <a:gd name="connsiteX29356" fmla="*/ 2289810 w 2810446"/>
              <a:gd name="connsiteY29356" fmla="*/ 357759 h 1405699"/>
              <a:gd name="connsiteX29357" fmla="*/ 2286667 w 2810446"/>
              <a:gd name="connsiteY29357" fmla="*/ 354616 h 1405699"/>
              <a:gd name="connsiteX29358" fmla="*/ 2283524 w 2810446"/>
              <a:gd name="connsiteY29358" fmla="*/ 357759 h 1405699"/>
              <a:gd name="connsiteX29359" fmla="*/ 2286667 w 2810446"/>
              <a:gd name="connsiteY29359" fmla="*/ 360902 h 1405699"/>
              <a:gd name="connsiteX29360" fmla="*/ 2291429 w 2810446"/>
              <a:gd name="connsiteY29360" fmla="*/ 373190 h 1405699"/>
              <a:gd name="connsiteX29361" fmla="*/ 2294573 w 2810446"/>
              <a:gd name="connsiteY29361" fmla="*/ 370046 h 1405699"/>
              <a:gd name="connsiteX29362" fmla="*/ 2291429 w 2810446"/>
              <a:gd name="connsiteY29362" fmla="*/ 366903 h 1405699"/>
              <a:gd name="connsiteX29363" fmla="*/ 2288286 w 2810446"/>
              <a:gd name="connsiteY29363" fmla="*/ 370046 h 1405699"/>
              <a:gd name="connsiteX29364" fmla="*/ 2291429 w 2810446"/>
              <a:gd name="connsiteY29364" fmla="*/ 373190 h 1405699"/>
              <a:gd name="connsiteX29365" fmla="*/ 2296097 w 2810446"/>
              <a:gd name="connsiteY29365" fmla="*/ 385572 h 1405699"/>
              <a:gd name="connsiteX29366" fmla="*/ 2299240 w 2810446"/>
              <a:gd name="connsiteY29366" fmla="*/ 382429 h 1405699"/>
              <a:gd name="connsiteX29367" fmla="*/ 2296097 w 2810446"/>
              <a:gd name="connsiteY29367" fmla="*/ 379286 h 1405699"/>
              <a:gd name="connsiteX29368" fmla="*/ 2292953 w 2810446"/>
              <a:gd name="connsiteY29368" fmla="*/ 382429 h 1405699"/>
              <a:gd name="connsiteX29369" fmla="*/ 2296097 w 2810446"/>
              <a:gd name="connsiteY29369" fmla="*/ 385572 h 1405699"/>
              <a:gd name="connsiteX29370" fmla="*/ 2300573 w 2810446"/>
              <a:gd name="connsiteY29370" fmla="*/ 398050 h 1405699"/>
              <a:gd name="connsiteX29371" fmla="*/ 2303717 w 2810446"/>
              <a:gd name="connsiteY29371" fmla="*/ 394907 h 1405699"/>
              <a:gd name="connsiteX29372" fmla="*/ 2300573 w 2810446"/>
              <a:gd name="connsiteY29372" fmla="*/ 391763 h 1405699"/>
              <a:gd name="connsiteX29373" fmla="*/ 2297430 w 2810446"/>
              <a:gd name="connsiteY29373" fmla="*/ 394907 h 1405699"/>
              <a:gd name="connsiteX29374" fmla="*/ 2300573 w 2810446"/>
              <a:gd name="connsiteY29374" fmla="*/ 398050 h 1405699"/>
              <a:gd name="connsiteX29375" fmla="*/ 2304860 w 2810446"/>
              <a:gd name="connsiteY29375" fmla="*/ 410623 h 1405699"/>
              <a:gd name="connsiteX29376" fmla="*/ 2308003 w 2810446"/>
              <a:gd name="connsiteY29376" fmla="*/ 407480 h 1405699"/>
              <a:gd name="connsiteX29377" fmla="*/ 2304860 w 2810446"/>
              <a:gd name="connsiteY29377" fmla="*/ 404336 h 1405699"/>
              <a:gd name="connsiteX29378" fmla="*/ 2301716 w 2810446"/>
              <a:gd name="connsiteY29378" fmla="*/ 407480 h 1405699"/>
              <a:gd name="connsiteX29379" fmla="*/ 2304860 w 2810446"/>
              <a:gd name="connsiteY29379" fmla="*/ 410623 h 1405699"/>
              <a:gd name="connsiteX29380" fmla="*/ 2308955 w 2810446"/>
              <a:gd name="connsiteY29380" fmla="*/ 423196 h 1405699"/>
              <a:gd name="connsiteX29381" fmla="*/ 2312099 w 2810446"/>
              <a:gd name="connsiteY29381" fmla="*/ 420053 h 1405699"/>
              <a:gd name="connsiteX29382" fmla="*/ 2308955 w 2810446"/>
              <a:gd name="connsiteY29382" fmla="*/ 416909 h 1405699"/>
              <a:gd name="connsiteX29383" fmla="*/ 2305812 w 2810446"/>
              <a:gd name="connsiteY29383" fmla="*/ 420053 h 1405699"/>
              <a:gd name="connsiteX29384" fmla="*/ 2308955 w 2810446"/>
              <a:gd name="connsiteY29384" fmla="*/ 423196 h 1405699"/>
              <a:gd name="connsiteX29385" fmla="*/ 2312861 w 2810446"/>
              <a:gd name="connsiteY29385" fmla="*/ 435769 h 1405699"/>
              <a:gd name="connsiteX29386" fmla="*/ 2316004 w 2810446"/>
              <a:gd name="connsiteY29386" fmla="*/ 432625 h 1405699"/>
              <a:gd name="connsiteX29387" fmla="*/ 2312861 w 2810446"/>
              <a:gd name="connsiteY29387" fmla="*/ 429482 h 1405699"/>
              <a:gd name="connsiteX29388" fmla="*/ 2309717 w 2810446"/>
              <a:gd name="connsiteY29388" fmla="*/ 432625 h 1405699"/>
              <a:gd name="connsiteX29389" fmla="*/ 2312861 w 2810446"/>
              <a:gd name="connsiteY29389" fmla="*/ 435769 h 1405699"/>
              <a:gd name="connsiteX29390" fmla="*/ 2316671 w 2810446"/>
              <a:gd name="connsiteY29390" fmla="*/ 448437 h 1405699"/>
              <a:gd name="connsiteX29391" fmla="*/ 2319814 w 2810446"/>
              <a:gd name="connsiteY29391" fmla="*/ 445294 h 1405699"/>
              <a:gd name="connsiteX29392" fmla="*/ 2316671 w 2810446"/>
              <a:gd name="connsiteY29392" fmla="*/ 442150 h 1405699"/>
              <a:gd name="connsiteX29393" fmla="*/ 2313527 w 2810446"/>
              <a:gd name="connsiteY29393" fmla="*/ 445294 h 1405699"/>
              <a:gd name="connsiteX29394" fmla="*/ 2316671 w 2810446"/>
              <a:gd name="connsiteY29394" fmla="*/ 448437 h 1405699"/>
              <a:gd name="connsiteX29395" fmla="*/ 2320195 w 2810446"/>
              <a:gd name="connsiteY29395" fmla="*/ 461200 h 1405699"/>
              <a:gd name="connsiteX29396" fmla="*/ 2323338 w 2810446"/>
              <a:gd name="connsiteY29396" fmla="*/ 458057 h 1405699"/>
              <a:gd name="connsiteX29397" fmla="*/ 2320195 w 2810446"/>
              <a:gd name="connsiteY29397" fmla="*/ 454914 h 1405699"/>
              <a:gd name="connsiteX29398" fmla="*/ 2317052 w 2810446"/>
              <a:gd name="connsiteY29398" fmla="*/ 458057 h 1405699"/>
              <a:gd name="connsiteX29399" fmla="*/ 2320195 w 2810446"/>
              <a:gd name="connsiteY29399" fmla="*/ 461200 h 1405699"/>
              <a:gd name="connsiteX29400" fmla="*/ 2323624 w 2810446"/>
              <a:gd name="connsiteY29400" fmla="*/ 473964 h 1405699"/>
              <a:gd name="connsiteX29401" fmla="*/ 2326767 w 2810446"/>
              <a:gd name="connsiteY29401" fmla="*/ 470821 h 1405699"/>
              <a:gd name="connsiteX29402" fmla="*/ 2323624 w 2810446"/>
              <a:gd name="connsiteY29402" fmla="*/ 467678 h 1405699"/>
              <a:gd name="connsiteX29403" fmla="*/ 2320481 w 2810446"/>
              <a:gd name="connsiteY29403" fmla="*/ 470821 h 1405699"/>
              <a:gd name="connsiteX29404" fmla="*/ 2323624 w 2810446"/>
              <a:gd name="connsiteY29404" fmla="*/ 473964 h 1405699"/>
              <a:gd name="connsiteX29405" fmla="*/ 2326767 w 2810446"/>
              <a:gd name="connsiteY29405" fmla="*/ 486823 h 1405699"/>
              <a:gd name="connsiteX29406" fmla="*/ 2329910 w 2810446"/>
              <a:gd name="connsiteY29406" fmla="*/ 483680 h 1405699"/>
              <a:gd name="connsiteX29407" fmla="*/ 2326767 w 2810446"/>
              <a:gd name="connsiteY29407" fmla="*/ 480536 h 1405699"/>
              <a:gd name="connsiteX29408" fmla="*/ 2323624 w 2810446"/>
              <a:gd name="connsiteY29408" fmla="*/ 483680 h 1405699"/>
              <a:gd name="connsiteX29409" fmla="*/ 2326767 w 2810446"/>
              <a:gd name="connsiteY29409" fmla="*/ 486823 h 1405699"/>
              <a:gd name="connsiteX29410" fmla="*/ 2329815 w 2810446"/>
              <a:gd name="connsiteY29410" fmla="*/ 499682 h 1405699"/>
              <a:gd name="connsiteX29411" fmla="*/ 2332958 w 2810446"/>
              <a:gd name="connsiteY29411" fmla="*/ 496538 h 1405699"/>
              <a:gd name="connsiteX29412" fmla="*/ 2329815 w 2810446"/>
              <a:gd name="connsiteY29412" fmla="*/ 493395 h 1405699"/>
              <a:gd name="connsiteX29413" fmla="*/ 2326672 w 2810446"/>
              <a:gd name="connsiteY29413" fmla="*/ 496538 h 1405699"/>
              <a:gd name="connsiteX29414" fmla="*/ 2329815 w 2810446"/>
              <a:gd name="connsiteY29414" fmla="*/ 499682 h 1405699"/>
              <a:gd name="connsiteX29415" fmla="*/ 2332673 w 2810446"/>
              <a:gd name="connsiteY29415" fmla="*/ 512636 h 1405699"/>
              <a:gd name="connsiteX29416" fmla="*/ 2335816 w 2810446"/>
              <a:gd name="connsiteY29416" fmla="*/ 509492 h 1405699"/>
              <a:gd name="connsiteX29417" fmla="*/ 2332673 w 2810446"/>
              <a:gd name="connsiteY29417" fmla="*/ 506349 h 1405699"/>
              <a:gd name="connsiteX29418" fmla="*/ 2329529 w 2810446"/>
              <a:gd name="connsiteY29418" fmla="*/ 509492 h 1405699"/>
              <a:gd name="connsiteX29419" fmla="*/ 2332673 w 2810446"/>
              <a:gd name="connsiteY29419" fmla="*/ 512636 h 1405699"/>
              <a:gd name="connsiteX29420" fmla="*/ 2335340 w 2810446"/>
              <a:gd name="connsiteY29420" fmla="*/ 525590 h 1405699"/>
              <a:gd name="connsiteX29421" fmla="*/ 2338483 w 2810446"/>
              <a:gd name="connsiteY29421" fmla="*/ 522446 h 1405699"/>
              <a:gd name="connsiteX29422" fmla="*/ 2335340 w 2810446"/>
              <a:gd name="connsiteY29422" fmla="*/ 519303 h 1405699"/>
              <a:gd name="connsiteX29423" fmla="*/ 2332196 w 2810446"/>
              <a:gd name="connsiteY29423" fmla="*/ 522446 h 1405699"/>
              <a:gd name="connsiteX29424" fmla="*/ 2335340 w 2810446"/>
              <a:gd name="connsiteY29424" fmla="*/ 525590 h 1405699"/>
              <a:gd name="connsiteX29425" fmla="*/ 2337816 w 2810446"/>
              <a:gd name="connsiteY29425" fmla="*/ 538544 h 1405699"/>
              <a:gd name="connsiteX29426" fmla="*/ 2340959 w 2810446"/>
              <a:gd name="connsiteY29426" fmla="*/ 535400 h 1405699"/>
              <a:gd name="connsiteX29427" fmla="*/ 2337816 w 2810446"/>
              <a:gd name="connsiteY29427" fmla="*/ 532257 h 1405699"/>
              <a:gd name="connsiteX29428" fmla="*/ 2334673 w 2810446"/>
              <a:gd name="connsiteY29428" fmla="*/ 535400 h 1405699"/>
              <a:gd name="connsiteX29429" fmla="*/ 2337816 w 2810446"/>
              <a:gd name="connsiteY29429" fmla="*/ 538544 h 1405699"/>
              <a:gd name="connsiteX29430" fmla="*/ 2340197 w 2810446"/>
              <a:gd name="connsiteY29430" fmla="*/ 551593 h 1405699"/>
              <a:gd name="connsiteX29431" fmla="*/ 2343341 w 2810446"/>
              <a:gd name="connsiteY29431" fmla="*/ 548450 h 1405699"/>
              <a:gd name="connsiteX29432" fmla="*/ 2340197 w 2810446"/>
              <a:gd name="connsiteY29432" fmla="*/ 545306 h 1405699"/>
              <a:gd name="connsiteX29433" fmla="*/ 2337054 w 2810446"/>
              <a:gd name="connsiteY29433" fmla="*/ 548450 h 1405699"/>
              <a:gd name="connsiteX29434" fmla="*/ 2340197 w 2810446"/>
              <a:gd name="connsiteY29434" fmla="*/ 551593 h 1405699"/>
              <a:gd name="connsiteX29435" fmla="*/ 2342293 w 2810446"/>
              <a:gd name="connsiteY29435" fmla="*/ 564642 h 1405699"/>
              <a:gd name="connsiteX29436" fmla="*/ 2345436 w 2810446"/>
              <a:gd name="connsiteY29436" fmla="*/ 561499 h 1405699"/>
              <a:gd name="connsiteX29437" fmla="*/ 2342293 w 2810446"/>
              <a:gd name="connsiteY29437" fmla="*/ 558356 h 1405699"/>
              <a:gd name="connsiteX29438" fmla="*/ 2339150 w 2810446"/>
              <a:gd name="connsiteY29438" fmla="*/ 561499 h 1405699"/>
              <a:gd name="connsiteX29439" fmla="*/ 2342293 w 2810446"/>
              <a:gd name="connsiteY29439" fmla="*/ 564642 h 1405699"/>
              <a:gd name="connsiteX29440" fmla="*/ 2348960 w 2810446"/>
              <a:gd name="connsiteY29440" fmla="*/ 617125 h 1405699"/>
              <a:gd name="connsiteX29441" fmla="*/ 2352104 w 2810446"/>
              <a:gd name="connsiteY29441" fmla="*/ 613982 h 1405699"/>
              <a:gd name="connsiteX29442" fmla="*/ 2348960 w 2810446"/>
              <a:gd name="connsiteY29442" fmla="*/ 610838 h 1405699"/>
              <a:gd name="connsiteX29443" fmla="*/ 2345817 w 2810446"/>
              <a:gd name="connsiteY29443" fmla="*/ 613982 h 1405699"/>
              <a:gd name="connsiteX29444" fmla="*/ 2348960 w 2810446"/>
              <a:gd name="connsiteY29444" fmla="*/ 617125 h 1405699"/>
              <a:gd name="connsiteX29445" fmla="*/ 2350199 w 2810446"/>
              <a:gd name="connsiteY29445" fmla="*/ 630269 h 1405699"/>
              <a:gd name="connsiteX29446" fmla="*/ 2353342 w 2810446"/>
              <a:gd name="connsiteY29446" fmla="*/ 627126 h 1405699"/>
              <a:gd name="connsiteX29447" fmla="*/ 2350199 w 2810446"/>
              <a:gd name="connsiteY29447" fmla="*/ 623983 h 1405699"/>
              <a:gd name="connsiteX29448" fmla="*/ 2347055 w 2810446"/>
              <a:gd name="connsiteY29448" fmla="*/ 627126 h 1405699"/>
              <a:gd name="connsiteX29449" fmla="*/ 2350199 w 2810446"/>
              <a:gd name="connsiteY29449" fmla="*/ 630269 h 1405699"/>
              <a:gd name="connsiteX29450" fmla="*/ 2351151 w 2810446"/>
              <a:gd name="connsiteY29450" fmla="*/ 643509 h 1405699"/>
              <a:gd name="connsiteX29451" fmla="*/ 2354294 w 2810446"/>
              <a:gd name="connsiteY29451" fmla="*/ 640366 h 1405699"/>
              <a:gd name="connsiteX29452" fmla="*/ 2351151 w 2810446"/>
              <a:gd name="connsiteY29452" fmla="*/ 637223 h 1405699"/>
              <a:gd name="connsiteX29453" fmla="*/ 2348008 w 2810446"/>
              <a:gd name="connsiteY29453" fmla="*/ 640366 h 1405699"/>
              <a:gd name="connsiteX29454" fmla="*/ 2351151 w 2810446"/>
              <a:gd name="connsiteY29454" fmla="*/ 643509 h 1405699"/>
              <a:gd name="connsiteX29455" fmla="*/ 2347722 w 2810446"/>
              <a:gd name="connsiteY29455" fmla="*/ 906590 h 1405699"/>
              <a:gd name="connsiteX29456" fmla="*/ 2350865 w 2810446"/>
              <a:gd name="connsiteY29456" fmla="*/ 903446 h 1405699"/>
              <a:gd name="connsiteX29457" fmla="*/ 2347722 w 2810446"/>
              <a:gd name="connsiteY29457" fmla="*/ 900303 h 1405699"/>
              <a:gd name="connsiteX29458" fmla="*/ 2344579 w 2810446"/>
              <a:gd name="connsiteY29458" fmla="*/ 903446 h 1405699"/>
              <a:gd name="connsiteX29459" fmla="*/ 2347722 w 2810446"/>
              <a:gd name="connsiteY29459" fmla="*/ 906590 h 1405699"/>
              <a:gd name="connsiteX29460" fmla="*/ 2344960 w 2810446"/>
              <a:gd name="connsiteY29460" fmla="*/ 919544 h 1405699"/>
              <a:gd name="connsiteX29461" fmla="*/ 2348103 w 2810446"/>
              <a:gd name="connsiteY29461" fmla="*/ 916400 h 1405699"/>
              <a:gd name="connsiteX29462" fmla="*/ 2344960 w 2810446"/>
              <a:gd name="connsiteY29462" fmla="*/ 913257 h 1405699"/>
              <a:gd name="connsiteX29463" fmla="*/ 2341817 w 2810446"/>
              <a:gd name="connsiteY29463" fmla="*/ 916400 h 1405699"/>
              <a:gd name="connsiteX29464" fmla="*/ 2344960 w 2810446"/>
              <a:gd name="connsiteY29464" fmla="*/ 919544 h 1405699"/>
              <a:gd name="connsiteX29465" fmla="*/ 2341912 w 2810446"/>
              <a:gd name="connsiteY29465" fmla="*/ 932402 h 1405699"/>
              <a:gd name="connsiteX29466" fmla="*/ 2345055 w 2810446"/>
              <a:gd name="connsiteY29466" fmla="*/ 929259 h 1405699"/>
              <a:gd name="connsiteX29467" fmla="*/ 2341912 w 2810446"/>
              <a:gd name="connsiteY29467" fmla="*/ 926116 h 1405699"/>
              <a:gd name="connsiteX29468" fmla="*/ 2338769 w 2810446"/>
              <a:gd name="connsiteY29468" fmla="*/ 929259 h 1405699"/>
              <a:gd name="connsiteX29469" fmla="*/ 2341912 w 2810446"/>
              <a:gd name="connsiteY29469" fmla="*/ 932402 h 1405699"/>
              <a:gd name="connsiteX29470" fmla="*/ 2338769 w 2810446"/>
              <a:gd name="connsiteY29470" fmla="*/ 945261 h 1405699"/>
              <a:gd name="connsiteX29471" fmla="*/ 2341912 w 2810446"/>
              <a:gd name="connsiteY29471" fmla="*/ 942118 h 1405699"/>
              <a:gd name="connsiteX29472" fmla="*/ 2338769 w 2810446"/>
              <a:gd name="connsiteY29472" fmla="*/ 938975 h 1405699"/>
              <a:gd name="connsiteX29473" fmla="*/ 2335625 w 2810446"/>
              <a:gd name="connsiteY29473" fmla="*/ 942118 h 1405699"/>
              <a:gd name="connsiteX29474" fmla="*/ 2338769 w 2810446"/>
              <a:gd name="connsiteY29474" fmla="*/ 945261 h 1405699"/>
              <a:gd name="connsiteX29475" fmla="*/ 2324386 w 2810446"/>
              <a:gd name="connsiteY29475" fmla="*/ 996125 h 1405699"/>
              <a:gd name="connsiteX29476" fmla="*/ 2327529 w 2810446"/>
              <a:gd name="connsiteY29476" fmla="*/ 992981 h 1405699"/>
              <a:gd name="connsiteX29477" fmla="*/ 2324386 w 2810446"/>
              <a:gd name="connsiteY29477" fmla="*/ 989838 h 1405699"/>
              <a:gd name="connsiteX29478" fmla="*/ 2321243 w 2810446"/>
              <a:gd name="connsiteY29478" fmla="*/ 992981 h 1405699"/>
              <a:gd name="connsiteX29479" fmla="*/ 2324386 w 2810446"/>
              <a:gd name="connsiteY29479" fmla="*/ 996125 h 1405699"/>
              <a:gd name="connsiteX29480" fmla="*/ 2320290 w 2810446"/>
              <a:gd name="connsiteY29480" fmla="*/ 1008793 h 1405699"/>
              <a:gd name="connsiteX29481" fmla="*/ 2323433 w 2810446"/>
              <a:gd name="connsiteY29481" fmla="*/ 1005650 h 1405699"/>
              <a:gd name="connsiteX29482" fmla="*/ 2320290 w 2810446"/>
              <a:gd name="connsiteY29482" fmla="*/ 1002506 h 1405699"/>
              <a:gd name="connsiteX29483" fmla="*/ 2317147 w 2810446"/>
              <a:gd name="connsiteY29483" fmla="*/ 1005650 h 1405699"/>
              <a:gd name="connsiteX29484" fmla="*/ 2320290 w 2810446"/>
              <a:gd name="connsiteY29484" fmla="*/ 1008793 h 1405699"/>
              <a:gd name="connsiteX29485" fmla="*/ 2316099 w 2810446"/>
              <a:gd name="connsiteY29485" fmla="*/ 1021271 h 1405699"/>
              <a:gd name="connsiteX29486" fmla="*/ 2319242 w 2810446"/>
              <a:gd name="connsiteY29486" fmla="*/ 1018127 h 1405699"/>
              <a:gd name="connsiteX29487" fmla="*/ 2316099 w 2810446"/>
              <a:gd name="connsiteY29487" fmla="*/ 1014984 h 1405699"/>
              <a:gd name="connsiteX29488" fmla="*/ 2312956 w 2810446"/>
              <a:gd name="connsiteY29488" fmla="*/ 1018127 h 1405699"/>
              <a:gd name="connsiteX29489" fmla="*/ 2316099 w 2810446"/>
              <a:gd name="connsiteY29489" fmla="*/ 1021271 h 1405699"/>
              <a:gd name="connsiteX29490" fmla="*/ 2311718 w 2810446"/>
              <a:gd name="connsiteY29490" fmla="*/ 1033748 h 1405699"/>
              <a:gd name="connsiteX29491" fmla="*/ 2314861 w 2810446"/>
              <a:gd name="connsiteY29491" fmla="*/ 1030605 h 1405699"/>
              <a:gd name="connsiteX29492" fmla="*/ 2311718 w 2810446"/>
              <a:gd name="connsiteY29492" fmla="*/ 1027462 h 1405699"/>
              <a:gd name="connsiteX29493" fmla="*/ 2308574 w 2810446"/>
              <a:gd name="connsiteY29493" fmla="*/ 1030605 h 1405699"/>
              <a:gd name="connsiteX29494" fmla="*/ 2311718 w 2810446"/>
              <a:gd name="connsiteY29494" fmla="*/ 1033748 h 1405699"/>
              <a:gd name="connsiteX29495" fmla="*/ 2307146 w 2810446"/>
              <a:gd name="connsiteY29495" fmla="*/ 1046226 h 1405699"/>
              <a:gd name="connsiteX29496" fmla="*/ 2310289 w 2810446"/>
              <a:gd name="connsiteY29496" fmla="*/ 1043083 h 1405699"/>
              <a:gd name="connsiteX29497" fmla="*/ 2307146 w 2810446"/>
              <a:gd name="connsiteY29497" fmla="*/ 1039940 h 1405699"/>
              <a:gd name="connsiteX29498" fmla="*/ 2304002 w 2810446"/>
              <a:gd name="connsiteY29498" fmla="*/ 1043083 h 1405699"/>
              <a:gd name="connsiteX29499" fmla="*/ 2307146 w 2810446"/>
              <a:gd name="connsiteY29499" fmla="*/ 1046226 h 1405699"/>
              <a:gd name="connsiteX29500" fmla="*/ 2302383 w 2810446"/>
              <a:gd name="connsiteY29500" fmla="*/ 1058513 h 1405699"/>
              <a:gd name="connsiteX29501" fmla="*/ 2305526 w 2810446"/>
              <a:gd name="connsiteY29501" fmla="*/ 1055370 h 1405699"/>
              <a:gd name="connsiteX29502" fmla="*/ 2302383 w 2810446"/>
              <a:gd name="connsiteY29502" fmla="*/ 1052227 h 1405699"/>
              <a:gd name="connsiteX29503" fmla="*/ 2299240 w 2810446"/>
              <a:gd name="connsiteY29503" fmla="*/ 1055370 h 1405699"/>
              <a:gd name="connsiteX29504" fmla="*/ 2302383 w 2810446"/>
              <a:gd name="connsiteY29504" fmla="*/ 1058513 h 1405699"/>
              <a:gd name="connsiteX29505" fmla="*/ 2297525 w 2810446"/>
              <a:gd name="connsiteY29505" fmla="*/ 1070801 h 1405699"/>
              <a:gd name="connsiteX29506" fmla="*/ 2300669 w 2810446"/>
              <a:gd name="connsiteY29506" fmla="*/ 1067657 h 1405699"/>
              <a:gd name="connsiteX29507" fmla="*/ 2297525 w 2810446"/>
              <a:gd name="connsiteY29507" fmla="*/ 1064514 h 1405699"/>
              <a:gd name="connsiteX29508" fmla="*/ 2294382 w 2810446"/>
              <a:gd name="connsiteY29508" fmla="*/ 1067657 h 1405699"/>
              <a:gd name="connsiteX29509" fmla="*/ 2297525 w 2810446"/>
              <a:gd name="connsiteY29509" fmla="*/ 1070801 h 1405699"/>
              <a:gd name="connsiteX29510" fmla="*/ 2292477 w 2810446"/>
              <a:gd name="connsiteY29510" fmla="*/ 1082993 h 1405699"/>
              <a:gd name="connsiteX29511" fmla="*/ 2295620 w 2810446"/>
              <a:gd name="connsiteY29511" fmla="*/ 1079849 h 1405699"/>
              <a:gd name="connsiteX29512" fmla="*/ 2292477 w 2810446"/>
              <a:gd name="connsiteY29512" fmla="*/ 1076706 h 1405699"/>
              <a:gd name="connsiteX29513" fmla="*/ 2289334 w 2810446"/>
              <a:gd name="connsiteY29513" fmla="*/ 1079849 h 1405699"/>
              <a:gd name="connsiteX29514" fmla="*/ 2292477 w 2810446"/>
              <a:gd name="connsiteY29514" fmla="*/ 1082993 h 1405699"/>
              <a:gd name="connsiteX29515" fmla="*/ 2287238 w 2810446"/>
              <a:gd name="connsiteY29515" fmla="*/ 1095185 h 1405699"/>
              <a:gd name="connsiteX29516" fmla="*/ 2290382 w 2810446"/>
              <a:gd name="connsiteY29516" fmla="*/ 1092041 h 1405699"/>
              <a:gd name="connsiteX29517" fmla="*/ 2287238 w 2810446"/>
              <a:gd name="connsiteY29517" fmla="*/ 1088898 h 1405699"/>
              <a:gd name="connsiteX29518" fmla="*/ 2284095 w 2810446"/>
              <a:gd name="connsiteY29518" fmla="*/ 1092041 h 1405699"/>
              <a:gd name="connsiteX29519" fmla="*/ 2287238 w 2810446"/>
              <a:gd name="connsiteY29519" fmla="*/ 1095185 h 1405699"/>
              <a:gd name="connsiteX29520" fmla="*/ 2281809 w 2810446"/>
              <a:gd name="connsiteY29520" fmla="*/ 1107281 h 1405699"/>
              <a:gd name="connsiteX29521" fmla="*/ 2284952 w 2810446"/>
              <a:gd name="connsiteY29521" fmla="*/ 1104138 h 1405699"/>
              <a:gd name="connsiteX29522" fmla="*/ 2281809 w 2810446"/>
              <a:gd name="connsiteY29522" fmla="*/ 1100995 h 1405699"/>
              <a:gd name="connsiteX29523" fmla="*/ 2278666 w 2810446"/>
              <a:gd name="connsiteY29523" fmla="*/ 1104138 h 1405699"/>
              <a:gd name="connsiteX29524" fmla="*/ 2281809 w 2810446"/>
              <a:gd name="connsiteY29524" fmla="*/ 1107281 h 1405699"/>
              <a:gd name="connsiteX29525" fmla="*/ 2276189 w 2810446"/>
              <a:gd name="connsiteY29525" fmla="*/ 1119283 h 1405699"/>
              <a:gd name="connsiteX29526" fmla="*/ 2279333 w 2810446"/>
              <a:gd name="connsiteY29526" fmla="*/ 1116140 h 1405699"/>
              <a:gd name="connsiteX29527" fmla="*/ 2276189 w 2810446"/>
              <a:gd name="connsiteY29527" fmla="*/ 1112996 h 1405699"/>
              <a:gd name="connsiteX29528" fmla="*/ 2273046 w 2810446"/>
              <a:gd name="connsiteY29528" fmla="*/ 1116140 h 1405699"/>
              <a:gd name="connsiteX29529" fmla="*/ 2276189 w 2810446"/>
              <a:gd name="connsiteY29529" fmla="*/ 1119283 h 1405699"/>
              <a:gd name="connsiteX29530" fmla="*/ 2270474 w 2810446"/>
              <a:gd name="connsiteY29530" fmla="*/ 1131189 h 1405699"/>
              <a:gd name="connsiteX29531" fmla="*/ 2273618 w 2810446"/>
              <a:gd name="connsiteY29531" fmla="*/ 1128046 h 1405699"/>
              <a:gd name="connsiteX29532" fmla="*/ 2270474 w 2810446"/>
              <a:gd name="connsiteY29532" fmla="*/ 1124903 h 1405699"/>
              <a:gd name="connsiteX29533" fmla="*/ 2267331 w 2810446"/>
              <a:gd name="connsiteY29533" fmla="*/ 1128046 h 1405699"/>
              <a:gd name="connsiteX29534" fmla="*/ 2270474 w 2810446"/>
              <a:gd name="connsiteY29534" fmla="*/ 1131189 h 1405699"/>
              <a:gd name="connsiteX29535" fmla="*/ 2264569 w 2810446"/>
              <a:gd name="connsiteY29535" fmla="*/ 1143000 h 1405699"/>
              <a:gd name="connsiteX29536" fmla="*/ 2267712 w 2810446"/>
              <a:gd name="connsiteY29536" fmla="*/ 1139857 h 1405699"/>
              <a:gd name="connsiteX29537" fmla="*/ 2264569 w 2810446"/>
              <a:gd name="connsiteY29537" fmla="*/ 1136714 h 1405699"/>
              <a:gd name="connsiteX29538" fmla="*/ 2261426 w 2810446"/>
              <a:gd name="connsiteY29538" fmla="*/ 1139857 h 1405699"/>
              <a:gd name="connsiteX29539" fmla="*/ 2264569 w 2810446"/>
              <a:gd name="connsiteY29539" fmla="*/ 1143000 h 1405699"/>
              <a:gd name="connsiteX29540" fmla="*/ 2258473 w 2810446"/>
              <a:gd name="connsiteY29540" fmla="*/ 1154811 h 1405699"/>
              <a:gd name="connsiteX29541" fmla="*/ 2261616 w 2810446"/>
              <a:gd name="connsiteY29541" fmla="*/ 1151668 h 1405699"/>
              <a:gd name="connsiteX29542" fmla="*/ 2258473 w 2810446"/>
              <a:gd name="connsiteY29542" fmla="*/ 1148525 h 1405699"/>
              <a:gd name="connsiteX29543" fmla="*/ 2255330 w 2810446"/>
              <a:gd name="connsiteY29543" fmla="*/ 1151668 h 1405699"/>
              <a:gd name="connsiteX29544" fmla="*/ 2258473 w 2810446"/>
              <a:gd name="connsiteY29544" fmla="*/ 1154811 h 1405699"/>
              <a:gd name="connsiteX29545" fmla="*/ 2252282 w 2810446"/>
              <a:gd name="connsiteY29545" fmla="*/ 1166432 h 1405699"/>
              <a:gd name="connsiteX29546" fmla="*/ 2255425 w 2810446"/>
              <a:gd name="connsiteY29546" fmla="*/ 1163288 h 1405699"/>
              <a:gd name="connsiteX29547" fmla="*/ 2252282 w 2810446"/>
              <a:gd name="connsiteY29547" fmla="*/ 1160145 h 1405699"/>
              <a:gd name="connsiteX29548" fmla="*/ 2249138 w 2810446"/>
              <a:gd name="connsiteY29548" fmla="*/ 1163288 h 1405699"/>
              <a:gd name="connsiteX29549" fmla="*/ 2252282 w 2810446"/>
              <a:gd name="connsiteY29549" fmla="*/ 1166432 h 1405699"/>
              <a:gd name="connsiteX29550" fmla="*/ 2245900 w 2810446"/>
              <a:gd name="connsiteY29550" fmla="*/ 1178052 h 1405699"/>
              <a:gd name="connsiteX29551" fmla="*/ 2249043 w 2810446"/>
              <a:gd name="connsiteY29551" fmla="*/ 1174909 h 1405699"/>
              <a:gd name="connsiteX29552" fmla="*/ 2245900 w 2810446"/>
              <a:gd name="connsiteY29552" fmla="*/ 1171766 h 1405699"/>
              <a:gd name="connsiteX29553" fmla="*/ 2242757 w 2810446"/>
              <a:gd name="connsiteY29553" fmla="*/ 1174909 h 1405699"/>
              <a:gd name="connsiteX29554" fmla="*/ 2245900 w 2810446"/>
              <a:gd name="connsiteY29554" fmla="*/ 1178052 h 1405699"/>
              <a:gd name="connsiteX29555" fmla="*/ 2239328 w 2810446"/>
              <a:gd name="connsiteY29555" fmla="*/ 1189482 h 1405699"/>
              <a:gd name="connsiteX29556" fmla="*/ 2242471 w 2810446"/>
              <a:gd name="connsiteY29556" fmla="*/ 1186339 h 1405699"/>
              <a:gd name="connsiteX29557" fmla="*/ 2239328 w 2810446"/>
              <a:gd name="connsiteY29557" fmla="*/ 1183196 h 1405699"/>
              <a:gd name="connsiteX29558" fmla="*/ 2236184 w 2810446"/>
              <a:gd name="connsiteY29558" fmla="*/ 1186339 h 1405699"/>
              <a:gd name="connsiteX29559" fmla="*/ 2239328 w 2810446"/>
              <a:gd name="connsiteY29559" fmla="*/ 1189482 h 1405699"/>
              <a:gd name="connsiteX29560" fmla="*/ 452342 w 2810446"/>
              <a:gd name="connsiteY29560" fmla="*/ 716185 h 1405699"/>
              <a:gd name="connsiteX29561" fmla="*/ 455486 w 2810446"/>
              <a:gd name="connsiteY29561" fmla="*/ 713042 h 1405699"/>
              <a:gd name="connsiteX29562" fmla="*/ 452342 w 2810446"/>
              <a:gd name="connsiteY29562" fmla="*/ 709898 h 1405699"/>
              <a:gd name="connsiteX29563" fmla="*/ 449199 w 2810446"/>
              <a:gd name="connsiteY29563" fmla="*/ 713042 h 1405699"/>
              <a:gd name="connsiteX29564" fmla="*/ 452342 w 2810446"/>
              <a:gd name="connsiteY29564" fmla="*/ 716185 h 1405699"/>
              <a:gd name="connsiteX29565" fmla="*/ 452342 w 2810446"/>
              <a:gd name="connsiteY29565" fmla="*/ 702945 h 1405699"/>
              <a:gd name="connsiteX29566" fmla="*/ 455486 w 2810446"/>
              <a:gd name="connsiteY29566" fmla="*/ 699802 h 1405699"/>
              <a:gd name="connsiteX29567" fmla="*/ 452342 w 2810446"/>
              <a:gd name="connsiteY29567" fmla="*/ 696659 h 1405699"/>
              <a:gd name="connsiteX29568" fmla="*/ 449199 w 2810446"/>
              <a:gd name="connsiteY29568" fmla="*/ 699802 h 1405699"/>
              <a:gd name="connsiteX29569" fmla="*/ 452342 w 2810446"/>
              <a:gd name="connsiteY29569" fmla="*/ 702945 h 1405699"/>
              <a:gd name="connsiteX29570" fmla="*/ 452533 w 2810446"/>
              <a:gd name="connsiteY29570" fmla="*/ 689705 h 1405699"/>
              <a:gd name="connsiteX29571" fmla="*/ 455676 w 2810446"/>
              <a:gd name="connsiteY29571" fmla="*/ 686562 h 1405699"/>
              <a:gd name="connsiteX29572" fmla="*/ 452533 w 2810446"/>
              <a:gd name="connsiteY29572" fmla="*/ 683419 h 1405699"/>
              <a:gd name="connsiteX29573" fmla="*/ 449390 w 2810446"/>
              <a:gd name="connsiteY29573" fmla="*/ 686562 h 1405699"/>
              <a:gd name="connsiteX29574" fmla="*/ 452533 w 2810446"/>
              <a:gd name="connsiteY29574" fmla="*/ 689705 h 1405699"/>
              <a:gd name="connsiteX29575" fmla="*/ 452914 w 2810446"/>
              <a:gd name="connsiteY29575" fmla="*/ 676561 h 1405699"/>
              <a:gd name="connsiteX29576" fmla="*/ 456057 w 2810446"/>
              <a:gd name="connsiteY29576" fmla="*/ 673418 h 1405699"/>
              <a:gd name="connsiteX29577" fmla="*/ 452914 w 2810446"/>
              <a:gd name="connsiteY29577" fmla="*/ 670274 h 1405699"/>
              <a:gd name="connsiteX29578" fmla="*/ 449771 w 2810446"/>
              <a:gd name="connsiteY29578" fmla="*/ 673418 h 1405699"/>
              <a:gd name="connsiteX29579" fmla="*/ 452914 w 2810446"/>
              <a:gd name="connsiteY29579" fmla="*/ 676561 h 1405699"/>
              <a:gd name="connsiteX29580" fmla="*/ 453485 w 2810446"/>
              <a:gd name="connsiteY29580" fmla="*/ 663321 h 1405699"/>
              <a:gd name="connsiteX29581" fmla="*/ 456629 w 2810446"/>
              <a:gd name="connsiteY29581" fmla="*/ 660178 h 1405699"/>
              <a:gd name="connsiteX29582" fmla="*/ 453485 w 2810446"/>
              <a:gd name="connsiteY29582" fmla="*/ 657035 h 1405699"/>
              <a:gd name="connsiteX29583" fmla="*/ 450342 w 2810446"/>
              <a:gd name="connsiteY29583" fmla="*/ 660178 h 1405699"/>
              <a:gd name="connsiteX29584" fmla="*/ 453485 w 2810446"/>
              <a:gd name="connsiteY29584" fmla="*/ 663321 h 1405699"/>
              <a:gd name="connsiteX29585" fmla="*/ 454152 w 2810446"/>
              <a:gd name="connsiteY29585" fmla="*/ 650081 h 1405699"/>
              <a:gd name="connsiteX29586" fmla="*/ 457295 w 2810446"/>
              <a:gd name="connsiteY29586" fmla="*/ 646938 h 1405699"/>
              <a:gd name="connsiteX29587" fmla="*/ 454152 w 2810446"/>
              <a:gd name="connsiteY29587" fmla="*/ 643795 h 1405699"/>
              <a:gd name="connsiteX29588" fmla="*/ 451009 w 2810446"/>
              <a:gd name="connsiteY29588" fmla="*/ 646938 h 1405699"/>
              <a:gd name="connsiteX29589" fmla="*/ 454152 w 2810446"/>
              <a:gd name="connsiteY29589" fmla="*/ 650081 h 1405699"/>
              <a:gd name="connsiteX29590" fmla="*/ 455105 w 2810446"/>
              <a:gd name="connsiteY29590" fmla="*/ 636937 h 1405699"/>
              <a:gd name="connsiteX29591" fmla="*/ 458248 w 2810446"/>
              <a:gd name="connsiteY29591" fmla="*/ 633794 h 1405699"/>
              <a:gd name="connsiteX29592" fmla="*/ 455105 w 2810446"/>
              <a:gd name="connsiteY29592" fmla="*/ 630650 h 1405699"/>
              <a:gd name="connsiteX29593" fmla="*/ 451961 w 2810446"/>
              <a:gd name="connsiteY29593" fmla="*/ 633794 h 1405699"/>
              <a:gd name="connsiteX29594" fmla="*/ 455105 w 2810446"/>
              <a:gd name="connsiteY29594" fmla="*/ 636937 h 1405699"/>
              <a:gd name="connsiteX29595" fmla="*/ 456248 w 2810446"/>
              <a:gd name="connsiteY29595" fmla="*/ 623697 h 1405699"/>
              <a:gd name="connsiteX29596" fmla="*/ 459391 w 2810446"/>
              <a:gd name="connsiteY29596" fmla="*/ 620554 h 1405699"/>
              <a:gd name="connsiteX29597" fmla="*/ 456248 w 2810446"/>
              <a:gd name="connsiteY29597" fmla="*/ 617411 h 1405699"/>
              <a:gd name="connsiteX29598" fmla="*/ 453104 w 2810446"/>
              <a:gd name="connsiteY29598" fmla="*/ 620554 h 1405699"/>
              <a:gd name="connsiteX29599" fmla="*/ 456248 w 2810446"/>
              <a:gd name="connsiteY29599" fmla="*/ 623697 h 1405699"/>
              <a:gd name="connsiteX29600" fmla="*/ 457486 w 2810446"/>
              <a:gd name="connsiteY29600" fmla="*/ 610553 h 1405699"/>
              <a:gd name="connsiteX29601" fmla="*/ 460629 w 2810446"/>
              <a:gd name="connsiteY29601" fmla="*/ 607409 h 1405699"/>
              <a:gd name="connsiteX29602" fmla="*/ 457486 w 2810446"/>
              <a:gd name="connsiteY29602" fmla="*/ 604266 h 1405699"/>
              <a:gd name="connsiteX29603" fmla="*/ 454343 w 2810446"/>
              <a:gd name="connsiteY29603" fmla="*/ 607409 h 1405699"/>
              <a:gd name="connsiteX29604" fmla="*/ 457486 w 2810446"/>
              <a:gd name="connsiteY29604" fmla="*/ 610553 h 1405699"/>
              <a:gd name="connsiteX29605" fmla="*/ 458915 w 2810446"/>
              <a:gd name="connsiteY29605" fmla="*/ 597408 h 1405699"/>
              <a:gd name="connsiteX29606" fmla="*/ 462058 w 2810446"/>
              <a:gd name="connsiteY29606" fmla="*/ 594265 h 1405699"/>
              <a:gd name="connsiteX29607" fmla="*/ 458915 w 2810446"/>
              <a:gd name="connsiteY29607" fmla="*/ 591122 h 1405699"/>
              <a:gd name="connsiteX29608" fmla="*/ 455771 w 2810446"/>
              <a:gd name="connsiteY29608" fmla="*/ 594265 h 1405699"/>
              <a:gd name="connsiteX29609" fmla="*/ 458915 w 2810446"/>
              <a:gd name="connsiteY29609" fmla="*/ 597408 h 1405699"/>
              <a:gd name="connsiteX29610" fmla="*/ 460534 w 2810446"/>
              <a:gd name="connsiteY29610" fmla="*/ 584264 h 1405699"/>
              <a:gd name="connsiteX29611" fmla="*/ 463677 w 2810446"/>
              <a:gd name="connsiteY29611" fmla="*/ 581120 h 1405699"/>
              <a:gd name="connsiteX29612" fmla="*/ 460534 w 2810446"/>
              <a:gd name="connsiteY29612" fmla="*/ 577977 h 1405699"/>
              <a:gd name="connsiteX29613" fmla="*/ 457391 w 2810446"/>
              <a:gd name="connsiteY29613" fmla="*/ 581120 h 1405699"/>
              <a:gd name="connsiteX29614" fmla="*/ 460534 w 2810446"/>
              <a:gd name="connsiteY29614" fmla="*/ 584264 h 1405699"/>
              <a:gd name="connsiteX29615" fmla="*/ 462439 w 2810446"/>
              <a:gd name="connsiteY29615" fmla="*/ 571214 h 1405699"/>
              <a:gd name="connsiteX29616" fmla="*/ 465582 w 2810446"/>
              <a:gd name="connsiteY29616" fmla="*/ 568071 h 1405699"/>
              <a:gd name="connsiteX29617" fmla="*/ 462439 w 2810446"/>
              <a:gd name="connsiteY29617" fmla="*/ 564928 h 1405699"/>
              <a:gd name="connsiteX29618" fmla="*/ 459296 w 2810446"/>
              <a:gd name="connsiteY29618" fmla="*/ 568071 h 1405699"/>
              <a:gd name="connsiteX29619" fmla="*/ 462439 w 2810446"/>
              <a:gd name="connsiteY29619" fmla="*/ 571214 h 1405699"/>
              <a:gd name="connsiteX29620" fmla="*/ 464439 w 2810446"/>
              <a:gd name="connsiteY29620" fmla="*/ 558070 h 1405699"/>
              <a:gd name="connsiteX29621" fmla="*/ 467582 w 2810446"/>
              <a:gd name="connsiteY29621" fmla="*/ 554927 h 1405699"/>
              <a:gd name="connsiteX29622" fmla="*/ 464439 w 2810446"/>
              <a:gd name="connsiteY29622" fmla="*/ 551783 h 1405699"/>
              <a:gd name="connsiteX29623" fmla="*/ 461296 w 2810446"/>
              <a:gd name="connsiteY29623" fmla="*/ 554927 h 1405699"/>
              <a:gd name="connsiteX29624" fmla="*/ 464439 w 2810446"/>
              <a:gd name="connsiteY29624" fmla="*/ 558070 h 1405699"/>
              <a:gd name="connsiteX29625" fmla="*/ 466535 w 2810446"/>
              <a:gd name="connsiteY29625" fmla="*/ 545021 h 1405699"/>
              <a:gd name="connsiteX29626" fmla="*/ 469678 w 2810446"/>
              <a:gd name="connsiteY29626" fmla="*/ 541877 h 1405699"/>
              <a:gd name="connsiteX29627" fmla="*/ 466535 w 2810446"/>
              <a:gd name="connsiteY29627" fmla="*/ 538734 h 1405699"/>
              <a:gd name="connsiteX29628" fmla="*/ 463391 w 2810446"/>
              <a:gd name="connsiteY29628" fmla="*/ 541877 h 1405699"/>
              <a:gd name="connsiteX29629" fmla="*/ 466535 w 2810446"/>
              <a:gd name="connsiteY29629" fmla="*/ 545021 h 1405699"/>
              <a:gd name="connsiteX29630" fmla="*/ 468916 w 2810446"/>
              <a:gd name="connsiteY29630" fmla="*/ 532067 h 1405699"/>
              <a:gd name="connsiteX29631" fmla="*/ 472059 w 2810446"/>
              <a:gd name="connsiteY29631" fmla="*/ 528923 h 1405699"/>
              <a:gd name="connsiteX29632" fmla="*/ 468916 w 2810446"/>
              <a:gd name="connsiteY29632" fmla="*/ 525780 h 1405699"/>
              <a:gd name="connsiteX29633" fmla="*/ 465773 w 2810446"/>
              <a:gd name="connsiteY29633" fmla="*/ 528923 h 1405699"/>
              <a:gd name="connsiteX29634" fmla="*/ 468916 w 2810446"/>
              <a:gd name="connsiteY29634" fmla="*/ 532067 h 1405699"/>
              <a:gd name="connsiteX29635" fmla="*/ 471488 w 2810446"/>
              <a:gd name="connsiteY29635" fmla="*/ 519017 h 1405699"/>
              <a:gd name="connsiteX29636" fmla="*/ 474631 w 2810446"/>
              <a:gd name="connsiteY29636" fmla="*/ 515874 h 1405699"/>
              <a:gd name="connsiteX29637" fmla="*/ 471488 w 2810446"/>
              <a:gd name="connsiteY29637" fmla="*/ 512731 h 1405699"/>
              <a:gd name="connsiteX29638" fmla="*/ 468344 w 2810446"/>
              <a:gd name="connsiteY29638" fmla="*/ 515874 h 1405699"/>
              <a:gd name="connsiteX29639" fmla="*/ 471488 w 2810446"/>
              <a:gd name="connsiteY29639" fmla="*/ 519017 h 1405699"/>
              <a:gd name="connsiteX29640" fmla="*/ 474250 w 2810446"/>
              <a:gd name="connsiteY29640" fmla="*/ 506063 h 1405699"/>
              <a:gd name="connsiteX29641" fmla="*/ 477393 w 2810446"/>
              <a:gd name="connsiteY29641" fmla="*/ 502920 h 1405699"/>
              <a:gd name="connsiteX29642" fmla="*/ 474250 w 2810446"/>
              <a:gd name="connsiteY29642" fmla="*/ 499777 h 1405699"/>
              <a:gd name="connsiteX29643" fmla="*/ 471107 w 2810446"/>
              <a:gd name="connsiteY29643" fmla="*/ 502920 h 1405699"/>
              <a:gd name="connsiteX29644" fmla="*/ 474250 w 2810446"/>
              <a:gd name="connsiteY29644" fmla="*/ 506063 h 1405699"/>
              <a:gd name="connsiteX29645" fmla="*/ 477107 w 2810446"/>
              <a:gd name="connsiteY29645" fmla="*/ 493205 h 1405699"/>
              <a:gd name="connsiteX29646" fmla="*/ 480250 w 2810446"/>
              <a:gd name="connsiteY29646" fmla="*/ 490061 h 1405699"/>
              <a:gd name="connsiteX29647" fmla="*/ 477107 w 2810446"/>
              <a:gd name="connsiteY29647" fmla="*/ 486918 h 1405699"/>
              <a:gd name="connsiteX29648" fmla="*/ 473964 w 2810446"/>
              <a:gd name="connsiteY29648" fmla="*/ 490061 h 1405699"/>
              <a:gd name="connsiteX29649" fmla="*/ 477107 w 2810446"/>
              <a:gd name="connsiteY29649" fmla="*/ 493205 h 1405699"/>
              <a:gd name="connsiteX29650" fmla="*/ 480155 w 2810446"/>
              <a:gd name="connsiteY29650" fmla="*/ 480346 h 1405699"/>
              <a:gd name="connsiteX29651" fmla="*/ 483299 w 2810446"/>
              <a:gd name="connsiteY29651" fmla="*/ 477203 h 1405699"/>
              <a:gd name="connsiteX29652" fmla="*/ 480155 w 2810446"/>
              <a:gd name="connsiteY29652" fmla="*/ 474059 h 1405699"/>
              <a:gd name="connsiteX29653" fmla="*/ 477012 w 2810446"/>
              <a:gd name="connsiteY29653" fmla="*/ 477203 h 1405699"/>
              <a:gd name="connsiteX29654" fmla="*/ 480155 w 2810446"/>
              <a:gd name="connsiteY29654" fmla="*/ 480346 h 1405699"/>
              <a:gd name="connsiteX29655" fmla="*/ 483394 w 2810446"/>
              <a:gd name="connsiteY29655" fmla="*/ 467487 h 1405699"/>
              <a:gd name="connsiteX29656" fmla="*/ 486537 w 2810446"/>
              <a:gd name="connsiteY29656" fmla="*/ 464344 h 1405699"/>
              <a:gd name="connsiteX29657" fmla="*/ 483394 w 2810446"/>
              <a:gd name="connsiteY29657" fmla="*/ 461200 h 1405699"/>
              <a:gd name="connsiteX29658" fmla="*/ 480250 w 2810446"/>
              <a:gd name="connsiteY29658" fmla="*/ 464344 h 1405699"/>
              <a:gd name="connsiteX29659" fmla="*/ 483394 w 2810446"/>
              <a:gd name="connsiteY29659" fmla="*/ 467487 h 1405699"/>
              <a:gd name="connsiteX29660" fmla="*/ 486823 w 2810446"/>
              <a:gd name="connsiteY29660" fmla="*/ 454724 h 1405699"/>
              <a:gd name="connsiteX29661" fmla="*/ 489966 w 2810446"/>
              <a:gd name="connsiteY29661" fmla="*/ 451580 h 1405699"/>
              <a:gd name="connsiteX29662" fmla="*/ 486823 w 2810446"/>
              <a:gd name="connsiteY29662" fmla="*/ 448437 h 1405699"/>
              <a:gd name="connsiteX29663" fmla="*/ 483680 w 2810446"/>
              <a:gd name="connsiteY29663" fmla="*/ 451580 h 1405699"/>
              <a:gd name="connsiteX29664" fmla="*/ 486823 w 2810446"/>
              <a:gd name="connsiteY29664" fmla="*/ 454724 h 1405699"/>
              <a:gd name="connsiteX29665" fmla="*/ 490442 w 2810446"/>
              <a:gd name="connsiteY29665" fmla="*/ 442055 h 1405699"/>
              <a:gd name="connsiteX29666" fmla="*/ 493586 w 2810446"/>
              <a:gd name="connsiteY29666" fmla="*/ 438912 h 1405699"/>
              <a:gd name="connsiteX29667" fmla="*/ 490442 w 2810446"/>
              <a:gd name="connsiteY29667" fmla="*/ 435769 h 1405699"/>
              <a:gd name="connsiteX29668" fmla="*/ 487299 w 2810446"/>
              <a:gd name="connsiteY29668" fmla="*/ 438912 h 1405699"/>
              <a:gd name="connsiteX29669" fmla="*/ 490442 w 2810446"/>
              <a:gd name="connsiteY29669" fmla="*/ 442055 h 1405699"/>
              <a:gd name="connsiteX29670" fmla="*/ 494252 w 2810446"/>
              <a:gd name="connsiteY29670" fmla="*/ 429292 h 1405699"/>
              <a:gd name="connsiteX29671" fmla="*/ 497396 w 2810446"/>
              <a:gd name="connsiteY29671" fmla="*/ 426149 h 1405699"/>
              <a:gd name="connsiteX29672" fmla="*/ 494252 w 2810446"/>
              <a:gd name="connsiteY29672" fmla="*/ 423005 h 1405699"/>
              <a:gd name="connsiteX29673" fmla="*/ 491109 w 2810446"/>
              <a:gd name="connsiteY29673" fmla="*/ 426149 h 1405699"/>
              <a:gd name="connsiteX29674" fmla="*/ 494252 w 2810446"/>
              <a:gd name="connsiteY29674" fmla="*/ 429292 h 1405699"/>
              <a:gd name="connsiteX29675" fmla="*/ 498253 w 2810446"/>
              <a:gd name="connsiteY29675" fmla="*/ 416719 h 1405699"/>
              <a:gd name="connsiteX29676" fmla="*/ 501396 w 2810446"/>
              <a:gd name="connsiteY29676" fmla="*/ 413575 h 1405699"/>
              <a:gd name="connsiteX29677" fmla="*/ 498253 w 2810446"/>
              <a:gd name="connsiteY29677" fmla="*/ 410432 h 1405699"/>
              <a:gd name="connsiteX29678" fmla="*/ 495110 w 2810446"/>
              <a:gd name="connsiteY29678" fmla="*/ 413575 h 1405699"/>
              <a:gd name="connsiteX29679" fmla="*/ 498253 w 2810446"/>
              <a:gd name="connsiteY29679" fmla="*/ 416719 h 1405699"/>
              <a:gd name="connsiteX29680" fmla="*/ 502349 w 2810446"/>
              <a:gd name="connsiteY29680" fmla="*/ 404146 h 1405699"/>
              <a:gd name="connsiteX29681" fmla="*/ 505492 w 2810446"/>
              <a:gd name="connsiteY29681" fmla="*/ 401003 h 1405699"/>
              <a:gd name="connsiteX29682" fmla="*/ 502349 w 2810446"/>
              <a:gd name="connsiteY29682" fmla="*/ 397859 h 1405699"/>
              <a:gd name="connsiteX29683" fmla="*/ 499205 w 2810446"/>
              <a:gd name="connsiteY29683" fmla="*/ 401003 h 1405699"/>
              <a:gd name="connsiteX29684" fmla="*/ 502349 w 2810446"/>
              <a:gd name="connsiteY29684" fmla="*/ 404146 h 1405699"/>
              <a:gd name="connsiteX29685" fmla="*/ 506635 w 2810446"/>
              <a:gd name="connsiteY29685" fmla="*/ 391668 h 1405699"/>
              <a:gd name="connsiteX29686" fmla="*/ 509778 w 2810446"/>
              <a:gd name="connsiteY29686" fmla="*/ 388525 h 1405699"/>
              <a:gd name="connsiteX29687" fmla="*/ 506635 w 2810446"/>
              <a:gd name="connsiteY29687" fmla="*/ 385382 h 1405699"/>
              <a:gd name="connsiteX29688" fmla="*/ 503492 w 2810446"/>
              <a:gd name="connsiteY29688" fmla="*/ 388525 h 1405699"/>
              <a:gd name="connsiteX29689" fmla="*/ 506635 w 2810446"/>
              <a:gd name="connsiteY29689" fmla="*/ 391668 h 1405699"/>
              <a:gd name="connsiteX29690" fmla="*/ 511112 w 2810446"/>
              <a:gd name="connsiteY29690" fmla="*/ 379190 h 1405699"/>
              <a:gd name="connsiteX29691" fmla="*/ 514255 w 2810446"/>
              <a:gd name="connsiteY29691" fmla="*/ 376047 h 1405699"/>
              <a:gd name="connsiteX29692" fmla="*/ 511112 w 2810446"/>
              <a:gd name="connsiteY29692" fmla="*/ 372904 h 1405699"/>
              <a:gd name="connsiteX29693" fmla="*/ 507968 w 2810446"/>
              <a:gd name="connsiteY29693" fmla="*/ 376047 h 1405699"/>
              <a:gd name="connsiteX29694" fmla="*/ 511112 w 2810446"/>
              <a:gd name="connsiteY29694" fmla="*/ 379190 h 1405699"/>
              <a:gd name="connsiteX29695" fmla="*/ 515779 w 2810446"/>
              <a:gd name="connsiteY29695" fmla="*/ 366808 h 1405699"/>
              <a:gd name="connsiteX29696" fmla="*/ 518922 w 2810446"/>
              <a:gd name="connsiteY29696" fmla="*/ 363665 h 1405699"/>
              <a:gd name="connsiteX29697" fmla="*/ 515779 w 2810446"/>
              <a:gd name="connsiteY29697" fmla="*/ 360521 h 1405699"/>
              <a:gd name="connsiteX29698" fmla="*/ 512636 w 2810446"/>
              <a:gd name="connsiteY29698" fmla="*/ 363665 h 1405699"/>
              <a:gd name="connsiteX29699" fmla="*/ 515779 w 2810446"/>
              <a:gd name="connsiteY29699" fmla="*/ 366808 h 1405699"/>
              <a:gd name="connsiteX29700" fmla="*/ 520637 w 2810446"/>
              <a:gd name="connsiteY29700" fmla="*/ 354521 h 1405699"/>
              <a:gd name="connsiteX29701" fmla="*/ 523780 w 2810446"/>
              <a:gd name="connsiteY29701" fmla="*/ 351377 h 1405699"/>
              <a:gd name="connsiteX29702" fmla="*/ 520637 w 2810446"/>
              <a:gd name="connsiteY29702" fmla="*/ 348234 h 1405699"/>
              <a:gd name="connsiteX29703" fmla="*/ 517493 w 2810446"/>
              <a:gd name="connsiteY29703" fmla="*/ 351377 h 1405699"/>
              <a:gd name="connsiteX29704" fmla="*/ 520637 w 2810446"/>
              <a:gd name="connsiteY29704" fmla="*/ 354521 h 1405699"/>
              <a:gd name="connsiteX29705" fmla="*/ 525590 w 2810446"/>
              <a:gd name="connsiteY29705" fmla="*/ 342233 h 1405699"/>
              <a:gd name="connsiteX29706" fmla="*/ 528733 w 2810446"/>
              <a:gd name="connsiteY29706" fmla="*/ 339090 h 1405699"/>
              <a:gd name="connsiteX29707" fmla="*/ 525590 w 2810446"/>
              <a:gd name="connsiteY29707" fmla="*/ 335947 h 1405699"/>
              <a:gd name="connsiteX29708" fmla="*/ 522446 w 2810446"/>
              <a:gd name="connsiteY29708" fmla="*/ 339090 h 1405699"/>
              <a:gd name="connsiteX29709" fmla="*/ 525590 w 2810446"/>
              <a:gd name="connsiteY29709" fmla="*/ 342233 h 1405699"/>
              <a:gd name="connsiteX29710" fmla="*/ 530733 w 2810446"/>
              <a:gd name="connsiteY29710" fmla="*/ 330041 h 1405699"/>
              <a:gd name="connsiteX29711" fmla="*/ 533876 w 2810446"/>
              <a:gd name="connsiteY29711" fmla="*/ 326898 h 1405699"/>
              <a:gd name="connsiteX29712" fmla="*/ 530733 w 2810446"/>
              <a:gd name="connsiteY29712" fmla="*/ 323755 h 1405699"/>
              <a:gd name="connsiteX29713" fmla="*/ 527590 w 2810446"/>
              <a:gd name="connsiteY29713" fmla="*/ 326898 h 1405699"/>
              <a:gd name="connsiteX29714" fmla="*/ 530733 w 2810446"/>
              <a:gd name="connsiteY29714" fmla="*/ 330041 h 1405699"/>
              <a:gd name="connsiteX29715" fmla="*/ 536067 w 2810446"/>
              <a:gd name="connsiteY29715" fmla="*/ 317945 h 1405699"/>
              <a:gd name="connsiteX29716" fmla="*/ 539210 w 2810446"/>
              <a:gd name="connsiteY29716" fmla="*/ 314801 h 1405699"/>
              <a:gd name="connsiteX29717" fmla="*/ 536067 w 2810446"/>
              <a:gd name="connsiteY29717" fmla="*/ 311658 h 1405699"/>
              <a:gd name="connsiteX29718" fmla="*/ 532924 w 2810446"/>
              <a:gd name="connsiteY29718" fmla="*/ 314801 h 1405699"/>
              <a:gd name="connsiteX29719" fmla="*/ 536067 w 2810446"/>
              <a:gd name="connsiteY29719" fmla="*/ 317945 h 1405699"/>
              <a:gd name="connsiteX29720" fmla="*/ 541592 w 2810446"/>
              <a:gd name="connsiteY29720" fmla="*/ 305943 h 1405699"/>
              <a:gd name="connsiteX29721" fmla="*/ 544735 w 2810446"/>
              <a:gd name="connsiteY29721" fmla="*/ 302800 h 1405699"/>
              <a:gd name="connsiteX29722" fmla="*/ 541592 w 2810446"/>
              <a:gd name="connsiteY29722" fmla="*/ 299657 h 1405699"/>
              <a:gd name="connsiteX29723" fmla="*/ 538448 w 2810446"/>
              <a:gd name="connsiteY29723" fmla="*/ 302800 h 1405699"/>
              <a:gd name="connsiteX29724" fmla="*/ 541592 w 2810446"/>
              <a:gd name="connsiteY29724" fmla="*/ 305943 h 1405699"/>
              <a:gd name="connsiteX29725" fmla="*/ 547211 w 2810446"/>
              <a:gd name="connsiteY29725" fmla="*/ 293942 h 1405699"/>
              <a:gd name="connsiteX29726" fmla="*/ 550355 w 2810446"/>
              <a:gd name="connsiteY29726" fmla="*/ 290798 h 1405699"/>
              <a:gd name="connsiteX29727" fmla="*/ 547211 w 2810446"/>
              <a:gd name="connsiteY29727" fmla="*/ 287655 h 1405699"/>
              <a:gd name="connsiteX29728" fmla="*/ 544068 w 2810446"/>
              <a:gd name="connsiteY29728" fmla="*/ 290798 h 1405699"/>
              <a:gd name="connsiteX29729" fmla="*/ 547211 w 2810446"/>
              <a:gd name="connsiteY29729" fmla="*/ 293942 h 1405699"/>
              <a:gd name="connsiteX29730" fmla="*/ 553022 w 2810446"/>
              <a:gd name="connsiteY29730" fmla="*/ 282035 h 1405699"/>
              <a:gd name="connsiteX29731" fmla="*/ 556165 w 2810446"/>
              <a:gd name="connsiteY29731" fmla="*/ 278892 h 1405699"/>
              <a:gd name="connsiteX29732" fmla="*/ 553022 w 2810446"/>
              <a:gd name="connsiteY29732" fmla="*/ 275749 h 1405699"/>
              <a:gd name="connsiteX29733" fmla="*/ 549878 w 2810446"/>
              <a:gd name="connsiteY29733" fmla="*/ 278892 h 1405699"/>
              <a:gd name="connsiteX29734" fmla="*/ 553022 w 2810446"/>
              <a:gd name="connsiteY29734" fmla="*/ 282035 h 1405699"/>
              <a:gd name="connsiteX29735" fmla="*/ 559022 w 2810446"/>
              <a:gd name="connsiteY29735" fmla="*/ 270320 h 1405699"/>
              <a:gd name="connsiteX29736" fmla="*/ 562166 w 2810446"/>
              <a:gd name="connsiteY29736" fmla="*/ 267176 h 1405699"/>
              <a:gd name="connsiteX29737" fmla="*/ 559022 w 2810446"/>
              <a:gd name="connsiteY29737" fmla="*/ 264033 h 1405699"/>
              <a:gd name="connsiteX29738" fmla="*/ 555879 w 2810446"/>
              <a:gd name="connsiteY29738" fmla="*/ 267176 h 1405699"/>
              <a:gd name="connsiteX29739" fmla="*/ 559022 w 2810446"/>
              <a:gd name="connsiteY29739" fmla="*/ 270320 h 1405699"/>
              <a:gd name="connsiteX29740" fmla="*/ 565214 w 2810446"/>
              <a:gd name="connsiteY29740" fmla="*/ 258604 h 1405699"/>
              <a:gd name="connsiteX29741" fmla="*/ 568357 w 2810446"/>
              <a:gd name="connsiteY29741" fmla="*/ 255461 h 1405699"/>
              <a:gd name="connsiteX29742" fmla="*/ 565214 w 2810446"/>
              <a:gd name="connsiteY29742" fmla="*/ 252317 h 1405699"/>
              <a:gd name="connsiteX29743" fmla="*/ 562070 w 2810446"/>
              <a:gd name="connsiteY29743" fmla="*/ 255461 h 1405699"/>
              <a:gd name="connsiteX29744" fmla="*/ 565214 w 2810446"/>
              <a:gd name="connsiteY29744" fmla="*/ 258604 h 1405699"/>
              <a:gd name="connsiteX29745" fmla="*/ 571500 w 2810446"/>
              <a:gd name="connsiteY29745" fmla="*/ 246888 h 1405699"/>
              <a:gd name="connsiteX29746" fmla="*/ 574643 w 2810446"/>
              <a:gd name="connsiteY29746" fmla="*/ 243745 h 1405699"/>
              <a:gd name="connsiteX29747" fmla="*/ 571500 w 2810446"/>
              <a:gd name="connsiteY29747" fmla="*/ 240602 h 1405699"/>
              <a:gd name="connsiteX29748" fmla="*/ 568357 w 2810446"/>
              <a:gd name="connsiteY29748" fmla="*/ 243745 h 1405699"/>
              <a:gd name="connsiteX29749" fmla="*/ 571500 w 2810446"/>
              <a:gd name="connsiteY29749" fmla="*/ 246888 h 1405699"/>
              <a:gd name="connsiteX29750" fmla="*/ 577977 w 2810446"/>
              <a:gd name="connsiteY29750" fmla="*/ 235363 h 1405699"/>
              <a:gd name="connsiteX29751" fmla="*/ 581120 w 2810446"/>
              <a:gd name="connsiteY29751" fmla="*/ 232219 h 1405699"/>
              <a:gd name="connsiteX29752" fmla="*/ 577977 w 2810446"/>
              <a:gd name="connsiteY29752" fmla="*/ 229076 h 1405699"/>
              <a:gd name="connsiteX29753" fmla="*/ 574834 w 2810446"/>
              <a:gd name="connsiteY29753" fmla="*/ 232219 h 1405699"/>
              <a:gd name="connsiteX29754" fmla="*/ 577977 w 2810446"/>
              <a:gd name="connsiteY29754" fmla="*/ 235363 h 1405699"/>
              <a:gd name="connsiteX29755" fmla="*/ 584549 w 2810446"/>
              <a:gd name="connsiteY29755" fmla="*/ 223933 h 1405699"/>
              <a:gd name="connsiteX29756" fmla="*/ 587693 w 2810446"/>
              <a:gd name="connsiteY29756" fmla="*/ 220790 h 1405699"/>
              <a:gd name="connsiteX29757" fmla="*/ 584549 w 2810446"/>
              <a:gd name="connsiteY29757" fmla="*/ 217646 h 1405699"/>
              <a:gd name="connsiteX29758" fmla="*/ 581406 w 2810446"/>
              <a:gd name="connsiteY29758" fmla="*/ 220790 h 1405699"/>
              <a:gd name="connsiteX29759" fmla="*/ 584549 w 2810446"/>
              <a:gd name="connsiteY29759" fmla="*/ 223933 h 1405699"/>
              <a:gd name="connsiteX29760" fmla="*/ 591312 w 2810446"/>
              <a:gd name="connsiteY29760" fmla="*/ 212598 h 1405699"/>
              <a:gd name="connsiteX29761" fmla="*/ 594455 w 2810446"/>
              <a:gd name="connsiteY29761" fmla="*/ 209455 h 1405699"/>
              <a:gd name="connsiteX29762" fmla="*/ 591312 w 2810446"/>
              <a:gd name="connsiteY29762" fmla="*/ 206312 h 1405699"/>
              <a:gd name="connsiteX29763" fmla="*/ 588169 w 2810446"/>
              <a:gd name="connsiteY29763" fmla="*/ 209455 h 1405699"/>
              <a:gd name="connsiteX29764" fmla="*/ 591312 w 2810446"/>
              <a:gd name="connsiteY29764" fmla="*/ 212598 h 1405699"/>
              <a:gd name="connsiteX29765" fmla="*/ 598265 w 2810446"/>
              <a:gd name="connsiteY29765" fmla="*/ 201359 h 1405699"/>
              <a:gd name="connsiteX29766" fmla="*/ 601409 w 2810446"/>
              <a:gd name="connsiteY29766" fmla="*/ 198215 h 1405699"/>
              <a:gd name="connsiteX29767" fmla="*/ 598265 w 2810446"/>
              <a:gd name="connsiteY29767" fmla="*/ 195072 h 1405699"/>
              <a:gd name="connsiteX29768" fmla="*/ 595122 w 2810446"/>
              <a:gd name="connsiteY29768" fmla="*/ 198215 h 1405699"/>
              <a:gd name="connsiteX29769" fmla="*/ 598265 w 2810446"/>
              <a:gd name="connsiteY29769" fmla="*/ 201359 h 1405699"/>
              <a:gd name="connsiteX29770" fmla="*/ 605409 w 2810446"/>
              <a:gd name="connsiteY29770" fmla="*/ 190214 h 1405699"/>
              <a:gd name="connsiteX29771" fmla="*/ 608552 w 2810446"/>
              <a:gd name="connsiteY29771" fmla="*/ 187071 h 1405699"/>
              <a:gd name="connsiteX29772" fmla="*/ 605409 w 2810446"/>
              <a:gd name="connsiteY29772" fmla="*/ 183928 h 1405699"/>
              <a:gd name="connsiteX29773" fmla="*/ 602266 w 2810446"/>
              <a:gd name="connsiteY29773" fmla="*/ 187071 h 1405699"/>
              <a:gd name="connsiteX29774" fmla="*/ 605409 w 2810446"/>
              <a:gd name="connsiteY29774" fmla="*/ 190214 h 1405699"/>
              <a:gd name="connsiteX29775" fmla="*/ 612648 w 2810446"/>
              <a:gd name="connsiteY29775" fmla="*/ 179070 h 1405699"/>
              <a:gd name="connsiteX29776" fmla="*/ 615791 w 2810446"/>
              <a:gd name="connsiteY29776" fmla="*/ 175927 h 1405699"/>
              <a:gd name="connsiteX29777" fmla="*/ 612648 w 2810446"/>
              <a:gd name="connsiteY29777" fmla="*/ 172784 h 1405699"/>
              <a:gd name="connsiteX29778" fmla="*/ 609505 w 2810446"/>
              <a:gd name="connsiteY29778" fmla="*/ 175927 h 1405699"/>
              <a:gd name="connsiteX29779" fmla="*/ 612648 w 2810446"/>
              <a:gd name="connsiteY29779" fmla="*/ 179070 h 1405699"/>
              <a:gd name="connsiteX29780" fmla="*/ 620078 w 2810446"/>
              <a:gd name="connsiteY29780" fmla="*/ 168116 h 1405699"/>
              <a:gd name="connsiteX29781" fmla="*/ 623221 w 2810446"/>
              <a:gd name="connsiteY29781" fmla="*/ 164973 h 1405699"/>
              <a:gd name="connsiteX29782" fmla="*/ 620078 w 2810446"/>
              <a:gd name="connsiteY29782" fmla="*/ 161830 h 1405699"/>
              <a:gd name="connsiteX29783" fmla="*/ 616934 w 2810446"/>
              <a:gd name="connsiteY29783" fmla="*/ 164973 h 1405699"/>
              <a:gd name="connsiteX29784" fmla="*/ 620078 w 2810446"/>
              <a:gd name="connsiteY29784" fmla="*/ 168116 h 1405699"/>
              <a:gd name="connsiteX29785" fmla="*/ 627602 w 2810446"/>
              <a:gd name="connsiteY29785" fmla="*/ 157258 h 1405699"/>
              <a:gd name="connsiteX29786" fmla="*/ 630746 w 2810446"/>
              <a:gd name="connsiteY29786" fmla="*/ 154115 h 1405699"/>
              <a:gd name="connsiteX29787" fmla="*/ 627602 w 2810446"/>
              <a:gd name="connsiteY29787" fmla="*/ 150971 h 1405699"/>
              <a:gd name="connsiteX29788" fmla="*/ 624459 w 2810446"/>
              <a:gd name="connsiteY29788" fmla="*/ 154115 h 1405699"/>
              <a:gd name="connsiteX29789" fmla="*/ 627602 w 2810446"/>
              <a:gd name="connsiteY29789" fmla="*/ 157258 h 1405699"/>
              <a:gd name="connsiteX29790" fmla="*/ 635318 w 2810446"/>
              <a:gd name="connsiteY29790" fmla="*/ 146495 h 1405699"/>
              <a:gd name="connsiteX29791" fmla="*/ 638461 w 2810446"/>
              <a:gd name="connsiteY29791" fmla="*/ 143351 h 1405699"/>
              <a:gd name="connsiteX29792" fmla="*/ 635318 w 2810446"/>
              <a:gd name="connsiteY29792" fmla="*/ 140208 h 1405699"/>
              <a:gd name="connsiteX29793" fmla="*/ 632174 w 2810446"/>
              <a:gd name="connsiteY29793" fmla="*/ 143351 h 1405699"/>
              <a:gd name="connsiteX29794" fmla="*/ 635318 w 2810446"/>
              <a:gd name="connsiteY29794" fmla="*/ 146495 h 1405699"/>
              <a:gd name="connsiteX29795" fmla="*/ 643128 w 2810446"/>
              <a:gd name="connsiteY29795" fmla="*/ 135922 h 1405699"/>
              <a:gd name="connsiteX29796" fmla="*/ 646271 w 2810446"/>
              <a:gd name="connsiteY29796" fmla="*/ 132779 h 1405699"/>
              <a:gd name="connsiteX29797" fmla="*/ 643128 w 2810446"/>
              <a:gd name="connsiteY29797" fmla="*/ 129635 h 1405699"/>
              <a:gd name="connsiteX29798" fmla="*/ 639985 w 2810446"/>
              <a:gd name="connsiteY29798" fmla="*/ 132779 h 1405699"/>
              <a:gd name="connsiteX29799" fmla="*/ 643128 w 2810446"/>
              <a:gd name="connsiteY29799" fmla="*/ 135922 h 1405699"/>
              <a:gd name="connsiteX29800" fmla="*/ 651129 w 2810446"/>
              <a:gd name="connsiteY29800" fmla="*/ 125349 h 1405699"/>
              <a:gd name="connsiteX29801" fmla="*/ 654272 w 2810446"/>
              <a:gd name="connsiteY29801" fmla="*/ 122206 h 1405699"/>
              <a:gd name="connsiteX29802" fmla="*/ 651129 w 2810446"/>
              <a:gd name="connsiteY29802" fmla="*/ 119063 h 1405699"/>
              <a:gd name="connsiteX29803" fmla="*/ 647986 w 2810446"/>
              <a:gd name="connsiteY29803" fmla="*/ 122206 h 1405699"/>
              <a:gd name="connsiteX29804" fmla="*/ 651129 w 2810446"/>
              <a:gd name="connsiteY29804" fmla="*/ 125349 h 1405699"/>
              <a:gd name="connsiteX29805" fmla="*/ 659321 w 2810446"/>
              <a:gd name="connsiteY29805" fmla="*/ 114872 h 1405699"/>
              <a:gd name="connsiteX29806" fmla="*/ 662464 w 2810446"/>
              <a:gd name="connsiteY29806" fmla="*/ 111728 h 1405699"/>
              <a:gd name="connsiteX29807" fmla="*/ 659321 w 2810446"/>
              <a:gd name="connsiteY29807" fmla="*/ 108585 h 1405699"/>
              <a:gd name="connsiteX29808" fmla="*/ 656177 w 2810446"/>
              <a:gd name="connsiteY29808" fmla="*/ 111728 h 1405699"/>
              <a:gd name="connsiteX29809" fmla="*/ 659321 w 2810446"/>
              <a:gd name="connsiteY29809" fmla="*/ 114872 h 1405699"/>
              <a:gd name="connsiteX29810" fmla="*/ 667607 w 2810446"/>
              <a:gd name="connsiteY29810" fmla="*/ 104584 h 1405699"/>
              <a:gd name="connsiteX29811" fmla="*/ 670751 w 2810446"/>
              <a:gd name="connsiteY29811" fmla="*/ 101441 h 1405699"/>
              <a:gd name="connsiteX29812" fmla="*/ 667607 w 2810446"/>
              <a:gd name="connsiteY29812" fmla="*/ 98298 h 1405699"/>
              <a:gd name="connsiteX29813" fmla="*/ 664464 w 2810446"/>
              <a:gd name="connsiteY29813" fmla="*/ 101441 h 1405699"/>
              <a:gd name="connsiteX29814" fmla="*/ 667607 w 2810446"/>
              <a:gd name="connsiteY29814" fmla="*/ 104584 h 1405699"/>
              <a:gd name="connsiteX29815" fmla="*/ 675989 w 2810446"/>
              <a:gd name="connsiteY29815" fmla="*/ 94393 h 1405699"/>
              <a:gd name="connsiteX29816" fmla="*/ 679133 w 2810446"/>
              <a:gd name="connsiteY29816" fmla="*/ 91250 h 1405699"/>
              <a:gd name="connsiteX29817" fmla="*/ 675989 w 2810446"/>
              <a:gd name="connsiteY29817" fmla="*/ 88106 h 1405699"/>
              <a:gd name="connsiteX29818" fmla="*/ 672846 w 2810446"/>
              <a:gd name="connsiteY29818" fmla="*/ 91250 h 1405699"/>
              <a:gd name="connsiteX29819" fmla="*/ 675989 w 2810446"/>
              <a:gd name="connsiteY29819" fmla="*/ 94393 h 1405699"/>
              <a:gd name="connsiteX29820" fmla="*/ 684562 w 2810446"/>
              <a:gd name="connsiteY29820" fmla="*/ 84296 h 1405699"/>
              <a:gd name="connsiteX29821" fmla="*/ 687705 w 2810446"/>
              <a:gd name="connsiteY29821" fmla="*/ 81153 h 1405699"/>
              <a:gd name="connsiteX29822" fmla="*/ 684562 w 2810446"/>
              <a:gd name="connsiteY29822" fmla="*/ 78010 h 1405699"/>
              <a:gd name="connsiteX29823" fmla="*/ 681419 w 2810446"/>
              <a:gd name="connsiteY29823" fmla="*/ 81153 h 1405699"/>
              <a:gd name="connsiteX29824" fmla="*/ 684562 w 2810446"/>
              <a:gd name="connsiteY29824" fmla="*/ 84296 h 1405699"/>
              <a:gd name="connsiteX29825" fmla="*/ 693230 w 2810446"/>
              <a:gd name="connsiteY29825" fmla="*/ 74390 h 1405699"/>
              <a:gd name="connsiteX29826" fmla="*/ 696373 w 2810446"/>
              <a:gd name="connsiteY29826" fmla="*/ 71247 h 1405699"/>
              <a:gd name="connsiteX29827" fmla="*/ 693230 w 2810446"/>
              <a:gd name="connsiteY29827" fmla="*/ 68104 h 1405699"/>
              <a:gd name="connsiteX29828" fmla="*/ 690086 w 2810446"/>
              <a:gd name="connsiteY29828" fmla="*/ 71247 h 1405699"/>
              <a:gd name="connsiteX29829" fmla="*/ 693230 w 2810446"/>
              <a:gd name="connsiteY29829" fmla="*/ 74390 h 1405699"/>
              <a:gd name="connsiteX29830" fmla="*/ 702088 w 2810446"/>
              <a:gd name="connsiteY29830" fmla="*/ 64484 h 1405699"/>
              <a:gd name="connsiteX29831" fmla="*/ 705231 w 2810446"/>
              <a:gd name="connsiteY29831" fmla="*/ 61341 h 1405699"/>
              <a:gd name="connsiteX29832" fmla="*/ 702088 w 2810446"/>
              <a:gd name="connsiteY29832" fmla="*/ 58198 h 1405699"/>
              <a:gd name="connsiteX29833" fmla="*/ 698945 w 2810446"/>
              <a:gd name="connsiteY29833" fmla="*/ 61341 h 1405699"/>
              <a:gd name="connsiteX29834" fmla="*/ 702088 w 2810446"/>
              <a:gd name="connsiteY29834" fmla="*/ 64484 h 1405699"/>
              <a:gd name="connsiteX29835" fmla="*/ 711041 w 2810446"/>
              <a:gd name="connsiteY29835" fmla="*/ 54769 h 1405699"/>
              <a:gd name="connsiteX29836" fmla="*/ 714185 w 2810446"/>
              <a:gd name="connsiteY29836" fmla="*/ 51626 h 1405699"/>
              <a:gd name="connsiteX29837" fmla="*/ 711041 w 2810446"/>
              <a:gd name="connsiteY29837" fmla="*/ 48482 h 1405699"/>
              <a:gd name="connsiteX29838" fmla="*/ 707898 w 2810446"/>
              <a:gd name="connsiteY29838" fmla="*/ 51626 h 1405699"/>
              <a:gd name="connsiteX29839" fmla="*/ 711041 w 2810446"/>
              <a:gd name="connsiteY29839" fmla="*/ 54769 h 1405699"/>
              <a:gd name="connsiteX29840" fmla="*/ 720185 w 2810446"/>
              <a:gd name="connsiteY29840" fmla="*/ 45244 h 1405699"/>
              <a:gd name="connsiteX29841" fmla="*/ 723329 w 2810446"/>
              <a:gd name="connsiteY29841" fmla="*/ 42101 h 1405699"/>
              <a:gd name="connsiteX29842" fmla="*/ 720185 w 2810446"/>
              <a:gd name="connsiteY29842" fmla="*/ 38957 h 1405699"/>
              <a:gd name="connsiteX29843" fmla="*/ 717042 w 2810446"/>
              <a:gd name="connsiteY29843" fmla="*/ 42101 h 1405699"/>
              <a:gd name="connsiteX29844" fmla="*/ 720185 w 2810446"/>
              <a:gd name="connsiteY29844" fmla="*/ 45244 h 1405699"/>
              <a:gd name="connsiteX29845" fmla="*/ 729425 w 2810446"/>
              <a:gd name="connsiteY29845" fmla="*/ 35719 h 1405699"/>
              <a:gd name="connsiteX29846" fmla="*/ 732568 w 2810446"/>
              <a:gd name="connsiteY29846" fmla="*/ 32576 h 1405699"/>
              <a:gd name="connsiteX29847" fmla="*/ 729425 w 2810446"/>
              <a:gd name="connsiteY29847" fmla="*/ 29432 h 1405699"/>
              <a:gd name="connsiteX29848" fmla="*/ 726281 w 2810446"/>
              <a:gd name="connsiteY29848" fmla="*/ 32576 h 1405699"/>
              <a:gd name="connsiteX29849" fmla="*/ 729425 w 2810446"/>
              <a:gd name="connsiteY29849" fmla="*/ 35719 h 1405699"/>
              <a:gd name="connsiteX29850" fmla="*/ 738759 w 2810446"/>
              <a:gd name="connsiteY29850" fmla="*/ 26384 h 1405699"/>
              <a:gd name="connsiteX29851" fmla="*/ 741902 w 2810446"/>
              <a:gd name="connsiteY29851" fmla="*/ 23241 h 1405699"/>
              <a:gd name="connsiteX29852" fmla="*/ 738759 w 2810446"/>
              <a:gd name="connsiteY29852" fmla="*/ 20098 h 1405699"/>
              <a:gd name="connsiteX29853" fmla="*/ 735616 w 2810446"/>
              <a:gd name="connsiteY29853" fmla="*/ 23241 h 1405699"/>
              <a:gd name="connsiteX29854" fmla="*/ 738759 w 2810446"/>
              <a:gd name="connsiteY29854" fmla="*/ 26384 h 1405699"/>
              <a:gd name="connsiteX29855" fmla="*/ 748284 w 2810446"/>
              <a:gd name="connsiteY29855" fmla="*/ 17145 h 1405699"/>
              <a:gd name="connsiteX29856" fmla="*/ 751427 w 2810446"/>
              <a:gd name="connsiteY29856" fmla="*/ 14002 h 1405699"/>
              <a:gd name="connsiteX29857" fmla="*/ 748284 w 2810446"/>
              <a:gd name="connsiteY29857" fmla="*/ 10859 h 1405699"/>
              <a:gd name="connsiteX29858" fmla="*/ 745141 w 2810446"/>
              <a:gd name="connsiteY29858" fmla="*/ 14002 h 1405699"/>
              <a:gd name="connsiteX29859" fmla="*/ 748284 w 2810446"/>
              <a:gd name="connsiteY29859" fmla="*/ 17145 h 1405699"/>
              <a:gd name="connsiteX29860" fmla="*/ 757904 w 2810446"/>
              <a:gd name="connsiteY29860" fmla="*/ 8096 h 1405699"/>
              <a:gd name="connsiteX29861" fmla="*/ 761048 w 2810446"/>
              <a:gd name="connsiteY29861" fmla="*/ 4953 h 1405699"/>
              <a:gd name="connsiteX29862" fmla="*/ 757904 w 2810446"/>
              <a:gd name="connsiteY29862" fmla="*/ 1810 h 1405699"/>
              <a:gd name="connsiteX29863" fmla="*/ 754761 w 2810446"/>
              <a:gd name="connsiteY29863" fmla="*/ 4953 h 1405699"/>
              <a:gd name="connsiteX29864" fmla="*/ 757904 w 2810446"/>
              <a:gd name="connsiteY29864" fmla="*/ 8096 h 1405699"/>
              <a:gd name="connsiteX29865" fmla="*/ 2181416 w 2810446"/>
              <a:gd name="connsiteY29865" fmla="*/ 141161 h 1405699"/>
              <a:gd name="connsiteX29866" fmla="*/ 2184559 w 2810446"/>
              <a:gd name="connsiteY29866" fmla="*/ 138017 h 1405699"/>
              <a:gd name="connsiteX29867" fmla="*/ 2181416 w 2810446"/>
              <a:gd name="connsiteY29867" fmla="*/ 134874 h 1405699"/>
              <a:gd name="connsiteX29868" fmla="*/ 2178272 w 2810446"/>
              <a:gd name="connsiteY29868" fmla="*/ 138017 h 1405699"/>
              <a:gd name="connsiteX29869" fmla="*/ 2181416 w 2810446"/>
              <a:gd name="connsiteY29869" fmla="*/ 141161 h 1405699"/>
              <a:gd name="connsiteX29870" fmla="*/ 2189131 w 2810446"/>
              <a:gd name="connsiteY29870" fmla="*/ 151924 h 1405699"/>
              <a:gd name="connsiteX29871" fmla="*/ 2192274 w 2810446"/>
              <a:gd name="connsiteY29871" fmla="*/ 148781 h 1405699"/>
              <a:gd name="connsiteX29872" fmla="*/ 2189131 w 2810446"/>
              <a:gd name="connsiteY29872" fmla="*/ 145637 h 1405699"/>
              <a:gd name="connsiteX29873" fmla="*/ 2185988 w 2810446"/>
              <a:gd name="connsiteY29873" fmla="*/ 148781 h 1405699"/>
              <a:gd name="connsiteX29874" fmla="*/ 2189131 w 2810446"/>
              <a:gd name="connsiteY29874" fmla="*/ 151924 h 1405699"/>
              <a:gd name="connsiteX29875" fmla="*/ 2196751 w 2810446"/>
              <a:gd name="connsiteY29875" fmla="*/ 162687 h 1405699"/>
              <a:gd name="connsiteX29876" fmla="*/ 2199894 w 2810446"/>
              <a:gd name="connsiteY29876" fmla="*/ 159544 h 1405699"/>
              <a:gd name="connsiteX29877" fmla="*/ 2196751 w 2810446"/>
              <a:gd name="connsiteY29877" fmla="*/ 156401 h 1405699"/>
              <a:gd name="connsiteX29878" fmla="*/ 2193608 w 2810446"/>
              <a:gd name="connsiteY29878" fmla="*/ 159544 h 1405699"/>
              <a:gd name="connsiteX29879" fmla="*/ 2196751 w 2810446"/>
              <a:gd name="connsiteY29879" fmla="*/ 162687 h 1405699"/>
              <a:gd name="connsiteX29880" fmla="*/ 2204276 w 2810446"/>
              <a:gd name="connsiteY29880" fmla="*/ 173641 h 1405699"/>
              <a:gd name="connsiteX29881" fmla="*/ 2207419 w 2810446"/>
              <a:gd name="connsiteY29881" fmla="*/ 170498 h 1405699"/>
              <a:gd name="connsiteX29882" fmla="*/ 2204276 w 2810446"/>
              <a:gd name="connsiteY29882" fmla="*/ 167354 h 1405699"/>
              <a:gd name="connsiteX29883" fmla="*/ 2201132 w 2810446"/>
              <a:gd name="connsiteY29883" fmla="*/ 170498 h 1405699"/>
              <a:gd name="connsiteX29884" fmla="*/ 2204276 w 2810446"/>
              <a:gd name="connsiteY29884" fmla="*/ 173641 h 1405699"/>
              <a:gd name="connsiteX29885" fmla="*/ 2211610 w 2810446"/>
              <a:gd name="connsiteY29885" fmla="*/ 184594 h 1405699"/>
              <a:gd name="connsiteX29886" fmla="*/ 2214753 w 2810446"/>
              <a:gd name="connsiteY29886" fmla="*/ 181451 h 1405699"/>
              <a:gd name="connsiteX29887" fmla="*/ 2211610 w 2810446"/>
              <a:gd name="connsiteY29887" fmla="*/ 178308 h 1405699"/>
              <a:gd name="connsiteX29888" fmla="*/ 2208467 w 2810446"/>
              <a:gd name="connsiteY29888" fmla="*/ 181451 h 1405699"/>
              <a:gd name="connsiteX29889" fmla="*/ 2211610 w 2810446"/>
              <a:gd name="connsiteY29889" fmla="*/ 184594 h 1405699"/>
              <a:gd name="connsiteX29890" fmla="*/ 2218754 w 2810446"/>
              <a:gd name="connsiteY29890" fmla="*/ 195739 h 1405699"/>
              <a:gd name="connsiteX29891" fmla="*/ 2221897 w 2810446"/>
              <a:gd name="connsiteY29891" fmla="*/ 192596 h 1405699"/>
              <a:gd name="connsiteX29892" fmla="*/ 2218754 w 2810446"/>
              <a:gd name="connsiteY29892" fmla="*/ 189452 h 1405699"/>
              <a:gd name="connsiteX29893" fmla="*/ 2215610 w 2810446"/>
              <a:gd name="connsiteY29893" fmla="*/ 192596 h 1405699"/>
              <a:gd name="connsiteX29894" fmla="*/ 2218754 w 2810446"/>
              <a:gd name="connsiteY29894" fmla="*/ 195739 h 1405699"/>
              <a:gd name="connsiteX29895" fmla="*/ 2225802 w 2810446"/>
              <a:gd name="connsiteY29895" fmla="*/ 206978 h 1405699"/>
              <a:gd name="connsiteX29896" fmla="*/ 2228945 w 2810446"/>
              <a:gd name="connsiteY29896" fmla="*/ 203835 h 1405699"/>
              <a:gd name="connsiteX29897" fmla="*/ 2225802 w 2810446"/>
              <a:gd name="connsiteY29897" fmla="*/ 200692 h 1405699"/>
              <a:gd name="connsiteX29898" fmla="*/ 2222659 w 2810446"/>
              <a:gd name="connsiteY29898" fmla="*/ 203835 h 1405699"/>
              <a:gd name="connsiteX29899" fmla="*/ 2225802 w 2810446"/>
              <a:gd name="connsiteY29899" fmla="*/ 206978 h 1405699"/>
              <a:gd name="connsiteX29900" fmla="*/ 2232660 w 2810446"/>
              <a:gd name="connsiteY29900" fmla="*/ 218218 h 1405699"/>
              <a:gd name="connsiteX29901" fmla="*/ 2235803 w 2810446"/>
              <a:gd name="connsiteY29901" fmla="*/ 215075 h 1405699"/>
              <a:gd name="connsiteX29902" fmla="*/ 2232660 w 2810446"/>
              <a:gd name="connsiteY29902" fmla="*/ 211931 h 1405699"/>
              <a:gd name="connsiteX29903" fmla="*/ 2229517 w 2810446"/>
              <a:gd name="connsiteY29903" fmla="*/ 215075 h 1405699"/>
              <a:gd name="connsiteX29904" fmla="*/ 2232660 w 2810446"/>
              <a:gd name="connsiteY29904" fmla="*/ 218218 h 1405699"/>
              <a:gd name="connsiteX29905" fmla="*/ 2239328 w 2810446"/>
              <a:gd name="connsiteY29905" fmla="*/ 229648 h 1405699"/>
              <a:gd name="connsiteX29906" fmla="*/ 2242471 w 2810446"/>
              <a:gd name="connsiteY29906" fmla="*/ 226505 h 1405699"/>
              <a:gd name="connsiteX29907" fmla="*/ 2239328 w 2810446"/>
              <a:gd name="connsiteY29907" fmla="*/ 223361 h 1405699"/>
              <a:gd name="connsiteX29908" fmla="*/ 2236184 w 2810446"/>
              <a:gd name="connsiteY29908" fmla="*/ 226505 h 1405699"/>
              <a:gd name="connsiteX29909" fmla="*/ 2239328 w 2810446"/>
              <a:gd name="connsiteY29909" fmla="*/ 229648 h 1405699"/>
              <a:gd name="connsiteX29910" fmla="*/ 2245900 w 2810446"/>
              <a:gd name="connsiteY29910" fmla="*/ 241173 h 1405699"/>
              <a:gd name="connsiteX29911" fmla="*/ 2249043 w 2810446"/>
              <a:gd name="connsiteY29911" fmla="*/ 238030 h 1405699"/>
              <a:gd name="connsiteX29912" fmla="*/ 2245900 w 2810446"/>
              <a:gd name="connsiteY29912" fmla="*/ 234887 h 1405699"/>
              <a:gd name="connsiteX29913" fmla="*/ 2242757 w 2810446"/>
              <a:gd name="connsiteY29913" fmla="*/ 238030 h 1405699"/>
              <a:gd name="connsiteX29914" fmla="*/ 2245900 w 2810446"/>
              <a:gd name="connsiteY29914" fmla="*/ 241173 h 1405699"/>
              <a:gd name="connsiteX29915" fmla="*/ 2252282 w 2810446"/>
              <a:gd name="connsiteY29915" fmla="*/ 252698 h 1405699"/>
              <a:gd name="connsiteX29916" fmla="*/ 2255425 w 2810446"/>
              <a:gd name="connsiteY29916" fmla="*/ 249555 h 1405699"/>
              <a:gd name="connsiteX29917" fmla="*/ 2252282 w 2810446"/>
              <a:gd name="connsiteY29917" fmla="*/ 246412 h 1405699"/>
              <a:gd name="connsiteX29918" fmla="*/ 2249138 w 2810446"/>
              <a:gd name="connsiteY29918" fmla="*/ 249555 h 1405699"/>
              <a:gd name="connsiteX29919" fmla="*/ 2252282 w 2810446"/>
              <a:gd name="connsiteY29919" fmla="*/ 252698 h 1405699"/>
              <a:gd name="connsiteX29920" fmla="*/ 2258473 w 2810446"/>
              <a:gd name="connsiteY29920" fmla="*/ 264414 h 1405699"/>
              <a:gd name="connsiteX29921" fmla="*/ 2261616 w 2810446"/>
              <a:gd name="connsiteY29921" fmla="*/ 261271 h 1405699"/>
              <a:gd name="connsiteX29922" fmla="*/ 2258473 w 2810446"/>
              <a:gd name="connsiteY29922" fmla="*/ 258128 h 1405699"/>
              <a:gd name="connsiteX29923" fmla="*/ 2255330 w 2810446"/>
              <a:gd name="connsiteY29923" fmla="*/ 261271 h 1405699"/>
              <a:gd name="connsiteX29924" fmla="*/ 2258473 w 2810446"/>
              <a:gd name="connsiteY29924" fmla="*/ 264414 h 1405699"/>
              <a:gd name="connsiteX29925" fmla="*/ 2264569 w 2810446"/>
              <a:gd name="connsiteY29925" fmla="*/ 276130 h 1405699"/>
              <a:gd name="connsiteX29926" fmla="*/ 2267712 w 2810446"/>
              <a:gd name="connsiteY29926" fmla="*/ 272987 h 1405699"/>
              <a:gd name="connsiteX29927" fmla="*/ 2264569 w 2810446"/>
              <a:gd name="connsiteY29927" fmla="*/ 269843 h 1405699"/>
              <a:gd name="connsiteX29928" fmla="*/ 2261426 w 2810446"/>
              <a:gd name="connsiteY29928" fmla="*/ 272987 h 1405699"/>
              <a:gd name="connsiteX29929" fmla="*/ 2264569 w 2810446"/>
              <a:gd name="connsiteY29929" fmla="*/ 276130 h 1405699"/>
              <a:gd name="connsiteX29930" fmla="*/ 2270474 w 2810446"/>
              <a:gd name="connsiteY29930" fmla="*/ 288036 h 1405699"/>
              <a:gd name="connsiteX29931" fmla="*/ 2273618 w 2810446"/>
              <a:gd name="connsiteY29931" fmla="*/ 284893 h 1405699"/>
              <a:gd name="connsiteX29932" fmla="*/ 2270474 w 2810446"/>
              <a:gd name="connsiteY29932" fmla="*/ 281750 h 1405699"/>
              <a:gd name="connsiteX29933" fmla="*/ 2267331 w 2810446"/>
              <a:gd name="connsiteY29933" fmla="*/ 284893 h 1405699"/>
              <a:gd name="connsiteX29934" fmla="*/ 2270474 w 2810446"/>
              <a:gd name="connsiteY29934" fmla="*/ 288036 h 1405699"/>
              <a:gd name="connsiteX29935" fmla="*/ 2276189 w 2810446"/>
              <a:gd name="connsiteY29935" fmla="*/ 299942 h 1405699"/>
              <a:gd name="connsiteX29936" fmla="*/ 2279333 w 2810446"/>
              <a:gd name="connsiteY29936" fmla="*/ 296799 h 1405699"/>
              <a:gd name="connsiteX29937" fmla="*/ 2276189 w 2810446"/>
              <a:gd name="connsiteY29937" fmla="*/ 293656 h 1405699"/>
              <a:gd name="connsiteX29938" fmla="*/ 2273046 w 2810446"/>
              <a:gd name="connsiteY29938" fmla="*/ 296799 h 1405699"/>
              <a:gd name="connsiteX29939" fmla="*/ 2276189 w 2810446"/>
              <a:gd name="connsiteY29939" fmla="*/ 299942 h 1405699"/>
              <a:gd name="connsiteX29940" fmla="*/ 2281809 w 2810446"/>
              <a:gd name="connsiteY29940" fmla="*/ 311944 h 1405699"/>
              <a:gd name="connsiteX29941" fmla="*/ 2284952 w 2810446"/>
              <a:gd name="connsiteY29941" fmla="*/ 308800 h 1405699"/>
              <a:gd name="connsiteX29942" fmla="*/ 2281809 w 2810446"/>
              <a:gd name="connsiteY29942" fmla="*/ 305657 h 1405699"/>
              <a:gd name="connsiteX29943" fmla="*/ 2278666 w 2810446"/>
              <a:gd name="connsiteY29943" fmla="*/ 308800 h 1405699"/>
              <a:gd name="connsiteX29944" fmla="*/ 2281809 w 2810446"/>
              <a:gd name="connsiteY29944" fmla="*/ 311944 h 1405699"/>
              <a:gd name="connsiteX29945" fmla="*/ 2287238 w 2810446"/>
              <a:gd name="connsiteY29945" fmla="*/ 323945 h 1405699"/>
              <a:gd name="connsiteX29946" fmla="*/ 2290382 w 2810446"/>
              <a:gd name="connsiteY29946" fmla="*/ 320802 h 1405699"/>
              <a:gd name="connsiteX29947" fmla="*/ 2287238 w 2810446"/>
              <a:gd name="connsiteY29947" fmla="*/ 317659 h 1405699"/>
              <a:gd name="connsiteX29948" fmla="*/ 2284095 w 2810446"/>
              <a:gd name="connsiteY29948" fmla="*/ 320802 h 1405699"/>
              <a:gd name="connsiteX29949" fmla="*/ 2287238 w 2810446"/>
              <a:gd name="connsiteY29949" fmla="*/ 323945 h 1405699"/>
              <a:gd name="connsiteX29950" fmla="*/ 2292477 w 2810446"/>
              <a:gd name="connsiteY29950" fmla="*/ 336137 h 1405699"/>
              <a:gd name="connsiteX29951" fmla="*/ 2295620 w 2810446"/>
              <a:gd name="connsiteY29951" fmla="*/ 332994 h 1405699"/>
              <a:gd name="connsiteX29952" fmla="*/ 2292477 w 2810446"/>
              <a:gd name="connsiteY29952" fmla="*/ 329851 h 1405699"/>
              <a:gd name="connsiteX29953" fmla="*/ 2289334 w 2810446"/>
              <a:gd name="connsiteY29953" fmla="*/ 332994 h 1405699"/>
              <a:gd name="connsiteX29954" fmla="*/ 2292477 w 2810446"/>
              <a:gd name="connsiteY29954" fmla="*/ 336137 h 1405699"/>
              <a:gd name="connsiteX29955" fmla="*/ 2297525 w 2810446"/>
              <a:gd name="connsiteY29955" fmla="*/ 348329 h 1405699"/>
              <a:gd name="connsiteX29956" fmla="*/ 2300669 w 2810446"/>
              <a:gd name="connsiteY29956" fmla="*/ 345186 h 1405699"/>
              <a:gd name="connsiteX29957" fmla="*/ 2297525 w 2810446"/>
              <a:gd name="connsiteY29957" fmla="*/ 342043 h 1405699"/>
              <a:gd name="connsiteX29958" fmla="*/ 2294382 w 2810446"/>
              <a:gd name="connsiteY29958" fmla="*/ 345186 h 1405699"/>
              <a:gd name="connsiteX29959" fmla="*/ 2297525 w 2810446"/>
              <a:gd name="connsiteY29959" fmla="*/ 348329 h 1405699"/>
              <a:gd name="connsiteX29960" fmla="*/ 2302383 w 2810446"/>
              <a:gd name="connsiteY29960" fmla="*/ 360617 h 1405699"/>
              <a:gd name="connsiteX29961" fmla="*/ 2305526 w 2810446"/>
              <a:gd name="connsiteY29961" fmla="*/ 357473 h 1405699"/>
              <a:gd name="connsiteX29962" fmla="*/ 2302383 w 2810446"/>
              <a:gd name="connsiteY29962" fmla="*/ 354330 h 1405699"/>
              <a:gd name="connsiteX29963" fmla="*/ 2299240 w 2810446"/>
              <a:gd name="connsiteY29963" fmla="*/ 357473 h 1405699"/>
              <a:gd name="connsiteX29964" fmla="*/ 2302383 w 2810446"/>
              <a:gd name="connsiteY29964" fmla="*/ 360617 h 1405699"/>
              <a:gd name="connsiteX29965" fmla="*/ 2307146 w 2810446"/>
              <a:gd name="connsiteY29965" fmla="*/ 372999 h 1405699"/>
              <a:gd name="connsiteX29966" fmla="*/ 2310289 w 2810446"/>
              <a:gd name="connsiteY29966" fmla="*/ 369856 h 1405699"/>
              <a:gd name="connsiteX29967" fmla="*/ 2307146 w 2810446"/>
              <a:gd name="connsiteY29967" fmla="*/ 366713 h 1405699"/>
              <a:gd name="connsiteX29968" fmla="*/ 2304002 w 2810446"/>
              <a:gd name="connsiteY29968" fmla="*/ 369856 h 1405699"/>
              <a:gd name="connsiteX29969" fmla="*/ 2307146 w 2810446"/>
              <a:gd name="connsiteY29969" fmla="*/ 372999 h 1405699"/>
              <a:gd name="connsiteX29970" fmla="*/ 2311718 w 2810446"/>
              <a:gd name="connsiteY29970" fmla="*/ 385382 h 1405699"/>
              <a:gd name="connsiteX29971" fmla="*/ 2314861 w 2810446"/>
              <a:gd name="connsiteY29971" fmla="*/ 382238 h 1405699"/>
              <a:gd name="connsiteX29972" fmla="*/ 2311718 w 2810446"/>
              <a:gd name="connsiteY29972" fmla="*/ 379095 h 1405699"/>
              <a:gd name="connsiteX29973" fmla="*/ 2308574 w 2810446"/>
              <a:gd name="connsiteY29973" fmla="*/ 382238 h 1405699"/>
              <a:gd name="connsiteX29974" fmla="*/ 2311718 w 2810446"/>
              <a:gd name="connsiteY29974" fmla="*/ 385382 h 1405699"/>
              <a:gd name="connsiteX29975" fmla="*/ 2316099 w 2810446"/>
              <a:gd name="connsiteY29975" fmla="*/ 397859 h 1405699"/>
              <a:gd name="connsiteX29976" fmla="*/ 2319242 w 2810446"/>
              <a:gd name="connsiteY29976" fmla="*/ 394716 h 1405699"/>
              <a:gd name="connsiteX29977" fmla="*/ 2316099 w 2810446"/>
              <a:gd name="connsiteY29977" fmla="*/ 391573 h 1405699"/>
              <a:gd name="connsiteX29978" fmla="*/ 2312956 w 2810446"/>
              <a:gd name="connsiteY29978" fmla="*/ 394716 h 1405699"/>
              <a:gd name="connsiteX29979" fmla="*/ 2316099 w 2810446"/>
              <a:gd name="connsiteY29979" fmla="*/ 397859 h 1405699"/>
              <a:gd name="connsiteX29980" fmla="*/ 2320290 w 2810446"/>
              <a:gd name="connsiteY29980" fmla="*/ 410432 h 1405699"/>
              <a:gd name="connsiteX29981" fmla="*/ 2323433 w 2810446"/>
              <a:gd name="connsiteY29981" fmla="*/ 407289 h 1405699"/>
              <a:gd name="connsiteX29982" fmla="*/ 2320290 w 2810446"/>
              <a:gd name="connsiteY29982" fmla="*/ 404146 h 1405699"/>
              <a:gd name="connsiteX29983" fmla="*/ 2317147 w 2810446"/>
              <a:gd name="connsiteY29983" fmla="*/ 407289 h 1405699"/>
              <a:gd name="connsiteX29984" fmla="*/ 2320290 w 2810446"/>
              <a:gd name="connsiteY29984" fmla="*/ 410432 h 1405699"/>
              <a:gd name="connsiteX29985" fmla="*/ 2324386 w 2810446"/>
              <a:gd name="connsiteY29985" fmla="*/ 423005 h 1405699"/>
              <a:gd name="connsiteX29986" fmla="*/ 2327529 w 2810446"/>
              <a:gd name="connsiteY29986" fmla="*/ 419862 h 1405699"/>
              <a:gd name="connsiteX29987" fmla="*/ 2324386 w 2810446"/>
              <a:gd name="connsiteY29987" fmla="*/ 416719 h 1405699"/>
              <a:gd name="connsiteX29988" fmla="*/ 2321243 w 2810446"/>
              <a:gd name="connsiteY29988" fmla="*/ 419862 h 1405699"/>
              <a:gd name="connsiteX29989" fmla="*/ 2324386 w 2810446"/>
              <a:gd name="connsiteY29989" fmla="*/ 423005 h 1405699"/>
              <a:gd name="connsiteX29990" fmla="*/ 2328196 w 2810446"/>
              <a:gd name="connsiteY29990" fmla="*/ 435674 h 1405699"/>
              <a:gd name="connsiteX29991" fmla="*/ 2331339 w 2810446"/>
              <a:gd name="connsiteY29991" fmla="*/ 432530 h 1405699"/>
              <a:gd name="connsiteX29992" fmla="*/ 2328196 w 2810446"/>
              <a:gd name="connsiteY29992" fmla="*/ 429387 h 1405699"/>
              <a:gd name="connsiteX29993" fmla="*/ 2325053 w 2810446"/>
              <a:gd name="connsiteY29993" fmla="*/ 432530 h 1405699"/>
              <a:gd name="connsiteX29994" fmla="*/ 2328196 w 2810446"/>
              <a:gd name="connsiteY29994" fmla="*/ 435674 h 1405699"/>
              <a:gd name="connsiteX29995" fmla="*/ 2331911 w 2810446"/>
              <a:gd name="connsiteY29995" fmla="*/ 448342 h 1405699"/>
              <a:gd name="connsiteX29996" fmla="*/ 2335054 w 2810446"/>
              <a:gd name="connsiteY29996" fmla="*/ 445199 h 1405699"/>
              <a:gd name="connsiteX29997" fmla="*/ 2331911 w 2810446"/>
              <a:gd name="connsiteY29997" fmla="*/ 442055 h 1405699"/>
              <a:gd name="connsiteX29998" fmla="*/ 2328767 w 2810446"/>
              <a:gd name="connsiteY29998" fmla="*/ 445199 h 1405699"/>
              <a:gd name="connsiteX29999" fmla="*/ 2331911 w 2810446"/>
              <a:gd name="connsiteY29999" fmla="*/ 448342 h 1405699"/>
              <a:gd name="connsiteX30000" fmla="*/ 2335435 w 2810446"/>
              <a:gd name="connsiteY30000" fmla="*/ 461105 h 1405699"/>
              <a:gd name="connsiteX30001" fmla="*/ 2338578 w 2810446"/>
              <a:gd name="connsiteY30001" fmla="*/ 457962 h 1405699"/>
              <a:gd name="connsiteX30002" fmla="*/ 2335435 w 2810446"/>
              <a:gd name="connsiteY30002" fmla="*/ 454819 h 1405699"/>
              <a:gd name="connsiteX30003" fmla="*/ 2332292 w 2810446"/>
              <a:gd name="connsiteY30003" fmla="*/ 457962 h 1405699"/>
              <a:gd name="connsiteX30004" fmla="*/ 2335435 w 2810446"/>
              <a:gd name="connsiteY30004" fmla="*/ 461105 h 1405699"/>
              <a:gd name="connsiteX30005" fmla="*/ 2338769 w 2810446"/>
              <a:gd name="connsiteY30005" fmla="*/ 473964 h 1405699"/>
              <a:gd name="connsiteX30006" fmla="*/ 2341912 w 2810446"/>
              <a:gd name="connsiteY30006" fmla="*/ 470821 h 1405699"/>
              <a:gd name="connsiteX30007" fmla="*/ 2338769 w 2810446"/>
              <a:gd name="connsiteY30007" fmla="*/ 467678 h 1405699"/>
              <a:gd name="connsiteX30008" fmla="*/ 2335625 w 2810446"/>
              <a:gd name="connsiteY30008" fmla="*/ 470821 h 1405699"/>
              <a:gd name="connsiteX30009" fmla="*/ 2338769 w 2810446"/>
              <a:gd name="connsiteY30009" fmla="*/ 473964 h 1405699"/>
              <a:gd name="connsiteX30010" fmla="*/ 2341912 w 2810446"/>
              <a:gd name="connsiteY30010" fmla="*/ 486728 h 1405699"/>
              <a:gd name="connsiteX30011" fmla="*/ 2345055 w 2810446"/>
              <a:gd name="connsiteY30011" fmla="*/ 483584 h 1405699"/>
              <a:gd name="connsiteX30012" fmla="*/ 2341912 w 2810446"/>
              <a:gd name="connsiteY30012" fmla="*/ 480441 h 1405699"/>
              <a:gd name="connsiteX30013" fmla="*/ 2338769 w 2810446"/>
              <a:gd name="connsiteY30013" fmla="*/ 483584 h 1405699"/>
              <a:gd name="connsiteX30014" fmla="*/ 2341912 w 2810446"/>
              <a:gd name="connsiteY30014" fmla="*/ 486728 h 1405699"/>
              <a:gd name="connsiteX30015" fmla="*/ 2344960 w 2810446"/>
              <a:gd name="connsiteY30015" fmla="*/ 499682 h 1405699"/>
              <a:gd name="connsiteX30016" fmla="*/ 2348103 w 2810446"/>
              <a:gd name="connsiteY30016" fmla="*/ 496538 h 1405699"/>
              <a:gd name="connsiteX30017" fmla="*/ 2344960 w 2810446"/>
              <a:gd name="connsiteY30017" fmla="*/ 493395 h 1405699"/>
              <a:gd name="connsiteX30018" fmla="*/ 2341817 w 2810446"/>
              <a:gd name="connsiteY30018" fmla="*/ 496538 h 1405699"/>
              <a:gd name="connsiteX30019" fmla="*/ 2344960 w 2810446"/>
              <a:gd name="connsiteY30019" fmla="*/ 499682 h 1405699"/>
              <a:gd name="connsiteX30020" fmla="*/ 2347722 w 2810446"/>
              <a:gd name="connsiteY30020" fmla="*/ 512540 h 1405699"/>
              <a:gd name="connsiteX30021" fmla="*/ 2350865 w 2810446"/>
              <a:gd name="connsiteY30021" fmla="*/ 509397 h 1405699"/>
              <a:gd name="connsiteX30022" fmla="*/ 2347722 w 2810446"/>
              <a:gd name="connsiteY30022" fmla="*/ 506254 h 1405699"/>
              <a:gd name="connsiteX30023" fmla="*/ 2344579 w 2810446"/>
              <a:gd name="connsiteY30023" fmla="*/ 509397 h 1405699"/>
              <a:gd name="connsiteX30024" fmla="*/ 2347722 w 2810446"/>
              <a:gd name="connsiteY30024" fmla="*/ 512540 h 1405699"/>
              <a:gd name="connsiteX30025" fmla="*/ 2350389 w 2810446"/>
              <a:gd name="connsiteY30025" fmla="*/ 525494 h 1405699"/>
              <a:gd name="connsiteX30026" fmla="*/ 2353532 w 2810446"/>
              <a:gd name="connsiteY30026" fmla="*/ 522351 h 1405699"/>
              <a:gd name="connsiteX30027" fmla="*/ 2350389 w 2810446"/>
              <a:gd name="connsiteY30027" fmla="*/ 519208 h 1405699"/>
              <a:gd name="connsiteX30028" fmla="*/ 2347246 w 2810446"/>
              <a:gd name="connsiteY30028" fmla="*/ 522351 h 1405699"/>
              <a:gd name="connsiteX30029" fmla="*/ 2350389 w 2810446"/>
              <a:gd name="connsiteY30029" fmla="*/ 525494 h 1405699"/>
              <a:gd name="connsiteX30030" fmla="*/ 2352866 w 2810446"/>
              <a:gd name="connsiteY30030" fmla="*/ 538544 h 1405699"/>
              <a:gd name="connsiteX30031" fmla="*/ 2356009 w 2810446"/>
              <a:gd name="connsiteY30031" fmla="*/ 535400 h 1405699"/>
              <a:gd name="connsiteX30032" fmla="*/ 2352866 w 2810446"/>
              <a:gd name="connsiteY30032" fmla="*/ 532257 h 1405699"/>
              <a:gd name="connsiteX30033" fmla="*/ 2349722 w 2810446"/>
              <a:gd name="connsiteY30033" fmla="*/ 535400 h 1405699"/>
              <a:gd name="connsiteX30034" fmla="*/ 2352866 w 2810446"/>
              <a:gd name="connsiteY30034" fmla="*/ 538544 h 1405699"/>
              <a:gd name="connsiteX30035" fmla="*/ 2355152 w 2810446"/>
              <a:gd name="connsiteY30035" fmla="*/ 551593 h 1405699"/>
              <a:gd name="connsiteX30036" fmla="*/ 2358295 w 2810446"/>
              <a:gd name="connsiteY30036" fmla="*/ 548450 h 1405699"/>
              <a:gd name="connsiteX30037" fmla="*/ 2355152 w 2810446"/>
              <a:gd name="connsiteY30037" fmla="*/ 545306 h 1405699"/>
              <a:gd name="connsiteX30038" fmla="*/ 2352008 w 2810446"/>
              <a:gd name="connsiteY30038" fmla="*/ 548450 h 1405699"/>
              <a:gd name="connsiteX30039" fmla="*/ 2355152 w 2810446"/>
              <a:gd name="connsiteY30039" fmla="*/ 551593 h 1405699"/>
              <a:gd name="connsiteX30040" fmla="*/ 2357152 w 2810446"/>
              <a:gd name="connsiteY30040" fmla="*/ 564642 h 1405699"/>
              <a:gd name="connsiteX30041" fmla="*/ 2360295 w 2810446"/>
              <a:gd name="connsiteY30041" fmla="*/ 561499 h 1405699"/>
              <a:gd name="connsiteX30042" fmla="*/ 2357152 w 2810446"/>
              <a:gd name="connsiteY30042" fmla="*/ 558356 h 1405699"/>
              <a:gd name="connsiteX30043" fmla="*/ 2354009 w 2810446"/>
              <a:gd name="connsiteY30043" fmla="*/ 561499 h 1405699"/>
              <a:gd name="connsiteX30044" fmla="*/ 2357152 w 2810446"/>
              <a:gd name="connsiteY30044" fmla="*/ 564642 h 1405699"/>
              <a:gd name="connsiteX30045" fmla="*/ 2363724 w 2810446"/>
              <a:gd name="connsiteY30045" fmla="*/ 617125 h 1405699"/>
              <a:gd name="connsiteX30046" fmla="*/ 2366867 w 2810446"/>
              <a:gd name="connsiteY30046" fmla="*/ 613982 h 1405699"/>
              <a:gd name="connsiteX30047" fmla="*/ 2363724 w 2810446"/>
              <a:gd name="connsiteY30047" fmla="*/ 610838 h 1405699"/>
              <a:gd name="connsiteX30048" fmla="*/ 2360581 w 2810446"/>
              <a:gd name="connsiteY30048" fmla="*/ 613982 h 1405699"/>
              <a:gd name="connsiteX30049" fmla="*/ 2363724 w 2810446"/>
              <a:gd name="connsiteY30049" fmla="*/ 617125 h 1405699"/>
              <a:gd name="connsiteX30050" fmla="*/ 2364962 w 2810446"/>
              <a:gd name="connsiteY30050" fmla="*/ 630269 h 1405699"/>
              <a:gd name="connsiteX30051" fmla="*/ 2368106 w 2810446"/>
              <a:gd name="connsiteY30051" fmla="*/ 627126 h 1405699"/>
              <a:gd name="connsiteX30052" fmla="*/ 2364962 w 2810446"/>
              <a:gd name="connsiteY30052" fmla="*/ 623983 h 1405699"/>
              <a:gd name="connsiteX30053" fmla="*/ 2361819 w 2810446"/>
              <a:gd name="connsiteY30053" fmla="*/ 627126 h 1405699"/>
              <a:gd name="connsiteX30054" fmla="*/ 2364962 w 2810446"/>
              <a:gd name="connsiteY30054" fmla="*/ 630269 h 1405699"/>
              <a:gd name="connsiteX30055" fmla="*/ 2365915 w 2810446"/>
              <a:gd name="connsiteY30055" fmla="*/ 643509 h 1405699"/>
              <a:gd name="connsiteX30056" fmla="*/ 2369058 w 2810446"/>
              <a:gd name="connsiteY30056" fmla="*/ 640366 h 1405699"/>
              <a:gd name="connsiteX30057" fmla="*/ 2365915 w 2810446"/>
              <a:gd name="connsiteY30057" fmla="*/ 637223 h 1405699"/>
              <a:gd name="connsiteX30058" fmla="*/ 2362772 w 2810446"/>
              <a:gd name="connsiteY30058" fmla="*/ 640366 h 1405699"/>
              <a:gd name="connsiteX30059" fmla="*/ 2365915 w 2810446"/>
              <a:gd name="connsiteY30059" fmla="*/ 643509 h 1405699"/>
              <a:gd name="connsiteX30060" fmla="*/ 2357057 w 2810446"/>
              <a:gd name="connsiteY30060" fmla="*/ 932498 h 1405699"/>
              <a:gd name="connsiteX30061" fmla="*/ 2360200 w 2810446"/>
              <a:gd name="connsiteY30061" fmla="*/ 929354 h 1405699"/>
              <a:gd name="connsiteX30062" fmla="*/ 2357057 w 2810446"/>
              <a:gd name="connsiteY30062" fmla="*/ 926211 h 1405699"/>
              <a:gd name="connsiteX30063" fmla="*/ 2353913 w 2810446"/>
              <a:gd name="connsiteY30063" fmla="*/ 929354 h 1405699"/>
              <a:gd name="connsiteX30064" fmla="*/ 2357057 w 2810446"/>
              <a:gd name="connsiteY30064" fmla="*/ 932498 h 1405699"/>
              <a:gd name="connsiteX30065" fmla="*/ 2354009 w 2810446"/>
              <a:gd name="connsiteY30065" fmla="*/ 945356 h 1405699"/>
              <a:gd name="connsiteX30066" fmla="*/ 2357152 w 2810446"/>
              <a:gd name="connsiteY30066" fmla="*/ 942213 h 1405699"/>
              <a:gd name="connsiteX30067" fmla="*/ 2354009 w 2810446"/>
              <a:gd name="connsiteY30067" fmla="*/ 939070 h 1405699"/>
              <a:gd name="connsiteX30068" fmla="*/ 2350865 w 2810446"/>
              <a:gd name="connsiteY30068" fmla="*/ 942213 h 1405699"/>
              <a:gd name="connsiteX30069" fmla="*/ 2354009 w 2810446"/>
              <a:gd name="connsiteY30069" fmla="*/ 945356 h 1405699"/>
              <a:gd name="connsiteX30070" fmla="*/ 2339721 w 2810446"/>
              <a:gd name="connsiteY30070" fmla="*/ 996315 h 1405699"/>
              <a:gd name="connsiteX30071" fmla="*/ 2342864 w 2810446"/>
              <a:gd name="connsiteY30071" fmla="*/ 993172 h 1405699"/>
              <a:gd name="connsiteX30072" fmla="*/ 2339721 w 2810446"/>
              <a:gd name="connsiteY30072" fmla="*/ 990029 h 1405699"/>
              <a:gd name="connsiteX30073" fmla="*/ 2336578 w 2810446"/>
              <a:gd name="connsiteY30073" fmla="*/ 993172 h 1405699"/>
              <a:gd name="connsiteX30074" fmla="*/ 2339721 w 2810446"/>
              <a:gd name="connsiteY30074" fmla="*/ 996315 h 1405699"/>
              <a:gd name="connsiteX30075" fmla="*/ 2335816 w 2810446"/>
              <a:gd name="connsiteY30075" fmla="*/ 1008888 h 1405699"/>
              <a:gd name="connsiteX30076" fmla="*/ 2338959 w 2810446"/>
              <a:gd name="connsiteY30076" fmla="*/ 1005745 h 1405699"/>
              <a:gd name="connsiteX30077" fmla="*/ 2335816 w 2810446"/>
              <a:gd name="connsiteY30077" fmla="*/ 1002602 h 1405699"/>
              <a:gd name="connsiteX30078" fmla="*/ 2332673 w 2810446"/>
              <a:gd name="connsiteY30078" fmla="*/ 1005745 h 1405699"/>
              <a:gd name="connsiteX30079" fmla="*/ 2335816 w 2810446"/>
              <a:gd name="connsiteY30079" fmla="*/ 1008888 h 1405699"/>
              <a:gd name="connsiteX30080" fmla="*/ 2331625 w 2810446"/>
              <a:gd name="connsiteY30080" fmla="*/ 1021461 h 1405699"/>
              <a:gd name="connsiteX30081" fmla="*/ 2334768 w 2810446"/>
              <a:gd name="connsiteY30081" fmla="*/ 1018318 h 1405699"/>
              <a:gd name="connsiteX30082" fmla="*/ 2331625 w 2810446"/>
              <a:gd name="connsiteY30082" fmla="*/ 1015175 h 1405699"/>
              <a:gd name="connsiteX30083" fmla="*/ 2328482 w 2810446"/>
              <a:gd name="connsiteY30083" fmla="*/ 1018318 h 1405699"/>
              <a:gd name="connsiteX30084" fmla="*/ 2331625 w 2810446"/>
              <a:gd name="connsiteY30084" fmla="*/ 1021461 h 1405699"/>
              <a:gd name="connsiteX30085" fmla="*/ 2327243 w 2810446"/>
              <a:gd name="connsiteY30085" fmla="*/ 1033939 h 1405699"/>
              <a:gd name="connsiteX30086" fmla="*/ 2330387 w 2810446"/>
              <a:gd name="connsiteY30086" fmla="*/ 1030796 h 1405699"/>
              <a:gd name="connsiteX30087" fmla="*/ 2327243 w 2810446"/>
              <a:gd name="connsiteY30087" fmla="*/ 1027652 h 1405699"/>
              <a:gd name="connsiteX30088" fmla="*/ 2324100 w 2810446"/>
              <a:gd name="connsiteY30088" fmla="*/ 1030796 h 1405699"/>
              <a:gd name="connsiteX30089" fmla="*/ 2327243 w 2810446"/>
              <a:gd name="connsiteY30089" fmla="*/ 1033939 h 1405699"/>
              <a:gd name="connsiteX30090" fmla="*/ 2322767 w 2810446"/>
              <a:gd name="connsiteY30090" fmla="*/ 1046417 h 1405699"/>
              <a:gd name="connsiteX30091" fmla="*/ 2325910 w 2810446"/>
              <a:gd name="connsiteY30091" fmla="*/ 1043273 h 1405699"/>
              <a:gd name="connsiteX30092" fmla="*/ 2322767 w 2810446"/>
              <a:gd name="connsiteY30092" fmla="*/ 1040130 h 1405699"/>
              <a:gd name="connsiteX30093" fmla="*/ 2319623 w 2810446"/>
              <a:gd name="connsiteY30093" fmla="*/ 1043273 h 1405699"/>
              <a:gd name="connsiteX30094" fmla="*/ 2322767 w 2810446"/>
              <a:gd name="connsiteY30094" fmla="*/ 1046417 h 1405699"/>
              <a:gd name="connsiteX30095" fmla="*/ 2318099 w 2810446"/>
              <a:gd name="connsiteY30095" fmla="*/ 1058799 h 1405699"/>
              <a:gd name="connsiteX30096" fmla="*/ 2321243 w 2810446"/>
              <a:gd name="connsiteY30096" fmla="*/ 1055656 h 1405699"/>
              <a:gd name="connsiteX30097" fmla="*/ 2318099 w 2810446"/>
              <a:gd name="connsiteY30097" fmla="*/ 1052513 h 1405699"/>
              <a:gd name="connsiteX30098" fmla="*/ 2314956 w 2810446"/>
              <a:gd name="connsiteY30098" fmla="*/ 1055656 h 1405699"/>
              <a:gd name="connsiteX30099" fmla="*/ 2318099 w 2810446"/>
              <a:gd name="connsiteY30099" fmla="*/ 1058799 h 1405699"/>
              <a:gd name="connsiteX30100" fmla="*/ 2313337 w 2810446"/>
              <a:gd name="connsiteY30100" fmla="*/ 1071086 h 1405699"/>
              <a:gd name="connsiteX30101" fmla="*/ 2316480 w 2810446"/>
              <a:gd name="connsiteY30101" fmla="*/ 1067943 h 1405699"/>
              <a:gd name="connsiteX30102" fmla="*/ 2313337 w 2810446"/>
              <a:gd name="connsiteY30102" fmla="*/ 1064800 h 1405699"/>
              <a:gd name="connsiteX30103" fmla="*/ 2310194 w 2810446"/>
              <a:gd name="connsiteY30103" fmla="*/ 1067943 h 1405699"/>
              <a:gd name="connsiteX30104" fmla="*/ 2313337 w 2810446"/>
              <a:gd name="connsiteY30104" fmla="*/ 1071086 h 1405699"/>
              <a:gd name="connsiteX30105" fmla="*/ 2308289 w 2810446"/>
              <a:gd name="connsiteY30105" fmla="*/ 1083374 h 1405699"/>
              <a:gd name="connsiteX30106" fmla="*/ 2311432 w 2810446"/>
              <a:gd name="connsiteY30106" fmla="*/ 1080230 h 1405699"/>
              <a:gd name="connsiteX30107" fmla="*/ 2308289 w 2810446"/>
              <a:gd name="connsiteY30107" fmla="*/ 1077087 h 1405699"/>
              <a:gd name="connsiteX30108" fmla="*/ 2305145 w 2810446"/>
              <a:gd name="connsiteY30108" fmla="*/ 1080230 h 1405699"/>
              <a:gd name="connsiteX30109" fmla="*/ 2308289 w 2810446"/>
              <a:gd name="connsiteY30109" fmla="*/ 1083374 h 1405699"/>
              <a:gd name="connsiteX30110" fmla="*/ 2303145 w 2810446"/>
              <a:gd name="connsiteY30110" fmla="*/ 1095566 h 1405699"/>
              <a:gd name="connsiteX30111" fmla="*/ 2306288 w 2810446"/>
              <a:gd name="connsiteY30111" fmla="*/ 1092422 h 1405699"/>
              <a:gd name="connsiteX30112" fmla="*/ 2303145 w 2810446"/>
              <a:gd name="connsiteY30112" fmla="*/ 1089279 h 1405699"/>
              <a:gd name="connsiteX30113" fmla="*/ 2300002 w 2810446"/>
              <a:gd name="connsiteY30113" fmla="*/ 1092422 h 1405699"/>
              <a:gd name="connsiteX30114" fmla="*/ 2303145 w 2810446"/>
              <a:gd name="connsiteY30114" fmla="*/ 1095566 h 1405699"/>
              <a:gd name="connsiteX30115" fmla="*/ 2297811 w 2810446"/>
              <a:gd name="connsiteY30115" fmla="*/ 1107662 h 1405699"/>
              <a:gd name="connsiteX30116" fmla="*/ 2300954 w 2810446"/>
              <a:gd name="connsiteY30116" fmla="*/ 1104519 h 1405699"/>
              <a:gd name="connsiteX30117" fmla="*/ 2297811 w 2810446"/>
              <a:gd name="connsiteY30117" fmla="*/ 1101376 h 1405699"/>
              <a:gd name="connsiteX30118" fmla="*/ 2294668 w 2810446"/>
              <a:gd name="connsiteY30118" fmla="*/ 1104519 h 1405699"/>
              <a:gd name="connsiteX30119" fmla="*/ 2297811 w 2810446"/>
              <a:gd name="connsiteY30119" fmla="*/ 1107662 h 1405699"/>
              <a:gd name="connsiteX30120" fmla="*/ 2292287 w 2810446"/>
              <a:gd name="connsiteY30120" fmla="*/ 1119664 h 1405699"/>
              <a:gd name="connsiteX30121" fmla="*/ 2295430 w 2810446"/>
              <a:gd name="connsiteY30121" fmla="*/ 1116521 h 1405699"/>
              <a:gd name="connsiteX30122" fmla="*/ 2292287 w 2810446"/>
              <a:gd name="connsiteY30122" fmla="*/ 1113377 h 1405699"/>
              <a:gd name="connsiteX30123" fmla="*/ 2289143 w 2810446"/>
              <a:gd name="connsiteY30123" fmla="*/ 1116521 h 1405699"/>
              <a:gd name="connsiteX30124" fmla="*/ 2292287 w 2810446"/>
              <a:gd name="connsiteY30124" fmla="*/ 1119664 h 1405699"/>
              <a:gd name="connsiteX30125" fmla="*/ 2286667 w 2810446"/>
              <a:gd name="connsiteY30125" fmla="*/ 1131570 h 1405699"/>
              <a:gd name="connsiteX30126" fmla="*/ 2289810 w 2810446"/>
              <a:gd name="connsiteY30126" fmla="*/ 1128427 h 1405699"/>
              <a:gd name="connsiteX30127" fmla="*/ 2286667 w 2810446"/>
              <a:gd name="connsiteY30127" fmla="*/ 1125284 h 1405699"/>
              <a:gd name="connsiteX30128" fmla="*/ 2283524 w 2810446"/>
              <a:gd name="connsiteY30128" fmla="*/ 1128427 h 1405699"/>
              <a:gd name="connsiteX30129" fmla="*/ 2286667 w 2810446"/>
              <a:gd name="connsiteY30129" fmla="*/ 1131570 h 1405699"/>
              <a:gd name="connsiteX30130" fmla="*/ 2280857 w 2810446"/>
              <a:gd name="connsiteY30130" fmla="*/ 1143476 h 1405699"/>
              <a:gd name="connsiteX30131" fmla="*/ 2284000 w 2810446"/>
              <a:gd name="connsiteY30131" fmla="*/ 1140333 h 1405699"/>
              <a:gd name="connsiteX30132" fmla="*/ 2280857 w 2810446"/>
              <a:gd name="connsiteY30132" fmla="*/ 1137190 h 1405699"/>
              <a:gd name="connsiteX30133" fmla="*/ 2277713 w 2810446"/>
              <a:gd name="connsiteY30133" fmla="*/ 1140333 h 1405699"/>
              <a:gd name="connsiteX30134" fmla="*/ 2280857 w 2810446"/>
              <a:gd name="connsiteY30134" fmla="*/ 1143476 h 1405699"/>
              <a:gd name="connsiteX30135" fmla="*/ 2274856 w 2810446"/>
              <a:gd name="connsiteY30135" fmla="*/ 1155287 h 1405699"/>
              <a:gd name="connsiteX30136" fmla="*/ 2277999 w 2810446"/>
              <a:gd name="connsiteY30136" fmla="*/ 1152144 h 1405699"/>
              <a:gd name="connsiteX30137" fmla="*/ 2274856 w 2810446"/>
              <a:gd name="connsiteY30137" fmla="*/ 1149001 h 1405699"/>
              <a:gd name="connsiteX30138" fmla="*/ 2271713 w 2810446"/>
              <a:gd name="connsiteY30138" fmla="*/ 1152144 h 1405699"/>
              <a:gd name="connsiteX30139" fmla="*/ 2274856 w 2810446"/>
              <a:gd name="connsiteY30139" fmla="*/ 1155287 h 1405699"/>
              <a:gd name="connsiteX30140" fmla="*/ 2268665 w 2810446"/>
              <a:gd name="connsiteY30140" fmla="*/ 1167003 h 1405699"/>
              <a:gd name="connsiteX30141" fmla="*/ 2271808 w 2810446"/>
              <a:gd name="connsiteY30141" fmla="*/ 1163860 h 1405699"/>
              <a:gd name="connsiteX30142" fmla="*/ 2268665 w 2810446"/>
              <a:gd name="connsiteY30142" fmla="*/ 1160717 h 1405699"/>
              <a:gd name="connsiteX30143" fmla="*/ 2265521 w 2810446"/>
              <a:gd name="connsiteY30143" fmla="*/ 1163860 h 1405699"/>
              <a:gd name="connsiteX30144" fmla="*/ 2268665 w 2810446"/>
              <a:gd name="connsiteY30144" fmla="*/ 1167003 h 1405699"/>
              <a:gd name="connsiteX30145" fmla="*/ 2262378 w 2810446"/>
              <a:gd name="connsiteY30145" fmla="*/ 1178624 h 1405699"/>
              <a:gd name="connsiteX30146" fmla="*/ 2265521 w 2810446"/>
              <a:gd name="connsiteY30146" fmla="*/ 1175480 h 1405699"/>
              <a:gd name="connsiteX30147" fmla="*/ 2262378 w 2810446"/>
              <a:gd name="connsiteY30147" fmla="*/ 1172337 h 1405699"/>
              <a:gd name="connsiteX30148" fmla="*/ 2259235 w 2810446"/>
              <a:gd name="connsiteY30148" fmla="*/ 1175480 h 1405699"/>
              <a:gd name="connsiteX30149" fmla="*/ 2262378 w 2810446"/>
              <a:gd name="connsiteY30149" fmla="*/ 1178624 h 1405699"/>
              <a:gd name="connsiteX30150" fmla="*/ 2255901 w 2810446"/>
              <a:gd name="connsiteY30150" fmla="*/ 1190149 h 1405699"/>
              <a:gd name="connsiteX30151" fmla="*/ 2259044 w 2810446"/>
              <a:gd name="connsiteY30151" fmla="*/ 1187006 h 1405699"/>
              <a:gd name="connsiteX30152" fmla="*/ 2255901 w 2810446"/>
              <a:gd name="connsiteY30152" fmla="*/ 1183862 h 1405699"/>
              <a:gd name="connsiteX30153" fmla="*/ 2252758 w 2810446"/>
              <a:gd name="connsiteY30153" fmla="*/ 1187006 h 1405699"/>
              <a:gd name="connsiteX30154" fmla="*/ 2255901 w 2810446"/>
              <a:gd name="connsiteY30154" fmla="*/ 1190149 h 1405699"/>
              <a:gd name="connsiteX30155" fmla="*/ 437674 w 2810446"/>
              <a:gd name="connsiteY30155" fmla="*/ 696373 h 1405699"/>
              <a:gd name="connsiteX30156" fmla="*/ 440817 w 2810446"/>
              <a:gd name="connsiteY30156" fmla="*/ 693230 h 1405699"/>
              <a:gd name="connsiteX30157" fmla="*/ 437674 w 2810446"/>
              <a:gd name="connsiteY30157" fmla="*/ 690086 h 1405699"/>
              <a:gd name="connsiteX30158" fmla="*/ 434531 w 2810446"/>
              <a:gd name="connsiteY30158" fmla="*/ 693230 h 1405699"/>
              <a:gd name="connsiteX30159" fmla="*/ 437674 w 2810446"/>
              <a:gd name="connsiteY30159" fmla="*/ 696373 h 1405699"/>
              <a:gd name="connsiteX30160" fmla="*/ 437960 w 2810446"/>
              <a:gd name="connsiteY30160" fmla="*/ 683133 h 1405699"/>
              <a:gd name="connsiteX30161" fmla="*/ 441103 w 2810446"/>
              <a:gd name="connsiteY30161" fmla="*/ 679990 h 1405699"/>
              <a:gd name="connsiteX30162" fmla="*/ 437960 w 2810446"/>
              <a:gd name="connsiteY30162" fmla="*/ 676847 h 1405699"/>
              <a:gd name="connsiteX30163" fmla="*/ 434816 w 2810446"/>
              <a:gd name="connsiteY30163" fmla="*/ 679990 h 1405699"/>
              <a:gd name="connsiteX30164" fmla="*/ 437960 w 2810446"/>
              <a:gd name="connsiteY30164" fmla="*/ 683133 h 1405699"/>
              <a:gd name="connsiteX30165" fmla="*/ 438436 w 2810446"/>
              <a:gd name="connsiteY30165" fmla="*/ 669893 h 1405699"/>
              <a:gd name="connsiteX30166" fmla="*/ 441579 w 2810446"/>
              <a:gd name="connsiteY30166" fmla="*/ 666750 h 1405699"/>
              <a:gd name="connsiteX30167" fmla="*/ 438436 w 2810446"/>
              <a:gd name="connsiteY30167" fmla="*/ 663607 h 1405699"/>
              <a:gd name="connsiteX30168" fmla="*/ 435293 w 2810446"/>
              <a:gd name="connsiteY30168" fmla="*/ 666750 h 1405699"/>
              <a:gd name="connsiteX30169" fmla="*/ 438436 w 2810446"/>
              <a:gd name="connsiteY30169" fmla="*/ 669893 h 1405699"/>
              <a:gd name="connsiteX30170" fmla="*/ 439007 w 2810446"/>
              <a:gd name="connsiteY30170" fmla="*/ 656654 h 1405699"/>
              <a:gd name="connsiteX30171" fmla="*/ 442150 w 2810446"/>
              <a:gd name="connsiteY30171" fmla="*/ 653510 h 1405699"/>
              <a:gd name="connsiteX30172" fmla="*/ 439007 w 2810446"/>
              <a:gd name="connsiteY30172" fmla="*/ 650367 h 1405699"/>
              <a:gd name="connsiteX30173" fmla="*/ 435864 w 2810446"/>
              <a:gd name="connsiteY30173" fmla="*/ 653510 h 1405699"/>
              <a:gd name="connsiteX30174" fmla="*/ 439007 w 2810446"/>
              <a:gd name="connsiteY30174" fmla="*/ 656654 h 1405699"/>
              <a:gd name="connsiteX30175" fmla="*/ 439865 w 2810446"/>
              <a:gd name="connsiteY30175" fmla="*/ 643509 h 1405699"/>
              <a:gd name="connsiteX30176" fmla="*/ 443008 w 2810446"/>
              <a:gd name="connsiteY30176" fmla="*/ 640366 h 1405699"/>
              <a:gd name="connsiteX30177" fmla="*/ 439865 w 2810446"/>
              <a:gd name="connsiteY30177" fmla="*/ 637223 h 1405699"/>
              <a:gd name="connsiteX30178" fmla="*/ 436721 w 2810446"/>
              <a:gd name="connsiteY30178" fmla="*/ 640366 h 1405699"/>
              <a:gd name="connsiteX30179" fmla="*/ 439865 w 2810446"/>
              <a:gd name="connsiteY30179" fmla="*/ 643509 h 1405699"/>
              <a:gd name="connsiteX30180" fmla="*/ 440817 w 2810446"/>
              <a:gd name="connsiteY30180" fmla="*/ 630269 h 1405699"/>
              <a:gd name="connsiteX30181" fmla="*/ 443960 w 2810446"/>
              <a:gd name="connsiteY30181" fmla="*/ 627126 h 1405699"/>
              <a:gd name="connsiteX30182" fmla="*/ 440817 w 2810446"/>
              <a:gd name="connsiteY30182" fmla="*/ 623983 h 1405699"/>
              <a:gd name="connsiteX30183" fmla="*/ 437674 w 2810446"/>
              <a:gd name="connsiteY30183" fmla="*/ 627126 h 1405699"/>
              <a:gd name="connsiteX30184" fmla="*/ 440817 w 2810446"/>
              <a:gd name="connsiteY30184" fmla="*/ 630269 h 1405699"/>
              <a:gd name="connsiteX30185" fmla="*/ 442055 w 2810446"/>
              <a:gd name="connsiteY30185" fmla="*/ 617125 h 1405699"/>
              <a:gd name="connsiteX30186" fmla="*/ 445199 w 2810446"/>
              <a:gd name="connsiteY30186" fmla="*/ 613982 h 1405699"/>
              <a:gd name="connsiteX30187" fmla="*/ 442055 w 2810446"/>
              <a:gd name="connsiteY30187" fmla="*/ 610838 h 1405699"/>
              <a:gd name="connsiteX30188" fmla="*/ 438912 w 2810446"/>
              <a:gd name="connsiteY30188" fmla="*/ 613982 h 1405699"/>
              <a:gd name="connsiteX30189" fmla="*/ 442055 w 2810446"/>
              <a:gd name="connsiteY30189" fmla="*/ 617125 h 1405699"/>
              <a:gd name="connsiteX30190" fmla="*/ 443389 w 2810446"/>
              <a:gd name="connsiteY30190" fmla="*/ 603980 h 1405699"/>
              <a:gd name="connsiteX30191" fmla="*/ 446532 w 2810446"/>
              <a:gd name="connsiteY30191" fmla="*/ 600837 h 1405699"/>
              <a:gd name="connsiteX30192" fmla="*/ 443389 w 2810446"/>
              <a:gd name="connsiteY30192" fmla="*/ 597694 h 1405699"/>
              <a:gd name="connsiteX30193" fmla="*/ 440246 w 2810446"/>
              <a:gd name="connsiteY30193" fmla="*/ 600837 h 1405699"/>
              <a:gd name="connsiteX30194" fmla="*/ 443389 w 2810446"/>
              <a:gd name="connsiteY30194" fmla="*/ 603980 h 1405699"/>
              <a:gd name="connsiteX30195" fmla="*/ 444913 w 2810446"/>
              <a:gd name="connsiteY30195" fmla="*/ 590836 h 1405699"/>
              <a:gd name="connsiteX30196" fmla="*/ 448056 w 2810446"/>
              <a:gd name="connsiteY30196" fmla="*/ 587693 h 1405699"/>
              <a:gd name="connsiteX30197" fmla="*/ 444913 w 2810446"/>
              <a:gd name="connsiteY30197" fmla="*/ 584549 h 1405699"/>
              <a:gd name="connsiteX30198" fmla="*/ 441770 w 2810446"/>
              <a:gd name="connsiteY30198" fmla="*/ 587693 h 1405699"/>
              <a:gd name="connsiteX30199" fmla="*/ 444913 w 2810446"/>
              <a:gd name="connsiteY30199" fmla="*/ 590836 h 1405699"/>
              <a:gd name="connsiteX30200" fmla="*/ 446627 w 2810446"/>
              <a:gd name="connsiteY30200" fmla="*/ 577691 h 1405699"/>
              <a:gd name="connsiteX30201" fmla="*/ 449771 w 2810446"/>
              <a:gd name="connsiteY30201" fmla="*/ 574548 h 1405699"/>
              <a:gd name="connsiteX30202" fmla="*/ 446627 w 2810446"/>
              <a:gd name="connsiteY30202" fmla="*/ 571405 h 1405699"/>
              <a:gd name="connsiteX30203" fmla="*/ 443484 w 2810446"/>
              <a:gd name="connsiteY30203" fmla="*/ 574548 h 1405699"/>
              <a:gd name="connsiteX30204" fmla="*/ 446627 w 2810446"/>
              <a:gd name="connsiteY30204" fmla="*/ 577691 h 1405699"/>
              <a:gd name="connsiteX30205" fmla="*/ 448437 w 2810446"/>
              <a:gd name="connsiteY30205" fmla="*/ 564642 h 1405699"/>
              <a:gd name="connsiteX30206" fmla="*/ 451580 w 2810446"/>
              <a:gd name="connsiteY30206" fmla="*/ 561499 h 1405699"/>
              <a:gd name="connsiteX30207" fmla="*/ 448437 w 2810446"/>
              <a:gd name="connsiteY30207" fmla="*/ 558356 h 1405699"/>
              <a:gd name="connsiteX30208" fmla="*/ 445294 w 2810446"/>
              <a:gd name="connsiteY30208" fmla="*/ 561499 h 1405699"/>
              <a:gd name="connsiteX30209" fmla="*/ 448437 w 2810446"/>
              <a:gd name="connsiteY30209" fmla="*/ 564642 h 1405699"/>
              <a:gd name="connsiteX30210" fmla="*/ 450533 w 2810446"/>
              <a:gd name="connsiteY30210" fmla="*/ 551593 h 1405699"/>
              <a:gd name="connsiteX30211" fmla="*/ 453676 w 2810446"/>
              <a:gd name="connsiteY30211" fmla="*/ 548450 h 1405699"/>
              <a:gd name="connsiteX30212" fmla="*/ 450533 w 2810446"/>
              <a:gd name="connsiteY30212" fmla="*/ 545306 h 1405699"/>
              <a:gd name="connsiteX30213" fmla="*/ 447389 w 2810446"/>
              <a:gd name="connsiteY30213" fmla="*/ 548450 h 1405699"/>
              <a:gd name="connsiteX30214" fmla="*/ 450533 w 2810446"/>
              <a:gd name="connsiteY30214" fmla="*/ 551593 h 1405699"/>
              <a:gd name="connsiteX30215" fmla="*/ 452819 w 2810446"/>
              <a:gd name="connsiteY30215" fmla="*/ 538544 h 1405699"/>
              <a:gd name="connsiteX30216" fmla="*/ 455962 w 2810446"/>
              <a:gd name="connsiteY30216" fmla="*/ 535400 h 1405699"/>
              <a:gd name="connsiteX30217" fmla="*/ 452819 w 2810446"/>
              <a:gd name="connsiteY30217" fmla="*/ 532257 h 1405699"/>
              <a:gd name="connsiteX30218" fmla="*/ 449675 w 2810446"/>
              <a:gd name="connsiteY30218" fmla="*/ 535400 h 1405699"/>
              <a:gd name="connsiteX30219" fmla="*/ 452819 w 2810446"/>
              <a:gd name="connsiteY30219" fmla="*/ 538544 h 1405699"/>
              <a:gd name="connsiteX30220" fmla="*/ 455200 w 2810446"/>
              <a:gd name="connsiteY30220" fmla="*/ 525494 h 1405699"/>
              <a:gd name="connsiteX30221" fmla="*/ 458343 w 2810446"/>
              <a:gd name="connsiteY30221" fmla="*/ 522351 h 1405699"/>
              <a:gd name="connsiteX30222" fmla="*/ 455200 w 2810446"/>
              <a:gd name="connsiteY30222" fmla="*/ 519208 h 1405699"/>
              <a:gd name="connsiteX30223" fmla="*/ 452057 w 2810446"/>
              <a:gd name="connsiteY30223" fmla="*/ 522351 h 1405699"/>
              <a:gd name="connsiteX30224" fmla="*/ 455200 w 2810446"/>
              <a:gd name="connsiteY30224" fmla="*/ 525494 h 1405699"/>
              <a:gd name="connsiteX30225" fmla="*/ 457772 w 2810446"/>
              <a:gd name="connsiteY30225" fmla="*/ 512540 h 1405699"/>
              <a:gd name="connsiteX30226" fmla="*/ 460915 w 2810446"/>
              <a:gd name="connsiteY30226" fmla="*/ 509397 h 1405699"/>
              <a:gd name="connsiteX30227" fmla="*/ 457772 w 2810446"/>
              <a:gd name="connsiteY30227" fmla="*/ 506254 h 1405699"/>
              <a:gd name="connsiteX30228" fmla="*/ 454628 w 2810446"/>
              <a:gd name="connsiteY30228" fmla="*/ 509397 h 1405699"/>
              <a:gd name="connsiteX30229" fmla="*/ 457772 w 2810446"/>
              <a:gd name="connsiteY30229" fmla="*/ 512540 h 1405699"/>
              <a:gd name="connsiteX30230" fmla="*/ 460534 w 2810446"/>
              <a:gd name="connsiteY30230" fmla="*/ 499586 h 1405699"/>
              <a:gd name="connsiteX30231" fmla="*/ 463677 w 2810446"/>
              <a:gd name="connsiteY30231" fmla="*/ 496443 h 1405699"/>
              <a:gd name="connsiteX30232" fmla="*/ 460534 w 2810446"/>
              <a:gd name="connsiteY30232" fmla="*/ 493300 h 1405699"/>
              <a:gd name="connsiteX30233" fmla="*/ 457391 w 2810446"/>
              <a:gd name="connsiteY30233" fmla="*/ 496443 h 1405699"/>
              <a:gd name="connsiteX30234" fmla="*/ 460534 w 2810446"/>
              <a:gd name="connsiteY30234" fmla="*/ 499586 h 1405699"/>
              <a:gd name="connsiteX30235" fmla="*/ 463487 w 2810446"/>
              <a:gd name="connsiteY30235" fmla="*/ 486728 h 1405699"/>
              <a:gd name="connsiteX30236" fmla="*/ 466630 w 2810446"/>
              <a:gd name="connsiteY30236" fmla="*/ 483584 h 1405699"/>
              <a:gd name="connsiteX30237" fmla="*/ 463487 w 2810446"/>
              <a:gd name="connsiteY30237" fmla="*/ 480441 h 1405699"/>
              <a:gd name="connsiteX30238" fmla="*/ 460343 w 2810446"/>
              <a:gd name="connsiteY30238" fmla="*/ 483584 h 1405699"/>
              <a:gd name="connsiteX30239" fmla="*/ 463487 w 2810446"/>
              <a:gd name="connsiteY30239" fmla="*/ 486728 h 1405699"/>
              <a:gd name="connsiteX30240" fmla="*/ 466630 w 2810446"/>
              <a:gd name="connsiteY30240" fmla="*/ 473869 h 1405699"/>
              <a:gd name="connsiteX30241" fmla="*/ 469773 w 2810446"/>
              <a:gd name="connsiteY30241" fmla="*/ 470725 h 1405699"/>
              <a:gd name="connsiteX30242" fmla="*/ 466630 w 2810446"/>
              <a:gd name="connsiteY30242" fmla="*/ 467582 h 1405699"/>
              <a:gd name="connsiteX30243" fmla="*/ 463487 w 2810446"/>
              <a:gd name="connsiteY30243" fmla="*/ 470725 h 1405699"/>
              <a:gd name="connsiteX30244" fmla="*/ 466630 w 2810446"/>
              <a:gd name="connsiteY30244" fmla="*/ 473869 h 1405699"/>
              <a:gd name="connsiteX30245" fmla="*/ 469868 w 2810446"/>
              <a:gd name="connsiteY30245" fmla="*/ 461010 h 1405699"/>
              <a:gd name="connsiteX30246" fmla="*/ 473012 w 2810446"/>
              <a:gd name="connsiteY30246" fmla="*/ 457867 h 1405699"/>
              <a:gd name="connsiteX30247" fmla="*/ 469868 w 2810446"/>
              <a:gd name="connsiteY30247" fmla="*/ 454724 h 1405699"/>
              <a:gd name="connsiteX30248" fmla="*/ 466725 w 2810446"/>
              <a:gd name="connsiteY30248" fmla="*/ 457867 h 1405699"/>
              <a:gd name="connsiteX30249" fmla="*/ 469868 w 2810446"/>
              <a:gd name="connsiteY30249" fmla="*/ 461010 h 1405699"/>
              <a:gd name="connsiteX30250" fmla="*/ 473393 w 2810446"/>
              <a:gd name="connsiteY30250" fmla="*/ 448247 h 1405699"/>
              <a:gd name="connsiteX30251" fmla="*/ 476536 w 2810446"/>
              <a:gd name="connsiteY30251" fmla="*/ 445103 h 1405699"/>
              <a:gd name="connsiteX30252" fmla="*/ 473393 w 2810446"/>
              <a:gd name="connsiteY30252" fmla="*/ 441960 h 1405699"/>
              <a:gd name="connsiteX30253" fmla="*/ 470249 w 2810446"/>
              <a:gd name="connsiteY30253" fmla="*/ 445103 h 1405699"/>
              <a:gd name="connsiteX30254" fmla="*/ 473393 w 2810446"/>
              <a:gd name="connsiteY30254" fmla="*/ 448247 h 1405699"/>
              <a:gd name="connsiteX30255" fmla="*/ 477012 w 2810446"/>
              <a:gd name="connsiteY30255" fmla="*/ 435578 h 1405699"/>
              <a:gd name="connsiteX30256" fmla="*/ 480155 w 2810446"/>
              <a:gd name="connsiteY30256" fmla="*/ 432435 h 1405699"/>
              <a:gd name="connsiteX30257" fmla="*/ 477012 w 2810446"/>
              <a:gd name="connsiteY30257" fmla="*/ 429292 h 1405699"/>
              <a:gd name="connsiteX30258" fmla="*/ 473869 w 2810446"/>
              <a:gd name="connsiteY30258" fmla="*/ 432435 h 1405699"/>
              <a:gd name="connsiteX30259" fmla="*/ 477012 w 2810446"/>
              <a:gd name="connsiteY30259" fmla="*/ 435578 h 1405699"/>
              <a:gd name="connsiteX30260" fmla="*/ 480822 w 2810446"/>
              <a:gd name="connsiteY30260" fmla="*/ 422910 h 1405699"/>
              <a:gd name="connsiteX30261" fmla="*/ 483965 w 2810446"/>
              <a:gd name="connsiteY30261" fmla="*/ 419767 h 1405699"/>
              <a:gd name="connsiteX30262" fmla="*/ 480822 w 2810446"/>
              <a:gd name="connsiteY30262" fmla="*/ 416624 h 1405699"/>
              <a:gd name="connsiteX30263" fmla="*/ 477679 w 2810446"/>
              <a:gd name="connsiteY30263" fmla="*/ 419767 h 1405699"/>
              <a:gd name="connsiteX30264" fmla="*/ 480822 w 2810446"/>
              <a:gd name="connsiteY30264" fmla="*/ 422910 h 1405699"/>
              <a:gd name="connsiteX30265" fmla="*/ 484823 w 2810446"/>
              <a:gd name="connsiteY30265" fmla="*/ 410242 h 1405699"/>
              <a:gd name="connsiteX30266" fmla="*/ 487966 w 2810446"/>
              <a:gd name="connsiteY30266" fmla="*/ 407099 h 1405699"/>
              <a:gd name="connsiteX30267" fmla="*/ 484823 w 2810446"/>
              <a:gd name="connsiteY30267" fmla="*/ 403955 h 1405699"/>
              <a:gd name="connsiteX30268" fmla="*/ 481679 w 2810446"/>
              <a:gd name="connsiteY30268" fmla="*/ 407099 h 1405699"/>
              <a:gd name="connsiteX30269" fmla="*/ 484823 w 2810446"/>
              <a:gd name="connsiteY30269" fmla="*/ 410242 h 1405699"/>
              <a:gd name="connsiteX30270" fmla="*/ 488918 w 2810446"/>
              <a:gd name="connsiteY30270" fmla="*/ 397669 h 1405699"/>
              <a:gd name="connsiteX30271" fmla="*/ 492062 w 2810446"/>
              <a:gd name="connsiteY30271" fmla="*/ 394525 h 1405699"/>
              <a:gd name="connsiteX30272" fmla="*/ 488918 w 2810446"/>
              <a:gd name="connsiteY30272" fmla="*/ 391382 h 1405699"/>
              <a:gd name="connsiteX30273" fmla="*/ 485775 w 2810446"/>
              <a:gd name="connsiteY30273" fmla="*/ 394525 h 1405699"/>
              <a:gd name="connsiteX30274" fmla="*/ 488918 w 2810446"/>
              <a:gd name="connsiteY30274" fmla="*/ 397669 h 1405699"/>
              <a:gd name="connsiteX30275" fmla="*/ 493300 w 2810446"/>
              <a:gd name="connsiteY30275" fmla="*/ 385191 h 1405699"/>
              <a:gd name="connsiteX30276" fmla="*/ 496443 w 2810446"/>
              <a:gd name="connsiteY30276" fmla="*/ 382048 h 1405699"/>
              <a:gd name="connsiteX30277" fmla="*/ 493300 w 2810446"/>
              <a:gd name="connsiteY30277" fmla="*/ 378905 h 1405699"/>
              <a:gd name="connsiteX30278" fmla="*/ 490157 w 2810446"/>
              <a:gd name="connsiteY30278" fmla="*/ 382048 h 1405699"/>
              <a:gd name="connsiteX30279" fmla="*/ 493300 w 2810446"/>
              <a:gd name="connsiteY30279" fmla="*/ 385191 h 1405699"/>
              <a:gd name="connsiteX30280" fmla="*/ 497776 w 2810446"/>
              <a:gd name="connsiteY30280" fmla="*/ 372809 h 1405699"/>
              <a:gd name="connsiteX30281" fmla="*/ 500920 w 2810446"/>
              <a:gd name="connsiteY30281" fmla="*/ 369665 h 1405699"/>
              <a:gd name="connsiteX30282" fmla="*/ 497776 w 2810446"/>
              <a:gd name="connsiteY30282" fmla="*/ 366522 h 1405699"/>
              <a:gd name="connsiteX30283" fmla="*/ 494633 w 2810446"/>
              <a:gd name="connsiteY30283" fmla="*/ 369665 h 1405699"/>
              <a:gd name="connsiteX30284" fmla="*/ 497776 w 2810446"/>
              <a:gd name="connsiteY30284" fmla="*/ 372809 h 1405699"/>
              <a:gd name="connsiteX30285" fmla="*/ 502444 w 2810446"/>
              <a:gd name="connsiteY30285" fmla="*/ 360426 h 1405699"/>
              <a:gd name="connsiteX30286" fmla="*/ 505587 w 2810446"/>
              <a:gd name="connsiteY30286" fmla="*/ 357283 h 1405699"/>
              <a:gd name="connsiteX30287" fmla="*/ 502444 w 2810446"/>
              <a:gd name="connsiteY30287" fmla="*/ 354140 h 1405699"/>
              <a:gd name="connsiteX30288" fmla="*/ 499300 w 2810446"/>
              <a:gd name="connsiteY30288" fmla="*/ 357283 h 1405699"/>
              <a:gd name="connsiteX30289" fmla="*/ 502444 w 2810446"/>
              <a:gd name="connsiteY30289" fmla="*/ 360426 h 1405699"/>
              <a:gd name="connsiteX30290" fmla="*/ 507301 w 2810446"/>
              <a:gd name="connsiteY30290" fmla="*/ 348044 h 1405699"/>
              <a:gd name="connsiteX30291" fmla="*/ 510445 w 2810446"/>
              <a:gd name="connsiteY30291" fmla="*/ 344900 h 1405699"/>
              <a:gd name="connsiteX30292" fmla="*/ 507301 w 2810446"/>
              <a:gd name="connsiteY30292" fmla="*/ 341757 h 1405699"/>
              <a:gd name="connsiteX30293" fmla="*/ 504158 w 2810446"/>
              <a:gd name="connsiteY30293" fmla="*/ 344900 h 1405699"/>
              <a:gd name="connsiteX30294" fmla="*/ 507301 w 2810446"/>
              <a:gd name="connsiteY30294" fmla="*/ 348044 h 1405699"/>
              <a:gd name="connsiteX30295" fmla="*/ 512255 w 2810446"/>
              <a:gd name="connsiteY30295" fmla="*/ 335851 h 1405699"/>
              <a:gd name="connsiteX30296" fmla="*/ 515398 w 2810446"/>
              <a:gd name="connsiteY30296" fmla="*/ 332708 h 1405699"/>
              <a:gd name="connsiteX30297" fmla="*/ 512255 w 2810446"/>
              <a:gd name="connsiteY30297" fmla="*/ 329565 h 1405699"/>
              <a:gd name="connsiteX30298" fmla="*/ 509111 w 2810446"/>
              <a:gd name="connsiteY30298" fmla="*/ 332708 h 1405699"/>
              <a:gd name="connsiteX30299" fmla="*/ 512255 w 2810446"/>
              <a:gd name="connsiteY30299" fmla="*/ 335851 h 1405699"/>
              <a:gd name="connsiteX30300" fmla="*/ 517493 w 2810446"/>
              <a:gd name="connsiteY30300" fmla="*/ 323660 h 1405699"/>
              <a:gd name="connsiteX30301" fmla="*/ 520637 w 2810446"/>
              <a:gd name="connsiteY30301" fmla="*/ 320516 h 1405699"/>
              <a:gd name="connsiteX30302" fmla="*/ 517493 w 2810446"/>
              <a:gd name="connsiteY30302" fmla="*/ 317373 h 1405699"/>
              <a:gd name="connsiteX30303" fmla="*/ 514350 w 2810446"/>
              <a:gd name="connsiteY30303" fmla="*/ 320516 h 1405699"/>
              <a:gd name="connsiteX30304" fmla="*/ 517493 w 2810446"/>
              <a:gd name="connsiteY30304" fmla="*/ 323660 h 1405699"/>
              <a:gd name="connsiteX30305" fmla="*/ 522827 w 2810446"/>
              <a:gd name="connsiteY30305" fmla="*/ 311563 h 1405699"/>
              <a:gd name="connsiteX30306" fmla="*/ 525971 w 2810446"/>
              <a:gd name="connsiteY30306" fmla="*/ 308420 h 1405699"/>
              <a:gd name="connsiteX30307" fmla="*/ 522827 w 2810446"/>
              <a:gd name="connsiteY30307" fmla="*/ 305276 h 1405699"/>
              <a:gd name="connsiteX30308" fmla="*/ 519684 w 2810446"/>
              <a:gd name="connsiteY30308" fmla="*/ 308420 h 1405699"/>
              <a:gd name="connsiteX30309" fmla="*/ 522827 w 2810446"/>
              <a:gd name="connsiteY30309" fmla="*/ 311563 h 1405699"/>
              <a:gd name="connsiteX30310" fmla="*/ 528257 w 2810446"/>
              <a:gd name="connsiteY30310" fmla="*/ 299466 h 1405699"/>
              <a:gd name="connsiteX30311" fmla="*/ 531400 w 2810446"/>
              <a:gd name="connsiteY30311" fmla="*/ 296323 h 1405699"/>
              <a:gd name="connsiteX30312" fmla="*/ 528257 w 2810446"/>
              <a:gd name="connsiteY30312" fmla="*/ 293180 h 1405699"/>
              <a:gd name="connsiteX30313" fmla="*/ 525113 w 2810446"/>
              <a:gd name="connsiteY30313" fmla="*/ 296323 h 1405699"/>
              <a:gd name="connsiteX30314" fmla="*/ 528257 w 2810446"/>
              <a:gd name="connsiteY30314" fmla="*/ 299466 h 1405699"/>
              <a:gd name="connsiteX30315" fmla="*/ 533972 w 2810446"/>
              <a:gd name="connsiteY30315" fmla="*/ 287560 h 1405699"/>
              <a:gd name="connsiteX30316" fmla="*/ 537115 w 2810446"/>
              <a:gd name="connsiteY30316" fmla="*/ 284417 h 1405699"/>
              <a:gd name="connsiteX30317" fmla="*/ 533972 w 2810446"/>
              <a:gd name="connsiteY30317" fmla="*/ 281273 h 1405699"/>
              <a:gd name="connsiteX30318" fmla="*/ 530828 w 2810446"/>
              <a:gd name="connsiteY30318" fmla="*/ 284417 h 1405699"/>
              <a:gd name="connsiteX30319" fmla="*/ 533972 w 2810446"/>
              <a:gd name="connsiteY30319" fmla="*/ 287560 h 1405699"/>
              <a:gd name="connsiteX30320" fmla="*/ 539782 w 2810446"/>
              <a:gd name="connsiteY30320" fmla="*/ 275654 h 1405699"/>
              <a:gd name="connsiteX30321" fmla="*/ 542925 w 2810446"/>
              <a:gd name="connsiteY30321" fmla="*/ 272510 h 1405699"/>
              <a:gd name="connsiteX30322" fmla="*/ 539782 w 2810446"/>
              <a:gd name="connsiteY30322" fmla="*/ 269367 h 1405699"/>
              <a:gd name="connsiteX30323" fmla="*/ 536639 w 2810446"/>
              <a:gd name="connsiteY30323" fmla="*/ 272510 h 1405699"/>
              <a:gd name="connsiteX30324" fmla="*/ 539782 w 2810446"/>
              <a:gd name="connsiteY30324" fmla="*/ 275654 h 1405699"/>
              <a:gd name="connsiteX30325" fmla="*/ 545783 w 2810446"/>
              <a:gd name="connsiteY30325" fmla="*/ 263843 h 1405699"/>
              <a:gd name="connsiteX30326" fmla="*/ 548926 w 2810446"/>
              <a:gd name="connsiteY30326" fmla="*/ 260699 h 1405699"/>
              <a:gd name="connsiteX30327" fmla="*/ 545783 w 2810446"/>
              <a:gd name="connsiteY30327" fmla="*/ 257556 h 1405699"/>
              <a:gd name="connsiteX30328" fmla="*/ 542639 w 2810446"/>
              <a:gd name="connsiteY30328" fmla="*/ 260699 h 1405699"/>
              <a:gd name="connsiteX30329" fmla="*/ 545783 w 2810446"/>
              <a:gd name="connsiteY30329" fmla="*/ 263843 h 1405699"/>
              <a:gd name="connsiteX30330" fmla="*/ 551879 w 2810446"/>
              <a:gd name="connsiteY30330" fmla="*/ 252127 h 1405699"/>
              <a:gd name="connsiteX30331" fmla="*/ 555022 w 2810446"/>
              <a:gd name="connsiteY30331" fmla="*/ 248984 h 1405699"/>
              <a:gd name="connsiteX30332" fmla="*/ 551879 w 2810446"/>
              <a:gd name="connsiteY30332" fmla="*/ 245840 h 1405699"/>
              <a:gd name="connsiteX30333" fmla="*/ 548735 w 2810446"/>
              <a:gd name="connsiteY30333" fmla="*/ 248984 h 1405699"/>
              <a:gd name="connsiteX30334" fmla="*/ 551879 w 2810446"/>
              <a:gd name="connsiteY30334" fmla="*/ 252127 h 1405699"/>
              <a:gd name="connsiteX30335" fmla="*/ 564642 w 2810446"/>
              <a:gd name="connsiteY30335" fmla="*/ 228981 h 1405699"/>
              <a:gd name="connsiteX30336" fmla="*/ 567785 w 2810446"/>
              <a:gd name="connsiteY30336" fmla="*/ 225838 h 1405699"/>
              <a:gd name="connsiteX30337" fmla="*/ 564642 w 2810446"/>
              <a:gd name="connsiteY30337" fmla="*/ 222694 h 1405699"/>
              <a:gd name="connsiteX30338" fmla="*/ 561499 w 2810446"/>
              <a:gd name="connsiteY30338" fmla="*/ 225838 h 1405699"/>
              <a:gd name="connsiteX30339" fmla="*/ 564642 w 2810446"/>
              <a:gd name="connsiteY30339" fmla="*/ 228981 h 1405699"/>
              <a:gd name="connsiteX30340" fmla="*/ 571214 w 2810446"/>
              <a:gd name="connsiteY30340" fmla="*/ 217551 h 1405699"/>
              <a:gd name="connsiteX30341" fmla="*/ 574358 w 2810446"/>
              <a:gd name="connsiteY30341" fmla="*/ 214408 h 1405699"/>
              <a:gd name="connsiteX30342" fmla="*/ 571214 w 2810446"/>
              <a:gd name="connsiteY30342" fmla="*/ 211265 h 1405699"/>
              <a:gd name="connsiteX30343" fmla="*/ 568071 w 2810446"/>
              <a:gd name="connsiteY30343" fmla="*/ 214408 h 1405699"/>
              <a:gd name="connsiteX30344" fmla="*/ 571214 w 2810446"/>
              <a:gd name="connsiteY30344" fmla="*/ 217551 h 1405699"/>
              <a:gd name="connsiteX30345" fmla="*/ 577977 w 2810446"/>
              <a:gd name="connsiteY30345" fmla="*/ 206121 h 1405699"/>
              <a:gd name="connsiteX30346" fmla="*/ 581120 w 2810446"/>
              <a:gd name="connsiteY30346" fmla="*/ 202978 h 1405699"/>
              <a:gd name="connsiteX30347" fmla="*/ 577977 w 2810446"/>
              <a:gd name="connsiteY30347" fmla="*/ 199835 h 1405699"/>
              <a:gd name="connsiteX30348" fmla="*/ 574834 w 2810446"/>
              <a:gd name="connsiteY30348" fmla="*/ 202978 h 1405699"/>
              <a:gd name="connsiteX30349" fmla="*/ 577977 w 2810446"/>
              <a:gd name="connsiteY30349" fmla="*/ 206121 h 1405699"/>
              <a:gd name="connsiteX30350" fmla="*/ 584930 w 2810446"/>
              <a:gd name="connsiteY30350" fmla="*/ 194881 h 1405699"/>
              <a:gd name="connsiteX30351" fmla="*/ 588074 w 2810446"/>
              <a:gd name="connsiteY30351" fmla="*/ 191738 h 1405699"/>
              <a:gd name="connsiteX30352" fmla="*/ 584930 w 2810446"/>
              <a:gd name="connsiteY30352" fmla="*/ 188595 h 1405699"/>
              <a:gd name="connsiteX30353" fmla="*/ 581787 w 2810446"/>
              <a:gd name="connsiteY30353" fmla="*/ 191738 h 1405699"/>
              <a:gd name="connsiteX30354" fmla="*/ 584930 w 2810446"/>
              <a:gd name="connsiteY30354" fmla="*/ 194881 h 1405699"/>
              <a:gd name="connsiteX30355" fmla="*/ 591979 w 2810446"/>
              <a:gd name="connsiteY30355" fmla="*/ 183737 h 1405699"/>
              <a:gd name="connsiteX30356" fmla="*/ 595122 w 2810446"/>
              <a:gd name="connsiteY30356" fmla="*/ 180594 h 1405699"/>
              <a:gd name="connsiteX30357" fmla="*/ 591979 w 2810446"/>
              <a:gd name="connsiteY30357" fmla="*/ 177451 h 1405699"/>
              <a:gd name="connsiteX30358" fmla="*/ 588836 w 2810446"/>
              <a:gd name="connsiteY30358" fmla="*/ 180594 h 1405699"/>
              <a:gd name="connsiteX30359" fmla="*/ 591979 w 2810446"/>
              <a:gd name="connsiteY30359" fmla="*/ 183737 h 1405699"/>
              <a:gd name="connsiteX30360" fmla="*/ 599218 w 2810446"/>
              <a:gd name="connsiteY30360" fmla="*/ 172593 h 1405699"/>
              <a:gd name="connsiteX30361" fmla="*/ 602361 w 2810446"/>
              <a:gd name="connsiteY30361" fmla="*/ 169450 h 1405699"/>
              <a:gd name="connsiteX30362" fmla="*/ 599218 w 2810446"/>
              <a:gd name="connsiteY30362" fmla="*/ 166306 h 1405699"/>
              <a:gd name="connsiteX30363" fmla="*/ 596075 w 2810446"/>
              <a:gd name="connsiteY30363" fmla="*/ 169450 h 1405699"/>
              <a:gd name="connsiteX30364" fmla="*/ 599218 w 2810446"/>
              <a:gd name="connsiteY30364" fmla="*/ 172593 h 1405699"/>
              <a:gd name="connsiteX30365" fmla="*/ 606647 w 2810446"/>
              <a:gd name="connsiteY30365" fmla="*/ 161639 h 1405699"/>
              <a:gd name="connsiteX30366" fmla="*/ 609790 w 2810446"/>
              <a:gd name="connsiteY30366" fmla="*/ 158496 h 1405699"/>
              <a:gd name="connsiteX30367" fmla="*/ 606647 w 2810446"/>
              <a:gd name="connsiteY30367" fmla="*/ 155353 h 1405699"/>
              <a:gd name="connsiteX30368" fmla="*/ 603504 w 2810446"/>
              <a:gd name="connsiteY30368" fmla="*/ 158496 h 1405699"/>
              <a:gd name="connsiteX30369" fmla="*/ 606647 w 2810446"/>
              <a:gd name="connsiteY30369" fmla="*/ 161639 h 1405699"/>
              <a:gd name="connsiteX30370" fmla="*/ 614172 w 2810446"/>
              <a:gd name="connsiteY30370" fmla="*/ 150781 h 1405699"/>
              <a:gd name="connsiteX30371" fmla="*/ 617315 w 2810446"/>
              <a:gd name="connsiteY30371" fmla="*/ 147638 h 1405699"/>
              <a:gd name="connsiteX30372" fmla="*/ 614172 w 2810446"/>
              <a:gd name="connsiteY30372" fmla="*/ 144494 h 1405699"/>
              <a:gd name="connsiteX30373" fmla="*/ 611029 w 2810446"/>
              <a:gd name="connsiteY30373" fmla="*/ 147638 h 1405699"/>
              <a:gd name="connsiteX30374" fmla="*/ 614172 w 2810446"/>
              <a:gd name="connsiteY30374" fmla="*/ 150781 h 1405699"/>
              <a:gd name="connsiteX30375" fmla="*/ 621792 w 2810446"/>
              <a:gd name="connsiteY30375" fmla="*/ 140018 h 1405699"/>
              <a:gd name="connsiteX30376" fmla="*/ 624935 w 2810446"/>
              <a:gd name="connsiteY30376" fmla="*/ 136874 h 1405699"/>
              <a:gd name="connsiteX30377" fmla="*/ 621792 w 2810446"/>
              <a:gd name="connsiteY30377" fmla="*/ 133731 h 1405699"/>
              <a:gd name="connsiteX30378" fmla="*/ 618649 w 2810446"/>
              <a:gd name="connsiteY30378" fmla="*/ 136874 h 1405699"/>
              <a:gd name="connsiteX30379" fmla="*/ 621792 w 2810446"/>
              <a:gd name="connsiteY30379" fmla="*/ 140018 h 1405699"/>
              <a:gd name="connsiteX30380" fmla="*/ 629603 w 2810446"/>
              <a:gd name="connsiteY30380" fmla="*/ 129350 h 1405699"/>
              <a:gd name="connsiteX30381" fmla="*/ 632746 w 2810446"/>
              <a:gd name="connsiteY30381" fmla="*/ 126206 h 1405699"/>
              <a:gd name="connsiteX30382" fmla="*/ 629603 w 2810446"/>
              <a:gd name="connsiteY30382" fmla="*/ 123063 h 1405699"/>
              <a:gd name="connsiteX30383" fmla="*/ 626459 w 2810446"/>
              <a:gd name="connsiteY30383" fmla="*/ 126206 h 1405699"/>
              <a:gd name="connsiteX30384" fmla="*/ 629603 w 2810446"/>
              <a:gd name="connsiteY30384" fmla="*/ 129350 h 1405699"/>
              <a:gd name="connsiteX30385" fmla="*/ 637604 w 2810446"/>
              <a:gd name="connsiteY30385" fmla="*/ 118777 h 1405699"/>
              <a:gd name="connsiteX30386" fmla="*/ 640747 w 2810446"/>
              <a:gd name="connsiteY30386" fmla="*/ 115634 h 1405699"/>
              <a:gd name="connsiteX30387" fmla="*/ 637604 w 2810446"/>
              <a:gd name="connsiteY30387" fmla="*/ 112490 h 1405699"/>
              <a:gd name="connsiteX30388" fmla="*/ 634460 w 2810446"/>
              <a:gd name="connsiteY30388" fmla="*/ 115634 h 1405699"/>
              <a:gd name="connsiteX30389" fmla="*/ 637604 w 2810446"/>
              <a:gd name="connsiteY30389" fmla="*/ 118777 h 1405699"/>
              <a:gd name="connsiteX30390" fmla="*/ 645700 w 2810446"/>
              <a:gd name="connsiteY30390" fmla="*/ 108299 h 1405699"/>
              <a:gd name="connsiteX30391" fmla="*/ 648843 w 2810446"/>
              <a:gd name="connsiteY30391" fmla="*/ 105156 h 1405699"/>
              <a:gd name="connsiteX30392" fmla="*/ 645700 w 2810446"/>
              <a:gd name="connsiteY30392" fmla="*/ 102013 h 1405699"/>
              <a:gd name="connsiteX30393" fmla="*/ 642557 w 2810446"/>
              <a:gd name="connsiteY30393" fmla="*/ 105156 h 1405699"/>
              <a:gd name="connsiteX30394" fmla="*/ 645700 w 2810446"/>
              <a:gd name="connsiteY30394" fmla="*/ 108299 h 1405699"/>
              <a:gd name="connsiteX30395" fmla="*/ 653987 w 2810446"/>
              <a:gd name="connsiteY30395" fmla="*/ 98012 h 1405699"/>
              <a:gd name="connsiteX30396" fmla="*/ 657130 w 2810446"/>
              <a:gd name="connsiteY30396" fmla="*/ 94869 h 1405699"/>
              <a:gd name="connsiteX30397" fmla="*/ 653987 w 2810446"/>
              <a:gd name="connsiteY30397" fmla="*/ 91726 h 1405699"/>
              <a:gd name="connsiteX30398" fmla="*/ 650843 w 2810446"/>
              <a:gd name="connsiteY30398" fmla="*/ 94869 h 1405699"/>
              <a:gd name="connsiteX30399" fmla="*/ 653987 w 2810446"/>
              <a:gd name="connsiteY30399" fmla="*/ 98012 h 1405699"/>
              <a:gd name="connsiteX30400" fmla="*/ 662369 w 2810446"/>
              <a:gd name="connsiteY30400" fmla="*/ 87725 h 1405699"/>
              <a:gd name="connsiteX30401" fmla="*/ 665512 w 2810446"/>
              <a:gd name="connsiteY30401" fmla="*/ 84582 h 1405699"/>
              <a:gd name="connsiteX30402" fmla="*/ 662369 w 2810446"/>
              <a:gd name="connsiteY30402" fmla="*/ 81439 h 1405699"/>
              <a:gd name="connsiteX30403" fmla="*/ 659225 w 2810446"/>
              <a:gd name="connsiteY30403" fmla="*/ 84582 h 1405699"/>
              <a:gd name="connsiteX30404" fmla="*/ 662369 w 2810446"/>
              <a:gd name="connsiteY30404" fmla="*/ 87725 h 1405699"/>
              <a:gd name="connsiteX30405" fmla="*/ 670846 w 2810446"/>
              <a:gd name="connsiteY30405" fmla="*/ 77629 h 1405699"/>
              <a:gd name="connsiteX30406" fmla="*/ 673989 w 2810446"/>
              <a:gd name="connsiteY30406" fmla="*/ 74486 h 1405699"/>
              <a:gd name="connsiteX30407" fmla="*/ 670846 w 2810446"/>
              <a:gd name="connsiteY30407" fmla="*/ 71342 h 1405699"/>
              <a:gd name="connsiteX30408" fmla="*/ 667703 w 2810446"/>
              <a:gd name="connsiteY30408" fmla="*/ 74486 h 1405699"/>
              <a:gd name="connsiteX30409" fmla="*/ 670846 w 2810446"/>
              <a:gd name="connsiteY30409" fmla="*/ 77629 h 1405699"/>
              <a:gd name="connsiteX30410" fmla="*/ 679513 w 2810446"/>
              <a:gd name="connsiteY30410" fmla="*/ 67628 h 1405699"/>
              <a:gd name="connsiteX30411" fmla="*/ 682657 w 2810446"/>
              <a:gd name="connsiteY30411" fmla="*/ 64484 h 1405699"/>
              <a:gd name="connsiteX30412" fmla="*/ 679513 w 2810446"/>
              <a:gd name="connsiteY30412" fmla="*/ 61341 h 1405699"/>
              <a:gd name="connsiteX30413" fmla="*/ 676370 w 2810446"/>
              <a:gd name="connsiteY30413" fmla="*/ 64484 h 1405699"/>
              <a:gd name="connsiteX30414" fmla="*/ 679513 w 2810446"/>
              <a:gd name="connsiteY30414" fmla="*/ 67628 h 1405699"/>
              <a:gd name="connsiteX30415" fmla="*/ 688372 w 2810446"/>
              <a:gd name="connsiteY30415" fmla="*/ 57722 h 1405699"/>
              <a:gd name="connsiteX30416" fmla="*/ 691515 w 2810446"/>
              <a:gd name="connsiteY30416" fmla="*/ 54578 h 1405699"/>
              <a:gd name="connsiteX30417" fmla="*/ 688372 w 2810446"/>
              <a:gd name="connsiteY30417" fmla="*/ 51435 h 1405699"/>
              <a:gd name="connsiteX30418" fmla="*/ 685229 w 2810446"/>
              <a:gd name="connsiteY30418" fmla="*/ 54578 h 1405699"/>
              <a:gd name="connsiteX30419" fmla="*/ 688372 w 2810446"/>
              <a:gd name="connsiteY30419" fmla="*/ 57722 h 1405699"/>
              <a:gd name="connsiteX30420" fmla="*/ 697230 w 2810446"/>
              <a:gd name="connsiteY30420" fmla="*/ 48006 h 1405699"/>
              <a:gd name="connsiteX30421" fmla="*/ 700373 w 2810446"/>
              <a:gd name="connsiteY30421" fmla="*/ 44863 h 1405699"/>
              <a:gd name="connsiteX30422" fmla="*/ 697230 w 2810446"/>
              <a:gd name="connsiteY30422" fmla="*/ 41720 h 1405699"/>
              <a:gd name="connsiteX30423" fmla="*/ 694087 w 2810446"/>
              <a:gd name="connsiteY30423" fmla="*/ 44863 h 1405699"/>
              <a:gd name="connsiteX30424" fmla="*/ 697230 w 2810446"/>
              <a:gd name="connsiteY30424" fmla="*/ 48006 h 1405699"/>
              <a:gd name="connsiteX30425" fmla="*/ 706374 w 2810446"/>
              <a:gd name="connsiteY30425" fmla="*/ 38386 h 1405699"/>
              <a:gd name="connsiteX30426" fmla="*/ 709517 w 2810446"/>
              <a:gd name="connsiteY30426" fmla="*/ 35243 h 1405699"/>
              <a:gd name="connsiteX30427" fmla="*/ 706374 w 2810446"/>
              <a:gd name="connsiteY30427" fmla="*/ 32099 h 1405699"/>
              <a:gd name="connsiteX30428" fmla="*/ 703231 w 2810446"/>
              <a:gd name="connsiteY30428" fmla="*/ 35243 h 1405699"/>
              <a:gd name="connsiteX30429" fmla="*/ 706374 w 2810446"/>
              <a:gd name="connsiteY30429" fmla="*/ 38386 h 1405699"/>
              <a:gd name="connsiteX30430" fmla="*/ 715518 w 2810446"/>
              <a:gd name="connsiteY30430" fmla="*/ 28861 h 1405699"/>
              <a:gd name="connsiteX30431" fmla="*/ 718661 w 2810446"/>
              <a:gd name="connsiteY30431" fmla="*/ 25718 h 1405699"/>
              <a:gd name="connsiteX30432" fmla="*/ 715518 w 2810446"/>
              <a:gd name="connsiteY30432" fmla="*/ 22574 h 1405699"/>
              <a:gd name="connsiteX30433" fmla="*/ 712375 w 2810446"/>
              <a:gd name="connsiteY30433" fmla="*/ 25718 h 1405699"/>
              <a:gd name="connsiteX30434" fmla="*/ 715518 w 2810446"/>
              <a:gd name="connsiteY30434" fmla="*/ 28861 h 1405699"/>
              <a:gd name="connsiteX30435" fmla="*/ 724853 w 2810446"/>
              <a:gd name="connsiteY30435" fmla="*/ 19431 h 1405699"/>
              <a:gd name="connsiteX30436" fmla="*/ 727996 w 2810446"/>
              <a:gd name="connsiteY30436" fmla="*/ 16288 h 1405699"/>
              <a:gd name="connsiteX30437" fmla="*/ 724853 w 2810446"/>
              <a:gd name="connsiteY30437" fmla="*/ 13145 h 1405699"/>
              <a:gd name="connsiteX30438" fmla="*/ 721709 w 2810446"/>
              <a:gd name="connsiteY30438" fmla="*/ 16288 h 1405699"/>
              <a:gd name="connsiteX30439" fmla="*/ 724853 w 2810446"/>
              <a:gd name="connsiteY30439" fmla="*/ 19431 h 1405699"/>
              <a:gd name="connsiteX30440" fmla="*/ 734282 w 2810446"/>
              <a:gd name="connsiteY30440" fmla="*/ 10192 h 1405699"/>
              <a:gd name="connsiteX30441" fmla="*/ 737426 w 2810446"/>
              <a:gd name="connsiteY30441" fmla="*/ 7049 h 1405699"/>
              <a:gd name="connsiteX30442" fmla="*/ 734282 w 2810446"/>
              <a:gd name="connsiteY30442" fmla="*/ 3905 h 1405699"/>
              <a:gd name="connsiteX30443" fmla="*/ 731139 w 2810446"/>
              <a:gd name="connsiteY30443" fmla="*/ 7049 h 1405699"/>
              <a:gd name="connsiteX30444" fmla="*/ 734282 w 2810446"/>
              <a:gd name="connsiteY30444" fmla="*/ 10192 h 1405699"/>
              <a:gd name="connsiteX30445" fmla="*/ 2228564 w 2810446"/>
              <a:gd name="connsiteY30445" fmla="*/ 183737 h 1405699"/>
              <a:gd name="connsiteX30446" fmla="*/ 2231708 w 2810446"/>
              <a:gd name="connsiteY30446" fmla="*/ 180594 h 1405699"/>
              <a:gd name="connsiteX30447" fmla="*/ 2228564 w 2810446"/>
              <a:gd name="connsiteY30447" fmla="*/ 177451 h 1405699"/>
              <a:gd name="connsiteX30448" fmla="*/ 2225421 w 2810446"/>
              <a:gd name="connsiteY30448" fmla="*/ 180594 h 1405699"/>
              <a:gd name="connsiteX30449" fmla="*/ 2228564 w 2810446"/>
              <a:gd name="connsiteY30449" fmla="*/ 183737 h 1405699"/>
              <a:gd name="connsiteX30450" fmla="*/ 2235613 w 2810446"/>
              <a:gd name="connsiteY30450" fmla="*/ 194881 h 1405699"/>
              <a:gd name="connsiteX30451" fmla="*/ 2238756 w 2810446"/>
              <a:gd name="connsiteY30451" fmla="*/ 191738 h 1405699"/>
              <a:gd name="connsiteX30452" fmla="*/ 2235613 w 2810446"/>
              <a:gd name="connsiteY30452" fmla="*/ 188595 h 1405699"/>
              <a:gd name="connsiteX30453" fmla="*/ 2232470 w 2810446"/>
              <a:gd name="connsiteY30453" fmla="*/ 191738 h 1405699"/>
              <a:gd name="connsiteX30454" fmla="*/ 2235613 w 2810446"/>
              <a:gd name="connsiteY30454" fmla="*/ 194881 h 1405699"/>
              <a:gd name="connsiteX30455" fmla="*/ 2242566 w 2810446"/>
              <a:gd name="connsiteY30455" fmla="*/ 206121 h 1405699"/>
              <a:gd name="connsiteX30456" fmla="*/ 2245709 w 2810446"/>
              <a:gd name="connsiteY30456" fmla="*/ 202978 h 1405699"/>
              <a:gd name="connsiteX30457" fmla="*/ 2242566 w 2810446"/>
              <a:gd name="connsiteY30457" fmla="*/ 199835 h 1405699"/>
              <a:gd name="connsiteX30458" fmla="*/ 2239423 w 2810446"/>
              <a:gd name="connsiteY30458" fmla="*/ 202978 h 1405699"/>
              <a:gd name="connsiteX30459" fmla="*/ 2242566 w 2810446"/>
              <a:gd name="connsiteY30459" fmla="*/ 206121 h 1405699"/>
              <a:gd name="connsiteX30460" fmla="*/ 2249329 w 2810446"/>
              <a:gd name="connsiteY30460" fmla="*/ 217551 h 1405699"/>
              <a:gd name="connsiteX30461" fmla="*/ 2252472 w 2810446"/>
              <a:gd name="connsiteY30461" fmla="*/ 214408 h 1405699"/>
              <a:gd name="connsiteX30462" fmla="*/ 2249329 w 2810446"/>
              <a:gd name="connsiteY30462" fmla="*/ 211265 h 1405699"/>
              <a:gd name="connsiteX30463" fmla="*/ 2246186 w 2810446"/>
              <a:gd name="connsiteY30463" fmla="*/ 214408 h 1405699"/>
              <a:gd name="connsiteX30464" fmla="*/ 2249329 w 2810446"/>
              <a:gd name="connsiteY30464" fmla="*/ 217551 h 1405699"/>
              <a:gd name="connsiteX30465" fmla="*/ 2255901 w 2810446"/>
              <a:gd name="connsiteY30465" fmla="*/ 228981 h 1405699"/>
              <a:gd name="connsiteX30466" fmla="*/ 2259044 w 2810446"/>
              <a:gd name="connsiteY30466" fmla="*/ 225838 h 1405699"/>
              <a:gd name="connsiteX30467" fmla="*/ 2255901 w 2810446"/>
              <a:gd name="connsiteY30467" fmla="*/ 222694 h 1405699"/>
              <a:gd name="connsiteX30468" fmla="*/ 2252758 w 2810446"/>
              <a:gd name="connsiteY30468" fmla="*/ 225838 h 1405699"/>
              <a:gd name="connsiteX30469" fmla="*/ 2255901 w 2810446"/>
              <a:gd name="connsiteY30469" fmla="*/ 228981 h 1405699"/>
              <a:gd name="connsiteX30470" fmla="*/ 2262378 w 2810446"/>
              <a:gd name="connsiteY30470" fmla="*/ 240506 h 1405699"/>
              <a:gd name="connsiteX30471" fmla="*/ 2265521 w 2810446"/>
              <a:gd name="connsiteY30471" fmla="*/ 237363 h 1405699"/>
              <a:gd name="connsiteX30472" fmla="*/ 2262378 w 2810446"/>
              <a:gd name="connsiteY30472" fmla="*/ 234220 h 1405699"/>
              <a:gd name="connsiteX30473" fmla="*/ 2259235 w 2810446"/>
              <a:gd name="connsiteY30473" fmla="*/ 237363 h 1405699"/>
              <a:gd name="connsiteX30474" fmla="*/ 2262378 w 2810446"/>
              <a:gd name="connsiteY30474" fmla="*/ 240506 h 1405699"/>
              <a:gd name="connsiteX30475" fmla="*/ 2268665 w 2810446"/>
              <a:gd name="connsiteY30475" fmla="*/ 252127 h 1405699"/>
              <a:gd name="connsiteX30476" fmla="*/ 2271808 w 2810446"/>
              <a:gd name="connsiteY30476" fmla="*/ 248984 h 1405699"/>
              <a:gd name="connsiteX30477" fmla="*/ 2268665 w 2810446"/>
              <a:gd name="connsiteY30477" fmla="*/ 245840 h 1405699"/>
              <a:gd name="connsiteX30478" fmla="*/ 2265521 w 2810446"/>
              <a:gd name="connsiteY30478" fmla="*/ 248984 h 1405699"/>
              <a:gd name="connsiteX30479" fmla="*/ 2268665 w 2810446"/>
              <a:gd name="connsiteY30479" fmla="*/ 252127 h 1405699"/>
              <a:gd name="connsiteX30480" fmla="*/ 2274856 w 2810446"/>
              <a:gd name="connsiteY30480" fmla="*/ 263843 h 1405699"/>
              <a:gd name="connsiteX30481" fmla="*/ 2277999 w 2810446"/>
              <a:gd name="connsiteY30481" fmla="*/ 260699 h 1405699"/>
              <a:gd name="connsiteX30482" fmla="*/ 2274856 w 2810446"/>
              <a:gd name="connsiteY30482" fmla="*/ 257556 h 1405699"/>
              <a:gd name="connsiteX30483" fmla="*/ 2271713 w 2810446"/>
              <a:gd name="connsiteY30483" fmla="*/ 260699 h 1405699"/>
              <a:gd name="connsiteX30484" fmla="*/ 2274856 w 2810446"/>
              <a:gd name="connsiteY30484" fmla="*/ 263843 h 1405699"/>
              <a:gd name="connsiteX30485" fmla="*/ 2280857 w 2810446"/>
              <a:gd name="connsiteY30485" fmla="*/ 275654 h 1405699"/>
              <a:gd name="connsiteX30486" fmla="*/ 2284000 w 2810446"/>
              <a:gd name="connsiteY30486" fmla="*/ 272510 h 1405699"/>
              <a:gd name="connsiteX30487" fmla="*/ 2280857 w 2810446"/>
              <a:gd name="connsiteY30487" fmla="*/ 269367 h 1405699"/>
              <a:gd name="connsiteX30488" fmla="*/ 2277713 w 2810446"/>
              <a:gd name="connsiteY30488" fmla="*/ 272510 h 1405699"/>
              <a:gd name="connsiteX30489" fmla="*/ 2280857 w 2810446"/>
              <a:gd name="connsiteY30489" fmla="*/ 275654 h 1405699"/>
              <a:gd name="connsiteX30490" fmla="*/ 2286667 w 2810446"/>
              <a:gd name="connsiteY30490" fmla="*/ 287560 h 1405699"/>
              <a:gd name="connsiteX30491" fmla="*/ 2289810 w 2810446"/>
              <a:gd name="connsiteY30491" fmla="*/ 284417 h 1405699"/>
              <a:gd name="connsiteX30492" fmla="*/ 2286667 w 2810446"/>
              <a:gd name="connsiteY30492" fmla="*/ 281273 h 1405699"/>
              <a:gd name="connsiteX30493" fmla="*/ 2283524 w 2810446"/>
              <a:gd name="connsiteY30493" fmla="*/ 284417 h 1405699"/>
              <a:gd name="connsiteX30494" fmla="*/ 2286667 w 2810446"/>
              <a:gd name="connsiteY30494" fmla="*/ 287560 h 1405699"/>
              <a:gd name="connsiteX30495" fmla="*/ 2292287 w 2810446"/>
              <a:gd name="connsiteY30495" fmla="*/ 299466 h 1405699"/>
              <a:gd name="connsiteX30496" fmla="*/ 2295430 w 2810446"/>
              <a:gd name="connsiteY30496" fmla="*/ 296323 h 1405699"/>
              <a:gd name="connsiteX30497" fmla="*/ 2292287 w 2810446"/>
              <a:gd name="connsiteY30497" fmla="*/ 293180 h 1405699"/>
              <a:gd name="connsiteX30498" fmla="*/ 2289143 w 2810446"/>
              <a:gd name="connsiteY30498" fmla="*/ 296323 h 1405699"/>
              <a:gd name="connsiteX30499" fmla="*/ 2292287 w 2810446"/>
              <a:gd name="connsiteY30499" fmla="*/ 299466 h 1405699"/>
              <a:gd name="connsiteX30500" fmla="*/ 2297811 w 2810446"/>
              <a:gd name="connsiteY30500" fmla="*/ 311563 h 1405699"/>
              <a:gd name="connsiteX30501" fmla="*/ 2300954 w 2810446"/>
              <a:gd name="connsiteY30501" fmla="*/ 308420 h 1405699"/>
              <a:gd name="connsiteX30502" fmla="*/ 2297811 w 2810446"/>
              <a:gd name="connsiteY30502" fmla="*/ 305276 h 1405699"/>
              <a:gd name="connsiteX30503" fmla="*/ 2294668 w 2810446"/>
              <a:gd name="connsiteY30503" fmla="*/ 308420 h 1405699"/>
              <a:gd name="connsiteX30504" fmla="*/ 2297811 w 2810446"/>
              <a:gd name="connsiteY30504" fmla="*/ 311563 h 1405699"/>
              <a:gd name="connsiteX30505" fmla="*/ 2303145 w 2810446"/>
              <a:gd name="connsiteY30505" fmla="*/ 323660 h 1405699"/>
              <a:gd name="connsiteX30506" fmla="*/ 2306288 w 2810446"/>
              <a:gd name="connsiteY30506" fmla="*/ 320516 h 1405699"/>
              <a:gd name="connsiteX30507" fmla="*/ 2303145 w 2810446"/>
              <a:gd name="connsiteY30507" fmla="*/ 317373 h 1405699"/>
              <a:gd name="connsiteX30508" fmla="*/ 2300002 w 2810446"/>
              <a:gd name="connsiteY30508" fmla="*/ 320516 h 1405699"/>
              <a:gd name="connsiteX30509" fmla="*/ 2303145 w 2810446"/>
              <a:gd name="connsiteY30509" fmla="*/ 323660 h 1405699"/>
              <a:gd name="connsiteX30510" fmla="*/ 2308289 w 2810446"/>
              <a:gd name="connsiteY30510" fmla="*/ 335851 h 1405699"/>
              <a:gd name="connsiteX30511" fmla="*/ 2311432 w 2810446"/>
              <a:gd name="connsiteY30511" fmla="*/ 332708 h 1405699"/>
              <a:gd name="connsiteX30512" fmla="*/ 2308289 w 2810446"/>
              <a:gd name="connsiteY30512" fmla="*/ 329565 h 1405699"/>
              <a:gd name="connsiteX30513" fmla="*/ 2305145 w 2810446"/>
              <a:gd name="connsiteY30513" fmla="*/ 332708 h 1405699"/>
              <a:gd name="connsiteX30514" fmla="*/ 2308289 w 2810446"/>
              <a:gd name="connsiteY30514" fmla="*/ 335851 h 1405699"/>
              <a:gd name="connsiteX30515" fmla="*/ 2313337 w 2810446"/>
              <a:gd name="connsiteY30515" fmla="*/ 348044 h 1405699"/>
              <a:gd name="connsiteX30516" fmla="*/ 2316480 w 2810446"/>
              <a:gd name="connsiteY30516" fmla="*/ 344900 h 1405699"/>
              <a:gd name="connsiteX30517" fmla="*/ 2313337 w 2810446"/>
              <a:gd name="connsiteY30517" fmla="*/ 341757 h 1405699"/>
              <a:gd name="connsiteX30518" fmla="*/ 2310194 w 2810446"/>
              <a:gd name="connsiteY30518" fmla="*/ 344900 h 1405699"/>
              <a:gd name="connsiteX30519" fmla="*/ 2313337 w 2810446"/>
              <a:gd name="connsiteY30519" fmla="*/ 348044 h 1405699"/>
              <a:gd name="connsiteX30520" fmla="*/ 2318099 w 2810446"/>
              <a:gd name="connsiteY30520" fmla="*/ 360426 h 1405699"/>
              <a:gd name="connsiteX30521" fmla="*/ 2321243 w 2810446"/>
              <a:gd name="connsiteY30521" fmla="*/ 357283 h 1405699"/>
              <a:gd name="connsiteX30522" fmla="*/ 2318099 w 2810446"/>
              <a:gd name="connsiteY30522" fmla="*/ 354140 h 1405699"/>
              <a:gd name="connsiteX30523" fmla="*/ 2314956 w 2810446"/>
              <a:gd name="connsiteY30523" fmla="*/ 357283 h 1405699"/>
              <a:gd name="connsiteX30524" fmla="*/ 2318099 w 2810446"/>
              <a:gd name="connsiteY30524" fmla="*/ 360426 h 1405699"/>
              <a:gd name="connsiteX30525" fmla="*/ 2322767 w 2810446"/>
              <a:gd name="connsiteY30525" fmla="*/ 372809 h 1405699"/>
              <a:gd name="connsiteX30526" fmla="*/ 2325910 w 2810446"/>
              <a:gd name="connsiteY30526" fmla="*/ 369665 h 1405699"/>
              <a:gd name="connsiteX30527" fmla="*/ 2322767 w 2810446"/>
              <a:gd name="connsiteY30527" fmla="*/ 366522 h 1405699"/>
              <a:gd name="connsiteX30528" fmla="*/ 2319623 w 2810446"/>
              <a:gd name="connsiteY30528" fmla="*/ 369665 h 1405699"/>
              <a:gd name="connsiteX30529" fmla="*/ 2322767 w 2810446"/>
              <a:gd name="connsiteY30529" fmla="*/ 372809 h 1405699"/>
              <a:gd name="connsiteX30530" fmla="*/ 2327243 w 2810446"/>
              <a:gd name="connsiteY30530" fmla="*/ 385191 h 1405699"/>
              <a:gd name="connsiteX30531" fmla="*/ 2330387 w 2810446"/>
              <a:gd name="connsiteY30531" fmla="*/ 382048 h 1405699"/>
              <a:gd name="connsiteX30532" fmla="*/ 2327243 w 2810446"/>
              <a:gd name="connsiteY30532" fmla="*/ 378905 h 1405699"/>
              <a:gd name="connsiteX30533" fmla="*/ 2324100 w 2810446"/>
              <a:gd name="connsiteY30533" fmla="*/ 382048 h 1405699"/>
              <a:gd name="connsiteX30534" fmla="*/ 2327243 w 2810446"/>
              <a:gd name="connsiteY30534" fmla="*/ 385191 h 1405699"/>
              <a:gd name="connsiteX30535" fmla="*/ 2331625 w 2810446"/>
              <a:gd name="connsiteY30535" fmla="*/ 397669 h 1405699"/>
              <a:gd name="connsiteX30536" fmla="*/ 2334768 w 2810446"/>
              <a:gd name="connsiteY30536" fmla="*/ 394525 h 1405699"/>
              <a:gd name="connsiteX30537" fmla="*/ 2331625 w 2810446"/>
              <a:gd name="connsiteY30537" fmla="*/ 391382 h 1405699"/>
              <a:gd name="connsiteX30538" fmla="*/ 2328482 w 2810446"/>
              <a:gd name="connsiteY30538" fmla="*/ 394525 h 1405699"/>
              <a:gd name="connsiteX30539" fmla="*/ 2331625 w 2810446"/>
              <a:gd name="connsiteY30539" fmla="*/ 397669 h 1405699"/>
              <a:gd name="connsiteX30540" fmla="*/ 2335816 w 2810446"/>
              <a:gd name="connsiteY30540" fmla="*/ 410242 h 1405699"/>
              <a:gd name="connsiteX30541" fmla="*/ 2338959 w 2810446"/>
              <a:gd name="connsiteY30541" fmla="*/ 407099 h 1405699"/>
              <a:gd name="connsiteX30542" fmla="*/ 2335816 w 2810446"/>
              <a:gd name="connsiteY30542" fmla="*/ 403955 h 1405699"/>
              <a:gd name="connsiteX30543" fmla="*/ 2332673 w 2810446"/>
              <a:gd name="connsiteY30543" fmla="*/ 407099 h 1405699"/>
              <a:gd name="connsiteX30544" fmla="*/ 2335816 w 2810446"/>
              <a:gd name="connsiteY30544" fmla="*/ 410242 h 1405699"/>
              <a:gd name="connsiteX30545" fmla="*/ 2339721 w 2810446"/>
              <a:gd name="connsiteY30545" fmla="*/ 422910 h 1405699"/>
              <a:gd name="connsiteX30546" fmla="*/ 2342864 w 2810446"/>
              <a:gd name="connsiteY30546" fmla="*/ 419767 h 1405699"/>
              <a:gd name="connsiteX30547" fmla="*/ 2339721 w 2810446"/>
              <a:gd name="connsiteY30547" fmla="*/ 416624 h 1405699"/>
              <a:gd name="connsiteX30548" fmla="*/ 2336578 w 2810446"/>
              <a:gd name="connsiteY30548" fmla="*/ 419767 h 1405699"/>
              <a:gd name="connsiteX30549" fmla="*/ 2339721 w 2810446"/>
              <a:gd name="connsiteY30549" fmla="*/ 422910 h 1405699"/>
              <a:gd name="connsiteX30550" fmla="*/ 2343531 w 2810446"/>
              <a:gd name="connsiteY30550" fmla="*/ 435578 h 1405699"/>
              <a:gd name="connsiteX30551" fmla="*/ 2346674 w 2810446"/>
              <a:gd name="connsiteY30551" fmla="*/ 432435 h 1405699"/>
              <a:gd name="connsiteX30552" fmla="*/ 2343531 w 2810446"/>
              <a:gd name="connsiteY30552" fmla="*/ 429292 h 1405699"/>
              <a:gd name="connsiteX30553" fmla="*/ 2340388 w 2810446"/>
              <a:gd name="connsiteY30553" fmla="*/ 432435 h 1405699"/>
              <a:gd name="connsiteX30554" fmla="*/ 2343531 w 2810446"/>
              <a:gd name="connsiteY30554" fmla="*/ 435578 h 1405699"/>
              <a:gd name="connsiteX30555" fmla="*/ 2347246 w 2810446"/>
              <a:gd name="connsiteY30555" fmla="*/ 448247 h 1405699"/>
              <a:gd name="connsiteX30556" fmla="*/ 2350389 w 2810446"/>
              <a:gd name="connsiteY30556" fmla="*/ 445103 h 1405699"/>
              <a:gd name="connsiteX30557" fmla="*/ 2347246 w 2810446"/>
              <a:gd name="connsiteY30557" fmla="*/ 441960 h 1405699"/>
              <a:gd name="connsiteX30558" fmla="*/ 2344103 w 2810446"/>
              <a:gd name="connsiteY30558" fmla="*/ 445103 h 1405699"/>
              <a:gd name="connsiteX30559" fmla="*/ 2347246 w 2810446"/>
              <a:gd name="connsiteY30559" fmla="*/ 448247 h 1405699"/>
              <a:gd name="connsiteX30560" fmla="*/ 2350675 w 2810446"/>
              <a:gd name="connsiteY30560" fmla="*/ 461010 h 1405699"/>
              <a:gd name="connsiteX30561" fmla="*/ 2353818 w 2810446"/>
              <a:gd name="connsiteY30561" fmla="*/ 457867 h 1405699"/>
              <a:gd name="connsiteX30562" fmla="*/ 2350675 w 2810446"/>
              <a:gd name="connsiteY30562" fmla="*/ 454724 h 1405699"/>
              <a:gd name="connsiteX30563" fmla="*/ 2347532 w 2810446"/>
              <a:gd name="connsiteY30563" fmla="*/ 457867 h 1405699"/>
              <a:gd name="connsiteX30564" fmla="*/ 2350675 w 2810446"/>
              <a:gd name="connsiteY30564" fmla="*/ 461010 h 1405699"/>
              <a:gd name="connsiteX30565" fmla="*/ 2354009 w 2810446"/>
              <a:gd name="connsiteY30565" fmla="*/ 473869 h 1405699"/>
              <a:gd name="connsiteX30566" fmla="*/ 2357152 w 2810446"/>
              <a:gd name="connsiteY30566" fmla="*/ 470725 h 1405699"/>
              <a:gd name="connsiteX30567" fmla="*/ 2354009 w 2810446"/>
              <a:gd name="connsiteY30567" fmla="*/ 467582 h 1405699"/>
              <a:gd name="connsiteX30568" fmla="*/ 2350865 w 2810446"/>
              <a:gd name="connsiteY30568" fmla="*/ 470725 h 1405699"/>
              <a:gd name="connsiteX30569" fmla="*/ 2354009 w 2810446"/>
              <a:gd name="connsiteY30569" fmla="*/ 473869 h 1405699"/>
              <a:gd name="connsiteX30570" fmla="*/ 2357057 w 2810446"/>
              <a:gd name="connsiteY30570" fmla="*/ 486728 h 1405699"/>
              <a:gd name="connsiteX30571" fmla="*/ 2360200 w 2810446"/>
              <a:gd name="connsiteY30571" fmla="*/ 483584 h 1405699"/>
              <a:gd name="connsiteX30572" fmla="*/ 2357057 w 2810446"/>
              <a:gd name="connsiteY30572" fmla="*/ 480441 h 1405699"/>
              <a:gd name="connsiteX30573" fmla="*/ 2353913 w 2810446"/>
              <a:gd name="connsiteY30573" fmla="*/ 483584 h 1405699"/>
              <a:gd name="connsiteX30574" fmla="*/ 2357057 w 2810446"/>
              <a:gd name="connsiteY30574" fmla="*/ 486728 h 1405699"/>
              <a:gd name="connsiteX30575" fmla="*/ 2360009 w 2810446"/>
              <a:gd name="connsiteY30575" fmla="*/ 499586 h 1405699"/>
              <a:gd name="connsiteX30576" fmla="*/ 2363153 w 2810446"/>
              <a:gd name="connsiteY30576" fmla="*/ 496443 h 1405699"/>
              <a:gd name="connsiteX30577" fmla="*/ 2360009 w 2810446"/>
              <a:gd name="connsiteY30577" fmla="*/ 493300 h 1405699"/>
              <a:gd name="connsiteX30578" fmla="*/ 2356866 w 2810446"/>
              <a:gd name="connsiteY30578" fmla="*/ 496443 h 1405699"/>
              <a:gd name="connsiteX30579" fmla="*/ 2360009 w 2810446"/>
              <a:gd name="connsiteY30579" fmla="*/ 499586 h 1405699"/>
              <a:gd name="connsiteX30580" fmla="*/ 2362772 w 2810446"/>
              <a:gd name="connsiteY30580" fmla="*/ 512540 h 1405699"/>
              <a:gd name="connsiteX30581" fmla="*/ 2365915 w 2810446"/>
              <a:gd name="connsiteY30581" fmla="*/ 509397 h 1405699"/>
              <a:gd name="connsiteX30582" fmla="*/ 2362772 w 2810446"/>
              <a:gd name="connsiteY30582" fmla="*/ 506254 h 1405699"/>
              <a:gd name="connsiteX30583" fmla="*/ 2359628 w 2810446"/>
              <a:gd name="connsiteY30583" fmla="*/ 509397 h 1405699"/>
              <a:gd name="connsiteX30584" fmla="*/ 2362772 w 2810446"/>
              <a:gd name="connsiteY30584" fmla="*/ 512540 h 1405699"/>
              <a:gd name="connsiteX30585" fmla="*/ 2365343 w 2810446"/>
              <a:gd name="connsiteY30585" fmla="*/ 525494 h 1405699"/>
              <a:gd name="connsiteX30586" fmla="*/ 2368487 w 2810446"/>
              <a:gd name="connsiteY30586" fmla="*/ 522351 h 1405699"/>
              <a:gd name="connsiteX30587" fmla="*/ 2365343 w 2810446"/>
              <a:gd name="connsiteY30587" fmla="*/ 519208 h 1405699"/>
              <a:gd name="connsiteX30588" fmla="*/ 2362200 w 2810446"/>
              <a:gd name="connsiteY30588" fmla="*/ 522351 h 1405699"/>
              <a:gd name="connsiteX30589" fmla="*/ 2365343 w 2810446"/>
              <a:gd name="connsiteY30589" fmla="*/ 525494 h 1405699"/>
              <a:gd name="connsiteX30590" fmla="*/ 2367820 w 2810446"/>
              <a:gd name="connsiteY30590" fmla="*/ 538544 h 1405699"/>
              <a:gd name="connsiteX30591" fmla="*/ 2370963 w 2810446"/>
              <a:gd name="connsiteY30591" fmla="*/ 535400 h 1405699"/>
              <a:gd name="connsiteX30592" fmla="*/ 2367820 w 2810446"/>
              <a:gd name="connsiteY30592" fmla="*/ 532257 h 1405699"/>
              <a:gd name="connsiteX30593" fmla="*/ 2364677 w 2810446"/>
              <a:gd name="connsiteY30593" fmla="*/ 535400 h 1405699"/>
              <a:gd name="connsiteX30594" fmla="*/ 2367820 w 2810446"/>
              <a:gd name="connsiteY30594" fmla="*/ 538544 h 1405699"/>
              <a:gd name="connsiteX30595" fmla="*/ 2370011 w 2810446"/>
              <a:gd name="connsiteY30595" fmla="*/ 551593 h 1405699"/>
              <a:gd name="connsiteX30596" fmla="*/ 2373154 w 2810446"/>
              <a:gd name="connsiteY30596" fmla="*/ 548450 h 1405699"/>
              <a:gd name="connsiteX30597" fmla="*/ 2370011 w 2810446"/>
              <a:gd name="connsiteY30597" fmla="*/ 545306 h 1405699"/>
              <a:gd name="connsiteX30598" fmla="*/ 2366867 w 2810446"/>
              <a:gd name="connsiteY30598" fmla="*/ 548450 h 1405699"/>
              <a:gd name="connsiteX30599" fmla="*/ 2370011 w 2810446"/>
              <a:gd name="connsiteY30599" fmla="*/ 551593 h 1405699"/>
              <a:gd name="connsiteX30600" fmla="*/ 2377250 w 2810446"/>
              <a:gd name="connsiteY30600" fmla="*/ 603980 h 1405699"/>
              <a:gd name="connsiteX30601" fmla="*/ 2380393 w 2810446"/>
              <a:gd name="connsiteY30601" fmla="*/ 600837 h 1405699"/>
              <a:gd name="connsiteX30602" fmla="*/ 2377250 w 2810446"/>
              <a:gd name="connsiteY30602" fmla="*/ 597694 h 1405699"/>
              <a:gd name="connsiteX30603" fmla="*/ 2374106 w 2810446"/>
              <a:gd name="connsiteY30603" fmla="*/ 600837 h 1405699"/>
              <a:gd name="connsiteX30604" fmla="*/ 2377250 w 2810446"/>
              <a:gd name="connsiteY30604" fmla="*/ 603980 h 1405699"/>
              <a:gd name="connsiteX30605" fmla="*/ 2378583 w 2810446"/>
              <a:gd name="connsiteY30605" fmla="*/ 617125 h 1405699"/>
              <a:gd name="connsiteX30606" fmla="*/ 2381726 w 2810446"/>
              <a:gd name="connsiteY30606" fmla="*/ 613982 h 1405699"/>
              <a:gd name="connsiteX30607" fmla="*/ 2378583 w 2810446"/>
              <a:gd name="connsiteY30607" fmla="*/ 610838 h 1405699"/>
              <a:gd name="connsiteX30608" fmla="*/ 2375440 w 2810446"/>
              <a:gd name="connsiteY30608" fmla="*/ 613982 h 1405699"/>
              <a:gd name="connsiteX30609" fmla="*/ 2378583 w 2810446"/>
              <a:gd name="connsiteY30609" fmla="*/ 617125 h 1405699"/>
              <a:gd name="connsiteX30610" fmla="*/ 2379726 w 2810446"/>
              <a:gd name="connsiteY30610" fmla="*/ 630269 h 1405699"/>
              <a:gd name="connsiteX30611" fmla="*/ 2382869 w 2810446"/>
              <a:gd name="connsiteY30611" fmla="*/ 627126 h 1405699"/>
              <a:gd name="connsiteX30612" fmla="*/ 2379726 w 2810446"/>
              <a:gd name="connsiteY30612" fmla="*/ 623983 h 1405699"/>
              <a:gd name="connsiteX30613" fmla="*/ 2376583 w 2810446"/>
              <a:gd name="connsiteY30613" fmla="*/ 627126 h 1405699"/>
              <a:gd name="connsiteX30614" fmla="*/ 2379726 w 2810446"/>
              <a:gd name="connsiteY30614" fmla="*/ 630269 h 1405699"/>
              <a:gd name="connsiteX30615" fmla="*/ 2372201 w 2810446"/>
              <a:gd name="connsiteY30615" fmla="*/ 932498 h 1405699"/>
              <a:gd name="connsiteX30616" fmla="*/ 2375345 w 2810446"/>
              <a:gd name="connsiteY30616" fmla="*/ 929354 h 1405699"/>
              <a:gd name="connsiteX30617" fmla="*/ 2372201 w 2810446"/>
              <a:gd name="connsiteY30617" fmla="*/ 926211 h 1405699"/>
              <a:gd name="connsiteX30618" fmla="*/ 2369058 w 2810446"/>
              <a:gd name="connsiteY30618" fmla="*/ 929354 h 1405699"/>
              <a:gd name="connsiteX30619" fmla="*/ 2372201 w 2810446"/>
              <a:gd name="connsiteY30619" fmla="*/ 932498 h 1405699"/>
              <a:gd name="connsiteX30620" fmla="*/ 2369153 w 2810446"/>
              <a:gd name="connsiteY30620" fmla="*/ 945356 h 1405699"/>
              <a:gd name="connsiteX30621" fmla="*/ 2372297 w 2810446"/>
              <a:gd name="connsiteY30621" fmla="*/ 942213 h 1405699"/>
              <a:gd name="connsiteX30622" fmla="*/ 2369153 w 2810446"/>
              <a:gd name="connsiteY30622" fmla="*/ 939070 h 1405699"/>
              <a:gd name="connsiteX30623" fmla="*/ 2366010 w 2810446"/>
              <a:gd name="connsiteY30623" fmla="*/ 942213 h 1405699"/>
              <a:gd name="connsiteX30624" fmla="*/ 2369153 w 2810446"/>
              <a:gd name="connsiteY30624" fmla="*/ 945356 h 1405699"/>
              <a:gd name="connsiteX30625" fmla="*/ 2365915 w 2810446"/>
              <a:gd name="connsiteY30625" fmla="*/ 958215 h 1405699"/>
              <a:gd name="connsiteX30626" fmla="*/ 2369058 w 2810446"/>
              <a:gd name="connsiteY30626" fmla="*/ 955072 h 1405699"/>
              <a:gd name="connsiteX30627" fmla="*/ 2365915 w 2810446"/>
              <a:gd name="connsiteY30627" fmla="*/ 951929 h 1405699"/>
              <a:gd name="connsiteX30628" fmla="*/ 2362772 w 2810446"/>
              <a:gd name="connsiteY30628" fmla="*/ 955072 h 1405699"/>
              <a:gd name="connsiteX30629" fmla="*/ 2365915 w 2810446"/>
              <a:gd name="connsiteY30629" fmla="*/ 958215 h 1405699"/>
              <a:gd name="connsiteX30630" fmla="*/ 2355152 w 2810446"/>
              <a:gd name="connsiteY30630" fmla="*/ 996410 h 1405699"/>
              <a:gd name="connsiteX30631" fmla="*/ 2358295 w 2810446"/>
              <a:gd name="connsiteY30631" fmla="*/ 993267 h 1405699"/>
              <a:gd name="connsiteX30632" fmla="*/ 2355152 w 2810446"/>
              <a:gd name="connsiteY30632" fmla="*/ 990124 h 1405699"/>
              <a:gd name="connsiteX30633" fmla="*/ 2352008 w 2810446"/>
              <a:gd name="connsiteY30633" fmla="*/ 993267 h 1405699"/>
              <a:gd name="connsiteX30634" fmla="*/ 2355152 w 2810446"/>
              <a:gd name="connsiteY30634" fmla="*/ 996410 h 1405699"/>
              <a:gd name="connsiteX30635" fmla="*/ 2351246 w 2810446"/>
              <a:gd name="connsiteY30635" fmla="*/ 1009079 h 1405699"/>
              <a:gd name="connsiteX30636" fmla="*/ 2354390 w 2810446"/>
              <a:gd name="connsiteY30636" fmla="*/ 1005935 h 1405699"/>
              <a:gd name="connsiteX30637" fmla="*/ 2351246 w 2810446"/>
              <a:gd name="connsiteY30637" fmla="*/ 1002792 h 1405699"/>
              <a:gd name="connsiteX30638" fmla="*/ 2348103 w 2810446"/>
              <a:gd name="connsiteY30638" fmla="*/ 1005935 h 1405699"/>
              <a:gd name="connsiteX30639" fmla="*/ 2351246 w 2810446"/>
              <a:gd name="connsiteY30639" fmla="*/ 1009079 h 1405699"/>
              <a:gd name="connsiteX30640" fmla="*/ 2347151 w 2810446"/>
              <a:gd name="connsiteY30640" fmla="*/ 1021652 h 1405699"/>
              <a:gd name="connsiteX30641" fmla="*/ 2350294 w 2810446"/>
              <a:gd name="connsiteY30641" fmla="*/ 1018508 h 1405699"/>
              <a:gd name="connsiteX30642" fmla="*/ 2347151 w 2810446"/>
              <a:gd name="connsiteY30642" fmla="*/ 1015365 h 1405699"/>
              <a:gd name="connsiteX30643" fmla="*/ 2344007 w 2810446"/>
              <a:gd name="connsiteY30643" fmla="*/ 1018508 h 1405699"/>
              <a:gd name="connsiteX30644" fmla="*/ 2347151 w 2810446"/>
              <a:gd name="connsiteY30644" fmla="*/ 1021652 h 1405699"/>
              <a:gd name="connsiteX30645" fmla="*/ 2342864 w 2810446"/>
              <a:gd name="connsiteY30645" fmla="*/ 1034129 h 1405699"/>
              <a:gd name="connsiteX30646" fmla="*/ 2346008 w 2810446"/>
              <a:gd name="connsiteY30646" fmla="*/ 1030986 h 1405699"/>
              <a:gd name="connsiteX30647" fmla="*/ 2342864 w 2810446"/>
              <a:gd name="connsiteY30647" fmla="*/ 1027843 h 1405699"/>
              <a:gd name="connsiteX30648" fmla="*/ 2339721 w 2810446"/>
              <a:gd name="connsiteY30648" fmla="*/ 1030986 h 1405699"/>
              <a:gd name="connsiteX30649" fmla="*/ 2342864 w 2810446"/>
              <a:gd name="connsiteY30649" fmla="*/ 1034129 h 1405699"/>
              <a:gd name="connsiteX30650" fmla="*/ 2338388 w 2810446"/>
              <a:gd name="connsiteY30650" fmla="*/ 1046607 h 1405699"/>
              <a:gd name="connsiteX30651" fmla="*/ 2341531 w 2810446"/>
              <a:gd name="connsiteY30651" fmla="*/ 1043464 h 1405699"/>
              <a:gd name="connsiteX30652" fmla="*/ 2338388 w 2810446"/>
              <a:gd name="connsiteY30652" fmla="*/ 1040321 h 1405699"/>
              <a:gd name="connsiteX30653" fmla="*/ 2335244 w 2810446"/>
              <a:gd name="connsiteY30653" fmla="*/ 1043464 h 1405699"/>
              <a:gd name="connsiteX30654" fmla="*/ 2338388 w 2810446"/>
              <a:gd name="connsiteY30654" fmla="*/ 1046607 h 1405699"/>
              <a:gd name="connsiteX30655" fmla="*/ 2333816 w 2810446"/>
              <a:gd name="connsiteY30655" fmla="*/ 1058990 h 1405699"/>
              <a:gd name="connsiteX30656" fmla="*/ 2336959 w 2810446"/>
              <a:gd name="connsiteY30656" fmla="*/ 1055846 h 1405699"/>
              <a:gd name="connsiteX30657" fmla="*/ 2333816 w 2810446"/>
              <a:gd name="connsiteY30657" fmla="*/ 1052703 h 1405699"/>
              <a:gd name="connsiteX30658" fmla="*/ 2330672 w 2810446"/>
              <a:gd name="connsiteY30658" fmla="*/ 1055846 h 1405699"/>
              <a:gd name="connsiteX30659" fmla="*/ 2333816 w 2810446"/>
              <a:gd name="connsiteY30659" fmla="*/ 1058990 h 1405699"/>
              <a:gd name="connsiteX30660" fmla="*/ 2329053 w 2810446"/>
              <a:gd name="connsiteY30660" fmla="*/ 1071372 h 1405699"/>
              <a:gd name="connsiteX30661" fmla="*/ 2332196 w 2810446"/>
              <a:gd name="connsiteY30661" fmla="*/ 1068229 h 1405699"/>
              <a:gd name="connsiteX30662" fmla="*/ 2329053 w 2810446"/>
              <a:gd name="connsiteY30662" fmla="*/ 1065086 h 1405699"/>
              <a:gd name="connsiteX30663" fmla="*/ 2325910 w 2810446"/>
              <a:gd name="connsiteY30663" fmla="*/ 1068229 h 1405699"/>
              <a:gd name="connsiteX30664" fmla="*/ 2329053 w 2810446"/>
              <a:gd name="connsiteY30664" fmla="*/ 1071372 h 1405699"/>
              <a:gd name="connsiteX30665" fmla="*/ 2324100 w 2810446"/>
              <a:gd name="connsiteY30665" fmla="*/ 1083659 h 1405699"/>
              <a:gd name="connsiteX30666" fmla="*/ 2327243 w 2810446"/>
              <a:gd name="connsiteY30666" fmla="*/ 1080516 h 1405699"/>
              <a:gd name="connsiteX30667" fmla="*/ 2324100 w 2810446"/>
              <a:gd name="connsiteY30667" fmla="*/ 1077373 h 1405699"/>
              <a:gd name="connsiteX30668" fmla="*/ 2320957 w 2810446"/>
              <a:gd name="connsiteY30668" fmla="*/ 1080516 h 1405699"/>
              <a:gd name="connsiteX30669" fmla="*/ 2324100 w 2810446"/>
              <a:gd name="connsiteY30669" fmla="*/ 1083659 h 1405699"/>
              <a:gd name="connsiteX30670" fmla="*/ 2319052 w 2810446"/>
              <a:gd name="connsiteY30670" fmla="*/ 1095851 h 1405699"/>
              <a:gd name="connsiteX30671" fmla="*/ 2322195 w 2810446"/>
              <a:gd name="connsiteY30671" fmla="*/ 1092708 h 1405699"/>
              <a:gd name="connsiteX30672" fmla="*/ 2319052 w 2810446"/>
              <a:gd name="connsiteY30672" fmla="*/ 1089565 h 1405699"/>
              <a:gd name="connsiteX30673" fmla="*/ 2315909 w 2810446"/>
              <a:gd name="connsiteY30673" fmla="*/ 1092708 h 1405699"/>
              <a:gd name="connsiteX30674" fmla="*/ 2319052 w 2810446"/>
              <a:gd name="connsiteY30674" fmla="*/ 1095851 h 1405699"/>
              <a:gd name="connsiteX30675" fmla="*/ 2313813 w 2810446"/>
              <a:gd name="connsiteY30675" fmla="*/ 1107948 h 1405699"/>
              <a:gd name="connsiteX30676" fmla="*/ 2316956 w 2810446"/>
              <a:gd name="connsiteY30676" fmla="*/ 1104805 h 1405699"/>
              <a:gd name="connsiteX30677" fmla="*/ 2313813 w 2810446"/>
              <a:gd name="connsiteY30677" fmla="*/ 1101662 h 1405699"/>
              <a:gd name="connsiteX30678" fmla="*/ 2310670 w 2810446"/>
              <a:gd name="connsiteY30678" fmla="*/ 1104805 h 1405699"/>
              <a:gd name="connsiteX30679" fmla="*/ 2313813 w 2810446"/>
              <a:gd name="connsiteY30679" fmla="*/ 1107948 h 1405699"/>
              <a:gd name="connsiteX30680" fmla="*/ 2308384 w 2810446"/>
              <a:gd name="connsiteY30680" fmla="*/ 1120045 h 1405699"/>
              <a:gd name="connsiteX30681" fmla="*/ 2311527 w 2810446"/>
              <a:gd name="connsiteY30681" fmla="*/ 1116902 h 1405699"/>
              <a:gd name="connsiteX30682" fmla="*/ 2308384 w 2810446"/>
              <a:gd name="connsiteY30682" fmla="*/ 1113758 h 1405699"/>
              <a:gd name="connsiteX30683" fmla="*/ 2305241 w 2810446"/>
              <a:gd name="connsiteY30683" fmla="*/ 1116902 h 1405699"/>
              <a:gd name="connsiteX30684" fmla="*/ 2308384 w 2810446"/>
              <a:gd name="connsiteY30684" fmla="*/ 1120045 h 1405699"/>
              <a:gd name="connsiteX30685" fmla="*/ 2302764 w 2810446"/>
              <a:gd name="connsiteY30685" fmla="*/ 1132046 h 1405699"/>
              <a:gd name="connsiteX30686" fmla="*/ 2305907 w 2810446"/>
              <a:gd name="connsiteY30686" fmla="*/ 1128903 h 1405699"/>
              <a:gd name="connsiteX30687" fmla="*/ 2302764 w 2810446"/>
              <a:gd name="connsiteY30687" fmla="*/ 1125760 h 1405699"/>
              <a:gd name="connsiteX30688" fmla="*/ 2299621 w 2810446"/>
              <a:gd name="connsiteY30688" fmla="*/ 1128903 h 1405699"/>
              <a:gd name="connsiteX30689" fmla="*/ 2302764 w 2810446"/>
              <a:gd name="connsiteY30689" fmla="*/ 1132046 h 1405699"/>
              <a:gd name="connsiteX30690" fmla="*/ 2297049 w 2810446"/>
              <a:gd name="connsiteY30690" fmla="*/ 1143953 h 1405699"/>
              <a:gd name="connsiteX30691" fmla="*/ 2300192 w 2810446"/>
              <a:gd name="connsiteY30691" fmla="*/ 1140809 h 1405699"/>
              <a:gd name="connsiteX30692" fmla="*/ 2297049 w 2810446"/>
              <a:gd name="connsiteY30692" fmla="*/ 1137666 h 1405699"/>
              <a:gd name="connsiteX30693" fmla="*/ 2293906 w 2810446"/>
              <a:gd name="connsiteY30693" fmla="*/ 1140809 h 1405699"/>
              <a:gd name="connsiteX30694" fmla="*/ 2297049 w 2810446"/>
              <a:gd name="connsiteY30694" fmla="*/ 1143953 h 1405699"/>
              <a:gd name="connsiteX30695" fmla="*/ 2291144 w 2810446"/>
              <a:gd name="connsiteY30695" fmla="*/ 1155764 h 1405699"/>
              <a:gd name="connsiteX30696" fmla="*/ 2294287 w 2810446"/>
              <a:gd name="connsiteY30696" fmla="*/ 1152620 h 1405699"/>
              <a:gd name="connsiteX30697" fmla="*/ 2291144 w 2810446"/>
              <a:gd name="connsiteY30697" fmla="*/ 1149477 h 1405699"/>
              <a:gd name="connsiteX30698" fmla="*/ 2288000 w 2810446"/>
              <a:gd name="connsiteY30698" fmla="*/ 1152620 h 1405699"/>
              <a:gd name="connsiteX30699" fmla="*/ 2291144 w 2810446"/>
              <a:gd name="connsiteY30699" fmla="*/ 1155764 h 1405699"/>
              <a:gd name="connsiteX30700" fmla="*/ 2285048 w 2810446"/>
              <a:gd name="connsiteY30700" fmla="*/ 1167575 h 1405699"/>
              <a:gd name="connsiteX30701" fmla="*/ 2288191 w 2810446"/>
              <a:gd name="connsiteY30701" fmla="*/ 1164431 h 1405699"/>
              <a:gd name="connsiteX30702" fmla="*/ 2285048 w 2810446"/>
              <a:gd name="connsiteY30702" fmla="*/ 1161288 h 1405699"/>
              <a:gd name="connsiteX30703" fmla="*/ 2281904 w 2810446"/>
              <a:gd name="connsiteY30703" fmla="*/ 1164431 h 1405699"/>
              <a:gd name="connsiteX30704" fmla="*/ 2285048 w 2810446"/>
              <a:gd name="connsiteY30704" fmla="*/ 1167575 h 1405699"/>
              <a:gd name="connsiteX30705" fmla="*/ 2278856 w 2810446"/>
              <a:gd name="connsiteY30705" fmla="*/ 1179195 h 1405699"/>
              <a:gd name="connsiteX30706" fmla="*/ 2282000 w 2810446"/>
              <a:gd name="connsiteY30706" fmla="*/ 1176052 h 1405699"/>
              <a:gd name="connsiteX30707" fmla="*/ 2278856 w 2810446"/>
              <a:gd name="connsiteY30707" fmla="*/ 1172909 h 1405699"/>
              <a:gd name="connsiteX30708" fmla="*/ 2275713 w 2810446"/>
              <a:gd name="connsiteY30708" fmla="*/ 1176052 h 1405699"/>
              <a:gd name="connsiteX30709" fmla="*/ 2278856 w 2810446"/>
              <a:gd name="connsiteY30709" fmla="*/ 1179195 h 1405699"/>
              <a:gd name="connsiteX30710" fmla="*/ 2272475 w 2810446"/>
              <a:gd name="connsiteY30710" fmla="*/ 1190816 h 1405699"/>
              <a:gd name="connsiteX30711" fmla="*/ 2275618 w 2810446"/>
              <a:gd name="connsiteY30711" fmla="*/ 1187672 h 1405699"/>
              <a:gd name="connsiteX30712" fmla="*/ 2272475 w 2810446"/>
              <a:gd name="connsiteY30712" fmla="*/ 1184529 h 1405699"/>
              <a:gd name="connsiteX30713" fmla="*/ 2269331 w 2810446"/>
              <a:gd name="connsiteY30713" fmla="*/ 1187672 h 1405699"/>
              <a:gd name="connsiteX30714" fmla="*/ 2272475 w 2810446"/>
              <a:gd name="connsiteY30714" fmla="*/ 1190816 h 1405699"/>
              <a:gd name="connsiteX30715" fmla="*/ 423386 w 2810446"/>
              <a:gd name="connsiteY30715" fmla="*/ 676561 h 1405699"/>
              <a:gd name="connsiteX30716" fmla="*/ 426530 w 2810446"/>
              <a:gd name="connsiteY30716" fmla="*/ 673418 h 1405699"/>
              <a:gd name="connsiteX30717" fmla="*/ 423386 w 2810446"/>
              <a:gd name="connsiteY30717" fmla="*/ 670274 h 1405699"/>
              <a:gd name="connsiteX30718" fmla="*/ 420243 w 2810446"/>
              <a:gd name="connsiteY30718" fmla="*/ 673418 h 1405699"/>
              <a:gd name="connsiteX30719" fmla="*/ 423386 w 2810446"/>
              <a:gd name="connsiteY30719" fmla="*/ 676561 h 1405699"/>
              <a:gd name="connsiteX30720" fmla="*/ 423958 w 2810446"/>
              <a:gd name="connsiteY30720" fmla="*/ 663321 h 1405699"/>
              <a:gd name="connsiteX30721" fmla="*/ 427101 w 2810446"/>
              <a:gd name="connsiteY30721" fmla="*/ 660178 h 1405699"/>
              <a:gd name="connsiteX30722" fmla="*/ 423958 w 2810446"/>
              <a:gd name="connsiteY30722" fmla="*/ 657035 h 1405699"/>
              <a:gd name="connsiteX30723" fmla="*/ 420815 w 2810446"/>
              <a:gd name="connsiteY30723" fmla="*/ 660178 h 1405699"/>
              <a:gd name="connsiteX30724" fmla="*/ 423958 w 2810446"/>
              <a:gd name="connsiteY30724" fmla="*/ 663321 h 1405699"/>
              <a:gd name="connsiteX30725" fmla="*/ 424625 w 2810446"/>
              <a:gd name="connsiteY30725" fmla="*/ 650081 h 1405699"/>
              <a:gd name="connsiteX30726" fmla="*/ 427768 w 2810446"/>
              <a:gd name="connsiteY30726" fmla="*/ 646938 h 1405699"/>
              <a:gd name="connsiteX30727" fmla="*/ 424625 w 2810446"/>
              <a:gd name="connsiteY30727" fmla="*/ 643795 h 1405699"/>
              <a:gd name="connsiteX30728" fmla="*/ 421481 w 2810446"/>
              <a:gd name="connsiteY30728" fmla="*/ 646938 h 1405699"/>
              <a:gd name="connsiteX30729" fmla="*/ 424625 w 2810446"/>
              <a:gd name="connsiteY30729" fmla="*/ 650081 h 1405699"/>
              <a:gd name="connsiteX30730" fmla="*/ 425577 w 2810446"/>
              <a:gd name="connsiteY30730" fmla="*/ 636937 h 1405699"/>
              <a:gd name="connsiteX30731" fmla="*/ 428720 w 2810446"/>
              <a:gd name="connsiteY30731" fmla="*/ 633794 h 1405699"/>
              <a:gd name="connsiteX30732" fmla="*/ 425577 w 2810446"/>
              <a:gd name="connsiteY30732" fmla="*/ 630650 h 1405699"/>
              <a:gd name="connsiteX30733" fmla="*/ 422434 w 2810446"/>
              <a:gd name="connsiteY30733" fmla="*/ 633794 h 1405699"/>
              <a:gd name="connsiteX30734" fmla="*/ 425577 w 2810446"/>
              <a:gd name="connsiteY30734" fmla="*/ 636937 h 1405699"/>
              <a:gd name="connsiteX30735" fmla="*/ 426625 w 2810446"/>
              <a:gd name="connsiteY30735" fmla="*/ 623697 h 1405699"/>
              <a:gd name="connsiteX30736" fmla="*/ 429768 w 2810446"/>
              <a:gd name="connsiteY30736" fmla="*/ 620554 h 1405699"/>
              <a:gd name="connsiteX30737" fmla="*/ 426625 w 2810446"/>
              <a:gd name="connsiteY30737" fmla="*/ 617411 h 1405699"/>
              <a:gd name="connsiteX30738" fmla="*/ 423482 w 2810446"/>
              <a:gd name="connsiteY30738" fmla="*/ 620554 h 1405699"/>
              <a:gd name="connsiteX30739" fmla="*/ 426625 w 2810446"/>
              <a:gd name="connsiteY30739" fmla="*/ 623697 h 1405699"/>
              <a:gd name="connsiteX30740" fmla="*/ 427863 w 2810446"/>
              <a:gd name="connsiteY30740" fmla="*/ 610553 h 1405699"/>
              <a:gd name="connsiteX30741" fmla="*/ 431006 w 2810446"/>
              <a:gd name="connsiteY30741" fmla="*/ 607409 h 1405699"/>
              <a:gd name="connsiteX30742" fmla="*/ 427863 w 2810446"/>
              <a:gd name="connsiteY30742" fmla="*/ 604266 h 1405699"/>
              <a:gd name="connsiteX30743" fmla="*/ 424720 w 2810446"/>
              <a:gd name="connsiteY30743" fmla="*/ 607409 h 1405699"/>
              <a:gd name="connsiteX30744" fmla="*/ 427863 w 2810446"/>
              <a:gd name="connsiteY30744" fmla="*/ 610553 h 1405699"/>
              <a:gd name="connsiteX30745" fmla="*/ 429292 w 2810446"/>
              <a:gd name="connsiteY30745" fmla="*/ 597408 h 1405699"/>
              <a:gd name="connsiteX30746" fmla="*/ 432435 w 2810446"/>
              <a:gd name="connsiteY30746" fmla="*/ 594265 h 1405699"/>
              <a:gd name="connsiteX30747" fmla="*/ 429292 w 2810446"/>
              <a:gd name="connsiteY30747" fmla="*/ 591122 h 1405699"/>
              <a:gd name="connsiteX30748" fmla="*/ 426149 w 2810446"/>
              <a:gd name="connsiteY30748" fmla="*/ 594265 h 1405699"/>
              <a:gd name="connsiteX30749" fmla="*/ 429292 w 2810446"/>
              <a:gd name="connsiteY30749" fmla="*/ 597408 h 1405699"/>
              <a:gd name="connsiteX30750" fmla="*/ 430816 w 2810446"/>
              <a:gd name="connsiteY30750" fmla="*/ 584264 h 1405699"/>
              <a:gd name="connsiteX30751" fmla="*/ 433959 w 2810446"/>
              <a:gd name="connsiteY30751" fmla="*/ 581120 h 1405699"/>
              <a:gd name="connsiteX30752" fmla="*/ 430816 w 2810446"/>
              <a:gd name="connsiteY30752" fmla="*/ 577977 h 1405699"/>
              <a:gd name="connsiteX30753" fmla="*/ 427673 w 2810446"/>
              <a:gd name="connsiteY30753" fmla="*/ 581120 h 1405699"/>
              <a:gd name="connsiteX30754" fmla="*/ 430816 w 2810446"/>
              <a:gd name="connsiteY30754" fmla="*/ 584264 h 1405699"/>
              <a:gd name="connsiteX30755" fmla="*/ 432625 w 2810446"/>
              <a:gd name="connsiteY30755" fmla="*/ 571119 h 1405699"/>
              <a:gd name="connsiteX30756" fmla="*/ 435769 w 2810446"/>
              <a:gd name="connsiteY30756" fmla="*/ 567976 h 1405699"/>
              <a:gd name="connsiteX30757" fmla="*/ 432625 w 2810446"/>
              <a:gd name="connsiteY30757" fmla="*/ 564833 h 1405699"/>
              <a:gd name="connsiteX30758" fmla="*/ 429482 w 2810446"/>
              <a:gd name="connsiteY30758" fmla="*/ 567976 h 1405699"/>
              <a:gd name="connsiteX30759" fmla="*/ 432625 w 2810446"/>
              <a:gd name="connsiteY30759" fmla="*/ 571119 h 1405699"/>
              <a:gd name="connsiteX30760" fmla="*/ 434531 w 2810446"/>
              <a:gd name="connsiteY30760" fmla="*/ 558070 h 1405699"/>
              <a:gd name="connsiteX30761" fmla="*/ 437674 w 2810446"/>
              <a:gd name="connsiteY30761" fmla="*/ 554927 h 1405699"/>
              <a:gd name="connsiteX30762" fmla="*/ 434531 w 2810446"/>
              <a:gd name="connsiteY30762" fmla="*/ 551783 h 1405699"/>
              <a:gd name="connsiteX30763" fmla="*/ 431387 w 2810446"/>
              <a:gd name="connsiteY30763" fmla="*/ 554927 h 1405699"/>
              <a:gd name="connsiteX30764" fmla="*/ 434531 w 2810446"/>
              <a:gd name="connsiteY30764" fmla="*/ 558070 h 1405699"/>
              <a:gd name="connsiteX30765" fmla="*/ 436721 w 2810446"/>
              <a:gd name="connsiteY30765" fmla="*/ 545021 h 1405699"/>
              <a:gd name="connsiteX30766" fmla="*/ 439865 w 2810446"/>
              <a:gd name="connsiteY30766" fmla="*/ 541877 h 1405699"/>
              <a:gd name="connsiteX30767" fmla="*/ 436721 w 2810446"/>
              <a:gd name="connsiteY30767" fmla="*/ 538734 h 1405699"/>
              <a:gd name="connsiteX30768" fmla="*/ 433578 w 2810446"/>
              <a:gd name="connsiteY30768" fmla="*/ 541877 h 1405699"/>
              <a:gd name="connsiteX30769" fmla="*/ 436721 w 2810446"/>
              <a:gd name="connsiteY30769" fmla="*/ 545021 h 1405699"/>
              <a:gd name="connsiteX30770" fmla="*/ 439007 w 2810446"/>
              <a:gd name="connsiteY30770" fmla="*/ 531971 h 1405699"/>
              <a:gd name="connsiteX30771" fmla="*/ 442150 w 2810446"/>
              <a:gd name="connsiteY30771" fmla="*/ 528828 h 1405699"/>
              <a:gd name="connsiteX30772" fmla="*/ 439007 w 2810446"/>
              <a:gd name="connsiteY30772" fmla="*/ 525685 h 1405699"/>
              <a:gd name="connsiteX30773" fmla="*/ 435864 w 2810446"/>
              <a:gd name="connsiteY30773" fmla="*/ 528828 h 1405699"/>
              <a:gd name="connsiteX30774" fmla="*/ 439007 w 2810446"/>
              <a:gd name="connsiteY30774" fmla="*/ 531971 h 1405699"/>
              <a:gd name="connsiteX30775" fmla="*/ 441484 w 2810446"/>
              <a:gd name="connsiteY30775" fmla="*/ 519017 h 1405699"/>
              <a:gd name="connsiteX30776" fmla="*/ 444627 w 2810446"/>
              <a:gd name="connsiteY30776" fmla="*/ 515874 h 1405699"/>
              <a:gd name="connsiteX30777" fmla="*/ 441484 w 2810446"/>
              <a:gd name="connsiteY30777" fmla="*/ 512731 h 1405699"/>
              <a:gd name="connsiteX30778" fmla="*/ 438341 w 2810446"/>
              <a:gd name="connsiteY30778" fmla="*/ 515874 h 1405699"/>
              <a:gd name="connsiteX30779" fmla="*/ 441484 w 2810446"/>
              <a:gd name="connsiteY30779" fmla="*/ 519017 h 1405699"/>
              <a:gd name="connsiteX30780" fmla="*/ 444056 w 2810446"/>
              <a:gd name="connsiteY30780" fmla="*/ 506063 h 1405699"/>
              <a:gd name="connsiteX30781" fmla="*/ 447199 w 2810446"/>
              <a:gd name="connsiteY30781" fmla="*/ 502920 h 1405699"/>
              <a:gd name="connsiteX30782" fmla="*/ 444056 w 2810446"/>
              <a:gd name="connsiteY30782" fmla="*/ 499777 h 1405699"/>
              <a:gd name="connsiteX30783" fmla="*/ 440912 w 2810446"/>
              <a:gd name="connsiteY30783" fmla="*/ 502920 h 1405699"/>
              <a:gd name="connsiteX30784" fmla="*/ 444056 w 2810446"/>
              <a:gd name="connsiteY30784" fmla="*/ 506063 h 1405699"/>
              <a:gd name="connsiteX30785" fmla="*/ 446913 w 2810446"/>
              <a:gd name="connsiteY30785" fmla="*/ 493109 h 1405699"/>
              <a:gd name="connsiteX30786" fmla="*/ 450056 w 2810446"/>
              <a:gd name="connsiteY30786" fmla="*/ 489966 h 1405699"/>
              <a:gd name="connsiteX30787" fmla="*/ 446913 w 2810446"/>
              <a:gd name="connsiteY30787" fmla="*/ 486823 h 1405699"/>
              <a:gd name="connsiteX30788" fmla="*/ 443770 w 2810446"/>
              <a:gd name="connsiteY30788" fmla="*/ 489966 h 1405699"/>
              <a:gd name="connsiteX30789" fmla="*/ 446913 w 2810446"/>
              <a:gd name="connsiteY30789" fmla="*/ 493109 h 1405699"/>
              <a:gd name="connsiteX30790" fmla="*/ 449866 w 2810446"/>
              <a:gd name="connsiteY30790" fmla="*/ 480250 h 1405699"/>
              <a:gd name="connsiteX30791" fmla="*/ 453009 w 2810446"/>
              <a:gd name="connsiteY30791" fmla="*/ 477107 h 1405699"/>
              <a:gd name="connsiteX30792" fmla="*/ 449866 w 2810446"/>
              <a:gd name="connsiteY30792" fmla="*/ 473964 h 1405699"/>
              <a:gd name="connsiteX30793" fmla="*/ 446723 w 2810446"/>
              <a:gd name="connsiteY30793" fmla="*/ 477107 h 1405699"/>
              <a:gd name="connsiteX30794" fmla="*/ 449866 w 2810446"/>
              <a:gd name="connsiteY30794" fmla="*/ 480250 h 1405699"/>
              <a:gd name="connsiteX30795" fmla="*/ 453009 w 2810446"/>
              <a:gd name="connsiteY30795" fmla="*/ 467392 h 1405699"/>
              <a:gd name="connsiteX30796" fmla="*/ 456152 w 2810446"/>
              <a:gd name="connsiteY30796" fmla="*/ 464249 h 1405699"/>
              <a:gd name="connsiteX30797" fmla="*/ 453009 w 2810446"/>
              <a:gd name="connsiteY30797" fmla="*/ 461105 h 1405699"/>
              <a:gd name="connsiteX30798" fmla="*/ 449866 w 2810446"/>
              <a:gd name="connsiteY30798" fmla="*/ 464249 h 1405699"/>
              <a:gd name="connsiteX30799" fmla="*/ 453009 w 2810446"/>
              <a:gd name="connsiteY30799" fmla="*/ 467392 h 1405699"/>
              <a:gd name="connsiteX30800" fmla="*/ 456343 w 2810446"/>
              <a:gd name="connsiteY30800" fmla="*/ 454533 h 1405699"/>
              <a:gd name="connsiteX30801" fmla="*/ 459486 w 2810446"/>
              <a:gd name="connsiteY30801" fmla="*/ 451390 h 1405699"/>
              <a:gd name="connsiteX30802" fmla="*/ 456343 w 2810446"/>
              <a:gd name="connsiteY30802" fmla="*/ 448247 h 1405699"/>
              <a:gd name="connsiteX30803" fmla="*/ 453200 w 2810446"/>
              <a:gd name="connsiteY30803" fmla="*/ 451390 h 1405699"/>
              <a:gd name="connsiteX30804" fmla="*/ 456343 w 2810446"/>
              <a:gd name="connsiteY30804" fmla="*/ 454533 h 1405699"/>
              <a:gd name="connsiteX30805" fmla="*/ 459867 w 2810446"/>
              <a:gd name="connsiteY30805" fmla="*/ 441770 h 1405699"/>
              <a:gd name="connsiteX30806" fmla="*/ 463010 w 2810446"/>
              <a:gd name="connsiteY30806" fmla="*/ 438626 h 1405699"/>
              <a:gd name="connsiteX30807" fmla="*/ 459867 w 2810446"/>
              <a:gd name="connsiteY30807" fmla="*/ 435483 h 1405699"/>
              <a:gd name="connsiteX30808" fmla="*/ 456724 w 2810446"/>
              <a:gd name="connsiteY30808" fmla="*/ 438626 h 1405699"/>
              <a:gd name="connsiteX30809" fmla="*/ 459867 w 2810446"/>
              <a:gd name="connsiteY30809" fmla="*/ 441770 h 1405699"/>
              <a:gd name="connsiteX30810" fmla="*/ 463582 w 2810446"/>
              <a:gd name="connsiteY30810" fmla="*/ 429101 h 1405699"/>
              <a:gd name="connsiteX30811" fmla="*/ 466725 w 2810446"/>
              <a:gd name="connsiteY30811" fmla="*/ 425958 h 1405699"/>
              <a:gd name="connsiteX30812" fmla="*/ 463582 w 2810446"/>
              <a:gd name="connsiteY30812" fmla="*/ 422815 h 1405699"/>
              <a:gd name="connsiteX30813" fmla="*/ 460439 w 2810446"/>
              <a:gd name="connsiteY30813" fmla="*/ 425958 h 1405699"/>
              <a:gd name="connsiteX30814" fmla="*/ 463582 w 2810446"/>
              <a:gd name="connsiteY30814" fmla="*/ 429101 h 1405699"/>
              <a:gd name="connsiteX30815" fmla="*/ 467392 w 2810446"/>
              <a:gd name="connsiteY30815" fmla="*/ 416433 h 1405699"/>
              <a:gd name="connsiteX30816" fmla="*/ 470535 w 2810446"/>
              <a:gd name="connsiteY30816" fmla="*/ 413290 h 1405699"/>
              <a:gd name="connsiteX30817" fmla="*/ 467392 w 2810446"/>
              <a:gd name="connsiteY30817" fmla="*/ 410147 h 1405699"/>
              <a:gd name="connsiteX30818" fmla="*/ 464249 w 2810446"/>
              <a:gd name="connsiteY30818" fmla="*/ 413290 h 1405699"/>
              <a:gd name="connsiteX30819" fmla="*/ 467392 w 2810446"/>
              <a:gd name="connsiteY30819" fmla="*/ 416433 h 1405699"/>
              <a:gd name="connsiteX30820" fmla="*/ 471392 w 2810446"/>
              <a:gd name="connsiteY30820" fmla="*/ 403860 h 1405699"/>
              <a:gd name="connsiteX30821" fmla="*/ 474536 w 2810446"/>
              <a:gd name="connsiteY30821" fmla="*/ 400717 h 1405699"/>
              <a:gd name="connsiteX30822" fmla="*/ 471392 w 2810446"/>
              <a:gd name="connsiteY30822" fmla="*/ 397574 h 1405699"/>
              <a:gd name="connsiteX30823" fmla="*/ 468249 w 2810446"/>
              <a:gd name="connsiteY30823" fmla="*/ 400717 h 1405699"/>
              <a:gd name="connsiteX30824" fmla="*/ 471392 w 2810446"/>
              <a:gd name="connsiteY30824" fmla="*/ 403860 h 1405699"/>
              <a:gd name="connsiteX30825" fmla="*/ 475583 w 2810446"/>
              <a:gd name="connsiteY30825" fmla="*/ 391287 h 1405699"/>
              <a:gd name="connsiteX30826" fmla="*/ 478726 w 2810446"/>
              <a:gd name="connsiteY30826" fmla="*/ 388144 h 1405699"/>
              <a:gd name="connsiteX30827" fmla="*/ 475583 w 2810446"/>
              <a:gd name="connsiteY30827" fmla="*/ 385000 h 1405699"/>
              <a:gd name="connsiteX30828" fmla="*/ 472440 w 2810446"/>
              <a:gd name="connsiteY30828" fmla="*/ 388144 h 1405699"/>
              <a:gd name="connsiteX30829" fmla="*/ 475583 w 2810446"/>
              <a:gd name="connsiteY30829" fmla="*/ 391287 h 1405699"/>
              <a:gd name="connsiteX30830" fmla="*/ 479965 w 2810446"/>
              <a:gd name="connsiteY30830" fmla="*/ 378809 h 1405699"/>
              <a:gd name="connsiteX30831" fmla="*/ 483108 w 2810446"/>
              <a:gd name="connsiteY30831" fmla="*/ 375666 h 1405699"/>
              <a:gd name="connsiteX30832" fmla="*/ 479965 w 2810446"/>
              <a:gd name="connsiteY30832" fmla="*/ 372523 h 1405699"/>
              <a:gd name="connsiteX30833" fmla="*/ 476822 w 2810446"/>
              <a:gd name="connsiteY30833" fmla="*/ 375666 h 1405699"/>
              <a:gd name="connsiteX30834" fmla="*/ 479965 w 2810446"/>
              <a:gd name="connsiteY30834" fmla="*/ 378809 h 1405699"/>
              <a:gd name="connsiteX30835" fmla="*/ 484442 w 2810446"/>
              <a:gd name="connsiteY30835" fmla="*/ 366332 h 1405699"/>
              <a:gd name="connsiteX30836" fmla="*/ 487585 w 2810446"/>
              <a:gd name="connsiteY30836" fmla="*/ 363188 h 1405699"/>
              <a:gd name="connsiteX30837" fmla="*/ 484442 w 2810446"/>
              <a:gd name="connsiteY30837" fmla="*/ 360045 h 1405699"/>
              <a:gd name="connsiteX30838" fmla="*/ 481298 w 2810446"/>
              <a:gd name="connsiteY30838" fmla="*/ 363188 h 1405699"/>
              <a:gd name="connsiteX30839" fmla="*/ 484442 w 2810446"/>
              <a:gd name="connsiteY30839" fmla="*/ 366332 h 1405699"/>
              <a:gd name="connsiteX30840" fmla="*/ 489109 w 2810446"/>
              <a:gd name="connsiteY30840" fmla="*/ 353949 h 1405699"/>
              <a:gd name="connsiteX30841" fmla="*/ 492252 w 2810446"/>
              <a:gd name="connsiteY30841" fmla="*/ 350806 h 1405699"/>
              <a:gd name="connsiteX30842" fmla="*/ 489109 w 2810446"/>
              <a:gd name="connsiteY30842" fmla="*/ 347663 h 1405699"/>
              <a:gd name="connsiteX30843" fmla="*/ 485966 w 2810446"/>
              <a:gd name="connsiteY30843" fmla="*/ 350806 h 1405699"/>
              <a:gd name="connsiteX30844" fmla="*/ 489109 w 2810446"/>
              <a:gd name="connsiteY30844" fmla="*/ 353949 h 1405699"/>
              <a:gd name="connsiteX30845" fmla="*/ 493967 w 2810446"/>
              <a:gd name="connsiteY30845" fmla="*/ 341662 h 1405699"/>
              <a:gd name="connsiteX30846" fmla="*/ 497110 w 2810446"/>
              <a:gd name="connsiteY30846" fmla="*/ 338519 h 1405699"/>
              <a:gd name="connsiteX30847" fmla="*/ 493967 w 2810446"/>
              <a:gd name="connsiteY30847" fmla="*/ 335375 h 1405699"/>
              <a:gd name="connsiteX30848" fmla="*/ 490823 w 2810446"/>
              <a:gd name="connsiteY30848" fmla="*/ 338519 h 1405699"/>
              <a:gd name="connsiteX30849" fmla="*/ 493967 w 2810446"/>
              <a:gd name="connsiteY30849" fmla="*/ 341662 h 1405699"/>
              <a:gd name="connsiteX30850" fmla="*/ 499015 w 2810446"/>
              <a:gd name="connsiteY30850" fmla="*/ 329470 h 1405699"/>
              <a:gd name="connsiteX30851" fmla="*/ 502158 w 2810446"/>
              <a:gd name="connsiteY30851" fmla="*/ 326326 h 1405699"/>
              <a:gd name="connsiteX30852" fmla="*/ 499015 w 2810446"/>
              <a:gd name="connsiteY30852" fmla="*/ 323183 h 1405699"/>
              <a:gd name="connsiteX30853" fmla="*/ 495872 w 2810446"/>
              <a:gd name="connsiteY30853" fmla="*/ 326326 h 1405699"/>
              <a:gd name="connsiteX30854" fmla="*/ 499015 w 2810446"/>
              <a:gd name="connsiteY30854" fmla="*/ 329470 h 1405699"/>
              <a:gd name="connsiteX30855" fmla="*/ 504158 w 2810446"/>
              <a:gd name="connsiteY30855" fmla="*/ 317278 h 1405699"/>
              <a:gd name="connsiteX30856" fmla="*/ 507301 w 2810446"/>
              <a:gd name="connsiteY30856" fmla="*/ 314135 h 1405699"/>
              <a:gd name="connsiteX30857" fmla="*/ 504158 w 2810446"/>
              <a:gd name="connsiteY30857" fmla="*/ 310991 h 1405699"/>
              <a:gd name="connsiteX30858" fmla="*/ 501015 w 2810446"/>
              <a:gd name="connsiteY30858" fmla="*/ 314135 h 1405699"/>
              <a:gd name="connsiteX30859" fmla="*/ 504158 w 2810446"/>
              <a:gd name="connsiteY30859" fmla="*/ 317278 h 1405699"/>
              <a:gd name="connsiteX30860" fmla="*/ 509492 w 2810446"/>
              <a:gd name="connsiteY30860" fmla="*/ 305181 h 1405699"/>
              <a:gd name="connsiteX30861" fmla="*/ 512636 w 2810446"/>
              <a:gd name="connsiteY30861" fmla="*/ 302038 h 1405699"/>
              <a:gd name="connsiteX30862" fmla="*/ 509492 w 2810446"/>
              <a:gd name="connsiteY30862" fmla="*/ 298895 h 1405699"/>
              <a:gd name="connsiteX30863" fmla="*/ 506349 w 2810446"/>
              <a:gd name="connsiteY30863" fmla="*/ 302038 h 1405699"/>
              <a:gd name="connsiteX30864" fmla="*/ 509492 w 2810446"/>
              <a:gd name="connsiteY30864" fmla="*/ 305181 h 1405699"/>
              <a:gd name="connsiteX30865" fmla="*/ 515017 w 2810446"/>
              <a:gd name="connsiteY30865" fmla="*/ 293084 h 1405699"/>
              <a:gd name="connsiteX30866" fmla="*/ 518160 w 2810446"/>
              <a:gd name="connsiteY30866" fmla="*/ 289941 h 1405699"/>
              <a:gd name="connsiteX30867" fmla="*/ 515017 w 2810446"/>
              <a:gd name="connsiteY30867" fmla="*/ 286798 h 1405699"/>
              <a:gd name="connsiteX30868" fmla="*/ 511874 w 2810446"/>
              <a:gd name="connsiteY30868" fmla="*/ 289941 h 1405699"/>
              <a:gd name="connsiteX30869" fmla="*/ 515017 w 2810446"/>
              <a:gd name="connsiteY30869" fmla="*/ 293084 h 1405699"/>
              <a:gd name="connsiteX30870" fmla="*/ 520637 w 2810446"/>
              <a:gd name="connsiteY30870" fmla="*/ 281178 h 1405699"/>
              <a:gd name="connsiteX30871" fmla="*/ 523780 w 2810446"/>
              <a:gd name="connsiteY30871" fmla="*/ 278035 h 1405699"/>
              <a:gd name="connsiteX30872" fmla="*/ 520637 w 2810446"/>
              <a:gd name="connsiteY30872" fmla="*/ 274892 h 1405699"/>
              <a:gd name="connsiteX30873" fmla="*/ 517493 w 2810446"/>
              <a:gd name="connsiteY30873" fmla="*/ 278035 h 1405699"/>
              <a:gd name="connsiteX30874" fmla="*/ 520637 w 2810446"/>
              <a:gd name="connsiteY30874" fmla="*/ 281178 h 1405699"/>
              <a:gd name="connsiteX30875" fmla="*/ 526447 w 2810446"/>
              <a:gd name="connsiteY30875" fmla="*/ 269272 h 1405699"/>
              <a:gd name="connsiteX30876" fmla="*/ 529590 w 2810446"/>
              <a:gd name="connsiteY30876" fmla="*/ 266129 h 1405699"/>
              <a:gd name="connsiteX30877" fmla="*/ 526447 w 2810446"/>
              <a:gd name="connsiteY30877" fmla="*/ 262985 h 1405699"/>
              <a:gd name="connsiteX30878" fmla="*/ 523304 w 2810446"/>
              <a:gd name="connsiteY30878" fmla="*/ 266129 h 1405699"/>
              <a:gd name="connsiteX30879" fmla="*/ 526447 w 2810446"/>
              <a:gd name="connsiteY30879" fmla="*/ 269272 h 1405699"/>
              <a:gd name="connsiteX30880" fmla="*/ 538544 w 2810446"/>
              <a:gd name="connsiteY30880" fmla="*/ 245745 h 1405699"/>
              <a:gd name="connsiteX30881" fmla="*/ 541687 w 2810446"/>
              <a:gd name="connsiteY30881" fmla="*/ 242602 h 1405699"/>
              <a:gd name="connsiteX30882" fmla="*/ 538544 w 2810446"/>
              <a:gd name="connsiteY30882" fmla="*/ 239459 h 1405699"/>
              <a:gd name="connsiteX30883" fmla="*/ 535400 w 2810446"/>
              <a:gd name="connsiteY30883" fmla="*/ 242602 h 1405699"/>
              <a:gd name="connsiteX30884" fmla="*/ 538544 w 2810446"/>
              <a:gd name="connsiteY30884" fmla="*/ 245745 h 1405699"/>
              <a:gd name="connsiteX30885" fmla="*/ 551307 w 2810446"/>
              <a:gd name="connsiteY30885" fmla="*/ 222599 h 1405699"/>
              <a:gd name="connsiteX30886" fmla="*/ 554450 w 2810446"/>
              <a:gd name="connsiteY30886" fmla="*/ 219456 h 1405699"/>
              <a:gd name="connsiteX30887" fmla="*/ 551307 w 2810446"/>
              <a:gd name="connsiteY30887" fmla="*/ 216313 h 1405699"/>
              <a:gd name="connsiteX30888" fmla="*/ 548164 w 2810446"/>
              <a:gd name="connsiteY30888" fmla="*/ 219456 h 1405699"/>
              <a:gd name="connsiteX30889" fmla="*/ 551307 w 2810446"/>
              <a:gd name="connsiteY30889" fmla="*/ 222599 h 1405699"/>
              <a:gd name="connsiteX30890" fmla="*/ 557975 w 2810446"/>
              <a:gd name="connsiteY30890" fmla="*/ 211074 h 1405699"/>
              <a:gd name="connsiteX30891" fmla="*/ 561118 w 2810446"/>
              <a:gd name="connsiteY30891" fmla="*/ 207931 h 1405699"/>
              <a:gd name="connsiteX30892" fmla="*/ 557975 w 2810446"/>
              <a:gd name="connsiteY30892" fmla="*/ 204788 h 1405699"/>
              <a:gd name="connsiteX30893" fmla="*/ 554831 w 2810446"/>
              <a:gd name="connsiteY30893" fmla="*/ 207931 h 1405699"/>
              <a:gd name="connsiteX30894" fmla="*/ 557975 w 2810446"/>
              <a:gd name="connsiteY30894" fmla="*/ 211074 h 1405699"/>
              <a:gd name="connsiteX30895" fmla="*/ 564642 w 2810446"/>
              <a:gd name="connsiteY30895" fmla="*/ 199739 h 1405699"/>
              <a:gd name="connsiteX30896" fmla="*/ 567785 w 2810446"/>
              <a:gd name="connsiteY30896" fmla="*/ 196596 h 1405699"/>
              <a:gd name="connsiteX30897" fmla="*/ 564642 w 2810446"/>
              <a:gd name="connsiteY30897" fmla="*/ 193453 h 1405699"/>
              <a:gd name="connsiteX30898" fmla="*/ 561499 w 2810446"/>
              <a:gd name="connsiteY30898" fmla="*/ 196596 h 1405699"/>
              <a:gd name="connsiteX30899" fmla="*/ 564642 w 2810446"/>
              <a:gd name="connsiteY30899" fmla="*/ 199739 h 1405699"/>
              <a:gd name="connsiteX30900" fmla="*/ 571595 w 2810446"/>
              <a:gd name="connsiteY30900" fmla="*/ 188500 h 1405699"/>
              <a:gd name="connsiteX30901" fmla="*/ 574739 w 2810446"/>
              <a:gd name="connsiteY30901" fmla="*/ 185356 h 1405699"/>
              <a:gd name="connsiteX30902" fmla="*/ 571595 w 2810446"/>
              <a:gd name="connsiteY30902" fmla="*/ 182213 h 1405699"/>
              <a:gd name="connsiteX30903" fmla="*/ 568452 w 2810446"/>
              <a:gd name="connsiteY30903" fmla="*/ 185356 h 1405699"/>
              <a:gd name="connsiteX30904" fmla="*/ 571595 w 2810446"/>
              <a:gd name="connsiteY30904" fmla="*/ 188500 h 1405699"/>
              <a:gd name="connsiteX30905" fmla="*/ 578644 w 2810446"/>
              <a:gd name="connsiteY30905" fmla="*/ 177260 h 1405699"/>
              <a:gd name="connsiteX30906" fmla="*/ 581787 w 2810446"/>
              <a:gd name="connsiteY30906" fmla="*/ 174117 h 1405699"/>
              <a:gd name="connsiteX30907" fmla="*/ 578644 w 2810446"/>
              <a:gd name="connsiteY30907" fmla="*/ 170974 h 1405699"/>
              <a:gd name="connsiteX30908" fmla="*/ 575501 w 2810446"/>
              <a:gd name="connsiteY30908" fmla="*/ 174117 h 1405699"/>
              <a:gd name="connsiteX30909" fmla="*/ 578644 w 2810446"/>
              <a:gd name="connsiteY30909" fmla="*/ 177260 h 1405699"/>
              <a:gd name="connsiteX30910" fmla="*/ 585883 w 2810446"/>
              <a:gd name="connsiteY30910" fmla="*/ 166211 h 1405699"/>
              <a:gd name="connsiteX30911" fmla="*/ 589026 w 2810446"/>
              <a:gd name="connsiteY30911" fmla="*/ 163068 h 1405699"/>
              <a:gd name="connsiteX30912" fmla="*/ 585883 w 2810446"/>
              <a:gd name="connsiteY30912" fmla="*/ 159925 h 1405699"/>
              <a:gd name="connsiteX30913" fmla="*/ 582740 w 2810446"/>
              <a:gd name="connsiteY30913" fmla="*/ 163068 h 1405699"/>
              <a:gd name="connsiteX30914" fmla="*/ 585883 w 2810446"/>
              <a:gd name="connsiteY30914" fmla="*/ 166211 h 1405699"/>
              <a:gd name="connsiteX30915" fmla="*/ 593217 w 2810446"/>
              <a:gd name="connsiteY30915" fmla="*/ 155162 h 1405699"/>
              <a:gd name="connsiteX30916" fmla="*/ 596360 w 2810446"/>
              <a:gd name="connsiteY30916" fmla="*/ 152019 h 1405699"/>
              <a:gd name="connsiteX30917" fmla="*/ 593217 w 2810446"/>
              <a:gd name="connsiteY30917" fmla="*/ 148876 h 1405699"/>
              <a:gd name="connsiteX30918" fmla="*/ 590074 w 2810446"/>
              <a:gd name="connsiteY30918" fmla="*/ 152019 h 1405699"/>
              <a:gd name="connsiteX30919" fmla="*/ 593217 w 2810446"/>
              <a:gd name="connsiteY30919" fmla="*/ 155162 h 1405699"/>
              <a:gd name="connsiteX30920" fmla="*/ 600742 w 2810446"/>
              <a:gd name="connsiteY30920" fmla="*/ 144304 h 1405699"/>
              <a:gd name="connsiteX30921" fmla="*/ 603885 w 2810446"/>
              <a:gd name="connsiteY30921" fmla="*/ 141161 h 1405699"/>
              <a:gd name="connsiteX30922" fmla="*/ 600742 w 2810446"/>
              <a:gd name="connsiteY30922" fmla="*/ 138017 h 1405699"/>
              <a:gd name="connsiteX30923" fmla="*/ 597599 w 2810446"/>
              <a:gd name="connsiteY30923" fmla="*/ 141161 h 1405699"/>
              <a:gd name="connsiteX30924" fmla="*/ 600742 w 2810446"/>
              <a:gd name="connsiteY30924" fmla="*/ 144304 h 1405699"/>
              <a:gd name="connsiteX30925" fmla="*/ 608362 w 2810446"/>
              <a:gd name="connsiteY30925" fmla="*/ 133445 h 1405699"/>
              <a:gd name="connsiteX30926" fmla="*/ 611505 w 2810446"/>
              <a:gd name="connsiteY30926" fmla="*/ 130302 h 1405699"/>
              <a:gd name="connsiteX30927" fmla="*/ 608362 w 2810446"/>
              <a:gd name="connsiteY30927" fmla="*/ 127159 h 1405699"/>
              <a:gd name="connsiteX30928" fmla="*/ 605219 w 2810446"/>
              <a:gd name="connsiteY30928" fmla="*/ 130302 h 1405699"/>
              <a:gd name="connsiteX30929" fmla="*/ 608362 w 2810446"/>
              <a:gd name="connsiteY30929" fmla="*/ 133445 h 1405699"/>
              <a:gd name="connsiteX30930" fmla="*/ 616172 w 2810446"/>
              <a:gd name="connsiteY30930" fmla="*/ 122777 h 1405699"/>
              <a:gd name="connsiteX30931" fmla="*/ 619315 w 2810446"/>
              <a:gd name="connsiteY30931" fmla="*/ 119634 h 1405699"/>
              <a:gd name="connsiteX30932" fmla="*/ 616172 w 2810446"/>
              <a:gd name="connsiteY30932" fmla="*/ 116491 h 1405699"/>
              <a:gd name="connsiteX30933" fmla="*/ 613029 w 2810446"/>
              <a:gd name="connsiteY30933" fmla="*/ 119634 h 1405699"/>
              <a:gd name="connsiteX30934" fmla="*/ 616172 w 2810446"/>
              <a:gd name="connsiteY30934" fmla="*/ 122777 h 1405699"/>
              <a:gd name="connsiteX30935" fmla="*/ 624078 w 2810446"/>
              <a:gd name="connsiteY30935" fmla="*/ 112205 h 1405699"/>
              <a:gd name="connsiteX30936" fmla="*/ 627221 w 2810446"/>
              <a:gd name="connsiteY30936" fmla="*/ 109061 h 1405699"/>
              <a:gd name="connsiteX30937" fmla="*/ 624078 w 2810446"/>
              <a:gd name="connsiteY30937" fmla="*/ 105918 h 1405699"/>
              <a:gd name="connsiteX30938" fmla="*/ 620935 w 2810446"/>
              <a:gd name="connsiteY30938" fmla="*/ 109061 h 1405699"/>
              <a:gd name="connsiteX30939" fmla="*/ 624078 w 2810446"/>
              <a:gd name="connsiteY30939" fmla="*/ 112205 h 1405699"/>
              <a:gd name="connsiteX30940" fmla="*/ 632174 w 2810446"/>
              <a:gd name="connsiteY30940" fmla="*/ 101727 h 1405699"/>
              <a:gd name="connsiteX30941" fmla="*/ 635318 w 2810446"/>
              <a:gd name="connsiteY30941" fmla="*/ 98584 h 1405699"/>
              <a:gd name="connsiteX30942" fmla="*/ 632174 w 2810446"/>
              <a:gd name="connsiteY30942" fmla="*/ 95441 h 1405699"/>
              <a:gd name="connsiteX30943" fmla="*/ 629031 w 2810446"/>
              <a:gd name="connsiteY30943" fmla="*/ 98584 h 1405699"/>
              <a:gd name="connsiteX30944" fmla="*/ 632174 w 2810446"/>
              <a:gd name="connsiteY30944" fmla="*/ 101727 h 1405699"/>
              <a:gd name="connsiteX30945" fmla="*/ 640366 w 2810446"/>
              <a:gd name="connsiteY30945" fmla="*/ 91345 h 1405699"/>
              <a:gd name="connsiteX30946" fmla="*/ 643509 w 2810446"/>
              <a:gd name="connsiteY30946" fmla="*/ 88202 h 1405699"/>
              <a:gd name="connsiteX30947" fmla="*/ 640366 w 2810446"/>
              <a:gd name="connsiteY30947" fmla="*/ 85058 h 1405699"/>
              <a:gd name="connsiteX30948" fmla="*/ 637223 w 2810446"/>
              <a:gd name="connsiteY30948" fmla="*/ 88202 h 1405699"/>
              <a:gd name="connsiteX30949" fmla="*/ 640366 w 2810446"/>
              <a:gd name="connsiteY30949" fmla="*/ 91345 h 1405699"/>
              <a:gd name="connsiteX30950" fmla="*/ 648748 w 2810446"/>
              <a:gd name="connsiteY30950" fmla="*/ 81058 h 1405699"/>
              <a:gd name="connsiteX30951" fmla="*/ 651891 w 2810446"/>
              <a:gd name="connsiteY30951" fmla="*/ 77915 h 1405699"/>
              <a:gd name="connsiteX30952" fmla="*/ 648748 w 2810446"/>
              <a:gd name="connsiteY30952" fmla="*/ 74771 h 1405699"/>
              <a:gd name="connsiteX30953" fmla="*/ 645605 w 2810446"/>
              <a:gd name="connsiteY30953" fmla="*/ 77915 h 1405699"/>
              <a:gd name="connsiteX30954" fmla="*/ 648748 w 2810446"/>
              <a:gd name="connsiteY30954" fmla="*/ 81058 h 1405699"/>
              <a:gd name="connsiteX30955" fmla="*/ 657225 w 2810446"/>
              <a:gd name="connsiteY30955" fmla="*/ 70961 h 1405699"/>
              <a:gd name="connsiteX30956" fmla="*/ 660368 w 2810446"/>
              <a:gd name="connsiteY30956" fmla="*/ 67818 h 1405699"/>
              <a:gd name="connsiteX30957" fmla="*/ 657225 w 2810446"/>
              <a:gd name="connsiteY30957" fmla="*/ 64675 h 1405699"/>
              <a:gd name="connsiteX30958" fmla="*/ 654082 w 2810446"/>
              <a:gd name="connsiteY30958" fmla="*/ 67818 h 1405699"/>
              <a:gd name="connsiteX30959" fmla="*/ 657225 w 2810446"/>
              <a:gd name="connsiteY30959" fmla="*/ 70961 h 1405699"/>
              <a:gd name="connsiteX30960" fmla="*/ 665798 w 2810446"/>
              <a:gd name="connsiteY30960" fmla="*/ 60960 h 1405699"/>
              <a:gd name="connsiteX30961" fmla="*/ 668941 w 2810446"/>
              <a:gd name="connsiteY30961" fmla="*/ 57817 h 1405699"/>
              <a:gd name="connsiteX30962" fmla="*/ 665798 w 2810446"/>
              <a:gd name="connsiteY30962" fmla="*/ 54673 h 1405699"/>
              <a:gd name="connsiteX30963" fmla="*/ 662654 w 2810446"/>
              <a:gd name="connsiteY30963" fmla="*/ 57817 h 1405699"/>
              <a:gd name="connsiteX30964" fmla="*/ 665798 w 2810446"/>
              <a:gd name="connsiteY30964" fmla="*/ 60960 h 1405699"/>
              <a:gd name="connsiteX30965" fmla="*/ 674561 w 2810446"/>
              <a:gd name="connsiteY30965" fmla="*/ 51054 h 1405699"/>
              <a:gd name="connsiteX30966" fmla="*/ 677704 w 2810446"/>
              <a:gd name="connsiteY30966" fmla="*/ 47911 h 1405699"/>
              <a:gd name="connsiteX30967" fmla="*/ 674561 w 2810446"/>
              <a:gd name="connsiteY30967" fmla="*/ 44768 h 1405699"/>
              <a:gd name="connsiteX30968" fmla="*/ 671417 w 2810446"/>
              <a:gd name="connsiteY30968" fmla="*/ 47911 h 1405699"/>
              <a:gd name="connsiteX30969" fmla="*/ 674561 w 2810446"/>
              <a:gd name="connsiteY30969" fmla="*/ 51054 h 1405699"/>
              <a:gd name="connsiteX30970" fmla="*/ 683514 w 2810446"/>
              <a:gd name="connsiteY30970" fmla="*/ 41243 h 1405699"/>
              <a:gd name="connsiteX30971" fmla="*/ 686657 w 2810446"/>
              <a:gd name="connsiteY30971" fmla="*/ 38100 h 1405699"/>
              <a:gd name="connsiteX30972" fmla="*/ 683514 w 2810446"/>
              <a:gd name="connsiteY30972" fmla="*/ 34957 h 1405699"/>
              <a:gd name="connsiteX30973" fmla="*/ 680371 w 2810446"/>
              <a:gd name="connsiteY30973" fmla="*/ 38100 h 1405699"/>
              <a:gd name="connsiteX30974" fmla="*/ 683514 w 2810446"/>
              <a:gd name="connsiteY30974" fmla="*/ 41243 h 1405699"/>
              <a:gd name="connsiteX30975" fmla="*/ 692468 w 2810446"/>
              <a:gd name="connsiteY30975" fmla="*/ 31528 h 1405699"/>
              <a:gd name="connsiteX30976" fmla="*/ 695611 w 2810446"/>
              <a:gd name="connsiteY30976" fmla="*/ 28385 h 1405699"/>
              <a:gd name="connsiteX30977" fmla="*/ 692468 w 2810446"/>
              <a:gd name="connsiteY30977" fmla="*/ 25241 h 1405699"/>
              <a:gd name="connsiteX30978" fmla="*/ 689324 w 2810446"/>
              <a:gd name="connsiteY30978" fmla="*/ 28385 h 1405699"/>
              <a:gd name="connsiteX30979" fmla="*/ 692468 w 2810446"/>
              <a:gd name="connsiteY30979" fmla="*/ 31528 h 1405699"/>
              <a:gd name="connsiteX30980" fmla="*/ 701612 w 2810446"/>
              <a:gd name="connsiteY30980" fmla="*/ 22003 h 1405699"/>
              <a:gd name="connsiteX30981" fmla="*/ 704755 w 2810446"/>
              <a:gd name="connsiteY30981" fmla="*/ 18860 h 1405699"/>
              <a:gd name="connsiteX30982" fmla="*/ 701612 w 2810446"/>
              <a:gd name="connsiteY30982" fmla="*/ 15716 h 1405699"/>
              <a:gd name="connsiteX30983" fmla="*/ 698468 w 2810446"/>
              <a:gd name="connsiteY30983" fmla="*/ 18860 h 1405699"/>
              <a:gd name="connsiteX30984" fmla="*/ 701612 w 2810446"/>
              <a:gd name="connsiteY30984" fmla="*/ 22003 h 1405699"/>
              <a:gd name="connsiteX30985" fmla="*/ 710946 w 2810446"/>
              <a:gd name="connsiteY30985" fmla="*/ 12573 h 1405699"/>
              <a:gd name="connsiteX30986" fmla="*/ 714089 w 2810446"/>
              <a:gd name="connsiteY30986" fmla="*/ 9430 h 1405699"/>
              <a:gd name="connsiteX30987" fmla="*/ 710946 w 2810446"/>
              <a:gd name="connsiteY30987" fmla="*/ 6287 h 1405699"/>
              <a:gd name="connsiteX30988" fmla="*/ 707803 w 2810446"/>
              <a:gd name="connsiteY30988" fmla="*/ 9430 h 1405699"/>
              <a:gd name="connsiteX30989" fmla="*/ 710946 w 2810446"/>
              <a:gd name="connsiteY30989" fmla="*/ 12573 h 1405699"/>
              <a:gd name="connsiteX30990" fmla="*/ 2245519 w 2810446"/>
              <a:gd name="connsiteY30990" fmla="*/ 182880 h 1405699"/>
              <a:gd name="connsiteX30991" fmla="*/ 2248662 w 2810446"/>
              <a:gd name="connsiteY30991" fmla="*/ 179737 h 1405699"/>
              <a:gd name="connsiteX30992" fmla="*/ 2245519 w 2810446"/>
              <a:gd name="connsiteY30992" fmla="*/ 176594 h 1405699"/>
              <a:gd name="connsiteX30993" fmla="*/ 2242376 w 2810446"/>
              <a:gd name="connsiteY30993" fmla="*/ 179737 h 1405699"/>
              <a:gd name="connsiteX30994" fmla="*/ 2245519 w 2810446"/>
              <a:gd name="connsiteY30994" fmla="*/ 182880 h 1405699"/>
              <a:gd name="connsiteX30995" fmla="*/ 2252472 w 2810446"/>
              <a:gd name="connsiteY30995" fmla="*/ 194119 h 1405699"/>
              <a:gd name="connsiteX30996" fmla="*/ 2255615 w 2810446"/>
              <a:gd name="connsiteY30996" fmla="*/ 190976 h 1405699"/>
              <a:gd name="connsiteX30997" fmla="*/ 2252472 w 2810446"/>
              <a:gd name="connsiteY30997" fmla="*/ 187833 h 1405699"/>
              <a:gd name="connsiteX30998" fmla="*/ 2249329 w 2810446"/>
              <a:gd name="connsiteY30998" fmla="*/ 190976 h 1405699"/>
              <a:gd name="connsiteX30999" fmla="*/ 2252472 w 2810446"/>
              <a:gd name="connsiteY30999" fmla="*/ 194119 h 1405699"/>
              <a:gd name="connsiteX31000" fmla="*/ 2259330 w 2810446"/>
              <a:gd name="connsiteY31000" fmla="*/ 205454 h 1405699"/>
              <a:gd name="connsiteX31001" fmla="*/ 2262473 w 2810446"/>
              <a:gd name="connsiteY31001" fmla="*/ 202311 h 1405699"/>
              <a:gd name="connsiteX31002" fmla="*/ 2259330 w 2810446"/>
              <a:gd name="connsiteY31002" fmla="*/ 199168 h 1405699"/>
              <a:gd name="connsiteX31003" fmla="*/ 2256187 w 2810446"/>
              <a:gd name="connsiteY31003" fmla="*/ 202311 h 1405699"/>
              <a:gd name="connsiteX31004" fmla="*/ 2259330 w 2810446"/>
              <a:gd name="connsiteY31004" fmla="*/ 205454 h 1405699"/>
              <a:gd name="connsiteX31005" fmla="*/ 2265998 w 2810446"/>
              <a:gd name="connsiteY31005" fmla="*/ 216789 h 1405699"/>
              <a:gd name="connsiteX31006" fmla="*/ 2269141 w 2810446"/>
              <a:gd name="connsiteY31006" fmla="*/ 213646 h 1405699"/>
              <a:gd name="connsiteX31007" fmla="*/ 2265998 w 2810446"/>
              <a:gd name="connsiteY31007" fmla="*/ 210503 h 1405699"/>
              <a:gd name="connsiteX31008" fmla="*/ 2262854 w 2810446"/>
              <a:gd name="connsiteY31008" fmla="*/ 213646 h 1405699"/>
              <a:gd name="connsiteX31009" fmla="*/ 2265998 w 2810446"/>
              <a:gd name="connsiteY31009" fmla="*/ 216789 h 1405699"/>
              <a:gd name="connsiteX31010" fmla="*/ 2272475 w 2810446"/>
              <a:gd name="connsiteY31010" fmla="*/ 228314 h 1405699"/>
              <a:gd name="connsiteX31011" fmla="*/ 2275618 w 2810446"/>
              <a:gd name="connsiteY31011" fmla="*/ 225171 h 1405699"/>
              <a:gd name="connsiteX31012" fmla="*/ 2272475 w 2810446"/>
              <a:gd name="connsiteY31012" fmla="*/ 222028 h 1405699"/>
              <a:gd name="connsiteX31013" fmla="*/ 2269331 w 2810446"/>
              <a:gd name="connsiteY31013" fmla="*/ 225171 h 1405699"/>
              <a:gd name="connsiteX31014" fmla="*/ 2272475 w 2810446"/>
              <a:gd name="connsiteY31014" fmla="*/ 228314 h 1405699"/>
              <a:gd name="connsiteX31015" fmla="*/ 2278856 w 2810446"/>
              <a:gd name="connsiteY31015" fmla="*/ 239935 h 1405699"/>
              <a:gd name="connsiteX31016" fmla="*/ 2282000 w 2810446"/>
              <a:gd name="connsiteY31016" fmla="*/ 236792 h 1405699"/>
              <a:gd name="connsiteX31017" fmla="*/ 2278856 w 2810446"/>
              <a:gd name="connsiteY31017" fmla="*/ 233648 h 1405699"/>
              <a:gd name="connsiteX31018" fmla="*/ 2275713 w 2810446"/>
              <a:gd name="connsiteY31018" fmla="*/ 236792 h 1405699"/>
              <a:gd name="connsiteX31019" fmla="*/ 2278856 w 2810446"/>
              <a:gd name="connsiteY31019" fmla="*/ 239935 h 1405699"/>
              <a:gd name="connsiteX31020" fmla="*/ 2285048 w 2810446"/>
              <a:gd name="connsiteY31020" fmla="*/ 251651 h 1405699"/>
              <a:gd name="connsiteX31021" fmla="*/ 2288191 w 2810446"/>
              <a:gd name="connsiteY31021" fmla="*/ 248507 h 1405699"/>
              <a:gd name="connsiteX31022" fmla="*/ 2285048 w 2810446"/>
              <a:gd name="connsiteY31022" fmla="*/ 245364 h 1405699"/>
              <a:gd name="connsiteX31023" fmla="*/ 2281904 w 2810446"/>
              <a:gd name="connsiteY31023" fmla="*/ 248507 h 1405699"/>
              <a:gd name="connsiteX31024" fmla="*/ 2285048 w 2810446"/>
              <a:gd name="connsiteY31024" fmla="*/ 251651 h 1405699"/>
              <a:gd name="connsiteX31025" fmla="*/ 2291144 w 2810446"/>
              <a:gd name="connsiteY31025" fmla="*/ 263366 h 1405699"/>
              <a:gd name="connsiteX31026" fmla="*/ 2294287 w 2810446"/>
              <a:gd name="connsiteY31026" fmla="*/ 260223 h 1405699"/>
              <a:gd name="connsiteX31027" fmla="*/ 2291144 w 2810446"/>
              <a:gd name="connsiteY31027" fmla="*/ 257080 h 1405699"/>
              <a:gd name="connsiteX31028" fmla="*/ 2288000 w 2810446"/>
              <a:gd name="connsiteY31028" fmla="*/ 260223 h 1405699"/>
              <a:gd name="connsiteX31029" fmla="*/ 2291144 w 2810446"/>
              <a:gd name="connsiteY31029" fmla="*/ 263366 h 1405699"/>
              <a:gd name="connsiteX31030" fmla="*/ 2297049 w 2810446"/>
              <a:gd name="connsiteY31030" fmla="*/ 275177 h 1405699"/>
              <a:gd name="connsiteX31031" fmla="*/ 2300192 w 2810446"/>
              <a:gd name="connsiteY31031" fmla="*/ 272034 h 1405699"/>
              <a:gd name="connsiteX31032" fmla="*/ 2297049 w 2810446"/>
              <a:gd name="connsiteY31032" fmla="*/ 268891 h 1405699"/>
              <a:gd name="connsiteX31033" fmla="*/ 2293906 w 2810446"/>
              <a:gd name="connsiteY31033" fmla="*/ 272034 h 1405699"/>
              <a:gd name="connsiteX31034" fmla="*/ 2297049 w 2810446"/>
              <a:gd name="connsiteY31034" fmla="*/ 275177 h 1405699"/>
              <a:gd name="connsiteX31035" fmla="*/ 2302764 w 2810446"/>
              <a:gd name="connsiteY31035" fmla="*/ 287179 h 1405699"/>
              <a:gd name="connsiteX31036" fmla="*/ 2305907 w 2810446"/>
              <a:gd name="connsiteY31036" fmla="*/ 284036 h 1405699"/>
              <a:gd name="connsiteX31037" fmla="*/ 2302764 w 2810446"/>
              <a:gd name="connsiteY31037" fmla="*/ 280892 h 1405699"/>
              <a:gd name="connsiteX31038" fmla="*/ 2299621 w 2810446"/>
              <a:gd name="connsiteY31038" fmla="*/ 284036 h 1405699"/>
              <a:gd name="connsiteX31039" fmla="*/ 2302764 w 2810446"/>
              <a:gd name="connsiteY31039" fmla="*/ 287179 h 1405699"/>
              <a:gd name="connsiteX31040" fmla="*/ 2308384 w 2810446"/>
              <a:gd name="connsiteY31040" fmla="*/ 299085 h 1405699"/>
              <a:gd name="connsiteX31041" fmla="*/ 2311527 w 2810446"/>
              <a:gd name="connsiteY31041" fmla="*/ 295942 h 1405699"/>
              <a:gd name="connsiteX31042" fmla="*/ 2308384 w 2810446"/>
              <a:gd name="connsiteY31042" fmla="*/ 292799 h 1405699"/>
              <a:gd name="connsiteX31043" fmla="*/ 2305241 w 2810446"/>
              <a:gd name="connsiteY31043" fmla="*/ 295942 h 1405699"/>
              <a:gd name="connsiteX31044" fmla="*/ 2308384 w 2810446"/>
              <a:gd name="connsiteY31044" fmla="*/ 299085 h 1405699"/>
              <a:gd name="connsiteX31045" fmla="*/ 2313813 w 2810446"/>
              <a:gd name="connsiteY31045" fmla="*/ 311182 h 1405699"/>
              <a:gd name="connsiteX31046" fmla="*/ 2316956 w 2810446"/>
              <a:gd name="connsiteY31046" fmla="*/ 308039 h 1405699"/>
              <a:gd name="connsiteX31047" fmla="*/ 2313813 w 2810446"/>
              <a:gd name="connsiteY31047" fmla="*/ 304895 h 1405699"/>
              <a:gd name="connsiteX31048" fmla="*/ 2310670 w 2810446"/>
              <a:gd name="connsiteY31048" fmla="*/ 308039 h 1405699"/>
              <a:gd name="connsiteX31049" fmla="*/ 2313813 w 2810446"/>
              <a:gd name="connsiteY31049" fmla="*/ 311182 h 1405699"/>
              <a:gd name="connsiteX31050" fmla="*/ 2319052 w 2810446"/>
              <a:gd name="connsiteY31050" fmla="*/ 323374 h 1405699"/>
              <a:gd name="connsiteX31051" fmla="*/ 2322195 w 2810446"/>
              <a:gd name="connsiteY31051" fmla="*/ 320231 h 1405699"/>
              <a:gd name="connsiteX31052" fmla="*/ 2319052 w 2810446"/>
              <a:gd name="connsiteY31052" fmla="*/ 317087 h 1405699"/>
              <a:gd name="connsiteX31053" fmla="*/ 2315909 w 2810446"/>
              <a:gd name="connsiteY31053" fmla="*/ 320231 h 1405699"/>
              <a:gd name="connsiteX31054" fmla="*/ 2319052 w 2810446"/>
              <a:gd name="connsiteY31054" fmla="*/ 323374 h 1405699"/>
              <a:gd name="connsiteX31055" fmla="*/ 2324100 w 2810446"/>
              <a:gd name="connsiteY31055" fmla="*/ 335566 h 1405699"/>
              <a:gd name="connsiteX31056" fmla="*/ 2327243 w 2810446"/>
              <a:gd name="connsiteY31056" fmla="*/ 332423 h 1405699"/>
              <a:gd name="connsiteX31057" fmla="*/ 2324100 w 2810446"/>
              <a:gd name="connsiteY31057" fmla="*/ 329279 h 1405699"/>
              <a:gd name="connsiteX31058" fmla="*/ 2320957 w 2810446"/>
              <a:gd name="connsiteY31058" fmla="*/ 332423 h 1405699"/>
              <a:gd name="connsiteX31059" fmla="*/ 2324100 w 2810446"/>
              <a:gd name="connsiteY31059" fmla="*/ 335566 h 1405699"/>
              <a:gd name="connsiteX31060" fmla="*/ 2329053 w 2810446"/>
              <a:gd name="connsiteY31060" fmla="*/ 347853 h 1405699"/>
              <a:gd name="connsiteX31061" fmla="*/ 2332196 w 2810446"/>
              <a:gd name="connsiteY31061" fmla="*/ 344710 h 1405699"/>
              <a:gd name="connsiteX31062" fmla="*/ 2329053 w 2810446"/>
              <a:gd name="connsiteY31062" fmla="*/ 341567 h 1405699"/>
              <a:gd name="connsiteX31063" fmla="*/ 2325910 w 2810446"/>
              <a:gd name="connsiteY31063" fmla="*/ 344710 h 1405699"/>
              <a:gd name="connsiteX31064" fmla="*/ 2329053 w 2810446"/>
              <a:gd name="connsiteY31064" fmla="*/ 347853 h 1405699"/>
              <a:gd name="connsiteX31065" fmla="*/ 2333816 w 2810446"/>
              <a:gd name="connsiteY31065" fmla="*/ 360140 h 1405699"/>
              <a:gd name="connsiteX31066" fmla="*/ 2336959 w 2810446"/>
              <a:gd name="connsiteY31066" fmla="*/ 356997 h 1405699"/>
              <a:gd name="connsiteX31067" fmla="*/ 2333816 w 2810446"/>
              <a:gd name="connsiteY31067" fmla="*/ 353854 h 1405699"/>
              <a:gd name="connsiteX31068" fmla="*/ 2330672 w 2810446"/>
              <a:gd name="connsiteY31068" fmla="*/ 356997 h 1405699"/>
              <a:gd name="connsiteX31069" fmla="*/ 2333816 w 2810446"/>
              <a:gd name="connsiteY31069" fmla="*/ 360140 h 1405699"/>
              <a:gd name="connsiteX31070" fmla="*/ 2338388 w 2810446"/>
              <a:gd name="connsiteY31070" fmla="*/ 372523 h 1405699"/>
              <a:gd name="connsiteX31071" fmla="*/ 2341531 w 2810446"/>
              <a:gd name="connsiteY31071" fmla="*/ 369380 h 1405699"/>
              <a:gd name="connsiteX31072" fmla="*/ 2338388 w 2810446"/>
              <a:gd name="connsiteY31072" fmla="*/ 366236 h 1405699"/>
              <a:gd name="connsiteX31073" fmla="*/ 2335244 w 2810446"/>
              <a:gd name="connsiteY31073" fmla="*/ 369380 h 1405699"/>
              <a:gd name="connsiteX31074" fmla="*/ 2338388 w 2810446"/>
              <a:gd name="connsiteY31074" fmla="*/ 372523 h 1405699"/>
              <a:gd name="connsiteX31075" fmla="*/ 2342864 w 2810446"/>
              <a:gd name="connsiteY31075" fmla="*/ 385000 h 1405699"/>
              <a:gd name="connsiteX31076" fmla="*/ 2346008 w 2810446"/>
              <a:gd name="connsiteY31076" fmla="*/ 381857 h 1405699"/>
              <a:gd name="connsiteX31077" fmla="*/ 2342864 w 2810446"/>
              <a:gd name="connsiteY31077" fmla="*/ 378714 h 1405699"/>
              <a:gd name="connsiteX31078" fmla="*/ 2339721 w 2810446"/>
              <a:gd name="connsiteY31078" fmla="*/ 381857 h 1405699"/>
              <a:gd name="connsiteX31079" fmla="*/ 2342864 w 2810446"/>
              <a:gd name="connsiteY31079" fmla="*/ 385000 h 1405699"/>
              <a:gd name="connsiteX31080" fmla="*/ 2347151 w 2810446"/>
              <a:gd name="connsiteY31080" fmla="*/ 397574 h 1405699"/>
              <a:gd name="connsiteX31081" fmla="*/ 2350294 w 2810446"/>
              <a:gd name="connsiteY31081" fmla="*/ 394430 h 1405699"/>
              <a:gd name="connsiteX31082" fmla="*/ 2347151 w 2810446"/>
              <a:gd name="connsiteY31082" fmla="*/ 391287 h 1405699"/>
              <a:gd name="connsiteX31083" fmla="*/ 2344007 w 2810446"/>
              <a:gd name="connsiteY31083" fmla="*/ 394430 h 1405699"/>
              <a:gd name="connsiteX31084" fmla="*/ 2347151 w 2810446"/>
              <a:gd name="connsiteY31084" fmla="*/ 397574 h 1405699"/>
              <a:gd name="connsiteX31085" fmla="*/ 2351246 w 2810446"/>
              <a:gd name="connsiteY31085" fmla="*/ 410147 h 1405699"/>
              <a:gd name="connsiteX31086" fmla="*/ 2354390 w 2810446"/>
              <a:gd name="connsiteY31086" fmla="*/ 407003 h 1405699"/>
              <a:gd name="connsiteX31087" fmla="*/ 2351246 w 2810446"/>
              <a:gd name="connsiteY31087" fmla="*/ 403860 h 1405699"/>
              <a:gd name="connsiteX31088" fmla="*/ 2348103 w 2810446"/>
              <a:gd name="connsiteY31088" fmla="*/ 407003 h 1405699"/>
              <a:gd name="connsiteX31089" fmla="*/ 2351246 w 2810446"/>
              <a:gd name="connsiteY31089" fmla="*/ 410147 h 1405699"/>
              <a:gd name="connsiteX31090" fmla="*/ 2355152 w 2810446"/>
              <a:gd name="connsiteY31090" fmla="*/ 422720 h 1405699"/>
              <a:gd name="connsiteX31091" fmla="*/ 2358295 w 2810446"/>
              <a:gd name="connsiteY31091" fmla="*/ 419576 h 1405699"/>
              <a:gd name="connsiteX31092" fmla="*/ 2355152 w 2810446"/>
              <a:gd name="connsiteY31092" fmla="*/ 416433 h 1405699"/>
              <a:gd name="connsiteX31093" fmla="*/ 2352008 w 2810446"/>
              <a:gd name="connsiteY31093" fmla="*/ 419576 h 1405699"/>
              <a:gd name="connsiteX31094" fmla="*/ 2355152 w 2810446"/>
              <a:gd name="connsiteY31094" fmla="*/ 422720 h 1405699"/>
              <a:gd name="connsiteX31095" fmla="*/ 2358866 w 2810446"/>
              <a:gd name="connsiteY31095" fmla="*/ 435483 h 1405699"/>
              <a:gd name="connsiteX31096" fmla="*/ 2362010 w 2810446"/>
              <a:gd name="connsiteY31096" fmla="*/ 432340 h 1405699"/>
              <a:gd name="connsiteX31097" fmla="*/ 2358866 w 2810446"/>
              <a:gd name="connsiteY31097" fmla="*/ 429197 h 1405699"/>
              <a:gd name="connsiteX31098" fmla="*/ 2355723 w 2810446"/>
              <a:gd name="connsiteY31098" fmla="*/ 432340 h 1405699"/>
              <a:gd name="connsiteX31099" fmla="*/ 2358866 w 2810446"/>
              <a:gd name="connsiteY31099" fmla="*/ 435483 h 1405699"/>
              <a:gd name="connsiteX31100" fmla="*/ 2362486 w 2810446"/>
              <a:gd name="connsiteY31100" fmla="*/ 448151 h 1405699"/>
              <a:gd name="connsiteX31101" fmla="*/ 2365629 w 2810446"/>
              <a:gd name="connsiteY31101" fmla="*/ 445008 h 1405699"/>
              <a:gd name="connsiteX31102" fmla="*/ 2362486 w 2810446"/>
              <a:gd name="connsiteY31102" fmla="*/ 441865 h 1405699"/>
              <a:gd name="connsiteX31103" fmla="*/ 2359343 w 2810446"/>
              <a:gd name="connsiteY31103" fmla="*/ 445008 h 1405699"/>
              <a:gd name="connsiteX31104" fmla="*/ 2362486 w 2810446"/>
              <a:gd name="connsiteY31104" fmla="*/ 448151 h 1405699"/>
              <a:gd name="connsiteX31105" fmla="*/ 2365915 w 2810446"/>
              <a:gd name="connsiteY31105" fmla="*/ 460915 h 1405699"/>
              <a:gd name="connsiteX31106" fmla="*/ 2369058 w 2810446"/>
              <a:gd name="connsiteY31106" fmla="*/ 457772 h 1405699"/>
              <a:gd name="connsiteX31107" fmla="*/ 2365915 w 2810446"/>
              <a:gd name="connsiteY31107" fmla="*/ 454628 h 1405699"/>
              <a:gd name="connsiteX31108" fmla="*/ 2362772 w 2810446"/>
              <a:gd name="connsiteY31108" fmla="*/ 457772 h 1405699"/>
              <a:gd name="connsiteX31109" fmla="*/ 2365915 w 2810446"/>
              <a:gd name="connsiteY31109" fmla="*/ 460915 h 1405699"/>
              <a:gd name="connsiteX31110" fmla="*/ 2369153 w 2810446"/>
              <a:gd name="connsiteY31110" fmla="*/ 473774 h 1405699"/>
              <a:gd name="connsiteX31111" fmla="*/ 2372297 w 2810446"/>
              <a:gd name="connsiteY31111" fmla="*/ 470630 h 1405699"/>
              <a:gd name="connsiteX31112" fmla="*/ 2369153 w 2810446"/>
              <a:gd name="connsiteY31112" fmla="*/ 467487 h 1405699"/>
              <a:gd name="connsiteX31113" fmla="*/ 2366010 w 2810446"/>
              <a:gd name="connsiteY31113" fmla="*/ 470630 h 1405699"/>
              <a:gd name="connsiteX31114" fmla="*/ 2369153 w 2810446"/>
              <a:gd name="connsiteY31114" fmla="*/ 473774 h 1405699"/>
              <a:gd name="connsiteX31115" fmla="*/ 2372201 w 2810446"/>
              <a:gd name="connsiteY31115" fmla="*/ 486632 h 1405699"/>
              <a:gd name="connsiteX31116" fmla="*/ 2375345 w 2810446"/>
              <a:gd name="connsiteY31116" fmla="*/ 483489 h 1405699"/>
              <a:gd name="connsiteX31117" fmla="*/ 2372201 w 2810446"/>
              <a:gd name="connsiteY31117" fmla="*/ 480346 h 1405699"/>
              <a:gd name="connsiteX31118" fmla="*/ 2369058 w 2810446"/>
              <a:gd name="connsiteY31118" fmla="*/ 483489 h 1405699"/>
              <a:gd name="connsiteX31119" fmla="*/ 2372201 w 2810446"/>
              <a:gd name="connsiteY31119" fmla="*/ 486632 h 1405699"/>
              <a:gd name="connsiteX31120" fmla="*/ 2375154 w 2810446"/>
              <a:gd name="connsiteY31120" fmla="*/ 499586 h 1405699"/>
              <a:gd name="connsiteX31121" fmla="*/ 2378297 w 2810446"/>
              <a:gd name="connsiteY31121" fmla="*/ 496443 h 1405699"/>
              <a:gd name="connsiteX31122" fmla="*/ 2375154 w 2810446"/>
              <a:gd name="connsiteY31122" fmla="*/ 493300 h 1405699"/>
              <a:gd name="connsiteX31123" fmla="*/ 2372011 w 2810446"/>
              <a:gd name="connsiteY31123" fmla="*/ 496443 h 1405699"/>
              <a:gd name="connsiteX31124" fmla="*/ 2375154 w 2810446"/>
              <a:gd name="connsiteY31124" fmla="*/ 499586 h 1405699"/>
              <a:gd name="connsiteX31125" fmla="*/ 2377821 w 2810446"/>
              <a:gd name="connsiteY31125" fmla="*/ 512540 h 1405699"/>
              <a:gd name="connsiteX31126" fmla="*/ 2380964 w 2810446"/>
              <a:gd name="connsiteY31126" fmla="*/ 509397 h 1405699"/>
              <a:gd name="connsiteX31127" fmla="*/ 2377821 w 2810446"/>
              <a:gd name="connsiteY31127" fmla="*/ 506254 h 1405699"/>
              <a:gd name="connsiteX31128" fmla="*/ 2374678 w 2810446"/>
              <a:gd name="connsiteY31128" fmla="*/ 509397 h 1405699"/>
              <a:gd name="connsiteX31129" fmla="*/ 2377821 w 2810446"/>
              <a:gd name="connsiteY31129" fmla="*/ 512540 h 1405699"/>
              <a:gd name="connsiteX31130" fmla="*/ 2380393 w 2810446"/>
              <a:gd name="connsiteY31130" fmla="*/ 525494 h 1405699"/>
              <a:gd name="connsiteX31131" fmla="*/ 2383536 w 2810446"/>
              <a:gd name="connsiteY31131" fmla="*/ 522351 h 1405699"/>
              <a:gd name="connsiteX31132" fmla="*/ 2380393 w 2810446"/>
              <a:gd name="connsiteY31132" fmla="*/ 519208 h 1405699"/>
              <a:gd name="connsiteX31133" fmla="*/ 2377250 w 2810446"/>
              <a:gd name="connsiteY31133" fmla="*/ 522351 h 1405699"/>
              <a:gd name="connsiteX31134" fmla="*/ 2380393 w 2810446"/>
              <a:gd name="connsiteY31134" fmla="*/ 525494 h 1405699"/>
              <a:gd name="connsiteX31135" fmla="*/ 2382774 w 2810446"/>
              <a:gd name="connsiteY31135" fmla="*/ 538448 h 1405699"/>
              <a:gd name="connsiteX31136" fmla="*/ 2385917 w 2810446"/>
              <a:gd name="connsiteY31136" fmla="*/ 535305 h 1405699"/>
              <a:gd name="connsiteX31137" fmla="*/ 2382774 w 2810446"/>
              <a:gd name="connsiteY31137" fmla="*/ 532162 h 1405699"/>
              <a:gd name="connsiteX31138" fmla="*/ 2379631 w 2810446"/>
              <a:gd name="connsiteY31138" fmla="*/ 535305 h 1405699"/>
              <a:gd name="connsiteX31139" fmla="*/ 2382774 w 2810446"/>
              <a:gd name="connsiteY31139" fmla="*/ 538448 h 1405699"/>
              <a:gd name="connsiteX31140" fmla="*/ 2390489 w 2810446"/>
              <a:gd name="connsiteY31140" fmla="*/ 590836 h 1405699"/>
              <a:gd name="connsiteX31141" fmla="*/ 2393633 w 2810446"/>
              <a:gd name="connsiteY31141" fmla="*/ 587693 h 1405699"/>
              <a:gd name="connsiteX31142" fmla="*/ 2390489 w 2810446"/>
              <a:gd name="connsiteY31142" fmla="*/ 584549 h 1405699"/>
              <a:gd name="connsiteX31143" fmla="*/ 2387346 w 2810446"/>
              <a:gd name="connsiteY31143" fmla="*/ 587693 h 1405699"/>
              <a:gd name="connsiteX31144" fmla="*/ 2390489 w 2810446"/>
              <a:gd name="connsiteY31144" fmla="*/ 590836 h 1405699"/>
              <a:gd name="connsiteX31145" fmla="*/ 2392013 w 2810446"/>
              <a:gd name="connsiteY31145" fmla="*/ 603980 h 1405699"/>
              <a:gd name="connsiteX31146" fmla="*/ 2395157 w 2810446"/>
              <a:gd name="connsiteY31146" fmla="*/ 600837 h 1405699"/>
              <a:gd name="connsiteX31147" fmla="*/ 2392013 w 2810446"/>
              <a:gd name="connsiteY31147" fmla="*/ 597694 h 1405699"/>
              <a:gd name="connsiteX31148" fmla="*/ 2388870 w 2810446"/>
              <a:gd name="connsiteY31148" fmla="*/ 600837 h 1405699"/>
              <a:gd name="connsiteX31149" fmla="*/ 2392013 w 2810446"/>
              <a:gd name="connsiteY31149" fmla="*/ 603980 h 1405699"/>
              <a:gd name="connsiteX31150" fmla="*/ 2393347 w 2810446"/>
              <a:gd name="connsiteY31150" fmla="*/ 617125 h 1405699"/>
              <a:gd name="connsiteX31151" fmla="*/ 2396490 w 2810446"/>
              <a:gd name="connsiteY31151" fmla="*/ 613982 h 1405699"/>
              <a:gd name="connsiteX31152" fmla="*/ 2393347 w 2810446"/>
              <a:gd name="connsiteY31152" fmla="*/ 610838 h 1405699"/>
              <a:gd name="connsiteX31153" fmla="*/ 2390204 w 2810446"/>
              <a:gd name="connsiteY31153" fmla="*/ 613982 h 1405699"/>
              <a:gd name="connsiteX31154" fmla="*/ 2393347 w 2810446"/>
              <a:gd name="connsiteY31154" fmla="*/ 617125 h 1405699"/>
              <a:gd name="connsiteX31155" fmla="*/ 2394490 w 2810446"/>
              <a:gd name="connsiteY31155" fmla="*/ 630269 h 1405699"/>
              <a:gd name="connsiteX31156" fmla="*/ 2397633 w 2810446"/>
              <a:gd name="connsiteY31156" fmla="*/ 627126 h 1405699"/>
              <a:gd name="connsiteX31157" fmla="*/ 2394490 w 2810446"/>
              <a:gd name="connsiteY31157" fmla="*/ 623983 h 1405699"/>
              <a:gd name="connsiteX31158" fmla="*/ 2391347 w 2810446"/>
              <a:gd name="connsiteY31158" fmla="*/ 627126 h 1405699"/>
              <a:gd name="connsiteX31159" fmla="*/ 2394490 w 2810446"/>
              <a:gd name="connsiteY31159" fmla="*/ 630269 h 1405699"/>
              <a:gd name="connsiteX31160" fmla="*/ 2387346 w 2810446"/>
              <a:gd name="connsiteY31160" fmla="*/ 932593 h 1405699"/>
              <a:gd name="connsiteX31161" fmla="*/ 2390489 w 2810446"/>
              <a:gd name="connsiteY31161" fmla="*/ 929450 h 1405699"/>
              <a:gd name="connsiteX31162" fmla="*/ 2387346 w 2810446"/>
              <a:gd name="connsiteY31162" fmla="*/ 926306 h 1405699"/>
              <a:gd name="connsiteX31163" fmla="*/ 2384203 w 2810446"/>
              <a:gd name="connsiteY31163" fmla="*/ 929450 h 1405699"/>
              <a:gd name="connsiteX31164" fmla="*/ 2387346 w 2810446"/>
              <a:gd name="connsiteY31164" fmla="*/ 932593 h 1405699"/>
              <a:gd name="connsiteX31165" fmla="*/ 2384298 w 2810446"/>
              <a:gd name="connsiteY31165" fmla="*/ 945452 h 1405699"/>
              <a:gd name="connsiteX31166" fmla="*/ 2387441 w 2810446"/>
              <a:gd name="connsiteY31166" fmla="*/ 942308 h 1405699"/>
              <a:gd name="connsiteX31167" fmla="*/ 2384298 w 2810446"/>
              <a:gd name="connsiteY31167" fmla="*/ 939165 h 1405699"/>
              <a:gd name="connsiteX31168" fmla="*/ 2381155 w 2810446"/>
              <a:gd name="connsiteY31168" fmla="*/ 942308 h 1405699"/>
              <a:gd name="connsiteX31169" fmla="*/ 2384298 w 2810446"/>
              <a:gd name="connsiteY31169" fmla="*/ 945452 h 1405699"/>
              <a:gd name="connsiteX31170" fmla="*/ 2381060 w 2810446"/>
              <a:gd name="connsiteY31170" fmla="*/ 958310 h 1405699"/>
              <a:gd name="connsiteX31171" fmla="*/ 2384203 w 2810446"/>
              <a:gd name="connsiteY31171" fmla="*/ 955167 h 1405699"/>
              <a:gd name="connsiteX31172" fmla="*/ 2381060 w 2810446"/>
              <a:gd name="connsiteY31172" fmla="*/ 952024 h 1405699"/>
              <a:gd name="connsiteX31173" fmla="*/ 2377916 w 2810446"/>
              <a:gd name="connsiteY31173" fmla="*/ 955167 h 1405699"/>
              <a:gd name="connsiteX31174" fmla="*/ 2381060 w 2810446"/>
              <a:gd name="connsiteY31174" fmla="*/ 958310 h 1405699"/>
              <a:gd name="connsiteX31175" fmla="*/ 2377726 w 2810446"/>
              <a:gd name="connsiteY31175" fmla="*/ 971074 h 1405699"/>
              <a:gd name="connsiteX31176" fmla="*/ 2380869 w 2810446"/>
              <a:gd name="connsiteY31176" fmla="*/ 967931 h 1405699"/>
              <a:gd name="connsiteX31177" fmla="*/ 2377726 w 2810446"/>
              <a:gd name="connsiteY31177" fmla="*/ 964787 h 1405699"/>
              <a:gd name="connsiteX31178" fmla="*/ 2374583 w 2810446"/>
              <a:gd name="connsiteY31178" fmla="*/ 967931 h 1405699"/>
              <a:gd name="connsiteX31179" fmla="*/ 2377726 w 2810446"/>
              <a:gd name="connsiteY31179" fmla="*/ 971074 h 1405699"/>
              <a:gd name="connsiteX31180" fmla="*/ 2370487 w 2810446"/>
              <a:gd name="connsiteY31180" fmla="*/ 996506 h 1405699"/>
              <a:gd name="connsiteX31181" fmla="*/ 2373630 w 2810446"/>
              <a:gd name="connsiteY31181" fmla="*/ 993362 h 1405699"/>
              <a:gd name="connsiteX31182" fmla="*/ 2370487 w 2810446"/>
              <a:gd name="connsiteY31182" fmla="*/ 990219 h 1405699"/>
              <a:gd name="connsiteX31183" fmla="*/ 2367344 w 2810446"/>
              <a:gd name="connsiteY31183" fmla="*/ 993362 h 1405699"/>
              <a:gd name="connsiteX31184" fmla="*/ 2370487 w 2810446"/>
              <a:gd name="connsiteY31184" fmla="*/ 996506 h 1405699"/>
              <a:gd name="connsiteX31185" fmla="*/ 2366582 w 2810446"/>
              <a:gd name="connsiteY31185" fmla="*/ 1009174 h 1405699"/>
              <a:gd name="connsiteX31186" fmla="*/ 2369725 w 2810446"/>
              <a:gd name="connsiteY31186" fmla="*/ 1006031 h 1405699"/>
              <a:gd name="connsiteX31187" fmla="*/ 2366582 w 2810446"/>
              <a:gd name="connsiteY31187" fmla="*/ 1002887 h 1405699"/>
              <a:gd name="connsiteX31188" fmla="*/ 2363438 w 2810446"/>
              <a:gd name="connsiteY31188" fmla="*/ 1006031 h 1405699"/>
              <a:gd name="connsiteX31189" fmla="*/ 2366582 w 2810446"/>
              <a:gd name="connsiteY31189" fmla="*/ 1009174 h 1405699"/>
              <a:gd name="connsiteX31190" fmla="*/ 2362581 w 2810446"/>
              <a:gd name="connsiteY31190" fmla="*/ 1021747 h 1405699"/>
              <a:gd name="connsiteX31191" fmla="*/ 2365724 w 2810446"/>
              <a:gd name="connsiteY31191" fmla="*/ 1018604 h 1405699"/>
              <a:gd name="connsiteX31192" fmla="*/ 2362581 w 2810446"/>
              <a:gd name="connsiteY31192" fmla="*/ 1015460 h 1405699"/>
              <a:gd name="connsiteX31193" fmla="*/ 2359438 w 2810446"/>
              <a:gd name="connsiteY31193" fmla="*/ 1018604 h 1405699"/>
              <a:gd name="connsiteX31194" fmla="*/ 2362581 w 2810446"/>
              <a:gd name="connsiteY31194" fmla="*/ 1021747 h 1405699"/>
              <a:gd name="connsiteX31195" fmla="*/ 2358390 w 2810446"/>
              <a:gd name="connsiteY31195" fmla="*/ 1034320 h 1405699"/>
              <a:gd name="connsiteX31196" fmla="*/ 2361533 w 2810446"/>
              <a:gd name="connsiteY31196" fmla="*/ 1031177 h 1405699"/>
              <a:gd name="connsiteX31197" fmla="*/ 2358390 w 2810446"/>
              <a:gd name="connsiteY31197" fmla="*/ 1028033 h 1405699"/>
              <a:gd name="connsiteX31198" fmla="*/ 2355247 w 2810446"/>
              <a:gd name="connsiteY31198" fmla="*/ 1031177 h 1405699"/>
              <a:gd name="connsiteX31199" fmla="*/ 2358390 w 2810446"/>
              <a:gd name="connsiteY31199" fmla="*/ 1034320 h 1405699"/>
              <a:gd name="connsiteX31200" fmla="*/ 2354009 w 2810446"/>
              <a:gd name="connsiteY31200" fmla="*/ 1046798 h 1405699"/>
              <a:gd name="connsiteX31201" fmla="*/ 2357152 w 2810446"/>
              <a:gd name="connsiteY31201" fmla="*/ 1043654 h 1405699"/>
              <a:gd name="connsiteX31202" fmla="*/ 2354009 w 2810446"/>
              <a:gd name="connsiteY31202" fmla="*/ 1040511 h 1405699"/>
              <a:gd name="connsiteX31203" fmla="*/ 2350865 w 2810446"/>
              <a:gd name="connsiteY31203" fmla="*/ 1043654 h 1405699"/>
              <a:gd name="connsiteX31204" fmla="*/ 2354009 w 2810446"/>
              <a:gd name="connsiteY31204" fmla="*/ 1046798 h 1405699"/>
              <a:gd name="connsiteX31205" fmla="*/ 2349437 w 2810446"/>
              <a:gd name="connsiteY31205" fmla="*/ 1059275 h 1405699"/>
              <a:gd name="connsiteX31206" fmla="*/ 2352580 w 2810446"/>
              <a:gd name="connsiteY31206" fmla="*/ 1056132 h 1405699"/>
              <a:gd name="connsiteX31207" fmla="*/ 2349437 w 2810446"/>
              <a:gd name="connsiteY31207" fmla="*/ 1052989 h 1405699"/>
              <a:gd name="connsiteX31208" fmla="*/ 2346293 w 2810446"/>
              <a:gd name="connsiteY31208" fmla="*/ 1056132 h 1405699"/>
              <a:gd name="connsiteX31209" fmla="*/ 2349437 w 2810446"/>
              <a:gd name="connsiteY31209" fmla="*/ 1059275 h 1405699"/>
              <a:gd name="connsiteX31210" fmla="*/ 2344769 w 2810446"/>
              <a:gd name="connsiteY31210" fmla="*/ 1071563 h 1405699"/>
              <a:gd name="connsiteX31211" fmla="*/ 2347913 w 2810446"/>
              <a:gd name="connsiteY31211" fmla="*/ 1068419 h 1405699"/>
              <a:gd name="connsiteX31212" fmla="*/ 2344769 w 2810446"/>
              <a:gd name="connsiteY31212" fmla="*/ 1065276 h 1405699"/>
              <a:gd name="connsiteX31213" fmla="*/ 2341626 w 2810446"/>
              <a:gd name="connsiteY31213" fmla="*/ 1068419 h 1405699"/>
              <a:gd name="connsiteX31214" fmla="*/ 2344769 w 2810446"/>
              <a:gd name="connsiteY31214" fmla="*/ 1071563 h 1405699"/>
              <a:gd name="connsiteX31215" fmla="*/ 2339912 w 2810446"/>
              <a:gd name="connsiteY31215" fmla="*/ 1083945 h 1405699"/>
              <a:gd name="connsiteX31216" fmla="*/ 2343055 w 2810446"/>
              <a:gd name="connsiteY31216" fmla="*/ 1080802 h 1405699"/>
              <a:gd name="connsiteX31217" fmla="*/ 2339912 w 2810446"/>
              <a:gd name="connsiteY31217" fmla="*/ 1077659 h 1405699"/>
              <a:gd name="connsiteX31218" fmla="*/ 2336768 w 2810446"/>
              <a:gd name="connsiteY31218" fmla="*/ 1080802 h 1405699"/>
              <a:gd name="connsiteX31219" fmla="*/ 2339912 w 2810446"/>
              <a:gd name="connsiteY31219" fmla="*/ 1083945 h 1405699"/>
              <a:gd name="connsiteX31220" fmla="*/ 2334863 w 2810446"/>
              <a:gd name="connsiteY31220" fmla="*/ 1096137 h 1405699"/>
              <a:gd name="connsiteX31221" fmla="*/ 2338007 w 2810446"/>
              <a:gd name="connsiteY31221" fmla="*/ 1092994 h 1405699"/>
              <a:gd name="connsiteX31222" fmla="*/ 2334863 w 2810446"/>
              <a:gd name="connsiteY31222" fmla="*/ 1089851 h 1405699"/>
              <a:gd name="connsiteX31223" fmla="*/ 2331720 w 2810446"/>
              <a:gd name="connsiteY31223" fmla="*/ 1092994 h 1405699"/>
              <a:gd name="connsiteX31224" fmla="*/ 2334863 w 2810446"/>
              <a:gd name="connsiteY31224" fmla="*/ 1096137 h 1405699"/>
              <a:gd name="connsiteX31225" fmla="*/ 2329720 w 2810446"/>
              <a:gd name="connsiteY31225" fmla="*/ 1108329 h 1405699"/>
              <a:gd name="connsiteX31226" fmla="*/ 2332863 w 2810446"/>
              <a:gd name="connsiteY31226" fmla="*/ 1105186 h 1405699"/>
              <a:gd name="connsiteX31227" fmla="*/ 2329720 w 2810446"/>
              <a:gd name="connsiteY31227" fmla="*/ 1102043 h 1405699"/>
              <a:gd name="connsiteX31228" fmla="*/ 2326577 w 2810446"/>
              <a:gd name="connsiteY31228" fmla="*/ 1105186 h 1405699"/>
              <a:gd name="connsiteX31229" fmla="*/ 2329720 w 2810446"/>
              <a:gd name="connsiteY31229" fmla="*/ 1108329 h 1405699"/>
              <a:gd name="connsiteX31230" fmla="*/ 2324386 w 2810446"/>
              <a:gd name="connsiteY31230" fmla="*/ 1120426 h 1405699"/>
              <a:gd name="connsiteX31231" fmla="*/ 2327529 w 2810446"/>
              <a:gd name="connsiteY31231" fmla="*/ 1117283 h 1405699"/>
              <a:gd name="connsiteX31232" fmla="*/ 2324386 w 2810446"/>
              <a:gd name="connsiteY31232" fmla="*/ 1114139 h 1405699"/>
              <a:gd name="connsiteX31233" fmla="*/ 2321243 w 2810446"/>
              <a:gd name="connsiteY31233" fmla="*/ 1117283 h 1405699"/>
              <a:gd name="connsiteX31234" fmla="*/ 2324386 w 2810446"/>
              <a:gd name="connsiteY31234" fmla="*/ 1120426 h 1405699"/>
              <a:gd name="connsiteX31235" fmla="*/ 2318861 w 2810446"/>
              <a:gd name="connsiteY31235" fmla="*/ 1132427 h 1405699"/>
              <a:gd name="connsiteX31236" fmla="*/ 2322005 w 2810446"/>
              <a:gd name="connsiteY31236" fmla="*/ 1129284 h 1405699"/>
              <a:gd name="connsiteX31237" fmla="*/ 2318861 w 2810446"/>
              <a:gd name="connsiteY31237" fmla="*/ 1126141 h 1405699"/>
              <a:gd name="connsiteX31238" fmla="*/ 2315718 w 2810446"/>
              <a:gd name="connsiteY31238" fmla="*/ 1129284 h 1405699"/>
              <a:gd name="connsiteX31239" fmla="*/ 2318861 w 2810446"/>
              <a:gd name="connsiteY31239" fmla="*/ 1132427 h 1405699"/>
              <a:gd name="connsiteX31240" fmla="*/ 2313242 w 2810446"/>
              <a:gd name="connsiteY31240" fmla="*/ 1144429 h 1405699"/>
              <a:gd name="connsiteX31241" fmla="*/ 2316385 w 2810446"/>
              <a:gd name="connsiteY31241" fmla="*/ 1141286 h 1405699"/>
              <a:gd name="connsiteX31242" fmla="*/ 2313242 w 2810446"/>
              <a:gd name="connsiteY31242" fmla="*/ 1138142 h 1405699"/>
              <a:gd name="connsiteX31243" fmla="*/ 2310098 w 2810446"/>
              <a:gd name="connsiteY31243" fmla="*/ 1141286 h 1405699"/>
              <a:gd name="connsiteX31244" fmla="*/ 2313242 w 2810446"/>
              <a:gd name="connsiteY31244" fmla="*/ 1144429 h 1405699"/>
              <a:gd name="connsiteX31245" fmla="*/ 2307336 w 2810446"/>
              <a:gd name="connsiteY31245" fmla="*/ 1156240 h 1405699"/>
              <a:gd name="connsiteX31246" fmla="*/ 2310479 w 2810446"/>
              <a:gd name="connsiteY31246" fmla="*/ 1153097 h 1405699"/>
              <a:gd name="connsiteX31247" fmla="*/ 2307336 w 2810446"/>
              <a:gd name="connsiteY31247" fmla="*/ 1149953 h 1405699"/>
              <a:gd name="connsiteX31248" fmla="*/ 2304193 w 2810446"/>
              <a:gd name="connsiteY31248" fmla="*/ 1153097 h 1405699"/>
              <a:gd name="connsiteX31249" fmla="*/ 2307336 w 2810446"/>
              <a:gd name="connsiteY31249" fmla="*/ 1156240 h 1405699"/>
              <a:gd name="connsiteX31250" fmla="*/ 2301431 w 2810446"/>
              <a:gd name="connsiteY31250" fmla="*/ 1168051 h 1405699"/>
              <a:gd name="connsiteX31251" fmla="*/ 2304574 w 2810446"/>
              <a:gd name="connsiteY31251" fmla="*/ 1164908 h 1405699"/>
              <a:gd name="connsiteX31252" fmla="*/ 2301431 w 2810446"/>
              <a:gd name="connsiteY31252" fmla="*/ 1161764 h 1405699"/>
              <a:gd name="connsiteX31253" fmla="*/ 2298287 w 2810446"/>
              <a:gd name="connsiteY31253" fmla="*/ 1164908 h 1405699"/>
              <a:gd name="connsiteX31254" fmla="*/ 2301431 w 2810446"/>
              <a:gd name="connsiteY31254" fmla="*/ 1168051 h 1405699"/>
              <a:gd name="connsiteX31255" fmla="*/ 2295239 w 2810446"/>
              <a:gd name="connsiteY31255" fmla="*/ 1179767 h 1405699"/>
              <a:gd name="connsiteX31256" fmla="*/ 2298383 w 2810446"/>
              <a:gd name="connsiteY31256" fmla="*/ 1176623 h 1405699"/>
              <a:gd name="connsiteX31257" fmla="*/ 2295239 w 2810446"/>
              <a:gd name="connsiteY31257" fmla="*/ 1173480 h 1405699"/>
              <a:gd name="connsiteX31258" fmla="*/ 2292096 w 2810446"/>
              <a:gd name="connsiteY31258" fmla="*/ 1176623 h 1405699"/>
              <a:gd name="connsiteX31259" fmla="*/ 2295239 w 2810446"/>
              <a:gd name="connsiteY31259" fmla="*/ 1179767 h 1405699"/>
              <a:gd name="connsiteX31260" fmla="*/ 410337 w 2810446"/>
              <a:gd name="connsiteY31260" fmla="*/ 643509 h 1405699"/>
              <a:gd name="connsiteX31261" fmla="*/ 413480 w 2810446"/>
              <a:gd name="connsiteY31261" fmla="*/ 640366 h 1405699"/>
              <a:gd name="connsiteX31262" fmla="*/ 410337 w 2810446"/>
              <a:gd name="connsiteY31262" fmla="*/ 637223 h 1405699"/>
              <a:gd name="connsiteX31263" fmla="*/ 407194 w 2810446"/>
              <a:gd name="connsiteY31263" fmla="*/ 640366 h 1405699"/>
              <a:gd name="connsiteX31264" fmla="*/ 410337 w 2810446"/>
              <a:gd name="connsiteY31264" fmla="*/ 643509 h 1405699"/>
              <a:gd name="connsiteX31265" fmla="*/ 411290 w 2810446"/>
              <a:gd name="connsiteY31265" fmla="*/ 630269 h 1405699"/>
              <a:gd name="connsiteX31266" fmla="*/ 414433 w 2810446"/>
              <a:gd name="connsiteY31266" fmla="*/ 627126 h 1405699"/>
              <a:gd name="connsiteX31267" fmla="*/ 411290 w 2810446"/>
              <a:gd name="connsiteY31267" fmla="*/ 623983 h 1405699"/>
              <a:gd name="connsiteX31268" fmla="*/ 408146 w 2810446"/>
              <a:gd name="connsiteY31268" fmla="*/ 627126 h 1405699"/>
              <a:gd name="connsiteX31269" fmla="*/ 411290 w 2810446"/>
              <a:gd name="connsiteY31269" fmla="*/ 630269 h 1405699"/>
              <a:gd name="connsiteX31270" fmla="*/ 412433 w 2810446"/>
              <a:gd name="connsiteY31270" fmla="*/ 617125 h 1405699"/>
              <a:gd name="connsiteX31271" fmla="*/ 415576 w 2810446"/>
              <a:gd name="connsiteY31271" fmla="*/ 613982 h 1405699"/>
              <a:gd name="connsiteX31272" fmla="*/ 412433 w 2810446"/>
              <a:gd name="connsiteY31272" fmla="*/ 610838 h 1405699"/>
              <a:gd name="connsiteX31273" fmla="*/ 409289 w 2810446"/>
              <a:gd name="connsiteY31273" fmla="*/ 613982 h 1405699"/>
              <a:gd name="connsiteX31274" fmla="*/ 412433 w 2810446"/>
              <a:gd name="connsiteY31274" fmla="*/ 617125 h 1405699"/>
              <a:gd name="connsiteX31275" fmla="*/ 413671 w 2810446"/>
              <a:gd name="connsiteY31275" fmla="*/ 603980 h 1405699"/>
              <a:gd name="connsiteX31276" fmla="*/ 416814 w 2810446"/>
              <a:gd name="connsiteY31276" fmla="*/ 600837 h 1405699"/>
              <a:gd name="connsiteX31277" fmla="*/ 413671 w 2810446"/>
              <a:gd name="connsiteY31277" fmla="*/ 597694 h 1405699"/>
              <a:gd name="connsiteX31278" fmla="*/ 410528 w 2810446"/>
              <a:gd name="connsiteY31278" fmla="*/ 600837 h 1405699"/>
              <a:gd name="connsiteX31279" fmla="*/ 413671 w 2810446"/>
              <a:gd name="connsiteY31279" fmla="*/ 603980 h 1405699"/>
              <a:gd name="connsiteX31280" fmla="*/ 415195 w 2810446"/>
              <a:gd name="connsiteY31280" fmla="*/ 590836 h 1405699"/>
              <a:gd name="connsiteX31281" fmla="*/ 418338 w 2810446"/>
              <a:gd name="connsiteY31281" fmla="*/ 587693 h 1405699"/>
              <a:gd name="connsiteX31282" fmla="*/ 415195 w 2810446"/>
              <a:gd name="connsiteY31282" fmla="*/ 584549 h 1405699"/>
              <a:gd name="connsiteX31283" fmla="*/ 412051 w 2810446"/>
              <a:gd name="connsiteY31283" fmla="*/ 587693 h 1405699"/>
              <a:gd name="connsiteX31284" fmla="*/ 415195 w 2810446"/>
              <a:gd name="connsiteY31284" fmla="*/ 590836 h 1405699"/>
              <a:gd name="connsiteX31285" fmla="*/ 416814 w 2810446"/>
              <a:gd name="connsiteY31285" fmla="*/ 577691 h 1405699"/>
              <a:gd name="connsiteX31286" fmla="*/ 419957 w 2810446"/>
              <a:gd name="connsiteY31286" fmla="*/ 574548 h 1405699"/>
              <a:gd name="connsiteX31287" fmla="*/ 416814 w 2810446"/>
              <a:gd name="connsiteY31287" fmla="*/ 571405 h 1405699"/>
              <a:gd name="connsiteX31288" fmla="*/ 413671 w 2810446"/>
              <a:gd name="connsiteY31288" fmla="*/ 574548 h 1405699"/>
              <a:gd name="connsiteX31289" fmla="*/ 416814 w 2810446"/>
              <a:gd name="connsiteY31289" fmla="*/ 577691 h 1405699"/>
              <a:gd name="connsiteX31290" fmla="*/ 418719 w 2810446"/>
              <a:gd name="connsiteY31290" fmla="*/ 564547 h 1405699"/>
              <a:gd name="connsiteX31291" fmla="*/ 421862 w 2810446"/>
              <a:gd name="connsiteY31291" fmla="*/ 561404 h 1405699"/>
              <a:gd name="connsiteX31292" fmla="*/ 418719 w 2810446"/>
              <a:gd name="connsiteY31292" fmla="*/ 558260 h 1405699"/>
              <a:gd name="connsiteX31293" fmla="*/ 415576 w 2810446"/>
              <a:gd name="connsiteY31293" fmla="*/ 561404 h 1405699"/>
              <a:gd name="connsiteX31294" fmla="*/ 418719 w 2810446"/>
              <a:gd name="connsiteY31294" fmla="*/ 564547 h 1405699"/>
              <a:gd name="connsiteX31295" fmla="*/ 420719 w 2810446"/>
              <a:gd name="connsiteY31295" fmla="*/ 551498 h 1405699"/>
              <a:gd name="connsiteX31296" fmla="*/ 423863 w 2810446"/>
              <a:gd name="connsiteY31296" fmla="*/ 548354 h 1405699"/>
              <a:gd name="connsiteX31297" fmla="*/ 420719 w 2810446"/>
              <a:gd name="connsiteY31297" fmla="*/ 545211 h 1405699"/>
              <a:gd name="connsiteX31298" fmla="*/ 417576 w 2810446"/>
              <a:gd name="connsiteY31298" fmla="*/ 548354 h 1405699"/>
              <a:gd name="connsiteX31299" fmla="*/ 420719 w 2810446"/>
              <a:gd name="connsiteY31299" fmla="*/ 551498 h 1405699"/>
              <a:gd name="connsiteX31300" fmla="*/ 422815 w 2810446"/>
              <a:gd name="connsiteY31300" fmla="*/ 538448 h 1405699"/>
              <a:gd name="connsiteX31301" fmla="*/ 425958 w 2810446"/>
              <a:gd name="connsiteY31301" fmla="*/ 535305 h 1405699"/>
              <a:gd name="connsiteX31302" fmla="*/ 422815 w 2810446"/>
              <a:gd name="connsiteY31302" fmla="*/ 532162 h 1405699"/>
              <a:gd name="connsiteX31303" fmla="*/ 419672 w 2810446"/>
              <a:gd name="connsiteY31303" fmla="*/ 535305 h 1405699"/>
              <a:gd name="connsiteX31304" fmla="*/ 422815 w 2810446"/>
              <a:gd name="connsiteY31304" fmla="*/ 538448 h 1405699"/>
              <a:gd name="connsiteX31305" fmla="*/ 425196 w 2810446"/>
              <a:gd name="connsiteY31305" fmla="*/ 525399 h 1405699"/>
              <a:gd name="connsiteX31306" fmla="*/ 428339 w 2810446"/>
              <a:gd name="connsiteY31306" fmla="*/ 522256 h 1405699"/>
              <a:gd name="connsiteX31307" fmla="*/ 425196 w 2810446"/>
              <a:gd name="connsiteY31307" fmla="*/ 519113 h 1405699"/>
              <a:gd name="connsiteX31308" fmla="*/ 422053 w 2810446"/>
              <a:gd name="connsiteY31308" fmla="*/ 522256 h 1405699"/>
              <a:gd name="connsiteX31309" fmla="*/ 425196 w 2810446"/>
              <a:gd name="connsiteY31309" fmla="*/ 525399 h 1405699"/>
              <a:gd name="connsiteX31310" fmla="*/ 427673 w 2810446"/>
              <a:gd name="connsiteY31310" fmla="*/ 512445 h 1405699"/>
              <a:gd name="connsiteX31311" fmla="*/ 430816 w 2810446"/>
              <a:gd name="connsiteY31311" fmla="*/ 509302 h 1405699"/>
              <a:gd name="connsiteX31312" fmla="*/ 427673 w 2810446"/>
              <a:gd name="connsiteY31312" fmla="*/ 506159 h 1405699"/>
              <a:gd name="connsiteX31313" fmla="*/ 424529 w 2810446"/>
              <a:gd name="connsiteY31313" fmla="*/ 509302 h 1405699"/>
              <a:gd name="connsiteX31314" fmla="*/ 427673 w 2810446"/>
              <a:gd name="connsiteY31314" fmla="*/ 512445 h 1405699"/>
              <a:gd name="connsiteX31315" fmla="*/ 430435 w 2810446"/>
              <a:gd name="connsiteY31315" fmla="*/ 499491 h 1405699"/>
              <a:gd name="connsiteX31316" fmla="*/ 433578 w 2810446"/>
              <a:gd name="connsiteY31316" fmla="*/ 496348 h 1405699"/>
              <a:gd name="connsiteX31317" fmla="*/ 430435 w 2810446"/>
              <a:gd name="connsiteY31317" fmla="*/ 493205 h 1405699"/>
              <a:gd name="connsiteX31318" fmla="*/ 427292 w 2810446"/>
              <a:gd name="connsiteY31318" fmla="*/ 496348 h 1405699"/>
              <a:gd name="connsiteX31319" fmla="*/ 430435 w 2810446"/>
              <a:gd name="connsiteY31319" fmla="*/ 499491 h 1405699"/>
              <a:gd name="connsiteX31320" fmla="*/ 433292 w 2810446"/>
              <a:gd name="connsiteY31320" fmla="*/ 486632 h 1405699"/>
              <a:gd name="connsiteX31321" fmla="*/ 436436 w 2810446"/>
              <a:gd name="connsiteY31321" fmla="*/ 483489 h 1405699"/>
              <a:gd name="connsiteX31322" fmla="*/ 433292 w 2810446"/>
              <a:gd name="connsiteY31322" fmla="*/ 480346 h 1405699"/>
              <a:gd name="connsiteX31323" fmla="*/ 430149 w 2810446"/>
              <a:gd name="connsiteY31323" fmla="*/ 483489 h 1405699"/>
              <a:gd name="connsiteX31324" fmla="*/ 433292 w 2810446"/>
              <a:gd name="connsiteY31324" fmla="*/ 486632 h 1405699"/>
              <a:gd name="connsiteX31325" fmla="*/ 436245 w 2810446"/>
              <a:gd name="connsiteY31325" fmla="*/ 473678 h 1405699"/>
              <a:gd name="connsiteX31326" fmla="*/ 439388 w 2810446"/>
              <a:gd name="connsiteY31326" fmla="*/ 470535 h 1405699"/>
              <a:gd name="connsiteX31327" fmla="*/ 436245 w 2810446"/>
              <a:gd name="connsiteY31327" fmla="*/ 467392 h 1405699"/>
              <a:gd name="connsiteX31328" fmla="*/ 433102 w 2810446"/>
              <a:gd name="connsiteY31328" fmla="*/ 470535 h 1405699"/>
              <a:gd name="connsiteX31329" fmla="*/ 436245 w 2810446"/>
              <a:gd name="connsiteY31329" fmla="*/ 473678 h 1405699"/>
              <a:gd name="connsiteX31330" fmla="*/ 439484 w 2810446"/>
              <a:gd name="connsiteY31330" fmla="*/ 460915 h 1405699"/>
              <a:gd name="connsiteX31331" fmla="*/ 442627 w 2810446"/>
              <a:gd name="connsiteY31331" fmla="*/ 457772 h 1405699"/>
              <a:gd name="connsiteX31332" fmla="*/ 439484 w 2810446"/>
              <a:gd name="connsiteY31332" fmla="*/ 454628 h 1405699"/>
              <a:gd name="connsiteX31333" fmla="*/ 436340 w 2810446"/>
              <a:gd name="connsiteY31333" fmla="*/ 457772 h 1405699"/>
              <a:gd name="connsiteX31334" fmla="*/ 439484 w 2810446"/>
              <a:gd name="connsiteY31334" fmla="*/ 460915 h 1405699"/>
              <a:gd name="connsiteX31335" fmla="*/ 442817 w 2810446"/>
              <a:gd name="connsiteY31335" fmla="*/ 448056 h 1405699"/>
              <a:gd name="connsiteX31336" fmla="*/ 445961 w 2810446"/>
              <a:gd name="connsiteY31336" fmla="*/ 444913 h 1405699"/>
              <a:gd name="connsiteX31337" fmla="*/ 442817 w 2810446"/>
              <a:gd name="connsiteY31337" fmla="*/ 441770 h 1405699"/>
              <a:gd name="connsiteX31338" fmla="*/ 439674 w 2810446"/>
              <a:gd name="connsiteY31338" fmla="*/ 444913 h 1405699"/>
              <a:gd name="connsiteX31339" fmla="*/ 442817 w 2810446"/>
              <a:gd name="connsiteY31339" fmla="*/ 448056 h 1405699"/>
              <a:gd name="connsiteX31340" fmla="*/ 446437 w 2810446"/>
              <a:gd name="connsiteY31340" fmla="*/ 435293 h 1405699"/>
              <a:gd name="connsiteX31341" fmla="*/ 449580 w 2810446"/>
              <a:gd name="connsiteY31341" fmla="*/ 432149 h 1405699"/>
              <a:gd name="connsiteX31342" fmla="*/ 446437 w 2810446"/>
              <a:gd name="connsiteY31342" fmla="*/ 429006 h 1405699"/>
              <a:gd name="connsiteX31343" fmla="*/ 443294 w 2810446"/>
              <a:gd name="connsiteY31343" fmla="*/ 432149 h 1405699"/>
              <a:gd name="connsiteX31344" fmla="*/ 446437 w 2810446"/>
              <a:gd name="connsiteY31344" fmla="*/ 435293 h 1405699"/>
              <a:gd name="connsiteX31345" fmla="*/ 450056 w 2810446"/>
              <a:gd name="connsiteY31345" fmla="*/ 422624 h 1405699"/>
              <a:gd name="connsiteX31346" fmla="*/ 453200 w 2810446"/>
              <a:gd name="connsiteY31346" fmla="*/ 419481 h 1405699"/>
              <a:gd name="connsiteX31347" fmla="*/ 450056 w 2810446"/>
              <a:gd name="connsiteY31347" fmla="*/ 416338 h 1405699"/>
              <a:gd name="connsiteX31348" fmla="*/ 446913 w 2810446"/>
              <a:gd name="connsiteY31348" fmla="*/ 419481 h 1405699"/>
              <a:gd name="connsiteX31349" fmla="*/ 450056 w 2810446"/>
              <a:gd name="connsiteY31349" fmla="*/ 422624 h 1405699"/>
              <a:gd name="connsiteX31350" fmla="*/ 453962 w 2810446"/>
              <a:gd name="connsiteY31350" fmla="*/ 409956 h 1405699"/>
              <a:gd name="connsiteX31351" fmla="*/ 457105 w 2810446"/>
              <a:gd name="connsiteY31351" fmla="*/ 406813 h 1405699"/>
              <a:gd name="connsiteX31352" fmla="*/ 453962 w 2810446"/>
              <a:gd name="connsiteY31352" fmla="*/ 403670 h 1405699"/>
              <a:gd name="connsiteX31353" fmla="*/ 450818 w 2810446"/>
              <a:gd name="connsiteY31353" fmla="*/ 406813 h 1405699"/>
              <a:gd name="connsiteX31354" fmla="*/ 453962 w 2810446"/>
              <a:gd name="connsiteY31354" fmla="*/ 409956 h 1405699"/>
              <a:gd name="connsiteX31355" fmla="*/ 457962 w 2810446"/>
              <a:gd name="connsiteY31355" fmla="*/ 397383 h 1405699"/>
              <a:gd name="connsiteX31356" fmla="*/ 461105 w 2810446"/>
              <a:gd name="connsiteY31356" fmla="*/ 394240 h 1405699"/>
              <a:gd name="connsiteX31357" fmla="*/ 457962 w 2810446"/>
              <a:gd name="connsiteY31357" fmla="*/ 391097 h 1405699"/>
              <a:gd name="connsiteX31358" fmla="*/ 454819 w 2810446"/>
              <a:gd name="connsiteY31358" fmla="*/ 394240 h 1405699"/>
              <a:gd name="connsiteX31359" fmla="*/ 457962 w 2810446"/>
              <a:gd name="connsiteY31359" fmla="*/ 397383 h 1405699"/>
              <a:gd name="connsiteX31360" fmla="*/ 462248 w 2810446"/>
              <a:gd name="connsiteY31360" fmla="*/ 384810 h 1405699"/>
              <a:gd name="connsiteX31361" fmla="*/ 465392 w 2810446"/>
              <a:gd name="connsiteY31361" fmla="*/ 381667 h 1405699"/>
              <a:gd name="connsiteX31362" fmla="*/ 462248 w 2810446"/>
              <a:gd name="connsiteY31362" fmla="*/ 378524 h 1405699"/>
              <a:gd name="connsiteX31363" fmla="*/ 459105 w 2810446"/>
              <a:gd name="connsiteY31363" fmla="*/ 381667 h 1405699"/>
              <a:gd name="connsiteX31364" fmla="*/ 462248 w 2810446"/>
              <a:gd name="connsiteY31364" fmla="*/ 384810 h 1405699"/>
              <a:gd name="connsiteX31365" fmla="*/ 466535 w 2810446"/>
              <a:gd name="connsiteY31365" fmla="*/ 372332 h 1405699"/>
              <a:gd name="connsiteX31366" fmla="*/ 469678 w 2810446"/>
              <a:gd name="connsiteY31366" fmla="*/ 369189 h 1405699"/>
              <a:gd name="connsiteX31367" fmla="*/ 466535 w 2810446"/>
              <a:gd name="connsiteY31367" fmla="*/ 366046 h 1405699"/>
              <a:gd name="connsiteX31368" fmla="*/ 463391 w 2810446"/>
              <a:gd name="connsiteY31368" fmla="*/ 369189 h 1405699"/>
              <a:gd name="connsiteX31369" fmla="*/ 466535 w 2810446"/>
              <a:gd name="connsiteY31369" fmla="*/ 372332 h 1405699"/>
              <a:gd name="connsiteX31370" fmla="*/ 471107 w 2810446"/>
              <a:gd name="connsiteY31370" fmla="*/ 359950 h 1405699"/>
              <a:gd name="connsiteX31371" fmla="*/ 474250 w 2810446"/>
              <a:gd name="connsiteY31371" fmla="*/ 356807 h 1405699"/>
              <a:gd name="connsiteX31372" fmla="*/ 471107 w 2810446"/>
              <a:gd name="connsiteY31372" fmla="*/ 353663 h 1405699"/>
              <a:gd name="connsiteX31373" fmla="*/ 467963 w 2810446"/>
              <a:gd name="connsiteY31373" fmla="*/ 356807 h 1405699"/>
              <a:gd name="connsiteX31374" fmla="*/ 471107 w 2810446"/>
              <a:gd name="connsiteY31374" fmla="*/ 359950 h 1405699"/>
              <a:gd name="connsiteX31375" fmla="*/ 475774 w 2810446"/>
              <a:gd name="connsiteY31375" fmla="*/ 347567 h 1405699"/>
              <a:gd name="connsiteX31376" fmla="*/ 478917 w 2810446"/>
              <a:gd name="connsiteY31376" fmla="*/ 344424 h 1405699"/>
              <a:gd name="connsiteX31377" fmla="*/ 475774 w 2810446"/>
              <a:gd name="connsiteY31377" fmla="*/ 341281 h 1405699"/>
              <a:gd name="connsiteX31378" fmla="*/ 472631 w 2810446"/>
              <a:gd name="connsiteY31378" fmla="*/ 344424 h 1405699"/>
              <a:gd name="connsiteX31379" fmla="*/ 475774 w 2810446"/>
              <a:gd name="connsiteY31379" fmla="*/ 347567 h 1405699"/>
              <a:gd name="connsiteX31380" fmla="*/ 480632 w 2810446"/>
              <a:gd name="connsiteY31380" fmla="*/ 335280 h 1405699"/>
              <a:gd name="connsiteX31381" fmla="*/ 483775 w 2810446"/>
              <a:gd name="connsiteY31381" fmla="*/ 332137 h 1405699"/>
              <a:gd name="connsiteX31382" fmla="*/ 480632 w 2810446"/>
              <a:gd name="connsiteY31382" fmla="*/ 328994 h 1405699"/>
              <a:gd name="connsiteX31383" fmla="*/ 477488 w 2810446"/>
              <a:gd name="connsiteY31383" fmla="*/ 332137 h 1405699"/>
              <a:gd name="connsiteX31384" fmla="*/ 480632 w 2810446"/>
              <a:gd name="connsiteY31384" fmla="*/ 335280 h 1405699"/>
              <a:gd name="connsiteX31385" fmla="*/ 485680 w 2810446"/>
              <a:gd name="connsiteY31385" fmla="*/ 322993 h 1405699"/>
              <a:gd name="connsiteX31386" fmla="*/ 488823 w 2810446"/>
              <a:gd name="connsiteY31386" fmla="*/ 319850 h 1405699"/>
              <a:gd name="connsiteX31387" fmla="*/ 485680 w 2810446"/>
              <a:gd name="connsiteY31387" fmla="*/ 316706 h 1405699"/>
              <a:gd name="connsiteX31388" fmla="*/ 482537 w 2810446"/>
              <a:gd name="connsiteY31388" fmla="*/ 319850 h 1405699"/>
              <a:gd name="connsiteX31389" fmla="*/ 485680 w 2810446"/>
              <a:gd name="connsiteY31389" fmla="*/ 322993 h 1405699"/>
              <a:gd name="connsiteX31390" fmla="*/ 490919 w 2810446"/>
              <a:gd name="connsiteY31390" fmla="*/ 310896 h 1405699"/>
              <a:gd name="connsiteX31391" fmla="*/ 494062 w 2810446"/>
              <a:gd name="connsiteY31391" fmla="*/ 307753 h 1405699"/>
              <a:gd name="connsiteX31392" fmla="*/ 490919 w 2810446"/>
              <a:gd name="connsiteY31392" fmla="*/ 304610 h 1405699"/>
              <a:gd name="connsiteX31393" fmla="*/ 487775 w 2810446"/>
              <a:gd name="connsiteY31393" fmla="*/ 307753 h 1405699"/>
              <a:gd name="connsiteX31394" fmla="*/ 490919 w 2810446"/>
              <a:gd name="connsiteY31394" fmla="*/ 310896 h 1405699"/>
              <a:gd name="connsiteX31395" fmla="*/ 496253 w 2810446"/>
              <a:gd name="connsiteY31395" fmla="*/ 298799 h 1405699"/>
              <a:gd name="connsiteX31396" fmla="*/ 499396 w 2810446"/>
              <a:gd name="connsiteY31396" fmla="*/ 295656 h 1405699"/>
              <a:gd name="connsiteX31397" fmla="*/ 496253 w 2810446"/>
              <a:gd name="connsiteY31397" fmla="*/ 292513 h 1405699"/>
              <a:gd name="connsiteX31398" fmla="*/ 493109 w 2810446"/>
              <a:gd name="connsiteY31398" fmla="*/ 295656 h 1405699"/>
              <a:gd name="connsiteX31399" fmla="*/ 496253 w 2810446"/>
              <a:gd name="connsiteY31399" fmla="*/ 298799 h 1405699"/>
              <a:gd name="connsiteX31400" fmla="*/ 501682 w 2810446"/>
              <a:gd name="connsiteY31400" fmla="*/ 286703 h 1405699"/>
              <a:gd name="connsiteX31401" fmla="*/ 504825 w 2810446"/>
              <a:gd name="connsiteY31401" fmla="*/ 283559 h 1405699"/>
              <a:gd name="connsiteX31402" fmla="*/ 501682 w 2810446"/>
              <a:gd name="connsiteY31402" fmla="*/ 280416 h 1405699"/>
              <a:gd name="connsiteX31403" fmla="*/ 498539 w 2810446"/>
              <a:gd name="connsiteY31403" fmla="*/ 283559 h 1405699"/>
              <a:gd name="connsiteX31404" fmla="*/ 501682 w 2810446"/>
              <a:gd name="connsiteY31404" fmla="*/ 286703 h 1405699"/>
              <a:gd name="connsiteX31405" fmla="*/ 507397 w 2810446"/>
              <a:gd name="connsiteY31405" fmla="*/ 274796 h 1405699"/>
              <a:gd name="connsiteX31406" fmla="*/ 510540 w 2810446"/>
              <a:gd name="connsiteY31406" fmla="*/ 271653 h 1405699"/>
              <a:gd name="connsiteX31407" fmla="*/ 507397 w 2810446"/>
              <a:gd name="connsiteY31407" fmla="*/ 268510 h 1405699"/>
              <a:gd name="connsiteX31408" fmla="*/ 504254 w 2810446"/>
              <a:gd name="connsiteY31408" fmla="*/ 271653 h 1405699"/>
              <a:gd name="connsiteX31409" fmla="*/ 507397 w 2810446"/>
              <a:gd name="connsiteY31409" fmla="*/ 274796 h 1405699"/>
              <a:gd name="connsiteX31410" fmla="*/ 513207 w 2810446"/>
              <a:gd name="connsiteY31410" fmla="*/ 262890 h 1405699"/>
              <a:gd name="connsiteX31411" fmla="*/ 516350 w 2810446"/>
              <a:gd name="connsiteY31411" fmla="*/ 259747 h 1405699"/>
              <a:gd name="connsiteX31412" fmla="*/ 513207 w 2810446"/>
              <a:gd name="connsiteY31412" fmla="*/ 256604 h 1405699"/>
              <a:gd name="connsiteX31413" fmla="*/ 510064 w 2810446"/>
              <a:gd name="connsiteY31413" fmla="*/ 259747 h 1405699"/>
              <a:gd name="connsiteX31414" fmla="*/ 513207 w 2810446"/>
              <a:gd name="connsiteY31414" fmla="*/ 262890 h 1405699"/>
              <a:gd name="connsiteX31415" fmla="*/ 519208 w 2810446"/>
              <a:gd name="connsiteY31415" fmla="*/ 251079 h 1405699"/>
              <a:gd name="connsiteX31416" fmla="*/ 522351 w 2810446"/>
              <a:gd name="connsiteY31416" fmla="*/ 247936 h 1405699"/>
              <a:gd name="connsiteX31417" fmla="*/ 519208 w 2810446"/>
              <a:gd name="connsiteY31417" fmla="*/ 244793 h 1405699"/>
              <a:gd name="connsiteX31418" fmla="*/ 516065 w 2810446"/>
              <a:gd name="connsiteY31418" fmla="*/ 247936 h 1405699"/>
              <a:gd name="connsiteX31419" fmla="*/ 519208 w 2810446"/>
              <a:gd name="connsiteY31419" fmla="*/ 251079 h 1405699"/>
              <a:gd name="connsiteX31420" fmla="*/ 525304 w 2810446"/>
              <a:gd name="connsiteY31420" fmla="*/ 239363 h 1405699"/>
              <a:gd name="connsiteX31421" fmla="*/ 528447 w 2810446"/>
              <a:gd name="connsiteY31421" fmla="*/ 236220 h 1405699"/>
              <a:gd name="connsiteX31422" fmla="*/ 525304 w 2810446"/>
              <a:gd name="connsiteY31422" fmla="*/ 233077 h 1405699"/>
              <a:gd name="connsiteX31423" fmla="*/ 522161 w 2810446"/>
              <a:gd name="connsiteY31423" fmla="*/ 236220 h 1405699"/>
              <a:gd name="connsiteX31424" fmla="*/ 525304 w 2810446"/>
              <a:gd name="connsiteY31424" fmla="*/ 239363 h 1405699"/>
              <a:gd name="connsiteX31425" fmla="*/ 538067 w 2810446"/>
              <a:gd name="connsiteY31425" fmla="*/ 216122 h 1405699"/>
              <a:gd name="connsiteX31426" fmla="*/ 541211 w 2810446"/>
              <a:gd name="connsiteY31426" fmla="*/ 212979 h 1405699"/>
              <a:gd name="connsiteX31427" fmla="*/ 538067 w 2810446"/>
              <a:gd name="connsiteY31427" fmla="*/ 209836 h 1405699"/>
              <a:gd name="connsiteX31428" fmla="*/ 534924 w 2810446"/>
              <a:gd name="connsiteY31428" fmla="*/ 212979 h 1405699"/>
              <a:gd name="connsiteX31429" fmla="*/ 538067 w 2810446"/>
              <a:gd name="connsiteY31429" fmla="*/ 216122 h 1405699"/>
              <a:gd name="connsiteX31430" fmla="*/ 544640 w 2810446"/>
              <a:gd name="connsiteY31430" fmla="*/ 204692 h 1405699"/>
              <a:gd name="connsiteX31431" fmla="*/ 547783 w 2810446"/>
              <a:gd name="connsiteY31431" fmla="*/ 201549 h 1405699"/>
              <a:gd name="connsiteX31432" fmla="*/ 544640 w 2810446"/>
              <a:gd name="connsiteY31432" fmla="*/ 198406 h 1405699"/>
              <a:gd name="connsiteX31433" fmla="*/ 541496 w 2810446"/>
              <a:gd name="connsiteY31433" fmla="*/ 201549 h 1405699"/>
              <a:gd name="connsiteX31434" fmla="*/ 544640 w 2810446"/>
              <a:gd name="connsiteY31434" fmla="*/ 204692 h 1405699"/>
              <a:gd name="connsiteX31435" fmla="*/ 551307 w 2810446"/>
              <a:gd name="connsiteY31435" fmla="*/ 193358 h 1405699"/>
              <a:gd name="connsiteX31436" fmla="*/ 554450 w 2810446"/>
              <a:gd name="connsiteY31436" fmla="*/ 190214 h 1405699"/>
              <a:gd name="connsiteX31437" fmla="*/ 551307 w 2810446"/>
              <a:gd name="connsiteY31437" fmla="*/ 187071 h 1405699"/>
              <a:gd name="connsiteX31438" fmla="*/ 548164 w 2810446"/>
              <a:gd name="connsiteY31438" fmla="*/ 190214 h 1405699"/>
              <a:gd name="connsiteX31439" fmla="*/ 551307 w 2810446"/>
              <a:gd name="connsiteY31439" fmla="*/ 193358 h 1405699"/>
              <a:gd name="connsiteX31440" fmla="*/ 558260 w 2810446"/>
              <a:gd name="connsiteY31440" fmla="*/ 182023 h 1405699"/>
              <a:gd name="connsiteX31441" fmla="*/ 561404 w 2810446"/>
              <a:gd name="connsiteY31441" fmla="*/ 178880 h 1405699"/>
              <a:gd name="connsiteX31442" fmla="*/ 558260 w 2810446"/>
              <a:gd name="connsiteY31442" fmla="*/ 175736 h 1405699"/>
              <a:gd name="connsiteX31443" fmla="*/ 555117 w 2810446"/>
              <a:gd name="connsiteY31443" fmla="*/ 178880 h 1405699"/>
              <a:gd name="connsiteX31444" fmla="*/ 558260 w 2810446"/>
              <a:gd name="connsiteY31444" fmla="*/ 182023 h 1405699"/>
              <a:gd name="connsiteX31445" fmla="*/ 565309 w 2810446"/>
              <a:gd name="connsiteY31445" fmla="*/ 170783 h 1405699"/>
              <a:gd name="connsiteX31446" fmla="*/ 568452 w 2810446"/>
              <a:gd name="connsiteY31446" fmla="*/ 167640 h 1405699"/>
              <a:gd name="connsiteX31447" fmla="*/ 565309 w 2810446"/>
              <a:gd name="connsiteY31447" fmla="*/ 164497 h 1405699"/>
              <a:gd name="connsiteX31448" fmla="*/ 562166 w 2810446"/>
              <a:gd name="connsiteY31448" fmla="*/ 167640 h 1405699"/>
              <a:gd name="connsiteX31449" fmla="*/ 565309 w 2810446"/>
              <a:gd name="connsiteY31449" fmla="*/ 170783 h 1405699"/>
              <a:gd name="connsiteX31450" fmla="*/ 572453 w 2810446"/>
              <a:gd name="connsiteY31450" fmla="*/ 159734 h 1405699"/>
              <a:gd name="connsiteX31451" fmla="*/ 575596 w 2810446"/>
              <a:gd name="connsiteY31451" fmla="*/ 156591 h 1405699"/>
              <a:gd name="connsiteX31452" fmla="*/ 572453 w 2810446"/>
              <a:gd name="connsiteY31452" fmla="*/ 153448 h 1405699"/>
              <a:gd name="connsiteX31453" fmla="*/ 569309 w 2810446"/>
              <a:gd name="connsiteY31453" fmla="*/ 156591 h 1405699"/>
              <a:gd name="connsiteX31454" fmla="*/ 572453 w 2810446"/>
              <a:gd name="connsiteY31454" fmla="*/ 159734 h 1405699"/>
              <a:gd name="connsiteX31455" fmla="*/ 579787 w 2810446"/>
              <a:gd name="connsiteY31455" fmla="*/ 148685 h 1405699"/>
              <a:gd name="connsiteX31456" fmla="*/ 582930 w 2810446"/>
              <a:gd name="connsiteY31456" fmla="*/ 145542 h 1405699"/>
              <a:gd name="connsiteX31457" fmla="*/ 579787 w 2810446"/>
              <a:gd name="connsiteY31457" fmla="*/ 142399 h 1405699"/>
              <a:gd name="connsiteX31458" fmla="*/ 576644 w 2810446"/>
              <a:gd name="connsiteY31458" fmla="*/ 145542 h 1405699"/>
              <a:gd name="connsiteX31459" fmla="*/ 579787 w 2810446"/>
              <a:gd name="connsiteY31459" fmla="*/ 148685 h 1405699"/>
              <a:gd name="connsiteX31460" fmla="*/ 587312 w 2810446"/>
              <a:gd name="connsiteY31460" fmla="*/ 137827 h 1405699"/>
              <a:gd name="connsiteX31461" fmla="*/ 590455 w 2810446"/>
              <a:gd name="connsiteY31461" fmla="*/ 134684 h 1405699"/>
              <a:gd name="connsiteX31462" fmla="*/ 587312 w 2810446"/>
              <a:gd name="connsiteY31462" fmla="*/ 131540 h 1405699"/>
              <a:gd name="connsiteX31463" fmla="*/ 584168 w 2810446"/>
              <a:gd name="connsiteY31463" fmla="*/ 134684 h 1405699"/>
              <a:gd name="connsiteX31464" fmla="*/ 587312 w 2810446"/>
              <a:gd name="connsiteY31464" fmla="*/ 137827 h 1405699"/>
              <a:gd name="connsiteX31465" fmla="*/ 594932 w 2810446"/>
              <a:gd name="connsiteY31465" fmla="*/ 126968 h 1405699"/>
              <a:gd name="connsiteX31466" fmla="*/ 598075 w 2810446"/>
              <a:gd name="connsiteY31466" fmla="*/ 123825 h 1405699"/>
              <a:gd name="connsiteX31467" fmla="*/ 594932 w 2810446"/>
              <a:gd name="connsiteY31467" fmla="*/ 120682 h 1405699"/>
              <a:gd name="connsiteX31468" fmla="*/ 591788 w 2810446"/>
              <a:gd name="connsiteY31468" fmla="*/ 123825 h 1405699"/>
              <a:gd name="connsiteX31469" fmla="*/ 594932 w 2810446"/>
              <a:gd name="connsiteY31469" fmla="*/ 126968 h 1405699"/>
              <a:gd name="connsiteX31470" fmla="*/ 602647 w 2810446"/>
              <a:gd name="connsiteY31470" fmla="*/ 116300 h 1405699"/>
              <a:gd name="connsiteX31471" fmla="*/ 605790 w 2810446"/>
              <a:gd name="connsiteY31471" fmla="*/ 113157 h 1405699"/>
              <a:gd name="connsiteX31472" fmla="*/ 602647 w 2810446"/>
              <a:gd name="connsiteY31472" fmla="*/ 110014 h 1405699"/>
              <a:gd name="connsiteX31473" fmla="*/ 599504 w 2810446"/>
              <a:gd name="connsiteY31473" fmla="*/ 113157 h 1405699"/>
              <a:gd name="connsiteX31474" fmla="*/ 602647 w 2810446"/>
              <a:gd name="connsiteY31474" fmla="*/ 116300 h 1405699"/>
              <a:gd name="connsiteX31475" fmla="*/ 610553 w 2810446"/>
              <a:gd name="connsiteY31475" fmla="*/ 105632 h 1405699"/>
              <a:gd name="connsiteX31476" fmla="*/ 613696 w 2810446"/>
              <a:gd name="connsiteY31476" fmla="*/ 102489 h 1405699"/>
              <a:gd name="connsiteX31477" fmla="*/ 610553 w 2810446"/>
              <a:gd name="connsiteY31477" fmla="*/ 99346 h 1405699"/>
              <a:gd name="connsiteX31478" fmla="*/ 607409 w 2810446"/>
              <a:gd name="connsiteY31478" fmla="*/ 102489 h 1405699"/>
              <a:gd name="connsiteX31479" fmla="*/ 610553 w 2810446"/>
              <a:gd name="connsiteY31479" fmla="*/ 105632 h 1405699"/>
              <a:gd name="connsiteX31480" fmla="*/ 618554 w 2810446"/>
              <a:gd name="connsiteY31480" fmla="*/ 95155 h 1405699"/>
              <a:gd name="connsiteX31481" fmla="*/ 621697 w 2810446"/>
              <a:gd name="connsiteY31481" fmla="*/ 92012 h 1405699"/>
              <a:gd name="connsiteX31482" fmla="*/ 618554 w 2810446"/>
              <a:gd name="connsiteY31482" fmla="*/ 88868 h 1405699"/>
              <a:gd name="connsiteX31483" fmla="*/ 615410 w 2810446"/>
              <a:gd name="connsiteY31483" fmla="*/ 92012 h 1405699"/>
              <a:gd name="connsiteX31484" fmla="*/ 618554 w 2810446"/>
              <a:gd name="connsiteY31484" fmla="*/ 95155 h 1405699"/>
              <a:gd name="connsiteX31485" fmla="*/ 626745 w 2810446"/>
              <a:gd name="connsiteY31485" fmla="*/ 84773 h 1405699"/>
              <a:gd name="connsiteX31486" fmla="*/ 629888 w 2810446"/>
              <a:gd name="connsiteY31486" fmla="*/ 81629 h 1405699"/>
              <a:gd name="connsiteX31487" fmla="*/ 626745 w 2810446"/>
              <a:gd name="connsiteY31487" fmla="*/ 78486 h 1405699"/>
              <a:gd name="connsiteX31488" fmla="*/ 623602 w 2810446"/>
              <a:gd name="connsiteY31488" fmla="*/ 81629 h 1405699"/>
              <a:gd name="connsiteX31489" fmla="*/ 626745 w 2810446"/>
              <a:gd name="connsiteY31489" fmla="*/ 84773 h 1405699"/>
              <a:gd name="connsiteX31490" fmla="*/ 635127 w 2810446"/>
              <a:gd name="connsiteY31490" fmla="*/ 74486 h 1405699"/>
              <a:gd name="connsiteX31491" fmla="*/ 638270 w 2810446"/>
              <a:gd name="connsiteY31491" fmla="*/ 71342 h 1405699"/>
              <a:gd name="connsiteX31492" fmla="*/ 635127 w 2810446"/>
              <a:gd name="connsiteY31492" fmla="*/ 68199 h 1405699"/>
              <a:gd name="connsiteX31493" fmla="*/ 631984 w 2810446"/>
              <a:gd name="connsiteY31493" fmla="*/ 71342 h 1405699"/>
              <a:gd name="connsiteX31494" fmla="*/ 635127 w 2810446"/>
              <a:gd name="connsiteY31494" fmla="*/ 74486 h 1405699"/>
              <a:gd name="connsiteX31495" fmla="*/ 643509 w 2810446"/>
              <a:gd name="connsiteY31495" fmla="*/ 64294 h 1405699"/>
              <a:gd name="connsiteX31496" fmla="*/ 646652 w 2810446"/>
              <a:gd name="connsiteY31496" fmla="*/ 61151 h 1405699"/>
              <a:gd name="connsiteX31497" fmla="*/ 643509 w 2810446"/>
              <a:gd name="connsiteY31497" fmla="*/ 58007 h 1405699"/>
              <a:gd name="connsiteX31498" fmla="*/ 640366 w 2810446"/>
              <a:gd name="connsiteY31498" fmla="*/ 61151 h 1405699"/>
              <a:gd name="connsiteX31499" fmla="*/ 643509 w 2810446"/>
              <a:gd name="connsiteY31499" fmla="*/ 64294 h 1405699"/>
              <a:gd name="connsiteX31500" fmla="*/ 652082 w 2810446"/>
              <a:gd name="connsiteY31500" fmla="*/ 54197 h 1405699"/>
              <a:gd name="connsiteX31501" fmla="*/ 655225 w 2810446"/>
              <a:gd name="connsiteY31501" fmla="*/ 51054 h 1405699"/>
              <a:gd name="connsiteX31502" fmla="*/ 652082 w 2810446"/>
              <a:gd name="connsiteY31502" fmla="*/ 47911 h 1405699"/>
              <a:gd name="connsiteX31503" fmla="*/ 648938 w 2810446"/>
              <a:gd name="connsiteY31503" fmla="*/ 51054 h 1405699"/>
              <a:gd name="connsiteX31504" fmla="*/ 652082 w 2810446"/>
              <a:gd name="connsiteY31504" fmla="*/ 54197 h 1405699"/>
              <a:gd name="connsiteX31505" fmla="*/ 660845 w 2810446"/>
              <a:gd name="connsiteY31505" fmla="*/ 44291 h 1405699"/>
              <a:gd name="connsiteX31506" fmla="*/ 663988 w 2810446"/>
              <a:gd name="connsiteY31506" fmla="*/ 41148 h 1405699"/>
              <a:gd name="connsiteX31507" fmla="*/ 660845 w 2810446"/>
              <a:gd name="connsiteY31507" fmla="*/ 38005 h 1405699"/>
              <a:gd name="connsiteX31508" fmla="*/ 657701 w 2810446"/>
              <a:gd name="connsiteY31508" fmla="*/ 41148 h 1405699"/>
              <a:gd name="connsiteX31509" fmla="*/ 660845 w 2810446"/>
              <a:gd name="connsiteY31509" fmla="*/ 44291 h 1405699"/>
              <a:gd name="connsiteX31510" fmla="*/ 2269236 w 2810446"/>
              <a:gd name="connsiteY31510" fmla="*/ 193358 h 1405699"/>
              <a:gd name="connsiteX31511" fmla="*/ 2272379 w 2810446"/>
              <a:gd name="connsiteY31511" fmla="*/ 190214 h 1405699"/>
              <a:gd name="connsiteX31512" fmla="*/ 2269236 w 2810446"/>
              <a:gd name="connsiteY31512" fmla="*/ 187071 h 1405699"/>
              <a:gd name="connsiteX31513" fmla="*/ 2266093 w 2810446"/>
              <a:gd name="connsiteY31513" fmla="*/ 190214 h 1405699"/>
              <a:gd name="connsiteX31514" fmla="*/ 2269236 w 2810446"/>
              <a:gd name="connsiteY31514" fmla="*/ 193358 h 1405699"/>
              <a:gd name="connsiteX31515" fmla="*/ 2275999 w 2810446"/>
              <a:gd name="connsiteY31515" fmla="*/ 204692 h 1405699"/>
              <a:gd name="connsiteX31516" fmla="*/ 2279142 w 2810446"/>
              <a:gd name="connsiteY31516" fmla="*/ 201549 h 1405699"/>
              <a:gd name="connsiteX31517" fmla="*/ 2275999 w 2810446"/>
              <a:gd name="connsiteY31517" fmla="*/ 198406 h 1405699"/>
              <a:gd name="connsiteX31518" fmla="*/ 2272856 w 2810446"/>
              <a:gd name="connsiteY31518" fmla="*/ 201549 h 1405699"/>
              <a:gd name="connsiteX31519" fmla="*/ 2275999 w 2810446"/>
              <a:gd name="connsiteY31519" fmla="*/ 204692 h 1405699"/>
              <a:gd name="connsiteX31520" fmla="*/ 2282571 w 2810446"/>
              <a:gd name="connsiteY31520" fmla="*/ 216122 h 1405699"/>
              <a:gd name="connsiteX31521" fmla="*/ 2285714 w 2810446"/>
              <a:gd name="connsiteY31521" fmla="*/ 212979 h 1405699"/>
              <a:gd name="connsiteX31522" fmla="*/ 2282571 w 2810446"/>
              <a:gd name="connsiteY31522" fmla="*/ 209836 h 1405699"/>
              <a:gd name="connsiteX31523" fmla="*/ 2279428 w 2810446"/>
              <a:gd name="connsiteY31523" fmla="*/ 212979 h 1405699"/>
              <a:gd name="connsiteX31524" fmla="*/ 2282571 w 2810446"/>
              <a:gd name="connsiteY31524" fmla="*/ 216122 h 1405699"/>
              <a:gd name="connsiteX31525" fmla="*/ 2288953 w 2810446"/>
              <a:gd name="connsiteY31525" fmla="*/ 227743 h 1405699"/>
              <a:gd name="connsiteX31526" fmla="*/ 2292096 w 2810446"/>
              <a:gd name="connsiteY31526" fmla="*/ 224600 h 1405699"/>
              <a:gd name="connsiteX31527" fmla="*/ 2288953 w 2810446"/>
              <a:gd name="connsiteY31527" fmla="*/ 221456 h 1405699"/>
              <a:gd name="connsiteX31528" fmla="*/ 2285810 w 2810446"/>
              <a:gd name="connsiteY31528" fmla="*/ 224600 h 1405699"/>
              <a:gd name="connsiteX31529" fmla="*/ 2288953 w 2810446"/>
              <a:gd name="connsiteY31529" fmla="*/ 227743 h 1405699"/>
              <a:gd name="connsiteX31530" fmla="*/ 2295239 w 2810446"/>
              <a:gd name="connsiteY31530" fmla="*/ 239363 h 1405699"/>
              <a:gd name="connsiteX31531" fmla="*/ 2298383 w 2810446"/>
              <a:gd name="connsiteY31531" fmla="*/ 236220 h 1405699"/>
              <a:gd name="connsiteX31532" fmla="*/ 2295239 w 2810446"/>
              <a:gd name="connsiteY31532" fmla="*/ 233077 h 1405699"/>
              <a:gd name="connsiteX31533" fmla="*/ 2292096 w 2810446"/>
              <a:gd name="connsiteY31533" fmla="*/ 236220 h 1405699"/>
              <a:gd name="connsiteX31534" fmla="*/ 2295239 w 2810446"/>
              <a:gd name="connsiteY31534" fmla="*/ 239363 h 1405699"/>
              <a:gd name="connsiteX31535" fmla="*/ 2301431 w 2810446"/>
              <a:gd name="connsiteY31535" fmla="*/ 251079 h 1405699"/>
              <a:gd name="connsiteX31536" fmla="*/ 2304574 w 2810446"/>
              <a:gd name="connsiteY31536" fmla="*/ 247936 h 1405699"/>
              <a:gd name="connsiteX31537" fmla="*/ 2301431 w 2810446"/>
              <a:gd name="connsiteY31537" fmla="*/ 244793 h 1405699"/>
              <a:gd name="connsiteX31538" fmla="*/ 2298287 w 2810446"/>
              <a:gd name="connsiteY31538" fmla="*/ 247936 h 1405699"/>
              <a:gd name="connsiteX31539" fmla="*/ 2301431 w 2810446"/>
              <a:gd name="connsiteY31539" fmla="*/ 251079 h 1405699"/>
              <a:gd name="connsiteX31540" fmla="*/ 2307336 w 2810446"/>
              <a:gd name="connsiteY31540" fmla="*/ 262890 h 1405699"/>
              <a:gd name="connsiteX31541" fmla="*/ 2310479 w 2810446"/>
              <a:gd name="connsiteY31541" fmla="*/ 259747 h 1405699"/>
              <a:gd name="connsiteX31542" fmla="*/ 2307336 w 2810446"/>
              <a:gd name="connsiteY31542" fmla="*/ 256604 h 1405699"/>
              <a:gd name="connsiteX31543" fmla="*/ 2304193 w 2810446"/>
              <a:gd name="connsiteY31543" fmla="*/ 259747 h 1405699"/>
              <a:gd name="connsiteX31544" fmla="*/ 2307336 w 2810446"/>
              <a:gd name="connsiteY31544" fmla="*/ 262890 h 1405699"/>
              <a:gd name="connsiteX31545" fmla="*/ 2313242 w 2810446"/>
              <a:gd name="connsiteY31545" fmla="*/ 274796 h 1405699"/>
              <a:gd name="connsiteX31546" fmla="*/ 2316385 w 2810446"/>
              <a:gd name="connsiteY31546" fmla="*/ 271653 h 1405699"/>
              <a:gd name="connsiteX31547" fmla="*/ 2313242 w 2810446"/>
              <a:gd name="connsiteY31547" fmla="*/ 268510 h 1405699"/>
              <a:gd name="connsiteX31548" fmla="*/ 2310098 w 2810446"/>
              <a:gd name="connsiteY31548" fmla="*/ 271653 h 1405699"/>
              <a:gd name="connsiteX31549" fmla="*/ 2313242 w 2810446"/>
              <a:gd name="connsiteY31549" fmla="*/ 274796 h 1405699"/>
              <a:gd name="connsiteX31550" fmla="*/ 2318861 w 2810446"/>
              <a:gd name="connsiteY31550" fmla="*/ 286703 h 1405699"/>
              <a:gd name="connsiteX31551" fmla="*/ 2322005 w 2810446"/>
              <a:gd name="connsiteY31551" fmla="*/ 283559 h 1405699"/>
              <a:gd name="connsiteX31552" fmla="*/ 2318861 w 2810446"/>
              <a:gd name="connsiteY31552" fmla="*/ 280416 h 1405699"/>
              <a:gd name="connsiteX31553" fmla="*/ 2315718 w 2810446"/>
              <a:gd name="connsiteY31553" fmla="*/ 283559 h 1405699"/>
              <a:gd name="connsiteX31554" fmla="*/ 2318861 w 2810446"/>
              <a:gd name="connsiteY31554" fmla="*/ 286703 h 1405699"/>
              <a:gd name="connsiteX31555" fmla="*/ 2324386 w 2810446"/>
              <a:gd name="connsiteY31555" fmla="*/ 298799 h 1405699"/>
              <a:gd name="connsiteX31556" fmla="*/ 2327529 w 2810446"/>
              <a:gd name="connsiteY31556" fmla="*/ 295656 h 1405699"/>
              <a:gd name="connsiteX31557" fmla="*/ 2324386 w 2810446"/>
              <a:gd name="connsiteY31557" fmla="*/ 292513 h 1405699"/>
              <a:gd name="connsiteX31558" fmla="*/ 2321243 w 2810446"/>
              <a:gd name="connsiteY31558" fmla="*/ 295656 h 1405699"/>
              <a:gd name="connsiteX31559" fmla="*/ 2324386 w 2810446"/>
              <a:gd name="connsiteY31559" fmla="*/ 298799 h 1405699"/>
              <a:gd name="connsiteX31560" fmla="*/ 2329720 w 2810446"/>
              <a:gd name="connsiteY31560" fmla="*/ 310896 h 1405699"/>
              <a:gd name="connsiteX31561" fmla="*/ 2332863 w 2810446"/>
              <a:gd name="connsiteY31561" fmla="*/ 307753 h 1405699"/>
              <a:gd name="connsiteX31562" fmla="*/ 2329720 w 2810446"/>
              <a:gd name="connsiteY31562" fmla="*/ 304610 h 1405699"/>
              <a:gd name="connsiteX31563" fmla="*/ 2326577 w 2810446"/>
              <a:gd name="connsiteY31563" fmla="*/ 307753 h 1405699"/>
              <a:gd name="connsiteX31564" fmla="*/ 2329720 w 2810446"/>
              <a:gd name="connsiteY31564" fmla="*/ 310896 h 1405699"/>
              <a:gd name="connsiteX31565" fmla="*/ 2334863 w 2810446"/>
              <a:gd name="connsiteY31565" fmla="*/ 322993 h 1405699"/>
              <a:gd name="connsiteX31566" fmla="*/ 2338007 w 2810446"/>
              <a:gd name="connsiteY31566" fmla="*/ 319850 h 1405699"/>
              <a:gd name="connsiteX31567" fmla="*/ 2334863 w 2810446"/>
              <a:gd name="connsiteY31567" fmla="*/ 316706 h 1405699"/>
              <a:gd name="connsiteX31568" fmla="*/ 2331720 w 2810446"/>
              <a:gd name="connsiteY31568" fmla="*/ 319850 h 1405699"/>
              <a:gd name="connsiteX31569" fmla="*/ 2334863 w 2810446"/>
              <a:gd name="connsiteY31569" fmla="*/ 322993 h 1405699"/>
              <a:gd name="connsiteX31570" fmla="*/ 2339912 w 2810446"/>
              <a:gd name="connsiteY31570" fmla="*/ 335280 h 1405699"/>
              <a:gd name="connsiteX31571" fmla="*/ 2343055 w 2810446"/>
              <a:gd name="connsiteY31571" fmla="*/ 332137 h 1405699"/>
              <a:gd name="connsiteX31572" fmla="*/ 2339912 w 2810446"/>
              <a:gd name="connsiteY31572" fmla="*/ 328994 h 1405699"/>
              <a:gd name="connsiteX31573" fmla="*/ 2336768 w 2810446"/>
              <a:gd name="connsiteY31573" fmla="*/ 332137 h 1405699"/>
              <a:gd name="connsiteX31574" fmla="*/ 2339912 w 2810446"/>
              <a:gd name="connsiteY31574" fmla="*/ 335280 h 1405699"/>
              <a:gd name="connsiteX31575" fmla="*/ 2344769 w 2810446"/>
              <a:gd name="connsiteY31575" fmla="*/ 347567 h 1405699"/>
              <a:gd name="connsiteX31576" fmla="*/ 2347913 w 2810446"/>
              <a:gd name="connsiteY31576" fmla="*/ 344424 h 1405699"/>
              <a:gd name="connsiteX31577" fmla="*/ 2344769 w 2810446"/>
              <a:gd name="connsiteY31577" fmla="*/ 341281 h 1405699"/>
              <a:gd name="connsiteX31578" fmla="*/ 2341626 w 2810446"/>
              <a:gd name="connsiteY31578" fmla="*/ 344424 h 1405699"/>
              <a:gd name="connsiteX31579" fmla="*/ 2344769 w 2810446"/>
              <a:gd name="connsiteY31579" fmla="*/ 347567 h 1405699"/>
              <a:gd name="connsiteX31580" fmla="*/ 2349437 w 2810446"/>
              <a:gd name="connsiteY31580" fmla="*/ 359950 h 1405699"/>
              <a:gd name="connsiteX31581" fmla="*/ 2352580 w 2810446"/>
              <a:gd name="connsiteY31581" fmla="*/ 356807 h 1405699"/>
              <a:gd name="connsiteX31582" fmla="*/ 2349437 w 2810446"/>
              <a:gd name="connsiteY31582" fmla="*/ 353663 h 1405699"/>
              <a:gd name="connsiteX31583" fmla="*/ 2346293 w 2810446"/>
              <a:gd name="connsiteY31583" fmla="*/ 356807 h 1405699"/>
              <a:gd name="connsiteX31584" fmla="*/ 2349437 w 2810446"/>
              <a:gd name="connsiteY31584" fmla="*/ 359950 h 1405699"/>
              <a:gd name="connsiteX31585" fmla="*/ 2354009 w 2810446"/>
              <a:gd name="connsiteY31585" fmla="*/ 372332 h 1405699"/>
              <a:gd name="connsiteX31586" fmla="*/ 2357152 w 2810446"/>
              <a:gd name="connsiteY31586" fmla="*/ 369189 h 1405699"/>
              <a:gd name="connsiteX31587" fmla="*/ 2354009 w 2810446"/>
              <a:gd name="connsiteY31587" fmla="*/ 366046 h 1405699"/>
              <a:gd name="connsiteX31588" fmla="*/ 2350865 w 2810446"/>
              <a:gd name="connsiteY31588" fmla="*/ 369189 h 1405699"/>
              <a:gd name="connsiteX31589" fmla="*/ 2354009 w 2810446"/>
              <a:gd name="connsiteY31589" fmla="*/ 372332 h 1405699"/>
              <a:gd name="connsiteX31590" fmla="*/ 2358390 w 2810446"/>
              <a:gd name="connsiteY31590" fmla="*/ 384810 h 1405699"/>
              <a:gd name="connsiteX31591" fmla="*/ 2361533 w 2810446"/>
              <a:gd name="connsiteY31591" fmla="*/ 381667 h 1405699"/>
              <a:gd name="connsiteX31592" fmla="*/ 2358390 w 2810446"/>
              <a:gd name="connsiteY31592" fmla="*/ 378524 h 1405699"/>
              <a:gd name="connsiteX31593" fmla="*/ 2355247 w 2810446"/>
              <a:gd name="connsiteY31593" fmla="*/ 381667 h 1405699"/>
              <a:gd name="connsiteX31594" fmla="*/ 2358390 w 2810446"/>
              <a:gd name="connsiteY31594" fmla="*/ 384810 h 1405699"/>
              <a:gd name="connsiteX31595" fmla="*/ 2362581 w 2810446"/>
              <a:gd name="connsiteY31595" fmla="*/ 397383 h 1405699"/>
              <a:gd name="connsiteX31596" fmla="*/ 2365724 w 2810446"/>
              <a:gd name="connsiteY31596" fmla="*/ 394240 h 1405699"/>
              <a:gd name="connsiteX31597" fmla="*/ 2362581 w 2810446"/>
              <a:gd name="connsiteY31597" fmla="*/ 391097 h 1405699"/>
              <a:gd name="connsiteX31598" fmla="*/ 2359438 w 2810446"/>
              <a:gd name="connsiteY31598" fmla="*/ 394240 h 1405699"/>
              <a:gd name="connsiteX31599" fmla="*/ 2362581 w 2810446"/>
              <a:gd name="connsiteY31599" fmla="*/ 397383 h 1405699"/>
              <a:gd name="connsiteX31600" fmla="*/ 2366582 w 2810446"/>
              <a:gd name="connsiteY31600" fmla="*/ 409956 h 1405699"/>
              <a:gd name="connsiteX31601" fmla="*/ 2369725 w 2810446"/>
              <a:gd name="connsiteY31601" fmla="*/ 406813 h 1405699"/>
              <a:gd name="connsiteX31602" fmla="*/ 2366582 w 2810446"/>
              <a:gd name="connsiteY31602" fmla="*/ 403670 h 1405699"/>
              <a:gd name="connsiteX31603" fmla="*/ 2363438 w 2810446"/>
              <a:gd name="connsiteY31603" fmla="*/ 406813 h 1405699"/>
              <a:gd name="connsiteX31604" fmla="*/ 2366582 w 2810446"/>
              <a:gd name="connsiteY31604" fmla="*/ 409956 h 1405699"/>
              <a:gd name="connsiteX31605" fmla="*/ 2370487 w 2810446"/>
              <a:gd name="connsiteY31605" fmla="*/ 422624 h 1405699"/>
              <a:gd name="connsiteX31606" fmla="*/ 2373630 w 2810446"/>
              <a:gd name="connsiteY31606" fmla="*/ 419481 h 1405699"/>
              <a:gd name="connsiteX31607" fmla="*/ 2370487 w 2810446"/>
              <a:gd name="connsiteY31607" fmla="*/ 416338 h 1405699"/>
              <a:gd name="connsiteX31608" fmla="*/ 2367344 w 2810446"/>
              <a:gd name="connsiteY31608" fmla="*/ 419481 h 1405699"/>
              <a:gd name="connsiteX31609" fmla="*/ 2370487 w 2810446"/>
              <a:gd name="connsiteY31609" fmla="*/ 422624 h 1405699"/>
              <a:gd name="connsiteX31610" fmla="*/ 2374202 w 2810446"/>
              <a:gd name="connsiteY31610" fmla="*/ 435293 h 1405699"/>
              <a:gd name="connsiteX31611" fmla="*/ 2377345 w 2810446"/>
              <a:gd name="connsiteY31611" fmla="*/ 432149 h 1405699"/>
              <a:gd name="connsiteX31612" fmla="*/ 2374202 w 2810446"/>
              <a:gd name="connsiteY31612" fmla="*/ 429006 h 1405699"/>
              <a:gd name="connsiteX31613" fmla="*/ 2371058 w 2810446"/>
              <a:gd name="connsiteY31613" fmla="*/ 432149 h 1405699"/>
              <a:gd name="connsiteX31614" fmla="*/ 2374202 w 2810446"/>
              <a:gd name="connsiteY31614" fmla="*/ 435293 h 1405699"/>
              <a:gd name="connsiteX31615" fmla="*/ 2377726 w 2810446"/>
              <a:gd name="connsiteY31615" fmla="*/ 448056 h 1405699"/>
              <a:gd name="connsiteX31616" fmla="*/ 2380869 w 2810446"/>
              <a:gd name="connsiteY31616" fmla="*/ 444913 h 1405699"/>
              <a:gd name="connsiteX31617" fmla="*/ 2377726 w 2810446"/>
              <a:gd name="connsiteY31617" fmla="*/ 441770 h 1405699"/>
              <a:gd name="connsiteX31618" fmla="*/ 2374583 w 2810446"/>
              <a:gd name="connsiteY31618" fmla="*/ 444913 h 1405699"/>
              <a:gd name="connsiteX31619" fmla="*/ 2377726 w 2810446"/>
              <a:gd name="connsiteY31619" fmla="*/ 448056 h 1405699"/>
              <a:gd name="connsiteX31620" fmla="*/ 2381060 w 2810446"/>
              <a:gd name="connsiteY31620" fmla="*/ 460915 h 1405699"/>
              <a:gd name="connsiteX31621" fmla="*/ 2384203 w 2810446"/>
              <a:gd name="connsiteY31621" fmla="*/ 457772 h 1405699"/>
              <a:gd name="connsiteX31622" fmla="*/ 2381060 w 2810446"/>
              <a:gd name="connsiteY31622" fmla="*/ 454628 h 1405699"/>
              <a:gd name="connsiteX31623" fmla="*/ 2377916 w 2810446"/>
              <a:gd name="connsiteY31623" fmla="*/ 457772 h 1405699"/>
              <a:gd name="connsiteX31624" fmla="*/ 2381060 w 2810446"/>
              <a:gd name="connsiteY31624" fmla="*/ 460915 h 1405699"/>
              <a:gd name="connsiteX31625" fmla="*/ 2384298 w 2810446"/>
              <a:gd name="connsiteY31625" fmla="*/ 473678 h 1405699"/>
              <a:gd name="connsiteX31626" fmla="*/ 2387441 w 2810446"/>
              <a:gd name="connsiteY31626" fmla="*/ 470535 h 1405699"/>
              <a:gd name="connsiteX31627" fmla="*/ 2384298 w 2810446"/>
              <a:gd name="connsiteY31627" fmla="*/ 467392 h 1405699"/>
              <a:gd name="connsiteX31628" fmla="*/ 2381155 w 2810446"/>
              <a:gd name="connsiteY31628" fmla="*/ 470535 h 1405699"/>
              <a:gd name="connsiteX31629" fmla="*/ 2384298 w 2810446"/>
              <a:gd name="connsiteY31629" fmla="*/ 473678 h 1405699"/>
              <a:gd name="connsiteX31630" fmla="*/ 2387346 w 2810446"/>
              <a:gd name="connsiteY31630" fmla="*/ 486632 h 1405699"/>
              <a:gd name="connsiteX31631" fmla="*/ 2390489 w 2810446"/>
              <a:gd name="connsiteY31631" fmla="*/ 483489 h 1405699"/>
              <a:gd name="connsiteX31632" fmla="*/ 2387346 w 2810446"/>
              <a:gd name="connsiteY31632" fmla="*/ 480346 h 1405699"/>
              <a:gd name="connsiteX31633" fmla="*/ 2384203 w 2810446"/>
              <a:gd name="connsiteY31633" fmla="*/ 483489 h 1405699"/>
              <a:gd name="connsiteX31634" fmla="*/ 2387346 w 2810446"/>
              <a:gd name="connsiteY31634" fmla="*/ 486632 h 1405699"/>
              <a:gd name="connsiteX31635" fmla="*/ 2390204 w 2810446"/>
              <a:gd name="connsiteY31635" fmla="*/ 499491 h 1405699"/>
              <a:gd name="connsiteX31636" fmla="*/ 2393347 w 2810446"/>
              <a:gd name="connsiteY31636" fmla="*/ 496348 h 1405699"/>
              <a:gd name="connsiteX31637" fmla="*/ 2390204 w 2810446"/>
              <a:gd name="connsiteY31637" fmla="*/ 493205 h 1405699"/>
              <a:gd name="connsiteX31638" fmla="*/ 2387060 w 2810446"/>
              <a:gd name="connsiteY31638" fmla="*/ 496348 h 1405699"/>
              <a:gd name="connsiteX31639" fmla="*/ 2390204 w 2810446"/>
              <a:gd name="connsiteY31639" fmla="*/ 499491 h 1405699"/>
              <a:gd name="connsiteX31640" fmla="*/ 2392871 w 2810446"/>
              <a:gd name="connsiteY31640" fmla="*/ 512445 h 1405699"/>
              <a:gd name="connsiteX31641" fmla="*/ 2396014 w 2810446"/>
              <a:gd name="connsiteY31641" fmla="*/ 509302 h 1405699"/>
              <a:gd name="connsiteX31642" fmla="*/ 2392871 w 2810446"/>
              <a:gd name="connsiteY31642" fmla="*/ 506159 h 1405699"/>
              <a:gd name="connsiteX31643" fmla="*/ 2389727 w 2810446"/>
              <a:gd name="connsiteY31643" fmla="*/ 509302 h 1405699"/>
              <a:gd name="connsiteX31644" fmla="*/ 2392871 w 2810446"/>
              <a:gd name="connsiteY31644" fmla="*/ 512445 h 1405699"/>
              <a:gd name="connsiteX31645" fmla="*/ 2395347 w 2810446"/>
              <a:gd name="connsiteY31645" fmla="*/ 525399 h 1405699"/>
              <a:gd name="connsiteX31646" fmla="*/ 2398490 w 2810446"/>
              <a:gd name="connsiteY31646" fmla="*/ 522256 h 1405699"/>
              <a:gd name="connsiteX31647" fmla="*/ 2395347 w 2810446"/>
              <a:gd name="connsiteY31647" fmla="*/ 519113 h 1405699"/>
              <a:gd name="connsiteX31648" fmla="*/ 2392204 w 2810446"/>
              <a:gd name="connsiteY31648" fmla="*/ 522256 h 1405699"/>
              <a:gd name="connsiteX31649" fmla="*/ 2395347 w 2810446"/>
              <a:gd name="connsiteY31649" fmla="*/ 525399 h 1405699"/>
              <a:gd name="connsiteX31650" fmla="*/ 2401919 w 2810446"/>
              <a:gd name="connsiteY31650" fmla="*/ 564547 h 1405699"/>
              <a:gd name="connsiteX31651" fmla="*/ 2405063 w 2810446"/>
              <a:gd name="connsiteY31651" fmla="*/ 561404 h 1405699"/>
              <a:gd name="connsiteX31652" fmla="*/ 2401919 w 2810446"/>
              <a:gd name="connsiteY31652" fmla="*/ 558260 h 1405699"/>
              <a:gd name="connsiteX31653" fmla="*/ 2398776 w 2810446"/>
              <a:gd name="connsiteY31653" fmla="*/ 561404 h 1405699"/>
              <a:gd name="connsiteX31654" fmla="*/ 2401919 w 2810446"/>
              <a:gd name="connsiteY31654" fmla="*/ 564547 h 1405699"/>
              <a:gd name="connsiteX31655" fmla="*/ 2403729 w 2810446"/>
              <a:gd name="connsiteY31655" fmla="*/ 577691 h 1405699"/>
              <a:gd name="connsiteX31656" fmla="*/ 2406872 w 2810446"/>
              <a:gd name="connsiteY31656" fmla="*/ 574548 h 1405699"/>
              <a:gd name="connsiteX31657" fmla="*/ 2403729 w 2810446"/>
              <a:gd name="connsiteY31657" fmla="*/ 571405 h 1405699"/>
              <a:gd name="connsiteX31658" fmla="*/ 2400586 w 2810446"/>
              <a:gd name="connsiteY31658" fmla="*/ 574548 h 1405699"/>
              <a:gd name="connsiteX31659" fmla="*/ 2403729 w 2810446"/>
              <a:gd name="connsiteY31659" fmla="*/ 577691 h 1405699"/>
              <a:gd name="connsiteX31660" fmla="*/ 2405348 w 2810446"/>
              <a:gd name="connsiteY31660" fmla="*/ 590836 h 1405699"/>
              <a:gd name="connsiteX31661" fmla="*/ 2408492 w 2810446"/>
              <a:gd name="connsiteY31661" fmla="*/ 587693 h 1405699"/>
              <a:gd name="connsiteX31662" fmla="*/ 2405348 w 2810446"/>
              <a:gd name="connsiteY31662" fmla="*/ 584549 h 1405699"/>
              <a:gd name="connsiteX31663" fmla="*/ 2402205 w 2810446"/>
              <a:gd name="connsiteY31663" fmla="*/ 587693 h 1405699"/>
              <a:gd name="connsiteX31664" fmla="*/ 2405348 w 2810446"/>
              <a:gd name="connsiteY31664" fmla="*/ 590836 h 1405699"/>
              <a:gd name="connsiteX31665" fmla="*/ 2406872 w 2810446"/>
              <a:gd name="connsiteY31665" fmla="*/ 603980 h 1405699"/>
              <a:gd name="connsiteX31666" fmla="*/ 2410016 w 2810446"/>
              <a:gd name="connsiteY31666" fmla="*/ 600837 h 1405699"/>
              <a:gd name="connsiteX31667" fmla="*/ 2406872 w 2810446"/>
              <a:gd name="connsiteY31667" fmla="*/ 597694 h 1405699"/>
              <a:gd name="connsiteX31668" fmla="*/ 2403729 w 2810446"/>
              <a:gd name="connsiteY31668" fmla="*/ 600837 h 1405699"/>
              <a:gd name="connsiteX31669" fmla="*/ 2406872 w 2810446"/>
              <a:gd name="connsiteY31669" fmla="*/ 603980 h 1405699"/>
              <a:gd name="connsiteX31670" fmla="*/ 2408206 w 2810446"/>
              <a:gd name="connsiteY31670" fmla="*/ 617125 h 1405699"/>
              <a:gd name="connsiteX31671" fmla="*/ 2411349 w 2810446"/>
              <a:gd name="connsiteY31671" fmla="*/ 613982 h 1405699"/>
              <a:gd name="connsiteX31672" fmla="*/ 2408206 w 2810446"/>
              <a:gd name="connsiteY31672" fmla="*/ 610838 h 1405699"/>
              <a:gd name="connsiteX31673" fmla="*/ 2405063 w 2810446"/>
              <a:gd name="connsiteY31673" fmla="*/ 613982 h 1405699"/>
              <a:gd name="connsiteX31674" fmla="*/ 2408206 w 2810446"/>
              <a:gd name="connsiteY31674" fmla="*/ 617125 h 1405699"/>
              <a:gd name="connsiteX31675" fmla="*/ 2402396 w 2810446"/>
              <a:gd name="connsiteY31675" fmla="*/ 932688 h 1405699"/>
              <a:gd name="connsiteX31676" fmla="*/ 2405539 w 2810446"/>
              <a:gd name="connsiteY31676" fmla="*/ 929545 h 1405699"/>
              <a:gd name="connsiteX31677" fmla="*/ 2402396 w 2810446"/>
              <a:gd name="connsiteY31677" fmla="*/ 926402 h 1405699"/>
              <a:gd name="connsiteX31678" fmla="*/ 2399252 w 2810446"/>
              <a:gd name="connsiteY31678" fmla="*/ 929545 h 1405699"/>
              <a:gd name="connsiteX31679" fmla="*/ 2402396 w 2810446"/>
              <a:gd name="connsiteY31679" fmla="*/ 932688 h 1405699"/>
              <a:gd name="connsiteX31680" fmla="*/ 2399443 w 2810446"/>
              <a:gd name="connsiteY31680" fmla="*/ 945547 h 1405699"/>
              <a:gd name="connsiteX31681" fmla="*/ 2402586 w 2810446"/>
              <a:gd name="connsiteY31681" fmla="*/ 942404 h 1405699"/>
              <a:gd name="connsiteX31682" fmla="*/ 2399443 w 2810446"/>
              <a:gd name="connsiteY31682" fmla="*/ 939260 h 1405699"/>
              <a:gd name="connsiteX31683" fmla="*/ 2396300 w 2810446"/>
              <a:gd name="connsiteY31683" fmla="*/ 942404 h 1405699"/>
              <a:gd name="connsiteX31684" fmla="*/ 2399443 w 2810446"/>
              <a:gd name="connsiteY31684" fmla="*/ 945547 h 1405699"/>
              <a:gd name="connsiteX31685" fmla="*/ 2396300 w 2810446"/>
              <a:gd name="connsiteY31685" fmla="*/ 958406 h 1405699"/>
              <a:gd name="connsiteX31686" fmla="*/ 2399443 w 2810446"/>
              <a:gd name="connsiteY31686" fmla="*/ 955262 h 1405699"/>
              <a:gd name="connsiteX31687" fmla="*/ 2396300 w 2810446"/>
              <a:gd name="connsiteY31687" fmla="*/ 952119 h 1405699"/>
              <a:gd name="connsiteX31688" fmla="*/ 2393156 w 2810446"/>
              <a:gd name="connsiteY31688" fmla="*/ 955262 h 1405699"/>
              <a:gd name="connsiteX31689" fmla="*/ 2396300 w 2810446"/>
              <a:gd name="connsiteY31689" fmla="*/ 958406 h 1405699"/>
              <a:gd name="connsiteX31690" fmla="*/ 2392966 w 2810446"/>
              <a:gd name="connsiteY31690" fmla="*/ 971169 h 1405699"/>
              <a:gd name="connsiteX31691" fmla="*/ 2396109 w 2810446"/>
              <a:gd name="connsiteY31691" fmla="*/ 968026 h 1405699"/>
              <a:gd name="connsiteX31692" fmla="*/ 2392966 w 2810446"/>
              <a:gd name="connsiteY31692" fmla="*/ 964883 h 1405699"/>
              <a:gd name="connsiteX31693" fmla="*/ 2389823 w 2810446"/>
              <a:gd name="connsiteY31693" fmla="*/ 968026 h 1405699"/>
              <a:gd name="connsiteX31694" fmla="*/ 2392966 w 2810446"/>
              <a:gd name="connsiteY31694" fmla="*/ 971169 h 1405699"/>
              <a:gd name="connsiteX31695" fmla="*/ 2385822 w 2810446"/>
              <a:gd name="connsiteY31695" fmla="*/ 996696 h 1405699"/>
              <a:gd name="connsiteX31696" fmla="*/ 2388965 w 2810446"/>
              <a:gd name="connsiteY31696" fmla="*/ 993553 h 1405699"/>
              <a:gd name="connsiteX31697" fmla="*/ 2385822 w 2810446"/>
              <a:gd name="connsiteY31697" fmla="*/ 990410 h 1405699"/>
              <a:gd name="connsiteX31698" fmla="*/ 2382679 w 2810446"/>
              <a:gd name="connsiteY31698" fmla="*/ 993553 h 1405699"/>
              <a:gd name="connsiteX31699" fmla="*/ 2385822 w 2810446"/>
              <a:gd name="connsiteY31699" fmla="*/ 996696 h 1405699"/>
              <a:gd name="connsiteX31700" fmla="*/ 2382012 w 2810446"/>
              <a:gd name="connsiteY31700" fmla="*/ 1009364 h 1405699"/>
              <a:gd name="connsiteX31701" fmla="*/ 2385155 w 2810446"/>
              <a:gd name="connsiteY31701" fmla="*/ 1006221 h 1405699"/>
              <a:gd name="connsiteX31702" fmla="*/ 2382012 w 2810446"/>
              <a:gd name="connsiteY31702" fmla="*/ 1003078 h 1405699"/>
              <a:gd name="connsiteX31703" fmla="*/ 2378869 w 2810446"/>
              <a:gd name="connsiteY31703" fmla="*/ 1006221 h 1405699"/>
              <a:gd name="connsiteX31704" fmla="*/ 2382012 w 2810446"/>
              <a:gd name="connsiteY31704" fmla="*/ 1009364 h 1405699"/>
              <a:gd name="connsiteX31705" fmla="*/ 2378012 w 2810446"/>
              <a:gd name="connsiteY31705" fmla="*/ 1021937 h 1405699"/>
              <a:gd name="connsiteX31706" fmla="*/ 2381155 w 2810446"/>
              <a:gd name="connsiteY31706" fmla="*/ 1018794 h 1405699"/>
              <a:gd name="connsiteX31707" fmla="*/ 2378012 w 2810446"/>
              <a:gd name="connsiteY31707" fmla="*/ 1015651 h 1405699"/>
              <a:gd name="connsiteX31708" fmla="*/ 2374868 w 2810446"/>
              <a:gd name="connsiteY31708" fmla="*/ 1018794 h 1405699"/>
              <a:gd name="connsiteX31709" fmla="*/ 2378012 w 2810446"/>
              <a:gd name="connsiteY31709" fmla="*/ 1021937 h 1405699"/>
              <a:gd name="connsiteX31710" fmla="*/ 2373916 w 2810446"/>
              <a:gd name="connsiteY31710" fmla="*/ 1034510 h 1405699"/>
              <a:gd name="connsiteX31711" fmla="*/ 2377059 w 2810446"/>
              <a:gd name="connsiteY31711" fmla="*/ 1031367 h 1405699"/>
              <a:gd name="connsiteX31712" fmla="*/ 2373916 w 2810446"/>
              <a:gd name="connsiteY31712" fmla="*/ 1028224 h 1405699"/>
              <a:gd name="connsiteX31713" fmla="*/ 2370773 w 2810446"/>
              <a:gd name="connsiteY31713" fmla="*/ 1031367 h 1405699"/>
              <a:gd name="connsiteX31714" fmla="*/ 2373916 w 2810446"/>
              <a:gd name="connsiteY31714" fmla="*/ 1034510 h 1405699"/>
              <a:gd name="connsiteX31715" fmla="*/ 2369534 w 2810446"/>
              <a:gd name="connsiteY31715" fmla="*/ 1046988 h 1405699"/>
              <a:gd name="connsiteX31716" fmla="*/ 2372678 w 2810446"/>
              <a:gd name="connsiteY31716" fmla="*/ 1043845 h 1405699"/>
              <a:gd name="connsiteX31717" fmla="*/ 2369534 w 2810446"/>
              <a:gd name="connsiteY31717" fmla="*/ 1040702 h 1405699"/>
              <a:gd name="connsiteX31718" fmla="*/ 2366391 w 2810446"/>
              <a:gd name="connsiteY31718" fmla="*/ 1043845 h 1405699"/>
              <a:gd name="connsiteX31719" fmla="*/ 2369534 w 2810446"/>
              <a:gd name="connsiteY31719" fmla="*/ 1046988 h 1405699"/>
              <a:gd name="connsiteX31720" fmla="*/ 2365058 w 2810446"/>
              <a:gd name="connsiteY31720" fmla="*/ 1059466 h 1405699"/>
              <a:gd name="connsiteX31721" fmla="*/ 2368201 w 2810446"/>
              <a:gd name="connsiteY31721" fmla="*/ 1056323 h 1405699"/>
              <a:gd name="connsiteX31722" fmla="*/ 2365058 w 2810446"/>
              <a:gd name="connsiteY31722" fmla="*/ 1053179 h 1405699"/>
              <a:gd name="connsiteX31723" fmla="*/ 2361914 w 2810446"/>
              <a:gd name="connsiteY31723" fmla="*/ 1056323 h 1405699"/>
              <a:gd name="connsiteX31724" fmla="*/ 2365058 w 2810446"/>
              <a:gd name="connsiteY31724" fmla="*/ 1059466 h 1405699"/>
              <a:gd name="connsiteX31725" fmla="*/ 2360486 w 2810446"/>
              <a:gd name="connsiteY31725" fmla="*/ 1071848 h 1405699"/>
              <a:gd name="connsiteX31726" fmla="*/ 2363629 w 2810446"/>
              <a:gd name="connsiteY31726" fmla="*/ 1068705 h 1405699"/>
              <a:gd name="connsiteX31727" fmla="*/ 2360486 w 2810446"/>
              <a:gd name="connsiteY31727" fmla="*/ 1065562 h 1405699"/>
              <a:gd name="connsiteX31728" fmla="*/ 2357342 w 2810446"/>
              <a:gd name="connsiteY31728" fmla="*/ 1068705 h 1405699"/>
              <a:gd name="connsiteX31729" fmla="*/ 2360486 w 2810446"/>
              <a:gd name="connsiteY31729" fmla="*/ 1071848 h 1405699"/>
              <a:gd name="connsiteX31730" fmla="*/ 2355628 w 2810446"/>
              <a:gd name="connsiteY31730" fmla="*/ 1084136 h 1405699"/>
              <a:gd name="connsiteX31731" fmla="*/ 2358771 w 2810446"/>
              <a:gd name="connsiteY31731" fmla="*/ 1080992 h 1405699"/>
              <a:gd name="connsiteX31732" fmla="*/ 2355628 w 2810446"/>
              <a:gd name="connsiteY31732" fmla="*/ 1077849 h 1405699"/>
              <a:gd name="connsiteX31733" fmla="*/ 2352485 w 2810446"/>
              <a:gd name="connsiteY31733" fmla="*/ 1080992 h 1405699"/>
              <a:gd name="connsiteX31734" fmla="*/ 2355628 w 2810446"/>
              <a:gd name="connsiteY31734" fmla="*/ 1084136 h 1405699"/>
              <a:gd name="connsiteX31735" fmla="*/ 2350675 w 2810446"/>
              <a:gd name="connsiteY31735" fmla="*/ 1096423 h 1405699"/>
              <a:gd name="connsiteX31736" fmla="*/ 2353818 w 2810446"/>
              <a:gd name="connsiteY31736" fmla="*/ 1093280 h 1405699"/>
              <a:gd name="connsiteX31737" fmla="*/ 2350675 w 2810446"/>
              <a:gd name="connsiteY31737" fmla="*/ 1090136 h 1405699"/>
              <a:gd name="connsiteX31738" fmla="*/ 2347532 w 2810446"/>
              <a:gd name="connsiteY31738" fmla="*/ 1093280 h 1405699"/>
              <a:gd name="connsiteX31739" fmla="*/ 2350675 w 2810446"/>
              <a:gd name="connsiteY31739" fmla="*/ 1096423 h 1405699"/>
              <a:gd name="connsiteX31740" fmla="*/ 2345627 w 2810446"/>
              <a:gd name="connsiteY31740" fmla="*/ 1108615 h 1405699"/>
              <a:gd name="connsiteX31741" fmla="*/ 2348770 w 2810446"/>
              <a:gd name="connsiteY31741" fmla="*/ 1105472 h 1405699"/>
              <a:gd name="connsiteX31742" fmla="*/ 2345627 w 2810446"/>
              <a:gd name="connsiteY31742" fmla="*/ 1102328 h 1405699"/>
              <a:gd name="connsiteX31743" fmla="*/ 2342483 w 2810446"/>
              <a:gd name="connsiteY31743" fmla="*/ 1105472 h 1405699"/>
              <a:gd name="connsiteX31744" fmla="*/ 2345627 w 2810446"/>
              <a:gd name="connsiteY31744" fmla="*/ 1108615 h 1405699"/>
              <a:gd name="connsiteX31745" fmla="*/ 2340293 w 2810446"/>
              <a:gd name="connsiteY31745" fmla="*/ 1120807 h 1405699"/>
              <a:gd name="connsiteX31746" fmla="*/ 2343436 w 2810446"/>
              <a:gd name="connsiteY31746" fmla="*/ 1117664 h 1405699"/>
              <a:gd name="connsiteX31747" fmla="*/ 2340293 w 2810446"/>
              <a:gd name="connsiteY31747" fmla="*/ 1114520 h 1405699"/>
              <a:gd name="connsiteX31748" fmla="*/ 2337149 w 2810446"/>
              <a:gd name="connsiteY31748" fmla="*/ 1117664 h 1405699"/>
              <a:gd name="connsiteX31749" fmla="*/ 2340293 w 2810446"/>
              <a:gd name="connsiteY31749" fmla="*/ 1120807 h 1405699"/>
              <a:gd name="connsiteX31750" fmla="*/ 2334863 w 2810446"/>
              <a:gd name="connsiteY31750" fmla="*/ 1132808 h 1405699"/>
              <a:gd name="connsiteX31751" fmla="*/ 2338007 w 2810446"/>
              <a:gd name="connsiteY31751" fmla="*/ 1129665 h 1405699"/>
              <a:gd name="connsiteX31752" fmla="*/ 2334863 w 2810446"/>
              <a:gd name="connsiteY31752" fmla="*/ 1126522 h 1405699"/>
              <a:gd name="connsiteX31753" fmla="*/ 2331720 w 2810446"/>
              <a:gd name="connsiteY31753" fmla="*/ 1129665 h 1405699"/>
              <a:gd name="connsiteX31754" fmla="*/ 2334863 w 2810446"/>
              <a:gd name="connsiteY31754" fmla="*/ 1132808 h 1405699"/>
              <a:gd name="connsiteX31755" fmla="*/ 2329339 w 2810446"/>
              <a:gd name="connsiteY31755" fmla="*/ 1144810 h 1405699"/>
              <a:gd name="connsiteX31756" fmla="*/ 2332482 w 2810446"/>
              <a:gd name="connsiteY31756" fmla="*/ 1141667 h 1405699"/>
              <a:gd name="connsiteX31757" fmla="*/ 2329339 w 2810446"/>
              <a:gd name="connsiteY31757" fmla="*/ 1138523 h 1405699"/>
              <a:gd name="connsiteX31758" fmla="*/ 2326196 w 2810446"/>
              <a:gd name="connsiteY31758" fmla="*/ 1141667 h 1405699"/>
              <a:gd name="connsiteX31759" fmla="*/ 2329339 w 2810446"/>
              <a:gd name="connsiteY31759" fmla="*/ 1144810 h 1405699"/>
              <a:gd name="connsiteX31760" fmla="*/ 2323624 w 2810446"/>
              <a:gd name="connsiteY31760" fmla="*/ 1156716 h 1405699"/>
              <a:gd name="connsiteX31761" fmla="*/ 2326767 w 2810446"/>
              <a:gd name="connsiteY31761" fmla="*/ 1153573 h 1405699"/>
              <a:gd name="connsiteX31762" fmla="*/ 2323624 w 2810446"/>
              <a:gd name="connsiteY31762" fmla="*/ 1150430 h 1405699"/>
              <a:gd name="connsiteX31763" fmla="*/ 2320481 w 2810446"/>
              <a:gd name="connsiteY31763" fmla="*/ 1153573 h 1405699"/>
              <a:gd name="connsiteX31764" fmla="*/ 2323624 w 2810446"/>
              <a:gd name="connsiteY31764" fmla="*/ 1156716 h 1405699"/>
              <a:gd name="connsiteX31765" fmla="*/ 2317718 w 2810446"/>
              <a:gd name="connsiteY31765" fmla="*/ 1168622 h 1405699"/>
              <a:gd name="connsiteX31766" fmla="*/ 2320862 w 2810446"/>
              <a:gd name="connsiteY31766" fmla="*/ 1165479 h 1405699"/>
              <a:gd name="connsiteX31767" fmla="*/ 2317718 w 2810446"/>
              <a:gd name="connsiteY31767" fmla="*/ 1162336 h 1405699"/>
              <a:gd name="connsiteX31768" fmla="*/ 2314575 w 2810446"/>
              <a:gd name="connsiteY31768" fmla="*/ 1165479 h 1405699"/>
              <a:gd name="connsiteX31769" fmla="*/ 2317718 w 2810446"/>
              <a:gd name="connsiteY31769" fmla="*/ 1168622 h 1405699"/>
              <a:gd name="connsiteX31770" fmla="*/ 2311622 w 2810446"/>
              <a:gd name="connsiteY31770" fmla="*/ 1180338 h 1405699"/>
              <a:gd name="connsiteX31771" fmla="*/ 2314766 w 2810446"/>
              <a:gd name="connsiteY31771" fmla="*/ 1177195 h 1405699"/>
              <a:gd name="connsiteX31772" fmla="*/ 2311622 w 2810446"/>
              <a:gd name="connsiteY31772" fmla="*/ 1174052 h 1405699"/>
              <a:gd name="connsiteX31773" fmla="*/ 2308479 w 2810446"/>
              <a:gd name="connsiteY31773" fmla="*/ 1177195 h 1405699"/>
              <a:gd name="connsiteX31774" fmla="*/ 2311622 w 2810446"/>
              <a:gd name="connsiteY31774" fmla="*/ 1180338 h 1405699"/>
              <a:gd name="connsiteX31775" fmla="*/ 395954 w 2810446"/>
              <a:gd name="connsiteY31775" fmla="*/ 636937 h 1405699"/>
              <a:gd name="connsiteX31776" fmla="*/ 399098 w 2810446"/>
              <a:gd name="connsiteY31776" fmla="*/ 633794 h 1405699"/>
              <a:gd name="connsiteX31777" fmla="*/ 395954 w 2810446"/>
              <a:gd name="connsiteY31777" fmla="*/ 630650 h 1405699"/>
              <a:gd name="connsiteX31778" fmla="*/ 392811 w 2810446"/>
              <a:gd name="connsiteY31778" fmla="*/ 633794 h 1405699"/>
              <a:gd name="connsiteX31779" fmla="*/ 395954 w 2810446"/>
              <a:gd name="connsiteY31779" fmla="*/ 636937 h 1405699"/>
              <a:gd name="connsiteX31780" fmla="*/ 397002 w 2810446"/>
              <a:gd name="connsiteY31780" fmla="*/ 623697 h 1405699"/>
              <a:gd name="connsiteX31781" fmla="*/ 400145 w 2810446"/>
              <a:gd name="connsiteY31781" fmla="*/ 620554 h 1405699"/>
              <a:gd name="connsiteX31782" fmla="*/ 397002 w 2810446"/>
              <a:gd name="connsiteY31782" fmla="*/ 617411 h 1405699"/>
              <a:gd name="connsiteX31783" fmla="*/ 393859 w 2810446"/>
              <a:gd name="connsiteY31783" fmla="*/ 620554 h 1405699"/>
              <a:gd name="connsiteX31784" fmla="*/ 397002 w 2810446"/>
              <a:gd name="connsiteY31784" fmla="*/ 623697 h 1405699"/>
              <a:gd name="connsiteX31785" fmla="*/ 398240 w 2810446"/>
              <a:gd name="connsiteY31785" fmla="*/ 610553 h 1405699"/>
              <a:gd name="connsiteX31786" fmla="*/ 401384 w 2810446"/>
              <a:gd name="connsiteY31786" fmla="*/ 607409 h 1405699"/>
              <a:gd name="connsiteX31787" fmla="*/ 398240 w 2810446"/>
              <a:gd name="connsiteY31787" fmla="*/ 604266 h 1405699"/>
              <a:gd name="connsiteX31788" fmla="*/ 395097 w 2810446"/>
              <a:gd name="connsiteY31788" fmla="*/ 607409 h 1405699"/>
              <a:gd name="connsiteX31789" fmla="*/ 398240 w 2810446"/>
              <a:gd name="connsiteY31789" fmla="*/ 610553 h 1405699"/>
              <a:gd name="connsiteX31790" fmla="*/ 399574 w 2810446"/>
              <a:gd name="connsiteY31790" fmla="*/ 597408 h 1405699"/>
              <a:gd name="connsiteX31791" fmla="*/ 402717 w 2810446"/>
              <a:gd name="connsiteY31791" fmla="*/ 594265 h 1405699"/>
              <a:gd name="connsiteX31792" fmla="*/ 399574 w 2810446"/>
              <a:gd name="connsiteY31792" fmla="*/ 591122 h 1405699"/>
              <a:gd name="connsiteX31793" fmla="*/ 396431 w 2810446"/>
              <a:gd name="connsiteY31793" fmla="*/ 594265 h 1405699"/>
              <a:gd name="connsiteX31794" fmla="*/ 399574 w 2810446"/>
              <a:gd name="connsiteY31794" fmla="*/ 597408 h 1405699"/>
              <a:gd name="connsiteX31795" fmla="*/ 401193 w 2810446"/>
              <a:gd name="connsiteY31795" fmla="*/ 584264 h 1405699"/>
              <a:gd name="connsiteX31796" fmla="*/ 404336 w 2810446"/>
              <a:gd name="connsiteY31796" fmla="*/ 581120 h 1405699"/>
              <a:gd name="connsiteX31797" fmla="*/ 401193 w 2810446"/>
              <a:gd name="connsiteY31797" fmla="*/ 577977 h 1405699"/>
              <a:gd name="connsiteX31798" fmla="*/ 398050 w 2810446"/>
              <a:gd name="connsiteY31798" fmla="*/ 581120 h 1405699"/>
              <a:gd name="connsiteX31799" fmla="*/ 401193 w 2810446"/>
              <a:gd name="connsiteY31799" fmla="*/ 584264 h 1405699"/>
              <a:gd name="connsiteX31800" fmla="*/ 402908 w 2810446"/>
              <a:gd name="connsiteY31800" fmla="*/ 571119 h 1405699"/>
              <a:gd name="connsiteX31801" fmla="*/ 406051 w 2810446"/>
              <a:gd name="connsiteY31801" fmla="*/ 567976 h 1405699"/>
              <a:gd name="connsiteX31802" fmla="*/ 402908 w 2810446"/>
              <a:gd name="connsiteY31802" fmla="*/ 564833 h 1405699"/>
              <a:gd name="connsiteX31803" fmla="*/ 399764 w 2810446"/>
              <a:gd name="connsiteY31803" fmla="*/ 567976 h 1405699"/>
              <a:gd name="connsiteX31804" fmla="*/ 402908 w 2810446"/>
              <a:gd name="connsiteY31804" fmla="*/ 571119 h 1405699"/>
              <a:gd name="connsiteX31805" fmla="*/ 404717 w 2810446"/>
              <a:gd name="connsiteY31805" fmla="*/ 558070 h 1405699"/>
              <a:gd name="connsiteX31806" fmla="*/ 407861 w 2810446"/>
              <a:gd name="connsiteY31806" fmla="*/ 554927 h 1405699"/>
              <a:gd name="connsiteX31807" fmla="*/ 404717 w 2810446"/>
              <a:gd name="connsiteY31807" fmla="*/ 551783 h 1405699"/>
              <a:gd name="connsiteX31808" fmla="*/ 401574 w 2810446"/>
              <a:gd name="connsiteY31808" fmla="*/ 554927 h 1405699"/>
              <a:gd name="connsiteX31809" fmla="*/ 404717 w 2810446"/>
              <a:gd name="connsiteY31809" fmla="*/ 558070 h 1405699"/>
              <a:gd name="connsiteX31810" fmla="*/ 406813 w 2810446"/>
              <a:gd name="connsiteY31810" fmla="*/ 544925 h 1405699"/>
              <a:gd name="connsiteX31811" fmla="*/ 409956 w 2810446"/>
              <a:gd name="connsiteY31811" fmla="*/ 541782 h 1405699"/>
              <a:gd name="connsiteX31812" fmla="*/ 406813 w 2810446"/>
              <a:gd name="connsiteY31812" fmla="*/ 538639 h 1405699"/>
              <a:gd name="connsiteX31813" fmla="*/ 403670 w 2810446"/>
              <a:gd name="connsiteY31813" fmla="*/ 541782 h 1405699"/>
              <a:gd name="connsiteX31814" fmla="*/ 406813 w 2810446"/>
              <a:gd name="connsiteY31814" fmla="*/ 544925 h 1405699"/>
              <a:gd name="connsiteX31815" fmla="*/ 409004 w 2810446"/>
              <a:gd name="connsiteY31815" fmla="*/ 531876 h 1405699"/>
              <a:gd name="connsiteX31816" fmla="*/ 412147 w 2810446"/>
              <a:gd name="connsiteY31816" fmla="*/ 528733 h 1405699"/>
              <a:gd name="connsiteX31817" fmla="*/ 409004 w 2810446"/>
              <a:gd name="connsiteY31817" fmla="*/ 525590 h 1405699"/>
              <a:gd name="connsiteX31818" fmla="*/ 405860 w 2810446"/>
              <a:gd name="connsiteY31818" fmla="*/ 528733 h 1405699"/>
              <a:gd name="connsiteX31819" fmla="*/ 409004 w 2810446"/>
              <a:gd name="connsiteY31819" fmla="*/ 531876 h 1405699"/>
              <a:gd name="connsiteX31820" fmla="*/ 411480 w 2810446"/>
              <a:gd name="connsiteY31820" fmla="*/ 518922 h 1405699"/>
              <a:gd name="connsiteX31821" fmla="*/ 414623 w 2810446"/>
              <a:gd name="connsiteY31821" fmla="*/ 515779 h 1405699"/>
              <a:gd name="connsiteX31822" fmla="*/ 411480 w 2810446"/>
              <a:gd name="connsiteY31822" fmla="*/ 512636 h 1405699"/>
              <a:gd name="connsiteX31823" fmla="*/ 408337 w 2810446"/>
              <a:gd name="connsiteY31823" fmla="*/ 515779 h 1405699"/>
              <a:gd name="connsiteX31824" fmla="*/ 411480 w 2810446"/>
              <a:gd name="connsiteY31824" fmla="*/ 518922 h 1405699"/>
              <a:gd name="connsiteX31825" fmla="*/ 413957 w 2810446"/>
              <a:gd name="connsiteY31825" fmla="*/ 505968 h 1405699"/>
              <a:gd name="connsiteX31826" fmla="*/ 417100 w 2810446"/>
              <a:gd name="connsiteY31826" fmla="*/ 502825 h 1405699"/>
              <a:gd name="connsiteX31827" fmla="*/ 413957 w 2810446"/>
              <a:gd name="connsiteY31827" fmla="*/ 499682 h 1405699"/>
              <a:gd name="connsiteX31828" fmla="*/ 410813 w 2810446"/>
              <a:gd name="connsiteY31828" fmla="*/ 502825 h 1405699"/>
              <a:gd name="connsiteX31829" fmla="*/ 413957 w 2810446"/>
              <a:gd name="connsiteY31829" fmla="*/ 505968 h 1405699"/>
              <a:gd name="connsiteX31830" fmla="*/ 416719 w 2810446"/>
              <a:gd name="connsiteY31830" fmla="*/ 493014 h 1405699"/>
              <a:gd name="connsiteX31831" fmla="*/ 419862 w 2810446"/>
              <a:gd name="connsiteY31831" fmla="*/ 489871 h 1405699"/>
              <a:gd name="connsiteX31832" fmla="*/ 416719 w 2810446"/>
              <a:gd name="connsiteY31832" fmla="*/ 486728 h 1405699"/>
              <a:gd name="connsiteX31833" fmla="*/ 413575 w 2810446"/>
              <a:gd name="connsiteY31833" fmla="*/ 489871 h 1405699"/>
              <a:gd name="connsiteX31834" fmla="*/ 416719 w 2810446"/>
              <a:gd name="connsiteY31834" fmla="*/ 493014 h 1405699"/>
              <a:gd name="connsiteX31835" fmla="*/ 419672 w 2810446"/>
              <a:gd name="connsiteY31835" fmla="*/ 480060 h 1405699"/>
              <a:gd name="connsiteX31836" fmla="*/ 422815 w 2810446"/>
              <a:gd name="connsiteY31836" fmla="*/ 476917 h 1405699"/>
              <a:gd name="connsiteX31837" fmla="*/ 419672 w 2810446"/>
              <a:gd name="connsiteY31837" fmla="*/ 473774 h 1405699"/>
              <a:gd name="connsiteX31838" fmla="*/ 416528 w 2810446"/>
              <a:gd name="connsiteY31838" fmla="*/ 476917 h 1405699"/>
              <a:gd name="connsiteX31839" fmla="*/ 419672 w 2810446"/>
              <a:gd name="connsiteY31839" fmla="*/ 480060 h 1405699"/>
              <a:gd name="connsiteX31840" fmla="*/ 422720 w 2810446"/>
              <a:gd name="connsiteY31840" fmla="*/ 467201 h 1405699"/>
              <a:gd name="connsiteX31841" fmla="*/ 425863 w 2810446"/>
              <a:gd name="connsiteY31841" fmla="*/ 464058 h 1405699"/>
              <a:gd name="connsiteX31842" fmla="*/ 422720 w 2810446"/>
              <a:gd name="connsiteY31842" fmla="*/ 460915 h 1405699"/>
              <a:gd name="connsiteX31843" fmla="*/ 419576 w 2810446"/>
              <a:gd name="connsiteY31843" fmla="*/ 464058 h 1405699"/>
              <a:gd name="connsiteX31844" fmla="*/ 422720 w 2810446"/>
              <a:gd name="connsiteY31844" fmla="*/ 467201 h 1405699"/>
              <a:gd name="connsiteX31845" fmla="*/ 425958 w 2810446"/>
              <a:gd name="connsiteY31845" fmla="*/ 454438 h 1405699"/>
              <a:gd name="connsiteX31846" fmla="*/ 429101 w 2810446"/>
              <a:gd name="connsiteY31846" fmla="*/ 451295 h 1405699"/>
              <a:gd name="connsiteX31847" fmla="*/ 425958 w 2810446"/>
              <a:gd name="connsiteY31847" fmla="*/ 448151 h 1405699"/>
              <a:gd name="connsiteX31848" fmla="*/ 422815 w 2810446"/>
              <a:gd name="connsiteY31848" fmla="*/ 451295 h 1405699"/>
              <a:gd name="connsiteX31849" fmla="*/ 425958 w 2810446"/>
              <a:gd name="connsiteY31849" fmla="*/ 454438 h 1405699"/>
              <a:gd name="connsiteX31850" fmla="*/ 429387 w 2810446"/>
              <a:gd name="connsiteY31850" fmla="*/ 441579 h 1405699"/>
              <a:gd name="connsiteX31851" fmla="*/ 432530 w 2810446"/>
              <a:gd name="connsiteY31851" fmla="*/ 438436 h 1405699"/>
              <a:gd name="connsiteX31852" fmla="*/ 429387 w 2810446"/>
              <a:gd name="connsiteY31852" fmla="*/ 435293 h 1405699"/>
              <a:gd name="connsiteX31853" fmla="*/ 426244 w 2810446"/>
              <a:gd name="connsiteY31853" fmla="*/ 438436 h 1405699"/>
              <a:gd name="connsiteX31854" fmla="*/ 429387 w 2810446"/>
              <a:gd name="connsiteY31854" fmla="*/ 441579 h 1405699"/>
              <a:gd name="connsiteX31855" fmla="*/ 432911 w 2810446"/>
              <a:gd name="connsiteY31855" fmla="*/ 428911 h 1405699"/>
              <a:gd name="connsiteX31856" fmla="*/ 436055 w 2810446"/>
              <a:gd name="connsiteY31856" fmla="*/ 425768 h 1405699"/>
              <a:gd name="connsiteX31857" fmla="*/ 432911 w 2810446"/>
              <a:gd name="connsiteY31857" fmla="*/ 422624 h 1405699"/>
              <a:gd name="connsiteX31858" fmla="*/ 429768 w 2810446"/>
              <a:gd name="connsiteY31858" fmla="*/ 425768 h 1405699"/>
              <a:gd name="connsiteX31859" fmla="*/ 432911 w 2810446"/>
              <a:gd name="connsiteY31859" fmla="*/ 428911 h 1405699"/>
              <a:gd name="connsiteX31860" fmla="*/ 436626 w 2810446"/>
              <a:gd name="connsiteY31860" fmla="*/ 416147 h 1405699"/>
              <a:gd name="connsiteX31861" fmla="*/ 439769 w 2810446"/>
              <a:gd name="connsiteY31861" fmla="*/ 413004 h 1405699"/>
              <a:gd name="connsiteX31862" fmla="*/ 436626 w 2810446"/>
              <a:gd name="connsiteY31862" fmla="*/ 409861 h 1405699"/>
              <a:gd name="connsiteX31863" fmla="*/ 433483 w 2810446"/>
              <a:gd name="connsiteY31863" fmla="*/ 413004 h 1405699"/>
              <a:gd name="connsiteX31864" fmla="*/ 436626 w 2810446"/>
              <a:gd name="connsiteY31864" fmla="*/ 416147 h 1405699"/>
              <a:gd name="connsiteX31865" fmla="*/ 440531 w 2810446"/>
              <a:gd name="connsiteY31865" fmla="*/ 403574 h 1405699"/>
              <a:gd name="connsiteX31866" fmla="*/ 443675 w 2810446"/>
              <a:gd name="connsiteY31866" fmla="*/ 400431 h 1405699"/>
              <a:gd name="connsiteX31867" fmla="*/ 440531 w 2810446"/>
              <a:gd name="connsiteY31867" fmla="*/ 397288 h 1405699"/>
              <a:gd name="connsiteX31868" fmla="*/ 437388 w 2810446"/>
              <a:gd name="connsiteY31868" fmla="*/ 400431 h 1405699"/>
              <a:gd name="connsiteX31869" fmla="*/ 440531 w 2810446"/>
              <a:gd name="connsiteY31869" fmla="*/ 403574 h 1405699"/>
              <a:gd name="connsiteX31870" fmla="*/ 444627 w 2810446"/>
              <a:gd name="connsiteY31870" fmla="*/ 390906 h 1405699"/>
              <a:gd name="connsiteX31871" fmla="*/ 447770 w 2810446"/>
              <a:gd name="connsiteY31871" fmla="*/ 387763 h 1405699"/>
              <a:gd name="connsiteX31872" fmla="*/ 444627 w 2810446"/>
              <a:gd name="connsiteY31872" fmla="*/ 384620 h 1405699"/>
              <a:gd name="connsiteX31873" fmla="*/ 441484 w 2810446"/>
              <a:gd name="connsiteY31873" fmla="*/ 387763 h 1405699"/>
              <a:gd name="connsiteX31874" fmla="*/ 444627 w 2810446"/>
              <a:gd name="connsiteY31874" fmla="*/ 390906 h 1405699"/>
              <a:gd name="connsiteX31875" fmla="*/ 448818 w 2810446"/>
              <a:gd name="connsiteY31875" fmla="*/ 378428 h 1405699"/>
              <a:gd name="connsiteX31876" fmla="*/ 451961 w 2810446"/>
              <a:gd name="connsiteY31876" fmla="*/ 375285 h 1405699"/>
              <a:gd name="connsiteX31877" fmla="*/ 448818 w 2810446"/>
              <a:gd name="connsiteY31877" fmla="*/ 372142 h 1405699"/>
              <a:gd name="connsiteX31878" fmla="*/ 445675 w 2810446"/>
              <a:gd name="connsiteY31878" fmla="*/ 375285 h 1405699"/>
              <a:gd name="connsiteX31879" fmla="*/ 448818 w 2810446"/>
              <a:gd name="connsiteY31879" fmla="*/ 378428 h 1405699"/>
              <a:gd name="connsiteX31880" fmla="*/ 453200 w 2810446"/>
              <a:gd name="connsiteY31880" fmla="*/ 365950 h 1405699"/>
              <a:gd name="connsiteX31881" fmla="*/ 456343 w 2810446"/>
              <a:gd name="connsiteY31881" fmla="*/ 362807 h 1405699"/>
              <a:gd name="connsiteX31882" fmla="*/ 453200 w 2810446"/>
              <a:gd name="connsiteY31882" fmla="*/ 359664 h 1405699"/>
              <a:gd name="connsiteX31883" fmla="*/ 450056 w 2810446"/>
              <a:gd name="connsiteY31883" fmla="*/ 362807 h 1405699"/>
              <a:gd name="connsiteX31884" fmla="*/ 453200 w 2810446"/>
              <a:gd name="connsiteY31884" fmla="*/ 365950 h 1405699"/>
              <a:gd name="connsiteX31885" fmla="*/ 457772 w 2810446"/>
              <a:gd name="connsiteY31885" fmla="*/ 353473 h 1405699"/>
              <a:gd name="connsiteX31886" fmla="*/ 460915 w 2810446"/>
              <a:gd name="connsiteY31886" fmla="*/ 350330 h 1405699"/>
              <a:gd name="connsiteX31887" fmla="*/ 457772 w 2810446"/>
              <a:gd name="connsiteY31887" fmla="*/ 347186 h 1405699"/>
              <a:gd name="connsiteX31888" fmla="*/ 454628 w 2810446"/>
              <a:gd name="connsiteY31888" fmla="*/ 350330 h 1405699"/>
              <a:gd name="connsiteX31889" fmla="*/ 457772 w 2810446"/>
              <a:gd name="connsiteY31889" fmla="*/ 353473 h 1405699"/>
              <a:gd name="connsiteX31890" fmla="*/ 462534 w 2810446"/>
              <a:gd name="connsiteY31890" fmla="*/ 341186 h 1405699"/>
              <a:gd name="connsiteX31891" fmla="*/ 465677 w 2810446"/>
              <a:gd name="connsiteY31891" fmla="*/ 338042 h 1405699"/>
              <a:gd name="connsiteX31892" fmla="*/ 462534 w 2810446"/>
              <a:gd name="connsiteY31892" fmla="*/ 334899 h 1405699"/>
              <a:gd name="connsiteX31893" fmla="*/ 459391 w 2810446"/>
              <a:gd name="connsiteY31893" fmla="*/ 338042 h 1405699"/>
              <a:gd name="connsiteX31894" fmla="*/ 462534 w 2810446"/>
              <a:gd name="connsiteY31894" fmla="*/ 341186 h 1405699"/>
              <a:gd name="connsiteX31895" fmla="*/ 467392 w 2810446"/>
              <a:gd name="connsiteY31895" fmla="*/ 328898 h 1405699"/>
              <a:gd name="connsiteX31896" fmla="*/ 470535 w 2810446"/>
              <a:gd name="connsiteY31896" fmla="*/ 325755 h 1405699"/>
              <a:gd name="connsiteX31897" fmla="*/ 467392 w 2810446"/>
              <a:gd name="connsiteY31897" fmla="*/ 322612 h 1405699"/>
              <a:gd name="connsiteX31898" fmla="*/ 464249 w 2810446"/>
              <a:gd name="connsiteY31898" fmla="*/ 325755 h 1405699"/>
              <a:gd name="connsiteX31899" fmla="*/ 467392 w 2810446"/>
              <a:gd name="connsiteY31899" fmla="*/ 328898 h 1405699"/>
              <a:gd name="connsiteX31900" fmla="*/ 472345 w 2810446"/>
              <a:gd name="connsiteY31900" fmla="*/ 316611 h 1405699"/>
              <a:gd name="connsiteX31901" fmla="*/ 475488 w 2810446"/>
              <a:gd name="connsiteY31901" fmla="*/ 313468 h 1405699"/>
              <a:gd name="connsiteX31902" fmla="*/ 472345 w 2810446"/>
              <a:gd name="connsiteY31902" fmla="*/ 310325 h 1405699"/>
              <a:gd name="connsiteX31903" fmla="*/ 469201 w 2810446"/>
              <a:gd name="connsiteY31903" fmla="*/ 313468 h 1405699"/>
              <a:gd name="connsiteX31904" fmla="*/ 472345 w 2810446"/>
              <a:gd name="connsiteY31904" fmla="*/ 316611 h 1405699"/>
              <a:gd name="connsiteX31905" fmla="*/ 477584 w 2810446"/>
              <a:gd name="connsiteY31905" fmla="*/ 304419 h 1405699"/>
              <a:gd name="connsiteX31906" fmla="*/ 480727 w 2810446"/>
              <a:gd name="connsiteY31906" fmla="*/ 301276 h 1405699"/>
              <a:gd name="connsiteX31907" fmla="*/ 477584 w 2810446"/>
              <a:gd name="connsiteY31907" fmla="*/ 298133 h 1405699"/>
              <a:gd name="connsiteX31908" fmla="*/ 474440 w 2810446"/>
              <a:gd name="connsiteY31908" fmla="*/ 301276 h 1405699"/>
              <a:gd name="connsiteX31909" fmla="*/ 477584 w 2810446"/>
              <a:gd name="connsiteY31909" fmla="*/ 304419 h 1405699"/>
              <a:gd name="connsiteX31910" fmla="*/ 482918 w 2810446"/>
              <a:gd name="connsiteY31910" fmla="*/ 292322 h 1405699"/>
              <a:gd name="connsiteX31911" fmla="*/ 486061 w 2810446"/>
              <a:gd name="connsiteY31911" fmla="*/ 289179 h 1405699"/>
              <a:gd name="connsiteX31912" fmla="*/ 482918 w 2810446"/>
              <a:gd name="connsiteY31912" fmla="*/ 286036 h 1405699"/>
              <a:gd name="connsiteX31913" fmla="*/ 479774 w 2810446"/>
              <a:gd name="connsiteY31913" fmla="*/ 289179 h 1405699"/>
              <a:gd name="connsiteX31914" fmla="*/ 482918 w 2810446"/>
              <a:gd name="connsiteY31914" fmla="*/ 292322 h 1405699"/>
              <a:gd name="connsiteX31915" fmla="*/ 488442 w 2810446"/>
              <a:gd name="connsiteY31915" fmla="*/ 280321 h 1405699"/>
              <a:gd name="connsiteX31916" fmla="*/ 491585 w 2810446"/>
              <a:gd name="connsiteY31916" fmla="*/ 277178 h 1405699"/>
              <a:gd name="connsiteX31917" fmla="*/ 488442 w 2810446"/>
              <a:gd name="connsiteY31917" fmla="*/ 274034 h 1405699"/>
              <a:gd name="connsiteX31918" fmla="*/ 485299 w 2810446"/>
              <a:gd name="connsiteY31918" fmla="*/ 277178 h 1405699"/>
              <a:gd name="connsiteX31919" fmla="*/ 488442 w 2810446"/>
              <a:gd name="connsiteY31919" fmla="*/ 280321 h 1405699"/>
              <a:gd name="connsiteX31920" fmla="*/ 494062 w 2810446"/>
              <a:gd name="connsiteY31920" fmla="*/ 268415 h 1405699"/>
              <a:gd name="connsiteX31921" fmla="*/ 497205 w 2810446"/>
              <a:gd name="connsiteY31921" fmla="*/ 265271 h 1405699"/>
              <a:gd name="connsiteX31922" fmla="*/ 494062 w 2810446"/>
              <a:gd name="connsiteY31922" fmla="*/ 262128 h 1405699"/>
              <a:gd name="connsiteX31923" fmla="*/ 490919 w 2810446"/>
              <a:gd name="connsiteY31923" fmla="*/ 265271 h 1405699"/>
              <a:gd name="connsiteX31924" fmla="*/ 494062 w 2810446"/>
              <a:gd name="connsiteY31924" fmla="*/ 268415 h 1405699"/>
              <a:gd name="connsiteX31925" fmla="*/ 499872 w 2810446"/>
              <a:gd name="connsiteY31925" fmla="*/ 256508 h 1405699"/>
              <a:gd name="connsiteX31926" fmla="*/ 503015 w 2810446"/>
              <a:gd name="connsiteY31926" fmla="*/ 253365 h 1405699"/>
              <a:gd name="connsiteX31927" fmla="*/ 499872 w 2810446"/>
              <a:gd name="connsiteY31927" fmla="*/ 250222 h 1405699"/>
              <a:gd name="connsiteX31928" fmla="*/ 496729 w 2810446"/>
              <a:gd name="connsiteY31928" fmla="*/ 253365 h 1405699"/>
              <a:gd name="connsiteX31929" fmla="*/ 499872 w 2810446"/>
              <a:gd name="connsiteY31929" fmla="*/ 256508 h 1405699"/>
              <a:gd name="connsiteX31930" fmla="*/ 505873 w 2810446"/>
              <a:gd name="connsiteY31930" fmla="*/ 244697 h 1405699"/>
              <a:gd name="connsiteX31931" fmla="*/ 509016 w 2810446"/>
              <a:gd name="connsiteY31931" fmla="*/ 241554 h 1405699"/>
              <a:gd name="connsiteX31932" fmla="*/ 505873 w 2810446"/>
              <a:gd name="connsiteY31932" fmla="*/ 238411 h 1405699"/>
              <a:gd name="connsiteX31933" fmla="*/ 502730 w 2810446"/>
              <a:gd name="connsiteY31933" fmla="*/ 241554 h 1405699"/>
              <a:gd name="connsiteX31934" fmla="*/ 505873 w 2810446"/>
              <a:gd name="connsiteY31934" fmla="*/ 244697 h 1405699"/>
              <a:gd name="connsiteX31935" fmla="*/ 511969 w 2810446"/>
              <a:gd name="connsiteY31935" fmla="*/ 232981 h 1405699"/>
              <a:gd name="connsiteX31936" fmla="*/ 515112 w 2810446"/>
              <a:gd name="connsiteY31936" fmla="*/ 229838 h 1405699"/>
              <a:gd name="connsiteX31937" fmla="*/ 511969 w 2810446"/>
              <a:gd name="connsiteY31937" fmla="*/ 226695 h 1405699"/>
              <a:gd name="connsiteX31938" fmla="*/ 508825 w 2810446"/>
              <a:gd name="connsiteY31938" fmla="*/ 229838 h 1405699"/>
              <a:gd name="connsiteX31939" fmla="*/ 511969 w 2810446"/>
              <a:gd name="connsiteY31939" fmla="*/ 232981 h 1405699"/>
              <a:gd name="connsiteX31940" fmla="*/ 524732 w 2810446"/>
              <a:gd name="connsiteY31940" fmla="*/ 209741 h 1405699"/>
              <a:gd name="connsiteX31941" fmla="*/ 527876 w 2810446"/>
              <a:gd name="connsiteY31941" fmla="*/ 206597 h 1405699"/>
              <a:gd name="connsiteX31942" fmla="*/ 524732 w 2810446"/>
              <a:gd name="connsiteY31942" fmla="*/ 203454 h 1405699"/>
              <a:gd name="connsiteX31943" fmla="*/ 521589 w 2810446"/>
              <a:gd name="connsiteY31943" fmla="*/ 206597 h 1405699"/>
              <a:gd name="connsiteX31944" fmla="*/ 524732 w 2810446"/>
              <a:gd name="connsiteY31944" fmla="*/ 209741 h 1405699"/>
              <a:gd name="connsiteX31945" fmla="*/ 531305 w 2810446"/>
              <a:gd name="connsiteY31945" fmla="*/ 198311 h 1405699"/>
              <a:gd name="connsiteX31946" fmla="*/ 534448 w 2810446"/>
              <a:gd name="connsiteY31946" fmla="*/ 195167 h 1405699"/>
              <a:gd name="connsiteX31947" fmla="*/ 531305 w 2810446"/>
              <a:gd name="connsiteY31947" fmla="*/ 192024 h 1405699"/>
              <a:gd name="connsiteX31948" fmla="*/ 528161 w 2810446"/>
              <a:gd name="connsiteY31948" fmla="*/ 195167 h 1405699"/>
              <a:gd name="connsiteX31949" fmla="*/ 531305 w 2810446"/>
              <a:gd name="connsiteY31949" fmla="*/ 198311 h 1405699"/>
              <a:gd name="connsiteX31950" fmla="*/ 537972 w 2810446"/>
              <a:gd name="connsiteY31950" fmla="*/ 186881 h 1405699"/>
              <a:gd name="connsiteX31951" fmla="*/ 541115 w 2810446"/>
              <a:gd name="connsiteY31951" fmla="*/ 183737 h 1405699"/>
              <a:gd name="connsiteX31952" fmla="*/ 537972 w 2810446"/>
              <a:gd name="connsiteY31952" fmla="*/ 180594 h 1405699"/>
              <a:gd name="connsiteX31953" fmla="*/ 534829 w 2810446"/>
              <a:gd name="connsiteY31953" fmla="*/ 183737 h 1405699"/>
              <a:gd name="connsiteX31954" fmla="*/ 537972 w 2810446"/>
              <a:gd name="connsiteY31954" fmla="*/ 186881 h 1405699"/>
              <a:gd name="connsiteX31955" fmla="*/ 544925 w 2810446"/>
              <a:gd name="connsiteY31955" fmla="*/ 175546 h 1405699"/>
              <a:gd name="connsiteX31956" fmla="*/ 548069 w 2810446"/>
              <a:gd name="connsiteY31956" fmla="*/ 172403 h 1405699"/>
              <a:gd name="connsiteX31957" fmla="*/ 544925 w 2810446"/>
              <a:gd name="connsiteY31957" fmla="*/ 169259 h 1405699"/>
              <a:gd name="connsiteX31958" fmla="*/ 541782 w 2810446"/>
              <a:gd name="connsiteY31958" fmla="*/ 172403 h 1405699"/>
              <a:gd name="connsiteX31959" fmla="*/ 544925 w 2810446"/>
              <a:gd name="connsiteY31959" fmla="*/ 175546 h 1405699"/>
              <a:gd name="connsiteX31960" fmla="*/ 551879 w 2810446"/>
              <a:gd name="connsiteY31960" fmla="*/ 164402 h 1405699"/>
              <a:gd name="connsiteX31961" fmla="*/ 555022 w 2810446"/>
              <a:gd name="connsiteY31961" fmla="*/ 161258 h 1405699"/>
              <a:gd name="connsiteX31962" fmla="*/ 551879 w 2810446"/>
              <a:gd name="connsiteY31962" fmla="*/ 158115 h 1405699"/>
              <a:gd name="connsiteX31963" fmla="*/ 548735 w 2810446"/>
              <a:gd name="connsiteY31963" fmla="*/ 161258 h 1405699"/>
              <a:gd name="connsiteX31964" fmla="*/ 551879 w 2810446"/>
              <a:gd name="connsiteY31964" fmla="*/ 164402 h 1405699"/>
              <a:gd name="connsiteX31965" fmla="*/ 559118 w 2810446"/>
              <a:gd name="connsiteY31965" fmla="*/ 153257 h 1405699"/>
              <a:gd name="connsiteX31966" fmla="*/ 562261 w 2810446"/>
              <a:gd name="connsiteY31966" fmla="*/ 150114 h 1405699"/>
              <a:gd name="connsiteX31967" fmla="*/ 559118 w 2810446"/>
              <a:gd name="connsiteY31967" fmla="*/ 146971 h 1405699"/>
              <a:gd name="connsiteX31968" fmla="*/ 555974 w 2810446"/>
              <a:gd name="connsiteY31968" fmla="*/ 150114 h 1405699"/>
              <a:gd name="connsiteX31969" fmla="*/ 559118 w 2810446"/>
              <a:gd name="connsiteY31969" fmla="*/ 153257 h 1405699"/>
              <a:gd name="connsiteX31970" fmla="*/ 566357 w 2810446"/>
              <a:gd name="connsiteY31970" fmla="*/ 142208 h 1405699"/>
              <a:gd name="connsiteX31971" fmla="*/ 569500 w 2810446"/>
              <a:gd name="connsiteY31971" fmla="*/ 139065 h 1405699"/>
              <a:gd name="connsiteX31972" fmla="*/ 566357 w 2810446"/>
              <a:gd name="connsiteY31972" fmla="*/ 135922 h 1405699"/>
              <a:gd name="connsiteX31973" fmla="*/ 563213 w 2810446"/>
              <a:gd name="connsiteY31973" fmla="*/ 139065 h 1405699"/>
              <a:gd name="connsiteX31974" fmla="*/ 566357 w 2810446"/>
              <a:gd name="connsiteY31974" fmla="*/ 142208 h 1405699"/>
              <a:gd name="connsiteX31975" fmla="*/ 573881 w 2810446"/>
              <a:gd name="connsiteY31975" fmla="*/ 131255 h 1405699"/>
              <a:gd name="connsiteX31976" fmla="*/ 577025 w 2810446"/>
              <a:gd name="connsiteY31976" fmla="*/ 128111 h 1405699"/>
              <a:gd name="connsiteX31977" fmla="*/ 573881 w 2810446"/>
              <a:gd name="connsiteY31977" fmla="*/ 124968 h 1405699"/>
              <a:gd name="connsiteX31978" fmla="*/ 570738 w 2810446"/>
              <a:gd name="connsiteY31978" fmla="*/ 128111 h 1405699"/>
              <a:gd name="connsiteX31979" fmla="*/ 573881 w 2810446"/>
              <a:gd name="connsiteY31979" fmla="*/ 131255 h 1405699"/>
              <a:gd name="connsiteX31980" fmla="*/ 581406 w 2810446"/>
              <a:gd name="connsiteY31980" fmla="*/ 120491 h 1405699"/>
              <a:gd name="connsiteX31981" fmla="*/ 584549 w 2810446"/>
              <a:gd name="connsiteY31981" fmla="*/ 117348 h 1405699"/>
              <a:gd name="connsiteX31982" fmla="*/ 581406 w 2810446"/>
              <a:gd name="connsiteY31982" fmla="*/ 114205 h 1405699"/>
              <a:gd name="connsiteX31983" fmla="*/ 578263 w 2810446"/>
              <a:gd name="connsiteY31983" fmla="*/ 117348 h 1405699"/>
              <a:gd name="connsiteX31984" fmla="*/ 581406 w 2810446"/>
              <a:gd name="connsiteY31984" fmla="*/ 120491 h 1405699"/>
              <a:gd name="connsiteX31985" fmla="*/ 589121 w 2810446"/>
              <a:gd name="connsiteY31985" fmla="*/ 109728 h 1405699"/>
              <a:gd name="connsiteX31986" fmla="*/ 592265 w 2810446"/>
              <a:gd name="connsiteY31986" fmla="*/ 106585 h 1405699"/>
              <a:gd name="connsiteX31987" fmla="*/ 589121 w 2810446"/>
              <a:gd name="connsiteY31987" fmla="*/ 103442 h 1405699"/>
              <a:gd name="connsiteX31988" fmla="*/ 585978 w 2810446"/>
              <a:gd name="connsiteY31988" fmla="*/ 106585 h 1405699"/>
              <a:gd name="connsiteX31989" fmla="*/ 589121 w 2810446"/>
              <a:gd name="connsiteY31989" fmla="*/ 109728 h 1405699"/>
              <a:gd name="connsiteX31990" fmla="*/ 597027 w 2810446"/>
              <a:gd name="connsiteY31990" fmla="*/ 99060 h 1405699"/>
              <a:gd name="connsiteX31991" fmla="*/ 600170 w 2810446"/>
              <a:gd name="connsiteY31991" fmla="*/ 95917 h 1405699"/>
              <a:gd name="connsiteX31992" fmla="*/ 597027 w 2810446"/>
              <a:gd name="connsiteY31992" fmla="*/ 92774 h 1405699"/>
              <a:gd name="connsiteX31993" fmla="*/ 593884 w 2810446"/>
              <a:gd name="connsiteY31993" fmla="*/ 95917 h 1405699"/>
              <a:gd name="connsiteX31994" fmla="*/ 597027 w 2810446"/>
              <a:gd name="connsiteY31994" fmla="*/ 99060 h 1405699"/>
              <a:gd name="connsiteX31995" fmla="*/ 605028 w 2810446"/>
              <a:gd name="connsiteY31995" fmla="*/ 88583 h 1405699"/>
              <a:gd name="connsiteX31996" fmla="*/ 608171 w 2810446"/>
              <a:gd name="connsiteY31996" fmla="*/ 85439 h 1405699"/>
              <a:gd name="connsiteX31997" fmla="*/ 605028 w 2810446"/>
              <a:gd name="connsiteY31997" fmla="*/ 82296 h 1405699"/>
              <a:gd name="connsiteX31998" fmla="*/ 601885 w 2810446"/>
              <a:gd name="connsiteY31998" fmla="*/ 85439 h 1405699"/>
              <a:gd name="connsiteX31999" fmla="*/ 605028 w 2810446"/>
              <a:gd name="connsiteY31999" fmla="*/ 88583 h 1405699"/>
              <a:gd name="connsiteX32000" fmla="*/ 613220 w 2810446"/>
              <a:gd name="connsiteY32000" fmla="*/ 78200 h 1405699"/>
              <a:gd name="connsiteX32001" fmla="*/ 616363 w 2810446"/>
              <a:gd name="connsiteY32001" fmla="*/ 75057 h 1405699"/>
              <a:gd name="connsiteX32002" fmla="*/ 613220 w 2810446"/>
              <a:gd name="connsiteY32002" fmla="*/ 71914 h 1405699"/>
              <a:gd name="connsiteX32003" fmla="*/ 610076 w 2810446"/>
              <a:gd name="connsiteY32003" fmla="*/ 75057 h 1405699"/>
              <a:gd name="connsiteX32004" fmla="*/ 613220 w 2810446"/>
              <a:gd name="connsiteY32004" fmla="*/ 78200 h 1405699"/>
              <a:gd name="connsiteX32005" fmla="*/ 621506 w 2810446"/>
              <a:gd name="connsiteY32005" fmla="*/ 67818 h 1405699"/>
              <a:gd name="connsiteX32006" fmla="*/ 624650 w 2810446"/>
              <a:gd name="connsiteY32006" fmla="*/ 64675 h 1405699"/>
              <a:gd name="connsiteX32007" fmla="*/ 621506 w 2810446"/>
              <a:gd name="connsiteY32007" fmla="*/ 61532 h 1405699"/>
              <a:gd name="connsiteX32008" fmla="*/ 618363 w 2810446"/>
              <a:gd name="connsiteY32008" fmla="*/ 64675 h 1405699"/>
              <a:gd name="connsiteX32009" fmla="*/ 621506 w 2810446"/>
              <a:gd name="connsiteY32009" fmla="*/ 67818 h 1405699"/>
              <a:gd name="connsiteX32010" fmla="*/ 629888 w 2810446"/>
              <a:gd name="connsiteY32010" fmla="*/ 57626 h 1405699"/>
              <a:gd name="connsiteX32011" fmla="*/ 633032 w 2810446"/>
              <a:gd name="connsiteY32011" fmla="*/ 54483 h 1405699"/>
              <a:gd name="connsiteX32012" fmla="*/ 629888 w 2810446"/>
              <a:gd name="connsiteY32012" fmla="*/ 51340 h 1405699"/>
              <a:gd name="connsiteX32013" fmla="*/ 626745 w 2810446"/>
              <a:gd name="connsiteY32013" fmla="*/ 54483 h 1405699"/>
              <a:gd name="connsiteX32014" fmla="*/ 629888 w 2810446"/>
              <a:gd name="connsiteY32014" fmla="*/ 57626 h 1405699"/>
              <a:gd name="connsiteX32015" fmla="*/ 638461 w 2810446"/>
              <a:gd name="connsiteY32015" fmla="*/ 47530 h 1405699"/>
              <a:gd name="connsiteX32016" fmla="*/ 641604 w 2810446"/>
              <a:gd name="connsiteY32016" fmla="*/ 44387 h 1405699"/>
              <a:gd name="connsiteX32017" fmla="*/ 638461 w 2810446"/>
              <a:gd name="connsiteY32017" fmla="*/ 41243 h 1405699"/>
              <a:gd name="connsiteX32018" fmla="*/ 635318 w 2810446"/>
              <a:gd name="connsiteY32018" fmla="*/ 44387 h 1405699"/>
              <a:gd name="connsiteX32019" fmla="*/ 638461 w 2810446"/>
              <a:gd name="connsiteY32019" fmla="*/ 47530 h 1405699"/>
              <a:gd name="connsiteX32020" fmla="*/ 647129 w 2810446"/>
              <a:gd name="connsiteY32020" fmla="*/ 37529 h 1405699"/>
              <a:gd name="connsiteX32021" fmla="*/ 650272 w 2810446"/>
              <a:gd name="connsiteY32021" fmla="*/ 34385 h 1405699"/>
              <a:gd name="connsiteX32022" fmla="*/ 647129 w 2810446"/>
              <a:gd name="connsiteY32022" fmla="*/ 31242 h 1405699"/>
              <a:gd name="connsiteX32023" fmla="*/ 643985 w 2810446"/>
              <a:gd name="connsiteY32023" fmla="*/ 34385 h 1405699"/>
              <a:gd name="connsiteX32024" fmla="*/ 647129 w 2810446"/>
              <a:gd name="connsiteY32024" fmla="*/ 37529 h 1405699"/>
              <a:gd name="connsiteX32025" fmla="*/ 2285905 w 2810446"/>
              <a:gd name="connsiteY32025" fmla="*/ 192596 h 1405699"/>
              <a:gd name="connsiteX32026" fmla="*/ 2289048 w 2810446"/>
              <a:gd name="connsiteY32026" fmla="*/ 189452 h 1405699"/>
              <a:gd name="connsiteX32027" fmla="*/ 2285905 w 2810446"/>
              <a:gd name="connsiteY32027" fmla="*/ 186309 h 1405699"/>
              <a:gd name="connsiteX32028" fmla="*/ 2282762 w 2810446"/>
              <a:gd name="connsiteY32028" fmla="*/ 189452 h 1405699"/>
              <a:gd name="connsiteX32029" fmla="*/ 2285905 w 2810446"/>
              <a:gd name="connsiteY32029" fmla="*/ 192596 h 1405699"/>
              <a:gd name="connsiteX32030" fmla="*/ 2292572 w 2810446"/>
              <a:gd name="connsiteY32030" fmla="*/ 204026 h 1405699"/>
              <a:gd name="connsiteX32031" fmla="*/ 2295716 w 2810446"/>
              <a:gd name="connsiteY32031" fmla="*/ 200882 h 1405699"/>
              <a:gd name="connsiteX32032" fmla="*/ 2292572 w 2810446"/>
              <a:gd name="connsiteY32032" fmla="*/ 197739 h 1405699"/>
              <a:gd name="connsiteX32033" fmla="*/ 2289429 w 2810446"/>
              <a:gd name="connsiteY32033" fmla="*/ 200882 h 1405699"/>
              <a:gd name="connsiteX32034" fmla="*/ 2292572 w 2810446"/>
              <a:gd name="connsiteY32034" fmla="*/ 204026 h 1405699"/>
              <a:gd name="connsiteX32035" fmla="*/ 2299049 w 2810446"/>
              <a:gd name="connsiteY32035" fmla="*/ 215551 h 1405699"/>
              <a:gd name="connsiteX32036" fmla="*/ 2302193 w 2810446"/>
              <a:gd name="connsiteY32036" fmla="*/ 212408 h 1405699"/>
              <a:gd name="connsiteX32037" fmla="*/ 2299049 w 2810446"/>
              <a:gd name="connsiteY32037" fmla="*/ 209264 h 1405699"/>
              <a:gd name="connsiteX32038" fmla="*/ 2295906 w 2810446"/>
              <a:gd name="connsiteY32038" fmla="*/ 212408 h 1405699"/>
              <a:gd name="connsiteX32039" fmla="*/ 2299049 w 2810446"/>
              <a:gd name="connsiteY32039" fmla="*/ 215551 h 1405699"/>
              <a:gd name="connsiteX32040" fmla="*/ 2305431 w 2810446"/>
              <a:gd name="connsiteY32040" fmla="*/ 227171 h 1405699"/>
              <a:gd name="connsiteX32041" fmla="*/ 2308574 w 2810446"/>
              <a:gd name="connsiteY32041" fmla="*/ 224028 h 1405699"/>
              <a:gd name="connsiteX32042" fmla="*/ 2305431 w 2810446"/>
              <a:gd name="connsiteY32042" fmla="*/ 220885 h 1405699"/>
              <a:gd name="connsiteX32043" fmla="*/ 2302288 w 2810446"/>
              <a:gd name="connsiteY32043" fmla="*/ 224028 h 1405699"/>
              <a:gd name="connsiteX32044" fmla="*/ 2305431 w 2810446"/>
              <a:gd name="connsiteY32044" fmla="*/ 227171 h 1405699"/>
              <a:gd name="connsiteX32045" fmla="*/ 2311622 w 2810446"/>
              <a:gd name="connsiteY32045" fmla="*/ 238792 h 1405699"/>
              <a:gd name="connsiteX32046" fmla="*/ 2314766 w 2810446"/>
              <a:gd name="connsiteY32046" fmla="*/ 235649 h 1405699"/>
              <a:gd name="connsiteX32047" fmla="*/ 2311622 w 2810446"/>
              <a:gd name="connsiteY32047" fmla="*/ 232505 h 1405699"/>
              <a:gd name="connsiteX32048" fmla="*/ 2308479 w 2810446"/>
              <a:gd name="connsiteY32048" fmla="*/ 235649 h 1405699"/>
              <a:gd name="connsiteX32049" fmla="*/ 2311622 w 2810446"/>
              <a:gd name="connsiteY32049" fmla="*/ 238792 h 1405699"/>
              <a:gd name="connsiteX32050" fmla="*/ 2317718 w 2810446"/>
              <a:gd name="connsiteY32050" fmla="*/ 250603 h 1405699"/>
              <a:gd name="connsiteX32051" fmla="*/ 2320862 w 2810446"/>
              <a:gd name="connsiteY32051" fmla="*/ 247460 h 1405699"/>
              <a:gd name="connsiteX32052" fmla="*/ 2317718 w 2810446"/>
              <a:gd name="connsiteY32052" fmla="*/ 244316 h 1405699"/>
              <a:gd name="connsiteX32053" fmla="*/ 2314575 w 2810446"/>
              <a:gd name="connsiteY32053" fmla="*/ 247460 h 1405699"/>
              <a:gd name="connsiteX32054" fmla="*/ 2317718 w 2810446"/>
              <a:gd name="connsiteY32054" fmla="*/ 250603 h 1405699"/>
              <a:gd name="connsiteX32055" fmla="*/ 2323624 w 2810446"/>
              <a:gd name="connsiteY32055" fmla="*/ 262414 h 1405699"/>
              <a:gd name="connsiteX32056" fmla="*/ 2326767 w 2810446"/>
              <a:gd name="connsiteY32056" fmla="*/ 259271 h 1405699"/>
              <a:gd name="connsiteX32057" fmla="*/ 2323624 w 2810446"/>
              <a:gd name="connsiteY32057" fmla="*/ 256127 h 1405699"/>
              <a:gd name="connsiteX32058" fmla="*/ 2320481 w 2810446"/>
              <a:gd name="connsiteY32058" fmla="*/ 259271 h 1405699"/>
              <a:gd name="connsiteX32059" fmla="*/ 2323624 w 2810446"/>
              <a:gd name="connsiteY32059" fmla="*/ 262414 h 1405699"/>
              <a:gd name="connsiteX32060" fmla="*/ 2329339 w 2810446"/>
              <a:gd name="connsiteY32060" fmla="*/ 274320 h 1405699"/>
              <a:gd name="connsiteX32061" fmla="*/ 2332482 w 2810446"/>
              <a:gd name="connsiteY32061" fmla="*/ 271177 h 1405699"/>
              <a:gd name="connsiteX32062" fmla="*/ 2329339 w 2810446"/>
              <a:gd name="connsiteY32062" fmla="*/ 268034 h 1405699"/>
              <a:gd name="connsiteX32063" fmla="*/ 2326196 w 2810446"/>
              <a:gd name="connsiteY32063" fmla="*/ 271177 h 1405699"/>
              <a:gd name="connsiteX32064" fmla="*/ 2329339 w 2810446"/>
              <a:gd name="connsiteY32064" fmla="*/ 274320 h 1405699"/>
              <a:gd name="connsiteX32065" fmla="*/ 2334863 w 2810446"/>
              <a:gd name="connsiteY32065" fmla="*/ 286322 h 1405699"/>
              <a:gd name="connsiteX32066" fmla="*/ 2338007 w 2810446"/>
              <a:gd name="connsiteY32066" fmla="*/ 283178 h 1405699"/>
              <a:gd name="connsiteX32067" fmla="*/ 2334863 w 2810446"/>
              <a:gd name="connsiteY32067" fmla="*/ 280035 h 1405699"/>
              <a:gd name="connsiteX32068" fmla="*/ 2331720 w 2810446"/>
              <a:gd name="connsiteY32068" fmla="*/ 283178 h 1405699"/>
              <a:gd name="connsiteX32069" fmla="*/ 2334863 w 2810446"/>
              <a:gd name="connsiteY32069" fmla="*/ 286322 h 1405699"/>
              <a:gd name="connsiteX32070" fmla="*/ 2340293 w 2810446"/>
              <a:gd name="connsiteY32070" fmla="*/ 298418 h 1405699"/>
              <a:gd name="connsiteX32071" fmla="*/ 2343436 w 2810446"/>
              <a:gd name="connsiteY32071" fmla="*/ 295275 h 1405699"/>
              <a:gd name="connsiteX32072" fmla="*/ 2340293 w 2810446"/>
              <a:gd name="connsiteY32072" fmla="*/ 292132 h 1405699"/>
              <a:gd name="connsiteX32073" fmla="*/ 2337149 w 2810446"/>
              <a:gd name="connsiteY32073" fmla="*/ 295275 h 1405699"/>
              <a:gd name="connsiteX32074" fmla="*/ 2340293 w 2810446"/>
              <a:gd name="connsiteY32074" fmla="*/ 298418 h 1405699"/>
              <a:gd name="connsiteX32075" fmla="*/ 2345627 w 2810446"/>
              <a:gd name="connsiteY32075" fmla="*/ 310515 h 1405699"/>
              <a:gd name="connsiteX32076" fmla="*/ 2348770 w 2810446"/>
              <a:gd name="connsiteY32076" fmla="*/ 307372 h 1405699"/>
              <a:gd name="connsiteX32077" fmla="*/ 2345627 w 2810446"/>
              <a:gd name="connsiteY32077" fmla="*/ 304229 h 1405699"/>
              <a:gd name="connsiteX32078" fmla="*/ 2342483 w 2810446"/>
              <a:gd name="connsiteY32078" fmla="*/ 307372 h 1405699"/>
              <a:gd name="connsiteX32079" fmla="*/ 2345627 w 2810446"/>
              <a:gd name="connsiteY32079" fmla="*/ 310515 h 1405699"/>
              <a:gd name="connsiteX32080" fmla="*/ 2350675 w 2810446"/>
              <a:gd name="connsiteY32080" fmla="*/ 322707 h 1405699"/>
              <a:gd name="connsiteX32081" fmla="*/ 2353818 w 2810446"/>
              <a:gd name="connsiteY32081" fmla="*/ 319564 h 1405699"/>
              <a:gd name="connsiteX32082" fmla="*/ 2350675 w 2810446"/>
              <a:gd name="connsiteY32082" fmla="*/ 316421 h 1405699"/>
              <a:gd name="connsiteX32083" fmla="*/ 2347532 w 2810446"/>
              <a:gd name="connsiteY32083" fmla="*/ 319564 h 1405699"/>
              <a:gd name="connsiteX32084" fmla="*/ 2350675 w 2810446"/>
              <a:gd name="connsiteY32084" fmla="*/ 322707 h 1405699"/>
              <a:gd name="connsiteX32085" fmla="*/ 2355628 w 2810446"/>
              <a:gd name="connsiteY32085" fmla="*/ 334994 h 1405699"/>
              <a:gd name="connsiteX32086" fmla="*/ 2358771 w 2810446"/>
              <a:gd name="connsiteY32086" fmla="*/ 331851 h 1405699"/>
              <a:gd name="connsiteX32087" fmla="*/ 2355628 w 2810446"/>
              <a:gd name="connsiteY32087" fmla="*/ 328708 h 1405699"/>
              <a:gd name="connsiteX32088" fmla="*/ 2352485 w 2810446"/>
              <a:gd name="connsiteY32088" fmla="*/ 331851 h 1405699"/>
              <a:gd name="connsiteX32089" fmla="*/ 2355628 w 2810446"/>
              <a:gd name="connsiteY32089" fmla="*/ 334994 h 1405699"/>
              <a:gd name="connsiteX32090" fmla="*/ 2360486 w 2810446"/>
              <a:gd name="connsiteY32090" fmla="*/ 347282 h 1405699"/>
              <a:gd name="connsiteX32091" fmla="*/ 2363629 w 2810446"/>
              <a:gd name="connsiteY32091" fmla="*/ 344138 h 1405699"/>
              <a:gd name="connsiteX32092" fmla="*/ 2360486 w 2810446"/>
              <a:gd name="connsiteY32092" fmla="*/ 340995 h 1405699"/>
              <a:gd name="connsiteX32093" fmla="*/ 2357342 w 2810446"/>
              <a:gd name="connsiteY32093" fmla="*/ 344138 h 1405699"/>
              <a:gd name="connsiteX32094" fmla="*/ 2360486 w 2810446"/>
              <a:gd name="connsiteY32094" fmla="*/ 347282 h 1405699"/>
              <a:gd name="connsiteX32095" fmla="*/ 2365058 w 2810446"/>
              <a:gd name="connsiteY32095" fmla="*/ 359759 h 1405699"/>
              <a:gd name="connsiteX32096" fmla="*/ 2368201 w 2810446"/>
              <a:gd name="connsiteY32096" fmla="*/ 356616 h 1405699"/>
              <a:gd name="connsiteX32097" fmla="*/ 2365058 w 2810446"/>
              <a:gd name="connsiteY32097" fmla="*/ 353473 h 1405699"/>
              <a:gd name="connsiteX32098" fmla="*/ 2361914 w 2810446"/>
              <a:gd name="connsiteY32098" fmla="*/ 356616 h 1405699"/>
              <a:gd name="connsiteX32099" fmla="*/ 2365058 w 2810446"/>
              <a:gd name="connsiteY32099" fmla="*/ 359759 h 1405699"/>
              <a:gd name="connsiteX32100" fmla="*/ 2369534 w 2810446"/>
              <a:gd name="connsiteY32100" fmla="*/ 372142 h 1405699"/>
              <a:gd name="connsiteX32101" fmla="*/ 2372678 w 2810446"/>
              <a:gd name="connsiteY32101" fmla="*/ 368999 h 1405699"/>
              <a:gd name="connsiteX32102" fmla="*/ 2369534 w 2810446"/>
              <a:gd name="connsiteY32102" fmla="*/ 365855 h 1405699"/>
              <a:gd name="connsiteX32103" fmla="*/ 2366391 w 2810446"/>
              <a:gd name="connsiteY32103" fmla="*/ 368999 h 1405699"/>
              <a:gd name="connsiteX32104" fmla="*/ 2369534 w 2810446"/>
              <a:gd name="connsiteY32104" fmla="*/ 372142 h 1405699"/>
              <a:gd name="connsiteX32105" fmla="*/ 2373916 w 2810446"/>
              <a:gd name="connsiteY32105" fmla="*/ 384715 h 1405699"/>
              <a:gd name="connsiteX32106" fmla="*/ 2377059 w 2810446"/>
              <a:gd name="connsiteY32106" fmla="*/ 381572 h 1405699"/>
              <a:gd name="connsiteX32107" fmla="*/ 2373916 w 2810446"/>
              <a:gd name="connsiteY32107" fmla="*/ 378428 h 1405699"/>
              <a:gd name="connsiteX32108" fmla="*/ 2370773 w 2810446"/>
              <a:gd name="connsiteY32108" fmla="*/ 381572 h 1405699"/>
              <a:gd name="connsiteX32109" fmla="*/ 2373916 w 2810446"/>
              <a:gd name="connsiteY32109" fmla="*/ 384715 h 1405699"/>
              <a:gd name="connsiteX32110" fmla="*/ 2378012 w 2810446"/>
              <a:gd name="connsiteY32110" fmla="*/ 397193 h 1405699"/>
              <a:gd name="connsiteX32111" fmla="*/ 2381155 w 2810446"/>
              <a:gd name="connsiteY32111" fmla="*/ 394049 h 1405699"/>
              <a:gd name="connsiteX32112" fmla="*/ 2378012 w 2810446"/>
              <a:gd name="connsiteY32112" fmla="*/ 390906 h 1405699"/>
              <a:gd name="connsiteX32113" fmla="*/ 2374868 w 2810446"/>
              <a:gd name="connsiteY32113" fmla="*/ 394049 h 1405699"/>
              <a:gd name="connsiteX32114" fmla="*/ 2378012 w 2810446"/>
              <a:gd name="connsiteY32114" fmla="*/ 397193 h 1405699"/>
              <a:gd name="connsiteX32115" fmla="*/ 2382012 w 2810446"/>
              <a:gd name="connsiteY32115" fmla="*/ 409861 h 1405699"/>
              <a:gd name="connsiteX32116" fmla="*/ 2385155 w 2810446"/>
              <a:gd name="connsiteY32116" fmla="*/ 406718 h 1405699"/>
              <a:gd name="connsiteX32117" fmla="*/ 2382012 w 2810446"/>
              <a:gd name="connsiteY32117" fmla="*/ 403574 h 1405699"/>
              <a:gd name="connsiteX32118" fmla="*/ 2378869 w 2810446"/>
              <a:gd name="connsiteY32118" fmla="*/ 406718 h 1405699"/>
              <a:gd name="connsiteX32119" fmla="*/ 2382012 w 2810446"/>
              <a:gd name="connsiteY32119" fmla="*/ 409861 h 1405699"/>
              <a:gd name="connsiteX32120" fmla="*/ 2385822 w 2810446"/>
              <a:gd name="connsiteY32120" fmla="*/ 422529 h 1405699"/>
              <a:gd name="connsiteX32121" fmla="*/ 2388965 w 2810446"/>
              <a:gd name="connsiteY32121" fmla="*/ 419386 h 1405699"/>
              <a:gd name="connsiteX32122" fmla="*/ 2385822 w 2810446"/>
              <a:gd name="connsiteY32122" fmla="*/ 416243 h 1405699"/>
              <a:gd name="connsiteX32123" fmla="*/ 2382679 w 2810446"/>
              <a:gd name="connsiteY32123" fmla="*/ 419386 h 1405699"/>
              <a:gd name="connsiteX32124" fmla="*/ 2385822 w 2810446"/>
              <a:gd name="connsiteY32124" fmla="*/ 422529 h 1405699"/>
              <a:gd name="connsiteX32125" fmla="*/ 2389442 w 2810446"/>
              <a:gd name="connsiteY32125" fmla="*/ 435197 h 1405699"/>
              <a:gd name="connsiteX32126" fmla="*/ 2392585 w 2810446"/>
              <a:gd name="connsiteY32126" fmla="*/ 432054 h 1405699"/>
              <a:gd name="connsiteX32127" fmla="*/ 2389442 w 2810446"/>
              <a:gd name="connsiteY32127" fmla="*/ 428911 h 1405699"/>
              <a:gd name="connsiteX32128" fmla="*/ 2386298 w 2810446"/>
              <a:gd name="connsiteY32128" fmla="*/ 432054 h 1405699"/>
              <a:gd name="connsiteX32129" fmla="*/ 2389442 w 2810446"/>
              <a:gd name="connsiteY32129" fmla="*/ 435197 h 1405699"/>
              <a:gd name="connsiteX32130" fmla="*/ 2392966 w 2810446"/>
              <a:gd name="connsiteY32130" fmla="*/ 447961 h 1405699"/>
              <a:gd name="connsiteX32131" fmla="*/ 2396109 w 2810446"/>
              <a:gd name="connsiteY32131" fmla="*/ 444818 h 1405699"/>
              <a:gd name="connsiteX32132" fmla="*/ 2392966 w 2810446"/>
              <a:gd name="connsiteY32132" fmla="*/ 441674 h 1405699"/>
              <a:gd name="connsiteX32133" fmla="*/ 2389823 w 2810446"/>
              <a:gd name="connsiteY32133" fmla="*/ 444818 h 1405699"/>
              <a:gd name="connsiteX32134" fmla="*/ 2392966 w 2810446"/>
              <a:gd name="connsiteY32134" fmla="*/ 447961 h 1405699"/>
              <a:gd name="connsiteX32135" fmla="*/ 2396300 w 2810446"/>
              <a:gd name="connsiteY32135" fmla="*/ 460820 h 1405699"/>
              <a:gd name="connsiteX32136" fmla="*/ 2399443 w 2810446"/>
              <a:gd name="connsiteY32136" fmla="*/ 457676 h 1405699"/>
              <a:gd name="connsiteX32137" fmla="*/ 2396300 w 2810446"/>
              <a:gd name="connsiteY32137" fmla="*/ 454533 h 1405699"/>
              <a:gd name="connsiteX32138" fmla="*/ 2393156 w 2810446"/>
              <a:gd name="connsiteY32138" fmla="*/ 457676 h 1405699"/>
              <a:gd name="connsiteX32139" fmla="*/ 2396300 w 2810446"/>
              <a:gd name="connsiteY32139" fmla="*/ 460820 h 1405699"/>
              <a:gd name="connsiteX32140" fmla="*/ 2399443 w 2810446"/>
              <a:gd name="connsiteY32140" fmla="*/ 473678 h 1405699"/>
              <a:gd name="connsiteX32141" fmla="*/ 2402586 w 2810446"/>
              <a:gd name="connsiteY32141" fmla="*/ 470535 h 1405699"/>
              <a:gd name="connsiteX32142" fmla="*/ 2399443 w 2810446"/>
              <a:gd name="connsiteY32142" fmla="*/ 467392 h 1405699"/>
              <a:gd name="connsiteX32143" fmla="*/ 2396300 w 2810446"/>
              <a:gd name="connsiteY32143" fmla="*/ 470535 h 1405699"/>
              <a:gd name="connsiteX32144" fmla="*/ 2399443 w 2810446"/>
              <a:gd name="connsiteY32144" fmla="*/ 473678 h 1405699"/>
              <a:gd name="connsiteX32145" fmla="*/ 2402396 w 2810446"/>
              <a:gd name="connsiteY32145" fmla="*/ 486537 h 1405699"/>
              <a:gd name="connsiteX32146" fmla="*/ 2405539 w 2810446"/>
              <a:gd name="connsiteY32146" fmla="*/ 483394 h 1405699"/>
              <a:gd name="connsiteX32147" fmla="*/ 2402396 w 2810446"/>
              <a:gd name="connsiteY32147" fmla="*/ 480250 h 1405699"/>
              <a:gd name="connsiteX32148" fmla="*/ 2399252 w 2810446"/>
              <a:gd name="connsiteY32148" fmla="*/ 483394 h 1405699"/>
              <a:gd name="connsiteX32149" fmla="*/ 2402396 w 2810446"/>
              <a:gd name="connsiteY32149" fmla="*/ 486537 h 1405699"/>
              <a:gd name="connsiteX32150" fmla="*/ 2405253 w 2810446"/>
              <a:gd name="connsiteY32150" fmla="*/ 499491 h 1405699"/>
              <a:gd name="connsiteX32151" fmla="*/ 2408396 w 2810446"/>
              <a:gd name="connsiteY32151" fmla="*/ 496348 h 1405699"/>
              <a:gd name="connsiteX32152" fmla="*/ 2405253 w 2810446"/>
              <a:gd name="connsiteY32152" fmla="*/ 493205 h 1405699"/>
              <a:gd name="connsiteX32153" fmla="*/ 2402110 w 2810446"/>
              <a:gd name="connsiteY32153" fmla="*/ 496348 h 1405699"/>
              <a:gd name="connsiteX32154" fmla="*/ 2405253 w 2810446"/>
              <a:gd name="connsiteY32154" fmla="*/ 499491 h 1405699"/>
              <a:gd name="connsiteX32155" fmla="*/ 2412683 w 2810446"/>
              <a:gd name="connsiteY32155" fmla="*/ 538448 h 1405699"/>
              <a:gd name="connsiteX32156" fmla="*/ 2415826 w 2810446"/>
              <a:gd name="connsiteY32156" fmla="*/ 535305 h 1405699"/>
              <a:gd name="connsiteX32157" fmla="*/ 2412683 w 2810446"/>
              <a:gd name="connsiteY32157" fmla="*/ 532162 h 1405699"/>
              <a:gd name="connsiteX32158" fmla="*/ 2409539 w 2810446"/>
              <a:gd name="connsiteY32158" fmla="*/ 535305 h 1405699"/>
              <a:gd name="connsiteX32159" fmla="*/ 2412683 w 2810446"/>
              <a:gd name="connsiteY32159" fmla="*/ 538448 h 1405699"/>
              <a:gd name="connsiteX32160" fmla="*/ 2414778 w 2810446"/>
              <a:gd name="connsiteY32160" fmla="*/ 551498 h 1405699"/>
              <a:gd name="connsiteX32161" fmla="*/ 2417921 w 2810446"/>
              <a:gd name="connsiteY32161" fmla="*/ 548354 h 1405699"/>
              <a:gd name="connsiteX32162" fmla="*/ 2414778 w 2810446"/>
              <a:gd name="connsiteY32162" fmla="*/ 545211 h 1405699"/>
              <a:gd name="connsiteX32163" fmla="*/ 2411635 w 2810446"/>
              <a:gd name="connsiteY32163" fmla="*/ 548354 h 1405699"/>
              <a:gd name="connsiteX32164" fmla="*/ 2414778 w 2810446"/>
              <a:gd name="connsiteY32164" fmla="*/ 551498 h 1405699"/>
              <a:gd name="connsiteX32165" fmla="*/ 2416778 w 2810446"/>
              <a:gd name="connsiteY32165" fmla="*/ 564547 h 1405699"/>
              <a:gd name="connsiteX32166" fmla="*/ 2419922 w 2810446"/>
              <a:gd name="connsiteY32166" fmla="*/ 561404 h 1405699"/>
              <a:gd name="connsiteX32167" fmla="*/ 2416778 w 2810446"/>
              <a:gd name="connsiteY32167" fmla="*/ 558260 h 1405699"/>
              <a:gd name="connsiteX32168" fmla="*/ 2413635 w 2810446"/>
              <a:gd name="connsiteY32168" fmla="*/ 561404 h 1405699"/>
              <a:gd name="connsiteX32169" fmla="*/ 2416778 w 2810446"/>
              <a:gd name="connsiteY32169" fmla="*/ 564547 h 1405699"/>
              <a:gd name="connsiteX32170" fmla="*/ 2418588 w 2810446"/>
              <a:gd name="connsiteY32170" fmla="*/ 577691 h 1405699"/>
              <a:gd name="connsiteX32171" fmla="*/ 2421731 w 2810446"/>
              <a:gd name="connsiteY32171" fmla="*/ 574548 h 1405699"/>
              <a:gd name="connsiteX32172" fmla="*/ 2418588 w 2810446"/>
              <a:gd name="connsiteY32172" fmla="*/ 571405 h 1405699"/>
              <a:gd name="connsiteX32173" fmla="*/ 2415445 w 2810446"/>
              <a:gd name="connsiteY32173" fmla="*/ 574548 h 1405699"/>
              <a:gd name="connsiteX32174" fmla="*/ 2418588 w 2810446"/>
              <a:gd name="connsiteY32174" fmla="*/ 577691 h 1405699"/>
              <a:gd name="connsiteX32175" fmla="*/ 2420207 w 2810446"/>
              <a:gd name="connsiteY32175" fmla="*/ 590836 h 1405699"/>
              <a:gd name="connsiteX32176" fmla="*/ 2423351 w 2810446"/>
              <a:gd name="connsiteY32176" fmla="*/ 587693 h 1405699"/>
              <a:gd name="connsiteX32177" fmla="*/ 2420207 w 2810446"/>
              <a:gd name="connsiteY32177" fmla="*/ 584549 h 1405699"/>
              <a:gd name="connsiteX32178" fmla="*/ 2417064 w 2810446"/>
              <a:gd name="connsiteY32178" fmla="*/ 587693 h 1405699"/>
              <a:gd name="connsiteX32179" fmla="*/ 2420207 w 2810446"/>
              <a:gd name="connsiteY32179" fmla="*/ 590836 h 1405699"/>
              <a:gd name="connsiteX32180" fmla="*/ 2414588 w 2810446"/>
              <a:gd name="connsiteY32180" fmla="*/ 945547 h 1405699"/>
              <a:gd name="connsiteX32181" fmla="*/ 2417731 w 2810446"/>
              <a:gd name="connsiteY32181" fmla="*/ 942404 h 1405699"/>
              <a:gd name="connsiteX32182" fmla="*/ 2414588 w 2810446"/>
              <a:gd name="connsiteY32182" fmla="*/ 939260 h 1405699"/>
              <a:gd name="connsiteX32183" fmla="*/ 2411444 w 2810446"/>
              <a:gd name="connsiteY32183" fmla="*/ 942404 h 1405699"/>
              <a:gd name="connsiteX32184" fmla="*/ 2414588 w 2810446"/>
              <a:gd name="connsiteY32184" fmla="*/ 945547 h 1405699"/>
              <a:gd name="connsiteX32185" fmla="*/ 2411444 w 2810446"/>
              <a:gd name="connsiteY32185" fmla="*/ 958406 h 1405699"/>
              <a:gd name="connsiteX32186" fmla="*/ 2414588 w 2810446"/>
              <a:gd name="connsiteY32186" fmla="*/ 955262 h 1405699"/>
              <a:gd name="connsiteX32187" fmla="*/ 2411444 w 2810446"/>
              <a:gd name="connsiteY32187" fmla="*/ 952119 h 1405699"/>
              <a:gd name="connsiteX32188" fmla="*/ 2408301 w 2810446"/>
              <a:gd name="connsiteY32188" fmla="*/ 955262 h 1405699"/>
              <a:gd name="connsiteX32189" fmla="*/ 2411444 w 2810446"/>
              <a:gd name="connsiteY32189" fmla="*/ 958406 h 1405699"/>
              <a:gd name="connsiteX32190" fmla="*/ 2408206 w 2810446"/>
              <a:gd name="connsiteY32190" fmla="*/ 971264 h 1405699"/>
              <a:gd name="connsiteX32191" fmla="*/ 2411349 w 2810446"/>
              <a:gd name="connsiteY32191" fmla="*/ 968121 h 1405699"/>
              <a:gd name="connsiteX32192" fmla="*/ 2408206 w 2810446"/>
              <a:gd name="connsiteY32192" fmla="*/ 964978 h 1405699"/>
              <a:gd name="connsiteX32193" fmla="*/ 2405063 w 2810446"/>
              <a:gd name="connsiteY32193" fmla="*/ 968121 h 1405699"/>
              <a:gd name="connsiteX32194" fmla="*/ 2408206 w 2810446"/>
              <a:gd name="connsiteY32194" fmla="*/ 971264 h 1405699"/>
              <a:gd name="connsiteX32195" fmla="*/ 2404777 w 2810446"/>
              <a:gd name="connsiteY32195" fmla="*/ 984028 h 1405699"/>
              <a:gd name="connsiteX32196" fmla="*/ 2407920 w 2810446"/>
              <a:gd name="connsiteY32196" fmla="*/ 980885 h 1405699"/>
              <a:gd name="connsiteX32197" fmla="*/ 2404777 w 2810446"/>
              <a:gd name="connsiteY32197" fmla="*/ 977741 h 1405699"/>
              <a:gd name="connsiteX32198" fmla="*/ 2401634 w 2810446"/>
              <a:gd name="connsiteY32198" fmla="*/ 980885 h 1405699"/>
              <a:gd name="connsiteX32199" fmla="*/ 2404777 w 2810446"/>
              <a:gd name="connsiteY32199" fmla="*/ 984028 h 1405699"/>
              <a:gd name="connsiteX32200" fmla="*/ 2401157 w 2810446"/>
              <a:gd name="connsiteY32200" fmla="*/ 996791 h 1405699"/>
              <a:gd name="connsiteX32201" fmla="*/ 2404301 w 2810446"/>
              <a:gd name="connsiteY32201" fmla="*/ 993648 h 1405699"/>
              <a:gd name="connsiteX32202" fmla="*/ 2401157 w 2810446"/>
              <a:gd name="connsiteY32202" fmla="*/ 990505 h 1405699"/>
              <a:gd name="connsiteX32203" fmla="*/ 2398014 w 2810446"/>
              <a:gd name="connsiteY32203" fmla="*/ 993648 h 1405699"/>
              <a:gd name="connsiteX32204" fmla="*/ 2401157 w 2810446"/>
              <a:gd name="connsiteY32204" fmla="*/ 996791 h 1405699"/>
              <a:gd name="connsiteX32205" fmla="*/ 2385155 w 2810446"/>
              <a:gd name="connsiteY32205" fmla="*/ 1047179 h 1405699"/>
              <a:gd name="connsiteX32206" fmla="*/ 2388299 w 2810446"/>
              <a:gd name="connsiteY32206" fmla="*/ 1044035 h 1405699"/>
              <a:gd name="connsiteX32207" fmla="*/ 2385155 w 2810446"/>
              <a:gd name="connsiteY32207" fmla="*/ 1040892 h 1405699"/>
              <a:gd name="connsiteX32208" fmla="*/ 2382012 w 2810446"/>
              <a:gd name="connsiteY32208" fmla="*/ 1044035 h 1405699"/>
              <a:gd name="connsiteX32209" fmla="*/ 2385155 w 2810446"/>
              <a:gd name="connsiteY32209" fmla="*/ 1047179 h 1405699"/>
              <a:gd name="connsiteX32210" fmla="*/ 2380679 w 2810446"/>
              <a:gd name="connsiteY32210" fmla="*/ 1059656 h 1405699"/>
              <a:gd name="connsiteX32211" fmla="*/ 2383822 w 2810446"/>
              <a:gd name="connsiteY32211" fmla="*/ 1056513 h 1405699"/>
              <a:gd name="connsiteX32212" fmla="*/ 2380679 w 2810446"/>
              <a:gd name="connsiteY32212" fmla="*/ 1053370 h 1405699"/>
              <a:gd name="connsiteX32213" fmla="*/ 2377535 w 2810446"/>
              <a:gd name="connsiteY32213" fmla="*/ 1056513 h 1405699"/>
              <a:gd name="connsiteX32214" fmla="*/ 2380679 w 2810446"/>
              <a:gd name="connsiteY32214" fmla="*/ 1059656 h 1405699"/>
              <a:gd name="connsiteX32215" fmla="*/ 2376107 w 2810446"/>
              <a:gd name="connsiteY32215" fmla="*/ 1072039 h 1405699"/>
              <a:gd name="connsiteX32216" fmla="*/ 2379250 w 2810446"/>
              <a:gd name="connsiteY32216" fmla="*/ 1068896 h 1405699"/>
              <a:gd name="connsiteX32217" fmla="*/ 2376107 w 2810446"/>
              <a:gd name="connsiteY32217" fmla="*/ 1065752 h 1405699"/>
              <a:gd name="connsiteX32218" fmla="*/ 2372963 w 2810446"/>
              <a:gd name="connsiteY32218" fmla="*/ 1068896 h 1405699"/>
              <a:gd name="connsiteX32219" fmla="*/ 2376107 w 2810446"/>
              <a:gd name="connsiteY32219" fmla="*/ 1072039 h 1405699"/>
              <a:gd name="connsiteX32220" fmla="*/ 2371439 w 2810446"/>
              <a:gd name="connsiteY32220" fmla="*/ 1084421 h 1405699"/>
              <a:gd name="connsiteX32221" fmla="*/ 2374583 w 2810446"/>
              <a:gd name="connsiteY32221" fmla="*/ 1081278 h 1405699"/>
              <a:gd name="connsiteX32222" fmla="*/ 2371439 w 2810446"/>
              <a:gd name="connsiteY32222" fmla="*/ 1078135 h 1405699"/>
              <a:gd name="connsiteX32223" fmla="*/ 2368296 w 2810446"/>
              <a:gd name="connsiteY32223" fmla="*/ 1081278 h 1405699"/>
              <a:gd name="connsiteX32224" fmla="*/ 2371439 w 2810446"/>
              <a:gd name="connsiteY32224" fmla="*/ 1084421 h 1405699"/>
              <a:gd name="connsiteX32225" fmla="*/ 2366486 w 2810446"/>
              <a:gd name="connsiteY32225" fmla="*/ 1096709 h 1405699"/>
              <a:gd name="connsiteX32226" fmla="*/ 2369630 w 2810446"/>
              <a:gd name="connsiteY32226" fmla="*/ 1093565 h 1405699"/>
              <a:gd name="connsiteX32227" fmla="*/ 2366486 w 2810446"/>
              <a:gd name="connsiteY32227" fmla="*/ 1090422 h 1405699"/>
              <a:gd name="connsiteX32228" fmla="*/ 2363343 w 2810446"/>
              <a:gd name="connsiteY32228" fmla="*/ 1093565 h 1405699"/>
              <a:gd name="connsiteX32229" fmla="*/ 2366486 w 2810446"/>
              <a:gd name="connsiteY32229" fmla="*/ 1096709 h 1405699"/>
              <a:gd name="connsiteX32230" fmla="*/ 2361438 w 2810446"/>
              <a:gd name="connsiteY32230" fmla="*/ 1108996 h 1405699"/>
              <a:gd name="connsiteX32231" fmla="*/ 2364581 w 2810446"/>
              <a:gd name="connsiteY32231" fmla="*/ 1105853 h 1405699"/>
              <a:gd name="connsiteX32232" fmla="*/ 2361438 w 2810446"/>
              <a:gd name="connsiteY32232" fmla="*/ 1102709 h 1405699"/>
              <a:gd name="connsiteX32233" fmla="*/ 2358295 w 2810446"/>
              <a:gd name="connsiteY32233" fmla="*/ 1105853 h 1405699"/>
              <a:gd name="connsiteX32234" fmla="*/ 2361438 w 2810446"/>
              <a:gd name="connsiteY32234" fmla="*/ 1108996 h 1405699"/>
              <a:gd name="connsiteX32235" fmla="*/ 2356295 w 2810446"/>
              <a:gd name="connsiteY32235" fmla="*/ 1121093 h 1405699"/>
              <a:gd name="connsiteX32236" fmla="*/ 2359438 w 2810446"/>
              <a:gd name="connsiteY32236" fmla="*/ 1117949 h 1405699"/>
              <a:gd name="connsiteX32237" fmla="*/ 2356295 w 2810446"/>
              <a:gd name="connsiteY32237" fmla="*/ 1114806 h 1405699"/>
              <a:gd name="connsiteX32238" fmla="*/ 2353151 w 2810446"/>
              <a:gd name="connsiteY32238" fmla="*/ 1117949 h 1405699"/>
              <a:gd name="connsiteX32239" fmla="*/ 2356295 w 2810446"/>
              <a:gd name="connsiteY32239" fmla="*/ 1121093 h 1405699"/>
              <a:gd name="connsiteX32240" fmla="*/ 2350961 w 2810446"/>
              <a:gd name="connsiteY32240" fmla="*/ 1133189 h 1405699"/>
              <a:gd name="connsiteX32241" fmla="*/ 2354104 w 2810446"/>
              <a:gd name="connsiteY32241" fmla="*/ 1130046 h 1405699"/>
              <a:gd name="connsiteX32242" fmla="*/ 2350961 w 2810446"/>
              <a:gd name="connsiteY32242" fmla="*/ 1126903 h 1405699"/>
              <a:gd name="connsiteX32243" fmla="*/ 2347817 w 2810446"/>
              <a:gd name="connsiteY32243" fmla="*/ 1130046 h 1405699"/>
              <a:gd name="connsiteX32244" fmla="*/ 2350961 w 2810446"/>
              <a:gd name="connsiteY32244" fmla="*/ 1133189 h 1405699"/>
              <a:gd name="connsiteX32245" fmla="*/ 2345436 w 2810446"/>
              <a:gd name="connsiteY32245" fmla="*/ 1145286 h 1405699"/>
              <a:gd name="connsiteX32246" fmla="*/ 2348579 w 2810446"/>
              <a:gd name="connsiteY32246" fmla="*/ 1142143 h 1405699"/>
              <a:gd name="connsiteX32247" fmla="*/ 2345436 w 2810446"/>
              <a:gd name="connsiteY32247" fmla="*/ 1139000 h 1405699"/>
              <a:gd name="connsiteX32248" fmla="*/ 2342293 w 2810446"/>
              <a:gd name="connsiteY32248" fmla="*/ 1142143 h 1405699"/>
              <a:gd name="connsiteX32249" fmla="*/ 2345436 w 2810446"/>
              <a:gd name="connsiteY32249" fmla="*/ 1145286 h 1405699"/>
              <a:gd name="connsiteX32250" fmla="*/ 2339721 w 2810446"/>
              <a:gd name="connsiteY32250" fmla="*/ 1157192 h 1405699"/>
              <a:gd name="connsiteX32251" fmla="*/ 2342864 w 2810446"/>
              <a:gd name="connsiteY32251" fmla="*/ 1154049 h 1405699"/>
              <a:gd name="connsiteX32252" fmla="*/ 2339721 w 2810446"/>
              <a:gd name="connsiteY32252" fmla="*/ 1150906 h 1405699"/>
              <a:gd name="connsiteX32253" fmla="*/ 2336578 w 2810446"/>
              <a:gd name="connsiteY32253" fmla="*/ 1154049 h 1405699"/>
              <a:gd name="connsiteX32254" fmla="*/ 2339721 w 2810446"/>
              <a:gd name="connsiteY32254" fmla="*/ 1157192 h 1405699"/>
              <a:gd name="connsiteX32255" fmla="*/ 2333911 w 2810446"/>
              <a:gd name="connsiteY32255" fmla="*/ 1169099 h 1405699"/>
              <a:gd name="connsiteX32256" fmla="*/ 2337054 w 2810446"/>
              <a:gd name="connsiteY32256" fmla="*/ 1165955 h 1405699"/>
              <a:gd name="connsiteX32257" fmla="*/ 2333911 w 2810446"/>
              <a:gd name="connsiteY32257" fmla="*/ 1162812 h 1405699"/>
              <a:gd name="connsiteX32258" fmla="*/ 2330768 w 2810446"/>
              <a:gd name="connsiteY32258" fmla="*/ 1165955 h 1405699"/>
              <a:gd name="connsiteX32259" fmla="*/ 2333911 w 2810446"/>
              <a:gd name="connsiteY32259" fmla="*/ 1169099 h 1405699"/>
              <a:gd name="connsiteX32260" fmla="*/ 2328005 w 2810446"/>
              <a:gd name="connsiteY32260" fmla="*/ 1180910 h 1405699"/>
              <a:gd name="connsiteX32261" fmla="*/ 2331149 w 2810446"/>
              <a:gd name="connsiteY32261" fmla="*/ 1177766 h 1405699"/>
              <a:gd name="connsiteX32262" fmla="*/ 2328005 w 2810446"/>
              <a:gd name="connsiteY32262" fmla="*/ 1174623 h 1405699"/>
              <a:gd name="connsiteX32263" fmla="*/ 2324862 w 2810446"/>
              <a:gd name="connsiteY32263" fmla="*/ 1177766 h 1405699"/>
              <a:gd name="connsiteX32264" fmla="*/ 2328005 w 2810446"/>
              <a:gd name="connsiteY32264" fmla="*/ 1180910 h 1405699"/>
              <a:gd name="connsiteX32265" fmla="*/ 382810 w 2810446"/>
              <a:gd name="connsiteY32265" fmla="*/ 617125 h 1405699"/>
              <a:gd name="connsiteX32266" fmla="*/ 385953 w 2810446"/>
              <a:gd name="connsiteY32266" fmla="*/ 613982 h 1405699"/>
              <a:gd name="connsiteX32267" fmla="*/ 382810 w 2810446"/>
              <a:gd name="connsiteY32267" fmla="*/ 610838 h 1405699"/>
              <a:gd name="connsiteX32268" fmla="*/ 379667 w 2810446"/>
              <a:gd name="connsiteY32268" fmla="*/ 613982 h 1405699"/>
              <a:gd name="connsiteX32269" fmla="*/ 382810 w 2810446"/>
              <a:gd name="connsiteY32269" fmla="*/ 617125 h 1405699"/>
              <a:gd name="connsiteX32270" fmla="*/ 384048 w 2810446"/>
              <a:gd name="connsiteY32270" fmla="*/ 603980 h 1405699"/>
              <a:gd name="connsiteX32271" fmla="*/ 387191 w 2810446"/>
              <a:gd name="connsiteY32271" fmla="*/ 600837 h 1405699"/>
              <a:gd name="connsiteX32272" fmla="*/ 384048 w 2810446"/>
              <a:gd name="connsiteY32272" fmla="*/ 597694 h 1405699"/>
              <a:gd name="connsiteX32273" fmla="*/ 380905 w 2810446"/>
              <a:gd name="connsiteY32273" fmla="*/ 600837 h 1405699"/>
              <a:gd name="connsiteX32274" fmla="*/ 384048 w 2810446"/>
              <a:gd name="connsiteY32274" fmla="*/ 603980 h 1405699"/>
              <a:gd name="connsiteX32275" fmla="*/ 385477 w 2810446"/>
              <a:gd name="connsiteY32275" fmla="*/ 590836 h 1405699"/>
              <a:gd name="connsiteX32276" fmla="*/ 388620 w 2810446"/>
              <a:gd name="connsiteY32276" fmla="*/ 587693 h 1405699"/>
              <a:gd name="connsiteX32277" fmla="*/ 385477 w 2810446"/>
              <a:gd name="connsiteY32277" fmla="*/ 584549 h 1405699"/>
              <a:gd name="connsiteX32278" fmla="*/ 382334 w 2810446"/>
              <a:gd name="connsiteY32278" fmla="*/ 587693 h 1405699"/>
              <a:gd name="connsiteX32279" fmla="*/ 385477 w 2810446"/>
              <a:gd name="connsiteY32279" fmla="*/ 590836 h 1405699"/>
              <a:gd name="connsiteX32280" fmla="*/ 387096 w 2810446"/>
              <a:gd name="connsiteY32280" fmla="*/ 577691 h 1405699"/>
              <a:gd name="connsiteX32281" fmla="*/ 390239 w 2810446"/>
              <a:gd name="connsiteY32281" fmla="*/ 574548 h 1405699"/>
              <a:gd name="connsiteX32282" fmla="*/ 387096 w 2810446"/>
              <a:gd name="connsiteY32282" fmla="*/ 571405 h 1405699"/>
              <a:gd name="connsiteX32283" fmla="*/ 383953 w 2810446"/>
              <a:gd name="connsiteY32283" fmla="*/ 574548 h 1405699"/>
              <a:gd name="connsiteX32284" fmla="*/ 387096 w 2810446"/>
              <a:gd name="connsiteY32284" fmla="*/ 577691 h 1405699"/>
              <a:gd name="connsiteX32285" fmla="*/ 388906 w 2810446"/>
              <a:gd name="connsiteY32285" fmla="*/ 564547 h 1405699"/>
              <a:gd name="connsiteX32286" fmla="*/ 392049 w 2810446"/>
              <a:gd name="connsiteY32286" fmla="*/ 561404 h 1405699"/>
              <a:gd name="connsiteX32287" fmla="*/ 388906 w 2810446"/>
              <a:gd name="connsiteY32287" fmla="*/ 558260 h 1405699"/>
              <a:gd name="connsiteX32288" fmla="*/ 385763 w 2810446"/>
              <a:gd name="connsiteY32288" fmla="*/ 561404 h 1405699"/>
              <a:gd name="connsiteX32289" fmla="*/ 388906 w 2810446"/>
              <a:gd name="connsiteY32289" fmla="*/ 564547 h 1405699"/>
              <a:gd name="connsiteX32290" fmla="*/ 390811 w 2810446"/>
              <a:gd name="connsiteY32290" fmla="*/ 551498 h 1405699"/>
              <a:gd name="connsiteX32291" fmla="*/ 393954 w 2810446"/>
              <a:gd name="connsiteY32291" fmla="*/ 548354 h 1405699"/>
              <a:gd name="connsiteX32292" fmla="*/ 390811 w 2810446"/>
              <a:gd name="connsiteY32292" fmla="*/ 545211 h 1405699"/>
              <a:gd name="connsiteX32293" fmla="*/ 387668 w 2810446"/>
              <a:gd name="connsiteY32293" fmla="*/ 548354 h 1405699"/>
              <a:gd name="connsiteX32294" fmla="*/ 390811 w 2810446"/>
              <a:gd name="connsiteY32294" fmla="*/ 551498 h 1405699"/>
              <a:gd name="connsiteX32295" fmla="*/ 393001 w 2810446"/>
              <a:gd name="connsiteY32295" fmla="*/ 538448 h 1405699"/>
              <a:gd name="connsiteX32296" fmla="*/ 396145 w 2810446"/>
              <a:gd name="connsiteY32296" fmla="*/ 535305 h 1405699"/>
              <a:gd name="connsiteX32297" fmla="*/ 393001 w 2810446"/>
              <a:gd name="connsiteY32297" fmla="*/ 532162 h 1405699"/>
              <a:gd name="connsiteX32298" fmla="*/ 389858 w 2810446"/>
              <a:gd name="connsiteY32298" fmla="*/ 535305 h 1405699"/>
              <a:gd name="connsiteX32299" fmla="*/ 393001 w 2810446"/>
              <a:gd name="connsiteY32299" fmla="*/ 538448 h 1405699"/>
              <a:gd name="connsiteX32300" fmla="*/ 395192 w 2810446"/>
              <a:gd name="connsiteY32300" fmla="*/ 525399 h 1405699"/>
              <a:gd name="connsiteX32301" fmla="*/ 398336 w 2810446"/>
              <a:gd name="connsiteY32301" fmla="*/ 522256 h 1405699"/>
              <a:gd name="connsiteX32302" fmla="*/ 395192 w 2810446"/>
              <a:gd name="connsiteY32302" fmla="*/ 519113 h 1405699"/>
              <a:gd name="connsiteX32303" fmla="*/ 392049 w 2810446"/>
              <a:gd name="connsiteY32303" fmla="*/ 522256 h 1405699"/>
              <a:gd name="connsiteX32304" fmla="*/ 395192 w 2810446"/>
              <a:gd name="connsiteY32304" fmla="*/ 525399 h 1405699"/>
              <a:gd name="connsiteX32305" fmla="*/ 397669 w 2810446"/>
              <a:gd name="connsiteY32305" fmla="*/ 512350 h 1405699"/>
              <a:gd name="connsiteX32306" fmla="*/ 400812 w 2810446"/>
              <a:gd name="connsiteY32306" fmla="*/ 509207 h 1405699"/>
              <a:gd name="connsiteX32307" fmla="*/ 397669 w 2810446"/>
              <a:gd name="connsiteY32307" fmla="*/ 506063 h 1405699"/>
              <a:gd name="connsiteX32308" fmla="*/ 394525 w 2810446"/>
              <a:gd name="connsiteY32308" fmla="*/ 509207 h 1405699"/>
              <a:gd name="connsiteX32309" fmla="*/ 397669 w 2810446"/>
              <a:gd name="connsiteY32309" fmla="*/ 512350 h 1405699"/>
              <a:gd name="connsiteX32310" fmla="*/ 400336 w 2810446"/>
              <a:gd name="connsiteY32310" fmla="*/ 499396 h 1405699"/>
              <a:gd name="connsiteX32311" fmla="*/ 403479 w 2810446"/>
              <a:gd name="connsiteY32311" fmla="*/ 496253 h 1405699"/>
              <a:gd name="connsiteX32312" fmla="*/ 400336 w 2810446"/>
              <a:gd name="connsiteY32312" fmla="*/ 493109 h 1405699"/>
              <a:gd name="connsiteX32313" fmla="*/ 397193 w 2810446"/>
              <a:gd name="connsiteY32313" fmla="*/ 496253 h 1405699"/>
              <a:gd name="connsiteX32314" fmla="*/ 400336 w 2810446"/>
              <a:gd name="connsiteY32314" fmla="*/ 499396 h 1405699"/>
              <a:gd name="connsiteX32315" fmla="*/ 403098 w 2810446"/>
              <a:gd name="connsiteY32315" fmla="*/ 486442 h 1405699"/>
              <a:gd name="connsiteX32316" fmla="*/ 406241 w 2810446"/>
              <a:gd name="connsiteY32316" fmla="*/ 483299 h 1405699"/>
              <a:gd name="connsiteX32317" fmla="*/ 403098 w 2810446"/>
              <a:gd name="connsiteY32317" fmla="*/ 480155 h 1405699"/>
              <a:gd name="connsiteX32318" fmla="*/ 399955 w 2810446"/>
              <a:gd name="connsiteY32318" fmla="*/ 483299 h 1405699"/>
              <a:gd name="connsiteX32319" fmla="*/ 403098 w 2810446"/>
              <a:gd name="connsiteY32319" fmla="*/ 486442 h 1405699"/>
              <a:gd name="connsiteX32320" fmla="*/ 406051 w 2810446"/>
              <a:gd name="connsiteY32320" fmla="*/ 473583 h 1405699"/>
              <a:gd name="connsiteX32321" fmla="*/ 409194 w 2810446"/>
              <a:gd name="connsiteY32321" fmla="*/ 470440 h 1405699"/>
              <a:gd name="connsiteX32322" fmla="*/ 406051 w 2810446"/>
              <a:gd name="connsiteY32322" fmla="*/ 467297 h 1405699"/>
              <a:gd name="connsiteX32323" fmla="*/ 402908 w 2810446"/>
              <a:gd name="connsiteY32323" fmla="*/ 470440 h 1405699"/>
              <a:gd name="connsiteX32324" fmla="*/ 406051 w 2810446"/>
              <a:gd name="connsiteY32324" fmla="*/ 473583 h 1405699"/>
              <a:gd name="connsiteX32325" fmla="*/ 409099 w 2810446"/>
              <a:gd name="connsiteY32325" fmla="*/ 460724 h 1405699"/>
              <a:gd name="connsiteX32326" fmla="*/ 412242 w 2810446"/>
              <a:gd name="connsiteY32326" fmla="*/ 457581 h 1405699"/>
              <a:gd name="connsiteX32327" fmla="*/ 409099 w 2810446"/>
              <a:gd name="connsiteY32327" fmla="*/ 454438 h 1405699"/>
              <a:gd name="connsiteX32328" fmla="*/ 405956 w 2810446"/>
              <a:gd name="connsiteY32328" fmla="*/ 457581 h 1405699"/>
              <a:gd name="connsiteX32329" fmla="*/ 409099 w 2810446"/>
              <a:gd name="connsiteY32329" fmla="*/ 460724 h 1405699"/>
              <a:gd name="connsiteX32330" fmla="*/ 412433 w 2810446"/>
              <a:gd name="connsiteY32330" fmla="*/ 447866 h 1405699"/>
              <a:gd name="connsiteX32331" fmla="*/ 415576 w 2810446"/>
              <a:gd name="connsiteY32331" fmla="*/ 444722 h 1405699"/>
              <a:gd name="connsiteX32332" fmla="*/ 412433 w 2810446"/>
              <a:gd name="connsiteY32332" fmla="*/ 441579 h 1405699"/>
              <a:gd name="connsiteX32333" fmla="*/ 409289 w 2810446"/>
              <a:gd name="connsiteY32333" fmla="*/ 444722 h 1405699"/>
              <a:gd name="connsiteX32334" fmla="*/ 412433 w 2810446"/>
              <a:gd name="connsiteY32334" fmla="*/ 447866 h 1405699"/>
              <a:gd name="connsiteX32335" fmla="*/ 415862 w 2810446"/>
              <a:gd name="connsiteY32335" fmla="*/ 435102 h 1405699"/>
              <a:gd name="connsiteX32336" fmla="*/ 419005 w 2810446"/>
              <a:gd name="connsiteY32336" fmla="*/ 431959 h 1405699"/>
              <a:gd name="connsiteX32337" fmla="*/ 415862 w 2810446"/>
              <a:gd name="connsiteY32337" fmla="*/ 428816 h 1405699"/>
              <a:gd name="connsiteX32338" fmla="*/ 412718 w 2810446"/>
              <a:gd name="connsiteY32338" fmla="*/ 431959 h 1405699"/>
              <a:gd name="connsiteX32339" fmla="*/ 415862 w 2810446"/>
              <a:gd name="connsiteY32339" fmla="*/ 435102 h 1405699"/>
              <a:gd name="connsiteX32340" fmla="*/ 419481 w 2810446"/>
              <a:gd name="connsiteY32340" fmla="*/ 422434 h 1405699"/>
              <a:gd name="connsiteX32341" fmla="*/ 422624 w 2810446"/>
              <a:gd name="connsiteY32341" fmla="*/ 419291 h 1405699"/>
              <a:gd name="connsiteX32342" fmla="*/ 419481 w 2810446"/>
              <a:gd name="connsiteY32342" fmla="*/ 416147 h 1405699"/>
              <a:gd name="connsiteX32343" fmla="*/ 416338 w 2810446"/>
              <a:gd name="connsiteY32343" fmla="*/ 419291 h 1405699"/>
              <a:gd name="connsiteX32344" fmla="*/ 419481 w 2810446"/>
              <a:gd name="connsiteY32344" fmla="*/ 422434 h 1405699"/>
              <a:gd name="connsiteX32345" fmla="*/ 423196 w 2810446"/>
              <a:gd name="connsiteY32345" fmla="*/ 409766 h 1405699"/>
              <a:gd name="connsiteX32346" fmla="*/ 426339 w 2810446"/>
              <a:gd name="connsiteY32346" fmla="*/ 406622 h 1405699"/>
              <a:gd name="connsiteX32347" fmla="*/ 423196 w 2810446"/>
              <a:gd name="connsiteY32347" fmla="*/ 403479 h 1405699"/>
              <a:gd name="connsiteX32348" fmla="*/ 420053 w 2810446"/>
              <a:gd name="connsiteY32348" fmla="*/ 406622 h 1405699"/>
              <a:gd name="connsiteX32349" fmla="*/ 423196 w 2810446"/>
              <a:gd name="connsiteY32349" fmla="*/ 409766 h 1405699"/>
              <a:gd name="connsiteX32350" fmla="*/ 427101 w 2810446"/>
              <a:gd name="connsiteY32350" fmla="*/ 397097 h 1405699"/>
              <a:gd name="connsiteX32351" fmla="*/ 430244 w 2810446"/>
              <a:gd name="connsiteY32351" fmla="*/ 393954 h 1405699"/>
              <a:gd name="connsiteX32352" fmla="*/ 427101 w 2810446"/>
              <a:gd name="connsiteY32352" fmla="*/ 390811 h 1405699"/>
              <a:gd name="connsiteX32353" fmla="*/ 423958 w 2810446"/>
              <a:gd name="connsiteY32353" fmla="*/ 393954 h 1405699"/>
              <a:gd name="connsiteX32354" fmla="*/ 427101 w 2810446"/>
              <a:gd name="connsiteY32354" fmla="*/ 397097 h 1405699"/>
              <a:gd name="connsiteX32355" fmla="*/ 431197 w 2810446"/>
              <a:gd name="connsiteY32355" fmla="*/ 384524 h 1405699"/>
              <a:gd name="connsiteX32356" fmla="*/ 434340 w 2810446"/>
              <a:gd name="connsiteY32356" fmla="*/ 381381 h 1405699"/>
              <a:gd name="connsiteX32357" fmla="*/ 431197 w 2810446"/>
              <a:gd name="connsiteY32357" fmla="*/ 378238 h 1405699"/>
              <a:gd name="connsiteX32358" fmla="*/ 428054 w 2810446"/>
              <a:gd name="connsiteY32358" fmla="*/ 381381 h 1405699"/>
              <a:gd name="connsiteX32359" fmla="*/ 431197 w 2810446"/>
              <a:gd name="connsiteY32359" fmla="*/ 384524 h 1405699"/>
              <a:gd name="connsiteX32360" fmla="*/ 435483 w 2810446"/>
              <a:gd name="connsiteY32360" fmla="*/ 371951 h 1405699"/>
              <a:gd name="connsiteX32361" fmla="*/ 438626 w 2810446"/>
              <a:gd name="connsiteY32361" fmla="*/ 368808 h 1405699"/>
              <a:gd name="connsiteX32362" fmla="*/ 435483 w 2810446"/>
              <a:gd name="connsiteY32362" fmla="*/ 365665 h 1405699"/>
              <a:gd name="connsiteX32363" fmla="*/ 432340 w 2810446"/>
              <a:gd name="connsiteY32363" fmla="*/ 368808 h 1405699"/>
              <a:gd name="connsiteX32364" fmla="*/ 435483 w 2810446"/>
              <a:gd name="connsiteY32364" fmla="*/ 371951 h 1405699"/>
              <a:gd name="connsiteX32365" fmla="*/ 439865 w 2810446"/>
              <a:gd name="connsiteY32365" fmla="*/ 359474 h 1405699"/>
              <a:gd name="connsiteX32366" fmla="*/ 443008 w 2810446"/>
              <a:gd name="connsiteY32366" fmla="*/ 356330 h 1405699"/>
              <a:gd name="connsiteX32367" fmla="*/ 439865 w 2810446"/>
              <a:gd name="connsiteY32367" fmla="*/ 353187 h 1405699"/>
              <a:gd name="connsiteX32368" fmla="*/ 436721 w 2810446"/>
              <a:gd name="connsiteY32368" fmla="*/ 356330 h 1405699"/>
              <a:gd name="connsiteX32369" fmla="*/ 439865 w 2810446"/>
              <a:gd name="connsiteY32369" fmla="*/ 359474 h 1405699"/>
              <a:gd name="connsiteX32370" fmla="*/ 444437 w 2810446"/>
              <a:gd name="connsiteY32370" fmla="*/ 347091 h 1405699"/>
              <a:gd name="connsiteX32371" fmla="*/ 447580 w 2810446"/>
              <a:gd name="connsiteY32371" fmla="*/ 343948 h 1405699"/>
              <a:gd name="connsiteX32372" fmla="*/ 444437 w 2810446"/>
              <a:gd name="connsiteY32372" fmla="*/ 340805 h 1405699"/>
              <a:gd name="connsiteX32373" fmla="*/ 441293 w 2810446"/>
              <a:gd name="connsiteY32373" fmla="*/ 343948 h 1405699"/>
              <a:gd name="connsiteX32374" fmla="*/ 444437 w 2810446"/>
              <a:gd name="connsiteY32374" fmla="*/ 347091 h 1405699"/>
              <a:gd name="connsiteX32375" fmla="*/ 449199 w 2810446"/>
              <a:gd name="connsiteY32375" fmla="*/ 334709 h 1405699"/>
              <a:gd name="connsiteX32376" fmla="*/ 452342 w 2810446"/>
              <a:gd name="connsiteY32376" fmla="*/ 331565 h 1405699"/>
              <a:gd name="connsiteX32377" fmla="*/ 449199 w 2810446"/>
              <a:gd name="connsiteY32377" fmla="*/ 328422 h 1405699"/>
              <a:gd name="connsiteX32378" fmla="*/ 446056 w 2810446"/>
              <a:gd name="connsiteY32378" fmla="*/ 331565 h 1405699"/>
              <a:gd name="connsiteX32379" fmla="*/ 449199 w 2810446"/>
              <a:gd name="connsiteY32379" fmla="*/ 334709 h 1405699"/>
              <a:gd name="connsiteX32380" fmla="*/ 454057 w 2810446"/>
              <a:gd name="connsiteY32380" fmla="*/ 322421 h 1405699"/>
              <a:gd name="connsiteX32381" fmla="*/ 457200 w 2810446"/>
              <a:gd name="connsiteY32381" fmla="*/ 319278 h 1405699"/>
              <a:gd name="connsiteX32382" fmla="*/ 454057 w 2810446"/>
              <a:gd name="connsiteY32382" fmla="*/ 316135 h 1405699"/>
              <a:gd name="connsiteX32383" fmla="*/ 450914 w 2810446"/>
              <a:gd name="connsiteY32383" fmla="*/ 319278 h 1405699"/>
              <a:gd name="connsiteX32384" fmla="*/ 454057 w 2810446"/>
              <a:gd name="connsiteY32384" fmla="*/ 322421 h 1405699"/>
              <a:gd name="connsiteX32385" fmla="*/ 459105 w 2810446"/>
              <a:gd name="connsiteY32385" fmla="*/ 310229 h 1405699"/>
              <a:gd name="connsiteX32386" fmla="*/ 462248 w 2810446"/>
              <a:gd name="connsiteY32386" fmla="*/ 307086 h 1405699"/>
              <a:gd name="connsiteX32387" fmla="*/ 459105 w 2810446"/>
              <a:gd name="connsiteY32387" fmla="*/ 303943 h 1405699"/>
              <a:gd name="connsiteX32388" fmla="*/ 455962 w 2810446"/>
              <a:gd name="connsiteY32388" fmla="*/ 307086 h 1405699"/>
              <a:gd name="connsiteX32389" fmla="*/ 459105 w 2810446"/>
              <a:gd name="connsiteY32389" fmla="*/ 310229 h 1405699"/>
              <a:gd name="connsiteX32390" fmla="*/ 464249 w 2810446"/>
              <a:gd name="connsiteY32390" fmla="*/ 298037 h 1405699"/>
              <a:gd name="connsiteX32391" fmla="*/ 467392 w 2810446"/>
              <a:gd name="connsiteY32391" fmla="*/ 294894 h 1405699"/>
              <a:gd name="connsiteX32392" fmla="*/ 464249 w 2810446"/>
              <a:gd name="connsiteY32392" fmla="*/ 291751 h 1405699"/>
              <a:gd name="connsiteX32393" fmla="*/ 461105 w 2810446"/>
              <a:gd name="connsiteY32393" fmla="*/ 294894 h 1405699"/>
              <a:gd name="connsiteX32394" fmla="*/ 464249 w 2810446"/>
              <a:gd name="connsiteY32394" fmla="*/ 298037 h 1405699"/>
              <a:gd name="connsiteX32395" fmla="*/ 469678 w 2810446"/>
              <a:gd name="connsiteY32395" fmla="*/ 285941 h 1405699"/>
              <a:gd name="connsiteX32396" fmla="*/ 472821 w 2810446"/>
              <a:gd name="connsiteY32396" fmla="*/ 282797 h 1405699"/>
              <a:gd name="connsiteX32397" fmla="*/ 469678 w 2810446"/>
              <a:gd name="connsiteY32397" fmla="*/ 279654 h 1405699"/>
              <a:gd name="connsiteX32398" fmla="*/ 466535 w 2810446"/>
              <a:gd name="connsiteY32398" fmla="*/ 282797 h 1405699"/>
              <a:gd name="connsiteX32399" fmla="*/ 469678 w 2810446"/>
              <a:gd name="connsiteY32399" fmla="*/ 285941 h 1405699"/>
              <a:gd name="connsiteX32400" fmla="*/ 475202 w 2810446"/>
              <a:gd name="connsiteY32400" fmla="*/ 273939 h 1405699"/>
              <a:gd name="connsiteX32401" fmla="*/ 478346 w 2810446"/>
              <a:gd name="connsiteY32401" fmla="*/ 270796 h 1405699"/>
              <a:gd name="connsiteX32402" fmla="*/ 475202 w 2810446"/>
              <a:gd name="connsiteY32402" fmla="*/ 267653 h 1405699"/>
              <a:gd name="connsiteX32403" fmla="*/ 472059 w 2810446"/>
              <a:gd name="connsiteY32403" fmla="*/ 270796 h 1405699"/>
              <a:gd name="connsiteX32404" fmla="*/ 475202 w 2810446"/>
              <a:gd name="connsiteY32404" fmla="*/ 273939 h 1405699"/>
              <a:gd name="connsiteX32405" fmla="*/ 480822 w 2810446"/>
              <a:gd name="connsiteY32405" fmla="*/ 261938 h 1405699"/>
              <a:gd name="connsiteX32406" fmla="*/ 483965 w 2810446"/>
              <a:gd name="connsiteY32406" fmla="*/ 258794 h 1405699"/>
              <a:gd name="connsiteX32407" fmla="*/ 480822 w 2810446"/>
              <a:gd name="connsiteY32407" fmla="*/ 255651 h 1405699"/>
              <a:gd name="connsiteX32408" fmla="*/ 477679 w 2810446"/>
              <a:gd name="connsiteY32408" fmla="*/ 258794 h 1405699"/>
              <a:gd name="connsiteX32409" fmla="*/ 480822 w 2810446"/>
              <a:gd name="connsiteY32409" fmla="*/ 261938 h 1405699"/>
              <a:gd name="connsiteX32410" fmla="*/ 486632 w 2810446"/>
              <a:gd name="connsiteY32410" fmla="*/ 250127 h 1405699"/>
              <a:gd name="connsiteX32411" fmla="*/ 489775 w 2810446"/>
              <a:gd name="connsiteY32411" fmla="*/ 246983 h 1405699"/>
              <a:gd name="connsiteX32412" fmla="*/ 486632 w 2810446"/>
              <a:gd name="connsiteY32412" fmla="*/ 243840 h 1405699"/>
              <a:gd name="connsiteX32413" fmla="*/ 483489 w 2810446"/>
              <a:gd name="connsiteY32413" fmla="*/ 246983 h 1405699"/>
              <a:gd name="connsiteX32414" fmla="*/ 486632 w 2810446"/>
              <a:gd name="connsiteY32414" fmla="*/ 250127 h 1405699"/>
              <a:gd name="connsiteX32415" fmla="*/ 492633 w 2810446"/>
              <a:gd name="connsiteY32415" fmla="*/ 238316 h 1405699"/>
              <a:gd name="connsiteX32416" fmla="*/ 495776 w 2810446"/>
              <a:gd name="connsiteY32416" fmla="*/ 235172 h 1405699"/>
              <a:gd name="connsiteX32417" fmla="*/ 492633 w 2810446"/>
              <a:gd name="connsiteY32417" fmla="*/ 232029 h 1405699"/>
              <a:gd name="connsiteX32418" fmla="*/ 489490 w 2810446"/>
              <a:gd name="connsiteY32418" fmla="*/ 235172 h 1405699"/>
              <a:gd name="connsiteX32419" fmla="*/ 492633 w 2810446"/>
              <a:gd name="connsiteY32419" fmla="*/ 238316 h 1405699"/>
              <a:gd name="connsiteX32420" fmla="*/ 498729 w 2810446"/>
              <a:gd name="connsiteY32420" fmla="*/ 226600 h 1405699"/>
              <a:gd name="connsiteX32421" fmla="*/ 501872 w 2810446"/>
              <a:gd name="connsiteY32421" fmla="*/ 223456 h 1405699"/>
              <a:gd name="connsiteX32422" fmla="*/ 498729 w 2810446"/>
              <a:gd name="connsiteY32422" fmla="*/ 220313 h 1405699"/>
              <a:gd name="connsiteX32423" fmla="*/ 495586 w 2810446"/>
              <a:gd name="connsiteY32423" fmla="*/ 223456 h 1405699"/>
              <a:gd name="connsiteX32424" fmla="*/ 498729 w 2810446"/>
              <a:gd name="connsiteY32424" fmla="*/ 226600 h 1405699"/>
              <a:gd name="connsiteX32425" fmla="*/ 505016 w 2810446"/>
              <a:gd name="connsiteY32425" fmla="*/ 214884 h 1405699"/>
              <a:gd name="connsiteX32426" fmla="*/ 508159 w 2810446"/>
              <a:gd name="connsiteY32426" fmla="*/ 211741 h 1405699"/>
              <a:gd name="connsiteX32427" fmla="*/ 505016 w 2810446"/>
              <a:gd name="connsiteY32427" fmla="*/ 208598 h 1405699"/>
              <a:gd name="connsiteX32428" fmla="*/ 501872 w 2810446"/>
              <a:gd name="connsiteY32428" fmla="*/ 211741 h 1405699"/>
              <a:gd name="connsiteX32429" fmla="*/ 505016 w 2810446"/>
              <a:gd name="connsiteY32429" fmla="*/ 214884 h 1405699"/>
              <a:gd name="connsiteX32430" fmla="*/ 511397 w 2810446"/>
              <a:gd name="connsiteY32430" fmla="*/ 203359 h 1405699"/>
              <a:gd name="connsiteX32431" fmla="*/ 514541 w 2810446"/>
              <a:gd name="connsiteY32431" fmla="*/ 200216 h 1405699"/>
              <a:gd name="connsiteX32432" fmla="*/ 511397 w 2810446"/>
              <a:gd name="connsiteY32432" fmla="*/ 197072 h 1405699"/>
              <a:gd name="connsiteX32433" fmla="*/ 508254 w 2810446"/>
              <a:gd name="connsiteY32433" fmla="*/ 200216 h 1405699"/>
              <a:gd name="connsiteX32434" fmla="*/ 511397 w 2810446"/>
              <a:gd name="connsiteY32434" fmla="*/ 203359 h 1405699"/>
              <a:gd name="connsiteX32435" fmla="*/ 524732 w 2810446"/>
              <a:gd name="connsiteY32435" fmla="*/ 180499 h 1405699"/>
              <a:gd name="connsiteX32436" fmla="*/ 527876 w 2810446"/>
              <a:gd name="connsiteY32436" fmla="*/ 177356 h 1405699"/>
              <a:gd name="connsiteX32437" fmla="*/ 524732 w 2810446"/>
              <a:gd name="connsiteY32437" fmla="*/ 174212 h 1405699"/>
              <a:gd name="connsiteX32438" fmla="*/ 521589 w 2810446"/>
              <a:gd name="connsiteY32438" fmla="*/ 177356 h 1405699"/>
              <a:gd name="connsiteX32439" fmla="*/ 524732 w 2810446"/>
              <a:gd name="connsiteY32439" fmla="*/ 180499 h 1405699"/>
              <a:gd name="connsiteX32440" fmla="*/ 531590 w 2810446"/>
              <a:gd name="connsiteY32440" fmla="*/ 169164 h 1405699"/>
              <a:gd name="connsiteX32441" fmla="*/ 534734 w 2810446"/>
              <a:gd name="connsiteY32441" fmla="*/ 166021 h 1405699"/>
              <a:gd name="connsiteX32442" fmla="*/ 531590 w 2810446"/>
              <a:gd name="connsiteY32442" fmla="*/ 162878 h 1405699"/>
              <a:gd name="connsiteX32443" fmla="*/ 528447 w 2810446"/>
              <a:gd name="connsiteY32443" fmla="*/ 166021 h 1405699"/>
              <a:gd name="connsiteX32444" fmla="*/ 531590 w 2810446"/>
              <a:gd name="connsiteY32444" fmla="*/ 169164 h 1405699"/>
              <a:gd name="connsiteX32445" fmla="*/ 538544 w 2810446"/>
              <a:gd name="connsiteY32445" fmla="*/ 157925 h 1405699"/>
              <a:gd name="connsiteX32446" fmla="*/ 541687 w 2810446"/>
              <a:gd name="connsiteY32446" fmla="*/ 154781 h 1405699"/>
              <a:gd name="connsiteX32447" fmla="*/ 538544 w 2810446"/>
              <a:gd name="connsiteY32447" fmla="*/ 151638 h 1405699"/>
              <a:gd name="connsiteX32448" fmla="*/ 535400 w 2810446"/>
              <a:gd name="connsiteY32448" fmla="*/ 154781 h 1405699"/>
              <a:gd name="connsiteX32449" fmla="*/ 538544 w 2810446"/>
              <a:gd name="connsiteY32449" fmla="*/ 157925 h 1405699"/>
              <a:gd name="connsiteX32450" fmla="*/ 545687 w 2810446"/>
              <a:gd name="connsiteY32450" fmla="*/ 146780 h 1405699"/>
              <a:gd name="connsiteX32451" fmla="*/ 548831 w 2810446"/>
              <a:gd name="connsiteY32451" fmla="*/ 143637 h 1405699"/>
              <a:gd name="connsiteX32452" fmla="*/ 545687 w 2810446"/>
              <a:gd name="connsiteY32452" fmla="*/ 140494 h 1405699"/>
              <a:gd name="connsiteX32453" fmla="*/ 542544 w 2810446"/>
              <a:gd name="connsiteY32453" fmla="*/ 143637 h 1405699"/>
              <a:gd name="connsiteX32454" fmla="*/ 545687 w 2810446"/>
              <a:gd name="connsiteY32454" fmla="*/ 146780 h 1405699"/>
              <a:gd name="connsiteX32455" fmla="*/ 560451 w 2810446"/>
              <a:gd name="connsiteY32455" fmla="*/ 124778 h 1405699"/>
              <a:gd name="connsiteX32456" fmla="*/ 563594 w 2810446"/>
              <a:gd name="connsiteY32456" fmla="*/ 121634 h 1405699"/>
              <a:gd name="connsiteX32457" fmla="*/ 560451 w 2810446"/>
              <a:gd name="connsiteY32457" fmla="*/ 118491 h 1405699"/>
              <a:gd name="connsiteX32458" fmla="*/ 557308 w 2810446"/>
              <a:gd name="connsiteY32458" fmla="*/ 121634 h 1405699"/>
              <a:gd name="connsiteX32459" fmla="*/ 560451 w 2810446"/>
              <a:gd name="connsiteY32459" fmla="*/ 124778 h 1405699"/>
              <a:gd name="connsiteX32460" fmla="*/ 567976 w 2810446"/>
              <a:gd name="connsiteY32460" fmla="*/ 113919 h 1405699"/>
              <a:gd name="connsiteX32461" fmla="*/ 571119 w 2810446"/>
              <a:gd name="connsiteY32461" fmla="*/ 110776 h 1405699"/>
              <a:gd name="connsiteX32462" fmla="*/ 567976 w 2810446"/>
              <a:gd name="connsiteY32462" fmla="*/ 107633 h 1405699"/>
              <a:gd name="connsiteX32463" fmla="*/ 564833 w 2810446"/>
              <a:gd name="connsiteY32463" fmla="*/ 110776 h 1405699"/>
              <a:gd name="connsiteX32464" fmla="*/ 567976 w 2810446"/>
              <a:gd name="connsiteY32464" fmla="*/ 113919 h 1405699"/>
              <a:gd name="connsiteX32465" fmla="*/ 575691 w 2810446"/>
              <a:gd name="connsiteY32465" fmla="*/ 103251 h 1405699"/>
              <a:gd name="connsiteX32466" fmla="*/ 578834 w 2810446"/>
              <a:gd name="connsiteY32466" fmla="*/ 100108 h 1405699"/>
              <a:gd name="connsiteX32467" fmla="*/ 575691 w 2810446"/>
              <a:gd name="connsiteY32467" fmla="*/ 96965 h 1405699"/>
              <a:gd name="connsiteX32468" fmla="*/ 572548 w 2810446"/>
              <a:gd name="connsiteY32468" fmla="*/ 100108 h 1405699"/>
              <a:gd name="connsiteX32469" fmla="*/ 575691 w 2810446"/>
              <a:gd name="connsiteY32469" fmla="*/ 103251 h 1405699"/>
              <a:gd name="connsiteX32470" fmla="*/ 583502 w 2810446"/>
              <a:gd name="connsiteY32470" fmla="*/ 92583 h 1405699"/>
              <a:gd name="connsiteX32471" fmla="*/ 586645 w 2810446"/>
              <a:gd name="connsiteY32471" fmla="*/ 89440 h 1405699"/>
              <a:gd name="connsiteX32472" fmla="*/ 583502 w 2810446"/>
              <a:gd name="connsiteY32472" fmla="*/ 86297 h 1405699"/>
              <a:gd name="connsiteX32473" fmla="*/ 580358 w 2810446"/>
              <a:gd name="connsiteY32473" fmla="*/ 89440 h 1405699"/>
              <a:gd name="connsiteX32474" fmla="*/ 583502 w 2810446"/>
              <a:gd name="connsiteY32474" fmla="*/ 92583 h 1405699"/>
              <a:gd name="connsiteX32475" fmla="*/ 591503 w 2810446"/>
              <a:gd name="connsiteY32475" fmla="*/ 82010 h 1405699"/>
              <a:gd name="connsiteX32476" fmla="*/ 594646 w 2810446"/>
              <a:gd name="connsiteY32476" fmla="*/ 78867 h 1405699"/>
              <a:gd name="connsiteX32477" fmla="*/ 591503 w 2810446"/>
              <a:gd name="connsiteY32477" fmla="*/ 75724 h 1405699"/>
              <a:gd name="connsiteX32478" fmla="*/ 588359 w 2810446"/>
              <a:gd name="connsiteY32478" fmla="*/ 78867 h 1405699"/>
              <a:gd name="connsiteX32479" fmla="*/ 591503 w 2810446"/>
              <a:gd name="connsiteY32479" fmla="*/ 82010 h 1405699"/>
              <a:gd name="connsiteX32480" fmla="*/ 599599 w 2810446"/>
              <a:gd name="connsiteY32480" fmla="*/ 71533 h 1405699"/>
              <a:gd name="connsiteX32481" fmla="*/ 602742 w 2810446"/>
              <a:gd name="connsiteY32481" fmla="*/ 68390 h 1405699"/>
              <a:gd name="connsiteX32482" fmla="*/ 599599 w 2810446"/>
              <a:gd name="connsiteY32482" fmla="*/ 65246 h 1405699"/>
              <a:gd name="connsiteX32483" fmla="*/ 596456 w 2810446"/>
              <a:gd name="connsiteY32483" fmla="*/ 68390 h 1405699"/>
              <a:gd name="connsiteX32484" fmla="*/ 599599 w 2810446"/>
              <a:gd name="connsiteY32484" fmla="*/ 71533 h 1405699"/>
              <a:gd name="connsiteX32485" fmla="*/ 607886 w 2810446"/>
              <a:gd name="connsiteY32485" fmla="*/ 61246 h 1405699"/>
              <a:gd name="connsiteX32486" fmla="*/ 611029 w 2810446"/>
              <a:gd name="connsiteY32486" fmla="*/ 58103 h 1405699"/>
              <a:gd name="connsiteX32487" fmla="*/ 607886 w 2810446"/>
              <a:gd name="connsiteY32487" fmla="*/ 54959 h 1405699"/>
              <a:gd name="connsiteX32488" fmla="*/ 604742 w 2810446"/>
              <a:gd name="connsiteY32488" fmla="*/ 58103 h 1405699"/>
              <a:gd name="connsiteX32489" fmla="*/ 607886 w 2810446"/>
              <a:gd name="connsiteY32489" fmla="*/ 61246 h 1405699"/>
              <a:gd name="connsiteX32490" fmla="*/ 616268 w 2810446"/>
              <a:gd name="connsiteY32490" fmla="*/ 50959 h 1405699"/>
              <a:gd name="connsiteX32491" fmla="*/ 619411 w 2810446"/>
              <a:gd name="connsiteY32491" fmla="*/ 47816 h 1405699"/>
              <a:gd name="connsiteX32492" fmla="*/ 616268 w 2810446"/>
              <a:gd name="connsiteY32492" fmla="*/ 44672 h 1405699"/>
              <a:gd name="connsiteX32493" fmla="*/ 613124 w 2810446"/>
              <a:gd name="connsiteY32493" fmla="*/ 47816 h 1405699"/>
              <a:gd name="connsiteX32494" fmla="*/ 616268 w 2810446"/>
              <a:gd name="connsiteY32494" fmla="*/ 50959 h 1405699"/>
              <a:gd name="connsiteX32495" fmla="*/ 624745 w 2810446"/>
              <a:gd name="connsiteY32495" fmla="*/ 40862 h 1405699"/>
              <a:gd name="connsiteX32496" fmla="*/ 627888 w 2810446"/>
              <a:gd name="connsiteY32496" fmla="*/ 37719 h 1405699"/>
              <a:gd name="connsiteX32497" fmla="*/ 624745 w 2810446"/>
              <a:gd name="connsiteY32497" fmla="*/ 34576 h 1405699"/>
              <a:gd name="connsiteX32498" fmla="*/ 621602 w 2810446"/>
              <a:gd name="connsiteY32498" fmla="*/ 37719 h 1405699"/>
              <a:gd name="connsiteX32499" fmla="*/ 624745 w 2810446"/>
              <a:gd name="connsiteY32499" fmla="*/ 40862 h 1405699"/>
              <a:gd name="connsiteX32500" fmla="*/ 2302574 w 2810446"/>
              <a:gd name="connsiteY32500" fmla="*/ 191834 h 1405699"/>
              <a:gd name="connsiteX32501" fmla="*/ 2305717 w 2810446"/>
              <a:gd name="connsiteY32501" fmla="*/ 188690 h 1405699"/>
              <a:gd name="connsiteX32502" fmla="*/ 2302574 w 2810446"/>
              <a:gd name="connsiteY32502" fmla="*/ 185547 h 1405699"/>
              <a:gd name="connsiteX32503" fmla="*/ 2299430 w 2810446"/>
              <a:gd name="connsiteY32503" fmla="*/ 188690 h 1405699"/>
              <a:gd name="connsiteX32504" fmla="*/ 2302574 w 2810446"/>
              <a:gd name="connsiteY32504" fmla="*/ 191834 h 1405699"/>
              <a:gd name="connsiteX32505" fmla="*/ 2309146 w 2810446"/>
              <a:gd name="connsiteY32505" fmla="*/ 203359 h 1405699"/>
              <a:gd name="connsiteX32506" fmla="*/ 2312289 w 2810446"/>
              <a:gd name="connsiteY32506" fmla="*/ 200216 h 1405699"/>
              <a:gd name="connsiteX32507" fmla="*/ 2309146 w 2810446"/>
              <a:gd name="connsiteY32507" fmla="*/ 197072 h 1405699"/>
              <a:gd name="connsiteX32508" fmla="*/ 2306003 w 2810446"/>
              <a:gd name="connsiteY32508" fmla="*/ 200216 h 1405699"/>
              <a:gd name="connsiteX32509" fmla="*/ 2309146 w 2810446"/>
              <a:gd name="connsiteY32509" fmla="*/ 203359 h 1405699"/>
              <a:gd name="connsiteX32510" fmla="*/ 2315623 w 2810446"/>
              <a:gd name="connsiteY32510" fmla="*/ 214884 h 1405699"/>
              <a:gd name="connsiteX32511" fmla="*/ 2318766 w 2810446"/>
              <a:gd name="connsiteY32511" fmla="*/ 211741 h 1405699"/>
              <a:gd name="connsiteX32512" fmla="*/ 2315623 w 2810446"/>
              <a:gd name="connsiteY32512" fmla="*/ 208598 h 1405699"/>
              <a:gd name="connsiteX32513" fmla="*/ 2312480 w 2810446"/>
              <a:gd name="connsiteY32513" fmla="*/ 211741 h 1405699"/>
              <a:gd name="connsiteX32514" fmla="*/ 2315623 w 2810446"/>
              <a:gd name="connsiteY32514" fmla="*/ 214884 h 1405699"/>
              <a:gd name="connsiteX32515" fmla="*/ 2321814 w 2810446"/>
              <a:gd name="connsiteY32515" fmla="*/ 226600 h 1405699"/>
              <a:gd name="connsiteX32516" fmla="*/ 2324957 w 2810446"/>
              <a:gd name="connsiteY32516" fmla="*/ 223456 h 1405699"/>
              <a:gd name="connsiteX32517" fmla="*/ 2321814 w 2810446"/>
              <a:gd name="connsiteY32517" fmla="*/ 220313 h 1405699"/>
              <a:gd name="connsiteX32518" fmla="*/ 2318671 w 2810446"/>
              <a:gd name="connsiteY32518" fmla="*/ 223456 h 1405699"/>
              <a:gd name="connsiteX32519" fmla="*/ 2321814 w 2810446"/>
              <a:gd name="connsiteY32519" fmla="*/ 226600 h 1405699"/>
              <a:gd name="connsiteX32520" fmla="*/ 2328005 w 2810446"/>
              <a:gd name="connsiteY32520" fmla="*/ 238316 h 1405699"/>
              <a:gd name="connsiteX32521" fmla="*/ 2331149 w 2810446"/>
              <a:gd name="connsiteY32521" fmla="*/ 235172 h 1405699"/>
              <a:gd name="connsiteX32522" fmla="*/ 2328005 w 2810446"/>
              <a:gd name="connsiteY32522" fmla="*/ 232029 h 1405699"/>
              <a:gd name="connsiteX32523" fmla="*/ 2324862 w 2810446"/>
              <a:gd name="connsiteY32523" fmla="*/ 235172 h 1405699"/>
              <a:gd name="connsiteX32524" fmla="*/ 2328005 w 2810446"/>
              <a:gd name="connsiteY32524" fmla="*/ 238316 h 1405699"/>
              <a:gd name="connsiteX32525" fmla="*/ 2333911 w 2810446"/>
              <a:gd name="connsiteY32525" fmla="*/ 250127 h 1405699"/>
              <a:gd name="connsiteX32526" fmla="*/ 2337054 w 2810446"/>
              <a:gd name="connsiteY32526" fmla="*/ 246983 h 1405699"/>
              <a:gd name="connsiteX32527" fmla="*/ 2333911 w 2810446"/>
              <a:gd name="connsiteY32527" fmla="*/ 243840 h 1405699"/>
              <a:gd name="connsiteX32528" fmla="*/ 2330768 w 2810446"/>
              <a:gd name="connsiteY32528" fmla="*/ 246983 h 1405699"/>
              <a:gd name="connsiteX32529" fmla="*/ 2333911 w 2810446"/>
              <a:gd name="connsiteY32529" fmla="*/ 250127 h 1405699"/>
              <a:gd name="connsiteX32530" fmla="*/ 2339721 w 2810446"/>
              <a:gd name="connsiteY32530" fmla="*/ 261938 h 1405699"/>
              <a:gd name="connsiteX32531" fmla="*/ 2342864 w 2810446"/>
              <a:gd name="connsiteY32531" fmla="*/ 258794 h 1405699"/>
              <a:gd name="connsiteX32532" fmla="*/ 2339721 w 2810446"/>
              <a:gd name="connsiteY32532" fmla="*/ 255651 h 1405699"/>
              <a:gd name="connsiteX32533" fmla="*/ 2336578 w 2810446"/>
              <a:gd name="connsiteY32533" fmla="*/ 258794 h 1405699"/>
              <a:gd name="connsiteX32534" fmla="*/ 2339721 w 2810446"/>
              <a:gd name="connsiteY32534" fmla="*/ 261938 h 1405699"/>
              <a:gd name="connsiteX32535" fmla="*/ 2345436 w 2810446"/>
              <a:gd name="connsiteY32535" fmla="*/ 273939 h 1405699"/>
              <a:gd name="connsiteX32536" fmla="*/ 2348579 w 2810446"/>
              <a:gd name="connsiteY32536" fmla="*/ 270796 h 1405699"/>
              <a:gd name="connsiteX32537" fmla="*/ 2345436 w 2810446"/>
              <a:gd name="connsiteY32537" fmla="*/ 267653 h 1405699"/>
              <a:gd name="connsiteX32538" fmla="*/ 2342293 w 2810446"/>
              <a:gd name="connsiteY32538" fmla="*/ 270796 h 1405699"/>
              <a:gd name="connsiteX32539" fmla="*/ 2345436 w 2810446"/>
              <a:gd name="connsiteY32539" fmla="*/ 273939 h 1405699"/>
              <a:gd name="connsiteX32540" fmla="*/ 2350961 w 2810446"/>
              <a:gd name="connsiteY32540" fmla="*/ 285941 h 1405699"/>
              <a:gd name="connsiteX32541" fmla="*/ 2354104 w 2810446"/>
              <a:gd name="connsiteY32541" fmla="*/ 282797 h 1405699"/>
              <a:gd name="connsiteX32542" fmla="*/ 2350961 w 2810446"/>
              <a:gd name="connsiteY32542" fmla="*/ 279654 h 1405699"/>
              <a:gd name="connsiteX32543" fmla="*/ 2347817 w 2810446"/>
              <a:gd name="connsiteY32543" fmla="*/ 282797 h 1405699"/>
              <a:gd name="connsiteX32544" fmla="*/ 2350961 w 2810446"/>
              <a:gd name="connsiteY32544" fmla="*/ 285941 h 1405699"/>
              <a:gd name="connsiteX32545" fmla="*/ 2356295 w 2810446"/>
              <a:gd name="connsiteY32545" fmla="*/ 298037 h 1405699"/>
              <a:gd name="connsiteX32546" fmla="*/ 2359438 w 2810446"/>
              <a:gd name="connsiteY32546" fmla="*/ 294894 h 1405699"/>
              <a:gd name="connsiteX32547" fmla="*/ 2356295 w 2810446"/>
              <a:gd name="connsiteY32547" fmla="*/ 291751 h 1405699"/>
              <a:gd name="connsiteX32548" fmla="*/ 2353151 w 2810446"/>
              <a:gd name="connsiteY32548" fmla="*/ 294894 h 1405699"/>
              <a:gd name="connsiteX32549" fmla="*/ 2356295 w 2810446"/>
              <a:gd name="connsiteY32549" fmla="*/ 298037 h 1405699"/>
              <a:gd name="connsiteX32550" fmla="*/ 2361438 w 2810446"/>
              <a:gd name="connsiteY32550" fmla="*/ 310229 h 1405699"/>
              <a:gd name="connsiteX32551" fmla="*/ 2364581 w 2810446"/>
              <a:gd name="connsiteY32551" fmla="*/ 307086 h 1405699"/>
              <a:gd name="connsiteX32552" fmla="*/ 2361438 w 2810446"/>
              <a:gd name="connsiteY32552" fmla="*/ 303943 h 1405699"/>
              <a:gd name="connsiteX32553" fmla="*/ 2358295 w 2810446"/>
              <a:gd name="connsiteY32553" fmla="*/ 307086 h 1405699"/>
              <a:gd name="connsiteX32554" fmla="*/ 2361438 w 2810446"/>
              <a:gd name="connsiteY32554" fmla="*/ 310229 h 1405699"/>
              <a:gd name="connsiteX32555" fmla="*/ 2366486 w 2810446"/>
              <a:gd name="connsiteY32555" fmla="*/ 322421 h 1405699"/>
              <a:gd name="connsiteX32556" fmla="*/ 2369630 w 2810446"/>
              <a:gd name="connsiteY32556" fmla="*/ 319278 h 1405699"/>
              <a:gd name="connsiteX32557" fmla="*/ 2366486 w 2810446"/>
              <a:gd name="connsiteY32557" fmla="*/ 316135 h 1405699"/>
              <a:gd name="connsiteX32558" fmla="*/ 2363343 w 2810446"/>
              <a:gd name="connsiteY32558" fmla="*/ 319278 h 1405699"/>
              <a:gd name="connsiteX32559" fmla="*/ 2366486 w 2810446"/>
              <a:gd name="connsiteY32559" fmla="*/ 322421 h 1405699"/>
              <a:gd name="connsiteX32560" fmla="*/ 2371439 w 2810446"/>
              <a:gd name="connsiteY32560" fmla="*/ 334709 h 1405699"/>
              <a:gd name="connsiteX32561" fmla="*/ 2374583 w 2810446"/>
              <a:gd name="connsiteY32561" fmla="*/ 331565 h 1405699"/>
              <a:gd name="connsiteX32562" fmla="*/ 2371439 w 2810446"/>
              <a:gd name="connsiteY32562" fmla="*/ 328422 h 1405699"/>
              <a:gd name="connsiteX32563" fmla="*/ 2368296 w 2810446"/>
              <a:gd name="connsiteY32563" fmla="*/ 331565 h 1405699"/>
              <a:gd name="connsiteX32564" fmla="*/ 2371439 w 2810446"/>
              <a:gd name="connsiteY32564" fmla="*/ 334709 h 1405699"/>
              <a:gd name="connsiteX32565" fmla="*/ 2376107 w 2810446"/>
              <a:gd name="connsiteY32565" fmla="*/ 347091 h 1405699"/>
              <a:gd name="connsiteX32566" fmla="*/ 2379250 w 2810446"/>
              <a:gd name="connsiteY32566" fmla="*/ 343948 h 1405699"/>
              <a:gd name="connsiteX32567" fmla="*/ 2376107 w 2810446"/>
              <a:gd name="connsiteY32567" fmla="*/ 340805 h 1405699"/>
              <a:gd name="connsiteX32568" fmla="*/ 2372963 w 2810446"/>
              <a:gd name="connsiteY32568" fmla="*/ 343948 h 1405699"/>
              <a:gd name="connsiteX32569" fmla="*/ 2376107 w 2810446"/>
              <a:gd name="connsiteY32569" fmla="*/ 347091 h 1405699"/>
              <a:gd name="connsiteX32570" fmla="*/ 2380679 w 2810446"/>
              <a:gd name="connsiteY32570" fmla="*/ 359474 h 1405699"/>
              <a:gd name="connsiteX32571" fmla="*/ 2383822 w 2810446"/>
              <a:gd name="connsiteY32571" fmla="*/ 356330 h 1405699"/>
              <a:gd name="connsiteX32572" fmla="*/ 2380679 w 2810446"/>
              <a:gd name="connsiteY32572" fmla="*/ 353187 h 1405699"/>
              <a:gd name="connsiteX32573" fmla="*/ 2377535 w 2810446"/>
              <a:gd name="connsiteY32573" fmla="*/ 356330 h 1405699"/>
              <a:gd name="connsiteX32574" fmla="*/ 2380679 w 2810446"/>
              <a:gd name="connsiteY32574" fmla="*/ 359474 h 1405699"/>
              <a:gd name="connsiteX32575" fmla="*/ 2385155 w 2810446"/>
              <a:gd name="connsiteY32575" fmla="*/ 371951 h 1405699"/>
              <a:gd name="connsiteX32576" fmla="*/ 2388299 w 2810446"/>
              <a:gd name="connsiteY32576" fmla="*/ 368808 h 1405699"/>
              <a:gd name="connsiteX32577" fmla="*/ 2385155 w 2810446"/>
              <a:gd name="connsiteY32577" fmla="*/ 365665 h 1405699"/>
              <a:gd name="connsiteX32578" fmla="*/ 2382012 w 2810446"/>
              <a:gd name="connsiteY32578" fmla="*/ 368808 h 1405699"/>
              <a:gd name="connsiteX32579" fmla="*/ 2385155 w 2810446"/>
              <a:gd name="connsiteY32579" fmla="*/ 371951 h 1405699"/>
              <a:gd name="connsiteX32580" fmla="*/ 2389346 w 2810446"/>
              <a:gd name="connsiteY32580" fmla="*/ 384524 h 1405699"/>
              <a:gd name="connsiteX32581" fmla="*/ 2392490 w 2810446"/>
              <a:gd name="connsiteY32581" fmla="*/ 381381 h 1405699"/>
              <a:gd name="connsiteX32582" fmla="*/ 2389346 w 2810446"/>
              <a:gd name="connsiteY32582" fmla="*/ 378238 h 1405699"/>
              <a:gd name="connsiteX32583" fmla="*/ 2386203 w 2810446"/>
              <a:gd name="connsiteY32583" fmla="*/ 381381 h 1405699"/>
              <a:gd name="connsiteX32584" fmla="*/ 2389346 w 2810446"/>
              <a:gd name="connsiteY32584" fmla="*/ 384524 h 1405699"/>
              <a:gd name="connsiteX32585" fmla="*/ 2393442 w 2810446"/>
              <a:gd name="connsiteY32585" fmla="*/ 397097 h 1405699"/>
              <a:gd name="connsiteX32586" fmla="*/ 2396585 w 2810446"/>
              <a:gd name="connsiteY32586" fmla="*/ 393954 h 1405699"/>
              <a:gd name="connsiteX32587" fmla="*/ 2393442 w 2810446"/>
              <a:gd name="connsiteY32587" fmla="*/ 390811 h 1405699"/>
              <a:gd name="connsiteX32588" fmla="*/ 2390299 w 2810446"/>
              <a:gd name="connsiteY32588" fmla="*/ 393954 h 1405699"/>
              <a:gd name="connsiteX32589" fmla="*/ 2393442 w 2810446"/>
              <a:gd name="connsiteY32589" fmla="*/ 397097 h 1405699"/>
              <a:gd name="connsiteX32590" fmla="*/ 2397347 w 2810446"/>
              <a:gd name="connsiteY32590" fmla="*/ 409766 h 1405699"/>
              <a:gd name="connsiteX32591" fmla="*/ 2400491 w 2810446"/>
              <a:gd name="connsiteY32591" fmla="*/ 406622 h 1405699"/>
              <a:gd name="connsiteX32592" fmla="*/ 2397347 w 2810446"/>
              <a:gd name="connsiteY32592" fmla="*/ 403479 h 1405699"/>
              <a:gd name="connsiteX32593" fmla="*/ 2394204 w 2810446"/>
              <a:gd name="connsiteY32593" fmla="*/ 406622 h 1405699"/>
              <a:gd name="connsiteX32594" fmla="*/ 2397347 w 2810446"/>
              <a:gd name="connsiteY32594" fmla="*/ 409766 h 1405699"/>
              <a:gd name="connsiteX32595" fmla="*/ 2404777 w 2810446"/>
              <a:gd name="connsiteY32595" fmla="*/ 435102 h 1405699"/>
              <a:gd name="connsiteX32596" fmla="*/ 2407920 w 2810446"/>
              <a:gd name="connsiteY32596" fmla="*/ 431959 h 1405699"/>
              <a:gd name="connsiteX32597" fmla="*/ 2404777 w 2810446"/>
              <a:gd name="connsiteY32597" fmla="*/ 428816 h 1405699"/>
              <a:gd name="connsiteX32598" fmla="*/ 2401634 w 2810446"/>
              <a:gd name="connsiteY32598" fmla="*/ 431959 h 1405699"/>
              <a:gd name="connsiteX32599" fmla="*/ 2404777 w 2810446"/>
              <a:gd name="connsiteY32599" fmla="*/ 435102 h 1405699"/>
              <a:gd name="connsiteX32600" fmla="*/ 2408206 w 2810446"/>
              <a:gd name="connsiteY32600" fmla="*/ 447866 h 1405699"/>
              <a:gd name="connsiteX32601" fmla="*/ 2411349 w 2810446"/>
              <a:gd name="connsiteY32601" fmla="*/ 444722 h 1405699"/>
              <a:gd name="connsiteX32602" fmla="*/ 2408206 w 2810446"/>
              <a:gd name="connsiteY32602" fmla="*/ 441579 h 1405699"/>
              <a:gd name="connsiteX32603" fmla="*/ 2405063 w 2810446"/>
              <a:gd name="connsiteY32603" fmla="*/ 444722 h 1405699"/>
              <a:gd name="connsiteX32604" fmla="*/ 2408206 w 2810446"/>
              <a:gd name="connsiteY32604" fmla="*/ 447866 h 1405699"/>
              <a:gd name="connsiteX32605" fmla="*/ 2411444 w 2810446"/>
              <a:gd name="connsiteY32605" fmla="*/ 460724 h 1405699"/>
              <a:gd name="connsiteX32606" fmla="*/ 2414588 w 2810446"/>
              <a:gd name="connsiteY32606" fmla="*/ 457581 h 1405699"/>
              <a:gd name="connsiteX32607" fmla="*/ 2411444 w 2810446"/>
              <a:gd name="connsiteY32607" fmla="*/ 454438 h 1405699"/>
              <a:gd name="connsiteX32608" fmla="*/ 2408301 w 2810446"/>
              <a:gd name="connsiteY32608" fmla="*/ 457581 h 1405699"/>
              <a:gd name="connsiteX32609" fmla="*/ 2411444 w 2810446"/>
              <a:gd name="connsiteY32609" fmla="*/ 460724 h 1405699"/>
              <a:gd name="connsiteX32610" fmla="*/ 2414588 w 2810446"/>
              <a:gd name="connsiteY32610" fmla="*/ 473583 h 1405699"/>
              <a:gd name="connsiteX32611" fmla="*/ 2417731 w 2810446"/>
              <a:gd name="connsiteY32611" fmla="*/ 470440 h 1405699"/>
              <a:gd name="connsiteX32612" fmla="*/ 2414588 w 2810446"/>
              <a:gd name="connsiteY32612" fmla="*/ 467297 h 1405699"/>
              <a:gd name="connsiteX32613" fmla="*/ 2411444 w 2810446"/>
              <a:gd name="connsiteY32613" fmla="*/ 470440 h 1405699"/>
              <a:gd name="connsiteX32614" fmla="*/ 2414588 w 2810446"/>
              <a:gd name="connsiteY32614" fmla="*/ 473583 h 1405699"/>
              <a:gd name="connsiteX32615" fmla="*/ 2417540 w 2810446"/>
              <a:gd name="connsiteY32615" fmla="*/ 486442 h 1405699"/>
              <a:gd name="connsiteX32616" fmla="*/ 2420684 w 2810446"/>
              <a:gd name="connsiteY32616" fmla="*/ 483299 h 1405699"/>
              <a:gd name="connsiteX32617" fmla="*/ 2417540 w 2810446"/>
              <a:gd name="connsiteY32617" fmla="*/ 480155 h 1405699"/>
              <a:gd name="connsiteX32618" fmla="*/ 2414397 w 2810446"/>
              <a:gd name="connsiteY32618" fmla="*/ 483299 h 1405699"/>
              <a:gd name="connsiteX32619" fmla="*/ 2417540 w 2810446"/>
              <a:gd name="connsiteY32619" fmla="*/ 486442 h 1405699"/>
              <a:gd name="connsiteX32620" fmla="*/ 2420303 w 2810446"/>
              <a:gd name="connsiteY32620" fmla="*/ 499396 h 1405699"/>
              <a:gd name="connsiteX32621" fmla="*/ 2423446 w 2810446"/>
              <a:gd name="connsiteY32621" fmla="*/ 496253 h 1405699"/>
              <a:gd name="connsiteX32622" fmla="*/ 2420303 w 2810446"/>
              <a:gd name="connsiteY32622" fmla="*/ 493109 h 1405699"/>
              <a:gd name="connsiteX32623" fmla="*/ 2417159 w 2810446"/>
              <a:gd name="connsiteY32623" fmla="*/ 496253 h 1405699"/>
              <a:gd name="connsiteX32624" fmla="*/ 2420303 w 2810446"/>
              <a:gd name="connsiteY32624" fmla="*/ 499396 h 1405699"/>
              <a:gd name="connsiteX32625" fmla="*/ 2422874 w 2810446"/>
              <a:gd name="connsiteY32625" fmla="*/ 512350 h 1405699"/>
              <a:gd name="connsiteX32626" fmla="*/ 2426018 w 2810446"/>
              <a:gd name="connsiteY32626" fmla="*/ 509207 h 1405699"/>
              <a:gd name="connsiteX32627" fmla="*/ 2422874 w 2810446"/>
              <a:gd name="connsiteY32627" fmla="*/ 506063 h 1405699"/>
              <a:gd name="connsiteX32628" fmla="*/ 2419731 w 2810446"/>
              <a:gd name="connsiteY32628" fmla="*/ 509207 h 1405699"/>
              <a:gd name="connsiteX32629" fmla="*/ 2422874 w 2810446"/>
              <a:gd name="connsiteY32629" fmla="*/ 512350 h 1405699"/>
              <a:gd name="connsiteX32630" fmla="*/ 2425351 w 2810446"/>
              <a:gd name="connsiteY32630" fmla="*/ 525399 h 1405699"/>
              <a:gd name="connsiteX32631" fmla="*/ 2428494 w 2810446"/>
              <a:gd name="connsiteY32631" fmla="*/ 522256 h 1405699"/>
              <a:gd name="connsiteX32632" fmla="*/ 2425351 w 2810446"/>
              <a:gd name="connsiteY32632" fmla="*/ 519113 h 1405699"/>
              <a:gd name="connsiteX32633" fmla="*/ 2422208 w 2810446"/>
              <a:gd name="connsiteY32633" fmla="*/ 522256 h 1405699"/>
              <a:gd name="connsiteX32634" fmla="*/ 2425351 w 2810446"/>
              <a:gd name="connsiteY32634" fmla="*/ 525399 h 1405699"/>
              <a:gd name="connsiteX32635" fmla="*/ 2427637 w 2810446"/>
              <a:gd name="connsiteY32635" fmla="*/ 538448 h 1405699"/>
              <a:gd name="connsiteX32636" fmla="*/ 2430780 w 2810446"/>
              <a:gd name="connsiteY32636" fmla="*/ 535305 h 1405699"/>
              <a:gd name="connsiteX32637" fmla="*/ 2427637 w 2810446"/>
              <a:gd name="connsiteY32637" fmla="*/ 532162 h 1405699"/>
              <a:gd name="connsiteX32638" fmla="*/ 2424494 w 2810446"/>
              <a:gd name="connsiteY32638" fmla="*/ 535305 h 1405699"/>
              <a:gd name="connsiteX32639" fmla="*/ 2427637 w 2810446"/>
              <a:gd name="connsiteY32639" fmla="*/ 538448 h 1405699"/>
              <a:gd name="connsiteX32640" fmla="*/ 2429732 w 2810446"/>
              <a:gd name="connsiteY32640" fmla="*/ 551498 h 1405699"/>
              <a:gd name="connsiteX32641" fmla="*/ 2432876 w 2810446"/>
              <a:gd name="connsiteY32641" fmla="*/ 548354 h 1405699"/>
              <a:gd name="connsiteX32642" fmla="*/ 2429732 w 2810446"/>
              <a:gd name="connsiteY32642" fmla="*/ 545211 h 1405699"/>
              <a:gd name="connsiteX32643" fmla="*/ 2426589 w 2810446"/>
              <a:gd name="connsiteY32643" fmla="*/ 548354 h 1405699"/>
              <a:gd name="connsiteX32644" fmla="*/ 2429732 w 2810446"/>
              <a:gd name="connsiteY32644" fmla="*/ 551498 h 1405699"/>
              <a:gd name="connsiteX32645" fmla="*/ 2431637 w 2810446"/>
              <a:gd name="connsiteY32645" fmla="*/ 564547 h 1405699"/>
              <a:gd name="connsiteX32646" fmla="*/ 2434781 w 2810446"/>
              <a:gd name="connsiteY32646" fmla="*/ 561404 h 1405699"/>
              <a:gd name="connsiteX32647" fmla="*/ 2431637 w 2810446"/>
              <a:gd name="connsiteY32647" fmla="*/ 558260 h 1405699"/>
              <a:gd name="connsiteX32648" fmla="*/ 2428494 w 2810446"/>
              <a:gd name="connsiteY32648" fmla="*/ 561404 h 1405699"/>
              <a:gd name="connsiteX32649" fmla="*/ 2431637 w 2810446"/>
              <a:gd name="connsiteY32649" fmla="*/ 564547 h 1405699"/>
              <a:gd name="connsiteX32650" fmla="*/ 2429637 w 2810446"/>
              <a:gd name="connsiteY32650" fmla="*/ 945642 h 1405699"/>
              <a:gd name="connsiteX32651" fmla="*/ 2432780 w 2810446"/>
              <a:gd name="connsiteY32651" fmla="*/ 942499 h 1405699"/>
              <a:gd name="connsiteX32652" fmla="*/ 2429637 w 2810446"/>
              <a:gd name="connsiteY32652" fmla="*/ 939356 h 1405699"/>
              <a:gd name="connsiteX32653" fmla="*/ 2426494 w 2810446"/>
              <a:gd name="connsiteY32653" fmla="*/ 942499 h 1405699"/>
              <a:gd name="connsiteX32654" fmla="*/ 2429637 w 2810446"/>
              <a:gd name="connsiteY32654" fmla="*/ 945642 h 1405699"/>
              <a:gd name="connsiteX32655" fmla="*/ 2426589 w 2810446"/>
              <a:gd name="connsiteY32655" fmla="*/ 958501 h 1405699"/>
              <a:gd name="connsiteX32656" fmla="*/ 2429732 w 2810446"/>
              <a:gd name="connsiteY32656" fmla="*/ 955358 h 1405699"/>
              <a:gd name="connsiteX32657" fmla="*/ 2426589 w 2810446"/>
              <a:gd name="connsiteY32657" fmla="*/ 952214 h 1405699"/>
              <a:gd name="connsiteX32658" fmla="*/ 2423446 w 2810446"/>
              <a:gd name="connsiteY32658" fmla="*/ 955358 h 1405699"/>
              <a:gd name="connsiteX32659" fmla="*/ 2426589 w 2810446"/>
              <a:gd name="connsiteY32659" fmla="*/ 958501 h 1405699"/>
              <a:gd name="connsiteX32660" fmla="*/ 2423351 w 2810446"/>
              <a:gd name="connsiteY32660" fmla="*/ 971360 h 1405699"/>
              <a:gd name="connsiteX32661" fmla="*/ 2426494 w 2810446"/>
              <a:gd name="connsiteY32661" fmla="*/ 968216 h 1405699"/>
              <a:gd name="connsiteX32662" fmla="*/ 2423351 w 2810446"/>
              <a:gd name="connsiteY32662" fmla="*/ 965073 h 1405699"/>
              <a:gd name="connsiteX32663" fmla="*/ 2420207 w 2810446"/>
              <a:gd name="connsiteY32663" fmla="*/ 968216 h 1405699"/>
              <a:gd name="connsiteX32664" fmla="*/ 2423351 w 2810446"/>
              <a:gd name="connsiteY32664" fmla="*/ 971360 h 1405699"/>
              <a:gd name="connsiteX32665" fmla="*/ 2420017 w 2810446"/>
              <a:gd name="connsiteY32665" fmla="*/ 984123 h 1405699"/>
              <a:gd name="connsiteX32666" fmla="*/ 2423160 w 2810446"/>
              <a:gd name="connsiteY32666" fmla="*/ 980980 h 1405699"/>
              <a:gd name="connsiteX32667" fmla="*/ 2420017 w 2810446"/>
              <a:gd name="connsiteY32667" fmla="*/ 977837 h 1405699"/>
              <a:gd name="connsiteX32668" fmla="*/ 2416874 w 2810446"/>
              <a:gd name="connsiteY32668" fmla="*/ 980980 h 1405699"/>
              <a:gd name="connsiteX32669" fmla="*/ 2420017 w 2810446"/>
              <a:gd name="connsiteY32669" fmla="*/ 984123 h 1405699"/>
              <a:gd name="connsiteX32670" fmla="*/ 2416397 w 2810446"/>
              <a:gd name="connsiteY32670" fmla="*/ 996887 h 1405699"/>
              <a:gd name="connsiteX32671" fmla="*/ 2419541 w 2810446"/>
              <a:gd name="connsiteY32671" fmla="*/ 993743 h 1405699"/>
              <a:gd name="connsiteX32672" fmla="*/ 2416397 w 2810446"/>
              <a:gd name="connsiteY32672" fmla="*/ 990600 h 1405699"/>
              <a:gd name="connsiteX32673" fmla="*/ 2413254 w 2810446"/>
              <a:gd name="connsiteY32673" fmla="*/ 993743 h 1405699"/>
              <a:gd name="connsiteX32674" fmla="*/ 2416397 w 2810446"/>
              <a:gd name="connsiteY32674" fmla="*/ 996887 h 1405699"/>
              <a:gd name="connsiteX32675" fmla="*/ 2412778 w 2810446"/>
              <a:gd name="connsiteY32675" fmla="*/ 1009555 h 1405699"/>
              <a:gd name="connsiteX32676" fmla="*/ 2415921 w 2810446"/>
              <a:gd name="connsiteY32676" fmla="*/ 1006412 h 1405699"/>
              <a:gd name="connsiteX32677" fmla="*/ 2412778 w 2810446"/>
              <a:gd name="connsiteY32677" fmla="*/ 1003268 h 1405699"/>
              <a:gd name="connsiteX32678" fmla="*/ 2409635 w 2810446"/>
              <a:gd name="connsiteY32678" fmla="*/ 1006412 h 1405699"/>
              <a:gd name="connsiteX32679" fmla="*/ 2412778 w 2810446"/>
              <a:gd name="connsiteY32679" fmla="*/ 1009555 h 1405699"/>
              <a:gd name="connsiteX32680" fmla="*/ 2408873 w 2810446"/>
              <a:gd name="connsiteY32680" fmla="*/ 1022223 h 1405699"/>
              <a:gd name="connsiteX32681" fmla="*/ 2412016 w 2810446"/>
              <a:gd name="connsiteY32681" fmla="*/ 1019080 h 1405699"/>
              <a:gd name="connsiteX32682" fmla="*/ 2408873 w 2810446"/>
              <a:gd name="connsiteY32682" fmla="*/ 1015937 h 1405699"/>
              <a:gd name="connsiteX32683" fmla="*/ 2405729 w 2810446"/>
              <a:gd name="connsiteY32683" fmla="*/ 1019080 h 1405699"/>
              <a:gd name="connsiteX32684" fmla="*/ 2408873 w 2810446"/>
              <a:gd name="connsiteY32684" fmla="*/ 1022223 h 1405699"/>
              <a:gd name="connsiteX32685" fmla="*/ 2404872 w 2810446"/>
              <a:gd name="connsiteY32685" fmla="*/ 1034796 h 1405699"/>
              <a:gd name="connsiteX32686" fmla="*/ 2408015 w 2810446"/>
              <a:gd name="connsiteY32686" fmla="*/ 1031653 h 1405699"/>
              <a:gd name="connsiteX32687" fmla="*/ 2404872 w 2810446"/>
              <a:gd name="connsiteY32687" fmla="*/ 1028510 h 1405699"/>
              <a:gd name="connsiteX32688" fmla="*/ 2401729 w 2810446"/>
              <a:gd name="connsiteY32688" fmla="*/ 1031653 h 1405699"/>
              <a:gd name="connsiteX32689" fmla="*/ 2404872 w 2810446"/>
              <a:gd name="connsiteY32689" fmla="*/ 1034796 h 1405699"/>
              <a:gd name="connsiteX32690" fmla="*/ 2400681 w 2810446"/>
              <a:gd name="connsiteY32690" fmla="*/ 1047369 h 1405699"/>
              <a:gd name="connsiteX32691" fmla="*/ 2403824 w 2810446"/>
              <a:gd name="connsiteY32691" fmla="*/ 1044226 h 1405699"/>
              <a:gd name="connsiteX32692" fmla="*/ 2400681 w 2810446"/>
              <a:gd name="connsiteY32692" fmla="*/ 1041083 h 1405699"/>
              <a:gd name="connsiteX32693" fmla="*/ 2397538 w 2810446"/>
              <a:gd name="connsiteY32693" fmla="*/ 1044226 h 1405699"/>
              <a:gd name="connsiteX32694" fmla="*/ 2400681 w 2810446"/>
              <a:gd name="connsiteY32694" fmla="*/ 1047369 h 1405699"/>
              <a:gd name="connsiteX32695" fmla="*/ 2396300 w 2810446"/>
              <a:gd name="connsiteY32695" fmla="*/ 1059847 h 1405699"/>
              <a:gd name="connsiteX32696" fmla="*/ 2399443 w 2810446"/>
              <a:gd name="connsiteY32696" fmla="*/ 1056704 h 1405699"/>
              <a:gd name="connsiteX32697" fmla="*/ 2396300 w 2810446"/>
              <a:gd name="connsiteY32697" fmla="*/ 1053560 h 1405699"/>
              <a:gd name="connsiteX32698" fmla="*/ 2393156 w 2810446"/>
              <a:gd name="connsiteY32698" fmla="*/ 1056704 h 1405699"/>
              <a:gd name="connsiteX32699" fmla="*/ 2396300 w 2810446"/>
              <a:gd name="connsiteY32699" fmla="*/ 1059847 h 1405699"/>
              <a:gd name="connsiteX32700" fmla="*/ 2391823 w 2810446"/>
              <a:gd name="connsiteY32700" fmla="*/ 1072325 h 1405699"/>
              <a:gd name="connsiteX32701" fmla="*/ 2394966 w 2810446"/>
              <a:gd name="connsiteY32701" fmla="*/ 1069181 h 1405699"/>
              <a:gd name="connsiteX32702" fmla="*/ 2391823 w 2810446"/>
              <a:gd name="connsiteY32702" fmla="*/ 1066038 h 1405699"/>
              <a:gd name="connsiteX32703" fmla="*/ 2388680 w 2810446"/>
              <a:gd name="connsiteY32703" fmla="*/ 1069181 h 1405699"/>
              <a:gd name="connsiteX32704" fmla="*/ 2391823 w 2810446"/>
              <a:gd name="connsiteY32704" fmla="*/ 1072325 h 1405699"/>
              <a:gd name="connsiteX32705" fmla="*/ 2387156 w 2810446"/>
              <a:gd name="connsiteY32705" fmla="*/ 1084707 h 1405699"/>
              <a:gd name="connsiteX32706" fmla="*/ 2390299 w 2810446"/>
              <a:gd name="connsiteY32706" fmla="*/ 1081564 h 1405699"/>
              <a:gd name="connsiteX32707" fmla="*/ 2387156 w 2810446"/>
              <a:gd name="connsiteY32707" fmla="*/ 1078421 h 1405699"/>
              <a:gd name="connsiteX32708" fmla="*/ 2384012 w 2810446"/>
              <a:gd name="connsiteY32708" fmla="*/ 1081564 h 1405699"/>
              <a:gd name="connsiteX32709" fmla="*/ 2387156 w 2810446"/>
              <a:gd name="connsiteY32709" fmla="*/ 1084707 h 1405699"/>
              <a:gd name="connsiteX32710" fmla="*/ 2382298 w 2810446"/>
              <a:gd name="connsiteY32710" fmla="*/ 1096994 h 1405699"/>
              <a:gd name="connsiteX32711" fmla="*/ 2385441 w 2810446"/>
              <a:gd name="connsiteY32711" fmla="*/ 1093851 h 1405699"/>
              <a:gd name="connsiteX32712" fmla="*/ 2382298 w 2810446"/>
              <a:gd name="connsiteY32712" fmla="*/ 1090708 h 1405699"/>
              <a:gd name="connsiteX32713" fmla="*/ 2379155 w 2810446"/>
              <a:gd name="connsiteY32713" fmla="*/ 1093851 h 1405699"/>
              <a:gd name="connsiteX32714" fmla="*/ 2382298 w 2810446"/>
              <a:gd name="connsiteY32714" fmla="*/ 1096994 h 1405699"/>
              <a:gd name="connsiteX32715" fmla="*/ 2377345 w 2810446"/>
              <a:gd name="connsiteY32715" fmla="*/ 1109282 h 1405699"/>
              <a:gd name="connsiteX32716" fmla="*/ 2380488 w 2810446"/>
              <a:gd name="connsiteY32716" fmla="*/ 1106138 h 1405699"/>
              <a:gd name="connsiteX32717" fmla="*/ 2377345 w 2810446"/>
              <a:gd name="connsiteY32717" fmla="*/ 1102995 h 1405699"/>
              <a:gd name="connsiteX32718" fmla="*/ 2374202 w 2810446"/>
              <a:gd name="connsiteY32718" fmla="*/ 1106138 h 1405699"/>
              <a:gd name="connsiteX32719" fmla="*/ 2377345 w 2810446"/>
              <a:gd name="connsiteY32719" fmla="*/ 1109282 h 1405699"/>
              <a:gd name="connsiteX32720" fmla="*/ 2372201 w 2810446"/>
              <a:gd name="connsiteY32720" fmla="*/ 1121474 h 1405699"/>
              <a:gd name="connsiteX32721" fmla="*/ 2375345 w 2810446"/>
              <a:gd name="connsiteY32721" fmla="*/ 1118330 h 1405699"/>
              <a:gd name="connsiteX32722" fmla="*/ 2372201 w 2810446"/>
              <a:gd name="connsiteY32722" fmla="*/ 1115187 h 1405699"/>
              <a:gd name="connsiteX32723" fmla="*/ 2369058 w 2810446"/>
              <a:gd name="connsiteY32723" fmla="*/ 1118330 h 1405699"/>
              <a:gd name="connsiteX32724" fmla="*/ 2372201 w 2810446"/>
              <a:gd name="connsiteY32724" fmla="*/ 1121474 h 1405699"/>
              <a:gd name="connsiteX32725" fmla="*/ 2366867 w 2810446"/>
              <a:gd name="connsiteY32725" fmla="*/ 1133570 h 1405699"/>
              <a:gd name="connsiteX32726" fmla="*/ 2370011 w 2810446"/>
              <a:gd name="connsiteY32726" fmla="*/ 1130427 h 1405699"/>
              <a:gd name="connsiteX32727" fmla="*/ 2366867 w 2810446"/>
              <a:gd name="connsiteY32727" fmla="*/ 1127284 h 1405699"/>
              <a:gd name="connsiteX32728" fmla="*/ 2363724 w 2810446"/>
              <a:gd name="connsiteY32728" fmla="*/ 1130427 h 1405699"/>
              <a:gd name="connsiteX32729" fmla="*/ 2366867 w 2810446"/>
              <a:gd name="connsiteY32729" fmla="*/ 1133570 h 1405699"/>
              <a:gd name="connsiteX32730" fmla="*/ 2361438 w 2810446"/>
              <a:gd name="connsiteY32730" fmla="*/ 1145667 h 1405699"/>
              <a:gd name="connsiteX32731" fmla="*/ 2364581 w 2810446"/>
              <a:gd name="connsiteY32731" fmla="*/ 1142524 h 1405699"/>
              <a:gd name="connsiteX32732" fmla="*/ 2361438 w 2810446"/>
              <a:gd name="connsiteY32732" fmla="*/ 1139381 h 1405699"/>
              <a:gd name="connsiteX32733" fmla="*/ 2358295 w 2810446"/>
              <a:gd name="connsiteY32733" fmla="*/ 1142524 h 1405699"/>
              <a:gd name="connsiteX32734" fmla="*/ 2361438 w 2810446"/>
              <a:gd name="connsiteY32734" fmla="*/ 1145667 h 1405699"/>
              <a:gd name="connsiteX32735" fmla="*/ 2355914 w 2810446"/>
              <a:gd name="connsiteY32735" fmla="*/ 1157573 h 1405699"/>
              <a:gd name="connsiteX32736" fmla="*/ 2359057 w 2810446"/>
              <a:gd name="connsiteY32736" fmla="*/ 1154430 h 1405699"/>
              <a:gd name="connsiteX32737" fmla="*/ 2355914 w 2810446"/>
              <a:gd name="connsiteY32737" fmla="*/ 1151287 h 1405699"/>
              <a:gd name="connsiteX32738" fmla="*/ 2352770 w 2810446"/>
              <a:gd name="connsiteY32738" fmla="*/ 1154430 h 1405699"/>
              <a:gd name="connsiteX32739" fmla="*/ 2355914 w 2810446"/>
              <a:gd name="connsiteY32739" fmla="*/ 1157573 h 1405699"/>
              <a:gd name="connsiteX32740" fmla="*/ 2350103 w 2810446"/>
              <a:gd name="connsiteY32740" fmla="*/ 1169575 h 1405699"/>
              <a:gd name="connsiteX32741" fmla="*/ 2353247 w 2810446"/>
              <a:gd name="connsiteY32741" fmla="*/ 1166432 h 1405699"/>
              <a:gd name="connsiteX32742" fmla="*/ 2350103 w 2810446"/>
              <a:gd name="connsiteY32742" fmla="*/ 1163288 h 1405699"/>
              <a:gd name="connsiteX32743" fmla="*/ 2346960 w 2810446"/>
              <a:gd name="connsiteY32743" fmla="*/ 1166432 h 1405699"/>
              <a:gd name="connsiteX32744" fmla="*/ 2350103 w 2810446"/>
              <a:gd name="connsiteY32744" fmla="*/ 1169575 h 1405699"/>
              <a:gd name="connsiteX32745" fmla="*/ 2344293 w 2810446"/>
              <a:gd name="connsiteY32745" fmla="*/ 1181386 h 1405699"/>
              <a:gd name="connsiteX32746" fmla="*/ 2347436 w 2810446"/>
              <a:gd name="connsiteY32746" fmla="*/ 1178243 h 1405699"/>
              <a:gd name="connsiteX32747" fmla="*/ 2344293 w 2810446"/>
              <a:gd name="connsiteY32747" fmla="*/ 1175099 h 1405699"/>
              <a:gd name="connsiteX32748" fmla="*/ 2341150 w 2810446"/>
              <a:gd name="connsiteY32748" fmla="*/ 1178243 h 1405699"/>
              <a:gd name="connsiteX32749" fmla="*/ 2344293 w 2810446"/>
              <a:gd name="connsiteY32749" fmla="*/ 1181386 h 1405699"/>
              <a:gd name="connsiteX32750" fmla="*/ 367475 w 2810446"/>
              <a:gd name="connsiteY32750" fmla="*/ 623697 h 1405699"/>
              <a:gd name="connsiteX32751" fmla="*/ 370618 w 2810446"/>
              <a:gd name="connsiteY32751" fmla="*/ 620554 h 1405699"/>
              <a:gd name="connsiteX32752" fmla="*/ 367475 w 2810446"/>
              <a:gd name="connsiteY32752" fmla="*/ 617411 h 1405699"/>
              <a:gd name="connsiteX32753" fmla="*/ 364331 w 2810446"/>
              <a:gd name="connsiteY32753" fmla="*/ 620554 h 1405699"/>
              <a:gd name="connsiteX32754" fmla="*/ 367475 w 2810446"/>
              <a:gd name="connsiteY32754" fmla="*/ 623697 h 1405699"/>
              <a:gd name="connsiteX32755" fmla="*/ 368618 w 2810446"/>
              <a:gd name="connsiteY32755" fmla="*/ 610553 h 1405699"/>
              <a:gd name="connsiteX32756" fmla="*/ 371761 w 2810446"/>
              <a:gd name="connsiteY32756" fmla="*/ 607409 h 1405699"/>
              <a:gd name="connsiteX32757" fmla="*/ 368618 w 2810446"/>
              <a:gd name="connsiteY32757" fmla="*/ 604266 h 1405699"/>
              <a:gd name="connsiteX32758" fmla="*/ 365474 w 2810446"/>
              <a:gd name="connsiteY32758" fmla="*/ 607409 h 1405699"/>
              <a:gd name="connsiteX32759" fmla="*/ 368618 w 2810446"/>
              <a:gd name="connsiteY32759" fmla="*/ 610553 h 1405699"/>
              <a:gd name="connsiteX32760" fmla="*/ 369951 w 2810446"/>
              <a:gd name="connsiteY32760" fmla="*/ 597408 h 1405699"/>
              <a:gd name="connsiteX32761" fmla="*/ 373094 w 2810446"/>
              <a:gd name="connsiteY32761" fmla="*/ 594265 h 1405699"/>
              <a:gd name="connsiteX32762" fmla="*/ 369951 w 2810446"/>
              <a:gd name="connsiteY32762" fmla="*/ 591122 h 1405699"/>
              <a:gd name="connsiteX32763" fmla="*/ 366808 w 2810446"/>
              <a:gd name="connsiteY32763" fmla="*/ 594265 h 1405699"/>
              <a:gd name="connsiteX32764" fmla="*/ 369951 w 2810446"/>
              <a:gd name="connsiteY32764" fmla="*/ 597408 h 1405699"/>
              <a:gd name="connsiteX32765" fmla="*/ 371475 w 2810446"/>
              <a:gd name="connsiteY32765" fmla="*/ 584264 h 1405699"/>
              <a:gd name="connsiteX32766" fmla="*/ 374618 w 2810446"/>
              <a:gd name="connsiteY32766" fmla="*/ 581120 h 1405699"/>
              <a:gd name="connsiteX32767" fmla="*/ 371475 w 2810446"/>
              <a:gd name="connsiteY32767" fmla="*/ 577977 h 1405699"/>
              <a:gd name="connsiteX32768" fmla="*/ 368332 w 2810446"/>
              <a:gd name="connsiteY32768" fmla="*/ 581120 h 1405699"/>
              <a:gd name="connsiteX32769" fmla="*/ 371475 w 2810446"/>
              <a:gd name="connsiteY32769" fmla="*/ 584264 h 1405699"/>
              <a:gd name="connsiteX32770" fmla="*/ 373094 w 2810446"/>
              <a:gd name="connsiteY32770" fmla="*/ 571119 h 1405699"/>
              <a:gd name="connsiteX32771" fmla="*/ 376238 w 2810446"/>
              <a:gd name="connsiteY32771" fmla="*/ 567976 h 1405699"/>
              <a:gd name="connsiteX32772" fmla="*/ 373094 w 2810446"/>
              <a:gd name="connsiteY32772" fmla="*/ 564833 h 1405699"/>
              <a:gd name="connsiteX32773" fmla="*/ 369951 w 2810446"/>
              <a:gd name="connsiteY32773" fmla="*/ 567976 h 1405699"/>
              <a:gd name="connsiteX32774" fmla="*/ 373094 w 2810446"/>
              <a:gd name="connsiteY32774" fmla="*/ 571119 h 1405699"/>
              <a:gd name="connsiteX32775" fmla="*/ 374999 w 2810446"/>
              <a:gd name="connsiteY32775" fmla="*/ 557975 h 1405699"/>
              <a:gd name="connsiteX32776" fmla="*/ 378143 w 2810446"/>
              <a:gd name="connsiteY32776" fmla="*/ 554831 h 1405699"/>
              <a:gd name="connsiteX32777" fmla="*/ 374999 w 2810446"/>
              <a:gd name="connsiteY32777" fmla="*/ 551688 h 1405699"/>
              <a:gd name="connsiteX32778" fmla="*/ 371856 w 2810446"/>
              <a:gd name="connsiteY32778" fmla="*/ 554831 h 1405699"/>
              <a:gd name="connsiteX32779" fmla="*/ 374999 w 2810446"/>
              <a:gd name="connsiteY32779" fmla="*/ 557975 h 1405699"/>
              <a:gd name="connsiteX32780" fmla="*/ 377000 w 2810446"/>
              <a:gd name="connsiteY32780" fmla="*/ 544925 h 1405699"/>
              <a:gd name="connsiteX32781" fmla="*/ 380143 w 2810446"/>
              <a:gd name="connsiteY32781" fmla="*/ 541782 h 1405699"/>
              <a:gd name="connsiteX32782" fmla="*/ 377000 w 2810446"/>
              <a:gd name="connsiteY32782" fmla="*/ 538639 h 1405699"/>
              <a:gd name="connsiteX32783" fmla="*/ 373856 w 2810446"/>
              <a:gd name="connsiteY32783" fmla="*/ 541782 h 1405699"/>
              <a:gd name="connsiteX32784" fmla="*/ 377000 w 2810446"/>
              <a:gd name="connsiteY32784" fmla="*/ 544925 h 1405699"/>
              <a:gd name="connsiteX32785" fmla="*/ 379095 w 2810446"/>
              <a:gd name="connsiteY32785" fmla="*/ 531876 h 1405699"/>
              <a:gd name="connsiteX32786" fmla="*/ 382238 w 2810446"/>
              <a:gd name="connsiteY32786" fmla="*/ 528733 h 1405699"/>
              <a:gd name="connsiteX32787" fmla="*/ 379095 w 2810446"/>
              <a:gd name="connsiteY32787" fmla="*/ 525590 h 1405699"/>
              <a:gd name="connsiteX32788" fmla="*/ 375952 w 2810446"/>
              <a:gd name="connsiteY32788" fmla="*/ 528733 h 1405699"/>
              <a:gd name="connsiteX32789" fmla="*/ 379095 w 2810446"/>
              <a:gd name="connsiteY32789" fmla="*/ 531876 h 1405699"/>
              <a:gd name="connsiteX32790" fmla="*/ 381476 w 2810446"/>
              <a:gd name="connsiteY32790" fmla="*/ 518827 h 1405699"/>
              <a:gd name="connsiteX32791" fmla="*/ 384620 w 2810446"/>
              <a:gd name="connsiteY32791" fmla="*/ 515684 h 1405699"/>
              <a:gd name="connsiteX32792" fmla="*/ 381476 w 2810446"/>
              <a:gd name="connsiteY32792" fmla="*/ 512540 h 1405699"/>
              <a:gd name="connsiteX32793" fmla="*/ 378333 w 2810446"/>
              <a:gd name="connsiteY32793" fmla="*/ 515684 h 1405699"/>
              <a:gd name="connsiteX32794" fmla="*/ 381476 w 2810446"/>
              <a:gd name="connsiteY32794" fmla="*/ 518827 h 1405699"/>
              <a:gd name="connsiteX32795" fmla="*/ 383953 w 2810446"/>
              <a:gd name="connsiteY32795" fmla="*/ 505873 h 1405699"/>
              <a:gd name="connsiteX32796" fmla="*/ 387096 w 2810446"/>
              <a:gd name="connsiteY32796" fmla="*/ 502730 h 1405699"/>
              <a:gd name="connsiteX32797" fmla="*/ 383953 w 2810446"/>
              <a:gd name="connsiteY32797" fmla="*/ 499586 h 1405699"/>
              <a:gd name="connsiteX32798" fmla="*/ 380810 w 2810446"/>
              <a:gd name="connsiteY32798" fmla="*/ 502730 h 1405699"/>
              <a:gd name="connsiteX32799" fmla="*/ 383953 w 2810446"/>
              <a:gd name="connsiteY32799" fmla="*/ 505873 h 1405699"/>
              <a:gd name="connsiteX32800" fmla="*/ 386620 w 2810446"/>
              <a:gd name="connsiteY32800" fmla="*/ 492919 h 1405699"/>
              <a:gd name="connsiteX32801" fmla="*/ 389763 w 2810446"/>
              <a:gd name="connsiteY32801" fmla="*/ 489775 h 1405699"/>
              <a:gd name="connsiteX32802" fmla="*/ 386620 w 2810446"/>
              <a:gd name="connsiteY32802" fmla="*/ 486632 h 1405699"/>
              <a:gd name="connsiteX32803" fmla="*/ 383476 w 2810446"/>
              <a:gd name="connsiteY32803" fmla="*/ 489775 h 1405699"/>
              <a:gd name="connsiteX32804" fmla="*/ 386620 w 2810446"/>
              <a:gd name="connsiteY32804" fmla="*/ 492919 h 1405699"/>
              <a:gd name="connsiteX32805" fmla="*/ 389382 w 2810446"/>
              <a:gd name="connsiteY32805" fmla="*/ 479965 h 1405699"/>
              <a:gd name="connsiteX32806" fmla="*/ 392525 w 2810446"/>
              <a:gd name="connsiteY32806" fmla="*/ 476822 h 1405699"/>
              <a:gd name="connsiteX32807" fmla="*/ 389382 w 2810446"/>
              <a:gd name="connsiteY32807" fmla="*/ 473678 h 1405699"/>
              <a:gd name="connsiteX32808" fmla="*/ 386239 w 2810446"/>
              <a:gd name="connsiteY32808" fmla="*/ 476822 h 1405699"/>
              <a:gd name="connsiteX32809" fmla="*/ 389382 w 2810446"/>
              <a:gd name="connsiteY32809" fmla="*/ 479965 h 1405699"/>
              <a:gd name="connsiteX32810" fmla="*/ 392430 w 2810446"/>
              <a:gd name="connsiteY32810" fmla="*/ 467106 h 1405699"/>
              <a:gd name="connsiteX32811" fmla="*/ 395573 w 2810446"/>
              <a:gd name="connsiteY32811" fmla="*/ 463963 h 1405699"/>
              <a:gd name="connsiteX32812" fmla="*/ 392430 w 2810446"/>
              <a:gd name="connsiteY32812" fmla="*/ 460820 h 1405699"/>
              <a:gd name="connsiteX32813" fmla="*/ 389287 w 2810446"/>
              <a:gd name="connsiteY32813" fmla="*/ 463963 h 1405699"/>
              <a:gd name="connsiteX32814" fmla="*/ 392430 w 2810446"/>
              <a:gd name="connsiteY32814" fmla="*/ 467106 h 1405699"/>
              <a:gd name="connsiteX32815" fmla="*/ 395573 w 2810446"/>
              <a:gd name="connsiteY32815" fmla="*/ 454247 h 1405699"/>
              <a:gd name="connsiteX32816" fmla="*/ 398717 w 2810446"/>
              <a:gd name="connsiteY32816" fmla="*/ 451104 h 1405699"/>
              <a:gd name="connsiteX32817" fmla="*/ 395573 w 2810446"/>
              <a:gd name="connsiteY32817" fmla="*/ 447961 h 1405699"/>
              <a:gd name="connsiteX32818" fmla="*/ 392430 w 2810446"/>
              <a:gd name="connsiteY32818" fmla="*/ 451104 h 1405699"/>
              <a:gd name="connsiteX32819" fmla="*/ 395573 w 2810446"/>
              <a:gd name="connsiteY32819" fmla="*/ 454247 h 1405699"/>
              <a:gd name="connsiteX32820" fmla="*/ 398907 w 2810446"/>
              <a:gd name="connsiteY32820" fmla="*/ 441389 h 1405699"/>
              <a:gd name="connsiteX32821" fmla="*/ 402050 w 2810446"/>
              <a:gd name="connsiteY32821" fmla="*/ 438245 h 1405699"/>
              <a:gd name="connsiteX32822" fmla="*/ 398907 w 2810446"/>
              <a:gd name="connsiteY32822" fmla="*/ 435102 h 1405699"/>
              <a:gd name="connsiteX32823" fmla="*/ 395764 w 2810446"/>
              <a:gd name="connsiteY32823" fmla="*/ 438245 h 1405699"/>
              <a:gd name="connsiteX32824" fmla="*/ 398907 w 2810446"/>
              <a:gd name="connsiteY32824" fmla="*/ 441389 h 1405699"/>
              <a:gd name="connsiteX32825" fmla="*/ 402336 w 2810446"/>
              <a:gd name="connsiteY32825" fmla="*/ 428625 h 1405699"/>
              <a:gd name="connsiteX32826" fmla="*/ 405479 w 2810446"/>
              <a:gd name="connsiteY32826" fmla="*/ 425482 h 1405699"/>
              <a:gd name="connsiteX32827" fmla="*/ 402336 w 2810446"/>
              <a:gd name="connsiteY32827" fmla="*/ 422339 h 1405699"/>
              <a:gd name="connsiteX32828" fmla="*/ 399193 w 2810446"/>
              <a:gd name="connsiteY32828" fmla="*/ 425482 h 1405699"/>
              <a:gd name="connsiteX32829" fmla="*/ 402336 w 2810446"/>
              <a:gd name="connsiteY32829" fmla="*/ 428625 h 1405699"/>
              <a:gd name="connsiteX32830" fmla="*/ 405956 w 2810446"/>
              <a:gd name="connsiteY32830" fmla="*/ 415957 h 1405699"/>
              <a:gd name="connsiteX32831" fmla="*/ 409099 w 2810446"/>
              <a:gd name="connsiteY32831" fmla="*/ 412814 h 1405699"/>
              <a:gd name="connsiteX32832" fmla="*/ 405956 w 2810446"/>
              <a:gd name="connsiteY32832" fmla="*/ 409670 h 1405699"/>
              <a:gd name="connsiteX32833" fmla="*/ 402812 w 2810446"/>
              <a:gd name="connsiteY32833" fmla="*/ 412814 h 1405699"/>
              <a:gd name="connsiteX32834" fmla="*/ 405956 w 2810446"/>
              <a:gd name="connsiteY32834" fmla="*/ 415957 h 1405699"/>
              <a:gd name="connsiteX32835" fmla="*/ 409766 w 2810446"/>
              <a:gd name="connsiteY32835" fmla="*/ 403289 h 1405699"/>
              <a:gd name="connsiteX32836" fmla="*/ 412909 w 2810446"/>
              <a:gd name="connsiteY32836" fmla="*/ 400145 h 1405699"/>
              <a:gd name="connsiteX32837" fmla="*/ 409766 w 2810446"/>
              <a:gd name="connsiteY32837" fmla="*/ 397002 h 1405699"/>
              <a:gd name="connsiteX32838" fmla="*/ 406622 w 2810446"/>
              <a:gd name="connsiteY32838" fmla="*/ 400145 h 1405699"/>
              <a:gd name="connsiteX32839" fmla="*/ 409766 w 2810446"/>
              <a:gd name="connsiteY32839" fmla="*/ 403289 h 1405699"/>
              <a:gd name="connsiteX32840" fmla="*/ 413671 w 2810446"/>
              <a:gd name="connsiteY32840" fmla="*/ 390620 h 1405699"/>
              <a:gd name="connsiteX32841" fmla="*/ 416814 w 2810446"/>
              <a:gd name="connsiteY32841" fmla="*/ 387477 h 1405699"/>
              <a:gd name="connsiteX32842" fmla="*/ 413671 w 2810446"/>
              <a:gd name="connsiteY32842" fmla="*/ 384334 h 1405699"/>
              <a:gd name="connsiteX32843" fmla="*/ 410528 w 2810446"/>
              <a:gd name="connsiteY32843" fmla="*/ 387477 h 1405699"/>
              <a:gd name="connsiteX32844" fmla="*/ 413671 w 2810446"/>
              <a:gd name="connsiteY32844" fmla="*/ 390620 h 1405699"/>
              <a:gd name="connsiteX32845" fmla="*/ 417862 w 2810446"/>
              <a:gd name="connsiteY32845" fmla="*/ 378047 h 1405699"/>
              <a:gd name="connsiteX32846" fmla="*/ 421005 w 2810446"/>
              <a:gd name="connsiteY32846" fmla="*/ 374904 h 1405699"/>
              <a:gd name="connsiteX32847" fmla="*/ 417862 w 2810446"/>
              <a:gd name="connsiteY32847" fmla="*/ 371761 h 1405699"/>
              <a:gd name="connsiteX32848" fmla="*/ 414719 w 2810446"/>
              <a:gd name="connsiteY32848" fmla="*/ 374904 h 1405699"/>
              <a:gd name="connsiteX32849" fmla="*/ 417862 w 2810446"/>
              <a:gd name="connsiteY32849" fmla="*/ 378047 h 1405699"/>
              <a:gd name="connsiteX32850" fmla="*/ 422053 w 2810446"/>
              <a:gd name="connsiteY32850" fmla="*/ 365570 h 1405699"/>
              <a:gd name="connsiteX32851" fmla="*/ 425196 w 2810446"/>
              <a:gd name="connsiteY32851" fmla="*/ 362426 h 1405699"/>
              <a:gd name="connsiteX32852" fmla="*/ 422053 w 2810446"/>
              <a:gd name="connsiteY32852" fmla="*/ 359283 h 1405699"/>
              <a:gd name="connsiteX32853" fmla="*/ 418910 w 2810446"/>
              <a:gd name="connsiteY32853" fmla="*/ 362426 h 1405699"/>
              <a:gd name="connsiteX32854" fmla="*/ 422053 w 2810446"/>
              <a:gd name="connsiteY32854" fmla="*/ 365570 h 1405699"/>
              <a:gd name="connsiteX32855" fmla="*/ 426530 w 2810446"/>
              <a:gd name="connsiteY32855" fmla="*/ 353092 h 1405699"/>
              <a:gd name="connsiteX32856" fmla="*/ 429673 w 2810446"/>
              <a:gd name="connsiteY32856" fmla="*/ 349949 h 1405699"/>
              <a:gd name="connsiteX32857" fmla="*/ 426530 w 2810446"/>
              <a:gd name="connsiteY32857" fmla="*/ 346805 h 1405699"/>
              <a:gd name="connsiteX32858" fmla="*/ 423386 w 2810446"/>
              <a:gd name="connsiteY32858" fmla="*/ 349949 h 1405699"/>
              <a:gd name="connsiteX32859" fmla="*/ 426530 w 2810446"/>
              <a:gd name="connsiteY32859" fmla="*/ 353092 h 1405699"/>
              <a:gd name="connsiteX32860" fmla="*/ 431101 w 2810446"/>
              <a:gd name="connsiteY32860" fmla="*/ 340709 h 1405699"/>
              <a:gd name="connsiteX32861" fmla="*/ 434245 w 2810446"/>
              <a:gd name="connsiteY32861" fmla="*/ 337566 h 1405699"/>
              <a:gd name="connsiteX32862" fmla="*/ 431101 w 2810446"/>
              <a:gd name="connsiteY32862" fmla="*/ 334423 h 1405699"/>
              <a:gd name="connsiteX32863" fmla="*/ 427958 w 2810446"/>
              <a:gd name="connsiteY32863" fmla="*/ 337566 h 1405699"/>
              <a:gd name="connsiteX32864" fmla="*/ 431101 w 2810446"/>
              <a:gd name="connsiteY32864" fmla="*/ 340709 h 1405699"/>
              <a:gd name="connsiteX32865" fmla="*/ 435864 w 2810446"/>
              <a:gd name="connsiteY32865" fmla="*/ 328327 h 1405699"/>
              <a:gd name="connsiteX32866" fmla="*/ 439007 w 2810446"/>
              <a:gd name="connsiteY32866" fmla="*/ 325184 h 1405699"/>
              <a:gd name="connsiteX32867" fmla="*/ 435864 w 2810446"/>
              <a:gd name="connsiteY32867" fmla="*/ 322040 h 1405699"/>
              <a:gd name="connsiteX32868" fmla="*/ 432721 w 2810446"/>
              <a:gd name="connsiteY32868" fmla="*/ 325184 h 1405699"/>
              <a:gd name="connsiteX32869" fmla="*/ 435864 w 2810446"/>
              <a:gd name="connsiteY32869" fmla="*/ 328327 h 1405699"/>
              <a:gd name="connsiteX32870" fmla="*/ 440722 w 2810446"/>
              <a:gd name="connsiteY32870" fmla="*/ 316040 h 1405699"/>
              <a:gd name="connsiteX32871" fmla="*/ 443865 w 2810446"/>
              <a:gd name="connsiteY32871" fmla="*/ 312896 h 1405699"/>
              <a:gd name="connsiteX32872" fmla="*/ 440722 w 2810446"/>
              <a:gd name="connsiteY32872" fmla="*/ 309753 h 1405699"/>
              <a:gd name="connsiteX32873" fmla="*/ 437579 w 2810446"/>
              <a:gd name="connsiteY32873" fmla="*/ 312896 h 1405699"/>
              <a:gd name="connsiteX32874" fmla="*/ 440722 w 2810446"/>
              <a:gd name="connsiteY32874" fmla="*/ 316040 h 1405699"/>
              <a:gd name="connsiteX32875" fmla="*/ 445770 w 2810446"/>
              <a:gd name="connsiteY32875" fmla="*/ 303848 h 1405699"/>
              <a:gd name="connsiteX32876" fmla="*/ 448913 w 2810446"/>
              <a:gd name="connsiteY32876" fmla="*/ 300704 h 1405699"/>
              <a:gd name="connsiteX32877" fmla="*/ 445770 w 2810446"/>
              <a:gd name="connsiteY32877" fmla="*/ 297561 h 1405699"/>
              <a:gd name="connsiteX32878" fmla="*/ 442627 w 2810446"/>
              <a:gd name="connsiteY32878" fmla="*/ 300704 h 1405699"/>
              <a:gd name="connsiteX32879" fmla="*/ 445770 w 2810446"/>
              <a:gd name="connsiteY32879" fmla="*/ 303848 h 1405699"/>
              <a:gd name="connsiteX32880" fmla="*/ 451009 w 2810446"/>
              <a:gd name="connsiteY32880" fmla="*/ 291656 h 1405699"/>
              <a:gd name="connsiteX32881" fmla="*/ 454152 w 2810446"/>
              <a:gd name="connsiteY32881" fmla="*/ 288512 h 1405699"/>
              <a:gd name="connsiteX32882" fmla="*/ 451009 w 2810446"/>
              <a:gd name="connsiteY32882" fmla="*/ 285369 h 1405699"/>
              <a:gd name="connsiteX32883" fmla="*/ 447866 w 2810446"/>
              <a:gd name="connsiteY32883" fmla="*/ 288512 h 1405699"/>
              <a:gd name="connsiteX32884" fmla="*/ 451009 w 2810446"/>
              <a:gd name="connsiteY32884" fmla="*/ 291656 h 1405699"/>
              <a:gd name="connsiteX32885" fmla="*/ 456343 w 2810446"/>
              <a:gd name="connsiteY32885" fmla="*/ 279559 h 1405699"/>
              <a:gd name="connsiteX32886" fmla="*/ 459486 w 2810446"/>
              <a:gd name="connsiteY32886" fmla="*/ 276416 h 1405699"/>
              <a:gd name="connsiteX32887" fmla="*/ 456343 w 2810446"/>
              <a:gd name="connsiteY32887" fmla="*/ 273272 h 1405699"/>
              <a:gd name="connsiteX32888" fmla="*/ 453200 w 2810446"/>
              <a:gd name="connsiteY32888" fmla="*/ 276416 h 1405699"/>
              <a:gd name="connsiteX32889" fmla="*/ 456343 w 2810446"/>
              <a:gd name="connsiteY32889" fmla="*/ 279559 h 1405699"/>
              <a:gd name="connsiteX32890" fmla="*/ 461867 w 2810446"/>
              <a:gd name="connsiteY32890" fmla="*/ 267557 h 1405699"/>
              <a:gd name="connsiteX32891" fmla="*/ 465011 w 2810446"/>
              <a:gd name="connsiteY32891" fmla="*/ 264414 h 1405699"/>
              <a:gd name="connsiteX32892" fmla="*/ 461867 w 2810446"/>
              <a:gd name="connsiteY32892" fmla="*/ 261271 h 1405699"/>
              <a:gd name="connsiteX32893" fmla="*/ 458724 w 2810446"/>
              <a:gd name="connsiteY32893" fmla="*/ 264414 h 1405699"/>
              <a:gd name="connsiteX32894" fmla="*/ 461867 w 2810446"/>
              <a:gd name="connsiteY32894" fmla="*/ 267557 h 1405699"/>
              <a:gd name="connsiteX32895" fmla="*/ 467582 w 2810446"/>
              <a:gd name="connsiteY32895" fmla="*/ 255556 h 1405699"/>
              <a:gd name="connsiteX32896" fmla="*/ 470725 w 2810446"/>
              <a:gd name="connsiteY32896" fmla="*/ 252413 h 1405699"/>
              <a:gd name="connsiteX32897" fmla="*/ 467582 w 2810446"/>
              <a:gd name="connsiteY32897" fmla="*/ 249269 h 1405699"/>
              <a:gd name="connsiteX32898" fmla="*/ 464439 w 2810446"/>
              <a:gd name="connsiteY32898" fmla="*/ 252413 h 1405699"/>
              <a:gd name="connsiteX32899" fmla="*/ 467582 w 2810446"/>
              <a:gd name="connsiteY32899" fmla="*/ 255556 h 1405699"/>
              <a:gd name="connsiteX32900" fmla="*/ 473393 w 2810446"/>
              <a:gd name="connsiteY32900" fmla="*/ 243745 h 1405699"/>
              <a:gd name="connsiteX32901" fmla="*/ 476536 w 2810446"/>
              <a:gd name="connsiteY32901" fmla="*/ 240602 h 1405699"/>
              <a:gd name="connsiteX32902" fmla="*/ 473393 w 2810446"/>
              <a:gd name="connsiteY32902" fmla="*/ 237458 h 1405699"/>
              <a:gd name="connsiteX32903" fmla="*/ 470249 w 2810446"/>
              <a:gd name="connsiteY32903" fmla="*/ 240602 h 1405699"/>
              <a:gd name="connsiteX32904" fmla="*/ 473393 w 2810446"/>
              <a:gd name="connsiteY32904" fmla="*/ 243745 h 1405699"/>
              <a:gd name="connsiteX32905" fmla="*/ 479298 w 2810446"/>
              <a:gd name="connsiteY32905" fmla="*/ 231934 h 1405699"/>
              <a:gd name="connsiteX32906" fmla="*/ 482441 w 2810446"/>
              <a:gd name="connsiteY32906" fmla="*/ 228791 h 1405699"/>
              <a:gd name="connsiteX32907" fmla="*/ 479298 w 2810446"/>
              <a:gd name="connsiteY32907" fmla="*/ 225647 h 1405699"/>
              <a:gd name="connsiteX32908" fmla="*/ 476155 w 2810446"/>
              <a:gd name="connsiteY32908" fmla="*/ 228791 h 1405699"/>
              <a:gd name="connsiteX32909" fmla="*/ 479298 w 2810446"/>
              <a:gd name="connsiteY32909" fmla="*/ 231934 h 1405699"/>
              <a:gd name="connsiteX32910" fmla="*/ 485394 w 2810446"/>
              <a:gd name="connsiteY32910" fmla="*/ 220123 h 1405699"/>
              <a:gd name="connsiteX32911" fmla="*/ 488537 w 2810446"/>
              <a:gd name="connsiteY32911" fmla="*/ 216980 h 1405699"/>
              <a:gd name="connsiteX32912" fmla="*/ 485394 w 2810446"/>
              <a:gd name="connsiteY32912" fmla="*/ 213836 h 1405699"/>
              <a:gd name="connsiteX32913" fmla="*/ 482251 w 2810446"/>
              <a:gd name="connsiteY32913" fmla="*/ 216980 h 1405699"/>
              <a:gd name="connsiteX32914" fmla="*/ 485394 w 2810446"/>
              <a:gd name="connsiteY32914" fmla="*/ 220123 h 1405699"/>
              <a:gd name="connsiteX32915" fmla="*/ 491681 w 2810446"/>
              <a:gd name="connsiteY32915" fmla="*/ 208502 h 1405699"/>
              <a:gd name="connsiteX32916" fmla="*/ 494824 w 2810446"/>
              <a:gd name="connsiteY32916" fmla="*/ 205359 h 1405699"/>
              <a:gd name="connsiteX32917" fmla="*/ 491681 w 2810446"/>
              <a:gd name="connsiteY32917" fmla="*/ 202216 h 1405699"/>
              <a:gd name="connsiteX32918" fmla="*/ 488537 w 2810446"/>
              <a:gd name="connsiteY32918" fmla="*/ 205359 h 1405699"/>
              <a:gd name="connsiteX32919" fmla="*/ 491681 w 2810446"/>
              <a:gd name="connsiteY32919" fmla="*/ 208502 h 1405699"/>
              <a:gd name="connsiteX32920" fmla="*/ 498062 w 2810446"/>
              <a:gd name="connsiteY32920" fmla="*/ 196977 h 1405699"/>
              <a:gd name="connsiteX32921" fmla="*/ 501206 w 2810446"/>
              <a:gd name="connsiteY32921" fmla="*/ 193834 h 1405699"/>
              <a:gd name="connsiteX32922" fmla="*/ 498062 w 2810446"/>
              <a:gd name="connsiteY32922" fmla="*/ 190691 h 1405699"/>
              <a:gd name="connsiteX32923" fmla="*/ 494919 w 2810446"/>
              <a:gd name="connsiteY32923" fmla="*/ 193834 h 1405699"/>
              <a:gd name="connsiteX32924" fmla="*/ 498062 w 2810446"/>
              <a:gd name="connsiteY32924" fmla="*/ 196977 h 1405699"/>
              <a:gd name="connsiteX32925" fmla="*/ 504635 w 2810446"/>
              <a:gd name="connsiteY32925" fmla="*/ 185452 h 1405699"/>
              <a:gd name="connsiteX32926" fmla="*/ 507778 w 2810446"/>
              <a:gd name="connsiteY32926" fmla="*/ 182309 h 1405699"/>
              <a:gd name="connsiteX32927" fmla="*/ 504635 w 2810446"/>
              <a:gd name="connsiteY32927" fmla="*/ 179165 h 1405699"/>
              <a:gd name="connsiteX32928" fmla="*/ 501491 w 2810446"/>
              <a:gd name="connsiteY32928" fmla="*/ 182309 h 1405699"/>
              <a:gd name="connsiteX32929" fmla="*/ 504635 w 2810446"/>
              <a:gd name="connsiteY32929" fmla="*/ 185452 h 1405699"/>
              <a:gd name="connsiteX32930" fmla="*/ 511397 w 2810446"/>
              <a:gd name="connsiteY32930" fmla="*/ 174022 h 1405699"/>
              <a:gd name="connsiteX32931" fmla="*/ 514541 w 2810446"/>
              <a:gd name="connsiteY32931" fmla="*/ 170879 h 1405699"/>
              <a:gd name="connsiteX32932" fmla="*/ 511397 w 2810446"/>
              <a:gd name="connsiteY32932" fmla="*/ 167735 h 1405699"/>
              <a:gd name="connsiteX32933" fmla="*/ 508254 w 2810446"/>
              <a:gd name="connsiteY32933" fmla="*/ 170879 h 1405699"/>
              <a:gd name="connsiteX32934" fmla="*/ 511397 w 2810446"/>
              <a:gd name="connsiteY32934" fmla="*/ 174022 h 1405699"/>
              <a:gd name="connsiteX32935" fmla="*/ 518160 w 2810446"/>
              <a:gd name="connsiteY32935" fmla="*/ 162687 h 1405699"/>
              <a:gd name="connsiteX32936" fmla="*/ 521303 w 2810446"/>
              <a:gd name="connsiteY32936" fmla="*/ 159544 h 1405699"/>
              <a:gd name="connsiteX32937" fmla="*/ 518160 w 2810446"/>
              <a:gd name="connsiteY32937" fmla="*/ 156401 h 1405699"/>
              <a:gd name="connsiteX32938" fmla="*/ 515017 w 2810446"/>
              <a:gd name="connsiteY32938" fmla="*/ 159544 h 1405699"/>
              <a:gd name="connsiteX32939" fmla="*/ 518160 w 2810446"/>
              <a:gd name="connsiteY32939" fmla="*/ 162687 h 1405699"/>
              <a:gd name="connsiteX32940" fmla="*/ 525209 w 2810446"/>
              <a:gd name="connsiteY32940" fmla="*/ 151448 h 1405699"/>
              <a:gd name="connsiteX32941" fmla="*/ 528352 w 2810446"/>
              <a:gd name="connsiteY32941" fmla="*/ 148304 h 1405699"/>
              <a:gd name="connsiteX32942" fmla="*/ 525209 w 2810446"/>
              <a:gd name="connsiteY32942" fmla="*/ 145161 h 1405699"/>
              <a:gd name="connsiteX32943" fmla="*/ 522065 w 2810446"/>
              <a:gd name="connsiteY32943" fmla="*/ 148304 h 1405699"/>
              <a:gd name="connsiteX32944" fmla="*/ 525209 w 2810446"/>
              <a:gd name="connsiteY32944" fmla="*/ 151448 h 1405699"/>
              <a:gd name="connsiteX32945" fmla="*/ 532352 w 2810446"/>
              <a:gd name="connsiteY32945" fmla="*/ 140303 h 1405699"/>
              <a:gd name="connsiteX32946" fmla="*/ 535496 w 2810446"/>
              <a:gd name="connsiteY32946" fmla="*/ 137160 h 1405699"/>
              <a:gd name="connsiteX32947" fmla="*/ 532352 w 2810446"/>
              <a:gd name="connsiteY32947" fmla="*/ 134017 h 1405699"/>
              <a:gd name="connsiteX32948" fmla="*/ 529209 w 2810446"/>
              <a:gd name="connsiteY32948" fmla="*/ 137160 h 1405699"/>
              <a:gd name="connsiteX32949" fmla="*/ 532352 w 2810446"/>
              <a:gd name="connsiteY32949" fmla="*/ 140303 h 1405699"/>
              <a:gd name="connsiteX32950" fmla="*/ 547021 w 2810446"/>
              <a:gd name="connsiteY32950" fmla="*/ 118301 h 1405699"/>
              <a:gd name="connsiteX32951" fmla="*/ 550164 w 2810446"/>
              <a:gd name="connsiteY32951" fmla="*/ 115157 h 1405699"/>
              <a:gd name="connsiteX32952" fmla="*/ 547021 w 2810446"/>
              <a:gd name="connsiteY32952" fmla="*/ 112014 h 1405699"/>
              <a:gd name="connsiteX32953" fmla="*/ 543878 w 2810446"/>
              <a:gd name="connsiteY32953" fmla="*/ 115157 h 1405699"/>
              <a:gd name="connsiteX32954" fmla="*/ 547021 w 2810446"/>
              <a:gd name="connsiteY32954" fmla="*/ 118301 h 1405699"/>
              <a:gd name="connsiteX32955" fmla="*/ 569976 w 2810446"/>
              <a:gd name="connsiteY32955" fmla="*/ 86011 h 1405699"/>
              <a:gd name="connsiteX32956" fmla="*/ 573119 w 2810446"/>
              <a:gd name="connsiteY32956" fmla="*/ 82868 h 1405699"/>
              <a:gd name="connsiteX32957" fmla="*/ 569976 w 2810446"/>
              <a:gd name="connsiteY32957" fmla="*/ 79724 h 1405699"/>
              <a:gd name="connsiteX32958" fmla="*/ 566833 w 2810446"/>
              <a:gd name="connsiteY32958" fmla="*/ 82868 h 1405699"/>
              <a:gd name="connsiteX32959" fmla="*/ 569976 w 2810446"/>
              <a:gd name="connsiteY32959" fmla="*/ 86011 h 1405699"/>
              <a:gd name="connsiteX32960" fmla="*/ 577977 w 2810446"/>
              <a:gd name="connsiteY32960" fmla="*/ 75438 h 1405699"/>
              <a:gd name="connsiteX32961" fmla="*/ 581120 w 2810446"/>
              <a:gd name="connsiteY32961" fmla="*/ 72295 h 1405699"/>
              <a:gd name="connsiteX32962" fmla="*/ 577977 w 2810446"/>
              <a:gd name="connsiteY32962" fmla="*/ 69152 h 1405699"/>
              <a:gd name="connsiteX32963" fmla="*/ 574834 w 2810446"/>
              <a:gd name="connsiteY32963" fmla="*/ 72295 h 1405699"/>
              <a:gd name="connsiteX32964" fmla="*/ 577977 w 2810446"/>
              <a:gd name="connsiteY32964" fmla="*/ 75438 h 1405699"/>
              <a:gd name="connsiteX32965" fmla="*/ 586073 w 2810446"/>
              <a:gd name="connsiteY32965" fmla="*/ 64961 h 1405699"/>
              <a:gd name="connsiteX32966" fmla="*/ 589217 w 2810446"/>
              <a:gd name="connsiteY32966" fmla="*/ 61817 h 1405699"/>
              <a:gd name="connsiteX32967" fmla="*/ 586073 w 2810446"/>
              <a:gd name="connsiteY32967" fmla="*/ 58674 h 1405699"/>
              <a:gd name="connsiteX32968" fmla="*/ 582930 w 2810446"/>
              <a:gd name="connsiteY32968" fmla="*/ 61817 h 1405699"/>
              <a:gd name="connsiteX32969" fmla="*/ 586073 w 2810446"/>
              <a:gd name="connsiteY32969" fmla="*/ 64961 h 1405699"/>
              <a:gd name="connsiteX32970" fmla="*/ 2325719 w 2810446"/>
              <a:gd name="connsiteY32970" fmla="*/ 202692 h 1405699"/>
              <a:gd name="connsiteX32971" fmla="*/ 2328863 w 2810446"/>
              <a:gd name="connsiteY32971" fmla="*/ 199549 h 1405699"/>
              <a:gd name="connsiteX32972" fmla="*/ 2325719 w 2810446"/>
              <a:gd name="connsiteY32972" fmla="*/ 196406 h 1405699"/>
              <a:gd name="connsiteX32973" fmla="*/ 2322576 w 2810446"/>
              <a:gd name="connsiteY32973" fmla="*/ 199549 h 1405699"/>
              <a:gd name="connsiteX32974" fmla="*/ 2325719 w 2810446"/>
              <a:gd name="connsiteY32974" fmla="*/ 202692 h 1405699"/>
              <a:gd name="connsiteX32975" fmla="*/ 2344293 w 2810446"/>
              <a:gd name="connsiteY32975" fmla="*/ 237744 h 1405699"/>
              <a:gd name="connsiteX32976" fmla="*/ 2347436 w 2810446"/>
              <a:gd name="connsiteY32976" fmla="*/ 234601 h 1405699"/>
              <a:gd name="connsiteX32977" fmla="*/ 2344293 w 2810446"/>
              <a:gd name="connsiteY32977" fmla="*/ 231458 h 1405699"/>
              <a:gd name="connsiteX32978" fmla="*/ 2341150 w 2810446"/>
              <a:gd name="connsiteY32978" fmla="*/ 234601 h 1405699"/>
              <a:gd name="connsiteX32979" fmla="*/ 2344293 w 2810446"/>
              <a:gd name="connsiteY32979" fmla="*/ 237744 h 1405699"/>
              <a:gd name="connsiteX32980" fmla="*/ 2350103 w 2810446"/>
              <a:gd name="connsiteY32980" fmla="*/ 249650 h 1405699"/>
              <a:gd name="connsiteX32981" fmla="*/ 2353247 w 2810446"/>
              <a:gd name="connsiteY32981" fmla="*/ 246507 h 1405699"/>
              <a:gd name="connsiteX32982" fmla="*/ 2350103 w 2810446"/>
              <a:gd name="connsiteY32982" fmla="*/ 243364 h 1405699"/>
              <a:gd name="connsiteX32983" fmla="*/ 2346960 w 2810446"/>
              <a:gd name="connsiteY32983" fmla="*/ 246507 h 1405699"/>
              <a:gd name="connsiteX32984" fmla="*/ 2350103 w 2810446"/>
              <a:gd name="connsiteY32984" fmla="*/ 249650 h 1405699"/>
              <a:gd name="connsiteX32985" fmla="*/ 2355914 w 2810446"/>
              <a:gd name="connsiteY32985" fmla="*/ 261556 h 1405699"/>
              <a:gd name="connsiteX32986" fmla="*/ 2359057 w 2810446"/>
              <a:gd name="connsiteY32986" fmla="*/ 258413 h 1405699"/>
              <a:gd name="connsiteX32987" fmla="*/ 2355914 w 2810446"/>
              <a:gd name="connsiteY32987" fmla="*/ 255270 h 1405699"/>
              <a:gd name="connsiteX32988" fmla="*/ 2352770 w 2810446"/>
              <a:gd name="connsiteY32988" fmla="*/ 258413 h 1405699"/>
              <a:gd name="connsiteX32989" fmla="*/ 2355914 w 2810446"/>
              <a:gd name="connsiteY32989" fmla="*/ 261556 h 1405699"/>
              <a:gd name="connsiteX32990" fmla="*/ 2361438 w 2810446"/>
              <a:gd name="connsiteY32990" fmla="*/ 273558 h 1405699"/>
              <a:gd name="connsiteX32991" fmla="*/ 2364581 w 2810446"/>
              <a:gd name="connsiteY32991" fmla="*/ 270415 h 1405699"/>
              <a:gd name="connsiteX32992" fmla="*/ 2361438 w 2810446"/>
              <a:gd name="connsiteY32992" fmla="*/ 267272 h 1405699"/>
              <a:gd name="connsiteX32993" fmla="*/ 2358295 w 2810446"/>
              <a:gd name="connsiteY32993" fmla="*/ 270415 h 1405699"/>
              <a:gd name="connsiteX32994" fmla="*/ 2361438 w 2810446"/>
              <a:gd name="connsiteY32994" fmla="*/ 273558 h 1405699"/>
              <a:gd name="connsiteX32995" fmla="*/ 2366867 w 2810446"/>
              <a:gd name="connsiteY32995" fmla="*/ 285560 h 1405699"/>
              <a:gd name="connsiteX32996" fmla="*/ 2370011 w 2810446"/>
              <a:gd name="connsiteY32996" fmla="*/ 282416 h 1405699"/>
              <a:gd name="connsiteX32997" fmla="*/ 2366867 w 2810446"/>
              <a:gd name="connsiteY32997" fmla="*/ 279273 h 1405699"/>
              <a:gd name="connsiteX32998" fmla="*/ 2363724 w 2810446"/>
              <a:gd name="connsiteY32998" fmla="*/ 282416 h 1405699"/>
              <a:gd name="connsiteX32999" fmla="*/ 2366867 w 2810446"/>
              <a:gd name="connsiteY32999" fmla="*/ 285560 h 1405699"/>
              <a:gd name="connsiteX33000" fmla="*/ 2372201 w 2810446"/>
              <a:gd name="connsiteY33000" fmla="*/ 297752 h 1405699"/>
              <a:gd name="connsiteX33001" fmla="*/ 2375345 w 2810446"/>
              <a:gd name="connsiteY33001" fmla="*/ 294608 h 1405699"/>
              <a:gd name="connsiteX33002" fmla="*/ 2372201 w 2810446"/>
              <a:gd name="connsiteY33002" fmla="*/ 291465 h 1405699"/>
              <a:gd name="connsiteX33003" fmla="*/ 2369058 w 2810446"/>
              <a:gd name="connsiteY33003" fmla="*/ 294608 h 1405699"/>
              <a:gd name="connsiteX33004" fmla="*/ 2372201 w 2810446"/>
              <a:gd name="connsiteY33004" fmla="*/ 297752 h 1405699"/>
              <a:gd name="connsiteX33005" fmla="*/ 2377345 w 2810446"/>
              <a:gd name="connsiteY33005" fmla="*/ 309944 h 1405699"/>
              <a:gd name="connsiteX33006" fmla="*/ 2380488 w 2810446"/>
              <a:gd name="connsiteY33006" fmla="*/ 306800 h 1405699"/>
              <a:gd name="connsiteX33007" fmla="*/ 2377345 w 2810446"/>
              <a:gd name="connsiteY33007" fmla="*/ 303657 h 1405699"/>
              <a:gd name="connsiteX33008" fmla="*/ 2374202 w 2810446"/>
              <a:gd name="connsiteY33008" fmla="*/ 306800 h 1405699"/>
              <a:gd name="connsiteX33009" fmla="*/ 2377345 w 2810446"/>
              <a:gd name="connsiteY33009" fmla="*/ 309944 h 1405699"/>
              <a:gd name="connsiteX33010" fmla="*/ 2382298 w 2810446"/>
              <a:gd name="connsiteY33010" fmla="*/ 322136 h 1405699"/>
              <a:gd name="connsiteX33011" fmla="*/ 2385441 w 2810446"/>
              <a:gd name="connsiteY33011" fmla="*/ 318992 h 1405699"/>
              <a:gd name="connsiteX33012" fmla="*/ 2382298 w 2810446"/>
              <a:gd name="connsiteY33012" fmla="*/ 315849 h 1405699"/>
              <a:gd name="connsiteX33013" fmla="*/ 2379155 w 2810446"/>
              <a:gd name="connsiteY33013" fmla="*/ 318992 h 1405699"/>
              <a:gd name="connsiteX33014" fmla="*/ 2382298 w 2810446"/>
              <a:gd name="connsiteY33014" fmla="*/ 322136 h 1405699"/>
              <a:gd name="connsiteX33015" fmla="*/ 2387156 w 2810446"/>
              <a:gd name="connsiteY33015" fmla="*/ 334518 h 1405699"/>
              <a:gd name="connsiteX33016" fmla="*/ 2390299 w 2810446"/>
              <a:gd name="connsiteY33016" fmla="*/ 331375 h 1405699"/>
              <a:gd name="connsiteX33017" fmla="*/ 2387156 w 2810446"/>
              <a:gd name="connsiteY33017" fmla="*/ 328232 h 1405699"/>
              <a:gd name="connsiteX33018" fmla="*/ 2384012 w 2810446"/>
              <a:gd name="connsiteY33018" fmla="*/ 331375 h 1405699"/>
              <a:gd name="connsiteX33019" fmla="*/ 2387156 w 2810446"/>
              <a:gd name="connsiteY33019" fmla="*/ 334518 h 1405699"/>
              <a:gd name="connsiteX33020" fmla="*/ 2391823 w 2810446"/>
              <a:gd name="connsiteY33020" fmla="*/ 346900 h 1405699"/>
              <a:gd name="connsiteX33021" fmla="*/ 2394966 w 2810446"/>
              <a:gd name="connsiteY33021" fmla="*/ 343757 h 1405699"/>
              <a:gd name="connsiteX33022" fmla="*/ 2391823 w 2810446"/>
              <a:gd name="connsiteY33022" fmla="*/ 340614 h 1405699"/>
              <a:gd name="connsiteX33023" fmla="*/ 2388680 w 2810446"/>
              <a:gd name="connsiteY33023" fmla="*/ 343757 h 1405699"/>
              <a:gd name="connsiteX33024" fmla="*/ 2391823 w 2810446"/>
              <a:gd name="connsiteY33024" fmla="*/ 346900 h 1405699"/>
              <a:gd name="connsiteX33025" fmla="*/ 2396300 w 2810446"/>
              <a:gd name="connsiteY33025" fmla="*/ 359283 h 1405699"/>
              <a:gd name="connsiteX33026" fmla="*/ 2399443 w 2810446"/>
              <a:gd name="connsiteY33026" fmla="*/ 356140 h 1405699"/>
              <a:gd name="connsiteX33027" fmla="*/ 2396300 w 2810446"/>
              <a:gd name="connsiteY33027" fmla="*/ 352997 h 1405699"/>
              <a:gd name="connsiteX33028" fmla="*/ 2393156 w 2810446"/>
              <a:gd name="connsiteY33028" fmla="*/ 356140 h 1405699"/>
              <a:gd name="connsiteX33029" fmla="*/ 2396300 w 2810446"/>
              <a:gd name="connsiteY33029" fmla="*/ 359283 h 1405699"/>
              <a:gd name="connsiteX33030" fmla="*/ 2400681 w 2810446"/>
              <a:gd name="connsiteY33030" fmla="*/ 371761 h 1405699"/>
              <a:gd name="connsiteX33031" fmla="*/ 2403824 w 2810446"/>
              <a:gd name="connsiteY33031" fmla="*/ 368618 h 1405699"/>
              <a:gd name="connsiteX33032" fmla="*/ 2400681 w 2810446"/>
              <a:gd name="connsiteY33032" fmla="*/ 365474 h 1405699"/>
              <a:gd name="connsiteX33033" fmla="*/ 2397538 w 2810446"/>
              <a:gd name="connsiteY33033" fmla="*/ 368618 h 1405699"/>
              <a:gd name="connsiteX33034" fmla="*/ 2400681 w 2810446"/>
              <a:gd name="connsiteY33034" fmla="*/ 371761 h 1405699"/>
              <a:gd name="connsiteX33035" fmla="*/ 2404872 w 2810446"/>
              <a:gd name="connsiteY33035" fmla="*/ 384334 h 1405699"/>
              <a:gd name="connsiteX33036" fmla="*/ 2408015 w 2810446"/>
              <a:gd name="connsiteY33036" fmla="*/ 381191 h 1405699"/>
              <a:gd name="connsiteX33037" fmla="*/ 2404872 w 2810446"/>
              <a:gd name="connsiteY33037" fmla="*/ 378047 h 1405699"/>
              <a:gd name="connsiteX33038" fmla="*/ 2401729 w 2810446"/>
              <a:gd name="connsiteY33038" fmla="*/ 381191 h 1405699"/>
              <a:gd name="connsiteX33039" fmla="*/ 2404872 w 2810446"/>
              <a:gd name="connsiteY33039" fmla="*/ 384334 h 1405699"/>
              <a:gd name="connsiteX33040" fmla="*/ 2408873 w 2810446"/>
              <a:gd name="connsiteY33040" fmla="*/ 396907 h 1405699"/>
              <a:gd name="connsiteX33041" fmla="*/ 2412016 w 2810446"/>
              <a:gd name="connsiteY33041" fmla="*/ 393764 h 1405699"/>
              <a:gd name="connsiteX33042" fmla="*/ 2408873 w 2810446"/>
              <a:gd name="connsiteY33042" fmla="*/ 390620 h 1405699"/>
              <a:gd name="connsiteX33043" fmla="*/ 2405729 w 2810446"/>
              <a:gd name="connsiteY33043" fmla="*/ 393764 h 1405699"/>
              <a:gd name="connsiteX33044" fmla="*/ 2408873 w 2810446"/>
              <a:gd name="connsiteY33044" fmla="*/ 396907 h 1405699"/>
              <a:gd name="connsiteX33045" fmla="*/ 2412778 w 2810446"/>
              <a:gd name="connsiteY33045" fmla="*/ 409575 h 1405699"/>
              <a:gd name="connsiteX33046" fmla="*/ 2415921 w 2810446"/>
              <a:gd name="connsiteY33046" fmla="*/ 406432 h 1405699"/>
              <a:gd name="connsiteX33047" fmla="*/ 2412778 w 2810446"/>
              <a:gd name="connsiteY33047" fmla="*/ 403289 h 1405699"/>
              <a:gd name="connsiteX33048" fmla="*/ 2409635 w 2810446"/>
              <a:gd name="connsiteY33048" fmla="*/ 406432 h 1405699"/>
              <a:gd name="connsiteX33049" fmla="*/ 2412778 w 2810446"/>
              <a:gd name="connsiteY33049" fmla="*/ 409575 h 1405699"/>
              <a:gd name="connsiteX33050" fmla="*/ 2420017 w 2810446"/>
              <a:gd name="connsiteY33050" fmla="*/ 435007 h 1405699"/>
              <a:gd name="connsiteX33051" fmla="*/ 2423160 w 2810446"/>
              <a:gd name="connsiteY33051" fmla="*/ 431864 h 1405699"/>
              <a:gd name="connsiteX33052" fmla="*/ 2420017 w 2810446"/>
              <a:gd name="connsiteY33052" fmla="*/ 428720 h 1405699"/>
              <a:gd name="connsiteX33053" fmla="*/ 2416874 w 2810446"/>
              <a:gd name="connsiteY33053" fmla="*/ 431864 h 1405699"/>
              <a:gd name="connsiteX33054" fmla="*/ 2420017 w 2810446"/>
              <a:gd name="connsiteY33054" fmla="*/ 435007 h 1405699"/>
              <a:gd name="connsiteX33055" fmla="*/ 2423351 w 2810446"/>
              <a:gd name="connsiteY33055" fmla="*/ 447866 h 1405699"/>
              <a:gd name="connsiteX33056" fmla="*/ 2426494 w 2810446"/>
              <a:gd name="connsiteY33056" fmla="*/ 444722 h 1405699"/>
              <a:gd name="connsiteX33057" fmla="*/ 2423351 w 2810446"/>
              <a:gd name="connsiteY33057" fmla="*/ 441579 h 1405699"/>
              <a:gd name="connsiteX33058" fmla="*/ 2420207 w 2810446"/>
              <a:gd name="connsiteY33058" fmla="*/ 444722 h 1405699"/>
              <a:gd name="connsiteX33059" fmla="*/ 2423351 w 2810446"/>
              <a:gd name="connsiteY33059" fmla="*/ 447866 h 1405699"/>
              <a:gd name="connsiteX33060" fmla="*/ 2426589 w 2810446"/>
              <a:gd name="connsiteY33060" fmla="*/ 460629 h 1405699"/>
              <a:gd name="connsiteX33061" fmla="*/ 2429732 w 2810446"/>
              <a:gd name="connsiteY33061" fmla="*/ 457486 h 1405699"/>
              <a:gd name="connsiteX33062" fmla="*/ 2426589 w 2810446"/>
              <a:gd name="connsiteY33062" fmla="*/ 454343 h 1405699"/>
              <a:gd name="connsiteX33063" fmla="*/ 2423446 w 2810446"/>
              <a:gd name="connsiteY33063" fmla="*/ 457486 h 1405699"/>
              <a:gd name="connsiteX33064" fmla="*/ 2426589 w 2810446"/>
              <a:gd name="connsiteY33064" fmla="*/ 460629 h 1405699"/>
              <a:gd name="connsiteX33065" fmla="*/ 2429637 w 2810446"/>
              <a:gd name="connsiteY33065" fmla="*/ 473488 h 1405699"/>
              <a:gd name="connsiteX33066" fmla="*/ 2432780 w 2810446"/>
              <a:gd name="connsiteY33066" fmla="*/ 470345 h 1405699"/>
              <a:gd name="connsiteX33067" fmla="*/ 2429637 w 2810446"/>
              <a:gd name="connsiteY33067" fmla="*/ 467201 h 1405699"/>
              <a:gd name="connsiteX33068" fmla="*/ 2426494 w 2810446"/>
              <a:gd name="connsiteY33068" fmla="*/ 470345 h 1405699"/>
              <a:gd name="connsiteX33069" fmla="*/ 2429637 w 2810446"/>
              <a:gd name="connsiteY33069" fmla="*/ 473488 h 1405699"/>
              <a:gd name="connsiteX33070" fmla="*/ 2432590 w 2810446"/>
              <a:gd name="connsiteY33070" fmla="*/ 486442 h 1405699"/>
              <a:gd name="connsiteX33071" fmla="*/ 2435733 w 2810446"/>
              <a:gd name="connsiteY33071" fmla="*/ 483299 h 1405699"/>
              <a:gd name="connsiteX33072" fmla="*/ 2432590 w 2810446"/>
              <a:gd name="connsiteY33072" fmla="*/ 480155 h 1405699"/>
              <a:gd name="connsiteX33073" fmla="*/ 2429447 w 2810446"/>
              <a:gd name="connsiteY33073" fmla="*/ 483299 h 1405699"/>
              <a:gd name="connsiteX33074" fmla="*/ 2432590 w 2810446"/>
              <a:gd name="connsiteY33074" fmla="*/ 486442 h 1405699"/>
              <a:gd name="connsiteX33075" fmla="*/ 2435352 w 2810446"/>
              <a:gd name="connsiteY33075" fmla="*/ 499396 h 1405699"/>
              <a:gd name="connsiteX33076" fmla="*/ 2438495 w 2810446"/>
              <a:gd name="connsiteY33076" fmla="*/ 496253 h 1405699"/>
              <a:gd name="connsiteX33077" fmla="*/ 2435352 w 2810446"/>
              <a:gd name="connsiteY33077" fmla="*/ 493109 h 1405699"/>
              <a:gd name="connsiteX33078" fmla="*/ 2432209 w 2810446"/>
              <a:gd name="connsiteY33078" fmla="*/ 496253 h 1405699"/>
              <a:gd name="connsiteX33079" fmla="*/ 2435352 w 2810446"/>
              <a:gd name="connsiteY33079" fmla="*/ 499396 h 1405699"/>
              <a:gd name="connsiteX33080" fmla="*/ 2437924 w 2810446"/>
              <a:gd name="connsiteY33080" fmla="*/ 512350 h 1405699"/>
              <a:gd name="connsiteX33081" fmla="*/ 2441067 w 2810446"/>
              <a:gd name="connsiteY33081" fmla="*/ 509207 h 1405699"/>
              <a:gd name="connsiteX33082" fmla="*/ 2437924 w 2810446"/>
              <a:gd name="connsiteY33082" fmla="*/ 506063 h 1405699"/>
              <a:gd name="connsiteX33083" fmla="*/ 2434781 w 2810446"/>
              <a:gd name="connsiteY33083" fmla="*/ 509207 h 1405699"/>
              <a:gd name="connsiteX33084" fmla="*/ 2437924 w 2810446"/>
              <a:gd name="connsiteY33084" fmla="*/ 512350 h 1405699"/>
              <a:gd name="connsiteX33085" fmla="*/ 2440305 w 2810446"/>
              <a:gd name="connsiteY33085" fmla="*/ 525399 h 1405699"/>
              <a:gd name="connsiteX33086" fmla="*/ 2443448 w 2810446"/>
              <a:gd name="connsiteY33086" fmla="*/ 522256 h 1405699"/>
              <a:gd name="connsiteX33087" fmla="*/ 2440305 w 2810446"/>
              <a:gd name="connsiteY33087" fmla="*/ 519113 h 1405699"/>
              <a:gd name="connsiteX33088" fmla="*/ 2437162 w 2810446"/>
              <a:gd name="connsiteY33088" fmla="*/ 522256 h 1405699"/>
              <a:gd name="connsiteX33089" fmla="*/ 2440305 w 2810446"/>
              <a:gd name="connsiteY33089" fmla="*/ 525399 h 1405699"/>
              <a:gd name="connsiteX33090" fmla="*/ 2442591 w 2810446"/>
              <a:gd name="connsiteY33090" fmla="*/ 538353 h 1405699"/>
              <a:gd name="connsiteX33091" fmla="*/ 2445734 w 2810446"/>
              <a:gd name="connsiteY33091" fmla="*/ 535210 h 1405699"/>
              <a:gd name="connsiteX33092" fmla="*/ 2442591 w 2810446"/>
              <a:gd name="connsiteY33092" fmla="*/ 532067 h 1405699"/>
              <a:gd name="connsiteX33093" fmla="*/ 2439448 w 2810446"/>
              <a:gd name="connsiteY33093" fmla="*/ 535210 h 1405699"/>
              <a:gd name="connsiteX33094" fmla="*/ 2442591 w 2810446"/>
              <a:gd name="connsiteY33094" fmla="*/ 538353 h 1405699"/>
              <a:gd name="connsiteX33095" fmla="*/ 2444591 w 2810446"/>
              <a:gd name="connsiteY33095" fmla="*/ 551498 h 1405699"/>
              <a:gd name="connsiteX33096" fmla="*/ 2447735 w 2810446"/>
              <a:gd name="connsiteY33096" fmla="*/ 548354 h 1405699"/>
              <a:gd name="connsiteX33097" fmla="*/ 2444591 w 2810446"/>
              <a:gd name="connsiteY33097" fmla="*/ 545211 h 1405699"/>
              <a:gd name="connsiteX33098" fmla="*/ 2441448 w 2810446"/>
              <a:gd name="connsiteY33098" fmla="*/ 548354 h 1405699"/>
              <a:gd name="connsiteX33099" fmla="*/ 2444591 w 2810446"/>
              <a:gd name="connsiteY33099" fmla="*/ 551498 h 1405699"/>
              <a:gd name="connsiteX33100" fmla="*/ 2444782 w 2810446"/>
              <a:gd name="connsiteY33100" fmla="*/ 945737 h 1405699"/>
              <a:gd name="connsiteX33101" fmla="*/ 2447925 w 2810446"/>
              <a:gd name="connsiteY33101" fmla="*/ 942594 h 1405699"/>
              <a:gd name="connsiteX33102" fmla="*/ 2444782 w 2810446"/>
              <a:gd name="connsiteY33102" fmla="*/ 939451 h 1405699"/>
              <a:gd name="connsiteX33103" fmla="*/ 2441639 w 2810446"/>
              <a:gd name="connsiteY33103" fmla="*/ 942594 h 1405699"/>
              <a:gd name="connsiteX33104" fmla="*/ 2444782 w 2810446"/>
              <a:gd name="connsiteY33104" fmla="*/ 945737 h 1405699"/>
              <a:gd name="connsiteX33105" fmla="*/ 2441734 w 2810446"/>
              <a:gd name="connsiteY33105" fmla="*/ 958596 h 1405699"/>
              <a:gd name="connsiteX33106" fmla="*/ 2444877 w 2810446"/>
              <a:gd name="connsiteY33106" fmla="*/ 955453 h 1405699"/>
              <a:gd name="connsiteX33107" fmla="*/ 2441734 w 2810446"/>
              <a:gd name="connsiteY33107" fmla="*/ 952310 h 1405699"/>
              <a:gd name="connsiteX33108" fmla="*/ 2438591 w 2810446"/>
              <a:gd name="connsiteY33108" fmla="*/ 955453 h 1405699"/>
              <a:gd name="connsiteX33109" fmla="*/ 2441734 w 2810446"/>
              <a:gd name="connsiteY33109" fmla="*/ 958596 h 1405699"/>
              <a:gd name="connsiteX33110" fmla="*/ 2438591 w 2810446"/>
              <a:gd name="connsiteY33110" fmla="*/ 971455 h 1405699"/>
              <a:gd name="connsiteX33111" fmla="*/ 2441734 w 2810446"/>
              <a:gd name="connsiteY33111" fmla="*/ 968312 h 1405699"/>
              <a:gd name="connsiteX33112" fmla="*/ 2438591 w 2810446"/>
              <a:gd name="connsiteY33112" fmla="*/ 965168 h 1405699"/>
              <a:gd name="connsiteX33113" fmla="*/ 2435447 w 2810446"/>
              <a:gd name="connsiteY33113" fmla="*/ 968312 h 1405699"/>
              <a:gd name="connsiteX33114" fmla="*/ 2438591 w 2810446"/>
              <a:gd name="connsiteY33114" fmla="*/ 971455 h 1405699"/>
              <a:gd name="connsiteX33115" fmla="*/ 2428113 w 2810446"/>
              <a:gd name="connsiteY33115" fmla="*/ 1009650 h 1405699"/>
              <a:gd name="connsiteX33116" fmla="*/ 2431256 w 2810446"/>
              <a:gd name="connsiteY33116" fmla="*/ 1006507 h 1405699"/>
              <a:gd name="connsiteX33117" fmla="*/ 2428113 w 2810446"/>
              <a:gd name="connsiteY33117" fmla="*/ 1003363 h 1405699"/>
              <a:gd name="connsiteX33118" fmla="*/ 2424970 w 2810446"/>
              <a:gd name="connsiteY33118" fmla="*/ 1006507 h 1405699"/>
              <a:gd name="connsiteX33119" fmla="*/ 2428113 w 2810446"/>
              <a:gd name="connsiteY33119" fmla="*/ 1009650 h 1405699"/>
              <a:gd name="connsiteX33120" fmla="*/ 2424208 w 2810446"/>
              <a:gd name="connsiteY33120" fmla="*/ 1022318 h 1405699"/>
              <a:gd name="connsiteX33121" fmla="*/ 2427351 w 2810446"/>
              <a:gd name="connsiteY33121" fmla="*/ 1019175 h 1405699"/>
              <a:gd name="connsiteX33122" fmla="*/ 2424208 w 2810446"/>
              <a:gd name="connsiteY33122" fmla="*/ 1016032 h 1405699"/>
              <a:gd name="connsiteX33123" fmla="*/ 2421065 w 2810446"/>
              <a:gd name="connsiteY33123" fmla="*/ 1019175 h 1405699"/>
              <a:gd name="connsiteX33124" fmla="*/ 2424208 w 2810446"/>
              <a:gd name="connsiteY33124" fmla="*/ 1022318 h 1405699"/>
              <a:gd name="connsiteX33125" fmla="*/ 2420303 w 2810446"/>
              <a:gd name="connsiteY33125" fmla="*/ 1034987 h 1405699"/>
              <a:gd name="connsiteX33126" fmla="*/ 2423446 w 2810446"/>
              <a:gd name="connsiteY33126" fmla="*/ 1031843 h 1405699"/>
              <a:gd name="connsiteX33127" fmla="*/ 2420303 w 2810446"/>
              <a:gd name="connsiteY33127" fmla="*/ 1028700 h 1405699"/>
              <a:gd name="connsiteX33128" fmla="*/ 2417159 w 2810446"/>
              <a:gd name="connsiteY33128" fmla="*/ 1031843 h 1405699"/>
              <a:gd name="connsiteX33129" fmla="*/ 2420303 w 2810446"/>
              <a:gd name="connsiteY33129" fmla="*/ 1034987 h 1405699"/>
              <a:gd name="connsiteX33130" fmla="*/ 2416112 w 2810446"/>
              <a:gd name="connsiteY33130" fmla="*/ 1047560 h 1405699"/>
              <a:gd name="connsiteX33131" fmla="*/ 2419255 w 2810446"/>
              <a:gd name="connsiteY33131" fmla="*/ 1044416 h 1405699"/>
              <a:gd name="connsiteX33132" fmla="*/ 2416112 w 2810446"/>
              <a:gd name="connsiteY33132" fmla="*/ 1041273 h 1405699"/>
              <a:gd name="connsiteX33133" fmla="*/ 2412968 w 2810446"/>
              <a:gd name="connsiteY33133" fmla="*/ 1044416 h 1405699"/>
              <a:gd name="connsiteX33134" fmla="*/ 2416112 w 2810446"/>
              <a:gd name="connsiteY33134" fmla="*/ 1047560 h 1405699"/>
              <a:gd name="connsiteX33135" fmla="*/ 2411825 w 2810446"/>
              <a:gd name="connsiteY33135" fmla="*/ 1060037 h 1405699"/>
              <a:gd name="connsiteX33136" fmla="*/ 2414969 w 2810446"/>
              <a:gd name="connsiteY33136" fmla="*/ 1056894 h 1405699"/>
              <a:gd name="connsiteX33137" fmla="*/ 2411825 w 2810446"/>
              <a:gd name="connsiteY33137" fmla="*/ 1053751 h 1405699"/>
              <a:gd name="connsiteX33138" fmla="*/ 2408682 w 2810446"/>
              <a:gd name="connsiteY33138" fmla="*/ 1056894 h 1405699"/>
              <a:gd name="connsiteX33139" fmla="*/ 2411825 w 2810446"/>
              <a:gd name="connsiteY33139" fmla="*/ 1060037 h 1405699"/>
              <a:gd name="connsiteX33140" fmla="*/ 2407444 w 2810446"/>
              <a:gd name="connsiteY33140" fmla="*/ 1072515 h 1405699"/>
              <a:gd name="connsiteX33141" fmla="*/ 2410587 w 2810446"/>
              <a:gd name="connsiteY33141" fmla="*/ 1069372 h 1405699"/>
              <a:gd name="connsiteX33142" fmla="*/ 2407444 w 2810446"/>
              <a:gd name="connsiteY33142" fmla="*/ 1066229 h 1405699"/>
              <a:gd name="connsiteX33143" fmla="*/ 2404301 w 2810446"/>
              <a:gd name="connsiteY33143" fmla="*/ 1069372 h 1405699"/>
              <a:gd name="connsiteX33144" fmla="*/ 2407444 w 2810446"/>
              <a:gd name="connsiteY33144" fmla="*/ 1072515 h 1405699"/>
              <a:gd name="connsiteX33145" fmla="*/ 2402777 w 2810446"/>
              <a:gd name="connsiteY33145" fmla="*/ 1084898 h 1405699"/>
              <a:gd name="connsiteX33146" fmla="*/ 2405920 w 2810446"/>
              <a:gd name="connsiteY33146" fmla="*/ 1081754 h 1405699"/>
              <a:gd name="connsiteX33147" fmla="*/ 2402777 w 2810446"/>
              <a:gd name="connsiteY33147" fmla="*/ 1078611 h 1405699"/>
              <a:gd name="connsiteX33148" fmla="*/ 2399633 w 2810446"/>
              <a:gd name="connsiteY33148" fmla="*/ 1081754 h 1405699"/>
              <a:gd name="connsiteX33149" fmla="*/ 2402777 w 2810446"/>
              <a:gd name="connsiteY33149" fmla="*/ 1084898 h 1405699"/>
              <a:gd name="connsiteX33150" fmla="*/ 2398014 w 2810446"/>
              <a:gd name="connsiteY33150" fmla="*/ 1097280 h 1405699"/>
              <a:gd name="connsiteX33151" fmla="*/ 2401157 w 2810446"/>
              <a:gd name="connsiteY33151" fmla="*/ 1094137 h 1405699"/>
              <a:gd name="connsiteX33152" fmla="*/ 2398014 w 2810446"/>
              <a:gd name="connsiteY33152" fmla="*/ 1090994 h 1405699"/>
              <a:gd name="connsiteX33153" fmla="*/ 2394871 w 2810446"/>
              <a:gd name="connsiteY33153" fmla="*/ 1094137 h 1405699"/>
              <a:gd name="connsiteX33154" fmla="*/ 2398014 w 2810446"/>
              <a:gd name="connsiteY33154" fmla="*/ 1097280 h 1405699"/>
              <a:gd name="connsiteX33155" fmla="*/ 2393156 w 2810446"/>
              <a:gd name="connsiteY33155" fmla="*/ 1109567 h 1405699"/>
              <a:gd name="connsiteX33156" fmla="*/ 2396300 w 2810446"/>
              <a:gd name="connsiteY33156" fmla="*/ 1106424 h 1405699"/>
              <a:gd name="connsiteX33157" fmla="*/ 2393156 w 2810446"/>
              <a:gd name="connsiteY33157" fmla="*/ 1103281 h 1405699"/>
              <a:gd name="connsiteX33158" fmla="*/ 2390013 w 2810446"/>
              <a:gd name="connsiteY33158" fmla="*/ 1106424 h 1405699"/>
              <a:gd name="connsiteX33159" fmla="*/ 2393156 w 2810446"/>
              <a:gd name="connsiteY33159" fmla="*/ 1109567 h 1405699"/>
              <a:gd name="connsiteX33160" fmla="*/ 2388108 w 2810446"/>
              <a:gd name="connsiteY33160" fmla="*/ 1121759 h 1405699"/>
              <a:gd name="connsiteX33161" fmla="*/ 2391251 w 2810446"/>
              <a:gd name="connsiteY33161" fmla="*/ 1118616 h 1405699"/>
              <a:gd name="connsiteX33162" fmla="*/ 2388108 w 2810446"/>
              <a:gd name="connsiteY33162" fmla="*/ 1115473 h 1405699"/>
              <a:gd name="connsiteX33163" fmla="*/ 2384965 w 2810446"/>
              <a:gd name="connsiteY33163" fmla="*/ 1118616 h 1405699"/>
              <a:gd name="connsiteX33164" fmla="*/ 2388108 w 2810446"/>
              <a:gd name="connsiteY33164" fmla="*/ 1121759 h 1405699"/>
              <a:gd name="connsiteX33165" fmla="*/ 2382869 w 2810446"/>
              <a:gd name="connsiteY33165" fmla="*/ 1133951 h 1405699"/>
              <a:gd name="connsiteX33166" fmla="*/ 2386013 w 2810446"/>
              <a:gd name="connsiteY33166" fmla="*/ 1130808 h 1405699"/>
              <a:gd name="connsiteX33167" fmla="*/ 2382869 w 2810446"/>
              <a:gd name="connsiteY33167" fmla="*/ 1127665 h 1405699"/>
              <a:gd name="connsiteX33168" fmla="*/ 2379726 w 2810446"/>
              <a:gd name="connsiteY33168" fmla="*/ 1130808 h 1405699"/>
              <a:gd name="connsiteX33169" fmla="*/ 2382869 w 2810446"/>
              <a:gd name="connsiteY33169" fmla="*/ 1133951 h 1405699"/>
              <a:gd name="connsiteX33170" fmla="*/ 2377535 w 2810446"/>
              <a:gd name="connsiteY33170" fmla="*/ 1146048 h 1405699"/>
              <a:gd name="connsiteX33171" fmla="*/ 2380679 w 2810446"/>
              <a:gd name="connsiteY33171" fmla="*/ 1142905 h 1405699"/>
              <a:gd name="connsiteX33172" fmla="*/ 2377535 w 2810446"/>
              <a:gd name="connsiteY33172" fmla="*/ 1139762 h 1405699"/>
              <a:gd name="connsiteX33173" fmla="*/ 2374392 w 2810446"/>
              <a:gd name="connsiteY33173" fmla="*/ 1142905 h 1405699"/>
              <a:gd name="connsiteX33174" fmla="*/ 2377535 w 2810446"/>
              <a:gd name="connsiteY33174" fmla="*/ 1146048 h 1405699"/>
              <a:gd name="connsiteX33175" fmla="*/ 2372011 w 2810446"/>
              <a:gd name="connsiteY33175" fmla="*/ 1158050 h 1405699"/>
              <a:gd name="connsiteX33176" fmla="*/ 2375154 w 2810446"/>
              <a:gd name="connsiteY33176" fmla="*/ 1154906 h 1405699"/>
              <a:gd name="connsiteX33177" fmla="*/ 2372011 w 2810446"/>
              <a:gd name="connsiteY33177" fmla="*/ 1151763 h 1405699"/>
              <a:gd name="connsiteX33178" fmla="*/ 2368868 w 2810446"/>
              <a:gd name="connsiteY33178" fmla="*/ 1154906 h 1405699"/>
              <a:gd name="connsiteX33179" fmla="*/ 2372011 w 2810446"/>
              <a:gd name="connsiteY33179" fmla="*/ 1158050 h 1405699"/>
              <a:gd name="connsiteX33180" fmla="*/ 2366296 w 2810446"/>
              <a:gd name="connsiteY33180" fmla="*/ 1169956 h 1405699"/>
              <a:gd name="connsiteX33181" fmla="*/ 2369439 w 2810446"/>
              <a:gd name="connsiteY33181" fmla="*/ 1166813 h 1405699"/>
              <a:gd name="connsiteX33182" fmla="*/ 2366296 w 2810446"/>
              <a:gd name="connsiteY33182" fmla="*/ 1163669 h 1405699"/>
              <a:gd name="connsiteX33183" fmla="*/ 2363153 w 2810446"/>
              <a:gd name="connsiteY33183" fmla="*/ 1166813 h 1405699"/>
              <a:gd name="connsiteX33184" fmla="*/ 2366296 w 2810446"/>
              <a:gd name="connsiteY33184" fmla="*/ 1169956 h 1405699"/>
              <a:gd name="connsiteX33185" fmla="*/ 2360486 w 2810446"/>
              <a:gd name="connsiteY33185" fmla="*/ 1181862 h 1405699"/>
              <a:gd name="connsiteX33186" fmla="*/ 2363629 w 2810446"/>
              <a:gd name="connsiteY33186" fmla="*/ 1178719 h 1405699"/>
              <a:gd name="connsiteX33187" fmla="*/ 2360486 w 2810446"/>
              <a:gd name="connsiteY33187" fmla="*/ 1175576 h 1405699"/>
              <a:gd name="connsiteX33188" fmla="*/ 2357342 w 2810446"/>
              <a:gd name="connsiteY33188" fmla="*/ 1178719 h 1405699"/>
              <a:gd name="connsiteX33189" fmla="*/ 2360486 w 2810446"/>
              <a:gd name="connsiteY33189" fmla="*/ 1181862 h 1405699"/>
              <a:gd name="connsiteX33190" fmla="*/ 354425 w 2810446"/>
              <a:gd name="connsiteY33190" fmla="*/ 603980 h 1405699"/>
              <a:gd name="connsiteX33191" fmla="*/ 357569 w 2810446"/>
              <a:gd name="connsiteY33191" fmla="*/ 600837 h 1405699"/>
              <a:gd name="connsiteX33192" fmla="*/ 354425 w 2810446"/>
              <a:gd name="connsiteY33192" fmla="*/ 597694 h 1405699"/>
              <a:gd name="connsiteX33193" fmla="*/ 351282 w 2810446"/>
              <a:gd name="connsiteY33193" fmla="*/ 600837 h 1405699"/>
              <a:gd name="connsiteX33194" fmla="*/ 354425 w 2810446"/>
              <a:gd name="connsiteY33194" fmla="*/ 603980 h 1405699"/>
              <a:gd name="connsiteX33195" fmla="*/ 355854 w 2810446"/>
              <a:gd name="connsiteY33195" fmla="*/ 590741 h 1405699"/>
              <a:gd name="connsiteX33196" fmla="*/ 358997 w 2810446"/>
              <a:gd name="connsiteY33196" fmla="*/ 587597 h 1405699"/>
              <a:gd name="connsiteX33197" fmla="*/ 355854 w 2810446"/>
              <a:gd name="connsiteY33197" fmla="*/ 584454 h 1405699"/>
              <a:gd name="connsiteX33198" fmla="*/ 352711 w 2810446"/>
              <a:gd name="connsiteY33198" fmla="*/ 587597 h 1405699"/>
              <a:gd name="connsiteX33199" fmla="*/ 355854 w 2810446"/>
              <a:gd name="connsiteY33199" fmla="*/ 590741 h 1405699"/>
              <a:gd name="connsiteX33200" fmla="*/ 357378 w 2810446"/>
              <a:gd name="connsiteY33200" fmla="*/ 577691 h 1405699"/>
              <a:gd name="connsiteX33201" fmla="*/ 360521 w 2810446"/>
              <a:gd name="connsiteY33201" fmla="*/ 574548 h 1405699"/>
              <a:gd name="connsiteX33202" fmla="*/ 357378 w 2810446"/>
              <a:gd name="connsiteY33202" fmla="*/ 571405 h 1405699"/>
              <a:gd name="connsiteX33203" fmla="*/ 354235 w 2810446"/>
              <a:gd name="connsiteY33203" fmla="*/ 574548 h 1405699"/>
              <a:gd name="connsiteX33204" fmla="*/ 357378 w 2810446"/>
              <a:gd name="connsiteY33204" fmla="*/ 577691 h 1405699"/>
              <a:gd name="connsiteX33205" fmla="*/ 359188 w 2810446"/>
              <a:gd name="connsiteY33205" fmla="*/ 564547 h 1405699"/>
              <a:gd name="connsiteX33206" fmla="*/ 362331 w 2810446"/>
              <a:gd name="connsiteY33206" fmla="*/ 561404 h 1405699"/>
              <a:gd name="connsiteX33207" fmla="*/ 359188 w 2810446"/>
              <a:gd name="connsiteY33207" fmla="*/ 558260 h 1405699"/>
              <a:gd name="connsiteX33208" fmla="*/ 356045 w 2810446"/>
              <a:gd name="connsiteY33208" fmla="*/ 561404 h 1405699"/>
              <a:gd name="connsiteX33209" fmla="*/ 359188 w 2810446"/>
              <a:gd name="connsiteY33209" fmla="*/ 564547 h 1405699"/>
              <a:gd name="connsiteX33210" fmla="*/ 360998 w 2810446"/>
              <a:gd name="connsiteY33210" fmla="*/ 551402 h 1405699"/>
              <a:gd name="connsiteX33211" fmla="*/ 364141 w 2810446"/>
              <a:gd name="connsiteY33211" fmla="*/ 548259 h 1405699"/>
              <a:gd name="connsiteX33212" fmla="*/ 360998 w 2810446"/>
              <a:gd name="connsiteY33212" fmla="*/ 545116 h 1405699"/>
              <a:gd name="connsiteX33213" fmla="*/ 357854 w 2810446"/>
              <a:gd name="connsiteY33213" fmla="*/ 548259 h 1405699"/>
              <a:gd name="connsiteX33214" fmla="*/ 360998 w 2810446"/>
              <a:gd name="connsiteY33214" fmla="*/ 551402 h 1405699"/>
              <a:gd name="connsiteX33215" fmla="*/ 363093 w 2810446"/>
              <a:gd name="connsiteY33215" fmla="*/ 538353 h 1405699"/>
              <a:gd name="connsiteX33216" fmla="*/ 366236 w 2810446"/>
              <a:gd name="connsiteY33216" fmla="*/ 535210 h 1405699"/>
              <a:gd name="connsiteX33217" fmla="*/ 363093 w 2810446"/>
              <a:gd name="connsiteY33217" fmla="*/ 532067 h 1405699"/>
              <a:gd name="connsiteX33218" fmla="*/ 359950 w 2810446"/>
              <a:gd name="connsiteY33218" fmla="*/ 535210 h 1405699"/>
              <a:gd name="connsiteX33219" fmla="*/ 363093 w 2810446"/>
              <a:gd name="connsiteY33219" fmla="*/ 538353 h 1405699"/>
              <a:gd name="connsiteX33220" fmla="*/ 365284 w 2810446"/>
              <a:gd name="connsiteY33220" fmla="*/ 525304 h 1405699"/>
              <a:gd name="connsiteX33221" fmla="*/ 368427 w 2810446"/>
              <a:gd name="connsiteY33221" fmla="*/ 522161 h 1405699"/>
              <a:gd name="connsiteX33222" fmla="*/ 365284 w 2810446"/>
              <a:gd name="connsiteY33222" fmla="*/ 519017 h 1405699"/>
              <a:gd name="connsiteX33223" fmla="*/ 362141 w 2810446"/>
              <a:gd name="connsiteY33223" fmla="*/ 522161 h 1405699"/>
              <a:gd name="connsiteX33224" fmla="*/ 365284 w 2810446"/>
              <a:gd name="connsiteY33224" fmla="*/ 525304 h 1405699"/>
              <a:gd name="connsiteX33225" fmla="*/ 367665 w 2810446"/>
              <a:gd name="connsiteY33225" fmla="*/ 512350 h 1405699"/>
              <a:gd name="connsiteX33226" fmla="*/ 370808 w 2810446"/>
              <a:gd name="connsiteY33226" fmla="*/ 509207 h 1405699"/>
              <a:gd name="connsiteX33227" fmla="*/ 367665 w 2810446"/>
              <a:gd name="connsiteY33227" fmla="*/ 506063 h 1405699"/>
              <a:gd name="connsiteX33228" fmla="*/ 364522 w 2810446"/>
              <a:gd name="connsiteY33228" fmla="*/ 509207 h 1405699"/>
              <a:gd name="connsiteX33229" fmla="*/ 367665 w 2810446"/>
              <a:gd name="connsiteY33229" fmla="*/ 512350 h 1405699"/>
              <a:gd name="connsiteX33230" fmla="*/ 370237 w 2810446"/>
              <a:gd name="connsiteY33230" fmla="*/ 499300 h 1405699"/>
              <a:gd name="connsiteX33231" fmla="*/ 373380 w 2810446"/>
              <a:gd name="connsiteY33231" fmla="*/ 496157 h 1405699"/>
              <a:gd name="connsiteX33232" fmla="*/ 370237 w 2810446"/>
              <a:gd name="connsiteY33232" fmla="*/ 493014 h 1405699"/>
              <a:gd name="connsiteX33233" fmla="*/ 367094 w 2810446"/>
              <a:gd name="connsiteY33233" fmla="*/ 496157 h 1405699"/>
              <a:gd name="connsiteX33234" fmla="*/ 370237 w 2810446"/>
              <a:gd name="connsiteY33234" fmla="*/ 499300 h 1405699"/>
              <a:gd name="connsiteX33235" fmla="*/ 372904 w 2810446"/>
              <a:gd name="connsiteY33235" fmla="*/ 486347 h 1405699"/>
              <a:gd name="connsiteX33236" fmla="*/ 376047 w 2810446"/>
              <a:gd name="connsiteY33236" fmla="*/ 483203 h 1405699"/>
              <a:gd name="connsiteX33237" fmla="*/ 372904 w 2810446"/>
              <a:gd name="connsiteY33237" fmla="*/ 480060 h 1405699"/>
              <a:gd name="connsiteX33238" fmla="*/ 369761 w 2810446"/>
              <a:gd name="connsiteY33238" fmla="*/ 483203 h 1405699"/>
              <a:gd name="connsiteX33239" fmla="*/ 372904 w 2810446"/>
              <a:gd name="connsiteY33239" fmla="*/ 486347 h 1405699"/>
              <a:gd name="connsiteX33240" fmla="*/ 375761 w 2810446"/>
              <a:gd name="connsiteY33240" fmla="*/ 473488 h 1405699"/>
              <a:gd name="connsiteX33241" fmla="*/ 378905 w 2810446"/>
              <a:gd name="connsiteY33241" fmla="*/ 470345 h 1405699"/>
              <a:gd name="connsiteX33242" fmla="*/ 375761 w 2810446"/>
              <a:gd name="connsiteY33242" fmla="*/ 467201 h 1405699"/>
              <a:gd name="connsiteX33243" fmla="*/ 372618 w 2810446"/>
              <a:gd name="connsiteY33243" fmla="*/ 470345 h 1405699"/>
              <a:gd name="connsiteX33244" fmla="*/ 375761 w 2810446"/>
              <a:gd name="connsiteY33244" fmla="*/ 473488 h 1405699"/>
              <a:gd name="connsiteX33245" fmla="*/ 378809 w 2810446"/>
              <a:gd name="connsiteY33245" fmla="*/ 460629 h 1405699"/>
              <a:gd name="connsiteX33246" fmla="*/ 381953 w 2810446"/>
              <a:gd name="connsiteY33246" fmla="*/ 457486 h 1405699"/>
              <a:gd name="connsiteX33247" fmla="*/ 378809 w 2810446"/>
              <a:gd name="connsiteY33247" fmla="*/ 454343 h 1405699"/>
              <a:gd name="connsiteX33248" fmla="*/ 375666 w 2810446"/>
              <a:gd name="connsiteY33248" fmla="*/ 457486 h 1405699"/>
              <a:gd name="connsiteX33249" fmla="*/ 378809 w 2810446"/>
              <a:gd name="connsiteY33249" fmla="*/ 460629 h 1405699"/>
              <a:gd name="connsiteX33250" fmla="*/ 381953 w 2810446"/>
              <a:gd name="connsiteY33250" fmla="*/ 447770 h 1405699"/>
              <a:gd name="connsiteX33251" fmla="*/ 385096 w 2810446"/>
              <a:gd name="connsiteY33251" fmla="*/ 444627 h 1405699"/>
              <a:gd name="connsiteX33252" fmla="*/ 381953 w 2810446"/>
              <a:gd name="connsiteY33252" fmla="*/ 441484 h 1405699"/>
              <a:gd name="connsiteX33253" fmla="*/ 378809 w 2810446"/>
              <a:gd name="connsiteY33253" fmla="*/ 444627 h 1405699"/>
              <a:gd name="connsiteX33254" fmla="*/ 381953 w 2810446"/>
              <a:gd name="connsiteY33254" fmla="*/ 447770 h 1405699"/>
              <a:gd name="connsiteX33255" fmla="*/ 385382 w 2810446"/>
              <a:gd name="connsiteY33255" fmla="*/ 434912 h 1405699"/>
              <a:gd name="connsiteX33256" fmla="*/ 388525 w 2810446"/>
              <a:gd name="connsiteY33256" fmla="*/ 431768 h 1405699"/>
              <a:gd name="connsiteX33257" fmla="*/ 385382 w 2810446"/>
              <a:gd name="connsiteY33257" fmla="*/ 428625 h 1405699"/>
              <a:gd name="connsiteX33258" fmla="*/ 382238 w 2810446"/>
              <a:gd name="connsiteY33258" fmla="*/ 431768 h 1405699"/>
              <a:gd name="connsiteX33259" fmla="*/ 385382 w 2810446"/>
              <a:gd name="connsiteY33259" fmla="*/ 434912 h 1405699"/>
              <a:gd name="connsiteX33260" fmla="*/ 388811 w 2810446"/>
              <a:gd name="connsiteY33260" fmla="*/ 422243 h 1405699"/>
              <a:gd name="connsiteX33261" fmla="*/ 391954 w 2810446"/>
              <a:gd name="connsiteY33261" fmla="*/ 419100 h 1405699"/>
              <a:gd name="connsiteX33262" fmla="*/ 388811 w 2810446"/>
              <a:gd name="connsiteY33262" fmla="*/ 415957 h 1405699"/>
              <a:gd name="connsiteX33263" fmla="*/ 385667 w 2810446"/>
              <a:gd name="connsiteY33263" fmla="*/ 419100 h 1405699"/>
              <a:gd name="connsiteX33264" fmla="*/ 388811 w 2810446"/>
              <a:gd name="connsiteY33264" fmla="*/ 422243 h 1405699"/>
              <a:gd name="connsiteX33265" fmla="*/ 392525 w 2810446"/>
              <a:gd name="connsiteY33265" fmla="*/ 409480 h 1405699"/>
              <a:gd name="connsiteX33266" fmla="*/ 395669 w 2810446"/>
              <a:gd name="connsiteY33266" fmla="*/ 406337 h 1405699"/>
              <a:gd name="connsiteX33267" fmla="*/ 392525 w 2810446"/>
              <a:gd name="connsiteY33267" fmla="*/ 403193 h 1405699"/>
              <a:gd name="connsiteX33268" fmla="*/ 389382 w 2810446"/>
              <a:gd name="connsiteY33268" fmla="*/ 406337 h 1405699"/>
              <a:gd name="connsiteX33269" fmla="*/ 392525 w 2810446"/>
              <a:gd name="connsiteY33269" fmla="*/ 409480 h 1405699"/>
              <a:gd name="connsiteX33270" fmla="*/ 396335 w 2810446"/>
              <a:gd name="connsiteY33270" fmla="*/ 396812 h 1405699"/>
              <a:gd name="connsiteX33271" fmla="*/ 399479 w 2810446"/>
              <a:gd name="connsiteY33271" fmla="*/ 393668 h 1405699"/>
              <a:gd name="connsiteX33272" fmla="*/ 396335 w 2810446"/>
              <a:gd name="connsiteY33272" fmla="*/ 390525 h 1405699"/>
              <a:gd name="connsiteX33273" fmla="*/ 393192 w 2810446"/>
              <a:gd name="connsiteY33273" fmla="*/ 393668 h 1405699"/>
              <a:gd name="connsiteX33274" fmla="*/ 396335 w 2810446"/>
              <a:gd name="connsiteY33274" fmla="*/ 396812 h 1405699"/>
              <a:gd name="connsiteX33275" fmla="*/ 400336 w 2810446"/>
              <a:gd name="connsiteY33275" fmla="*/ 384239 h 1405699"/>
              <a:gd name="connsiteX33276" fmla="*/ 403479 w 2810446"/>
              <a:gd name="connsiteY33276" fmla="*/ 381095 h 1405699"/>
              <a:gd name="connsiteX33277" fmla="*/ 400336 w 2810446"/>
              <a:gd name="connsiteY33277" fmla="*/ 377952 h 1405699"/>
              <a:gd name="connsiteX33278" fmla="*/ 397193 w 2810446"/>
              <a:gd name="connsiteY33278" fmla="*/ 381095 h 1405699"/>
              <a:gd name="connsiteX33279" fmla="*/ 400336 w 2810446"/>
              <a:gd name="connsiteY33279" fmla="*/ 384239 h 1405699"/>
              <a:gd name="connsiteX33280" fmla="*/ 404432 w 2810446"/>
              <a:gd name="connsiteY33280" fmla="*/ 371666 h 1405699"/>
              <a:gd name="connsiteX33281" fmla="*/ 407575 w 2810446"/>
              <a:gd name="connsiteY33281" fmla="*/ 368522 h 1405699"/>
              <a:gd name="connsiteX33282" fmla="*/ 404432 w 2810446"/>
              <a:gd name="connsiteY33282" fmla="*/ 365379 h 1405699"/>
              <a:gd name="connsiteX33283" fmla="*/ 401288 w 2810446"/>
              <a:gd name="connsiteY33283" fmla="*/ 368522 h 1405699"/>
              <a:gd name="connsiteX33284" fmla="*/ 404432 w 2810446"/>
              <a:gd name="connsiteY33284" fmla="*/ 371666 h 1405699"/>
              <a:gd name="connsiteX33285" fmla="*/ 408718 w 2810446"/>
              <a:gd name="connsiteY33285" fmla="*/ 359093 h 1405699"/>
              <a:gd name="connsiteX33286" fmla="*/ 411861 w 2810446"/>
              <a:gd name="connsiteY33286" fmla="*/ 355949 h 1405699"/>
              <a:gd name="connsiteX33287" fmla="*/ 408718 w 2810446"/>
              <a:gd name="connsiteY33287" fmla="*/ 352806 h 1405699"/>
              <a:gd name="connsiteX33288" fmla="*/ 405575 w 2810446"/>
              <a:gd name="connsiteY33288" fmla="*/ 355949 h 1405699"/>
              <a:gd name="connsiteX33289" fmla="*/ 408718 w 2810446"/>
              <a:gd name="connsiteY33289" fmla="*/ 359093 h 1405699"/>
              <a:gd name="connsiteX33290" fmla="*/ 413195 w 2810446"/>
              <a:gd name="connsiteY33290" fmla="*/ 346710 h 1405699"/>
              <a:gd name="connsiteX33291" fmla="*/ 416338 w 2810446"/>
              <a:gd name="connsiteY33291" fmla="*/ 343567 h 1405699"/>
              <a:gd name="connsiteX33292" fmla="*/ 413195 w 2810446"/>
              <a:gd name="connsiteY33292" fmla="*/ 340424 h 1405699"/>
              <a:gd name="connsiteX33293" fmla="*/ 410051 w 2810446"/>
              <a:gd name="connsiteY33293" fmla="*/ 343567 h 1405699"/>
              <a:gd name="connsiteX33294" fmla="*/ 413195 w 2810446"/>
              <a:gd name="connsiteY33294" fmla="*/ 346710 h 1405699"/>
              <a:gd name="connsiteX33295" fmla="*/ 417767 w 2810446"/>
              <a:gd name="connsiteY33295" fmla="*/ 334232 h 1405699"/>
              <a:gd name="connsiteX33296" fmla="*/ 420910 w 2810446"/>
              <a:gd name="connsiteY33296" fmla="*/ 331089 h 1405699"/>
              <a:gd name="connsiteX33297" fmla="*/ 417767 w 2810446"/>
              <a:gd name="connsiteY33297" fmla="*/ 327946 h 1405699"/>
              <a:gd name="connsiteX33298" fmla="*/ 414623 w 2810446"/>
              <a:gd name="connsiteY33298" fmla="*/ 331089 h 1405699"/>
              <a:gd name="connsiteX33299" fmla="*/ 417767 w 2810446"/>
              <a:gd name="connsiteY33299" fmla="*/ 334232 h 1405699"/>
              <a:gd name="connsiteX33300" fmla="*/ 422529 w 2810446"/>
              <a:gd name="connsiteY33300" fmla="*/ 321945 h 1405699"/>
              <a:gd name="connsiteX33301" fmla="*/ 425672 w 2810446"/>
              <a:gd name="connsiteY33301" fmla="*/ 318802 h 1405699"/>
              <a:gd name="connsiteX33302" fmla="*/ 422529 w 2810446"/>
              <a:gd name="connsiteY33302" fmla="*/ 315659 h 1405699"/>
              <a:gd name="connsiteX33303" fmla="*/ 419386 w 2810446"/>
              <a:gd name="connsiteY33303" fmla="*/ 318802 h 1405699"/>
              <a:gd name="connsiteX33304" fmla="*/ 422529 w 2810446"/>
              <a:gd name="connsiteY33304" fmla="*/ 321945 h 1405699"/>
              <a:gd name="connsiteX33305" fmla="*/ 427482 w 2810446"/>
              <a:gd name="connsiteY33305" fmla="*/ 309658 h 1405699"/>
              <a:gd name="connsiteX33306" fmla="*/ 430625 w 2810446"/>
              <a:gd name="connsiteY33306" fmla="*/ 306515 h 1405699"/>
              <a:gd name="connsiteX33307" fmla="*/ 427482 w 2810446"/>
              <a:gd name="connsiteY33307" fmla="*/ 303371 h 1405699"/>
              <a:gd name="connsiteX33308" fmla="*/ 424339 w 2810446"/>
              <a:gd name="connsiteY33308" fmla="*/ 306515 h 1405699"/>
              <a:gd name="connsiteX33309" fmla="*/ 427482 w 2810446"/>
              <a:gd name="connsiteY33309" fmla="*/ 309658 h 1405699"/>
              <a:gd name="connsiteX33310" fmla="*/ 432530 w 2810446"/>
              <a:gd name="connsiteY33310" fmla="*/ 297371 h 1405699"/>
              <a:gd name="connsiteX33311" fmla="*/ 435674 w 2810446"/>
              <a:gd name="connsiteY33311" fmla="*/ 294227 h 1405699"/>
              <a:gd name="connsiteX33312" fmla="*/ 432530 w 2810446"/>
              <a:gd name="connsiteY33312" fmla="*/ 291084 h 1405699"/>
              <a:gd name="connsiteX33313" fmla="*/ 429387 w 2810446"/>
              <a:gd name="connsiteY33313" fmla="*/ 294227 h 1405699"/>
              <a:gd name="connsiteX33314" fmla="*/ 432530 w 2810446"/>
              <a:gd name="connsiteY33314" fmla="*/ 297371 h 1405699"/>
              <a:gd name="connsiteX33315" fmla="*/ 437674 w 2810446"/>
              <a:gd name="connsiteY33315" fmla="*/ 285274 h 1405699"/>
              <a:gd name="connsiteX33316" fmla="*/ 440817 w 2810446"/>
              <a:gd name="connsiteY33316" fmla="*/ 282131 h 1405699"/>
              <a:gd name="connsiteX33317" fmla="*/ 437674 w 2810446"/>
              <a:gd name="connsiteY33317" fmla="*/ 278987 h 1405699"/>
              <a:gd name="connsiteX33318" fmla="*/ 434531 w 2810446"/>
              <a:gd name="connsiteY33318" fmla="*/ 282131 h 1405699"/>
              <a:gd name="connsiteX33319" fmla="*/ 437674 w 2810446"/>
              <a:gd name="connsiteY33319" fmla="*/ 285274 h 1405699"/>
              <a:gd name="connsiteX33320" fmla="*/ 443103 w 2810446"/>
              <a:gd name="connsiteY33320" fmla="*/ 273177 h 1405699"/>
              <a:gd name="connsiteX33321" fmla="*/ 446246 w 2810446"/>
              <a:gd name="connsiteY33321" fmla="*/ 270034 h 1405699"/>
              <a:gd name="connsiteX33322" fmla="*/ 443103 w 2810446"/>
              <a:gd name="connsiteY33322" fmla="*/ 266891 h 1405699"/>
              <a:gd name="connsiteX33323" fmla="*/ 439960 w 2810446"/>
              <a:gd name="connsiteY33323" fmla="*/ 270034 h 1405699"/>
              <a:gd name="connsiteX33324" fmla="*/ 443103 w 2810446"/>
              <a:gd name="connsiteY33324" fmla="*/ 273177 h 1405699"/>
              <a:gd name="connsiteX33325" fmla="*/ 448628 w 2810446"/>
              <a:gd name="connsiteY33325" fmla="*/ 261176 h 1405699"/>
              <a:gd name="connsiteX33326" fmla="*/ 451771 w 2810446"/>
              <a:gd name="connsiteY33326" fmla="*/ 258032 h 1405699"/>
              <a:gd name="connsiteX33327" fmla="*/ 448628 w 2810446"/>
              <a:gd name="connsiteY33327" fmla="*/ 254889 h 1405699"/>
              <a:gd name="connsiteX33328" fmla="*/ 445484 w 2810446"/>
              <a:gd name="connsiteY33328" fmla="*/ 258032 h 1405699"/>
              <a:gd name="connsiteX33329" fmla="*/ 448628 w 2810446"/>
              <a:gd name="connsiteY33329" fmla="*/ 261176 h 1405699"/>
              <a:gd name="connsiteX33330" fmla="*/ 454247 w 2810446"/>
              <a:gd name="connsiteY33330" fmla="*/ 249174 h 1405699"/>
              <a:gd name="connsiteX33331" fmla="*/ 457391 w 2810446"/>
              <a:gd name="connsiteY33331" fmla="*/ 246031 h 1405699"/>
              <a:gd name="connsiteX33332" fmla="*/ 454247 w 2810446"/>
              <a:gd name="connsiteY33332" fmla="*/ 242888 h 1405699"/>
              <a:gd name="connsiteX33333" fmla="*/ 451104 w 2810446"/>
              <a:gd name="connsiteY33333" fmla="*/ 246031 h 1405699"/>
              <a:gd name="connsiteX33334" fmla="*/ 454247 w 2810446"/>
              <a:gd name="connsiteY33334" fmla="*/ 249174 h 1405699"/>
              <a:gd name="connsiteX33335" fmla="*/ 460058 w 2810446"/>
              <a:gd name="connsiteY33335" fmla="*/ 237268 h 1405699"/>
              <a:gd name="connsiteX33336" fmla="*/ 463201 w 2810446"/>
              <a:gd name="connsiteY33336" fmla="*/ 234125 h 1405699"/>
              <a:gd name="connsiteX33337" fmla="*/ 460058 w 2810446"/>
              <a:gd name="connsiteY33337" fmla="*/ 230981 h 1405699"/>
              <a:gd name="connsiteX33338" fmla="*/ 456914 w 2810446"/>
              <a:gd name="connsiteY33338" fmla="*/ 234125 h 1405699"/>
              <a:gd name="connsiteX33339" fmla="*/ 460058 w 2810446"/>
              <a:gd name="connsiteY33339" fmla="*/ 237268 h 1405699"/>
              <a:gd name="connsiteX33340" fmla="*/ 466058 w 2810446"/>
              <a:gd name="connsiteY33340" fmla="*/ 225457 h 1405699"/>
              <a:gd name="connsiteX33341" fmla="*/ 469201 w 2810446"/>
              <a:gd name="connsiteY33341" fmla="*/ 222314 h 1405699"/>
              <a:gd name="connsiteX33342" fmla="*/ 466058 w 2810446"/>
              <a:gd name="connsiteY33342" fmla="*/ 219170 h 1405699"/>
              <a:gd name="connsiteX33343" fmla="*/ 462915 w 2810446"/>
              <a:gd name="connsiteY33343" fmla="*/ 222314 h 1405699"/>
              <a:gd name="connsiteX33344" fmla="*/ 466058 w 2810446"/>
              <a:gd name="connsiteY33344" fmla="*/ 225457 h 1405699"/>
              <a:gd name="connsiteX33345" fmla="*/ 472154 w 2810446"/>
              <a:gd name="connsiteY33345" fmla="*/ 213741 h 1405699"/>
              <a:gd name="connsiteX33346" fmla="*/ 475298 w 2810446"/>
              <a:gd name="connsiteY33346" fmla="*/ 210598 h 1405699"/>
              <a:gd name="connsiteX33347" fmla="*/ 472154 w 2810446"/>
              <a:gd name="connsiteY33347" fmla="*/ 207455 h 1405699"/>
              <a:gd name="connsiteX33348" fmla="*/ 469011 w 2810446"/>
              <a:gd name="connsiteY33348" fmla="*/ 210598 h 1405699"/>
              <a:gd name="connsiteX33349" fmla="*/ 472154 w 2810446"/>
              <a:gd name="connsiteY33349" fmla="*/ 213741 h 1405699"/>
              <a:gd name="connsiteX33350" fmla="*/ 478441 w 2810446"/>
              <a:gd name="connsiteY33350" fmla="*/ 202121 h 1405699"/>
              <a:gd name="connsiteX33351" fmla="*/ 481584 w 2810446"/>
              <a:gd name="connsiteY33351" fmla="*/ 198977 h 1405699"/>
              <a:gd name="connsiteX33352" fmla="*/ 478441 w 2810446"/>
              <a:gd name="connsiteY33352" fmla="*/ 195834 h 1405699"/>
              <a:gd name="connsiteX33353" fmla="*/ 475298 w 2810446"/>
              <a:gd name="connsiteY33353" fmla="*/ 198977 h 1405699"/>
              <a:gd name="connsiteX33354" fmla="*/ 478441 w 2810446"/>
              <a:gd name="connsiteY33354" fmla="*/ 202121 h 1405699"/>
              <a:gd name="connsiteX33355" fmla="*/ 491300 w 2810446"/>
              <a:gd name="connsiteY33355" fmla="*/ 179070 h 1405699"/>
              <a:gd name="connsiteX33356" fmla="*/ 494443 w 2810446"/>
              <a:gd name="connsiteY33356" fmla="*/ 175927 h 1405699"/>
              <a:gd name="connsiteX33357" fmla="*/ 491300 w 2810446"/>
              <a:gd name="connsiteY33357" fmla="*/ 172784 h 1405699"/>
              <a:gd name="connsiteX33358" fmla="*/ 488156 w 2810446"/>
              <a:gd name="connsiteY33358" fmla="*/ 175927 h 1405699"/>
              <a:gd name="connsiteX33359" fmla="*/ 491300 w 2810446"/>
              <a:gd name="connsiteY33359" fmla="*/ 179070 h 1405699"/>
              <a:gd name="connsiteX33360" fmla="*/ 498062 w 2810446"/>
              <a:gd name="connsiteY33360" fmla="*/ 167640 h 1405699"/>
              <a:gd name="connsiteX33361" fmla="*/ 501206 w 2810446"/>
              <a:gd name="connsiteY33361" fmla="*/ 164497 h 1405699"/>
              <a:gd name="connsiteX33362" fmla="*/ 498062 w 2810446"/>
              <a:gd name="connsiteY33362" fmla="*/ 161354 h 1405699"/>
              <a:gd name="connsiteX33363" fmla="*/ 494919 w 2810446"/>
              <a:gd name="connsiteY33363" fmla="*/ 164497 h 1405699"/>
              <a:gd name="connsiteX33364" fmla="*/ 498062 w 2810446"/>
              <a:gd name="connsiteY33364" fmla="*/ 167640 h 1405699"/>
              <a:gd name="connsiteX33365" fmla="*/ 504825 w 2810446"/>
              <a:gd name="connsiteY33365" fmla="*/ 156305 h 1405699"/>
              <a:gd name="connsiteX33366" fmla="*/ 507968 w 2810446"/>
              <a:gd name="connsiteY33366" fmla="*/ 153162 h 1405699"/>
              <a:gd name="connsiteX33367" fmla="*/ 504825 w 2810446"/>
              <a:gd name="connsiteY33367" fmla="*/ 150019 h 1405699"/>
              <a:gd name="connsiteX33368" fmla="*/ 501682 w 2810446"/>
              <a:gd name="connsiteY33368" fmla="*/ 153162 h 1405699"/>
              <a:gd name="connsiteX33369" fmla="*/ 504825 w 2810446"/>
              <a:gd name="connsiteY33369" fmla="*/ 156305 h 1405699"/>
              <a:gd name="connsiteX33370" fmla="*/ 511778 w 2810446"/>
              <a:gd name="connsiteY33370" fmla="*/ 145066 h 1405699"/>
              <a:gd name="connsiteX33371" fmla="*/ 514922 w 2810446"/>
              <a:gd name="connsiteY33371" fmla="*/ 141923 h 1405699"/>
              <a:gd name="connsiteX33372" fmla="*/ 511778 w 2810446"/>
              <a:gd name="connsiteY33372" fmla="*/ 138779 h 1405699"/>
              <a:gd name="connsiteX33373" fmla="*/ 508635 w 2810446"/>
              <a:gd name="connsiteY33373" fmla="*/ 141923 h 1405699"/>
              <a:gd name="connsiteX33374" fmla="*/ 511778 w 2810446"/>
              <a:gd name="connsiteY33374" fmla="*/ 145066 h 1405699"/>
              <a:gd name="connsiteX33375" fmla="*/ 526161 w 2810446"/>
              <a:gd name="connsiteY33375" fmla="*/ 122777 h 1405699"/>
              <a:gd name="connsiteX33376" fmla="*/ 529304 w 2810446"/>
              <a:gd name="connsiteY33376" fmla="*/ 119634 h 1405699"/>
              <a:gd name="connsiteX33377" fmla="*/ 526161 w 2810446"/>
              <a:gd name="connsiteY33377" fmla="*/ 116491 h 1405699"/>
              <a:gd name="connsiteX33378" fmla="*/ 523018 w 2810446"/>
              <a:gd name="connsiteY33378" fmla="*/ 119634 h 1405699"/>
              <a:gd name="connsiteX33379" fmla="*/ 526161 w 2810446"/>
              <a:gd name="connsiteY33379" fmla="*/ 122777 h 1405699"/>
              <a:gd name="connsiteX33380" fmla="*/ 533591 w 2810446"/>
              <a:gd name="connsiteY33380" fmla="*/ 111824 h 1405699"/>
              <a:gd name="connsiteX33381" fmla="*/ 536734 w 2810446"/>
              <a:gd name="connsiteY33381" fmla="*/ 108680 h 1405699"/>
              <a:gd name="connsiteX33382" fmla="*/ 533591 w 2810446"/>
              <a:gd name="connsiteY33382" fmla="*/ 105537 h 1405699"/>
              <a:gd name="connsiteX33383" fmla="*/ 530447 w 2810446"/>
              <a:gd name="connsiteY33383" fmla="*/ 108680 h 1405699"/>
              <a:gd name="connsiteX33384" fmla="*/ 533591 w 2810446"/>
              <a:gd name="connsiteY33384" fmla="*/ 111824 h 1405699"/>
              <a:gd name="connsiteX33385" fmla="*/ 541115 w 2810446"/>
              <a:gd name="connsiteY33385" fmla="*/ 100965 h 1405699"/>
              <a:gd name="connsiteX33386" fmla="*/ 544259 w 2810446"/>
              <a:gd name="connsiteY33386" fmla="*/ 97822 h 1405699"/>
              <a:gd name="connsiteX33387" fmla="*/ 541115 w 2810446"/>
              <a:gd name="connsiteY33387" fmla="*/ 94678 h 1405699"/>
              <a:gd name="connsiteX33388" fmla="*/ 537972 w 2810446"/>
              <a:gd name="connsiteY33388" fmla="*/ 97822 h 1405699"/>
              <a:gd name="connsiteX33389" fmla="*/ 541115 w 2810446"/>
              <a:gd name="connsiteY33389" fmla="*/ 100965 h 1405699"/>
              <a:gd name="connsiteX33390" fmla="*/ 548735 w 2810446"/>
              <a:gd name="connsiteY33390" fmla="*/ 90202 h 1405699"/>
              <a:gd name="connsiteX33391" fmla="*/ 551879 w 2810446"/>
              <a:gd name="connsiteY33391" fmla="*/ 87059 h 1405699"/>
              <a:gd name="connsiteX33392" fmla="*/ 548735 w 2810446"/>
              <a:gd name="connsiteY33392" fmla="*/ 83915 h 1405699"/>
              <a:gd name="connsiteX33393" fmla="*/ 545592 w 2810446"/>
              <a:gd name="connsiteY33393" fmla="*/ 87059 h 1405699"/>
              <a:gd name="connsiteX33394" fmla="*/ 548735 w 2810446"/>
              <a:gd name="connsiteY33394" fmla="*/ 90202 h 1405699"/>
              <a:gd name="connsiteX33395" fmla="*/ 2348389 w 2810446"/>
              <a:gd name="connsiteY33395" fmla="*/ 213741 h 1405699"/>
              <a:gd name="connsiteX33396" fmla="*/ 2351532 w 2810446"/>
              <a:gd name="connsiteY33396" fmla="*/ 210598 h 1405699"/>
              <a:gd name="connsiteX33397" fmla="*/ 2348389 w 2810446"/>
              <a:gd name="connsiteY33397" fmla="*/ 207455 h 1405699"/>
              <a:gd name="connsiteX33398" fmla="*/ 2345246 w 2810446"/>
              <a:gd name="connsiteY33398" fmla="*/ 210598 h 1405699"/>
              <a:gd name="connsiteX33399" fmla="*/ 2348389 w 2810446"/>
              <a:gd name="connsiteY33399" fmla="*/ 213741 h 1405699"/>
              <a:gd name="connsiteX33400" fmla="*/ 2354580 w 2810446"/>
              <a:gd name="connsiteY33400" fmla="*/ 225457 h 1405699"/>
              <a:gd name="connsiteX33401" fmla="*/ 2357723 w 2810446"/>
              <a:gd name="connsiteY33401" fmla="*/ 222314 h 1405699"/>
              <a:gd name="connsiteX33402" fmla="*/ 2354580 w 2810446"/>
              <a:gd name="connsiteY33402" fmla="*/ 219170 h 1405699"/>
              <a:gd name="connsiteX33403" fmla="*/ 2351437 w 2810446"/>
              <a:gd name="connsiteY33403" fmla="*/ 222314 h 1405699"/>
              <a:gd name="connsiteX33404" fmla="*/ 2354580 w 2810446"/>
              <a:gd name="connsiteY33404" fmla="*/ 225457 h 1405699"/>
              <a:gd name="connsiteX33405" fmla="*/ 2360486 w 2810446"/>
              <a:gd name="connsiteY33405" fmla="*/ 237268 h 1405699"/>
              <a:gd name="connsiteX33406" fmla="*/ 2363629 w 2810446"/>
              <a:gd name="connsiteY33406" fmla="*/ 234125 h 1405699"/>
              <a:gd name="connsiteX33407" fmla="*/ 2360486 w 2810446"/>
              <a:gd name="connsiteY33407" fmla="*/ 230981 h 1405699"/>
              <a:gd name="connsiteX33408" fmla="*/ 2357342 w 2810446"/>
              <a:gd name="connsiteY33408" fmla="*/ 234125 h 1405699"/>
              <a:gd name="connsiteX33409" fmla="*/ 2360486 w 2810446"/>
              <a:gd name="connsiteY33409" fmla="*/ 237268 h 1405699"/>
              <a:gd name="connsiteX33410" fmla="*/ 2366296 w 2810446"/>
              <a:gd name="connsiteY33410" fmla="*/ 249174 h 1405699"/>
              <a:gd name="connsiteX33411" fmla="*/ 2369439 w 2810446"/>
              <a:gd name="connsiteY33411" fmla="*/ 246031 h 1405699"/>
              <a:gd name="connsiteX33412" fmla="*/ 2366296 w 2810446"/>
              <a:gd name="connsiteY33412" fmla="*/ 242888 h 1405699"/>
              <a:gd name="connsiteX33413" fmla="*/ 2363153 w 2810446"/>
              <a:gd name="connsiteY33413" fmla="*/ 246031 h 1405699"/>
              <a:gd name="connsiteX33414" fmla="*/ 2366296 w 2810446"/>
              <a:gd name="connsiteY33414" fmla="*/ 249174 h 1405699"/>
              <a:gd name="connsiteX33415" fmla="*/ 2372011 w 2810446"/>
              <a:gd name="connsiteY33415" fmla="*/ 261176 h 1405699"/>
              <a:gd name="connsiteX33416" fmla="*/ 2375154 w 2810446"/>
              <a:gd name="connsiteY33416" fmla="*/ 258032 h 1405699"/>
              <a:gd name="connsiteX33417" fmla="*/ 2372011 w 2810446"/>
              <a:gd name="connsiteY33417" fmla="*/ 254889 h 1405699"/>
              <a:gd name="connsiteX33418" fmla="*/ 2368868 w 2810446"/>
              <a:gd name="connsiteY33418" fmla="*/ 258032 h 1405699"/>
              <a:gd name="connsiteX33419" fmla="*/ 2372011 w 2810446"/>
              <a:gd name="connsiteY33419" fmla="*/ 261176 h 1405699"/>
              <a:gd name="connsiteX33420" fmla="*/ 2377535 w 2810446"/>
              <a:gd name="connsiteY33420" fmla="*/ 273177 h 1405699"/>
              <a:gd name="connsiteX33421" fmla="*/ 2380679 w 2810446"/>
              <a:gd name="connsiteY33421" fmla="*/ 270034 h 1405699"/>
              <a:gd name="connsiteX33422" fmla="*/ 2377535 w 2810446"/>
              <a:gd name="connsiteY33422" fmla="*/ 266891 h 1405699"/>
              <a:gd name="connsiteX33423" fmla="*/ 2374392 w 2810446"/>
              <a:gd name="connsiteY33423" fmla="*/ 270034 h 1405699"/>
              <a:gd name="connsiteX33424" fmla="*/ 2377535 w 2810446"/>
              <a:gd name="connsiteY33424" fmla="*/ 273177 h 1405699"/>
              <a:gd name="connsiteX33425" fmla="*/ 2382869 w 2810446"/>
              <a:gd name="connsiteY33425" fmla="*/ 285274 h 1405699"/>
              <a:gd name="connsiteX33426" fmla="*/ 2386013 w 2810446"/>
              <a:gd name="connsiteY33426" fmla="*/ 282131 h 1405699"/>
              <a:gd name="connsiteX33427" fmla="*/ 2382869 w 2810446"/>
              <a:gd name="connsiteY33427" fmla="*/ 278987 h 1405699"/>
              <a:gd name="connsiteX33428" fmla="*/ 2379726 w 2810446"/>
              <a:gd name="connsiteY33428" fmla="*/ 282131 h 1405699"/>
              <a:gd name="connsiteX33429" fmla="*/ 2382869 w 2810446"/>
              <a:gd name="connsiteY33429" fmla="*/ 285274 h 1405699"/>
              <a:gd name="connsiteX33430" fmla="*/ 2388108 w 2810446"/>
              <a:gd name="connsiteY33430" fmla="*/ 297371 h 1405699"/>
              <a:gd name="connsiteX33431" fmla="*/ 2391251 w 2810446"/>
              <a:gd name="connsiteY33431" fmla="*/ 294227 h 1405699"/>
              <a:gd name="connsiteX33432" fmla="*/ 2388108 w 2810446"/>
              <a:gd name="connsiteY33432" fmla="*/ 291084 h 1405699"/>
              <a:gd name="connsiteX33433" fmla="*/ 2384965 w 2810446"/>
              <a:gd name="connsiteY33433" fmla="*/ 294227 h 1405699"/>
              <a:gd name="connsiteX33434" fmla="*/ 2388108 w 2810446"/>
              <a:gd name="connsiteY33434" fmla="*/ 297371 h 1405699"/>
              <a:gd name="connsiteX33435" fmla="*/ 2393156 w 2810446"/>
              <a:gd name="connsiteY33435" fmla="*/ 309658 h 1405699"/>
              <a:gd name="connsiteX33436" fmla="*/ 2396300 w 2810446"/>
              <a:gd name="connsiteY33436" fmla="*/ 306515 h 1405699"/>
              <a:gd name="connsiteX33437" fmla="*/ 2393156 w 2810446"/>
              <a:gd name="connsiteY33437" fmla="*/ 303371 h 1405699"/>
              <a:gd name="connsiteX33438" fmla="*/ 2390013 w 2810446"/>
              <a:gd name="connsiteY33438" fmla="*/ 306515 h 1405699"/>
              <a:gd name="connsiteX33439" fmla="*/ 2393156 w 2810446"/>
              <a:gd name="connsiteY33439" fmla="*/ 309658 h 1405699"/>
              <a:gd name="connsiteX33440" fmla="*/ 2398014 w 2810446"/>
              <a:gd name="connsiteY33440" fmla="*/ 321945 h 1405699"/>
              <a:gd name="connsiteX33441" fmla="*/ 2401157 w 2810446"/>
              <a:gd name="connsiteY33441" fmla="*/ 318802 h 1405699"/>
              <a:gd name="connsiteX33442" fmla="*/ 2398014 w 2810446"/>
              <a:gd name="connsiteY33442" fmla="*/ 315659 h 1405699"/>
              <a:gd name="connsiteX33443" fmla="*/ 2394871 w 2810446"/>
              <a:gd name="connsiteY33443" fmla="*/ 318802 h 1405699"/>
              <a:gd name="connsiteX33444" fmla="*/ 2398014 w 2810446"/>
              <a:gd name="connsiteY33444" fmla="*/ 321945 h 1405699"/>
              <a:gd name="connsiteX33445" fmla="*/ 2402777 w 2810446"/>
              <a:gd name="connsiteY33445" fmla="*/ 334232 h 1405699"/>
              <a:gd name="connsiteX33446" fmla="*/ 2405920 w 2810446"/>
              <a:gd name="connsiteY33446" fmla="*/ 331089 h 1405699"/>
              <a:gd name="connsiteX33447" fmla="*/ 2402777 w 2810446"/>
              <a:gd name="connsiteY33447" fmla="*/ 327946 h 1405699"/>
              <a:gd name="connsiteX33448" fmla="*/ 2399633 w 2810446"/>
              <a:gd name="connsiteY33448" fmla="*/ 331089 h 1405699"/>
              <a:gd name="connsiteX33449" fmla="*/ 2402777 w 2810446"/>
              <a:gd name="connsiteY33449" fmla="*/ 334232 h 1405699"/>
              <a:gd name="connsiteX33450" fmla="*/ 2407444 w 2810446"/>
              <a:gd name="connsiteY33450" fmla="*/ 346710 h 1405699"/>
              <a:gd name="connsiteX33451" fmla="*/ 2410587 w 2810446"/>
              <a:gd name="connsiteY33451" fmla="*/ 343567 h 1405699"/>
              <a:gd name="connsiteX33452" fmla="*/ 2407444 w 2810446"/>
              <a:gd name="connsiteY33452" fmla="*/ 340424 h 1405699"/>
              <a:gd name="connsiteX33453" fmla="*/ 2404301 w 2810446"/>
              <a:gd name="connsiteY33453" fmla="*/ 343567 h 1405699"/>
              <a:gd name="connsiteX33454" fmla="*/ 2407444 w 2810446"/>
              <a:gd name="connsiteY33454" fmla="*/ 346710 h 1405699"/>
              <a:gd name="connsiteX33455" fmla="*/ 2411825 w 2810446"/>
              <a:gd name="connsiteY33455" fmla="*/ 359093 h 1405699"/>
              <a:gd name="connsiteX33456" fmla="*/ 2414969 w 2810446"/>
              <a:gd name="connsiteY33456" fmla="*/ 355949 h 1405699"/>
              <a:gd name="connsiteX33457" fmla="*/ 2411825 w 2810446"/>
              <a:gd name="connsiteY33457" fmla="*/ 352806 h 1405699"/>
              <a:gd name="connsiteX33458" fmla="*/ 2408682 w 2810446"/>
              <a:gd name="connsiteY33458" fmla="*/ 355949 h 1405699"/>
              <a:gd name="connsiteX33459" fmla="*/ 2411825 w 2810446"/>
              <a:gd name="connsiteY33459" fmla="*/ 359093 h 1405699"/>
              <a:gd name="connsiteX33460" fmla="*/ 2416112 w 2810446"/>
              <a:gd name="connsiteY33460" fmla="*/ 371666 h 1405699"/>
              <a:gd name="connsiteX33461" fmla="*/ 2419255 w 2810446"/>
              <a:gd name="connsiteY33461" fmla="*/ 368522 h 1405699"/>
              <a:gd name="connsiteX33462" fmla="*/ 2416112 w 2810446"/>
              <a:gd name="connsiteY33462" fmla="*/ 365379 h 1405699"/>
              <a:gd name="connsiteX33463" fmla="*/ 2412968 w 2810446"/>
              <a:gd name="connsiteY33463" fmla="*/ 368522 h 1405699"/>
              <a:gd name="connsiteX33464" fmla="*/ 2416112 w 2810446"/>
              <a:gd name="connsiteY33464" fmla="*/ 371666 h 1405699"/>
              <a:gd name="connsiteX33465" fmla="*/ 2420303 w 2810446"/>
              <a:gd name="connsiteY33465" fmla="*/ 384239 h 1405699"/>
              <a:gd name="connsiteX33466" fmla="*/ 2423446 w 2810446"/>
              <a:gd name="connsiteY33466" fmla="*/ 381095 h 1405699"/>
              <a:gd name="connsiteX33467" fmla="*/ 2420303 w 2810446"/>
              <a:gd name="connsiteY33467" fmla="*/ 377952 h 1405699"/>
              <a:gd name="connsiteX33468" fmla="*/ 2417159 w 2810446"/>
              <a:gd name="connsiteY33468" fmla="*/ 381095 h 1405699"/>
              <a:gd name="connsiteX33469" fmla="*/ 2420303 w 2810446"/>
              <a:gd name="connsiteY33469" fmla="*/ 384239 h 1405699"/>
              <a:gd name="connsiteX33470" fmla="*/ 2424208 w 2810446"/>
              <a:gd name="connsiteY33470" fmla="*/ 396812 h 1405699"/>
              <a:gd name="connsiteX33471" fmla="*/ 2427351 w 2810446"/>
              <a:gd name="connsiteY33471" fmla="*/ 393668 h 1405699"/>
              <a:gd name="connsiteX33472" fmla="*/ 2424208 w 2810446"/>
              <a:gd name="connsiteY33472" fmla="*/ 390525 h 1405699"/>
              <a:gd name="connsiteX33473" fmla="*/ 2421065 w 2810446"/>
              <a:gd name="connsiteY33473" fmla="*/ 393668 h 1405699"/>
              <a:gd name="connsiteX33474" fmla="*/ 2424208 w 2810446"/>
              <a:gd name="connsiteY33474" fmla="*/ 396812 h 1405699"/>
              <a:gd name="connsiteX33475" fmla="*/ 2444782 w 2810446"/>
              <a:gd name="connsiteY33475" fmla="*/ 473488 h 1405699"/>
              <a:gd name="connsiteX33476" fmla="*/ 2447925 w 2810446"/>
              <a:gd name="connsiteY33476" fmla="*/ 470345 h 1405699"/>
              <a:gd name="connsiteX33477" fmla="*/ 2444782 w 2810446"/>
              <a:gd name="connsiteY33477" fmla="*/ 467201 h 1405699"/>
              <a:gd name="connsiteX33478" fmla="*/ 2441639 w 2810446"/>
              <a:gd name="connsiteY33478" fmla="*/ 470345 h 1405699"/>
              <a:gd name="connsiteX33479" fmla="*/ 2444782 w 2810446"/>
              <a:gd name="connsiteY33479" fmla="*/ 473488 h 1405699"/>
              <a:gd name="connsiteX33480" fmla="*/ 2457450 w 2810446"/>
              <a:gd name="connsiteY33480" fmla="*/ 538353 h 1405699"/>
              <a:gd name="connsiteX33481" fmla="*/ 2460593 w 2810446"/>
              <a:gd name="connsiteY33481" fmla="*/ 535210 h 1405699"/>
              <a:gd name="connsiteX33482" fmla="*/ 2457450 w 2810446"/>
              <a:gd name="connsiteY33482" fmla="*/ 532067 h 1405699"/>
              <a:gd name="connsiteX33483" fmla="*/ 2454307 w 2810446"/>
              <a:gd name="connsiteY33483" fmla="*/ 535210 h 1405699"/>
              <a:gd name="connsiteX33484" fmla="*/ 2457450 w 2810446"/>
              <a:gd name="connsiteY33484" fmla="*/ 538353 h 1405699"/>
              <a:gd name="connsiteX33485" fmla="*/ 2456879 w 2810446"/>
              <a:gd name="connsiteY33485" fmla="*/ 958691 h 1405699"/>
              <a:gd name="connsiteX33486" fmla="*/ 2460022 w 2810446"/>
              <a:gd name="connsiteY33486" fmla="*/ 955548 h 1405699"/>
              <a:gd name="connsiteX33487" fmla="*/ 2456879 w 2810446"/>
              <a:gd name="connsiteY33487" fmla="*/ 952405 h 1405699"/>
              <a:gd name="connsiteX33488" fmla="*/ 2453735 w 2810446"/>
              <a:gd name="connsiteY33488" fmla="*/ 955548 h 1405699"/>
              <a:gd name="connsiteX33489" fmla="*/ 2456879 w 2810446"/>
              <a:gd name="connsiteY33489" fmla="*/ 958691 h 1405699"/>
              <a:gd name="connsiteX33490" fmla="*/ 2453735 w 2810446"/>
              <a:gd name="connsiteY33490" fmla="*/ 971455 h 1405699"/>
              <a:gd name="connsiteX33491" fmla="*/ 2456879 w 2810446"/>
              <a:gd name="connsiteY33491" fmla="*/ 968312 h 1405699"/>
              <a:gd name="connsiteX33492" fmla="*/ 2453735 w 2810446"/>
              <a:gd name="connsiteY33492" fmla="*/ 965168 h 1405699"/>
              <a:gd name="connsiteX33493" fmla="*/ 2450592 w 2810446"/>
              <a:gd name="connsiteY33493" fmla="*/ 968312 h 1405699"/>
              <a:gd name="connsiteX33494" fmla="*/ 2453735 w 2810446"/>
              <a:gd name="connsiteY33494" fmla="*/ 971455 h 1405699"/>
              <a:gd name="connsiteX33495" fmla="*/ 2450497 w 2810446"/>
              <a:gd name="connsiteY33495" fmla="*/ 984313 h 1405699"/>
              <a:gd name="connsiteX33496" fmla="*/ 2453640 w 2810446"/>
              <a:gd name="connsiteY33496" fmla="*/ 981170 h 1405699"/>
              <a:gd name="connsiteX33497" fmla="*/ 2450497 w 2810446"/>
              <a:gd name="connsiteY33497" fmla="*/ 978027 h 1405699"/>
              <a:gd name="connsiteX33498" fmla="*/ 2447354 w 2810446"/>
              <a:gd name="connsiteY33498" fmla="*/ 981170 h 1405699"/>
              <a:gd name="connsiteX33499" fmla="*/ 2450497 w 2810446"/>
              <a:gd name="connsiteY33499" fmla="*/ 984313 h 1405699"/>
              <a:gd name="connsiteX33500" fmla="*/ 2443353 w 2810446"/>
              <a:gd name="connsiteY33500" fmla="*/ 1009840 h 1405699"/>
              <a:gd name="connsiteX33501" fmla="*/ 2446496 w 2810446"/>
              <a:gd name="connsiteY33501" fmla="*/ 1006697 h 1405699"/>
              <a:gd name="connsiteX33502" fmla="*/ 2443353 w 2810446"/>
              <a:gd name="connsiteY33502" fmla="*/ 1003554 h 1405699"/>
              <a:gd name="connsiteX33503" fmla="*/ 2440210 w 2810446"/>
              <a:gd name="connsiteY33503" fmla="*/ 1006697 h 1405699"/>
              <a:gd name="connsiteX33504" fmla="*/ 2443353 w 2810446"/>
              <a:gd name="connsiteY33504" fmla="*/ 1009840 h 1405699"/>
              <a:gd name="connsiteX33505" fmla="*/ 2439638 w 2810446"/>
              <a:gd name="connsiteY33505" fmla="*/ 1022509 h 1405699"/>
              <a:gd name="connsiteX33506" fmla="*/ 2442782 w 2810446"/>
              <a:gd name="connsiteY33506" fmla="*/ 1019365 h 1405699"/>
              <a:gd name="connsiteX33507" fmla="*/ 2439638 w 2810446"/>
              <a:gd name="connsiteY33507" fmla="*/ 1016222 h 1405699"/>
              <a:gd name="connsiteX33508" fmla="*/ 2436495 w 2810446"/>
              <a:gd name="connsiteY33508" fmla="*/ 1019365 h 1405699"/>
              <a:gd name="connsiteX33509" fmla="*/ 2439638 w 2810446"/>
              <a:gd name="connsiteY33509" fmla="*/ 1022509 h 1405699"/>
              <a:gd name="connsiteX33510" fmla="*/ 2435733 w 2810446"/>
              <a:gd name="connsiteY33510" fmla="*/ 1035082 h 1405699"/>
              <a:gd name="connsiteX33511" fmla="*/ 2438876 w 2810446"/>
              <a:gd name="connsiteY33511" fmla="*/ 1031938 h 1405699"/>
              <a:gd name="connsiteX33512" fmla="*/ 2435733 w 2810446"/>
              <a:gd name="connsiteY33512" fmla="*/ 1028795 h 1405699"/>
              <a:gd name="connsiteX33513" fmla="*/ 2432590 w 2810446"/>
              <a:gd name="connsiteY33513" fmla="*/ 1031938 h 1405699"/>
              <a:gd name="connsiteX33514" fmla="*/ 2435733 w 2810446"/>
              <a:gd name="connsiteY33514" fmla="*/ 1035082 h 1405699"/>
              <a:gd name="connsiteX33515" fmla="*/ 2431637 w 2810446"/>
              <a:gd name="connsiteY33515" fmla="*/ 1047655 h 1405699"/>
              <a:gd name="connsiteX33516" fmla="*/ 2434781 w 2810446"/>
              <a:gd name="connsiteY33516" fmla="*/ 1044512 h 1405699"/>
              <a:gd name="connsiteX33517" fmla="*/ 2431637 w 2810446"/>
              <a:gd name="connsiteY33517" fmla="*/ 1041368 h 1405699"/>
              <a:gd name="connsiteX33518" fmla="*/ 2428494 w 2810446"/>
              <a:gd name="connsiteY33518" fmla="*/ 1044512 h 1405699"/>
              <a:gd name="connsiteX33519" fmla="*/ 2431637 w 2810446"/>
              <a:gd name="connsiteY33519" fmla="*/ 1047655 h 1405699"/>
              <a:gd name="connsiteX33520" fmla="*/ 2427351 w 2810446"/>
              <a:gd name="connsiteY33520" fmla="*/ 1060228 h 1405699"/>
              <a:gd name="connsiteX33521" fmla="*/ 2430494 w 2810446"/>
              <a:gd name="connsiteY33521" fmla="*/ 1057085 h 1405699"/>
              <a:gd name="connsiteX33522" fmla="*/ 2427351 w 2810446"/>
              <a:gd name="connsiteY33522" fmla="*/ 1053941 h 1405699"/>
              <a:gd name="connsiteX33523" fmla="*/ 2424208 w 2810446"/>
              <a:gd name="connsiteY33523" fmla="*/ 1057085 h 1405699"/>
              <a:gd name="connsiteX33524" fmla="*/ 2427351 w 2810446"/>
              <a:gd name="connsiteY33524" fmla="*/ 1060228 h 1405699"/>
              <a:gd name="connsiteX33525" fmla="*/ 2422970 w 2810446"/>
              <a:gd name="connsiteY33525" fmla="*/ 1072706 h 1405699"/>
              <a:gd name="connsiteX33526" fmla="*/ 2426113 w 2810446"/>
              <a:gd name="connsiteY33526" fmla="*/ 1069562 h 1405699"/>
              <a:gd name="connsiteX33527" fmla="*/ 2422970 w 2810446"/>
              <a:gd name="connsiteY33527" fmla="*/ 1066419 h 1405699"/>
              <a:gd name="connsiteX33528" fmla="*/ 2419826 w 2810446"/>
              <a:gd name="connsiteY33528" fmla="*/ 1069562 h 1405699"/>
              <a:gd name="connsiteX33529" fmla="*/ 2422970 w 2810446"/>
              <a:gd name="connsiteY33529" fmla="*/ 1072706 h 1405699"/>
              <a:gd name="connsiteX33530" fmla="*/ 2418493 w 2810446"/>
              <a:gd name="connsiteY33530" fmla="*/ 1085088 h 1405699"/>
              <a:gd name="connsiteX33531" fmla="*/ 2421636 w 2810446"/>
              <a:gd name="connsiteY33531" fmla="*/ 1081945 h 1405699"/>
              <a:gd name="connsiteX33532" fmla="*/ 2418493 w 2810446"/>
              <a:gd name="connsiteY33532" fmla="*/ 1078802 h 1405699"/>
              <a:gd name="connsiteX33533" fmla="*/ 2415350 w 2810446"/>
              <a:gd name="connsiteY33533" fmla="*/ 1081945 h 1405699"/>
              <a:gd name="connsiteX33534" fmla="*/ 2418493 w 2810446"/>
              <a:gd name="connsiteY33534" fmla="*/ 1085088 h 1405699"/>
              <a:gd name="connsiteX33535" fmla="*/ 2413730 w 2810446"/>
              <a:gd name="connsiteY33535" fmla="*/ 1097471 h 1405699"/>
              <a:gd name="connsiteX33536" fmla="*/ 2416874 w 2810446"/>
              <a:gd name="connsiteY33536" fmla="*/ 1094327 h 1405699"/>
              <a:gd name="connsiteX33537" fmla="*/ 2413730 w 2810446"/>
              <a:gd name="connsiteY33537" fmla="*/ 1091184 h 1405699"/>
              <a:gd name="connsiteX33538" fmla="*/ 2410587 w 2810446"/>
              <a:gd name="connsiteY33538" fmla="*/ 1094327 h 1405699"/>
              <a:gd name="connsiteX33539" fmla="*/ 2413730 w 2810446"/>
              <a:gd name="connsiteY33539" fmla="*/ 1097471 h 1405699"/>
              <a:gd name="connsiteX33540" fmla="*/ 2408873 w 2810446"/>
              <a:gd name="connsiteY33540" fmla="*/ 1109853 h 1405699"/>
              <a:gd name="connsiteX33541" fmla="*/ 2412016 w 2810446"/>
              <a:gd name="connsiteY33541" fmla="*/ 1106710 h 1405699"/>
              <a:gd name="connsiteX33542" fmla="*/ 2408873 w 2810446"/>
              <a:gd name="connsiteY33542" fmla="*/ 1103567 h 1405699"/>
              <a:gd name="connsiteX33543" fmla="*/ 2405729 w 2810446"/>
              <a:gd name="connsiteY33543" fmla="*/ 1106710 h 1405699"/>
              <a:gd name="connsiteX33544" fmla="*/ 2408873 w 2810446"/>
              <a:gd name="connsiteY33544" fmla="*/ 1109853 h 1405699"/>
              <a:gd name="connsiteX33545" fmla="*/ 2403920 w 2810446"/>
              <a:gd name="connsiteY33545" fmla="*/ 1122045 h 1405699"/>
              <a:gd name="connsiteX33546" fmla="*/ 2407063 w 2810446"/>
              <a:gd name="connsiteY33546" fmla="*/ 1118902 h 1405699"/>
              <a:gd name="connsiteX33547" fmla="*/ 2403920 w 2810446"/>
              <a:gd name="connsiteY33547" fmla="*/ 1115759 h 1405699"/>
              <a:gd name="connsiteX33548" fmla="*/ 2400776 w 2810446"/>
              <a:gd name="connsiteY33548" fmla="*/ 1118902 h 1405699"/>
              <a:gd name="connsiteX33549" fmla="*/ 2403920 w 2810446"/>
              <a:gd name="connsiteY33549" fmla="*/ 1122045 h 1405699"/>
              <a:gd name="connsiteX33550" fmla="*/ 2398776 w 2810446"/>
              <a:gd name="connsiteY33550" fmla="*/ 1134237 h 1405699"/>
              <a:gd name="connsiteX33551" fmla="*/ 2401919 w 2810446"/>
              <a:gd name="connsiteY33551" fmla="*/ 1131094 h 1405699"/>
              <a:gd name="connsiteX33552" fmla="*/ 2398776 w 2810446"/>
              <a:gd name="connsiteY33552" fmla="*/ 1127951 h 1405699"/>
              <a:gd name="connsiteX33553" fmla="*/ 2395633 w 2810446"/>
              <a:gd name="connsiteY33553" fmla="*/ 1131094 h 1405699"/>
              <a:gd name="connsiteX33554" fmla="*/ 2398776 w 2810446"/>
              <a:gd name="connsiteY33554" fmla="*/ 1134237 h 1405699"/>
              <a:gd name="connsiteX33555" fmla="*/ 2393442 w 2810446"/>
              <a:gd name="connsiteY33555" fmla="*/ 1146334 h 1405699"/>
              <a:gd name="connsiteX33556" fmla="*/ 2396585 w 2810446"/>
              <a:gd name="connsiteY33556" fmla="*/ 1143191 h 1405699"/>
              <a:gd name="connsiteX33557" fmla="*/ 2393442 w 2810446"/>
              <a:gd name="connsiteY33557" fmla="*/ 1140047 h 1405699"/>
              <a:gd name="connsiteX33558" fmla="*/ 2390299 w 2810446"/>
              <a:gd name="connsiteY33558" fmla="*/ 1143191 h 1405699"/>
              <a:gd name="connsiteX33559" fmla="*/ 2393442 w 2810446"/>
              <a:gd name="connsiteY33559" fmla="*/ 1146334 h 1405699"/>
              <a:gd name="connsiteX33560" fmla="*/ 2388013 w 2810446"/>
              <a:gd name="connsiteY33560" fmla="*/ 1158431 h 1405699"/>
              <a:gd name="connsiteX33561" fmla="*/ 2391156 w 2810446"/>
              <a:gd name="connsiteY33561" fmla="*/ 1155287 h 1405699"/>
              <a:gd name="connsiteX33562" fmla="*/ 2388013 w 2810446"/>
              <a:gd name="connsiteY33562" fmla="*/ 1152144 h 1405699"/>
              <a:gd name="connsiteX33563" fmla="*/ 2384870 w 2810446"/>
              <a:gd name="connsiteY33563" fmla="*/ 1155287 h 1405699"/>
              <a:gd name="connsiteX33564" fmla="*/ 2388013 w 2810446"/>
              <a:gd name="connsiteY33564" fmla="*/ 1158431 h 1405699"/>
              <a:gd name="connsiteX33565" fmla="*/ 2382393 w 2810446"/>
              <a:gd name="connsiteY33565" fmla="*/ 1170432 h 1405699"/>
              <a:gd name="connsiteX33566" fmla="*/ 2385536 w 2810446"/>
              <a:gd name="connsiteY33566" fmla="*/ 1167289 h 1405699"/>
              <a:gd name="connsiteX33567" fmla="*/ 2382393 w 2810446"/>
              <a:gd name="connsiteY33567" fmla="*/ 1164146 h 1405699"/>
              <a:gd name="connsiteX33568" fmla="*/ 2379250 w 2810446"/>
              <a:gd name="connsiteY33568" fmla="*/ 1167289 h 1405699"/>
              <a:gd name="connsiteX33569" fmla="*/ 2382393 w 2810446"/>
              <a:gd name="connsiteY33569" fmla="*/ 1170432 h 1405699"/>
              <a:gd name="connsiteX33570" fmla="*/ 2376678 w 2810446"/>
              <a:gd name="connsiteY33570" fmla="*/ 1182338 h 1405699"/>
              <a:gd name="connsiteX33571" fmla="*/ 2379821 w 2810446"/>
              <a:gd name="connsiteY33571" fmla="*/ 1179195 h 1405699"/>
              <a:gd name="connsiteX33572" fmla="*/ 2376678 w 2810446"/>
              <a:gd name="connsiteY33572" fmla="*/ 1176052 h 1405699"/>
              <a:gd name="connsiteX33573" fmla="*/ 2373535 w 2810446"/>
              <a:gd name="connsiteY33573" fmla="*/ 1179195 h 1405699"/>
              <a:gd name="connsiteX33574" fmla="*/ 2376678 w 2810446"/>
              <a:gd name="connsiteY33574" fmla="*/ 1182338 h 1405699"/>
              <a:gd name="connsiteX33575" fmla="*/ 2370773 w 2810446"/>
              <a:gd name="connsiteY33575" fmla="*/ 1194149 h 1405699"/>
              <a:gd name="connsiteX33576" fmla="*/ 2373916 w 2810446"/>
              <a:gd name="connsiteY33576" fmla="*/ 1191006 h 1405699"/>
              <a:gd name="connsiteX33577" fmla="*/ 2370773 w 2810446"/>
              <a:gd name="connsiteY33577" fmla="*/ 1187863 h 1405699"/>
              <a:gd name="connsiteX33578" fmla="*/ 2367629 w 2810446"/>
              <a:gd name="connsiteY33578" fmla="*/ 1191006 h 1405699"/>
              <a:gd name="connsiteX33579" fmla="*/ 2370773 w 2810446"/>
              <a:gd name="connsiteY33579" fmla="*/ 1194149 h 1405699"/>
              <a:gd name="connsiteX33580" fmla="*/ 353949 w 2810446"/>
              <a:gd name="connsiteY33580" fmla="*/ 505778 h 1405699"/>
              <a:gd name="connsiteX33581" fmla="*/ 357092 w 2810446"/>
              <a:gd name="connsiteY33581" fmla="*/ 502634 h 1405699"/>
              <a:gd name="connsiteX33582" fmla="*/ 353949 w 2810446"/>
              <a:gd name="connsiteY33582" fmla="*/ 499491 h 1405699"/>
              <a:gd name="connsiteX33583" fmla="*/ 350806 w 2810446"/>
              <a:gd name="connsiteY33583" fmla="*/ 502634 h 1405699"/>
              <a:gd name="connsiteX33584" fmla="*/ 353949 w 2810446"/>
              <a:gd name="connsiteY33584" fmla="*/ 505778 h 1405699"/>
              <a:gd name="connsiteX33585" fmla="*/ 356521 w 2810446"/>
              <a:gd name="connsiteY33585" fmla="*/ 492824 h 1405699"/>
              <a:gd name="connsiteX33586" fmla="*/ 359664 w 2810446"/>
              <a:gd name="connsiteY33586" fmla="*/ 489680 h 1405699"/>
              <a:gd name="connsiteX33587" fmla="*/ 356521 w 2810446"/>
              <a:gd name="connsiteY33587" fmla="*/ 486537 h 1405699"/>
              <a:gd name="connsiteX33588" fmla="*/ 353378 w 2810446"/>
              <a:gd name="connsiteY33588" fmla="*/ 489680 h 1405699"/>
              <a:gd name="connsiteX33589" fmla="*/ 356521 w 2810446"/>
              <a:gd name="connsiteY33589" fmla="*/ 492824 h 1405699"/>
              <a:gd name="connsiteX33590" fmla="*/ 359283 w 2810446"/>
              <a:gd name="connsiteY33590" fmla="*/ 479870 h 1405699"/>
              <a:gd name="connsiteX33591" fmla="*/ 362426 w 2810446"/>
              <a:gd name="connsiteY33591" fmla="*/ 476726 h 1405699"/>
              <a:gd name="connsiteX33592" fmla="*/ 359283 w 2810446"/>
              <a:gd name="connsiteY33592" fmla="*/ 473583 h 1405699"/>
              <a:gd name="connsiteX33593" fmla="*/ 356140 w 2810446"/>
              <a:gd name="connsiteY33593" fmla="*/ 476726 h 1405699"/>
              <a:gd name="connsiteX33594" fmla="*/ 359283 w 2810446"/>
              <a:gd name="connsiteY33594" fmla="*/ 479870 h 1405699"/>
              <a:gd name="connsiteX33595" fmla="*/ 362141 w 2810446"/>
              <a:gd name="connsiteY33595" fmla="*/ 467011 h 1405699"/>
              <a:gd name="connsiteX33596" fmla="*/ 365284 w 2810446"/>
              <a:gd name="connsiteY33596" fmla="*/ 463868 h 1405699"/>
              <a:gd name="connsiteX33597" fmla="*/ 362141 w 2810446"/>
              <a:gd name="connsiteY33597" fmla="*/ 460724 h 1405699"/>
              <a:gd name="connsiteX33598" fmla="*/ 358997 w 2810446"/>
              <a:gd name="connsiteY33598" fmla="*/ 463868 h 1405699"/>
              <a:gd name="connsiteX33599" fmla="*/ 362141 w 2810446"/>
              <a:gd name="connsiteY33599" fmla="*/ 467011 h 1405699"/>
              <a:gd name="connsiteX33600" fmla="*/ 365189 w 2810446"/>
              <a:gd name="connsiteY33600" fmla="*/ 454057 h 1405699"/>
              <a:gd name="connsiteX33601" fmla="*/ 368332 w 2810446"/>
              <a:gd name="connsiteY33601" fmla="*/ 450914 h 1405699"/>
              <a:gd name="connsiteX33602" fmla="*/ 365189 w 2810446"/>
              <a:gd name="connsiteY33602" fmla="*/ 447770 h 1405699"/>
              <a:gd name="connsiteX33603" fmla="*/ 362045 w 2810446"/>
              <a:gd name="connsiteY33603" fmla="*/ 450914 h 1405699"/>
              <a:gd name="connsiteX33604" fmla="*/ 365189 w 2810446"/>
              <a:gd name="connsiteY33604" fmla="*/ 454057 h 1405699"/>
              <a:gd name="connsiteX33605" fmla="*/ 368427 w 2810446"/>
              <a:gd name="connsiteY33605" fmla="*/ 441293 h 1405699"/>
              <a:gd name="connsiteX33606" fmla="*/ 371570 w 2810446"/>
              <a:gd name="connsiteY33606" fmla="*/ 438150 h 1405699"/>
              <a:gd name="connsiteX33607" fmla="*/ 368427 w 2810446"/>
              <a:gd name="connsiteY33607" fmla="*/ 435007 h 1405699"/>
              <a:gd name="connsiteX33608" fmla="*/ 365284 w 2810446"/>
              <a:gd name="connsiteY33608" fmla="*/ 438150 h 1405699"/>
              <a:gd name="connsiteX33609" fmla="*/ 368427 w 2810446"/>
              <a:gd name="connsiteY33609" fmla="*/ 441293 h 1405699"/>
              <a:gd name="connsiteX33610" fmla="*/ 371856 w 2810446"/>
              <a:gd name="connsiteY33610" fmla="*/ 428435 h 1405699"/>
              <a:gd name="connsiteX33611" fmla="*/ 374999 w 2810446"/>
              <a:gd name="connsiteY33611" fmla="*/ 425291 h 1405699"/>
              <a:gd name="connsiteX33612" fmla="*/ 371856 w 2810446"/>
              <a:gd name="connsiteY33612" fmla="*/ 422148 h 1405699"/>
              <a:gd name="connsiteX33613" fmla="*/ 368713 w 2810446"/>
              <a:gd name="connsiteY33613" fmla="*/ 425291 h 1405699"/>
              <a:gd name="connsiteX33614" fmla="*/ 371856 w 2810446"/>
              <a:gd name="connsiteY33614" fmla="*/ 428435 h 1405699"/>
              <a:gd name="connsiteX33615" fmla="*/ 375380 w 2810446"/>
              <a:gd name="connsiteY33615" fmla="*/ 415766 h 1405699"/>
              <a:gd name="connsiteX33616" fmla="*/ 378524 w 2810446"/>
              <a:gd name="connsiteY33616" fmla="*/ 412623 h 1405699"/>
              <a:gd name="connsiteX33617" fmla="*/ 375380 w 2810446"/>
              <a:gd name="connsiteY33617" fmla="*/ 409480 h 1405699"/>
              <a:gd name="connsiteX33618" fmla="*/ 372237 w 2810446"/>
              <a:gd name="connsiteY33618" fmla="*/ 412623 h 1405699"/>
              <a:gd name="connsiteX33619" fmla="*/ 375380 w 2810446"/>
              <a:gd name="connsiteY33619" fmla="*/ 415766 h 1405699"/>
              <a:gd name="connsiteX33620" fmla="*/ 379000 w 2810446"/>
              <a:gd name="connsiteY33620" fmla="*/ 403003 h 1405699"/>
              <a:gd name="connsiteX33621" fmla="*/ 382143 w 2810446"/>
              <a:gd name="connsiteY33621" fmla="*/ 399860 h 1405699"/>
              <a:gd name="connsiteX33622" fmla="*/ 379000 w 2810446"/>
              <a:gd name="connsiteY33622" fmla="*/ 396716 h 1405699"/>
              <a:gd name="connsiteX33623" fmla="*/ 375857 w 2810446"/>
              <a:gd name="connsiteY33623" fmla="*/ 399860 h 1405699"/>
              <a:gd name="connsiteX33624" fmla="*/ 379000 w 2810446"/>
              <a:gd name="connsiteY33624" fmla="*/ 403003 h 1405699"/>
              <a:gd name="connsiteX33625" fmla="*/ 382905 w 2810446"/>
              <a:gd name="connsiteY33625" fmla="*/ 390335 h 1405699"/>
              <a:gd name="connsiteX33626" fmla="*/ 386048 w 2810446"/>
              <a:gd name="connsiteY33626" fmla="*/ 387191 h 1405699"/>
              <a:gd name="connsiteX33627" fmla="*/ 382905 w 2810446"/>
              <a:gd name="connsiteY33627" fmla="*/ 384048 h 1405699"/>
              <a:gd name="connsiteX33628" fmla="*/ 379762 w 2810446"/>
              <a:gd name="connsiteY33628" fmla="*/ 387191 h 1405699"/>
              <a:gd name="connsiteX33629" fmla="*/ 382905 w 2810446"/>
              <a:gd name="connsiteY33629" fmla="*/ 390335 h 1405699"/>
              <a:gd name="connsiteX33630" fmla="*/ 386906 w 2810446"/>
              <a:gd name="connsiteY33630" fmla="*/ 377762 h 1405699"/>
              <a:gd name="connsiteX33631" fmla="*/ 390049 w 2810446"/>
              <a:gd name="connsiteY33631" fmla="*/ 374618 h 1405699"/>
              <a:gd name="connsiteX33632" fmla="*/ 386906 w 2810446"/>
              <a:gd name="connsiteY33632" fmla="*/ 371475 h 1405699"/>
              <a:gd name="connsiteX33633" fmla="*/ 383762 w 2810446"/>
              <a:gd name="connsiteY33633" fmla="*/ 374618 h 1405699"/>
              <a:gd name="connsiteX33634" fmla="*/ 386906 w 2810446"/>
              <a:gd name="connsiteY33634" fmla="*/ 377762 h 1405699"/>
              <a:gd name="connsiteX33635" fmla="*/ 391097 w 2810446"/>
              <a:gd name="connsiteY33635" fmla="*/ 365189 h 1405699"/>
              <a:gd name="connsiteX33636" fmla="*/ 394240 w 2810446"/>
              <a:gd name="connsiteY33636" fmla="*/ 362045 h 1405699"/>
              <a:gd name="connsiteX33637" fmla="*/ 391097 w 2810446"/>
              <a:gd name="connsiteY33637" fmla="*/ 358902 h 1405699"/>
              <a:gd name="connsiteX33638" fmla="*/ 387953 w 2810446"/>
              <a:gd name="connsiteY33638" fmla="*/ 362045 h 1405699"/>
              <a:gd name="connsiteX33639" fmla="*/ 391097 w 2810446"/>
              <a:gd name="connsiteY33639" fmla="*/ 365189 h 1405699"/>
              <a:gd name="connsiteX33640" fmla="*/ 395383 w 2810446"/>
              <a:gd name="connsiteY33640" fmla="*/ 352711 h 1405699"/>
              <a:gd name="connsiteX33641" fmla="*/ 398526 w 2810446"/>
              <a:gd name="connsiteY33641" fmla="*/ 349568 h 1405699"/>
              <a:gd name="connsiteX33642" fmla="*/ 395383 w 2810446"/>
              <a:gd name="connsiteY33642" fmla="*/ 346424 h 1405699"/>
              <a:gd name="connsiteX33643" fmla="*/ 392240 w 2810446"/>
              <a:gd name="connsiteY33643" fmla="*/ 349568 h 1405699"/>
              <a:gd name="connsiteX33644" fmla="*/ 395383 w 2810446"/>
              <a:gd name="connsiteY33644" fmla="*/ 352711 h 1405699"/>
              <a:gd name="connsiteX33645" fmla="*/ 399860 w 2810446"/>
              <a:gd name="connsiteY33645" fmla="*/ 340233 h 1405699"/>
              <a:gd name="connsiteX33646" fmla="*/ 403003 w 2810446"/>
              <a:gd name="connsiteY33646" fmla="*/ 337090 h 1405699"/>
              <a:gd name="connsiteX33647" fmla="*/ 399860 w 2810446"/>
              <a:gd name="connsiteY33647" fmla="*/ 333947 h 1405699"/>
              <a:gd name="connsiteX33648" fmla="*/ 396716 w 2810446"/>
              <a:gd name="connsiteY33648" fmla="*/ 337090 h 1405699"/>
              <a:gd name="connsiteX33649" fmla="*/ 399860 w 2810446"/>
              <a:gd name="connsiteY33649" fmla="*/ 340233 h 1405699"/>
              <a:gd name="connsiteX33650" fmla="*/ 404432 w 2810446"/>
              <a:gd name="connsiteY33650" fmla="*/ 327850 h 1405699"/>
              <a:gd name="connsiteX33651" fmla="*/ 407575 w 2810446"/>
              <a:gd name="connsiteY33651" fmla="*/ 324707 h 1405699"/>
              <a:gd name="connsiteX33652" fmla="*/ 404432 w 2810446"/>
              <a:gd name="connsiteY33652" fmla="*/ 321564 h 1405699"/>
              <a:gd name="connsiteX33653" fmla="*/ 401288 w 2810446"/>
              <a:gd name="connsiteY33653" fmla="*/ 324707 h 1405699"/>
              <a:gd name="connsiteX33654" fmla="*/ 404432 w 2810446"/>
              <a:gd name="connsiteY33654" fmla="*/ 327850 h 1405699"/>
              <a:gd name="connsiteX33655" fmla="*/ 409194 w 2810446"/>
              <a:gd name="connsiteY33655" fmla="*/ 315468 h 1405699"/>
              <a:gd name="connsiteX33656" fmla="*/ 412337 w 2810446"/>
              <a:gd name="connsiteY33656" fmla="*/ 312325 h 1405699"/>
              <a:gd name="connsiteX33657" fmla="*/ 409194 w 2810446"/>
              <a:gd name="connsiteY33657" fmla="*/ 309182 h 1405699"/>
              <a:gd name="connsiteX33658" fmla="*/ 406051 w 2810446"/>
              <a:gd name="connsiteY33658" fmla="*/ 312325 h 1405699"/>
              <a:gd name="connsiteX33659" fmla="*/ 409194 w 2810446"/>
              <a:gd name="connsiteY33659" fmla="*/ 315468 h 1405699"/>
              <a:gd name="connsiteX33660" fmla="*/ 414147 w 2810446"/>
              <a:gd name="connsiteY33660" fmla="*/ 303276 h 1405699"/>
              <a:gd name="connsiteX33661" fmla="*/ 417290 w 2810446"/>
              <a:gd name="connsiteY33661" fmla="*/ 300133 h 1405699"/>
              <a:gd name="connsiteX33662" fmla="*/ 414147 w 2810446"/>
              <a:gd name="connsiteY33662" fmla="*/ 296990 h 1405699"/>
              <a:gd name="connsiteX33663" fmla="*/ 411004 w 2810446"/>
              <a:gd name="connsiteY33663" fmla="*/ 300133 h 1405699"/>
              <a:gd name="connsiteX33664" fmla="*/ 414147 w 2810446"/>
              <a:gd name="connsiteY33664" fmla="*/ 303276 h 1405699"/>
              <a:gd name="connsiteX33665" fmla="*/ 419195 w 2810446"/>
              <a:gd name="connsiteY33665" fmla="*/ 290989 h 1405699"/>
              <a:gd name="connsiteX33666" fmla="*/ 422339 w 2810446"/>
              <a:gd name="connsiteY33666" fmla="*/ 287846 h 1405699"/>
              <a:gd name="connsiteX33667" fmla="*/ 419195 w 2810446"/>
              <a:gd name="connsiteY33667" fmla="*/ 284702 h 1405699"/>
              <a:gd name="connsiteX33668" fmla="*/ 416052 w 2810446"/>
              <a:gd name="connsiteY33668" fmla="*/ 287846 h 1405699"/>
              <a:gd name="connsiteX33669" fmla="*/ 419195 w 2810446"/>
              <a:gd name="connsiteY33669" fmla="*/ 290989 h 1405699"/>
              <a:gd name="connsiteX33670" fmla="*/ 424434 w 2810446"/>
              <a:gd name="connsiteY33670" fmla="*/ 278892 h 1405699"/>
              <a:gd name="connsiteX33671" fmla="*/ 427577 w 2810446"/>
              <a:gd name="connsiteY33671" fmla="*/ 275749 h 1405699"/>
              <a:gd name="connsiteX33672" fmla="*/ 424434 w 2810446"/>
              <a:gd name="connsiteY33672" fmla="*/ 272606 h 1405699"/>
              <a:gd name="connsiteX33673" fmla="*/ 421291 w 2810446"/>
              <a:gd name="connsiteY33673" fmla="*/ 275749 h 1405699"/>
              <a:gd name="connsiteX33674" fmla="*/ 424434 w 2810446"/>
              <a:gd name="connsiteY33674" fmla="*/ 278892 h 1405699"/>
              <a:gd name="connsiteX33675" fmla="*/ 429768 w 2810446"/>
              <a:gd name="connsiteY33675" fmla="*/ 266795 h 1405699"/>
              <a:gd name="connsiteX33676" fmla="*/ 432911 w 2810446"/>
              <a:gd name="connsiteY33676" fmla="*/ 263652 h 1405699"/>
              <a:gd name="connsiteX33677" fmla="*/ 429768 w 2810446"/>
              <a:gd name="connsiteY33677" fmla="*/ 260509 h 1405699"/>
              <a:gd name="connsiteX33678" fmla="*/ 426625 w 2810446"/>
              <a:gd name="connsiteY33678" fmla="*/ 263652 h 1405699"/>
              <a:gd name="connsiteX33679" fmla="*/ 429768 w 2810446"/>
              <a:gd name="connsiteY33679" fmla="*/ 266795 h 1405699"/>
              <a:gd name="connsiteX33680" fmla="*/ 435293 w 2810446"/>
              <a:gd name="connsiteY33680" fmla="*/ 254794 h 1405699"/>
              <a:gd name="connsiteX33681" fmla="*/ 438436 w 2810446"/>
              <a:gd name="connsiteY33681" fmla="*/ 251651 h 1405699"/>
              <a:gd name="connsiteX33682" fmla="*/ 435293 w 2810446"/>
              <a:gd name="connsiteY33682" fmla="*/ 248507 h 1405699"/>
              <a:gd name="connsiteX33683" fmla="*/ 432149 w 2810446"/>
              <a:gd name="connsiteY33683" fmla="*/ 251651 h 1405699"/>
              <a:gd name="connsiteX33684" fmla="*/ 435293 w 2810446"/>
              <a:gd name="connsiteY33684" fmla="*/ 254794 h 1405699"/>
              <a:gd name="connsiteX33685" fmla="*/ 441008 w 2810446"/>
              <a:gd name="connsiteY33685" fmla="*/ 242792 h 1405699"/>
              <a:gd name="connsiteX33686" fmla="*/ 444151 w 2810446"/>
              <a:gd name="connsiteY33686" fmla="*/ 239649 h 1405699"/>
              <a:gd name="connsiteX33687" fmla="*/ 441008 w 2810446"/>
              <a:gd name="connsiteY33687" fmla="*/ 236506 h 1405699"/>
              <a:gd name="connsiteX33688" fmla="*/ 437864 w 2810446"/>
              <a:gd name="connsiteY33688" fmla="*/ 239649 h 1405699"/>
              <a:gd name="connsiteX33689" fmla="*/ 441008 w 2810446"/>
              <a:gd name="connsiteY33689" fmla="*/ 242792 h 1405699"/>
              <a:gd name="connsiteX33690" fmla="*/ 446818 w 2810446"/>
              <a:gd name="connsiteY33690" fmla="*/ 230886 h 1405699"/>
              <a:gd name="connsiteX33691" fmla="*/ 449961 w 2810446"/>
              <a:gd name="connsiteY33691" fmla="*/ 227743 h 1405699"/>
              <a:gd name="connsiteX33692" fmla="*/ 446818 w 2810446"/>
              <a:gd name="connsiteY33692" fmla="*/ 224600 h 1405699"/>
              <a:gd name="connsiteX33693" fmla="*/ 443675 w 2810446"/>
              <a:gd name="connsiteY33693" fmla="*/ 227743 h 1405699"/>
              <a:gd name="connsiteX33694" fmla="*/ 446818 w 2810446"/>
              <a:gd name="connsiteY33694" fmla="*/ 230886 h 1405699"/>
              <a:gd name="connsiteX33695" fmla="*/ 452723 w 2810446"/>
              <a:gd name="connsiteY33695" fmla="*/ 219075 h 1405699"/>
              <a:gd name="connsiteX33696" fmla="*/ 455867 w 2810446"/>
              <a:gd name="connsiteY33696" fmla="*/ 215932 h 1405699"/>
              <a:gd name="connsiteX33697" fmla="*/ 452723 w 2810446"/>
              <a:gd name="connsiteY33697" fmla="*/ 212789 h 1405699"/>
              <a:gd name="connsiteX33698" fmla="*/ 449580 w 2810446"/>
              <a:gd name="connsiteY33698" fmla="*/ 215932 h 1405699"/>
              <a:gd name="connsiteX33699" fmla="*/ 452723 w 2810446"/>
              <a:gd name="connsiteY33699" fmla="*/ 219075 h 1405699"/>
              <a:gd name="connsiteX33700" fmla="*/ 458819 w 2810446"/>
              <a:gd name="connsiteY33700" fmla="*/ 207359 h 1405699"/>
              <a:gd name="connsiteX33701" fmla="*/ 461963 w 2810446"/>
              <a:gd name="connsiteY33701" fmla="*/ 204216 h 1405699"/>
              <a:gd name="connsiteX33702" fmla="*/ 458819 w 2810446"/>
              <a:gd name="connsiteY33702" fmla="*/ 201073 h 1405699"/>
              <a:gd name="connsiteX33703" fmla="*/ 455676 w 2810446"/>
              <a:gd name="connsiteY33703" fmla="*/ 204216 h 1405699"/>
              <a:gd name="connsiteX33704" fmla="*/ 458819 w 2810446"/>
              <a:gd name="connsiteY33704" fmla="*/ 207359 h 1405699"/>
              <a:gd name="connsiteX33705" fmla="*/ 478060 w 2810446"/>
              <a:gd name="connsiteY33705" fmla="*/ 172593 h 1405699"/>
              <a:gd name="connsiteX33706" fmla="*/ 481203 w 2810446"/>
              <a:gd name="connsiteY33706" fmla="*/ 169450 h 1405699"/>
              <a:gd name="connsiteX33707" fmla="*/ 478060 w 2810446"/>
              <a:gd name="connsiteY33707" fmla="*/ 166306 h 1405699"/>
              <a:gd name="connsiteX33708" fmla="*/ 474917 w 2810446"/>
              <a:gd name="connsiteY33708" fmla="*/ 169450 h 1405699"/>
              <a:gd name="connsiteX33709" fmla="*/ 478060 w 2810446"/>
              <a:gd name="connsiteY33709" fmla="*/ 172593 h 1405699"/>
              <a:gd name="connsiteX33710" fmla="*/ 484727 w 2810446"/>
              <a:gd name="connsiteY33710" fmla="*/ 161163 h 1405699"/>
              <a:gd name="connsiteX33711" fmla="*/ 487871 w 2810446"/>
              <a:gd name="connsiteY33711" fmla="*/ 158020 h 1405699"/>
              <a:gd name="connsiteX33712" fmla="*/ 484727 w 2810446"/>
              <a:gd name="connsiteY33712" fmla="*/ 154877 h 1405699"/>
              <a:gd name="connsiteX33713" fmla="*/ 481584 w 2810446"/>
              <a:gd name="connsiteY33713" fmla="*/ 158020 h 1405699"/>
              <a:gd name="connsiteX33714" fmla="*/ 484727 w 2810446"/>
              <a:gd name="connsiteY33714" fmla="*/ 161163 h 1405699"/>
              <a:gd name="connsiteX33715" fmla="*/ 498443 w 2810446"/>
              <a:gd name="connsiteY33715" fmla="*/ 138589 h 1405699"/>
              <a:gd name="connsiteX33716" fmla="*/ 501587 w 2810446"/>
              <a:gd name="connsiteY33716" fmla="*/ 135446 h 1405699"/>
              <a:gd name="connsiteX33717" fmla="*/ 498443 w 2810446"/>
              <a:gd name="connsiteY33717" fmla="*/ 132302 h 1405699"/>
              <a:gd name="connsiteX33718" fmla="*/ 495300 w 2810446"/>
              <a:gd name="connsiteY33718" fmla="*/ 135446 h 1405699"/>
              <a:gd name="connsiteX33719" fmla="*/ 498443 w 2810446"/>
              <a:gd name="connsiteY33719" fmla="*/ 138589 h 1405699"/>
              <a:gd name="connsiteX33720" fmla="*/ 505587 w 2810446"/>
              <a:gd name="connsiteY33720" fmla="*/ 127445 h 1405699"/>
              <a:gd name="connsiteX33721" fmla="*/ 508730 w 2810446"/>
              <a:gd name="connsiteY33721" fmla="*/ 124301 h 1405699"/>
              <a:gd name="connsiteX33722" fmla="*/ 505587 w 2810446"/>
              <a:gd name="connsiteY33722" fmla="*/ 121158 h 1405699"/>
              <a:gd name="connsiteX33723" fmla="*/ 502444 w 2810446"/>
              <a:gd name="connsiteY33723" fmla="*/ 124301 h 1405699"/>
              <a:gd name="connsiteX33724" fmla="*/ 505587 w 2810446"/>
              <a:gd name="connsiteY33724" fmla="*/ 127445 h 1405699"/>
              <a:gd name="connsiteX33725" fmla="*/ 512826 w 2810446"/>
              <a:gd name="connsiteY33725" fmla="*/ 116396 h 1405699"/>
              <a:gd name="connsiteX33726" fmla="*/ 515969 w 2810446"/>
              <a:gd name="connsiteY33726" fmla="*/ 113252 h 1405699"/>
              <a:gd name="connsiteX33727" fmla="*/ 512826 w 2810446"/>
              <a:gd name="connsiteY33727" fmla="*/ 110109 h 1405699"/>
              <a:gd name="connsiteX33728" fmla="*/ 509683 w 2810446"/>
              <a:gd name="connsiteY33728" fmla="*/ 113252 h 1405699"/>
              <a:gd name="connsiteX33729" fmla="*/ 512826 w 2810446"/>
              <a:gd name="connsiteY33729" fmla="*/ 116396 h 1405699"/>
              <a:gd name="connsiteX33730" fmla="*/ 520160 w 2810446"/>
              <a:gd name="connsiteY33730" fmla="*/ 105347 h 1405699"/>
              <a:gd name="connsiteX33731" fmla="*/ 523304 w 2810446"/>
              <a:gd name="connsiteY33731" fmla="*/ 102203 h 1405699"/>
              <a:gd name="connsiteX33732" fmla="*/ 520160 w 2810446"/>
              <a:gd name="connsiteY33732" fmla="*/ 99060 h 1405699"/>
              <a:gd name="connsiteX33733" fmla="*/ 517017 w 2810446"/>
              <a:gd name="connsiteY33733" fmla="*/ 102203 h 1405699"/>
              <a:gd name="connsiteX33734" fmla="*/ 520160 w 2810446"/>
              <a:gd name="connsiteY33734" fmla="*/ 105347 h 1405699"/>
              <a:gd name="connsiteX33735" fmla="*/ 527685 w 2810446"/>
              <a:gd name="connsiteY33735" fmla="*/ 94488 h 1405699"/>
              <a:gd name="connsiteX33736" fmla="*/ 530828 w 2810446"/>
              <a:gd name="connsiteY33736" fmla="*/ 91345 h 1405699"/>
              <a:gd name="connsiteX33737" fmla="*/ 527685 w 2810446"/>
              <a:gd name="connsiteY33737" fmla="*/ 88202 h 1405699"/>
              <a:gd name="connsiteX33738" fmla="*/ 524542 w 2810446"/>
              <a:gd name="connsiteY33738" fmla="*/ 91345 h 1405699"/>
              <a:gd name="connsiteX33739" fmla="*/ 527685 w 2810446"/>
              <a:gd name="connsiteY33739" fmla="*/ 94488 h 1405699"/>
              <a:gd name="connsiteX33740" fmla="*/ 535305 w 2810446"/>
              <a:gd name="connsiteY33740" fmla="*/ 83630 h 1405699"/>
              <a:gd name="connsiteX33741" fmla="*/ 538448 w 2810446"/>
              <a:gd name="connsiteY33741" fmla="*/ 80486 h 1405699"/>
              <a:gd name="connsiteX33742" fmla="*/ 535305 w 2810446"/>
              <a:gd name="connsiteY33742" fmla="*/ 77343 h 1405699"/>
              <a:gd name="connsiteX33743" fmla="*/ 532162 w 2810446"/>
              <a:gd name="connsiteY33743" fmla="*/ 80486 h 1405699"/>
              <a:gd name="connsiteX33744" fmla="*/ 535305 w 2810446"/>
              <a:gd name="connsiteY33744" fmla="*/ 83630 h 1405699"/>
              <a:gd name="connsiteX33745" fmla="*/ 2364772 w 2810446"/>
              <a:gd name="connsiteY33745" fmla="*/ 213265 h 1405699"/>
              <a:gd name="connsiteX33746" fmla="*/ 2367915 w 2810446"/>
              <a:gd name="connsiteY33746" fmla="*/ 210122 h 1405699"/>
              <a:gd name="connsiteX33747" fmla="*/ 2364772 w 2810446"/>
              <a:gd name="connsiteY33747" fmla="*/ 206978 h 1405699"/>
              <a:gd name="connsiteX33748" fmla="*/ 2361629 w 2810446"/>
              <a:gd name="connsiteY33748" fmla="*/ 210122 h 1405699"/>
              <a:gd name="connsiteX33749" fmla="*/ 2364772 w 2810446"/>
              <a:gd name="connsiteY33749" fmla="*/ 213265 h 1405699"/>
              <a:gd name="connsiteX33750" fmla="*/ 2370773 w 2810446"/>
              <a:gd name="connsiteY33750" fmla="*/ 224981 h 1405699"/>
              <a:gd name="connsiteX33751" fmla="*/ 2373916 w 2810446"/>
              <a:gd name="connsiteY33751" fmla="*/ 221837 h 1405699"/>
              <a:gd name="connsiteX33752" fmla="*/ 2370773 w 2810446"/>
              <a:gd name="connsiteY33752" fmla="*/ 218694 h 1405699"/>
              <a:gd name="connsiteX33753" fmla="*/ 2367629 w 2810446"/>
              <a:gd name="connsiteY33753" fmla="*/ 221837 h 1405699"/>
              <a:gd name="connsiteX33754" fmla="*/ 2370773 w 2810446"/>
              <a:gd name="connsiteY33754" fmla="*/ 224981 h 1405699"/>
              <a:gd name="connsiteX33755" fmla="*/ 2376678 w 2810446"/>
              <a:gd name="connsiteY33755" fmla="*/ 236887 h 1405699"/>
              <a:gd name="connsiteX33756" fmla="*/ 2379821 w 2810446"/>
              <a:gd name="connsiteY33756" fmla="*/ 233744 h 1405699"/>
              <a:gd name="connsiteX33757" fmla="*/ 2376678 w 2810446"/>
              <a:gd name="connsiteY33757" fmla="*/ 230600 h 1405699"/>
              <a:gd name="connsiteX33758" fmla="*/ 2373535 w 2810446"/>
              <a:gd name="connsiteY33758" fmla="*/ 233744 h 1405699"/>
              <a:gd name="connsiteX33759" fmla="*/ 2376678 w 2810446"/>
              <a:gd name="connsiteY33759" fmla="*/ 236887 h 1405699"/>
              <a:gd name="connsiteX33760" fmla="*/ 2382393 w 2810446"/>
              <a:gd name="connsiteY33760" fmla="*/ 248793 h 1405699"/>
              <a:gd name="connsiteX33761" fmla="*/ 2385536 w 2810446"/>
              <a:gd name="connsiteY33761" fmla="*/ 245650 h 1405699"/>
              <a:gd name="connsiteX33762" fmla="*/ 2382393 w 2810446"/>
              <a:gd name="connsiteY33762" fmla="*/ 242506 h 1405699"/>
              <a:gd name="connsiteX33763" fmla="*/ 2379250 w 2810446"/>
              <a:gd name="connsiteY33763" fmla="*/ 245650 h 1405699"/>
              <a:gd name="connsiteX33764" fmla="*/ 2382393 w 2810446"/>
              <a:gd name="connsiteY33764" fmla="*/ 248793 h 1405699"/>
              <a:gd name="connsiteX33765" fmla="*/ 2388013 w 2810446"/>
              <a:gd name="connsiteY33765" fmla="*/ 260794 h 1405699"/>
              <a:gd name="connsiteX33766" fmla="*/ 2391156 w 2810446"/>
              <a:gd name="connsiteY33766" fmla="*/ 257651 h 1405699"/>
              <a:gd name="connsiteX33767" fmla="*/ 2388013 w 2810446"/>
              <a:gd name="connsiteY33767" fmla="*/ 254508 h 1405699"/>
              <a:gd name="connsiteX33768" fmla="*/ 2384870 w 2810446"/>
              <a:gd name="connsiteY33768" fmla="*/ 257651 h 1405699"/>
              <a:gd name="connsiteX33769" fmla="*/ 2388013 w 2810446"/>
              <a:gd name="connsiteY33769" fmla="*/ 260794 h 1405699"/>
              <a:gd name="connsiteX33770" fmla="*/ 2393442 w 2810446"/>
              <a:gd name="connsiteY33770" fmla="*/ 272796 h 1405699"/>
              <a:gd name="connsiteX33771" fmla="*/ 2396585 w 2810446"/>
              <a:gd name="connsiteY33771" fmla="*/ 269653 h 1405699"/>
              <a:gd name="connsiteX33772" fmla="*/ 2393442 w 2810446"/>
              <a:gd name="connsiteY33772" fmla="*/ 266510 h 1405699"/>
              <a:gd name="connsiteX33773" fmla="*/ 2390299 w 2810446"/>
              <a:gd name="connsiteY33773" fmla="*/ 269653 h 1405699"/>
              <a:gd name="connsiteX33774" fmla="*/ 2393442 w 2810446"/>
              <a:gd name="connsiteY33774" fmla="*/ 272796 h 1405699"/>
              <a:gd name="connsiteX33775" fmla="*/ 2398776 w 2810446"/>
              <a:gd name="connsiteY33775" fmla="*/ 284893 h 1405699"/>
              <a:gd name="connsiteX33776" fmla="*/ 2401919 w 2810446"/>
              <a:gd name="connsiteY33776" fmla="*/ 281750 h 1405699"/>
              <a:gd name="connsiteX33777" fmla="*/ 2398776 w 2810446"/>
              <a:gd name="connsiteY33777" fmla="*/ 278606 h 1405699"/>
              <a:gd name="connsiteX33778" fmla="*/ 2395633 w 2810446"/>
              <a:gd name="connsiteY33778" fmla="*/ 281750 h 1405699"/>
              <a:gd name="connsiteX33779" fmla="*/ 2398776 w 2810446"/>
              <a:gd name="connsiteY33779" fmla="*/ 284893 h 1405699"/>
              <a:gd name="connsiteX33780" fmla="*/ 2403920 w 2810446"/>
              <a:gd name="connsiteY33780" fmla="*/ 297085 h 1405699"/>
              <a:gd name="connsiteX33781" fmla="*/ 2407063 w 2810446"/>
              <a:gd name="connsiteY33781" fmla="*/ 293942 h 1405699"/>
              <a:gd name="connsiteX33782" fmla="*/ 2403920 w 2810446"/>
              <a:gd name="connsiteY33782" fmla="*/ 290798 h 1405699"/>
              <a:gd name="connsiteX33783" fmla="*/ 2400776 w 2810446"/>
              <a:gd name="connsiteY33783" fmla="*/ 293942 h 1405699"/>
              <a:gd name="connsiteX33784" fmla="*/ 2403920 w 2810446"/>
              <a:gd name="connsiteY33784" fmla="*/ 297085 h 1405699"/>
              <a:gd name="connsiteX33785" fmla="*/ 2408873 w 2810446"/>
              <a:gd name="connsiteY33785" fmla="*/ 309372 h 1405699"/>
              <a:gd name="connsiteX33786" fmla="*/ 2412016 w 2810446"/>
              <a:gd name="connsiteY33786" fmla="*/ 306229 h 1405699"/>
              <a:gd name="connsiteX33787" fmla="*/ 2408873 w 2810446"/>
              <a:gd name="connsiteY33787" fmla="*/ 303086 h 1405699"/>
              <a:gd name="connsiteX33788" fmla="*/ 2405729 w 2810446"/>
              <a:gd name="connsiteY33788" fmla="*/ 306229 h 1405699"/>
              <a:gd name="connsiteX33789" fmla="*/ 2408873 w 2810446"/>
              <a:gd name="connsiteY33789" fmla="*/ 309372 h 1405699"/>
              <a:gd name="connsiteX33790" fmla="*/ 2413730 w 2810446"/>
              <a:gd name="connsiteY33790" fmla="*/ 321659 h 1405699"/>
              <a:gd name="connsiteX33791" fmla="*/ 2416874 w 2810446"/>
              <a:gd name="connsiteY33791" fmla="*/ 318516 h 1405699"/>
              <a:gd name="connsiteX33792" fmla="*/ 2413730 w 2810446"/>
              <a:gd name="connsiteY33792" fmla="*/ 315373 h 1405699"/>
              <a:gd name="connsiteX33793" fmla="*/ 2410587 w 2810446"/>
              <a:gd name="connsiteY33793" fmla="*/ 318516 h 1405699"/>
              <a:gd name="connsiteX33794" fmla="*/ 2413730 w 2810446"/>
              <a:gd name="connsiteY33794" fmla="*/ 321659 h 1405699"/>
              <a:gd name="connsiteX33795" fmla="*/ 2418493 w 2810446"/>
              <a:gd name="connsiteY33795" fmla="*/ 334042 h 1405699"/>
              <a:gd name="connsiteX33796" fmla="*/ 2421636 w 2810446"/>
              <a:gd name="connsiteY33796" fmla="*/ 330899 h 1405699"/>
              <a:gd name="connsiteX33797" fmla="*/ 2418493 w 2810446"/>
              <a:gd name="connsiteY33797" fmla="*/ 327755 h 1405699"/>
              <a:gd name="connsiteX33798" fmla="*/ 2415350 w 2810446"/>
              <a:gd name="connsiteY33798" fmla="*/ 330899 h 1405699"/>
              <a:gd name="connsiteX33799" fmla="*/ 2418493 w 2810446"/>
              <a:gd name="connsiteY33799" fmla="*/ 334042 h 1405699"/>
              <a:gd name="connsiteX33800" fmla="*/ 2422970 w 2810446"/>
              <a:gd name="connsiteY33800" fmla="*/ 346424 h 1405699"/>
              <a:gd name="connsiteX33801" fmla="*/ 2426113 w 2810446"/>
              <a:gd name="connsiteY33801" fmla="*/ 343281 h 1405699"/>
              <a:gd name="connsiteX33802" fmla="*/ 2422970 w 2810446"/>
              <a:gd name="connsiteY33802" fmla="*/ 340138 h 1405699"/>
              <a:gd name="connsiteX33803" fmla="*/ 2419826 w 2810446"/>
              <a:gd name="connsiteY33803" fmla="*/ 343281 h 1405699"/>
              <a:gd name="connsiteX33804" fmla="*/ 2422970 w 2810446"/>
              <a:gd name="connsiteY33804" fmla="*/ 346424 h 1405699"/>
              <a:gd name="connsiteX33805" fmla="*/ 2427351 w 2810446"/>
              <a:gd name="connsiteY33805" fmla="*/ 358902 h 1405699"/>
              <a:gd name="connsiteX33806" fmla="*/ 2430494 w 2810446"/>
              <a:gd name="connsiteY33806" fmla="*/ 355759 h 1405699"/>
              <a:gd name="connsiteX33807" fmla="*/ 2427351 w 2810446"/>
              <a:gd name="connsiteY33807" fmla="*/ 352616 h 1405699"/>
              <a:gd name="connsiteX33808" fmla="*/ 2424208 w 2810446"/>
              <a:gd name="connsiteY33808" fmla="*/ 355759 h 1405699"/>
              <a:gd name="connsiteX33809" fmla="*/ 2427351 w 2810446"/>
              <a:gd name="connsiteY33809" fmla="*/ 358902 h 1405699"/>
              <a:gd name="connsiteX33810" fmla="*/ 2431637 w 2810446"/>
              <a:gd name="connsiteY33810" fmla="*/ 371475 h 1405699"/>
              <a:gd name="connsiteX33811" fmla="*/ 2434781 w 2810446"/>
              <a:gd name="connsiteY33811" fmla="*/ 368332 h 1405699"/>
              <a:gd name="connsiteX33812" fmla="*/ 2431637 w 2810446"/>
              <a:gd name="connsiteY33812" fmla="*/ 365189 h 1405699"/>
              <a:gd name="connsiteX33813" fmla="*/ 2428494 w 2810446"/>
              <a:gd name="connsiteY33813" fmla="*/ 368332 h 1405699"/>
              <a:gd name="connsiteX33814" fmla="*/ 2431637 w 2810446"/>
              <a:gd name="connsiteY33814" fmla="*/ 371475 h 1405699"/>
              <a:gd name="connsiteX33815" fmla="*/ 2435733 w 2810446"/>
              <a:gd name="connsiteY33815" fmla="*/ 384048 h 1405699"/>
              <a:gd name="connsiteX33816" fmla="*/ 2438876 w 2810446"/>
              <a:gd name="connsiteY33816" fmla="*/ 380905 h 1405699"/>
              <a:gd name="connsiteX33817" fmla="*/ 2435733 w 2810446"/>
              <a:gd name="connsiteY33817" fmla="*/ 377762 h 1405699"/>
              <a:gd name="connsiteX33818" fmla="*/ 2432590 w 2810446"/>
              <a:gd name="connsiteY33818" fmla="*/ 380905 h 1405699"/>
              <a:gd name="connsiteX33819" fmla="*/ 2435733 w 2810446"/>
              <a:gd name="connsiteY33819" fmla="*/ 384048 h 1405699"/>
              <a:gd name="connsiteX33820" fmla="*/ 2472023 w 2810446"/>
              <a:gd name="connsiteY33820" fmla="*/ 958691 h 1405699"/>
              <a:gd name="connsiteX33821" fmla="*/ 2475166 w 2810446"/>
              <a:gd name="connsiteY33821" fmla="*/ 955548 h 1405699"/>
              <a:gd name="connsiteX33822" fmla="*/ 2472023 w 2810446"/>
              <a:gd name="connsiteY33822" fmla="*/ 952405 h 1405699"/>
              <a:gd name="connsiteX33823" fmla="*/ 2468880 w 2810446"/>
              <a:gd name="connsiteY33823" fmla="*/ 955548 h 1405699"/>
              <a:gd name="connsiteX33824" fmla="*/ 2472023 w 2810446"/>
              <a:gd name="connsiteY33824" fmla="*/ 958691 h 1405699"/>
              <a:gd name="connsiteX33825" fmla="*/ 2468975 w 2810446"/>
              <a:gd name="connsiteY33825" fmla="*/ 971550 h 1405699"/>
              <a:gd name="connsiteX33826" fmla="*/ 2472119 w 2810446"/>
              <a:gd name="connsiteY33826" fmla="*/ 968407 h 1405699"/>
              <a:gd name="connsiteX33827" fmla="*/ 2468975 w 2810446"/>
              <a:gd name="connsiteY33827" fmla="*/ 965263 h 1405699"/>
              <a:gd name="connsiteX33828" fmla="*/ 2465832 w 2810446"/>
              <a:gd name="connsiteY33828" fmla="*/ 968407 h 1405699"/>
              <a:gd name="connsiteX33829" fmla="*/ 2468975 w 2810446"/>
              <a:gd name="connsiteY33829" fmla="*/ 971550 h 1405699"/>
              <a:gd name="connsiteX33830" fmla="*/ 2465641 w 2810446"/>
              <a:gd name="connsiteY33830" fmla="*/ 984409 h 1405699"/>
              <a:gd name="connsiteX33831" fmla="*/ 2468785 w 2810446"/>
              <a:gd name="connsiteY33831" fmla="*/ 981265 h 1405699"/>
              <a:gd name="connsiteX33832" fmla="*/ 2465641 w 2810446"/>
              <a:gd name="connsiteY33832" fmla="*/ 978122 h 1405699"/>
              <a:gd name="connsiteX33833" fmla="*/ 2462498 w 2810446"/>
              <a:gd name="connsiteY33833" fmla="*/ 981265 h 1405699"/>
              <a:gd name="connsiteX33834" fmla="*/ 2465641 w 2810446"/>
              <a:gd name="connsiteY33834" fmla="*/ 984409 h 1405699"/>
              <a:gd name="connsiteX33835" fmla="*/ 2462308 w 2810446"/>
              <a:gd name="connsiteY33835" fmla="*/ 997172 h 1405699"/>
              <a:gd name="connsiteX33836" fmla="*/ 2465451 w 2810446"/>
              <a:gd name="connsiteY33836" fmla="*/ 994029 h 1405699"/>
              <a:gd name="connsiteX33837" fmla="*/ 2462308 w 2810446"/>
              <a:gd name="connsiteY33837" fmla="*/ 990886 h 1405699"/>
              <a:gd name="connsiteX33838" fmla="*/ 2459165 w 2810446"/>
              <a:gd name="connsiteY33838" fmla="*/ 994029 h 1405699"/>
              <a:gd name="connsiteX33839" fmla="*/ 2462308 w 2810446"/>
              <a:gd name="connsiteY33839" fmla="*/ 997172 h 1405699"/>
              <a:gd name="connsiteX33840" fmla="*/ 2447068 w 2810446"/>
              <a:gd name="connsiteY33840" fmla="*/ 1047845 h 1405699"/>
              <a:gd name="connsiteX33841" fmla="*/ 2450211 w 2810446"/>
              <a:gd name="connsiteY33841" fmla="*/ 1044702 h 1405699"/>
              <a:gd name="connsiteX33842" fmla="*/ 2447068 w 2810446"/>
              <a:gd name="connsiteY33842" fmla="*/ 1041559 h 1405699"/>
              <a:gd name="connsiteX33843" fmla="*/ 2443924 w 2810446"/>
              <a:gd name="connsiteY33843" fmla="*/ 1044702 h 1405699"/>
              <a:gd name="connsiteX33844" fmla="*/ 2447068 w 2810446"/>
              <a:gd name="connsiteY33844" fmla="*/ 1047845 h 1405699"/>
              <a:gd name="connsiteX33845" fmla="*/ 2442877 w 2810446"/>
              <a:gd name="connsiteY33845" fmla="*/ 1060418 h 1405699"/>
              <a:gd name="connsiteX33846" fmla="*/ 2446020 w 2810446"/>
              <a:gd name="connsiteY33846" fmla="*/ 1057275 h 1405699"/>
              <a:gd name="connsiteX33847" fmla="*/ 2442877 w 2810446"/>
              <a:gd name="connsiteY33847" fmla="*/ 1054132 h 1405699"/>
              <a:gd name="connsiteX33848" fmla="*/ 2439734 w 2810446"/>
              <a:gd name="connsiteY33848" fmla="*/ 1057275 h 1405699"/>
              <a:gd name="connsiteX33849" fmla="*/ 2442877 w 2810446"/>
              <a:gd name="connsiteY33849" fmla="*/ 1060418 h 1405699"/>
              <a:gd name="connsiteX33850" fmla="*/ 2438591 w 2810446"/>
              <a:gd name="connsiteY33850" fmla="*/ 1072896 h 1405699"/>
              <a:gd name="connsiteX33851" fmla="*/ 2441734 w 2810446"/>
              <a:gd name="connsiteY33851" fmla="*/ 1069753 h 1405699"/>
              <a:gd name="connsiteX33852" fmla="*/ 2438591 w 2810446"/>
              <a:gd name="connsiteY33852" fmla="*/ 1066610 h 1405699"/>
              <a:gd name="connsiteX33853" fmla="*/ 2435447 w 2810446"/>
              <a:gd name="connsiteY33853" fmla="*/ 1069753 h 1405699"/>
              <a:gd name="connsiteX33854" fmla="*/ 2438591 w 2810446"/>
              <a:gd name="connsiteY33854" fmla="*/ 1072896 h 1405699"/>
              <a:gd name="connsiteX33855" fmla="*/ 2434114 w 2810446"/>
              <a:gd name="connsiteY33855" fmla="*/ 1085374 h 1405699"/>
              <a:gd name="connsiteX33856" fmla="*/ 2437257 w 2810446"/>
              <a:gd name="connsiteY33856" fmla="*/ 1082231 h 1405699"/>
              <a:gd name="connsiteX33857" fmla="*/ 2434114 w 2810446"/>
              <a:gd name="connsiteY33857" fmla="*/ 1079087 h 1405699"/>
              <a:gd name="connsiteX33858" fmla="*/ 2430971 w 2810446"/>
              <a:gd name="connsiteY33858" fmla="*/ 1082231 h 1405699"/>
              <a:gd name="connsiteX33859" fmla="*/ 2434114 w 2810446"/>
              <a:gd name="connsiteY33859" fmla="*/ 1085374 h 1405699"/>
              <a:gd name="connsiteX33860" fmla="*/ 2429447 w 2810446"/>
              <a:gd name="connsiteY33860" fmla="*/ 1097756 h 1405699"/>
              <a:gd name="connsiteX33861" fmla="*/ 2432590 w 2810446"/>
              <a:gd name="connsiteY33861" fmla="*/ 1094613 h 1405699"/>
              <a:gd name="connsiteX33862" fmla="*/ 2429447 w 2810446"/>
              <a:gd name="connsiteY33862" fmla="*/ 1091470 h 1405699"/>
              <a:gd name="connsiteX33863" fmla="*/ 2426303 w 2810446"/>
              <a:gd name="connsiteY33863" fmla="*/ 1094613 h 1405699"/>
              <a:gd name="connsiteX33864" fmla="*/ 2429447 w 2810446"/>
              <a:gd name="connsiteY33864" fmla="*/ 1097756 h 1405699"/>
              <a:gd name="connsiteX33865" fmla="*/ 2424684 w 2810446"/>
              <a:gd name="connsiteY33865" fmla="*/ 1110044 h 1405699"/>
              <a:gd name="connsiteX33866" fmla="*/ 2427827 w 2810446"/>
              <a:gd name="connsiteY33866" fmla="*/ 1106900 h 1405699"/>
              <a:gd name="connsiteX33867" fmla="*/ 2424684 w 2810446"/>
              <a:gd name="connsiteY33867" fmla="*/ 1103757 h 1405699"/>
              <a:gd name="connsiteX33868" fmla="*/ 2421541 w 2810446"/>
              <a:gd name="connsiteY33868" fmla="*/ 1106900 h 1405699"/>
              <a:gd name="connsiteX33869" fmla="*/ 2424684 w 2810446"/>
              <a:gd name="connsiteY33869" fmla="*/ 1110044 h 1405699"/>
              <a:gd name="connsiteX33870" fmla="*/ 2419731 w 2810446"/>
              <a:gd name="connsiteY33870" fmla="*/ 1122331 h 1405699"/>
              <a:gd name="connsiteX33871" fmla="*/ 2422874 w 2810446"/>
              <a:gd name="connsiteY33871" fmla="*/ 1119188 h 1405699"/>
              <a:gd name="connsiteX33872" fmla="*/ 2419731 w 2810446"/>
              <a:gd name="connsiteY33872" fmla="*/ 1116044 h 1405699"/>
              <a:gd name="connsiteX33873" fmla="*/ 2416588 w 2810446"/>
              <a:gd name="connsiteY33873" fmla="*/ 1119188 h 1405699"/>
              <a:gd name="connsiteX33874" fmla="*/ 2419731 w 2810446"/>
              <a:gd name="connsiteY33874" fmla="*/ 1122331 h 1405699"/>
              <a:gd name="connsiteX33875" fmla="*/ 2414683 w 2810446"/>
              <a:gd name="connsiteY33875" fmla="*/ 1134523 h 1405699"/>
              <a:gd name="connsiteX33876" fmla="*/ 2417826 w 2810446"/>
              <a:gd name="connsiteY33876" fmla="*/ 1131380 h 1405699"/>
              <a:gd name="connsiteX33877" fmla="*/ 2414683 w 2810446"/>
              <a:gd name="connsiteY33877" fmla="*/ 1128236 h 1405699"/>
              <a:gd name="connsiteX33878" fmla="*/ 2411540 w 2810446"/>
              <a:gd name="connsiteY33878" fmla="*/ 1131380 h 1405699"/>
              <a:gd name="connsiteX33879" fmla="*/ 2414683 w 2810446"/>
              <a:gd name="connsiteY33879" fmla="*/ 1134523 h 1405699"/>
              <a:gd name="connsiteX33880" fmla="*/ 2409444 w 2810446"/>
              <a:gd name="connsiteY33880" fmla="*/ 1146715 h 1405699"/>
              <a:gd name="connsiteX33881" fmla="*/ 2412587 w 2810446"/>
              <a:gd name="connsiteY33881" fmla="*/ 1143572 h 1405699"/>
              <a:gd name="connsiteX33882" fmla="*/ 2409444 w 2810446"/>
              <a:gd name="connsiteY33882" fmla="*/ 1140428 h 1405699"/>
              <a:gd name="connsiteX33883" fmla="*/ 2406301 w 2810446"/>
              <a:gd name="connsiteY33883" fmla="*/ 1143572 h 1405699"/>
              <a:gd name="connsiteX33884" fmla="*/ 2409444 w 2810446"/>
              <a:gd name="connsiteY33884" fmla="*/ 1146715 h 1405699"/>
              <a:gd name="connsiteX33885" fmla="*/ 2404015 w 2810446"/>
              <a:gd name="connsiteY33885" fmla="*/ 1158812 h 1405699"/>
              <a:gd name="connsiteX33886" fmla="*/ 2407158 w 2810446"/>
              <a:gd name="connsiteY33886" fmla="*/ 1155668 h 1405699"/>
              <a:gd name="connsiteX33887" fmla="*/ 2404015 w 2810446"/>
              <a:gd name="connsiteY33887" fmla="*/ 1152525 h 1405699"/>
              <a:gd name="connsiteX33888" fmla="*/ 2400872 w 2810446"/>
              <a:gd name="connsiteY33888" fmla="*/ 1155668 h 1405699"/>
              <a:gd name="connsiteX33889" fmla="*/ 2404015 w 2810446"/>
              <a:gd name="connsiteY33889" fmla="*/ 1158812 h 1405699"/>
              <a:gd name="connsiteX33890" fmla="*/ 2398490 w 2810446"/>
              <a:gd name="connsiteY33890" fmla="*/ 1170813 h 1405699"/>
              <a:gd name="connsiteX33891" fmla="*/ 2401634 w 2810446"/>
              <a:gd name="connsiteY33891" fmla="*/ 1167670 h 1405699"/>
              <a:gd name="connsiteX33892" fmla="*/ 2398490 w 2810446"/>
              <a:gd name="connsiteY33892" fmla="*/ 1164527 h 1405699"/>
              <a:gd name="connsiteX33893" fmla="*/ 2395347 w 2810446"/>
              <a:gd name="connsiteY33893" fmla="*/ 1167670 h 1405699"/>
              <a:gd name="connsiteX33894" fmla="*/ 2398490 w 2810446"/>
              <a:gd name="connsiteY33894" fmla="*/ 1170813 h 1405699"/>
              <a:gd name="connsiteX33895" fmla="*/ 2392871 w 2810446"/>
              <a:gd name="connsiteY33895" fmla="*/ 1182815 h 1405699"/>
              <a:gd name="connsiteX33896" fmla="*/ 2396014 w 2810446"/>
              <a:gd name="connsiteY33896" fmla="*/ 1179671 h 1405699"/>
              <a:gd name="connsiteX33897" fmla="*/ 2392871 w 2810446"/>
              <a:gd name="connsiteY33897" fmla="*/ 1176528 h 1405699"/>
              <a:gd name="connsiteX33898" fmla="*/ 2389727 w 2810446"/>
              <a:gd name="connsiteY33898" fmla="*/ 1179671 h 1405699"/>
              <a:gd name="connsiteX33899" fmla="*/ 2392871 w 2810446"/>
              <a:gd name="connsiteY33899" fmla="*/ 1182815 h 1405699"/>
              <a:gd name="connsiteX33900" fmla="*/ 2387060 w 2810446"/>
              <a:gd name="connsiteY33900" fmla="*/ 1194626 h 1405699"/>
              <a:gd name="connsiteX33901" fmla="*/ 2390204 w 2810446"/>
              <a:gd name="connsiteY33901" fmla="*/ 1191482 h 1405699"/>
              <a:gd name="connsiteX33902" fmla="*/ 2387060 w 2810446"/>
              <a:gd name="connsiteY33902" fmla="*/ 1188339 h 1405699"/>
              <a:gd name="connsiteX33903" fmla="*/ 2383917 w 2810446"/>
              <a:gd name="connsiteY33903" fmla="*/ 1191482 h 1405699"/>
              <a:gd name="connsiteX33904" fmla="*/ 2387060 w 2810446"/>
              <a:gd name="connsiteY33904" fmla="*/ 1194626 h 1405699"/>
              <a:gd name="connsiteX33905" fmla="*/ 2381060 w 2810446"/>
              <a:gd name="connsiteY33905" fmla="*/ 1206437 h 1405699"/>
              <a:gd name="connsiteX33906" fmla="*/ 2384203 w 2810446"/>
              <a:gd name="connsiteY33906" fmla="*/ 1203293 h 1405699"/>
              <a:gd name="connsiteX33907" fmla="*/ 2381060 w 2810446"/>
              <a:gd name="connsiteY33907" fmla="*/ 1200150 h 1405699"/>
              <a:gd name="connsiteX33908" fmla="*/ 2377916 w 2810446"/>
              <a:gd name="connsiteY33908" fmla="*/ 1203293 h 1405699"/>
              <a:gd name="connsiteX33909" fmla="*/ 2381060 w 2810446"/>
              <a:gd name="connsiteY33909" fmla="*/ 1206437 h 1405699"/>
              <a:gd name="connsiteX33910" fmla="*/ 340138 w 2810446"/>
              <a:gd name="connsiteY33910" fmla="*/ 499300 h 1405699"/>
              <a:gd name="connsiteX33911" fmla="*/ 343281 w 2810446"/>
              <a:gd name="connsiteY33911" fmla="*/ 496157 h 1405699"/>
              <a:gd name="connsiteX33912" fmla="*/ 340138 w 2810446"/>
              <a:gd name="connsiteY33912" fmla="*/ 493014 h 1405699"/>
              <a:gd name="connsiteX33913" fmla="*/ 336995 w 2810446"/>
              <a:gd name="connsiteY33913" fmla="*/ 496157 h 1405699"/>
              <a:gd name="connsiteX33914" fmla="*/ 340138 w 2810446"/>
              <a:gd name="connsiteY33914" fmla="*/ 499300 h 1405699"/>
              <a:gd name="connsiteX33915" fmla="*/ 342805 w 2810446"/>
              <a:gd name="connsiteY33915" fmla="*/ 486251 h 1405699"/>
              <a:gd name="connsiteX33916" fmla="*/ 345948 w 2810446"/>
              <a:gd name="connsiteY33916" fmla="*/ 483108 h 1405699"/>
              <a:gd name="connsiteX33917" fmla="*/ 342805 w 2810446"/>
              <a:gd name="connsiteY33917" fmla="*/ 479965 h 1405699"/>
              <a:gd name="connsiteX33918" fmla="*/ 339662 w 2810446"/>
              <a:gd name="connsiteY33918" fmla="*/ 483108 h 1405699"/>
              <a:gd name="connsiteX33919" fmla="*/ 342805 w 2810446"/>
              <a:gd name="connsiteY33919" fmla="*/ 486251 h 1405699"/>
              <a:gd name="connsiteX33920" fmla="*/ 345567 w 2810446"/>
              <a:gd name="connsiteY33920" fmla="*/ 473393 h 1405699"/>
              <a:gd name="connsiteX33921" fmla="*/ 348710 w 2810446"/>
              <a:gd name="connsiteY33921" fmla="*/ 470249 h 1405699"/>
              <a:gd name="connsiteX33922" fmla="*/ 345567 w 2810446"/>
              <a:gd name="connsiteY33922" fmla="*/ 467106 h 1405699"/>
              <a:gd name="connsiteX33923" fmla="*/ 342424 w 2810446"/>
              <a:gd name="connsiteY33923" fmla="*/ 470249 h 1405699"/>
              <a:gd name="connsiteX33924" fmla="*/ 345567 w 2810446"/>
              <a:gd name="connsiteY33924" fmla="*/ 473393 h 1405699"/>
              <a:gd name="connsiteX33925" fmla="*/ 348520 w 2810446"/>
              <a:gd name="connsiteY33925" fmla="*/ 460439 h 1405699"/>
              <a:gd name="connsiteX33926" fmla="*/ 351663 w 2810446"/>
              <a:gd name="connsiteY33926" fmla="*/ 457295 h 1405699"/>
              <a:gd name="connsiteX33927" fmla="*/ 348520 w 2810446"/>
              <a:gd name="connsiteY33927" fmla="*/ 454152 h 1405699"/>
              <a:gd name="connsiteX33928" fmla="*/ 345376 w 2810446"/>
              <a:gd name="connsiteY33928" fmla="*/ 457295 h 1405699"/>
              <a:gd name="connsiteX33929" fmla="*/ 348520 w 2810446"/>
              <a:gd name="connsiteY33929" fmla="*/ 460439 h 1405699"/>
              <a:gd name="connsiteX33930" fmla="*/ 351663 w 2810446"/>
              <a:gd name="connsiteY33930" fmla="*/ 447580 h 1405699"/>
              <a:gd name="connsiteX33931" fmla="*/ 354806 w 2810446"/>
              <a:gd name="connsiteY33931" fmla="*/ 444437 h 1405699"/>
              <a:gd name="connsiteX33932" fmla="*/ 351663 w 2810446"/>
              <a:gd name="connsiteY33932" fmla="*/ 441293 h 1405699"/>
              <a:gd name="connsiteX33933" fmla="*/ 348520 w 2810446"/>
              <a:gd name="connsiteY33933" fmla="*/ 444437 h 1405699"/>
              <a:gd name="connsiteX33934" fmla="*/ 351663 w 2810446"/>
              <a:gd name="connsiteY33934" fmla="*/ 447580 h 1405699"/>
              <a:gd name="connsiteX33935" fmla="*/ 354901 w 2810446"/>
              <a:gd name="connsiteY33935" fmla="*/ 434816 h 1405699"/>
              <a:gd name="connsiteX33936" fmla="*/ 358045 w 2810446"/>
              <a:gd name="connsiteY33936" fmla="*/ 431673 h 1405699"/>
              <a:gd name="connsiteX33937" fmla="*/ 354901 w 2810446"/>
              <a:gd name="connsiteY33937" fmla="*/ 428530 h 1405699"/>
              <a:gd name="connsiteX33938" fmla="*/ 351758 w 2810446"/>
              <a:gd name="connsiteY33938" fmla="*/ 431673 h 1405699"/>
              <a:gd name="connsiteX33939" fmla="*/ 354901 w 2810446"/>
              <a:gd name="connsiteY33939" fmla="*/ 434816 h 1405699"/>
              <a:gd name="connsiteX33940" fmla="*/ 358331 w 2810446"/>
              <a:gd name="connsiteY33940" fmla="*/ 421958 h 1405699"/>
              <a:gd name="connsiteX33941" fmla="*/ 361474 w 2810446"/>
              <a:gd name="connsiteY33941" fmla="*/ 418814 h 1405699"/>
              <a:gd name="connsiteX33942" fmla="*/ 358331 w 2810446"/>
              <a:gd name="connsiteY33942" fmla="*/ 415671 h 1405699"/>
              <a:gd name="connsiteX33943" fmla="*/ 355187 w 2810446"/>
              <a:gd name="connsiteY33943" fmla="*/ 418814 h 1405699"/>
              <a:gd name="connsiteX33944" fmla="*/ 358331 w 2810446"/>
              <a:gd name="connsiteY33944" fmla="*/ 421958 h 1405699"/>
              <a:gd name="connsiteX33945" fmla="*/ 361855 w 2810446"/>
              <a:gd name="connsiteY33945" fmla="*/ 409289 h 1405699"/>
              <a:gd name="connsiteX33946" fmla="*/ 364998 w 2810446"/>
              <a:gd name="connsiteY33946" fmla="*/ 406146 h 1405699"/>
              <a:gd name="connsiteX33947" fmla="*/ 361855 w 2810446"/>
              <a:gd name="connsiteY33947" fmla="*/ 403003 h 1405699"/>
              <a:gd name="connsiteX33948" fmla="*/ 358712 w 2810446"/>
              <a:gd name="connsiteY33948" fmla="*/ 406146 h 1405699"/>
              <a:gd name="connsiteX33949" fmla="*/ 361855 w 2810446"/>
              <a:gd name="connsiteY33949" fmla="*/ 409289 h 1405699"/>
              <a:gd name="connsiteX33950" fmla="*/ 365570 w 2810446"/>
              <a:gd name="connsiteY33950" fmla="*/ 396526 h 1405699"/>
              <a:gd name="connsiteX33951" fmla="*/ 368713 w 2810446"/>
              <a:gd name="connsiteY33951" fmla="*/ 393383 h 1405699"/>
              <a:gd name="connsiteX33952" fmla="*/ 365570 w 2810446"/>
              <a:gd name="connsiteY33952" fmla="*/ 390239 h 1405699"/>
              <a:gd name="connsiteX33953" fmla="*/ 362426 w 2810446"/>
              <a:gd name="connsiteY33953" fmla="*/ 393383 h 1405699"/>
              <a:gd name="connsiteX33954" fmla="*/ 365570 w 2810446"/>
              <a:gd name="connsiteY33954" fmla="*/ 396526 h 1405699"/>
              <a:gd name="connsiteX33955" fmla="*/ 369475 w 2810446"/>
              <a:gd name="connsiteY33955" fmla="*/ 383953 h 1405699"/>
              <a:gd name="connsiteX33956" fmla="*/ 372618 w 2810446"/>
              <a:gd name="connsiteY33956" fmla="*/ 380810 h 1405699"/>
              <a:gd name="connsiteX33957" fmla="*/ 369475 w 2810446"/>
              <a:gd name="connsiteY33957" fmla="*/ 377666 h 1405699"/>
              <a:gd name="connsiteX33958" fmla="*/ 366332 w 2810446"/>
              <a:gd name="connsiteY33958" fmla="*/ 380810 h 1405699"/>
              <a:gd name="connsiteX33959" fmla="*/ 369475 w 2810446"/>
              <a:gd name="connsiteY33959" fmla="*/ 383953 h 1405699"/>
              <a:gd name="connsiteX33960" fmla="*/ 373475 w 2810446"/>
              <a:gd name="connsiteY33960" fmla="*/ 371285 h 1405699"/>
              <a:gd name="connsiteX33961" fmla="*/ 376619 w 2810446"/>
              <a:gd name="connsiteY33961" fmla="*/ 368141 h 1405699"/>
              <a:gd name="connsiteX33962" fmla="*/ 373475 w 2810446"/>
              <a:gd name="connsiteY33962" fmla="*/ 364998 h 1405699"/>
              <a:gd name="connsiteX33963" fmla="*/ 370332 w 2810446"/>
              <a:gd name="connsiteY33963" fmla="*/ 368141 h 1405699"/>
              <a:gd name="connsiteX33964" fmla="*/ 373475 w 2810446"/>
              <a:gd name="connsiteY33964" fmla="*/ 371285 h 1405699"/>
              <a:gd name="connsiteX33965" fmla="*/ 377666 w 2810446"/>
              <a:gd name="connsiteY33965" fmla="*/ 358807 h 1405699"/>
              <a:gd name="connsiteX33966" fmla="*/ 380810 w 2810446"/>
              <a:gd name="connsiteY33966" fmla="*/ 355664 h 1405699"/>
              <a:gd name="connsiteX33967" fmla="*/ 377666 w 2810446"/>
              <a:gd name="connsiteY33967" fmla="*/ 352520 h 1405699"/>
              <a:gd name="connsiteX33968" fmla="*/ 374523 w 2810446"/>
              <a:gd name="connsiteY33968" fmla="*/ 355664 h 1405699"/>
              <a:gd name="connsiteX33969" fmla="*/ 377666 w 2810446"/>
              <a:gd name="connsiteY33969" fmla="*/ 358807 h 1405699"/>
              <a:gd name="connsiteX33970" fmla="*/ 382048 w 2810446"/>
              <a:gd name="connsiteY33970" fmla="*/ 346234 h 1405699"/>
              <a:gd name="connsiteX33971" fmla="*/ 385191 w 2810446"/>
              <a:gd name="connsiteY33971" fmla="*/ 343091 h 1405699"/>
              <a:gd name="connsiteX33972" fmla="*/ 382048 w 2810446"/>
              <a:gd name="connsiteY33972" fmla="*/ 339947 h 1405699"/>
              <a:gd name="connsiteX33973" fmla="*/ 378905 w 2810446"/>
              <a:gd name="connsiteY33973" fmla="*/ 343091 h 1405699"/>
              <a:gd name="connsiteX33974" fmla="*/ 382048 w 2810446"/>
              <a:gd name="connsiteY33974" fmla="*/ 346234 h 1405699"/>
              <a:gd name="connsiteX33975" fmla="*/ 386525 w 2810446"/>
              <a:gd name="connsiteY33975" fmla="*/ 333851 h 1405699"/>
              <a:gd name="connsiteX33976" fmla="*/ 389668 w 2810446"/>
              <a:gd name="connsiteY33976" fmla="*/ 330708 h 1405699"/>
              <a:gd name="connsiteX33977" fmla="*/ 386525 w 2810446"/>
              <a:gd name="connsiteY33977" fmla="*/ 327565 h 1405699"/>
              <a:gd name="connsiteX33978" fmla="*/ 383381 w 2810446"/>
              <a:gd name="connsiteY33978" fmla="*/ 330708 h 1405699"/>
              <a:gd name="connsiteX33979" fmla="*/ 386525 w 2810446"/>
              <a:gd name="connsiteY33979" fmla="*/ 333851 h 1405699"/>
              <a:gd name="connsiteX33980" fmla="*/ 391097 w 2810446"/>
              <a:gd name="connsiteY33980" fmla="*/ 321469 h 1405699"/>
              <a:gd name="connsiteX33981" fmla="*/ 394240 w 2810446"/>
              <a:gd name="connsiteY33981" fmla="*/ 318325 h 1405699"/>
              <a:gd name="connsiteX33982" fmla="*/ 391097 w 2810446"/>
              <a:gd name="connsiteY33982" fmla="*/ 315182 h 1405699"/>
              <a:gd name="connsiteX33983" fmla="*/ 387953 w 2810446"/>
              <a:gd name="connsiteY33983" fmla="*/ 318325 h 1405699"/>
              <a:gd name="connsiteX33984" fmla="*/ 391097 w 2810446"/>
              <a:gd name="connsiteY33984" fmla="*/ 321469 h 1405699"/>
              <a:gd name="connsiteX33985" fmla="*/ 395859 w 2810446"/>
              <a:gd name="connsiteY33985" fmla="*/ 309086 h 1405699"/>
              <a:gd name="connsiteX33986" fmla="*/ 399002 w 2810446"/>
              <a:gd name="connsiteY33986" fmla="*/ 305943 h 1405699"/>
              <a:gd name="connsiteX33987" fmla="*/ 395859 w 2810446"/>
              <a:gd name="connsiteY33987" fmla="*/ 302800 h 1405699"/>
              <a:gd name="connsiteX33988" fmla="*/ 392716 w 2810446"/>
              <a:gd name="connsiteY33988" fmla="*/ 305943 h 1405699"/>
              <a:gd name="connsiteX33989" fmla="*/ 395859 w 2810446"/>
              <a:gd name="connsiteY33989" fmla="*/ 309086 h 1405699"/>
              <a:gd name="connsiteX33990" fmla="*/ 400812 w 2810446"/>
              <a:gd name="connsiteY33990" fmla="*/ 296799 h 1405699"/>
              <a:gd name="connsiteX33991" fmla="*/ 403955 w 2810446"/>
              <a:gd name="connsiteY33991" fmla="*/ 293656 h 1405699"/>
              <a:gd name="connsiteX33992" fmla="*/ 400812 w 2810446"/>
              <a:gd name="connsiteY33992" fmla="*/ 290513 h 1405699"/>
              <a:gd name="connsiteX33993" fmla="*/ 397669 w 2810446"/>
              <a:gd name="connsiteY33993" fmla="*/ 293656 h 1405699"/>
              <a:gd name="connsiteX33994" fmla="*/ 400812 w 2810446"/>
              <a:gd name="connsiteY33994" fmla="*/ 296799 h 1405699"/>
              <a:gd name="connsiteX33995" fmla="*/ 405956 w 2810446"/>
              <a:gd name="connsiteY33995" fmla="*/ 284607 h 1405699"/>
              <a:gd name="connsiteX33996" fmla="*/ 409099 w 2810446"/>
              <a:gd name="connsiteY33996" fmla="*/ 281464 h 1405699"/>
              <a:gd name="connsiteX33997" fmla="*/ 405956 w 2810446"/>
              <a:gd name="connsiteY33997" fmla="*/ 278321 h 1405699"/>
              <a:gd name="connsiteX33998" fmla="*/ 402812 w 2810446"/>
              <a:gd name="connsiteY33998" fmla="*/ 281464 h 1405699"/>
              <a:gd name="connsiteX33999" fmla="*/ 405956 w 2810446"/>
              <a:gd name="connsiteY33999" fmla="*/ 284607 h 1405699"/>
              <a:gd name="connsiteX34000" fmla="*/ 411099 w 2810446"/>
              <a:gd name="connsiteY34000" fmla="*/ 272415 h 1405699"/>
              <a:gd name="connsiteX34001" fmla="*/ 414242 w 2810446"/>
              <a:gd name="connsiteY34001" fmla="*/ 269272 h 1405699"/>
              <a:gd name="connsiteX34002" fmla="*/ 411099 w 2810446"/>
              <a:gd name="connsiteY34002" fmla="*/ 266129 h 1405699"/>
              <a:gd name="connsiteX34003" fmla="*/ 407956 w 2810446"/>
              <a:gd name="connsiteY34003" fmla="*/ 269272 h 1405699"/>
              <a:gd name="connsiteX34004" fmla="*/ 411099 w 2810446"/>
              <a:gd name="connsiteY34004" fmla="*/ 272415 h 1405699"/>
              <a:gd name="connsiteX34005" fmla="*/ 416528 w 2810446"/>
              <a:gd name="connsiteY34005" fmla="*/ 260414 h 1405699"/>
              <a:gd name="connsiteX34006" fmla="*/ 419672 w 2810446"/>
              <a:gd name="connsiteY34006" fmla="*/ 257270 h 1405699"/>
              <a:gd name="connsiteX34007" fmla="*/ 416528 w 2810446"/>
              <a:gd name="connsiteY34007" fmla="*/ 254127 h 1405699"/>
              <a:gd name="connsiteX34008" fmla="*/ 413385 w 2810446"/>
              <a:gd name="connsiteY34008" fmla="*/ 257270 h 1405699"/>
              <a:gd name="connsiteX34009" fmla="*/ 416528 w 2810446"/>
              <a:gd name="connsiteY34009" fmla="*/ 260414 h 1405699"/>
              <a:gd name="connsiteX34010" fmla="*/ 422053 w 2810446"/>
              <a:gd name="connsiteY34010" fmla="*/ 248317 h 1405699"/>
              <a:gd name="connsiteX34011" fmla="*/ 425196 w 2810446"/>
              <a:gd name="connsiteY34011" fmla="*/ 245174 h 1405699"/>
              <a:gd name="connsiteX34012" fmla="*/ 422053 w 2810446"/>
              <a:gd name="connsiteY34012" fmla="*/ 242030 h 1405699"/>
              <a:gd name="connsiteX34013" fmla="*/ 418910 w 2810446"/>
              <a:gd name="connsiteY34013" fmla="*/ 245174 h 1405699"/>
              <a:gd name="connsiteX34014" fmla="*/ 422053 w 2810446"/>
              <a:gd name="connsiteY34014" fmla="*/ 248317 h 1405699"/>
              <a:gd name="connsiteX34015" fmla="*/ 427673 w 2810446"/>
              <a:gd name="connsiteY34015" fmla="*/ 236411 h 1405699"/>
              <a:gd name="connsiteX34016" fmla="*/ 430816 w 2810446"/>
              <a:gd name="connsiteY34016" fmla="*/ 233267 h 1405699"/>
              <a:gd name="connsiteX34017" fmla="*/ 427673 w 2810446"/>
              <a:gd name="connsiteY34017" fmla="*/ 230124 h 1405699"/>
              <a:gd name="connsiteX34018" fmla="*/ 424529 w 2810446"/>
              <a:gd name="connsiteY34018" fmla="*/ 233267 h 1405699"/>
              <a:gd name="connsiteX34019" fmla="*/ 427673 w 2810446"/>
              <a:gd name="connsiteY34019" fmla="*/ 236411 h 1405699"/>
              <a:gd name="connsiteX34020" fmla="*/ 433483 w 2810446"/>
              <a:gd name="connsiteY34020" fmla="*/ 224504 h 1405699"/>
              <a:gd name="connsiteX34021" fmla="*/ 436626 w 2810446"/>
              <a:gd name="connsiteY34021" fmla="*/ 221361 h 1405699"/>
              <a:gd name="connsiteX34022" fmla="*/ 433483 w 2810446"/>
              <a:gd name="connsiteY34022" fmla="*/ 218218 h 1405699"/>
              <a:gd name="connsiteX34023" fmla="*/ 430340 w 2810446"/>
              <a:gd name="connsiteY34023" fmla="*/ 221361 h 1405699"/>
              <a:gd name="connsiteX34024" fmla="*/ 433483 w 2810446"/>
              <a:gd name="connsiteY34024" fmla="*/ 224504 h 1405699"/>
              <a:gd name="connsiteX34025" fmla="*/ 439484 w 2810446"/>
              <a:gd name="connsiteY34025" fmla="*/ 212693 h 1405699"/>
              <a:gd name="connsiteX34026" fmla="*/ 442627 w 2810446"/>
              <a:gd name="connsiteY34026" fmla="*/ 209550 h 1405699"/>
              <a:gd name="connsiteX34027" fmla="*/ 439484 w 2810446"/>
              <a:gd name="connsiteY34027" fmla="*/ 206407 h 1405699"/>
              <a:gd name="connsiteX34028" fmla="*/ 436340 w 2810446"/>
              <a:gd name="connsiteY34028" fmla="*/ 209550 h 1405699"/>
              <a:gd name="connsiteX34029" fmla="*/ 439484 w 2810446"/>
              <a:gd name="connsiteY34029" fmla="*/ 212693 h 1405699"/>
              <a:gd name="connsiteX34030" fmla="*/ 445580 w 2810446"/>
              <a:gd name="connsiteY34030" fmla="*/ 200978 h 1405699"/>
              <a:gd name="connsiteX34031" fmla="*/ 448723 w 2810446"/>
              <a:gd name="connsiteY34031" fmla="*/ 197834 h 1405699"/>
              <a:gd name="connsiteX34032" fmla="*/ 445580 w 2810446"/>
              <a:gd name="connsiteY34032" fmla="*/ 194691 h 1405699"/>
              <a:gd name="connsiteX34033" fmla="*/ 442436 w 2810446"/>
              <a:gd name="connsiteY34033" fmla="*/ 197834 h 1405699"/>
              <a:gd name="connsiteX34034" fmla="*/ 445580 w 2810446"/>
              <a:gd name="connsiteY34034" fmla="*/ 200978 h 1405699"/>
              <a:gd name="connsiteX34035" fmla="*/ 458153 w 2810446"/>
              <a:gd name="connsiteY34035" fmla="*/ 177737 h 1405699"/>
              <a:gd name="connsiteX34036" fmla="*/ 461296 w 2810446"/>
              <a:gd name="connsiteY34036" fmla="*/ 174593 h 1405699"/>
              <a:gd name="connsiteX34037" fmla="*/ 458153 w 2810446"/>
              <a:gd name="connsiteY34037" fmla="*/ 171450 h 1405699"/>
              <a:gd name="connsiteX34038" fmla="*/ 455009 w 2810446"/>
              <a:gd name="connsiteY34038" fmla="*/ 174593 h 1405699"/>
              <a:gd name="connsiteX34039" fmla="*/ 458153 w 2810446"/>
              <a:gd name="connsiteY34039" fmla="*/ 177737 h 1405699"/>
              <a:gd name="connsiteX34040" fmla="*/ 464725 w 2810446"/>
              <a:gd name="connsiteY34040" fmla="*/ 166211 h 1405699"/>
              <a:gd name="connsiteX34041" fmla="*/ 467868 w 2810446"/>
              <a:gd name="connsiteY34041" fmla="*/ 163068 h 1405699"/>
              <a:gd name="connsiteX34042" fmla="*/ 464725 w 2810446"/>
              <a:gd name="connsiteY34042" fmla="*/ 159925 h 1405699"/>
              <a:gd name="connsiteX34043" fmla="*/ 461582 w 2810446"/>
              <a:gd name="connsiteY34043" fmla="*/ 163068 h 1405699"/>
              <a:gd name="connsiteX34044" fmla="*/ 464725 w 2810446"/>
              <a:gd name="connsiteY34044" fmla="*/ 166211 h 1405699"/>
              <a:gd name="connsiteX34045" fmla="*/ 471392 w 2810446"/>
              <a:gd name="connsiteY34045" fmla="*/ 154781 h 1405699"/>
              <a:gd name="connsiteX34046" fmla="*/ 474536 w 2810446"/>
              <a:gd name="connsiteY34046" fmla="*/ 151638 h 1405699"/>
              <a:gd name="connsiteX34047" fmla="*/ 471392 w 2810446"/>
              <a:gd name="connsiteY34047" fmla="*/ 148495 h 1405699"/>
              <a:gd name="connsiteX34048" fmla="*/ 468249 w 2810446"/>
              <a:gd name="connsiteY34048" fmla="*/ 151638 h 1405699"/>
              <a:gd name="connsiteX34049" fmla="*/ 471392 w 2810446"/>
              <a:gd name="connsiteY34049" fmla="*/ 154781 h 1405699"/>
              <a:gd name="connsiteX34050" fmla="*/ 478155 w 2810446"/>
              <a:gd name="connsiteY34050" fmla="*/ 143447 h 1405699"/>
              <a:gd name="connsiteX34051" fmla="*/ 481298 w 2810446"/>
              <a:gd name="connsiteY34051" fmla="*/ 140303 h 1405699"/>
              <a:gd name="connsiteX34052" fmla="*/ 478155 w 2810446"/>
              <a:gd name="connsiteY34052" fmla="*/ 137160 h 1405699"/>
              <a:gd name="connsiteX34053" fmla="*/ 475012 w 2810446"/>
              <a:gd name="connsiteY34053" fmla="*/ 140303 h 1405699"/>
              <a:gd name="connsiteX34054" fmla="*/ 478155 w 2810446"/>
              <a:gd name="connsiteY34054" fmla="*/ 143447 h 1405699"/>
              <a:gd name="connsiteX34055" fmla="*/ 485108 w 2810446"/>
              <a:gd name="connsiteY34055" fmla="*/ 132207 h 1405699"/>
              <a:gd name="connsiteX34056" fmla="*/ 488251 w 2810446"/>
              <a:gd name="connsiteY34056" fmla="*/ 129064 h 1405699"/>
              <a:gd name="connsiteX34057" fmla="*/ 485108 w 2810446"/>
              <a:gd name="connsiteY34057" fmla="*/ 125921 h 1405699"/>
              <a:gd name="connsiteX34058" fmla="*/ 481965 w 2810446"/>
              <a:gd name="connsiteY34058" fmla="*/ 129064 h 1405699"/>
              <a:gd name="connsiteX34059" fmla="*/ 485108 w 2810446"/>
              <a:gd name="connsiteY34059" fmla="*/ 132207 h 1405699"/>
              <a:gd name="connsiteX34060" fmla="*/ 506730 w 2810446"/>
              <a:gd name="connsiteY34060" fmla="*/ 98870 h 1405699"/>
              <a:gd name="connsiteX34061" fmla="*/ 509873 w 2810446"/>
              <a:gd name="connsiteY34061" fmla="*/ 95726 h 1405699"/>
              <a:gd name="connsiteX34062" fmla="*/ 506730 w 2810446"/>
              <a:gd name="connsiteY34062" fmla="*/ 92583 h 1405699"/>
              <a:gd name="connsiteX34063" fmla="*/ 503587 w 2810446"/>
              <a:gd name="connsiteY34063" fmla="*/ 95726 h 1405699"/>
              <a:gd name="connsiteX34064" fmla="*/ 506730 w 2810446"/>
              <a:gd name="connsiteY34064" fmla="*/ 98870 h 1405699"/>
              <a:gd name="connsiteX34065" fmla="*/ 2381060 w 2810446"/>
              <a:gd name="connsiteY34065" fmla="*/ 212693 h 1405699"/>
              <a:gd name="connsiteX34066" fmla="*/ 2384203 w 2810446"/>
              <a:gd name="connsiteY34066" fmla="*/ 209550 h 1405699"/>
              <a:gd name="connsiteX34067" fmla="*/ 2381060 w 2810446"/>
              <a:gd name="connsiteY34067" fmla="*/ 206407 h 1405699"/>
              <a:gd name="connsiteX34068" fmla="*/ 2377916 w 2810446"/>
              <a:gd name="connsiteY34068" fmla="*/ 209550 h 1405699"/>
              <a:gd name="connsiteX34069" fmla="*/ 2381060 w 2810446"/>
              <a:gd name="connsiteY34069" fmla="*/ 212693 h 1405699"/>
              <a:gd name="connsiteX34070" fmla="*/ 2387060 w 2810446"/>
              <a:gd name="connsiteY34070" fmla="*/ 224504 h 1405699"/>
              <a:gd name="connsiteX34071" fmla="*/ 2390204 w 2810446"/>
              <a:gd name="connsiteY34071" fmla="*/ 221361 h 1405699"/>
              <a:gd name="connsiteX34072" fmla="*/ 2387060 w 2810446"/>
              <a:gd name="connsiteY34072" fmla="*/ 218218 h 1405699"/>
              <a:gd name="connsiteX34073" fmla="*/ 2383917 w 2810446"/>
              <a:gd name="connsiteY34073" fmla="*/ 221361 h 1405699"/>
              <a:gd name="connsiteX34074" fmla="*/ 2387060 w 2810446"/>
              <a:gd name="connsiteY34074" fmla="*/ 224504 h 1405699"/>
              <a:gd name="connsiteX34075" fmla="*/ 2392871 w 2810446"/>
              <a:gd name="connsiteY34075" fmla="*/ 236411 h 1405699"/>
              <a:gd name="connsiteX34076" fmla="*/ 2396014 w 2810446"/>
              <a:gd name="connsiteY34076" fmla="*/ 233267 h 1405699"/>
              <a:gd name="connsiteX34077" fmla="*/ 2392871 w 2810446"/>
              <a:gd name="connsiteY34077" fmla="*/ 230124 h 1405699"/>
              <a:gd name="connsiteX34078" fmla="*/ 2389727 w 2810446"/>
              <a:gd name="connsiteY34078" fmla="*/ 233267 h 1405699"/>
              <a:gd name="connsiteX34079" fmla="*/ 2392871 w 2810446"/>
              <a:gd name="connsiteY34079" fmla="*/ 236411 h 1405699"/>
              <a:gd name="connsiteX34080" fmla="*/ 2398490 w 2810446"/>
              <a:gd name="connsiteY34080" fmla="*/ 248317 h 1405699"/>
              <a:gd name="connsiteX34081" fmla="*/ 2401634 w 2810446"/>
              <a:gd name="connsiteY34081" fmla="*/ 245174 h 1405699"/>
              <a:gd name="connsiteX34082" fmla="*/ 2398490 w 2810446"/>
              <a:gd name="connsiteY34082" fmla="*/ 242030 h 1405699"/>
              <a:gd name="connsiteX34083" fmla="*/ 2395347 w 2810446"/>
              <a:gd name="connsiteY34083" fmla="*/ 245174 h 1405699"/>
              <a:gd name="connsiteX34084" fmla="*/ 2398490 w 2810446"/>
              <a:gd name="connsiteY34084" fmla="*/ 248317 h 1405699"/>
              <a:gd name="connsiteX34085" fmla="*/ 2404015 w 2810446"/>
              <a:gd name="connsiteY34085" fmla="*/ 260414 h 1405699"/>
              <a:gd name="connsiteX34086" fmla="*/ 2407158 w 2810446"/>
              <a:gd name="connsiteY34086" fmla="*/ 257270 h 1405699"/>
              <a:gd name="connsiteX34087" fmla="*/ 2404015 w 2810446"/>
              <a:gd name="connsiteY34087" fmla="*/ 254127 h 1405699"/>
              <a:gd name="connsiteX34088" fmla="*/ 2400872 w 2810446"/>
              <a:gd name="connsiteY34088" fmla="*/ 257270 h 1405699"/>
              <a:gd name="connsiteX34089" fmla="*/ 2404015 w 2810446"/>
              <a:gd name="connsiteY34089" fmla="*/ 260414 h 1405699"/>
              <a:gd name="connsiteX34090" fmla="*/ 2409444 w 2810446"/>
              <a:gd name="connsiteY34090" fmla="*/ 272415 h 1405699"/>
              <a:gd name="connsiteX34091" fmla="*/ 2412587 w 2810446"/>
              <a:gd name="connsiteY34091" fmla="*/ 269272 h 1405699"/>
              <a:gd name="connsiteX34092" fmla="*/ 2409444 w 2810446"/>
              <a:gd name="connsiteY34092" fmla="*/ 266129 h 1405699"/>
              <a:gd name="connsiteX34093" fmla="*/ 2406301 w 2810446"/>
              <a:gd name="connsiteY34093" fmla="*/ 269272 h 1405699"/>
              <a:gd name="connsiteX34094" fmla="*/ 2409444 w 2810446"/>
              <a:gd name="connsiteY34094" fmla="*/ 272415 h 1405699"/>
              <a:gd name="connsiteX34095" fmla="*/ 2414683 w 2810446"/>
              <a:gd name="connsiteY34095" fmla="*/ 284607 h 1405699"/>
              <a:gd name="connsiteX34096" fmla="*/ 2417826 w 2810446"/>
              <a:gd name="connsiteY34096" fmla="*/ 281464 h 1405699"/>
              <a:gd name="connsiteX34097" fmla="*/ 2414683 w 2810446"/>
              <a:gd name="connsiteY34097" fmla="*/ 278321 h 1405699"/>
              <a:gd name="connsiteX34098" fmla="*/ 2411540 w 2810446"/>
              <a:gd name="connsiteY34098" fmla="*/ 281464 h 1405699"/>
              <a:gd name="connsiteX34099" fmla="*/ 2414683 w 2810446"/>
              <a:gd name="connsiteY34099" fmla="*/ 284607 h 1405699"/>
              <a:gd name="connsiteX34100" fmla="*/ 2419731 w 2810446"/>
              <a:gd name="connsiteY34100" fmla="*/ 296799 h 1405699"/>
              <a:gd name="connsiteX34101" fmla="*/ 2422874 w 2810446"/>
              <a:gd name="connsiteY34101" fmla="*/ 293656 h 1405699"/>
              <a:gd name="connsiteX34102" fmla="*/ 2419731 w 2810446"/>
              <a:gd name="connsiteY34102" fmla="*/ 290513 h 1405699"/>
              <a:gd name="connsiteX34103" fmla="*/ 2416588 w 2810446"/>
              <a:gd name="connsiteY34103" fmla="*/ 293656 h 1405699"/>
              <a:gd name="connsiteX34104" fmla="*/ 2419731 w 2810446"/>
              <a:gd name="connsiteY34104" fmla="*/ 296799 h 1405699"/>
              <a:gd name="connsiteX34105" fmla="*/ 2424684 w 2810446"/>
              <a:gd name="connsiteY34105" fmla="*/ 309086 h 1405699"/>
              <a:gd name="connsiteX34106" fmla="*/ 2427827 w 2810446"/>
              <a:gd name="connsiteY34106" fmla="*/ 305943 h 1405699"/>
              <a:gd name="connsiteX34107" fmla="*/ 2424684 w 2810446"/>
              <a:gd name="connsiteY34107" fmla="*/ 302800 h 1405699"/>
              <a:gd name="connsiteX34108" fmla="*/ 2421541 w 2810446"/>
              <a:gd name="connsiteY34108" fmla="*/ 305943 h 1405699"/>
              <a:gd name="connsiteX34109" fmla="*/ 2424684 w 2810446"/>
              <a:gd name="connsiteY34109" fmla="*/ 309086 h 1405699"/>
              <a:gd name="connsiteX34110" fmla="*/ 2429447 w 2810446"/>
              <a:gd name="connsiteY34110" fmla="*/ 321469 h 1405699"/>
              <a:gd name="connsiteX34111" fmla="*/ 2432590 w 2810446"/>
              <a:gd name="connsiteY34111" fmla="*/ 318325 h 1405699"/>
              <a:gd name="connsiteX34112" fmla="*/ 2429447 w 2810446"/>
              <a:gd name="connsiteY34112" fmla="*/ 315182 h 1405699"/>
              <a:gd name="connsiteX34113" fmla="*/ 2426303 w 2810446"/>
              <a:gd name="connsiteY34113" fmla="*/ 318325 h 1405699"/>
              <a:gd name="connsiteX34114" fmla="*/ 2429447 w 2810446"/>
              <a:gd name="connsiteY34114" fmla="*/ 321469 h 1405699"/>
              <a:gd name="connsiteX34115" fmla="*/ 2434114 w 2810446"/>
              <a:gd name="connsiteY34115" fmla="*/ 333851 h 1405699"/>
              <a:gd name="connsiteX34116" fmla="*/ 2437257 w 2810446"/>
              <a:gd name="connsiteY34116" fmla="*/ 330708 h 1405699"/>
              <a:gd name="connsiteX34117" fmla="*/ 2434114 w 2810446"/>
              <a:gd name="connsiteY34117" fmla="*/ 327565 h 1405699"/>
              <a:gd name="connsiteX34118" fmla="*/ 2430971 w 2810446"/>
              <a:gd name="connsiteY34118" fmla="*/ 330708 h 1405699"/>
              <a:gd name="connsiteX34119" fmla="*/ 2434114 w 2810446"/>
              <a:gd name="connsiteY34119" fmla="*/ 333851 h 1405699"/>
              <a:gd name="connsiteX34120" fmla="*/ 2438591 w 2810446"/>
              <a:gd name="connsiteY34120" fmla="*/ 346234 h 1405699"/>
              <a:gd name="connsiteX34121" fmla="*/ 2441734 w 2810446"/>
              <a:gd name="connsiteY34121" fmla="*/ 343091 h 1405699"/>
              <a:gd name="connsiteX34122" fmla="*/ 2438591 w 2810446"/>
              <a:gd name="connsiteY34122" fmla="*/ 339947 h 1405699"/>
              <a:gd name="connsiteX34123" fmla="*/ 2435447 w 2810446"/>
              <a:gd name="connsiteY34123" fmla="*/ 343091 h 1405699"/>
              <a:gd name="connsiteX34124" fmla="*/ 2438591 w 2810446"/>
              <a:gd name="connsiteY34124" fmla="*/ 346234 h 1405699"/>
              <a:gd name="connsiteX34125" fmla="*/ 2442877 w 2810446"/>
              <a:gd name="connsiteY34125" fmla="*/ 358807 h 1405699"/>
              <a:gd name="connsiteX34126" fmla="*/ 2446020 w 2810446"/>
              <a:gd name="connsiteY34126" fmla="*/ 355664 h 1405699"/>
              <a:gd name="connsiteX34127" fmla="*/ 2442877 w 2810446"/>
              <a:gd name="connsiteY34127" fmla="*/ 352520 h 1405699"/>
              <a:gd name="connsiteX34128" fmla="*/ 2439734 w 2810446"/>
              <a:gd name="connsiteY34128" fmla="*/ 355664 h 1405699"/>
              <a:gd name="connsiteX34129" fmla="*/ 2442877 w 2810446"/>
              <a:gd name="connsiteY34129" fmla="*/ 358807 h 1405699"/>
              <a:gd name="connsiteX34130" fmla="*/ 2447068 w 2810446"/>
              <a:gd name="connsiteY34130" fmla="*/ 371285 h 1405699"/>
              <a:gd name="connsiteX34131" fmla="*/ 2450211 w 2810446"/>
              <a:gd name="connsiteY34131" fmla="*/ 368141 h 1405699"/>
              <a:gd name="connsiteX34132" fmla="*/ 2447068 w 2810446"/>
              <a:gd name="connsiteY34132" fmla="*/ 364998 h 1405699"/>
              <a:gd name="connsiteX34133" fmla="*/ 2443924 w 2810446"/>
              <a:gd name="connsiteY34133" fmla="*/ 368141 h 1405699"/>
              <a:gd name="connsiteX34134" fmla="*/ 2447068 w 2810446"/>
              <a:gd name="connsiteY34134" fmla="*/ 371285 h 1405699"/>
              <a:gd name="connsiteX34135" fmla="*/ 2451068 w 2810446"/>
              <a:gd name="connsiteY34135" fmla="*/ 383953 h 1405699"/>
              <a:gd name="connsiteX34136" fmla="*/ 2454212 w 2810446"/>
              <a:gd name="connsiteY34136" fmla="*/ 380810 h 1405699"/>
              <a:gd name="connsiteX34137" fmla="*/ 2451068 w 2810446"/>
              <a:gd name="connsiteY34137" fmla="*/ 377666 h 1405699"/>
              <a:gd name="connsiteX34138" fmla="*/ 2447925 w 2810446"/>
              <a:gd name="connsiteY34138" fmla="*/ 380810 h 1405699"/>
              <a:gd name="connsiteX34139" fmla="*/ 2451068 w 2810446"/>
              <a:gd name="connsiteY34139" fmla="*/ 383953 h 1405699"/>
              <a:gd name="connsiteX34140" fmla="*/ 2490026 w 2810446"/>
              <a:gd name="connsiteY34140" fmla="*/ 945833 h 1405699"/>
              <a:gd name="connsiteX34141" fmla="*/ 2493169 w 2810446"/>
              <a:gd name="connsiteY34141" fmla="*/ 942689 h 1405699"/>
              <a:gd name="connsiteX34142" fmla="*/ 2490026 w 2810446"/>
              <a:gd name="connsiteY34142" fmla="*/ 939546 h 1405699"/>
              <a:gd name="connsiteX34143" fmla="*/ 2486882 w 2810446"/>
              <a:gd name="connsiteY34143" fmla="*/ 942689 h 1405699"/>
              <a:gd name="connsiteX34144" fmla="*/ 2490026 w 2810446"/>
              <a:gd name="connsiteY34144" fmla="*/ 945833 h 1405699"/>
              <a:gd name="connsiteX34145" fmla="*/ 2487168 w 2810446"/>
              <a:gd name="connsiteY34145" fmla="*/ 958787 h 1405699"/>
              <a:gd name="connsiteX34146" fmla="*/ 2490311 w 2810446"/>
              <a:gd name="connsiteY34146" fmla="*/ 955643 h 1405699"/>
              <a:gd name="connsiteX34147" fmla="*/ 2487168 w 2810446"/>
              <a:gd name="connsiteY34147" fmla="*/ 952500 h 1405699"/>
              <a:gd name="connsiteX34148" fmla="*/ 2484025 w 2810446"/>
              <a:gd name="connsiteY34148" fmla="*/ 955643 h 1405699"/>
              <a:gd name="connsiteX34149" fmla="*/ 2487168 w 2810446"/>
              <a:gd name="connsiteY34149" fmla="*/ 958787 h 1405699"/>
              <a:gd name="connsiteX34150" fmla="*/ 2480882 w 2810446"/>
              <a:gd name="connsiteY34150" fmla="*/ 984504 h 1405699"/>
              <a:gd name="connsiteX34151" fmla="*/ 2484025 w 2810446"/>
              <a:gd name="connsiteY34151" fmla="*/ 981361 h 1405699"/>
              <a:gd name="connsiteX34152" fmla="*/ 2480882 w 2810446"/>
              <a:gd name="connsiteY34152" fmla="*/ 978218 h 1405699"/>
              <a:gd name="connsiteX34153" fmla="*/ 2477738 w 2810446"/>
              <a:gd name="connsiteY34153" fmla="*/ 981361 h 1405699"/>
              <a:gd name="connsiteX34154" fmla="*/ 2480882 w 2810446"/>
              <a:gd name="connsiteY34154" fmla="*/ 984504 h 1405699"/>
              <a:gd name="connsiteX34155" fmla="*/ 2477548 w 2810446"/>
              <a:gd name="connsiteY34155" fmla="*/ 997268 h 1405699"/>
              <a:gd name="connsiteX34156" fmla="*/ 2480691 w 2810446"/>
              <a:gd name="connsiteY34156" fmla="*/ 994124 h 1405699"/>
              <a:gd name="connsiteX34157" fmla="*/ 2477548 w 2810446"/>
              <a:gd name="connsiteY34157" fmla="*/ 990981 h 1405699"/>
              <a:gd name="connsiteX34158" fmla="*/ 2474405 w 2810446"/>
              <a:gd name="connsiteY34158" fmla="*/ 994124 h 1405699"/>
              <a:gd name="connsiteX34159" fmla="*/ 2477548 w 2810446"/>
              <a:gd name="connsiteY34159" fmla="*/ 997268 h 1405699"/>
              <a:gd name="connsiteX34160" fmla="*/ 2458403 w 2810446"/>
              <a:gd name="connsiteY34160" fmla="*/ 1060609 h 1405699"/>
              <a:gd name="connsiteX34161" fmla="*/ 2461546 w 2810446"/>
              <a:gd name="connsiteY34161" fmla="*/ 1057466 h 1405699"/>
              <a:gd name="connsiteX34162" fmla="*/ 2458403 w 2810446"/>
              <a:gd name="connsiteY34162" fmla="*/ 1054322 h 1405699"/>
              <a:gd name="connsiteX34163" fmla="*/ 2455259 w 2810446"/>
              <a:gd name="connsiteY34163" fmla="*/ 1057466 h 1405699"/>
              <a:gd name="connsiteX34164" fmla="*/ 2458403 w 2810446"/>
              <a:gd name="connsiteY34164" fmla="*/ 1060609 h 1405699"/>
              <a:gd name="connsiteX34165" fmla="*/ 2454116 w 2810446"/>
              <a:gd name="connsiteY34165" fmla="*/ 1073087 h 1405699"/>
              <a:gd name="connsiteX34166" fmla="*/ 2457260 w 2810446"/>
              <a:gd name="connsiteY34166" fmla="*/ 1069943 h 1405699"/>
              <a:gd name="connsiteX34167" fmla="*/ 2454116 w 2810446"/>
              <a:gd name="connsiteY34167" fmla="*/ 1066800 h 1405699"/>
              <a:gd name="connsiteX34168" fmla="*/ 2450973 w 2810446"/>
              <a:gd name="connsiteY34168" fmla="*/ 1069943 h 1405699"/>
              <a:gd name="connsiteX34169" fmla="*/ 2454116 w 2810446"/>
              <a:gd name="connsiteY34169" fmla="*/ 1073087 h 1405699"/>
              <a:gd name="connsiteX34170" fmla="*/ 2449735 w 2810446"/>
              <a:gd name="connsiteY34170" fmla="*/ 1085564 h 1405699"/>
              <a:gd name="connsiteX34171" fmla="*/ 2452878 w 2810446"/>
              <a:gd name="connsiteY34171" fmla="*/ 1082421 h 1405699"/>
              <a:gd name="connsiteX34172" fmla="*/ 2449735 w 2810446"/>
              <a:gd name="connsiteY34172" fmla="*/ 1079278 h 1405699"/>
              <a:gd name="connsiteX34173" fmla="*/ 2446591 w 2810446"/>
              <a:gd name="connsiteY34173" fmla="*/ 1082421 h 1405699"/>
              <a:gd name="connsiteX34174" fmla="*/ 2449735 w 2810446"/>
              <a:gd name="connsiteY34174" fmla="*/ 1085564 h 1405699"/>
              <a:gd name="connsiteX34175" fmla="*/ 2445163 w 2810446"/>
              <a:gd name="connsiteY34175" fmla="*/ 1097947 h 1405699"/>
              <a:gd name="connsiteX34176" fmla="*/ 2448306 w 2810446"/>
              <a:gd name="connsiteY34176" fmla="*/ 1094804 h 1405699"/>
              <a:gd name="connsiteX34177" fmla="*/ 2445163 w 2810446"/>
              <a:gd name="connsiteY34177" fmla="*/ 1091660 h 1405699"/>
              <a:gd name="connsiteX34178" fmla="*/ 2442020 w 2810446"/>
              <a:gd name="connsiteY34178" fmla="*/ 1094804 h 1405699"/>
              <a:gd name="connsiteX34179" fmla="*/ 2445163 w 2810446"/>
              <a:gd name="connsiteY34179" fmla="*/ 1097947 h 1405699"/>
              <a:gd name="connsiteX34180" fmla="*/ 2440400 w 2810446"/>
              <a:gd name="connsiteY34180" fmla="*/ 1110329 h 1405699"/>
              <a:gd name="connsiteX34181" fmla="*/ 2443544 w 2810446"/>
              <a:gd name="connsiteY34181" fmla="*/ 1107186 h 1405699"/>
              <a:gd name="connsiteX34182" fmla="*/ 2440400 w 2810446"/>
              <a:gd name="connsiteY34182" fmla="*/ 1104043 h 1405699"/>
              <a:gd name="connsiteX34183" fmla="*/ 2437257 w 2810446"/>
              <a:gd name="connsiteY34183" fmla="*/ 1107186 h 1405699"/>
              <a:gd name="connsiteX34184" fmla="*/ 2440400 w 2810446"/>
              <a:gd name="connsiteY34184" fmla="*/ 1110329 h 1405699"/>
              <a:gd name="connsiteX34185" fmla="*/ 2435543 w 2810446"/>
              <a:gd name="connsiteY34185" fmla="*/ 1122617 h 1405699"/>
              <a:gd name="connsiteX34186" fmla="*/ 2438686 w 2810446"/>
              <a:gd name="connsiteY34186" fmla="*/ 1119473 h 1405699"/>
              <a:gd name="connsiteX34187" fmla="*/ 2435543 w 2810446"/>
              <a:gd name="connsiteY34187" fmla="*/ 1116330 h 1405699"/>
              <a:gd name="connsiteX34188" fmla="*/ 2432399 w 2810446"/>
              <a:gd name="connsiteY34188" fmla="*/ 1119473 h 1405699"/>
              <a:gd name="connsiteX34189" fmla="*/ 2435543 w 2810446"/>
              <a:gd name="connsiteY34189" fmla="*/ 1122617 h 1405699"/>
              <a:gd name="connsiteX34190" fmla="*/ 2430494 w 2810446"/>
              <a:gd name="connsiteY34190" fmla="*/ 1134904 h 1405699"/>
              <a:gd name="connsiteX34191" fmla="*/ 2433638 w 2810446"/>
              <a:gd name="connsiteY34191" fmla="*/ 1131761 h 1405699"/>
              <a:gd name="connsiteX34192" fmla="*/ 2430494 w 2810446"/>
              <a:gd name="connsiteY34192" fmla="*/ 1128617 h 1405699"/>
              <a:gd name="connsiteX34193" fmla="*/ 2427351 w 2810446"/>
              <a:gd name="connsiteY34193" fmla="*/ 1131761 h 1405699"/>
              <a:gd name="connsiteX34194" fmla="*/ 2430494 w 2810446"/>
              <a:gd name="connsiteY34194" fmla="*/ 1134904 h 1405699"/>
              <a:gd name="connsiteX34195" fmla="*/ 2425351 w 2810446"/>
              <a:gd name="connsiteY34195" fmla="*/ 1147001 h 1405699"/>
              <a:gd name="connsiteX34196" fmla="*/ 2428494 w 2810446"/>
              <a:gd name="connsiteY34196" fmla="*/ 1143857 h 1405699"/>
              <a:gd name="connsiteX34197" fmla="*/ 2425351 w 2810446"/>
              <a:gd name="connsiteY34197" fmla="*/ 1140714 h 1405699"/>
              <a:gd name="connsiteX34198" fmla="*/ 2422208 w 2810446"/>
              <a:gd name="connsiteY34198" fmla="*/ 1143857 h 1405699"/>
              <a:gd name="connsiteX34199" fmla="*/ 2425351 w 2810446"/>
              <a:gd name="connsiteY34199" fmla="*/ 1147001 h 1405699"/>
              <a:gd name="connsiteX34200" fmla="*/ 2420017 w 2810446"/>
              <a:gd name="connsiteY34200" fmla="*/ 1159193 h 1405699"/>
              <a:gd name="connsiteX34201" fmla="*/ 2423160 w 2810446"/>
              <a:gd name="connsiteY34201" fmla="*/ 1156049 h 1405699"/>
              <a:gd name="connsiteX34202" fmla="*/ 2420017 w 2810446"/>
              <a:gd name="connsiteY34202" fmla="*/ 1152906 h 1405699"/>
              <a:gd name="connsiteX34203" fmla="*/ 2416874 w 2810446"/>
              <a:gd name="connsiteY34203" fmla="*/ 1156049 h 1405699"/>
              <a:gd name="connsiteX34204" fmla="*/ 2420017 w 2810446"/>
              <a:gd name="connsiteY34204" fmla="*/ 1159193 h 1405699"/>
              <a:gd name="connsiteX34205" fmla="*/ 2414588 w 2810446"/>
              <a:gd name="connsiteY34205" fmla="*/ 1171194 h 1405699"/>
              <a:gd name="connsiteX34206" fmla="*/ 2417731 w 2810446"/>
              <a:gd name="connsiteY34206" fmla="*/ 1168051 h 1405699"/>
              <a:gd name="connsiteX34207" fmla="*/ 2414588 w 2810446"/>
              <a:gd name="connsiteY34207" fmla="*/ 1164908 h 1405699"/>
              <a:gd name="connsiteX34208" fmla="*/ 2411444 w 2810446"/>
              <a:gd name="connsiteY34208" fmla="*/ 1168051 h 1405699"/>
              <a:gd name="connsiteX34209" fmla="*/ 2414588 w 2810446"/>
              <a:gd name="connsiteY34209" fmla="*/ 1171194 h 1405699"/>
              <a:gd name="connsiteX34210" fmla="*/ 2408968 w 2810446"/>
              <a:gd name="connsiteY34210" fmla="*/ 1183196 h 1405699"/>
              <a:gd name="connsiteX34211" fmla="*/ 2412111 w 2810446"/>
              <a:gd name="connsiteY34211" fmla="*/ 1180052 h 1405699"/>
              <a:gd name="connsiteX34212" fmla="*/ 2408968 w 2810446"/>
              <a:gd name="connsiteY34212" fmla="*/ 1176909 h 1405699"/>
              <a:gd name="connsiteX34213" fmla="*/ 2405825 w 2810446"/>
              <a:gd name="connsiteY34213" fmla="*/ 1180052 h 1405699"/>
              <a:gd name="connsiteX34214" fmla="*/ 2408968 w 2810446"/>
              <a:gd name="connsiteY34214" fmla="*/ 1183196 h 1405699"/>
              <a:gd name="connsiteX34215" fmla="*/ 2403253 w 2810446"/>
              <a:gd name="connsiteY34215" fmla="*/ 1195102 h 1405699"/>
              <a:gd name="connsiteX34216" fmla="*/ 2406396 w 2810446"/>
              <a:gd name="connsiteY34216" fmla="*/ 1191959 h 1405699"/>
              <a:gd name="connsiteX34217" fmla="*/ 2403253 w 2810446"/>
              <a:gd name="connsiteY34217" fmla="*/ 1188815 h 1405699"/>
              <a:gd name="connsiteX34218" fmla="*/ 2400110 w 2810446"/>
              <a:gd name="connsiteY34218" fmla="*/ 1191959 h 1405699"/>
              <a:gd name="connsiteX34219" fmla="*/ 2403253 w 2810446"/>
              <a:gd name="connsiteY34219" fmla="*/ 1195102 h 1405699"/>
              <a:gd name="connsiteX34220" fmla="*/ 2397347 w 2810446"/>
              <a:gd name="connsiteY34220" fmla="*/ 1207008 h 1405699"/>
              <a:gd name="connsiteX34221" fmla="*/ 2400491 w 2810446"/>
              <a:gd name="connsiteY34221" fmla="*/ 1203865 h 1405699"/>
              <a:gd name="connsiteX34222" fmla="*/ 2397347 w 2810446"/>
              <a:gd name="connsiteY34222" fmla="*/ 1200722 h 1405699"/>
              <a:gd name="connsiteX34223" fmla="*/ 2394204 w 2810446"/>
              <a:gd name="connsiteY34223" fmla="*/ 1203865 h 1405699"/>
              <a:gd name="connsiteX34224" fmla="*/ 2397347 w 2810446"/>
              <a:gd name="connsiteY34224" fmla="*/ 1207008 h 1405699"/>
              <a:gd name="connsiteX34225" fmla="*/ 2391347 w 2810446"/>
              <a:gd name="connsiteY34225" fmla="*/ 1218724 h 1405699"/>
              <a:gd name="connsiteX34226" fmla="*/ 2394490 w 2810446"/>
              <a:gd name="connsiteY34226" fmla="*/ 1215581 h 1405699"/>
              <a:gd name="connsiteX34227" fmla="*/ 2391347 w 2810446"/>
              <a:gd name="connsiteY34227" fmla="*/ 1212437 h 1405699"/>
              <a:gd name="connsiteX34228" fmla="*/ 2388203 w 2810446"/>
              <a:gd name="connsiteY34228" fmla="*/ 1215581 h 1405699"/>
              <a:gd name="connsiteX34229" fmla="*/ 2391347 w 2810446"/>
              <a:gd name="connsiteY34229" fmla="*/ 1218724 h 1405699"/>
              <a:gd name="connsiteX34230" fmla="*/ 329089 w 2810446"/>
              <a:gd name="connsiteY34230" fmla="*/ 479774 h 1405699"/>
              <a:gd name="connsiteX34231" fmla="*/ 332232 w 2810446"/>
              <a:gd name="connsiteY34231" fmla="*/ 476631 h 1405699"/>
              <a:gd name="connsiteX34232" fmla="*/ 329089 w 2810446"/>
              <a:gd name="connsiteY34232" fmla="*/ 473488 h 1405699"/>
              <a:gd name="connsiteX34233" fmla="*/ 325946 w 2810446"/>
              <a:gd name="connsiteY34233" fmla="*/ 476631 h 1405699"/>
              <a:gd name="connsiteX34234" fmla="*/ 329089 w 2810446"/>
              <a:gd name="connsiteY34234" fmla="*/ 479774 h 1405699"/>
              <a:gd name="connsiteX34235" fmla="*/ 331946 w 2810446"/>
              <a:gd name="connsiteY34235" fmla="*/ 466820 h 1405699"/>
              <a:gd name="connsiteX34236" fmla="*/ 335090 w 2810446"/>
              <a:gd name="connsiteY34236" fmla="*/ 463677 h 1405699"/>
              <a:gd name="connsiteX34237" fmla="*/ 331946 w 2810446"/>
              <a:gd name="connsiteY34237" fmla="*/ 460534 h 1405699"/>
              <a:gd name="connsiteX34238" fmla="*/ 328803 w 2810446"/>
              <a:gd name="connsiteY34238" fmla="*/ 463677 h 1405699"/>
              <a:gd name="connsiteX34239" fmla="*/ 331946 w 2810446"/>
              <a:gd name="connsiteY34239" fmla="*/ 466820 h 1405699"/>
              <a:gd name="connsiteX34240" fmla="*/ 334899 w 2810446"/>
              <a:gd name="connsiteY34240" fmla="*/ 453962 h 1405699"/>
              <a:gd name="connsiteX34241" fmla="*/ 338042 w 2810446"/>
              <a:gd name="connsiteY34241" fmla="*/ 450818 h 1405699"/>
              <a:gd name="connsiteX34242" fmla="*/ 334899 w 2810446"/>
              <a:gd name="connsiteY34242" fmla="*/ 447675 h 1405699"/>
              <a:gd name="connsiteX34243" fmla="*/ 331756 w 2810446"/>
              <a:gd name="connsiteY34243" fmla="*/ 450818 h 1405699"/>
              <a:gd name="connsiteX34244" fmla="*/ 334899 w 2810446"/>
              <a:gd name="connsiteY34244" fmla="*/ 453962 h 1405699"/>
              <a:gd name="connsiteX34245" fmla="*/ 338042 w 2810446"/>
              <a:gd name="connsiteY34245" fmla="*/ 441103 h 1405699"/>
              <a:gd name="connsiteX34246" fmla="*/ 341186 w 2810446"/>
              <a:gd name="connsiteY34246" fmla="*/ 437960 h 1405699"/>
              <a:gd name="connsiteX34247" fmla="*/ 338042 w 2810446"/>
              <a:gd name="connsiteY34247" fmla="*/ 434816 h 1405699"/>
              <a:gd name="connsiteX34248" fmla="*/ 334899 w 2810446"/>
              <a:gd name="connsiteY34248" fmla="*/ 437960 h 1405699"/>
              <a:gd name="connsiteX34249" fmla="*/ 338042 w 2810446"/>
              <a:gd name="connsiteY34249" fmla="*/ 441103 h 1405699"/>
              <a:gd name="connsiteX34250" fmla="*/ 341376 w 2810446"/>
              <a:gd name="connsiteY34250" fmla="*/ 428339 h 1405699"/>
              <a:gd name="connsiteX34251" fmla="*/ 344519 w 2810446"/>
              <a:gd name="connsiteY34251" fmla="*/ 425196 h 1405699"/>
              <a:gd name="connsiteX34252" fmla="*/ 341376 w 2810446"/>
              <a:gd name="connsiteY34252" fmla="*/ 422053 h 1405699"/>
              <a:gd name="connsiteX34253" fmla="*/ 338233 w 2810446"/>
              <a:gd name="connsiteY34253" fmla="*/ 425196 h 1405699"/>
              <a:gd name="connsiteX34254" fmla="*/ 341376 w 2810446"/>
              <a:gd name="connsiteY34254" fmla="*/ 428339 h 1405699"/>
              <a:gd name="connsiteX34255" fmla="*/ 344805 w 2810446"/>
              <a:gd name="connsiteY34255" fmla="*/ 415576 h 1405699"/>
              <a:gd name="connsiteX34256" fmla="*/ 347948 w 2810446"/>
              <a:gd name="connsiteY34256" fmla="*/ 412433 h 1405699"/>
              <a:gd name="connsiteX34257" fmla="*/ 344805 w 2810446"/>
              <a:gd name="connsiteY34257" fmla="*/ 409289 h 1405699"/>
              <a:gd name="connsiteX34258" fmla="*/ 341662 w 2810446"/>
              <a:gd name="connsiteY34258" fmla="*/ 412433 h 1405699"/>
              <a:gd name="connsiteX34259" fmla="*/ 344805 w 2810446"/>
              <a:gd name="connsiteY34259" fmla="*/ 415576 h 1405699"/>
              <a:gd name="connsiteX34260" fmla="*/ 348425 w 2810446"/>
              <a:gd name="connsiteY34260" fmla="*/ 402812 h 1405699"/>
              <a:gd name="connsiteX34261" fmla="*/ 351568 w 2810446"/>
              <a:gd name="connsiteY34261" fmla="*/ 399669 h 1405699"/>
              <a:gd name="connsiteX34262" fmla="*/ 348425 w 2810446"/>
              <a:gd name="connsiteY34262" fmla="*/ 396526 h 1405699"/>
              <a:gd name="connsiteX34263" fmla="*/ 345281 w 2810446"/>
              <a:gd name="connsiteY34263" fmla="*/ 399669 h 1405699"/>
              <a:gd name="connsiteX34264" fmla="*/ 348425 w 2810446"/>
              <a:gd name="connsiteY34264" fmla="*/ 402812 h 1405699"/>
              <a:gd name="connsiteX34265" fmla="*/ 352139 w 2810446"/>
              <a:gd name="connsiteY34265" fmla="*/ 390144 h 1405699"/>
              <a:gd name="connsiteX34266" fmla="*/ 355283 w 2810446"/>
              <a:gd name="connsiteY34266" fmla="*/ 387001 h 1405699"/>
              <a:gd name="connsiteX34267" fmla="*/ 352139 w 2810446"/>
              <a:gd name="connsiteY34267" fmla="*/ 383858 h 1405699"/>
              <a:gd name="connsiteX34268" fmla="*/ 348996 w 2810446"/>
              <a:gd name="connsiteY34268" fmla="*/ 387001 h 1405699"/>
              <a:gd name="connsiteX34269" fmla="*/ 352139 w 2810446"/>
              <a:gd name="connsiteY34269" fmla="*/ 390144 h 1405699"/>
              <a:gd name="connsiteX34270" fmla="*/ 356045 w 2810446"/>
              <a:gd name="connsiteY34270" fmla="*/ 377476 h 1405699"/>
              <a:gd name="connsiteX34271" fmla="*/ 359188 w 2810446"/>
              <a:gd name="connsiteY34271" fmla="*/ 374333 h 1405699"/>
              <a:gd name="connsiteX34272" fmla="*/ 356045 w 2810446"/>
              <a:gd name="connsiteY34272" fmla="*/ 371189 h 1405699"/>
              <a:gd name="connsiteX34273" fmla="*/ 352901 w 2810446"/>
              <a:gd name="connsiteY34273" fmla="*/ 374333 h 1405699"/>
              <a:gd name="connsiteX34274" fmla="*/ 356045 w 2810446"/>
              <a:gd name="connsiteY34274" fmla="*/ 377476 h 1405699"/>
              <a:gd name="connsiteX34275" fmla="*/ 360140 w 2810446"/>
              <a:gd name="connsiteY34275" fmla="*/ 364903 h 1405699"/>
              <a:gd name="connsiteX34276" fmla="*/ 363284 w 2810446"/>
              <a:gd name="connsiteY34276" fmla="*/ 361760 h 1405699"/>
              <a:gd name="connsiteX34277" fmla="*/ 360140 w 2810446"/>
              <a:gd name="connsiteY34277" fmla="*/ 358616 h 1405699"/>
              <a:gd name="connsiteX34278" fmla="*/ 356997 w 2810446"/>
              <a:gd name="connsiteY34278" fmla="*/ 361760 h 1405699"/>
              <a:gd name="connsiteX34279" fmla="*/ 360140 w 2810446"/>
              <a:gd name="connsiteY34279" fmla="*/ 364903 h 1405699"/>
              <a:gd name="connsiteX34280" fmla="*/ 364331 w 2810446"/>
              <a:gd name="connsiteY34280" fmla="*/ 352330 h 1405699"/>
              <a:gd name="connsiteX34281" fmla="*/ 367475 w 2810446"/>
              <a:gd name="connsiteY34281" fmla="*/ 349187 h 1405699"/>
              <a:gd name="connsiteX34282" fmla="*/ 364331 w 2810446"/>
              <a:gd name="connsiteY34282" fmla="*/ 346043 h 1405699"/>
              <a:gd name="connsiteX34283" fmla="*/ 361188 w 2810446"/>
              <a:gd name="connsiteY34283" fmla="*/ 349187 h 1405699"/>
              <a:gd name="connsiteX34284" fmla="*/ 364331 w 2810446"/>
              <a:gd name="connsiteY34284" fmla="*/ 352330 h 1405699"/>
              <a:gd name="connsiteX34285" fmla="*/ 368618 w 2810446"/>
              <a:gd name="connsiteY34285" fmla="*/ 339852 h 1405699"/>
              <a:gd name="connsiteX34286" fmla="*/ 371761 w 2810446"/>
              <a:gd name="connsiteY34286" fmla="*/ 336709 h 1405699"/>
              <a:gd name="connsiteX34287" fmla="*/ 368618 w 2810446"/>
              <a:gd name="connsiteY34287" fmla="*/ 333566 h 1405699"/>
              <a:gd name="connsiteX34288" fmla="*/ 365474 w 2810446"/>
              <a:gd name="connsiteY34288" fmla="*/ 336709 h 1405699"/>
              <a:gd name="connsiteX34289" fmla="*/ 368618 w 2810446"/>
              <a:gd name="connsiteY34289" fmla="*/ 339852 h 1405699"/>
              <a:gd name="connsiteX34290" fmla="*/ 373190 w 2810446"/>
              <a:gd name="connsiteY34290" fmla="*/ 327374 h 1405699"/>
              <a:gd name="connsiteX34291" fmla="*/ 376333 w 2810446"/>
              <a:gd name="connsiteY34291" fmla="*/ 324231 h 1405699"/>
              <a:gd name="connsiteX34292" fmla="*/ 373190 w 2810446"/>
              <a:gd name="connsiteY34292" fmla="*/ 321088 h 1405699"/>
              <a:gd name="connsiteX34293" fmla="*/ 370046 w 2810446"/>
              <a:gd name="connsiteY34293" fmla="*/ 324231 h 1405699"/>
              <a:gd name="connsiteX34294" fmla="*/ 373190 w 2810446"/>
              <a:gd name="connsiteY34294" fmla="*/ 327374 h 1405699"/>
              <a:gd name="connsiteX34295" fmla="*/ 377762 w 2810446"/>
              <a:gd name="connsiteY34295" fmla="*/ 314992 h 1405699"/>
              <a:gd name="connsiteX34296" fmla="*/ 380905 w 2810446"/>
              <a:gd name="connsiteY34296" fmla="*/ 311849 h 1405699"/>
              <a:gd name="connsiteX34297" fmla="*/ 377762 w 2810446"/>
              <a:gd name="connsiteY34297" fmla="*/ 308705 h 1405699"/>
              <a:gd name="connsiteX34298" fmla="*/ 374618 w 2810446"/>
              <a:gd name="connsiteY34298" fmla="*/ 311849 h 1405699"/>
              <a:gd name="connsiteX34299" fmla="*/ 377762 w 2810446"/>
              <a:gd name="connsiteY34299" fmla="*/ 314992 h 1405699"/>
              <a:gd name="connsiteX34300" fmla="*/ 382619 w 2810446"/>
              <a:gd name="connsiteY34300" fmla="*/ 302705 h 1405699"/>
              <a:gd name="connsiteX34301" fmla="*/ 385763 w 2810446"/>
              <a:gd name="connsiteY34301" fmla="*/ 299561 h 1405699"/>
              <a:gd name="connsiteX34302" fmla="*/ 382619 w 2810446"/>
              <a:gd name="connsiteY34302" fmla="*/ 296418 h 1405699"/>
              <a:gd name="connsiteX34303" fmla="*/ 379476 w 2810446"/>
              <a:gd name="connsiteY34303" fmla="*/ 299561 h 1405699"/>
              <a:gd name="connsiteX34304" fmla="*/ 382619 w 2810446"/>
              <a:gd name="connsiteY34304" fmla="*/ 302705 h 1405699"/>
              <a:gd name="connsiteX34305" fmla="*/ 387572 w 2810446"/>
              <a:gd name="connsiteY34305" fmla="*/ 290417 h 1405699"/>
              <a:gd name="connsiteX34306" fmla="*/ 390716 w 2810446"/>
              <a:gd name="connsiteY34306" fmla="*/ 287274 h 1405699"/>
              <a:gd name="connsiteX34307" fmla="*/ 387572 w 2810446"/>
              <a:gd name="connsiteY34307" fmla="*/ 284131 h 1405699"/>
              <a:gd name="connsiteX34308" fmla="*/ 384429 w 2810446"/>
              <a:gd name="connsiteY34308" fmla="*/ 287274 h 1405699"/>
              <a:gd name="connsiteX34309" fmla="*/ 387572 w 2810446"/>
              <a:gd name="connsiteY34309" fmla="*/ 290417 h 1405699"/>
              <a:gd name="connsiteX34310" fmla="*/ 392621 w 2810446"/>
              <a:gd name="connsiteY34310" fmla="*/ 278225 h 1405699"/>
              <a:gd name="connsiteX34311" fmla="*/ 395764 w 2810446"/>
              <a:gd name="connsiteY34311" fmla="*/ 275082 h 1405699"/>
              <a:gd name="connsiteX34312" fmla="*/ 392621 w 2810446"/>
              <a:gd name="connsiteY34312" fmla="*/ 271939 h 1405699"/>
              <a:gd name="connsiteX34313" fmla="*/ 389477 w 2810446"/>
              <a:gd name="connsiteY34313" fmla="*/ 275082 h 1405699"/>
              <a:gd name="connsiteX34314" fmla="*/ 392621 w 2810446"/>
              <a:gd name="connsiteY34314" fmla="*/ 278225 h 1405699"/>
              <a:gd name="connsiteX34315" fmla="*/ 397859 w 2810446"/>
              <a:gd name="connsiteY34315" fmla="*/ 266033 h 1405699"/>
              <a:gd name="connsiteX34316" fmla="*/ 401003 w 2810446"/>
              <a:gd name="connsiteY34316" fmla="*/ 262890 h 1405699"/>
              <a:gd name="connsiteX34317" fmla="*/ 397859 w 2810446"/>
              <a:gd name="connsiteY34317" fmla="*/ 259747 h 1405699"/>
              <a:gd name="connsiteX34318" fmla="*/ 394716 w 2810446"/>
              <a:gd name="connsiteY34318" fmla="*/ 262890 h 1405699"/>
              <a:gd name="connsiteX34319" fmla="*/ 397859 w 2810446"/>
              <a:gd name="connsiteY34319" fmla="*/ 266033 h 1405699"/>
              <a:gd name="connsiteX34320" fmla="*/ 403193 w 2810446"/>
              <a:gd name="connsiteY34320" fmla="*/ 253937 h 1405699"/>
              <a:gd name="connsiteX34321" fmla="*/ 406337 w 2810446"/>
              <a:gd name="connsiteY34321" fmla="*/ 250793 h 1405699"/>
              <a:gd name="connsiteX34322" fmla="*/ 403193 w 2810446"/>
              <a:gd name="connsiteY34322" fmla="*/ 247650 h 1405699"/>
              <a:gd name="connsiteX34323" fmla="*/ 400050 w 2810446"/>
              <a:gd name="connsiteY34323" fmla="*/ 250793 h 1405699"/>
              <a:gd name="connsiteX34324" fmla="*/ 403193 w 2810446"/>
              <a:gd name="connsiteY34324" fmla="*/ 253937 h 1405699"/>
              <a:gd name="connsiteX34325" fmla="*/ 408718 w 2810446"/>
              <a:gd name="connsiteY34325" fmla="*/ 241935 h 1405699"/>
              <a:gd name="connsiteX34326" fmla="*/ 411861 w 2810446"/>
              <a:gd name="connsiteY34326" fmla="*/ 238792 h 1405699"/>
              <a:gd name="connsiteX34327" fmla="*/ 408718 w 2810446"/>
              <a:gd name="connsiteY34327" fmla="*/ 235649 h 1405699"/>
              <a:gd name="connsiteX34328" fmla="*/ 405575 w 2810446"/>
              <a:gd name="connsiteY34328" fmla="*/ 238792 h 1405699"/>
              <a:gd name="connsiteX34329" fmla="*/ 408718 w 2810446"/>
              <a:gd name="connsiteY34329" fmla="*/ 241935 h 1405699"/>
              <a:gd name="connsiteX34330" fmla="*/ 414433 w 2810446"/>
              <a:gd name="connsiteY34330" fmla="*/ 230029 h 1405699"/>
              <a:gd name="connsiteX34331" fmla="*/ 417576 w 2810446"/>
              <a:gd name="connsiteY34331" fmla="*/ 226886 h 1405699"/>
              <a:gd name="connsiteX34332" fmla="*/ 414433 w 2810446"/>
              <a:gd name="connsiteY34332" fmla="*/ 223742 h 1405699"/>
              <a:gd name="connsiteX34333" fmla="*/ 411290 w 2810446"/>
              <a:gd name="connsiteY34333" fmla="*/ 226886 h 1405699"/>
              <a:gd name="connsiteX34334" fmla="*/ 414433 w 2810446"/>
              <a:gd name="connsiteY34334" fmla="*/ 230029 h 1405699"/>
              <a:gd name="connsiteX34335" fmla="*/ 420243 w 2810446"/>
              <a:gd name="connsiteY34335" fmla="*/ 218123 h 1405699"/>
              <a:gd name="connsiteX34336" fmla="*/ 423386 w 2810446"/>
              <a:gd name="connsiteY34336" fmla="*/ 214979 h 1405699"/>
              <a:gd name="connsiteX34337" fmla="*/ 420243 w 2810446"/>
              <a:gd name="connsiteY34337" fmla="*/ 211836 h 1405699"/>
              <a:gd name="connsiteX34338" fmla="*/ 417100 w 2810446"/>
              <a:gd name="connsiteY34338" fmla="*/ 214979 h 1405699"/>
              <a:gd name="connsiteX34339" fmla="*/ 420243 w 2810446"/>
              <a:gd name="connsiteY34339" fmla="*/ 218123 h 1405699"/>
              <a:gd name="connsiteX34340" fmla="*/ 426149 w 2810446"/>
              <a:gd name="connsiteY34340" fmla="*/ 206312 h 1405699"/>
              <a:gd name="connsiteX34341" fmla="*/ 429292 w 2810446"/>
              <a:gd name="connsiteY34341" fmla="*/ 203168 h 1405699"/>
              <a:gd name="connsiteX34342" fmla="*/ 426149 w 2810446"/>
              <a:gd name="connsiteY34342" fmla="*/ 200025 h 1405699"/>
              <a:gd name="connsiteX34343" fmla="*/ 423005 w 2810446"/>
              <a:gd name="connsiteY34343" fmla="*/ 203168 h 1405699"/>
              <a:gd name="connsiteX34344" fmla="*/ 426149 w 2810446"/>
              <a:gd name="connsiteY34344" fmla="*/ 206312 h 1405699"/>
              <a:gd name="connsiteX34345" fmla="*/ 444913 w 2810446"/>
              <a:gd name="connsiteY34345" fmla="*/ 171355 h 1405699"/>
              <a:gd name="connsiteX34346" fmla="*/ 448056 w 2810446"/>
              <a:gd name="connsiteY34346" fmla="*/ 168212 h 1405699"/>
              <a:gd name="connsiteX34347" fmla="*/ 444913 w 2810446"/>
              <a:gd name="connsiteY34347" fmla="*/ 165068 h 1405699"/>
              <a:gd name="connsiteX34348" fmla="*/ 441770 w 2810446"/>
              <a:gd name="connsiteY34348" fmla="*/ 168212 h 1405699"/>
              <a:gd name="connsiteX34349" fmla="*/ 444913 w 2810446"/>
              <a:gd name="connsiteY34349" fmla="*/ 171355 h 1405699"/>
              <a:gd name="connsiteX34350" fmla="*/ 451390 w 2810446"/>
              <a:gd name="connsiteY34350" fmla="*/ 159830 h 1405699"/>
              <a:gd name="connsiteX34351" fmla="*/ 454533 w 2810446"/>
              <a:gd name="connsiteY34351" fmla="*/ 156686 h 1405699"/>
              <a:gd name="connsiteX34352" fmla="*/ 451390 w 2810446"/>
              <a:gd name="connsiteY34352" fmla="*/ 153543 h 1405699"/>
              <a:gd name="connsiteX34353" fmla="*/ 448247 w 2810446"/>
              <a:gd name="connsiteY34353" fmla="*/ 156686 h 1405699"/>
              <a:gd name="connsiteX34354" fmla="*/ 451390 w 2810446"/>
              <a:gd name="connsiteY34354" fmla="*/ 159830 h 1405699"/>
              <a:gd name="connsiteX34355" fmla="*/ 458057 w 2810446"/>
              <a:gd name="connsiteY34355" fmla="*/ 148400 h 1405699"/>
              <a:gd name="connsiteX34356" fmla="*/ 461200 w 2810446"/>
              <a:gd name="connsiteY34356" fmla="*/ 145256 h 1405699"/>
              <a:gd name="connsiteX34357" fmla="*/ 458057 w 2810446"/>
              <a:gd name="connsiteY34357" fmla="*/ 142113 h 1405699"/>
              <a:gd name="connsiteX34358" fmla="*/ 454914 w 2810446"/>
              <a:gd name="connsiteY34358" fmla="*/ 145256 h 1405699"/>
              <a:gd name="connsiteX34359" fmla="*/ 458057 w 2810446"/>
              <a:gd name="connsiteY34359" fmla="*/ 148400 h 1405699"/>
              <a:gd name="connsiteX34360" fmla="*/ 464820 w 2810446"/>
              <a:gd name="connsiteY34360" fmla="*/ 136970 h 1405699"/>
              <a:gd name="connsiteX34361" fmla="*/ 467963 w 2810446"/>
              <a:gd name="connsiteY34361" fmla="*/ 133826 h 1405699"/>
              <a:gd name="connsiteX34362" fmla="*/ 464820 w 2810446"/>
              <a:gd name="connsiteY34362" fmla="*/ 130683 h 1405699"/>
              <a:gd name="connsiteX34363" fmla="*/ 461677 w 2810446"/>
              <a:gd name="connsiteY34363" fmla="*/ 133826 h 1405699"/>
              <a:gd name="connsiteX34364" fmla="*/ 464820 w 2810446"/>
              <a:gd name="connsiteY34364" fmla="*/ 136970 h 1405699"/>
              <a:gd name="connsiteX34365" fmla="*/ 478822 w 2810446"/>
              <a:gd name="connsiteY34365" fmla="*/ 114491 h 1405699"/>
              <a:gd name="connsiteX34366" fmla="*/ 481965 w 2810446"/>
              <a:gd name="connsiteY34366" fmla="*/ 111347 h 1405699"/>
              <a:gd name="connsiteX34367" fmla="*/ 478822 w 2810446"/>
              <a:gd name="connsiteY34367" fmla="*/ 108204 h 1405699"/>
              <a:gd name="connsiteX34368" fmla="*/ 475679 w 2810446"/>
              <a:gd name="connsiteY34368" fmla="*/ 111347 h 1405699"/>
              <a:gd name="connsiteX34369" fmla="*/ 478822 w 2810446"/>
              <a:gd name="connsiteY34369" fmla="*/ 114491 h 1405699"/>
              <a:gd name="connsiteX34370" fmla="*/ 2378869 w 2810446"/>
              <a:gd name="connsiteY34370" fmla="*/ 177070 h 1405699"/>
              <a:gd name="connsiteX34371" fmla="*/ 2382012 w 2810446"/>
              <a:gd name="connsiteY34371" fmla="*/ 173927 h 1405699"/>
              <a:gd name="connsiteX34372" fmla="*/ 2378869 w 2810446"/>
              <a:gd name="connsiteY34372" fmla="*/ 170783 h 1405699"/>
              <a:gd name="connsiteX34373" fmla="*/ 2375726 w 2810446"/>
              <a:gd name="connsiteY34373" fmla="*/ 173927 h 1405699"/>
              <a:gd name="connsiteX34374" fmla="*/ 2378869 w 2810446"/>
              <a:gd name="connsiteY34374" fmla="*/ 177070 h 1405699"/>
              <a:gd name="connsiteX34375" fmla="*/ 2403253 w 2810446"/>
              <a:gd name="connsiteY34375" fmla="*/ 224028 h 1405699"/>
              <a:gd name="connsiteX34376" fmla="*/ 2406396 w 2810446"/>
              <a:gd name="connsiteY34376" fmla="*/ 220885 h 1405699"/>
              <a:gd name="connsiteX34377" fmla="*/ 2403253 w 2810446"/>
              <a:gd name="connsiteY34377" fmla="*/ 217742 h 1405699"/>
              <a:gd name="connsiteX34378" fmla="*/ 2400110 w 2810446"/>
              <a:gd name="connsiteY34378" fmla="*/ 220885 h 1405699"/>
              <a:gd name="connsiteX34379" fmla="*/ 2403253 w 2810446"/>
              <a:gd name="connsiteY34379" fmla="*/ 224028 h 1405699"/>
              <a:gd name="connsiteX34380" fmla="*/ 2408968 w 2810446"/>
              <a:gd name="connsiteY34380" fmla="*/ 235934 h 1405699"/>
              <a:gd name="connsiteX34381" fmla="*/ 2412111 w 2810446"/>
              <a:gd name="connsiteY34381" fmla="*/ 232791 h 1405699"/>
              <a:gd name="connsiteX34382" fmla="*/ 2408968 w 2810446"/>
              <a:gd name="connsiteY34382" fmla="*/ 229648 h 1405699"/>
              <a:gd name="connsiteX34383" fmla="*/ 2405825 w 2810446"/>
              <a:gd name="connsiteY34383" fmla="*/ 232791 h 1405699"/>
              <a:gd name="connsiteX34384" fmla="*/ 2408968 w 2810446"/>
              <a:gd name="connsiteY34384" fmla="*/ 235934 h 1405699"/>
              <a:gd name="connsiteX34385" fmla="*/ 2414588 w 2810446"/>
              <a:gd name="connsiteY34385" fmla="*/ 247936 h 1405699"/>
              <a:gd name="connsiteX34386" fmla="*/ 2417731 w 2810446"/>
              <a:gd name="connsiteY34386" fmla="*/ 244793 h 1405699"/>
              <a:gd name="connsiteX34387" fmla="*/ 2414588 w 2810446"/>
              <a:gd name="connsiteY34387" fmla="*/ 241649 h 1405699"/>
              <a:gd name="connsiteX34388" fmla="*/ 2411444 w 2810446"/>
              <a:gd name="connsiteY34388" fmla="*/ 244793 h 1405699"/>
              <a:gd name="connsiteX34389" fmla="*/ 2414588 w 2810446"/>
              <a:gd name="connsiteY34389" fmla="*/ 247936 h 1405699"/>
              <a:gd name="connsiteX34390" fmla="*/ 2420017 w 2810446"/>
              <a:gd name="connsiteY34390" fmla="*/ 260033 h 1405699"/>
              <a:gd name="connsiteX34391" fmla="*/ 2423160 w 2810446"/>
              <a:gd name="connsiteY34391" fmla="*/ 256889 h 1405699"/>
              <a:gd name="connsiteX34392" fmla="*/ 2420017 w 2810446"/>
              <a:gd name="connsiteY34392" fmla="*/ 253746 h 1405699"/>
              <a:gd name="connsiteX34393" fmla="*/ 2416874 w 2810446"/>
              <a:gd name="connsiteY34393" fmla="*/ 256889 h 1405699"/>
              <a:gd name="connsiteX34394" fmla="*/ 2420017 w 2810446"/>
              <a:gd name="connsiteY34394" fmla="*/ 260033 h 1405699"/>
              <a:gd name="connsiteX34395" fmla="*/ 2425351 w 2810446"/>
              <a:gd name="connsiteY34395" fmla="*/ 272129 h 1405699"/>
              <a:gd name="connsiteX34396" fmla="*/ 2428494 w 2810446"/>
              <a:gd name="connsiteY34396" fmla="*/ 268986 h 1405699"/>
              <a:gd name="connsiteX34397" fmla="*/ 2425351 w 2810446"/>
              <a:gd name="connsiteY34397" fmla="*/ 265843 h 1405699"/>
              <a:gd name="connsiteX34398" fmla="*/ 2422208 w 2810446"/>
              <a:gd name="connsiteY34398" fmla="*/ 268986 h 1405699"/>
              <a:gd name="connsiteX34399" fmla="*/ 2425351 w 2810446"/>
              <a:gd name="connsiteY34399" fmla="*/ 272129 h 1405699"/>
              <a:gd name="connsiteX34400" fmla="*/ 2430494 w 2810446"/>
              <a:gd name="connsiteY34400" fmla="*/ 284321 h 1405699"/>
              <a:gd name="connsiteX34401" fmla="*/ 2433638 w 2810446"/>
              <a:gd name="connsiteY34401" fmla="*/ 281178 h 1405699"/>
              <a:gd name="connsiteX34402" fmla="*/ 2430494 w 2810446"/>
              <a:gd name="connsiteY34402" fmla="*/ 278035 h 1405699"/>
              <a:gd name="connsiteX34403" fmla="*/ 2427351 w 2810446"/>
              <a:gd name="connsiteY34403" fmla="*/ 281178 h 1405699"/>
              <a:gd name="connsiteX34404" fmla="*/ 2430494 w 2810446"/>
              <a:gd name="connsiteY34404" fmla="*/ 284321 h 1405699"/>
              <a:gd name="connsiteX34405" fmla="*/ 2435543 w 2810446"/>
              <a:gd name="connsiteY34405" fmla="*/ 296513 h 1405699"/>
              <a:gd name="connsiteX34406" fmla="*/ 2438686 w 2810446"/>
              <a:gd name="connsiteY34406" fmla="*/ 293370 h 1405699"/>
              <a:gd name="connsiteX34407" fmla="*/ 2435543 w 2810446"/>
              <a:gd name="connsiteY34407" fmla="*/ 290227 h 1405699"/>
              <a:gd name="connsiteX34408" fmla="*/ 2432399 w 2810446"/>
              <a:gd name="connsiteY34408" fmla="*/ 293370 h 1405699"/>
              <a:gd name="connsiteX34409" fmla="*/ 2435543 w 2810446"/>
              <a:gd name="connsiteY34409" fmla="*/ 296513 h 1405699"/>
              <a:gd name="connsiteX34410" fmla="*/ 2440400 w 2810446"/>
              <a:gd name="connsiteY34410" fmla="*/ 308896 h 1405699"/>
              <a:gd name="connsiteX34411" fmla="*/ 2443544 w 2810446"/>
              <a:gd name="connsiteY34411" fmla="*/ 305753 h 1405699"/>
              <a:gd name="connsiteX34412" fmla="*/ 2440400 w 2810446"/>
              <a:gd name="connsiteY34412" fmla="*/ 302609 h 1405699"/>
              <a:gd name="connsiteX34413" fmla="*/ 2437257 w 2810446"/>
              <a:gd name="connsiteY34413" fmla="*/ 305753 h 1405699"/>
              <a:gd name="connsiteX34414" fmla="*/ 2440400 w 2810446"/>
              <a:gd name="connsiteY34414" fmla="*/ 308896 h 1405699"/>
              <a:gd name="connsiteX34415" fmla="*/ 2445163 w 2810446"/>
              <a:gd name="connsiteY34415" fmla="*/ 321183 h 1405699"/>
              <a:gd name="connsiteX34416" fmla="*/ 2448306 w 2810446"/>
              <a:gd name="connsiteY34416" fmla="*/ 318040 h 1405699"/>
              <a:gd name="connsiteX34417" fmla="*/ 2445163 w 2810446"/>
              <a:gd name="connsiteY34417" fmla="*/ 314897 h 1405699"/>
              <a:gd name="connsiteX34418" fmla="*/ 2442020 w 2810446"/>
              <a:gd name="connsiteY34418" fmla="*/ 318040 h 1405699"/>
              <a:gd name="connsiteX34419" fmla="*/ 2445163 w 2810446"/>
              <a:gd name="connsiteY34419" fmla="*/ 321183 h 1405699"/>
              <a:gd name="connsiteX34420" fmla="*/ 2449735 w 2810446"/>
              <a:gd name="connsiteY34420" fmla="*/ 333661 h 1405699"/>
              <a:gd name="connsiteX34421" fmla="*/ 2452878 w 2810446"/>
              <a:gd name="connsiteY34421" fmla="*/ 330518 h 1405699"/>
              <a:gd name="connsiteX34422" fmla="*/ 2449735 w 2810446"/>
              <a:gd name="connsiteY34422" fmla="*/ 327374 h 1405699"/>
              <a:gd name="connsiteX34423" fmla="*/ 2446591 w 2810446"/>
              <a:gd name="connsiteY34423" fmla="*/ 330518 h 1405699"/>
              <a:gd name="connsiteX34424" fmla="*/ 2449735 w 2810446"/>
              <a:gd name="connsiteY34424" fmla="*/ 333661 h 1405699"/>
              <a:gd name="connsiteX34425" fmla="*/ 2454116 w 2810446"/>
              <a:gd name="connsiteY34425" fmla="*/ 346043 h 1405699"/>
              <a:gd name="connsiteX34426" fmla="*/ 2457260 w 2810446"/>
              <a:gd name="connsiteY34426" fmla="*/ 342900 h 1405699"/>
              <a:gd name="connsiteX34427" fmla="*/ 2454116 w 2810446"/>
              <a:gd name="connsiteY34427" fmla="*/ 339757 h 1405699"/>
              <a:gd name="connsiteX34428" fmla="*/ 2450973 w 2810446"/>
              <a:gd name="connsiteY34428" fmla="*/ 342900 h 1405699"/>
              <a:gd name="connsiteX34429" fmla="*/ 2454116 w 2810446"/>
              <a:gd name="connsiteY34429" fmla="*/ 346043 h 1405699"/>
              <a:gd name="connsiteX34430" fmla="*/ 2458403 w 2810446"/>
              <a:gd name="connsiteY34430" fmla="*/ 358616 h 1405699"/>
              <a:gd name="connsiteX34431" fmla="*/ 2461546 w 2810446"/>
              <a:gd name="connsiteY34431" fmla="*/ 355473 h 1405699"/>
              <a:gd name="connsiteX34432" fmla="*/ 2458403 w 2810446"/>
              <a:gd name="connsiteY34432" fmla="*/ 352330 h 1405699"/>
              <a:gd name="connsiteX34433" fmla="*/ 2455259 w 2810446"/>
              <a:gd name="connsiteY34433" fmla="*/ 355473 h 1405699"/>
              <a:gd name="connsiteX34434" fmla="*/ 2458403 w 2810446"/>
              <a:gd name="connsiteY34434" fmla="*/ 358616 h 1405699"/>
              <a:gd name="connsiteX34435" fmla="*/ 2462498 w 2810446"/>
              <a:gd name="connsiteY34435" fmla="*/ 371189 h 1405699"/>
              <a:gd name="connsiteX34436" fmla="*/ 2465641 w 2810446"/>
              <a:gd name="connsiteY34436" fmla="*/ 368046 h 1405699"/>
              <a:gd name="connsiteX34437" fmla="*/ 2462498 w 2810446"/>
              <a:gd name="connsiteY34437" fmla="*/ 364903 h 1405699"/>
              <a:gd name="connsiteX34438" fmla="*/ 2459355 w 2810446"/>
              <a:gd name="connsiteY34438" fmla="*/ 368046 h 1405699"/>
              <a:gd name="connsiteX34439" fmla="*/ 2462498 w 2810446"/>
              <a:gd name="connsiteY34439" fmla="*/ 371189 h 1405699"/>
              <a:gd name="connsiteX34440" fmla="*/ 2466499 w 2810446"/>
              <a:gd name="connsiteY34440" fmla="*/ 383762 h 1405699"/>
              <a:gd name="connsiteX34441" fmla="*/ 2469642 w 2810446"/>
              <a:gd name="connsiteY34441" fmla="*/ 380619 h 1405699"/>
              <a:gd name="connsiteX34442" fmla="*/ 2466499 w 2810446"/>
              <a:gd name="connsiteY34442" fmla="*/ 377476 h 1405699"/>
              <a:gd name="connsiteX34443" fmla="*/ 2463356 w 2810446"/>
              <a:gd name="connsiteY34443" fmla="*/ 380619 h 1405699"/>
              <a:gd name="connsiteX34444" fmla="*/ 2466499 w 2810446"/>
              <a:gd name="connsiteY34444" fmla="*/ 383762 h 1405699"/>
              <a:gd name="connsiteX34445" fmla="*/ 2505170 w 2810446"/>
              <a:gd name="connsiteY34445" fmla="*/ 945928 h 1405699"/>
              <a:gd name="connsiteX34446" fmla="*/ 2508314 w 2810446"/>
              <a:gd name="connsiteY34446" fmla="*/ 942785 h 1405699"/>
              <a:gd name="connsiteX34447" fmla="*/ 2505170 w 2810446"/>
              <a:gd name="connsiteY34447" fmla="*/ 939641 h 1405699"/>
              <a:gd name="connsiteX34448" fmla="*/ 2502027 w 2810446"/>
              <a:gd name="connsiteY34448" fmla="*/ 942785 h 1405699"/>
              <a:gd name="connsiteX34449" fmla="*/ 2505170 w 2810446"/>
              <a:gd name="connsiteY34449" fmla="*/ 945928 h 1405699"/>
              <a:gd name="connsiteX34450" fmla="*/ 2502218 w 2810446"/>
              <a:gd name="connsiteY34450" fmla="*/ 958787 h 1405699"/>
              <a:gd name="connsiteX34451" fmla="*/ 2505361 w 2810446"/>
              <a:gd name="connsiteY34451" fmla="*/ 955643 h 1405699"/>
              <a:gd name="connsiteX34452" fmla="*/ 2502218 w 2810446"/>
              <a:gd name="connsiteY34452" fmla="*/ 952500 h 1405699"/>
              <a:gd name="connsiteX34453" fmla="*/ 2499074 w 2810446"/>
              <a:gd name="connsiteY34453" fmla="*/ 955643 h 1405699"/>
              <a:gd name="connsiteX34454" fmla="*/ 2502218 w 2810446"/>
              <a:gd name="connsiteY34454" fmla="*/ 958787 h 1405699"/>
              <a:gd name="connsiteX34455" fmla="*/ 2469642 w 2810446"/>
              <a:gd name="connsiteY34455" fmla="*/ 1073277 h 1405699"/>
              <a:gd name="connsiteX34456" fmla="*/ 2472785 w 2810446"/>
              <a:gd name="connsiteY34456" fmla="*/ 1070134 h 1405699"/>
              <a:gd name="connsiteX34457" fmla="*/ 2469642 w 2810446"/>
              <a:gd name="connsiteY34457" fmla="*/ 1066991 h 1405699"/>
              <a:gd name="connsiteX34458" fmla="*/ 2466499 w 2810446"/>
              <a:gd name="connsiteY34458" fmla="*/ 1070134 h 1405699"/>
              <a:gd name="connsiteX34459" fmla="*/ 2469642 w 2810446"/>
              <a:gd name="connsiteY34459" fmla="*/ 1073277 h 1405699"/>
              <a:gd name="connsiteX34460" fmla="*/ 2465261 w 2810446"/>
              <a:gd name="connsiteY34460" fmla="*/ 1085755 h 1405699"/>
              <a:gd name="connsiteX34461" fmla="*/ 2468404 w 2810446"/>
              <a:gd name="connsiteY34461" fmla="*/ 1082612 h 1405699"/>
              <a:gd name="connsiteX34462" fmla="*/ 2465261 w 2810446"/>
              <a:gd name="connsiteY34462" fmla="*/ 1079468 h 1405699"/>
              <a:gd name="connsiteX34463" fmla="*/ 2462117 w 2810446"/>
              <a:gd name="connsiteY34463" fmla="*/ 1082612 h 1405699"/>
              <a:gd name="connsiteX34464" fmla="*/ 2465261 w 2810446"/>
              <a:gd name="connsiteY34464" fmla="*/ 1085755 h 1405699"/>
              <a:gd name="connsiteX34465" fmla="*/ 2460784 w 2810446"/>
              <a:gd name="connsiteY34465" fmla="*/ 1098233 h 1405699"/>
              <a:gd name="connsiteX34466" fmla="*/ 2463927 w 2810446"/>
              <a:gd name="connsiteY34466" fmla="*/ 1095089 h 1405699"/>
              <a:gd name="connsiteX34467" fmla="*/ 2460784 w 2810446"/>
              <a:gd name="connsiteY34467" fmla="*/ 1091946 h 1405699"/>
              <a:gd name="connsiteX34468" fmla="*/ 2457641 w 2810446"/>
              <a:gd name="connsiteY34468" fmla="*/ 1095089 h 1405699"/>
              <a:gd name="connsiteX34469" fmla="*/ 2460784 w 2810446"/>
              <a:gd name="connsiteY34469" fmla="*/ 1098233 h 1405699"/>
              <a:gd name="connsiteX34470" fmla="*/ 2456116 w 2810446"/>
              <a:gd name="connsiteY34470" fmla="*/ 1110520 h 1405699"/>
              <a:gd name="connsiteX34471" fmla="*/ 2459260 w 2810446"/>
              <a:gd name="connsiteY34471" fmla="*/ 1107377 h 1405699"/>
              <a:gd name="connsiteX34472" fmla="*/ 2456116 w 2810446"/>
              <a:gd name="connsiteY34472" fmla="*/ 1104233 h 1405699"/>
              <a:gd name="connsiteX34473" fmla="*/ 2452973 w 2810446"/>
              <a:gd name="connsiteY34473" fmla="*/ 1107377 h 1405699"/>
              <a:gd name="connsiteX34474" fmla="*/ 2456116 w 2810446"/>
              <a:gd name="connsiteY34474" fmla="*/ 1110520 h 1405699"/>
              <a:gd name="connsiteX34475" fmla="*/ 2451259 w 2810446"/>
              <a:gd name="connsiteY34475" fmla="*/ 1122902 h 1405699"/>
              <a:gd name="connsiteX34476" fmla="*/ 2454402 w 2810446"/>
              <a:gd name="connsiteY34476" fmla="*/ 1119759 h 1405699"/>
              <a:gd name="connsiteX34477" fmla="*/ 2451259 w 2810446"/>
              <a:gd name="connsiteY34477" fmla="*/ 1116616 h 1405699"/>
              <a:gd name="connsiteX34478" fmla="*/ 2448116 w 2810446"/>
              <a:gd name="connsiteY34478" fmla="*/ 1119759 h 1405699"/>
              <a:gd name="connsiteX34479" fmla="*/ 2451259 w 2810446"/>
              <a:gd name="connsiteY34479" fmla="*/ 1122902 h 1405699"/>
              <a:gd name="connsiteX34480" fmla="*/ 2446306 w 2810446"/>
              <a:gd name="connsiteY34480" fmla="*/ 1135190 h 1405699"/>
              <a:gd name="connsiteX34481" fmla="*/ 2449449 w 2810446"/>
              <a:gd name="connsiteY34481" fmla="*/ 1132046 h 1405699"/>
              <a:gd name="connsiteX34482" fmla="*/ 2446306 w 2810446"/>
              <a:gd name="connsiteY34482" fmla="*/ 1128903 h 1405699"/>
              <a:gd name="connsiteX34483" fmla="*/ 2443163 w 2810446"/>
              <a:gd name="connsiteY34483" fmla="*/ 1132046 h 1405699"/>
              <a:gd name="connsiteX34484" fmla="*/ 2446306 w 2810446"/>
              <a:gd name="connsiteY34484" fmla="*/ 1135190 h 1405699"/>
              <a:gd name="connsiteX34485" fmla="*/ 2441258 w 2810446"/>
              <a:gd name="connsiteY34485" fmla="*/ 1147382 h 1405699"/>
              <a:gd name="connsiteX34486" fmla="*/ 2444401 w 2810446"/>
              <a:gd name="connsiteY34486" fmla="*/ 1144238 h 1405699"/>
              <a:gd name="connsiteX34487" fmla="*/ 2441258 w 2810446"/>
              <a:gd name="connsiteY34487" fmla="*/ 1141095 h 1405699"/>
              <a:gd name="connsiteX34488" fmla="*/ 2438114 w 2810446"/>
              <a:gd name="connsiteY34488" fmla="*/ 1144238 h 1405699"/>
              <a:gd name="connsiteX34489" fmla="*/ 2441258 w 2810446"/>
              <a:gd name="connsiteY34489" fmla="*/ 1147382 h 1405699"/>
              <a:gd name="connsiteX34490" fmla="*/ 2436019 w 2810446"/>
              <a:gd name="connsiteY34490" fmla="*/ 1159478 h 1405699"/>
              <a:gd name="connsiteX34491" fmla="*/ 2439162 w 2810446"/>
              <a:gd name="connsiteY34491" fmla="*/ 1156335 h 1405699"/>
              <a:gd name="connsiteX34492" fmla="*/ 2436019 w 2810446"/>
              <a:gd name="connsiteY34492" fmla="*/ 1153192 h 1405699"/>
              <a:gd name="connsiteX34493" fmla="*/ 2432876 w 2810446"/>
              <a:gd name="connsiteY34493" fmla="*/ 1156335 h 1405699"/>
              <a:gd name="connsiteX34494" fmla="*/ 2436019 w 2810446"/>
              <a:gd name="connsiteY34494" fmla="*/ 1159478 h 1405699"/>
              <a:gd name="connsiteX34495" fmla="*/ 2430590 w 2810446"/>
              <a:gd name="connsiteY34495" fmla="*/ 1171575 h 1405699"/>
              <a:gd name="connsiteX34496" fmla="*/ 2433733 w 2810446"/>
              <a:gd name="connsiteY34496" fmla="*/ 1168432 h 1405699"/>
              <a:gd name="connsiteX34497" fmla="*/ 2430590 w 2810446"/>
              <a:gd name="connsiteY34497" fmla="*/ 1165289 h 1405699"/>
              <a:gd name="connsiteX34498" fmla="*/ 2427446 w 2810446"/>
              <a:gd name="connsiteY34498" fmla="*/ 1168432 h 1405699"/>
              <a:gd name="connsiteX34499" fmla="*/ 2430590 w 2810446"/>
              <a:gd name="connsiteY34499" fmla="*/ 1171575 h 1405699"/>
              <a:gd name="connsiteX34500" fmla="*/ 2425065 w 2810446"/>
              <a:gd name="connsiteY34500" fmla="*/ 1183577 h 1405699"/>
              <a:gd name="connsiteX34501" fmla="*/ 2428208 w 2810446"/>
              <a:gd name="connsiteY34501" fmla="*/ 1180433 h 1405699"/>
              <a:gd name="connsiteX34502" fmla="*/ 2425065 w 2810446"/>
              <a:gd name="connsiteY34502" fmla="*/ 1177290 h 1405699"/>
              <a:gd name="connsiteX34503" fmla="*/ 2421922 w 2810446"/>
              <a:gd name="connsiteY34503" fmla="*/ 1180433 h 1405699"/>
              <a:gd name="connsiteX34504" fmla="*/ 2425065 w 2810446"/>
              <a:gd name="connsiteY34504" fmla="*/ 1183577 h 1405699"/>
              <a:gd name="connsiteX34505" fmla="*/ 2419445 w 2810446"/>
              <a:gd name="connsiteY34505" fmla="*/ 1195578 h 1405699"/>
              <a:gd name="connsiteX34506" fmla="*/ 2422589 w 2810446"/>
              <a:gd name="connsiteY34506" fmla="*/ 1192435 h 1405699"/>
              <a:gd name="connsiteX34507" fmla="*/ 2419445 w 2810446"/>
              <a:gd name="connsiteY34507" fmla="*/ 1189292 h 1405699"/>
              <a:gd name="connsiteX34508" fmla="*/ 2416302 w 2810446"/>
              <a:gd name="connsiteY34508" fmla="*/ 1192435 h 1405699"/>
              <a:gd name="connsiteX34509" fmla="*/ 2419445 w 2810446"/>
              <a:gd name="connsiteY34509" fmla="*/ 1195578 h 1405699"/>
              <a:gd name="connsiteX34510" fmla="*/ 2413635 w 2810446"/>
              <a:gd name="connsiteY34510" fmla="*/ 1207484 h 1405699"/>
              <a:gd name="connsiteX34511" fmla="*/ 2416778 w 2810446"/>
              <a:gd name="connsiteY34511" fmla="*/ 1204341 h 1405699"/>
              <a:gd name="connsiteX34512" fmla="*/ 2413635 w 2810446"/>
              <a:gd name="connsiteY34512" fmla="*/ 1201198 h 1405699"/>
              <a:gd name="connsiteX34513" fmla="*/ 2410492 w 2810446"/>
              <a:gd name="connsiteY34513" fmla="*/ 1204341 h 1405699"/>
              <a:gd name="connsiteX34514" fmla="*/ 2413635 w 2810446"/>
              <a:gd name="connsiteY34514" fmla="*/ 1207484 h 1405699"/>
              <a:gd name="connsiteX34515" fmla="*/ 2407634 w 2810446"/>
              <a:gd name="connsiteY34515" fmla="*/ 1219295 h 1405699"/>
              <a:gd name="connsiteX34516" fmla="*/ 2410778 w 2810446"/>
              <a:gd name="connsiteY34516" fmla="*/ 1216152 h 1405699"/>
              <a:gd name="connsiteX34517" fmla="*/ 2407634 w 2810446"/>
              <a:gd name="connsiteY34517" fmla="*/ 1213009 h 1405699"/>
              <a:gd name="connsiteX34518" fmla="*/ 2404491 w 2810446"/>
              <a:gd name="connsiteY34518" fmla="*/ 1216152 h 1405699"/>
              <a:gd name="connsiteX34519" fmla="*/ 2407634 w 2810446"/>
              <a:gd name="connsiteY34519" fmla="*/ 1219295 h 1405699"/>
              <a:gd name="connsiteX34520" fmla="*/ 315468 w 2810446"/>
              <a:gd name="connsiteY34520" fmla="*/ 473297 h 1405699"/>
              <a:gd name="connsiteX34521" fmla="*/ 318611 w 2810446"/>
              <a:gd name="connsiteY34521" fmla="*/ 470154 h 1405699"/>
              <a:gd name="connsiteX34522" fmla="*/ 315468 w 2810446"/>
              <a:gd name="connsiteY34522" fmla="*/ 467011 h 1405699"/>
              <a:gd name="connsiteX34523" fmla="*/ 312325 w 2810446"/>
              <a:gd name="connsiteY34523" fmla="*/ 470154 h 1405699"/>
              <a:gd name="connsiteX34524" fmla="*/ 315468 w 2810446"/>
              <a:gd name="connsiteY34524" fmla="*/ 473297 h 1405699"/>
              <a:gd name="connsiteX34525" fmla="*/ 318325 w 2810446"/>
              <a:gd name="connsiteY34525" fmla="*/ 460343 h 1405699"/>
              <a:gd name="connsiteX34526" fmla="*/ 321469 w 2810446"/>
              <a:gd name="connsiteY34526" fmla="*/ 457200 h 1405699"/>
              <a:gd name="connsiteX34527" fmla="*/ 318325 w 2810446"/>
              <a:gd name="connsiteY34527" fmla="*/ 454057 h 1405699"/>
              <a:gd name="connsiteX34528" fmla="*/ 315182 w 2810446"/>
              <a:gd name="connsiteY34528" fmla="*/ 457200 h 1405699"/>
              <a:gd name="connsiteX34529" fmla="*/ 318325 w 2810446"/>
              <a:gd name="connsiteY34529" fmla="*/ 460343 h 1405699"/>
              <a:gd name="connsiteX34530" fmla="*/ 321374 w 2810446"/>
              <a:gd name="connsiteY34530" fmla="*/ 447485 h 1405699"/>
              <a:gd name="connsiteX34531" fmla="*/ 324517 w 2810446"/>
              <a:gd name="connsiteY34531" fmla="*/ 444341 h 1405699"/>
              <a:gd name="connsiteX34532" fmla="*/ 321374 w 2810446"/>
              <a:gd name="connsiteY34532" fmla="*/ 441198 h 1405699"/>
              <a:gd name="connsiteX34533" fmla="*/ 318230 w 2810446"/>
              <a:gd name="connsiteY34533" fmla="*/ 444341 h 1405699"/>
              <a:gd name="connsiteX34534" fmla="*/ 321374 w 2810446"/>
              <a:gd name="connsiteY34534" fmla="*/ 447485 h 1405699"/>
              <a:gd name="connsiteX34535" fmla="*/ 324517 w 2810446"/>
              <a:gd name="connsiteY34535" fmla="*/ 434626 h 1405699"/>
              <a:gd name="connsiteX34536" fmla="*/ 327660 w 2810446"/>
              <a:gd name="connsiteY34536" fmla="*/ 431483 h 1405699"/>
              <a:gd name="connsiteX34537" fmla="*/ 324517 w 2810446"/>
              <a:gd name="connsiteY34537" fmla="*/ 428339 h 1405699"/>
              <a:gd name="connsiteX34538" fmla="*/ 321374 w 2810446"/>
              <a:gd name="connsiteY34538" fmla="*/ 431483 h 1405699"/>
              <a:gd name="connsiteX34539" fmla="*/ 324517 w 2810446"/>
              <a:gd name="connsiteY34539" fmla="*/ 434626 h 1405699"/>
              <a:gd name="connsiteX34540" fmla="*/ 327850 w 2810446"/>
              <a:gd name="connsiteY34540" fmla="*/ 421862 h 1405699"/>
              <a:gd name="connsiteX34541" fmla="*/ 330994 w 2810446"/>
              <a:gd name="connsiteY34541" fmla="*/ 418719 h 1405699"/>
              <a:gd name="connsiteX34542" fmla="*/ 327850 w 2810446"/>
              <a:gd name="connsiteY34542" fmla="*/ 415576 h 1405699"/>
              <a:gd name="connsiteX34543" fmla="*/ 324707 w 2810446"/>
              <a:gd name="connsiteY34543" fmla="*/ 418719 h 1405699"/>
              <a:gd name="connsiteX34544" fmla="*/ 327850 w 2810446"/>
              <a:gd name="connsiteY34544" fmla="*/ 421862 h 1405699"/>
              <a:gd name="connsiteX34545" fmla="*/ 331280 w 2810446"/>
              <a:gd name="connsiteY34545" fmla="*/ 409099 h 1405699"/>
              <a:gd name="connsiteX34546" fmla="*/ 334423 w 2810446"/>
              <a:gd name="connsiteY34546" fmla="*/ 405956 h 1405699"/>
              <a:gd name="connsiteX34547" fmla="*/ 331280 w 2810446"/>
              <a:gd name="connsiteY34547" fmla="*/ 402812 h 1405699"/>
              <a:gd name="connsiteX34548" fmla="*/ 328136 w 2810446"/>
              <a:gd name="connsiteY34548" fmla="*/ 405956 h 1405699"/>
              <a:gd name="connsiteX34549" fmla="*/ 331280 w 2810446"/>
              <a:gd name="connsiteY34549" fmla="*/ 409099 h 1405699"/>
              <a:gd name="connsiteX34550" fmla="*/ 334899 w 2810446"/>
              <a:gd name="connsiteY34550" fmla="*/ 396335 h 1405699"/>
              <a:gd name="connsiteX34551" fmla="*/ 338042 w 2810446"/>
              <a:gd name="connsiteY34551" fmla="*/ 393192 h 1405699"/>
              <a:gd name="connsiteX34552" fmla="*/ 334899 w 2810446"/>
              <a:gd name="connsiteY34552" fmla="*/ 390049 h 1405699"/>
              <a:gd name="connsiteX34553" fmla="*/ 331756 w 2810446"/>
              <a:gd name="connsiteY34553" fmla="*/ 393192 h 1405699"/>
              <a:gd name="connsiteX34554" fmla="*/ 334899 w 2810446"/>
              <a:gd name="connsiteY34554" fmla="*/ 396335 h 1405699"/>
              <a:gd name="connsiteX34555" fmla="*/ 338709 w 2810446"/>
              <a:gd name="connsiteY34555" fmla="*/ 383667 h 1405699"/>
              <a:gd name="connsiteX34556" fmla="*/ 341852 w 2810446"/>
              <a:gd name="connsiteY34556" fmla="*/ 380524 h 1405699"/>
              <a:gd name="connsiteX34557" fmla="*/ 338709 w 2810446"/>
              <a:gd name="connsiteY34557" fmla="*/ 377381 h 1405699"/>
              <a:gd name="connsiteX34558" fmla="*/ 335566 w 2810446"/>
              <a:gd name="connsiteY34558" fmla="*/ 380524 h 1405699"/>
              <a:gd name="connsiteX34559" fmla="*/ 338709 w 2810446"/>
              <a:gd name="connsiteY34559" fmla="*/ 383667 h 1405699"/>
              <a:gd name="connsiteX34560" fmla="*/ 342614 w 2810446"/>
              <a:gd name="connsiteY34560" fmla="*/ 370999 h 1405699"/>
              <a:gd name="connsiteX34561" fmla="*/ 345758 w 2810446"/>
              <a:gd name="connsiteY34561" fmla="*/ 367856 h 1405699"/>
              <a:gd name="connsiteX34562" fmla="*/ 342614 w 2810446"/>
              <a:gd name="connsiteY34562" fmla="*/ 364712 h 1405699"/>
              <a:gd name="connsiteX34563" fmla="*/ 339471 w 2810446"/>
              <a:gd name="connsiteY34563" fmla="*/ 367856 h 1405699"/>
              <a:gd name="connsiteX34564" fmla="*/ 342614 w 2810446"/>
              <a:gd name="connsiteY34564" fmla="*/ 370999 h 1405699"/>
              <a:gd name="connsiteX34565" fmla="*/ 346710 w 2810446"/>
              <a:gd name="connsiteY34565" fmla="*/ 358426 h 1405699"/>
              <a:gd name="connsiteX34566" fmla="*/ 349853 w 2810446"/>
              <a:gd name="connsiteY34566" fmla="*/ 355283 h 1405699"/>
              <a:gd name="connsiteX34567" fmla="*/ 346710 w 2810446"/>
              <a:gd name="connsiteY34567" fmla="*/ 352139 h 1405699"/>
              <a:gd name="connsiteX34568" fmla="*/ 343567 w 2810446"/>
              <a:gd name="connsiteY34568" fmla="*/ 355283 h 1405699"/>
              <a:gd name="connsiteX34569" fmla="*/ 346710 w 2810446"/>
              <a:gd name="connsiteY34569" fmla="*/ 358426 h 1405699"/>
              <a:gd name="connsiteX34570" fmla="*/ 350901 w 2810446"/>
              <a:gd name="connsiteY34570" fmla="*/ 345948 h 1405699"/>
              <a:gd name="connsiteX34571" fmla="*/ 354044 w 2810446"/>
              <a:gd name="connsiteY34571" fmla="*/ 342805 h 1405699"/>
              <a:gd name="connsiteX34572" fmla="*/ 350901 w 2810446"/>
              <a:gd name="connsiteY34572" fmla="*/ 339662 h 1405699"/>
              <a:gd name="connsiteX34573" fmla="*/ 347758 w 2810446"/>
              <a:gd name="connsiteY34573" fmla="*/ 342805 h 1405699"/>
              <a:gd name="connsiteX34574" fmla="*/ 350901 w 2810446"/>
              <a:gd name="connsiteY34574" fmla="*/ 345948 h 1405699"/>
              <a:gd name="connsiteX34575" fmla="*/ 355283 w 2810446"/>
              <a:gd name="connsiteY34575" fmla="*/ 333375 h 1405699"/>
              <a:gd name="connsiteX34576" fmla="*/ 358426 w 2810446"/>
              <a:gd name="connsiteY34576" fmla="*/ 330232 h 1405699"/>
              <a:gd name="connsiteX34577" fmla="*/ 355283 w 2810446"/>
              <a:gd name="connsiteY34577" fmla="*/ 327089 h 1405699"/>
              <a:gd name="connsiteX34578" fmla="*/ 352139 w 2810446"/>
              <a:gd name="connsiteY34578" fmla="*/ 330232 h 1405699"/>
              <a:gd name="connsiteX34579" fmla="*/ 355283 w 2810446"/>
              <a:gd name="connsiteY34579" fmla="*/ 333375 h 1405699"/>
              <a:gd name="connsiteX34580" fmla="*/ 359759 w 2810446"/>
              <a:gd name="connsiteY34580" fmla="*/ 320993 h 1405699"/>
              <a:gd name="connsiteX34581" fmla="*/ 362903 w 2810446"/>
              <a:gd name="connsiteY34581" fmla="*/ 317849 h 1405699"/>
              <a:gd name="connsiteX34582" fmla="*/ 359759 w 2810446"/>
              <a:gd name="connsiteY34582" fmla="*/ 314706 h 1405699"/>
              <a:gd name="connsiteX34583" fmla="*/ 356616 w 2810446"/>
              <a:gd name="connsiteY34583" fmla="*/ 317849 h 1405699"/>
              <a:gd name="connsiteX34584" fmla="*/ 359759 w 2810446"/>
              <a:gd name="connsiteY34584" fmla="*/ 320993 h 1405699"/>
              <a:gd name="connsiteX34585" fmla="*/ 364426 w 2810446"/>
              <a:gd name="connsiteY34585" fmla="*/ 308610 h 1405699"/>
              <a:gd name="connsiteX34586" fmla="*/ 367570 w 2810446"/>
              <a:gd name="connsiteY34586" fmla="*/ 305467 h 1405699"/>
              <a:gd name="connsiteX34587" fmla="*/ 364426 w 2810446"/>
              <a:gd name="connsiteY34587" fmla="*/ 302324 h 1405699"/>
              <a:gd name="connsiteX34588" fmla="*/ 361283 w 2810446"/>
              <a:gd name="connsiteY34588" fmla="*/ 305467 h 1405699"/>
              <a:gd name="connsiteX34589" fmla="*/ 364426 w 2810446"/>
              <a:gd name="connsiteY34589" fmla="*/ 308610 h 1405699"/>
              <a:gd name="connsiteX34590" fmla="*/ 369284 w 2810446"/>
              <a:gd name="connsiteY34590" fmla="*/ 296323 h 1405699"/>
              <a:gd name="connsiteX34591" fmla="*/ 372428 w 2810446"/>
              <a:gd name="connsiteY34591" fmla="*/ 293180 h 1405699"/>
              <a:gd name="connsiteX34592" fmla="*/ 369284 w 2810446"/>
              <a:gd name="connsiteY34592" fmla="*/ 290036 h 1405699"/>
              <a:gd name="connsiteX34593" fmla="*/ 366141 w 2810446"/>
              <a:gd name="connsiteY34593" fmla="*/ 293180 h 1405699"/>
              <a:gd name="connsiteX34594" fmla="*/ 369284 w 2810446"/>
              <a:gd name="connsiteY34594" fmla="*/ 296323 h 1405699"/>
              <a:gd name="connsiteX34595" fmla="*/ 374237 w 2810446"/>
              <a:gd name="connsiteY34595" fmla="*/ 284036 h 1405699"/>
              <a:gd name="connsiteX34596" fmla="*/ 377381 w 2810446"/>
              <a:gd name="connsiteY34596" fmla="*/ 280892 h 1405699"/>
              <a:gd name="connsiteX34597" fmla="*/ 374237 w 2810446"/>
              <a:gd name="connsiteY34597" fmla="*/ 277749 h 1405699"/>
              <a:gd name="connsiteX34598" fmla="*/ 371094 w 2810446"/>
              <a:gd name="connsiteY34598" fmla="*/ 280892 h 1405699"/>
              <a:gd name="connsiteX34599" fmla="*/ 374237 w 2810446"/>
              <a:gd name="connsiteY34599" fmla="*/ 284036 h 1405699"/>
              <a:gd name="connsiteX34600" fmla="*/ 379286 w 2810446"/>
              <a:gd name="connsiteY34600" fmla="*/ 271844 h 1405699"/>
              <a:gd name="connsiteX34601" fmla="*/ 382429 w 2810446"/>
              <a:gd name="connsiteY34601" fmla="*/ 268700 h 1405699"/>
              <a:gd name="connsiteX34602" fmla="*/ 379286 w 2810446"/>
              <a:gd name="connsiteY34602" fmla="*/ 265557 h 1405699"/>
              <a:gd name="connsiteX34603" fmla="*/ 376142 w 2810446"/>
              <a:gd name="connsiteY34603" fmla="*/ 268700 h 1405699"/>
              <a:gd name="connsiteX34604" fmla="*/ 379286 w 2810446"/>
              <a:gd name="connsiteY34604" fmla="*/ 271844 h 1405699"/>
              <a:gd name="connsiteX34605" fmla="*/ 384524 w 2810446"/>
              <a:gd name="connsiteY34605" fmla="*/ 259652 h 1405699"/>
              <a:gd name="connsiteX34606" fmla="*/ 387668 w 2810446"/>
              <a:gd name="connsiteY34606" fmla="*/ 256508 h 1405699"/>
              <a:gd name="connsiteX34607" fmla="*/ 384524 w 2810446"/>
              <a:gd name="connsiteY34607" fmla="*/ 253365 h 1405699"/>
              <a:gd name="connsiteX34608" fmla="*/ 381381 w 2810446"/>
              <a:gd name="connsiteY34608" fmla="*/ 256508 h 1405699"/>
              <a:gd name="connsiteX34609" fmla="*/ 384524 w 2810446"/>
              <a:gd name="connsiteY34609" fmla="*/ 259652 h 1405699"/>
              <a:gd name="connsiteX34610" fmla="*/ 389954 w 2810446"/>
              <a:gd name="connsiteY34610" fmla="*/ 247555 h 1405699"/>
              <a:gd name="connsiteX34611" fmla="*/ 393097 w 2810446"/>
              <a:gd name="connsiteY34611" fmla="*/ 244412 h 1405699"/>
              <a:gd name="connsiteX34612" fmla="*/ 389954 w 2810446"/>
              <a:gd name="connsiteY34612" fmla="*/ 241268 h 1405699"/>
              <a:gd name="connsiteX34613" fmla="*/ 386810 w 2810446"/>
              <a:gd name="connsiteY34613" fmla="*/ 244412 h 1405699"/>
              <a:gd name="connsiteX34614" fmla="*/ 389954 w 2810446"/>
              <a:gd name="connsiteY34614" fmla="*/ 247555 h 1405699"/>
              <a:gd name="connsiteX34615" fmla="*/ 401193 w 2810446"/>
              <a:gd name="connsiteY34615" fmla="*/ 223647 h 1405699"/>
              <a:gd name="connsiteX34616" fmla="*/ 404336 w 2810446"/>
              <a:gd name="connsiteY34616" fmla="*/ 220504 h 1405699"/>
              <a:gd name="connsiteX34617" fmla="*/ 401193 w 2810446"/>
              <a:gd name="connsiteY34617" fmla="*/ 217361 h 1405699"/>
              <a:gd name="connsiteX34618" fmla="*/ 398050 w 2810446"/>
              <a:gd name="connsiteY34618" fmla="*/ 220504 h 1405699"/>
              <a:gd name="connsiteX34619" fmla="*/ 401193 w 2810446"/>
              <a:gd name="connsiteY34619" fmla="*/ 223647 h 1405699"/>
              <a:gd name="connsiteX34620" fmla="*/ 407003 w 2810446"/>
              <a:gd name="connsiteY34620" fmla="*/ 211741 h 1405699"/>
              <a:gd name="connsiteX34621" fmla="*/ 410147 w 2810446"/>
              <a:gd name="connsiteY34621" fmla="*/ 208598 h 1405699"/>
              <a:gd name="connsiteX34622" fmla="*/ 407003 w 2810446"/>
              <a:gd name="connsiteY34622" fmla="*/ 205454 h 1405699"/>
              <a:gd name="connsiteX34623" fmla="*/ 403860 w 2810446"/>
              <a:gd name="connsiteY34623" fmla="*/ 208598 h 1405699"/>
              <a:gd name="connsiteX34624" fmla="*/ 407003 w 2810446"/>
              <a:gd name="connsiteY34624" fmla="*/ 211741 h 1405699"/>
              <a:gd name="connsiteX34625" fmla="*/ 412909 w 2810446"/>
              <a:gd name="connsiteY34625" fmla="*/ 199930 h 1405699"/>
              <a:gd name="connsiteX34626" fmla="*/ 416052 w 2810446"/>
              <a:gd name="connsiteY34626" fmla="*/ 196787 h 1405699"/>
              <a:gd name="connsiteX34627" fmla="*/ 412909 w 2810446"/>
              <a:gd name="connsiteY34627" fmla="*/ 193643 h 1405699"/>
              <a:gd name="connsiteX34628" fmla="*/ 409766 w 2810446"/>
              <a:gd name="connsiteY34628" fmla="*/ 196787 h 1405699"/>
              <a:gd name="connsiteX34629" fmla="*/ 412909 w 2810446"/>
              <a:gd name="connsiteY34629" fmla="*/ 199930 h 1405699"/>
              <a:gd name="connsiteX34630" fmla="*/ 419005 w 2810446"/>
              <a:gd name="connsiteY34630" fmla="*/ 188214 h 1405699"/>
              <a:gd name="connsiteX34631" fmla="*/ 422148 w 2810446"/>
              <a:gd name="connsiteY34631" fmla="*/ 185071 h 1405699"/>
              <a:gd name="connsiteX34632" fmla="*/ 419005 w 2810446"/>
              <a:gd name="connsiteY34632" fmla="*/ 181928 h 1405699"/>
              <a:gd name="connsiteX34633" fmla="*/ 415862 w 2810446"/>
              <a:gd name="connsiteY34633" fmla="*/ 185071 h 1405699"/>
              <a:gd name="connsiteX34634" fmla="*/ 419005 w 2810446"/>
              <a:gd name="connsiteY34634" fmla="*/ 188214 h 1405699"/>
              <a:gd name="connsiteX34635" fmla="*/ 425196 w 2810446"/>
              <a:gd name="connsiteY34635" fmla="*/ 176498 h 1405699"/>
              <a:gd name="connsiteX34636" fmla="*/ 428339 w 2810446"/>
              <a:gd name="connsiteY34636" fmla="*/ 173355 h 1405699"/>
              <a:gd name="connsiteX34637" fmla="*/ 425196 w 2810446"/>
              <a:gd name="connsiteY34637" fmla="*/ 170212 h 1405699"/>
              <a:gd name="connsiteX34638" fmla="*/ 422053 w 2810446"/>
              <a:gd name="connsiteY34638" fmla="*/ 173355 h 1405699"/>
              <a:gd name="connsiteX34639" fmla="*/ 425196 w 2810446"/>
              <a:gd name="connsiteY34639" fmla="*/ 176498 h 1405699"/>
              <a:gd name="connsiteX34640" fmla="*/ 431578 w 2810446"/>
              <a:gd name="connsiteY34640" fmla="*/ 164878 h 1405699"/>
              <a:gd name="connsiteX34641" fmla="*/ 434721 w 2810446"/>
              <a:gd name="connsiteY34641" fmla="*/ 161735 h 1405699"/>
              <a:gd name="connsiteX34642" fmla="*/ 431578 w 2810446"/>
              <a:gd name="connsiteY34642" fmla="*/ 158591 h 1405699"/>
              <a:gd name="connsiteX34643" fmla="*/ 428435 w 2810446"/>
              <a:gd name="connsiteY34643" fmla="*/ 161735 h 1405699"/>
              <a:gd name="connsiteX34644" fmla="*/ 431578 w 2810446"/>
              <a:gd name="connsiteY34644" fmla="*/ 164878 h 1405699"/>
              <a:gd name="connsiteX34645" fmla="*/ 438055 w 2810446"/>
              <a:gd name="connsiteY34645" fmla="*/ 153353 h 1405699"/>
              <a:gd name="connsiteX34646" fmla="*/ 441198 w 2810446"/>
              <a:gd name="connsiteY34646" fmla="*/ 150209 h 1405699"/>
              <a:gd name="connsiteX34647" fmla="*/ 438055 w 2810446"/>
              <a:gd name="connsiteY34647" fmla="*/ 147066 h 1405699"/>
              <a:gd name="connsiteX34648" fmla="*/ 434912 w 2810446"/>
              <a:gd name="connsiteY34648" fmla="*/ 150209 h 1405699"/>
              <a:gd name="connsiteX34649" fmla="*/ 438055 w 2810446"/>
              <a:gd name="connsiteY34649" fmla="*/ 153353 h 1405699"/>
              <a:gd name="connsiteX34650" fmla="*/ 451485 w 2810446"/>
              <a:gd name="connsiteY34650" fmla="*/ 130588 h 1405699"/>
              <a:gd name="connsiteX34651" fmla="*/ 454628 w 2810446"/>
              <a:gd name="connsiteY34651" fmla="*/ 127445 h 1405699"/>
              <a:gd name="connsiteX34652" fmla="*/ 451485 w 2810446"/>
              <a:gd name="connsiteY34652" fmla="*/ 124301 h 1405699"/>
              <a:gd name="connsiteX34653" fmla="*/ 448342 w 2810446"/>
              <a:gd name="connsiteY34653" fmla="*/ 127445 h 1405699"/>
              <a:gd name="connsiteX34654" fmla="*/ 451485 w 2810446"/>
              <a:gd name="connsiteY34654" fmla="*/ 130588 h 1405699"/>
              <a:gd name="connsiteX34655" fmla="*/ 458438 w 2810446"/>
              <a:gd name="connsiteY34655" fmla="*/ 119253 h 1405699"/>
              <a:gd name="connsiteX34656" fmla="*/ 461582 w 2810446"/>
              <a:gd name="connsiteY34656" fmla="*/ 116110 h 1405699"/>
              <a:gd name="connsiteX34657" fmla="*/ 458438 w 2810446"/>
              <a:gd name="connsiteY34657" fmla="*/ 112967 h 1405699"/>
              <a:gd name="connsiteX34658" fmla="*/ 455295 w 2810446"/>
              <a:gd name="connsiteY34658" fmla="*/ 116110 h 1405699"/>
              <a:gd name="connsiteX34659" fmla="*/ 458438 w 2810446"/>
              <a:gd name="connsiteY34659" fmla="*/ 119253 h 1405699"/>
              <a:gd name="connsiteX34660" fmla="*/ 2388965 w 2810446"/>
              <a:gd name="connsiteY34660" fmla="*/ 164878 h 1405699"/>
              <a:gd name="connsiteX34661" fmla="*/ 2392109 w 2810446"/>
              <a:gd name="connsiteY34661" fmla="*/ 161735 h 1405699"/>
              <a:gd name="connsiteX34662" fmla="*/ 2388965 w 2810446"/>
              <a:gd name="connsiteY34662" fmla="*/ 158591 h 1405699"/>
              <a:gd name="connsiteX34663" fmla="*/ 2385822 w 2810446"/>
              <a:gd name="connsiteY34663" fmla="*/ 161735 h 1405699"/>
              <a:gd name="connsiteX34664" fmla="*/ 2388965 w 2810446"/>
              <a:gd name="connsiteY34664" fmla="*/ 164878 h 1405699"/>
              <a:gd name="connsiteX34665" fmla="*/ 2395347 w 2810446"/>
              <a:gd name="connsiteY34665" fmla="*/ 176498 h 1405699"/>
              <a:gd name="connsiteX34666" fmla="*/ 2398490 w 2810446"/>
              <a:gd name="connsiteY34666" fmla="*/ 173355 h 1405699"/>
              <a:gd name="connsiteX34667" fmla="*/ 2395347 w 2810446"/>
              <a:gd name="connsiteY34667" fmla="*/ 170212 h 1405699"/>
              <a:gd name="connsiteX34668" fmla="*/ 2392204 w 2810446"/>
              <a:gd name="connsiteY34668" fmla="*/ 173355 h 1405699"/>
              <a:gd name="connsiteX34669" fmla="*/ 2395347 w 2810446"/>
              <a:gd name="connsiteY34669" fmla="*/ 176498 h 1405699"/>
              <a:gd name="connsiteX34670" fmla="*/ 2401538 w 2810446"/>
              <a:gd name="connsiteY34670" fmla="*/ 188214 h 1405699"/>
              <a:gd name="connsiteX34671" fmla="*/ 2404682 w 2810446"/>
              <a:gd name="connsiteY34671" fmla="*/ 185071 h 1405699"/>
              <a:gd name="connsiteX34672" fmla="*/ 2401538 w 2810446"/>
              <a:gd name="connsiteY34672" fmla="*/ 181928 h 1405699"/>
              <a:gd name="connsiteX34673" fmla="*/ 2398395 w 2810446"/>
              <a:gd name="connsiteY34673" fmla="*/ 185071 h 1405699"/>
              <a:gd name="connsiteX34674" fmla="*/ 2401538 w 2810446"/>
              <a:gd name="connsiteY34674" fmla="*/ 188214 h 1405699"/>
              <a:gd name="connsiteX34675" fmla="*/ 2407634 w 2810446"/>
              <a:gd name="connsiteY34675" fmla="*/ 199930 h 1405699"/>
              <a:gd name="connsiteX34676" fmla="*/ 2410778 w 2810446"/>
              <a:gd name="connsiteY34676" fmla="*/ 196787 h 1405699"/>
              <a:gd name="connsiteX34677" fmla="*/ 2407634 w 2810446"/>
              <a:gd name="connsiteY34677" fmla="*/ 193643 h 1405699"/>
              <a:gd name="connsiteX34678" fmla="*/ 2404491 w 2810446"/>
              <a:gd name="connsiteY34678" fmla="*/ 196787 h 1405699"/>
              <a:gd name="connsiteX34679" fmla="*/ 2407634 w 2810446"/>
              <a:gd name="connsiteY34679" fmla="*/ 199930 h 1405699"/>
              <a:gd name="connsiteX34680" fmla="*/ 2413635 w 2810446"/>
              <a:gd name="connsiteY34680" fmla="*/ 211741 h 1405699"/>
              <a:gd name="connsiteX34681" fmla="*/ 2416778 w 2810446"/>
              <a:gd name="connsiteY34681" fmla="*/ 208598 h 1405699"/>
              <a:gd name="connsiteX34682" fmla="*/ 2413635 w 2810446"/>
              <a:gd name="connsiteY34682" fmla="*/ 205454 h 1405699"/>
              <a:gd name="connsiteX34683" fmla="*/ 2410492 w 2810446"/>
              <a:gd name="connsiteY34683" fmla="*/ 208598 h 1405699"/>
              <a:gd name="connsiteX34684" fmla="*/ 2413635 w 2810446"/>
              <a:gd name="connsiteY34684" fmla="*/ 211741 h 1405699"/>
              <a:gd name="connsiteX34685" fmla="*/ 2419445 w 2810446"/>
              <a:gd name="connsiteY34685" fmla="*/ 223647 h 1405699"/>
              <a:gd name="connsiteX34686" fmla="*/ 2422589 w 2810446"/>
              <a:gd name="connsiteY34686" fmla="*/ 220504 h 1405699"/>
              <a:gd name="connsiteX34687" fmla="*/ 2419445 w 2810446"/>
              <a:gd name="connsiteY34687" fmla="*/ 217361 h 1405699"/>
              <a:gd name="connsiteX34688" fmla="*/ 2416302 w 2810446"/>
              <a:gd name="connsiteY34688" fmla="*/ 220504 h 1405699"/>
              <a:gd name="connsiteX34689" fmla="*/ 2419445 w 2810446"/>
              <a:gd name="connsiteY34689" fmla="*/ 223647 h 1405699"/>
              <a:gd name="connsiteX34690" fmla="*/ 2425065 w 2810446"/>
              <a:gd name="connsiteY34690" fmla="*/ 235553 h 1405699"/>
              <a:gd name="connsiteX34691" fmla="*/ 2428208 w 2810446"/>
              <a:gd name="connsiteY34691" fmla="*/ 232410 h 1405699"/>
              <a:gd name="connsiteX34692" fmla="*/ 2425065 w 2810446"/>
              <a:gd name="connsiteY34692" fmla="*/ 229267 h 1405699"/>
              <a:gd name="connsiteX34693" fmla="*/ 2421922 w 2810446"/>
              <a:gd name="connsiteY34693" fmla="*/ 232410 h 1405699"/>
              <a:gd name="connsiteX34694" fmla="*/ 2425065 w 2810446"/>
              <a:gd name="connsiteY34694" fmla="*/ 235553 h 1405699"/>
              <a:gd name="connsiteX34695" fmla="*/ 2430590 w 2810446"/>
              <a:gd name="connsiteY34695" fmla="*/ 247555 h 1405699"/>
              <a:gd name="connsiteX34696" fmla="*/ 2433733 w 2810446"/>
              <a:gd name="connsiteY34696" fmla="*/ 244412 h 1405699"/>
              <a:gd name="connsiteX34697" fmla="*/ 2430590 w 2810446"/>
              <a:gd name="connsiteY34697" fmla="*/ 241268 h 1405699"/>
              <a:gd name="connsiteX34698" fmla="*/ 2427446 w 2810446"/>
              <a:gd name="connsiteY34698" fmla="*/ 244412 h 1405699"/>
              <a:gd name="connsiteX34699" fmla="*/ 2430590 w 2810446"/>
              <a:gd name="connsiteY34699" fmla="*/ 247555 h 1405699"/>
              <a:gd name="connsiteX34700" fmla="*/ 2436019 w 2810446"/>
              <a:gd name="connsiteY34700" fmla="*/ 259652 h 1405699"/>
              <a:gd name="connsiteX34701" fmla="*/ 2439162 w 2810446"/>
              <a:gd name="connsiteY34701" fmla="*/ 256508 h 1405699"/>
              <a:gd name="connsiteX34702" fmla="*/ 2436019 w 2810446"/>
              <a:gd name="connsiteY34702" fmla="*/ 253365 h 1405699"/>
              <a:gd name="connsiteX34703" fmla="*/ 2432876 w 2810446"/>
              <a:gd name="connsiteY34703" fmla="*/ 256508 h 1405699"/>
              <a:gd name="connsiteX34704" fmla="*/ 2436019 w 2810446"/>
              <a:gd name="connsiteY34704" fmla="*/ 259652 h 1405699"/>
              <a:gd name="connsiteX34705" fmla="*/ 2441258 w 2810446"/>
              <a:gd name="connsiteY34705" fmla="*/ 271844 h 1405699"/>
              <a:gd name="connsiteX34706" fmla="*/ 2444401 w 2810446"/>
              <a:gd name="connsiteY34706" fmla="*/ 268700 h 1405699"/>
              <a:gd name="connsiteX34707" fmla="*/ 2441258 w 2810446"/>
              <a:gd name="connsiteY34707" fmla="*/ 265557 h 1405699"/>
              <a:gd name="connsiteX34708" fmla="*/ 2438114 w 2810446"/>
              <a:gd name="connsiteY34708" fmla="*/ 268700 h 1405699"/>
              <a:gd name="connsiteX34709" fmla="*/ 2441258 w 2810446"/>
              <a:gd name="connsiteY34709" fmla="*/ 271844 h 1405699"/>
              <a:gd name="connsiteX34710" fmla="*/ 2446306 w 2810446"/>
              <a:gd name="connsiteY34710" fmla="*/ 284036 h 1405699"/>
              <a:gd name="connsiteX34711" fmla="*/ 2449449 w 2810446"/>
              <a:gd name="connsiteY34711" fmla="*/ 280892 h 1405699"/>
              <a:gd name="connsiteX34712" fmla="*/ 2446306 w 2810446"/>
              <a:gd name="connsiteY34712" fmla="*/ 277749 h 1405699"/>
              <a:gd name="connsiteX34713" fmla="*/ 2443163 w 2810446"/>
              <a:gd name="connsiteY34713" fmla="*/ 280892 h 1405699"/>
              <a:gd name="connsiteX34714" fmla="*/ 2446306 w 2810446"/>
              <a:gd name="connsiteY34714" fmla="*/ 284036 h 1405699"/>
              <a:gd name="connsiteX34715" fmla="*/ 2451259 w 2810446"/>
              <a:gd name="connsiteY34715" fmla="*/ 296323 h 1405699"/>
              <a:gd name="connsiteX34716" fmla="*/ 2454402 w 2810446"/>
              <a:gd name="connsiteY34716" fmla="*/ 293180 h 1405699"/>
              <a:gd name="connsiteX34717" fmla="*/ 2451259 w 2810446"/>
              <a:gd name="connsiteY34717" fmla="*/ 290036 h 1405699"/>
              <a:gd name="connsiteX34718" fmla="*/ 2448116 w 2810446"/>
              <a:gd name="connsiteY34718" fmla="*/ 293180 h 1405699"/>
              <a:gd name="connsiteX34719" fmla="*/ 2451259 w 2810446"/>
              <a:gd name="connsiteY34719" fmla="*/ 296323 h 1405699"/>
              <a:gd name="connsiteX34720" fmla="*/ 2456116 w 2810446"/>
              <a:gd name="connsiteY34720" fmla="*/ 308610 h 1405699"/>
              <a:gd name="connsiteX34721" fmla="*/ 2459260 w 2810446"/>
              <a:gd name="connsiteY34721" fmla="*/ 305467 h 1405699"/>
              <a:gd name="connsiteX34722" fmla="*/ 2456116 w 2810446"/>
              <a:gd name="connsiteY34722" fmla="*/ 302324 h 1405699"/>
              <a:gd name="connsiteX34723" fmla="*/ 2452973 w 2810446"/>
              <a:gd name="connsiteY34723" fmla="*/ 305467 h 1405699"/>
              <a:gd name="connsiteX34724" fmla="*/ 2456116 w 2810446"/>
              <a:gd name="connsiteY34724" fmla="*/ 308610 h 1405699"/>
              <a:gd name="connsiteX34725" fmla="*/ 2460784 w 2810446"/>
              <a:gd name="connsiteY34725" fmla="*/ 320993 h 1405699"/>
              <a:gd name="connsiteX34726" fmla="*/ 2463927 w 2810446"/>
              <a:gd name="connsiteY34726" fmla="*/ 317849 h 1405699"/>
              <a:gd name="connsiteX34727" fmla="*/ 2460784 w 2810446"/>
              <a:gd name="connsiteY34727" fmla="*/ 314706 h 1405699"/>
              <a:gd name="connsiteX34728" fmla="*/ 2457641 w 2810446"/>
              <a:gd name="connsiteY34728" fmla="*/ 317849 h 1405699"/>
              <a:gd name="connsiteX34729" fmla="*/ 2460784 w 2810446"/>
              <a:gd name="connsiteY34729" fmla="*/ 320993 h 1405699"/>
              <a:gd name="connsiteX34730" fmla="*/ 2465261 w 2810446"/>
              <a:gd name="connsiteY34730" fmla="*/ 333375 h 1405699"/>
              <a:gd name="connsiteX34731" fmla="*/ 2468404 w 2810446"/>
              <a:gd name="connsiteY34731" fmla="*/ 330232 h 1405699"/>
              <a:gd name="connsiteX34732" fmla="*/ 2465261 w 2810446"/>
              <a:gd name="connsiteY34732" fmla="*/ 327089 h 1405699"/>
              <a:gd name="connsiteX34733" fmla="*/ 2462117 w 2810446"/>
              <a:gd name="connsiteY34733" fmla="*/ 330232 h 1405699"/>
              <a:gd name="connsiteX34734" fmla="*/ 2465261 w 2810446"/>
              <a:gd name="connsiteY34734" fmla="*/ 333375 h 1405699"/>
              <a:gd name="connsiteX34735" fmla="*/ 2469642 w 2810446"/>
              <a:gd name="connsiteY34735" fmla="*/ 345948 h 1405699"/>
              <a:gd name="connsiteX34736" fmla="*/ 2472785 w 2810446"/>
              <a:gd name="connsiteY34736" fmla="*/ 342805 h 1405699"/>
              <a:gd name="connsiteX34737" fmla="*/ 2469642 w 2810446"/>
              <a:gd name="connsiteY34737" fmla="*/ 339662 h 1405699"/>
              <a:gd name="connsiteX34738" fmla="*/ 2466499 w 2810446"/>
              <a:gd name="connsiteY34738" fmla="*/ 342805 h 1405699"/>
              <a:gd name="connsiteX34739" fmla="*/ 2469642 w 2810446"/>
              <a:gd name="connsiteY34739" fmla="*/ 345948 h 1405699"/>
              <a:gd name="connsiteX34740" fmla="*/ 2473833 w 2810446"/>
              <a:gd name="connsiteY34740" fmla="*/ 358426 h 1405699"/>
              <a:gd name="connsiteX34741" fmla="*/ 2476976 w 2810446"/>
              <a:gd name="connsiteY34741" fmla="*/ 355283 h 1405699"/>
              <a:gd name="connsiteX34742" fmla="*/ 2473833 w 2810446"/>
              <a:gd name="connsiteY34742" fmla="*/ 352139 h 1405699"/>
              <a:gd name="connsiteX34743" fmla="*/ 2470690 w 2810446"/>
              <a:gd name="connsiteY34743" fmla="*/ 355283 h 1405699"/>
              <a:gd name="connsiteX34744" fmla="*/ 2473833 w 2810446"/>
              <a:gd name="connsiteY34744" fmla="*/ 358426 h 1405699"/>
              <a:gd name="connsiteX34745" fmla="*/ 2477929 w 2810446"/>
              <a:gd name="connsiteY34745" fmla="*/ 370999 h 1405699"/>
              <a:gd name="connsiteX34746" fmla="*/ 2481072 w 2810446"/>
              <a:gd name="connsiteY34746" fmla="*/ 367856 h 1405699"/>
              <a:gd name="connsiteX34747" fmla="*/ 2477929 w 2810446"/>
              <a:gd name="connsiteY34747" fmla="*/ 364712 h 1405699"/>
              <a:gd name="connsiteX34748" fmla="*/ 2474786 w 2810446"/>
              <a:gd name="connsiteY34748" fmla="*/ 367856 h 1405699"/>
              <a:gd name="connsiteX34749" fmla="*/ 2477929 w 2810446"/>
              <a:gd name="connsiteY34749" fmla="*/ 370999 h 1405699"/>
              <a:gd name="connsiteX34750" fmla="*/ 2481834 w 2810446"/>
              <a:gd name="connsiteY34750" fmla="*/ 383667 h 1405699"/>
              <a:gd name="connsiteX34751" fmla="*/ 2484978 w 2810446"/>
              <a:gd name="connsiteY34751" fmla="*/ 380524 h 1405699"/>
              <a:gd name="connsiteX34752" fmla="*/ 2481834 w 2810446"/>
              <a:gd name="connsiteY34752" fmla="*/ 377381 h 1405699"/>
              <a:gd name="connsiteX34753" fmla="*/ 2478691 w 2810446"/>
              <a:gd name="connsiteY34753" fmla="*/ 380524 h 1405699"/>
              <a:gd name="connsiteX34754" fmla="*/ 2481834 w 2810446"/>
              <a:gd name="connsiteY34754" fmla="*/ 383667 h 1405699"/>
              <a:gd name="connsiteX34755" fmla="*/ 2517362 w 2810446"/>
              <a:gd name="connsiteY34755" fmla="*/ 958882 h 1405699"/>
              <a:gd name="connsiteX34756" fmla="*/ 2520506 w 2810446"/>
              <a:gd name="connsiteY34756" fmla="*/ 955738 h 1405699"/>
              <a:gd name="connsiteX34757" fmla="*/ 2517362 w 2810446"/>
              <a:gd name="connsiteY34757" fmla="*/ 952595 h 1405699"/>
              <a:gd name="connsiteX34758" fmla="*/ 2514219 w 2810446"/>
              <a:gd name="connsiteY34758" fmla="*/ 955738 h 1405699"/>
              <a:gd name="connsiteX34759" fmla="*/ 2517362 w 2810446"/>
              <a:gd name="connsiteY34759" fmla="*/ 958882 h 1405699"/>
              <a:gd name="connsiteX34760" fmla="*/ 2480882 w 2810446"/>
              <a:gd name="connsiteY34760" fmla="*/ 1085945 h 1405699"/>
              <a:gd name="connsiteX34761" fmla="*/ 2484025 w 2810446"/>
              <a:gd name="connsiteY34761" fmla="*/ 1082802 h 1405699"/>
              <a:gd name="connsiteX34762" fmla="*/ 2480882 w 2810446"/>
              <a:gd name="connsiteY34762" fmla="*/ 1079659 h 1405699"/>
              <a:gd name="connsiteX34763" fmla="*/ 2477738 w 2810446"/>
              <a:gd name="connsiteY34763" fmla="*/ 1082802 h 1405699"/>
              <a:gd name="connsiteX34764" fmla="*/ 2480882 w 2810446"/>
              <a:gd name="connsiteY34764" fmla="*/ 1085945 h 1405699"/>
              <a:gd name="connsiteX34765" fmla="*/ 2476405 w 2810446"/>
              <a:gd name="connsiteY34765" fmla="*/ 1098423 h 1405699"/>
              <a:gd name="connsiteX34766" fmla="*/ 2479548 w 2810446"/>
              <a:gd name="connsiteY34766" fmla="*/ 1095280 h 1405699"/>
              <a:gd name="connsiteX34767" fmla="*/ 2476405 w 2810446"/>
              <a:gd name="connsiteY34767" fmla="*/ 1092137 h 1405699"/>
              <a:gd name="connsiteX34768" fmla="*/ 2473262 w 2810446"/>
              <a:gd name="connsiteY34768" fmla="*/ 1095280 h 1405699"/>
              <a:gd name="connsiteX34769" fmla="*/ 2476405 w 2810446"/>
              <a:gd name="connsiteY34769" fmla="*/ 1098423 h 1405699"/>
              <a:gd name="connsiteX34770" fmla="*/ 2471833 w 2810446"/>
              <a:gd name="connsiteY34770" fmla="*/ 1110806 h 1405699"/>
              <a:gd name="connsiteX34771" fmla="*/ 2474976 w 2810446"/>
              <a:gd name="connsiteY34771" fmla="*/ 1107662 h 1405699"/>
              <a:gd name="connsiteX34772" fmla="*/ 2471833 w 2810446"/>
              <a:gd name="connsiteY34772" fmla="*/ 1104519 h 1405699"/>
              <a:gd name="connsiteX34773" fmla="*/ 2468690 w 2810446"/>
              <a:gd name="connsiteY34773" fmla="*/ 1107662 h 1405699"/>
              <a:gd name="connsiteX34774" fmla="*/ 2471833 w 2810446"/>
              <a:gd name="connsiteY34774" fmla="*/ 1110806 h 1405699"/>
              <a:gd name="connsiteX34775" fmla="*/ 2467070 w 2810446"/>
              <a:gd name="connsiteY34775" fmla="*/ 1123188 h 1405699"/>
              <a:gd name="connsiteX34776" fmla="*/ 2470214 w 2810446"/>
              <a:gd name="connsiteY34776" fmla="*/ 1120045 h 1405699"/>
              <a:gd name="connsiteX34777" fmla="*/ 2467070 w 2810446"/>
              <a:gd name="connsiteY34777" fmla="*/ 1116902 h 1405699"/>
              <a:gd name="connsiteX34778" fmla="*/ 2463927 w 2810446"/>
              <a:gd name="connsiteY34778" fmla="*/ 1120045 h 1405699"/>
              <a:gd name="connsiteX34779" fmla="*/ 2467070 w 2810446"/>
              <a:gd name="connsiteY34779" fmla="*/ 1123188 h 1405699"/>
              <a:gd name="connsiteX34780" fmla="*/ 2462117 w 2810446"/>
              <a:gd name="connsiteY34780" fmla="*/ 1135475 h 1405699"/>
              <a:gd name="connsiteX34781" fmla="*/ 2465261 w 2810446"/>
              <a:gd name="connsiteY34781" fmla="*/ 1132332 h 1405699"/>
              <a:gd name="connsiteX34782" fmla="*/ 2462117 w 2810446"/>
              <a:gd name="connsiteY34782" fmla="*/ 1129189 h 1405699"/>
              <a:gd name="connsiteX34783" fmla="*/ 2458974 w 2810446"/>
              <a:gd name="connsiteY34783" fmla="*/ 1132332 h 1405699"/>
              <a:gd name="connsiteX34784" fmla="*/ 2462117 w 2810446"/>
              <a:gd name="connsiteY34784" fmla="*/ 1135475 h 1405699"/>
              <a:gd name="connsiteX34785" fmla="*/ 2457069 w 2810446"/>
              <a:gd name="connsiteY34785" fmla="*/ 1147667 h 1405699"/>
              <a:gd name="connsiteX34786" fmla="*/ 2460212 w 2810446"/>
              <a:gd name="connsiteY34786" fmla="*/ 1144524 h 1405699"/>
              <a:gd name="connsiteX34787" fmla="*/ 2457069 w 2810446"/>
              <a:gd name="connsiteY34787" fmla="*/ 1141381 h 1405699"/>
              <a:gd name="connsiteX34788" fmla="*/ 2453926 w 2810446"/>
              <a:gd name="connsiteY34788" fmla="*/ 1144524 h 1405699"/>
              <a:gd name="connsiteX34789" fmla="*/ 2457069 w 2810446"/>
              <a:gd name="connsiteY34789" fmla="*/ 1147667 h 1405699"/>
              <a:gd name="connsiteX34790" fmla="*/ 2451926 w 2810446"/>
              <a:gd name="connsiteY34790" fmla="*/ 1159859 h 1405699"/>
              <a:gd name="connsiteX34791" fmla="*/ 2455069 w 2810446"/>
              <a:gd name="connsiteY34791" fmla="*/ 1156716 h 1405699"/>
              <a:gd name="connsiteX34792" fmla="*/ 2451926 w 2810446"/>
              <a:gd name="connsiteY34792" fmla="*/ 1153573 h 1405699"/>
              <a:gd name="connsiteX34793" fmla="*/ 2448782 w 2810446"/>
              <a:gd name="connsiteY34793" fmla="*/ 1156716 h 1405699"/>
              <a:gd name="connsiteX34794" fmla="*/ 2451926 w 2810446"/>
              <a:gd name="connsiteY34794" fmla="*/ 1159859 h 1405699"/>
              <a:gd name="connsiteX34795" fmla="*/ 2446591 w 2810446"/>
              <a:gd name="connsiteY34795" fmla="*/ 1171956 h 1405699"/>
              <a:gd name="connsiteX34796" fmla="*/ 2449735 w 2810446"/>
              <a:gd name="connsiteY34796" fmla="*/ 1168813 h 1405699"/>
              <a:gd name="connsiteX34797" fmla="*/ 2446591 w 2810446"/>
              <a:gd name="connsiteY34797" fmla="*/ 1165670 h 1405699"/>
              <a:gd name="connsiteX34798" fmla="*/ 2443448 w 2810446"/>
              <a:gd name="connsiteY34798" fmla="*/ 1168813 h 1405699"/>
              <a:gd name="connsiteX34799" fmla="*/ 2446591 w 2810446"/>
              <a:gd name="connsiteY34799" fmla="*/ 1171956 h 1405699"/>
              <a:gd name="connsiteX34800" fmla="*/ 2441162 w 2810446"/>
              <a:gd name="connsiteY34800" fmla="*/ 1183958 h 1405699"/>
              <a:gd name="connsiteX34801" fmla="*/ 2444306 w 2810446"/>
              <a:gd name="connsiteY34801" fmla="*/ 1180814 h 1405699"/>
              <a:gd name="connsiteX34802" fmla="*/ 2441162 w 2810446"/>
              <a:gd name="connsiteY34802" fmla="*/ 1177671 h 1405699"/>
              <a:gd name="connsiteX34803" fmla="*/ 2438019 w 2810446"/>
              <a:gd name="connsiteY34803" fmla="*/ 1180814 h 1405699"/>
              <a:gd name="connsiteX34804" fmla="*/ 2441162 w 2810446"/>
              <a:gd name="connsiteY34804" fmla="*/ 1183958 h 1405699"/>
              <a:gd name="connsiteX34805" fmla="*/ 2435543 w 2810446"/>
              <a:gd name="connsiteY34805" fmla="*/ 1195959 h 1405699"/>
              <a:gd name="connsiteX34806" fmla="*/ 2438686 w 2810446"/>
              <a:gd name="connsiteY34806" fmla="*/ 1192816 h 1405699"/>
              <a:gd name="connsiteX34807" fmla="*/ 2435543 w 2810446"/>
              <a:gd name="connsiteY34807" fmla="*/ 1189673 h 1405699"/>
              <a:gd name="connsiteX34808" fmla="*/ 2432399 w 2810446"/>
              <a:gd name="connsiteY34808" fmla="*/ 1192816 h 1405699"/>
              <a:gd name="connsiteX34809" fmla="*/ 2435543 w 2810446"/>
              <a:gd name="connsiteY34809" fmla="*/ 1195959 h 1405699"/>
              <a:gd name="connsiteX34810" fmla="*/ 2429828 w 2810446"/>
              <a:gd name="connsiteY34810" fmla="*/ 1207865 h 1405699"/>
              <a:gd name="connsiteX34811" fmla="*/ 2432971 w 2810446"/>
              <a:gd name="connsiteY34811" fmla="*/ 1204722 h 1405699"/>
              <a:gd name="connsiteX34812" fmla="*/ 2429828 w 2810446"/>
              <a:gd name="connsiteY34812" fmla="*/ 1201579 h 1405699"/>
              <a:gd name="connsiteX34813" fmla="*/ 2426684 w 2810446"/>
              <a:gd name="connsiteY34813" fmla="*/ 1204722 h 1405699"/>
              <a:gd name="connsiteX34814" fmla="*/ 2429828 w 2810446"/>
              <a:gd name="connsiteY34814" fmla="*/ 1207865 h 1405699"/>
              <a:gd name="connsiteX34815" fmla="*/ 2423922 w 2810446"/>
              <a:gd name="connsiteY34815" fmla="*/ 1219772 h 1405699"/>
              <a:gd name="connsiteX34816" fmla="*/ 2427065 w 2810446"/>
              <a:gd name="connsiteY34816" fmla="*/ 1216628 h 1405699"/>
              <a:gd name="connsiteX34817" fmla="*/ 2423922 w 2810446"/>
              <a:gd name="connsiteY34817" fmla="*/ 1213485 h 1405699"/>
              <a:gd name="connsiteX34818" fmla="*/ 2420779 w 2810446"/>
              <a:gd name="connsiteY34818" fmla="*/ 1216628 h 1405699"/>
              <a:gd name="connsiteX34819" fmla="*/ 2423922 w 2810446"/>
              <a:gd name="connsiteY34819" fmla="*/ 1219772 h 1405699"/>
              <a:gd name="connsiteX34820" fmla="*/ 2417921 w 2810446"/>
              <a:gd name="connsiteY34820" fmla="*/ 1231583 h 1405699"/>
              <a:gd name="connsiteX34821" fmla="*/ 2421065 w 2810446"/>
              <a:gd name="connsiteY34821" fmla="*/ 1228439 h 1405699"/>
              <a:gd name="connsiteX34822" fmla="*/ 2417921 w 2810446"/>
              <a:gd name="connsiteY34822" fmla="*/ 1225296 h 1405699"/>
              <a:gd name="connsiteX34823" fmla="*/ 2414778 w 2810446"/>
              <a:gd name="connsiteY34823" fmla="*/ 1228439 h 1405699"/>
              <a:gd name="connsiteX34824" fmla="*/ 2417921 w 2810446"/>
              <a:gd name="connsiteY34824" fmla="*/ 1231583 h 1405699"/>
              <a:gd name="connsiteX34825" fmla="*/ 304705 w 2810446"/>
              <a:gd name="connsiteY34825" fmla="*/ 453866 h 1405699"/>
              <a:gd name="connsiteX34826" fmla="*/ 307848 w 2810446"/>
              <a:gd name="connsiteY34826" fmla="*/ 450723 h 1405699"/>
              <a:gd name="connsiteX34827" fmla="*/ 304705 w 2810446"/>
              <a:gd name="connsiteY34827" fmla="*/ 447580 h 1405699"/>
              <a:gd name="connsiteX34828" fmla="*/ 301562 w 2810446"/>
              <a:gd name="connsiteY34828" fmla="*/ 450723 h 1405699"/>
              <a:gd name="connsiteX34829" fmla="*/ 304705 w 2810446"/>
              <a:gd name="connsiteY34829" fmla="*/ 453866 h 1405699"/>
              <a:gd name="connsiteX34830" fmla="*/ 307753 w 2810446"/>
              <a:gd name="connsiteY34830" fmla="*/ 441008 h 1405699"/>
              <a:gd name="connsiteX34831" fmla="*/ 310896 w 2810446"/>
              <a:gd name="connsiteY34831" fmla="*/ 437864 h 1405699"/>
              <a:gd name="connsiteX34832" fmla="*/ 307753 w 2810446"/>
              <a:gd name="connsiteY34832" fmla="*/ 434721 h 1405699"/>
              <a:gd name="connsiteX34833" fmla="*/ 304610 w 2810446"/>
              <a:gd name="connsiteY34833" fmla="*/ 437864 h 1405699"/>
              <a:gd name="connsiteX34834" fmla="*/ 307753 w 2810446"/>
              <a:gd name="connsiteY34834" fmla="*/ 441008 h 1405699"/>
              <a:gd name="connsiteX34835" fmla="*/ 310991 w 2810446"/>
              <a:gd name="connsiteY34835" fmla="*/ 428149 h 1405699"/>
              <a:gd name="connsiteX34836" fmla="*/ 314135 w 2810446"/>
              <a:gd name="connsiteY34836" fmla="*/ 425006 h 1405699"/>
              <a:gd name="connsiteX34837" fmla="*/ 310991 w 2810446"/>
              <a:gd name="connsiteY34837" fmla="*/ 421862 h 1405699"/>
              <a:gd name="connsiteX34838" fmla="*/ 307848 w 2810446"/>
              <a:gd name="connsiteY34838" fmla="*/ 425006 h 1405699"/>
              <a:gd name="connsiteX34839" fmla="*/ 310991 w 2810446"/>
              <a:gd name="connsiteY34839" fmla="*/ 428149 h 1405699"/>
              <a:gd name="connsiteX34840" fmla="*/ 314325 w 2810446"/>
              <a:gd name="connsiteY34840" fmla="*/ 415385 h 1405699"/>
              <a:gd name="connsiteX34841" fmla="*/ 317468 w 2810446"/>
              <a:gd name="connsiteY34841" fmla="*/ 412242 h 1405699"/>
              <a:gd name="connsiteX34842" fmla="*/ 314325 w 2810446"/>
              <a:gd name="connsiteY34842" fmla="*/ 409099 h 1405699"/>
              <a:gd name="connsiteX34843" fmla="*/ 311182 w 2810446"/>
              <a:gd name="connsiteY34843" fmla="*/ 412242 h 1405699"/>
              <a:gd name="connsiteX34844" fmla="*/ 314325 w 2810446"/>
              <a:gd name="connsiteY34844" fmla="*/ 415385 h 1405699"/>
              <a:gd name="connsiteX34845" fmla="*/ 317849 w 2810446"/>
              <a:gd name="connsiteY34845" fmla="*/ 402622 h 1405699"/>
              <a:gd name="connsiteX34846" fmla="*/ 320993 w 2810446"/>
              <a:gd name="connsiteY34846" fmla="*/ 399479 h 1405699"/>
              <a:gd name="connsiteX34847" fmla="*/ 317849 w 2810446"/>
              <a:gd name="connsiteY34847" fmla="*/ 396335 h 1405699"/>
              <a:gd name="connsiteX34848" fmla="*/ 314706 w 2810446"/>
              <a:gd name="connsiteY34848" fmla="*/ 399479 h 1405699"/>
              <a:gd name="connsiteX34849" fmla="*/ 317849 w 2810446"/>
              <a:gd name="connsiteY34849" fmla="*/ 402622 h 1405699"/>
              <a:gd name="connsiteX34850" fmla="*/ 321469 w 2810446"/>
              <a:gd name="connsiteY34850" fmla="*/ 389858 h 1405699"/>
              <a:gd name="connsiteX34851" fmla="*/ 324612 w 2810446"/>
              <a:gd name="connsiteY34851" fmla="*/ 386715 h 1405699"/>
              <a:gd name="connsiteX34852" fmla="*/ 321469 w 2810446"/>
              <a:gd name="connsiteY34852" fmla="*/ 383572 h 1405699"/>
              <a:gd name="connsiteX34853" fmla="*/ 318325 w 2810446"/>
              <a:gd name="connsiteY34853" fmla="*/ 386715 h 1405699"/>
              <a:gd name="connsiteX34854" fmla="*/ 321469 w 2810446"/>
              <a:gd name="connsiteY34854" fmla="*/ 389858 h 1405699"/>
              <a:gd name="connsiteX34855" fmla="*/ 325279 w 2810446"/>
              <a:gd name="connsiteY34855" fmla="*/ 377190 h 1405699"/>
              <a:gd name="connsiteX34856" fmla="*/ 328422 w 2810446"/>
              <a:gd name="connsiteY34856" fmla="*/ 374047 h 1405699"/>
              <a:gd name="connsiteX34857" fmla="*/ 325279 w 2810446"/>
              <a:gd name="connsiteY34857" fmla="*/ 370904 h 1405699"/>
              <a:gd name="connsiteX34858" fmla="*/ 322136 w 2810446"/>
              <a:gd name="connsiteY34858" fmla="*/ 374047 h 1405699"/>
              <a:gd name="connsiteX34859" fmla="*/ 325279 w 2810446"/>
              <a:gd name="connsiteY34859" fmla="*/ 377190 h 1405699"/>
              <a:gd name="connsiteX34860" fmla="*/ 329184 w 2810446"/>
              <a:gd name="connsiteY34860" fmla="*/ 364617 h 1405699"/>
              <a:gd name="connsiteX34861" fmla="*/ 332327 w 2810446"/>
              <a:gd name="connsiteY34861" fmla="*/ 361474 h 1405699"/>
              <a:gd name="connsiteX34862" fmla="*/ 329184 w 2810446"/>
              <a:gd name="connsiteY34862" fmla="*/ 358331 h 1405699"/>
              <a:gd name="connsiteX34863" fmla="*/ 326041 w 2810446"/>
              <a:gd name="connsiteY34863" fmla="*/ 361474 h 1405699"/>
              <a:gd name="connsiteX34864" fmla="*/ 329184 w 2810446"/>
              <a:gd name="connsiteY34864" fmla="*/ 364617 h 1405699"/>
              <a:gd name="connsiteX34865" fmla="*/ 333280 w 2810446"/>
              <a:gd name="connsiteY34865" fmla="*/ 352044 h 1405699"/>
              <a:gd name="connsiteX34866" fmla="*/ 336423 w 2810446"/>
              <a:gd name="connsiteY34866" fmla="*/ 348901 h 1405699"/>
              <a:gd name="connsiteX34867" fmla="*/ 333280 w 2810446"/>
              <a:gd name="connsiteY34867" fmla="*/ 345758 h 1405699"/>
              <a:gd name="connsiteX34868" fmla="*/ 330137 w 2810446"/>
              <a:gd name="connsiteY34868" fmla="*/ 348901 h 1405699"/>
              <a:gd name="connsiteX34869" fmla="*/ 333280 w 2810446"/>
              <a:gd name="connsiteY34869" fmla="*/ 352044 h 1405699"/>
              <a:gd name="connsiteX34870" fmla="*/ 337566 w 2810446"/>
              <a:gd name="connsiteY34870" fmla="*/ 339471 h 1405699"/>
              <a:gd name="connsiteX34871" fmla="*/ 340709 w 2810446"/>
              <a:gd name="connsiteY34871" fmla="*/ 336328 h 1405699"/>
              <a:gd name="connsiteX34872" fmla="*/ 337566 w 2810446"/>
              <a:gd name="connsiteY34872" fmla="*/ 333185 h 1405699"/>
              <a:gd name="connsiteX34873" fmla="*/ 334423 w 2810446"/>
              <a:gd name="connsiteY34873" fmla="*/ 336328 h 1405699"/>
              <a:gd name="connsiteX34874" fmla="*/ 337566 w 2810446"/>
              <a:gd name="connsiteY34874" fmla="*/ 339471 h 1405699"/>
              <a:gd name="connsiteX34875" fmla="*/ 341948 w 2810446"/>
              <a:gd name="connsiteY34875" fmla="*/ 326993 h 1405699"/>
              <a:gd name="connsiteX34876" fmla="*/ 345091 w 2810446"/>
              <a:gd name="connsiteY34876" fmla="*/ 323850 h 1405699"/>
              <a:gd name="connsiteX34877" fmla="*/ 341948 w 2810446"/>
              <a:gd name="connsiteY34877" fmla="*/ 320707 h 1405699"/>
              <a:gd name="connsiteX34878" fmla="*/ 338804 w 2810446"/>
              <a:gd name="connsiteY34878" fmla="*/ 323850 h 1405699"/>
              <a:gd name="connsiteX34879" fmla="*/ 341948 w 2810446"/>
              <a:gd name="connsiteY34879" fmla="*/ 326993 h 1405699"/>
              <a:gd name="connsiteX34880" fmla="*/ 346424 w 2810446"/>
              <a:gd name="connsiteY34880" fmla="*/ 314611 h 1405699"/>
              <a:gd name="connsiteX34881" fmla="*/ 349568 w 2810446"/>
              <a:gd name="connsiteY34881" fmla="*/ 311468 h 1405699"/>
              <a:gd name="connsiteX34882" fmla="*/ 346424 w 2810446"/>
              <a:gd name="connsiteY34882" fmla="*/ 308324 h 1405699"/>
              <a:gd name="connsiteX34883" fmla="*/ 343281 w 2810446"/>
              <a:gd name="connsiteY34883" fmla="*/ 311468 h 1405699"/>
              <a:gd name="connsiteX34884" fmla="*/ 346424 w 2810446"/>
              <a:gd name="connsiteY34884" fmla="*/ 314611 h 1405699"/>
              <a:gd name="connsiteX34885" fmla="*/ 351187 w 2810446"/>
              <a:gd name="connsiteY34885" fmla="*/ 302228 h 1405699"/>
              <a:gd name="connsiteX34886" fmla="*/ 354330 w 2810446"/>
              <a:gd name="connsiteY34886" fmla="*/ 299085 h 1405699"/>
              <a:gd name="connsiteX34887" fmla="*/ 351187 w 2810446"/>
              <a:gd name="connsiteY34887" fmla="*/ 295942 h 1405699"/>
              <a:gd name="connsiteX34888" fmla="*/ 348044 w 2810446"/>
              <a:gd name="connsiteY34888" fmla="*/ 299085 h 1405699"/>
              <a:gd name="connsiteX34889" fmla="*/ 351187 w 2810446"/>
              <a:gd name="connsiteY34889" fmla="*/ 302228 h 1405699"/>
              <a:gd name="connsiteX34890" fmla="*/ 355949 w 2810446"/>
              <a:gd name="connsiteY34890" fmla="*/ 289846 h 1405699"/>
              <a:gd name="connsiteX34891" fmla="*/ 359093 w 2810446"/>
              <a:gd name="connsiteY34891" fmla="*/ 286703 h 1405699"/>
              <a:gd name="connsiteX34892" fmla="*/ 355949 w 2810446"/>
              <a:gd name="connsiteY34892" fmla="*/ 283559 h 1405699"/>
              <a:gd name="connsiteX34893" fmla="*/ 352806 w 2810446"/>
              <a:gd name="connsiteY34893" fmla="*/ 286703 h 1405699"/>
              <a:gd name="connsiteX34894" fmla="*/ 355949 w 2810446"/>
              <a:gd name="connsiteY34894" fmla="*/ 289846 h 1405699"/>
              <a:gd name="connsiteX34895" fmla="*/ 360902 w 2810446"/>
              <a:gd name="connsiteY34895" fmla="*/ 277654 h 1405699"/>
              <a:gd name="connsiteX34896" fmla="*/ 364046 w 2810446"/>
              <a:gd name="connsiteY34896" fmla="*/ 274511 h 1405699"/>
              <a:gd name="connsiteX34897" fmla="*/ 360902 w 2810446"/>
              <a:gd name="connsiteY34897" fmla="*/ 271367 h 1405699"/>
              <a:gd name="connsiteX34898" fmla="*/ 357759 w 2810446"/>
              <a:gd name="connsiteY34898" fmla="*/ 274511 h 1405699"/>
              <a:gd name="connsiteX34899" fmla="*/ 360902 w 2810446"/>
              <a:gd name="connsiteY34899" fmla="*/ 277654 h 1405699"/>
              <a:gd name="connsiteX34900" fmla="*/ 366046 w 2810446"/>
              <a:gd name="connsiteY34900" fmla="*/ 265367 h 1405699"/>
              <a:gd name="connsiteX34901" fmla="*/ 369189 w 2810446"/>
              <a:gd name="connsiteY34901" fmla="*/ 262223 h 1405699"/>
              <a:gd name="connsiteX34902" fmla="*/ 366046 w 2810446"/>
              <a:gd name="connsiteY34902" fmla="*/ 259080 h 1405699"/>
              <a:gd name="connsiteX34903" fmla="*/ 362903 w 2810446"/>
              <a:gd name="connsiteY34903" fmla="*/ 262223 h 1405699"/>
              <a:gd name="connsiteX34904" fmla="*/ 366046 w 2810446"/>
              <a:gd name="connsiteY34904" fmla="*/ 265367 h 1405699"/>
              <a:gd name="connsiteX34905" fmla="*/ 371285 w 2810446"/>
              <a:gd name="connsiteY34905" fmla="*/ 253270 h 1405699"/>
              <a:gd name="connsiteX34906" fmla="*/ 374428 w 2810446"/>
              <a:gd name="connsiteY34906" fmla="*/ 250127 h 1405699"/>
              <a:gd name="connsiteX34907" fmla="*/ 371285 w 2810446"/>
              <a:gd name="connsiteY34907" fmla="*/ 246983 h 1405699"/>
              <a:gd name="connsiteX34908" fmla="*/ 368141 w 2810446"/>
              <a:gd name="connsiteY34908" fmla="*/ 250127 h 1405699"/>
              <a:gd name="connsiteX34909" fmla="*/ 371285 w 2810446"/>
              <a:gd name="connsiteY34909" fmla="*/ 253270 h 1405699"/>
              <a:gd name="connsiteX34910" fmla="*/ 376714 w 2810446"/>
              <a:gd name="connsiteY34910" fmla="*/ 241173 h 1405699"/>
              <a:gd name="connsiteX34911" fmla="*/ 379857 w 2810446"/>
              <a:gd name="connsiteY34911" fmla="*/ 238030 h 1405699"/>
              <a:gd name="connsiteX34912" fmla="*/ 376714 w 2810446"/>
              <a:gd name="connsiteY34912" fmla="*/ 234887 h 1405699"/>
              <a:gd name="connsiteX34913" fmla="*/ 373571 w 2810446"/>
              <a:gd name="connsiteY34913" fmla="*/ 238030 h 1405699"/>
              <a:gd name="connsiteX34914" fmla="*/ 376714 w 2810446"/>
              <a:gd name="connsiteY34914" fmla="*/ 241173 h 1405699"/>
              <a:gd name="connsiteX34915" fmla="*/ 387858 w 2810446"/>
              <a:gd name="connsiteY34915" fmla="*/ 217265 h 1405699"/>
              <a:gd name="connsiteX34916" fmla="*/ 391001 w 2810446"/>
              <a:gd name="connsiteY34916" fmla="*/ 214122 h 1405699"/>
              <a:gd name="connsiteX34917" fmla="*/ 387858 w 2810446"/>
              <a:gd name="connsiteY34917" fmla="*/ 210979 h 1405699"/>
              <a:gd name="connsiteX34918" fmla="*/ 384715 w 2810446"/>
              <a:gd name="connsiteY34918" fmla="*/ 214122 h 1405699"/>
              <a:gd name="connsiteX34919" fmla="*/ 387858 w 2810446"/>
              <a:gd name="connsiteY34919" fmla="*/ 217265 h 1405699"/>
              <a:gd name="connsiteX34920" fmla="*/ 393668 w 2810446"/>
              <a:gd name="connsiteY34920" fmla="*/ 205359 h 1405699"/>
              <a:gd name="connsiteX34921" fmla="*/ 396812 w 2810446"/>
              <a:gd name="connsiteY34921" fmla="*/ 202216 h 1405699"/>
              <a:gd name="connsiteX34922" fmla="*/ 393668 w 2810446"/>
              <a:gd name="connsiteY34922" fmla="*/ 199073 h 1405699"/>
              <a:gd name="connsiteX34923" fmla="*/ 390525 w 2810446"/>
              <a:gd name="connsiteY34923" fmla="*/ 202216 h 1405699"/>
              <a:gd name="connsiteX34924" fmla="*/ 393668 w 2810446"/>
              <a:gd name="connsiteY34924" fmla="*/ 205359 h 1405699"/>
              <a:gd name="connsiteX34925" fmla="*/ 399669 w 2810446"/>
              <a:gd name="connsiteY34925" fmla="*/ 193548 h 1405699"/>
              <a:gd name="connsiteX34926" fmla="*/ 402812 w 2810446"/>
              <a:gd name="connsiteY34926" fmla="*/ 190405 h 1405699"/>
              <a:gd name="connsiteX34927" fmla="*/ 399669 w 2810446"/>
              <a:gd name="connsiteY34927" fmla="*/ 187262 h 1405699"/>
              <a:gd name="connsiteX34928" fmla="*/ 396526 w 2810446"/>
              <a:gd name="connsiteY34928" fmla="*/ 190405 h 1405699"/>
              <a:gd name="connsiteX34929" fmla="*/ 399669 w 2810446"/>
              <a:gd name="connsiteY34929" fmla="*/ 193548 h 1405699"/>
              <a:gd name="connsiteX34930" fmla="*/ 405670 w 2810446"/>
              <a:gd name="connsiteY34930" fmla="*/ 181737 h 1405699"/>
              <a:gd name="connsiteX34931" fmla="*/ 408813 w 2810446"/>
              <a:gd name="connsiteY34931" fmla="*/ 178594 h 1405699"/>
              <a:gd name="connsiteX34932" fmla="*/ 405670 w 2810446"/>
              <a:gd name="connsiteY34932" fmla="*/ 175451 h 1405699"/>
              <a:gd name="connsiteX34933" fmla="*/ 402526 w 2810446"/>
              <a:gd name="connsiteY34933" fmla="*/ 178594 h 1405699"/>
              <a:gd name="connsiteX34934" fmla="*/ 405670 w 2810446"/>
              <a:gd name="connsiteY34934" fmla="*/ 181737 h 1405699"/>
              <a:gd name="connsiteX34935" fmla="*/ 411956 w 2810446"/>
              <a:gd name="connsiteY34935" fmla="*/ 170117 h 1405699"/>
              <a:gd name="connsiteX34936" fmla="*/ 415100 w 2810446"/>
              <a:gd name="connsiteY34936" fmla="*/ 166973 h 1405699"/>
              <a:gd name="connsiteX34937" fmla="*/ 411956 w 2810446"/>
              <a:gd name="connsiteY34937" fmla="*/ 163830 h 1405699"/>
              <a:gd name="connsiteX34938" fmla="*/ 408813 w 2810446"/>
              <a:gd name="connsiteY34938" fmla="*/ 166973 h 1405699"/>
              <a:gd name="connsiteX34939" fmla="*/ 411956 w 2810446"/>
              <a:gd name="connsiteY34939" fmla="*/ 170117 h 1405699"/>
              <a:gd name="connsiteX34940" fmla="*/ 418338 w 2810446"/>
              <a:gd name="connsiteY34940" fmla="*/ 158496 h 1405699"/>
              <a:gd name="connsiteX34941" fmla="*/ 421481 w 2810446"/>
              <a:gd name="connsiteY34941" fmla="*/ 155353 h 1405699"/>
              <a:gd name="connsiteX34942" fmla="*/ 418338 w 2810446"/>
              <a:gd name="connsiteY34942" fmla="*/ 152210 h 1405699"/>
              <a:gd name="connsiteX34943" fmla="*/ 415195 w 2810446"/>
              <a:gd name="connsiteY34943" fmla="*/ 155353 h 1405699"/>
              <a:gd name="connsiteX34944" fmla="*/ 418338 w 2810446"/>
              <a:gd name="connsiteY34944" fmla="*/ 158496 h 1405699"/>
              <a:gd name="connsiteX34945" fmla="*/ 424815 w 2810446"/>
              <a:gd name="connsiteY34945" fmla="*/ 146971 h 1405699"/>
              <a:gd name="connsiteX34946" fmla="*/ 427958 w 2810446"/>
              <a:gd name="connsiteY34946" fmla="*/ 143828 h 1405699"/>
              <a:gd name="connsiteX34947" fmla="*/ 424815 w 2810446"/>
              <a:gd name="connsiteY34947" fmla="*/ 140684 h 1405699"/>
              <a:gd name="connsiteX34948" fmla="*/ 421672 w 2810446"/>
              <a:gd name="connsiteY34948" fmla="*/ 143828 h 1405699"/>
              <a:gd name="connsiteX34949" fmla="*/ 424815 w 2810446"/>
              <a:gd name="connsiteY34949" fmla="*/ 146971 h 1405699"/>
              <a:gd name="connsiteX34950" fmla="*/ 431387 w 2810446"/>
              <a:gd name="connsiteY34950" fmla="*/ 135541 h 1405699"/>
              <a:gd name="connsiteX34951" fmla="*/ 434531 w 2810446"/>
              <a:gd name="connsiteY34951" fmla="*/ 132398 h 1405699"/>
              <a:gd name="connsiteX34952" fmla="*/ 431387 w 2810446"/>
              <a:gd name="connsiteY34952" fmla="*/ 129254 h 1405699"/>
              <a:gd name="connsiteX34953" fmla="*/ 428244 w 2810446"/>
              <a:gd name="connsiteY34953" fmla="*/ 132398 h 1405699"/>
              <a:gd name="connsiteX34954" fmla="*/ 431387 w 2810446"/>
              <a:gd name="connsiteY34954" fmla="*/ 135541 h 1405699"/>
              <a:gd name="connsiteX34955" fmla="*/ 438150 w 2810446"/>
              <a:gd name="connsiteY34955" fmla="*/ 124111 h 1405699"/>
              <a:gd name="connsiteX34956" fmla="*/ 441293 w 2810446"/>
              <a:gd name="connsiteY34956" fmla="*/ 120968 h 1405699"/>
              <a:gd name="connsiteX34957" fmla="*/ 438150 w 2810446"/>
              <a:gd name="connsiteY34957" fmla="*/ 117824 h 1405699"/>
              <a:gd name="connsiteX34958" fmla="*/ 435007 w 2810446"/>
              <a:gd name="connsiteY34958" fmla="*/ 120968 h 1405699"/>
              <a:gd name="connsiteX34959" fmla="*/ 438150 w 2810446"/>
              <a:gd name="connsiteY34959" fmla="*/ 124111 h 1405699"/>
              <a:gd name="connsiteX34960" fmla="*/ 445103 w 2810446"/>
              <a:gd name="connsiteY34960" fmla="*/ 112871 h 1405699"/>
              <a:gd name="connsiteX34961" fmla="*/ 448247 w 2810446"/>
              <a:gd name="connsiteY34961" fmla="*/ 109728 h 1405699"/>
              <a:gd name="connsiteX34962" fmla="*/ 445103 w 2810446"/>
              <a:gd name="connsiteY34962" fmla="*/ 106585 h 1405699"/>
              <a:gd name="connsiteX34963" fmla="*/ 441960 w 2810446"/>
              <a:gd name="connsiteY34963" fmla="*/ 109728 h 1405699"/>
              <a:gd name="connsiteX34964" fmla="*/ 445103 w 2810446"/>
              <a:gd name="connsiteY34964" fmla="*/ 112871 h 1405699"/>
              <a:gd name="connsiteX34965" fmla="*/ 2405444 w 2810446"/>
              <a:gd name="connsiteY34965" fmla="*/ 164306 h 1405699"/>
              <a:gd name="connsiteX34966" fmla="*/ 2408587 w 2810446"/>
              <a:gd name="connsiteY34966" fmla="*/ 161163 h 1405699"/>
              <a:gd name="connsiteX34967" fmla="*/ 2405444 w 2810446"/>
              <a:gd name="connsiteY34967" fmla="*/ 158020 h 1405699"/>
              <a:gd name="connsiteX34968" fmla="*/ 2402300 w 2810446"/>
              <a:gd name="connsiteY34968" fmla="*/ 161163 h 1405699"/>
              <a:gd name="connsiteX34969" fmla="*/ 2405444 w 2810446"/>
              <a:gd name="connsiteY34969" fmla="*/ 164306 h 1405699"/>
              <a:gd name="connsiteX34970" fmla="*/ 2411730 w 2810446"/>
              <a:gd name="connsiteY34970" fmla="*/ 175927 h 1405699"/>
              <a:gd name="connsiteX34971" fmla="*/ 2414873 w 2810446"/>
              <a:gd name="connsiteY34971" fmla="*/ 172784 h 1405699"/>
              <a:gd name="connsiteX34972" fmla="*/ 2411730 w 2810446"/>
              <a:gd name="connsiteY34972" fmla="*/ 169640 h 1405699"/>
              <a:gd name="connsiteX34973" fmla="*/ 2408587 w 2810446"/>
              <a:gd name="connsiteY34973" fmla="*/ 172784 h 1405699"/>
              <a:gd name="connsiteX34974" fmla="*/ 2411730 w 2810446"/>
              <a:gd name="connsiteY34974" fmla="*/ 175927 h 1405699"/>
              <a:gd name="connsiteX34975" fmla="*/ 2417921 w 2810446"/>
              <a:gd name="connsiteY34975" fmla="*/ 187643 h 1405699"/>
              <a:gd name="connsiteX34976" fmla="*/ 2421065 w 2810446"/>
              <a:gd name="connsiteY34976" fmla="*/ 184499 h 1405699"/>
              <a:gd name="connsiteX34977" fmla="*/ 2417921 w 2810446"/>
              <a:gd name="connsiteY34977" fmla="*/ 181356 h 1405699"/>
              <a:gd name="connsiteX34978" fmla="*/ 2414778 w 2810446"/>
              <a:gd name="connsiteY34978" fmla="*/ 184499 h 1405699"/>
              <a:gd name="connsiteX34979" fmla="*/ 2417921 w 2810446"/>
              <a:gd name="connsiteY34979" fmla="*/ 187643 h 1405699"/>
              <a:gd name="connsiteX34980" fmla="*/ 2423922 w 2810446"/>
              <a:gd name="connsiteY34980" fmla="*/ 199454 h 1405699"/>
              <a:gd name="connsiteX34981" fmla="*/ 2427065 w 2810446"/>
              <a:gd name="connsiteY34981" fmla="*/ 196310 h 1405699"/>
              <a:gd name="connsiteX34982" fmla="*/ 2423922 w 2810446"/>
              <a:gd name="connsiteY34982" fmla="*/ 193167 h 1405699"/>
              <a:gd name="connsiteX34983" fmla="*/ 2420779 w 2810446"/>
              <a:gd name="connsiteY34983" fmla="*/ 196310 h 1405699"/>
              <a:gd name="connsiteX34984" fmla="*/ 2423922 w 2810446"/>
              <a:gd name="connsiteY34984" fmla="*/ 199454 h 1405699"/>
              <a:gd name="connsiteX34985" fmla="*/ 2429828 w 2810446"/>
              <a:gd name="connsiteY34985" fmla="*/ 211265 h 1405699"/>
              <a:gd name="connsiteX34986" fmla="*/ 2432971 w 2810446"/>
              <a:gd name="connsiteY34986" fmla="*/ 208121 h 1405699"/>
              <a:gd name="connsiteX34987" fmla="*/ 2429828 w 2810446"/>
              <a:gd name="connsiteY34987" fmla="*/ 204978 h 1405699"/>
              <a:gd name="connsiteX34988" fmla="*/ 2426684 w 2810446"/>
              <a:gd name="connsiteY34988" fmla="*/ 208121 h 1405699"/>
              <a:gd name="connsiteX34989" fmla="*/ 2429828 w 2810446"/>
              <a:gd name="connsiteY34989" fmla="*/ 211265 h 1405699"/>
              <a:gd name="connsiteX34990" fmla="*/ 2435543 w 2810446"/>
              <a:gd name="connsiteY34990" fmla="*/ 223171 h 1405699"/>
              <a:gd name="connsiteX34991" fmla="*/ 2438686 w 2810446"/>
              <a:gd name="connsiteY34991" fmla="*/ 220028 h 1405699"/>
              <a:gd name="connsiteX34992" fmla="*/ 2435543 w 2810446"/>
              <a:gd name="connsiteY34992" fmla="*/ 216884 h 1405699"/>
              <a:gd name="connsiteX34993" fmla="*/ 2432399 w 2810446"/>
              <a:gd name="connsiteY34993" fmla="*/ 220028 h 1405699"/>
              <a:gd name="connsiteX34994" fmla="*/ 2435543 w 2810446"/>
              <a:gd name="connsiteY34994" fmla="*/ 223171 h 1405699"/>
              <a:gd name="connsiteX34995" fmla="*/ 2441162 w 2810446"/>
              <a:gd name="connsiteY34995" fmla="*/ 235172 h 1405699"/>
              <a:gd name="connsiteX34996" fmla="*/ 2444306 w 2810446"/>
              <a:gd name="connsiteY34996" fmla="*/ 232029 h 1405699"/>
              <a:gd name="connsiteX34997" fmla="*/ 2441162 w 2810446"/>
              <a:gd name="connsiteY34997" fmla="*/ 228886 h 1405699"/>
              <a:gd name="connsiteX34998" fmla="*/ 2438019 w 2810446"/>
              <a:gd name="connsiteY34998" fmla="*/ 232029 h 1405699"/>
              <a:gd name="connsiteX34999" fmla="*/ 2441162 w 2810446"/>
              <a:gd name="connsiteY34999" fmla="*/ 235172 h 1405699"/>
              <a:gd name="connsiteX35000" fmla="*/ 2446591 w 2810446"/>
              <a:gd name="connsiteY35000" fmla="*/ 247174 h 1405699"/>
              <a:gd name="connsiteX35001" fmla="*/ 2449735 w 2810446"/>
              <a:gd name="connsiteY35001" fmla="*/ 244031 h 1405699"/>
              <a:gd name="connsiteX35002" fmla="*/ 2446591 w 2810446"/>
              <a:gd name="connsiteY35002" fmla="*/ 240887 h 1405699"/>
              <a:gd name="connsiteX35003" fmla="*/ 2443448 w 2810446"/>
              <a:gd name="connsiteY35003" fmla="*/ 244031 h 1405699"/>
              <a:gd name="connsiteX35004" fmla="*/ 2446591 w 2810446"/>
              <a:gd name="connsiteY35004" fmla="*/ 247174 h 1405699"/>
              <a:gd name="connsiteX35005" fmla="*/ 2451926 w 2810446"/>
              <a:gd name="connsiteY35005" fmla="*/ 259366 h 1405699"/>
              <a:gd name="connsiteX35006" fmla="*/ 2455069 w 2810446"/>
              <a:gd name="connsiteY35006" fmla="*/ 256223 h 1405699"/>
              <a:gd name="connsiteX35007" fmla="*/ 2451926 w 2810446"/>
              <a:gd name="connsiteY35007" fmla="*/ 253079 h 1405699"/>
              <a:gd name="connsiteX35008" fmla="*/ 2448782 w 2810446"/>
              <a:gd name="connsiteY35008" fmla="*/ 256223 h 1405699"/>
              <a:gd name="connsiteX35009" fmla="*/ 2451926 w 2810446"/>
              <a:gd name="connsiteY35009" fmla="*/ 259366 h 1405699"/>
              <a:gd name="connsiteX35010" fmla="*/ 2457069 w 2810446"/>
              <a:gd name="connsiteY35010" fmla="*/ 271463 h 1405699"/>
              <a:gd name="connsiteX35011" fmla="*/ 2460212 w 2810446"/>
              <a:gd name="connsiteY35011" fmla="*/ 268319 h 1405699"/>
              <a:gd name="connsiteX35012" fmla="*/ 2457069 w 2810446"/>
              <a:gd name="connsiteY35012" fmla="*/ 265176 h 1405699"/>
              <a:gd name="connsiteX35013" fmla="*/ 2453926 w 2810446"/>
              <a:gd name="connsiteY35013" fmla="*/ 268319 h 1405699"/>
              <a:gd name="connsiteX35014" fmla="*/ 2457069 w 2810446"/>
              <a:gd name="connsiteY35014" fmla="*/ 271463 h 1405699"/>
              <a:gd name="connsiteX35015" fmla="*/ 2462117 w 2810446"/>
              <a:gd name="connsiteY35015" fmla="*/ 283750 h 1405699"/>
              <a:gd name="connsiteX35016" fmla="*/ 2465261 w 2810446"/>
              <a:gd name="connsiteY35016" fmla="*/ 280607 h 1405699"/>
              <a:gd name="connsiteX35017" fmla="*/ 2462117 w 2810446"/>
              <a:gd name="connsiteY35017" fmla="*/ 277463 h 1405699"/>
              <a:gd name="connsiteX35018" fmla="*/ 2458974 w 2810446"/>
              <a:gd name="connsiteY35018" fmla="*/ 280607 h 1405699"/>
              <a:gd name="connsiteX35019" fmla="*/ 2462117 w 2810446"/>
              <a:gd name="connsiteY35019" fmla="*/ 283750 h 1405699"/>
              <a:gd name="connsiteX35020" fmla="*/ 2467070 w 2810446"/>
              <a:gd name="connsiteY35020" fmla="*/ 296037 h 1405699"/>
              <a:gd name="connsiteX35021" fmla="*/ 2470214 w 2810446"/>
              <a:gd name="connsiteY35021" fmla="*/ 292894 h 1405699"/>
              <a:gd name="connsiteX35022" fmla="*/ 2467070 w 2810446"/>
              <a:gd name="connsiteY35022" fmla="*/ 289751 h 1405699"/>
              <a:gd name="connsiteX35023" fmla="*/ 2463927 w 2810446"/>
              <a:gd name="connsiteY35023" fmla="*/ 292894 h 1405699"/>
              <a:gd name="connsiteX35024" fmla="*/ 2467070 w 2810446"/>
              <a:gd name="connsiteY35024" fmla="*/ 296037 h 1405699"/>
              <a:gd name="connsiteX35025" fmla="*/ 2471833 w 2810446"/>
              <a:gd name="connsiteY35025" fmla="*/ 308420 h 1405699"/>
              <a:gd name="connsiteX35026" fmla="*/ 2474976 w 2810446"/>
              <a:gd name="connsiteY35026" fmla="*/ 305276 h 1405699"/>
              <a:gd name="connsiteX35027" fmla="*/ 2471833 w 2810446"/>
              <a:gd name="connsiteY35027" fmla="*/ 302133 h 1405699"/>
              <a:gd name="connsiteX35028" fmla="*/ 2468690 w 2810446"/>
              <a:gd name="connsiteY35028" fmla="*/ 305276 h 1405699"/>
              <a:gd name="connsiteX35029" fmla="*/ 2471833 w 2810446"/>
              <a:gd name="connsiteY35029" fmla="*/ 308420 h 1405699"/>
              <a:gd name="connsiteX35030" fmla="*/ 2476405 w 2810446"/>
              <a:gd name="connsiteY35030" fmla="*/ 320802 h 1405699"/>
              <a:gd name="connsiteX35031" fmla="*/ 2479548 w 2810446"/>
              <a:gd name="connsiteY35031" fmla="*/ 317659 h 1405699"/>
              <a:gd name="connsiteX35032" fmla="*/ 2476405 w 2810446"/>
              <a:gd name="connsiteY35032" fmla="*/ 314516 h 1405699"/>
              <a:gd name="connsiteX35033" fmla="*/ 2473262 w 2810446"/>
              <a:gd name="connsiteY35033" fmla="*/ 317659 h 1405699"/>
              <a:gd name="connsiteX35034" fmla="*/ 2476405 w 2810446"/>
              <a:gd name="connsiteY35034" fmla="*/ 320802 h 1405699"/>
              <a:gd name="connsiteX35035" fmla="*/ 2480882 w 2810446"/>
              <a:gd name="connsiteY35035" fmla="*/ 333185 h 1405699"/>
              <a:gd name="connsiteX35036" fmla="*/ 2484025 w 2810446"/>
              <a:gd name="connsiteY35036" fmla="*/ 330041 h 1405699"/>
              <a:gd name="connsiteX35037" fmla="*/ 2480882 w 2810446"/>
              <a:gd name="connsiteY35037" fmla="*/ 326898 h 1405699"/>
              <a:gd name="connsiteX35038" fmla="*/ 2477738 w 2810446"/>
              <a:gd name="connsiteY35038" fmla="*/ 330041 h 1405699"/>
              <a:gd name="connsiteX35039" fmla="*/ 2480882 w 2810446"/>
              <a:gd name="connsiteY35039" fmla="*/ 333185 h 1405699"/>
              <a:gd name="connsiteX35040" fmla="*/ 2485168 w 2810446"/>
              <a:gd name="connsiteY35040" fmla="*/ 345758 h 1405699"/>
              <a:gd name="connsiteX35041" fmla="*/ 2488311 w 2810446"/>
              <a:gd name="connsiteY35041" fmla="*/ 342614 h 1405699"/>
              <a:gd name="connsiteX35042" fmla="*/ 2485168 w 2810446"/>
              <a:gd name="connsiteY35042" fmla="*/ 339471 h 1405699"/>
              <a:gd name="connsiteX35043" fmla="*/ 2482024 w 2810446"/>
              <a:gd name="connsiteY35043" fmla="*/ 342614 h 1405699"/>
              <a:gd name="connsiteX35044" fmla="*/ 2485168 w 2810446"/>
              <a:gd name="connsiteY35044" fmla="*/ 345758 h 1405699"/>
              <a:gd name="connsiteX35045" fmla="*/ 2489359 w 2810446"/>
              <a:gd name="connsiteY35045" fmla="*/ 358331 h 1405699"/>
              <a:gd name="connsiteX35046" fmla="*/ 2492502 w 2810446"/>
              <a:gd name="connsiteY35046" fmla="*/ 355187 h 1405699"/>
              <a:gd name="connsiteX35047" fmla="*/ 2489359 w 2810446"/>
              <a:gd name="connsiteY35047" fmla="*/ 352044 h 1405699"/>
              <a:gd name="connsiteX35048" fmla="*/ 2486216 w 2810446"/>
              <a:gd name="connsiteY35048" fmla="*/ 355187 h 1405699"/>
              <a:gd name="connsiteX35049" fmla="*/ 2489359 w 2810446"/>
              <a:gd name="connsiteY35049" fmla="*/ 358331 h 1405699"/>
              <a:gd name="connsiteX35050" fmla="*/ 2493359 w 2810446"/>
              <a:gd name="connsiteY35050" fmla="*/ 370904 h 1405699"/>
              <a:gd name="connsiteX35051" fmla="*/ 2496503 w 2810446"/>
              <a:gd name="connsiteY35051" fmla="*/ 367760 h 1405699"/>
              <a:gd name="connsiteX35052" fmla="*/ 2493359 w 2810446"/>
              <a:gd name="connsiteY35052" fmla="*/ 364617 h 1405699"/>
              <a:gd name="connsiteX35053" fmla="*/ 2490216 w 2810446"/>
              <a:gd name="connsiteY35053" fmla="*/ 367760 h 1405699"/>
              <a:gd name="connsiteX35054" fmla="*/ 2493359 w 2810446"/>
              <a:gd name="connsiteY35054" fmla="*/ 370904 h 1405699"/>
              <a:gd name="connsiteX35055" fmla="*/ 2497265 w 2810446"/>
              <a:gd name="connsiteY35055" fmla="*/ 383572 h 1405699"/>
              <a:gd name="connsiteX35056" fmla="*/ 2500408 w 2810446"/>
              <a:gd name="connsiteY35056" fmla="*/ 380429 h 1405699"/>
              <a:gd name="connsiteX35057" fmla="*/ 2497265 w 2810446"/>
              <a:gd name="connsiteY35057" fmla="*/ 377285 h 1405699"/>
              <a:gd name="connsiteX35058" fmla="*/ 2494121 w 2810446"/>
              <a:gd name="connsiteY35058" fmla="*/ 380429 h 1405699"/>
              <a:gd name="connsiteX35059" fmla="*/ 2497265 w 2810446"/>
              <a:gd name="connsiteY35059" fmla="*/ 383572 h 1405699"/>
              <a:gd name="connsiteX35060" fmla="*/ 2520220 w 2810446"/>
              <a:gd name="connsiteY35060" fmla="*/ 473202 h 1405699"/>
              <a:gd name="connsiteX35061" fmla="*/ 2523363 w 2810446"/>
              <a:gd name="connsiteY35061" fmla="*/ 470059 h 1405699"/>
              <a:gd name="connsiteX35062" fmla="*/ 2520220 w 2810446"/>
              <a:gd name="connsiteY35062" fmla="*/ 466916 h 1405699"/>
              <a:gd name="connsiteX35063" fmla="*/ 2517077 w 2810446"/>
              <a:gd name="connsiteY35063" fmla="*/ 470059 h 1405699"/>
              <a:gd name="connsiteX35064" fmla="*/ 2520220 w 2810446"/>
              <a:gd name="connsiteY35064" fmla="*/ 473202 h 1405699"/>
              <a:gd name="connsiteX35065" fmla="*/ 2532412 w 2810446"/>
              <a:gd name="connsiteY35065" fmla="*/ 958882 h 1405699"/>
              <a:gd name="connsiteX35066" fmla="*/ 2535555 w 2810446"/>
              <a:gd name="connsiteY35066" fmla="*/ 955738 h 1405699"/>
              <a:gd name="connsiteX35067" fmla="*/ 2532412 w 2810446"/>
              <a:gd name="connsiteY35067" fmla="*/ 952595 h 1405699"/>
              <a:gd name="connsiteX35068" fmla="*/ 2529269 w 2810446"/>
              <a:gd name="connsiteY35068" fmla="*/ 955738 h 1405699"/>
              <a:gd name="connsiteX35069" fmla="*/ 2532412 w 2810446"/>
              <a:gd name="connsiteY35069" fmla="*/ 958882 h 1405699"/>
              <a:gd name="connsiteX35070" fmla="*/ 2529459 w 2810446"/>
              <a:gd name="connsiteY35070" fmla="*/ 971836 h 1405699"/>
              <a:gd name="connsiteX35071" fmla="*/ 2532603 w 2810446"/>
              <a:gd name="connsiteY35071" fmla="*/ 968693 h 1405699"/>
              <a:gd name="connsiteX35072" fmla="*/ 2529459 w 2810446"/>
              <a:gd name="connsiteY35072" fmla="*/ 965549 h 1405699"/>
              <a:gd name="connsiteX35073" fmla="*/ 2526316 w 2810446"/>
              <a:gd name="connsiteY35073" fmla="*/ 968693 h 1405699"/>
              <a:gd name="connsiteX35074" fmla="*/ 2529459 w 2810446"/>
              <a:gd name="connsiteY35074" fmla="*/ 971836 h 1405699"/>
              <a:gd name="connsiteX35075" fmla="*/ 2492026 w 2810446"/>
              <a:gd name="connsiteY35075" fmla="*/ 1098614 h 1405699"/>
              <a:gd name="connsiteX35076" fmla="*/ 2495169 w 2810446"/>
              <a:gd name="connsiteY35076" fmla="*/ 1095470 h 1405699"/>
              <a:gd name="connsiteX35077" fmla="*/ 2492026 w 2810446"/>
              <a:gd name="connsiteY35077" fmla="*/ 1092327 h 1405699"/>
              <a:gd name="connsiteX35078" fmla="*/ 2488883 w 2810446"/>
              <a:gd name="connsiteY35078" fmla="*/ 1095470 h 1405699"/>
              <a:gd name="connsiteX35079" fmla="*/ 2492026 w 2810446"/>
              <a:gd name="connsiteY35079" fmla="*/ 1098614 h 1405699"/>
              <a:gd name="connsiteX35080" fmla="*/ 2487454 w 2810446"/>
              <a:gd name="connsiteY35080" fmla="*/ 1110996 h 1405699"/>
              <a:gd name="connsiteX35081" fmla="*/ 2490597 w 2810446"/>
              <a:gd name="connsiteY35081" fmla="*/ 1107853 h 1405699"/>
              <a:gd name="connsiteX35082" fmla="*/ 2487454 w 2810446"/>
              <a:gd name="connsiteY35082" fmla="*/ 1104710 h 1405699"/>
              <a:gd name="connsiteX35083" fmla="*/ 2484311 w 2810446"/>
              <a:gd name="connsiteY35083" fmla="*/ 1107853 h 1405699"/>
              <a:gd name="connsiteX35084" fmla="*/ 2487454 w 2810446"/>
              <a:gd name="connsiteY35084" fmla="*/ 1110996 h 1405699"/>
              <a:gd name="connsiteX35085" fmla="*/ 2482787 w 2810446"/>
              <a:gd name="connsiteY35085" fmla="*/ 1123379 h 1405699"/>
              <a:gd name="connsiteX35086" fmla="*/ 2485930 w 2810446"/>
              <a:gd name="connsiteY35086" fmla="*/ 1120235 h 1405699"/>
              <a:gd name="connsiteX35087" fmla="*/ 2482787 w 2810446"/>
              <a:gd name="connsiteY35087" fmla="*/ 1117092 h 1405699"/>
              <a:gd name="connsiteX35088" fmla="*/ 2479643 w 2810446"/>
              <a:gd name="connsiteY35088" fmla="*/ 1120235 h 1405699"/>
              <a:gd name="connsiteX35089" fmla="*/ 2482787 w 2810446"/>
              <a:gd name="connsiteY35089" fmla="*/ 1123379 h 1405699"/>
              <a:gd name="connsiteX35090" fmla="*/ 2477929 w 2810446"/>
              <a:gd name="connsiteY35090" fmla="*/ 1135666 h 1405699"/>
              <a:gd name="connsiteX35091" fmla="*/ 2481072 w 2810446"/>
              <a:gd name="connsiteY35091" fmla="*/ 1132523 h 1405699"/>
              <a:gd name="connsiteX35092" fmla="*/ 2477929 w 2810446"/>
              <a:gd name="connsiteY35092" fmla="*/ 1129379 h 1405699"/>
              <a:gd name="connsiteX35093" fmla="*/ 2474786 w 2810446"/>
              <a:gd name="connsiteY35093" fmla="*/ 1132523 h 1405699"/>
              <a:gd name="connsiteX35094" fmla="*/ 2477929 w 2810446"/>
              <a:gd name="connsiteY35094" fmla="*/ 1135666 h 1405699"/>
              <a:gd name="connsiteX35095" fmla="*/ 2472976 w 2810446"/>
              <a:gd name="connsiteY35095" fmla="*/ 1147953 h 1405699"/>
              <a:gd name="connsiteX35096" fmla="*/ 2476119 w 2810446"/>
              <a:gd name="connsiteY35096" fmla="*/ 1144810 h 1405699"/>
              <a:gd name="connsiteX35097" fmla="*/ 2472976 w 2810446"/>
              <a:gd name="connsiteY35097" fmla="*/ 1141667 h 1405699"/>
              <a:gd name="connsiteX35098" fmla="*/ 2469833 w 2810446"/>
              <a:gd name="connsiteY35098" fmla="*/ 1144810 h 1405699"/>
              <a:gd name="connsiteX35099" fmla="*/ 2472976 w 2810446"/>
              <a:gd name="connsiteY35099" fmla="*/ 1147953 h 1405699"/>
              <a:gd name="connsiteX35100" fmla="*/ 2467832 w 2810446"/>
              <a:gd name="connsiteY35100" fmla="*/ 1160145 h 1405699"/>
              <a:gd name="connsiteX35101" fmla="*/ 2470976 w 2810446"/>
              <a:gd name="connsiteY35101" fmla="*/ 1157002 h 1405699"/>
              <a:gd name="connsiteX35102" fmla="*/ 2467832 w 2810446"/>
              <a:gd name="connsiteY35102" fmla="*/ 1153859 h 1405699"/>
              <a:gd name="connsiteX35103" fmla="*/ 2464689 w 2810446"/>
              <a:gd name="connsiteY35103" fmla="*/ 1157002 h 1405699"/>
              <a:gd name="connsiteX35104" fmla="*/ 2467832 w 2810446"/>
              <a:gd name="connsiteY35104" fmla="*/ 1160145 h 1405699"/>
              <a:gd name="connsiteX35105" fmla="*/ 2462594 w 2810446"/>
              <a:gd name="connsiteY35105" fmla="*/ 1172337 h 1405699"/>
              <a:gd name="connsiteX35106" fmla="*/ 2465737 w 2810446"/>
              <a:gd name="connsiteY35106" fmla="*/ 1169194 h 1405699"/>
              <a:gd name="connsiteX35107" fmla="*/ 2462594 w 2810446"/>
              <a:gd name="connsiteY35107" fmla="*/ 1166051 h 1405699"/>
              <a:gd name="connsiteX35108" fmla="*/ 2459450 w 2810446"/>
              <a:gd name="connsiteY35108" fmla="*/ 1169194 h 1405699"/>
              <a:gd name="connsiteX35109" fmla="*/ 2462594 w 2810446"/>
              <a:gd name="connsiteY35109" fmla="*/ 1172337 h 1405699"/>
              <a:gd name="connsiteX35110" fmla="*/ 2457164 w 2810446"/>
              <a:gd name="connsiteY35110" fmla="*/ 1184339 h 1405699"/>
              <a:gd name="connsiteX35111" fmla="*/ 2460308 w 2810446"/>
              <a:gd name="connsiteY35111" fmla="*/ 1181195 h 1405699"/>
              <a:gd name="connsiteX35112" fmla="*/ 2457164 w 2810446"/>
              <a:gd name="connsiteY35112" fmla="*/ 1178052 h 1405699"/>
              <a:gd name="connsiteX35113" fmla="*/ 2454021 w 2810446"/>
              <a:gd name="connsiteY35113" fmla="*/ 1181195 h 1405699"/>
              <a:gd name="connsiteX35114" fmla="*/ 2457164 w 2810446"/>
              <a:gd name="connsiteY35114" fmla="*/ 1184339 h 1405699"/>
              <a:gd name="connsiteX35115" fmla="*/ 2451640 w 2810446"/>
              <a:gd name="connsiteY35115" fmla="*/ 1196435 h 1405699"/>
              <a:gd name="connsiteX35116" fmla="*/ 2454783 w 2810446"/>
              <a:gd name="connsiteY35116" fmla="*/ 1193292 h 1405699"/>
              <a:gd name="connsiteX35117" fmla="*/ 2451640 w 2810446"/>
              <a:gd name="connsiteY35117" fmla="*/ 1190149 h 1405699"/>
              <a:gd name="connsiteX35118" fmla="*/ 2448497 w 2810446"/>
              <a:gd name="connsiteY35118" fmla="*/ 1193292 h 1405699"/>
              <a:gd name="connsiteX35119" fmla="*/ 2451640 w 2810446"/>
              <a:gd name="connsiteY35119" fmla="*/ 1196435 h 1405699"/>
              <a:gd name="connsiteX35120" fmla="*/ 2446020 w 2810446"/>
              <a:gd name="connsiteY35120" fmla="*/ 1208342 h 1405699"/>
              <a:gd name="connsiteX35121" fmla="*/ 2449163 w 2810446"/>
              <a:gd name="connsiteY35121" fmla="*/ 1205198 h 1405699"/>
              <a:gd name="connsiteX35122" fmla="*/ 2446020 w 2810446"/>
              <a:gd name="connsiteY35122" fmla="*/ 1202055 h 1405699"/>
              <a:gd name="connsiteX35123" fmla="*/ 2442877 w 2810446"/>
              <a:gd name="connsiteY35123" fmla="*/ 1205198 h 1405699"/>
              <a:gd name="connsiteX35124" fmla="*/ 2446020 w 2810446"/>
              <a:gd name="connsiteY35124" fmla="*/ 1208342 h 1405699"/>
              <a:gd name="connsiteX35125" fmla="*/ 2440210 w 2810446"/>
              <a:gd name="connsiteY35125" fmla="*/ 1220248 h 1405699"/>
              <a:gd name="connsiteX35126" fmla="*/ 2443353 w 2810446"/>
              <a:gd name="connsiteY35126" fmla="*/ 1217105 h 1405699"/>
              <a:gd name="connsiteX35127" fmla="*/ 2440210 w 2810446"/>
              <a:gd name="connsiteY35127" fmla="*/ 1213961 h 1405699"/>
              <a:gd name="connsiteX35128" fmla="*/ 2437067 w 2810446"/>
              <a:gd name="connsiteY35128" fmla="*/ 1217105 h 1405699"/>
              <a:gd name="connsiteX35129" fmla="*/ 2440210 w 2810446"/>
              <a:gd name="connsiteY35129" fmla="*/ 1220248 h 1405699"/>
              <a:gd name="connsiteX35130" fmla="*/ 2434209 w 2810446"/>
              <a:gd name="connsiteY35130" fmla="*/ 1232059 h 1405699"/>
              <a:gd name="connsiteX35131" fmla="*/ 2437352 w 2810446"/>
              <a:gd name="connsiteY35131" fmla="*/ 1228916 h 1405699"/>
              <a:gd name="connsiteX35132" fmla="*/ 2434209 w 2810446"/>
              <a:gd name="connsiteY35132" fmla="*/ 1225772 h 1405699"/>
              <a:gd name="connsiteX35133" fmla="*/ 2431066 w 2810446"/>
              <a:gd name="connsiteY35133" fmla="*/ 1228916 h 1405699"/>
              <a:gd name="connsiteX35134" fmla="*/ 2434209 w 2810446"/>
              <a:gd name="connsiteY35134" fmla="*/ 1232059 h 1405699"/>
              <a:gd name="connsiteX35135" fmla="*/ 2428113 w 2810446"/>
              <a:gd name="connsiteY35135" fmla="*/ 1243775 h 1405699"/>
              <a:gd name="connsiteX35136" fmla="*/ 2431256 w 2810446"/>
              <a:gd name="connsiteY35136" fmla="*/ 1240631 h 1405699"/>
              <a:gd name="connsiteX35137" fmla="*/ 2428113 w 2810446"/>
              <a:gd name="connsiteY35137" fmla="*/ 1237488 h 1405699"/>
              <a:gd name="connsiteX35138" fmla="*/ 2424970 w 2810446"/>
              <a:gd name="connsiteY35138" fmla="*/ 1240631 h 1405699"/>
              <a:gd name="connsiteX35139" fmla="*/ 2428113 w 2810446"/>
              <a:gd name="connsiteY35139" fmla="*/ 1243775 h 1405699"/>
              <a:gd name="connsiteX35140" fmla="*/ 288131 w 2810446"/>
              <a:gd name="connsiteY35140" fmla="*/ 460248 h 1405699"/>
              <a:gd name="connsiteX35141" fmla="*/ 291275 w 2810446"/>
              <a:gd name="connsiteY35141" fmla="*/ 457105 h 1405699"/>
              <a:gd name="connsiteX35142" fmla="*/ 288131 w 2810446"/>
              <a:gd name="connsiteY35142" fmla="*/ 453962 h 1405699"/>
              <a:gd name="connsiteX35143" fmla="*/ 284988 w 2810446"/>
              <a:gd name="connsiteY35143" fmla="*/ 457105 h 1405699"/>
              <a:gd name="connsiteX35144" fmla="*/ 288131 w 2810446"/>
              <a:gd name="connsiteY35144" fmla="*/ 460248 h 1405699"/>
              <a:gd name="connsiteX35145" fmla="*/ 291084 w 2810446"/>
              <a:gd name="connsiteY35145" fmla="*/ 447389 h 1405699"/>
              <a:gd name="connsiteX35146" fmla="*/ 294227 w 2810446"/>
              <a:gd name="connsiteY35146" fmla="*/ 444246 h 1405699"/>
              <a:gd name="connsiteX35147" fmla="*/ 291084 w 2810446"/>
              <a:gd name="connsiteY35147" fmla="*/ 441103 h 1405699"/>
              <a:gd name="connsiteX35148" fmla="*/ 287941 w 2810446"/>
              <a:gd name="connsiteY35148" fmla="*/ 444246 h 1405699"/>
              <a:gd name="connsiteX35149" fmla="*/ 291084 w 2810446"/>
              <a:gd name="connsiteY35149" fmla="*/ 447389 h 1405699"/>
              <a:gd name="connsiteX35150" fmla="*/ 294132 w 2810446"/>
              <a:gd name="connsiteY35150" fmla="*/ 434531 h 1405699"/>
              <a:gd name="connsiteX35151" fmla="*/ 297275 w 2810446"/>
              <a:gd name="connsiteY35151" fmla="*/ 431387 h 1405699"/>
              <a:gd name="connsiteX35152" fmla="*/ 294132 w 2810446"/>
              <a:gd name="connsiteY35152" fmla="*/ 428244 h 1405699"/>
              <a:gd name="connsiteX35153" fmla="*/ 290989 w 2810446"/>
              <a:gd name="connsiteY35153" fmla="*/ 431387 h 1405699"/>
              <a:gd name="connsiteX35154" fmla="*/ 294132 w 2810446"/>
              <a:gd name="connsiteY35154" fmla="*/ 434531 h 1405699"/>
              <a:gd name="connsiteX35155" fmla="*/ 297371 w 2810446"/>
              <a:gd name="connsiteY35155" fmla="*/ 421672 h 1405699"/>
              <a:gd name="connsiteX35156" fmla="*/ 300514 w 2810446"/>
              <a:gd name="connsiteY35156" fmla="*/ 418529 h 1405699"/>
              <a:gd name="connsiteX35157" fmla="*/ 297371 w 2810446"/>
              <a:gd name="connsiteY35157" fmla="*/ 415385 h 1405699"/>
              <a:gd name="connsiteX35158" fmla="*/ 294227 w 2810446"/>
              <a:gd name="connsiteY35158" fmla="*/ 418529 h 1405699"/>
              <a:gd name="connsiteX35159" fmla="*/ 297371 w 2810446"/>
              <a:gd name="connsiteY35159" fmla="*/ 421672 h 1405699"/>
              <a:gd name="connsiteX35160" fmla="*/ 300800 w 2810446"/>
              <a:gd name="connsiteY35160" fmla="*/ 408908 h 1405699"/>
              <a:gd name="connsiteX35161" fmla="*/ 303943 w 2810446"/>
              <a:gd name="connsiteY35161" fmla="*/ 405765 h 1405699"/>
              <a:gd name="connsiteX35162" fmla="*/ 300800 w 2810446"/>
              <a:gd name="connsiteY35162" fmla="*/ 402622 h 1405699"/>
              <a:gd name="connsiteX35163" fmla="*/ 297656 w 2810446"/>
              <a:gd name="connsiteY35163" fmla="*/ 405765 h 1405699"/>
              <a:gd name="connsiteX35164" fmla="*/ 300800 w 2810446"/>
              <a:gd name="connsiteY35164" fmla="*/ 408908 h 1405699"/>
              <a:gd name="connsiteX35165" fmla="*/ 304324 w 2810446"/>
              <a:gd name="connsiteY35165" fmla="*/ 396145 h 1405699"/>
              <a:gd name="connsiteX35166" fmla="*/ 307467 w 2810446"/>
              <a:gd name="connsiteY35166" fmla="*/ 393001 h 1405699"/>
              <a:gd name="connsiteX35167" fmla="*/ 304324 w 2810446"/>
              <a:gd name="connsiteY35167" fmla="*/ 389858 h 1405699"/>
              <a:gd name="connsiteX35168" fmla="*/ 301181 w 2810446"/>
              <a:gd name="connsiteY35168" fmla="*/ 393001 h 1405699"/>
              <a:gd name="connsiteX35169" fmla="*/ 304324 w 2810446"/>
              <a:gd name="connsiteY35169" fmla="*/ 396145 h 1405699"/>
              <a:gd name="connsiteX35170" fmla="*/ 308039 w 2810446"/>
              <a:gd name="connsiteY35170" fmla="*/ 383381 h 1405699"/>
              <a:gd name="connsiteX35171" fmla="*/ 311182 w 2810446"/>
              <a:gd name="connsiteY35171" fmla="*/ 380238 h 1405699"/>
              <a:gd name="connsiteX35172" fmla="*/ 308039 w 2810446"/>
              <a:gd name="connsiteY35172" fmla="*/ 377095 h 1405699"/>
              <a:gd name="connsiteX35173" fmla="*/ 304895 w 2810446"/>
              <a:gd name="connsiteY35173" fmla="*/ 380238 h 1405699"/>
              <a:gd name="connsiteX35174" fmla="*/ 308039 w 2810446"/>
              <a:gd name="connsiteY35174" fmla="*/ 383381 h 1405699"/>
              <a:gd name="connsiteX35175" fmla="*/ 311849 w 2810446"/>
              <a:gd name="connsiteY35175" fmla="*/ 370713 h 1405699"/>
              <a:gd name="connsiteX35176" fmla="*/ 314992 w 2810446"/>
              <a:gd name="connsiteY35176" fmla="*/ 367570 h 1405699"/>
              <a:gd name="connsiteX35177" fmla="*/ 311849 w 2810446"/>
              <a:gd name="connsiteY35177" fmla="*/ 364426 h 1405699"/>
              <a:gd name="connsiteX35178" fmla="*/ 308705 w 2810446"/>
              <a:gd name="connsiteY35178" fmla="*/ 367570 h 1405699"/>
              <a:gd name="connsiteX35179" fmla="*/ 311849 w 2810446"/>
              <a:gd name="connsiteY35179" fmla="*/ 370713 h 1405699"/>
              <a:gd name="connsiteX35180" fmla="*/ 315754 w 2810446"/>
              <a:gd name="connsiteY35180" fmla="*/ 358140 h 1405699"/>
              <a:gd name="connsiteX35181" fmla="*/ 318897 w 2810446"/>
              <a:gd name="connsiteY35181" fmla="*/ 354997 h 1405699"/>
              <a:gd name="connsiteX35182" fmla="*/ 315754 w 2810446"/>
              <a:gd name="connsiteY35182" fmla="*/ 351854 h 1405699"/>
              <a:gd name="connsiteX35183" fmla="*/ 312611 w 2810446"/>
              <a:gd name="connsiteY35183" fmla="*/ 354997 h 1405699"/>
              <a:gd name="connsiteX35184" fmla="*/ 315754 w 2810446"/>
              <a:gd name="connsiteY35184" fmla="*/ 358140 h 1405699"/>
              <a:gd name="connsiteX35185" fmla="*/ 319945 w 2810446"/>
              <a:gd name="connsiteY35185" fmla="*/ 345567 h 1405699"/>
              <a:gd name="connsiteX35186" fmla="*/ 323088 w 2810446"/>
              <a:gd name="connsiteY35186" fmla="*/ 342424 h 1405699"/>
              <a:gd name="connsiteX35187" fmla="*/ 319945 w 2810446"/>
              <a:gd name="connsiteY35187" fmla="*/ 339281 h 1405699"/>
              <a:gd name="connsiteX35188" fmla="*/ 316801 w 2810446"/>
              <a:gd name="connsiteY35188" fmla="*/ 342424 h 1405699"/>
              <a:gd name="connsiteX35189" fmla="*/ 319945 w 2810446"/>
              <a:gd name="connsiteY35189" fmla="*/ 345567 h 1405699"/>
              <a:gd name="connsiteX35190" fmla="*/ 324136 w 2810446"/>
              <a:gd name="connsiteY35190" fmla="*/ 333089 h 1405699"/>
              <a:gd name="connsiteX35191" fmla="*/ 327279 w 2810446"/>
              <a:gd name="connsiteY35191" fmla="*/ 329946 h 1405699"/>
              <a:gd name="connsiteX35192" fmla="*/ 324136 w 2810446"/>
              <a:gd name="connsiteY35192" fmla="*/ 326803 h 1405699"/>
              <a:gd name="connsiteX35193" fmla="*/ 320993 w 2810446"/>
              <a:gd name="connsiteY35193" fmla="*/ 329946 h 1405699"/>
              <a:gd name="connsiteX35194" fmla="*/ 324136 w 2810446"/>
              <a:gd name="connsiteY35194" fmla="*/ 333089 h 1405699"/>
              <a:gd name="connsiteX35195" fmla="*/ 328613 w 2810446"/>
              <a:gd name="connsiteY35195" fmla="*/ 320612 h 1405699"/>
              <a:gd name="connsiteX35196" fmla="*/ 331756 w 2810446"/>
              <a:gd name="connsiteY35196" fmla="*/ 317468 h 1405699"/>
              <a:gd name="connsiteX35197" fmla="*/ 328613 w 2810446"/>
              <a:gd name="connsiteY35197" fmla="*/ 314325 h 1405699"/>
              <a:gd name="connsiteX35198" fmla="*/ 325469 w 2810446"/>
              <a:gd name="connsiteY35198" fmla="*/ 317468 h 1405699"/>
              <a:gd name="connsiteX35199" fmla="*/ 328613 w 2810446"/>
              <a:gd name="connsiteY35199" fmla="*/ 320612 h 1405699"/>
              <a:gd name="connsiteX35200" fmla="*/ 333089 w 2810446"/>
              <a:gd name="connsiteY35200" fmla="*/ 308134 h 1405699"/>
              <a:gd name="connsiteX35201" fmla="*/ 336233 w 2810446"/>
              <a:gd name="connsiteY35201" fmla="*/ 304991 h 1405699"/>
              <a:gd name="connsiteX35202" fmla="*/ 333089 w 2810446"/>
              <a:gd name="connsiteY35202" fmla="*/ 301847 h 1405699"/>
              <a:gd name="connsiteX35203" fmla="*/ 329946 w 2810446"/>
              <a:gd name="connsiteY35203" fmla="*/ 304991 h 1405699"/>
              <a:gd name="connsiteX35204" fmla="*/ 333089 w 2810446"/>
              <a:gd name="connsiteY35204" fmla="*/ 308134 h 1405699"/>
              <a:gd name="connsiteX35205" fmla="*/ 337852 w 2810446"/>
              <a:gd name="connsiteY35205" fmla="*/ 295751 h 1405699"/>
              <a:gd name="connsiteX35206" fmla="*/ 340995 w 2810446"/>
              <a:gd name="connsiteY35206" fmla="*/ 292608 h 1405699"/>
              <a:gd name="connsiteX35207" fmla="*/ 337852 w 2810446"/>
              <a:gd name="connsiteY35207" fmla="*/ 289465 h 1405699"/>
              <a:gd name="connsiteX35208" fmla="*/ 334709 w 2810446"/>
              <a:gd name="connsiteY35208" fmla="*/ 292608 h 1405699"/>
              <a:gd name="connsiteX35209" fmla="*/ 337852 w 2810446"/>
              <a:gd name="connsiteY35209" fmla="*/ 295751 h 1405699"/>
              <a:gd name="connsiteX35210" fmla="*/ 342614 w 2810446"/>
              <a:gd name="connsiteY35210" fmla="*/ 283464 h 1405699"/>
              <a:gd name="connsiteX35211" fmla="*/ 345758 w 2810446"/>
              <a:gd name="connsiteY35211" fmla="*/ 280321 h 1405699"/>
              <a:gd name="connsiteX35212" fmla="*/ 342614 w 2810446"/>
              <a:gd name="connsiteY35212" fmla="*/ 277178 h 1405699"/>
              <a:gd name="connsiteX35213" fmla="*/ 339471 w 2810446"/>
              <a:gd name="connsiteY35213" fmla="*/ 280321 h 1405699"/>
              <a:gd name="connsiteX35214" fmla="*/ 342614 w 2810446"/>
              <a:gd name="connsiteY35214" fmla="*/ 283464 h 1405699"/>
              <a:gd name="connsiteX35215" fmla="*/ 347663 w 2810446"/>
              <a:gd name="connsiteY35215" fmla="*/ 271177 h 1405699"/>
              <a:gd name="connsiteX35216" fmla="*/ 350806 w 2810446"/>
              <a:gd name="connsiteY35216" fmla="*/ 268034 h 1405699"/>
              <a:gd name="connsiteX35217" fmla="*/ 347663 w 2810446"/>
              <a:gd name="connsiteY35217" fmla="*/ 264890 h 1405699"/>
              <a:gd name="connsiteX35218" fmla="*/ 344519 w 2810446"/>
              <a:gd name="connsiteY35218" fmla="*/ 268034 h 1405699"/>
              <a:gd name="connsiteX35219" fmla="*/ 347663 w 2810446"/>
              <a:gd name="connsiteY35219" fmla="*/ 271177 h 1405699"/>
              <a:gd name="connsiteX35220" fmla="*/ 352711 w 2810446"/>
              <a:gd name="connsiteY35220" fmla="*/ 258985 h 1405699"/>
              <a:gd name="connsiteX35221" fmla="*/ 355854 w 2810446"/>
              <a:gd name="connsiteY35221" fmla="*/ 255842 h 1405699"/>
              <a:gd name="connsiteX35222" fmla="*/ 352711 w 2810446"/>
              <a:gd name="connsiteY35222" fmla="*/ 252698 h 1405699"/>
              <a:gd name="connsiteX35223" fmla="*/ 349568 w 2810446"/>
              <a:gd name="connsiteY35223" fmla="*/ 255842 h 1405699"/>
              <a:gd name="connsiteX35224" fmla="*/ 352711 w 2810446"/>
              <a:gd name="connsiteY35224" fmla="*/ 258985 h 1405699"/>
              <a:gd name="connsiteX35225" fmla="*/ 358045 w 2810446"/>
              <a:gd name="connsiteY35225" fmla="*/ 246888 h 1405699"/>
              <a:gd name="connsiteX35226" fmla="*/ 361188 w 2810446"/>
              <a:gd name="connsiteY35226" fmla="*/ 243745 h 1405699"/>
              <a:gd name="connsiteX35227" fmla="*/ 358045 w 2810446"/>
              <a:gd name="connsiteY35227" fmla="*/ 240602 h 1405699"/>
              <a:gd name="connsiteX35228" fmla="*/ 354901 w 2810446"/>
              <a:gd name="connsiteY35228" fmla="*/ 243745 h 1405699"/>
              <a:gd name="connsiteX35229" fmla="*/ 358045 w 2810446"/>
              <a:gd name="connsiteY35229" fmla="*/ 246888 h 1405699"/>
              <a:gd name="connsiteX35230" fmla="*/ 363379 w 2810446"/>
              <a:gd name="connsiteY35230" fmla="*/ 234791 h 1405699"/>
              <a:gd name="connsiteX35231" fmla="*/ 366522 w 2810446"/>
              <a:gd name="connsiteY35231" fmla="*/ 231648 h 1405699"/>
              <a:gd name="connsiteX35232" fmla="*/ 363379 w 2810446"/>
              <a:gd name="connsiteY35232" fmla="*/ 228505 h 1405699"/>
              <a:gd name="connsiteX35233" fmla="*/ 360236 w 2810446"/>
              <a:gd name="connsiteY35233" fmla="*/ 231648 h 1405699"/>
              <a:gd name="connsiteX35234" fmla="*/ 363379 w 2810446"/>
              <a:gd name="connsiteY35234" fmla="*/ 234791 h 1405699"/>
              <a:gd name="connsiteX35235" fmla="*/ 368903 w 2810446"/>
              <a:gd name="connsiteY35235" fmla="*/ 222790 h 1405699"/>
              <a:gd name="connsiteX35236" fmla="*/ 372047 w 2810446"/>
              <a:gd name="connsiteY35236" fmla="*/ 219647 h 1405699"/>
              <a:gd name="connsiteX35237" fmla="*/ 368903 w 2810446"/>
              <a:gd name="connsiteY35237" fmla="*/ 216503 h 1405699"/>
              <a:gd name="connsiteX35238" fmla="*/ 365760 w 2810446"/>
              <a:gd name="connsiteY35238" fmla="*/ 219647 h 1405699"/>
              <a:gd name="connsiteX35239" fmla="*/ 368903 w 2810446"/>
              <a:gd name="connsiteY35239" fmla="*/ 222790 h 1405699"/>
              <a:gd name="connsiteX35240" fmla="*/ 374618 w 2810446"/>
              <a:gd name="connsiteY35240" fmla="*/ 210788 h 1405699"/>
              <a:gd name="connsiteX35241" fmla="*/ 377762 w 2810446"/>
              <a:gd name="connsiteY35241" fmla="*/ 207645 h 1405699"/>
              <a:gd name="connsiteX35242" fmla="*/ 374618 w 2810446"/>
              <a:gd name="connsiteY35242" fmla="*/ 204502 h 1405699"/>
              <a:gd name="connsiteX35243" fmla="*/ 371475 w 2810446"/>
              <a:gd name="connsiteY35243" fmla="*/ 207645 h 1405699"/>
              <a:gd name="connsiteX35244" fmla="*/ 374618 w 2810446"/>
              <a:gd name="connsiteY35244" fmla="*/ 210788 h 1405699"/>
              <a:gd name="connsiteX35245" fmla="*/ 380429 w 2810446"/>
              <a:gd name="connsiteY35245" fmla="*/ 198977 h 1405699"/>
              <a:gd name="connsiteX35246" fmla="*/ 383572 w 2810446"/>
              <a:gd name="connsiteY35246" fmla="*/ 195834 h 1405699"/>
              <a:gd name="connsiteX35247" fmla="*/ 380429 w 2810446"/>
              <a:gd name="connsiteY35247" fmla="*/ 192691 h 1405699"/>
              <a:gd name="connsiteX35248" fmla="*/ 377285 w 2810446"/>
              <a:gd name="connsiteY35248" fmla="*/ 195834 h 1405699"/>
              <a:gd name="connsiteX35249" fmla="*/ 380429 w 2810446"/>
              <a:gd name="connsiteY35249" fmla="*/ 198977 h 1405699"/>
              <a:gd name="connsiteX35250" fmla="*/ 386334 w 2810446"/>
              <a:gd name="connsiteY35250" fmla="*/ 187166 h 1405699"/>
              <a:gd name="connsiteX35251" fmla="*/ 389477 w 2810446"/>
              <a:gd name="connsiteY35251" fmla="*/ 184023 h 1405699"/>
              <a:gd name="connsiteX35252" fmla="*/ 386334 w 2810446"/>
              <a:gd name="connsiteY35252" fmla="*/ 180880 h 1405699"/>
              <a:gd name="connsiteX35253" fmla="*/ 383191 w 2810446"/>
              <a:gd name="connsiteY35253" fmla="*/ 184023 h 1405699"/>
              <a:gd name="connsiteX35254" fmla="*/ 386334 w 2810446"/>
              <a:gd name="connsiteY35254" fmla="*/ 187166 h 1405699"/>
              <a:gd name="connsiteX35255" fmla="*/ 392430 w 2810446"/>
              <a:gd name="connsiteY35255" fmla="*/ 175355 h 1405699"/>
              <a:gd name="connsiteX35256" fmla="*/ 395573 w 2810446"/>
              <a:gd name="connsiteY35256" fmla="*/ 172212 h 1405699"/>
              <a:gd name="connsiteX35257" fmla="*/ 392430 w 2810446"/>
              <a:gd name="connsiteY35257" fmla="*/ 169069 h 1405699"/>
              <a:gd name="connsiteX35258" fmla="*/ 389287 w 2810446"/>
              <a:gd name="connsiteY35258" fmla="*/ 172212 h 1405699"/>
              <a:gd name="connsiteX35259" fmla="*/ 392430 w 2810446"/>
              <a:gd name="connsiteY35259" fmla="*/ 175355 h 1405699"/>
              <a:gd name="connsiteX35260" fmla="*/ 398621 w 2810446"/>
              <a:gd name="connsiteY35260" fmla="*/ 163735 h 1405699"/>
              <a:gd name="connsiteX35261" fmla="*/ 401765 w 2810446"/>
              <a:gd name="connsiteY35261" fmla="*/ 160592 h 1405699"/>
              <a:gd name="connsiteX35262" fmla="*/ 398621 w 2810446"/>
              <a:gd name="connsiteY35262" fmla="*/ 157448 h 1405699"/>
              <a:gd name="connsiteX35263" fmla="*/ 395478 w 2810446"/>
              <a:gd name="connsiteY35263" fmla="*/ 160592 h 1405699"/>
              <a:gd name="connsiteX35264" fmla="*/ 398621 w 2810446"/>
              <a:gd name="connsiteY35264" fmla="*/ 163735 h 1405699"/>
              <a:gd name="connsiteX35265" fmla="*/ 405003 w 2810446"/>
              <a:gd name="connsiteY35265" fmla="*/ 152114 h 1405699"/>
              <a:gd name="connsiteX35266" fmla="*/ 408146 w 2810446"/>
              <a:gd name="connsiteY35266" fmla="*/ 148971 h 1405699"/>
              <a:gd name="connsiteX35267" fmla="*/ 405003 w 2810446"/>
              <a:gd name="connsiteY35267" fmla="*/ 145828 h 1405699"/>
              <a:gd name="connsiteX35268" fmla="*/ 401860 w 2810446"/>
              <a:gd name="connsiteY35268" fmla="*/ 148971 h 1405699"/>
              <a:gd name="connsiteX35269" fmla="*/ 405003 w 2810446"/>
              <a:gd name="connsiteY35269" fmla="*/ 152114 h 1405699"/>
              <a:gd name="connsiteX35270" fmla="*/ 411480 w 2810446"/>
              <a:gd name="connsiteY35270" fmla="*/ 140589 h 1405699"/>
              <a:gd name="connsiteX35271" fmla="*/ 414623 w 2810446"/>
              <a:gd name="connsiteY35271" fmla="*/ 137446 h 1405699"/>
              <a:gd name="connsiteX35272" fmla="*/ 411480 w 2810446"/>
              <a:gd name="connsiteY35272" fmla="*/ 134303 h 1405699"/>
              <a:gd name="connsiteX35273" fmla="*/ 408337 w 2810446"/>
              <a:gd name="connsiteY35273" fmla="*/ 137446 h 1405699"/>
              <a:gd name="connsiteX35274" fmla="*/ 411480 w 2810446"/>
              <a:gd name="connsiteY35274" fmla="*/ 140589 h 1405699"/>
              <a:gd name="connsiteX35275" fmla="*/ 418052 w 2810446"/>
              <a:gd name="connsiteY35275" fmla="*/ 129064 h 1405699"/>
              <a:gd name="connsiteX35276" fmla="*/ 421196 w 2810446"/>
              <a:gd name="connsiteY35276" fmla="*/ 125921 h 1405699"/>
              <a:gd name="connsiteX35277" fmla="*/ 418052 w 2810446"/>
              <a:gd name="connsiteY35277" fmla="*/ 122777 h 1405699"/>
              <a:gd name="connsiteX35278" fmla="*/ 414909 w 2810446"/>
              <a:gd name="connsiteY35278" fmla="*/ 125921 h 1405699"/>
              <a:gd name="connsiteX35279" fmla="*/ 418052 w 2810446"/>
              <a:gd name="connsiteY35279" fmla="*/ 129064 h 1405699"/>
              <a:gd name="connsiteX35280" fmla="*/ 2421922 w 2810446"/>
              <a:gd name="connsiteY35280" fmla="*/ 163735 h 1405699"/>
              <a:gd name="connsiteX35281" fmla="*/ 2425065 w 2810446"/>
              <a:gd name="connsiteY35281" fmla="*/ 160592 h 1405699"/>
              <a:gd name="connsiteX35282" fmla="*/ 2421922 w 2810446"/>
              <a:gd name="connsiteY35282" fmla="*/ 157448 h 1405699"/>
              <a:gd name="connsiteX35283" fmla="*/ 2418779 w 2810446"/>
              <a:gd name="connsiteY35283" fmla="*/ 160592 h 1405699"/>
              <a:gd name="connsiteX35284" fmla="*/ 2421922 w 2810446"/>
              <a:gd name="connsiteY35284" fmla="*/ 163735 h 1405699"/>
              <a:gd name="connsiteX35285" fmla="*/ 2428113 w 2810446"/>
              <a:gd name="connsiteY35285" fmla="*/ 175355 h 1405699"/>
              <a:gd name="connsiteX35286" fmla="*/ 2431256 w 2810446"/>
              <a:gd name="connsiteY35286" fmla="*/ 172212 h 1405699"/>
              <a:gd name="connsiteX35287" fmla="*/ 2428113 w 2810446"/>
              <a:gd name="connsiteY35287" fmla="*/ 169069 h 1405699"/>
              <a:gd name="connsiteX35288" fmla="*/ 2424970 w 2810446"/>
              <a:gd name="connsiteY35288" fmla="*/ 172212 h 1405699"/>
              <a:gd name="connsiteX35289" fmla="*/ 2428113 w 2810446"/>
              <a:gd name="connsiteY35289" fmla="*/ 175355 h 1405699"/>
              <a:gd name="connsiteX35290" fmla="*/ 2440210 w 2810446"/>
              <a:gd name="connsiteY35290" fmla="*/ 198977 h 1405699"/>
              <a:gd name="connsiteX35291" fmla="*/ 2443353 w 2810446"/>
              <a:gd name="connsiteY35291" fmla="*/ 195834 h 1405699"/>
              <a:gd name="connsiteX35292" fmla="*/ 2440210 w 2810446"/>
              <a:gd name="connsiteY35292" fmla="*/ 192691 h 1405699"/>
              <a:gd name="connsiteX35293" fmla="*/ 2437067 w 2810446"/>
              <a:gd name="connsiteY35293" fmla="*/ 195834 h 1405699"/>
              <a:gd name="connsiteX35294" fmla="*/ 2440210 w 2810446"/>
              <a:gd name="connsiteY35294" fmla="*/ 198977 h 1405699"/>
              <a:gd name="connsiteX35295" fmla="*/ 2446020 w 2810446"/>
              <a:gd name="connsiteY35295" fmla="*/ 210788 h 1405699"/>
              <a:gd name="connsiteX35296" fmla="*/ 2449163 w 2810446"/>
              <a:gd name="connsiteY35296" fmla="*/ 207645 h 1405699"/>
              <a:gd name="connsiteX35297" fmla="*/ 2446020 w 2810446"/>
              <a:gd name="connsiteY35297" fmla="*/ 204502 h 1405699"/>
              <a:gd name="connsiteX35298" fmla="*/ 2442877 w 2810446"/>
              <a:gd name="connsiteY35298" fmla="*/ 207645 h 1405699"/>
              <a:gd name="connsiteX35299" fmla="*/ 2446020 w 2810446"/>
              <a:gd name="connsiteY35299" fmla="*/ 210788 h 1405699"/>
              <a:gd name="connsiteX35300" fmla="*/ 2451640 w 2810446"/>
              <a:gd name="connsiteY35300" fmla="*/ 222790 h 1405699"/>
              <a:gd name="connsiteX35301" fmla="*/ 2454783 w 2810446"/>
              <a:gd name="connsiteY35301" fmla="*/ 219647 h 1405699"/>
              <a:gd name="connsiteX35302" fmla="*/ 2451640 w 2810446"/>
              <a:gd name="connsiteY35302" fmla="*/ 216503 h 1405699"/>
              <a:gd name="connsiteX35303" fmla="*/ 2448497 w 2810446"/>
              <a:gd name="connsiteY35303" fmla="*/ 219647 h 1405699"/>
              <a:gd name="connsiteX35304" fmla="*/ 2451640 w 2810446"/>
              <a:gd name="connsiteY35304" fmla="*/ 222790 h 1405699"/>
              <a:gd name="connsiteX35305" fmla="*/ 2457164 w 2810446"/>
              <a:gd name="connsiteY35305" fmla="*/ 234791 h 1405699"/>
              <a:gd name="connsiteX35306" fmla="*/ 2460308 w 2810446"/>
              <a:gd name="connsiteY35306" fmla="*/ 231648 h 1405699"/>
              <a:gd name="connsiteX35307" fmla="*/ 2457164 w 2810446"/>
              <a:gd name="connsiteY35307" fmla="*/ 228505 h 1405699"/>
              <a:gd name="connsiteX35308" fmla="*/ 2454021 w 2810446"/>
              <a:gd name="connsiteY35308" fmla="*/ 231648 h 1405699"/>
              <a:gd name="connsiteX35309" fmla="*/ 2457164 w 2810446"/>
              <a:gd name="connsiteY35309" fmla="*/ 234791 h 1405699"/>
              <a:gd name="connsiteX35310" fmla="*/ 2462594 w 2810446"/>
              <a:gd name="connsiteY35310" fmla="*/ 246888 h 1405699"/>
              <a:gd name="connsiteX35311" fmla="*/ 2465737 w 2810446"/>
              <a:gd name="connsiteY35311" fmla="*/ 243745 h 1405699"/>
              <a:gd name="connsiteX35312" fmla="*/ 2462594 w 2810446"/>
              <a:gd name="connsiteY35312" fmla="*/ 240602 h 1405699"/>
              <a:gd name="connsiteX35313" fmla="*/ 2459450 w 2810446"/>
              <a:gd name="connsiteY35313" fmla="*/ 243745 h 1405699"/>
              <a:gd name="connsiteX35314" fmla="*/ 2462594 w 2810446"/>
              <a:gd name="connsiteY35314" fmla="*/ 246888 h 1405699"/>
              <a:gd name="connsiteX35315" fmla="*/ 2467832 w 2810446"/>
              <a:gd name="connsiteY35315" fmla="*/ 258985 h 1405699"/>
              <a:gd name="connsiteX35316" fmla="*/ 2470976 w 2810446"/>
              <a:gd name="connsiteY35316" fmla="*/ 255842 h 1405699"/>
              <a:gd name="connsiteX35317" fmla="*/ 2467832 w 2810446"/>
              <a:gd name="connsiteY35317" fmla="*/ 252698 h 1405699"/>
              <a:gd name="connsiteX35318" fmla="*/ 2464689 w 2810446"/>
              <a:gd name="connsiteY35318" fmla="*/ 255842 h 1405699"/>
              <a:gd name="connsiteX35319" fmla="*/ 2467832 w 2810446"/>
              <a:gd name="connsiteY35319" fmla="*/ 258985 h 1405699"/>
              <a:gd name="connsiteX35320" fmla="*/ 2472976 w 2810446"/>
              <a:gd name="connsiteY35320" fmla="*/ 271177 h 1405699"/>
              <a:gd name="connsiteX35321" fmla="*/ 2476119 w 2810446"/>
              <a:gd name="connsiteY35321" fmla="*/ 268034 h 1405699"/>
              <a:gd name="connsiteX35322" fmla="*/ 2472976 w 2810446"/>
              <a:gd name="connsiteY35322" fmla="*/ 264890 h 1405699"/>
              <a:gd name="connsiteX35323" fmla="*/ 2469833 w 2810446"/>
              <a:gd name="connsiteY35323" fmla="*/ 268034 h 1405699"/>
              <a:gd name="connsiteX35324" fmla="*/ 2472976 w 2810446"/>
              <a:gd name="connsiteY35324" fmla="*/ 271177 h 1405699"/>
              <a:gd name="connsiteX35325" fmla="*/ 2477929 w 2810446"/>
              <a:gd name="connsiteY35325" fmla="*/ 283464 h 1405699"/>
              <a:gd name="connsiteX35326" fmla="*/ 2481072 w 2810446"/>
              <a:gd name="connsiteY35326" fmla="*/ 280321 h 1405699"/>
              <a:gd name="connsiteX35327" fmla="*/ 2477929 w 2810446"/>
              <a:gd name="connsiteY35327" fmla="*/ 277178 h 1405699"/>
              <a:gd name="connsiteX35328" fmla="*/ 2474786 w 2810446"/>
              <a:gd name="connsiteY35328" fmla="*/ 280321 h 1405699"/>
              <a:gd name="connsiteX35329" fmla="*/ 2477929 w 2810446"/>
              <a:gd name="connsiteY35329" fmla="*/ 283464 h 1405699"/>
              <a:gd name="connsiteX35330" fmla="*/ 2482787 w 2810446"/>
              <a:gd name="connsiteY35330" fmla="*/ 295751 h 1405699"/>
              <a:gd name="connsiteX35331" fmla="*/ 2485930 w 2810446"/>
              <a:gd name="connsiteY35331" fmla="*/ 292608 h 1405699"/>
              <a:gd name="connsiteX35332" fmla="*/ 2482787 w 2810446"/>
              <a:gd name="connsiteY35332" fmla="*/ 289465 h 1405699"/>
              <a:gd name="connsiteX35333" fmla="*/ 2479643 w 2810446"/>
              <a:gd name="connsiteY35333" fmla="*/ 292608 h 1405699"/>
              <a:gd name="connsiteX35334" fmla="*/ 2482787 w 2810446"/>
              <a:gd name="connsiteY35334" fmla="*/ 295751 h 1405699"/>
              <a:gd name="connsiteX35335" fmla="*/ 2487454 w 2810446"/>
              <a:gd name="connsiteY35335" fmla="*/ 308134 h 1405699"/>
              <a:gd name="connsiteX35336" fmla="*/ 2490597 w 2810446"/>
              <a:gd name="connsiteY35336" fmla="*/ 304991 h 1405699"/>
              <a:gd name="connsiteX35337" fmla="*/ 2487454 w 2810446"/>
              <a:gd name="connsiteY35337" fmla="*/ 301847 h 1405699"/>
              <a:gd name="connsiteX35338" fmla="*/ 2484311 w 2810446"/>
              <a:gd name="connsiteY35338" fmla="*/ 304991 h 1405699"/>
              <a:gd name="connsiteX35339" fmla="*/ 2487454 w 2810446"/>
              <a:gd name="connsiteY35339" fmla="*/ 308134 h 1405699"/>
              <a:gd name="connsiteX35340" fmla="*/ 2492026 w 2810446"/>
              <a:gd name="connsiteY35340" fmla="*/ 320612 h 1405699"/>
              <a:gd name="connsiteX35341" fmla="*/ 2495169 w 2810446"/>
              <a:gd name="connsiteY35341" fmla="*/ 317468 h 1405699"/>
              <a:gd name="connsiteX35342" fmla="*/ 2492026 w 2810446"/>
              <a:gd name="connsiteY35342" fmla="*/ 314325 h 1405699"/>
              <a:gd name="connsiteX35343" fmla="*/ 2488883 w 2810446"/>
              <a:gd name="connsiteY35343" fmla="*/ 317468 h 1405699"/>
              <a:gd name="connsiteX35344" fmla="*/ 2492026 w 2810446"/>
              <a:gd name="connsiteY35344" fmla="*/ 320612 h 1405699"/>
              <a:gd name="connsiteX35345" fmla="*/ 2496407 w 2810446"/>
              <a:gd name="connsiteY35345" fmla="*/ 333089 h 1405699"/>
              <a:gd name="connsiteX35346" fmla="*/ 2499551 w 2810446"/>
              <a:gd name="connsiteY35346" fmla="*/ 329946 h 1405699"/>
              <a:gd name="connsiteX35347" fmla="*/ 2496407 w 2810446"/>
              <a:gd name="connsiteY35347" fmla="*/ 326803 h 1405699"/>
              <a:gd name="connsiteX35348" fmla="*/ 2493264 w 2810446"/>
              <a:gd name="connsiteY35348" fmla="*/ 329946 h 1405699"/>
              <a:gd name="connsiteX35349" fmla="*/ 2496407 w 2810446"/>
              <a:gd name="connsiteY35349" fmla="*/ 333089 h 1405699"/>
              <a:gd name="connsiteX35350" fmla="*/ 2500694 w 2810446"/>
              <a:gd name="connsiteY35350" fmla="*/ 345567 h 1405699"/>
              <a:gd name="connsiteX35351" fmla="*/ 2503837 w 2810446"/>
              <a:gd name="connsiteY35351" fmla="*/ 342424 h 1405699"/>
              <a:gd name="connsiteX35352" fmla="*/ 2500694 w 2810446"/>
              <a:gd name="connsiteY35352" fmla="*/ 339281 h 1405699"/>
              <a:gd name="connsiteX35353" fmla="*/ 2497550 w 2810446"/>
              <a:gd name="connsiteY35353" fmla="*/ 342424 h 1405699"/>
              <a:gd name="connsiteX35354" fmla="*/ 2500694 w 2810446"/>
              <a:gd name="connsiteY35354" fmla="*/ 345567 h 1405699"/>
              <a:gd name="connsiteX35355" fmla="*/ 2504789 w 2810446"/>
              <a:gd name="connsiteY35355" fmla="*/ 358140 h 1405699"/>
              <a:gd name="connsiteX35356" fmla="*/ 2507933 w 2810446"/>
              <a:gd name="connsiteY35356" fmla="*/ 354997 h 1405699"/>
              <a:gd name="connsiteX35357" fmla="*/ 2504789 w 2810446"/>
              <a:gd name="connsiteY35357" fmla="*/ 351854 h 1405699"/>
              <a:gd name="connsiteX35358" fmla="*/ 2501646 w 2810446"/>
              <a:gd name="connsiteY35358" fmla="*/ 354997 h 1405699"/>
              <a:gd name="connsiteX35359" fmla="*/ 2504789 w 2810446"/>
              <a:gd name="connsiteY35359" fmla="*/ 358140 h 1405699"/>
              <a:gd name="connsiteX35360" fmla="*/ 2508790 w 2810446"/>
              <a:gd name="connsiteY35360" fmla="*/ 370713 h 1405699"/>
              <a:gd name="connsiteX35361" fmla="*/ 2511933 w 2810446"/>
              <a:gd name="connsiteY35361" fmla="*/ 367570 h 1405699"/>
              <a:gd name="connsiteX35362" fmla="*/ 2508790 w 2810446"/>
              <a:gd name="connsiteY35362" fmla="*/ 364426 h 1405699"/>
              <a:gd name="connsiteX35363" fmla="*/ 2505647 w 2810446"/>
              <a:gd name="connsiteY35363" fmla="*/ 367570 h 1405699"/>
              <a:gd name="connsiteX35364" fmla="*/ 2508790 w 2810446"/>
              <a:gd name="connsiteY35364" fmla="*/ 370713 h 1405699"/>
              <a:gd name="connsiteX35365" fmla="*/ 2512600 w 2810446"/>
              <a:gd name="connsiteY35365" fmla="*/ 383381 h 1405699"/>
              <a:gd name="connsiteX35366" fmla="*/ 2515743 w 2810446"/>
              <a:gd name="connsiteY35366" fmla="*/ 380238 h 1405699"/>
              <a:gd name="connsiteX35367" fmla="*/ 2512600 w 2810446"/>
              <a:gd name="connsiteY35367" fmla="*/ 377095 h 1405699"/>
              <a:gd name="connsiteX35368" fmla="*/ 2509457 w 2810446"/>
              <a:gd name="connsiteY35368" fmla="*/ 380238 h 1405699"/>
              <a:gd name="connsiteX35369" fmla="*/ 2512600 w 2810446"/>
              <a:gd name="connsiteY35369" fmla="*/ 383381 h 1405699"/>
              <a:gd name="connsiteX35370" fmla="*/ 2519744 w 2810446"/>
              <a:gd name="connsiteY35370" fmla="*/ 408908 h 1405699"/>
              <a:gd name="connsiteX35371" fmla="*/ 2522887 w 2810446"/>
              <a:gd name="connsiteY35371" fmla="*/ 405765 h 1405699"/>
              <a:gd name="connsiteX35372" fmla="*/ 2519744 w 2810446"/>
              <a:gd name="connsiteY35372" fmla="*/ 402622 h 1405699"/>
              <a:gd name="connsiteX35373" fmla="*/ 2516600 w 2810446"/>
              <a:gd name="connsiteY35373" fmla="*/ 405765 h 1405699"/>
              <a:gd name="connsiteX35374" fmla="*/ 2519744 w 2810446"/>
              <a:gd name="connsiteY35374" fmla="*/ 408908 h 1405699"/>
              <a:gd name="connsiteX35375" fmla="*/ 2523173 w 2810446"/>
              <a:gd name="connsiteY35375" fmla="*/ 421672 h 1405699"/>
              <a:gd name="connsiteX35376" fmla="*/ 2526316 w 2810446"/>
              <a:gd name="connsiteY35376" fmla="*/ 418529 h 1405699"/>
              <a:gd name="connsiteX35377" fmla="*/ 2523173 w 2810446"/>
              <a:gd name="connsiteY35377" fmla="*/ 415385 h 1405699"/>
              <a:gd name="connsiteX35378" fmla="*/ 2520029 w 2810446"/>
              <a:gd name="connsiteY35378" fmla="*/ 418529 h 1405699"/>
              <a:gd name="connsiteX35379" fmla="*/ 2523173 w 2810446"/>
              <a:gd name="connsiteY35379" fmla="*/ 421672 h 1405699"/>
              <a:gd name="connsiteX35380" fmla="*/ 2526411 w 2810446"/>
              <a:gd name="connsiteY35380" fmla="*/ 434531 h 1405699"/>
              <a:gd name="connsiteX35381" fmla="*/ 2529554 w 2810446"/>
              <a:gd name="connsiteY35381" fmla="*/ 431387 h 1405699"/>
              <a:gd name="connsiteX35382" fmla="*/ 2526411 w 2810446"/>
              <a:gd name="connsiteY35382" fmla="*/ 428244 h 1405699"/>
              <a:gd name="connsiteX35383" fmla="*/ 2523268 w 2810446"/>
              <a:gd name="connsiteY35383" fmla="*/ 431387 h 1405699"/>
              <a:gd name="connsiteX35384" fmla="*/ 2526411 w 2810446"/>
              <a:gd name="connsiteY35384" fmla="*/ 434531 h 1405699"/>
              <a:gd name="connsiteX35385" fmla="*/ 2529459 w 2810446"/>
              <a:gd name="connsiteY35385" fmla="*/ 447389 h 1405699"/>
              <a:gd name="connsiteX35386" fmla="*/ 2532603 w 2810446"/>
              <a:gd name="connsiteY35386" fmla="*/ 444246 h 1405699"/>
              <a:gd name="connsiteX35387" fmla="*/ 2529459 w 2810446"/>
              <a:gd name="connsiteY35387" fmla="*/ 441103 h 1405699"/>
              <a:gd name="connsiteX35388" fmla="*/ 2526316 w 2810446"/>
              <a:gd name="connsiteY35388" fmla="*/ 444246 h 1405699"/>
              <a:gd name="connsiteX35389" fmla="*/ 2529459 w 2810446"/>
              <a:gd name="connsiteY35389" fmla="*/ 447389 h 1405699"/>
              <a:gd name="connsiteX35390" fmla="*/ 2532412 w 2810446"/>
              <a:gd name="connsiteY35390" fmla="*/ 460248 h 1405699"/>
              <a:gd name="connsiteX35391" fmla="*/ 2535555 w 2810446"/>
              <a:gd name="connsiteY35391" fmla="*/ 457105 h 1405699"/>
              <a:gd name="connsiteX35392" fmla="*/ 2532412 w 2810446"/>
              <a:gd name="connsiteY35392" fmla="*/ 453962 h 1405699"/>
              <a:gd name="connsiteX35393" fmla="*/ 2529269 w 2810446"/>
              <a:gd name="connsiteY35393" fmla="*/ 457105 h 1405699"/>
              <a:gd name="connsiteX35394" fmla="*/ 2532412 w 2810446"/>
              <a:gd name="connsiteY35394" fmla="*/ 460248 h 1405699"/>
              <a:gd name="connsiteX35395" fmla="*/ 2535270 w 2810446"/>
              <a:gd name="connsiteY35395" fmla="*/ 473202 h 1405699"/>
              <a:gd name="connsiteX35396" fmla="*/ 2538413 w 2810446"/>
              <a:gd name="connsiteY35396" fmla="*/ 470059 h 1405699"/>
              <a:gd name="connsiteX35397" fmla="*/ 2535270 w 2810446"/>
              <a:gd name="connsiteY35397" fmla="*/ 466916 h 1405699"/>
              <a:gd name="connsiteX35398" fmla="*/ 2532126 w 2810446"/>
              <a:gd name="connsiteY35398" fmla="*/ 470059 h 1405699"/>
              <a:gd name="connsiteX35399" fmla="*/ 2535270 w 2810446"/>
              <a:gd name="connsiteY35399" fmla="*/ 473202 h 1405699"/>
              <a:gd name="connsiteX35400" fmla="*/ 2544604 w 2810446"/>
              <a:gd name="connsiteY35400" fmla="*/ 971931 h 1405699"/>
              <a:gd name="connsiteX35401" fmla="*/ 2547747 w 2810446"/>
              <a:gd name="connsiteY35401" fmla="*/ 968788 h 1405699"/>
              <a:gd name="connsiteX35402" fmla="*/ 2544604 w 2810446"/>
              <a:gd name="connsiteY35402" fmla="*/ 965645 h 1405699"/>
              <a:gd name="connsiteX35403" fmla="*/ 2541461 w 2810446"/>
              <a:gd name="connsiteY35403" fmla="*/ 968788 h 1405699"/>
              <a:gd name="connsiteX35404" fmla="*/ 2544604 w 2810446"/>
              <a:gd name="connsiteY35404" fmla="*/ 971931 h 1405699"/>
              <a:gd name="connsiteX35405" fmla="*/ 2503075 w 2810446"/>
              <a:gd name="connsiteY35405" fmla="*/ 1111282 h 1405699"/>
              <a:gd name="connsiteX35406" fmla="*/ 2506218 w 2810446"/>
              <a:gd name="connsiteY35406" fmla="*/ 1108139 h 1405699"/>
              <a:gd name="connsiteX35407" fmla="*/ 2503075 w 2810446"/>
              <a:gd name="connsiteY35407" fmla="*/ 1104995 h 1405699"/>
              <a:gd name="connsiteX35408" fmla="*/ 2499932 w 2810446"/>
              <a:gd name="connsiteY35408" fmla="*/ 1108139 h 1405699"/>
              <a:gd name="connsiteX35409" fmla="*/ 2503075 w 2810446"/>
              <a:gd name="connsiteY35409" fmla="*/ 1111282 h 1405699"/>
              <a:gd name="connsiteX35410" fmla="*/ 2498408 w 2810446"/>
              <a:gd name="connsiteY35410" fmla="*/ 1123664 h 1405699"/>
              <a:gd name="connsiteX35411" fmla="*/ 2501551 w 2810446"/>
              <a:gd name="connsiteY35411" fmla="*/ 1120521 h 1405699"/>
              <a:gd name="connsiteX35412" fmla="*/ 2498408 w 2810446"/>
              <a:gd name="connsiteY35412" fmla="*/ 1117378 h 1405699"/>
              <a:gd name="connsiteX35413" fmla="*/ 2495264 w 2810446"/>
              <a:gd name="connsiteY35413" fmla="*/ 1120521 h 1405699"/>
              <a:gd name="connsiteX35414" fmla="*/ 2498408 w 2810446"/>
              <a:gd name="connsiteY35414" fmla="*/ 1123664 h 1405699"/>
              <a:gd name="connsiteX35415" fmla="*/ 2493645 w 2810446"/>
              <a:gd name="connsiteY35415" fmla="*/ 1135952 h 1405699"/>
              <a:gd name="connsiteX35416" fmla="*/ 2496788 w 2810446"/>
              <a:gd name="connsiteY35416" fmla="*/ 1132808 h 1405699"/>
              <a:gd name="connsiteX35417" fmla="*/ 2493645 w 2810446"/>
              <a:gd name="connsiteY35417" fmla="*/ 1129665 h 1405699"/>
              <a:gd name="connsiteX35418" fmla="*/ 2490502 w 2810446"/>
              <a:gd name="connsiteY35418" fmla="*/ 1132808 h 1405699"/>
              <a:gd name="connsiteX35419" fmla="*/ 2493645 w 2810446"/>
              <a:gd name="connsiteY35419" fmla="*/ 1135952 h 1405699"/>
              <a:gd name="connsiteX35420" fmla="*/ 2488787 w 2810446"/>
              <a:gd name="connsiteY35420" fmla="*/ 1148239 h 1405699"/>
              <a:gd name="connsiteX35421" fmla="*/ 2491931 w 2810446"/>
              <a:gd name="connsiteY35421" fmla="*/ 1145096 h 1405699"/>
              <a:gd name="connsiteX35422" fmla="*/ 2488787 w 2810446"/>
              <a:gd name="connsiteY35422" fmla="*/ 1141952 h 1405699"/>
              <a:gd name="connsiteX35423" fmla="*/ 2485644 w 2810446"/>
              <a:gd name="connsiteY35423" fmla="*/ 1145096 h 1405699"/>
              <a:gd name="connsiteX35424" fmla="*/ 2488787 w 2810446"/>
              <a:gd name="connsiteY35424" fmla="*/ 1148239 h 1405699"/>
              <a:gd name="connsiteX35425" fmla="*/ 2483739 w 2810446"/>
              <a:gd name="connsiteY35425" fmla="*/ 1160431 h 1405699"/>
              <a:gd name="connsiteX35426" fmla="*/ 2486882 w 2810446"/>
              <a:gd name="connsiteY35426" fmla="*/ 1157288 h 1405699"/>
              <a:gd name="connsiteX35427" fmla="*/ 2483739 w 2810446"/>
              <a:gd name="connsiteY35427" fmla="*/ 1154144 h 1405699"/>
              <a:gd name="connsiteX35428" fmla="*/ 2480596 w 2810446"/>
              <a:gd name="connsiteY35428" fmla="*/ 1157288 h 1405699"/>
              <a:gd name="connsiteX35429" fmla="*/ 2483739 w 2810446"/>
              <a:gd name="connsiteY35429" fmla="*/ 1160431 h 1405699"/>
              <a:gd name="connsiteX35430" fmla="*/ 2478500 w 2810446"/>
              <a:gd name="connsiteY35430" fmla="*/ 1172623 h 1405699"/>
              <a:gd name="connsiteX35431" fmla="*/ 2481644 w 2810446"/>
              <a:gd name="connsiteY35431" fmla="*/ 1169480 h 1405699"/>
              <a:gd name="connsiteX35432" fmla="*/ 2478500 w 2810446"/>
              <a:gd name="connsiteY35432" fmla="*/ 1166336 h 1405699"/>
              <a:gd name="connsiteX35433" fmla="*/ 2475357 w 2810446"/>
              <a:gd name="connsiteY35433" fmla="*/ 1169480 h 1405699"/>
              <a:gd name="connsiteX35434" fmla="*/ 2478500 w 2810446"/>
              <a:gd name="connsiteY35434" fmla="*/ 1172623 h 1405699"/>
              <a:gd name="connsiteX35435" fmla="*/ 2473166 w 2810446"/>
              <a:gd name="connsiteY35435" fmla="*/ 1184720 h 1405699"/>
              <a:gd name="connsiteX35436" fmla="*/ 2476310 w 2810446"/>
              <a:gd name="connsiteY35436" fmla="*/ 1181576 h 1405699"/>
              <a:gd name="connsiteX35437" fmla="*/ 2473166 w 2810446"/>
              <a:gd name="connsiteY35437" fmla="*/ 1178433 h 1405699"/>
              <a:gd name="connsiteX35438" fmla="*/ 2470023 w 2810446"/>
              <a:gd name="connsiteY35438" fmla="*/ 1181576 h 1405699"/>
              <a:gd name="connsiteX35439" fmla="*/ 2473166 w 2810446"/>
              <a:gd name="connsiteY35439" fmla="*/ 1184720 h 1405699"/>
              <a:gd name="connsiteX35440" fmla="*/ 2467737 w 2810446"/>
              <a:gd name="connsiteY35440" fmla="*/ 1196816 h 1405699"/>
              <a:gd name="connsiteX35441" fmla="*/ 2470880 w 2810446"/>
              <a:gd name="connsiteY35441" fmla="*/ 1193673 h 1405699"/>
              <a:gd name="connsiteX35442" fmla="*/ 2467737 w 2810446"/>
              <a:gd name="connsiteY35442" fmla="*/ 1190530 h 1405699"/>
              <a:gd name="connsiteX35443" fmla="*/ 2464594 w 2810446"/>
              <a:gd name="connsiteY35443" fmla="*/ 1193673 h 1405699"/>
              <a:gd name="connsiteX35444" fmla="*/ 2467737 w 2810446"/>
              <a:gd name="connsiteY35444" fmla="*/ 1196816 h 1405699"/>
              <a:gd name="connsiteX35445" fmla="*/ 2462117 w 2810446"/>
              <a:gd name="connsiteY35445" fmla="*/ 1208818 h 1405699"/>
              <a:gd name="connsiteX35446" fmla="*/ 2465261 w 2810446"/>
              <a:gd name="connsiteY35446" fmla="*/ 1205675 h 1405699"/>
              <a:gd name="connsiteX35447" fmla="*/ 2462117 w 2810446"/>
              <a:gd name="connsiteY35447" fmla="*/ 1202531 h 1405699"/>
              <a:gd name="connsiteX35448" fmla="*/ 2458974 w 2810446"/>
              <a:gd name="connsiteY35448" fmla="*/ 1205675 h 1405699"/>
              <a:gd name="connsiteX35449" fmla="*/ 2462117 w 2810446"/>
              <a:gd name="connsiteY35449" fmla="*/ 1208818 h 1405699"/>
              <a:gd name="connsiteX35450" fmla="*/ 2456403 w 2810446"/>
              <a:gd name="connsiteY35450" fmla="*/ 1220724 h 1405699"/>
              <a:gd name="connsiteX35451" fmla="*/ 2459546 w 2810446"/>
              <a:gd name="connsiteY35451" fmla="*/ 1217581 h 1405699"/>
              <a:gd name="connsiteX35452" fmla="*/ 2456403 w 2810446"/>
              <a:gd name="connsiteY35452" fmla="*/ 1214438 h 1405699"/>
              <a:gd name="connsiteX35453" fmla="*/ 2453259 w 2810446"/>
              <a:gd name="connsiteY35453" fmla="*/ 1217581 h 1405699"/>
              <a:gd name="connsiteX35454" fmla="*/ 2456403 w 2810446"/>
              <a:gd name="connsiteY35454" fmla="*/ 1220724 h 1405699"/>
              <a:gd name="connsiteX35455" fmla="*/ 2450497 w 2810446"/>
              <a:gd name="connsiteY35455" fmla="*/ 1232535 h 1405699"/>
              <a:gd name="connsiteX35456" fmla="*/ 2453640 w 2810446"/>
              <a:gd name="connsiteY35456" fmla="*/ 1229392 h 1405699"/>
              <a:gd name="connsiteX35457" fmla="*/ 2450497 w 2810446"/>
              <a:gd name="connsiteY35457" fmla="*/ 1226249 h 1405699"/>
              <a:gd name="connsiteX35458" fmla="*/ 2447354 w 2810446"/>
              <a:gd name="connsiteY35458" fmla="*/ 1229392 h 1405699"/>
              <a:gd name="connsiteX35459" fmla="*/ 2450497 w 2810446"/>
              <a:gd name="connsiteY35459" fmla="*/ 1232535 h 1405699"/>
              <a:gd name="connsiteX35460" fmla="*/ 2444496 w 2810446"/>
              <a:gd name="connsiteY35460" fmla="*/ 1244346 h 1405699"/>
              <a:gd name="connsiteX35461" fmla="*/ 2447639 w 2810446"/>
              <a:gd name="connsiteY35461" fmla="*/ 1241203 h 1405699"/>
              <a:gd name="connsiteX35462" fmla="*/ 2444496 w 2810446"/>
              <a:gd name="connsiteY35462" fmla="*/ 1238060 h 1405699"/>
              <a:gd name="connsiteX35463" fmla="*/ 2441353 w 2810446"/>
              <a:gd name="connsiteY35463" fmla="*/ 1241203 h 1405699"/>
              <a:gd name="connsiteX35464" fmla="*/ 2444496 w 2810446"/>
              <a:gd name="connsiteY35464" fmla="*/ 1244346 h 1405699"/>
              <a:gd name="connsiteX35465" fmla="*/ 2438305 w 2810446"/>
              <a:gd name="connsiteY35465" fmla="*/ 1256062 h 1405699"/>
              <a:gd name="connsiteX35466" fmla="*/ 2441448 w 2810446"/>
              <a:gd name="connsiteY35466" fmla="*/ 1252918 h 1405699"/>
              <a:gd name="connsiteX35467" fmla="*/ 2438305 w 2810446"/>
              <a:gd name="connsiteY35467" fmla="*/ 1249775 h 1405699"/>
              <a:gd name="connsiteX35468" fmla="*/ 2435162 w 2810446"/>
              <a:gd name="connsiteY35468" fmla="*/ 1252918 h 1405699"/>
              <a:gd name="connsiteX35469" fmla="*/ 2438305 w 2810446"/>
              <a:gd name="connsiteY35469" fmla="*/ 1256062 h 1405699"/>
              <a:gd name="connsiteX35470" fmla="*/ 2432114 w 2810446"/>
              <a:gd name="connsiteY35470" fmla="*/ 1267682 h 1405699"/>
              <a:gd name="connsiteX35471" fmla="*/ 2435257 w 2810446"/>
              <a:gd name="connsiteY35471" fmla="*/ 1264539 h 1405699"/>
              <a:gd name="connsiteX35472" fmla="*/ 2432114 w 2810446"/>
              <a:gd name="connsiteY35472" fmla="*/ 1261396 h 1405699"/>
              <a:gd name="connsiteX35473" fmla="*/ 2428970 w 2810446"/>
              <a:gd name="connsiteY35473" fmla="*/ 1264539 h 1405699"/>
              <a:gd name="connsiteX35474" fmla="*/ 2432114 w 2810446"/>
              <a:gd name="connsiteY35474" fmla="*/ 1267682 h 1405699"/>
              <a:gd name="connsiteX35475" fmla="*/ 280607 w 2810446"/>
              <a:gd name="connsiteY35475" fmla="*/ 427958 h 1405699"/>
              <a:gd name="connsiteX35476" fmla="*/ 283750 w 2810446"/>
              <a:gd name="connsiteY35476" fmla="*/ 424815 h 1405699"/>
              <a:gd name="connsiteX35477" fmla="*/ 280607 w 2810446"/>
              <a:gd name="connsiteY35477" fmla="*/ 421672 h 1405699"/>
              <a:gd name="connsiteX35478" fmla="*/ 277463 w 2810446"/>
              <a:gd name="connsiteY35478" fmla="*/ 424815 h 1405699"/>
              <a:gd name="connsiteX35479" fmla="*/ 280607 w 2810446"/>
              <a:gd name="connsiteY35479" fmla="*/ 427958 h 1405699"/>
              <a:gd name="connsiteX35480" fmla="*/ 283845 w 2810446"/>
              <a:gd name="connsiteY35480" fmla="*/ 415195 h 1405699"/>
              <a:gd name="connsiteX35481" fmla="*/ 286988 w 2810446"/>
              <a:gd name="connsiteY35481" fmla="*/ 412051 h 1405699"/>
              <a:gd name="connsiteX35482" fmla="*/ 283845 w 2810446"/>
              <a:gd name="connsiteY35482" fmla="*/ 408908 h 1405699"/>
              <a:gd name="connsiteX35483" fmla="*/ 280702 w 2810446"/>
              <a:gd name="connsiteY35483" fmla="*/ 412051 h 1405699"/>
              <a:gd name="connsiteX35484" fmla="*/ 283845 w 2810446"/>
              <a:gd name="connsiteY35484" fmla="*/ 415195 h 1405699"/>
              <a:gd name="connsiteX35485" fmla="*/ 287274 w 2810446"/>
              <a:gd name="connsiteY35485" fmla="*/ 402431 h 1405699"/>
              <a:gd name="connsiteX35486" fmla="*/ 290417 w 2810446"/>
              <a:gd name="connsiteY35486" fmla="*/ 399288 h 1405699"/>
              <a:gd name="connsiteX35487" fmla="*/ 287274 w 2810446"/>
              <a:gd name="connsiteY35487" fmla="*/ 396145 h 1405699"/>
              <a:gd name="connsiteX35488" fmla="*/ 284131 w 2810446"/>
              <a:gd name="connsiteY35488" fmla="*/ 399288 h 1405699"/>
              <a:gd name="connsiteX35489" fmla="*/ 287274 w 2810446"/>
              <a:gd name="connsiteY35489" fmla="*/ 402431 h 1405699"/>
              <a:gd name="connsiteX35490" fmla="*/ 290798 w 2810446"/>
              <a:gd name="connsiteY35490" fmla="*/ 389668 h 1405699"/>
              <a:gd name="connsiteX35491" fmla="*/ 293942 w 2810446"/>
              <a:gd name="connsiteY35491" fmla="*/ 386525 h 1405699"/>
              <a:gd name="connsiteX35492" fmla="*/ 290798 w 2810446"/>
              <a:gd name="connsiteY35492" fmla="*/ 383381 h 1405699"/>
              <a:gd name="connsiteX35493" fmla="*/ 287655 w 2810446"/>
              <a:gd name="connsiteY35493" fmla="*/ 386525 h 1405699"/>
              <a:gd name="connsiteX35494" fmla="*/ 290798 w 2810446"/>
              <a:gd name="connsiteY35494" fmla="*/ 389668 h 1405699"/>
              <a:gd name="connsiteX35495" fmla="*/ 294513 w 2810446"/>
              <a:gd name="connsiteY35495" fmla="*/ 377000 h 1405699"/>
              <a:gd name="connsiteX35496" fmla="*/ 297656 w 2810446"/>
              <a:gd name="connsiteY35496" fmla="*/ 373856 h 1405699"/>
              <a:gd name="connsiteX35497" fmla="*/ 294513 w 2810446"/>
              <a:gd name="connsiteY35497" fmla="*/ 370713 h 1405699"/>
              <a:gd name="connsiteX35498" fmla="*/ 291370 w 2810446"/>
              <a:gd name="connsiteY35498" fmla="*/ 373856 h 1405699"/>
              <a:gd name="connsiteX35499" fmla="*/ 294513 w 2810446"/>
              <a:gd name="connsiteY35499" fmla="*/ 377000 h 1405699"/>
              <a:gd name="connsiteX35500" fmla="*/ 298418 w 2810446"/>
              <a:gd name="connsiteY35500" fmla="*/ 364331 h 1405699"/>
              <a:gd name="connsiteX35501" fmla="*/ 301562 w 2810446"/>
              <a:gd name="connsiteY35501" fmla="*/ 361188 h 1405699"/>
              <a:gd name="connsiteX35502" fmla="*/ 298418 w 2810446"/>
              <a:gd name="connsiteY35502" fmla="*/ 358045 h 1405699"/>
              <a:gd name="connsiteX35503" fmla="*/ 295275 w 2810446"/>
              <a:gd name="connsiteY35503" fmla="*/ 361188 h 1405699"/>
              <a:gd name="connsiteX35504" fmla="*/ 298418 w 2810446"/>
              <a:gd name="connsiteY35504" fmla="*/ 364331 h 1405699"/>
              <a:gd name="connsiteX35505" fmla="*/ 302419 w 2810446"/>
              <a:gd name="connsiteY35505" fmla="*/ 351663 h 1405699"/>
              <a:gd name="connsiteX35506" fmla="*/ 305562 w 2810446"/>
              <a:gd name="connsiteY35506" fmla="*/ 348520 h 1405699"/>
              <a:gd name="connsiteX35507" fmla="*/ 302419 w 2810446"/>
              <a:gd name="connsiteY35507" fmla="*/ 345376 h 1405699"/>
              <a:gd name="connsiteX35508" fmla="*/ 299276 w 2810446"/>
              <a:gd name="connsiteY35508" fmla="*/ 348520 h 1405699"/>
              <a:gd name="connsiteX35509" fmla="*/ 302419 w 2810446"/>
              <a:gd name="connsiteY35509" fmla="*/ 351663 h 1405699"/>
              <a:gd name="connsiteX35510" fmla="*/ 306515 w 2810446"/>
              <a:gd name="connsiteY35510" fmla="*/ 339090 h 1405699"/>
              <a:gd name="connsiteX35511" fmla="*/ 309658 w 2810446"/>
              <a:gd name="connsiteY35511" fmla="*/ 335947 h 1405699"/>
              <a:gd name="connsiteX35512" fmla="*/ 306515 w 2810446"/>
              <a:gd name="connsiteY35512" fmla="*/ 332804 h 1405699"/>
              <a:gd name="connsiteX35513" fmla="*/ 303371 w 2810446"/>
              <a:gd name="connsiteY35513" fmla="*/ 335947 h 1405699"/>
              <a:gd name="connsiteX35514" fmla="*/ 306515 w 2810446"/>
              <a:gd name="connsiteY35514" fmla="*/ 339090 h 1405699"/>
              <a:gd name="connsiteX35515" fmla="*/ 310801 w 2810446"/>
              <a:gd name="connsiteY35515" fmla="*/ 326612 h 1405699"/>
              <a:gd name="connsiteX35516" fmla="*/ 313944 w 2810446"/>
              <a:gd name="connsiteY35516" fmla="*/ 323469 h 1405699"/>
              <a:gd name="connsiteX35517" fmla="*/ 310801 w 2810446"/>
              <a:gd name="connsiteY35517" fmla="*/ 320326 h 1405699"/>
              <a:gd name="connsiteX35518" fmla="*/ 307658 w 2810446"/>
              <a:gd name="connsiteY35518" fmla="*/ 323469 h 1405699"/>
              <a:gd name="connsiteX35519" fmla="*/ 310801 w 2810446"/>
              <a:gd name="connsiteY35519" fmla="*/ 326612 h 1405699"/>
              <a:gd name="connsiteX35520" fmla="*/ 315278 w 2810446"/>
              <a:gd name="connsiteY35520" fmla="*/ 314135 h 1405699"/>
              <a:gd name="connsiteX35521" fmla="*/ 318421 w 2810446"/>
              <a:gd name="connsiteY35521" fmla="*/ 310991 h 1405699"/>
              <a:gd name="connsiteX35522" fmla="*/ 315278 w 2810446"/>
              <a:gd name="connsiteY35522" fmla="*/ 307848 h 1405699"/>
              <a:gd name="connsiteX35523" fmla="*/ 312134 w 2810446"/>
              <a:gd name="connsiteY35523" fmla="*/ 310991 h 1405699"/>
              <a:gd name="connsiteX35524" fmla="*/ 315278 w 2810446"/>
              <a:gd name="connsiteY35524" fmla="*/ 314135 h 1405699"/>
              <a:gd name="connsiteX35525" fmla="*/ 319754 w 2810446"/>
              <a:gd name="connsiteY35525" fmla="*/ 301752 h 1405699"/>
              <a:gd name="connsiteX35526" fmla="*/ 322898 w 2810446"/>
              <a:gd name="connsiteY35526" fmla="*/ 298609 h 1405699"/>
              <a:gd name="connsiteX35527" fmla="*/ 319754 w 2810446"/>
              <a:gd name="connsiteY35527" fmla="*/ 295466 h 1405699"/>
              <a:gd name="connsiteX35528" fmla="*/ 316611 w 2810446"/>
              <a:gd name="connsiteY35528" fmla="*/ 298609 h 1405699"/>
              <a:gd name="connsiteX35529" fmla="*/ 319754 w 2810446"/>
              <a:gd name="connsiteY35529" fmla="*/ 301752 h 1405699"/>
              <a:gd name="connsiteX35530" fmla="*/ 324517 w 2810446"/>
              <a:gd name="connsiteY35530" fmla="*/ 289370 h 1405699"/>
              <a:gd name="connsiteX35531" fmla="*/ 327660 w 2810446"/>
              <a:gd name="connsiteY35531" fmla="*/ 286226 h 1405699"/>
              <a:gd name="connsiteX35532" fmla="*/ 324517 w 2810446"/>
              <a:gd name="connsiteY35532" fmla="*/ 283083 h 1405699"/>
              <a:gd name="connsiteX35533" fmla="*/ 321374 w 2810446"/>
              <a:gd name="connsiteY35533" fmla="*/ 286226 h 1405699"/>
              <a:gd name="connsiteX35534" fmla="*/ 324517 w 2810446"/>
              <a:gd name="connsiteY35534" fmla="*/ 289370 h 1405699"/>
              <a:gd name="connsiteX35535" fmla="*/ 329375 w 2810446"/>
              <a:gd name="connsiteY35535" fmla="*/ 277082 h 1405699"/>
              <a:gd name="connsiteX35536" fmla="*/ 332518 w 2810446"/>
              <a:gd name="connsiteY35536" fmla="*/ 273939 h 1405699"/>
              <a:gd name="connsiteX35537" fmla="*/ 329375 w 2810446"/>
              <a:gd name="connsiteY35537" fmla="*/ 270796 h 1405699"/>
              <a:gd name="connsiteX35538" fmla="*/ 326231 w 2810446"/>
              <a:gd name="connsiteY35538" fmla="*/ 273939 h 1405699"/>
              <a:gd name="connsiteX35539" fmla="*/ 329375 w 2810446"/>
              <a:gd name="connsiteY35539" fmla="*/ 277082 h 1405699"/>
              <a:gd name="connsiteX35540" fmla="*/ 334328 w 2810446"/>
              <a:gd name="connsiteY35540" fmla="*/ 264795 h 1405699"/>
              <a:gd name="connsiteX35541" fmla="*/ 337471 w 2810446"/>
              <a:gd name="connsiteY35541" fmla="*/ 261652 h 1405699"/>
              <a:gd name="connsiteX35542" fmla="*/ 334328 w 2810446"/>
              <a:gd name="connsiteY35542" fmla="*/ 258509 h 1405699"/>
              <a:gd name="connsiteX35543" fmla="*/ 331184 w 2810446"/>
              <a:gd name="connsiteY35543" fmla="*/ 261652 h 1405699"/>
              <a:gd name="connsiteX35544" fmla="*/ 334328 w 2810446"/>
              <a:gd name="connsiteY35544" fmla="*/ 264795 h 1405699"/>
              <a:gd name="connsiteX35545" fmla="*/ 339471 w 2810446"/>
              <a:gd name="connsiteY35545" fmla="*/ 252603 h 1405699"/>
              <a:gd name="connsiteX35546" fmla="*/ 342614 w 2810446"/>
              <a:gd name="connsiteY35546" fmla="*/ 249460 h 1405699"/>
              <a:gd name="connsiteX35547" fmla="*/ 339471 w 2810446"/>
              <a:gd name="connsiteY35547" fmla="*/ 246317 h 1405699"/>
              <a:gd name="connsiteX35548" fmla="*/ 336328 w 2810446"/>
              <a:gd name="connsiteY35548" fmla="*/ 249460 h 1405699"/>
              <a:gd name="connsiteX35549" fmla="*/ 339471 w 2810446"/>
              <a:gd name="connsiteY35549" fmla="*/ 252603 h 1405699"/>
              <a:gd name="connsiteX35550" fmla="*/ 355664 w 2810446"/>
              <a:gd name="connsiteY35550" fmla="*/ 216408 h 1405699"/>
              <a:gd name="connsiteX35551" fmla="*/ 358807 w 2810446"/>
              <a:gd name="connsiteY35551" fmla="*/ 213265 h 1405699"/>
              <a:gd name="connsiteX35552" fmla="*/ 355664 w 2810446"/>
              <a:gd name="connsiteY35552" fmla="*/ 210122 h 1405699"/>
              <a:gd name="connsiteX35553" fmla="*/ 352520 w 2810446"/>
              <a:gd name="connsiteY35553" fmla="*/ 213265 h 1405699"/>
              <a:gd name="connsiteX35554" fmla="*/ 355664 w 2810446"/>
              <a:gd name="connsiteY35554" fmla="*/ 216408 h 1405699"/>
              <a:gd name="connsiteX35555" fmla="*/ 361283 w 2810446"/>
              <a:gd name="connsiteY35555" fmla="*/ 204406 h 1405699"/>
              <a:gd name="connsiteX35556" fmla="*/ 364426 w 2810446"/>
              <a:gd name="connsiteY35556" fmla="*/ 201263 h 1405699"/>
              <a:gd name="connsiteX35557" fmla="*/ 361283 w 2810446"/>
              <a:gd name="connsiteY35557" fmla="*/ 198120 h 1405699"/>
              <a:gd name="connsiteX35558" fmla="*/ 358140 w 2810446"/>
              <a:gd name="connsiteY35558" fmla="*/ 201263 h 1405699"/>
              <a:gd name="connsiteX35559" fmla="*/ 361283 w 2810446"/>
              <a:gd name="connsiteY35559" fmla="*/ 204406 h 1405699"/>
              <a:gd name="connsiteX35560" fmla="*/ 367094 w 2810446"/>
              <a:gd name="connsiteY35560" fmla="*/ 192500 h 1405699"/>
              <a:gd name="connsiteX35561" fmla="*/ 370237 w 2810446"/>
              <a:gd name="connsiteY35561" fmla="*/ 189357 h 1405699"/>
              <a:gd name="connsiteX35562" fmla="*/ 367094 w 2810446"/>
              <a:gd name="connsiteY35562" fmla="*/ 186214 h 1405699"/>
              <a:gd name="connsiteX35563" fmla="*/ 363950 w 2810446"/>
              <a:gd name="connsiteY35563" fmla="*/ 189357 h 1405699"/>
              <a:gd name="connsiteX35564" fmla="*/ 367094 w 2810446"/>
              <a:gd name="connsiteY35564" fmla="*/ 192500 h 1405699"/>
              <a:gd name="connsiteX35565" fmla="*/ 373094 w 2810446"/>
              <a:gd name="connsiteY35565" fmla="*/ 180689 h 1405699"/>
              <a:gd name="connsiteX35566" fmla="*/ 376238 w 2810446"/>
              <a:gd name="connsiteY35566" fmla="*/ 177546 h 1405699"/>
              <a:gd name="connsiteX35567" fmla="*/ 373094 w 2810446"/>
              <a:gd name="connsiteY35567" fmla="*/ 174403 h 1405699"/>
              <a:gd name="connsiteX35568" fmla="*/ 369951 w 2810446"/>
              <a:gd name="connsiteY35568" fmla="*/ 177546 h 1405699"/>
              <a:gd name="connsiteX35569" fmla="*/ 373094 w 2810446"/>
              <a:gd name="connsiteY35569" fmla="*/ 180689 h 1405699"/>
              <a:gd name="connsiteX35570" fmla="*/ 379190 w 2810446"/>
              <a:gd name="connsiteY35570" fmla="*/ 168974 h 1405699"/>
              <a:gd name="connsiteX35571" fmla="*/ 382334 w 2810446"/>
              <a:gd name="connsiteY35571" fmla="*/ 165830 h 1405699"/>
              <a:gd name="connsiteX35572" fmla="*/ 379190 w 2810446"/>
              <a:gd name="connsiteY35572" fmla="*/ 162687 h 1405699"/>
              <a:gd name="connsiteX35573" fmla="*/ 376047 w 2810446"/>
              <a:gd name="connsiteY35573" fmla="*/ 165830 h 1405699"/>
              <a:gd name="connsiteX35574" fmla="*/ 379190 w 2810446"/>
              <a:gd name="connsiteY35574" fmla="*/ 168974 h 1405699"/>
              <a:gd name="connsiteX35575" fmla="*/ 385382 w 2810446"/>
              <a:gd name="connsiteY35575" fmla="*/ 157258 h 1405699"/>
              <a:gd name="connsiteX35576" fmla="*/ 388525 w 2810446"/>
              <a:gd name="connsiteY35576" fmla="*/ 154115 h 1405699"/>
              <a:gd name="connsiteX35577" fmla="*/ 385382 w 2810446"/>
              <a:gd name="connsiteY35577" fmla="*/ 150971 h 1405699"/>
              <a:gd name="connsiteX35578" fmla="*/ 382238 w 2810446"/>
              <a:gd name="connsiteY35578" fmla="*/ 154115 h 1405699"/>
              <a:gd name="connsiteX35579" fmla="*/ 385382 w 2810446"/>
              <a:gd name="connsiteY35579" fmla="*/ 157258 h 1405699"/>
              <a:gd name="connsiteX35580" fmla="*/ 391668 w 2810446"/>
              <a:gd name="connsiteY35580" fmla="*/ 145733 h 1405699"/>
              <a:gd name="connsiteX35581" fmla="*/ 394811 w 2810446"/>
              <a:gd name="connsiteY35581" fmla="*/ 142589 h 1405699"/>
              <a:gd name="connsiteX35582" fmla="*/ 391668 w 2810446"/>
              <a:gd name="connsiteY35582" fmla="*/ 139446 h 1405699"/>
              <a:gd name="connsiteX35583" fmla="*/ 388525 w 2810446"/>
              <a:gd name="connsiteY35583" fmla="*/ 142589 h 1405699"/>
              <a:gd name="connsiteX35584" fmla="*/ 391668 w 2810446"/>
              <a:gd name="connsiteY35584" fmla="*/ 145733 h 1405699"/>
              <a:gd name="connsiteX35585" fmla="*/ 398145 w 2810446"/>
              <a:gd name="connsiteY35585" fmla="*/ 134112 h 1405699"/>
              <a:gd name="connsiteX35586" fmla="*/ 401288 w 2810446"/>
              <a:gd name="connsiteY35586" fmla="*/ 130969 h 1405699"/>
              <a:gd name="connsiteX35587" fmla="*/ 398145 w 2810446"/>
              <a:gd name="connsiteY35587" fmla="*/ 127826 h 1405699"/>
              <a:gd name="connsiteX35588" fmla="*/ 395002 w 2810446"/>
              <a:gd name="connsiteY35588" fmla="*/ 130969 h 1405699"/>
              <a:gd name="connsiteX35589" fmla="*/ 398145 w 2810446"/>
              <a:gd name="connsiteY35589" fmla="*/ 134112 h 1405699"/>
              <a:gd name="connsiteX35590" fmla="*/ 2438305 w 2810446"/>
              <a:gd name="connsiteY35590" fmla="*/ 163163 h 1405699"/>
              <a:gd name="connsiteX35591" fmla="*/ 2441448 w 2810446"/>
              <a:gd name="connsiteY35591" fmla="*/ 160020 h 1405699"/>
              <a:gd name="connsiteX35592" fmla="*/ 2438305 w 2810446"/>
              <a:gd name="connsiteY35592" fmla="*/ 156877 h 1405699"/>
              <a:gd name="connsiteX35593" fmla="*/ 2435162 w 2810446"/>
              <a:gd name="connsiteY35593" fmla="*/ 160020 h 1405699"/>
              <a:gd name="connsiteX35594" fmla="*/ 2438305 w 2810446"/>
              <a:gd name="connsiteY35594" fmla="*/ 163163 h 1405699"/>
              <a:gd name="connsiteX35595" fmla="*/ 2444496 w 2810446"/>
              <a:gd name="connsiteY35595" fmla="*/ 174879 h 1405699"/>
              <a:gd name="connsiteX35596" fmla="*/ 2447639 w 2810446"/>
              <a:gd name="connsiteY35596" fmla="*/ 171736 h 1405699"/>
              <a:gd name="connsiteX35597" fmla="*/ 2444496 w 2810446"/>
              <a:gd name="connsiteY35597" fmla="*/ 168593 h 1405699"/>
              <a:gd name="connsiteX35598" fmla="*/ 2441353 w 2810446"/>
              <a:gd name="connsiteY35598" fmla="*/ 171736 h 1405699"/>
              <a:gd name="connsiteX35599" fmla="*/ 2444496 w 2810446"/>
              <a:gd name="connsiteY35599" fmla="*/ 174879 h 1405699"/>
              <a:gd name="connsiteX35600" fmla="*/ 2456403 w 2810446"/>
              <a:gd name="connsiteY35600" fmla="*/ 198501 h 1405699"/>
              <a:gd name="connsiteX35601" fmla="*/ 2459546 w 2810446"/>
              <a:gd name="connsiteY35601" fmla="*/ 195358 h 1405699"/>
              <a:gd name="connsiteX35602" fmla="*/ 2456403 w 2810446"/>
              <a:gd name="connsiteY35602" fmla="*/ 192215 h 1405699"/>
              <a:gd name="connsiteX35603" fmla="*/ 2453259 w 2810446"/>
              <a:gd name="connsiteY35603" fmla="*/ 195358 h 1405699"/>
              <a:gd name="connsiteX35604" fmla="*/ 2456403 w 2810446"/>
              <a:gd name="connsiteY35604" fmla="*/ 198501 h 1405699"/>
              <a:gd name="connsiteX35605" fmla="*/ 2467737 w 2810446"/>
              <a:gd name="connsiteY35605" fmla="*/ 222409 h 1405699"/>
              <a:gd name="connsiteX35606" fmla="*/ 2470880 w 2810446"/>
              <a:gd name="connsiteY35606" fmla="*/ 219266 h 1405699"/>
              <a:gd name="connsiteX35607" fmla="*/ 2467737 w 2810446"/>
              <a:gd name="connsiteY35607" fmla="*/ 216122 h 1405699"/>
              <a:gd name="connsiteX35608" fmla="*/ 2464594 w 2810446"/>
              <a:gd name="connsiteY35608" fmla="*/ 219266 h 1405699"/>
              <a:gd name="connsiteX35609" fmla="*/ 2467737 w 2810446"/>
              <a:gd name="connsiteY35609" fmla="*/ 222409 h 1405699"/>
              <a:gd name="connsiteX35610" fmla="*/ 2473166 w 2810446"/>
              <a:gd name="connsiteY35610" fmla="*/ 234410 h 1405699"/>
              <a:gd name="connsiteX35611" fmla="*/ 2476310 w 2810446"/>
              <a:gd name="connsiteY35611" fmla="*/ 231267 h 1405699"/>
              <a:gd name="connsiteX35612" fmla="*/ 2473166 w 2810446"/>
              <a:gd name="connsiteY35612" fmla="*/ 228124 h 1405699"/>
              <a:gd name="connsiteX35613" fmla="*/ 2470023 w 2810446"/>
              <a:gd name="connsiteY35613" fmla="*/ 231267 h 1405699"/>
              <a:gd name="connsiteX35614" fmla="*/ 2473166 w 2810446"/>
              <a:gd name="connsiteY35614" fmla="*/ 234410 h 1405699"/>
              <a:gd name="connsiteX35615" fmla="*/ 2478500 w 2810446"/>
              <a:gd name="connsiteY35615" fmla="*/ 246507 h 1405699"/>
              <a:gd name="connsiteX35616" fmla="*/ 2481644 w 2810446"/>
              <a:gd name="connsiteY35616" fmla="*/ 243364 h 1405699"/>
              <a:gd name="connsiteX35617" fmla="*/ 2478500 w 2810446"/>
              <a:gd name="connsiteY35617" fmla="*/ 240221 h 1405699"/>
              <a:gd name="connsiteX35618" fmla="*/ 2475357 w 2810446"/>
              <a:gd name="connsiteY35618" fmla="*/ 243364 h 1405699"/>
              <a:gd name="connsiteX35619" fmla="*/ 2478500 w 2810446"/>
              <a:gd name="connsiteY35619" fmla="*/ 246507 h 1405699"/>
              <a:gd name="connsiteX35620" fmla="*/ 2483739 w 2810446"/>
              <a:gd name="connsiteY35620" fmla="*/ 258699 h 1405699"/>
              <a:gd name="connsiteX35621" fmla="*/ 2486882 w 2810446"/>
              <a:gd name="connsiteY35621" fmla="*/ 255556 h 1405699"/>
              <a:gd name="connsiteX35622" fmla="*/ 2483739 w 2810446"/>
              <a:gd name="connsiteY35622" fmla="*/ 252413 h 1405699"/>
              <a:gd name="connsiteX35623" fmla="*/ 2480596 w 2810446"/>
              <a:gd name="connsiteY35623" fmla="*/ 255556 h 1405699"/>
              <a:gd name="connsiteX35624" fmla="*/ 2483739 w 2810446"/>
              <a:gd name="connsiteY35624" fmla="*/ 258699 h 1405699"/>
              <a:gd name="connsiteX35625" fmla="*/ 2488787 w 2810446"/>
              <a:gd name="connsiteY35625" fmla="*/ 270891 h 1405699"/>
              <a:gd name="connsiteX35626" fmla="*/ 2491931 w 2810446"/>
              <a:gd name="connsiteY35626" fmla="*/ 267748 h 1405699"/>
              <a:gd name="connsiteX35627" fmla="*/ 2488787 w 2810446"/>
              <a:gd name="connsiteY35627" fmla="*/ 264605 h 1405699"/>
              <a:gd name="connsiteX35628" fmla="*/ 2485644 w 2810446"/>
              <a:gd name="connsiteY35628" fmla="*/ 267748 h 1405699"/>
              <a:gd name="connsiteX35629" fmla="*/ 2488787 w 2810446"/>
              <a:gd name="connsiteY35629" fmla="*/ 270891 h 1405699"/>
              <a:gd name="connsiteX35630" fmla="*/ 2493645 w 2810446"/>
              <a:gd name="connsiteY35630" fmla="*/ 283178 h 1405699"/>
              <a:gd name="connsiteX35631" fmla="*/ 2496788 w 2810446"/>
              <a:gd name="connsiteY35631" fmla="*/ 280035 h 1405699"/>
              <a:gd name="connsiteX35632" fmla="*/ 2493645 w 2810446"/>
              <a:gd name="connsiteY35632" fmla="*/ 276892 h 1405699"/>
              <a:gd name="connsiteX35633" fmla="*/ 2490502 w 2810446"/>
              <a:gd name="connsiteY35633" fmla="*/ 280035 h 1405699"/>
              <a:gd name="connsiteX35634" fmla="*/ 2493645 w 2810446"/>
              <a:gd name="connsiteY35634" fmla="*/ 283178 h 1405699"/>
              <a:gd name="connsiteX35635" fmla="*/ 2498408 w 2810446"/>
              <a:gd name="connsiteY35635" fmla="*/ 295561 h 1405699"/>
              <a:gd name="connsiteX35636" fmla="*/ 2501551 w 2810446"/>
              <a:gd name="connsiteY35636" fmla="*/ 292418 h 1405699"/>
              <a:gd name="connsiteX35637" fmla="*/ 2498408 w 2810446"/>
              <a:gd name="connsiteY35637" fmla="*/ 289274 h 1405699"/>
              <a:gd name="connsiteX35638" fmla="*/ 2495264 w 2810446"/>
              <a:gd name="connsiteY35638" fmla="*/ 292418 h 1405699"/>
              <a:gd name="connsiteX35639" fmla="*/ 2498408 w 2810446"/>
              <a:gd name="connsiteY35639" fmla="*/ 295561 h 1405699"/>
              <a:gd name="connsiteX35640" fmla="*/ 2503075 w 2810446"/>
              <a:gd name="connsiteY35640" fmla="*/ 307943 h 1405699"/>
              <a:gd name="connsiteX35641" fmla="*/ 2506218 w 2810446"/>
              <a:gd name="connsiteY35641" fmla="*/ 304800 h 1405699"/>
              <a:gd name="connsiteX35642" fmla="*/ 2503075 w 2810446"/>
              <a:gd name="connsiteY35642" fmla="*/ 301657 h 1405699"/>
              <a:gd name="connsiteX35643" fmla="*/ 2499932 w 2810446"/>
              <a:gd name="connsiteY35643" fmla="*/ 304800 h 1405699"/>
              <a:gd name="connsiteX35644" fmla="*/ 2503075 w 2810446"/>
              <a:gd name="connsiteY35644" fmla="*/ 307943 h 1405699"/>
              <a:gd name="connsiteX35645" fmla="*/ 2507552 w 2810446"/>
              <a:gd name="connsiteY35645" fmla="*/ 320421 h 1405699"/>
              <a:gd name="connsiteX35646" fmla="*/ 2510695 w 2810446"/>
              <a:gd name="connsiteY35646" fmla="*/ 317278 h 1405699"/>
              <a:gd name="connsiteX35647" fmla="*/ 2507552 w 2810446"/>
              <a:gd name="connsiteY35647" fmla="*/ 314135 h 1405699"/>
              <a:gd name="connsiteX35648" fmla="*/ 2504408 w 2810446"/>
              <a:gd name="connsiteY35648" fmla="*/ 317278 h 1405699"/>
              <a:gd name="connsiteX35649" fmla="*/ 2507552 w 2810446"/>
              <a:gd name="connsiteY35649" fmla="*/ 320421 h 1405699"/>
              <a:gd name="connsiteX35650" fmla="*/ 2511933 w 2810446"/>
              <a:gd name="connsiteY35650" fmla="*/ 332899 h 1405699"/>
              <a:gd name="connsiteX35651" fmla="*/ 2515076 w 2810446"/>
              <a:gd name="connsiteY35651" fmla="*/ 329756 h 1405699"/>
              <a:gd name="connsiteX35652" fmla="*/ 2511933 w 2810446"/>
              <a:gd name="connsiteY35652" fmla="*/ 326612 h 1405699"/>
              <a:gd name="connsiteX35653" fmla="*/ 2508790 w 2810446"/>
              <a:gd name="connsiteY35653" fmla="*/ 329756 h 1405699"/>
              <a:gd name="connsiteX35654" fmla="*/ 2511933 w 2810446"/>
              <a:gd name="connsiteY35654" fmla="*/ 332899 h 1405699"/>
              <a:gd name="connsiteX35655" fmla="*/ 2516124 w 2810446"/>
              <a:gd name="connsiteY35655" fmla="*/ 345376 h 1405699"/>
              <a:gd name="connsiteX35656" fmla="*/ 2519267 w 2810446"/>
              <a:gd name="connsiteY35656" fmla="*/ 342233 h 1405699"/>
              <a:gd name="connsiteX35657" fmla="*/ 2516124 w 2810446"/>
              <a:gd name="connsiteY35657" fmla="*/ 339090 h 1405699"/>
              <a:gd name="connsiteX35658" fmla="*/ 2512981 w 2810446"/>
              <a:gd name="connsiteY35658" fmla="*/ 342233 h 1405699"/>
              <a:gd name="connsiteX35659" fmla="*/ 2516124 w 2810446"/>
              <a:gd name="connsiteY35659" fmla="*/ 345376 h 1405699"/>
              <a:gd name="connsiteX35660" fmla="*/ 2520220 w 2810446"/>
              <a:gd name="connsiteY35660" fmla="*/ 357950 h 1405699"/>
              <a:gd name="connsiteX35661" fmla="*/ 2523363 w 2810446"/>
              <a:gd name="connsiteY35661" fmla="*/ 354806 h 1405699"/>
              <a:gd name="connsiteX35662" fmla="*/ 2520220 w 2810446"/>
              <a:gd name="connsiteY35662" fmla="*/ 351663 h 1405699"/>
              <a:gd name="connsiteX35663" fmla="*/ 2517077 w 2810446"/>
              <a:gd name="connsiteY35663" fmla="*/ 354806 h 1405699"/>
              <a:gd name="connsiteX35664" fmla="*/ 2520220 w 2810446"/>
              <a:gd name="connsiteY35664" fmla="*/ 357950 h 1405699"/>
              <a:gd name="connsiteX35665" fmla="*/ 2524125 w 2810446"/>
              <a:gd name="connsiteY35665" fmla="*/ 370618 h 1405699"/>
              <a:gd name="connsiteX35666" fmla="*/ 2527268 w 2810446"/>
              <a:gd name="connsiteY35666" fmla="*/ 367475 h 1405699"/>
              <a:gd name="connsiteX35667" fmla="*/ 2524125 w 2810446"/>
              <a:gd name="connsiteY35667" fmla="*/ 364331 h 1405699"/>
              <a:gd name="connsiteX35668" fmla="*/ 2520982 w 2810446"/>
              <a:gd name="connsiteY35668" fmla="*/ 367475 h 1405699"/>
              <a:gd name="connsiteX35669" fmla="*/ 2524125 w 2810446"/>
              <a:gd name="connsiteY35669" fmla="*/ 370618 h 1405699"/>
              <a:gd name="connsiteX35670" fmla="*/ 2527935 w 2810446"/>
              <a:gd name="connsiteY35670" fmla="*/ 383286 h 1405699"/>
              <a:gd name="connsiteX35671" fmla="*/ 2531078 w 2810446"/>
              <a:gd name="connsiteY35671" fmla="*/ 380143 h 1405699"/>
              <a:gd name="connsiteX35672" fmla="*/ 2527935 w 2810446"/>
              <a:gd name="connsiteY35672" fmla="*/ 377000 h 1405699"/>
              <a:gd name="connsiteX35673" fmla="*/ 2524792 w 2810446"/>
              <a:gd name="connsiteY35673" fmla="*/ 380143 h 1405699"/>
              <a:gd name="connsiteX35674" fmla="*/ 2527935 w 2810446"/>
              <a:gd name="connsiteY35674" fmla="*/ 383286 h 1405699"/>
              <a:gd name="connsiteX35675" fmla="*/ 2534984 w 2810446"/>
              <a:gd name="connsiteY35675" fmla="*/ 408813 h 1405699"/>
              <a:gd name="connsiteX35676" fmla="*/ 2538127 w 2810446"/>
              <a:gd name="connsiteY35676" fmla="*/ 405670 h 1405699"/>
              <a:gd name="connsiteX35677" fmla="*/ 2534984 w 2810446"/>
              <a:gd name="connsiteY35677" fmla="*/ 402526 h 1405699"/>
              <a:gd name="connsiteX35678" fmla="*/ 2531840 w 2810446"/>
              <a:gd name="connsiteY35678" fmla="*/ 405670 h 1405699"/>
              <a:gd name="connsiteX35679" fmla="*/ 2534984 w 2810446"/>
              <a:gd name="connsiteY35679" fmla="*/ 408813 h 1405699"/>
              <a:gd name="connsiteX35680" fmla="*/ 2538413 w 2810446"/>
              <a:gd name="connsiteY35680" fmla="*/ 421576 h 1405699"/>
              <a:gd name="connsiteX35681" fmla="*/ 2541556 w 2810446"/>
              <a:gd name="connsiteY35681" fmla="*/ 418433 h 1405699"/>
              <a:gd name="connsiteX35682" fmla="*/ 2538413 w 2810446"/>
              <a:gd name="connsiteY35682" fmla="*/ 415290 h 1405699"/>
              <a:gd name="connsiteX35683" fmla="*/ 2535270 w 2810446"/>
              <a:gd name="connsiteY35683" fmla="*/ 418433 h 1405699"/>
              <a:gd name="connsiteX35684" fmla="*/ 2538413 w 2810446"/>
              <a:gd name="connsiteY35684" fmla="*/ 421576 h 1405699"/>
              <a:gd name="connsiteX35685" fmla="*/ 2541556 w 2810446"/>
              <a:gd name="connsiteY35685" fmla="*/ 434435 h 1405699"/>
              <a:gd name="connsiteX35686" fmla="*/ 2544699 w 2810446"/>
              <a:gd name="connsiteY35686" fmla="*/ 431292 h 1405699"/>
              <a:gd name="connsiteX35687" fmla="*/ 2541556 w 2810446"/>
              <a:gd name="connsiteY35687" fmla="*/ 428149 h 1405699"/>
              <a:gd name="connsiteX35688" fmla="*/ 2538413 w 2810446"/>
              <a:gd name="connsiteY35688" fmla="*/ 431292 h 1405699"/>
              <a:gd name="connsiteX35689" fmla="*/ 2541556 w 2810446"/>
              <a:gd name="connsiteY35689" fmla="*/ 434435 h 1405699"/>
              <a:gd name="connsiteX35690" fmla="*/ 2544604 w 2810446"/>
              <a:gd name="connsiteY35690" fmla="*/ 447294 h 1405699"/>
              <a:gd name="connsiteX35691" fmla="*/ 2547747 w 2810446"/>
              <a:gd name="connsiteY35691" fmla="*/ 444151 h 1405699"/>
              <a:gd name="connsiteX35692" fmla="*/ 2544604 w 2810446"/>
              <a:gd name="connsiteY35692" fmla="*/ 441008 h 1405699"/>
              <a:gd name="connsiteX35693" fmla="*/ 2541461 w 2810446"/>
              <a:gd name="connsiteY35693" fmla="*/ 444151 h 1405699"/>
              <a:gd name="connsiteX35694" fmla="*/ 2544604 w 2810446"/>
              <a:gd name="connsiteY35694" fmla="*/ 447294 h 1405699"/>
              <a:gd name="connsiteX35695" fmla="*/ 2547557 w 2810446"/>
              <a:gd name="connsiteY35695" fmla="*/ 460153 h 1405699"/>
              <a:gd name="connsiteX35696" fmla="*/ 2550700 w 2810446"/>
              <a:gd name="connsiteY35696" fmla="*/ 457010 h 1405699"/>
              <a:gd name="connsiteX35697" fmla="*/ 2547557 w 2810446"/>
              <a:gd name="connsiteY35697" fmla="*/ 453866 h 1405699"/>
              <a:gd name="connsiteX35698" fmla="*/ 2544413 w 2810446"/>
              <a:gd name="connsiteY35698" fmla="*/ 457010 h 1405699"/>
              <a:gd name="connsiteX35699" fmla="*/ 2547557 w 2810446"/>
              <a:gd name="connsiteY35699" fmla="*/ 460153 h 1405699"/>
              <a:gd name="connsiteX35700" fmla="*/ 2559749 w 2810446"/>
              <a:gd name="connsiteY35700" fmla="*/ 971931 h 1405699"/>
              <a:gd name="connsiteX35701" fmla="*/ 2562892 w 2810446"/>
              <a:gd name="connsiteY35701" fmla="*/ 968788 h 1405699"/>
              <a:gd name="connsiteX35702" fmla="*/ 2559749 w 2810446"/>
              <a:gd name="connsiteY35702" fmla="*/ 965645 h 1405699"/>
              <a:gd name="connsiteX35703" fmla="*/ 2556605 w 2810446"/>
              <a:gd name="connsiteY35703" fmla="*/ 968788 h 1405699"/>
              <a:gd name="connsiteX35704" fmla="*/ 2559749 w 2810446"/>
              <a:gd name="connsiteY35704" fmla="*/ 971931 h 1405699"/>
              <a:gd name="connsiteX35705" fmla="*/ 2556701 w 2810446"/>
              <a:gd name="connsiteY35705" fmla="*/ 984790 h 1405699"/>
              <a:gd name="connsiteX35706" fmla="*/ 2559844 w 2810446"/>
              <a:gd name="connsiteY35706" fmla="*/ 981647 h 1405699"/>
              <a:gd name="connsiteX35707" fmla="*/ 2556701 w 2810446"/>
              <a:gd name="connsiteY35707" fmla="*/ 978503 h 1405699"/>
              <a:gd name="connsiteX35708" fmla="*/ 2553557 w 2810446"/>
              <a:gd name="connsiteY35708" fmla="*/ 981647 h 1405699"/>
              <a:gd name="connsiteX35709" fmla="*/ 2556701 w 2810446"/>
              <a:gd name="connsiteY35709" fmla="*/ 984790 h 1405699"/>
              <a:gd name="connsiteX35710" fmla="*/ 2518696 w 2810446"/>
              <a:gd name="connsiteY35710" fmla="*/ 1111472 h 1405699"/>
              <a:gd name="connsiteX35711" fmla="*/ 2521839 w 2810446"/>
              <a:gd name="connsiteY35711" fmla="*/ 1108329 h 1405699"/>
              <a:gd name="connsiteX35712" fmla="*/ 2518696 w 2810446"/>
              <a:gd name="connsiteY35712" fmla="*/ 1105186 h 1405699"/>
              <a:gd name="connsiteX35713" fmla="*/ 2515553 w 2810446"/>
              <a:gd name="connsiteY35713" fmla="*/ 1108329 h 1405699"/>
              <a:gd name="connsiteX35714" fmla="*/ 2518696 w 2810446"/>
              <a:gd name="connsiteY35714" fmla="*/ 1111472 h 1405699"/>
              <a:gd name="connsiteX35715" fmla="*/ 2514124 w 2810446"/>
              <a:gd name="connsiteY35715" fmla="*/ 1123855 h 1405699"/>
              <a:gd name="connsiteX35716" fmla="*/ 2517267 w 2810446"/>
              <a:gd name="connsiteY35716" fmla="*/ 1120712 h 1405699"/>
              <a:gd name="connsiteX35717" fmla="*/ 2514124 w 2810446"/>
              <a:gd name="connsiteY35717" fmla="*/ 1117568 h 1405699"/>
              <a:gd name="connsiteX35718" fmla="*/ 2510981 w 2810446"/>
              <a:gd name="connsiteY35718" fmla="*/ 1120712 h 1405699"/>
              <a:gd name="connsiteX35719" fmla="*/ 2514124 w 2810446"/>
              <a:gd name="connsiteY35719" fmla="*/ 1123855 h 1405699"/>
              <a:gd name="connsiteX35720" fmla="*/ 2509361 w 2810446"/>
              <a:gd name="connsiteY35720" fmla="*/ 1136237 h 1405699"/>
              <a:gd name="connsiteX35721" fmla="*/ 2512505 w 2810446"/>
              <a:gd name="connsiteY35721" fmla="*/ 1133094 h 1405699"/>
              <a:gd name="connsiteX35722" fmla="*/ 2509361 w 2810446"/>
              <a:gd name="connsiteY35722" fmla="*/ 1129951 h 1405699"/>
              <a:gd name="connsiteX35723" fmla="*/ 2506218 w 2810446"/>
              <a:gd name="connsiteY35723" fmla="*/ 1133094 h 1405699"/>
              <a:gd name="connsiteX35724" fmla="*/ 2509361 w 2810446"/>
              <a:gd name="connsiteY35724" fmla="*/ 1136237 h 1405699"/>
              <a:gd name="connsiteX35725" fmla="*/ 2504504 w 2810446"/>
              <a:gd name="connsiteY35725" fmla="*/ 1148525 h 1405699"/>
              <a:gd name="connsiteX35726" fmla="*/ 2507647 w 2810446"/>
              <a:gd name="connsiteY35726" fmla="*/ 1145381 h 1405699"/>
              <a:gd name="connsiteX35727" fmla="*/ 2504504 w 2810446"/>
              <a:gd name="connsiteY35727" fmla="*/ 1142238 h 1405699"/>
              <a:gd name="connsiteX35728" fmla="*/ 2501360 w 2810446"/>
              <a:gd name="connsiteY35728" fmla="*/ 1145381 h 1405699"/>
              <a:gd name="connsiteX35729" fmla="*/ 2504504 w 2810446"/>
              <a:gd name="connsiteY35729" fmla="*/ 1148525 h 1405699"/>
              <a:gd name="connsiteX35730" fmla="*/ 2499551 w 2810446"/>
              <a:gd name="connsiteY35730" fmla="*/ 1160812 h 1405699"/>
              <a:gd name="connsiteX35731" fmla="*/ 2502694 w 2810446"/>
              <a:gd name="connsiteY35731" fmla="*/ 1157669 h 1405699"/>
              <a:gd name="connsiteX35732" fmla="*/ 2499551 w 2810446"/>
              <a:gd name="connsiteY35732" fmla="*/ 1154525 h 1405699"/>
              <a:gd name="connsiteX35733" fmla="*/ 2496407 w 2810446"/>
              <a:gd name="connsiteY35733" fmla="*/ 1157669 h 1405699"/>
              <a:gd name="connsiteX35734" fmla="*/ 2499551 w 2810446"/>
              <a:gd name="connsiteY35734" fmla="*/ 1160812 h 1405699"/>
              <a:gd name="connsiteX35735" fmla="*/ 2494407 w 2810446"/>
              <a:gd name="connsiteY35735" fmla="*/ 1173004 h 1405699"/>
              <a:gd name="connsiteX35736" fmla="*/ 2497550 w 2810446"/>
              <a:gd name="connsiteY35736" fmla="*/ 1169861 h 1405699"/>
              <a:gd name="connsiteX35737" fmla="*/ 2494407 w 2810446"/>
              <a:gd name="connsiteY35737" fmla="*/ 1166717 h 1405699"/>
              <a:gd name="connsiteX35738" fmla="*/ 2491264 w 2810446"/>
              <a:gd name="connsiteY35738" fmla="*/ 1169861 h 1405699"/>
              <a:gd name="connsiteX35739" fmla="*/ 2494407 w 2810446"/>
              <a:gd name="connsiteY35739" fmla="*/ 1173004 h 1405699"/>
              <a:gd name="connsiteX35740" fmla="*/ 2489168 w 2810446"/>
              <a:gd name="connsiteY35740" fmla="*/ 1185101 h 1405699"/>
              <a:gd name="connsiteX35741" fmla="*/ 2492312 w 2810446"/>
              <a:gd name="connsiteY35741" fmla="*/ 1181957 h 1405699"/>
              <a:gd name="connsiteX35742" fmla="*/ 2489168 w 2810446"/>
              <a:gd name="connsiteY35742" fmla="*/ 1178814 h 1405699"/>
              <a:gd name="connsiteX35743" fmla="*/ 2486025 w 2810446"/>
              <a:gd name="connsiteY35743" fmla="*/ 1181957 h 1405699"/>
              <a:gd name="connsiteX35744" fmla="*/ 2489168 w 2810446"/>
              <a:gd name="connsiteY35744" fmla="*/ 1185101 h 1405699"/>
              <a:gd name="connsiteX35745" fmla="*/ 2483739 w 2810446"/>
              <a:gd name="connsiteY35745" fmla="*/ 1197197 h 1405699"/>
              <a:gd name="connsiteX35746" fmla="*/ 2486882 w 2810446"/>
              <a:gd name="connsiteY35746" fmla="*/ 1194054 h 1405699"/>
              <a:gd name="connsiteX35747" fmla="*/ 2483739 w 2810446"/>
              <a:gd name="connsiteY35747" fmla="*/ 1190911 h 1405699"/>
              <a:gd name="connsiteX35748" fmla="*/ 2480596 w 2810446"/>
              <a:gd name="connsiteY35748" fmla="*/ 1194054 h 1405699"/>
              <a:gd name="connsiteX35749" fmla="*/ 2483739 w 2810446"/>
              <a:gd name="connsiteY35749" fmla="*/ 1197197 h 1405699"/>
              <a:gd name="connsiteX35750" fmla="*/ 2478215 w 2810446"/>
              <a:gd name="connsiteY35750" fmla="*/ 1209199 h 1405699"/>
              <a:gd name="connsiteX35751" fmla="*/ 2481358 w 2810446"/>
              <a:gd name="connsiteY35751" fmla="*/ 1206056 h 1405699"/>
              <a:gd name="connsiteX35752" fmla="*/ 2478215 w 2810446"/>
              <a:gd name="connsiteY35752" fmla="*/ 1202912 h 1405699"/>
              <a:gd name="connsiteX35753" fmla="*/ 2475071 w 2810446"/>
              <a:gd name="connsiteY35753" fmla="*/ 1206056 h 1405699"/>
              <a:gd name="connsiteX35754" fmla="*/ 2478215 w 2810446"/>
              <a:gd name="connsiteY35754" fmla="*/ 1209199 h 1405699"/>
              <a:gd name="connsiteX35755" fmla="*/ 2472499 w 2810446"/>
              <a:gd name="connsiteY35755" fmla="*/ 1221105 h 1405699"/>
              <a:gd name="connsiteX35756" fmla="*/ 2475643 w 2810446"/>
              <a:gd name="connsiteY35756" fmla="*/ 1217962 h 1405699"/>
              <a:gd name="connsiteX35757" fmla="*/ 2472499 w 2810446"/>
              <a:gd name="connsiteY35757" fmla="*/ 1214819 h 1405699"/>
              <a:gd name="connsiteX35758" fmla="*/ 2469356 w 2810446"/>
              <a:gd name="connsiteY35758" fmla="*/ 1217962 h 1405699"/>
              <a:gd name="connsiteX35759" fmla="*/ 2472499 w 2810446"/>
              <a:gd name="connsiteY35759" fmla="*/ 1221105 h 1405699"/>
              <a:gd name="connsiteX35760" fmla="*/ 2460784 w 2810446"/>
              <a:gd name="connsiteY35760" fmla="*/ 1244822 h 1405699"/>
              <a:gd name="connsiteX35761" fmla="*/ 2463927 w 2810446"/>
              <a:gd name="connsiteY35761" fmla="*/ 1241679 h 1405699"/>
              <a:gd name="connsiteX35762" fmla="*/ 2460784 w 2810446"/>
              <a:gd name="connsiteY35762" fmla="*/ 1238536 h 1405699"/>
              <a:gd name="connsiteX35763" fmla="*/ 2457641 w 2810446"/>
              <a:gd name="connsiteY35763" fmla="*/ 1241679 h 1405699"/>
              <a:gd name="connsiteX35764" fmla="*/ 2460784 w 2810446"/>
              <a:gd name="connsiteY35764" fmla="*/ 1244822 h 1405699"/>
              <a:gd name="connsiteX35765" fmla="*/ 2454688 w 2810446"/>
              <a:gd name="connsiteY35765" fmla="*/ 1256633 h 1405699"/>
              <a:gd name="connsiteX35766" fmla="*/ 2457831 w 2810446"/>
              <a:gd name="connsiteY35766" fmla="*/ 1253490 h 1405699"/>
              <a:gd name="connsiteX35767" fmla="*/ 2454688 w 2810446"/>
              <a:gd name="connsiteY35767" fmla="*/ 1250347 h 1405699"/>
              <a:gd name="connsiteX35768" fmla="*/ 2451545 w 2810446"/>
              <a:gd name="connsiteY35768" fmla="*/ 1253490 h 1405699"/>
              <a:gd name="connsiteX35769" fmla="*/ 2454688 w 2810446"/>
              <a:gd name="connsiteY35769" fmla="*/ 1256633 h 1405699"/>
              <a:gd name="connsiteX35770" fmla="*/ 2448497 w 2810446"/>
              <a:gd name="connsiteY35770" fmla="*/ 1268254 h 1405699"/>
              <a:gd name="connsiteX35771" fmla="*/ 2451640 w 2810446"/>
              <a:gd name="connsiteY35771" fmla="*/ 1265111 h 1405699"/>
              <a:gd name="connsiteX35772" fmla="*/ 2448497 w 2810446"/>
              <a:gd name="connsiteY35772" fmla="*/ 1261967 h 1405699"/>
              <a:gd name="connsiteX35773" fmla="*/ 2445353 w 2810446"/>
              <a:gd name="connsiteY35773" fmla="*/ 1265111 h 1405699"/>
              <a:gd name="connsiteX35774" fmla="*/ 2448497 w 2810446"/>
              <a:gd name="connsiteY35774" fmla="*/ 1268254 h 1405699"/>
              <a:gd name="connsiteX35775" fmla="*/ 270320 w 2810446"/>
              <a:gd name="connsiteY35775" fmla="*/ 408718 h 1405699"/>
              <a:gd name="connsiteX35776" fmla="*/ 273463 w 2810446"/>
              <a:gd name="connsiteY35776" fmla="*/ 405575 h 1405699"/>
              <a:gd name="connsiteX35777" fmla="*/ 270320 w 2810446"/>
              <a:gd name="connsiteY35777" fmla="*/ 402431 h 1405699"/>
              <a:gd name="connsiteX35778" fmla="*/ 267176 w 2810446"/>
              <a:gd name="connsiteY35778" fmla="*/ 405575 h 1405699"/>
              <a:gd name="connsiteX35779" fmla="*/ 270320 w 2810446"/>
              <a:gd name="connsiteY35779" fmla="*/ 408718 h 1405699"/>
              <a:gd name="connsiteX35780" fmla="*/ 273749 w 2810446"/>
              <a:gd name="connsiteY35780" fmla="*/ 395954 h 1405699"/>
              <a:gd name="connsiteX35781" fmla="*/ 276892 w 2810446"/>
              <a:gd name="connsiteY35781" fmla="*/ 392811 h 1405699"/>
              <a:gd name="connsiteX35782" fmla="*/ 273749 w 2810446"/>
              <a:gd name="connsiteY35782" fmla="*/ 389668 h 1405699"/>
              <a:gd name="connsiteX35783" fmla="*/ 270605 w 2810446"/>
              <a:gd name="connsiteY35783" fmla="*/ 392811 h 1405699"/>
              <a:gd name="connsiteX35784" fmla="*/ 273749 w 2810446"/>
              <a:gd name="connsiteY35784" fmla="*/ 395954 h 1405699"/>
              <a:gd name="connsiteX35785" fmla="*/ 277368 w 2810446"/>
              <a:gd name="connsiteY35785" fmla="*/ 383191 h 1405699"/>
              <a:gd name="connsiteX35786" fmla="*/ 280511 w 2810446"/>
              <a:gd name="connsiteY35786" fmla="*/ 380048 h 1405699"/>
              <a:gd name="connsiteX35787" fmla="*/ 277368 w 2810446"/>
              <a:gd name="connsiteY35787" fmla="*/ 376904 h 1405699"/>
              <a:gd name="connsiteX35788" fmla="*/ 274225 w 2810446"/>
              <a:gd name="connsiteY35788" fmla="*/ 380048 h 1405699"/>
              <a:gd name="connsiteX35789" fmla="*/ 277368 w 2810446"/>
              <a:gd name="connsiteY35789" fmla="*/ 383191 h 1405699"/>
              <a:gd name="connsiteX35790" fmla="*/ 281083 w 2810446"/>
              <a:gd name="connsiteY35790" fmla="*/ 370523 h 1405699"/>
              <a:gd name="connsiteX35791" fmla="*/ 284226 w 2810446"/>
              <a:gd name="connsiteY35791" fmla="*/ 367379 h 1405699"/>
              <a:gd name="connsiteX35792" fmla="*/ 281083 w 2810446"/>
              <a:gd name="connsiteY35792" fmla="*/ 364236 h 1405699"/>
              <a:gd name="connsiteX35793" fmla="*/ 277940 w 2810446"/>
              <a:gd name="connsiteY35793" fmla="*/ 367379 h 1405699"/>
              <a:gd name="connsiteX35794" fmla="*/ 281083 w 2810446"/>
              <a:gd name="connsiteY35794" fmla="*/ 370523 h 1405699"/>
              <a:gd name="connsiteX35795" fmla="*/ 284988 w 2810446"/>
              <a:gd name="connsiteY35795" fmla="*/ 357854 h 1405699"/>
              <a:gd name="connsiteX35796" fmla="*/ 288131 w 2810446"/>
              <a:gd name="connsiteY35796" fmla="*/ 354711 h 1405699"/>
              <a:gd name="connsiteX35797" fmla="*/ 284988 w 2810446"/>
              <a:gd name="connsiteY35797" fmla="*/ 351568 h 1405699"/>
              <a:gd name="connsiteX35798" fmla="*/ 281845 w 2810446"/>
              <a:gd name="connsiteY35798" fmla="*/ 354711 h 1405699"/>
              <a:gd name="connsiteX35799" fmla="*/ 284988 w 2810446"/>
              <a:gd name="connsiteY35799" fmla="*/ 357854 h 1405699"/>
              <a:gd name="connsiteX35800" fmla="*/ 288989 w 2810446"/>
              <a:gd name="connsiteY35800" fmla="*/ 345281 h 1405699"/>
              <a:gd name="connsiteX35801" fmla="*/ 292132 w 2810446"/>
              <a:gd name="connsiteY35801" fmla="*/ 342138 h 1405699"/>
              <a:gd name="connsiteX35802" fmla="*/ 288989 w 2810446"/>
              <a:gd name="connsiteY35802" fmla="*/ 338995 h 1405699"/>
              <a:gd name="connsiteX35803" fmla="*/ 285845 w 2810446"/>
              <a:gd name="connsiteY35803" fmla="*/ 342138 h 1405699"/>
              <a:gd name="connsiteX35804" fmla="*/ 288989 w 2810446"/>
              <a:gd name="connsiteY35804" fmla="*/ 345281 h 1405699"/>
              <a:gd name="connsiteX35805" fmla="*/ 293180 w 2810446"/>
              <a:gd name="connsiteY35805" fmla="*/ 332708 h 1405699"/>
              <a:gd name="connsiteX35806" fmla="*/ 296323 w 2810446"/>
              <a:gd name="connsiteY35806" fmla="*/ 329565 h 1405699"/>
              <a:gd name="connsiteX35807" fmla="*/ 293180 w 2810446"/>
              <a:gd name="connsiteY35807" fmla="*/ 326422 h 1405699"/>
              <a:gd name="connsiteX35808" fmla="*/ 290036 w 2810446"/>
              <a:gd name="connsiteY35808" fmla="*/ 329565 h 1405699"/>
              <a:gd name="connsiteX35809" fmla="*/ 293180 w 2810446"/>
              <a:gd name="connsiteY35809" fmla="*/ 332708 h 1405699"/>
              <a:gd name="connsiteX35810" fmla="*/ 297466 w 2810446"/>
              <a:gd name="connsiteY35810" fmla="*/ 320231 h 1405699"/>
              <a:gd name="connsiteX35811" fmla="*/ 300609 w 2810446"/>
              <a:gd name="connsiteY35811" fmla="*/ 317087 h 1405699"/>
              <a:gd name="connsiteX35812" fmla="*/ 297466 w 2810446"/>
              <a:gd name="connsiteY35812" fmla="*/ 313944 h 1405699"/>
              <a:gd name="connsiteX35813" fmla="*/ 294323 w 2810446"/>
              <a:gd name="connsiteY35813" fmla="*/ 317087 h 1405699"/>
              <a:gd name="connsiteX35814" fmla="*/ 297466 w 2810446"/>
              <a:gd name="connsiteY35814" fmla="*/ 320231 h 1405699"/>
              <a:gd name="connsiteX35815" fmla="*/ 301847 w 2810446"/>
              <a:gd name="connsiteY35815" fmla="*/ 307753 h 1405699"/>
              <a:gd name="connsiteX35816" fmla="*/ 304991 w 2810446"/>
              <a:gd name="connsiteY35816" fmla="*/ 304610 h 1405699"/>
              <a:gd name="connsiteX35817" fmla="*/ 301847 w 2810446"/>
              <a:gd name="connsiteY35817" fmla="*/ 301466 h 1405699"/>
              <a:gd name="connsiteX35818" fmla="*/ 298704 w 2810446"/>
              <a:gd name="connsiteY35818" fmla="*/ 304610 h 1405699"/>
              <a:gd name="connsiteX35819" fmla="*/ 301847 w 2810446"/>
              <a:gd name="connsiteY35819" fmla="*/ 307753 h 1405699"/>
              <a:gd name="connsiteX35820" fmla="*/ 306419 w 2810446"/>
              <a:gd name="connsiteY35820" fmla="*/ 295275 h 1405699"/>
              <a:gd name="connsiteX35821" fmla="*/ 309563 w 2810446"/>
              <a:gd name="connsiteY35821" fmla="*/ 292132 h 1405699"/>
              <a:gd name="connsiteX35822" fmla="*/ 306419 w 2810446"/>
              <a:gd name="connsiteY35822" fmla="*/ 288989 h 1405699"/>
              <a:gd name="connsiteX35823" fmla="*/ 303276 w 2810446"/>
              <a:gd name="connsiteY35823" fmla="*/ 292132 h 1405699"/>
              <a:gd name="connsiteX35824" fmla="*/ 306419 w 2810446"/>
              <a:gd name="connsiteY35824" fmla="*/ 295275 h 1405699"/>
              <a:gd name="connsiteX35825" fmla="*/ 311182 w 2810446"/>
              <a:gd name="connsiteY35825" fmla="*/ 282988 h 1405699"/>
              <a:gd name="connsiteX35826" fmla="*/ 314325 w 2810446"/>
              <a:gd name="connsiteY35826" fmla="*/ 279845 h 1405699"/>
              <a:gd name="connsiteX35827" fmla="*/ 311182 w 2810446"/>
              <a:gd name="connsiteY35827" fmla="*/ 276701 h 1405699"/>
              <a:gd name="connsiteX35828" fmla="*/ 308039 w 2810446"/>
              <a:gd name="connsiteY35828" fmla="*/ 279845 h 1405699"/>
              <a:gd name="connsiteX35829" fmla="*/ 311182 w 2810446"/>
              <a:gd name="connsiteY35829" fmla="*/ 282988 h 1405699"/>
              <a:gd name="connsiteX35830" fmla="*/ 316040 w 2810446"/>
              <a:gd name="connsiteY35830" fmla="*/ 270605 h 1405699"/>
              <a:gd name="connsiteX35831" fmla="*/ 319183 w 2810446"/>
              <a:gd name="connsiteY35831" fmla="*/ 267462 h 1405699"/>
              <a:gd name="connsiteX35832" fmla="*/ 316040 w 2810446"/>
              <a:gd name="connsiteY35832" fmla="*/ 264319 h 1405699"/>
              <a:gd name="connsiteX35833" fmla="*/ 312896 w 2810446"/>
              <a:gd name="connsiteY35833" fmla="*/ 267462 h 1405699"/>
              <a:gd name="connsiteX35834" fmla="*/ 316040 w 2810446"/>
              <a:gd name="connsiteY35834" fmla="*/ 270605 h 1405699"/>
              <a:gd name="connsiteX35835" fmla="*/ 320993 w 2810446"/>
              <a:gd name="connsiteY35835" fmla="*/ 258413 h 1405699"/>
              <a:gd name="connsiteX35836" fmla="*/ 324136 w 2810446"/>
              <a:gd name="connsiteY35836" fmla="*/ 255270 h 1405699"/>
              <a:gd name="connsiteX35837" fmla="*/ 320993 w 2810446"/>
              <a:gd name="connsiteY35837" fmla="*/ 252127 h 1405699"/>
              <a:gd name="connsiteX35838" fmla="*/ 317849 w 2810446"/>
              <a:gd name="connsiteY35838" fmla="*/ 255270 h 1405699"/>
              <a:gd name="connsiteX35839" fmla="*/ 320993 w 2810446"/>
              <a:gd name="connsiteY35839" fmla="*/ 258413 h 1405699"/>
              <a:gd name="connsiteX35840" fmla="*/ 326136 w 2810446"/>
              <a:gd name="connsiteY35840" fmla="*/ 246221 h 1405699"/>
              <a:gd name="connsiteX35841" fmla="*/ 329279 w 2810446"/>
              <a:gd name="connsiteY35841" fmla="*/ 243078 h 1405699"/>
              <a:gd name="connsiteX35842" fmla="*/ 326136 w 2810446"/>
              <a:gd name="connsiteY35842" fmla="*/ 239935 h 1405699"/>
              <a:gd name="connsiteX35843" fmla="*/ 322993 w 2810446"/>
              <a:gd name="connsiteY35843" fmla="*/ 243078 h 1405699"/>
              <a:gd name="connsiteX35844" fmla="*/ 326136 w 2810446"/>
              <a:gd name="connsiteY35844" fmla="*/ 246221 h 1405699"/>
              <a:gd name="connsiteX35845" fmla="*/ 331470 w 2810446"/>
              <a:gd name="connsiteY35845" fmla="*/ 234029 h 1405699"/>
              <a:gd name="connsiteX35846" fmla="*/ 334613 w 2810446"/>
              <a:gd name="connsiteY35846" fmla="*/ 230886 h 1405699"/>
              <a:gd name="connsiteX35847" fmla="*/ 331470 w 2810446"/>
              <a:gd name="connsiteY35847" fmla="*/ 227743 h 1405699"/>
              <a:gd name="connsiteX35848" fmla="*/ 328327 w 2810446"/>
              <a:gd name="connsiteY35848" fmla="*/ 230886 h 1405699"/>
              <a:gd name="connsiteX35849" fmla="*/ 331470 w 2810446"/>
              <a:gd name="connsiteY35849" fmla="*/ 234029 h 1405699"/>
              <a:gd name="connsiteX35850" fmla="*/ 342329 w 2810446"/>
              <a:gd name="connsiteY35850" fmla="*/ 210026 h 1405699"/>
              <a:gd name="connsiteX35851" fmla="*/ 345472 w 2810446"/>
              <a:gd name="connsiteY35851" fmla="*/ 206883 h 1405699"/>
              <a:gd name="connsiteX35852" fmla="*/ 342329 w 2810446"/>
              <a:gd name="connsiteY35852" fmla="*/ 203740 h 1405699"/>
              <a:gd name="connsiteX35853" fmla="*/ 339185 w 2810446"/>
              <a:gd name="connsiteY35853" fmla="*/ 206883 h 1405699"/>
              <a:gd name="connsiteX35854" fmla="*/ 342329 w 2810446"/>
              <a:gd name="connsiteY35854" fmla="*/ 210026 h 1405699"/>
              <a:gd name="connsiteX35855" fmla="*/ 348044 w 2810446"/>
              <a:gd name="connsiteY35855" fmla="*/ 198025 h 1405699"/>
              <a:gd name="connsiteX35856" fmla="*/ 351187 w 2810446"/>
              <a:gd name="connsiteY35856" fmla="*/ 194881 h 1405699"/>
              <a:gd name="connsiteX35857" fmla="*/ 348044 w 2810446"/>
              <a:gd name="connsiteY35857" fmla="*/ 191738 h 1405699"/>
              <a:gd name="connsiteX35858" fmla="*/ 344900 w 2810446"/>
              <a:gd name="connsiteY35858" fmla="*/ 194881 h 1405699"/>
              <a:gd name="connsiteX35859" fmla="*/ 348044 w 2810446"/>
              <a:gd name="connsiteY35859" fmla="*/ 198025 h 1405699"/>
              <a:gd name="connsiteX35860" fmla="*/ 353854 w 2810446"/>
              <a:gd name="connsiteY35860" fmla="*/ 186119 h 1405699"/>
              <a:gd name="connsiteX35861" fmla="*/ 356997 w 2810446"/>
              <a:gd name="connsiteY35861" fmla="*/ 182975 h 1405699"/>
              <a:gd name="connsiteX35862" fmla="*/ 353854 w 2810446"/>
              <a:gd name="connsiteY35862" fmla="*/ 179832 h 1405699"/>
              <a:gd name="connsiteX35863" fmla="*/ 350711 w 2810446"/>
              <a:gd name="connsiteY35863" fmla="*/ 182975 h 1405699"/>
              <a:gd name="connsiteX35864" fmla="*/ 353854 w 2810446"/>
              <a:gd name="connsiteY35864" fmla="*/ 186119 h 1405699"/>
              <a:gd name="connsiteX35865" fmla="*/ 359759 w 2810446"/>
              <a:gd name="connsiteY35865" fmla="*/ 174308 h 1405699"/>
              <a:gd name="connsiteX35866" fmla="*/ 362903 w 2810446"/>
              <a:gd name="connsiteY35866" fmla="*/ 171164 h 1405699"/>
              <a:gd name="connsiteX35867" fmla="*/ 359759 w 2810446"/>
              <a:gd name="connsiteY35867" fmla="*/ 168021 h 1405699"/>
              <a:gd name="connsiteX35868" fmla="*/ 356616 w 2810446"/>
              <a:gd name="connsiteY35868" fmla="*/ 171164 h 1405699"/>
              <a:gd name="connsiteX35869" fmla="*/ 359759 w 2810446"/>
              <a:gd name="connsiteY35869" fmla="*/ 174308 h 1405699"/>
              <a:gd name="connsiteX35870" fmla="*/ 365855 w 2810446"/>
              <a:gd name="connsiteY35870" fmla="*/ 162592 h 1405699"/>
              <a:gd name="connsiteX35871" fmla="*/ 368999 w 2810446"/>
              <a:gd name="connsiteY35871" fmla="*/ 159449 h 1405699"/>
              <a:gd name="connsiteX35872" fmla="*/ 365855 w 2810446"/>
              <a:gd name="connsiteY35872" fmla="*/ 156305 h 1405699"/>
              <a:gd name="connsiteX35873" fmla="*/ 362712 w 2810446"/>
              <a:gd name="connsiteY35873" fmla="*/ 159449 h 1405699"/>
              <a:gd name="connsiteX35874" fmla="*/ 365855 w 2810446"/>
              <a:gd name="connsiteY35874" fmla="*/ 162592 h 1405699"/>
              <a:gd name="connsiteX35875" fmla="*/ 372047 w 2810446"/>
              <a:gd name="connsiteY35875" fmla="*/ 150876 h 1405699"/>
              <a:gd name="connsiteX35876" fmla="*/ 375190 w 2810446"/>
              <a:gd name="connsiteY35876" fmla="*/ 147733 h 1405699"/>
              <a:gd name="connsiteX35877" fmla="*/ 372047 w 2810446"/>
              <a:gd name="connsiteY35877" fmla="*/ 144590 h 1405699"/>
              <a:gd name="connsiteX35878" fmla="*/ 368903 w 2810446"/>
              <a:gd name="connsiteY35878" fmla="*/ 147733 h 1405699"/>
              <a:gd name="connsiteX35879" fmla="*/ 372047 w 2810446"/>
              <a:gd name="connsiteY35879" fmla="*/ 150876 h 1405699"/>
              <a:gd name="connsiteX35880" fmla="*/ 378428 w 2810446"/>
              <a:gd name="connsiteY35880" fmla="*/ 139256 h 1405699"/>
              <a:gd name="connsiteX35881" fmla="*/ 381572 w 2810446"/>
              <a:gd name="connsiteY35881" fmla="*/ 136112 h 1405699"/>
              <a:gd name="connsiteX35882" fmla="*/ 378428 w 2810446"/>
              <a:gd name="connsiteY35882" fmla="*/ 132969 h 1405699"/>
              <a:gd name="connsiteX35883" fmla="*/ 375285 w 2810446"/>
              <a:gd name="connsiteY35883" fmla="*/ 136112 h 1405699"/>
              <a:gd name="connsiteX35884" fmla="*/ 378428 w 2810446"/>
              <a:gd name="connsiteY35884" fmla="*/ 139256 h 1405699"/>
              <a:gd name="connsiteX35885" fmla="*/ 384905 w 2810446"/>
              <a:gd name="connsiteY35885" fmla="*/ 127730 h 1405699"/>
              <a:gd name="connsiteX35886" fmla="*/ 388049 w 2810446"/>
              <a:gd name="connsiteY35886" fmla="*/ 124587 h 1405699"/>
              <a:gd name="connsiteX35887" fmla="*/ 384905 w 2810446"/>
              <a:gd name="connsiteY35887" fmla="*/ 121444 h 1405699"/>
              <a:gd name="connsiteX35888" fmla="*/ 381762 w 2810446"/>
              <a:gd name="connsiteY35888" fmla="*/ 124587 h 1405699"/>
              <a:gd name="connsiteX35889" fmla="*/ 384905 w 2810446"/>
              <a:gd name="connsiteY35889" fmla="*/ 127730 h 1405699"/>
              <a:gd name="connsiteX35890" fmla="*/ 2454688 w 2810446"/>
              <a:gd name="connsiteY35890" fmla="*/ 162592 h 1405699"/>
              <a:gd name="connsiteX35891" fmla="*/ 2457831 w 2810446"/>
              <a:gd name="connsiteY35891" fmla="*/ 159449 h 1405699"/>
              <a:gd name="connsiteX35892" fmla="*/ 2454688 w 2810446"/>
              <a:gd name="connsiteY35892" fmla="*/ 156305 h 1405699"/>
              <a:gd name="connsiteX35893" fmla="*/ 2451545 w 2810446"/>
              <a:gd name="connsiteY35893" fmla="*/ 159449 h 1405699"/>
              <a:gd name="connsiteX35894" fmla="*/ 2454688 w 2810446"/>
              <a:gd name="connsiteY35894" fmla="*/ 162592 h 1405699"/>
              <a:gd name="connsiteX35895" fmla="*/ 2460784 w 2810446"/>
              <a:gd name="connsiteY35895" fmla="*/ 174308 h 1405699"/>
              <a:gd name="connsiteX35896" fmla="*/ 2463927 w 2810446"/>
              <a:gd name="connsiteY35896" fmla="*/ 171164 h 1405699"/>
              <a:gd name="connsiteX35897" fmla="*/ 2460784 w 2810446"/>
              <a:gd name="connsiteY35897" fmla="*/ 168021 h 1405699"/>
              <a:gd name="connsiteX35898" fmla="*/ 2457641 w 2810446"/>
              <a:gd name="connsiteY35898" fmla="*/ 171164 h 1405699"/>
              <a:gd name="connsiteX35899" fmla="*/ 2460784 w 2810446"/>
              <a:gd name="connsiteY35899" fmla="*/ 174308 h 1405699"/>
              <a:gd name="connsiteX35900" fmla="*/ 2483739 w 2810446"/>
              <a:gd name="connsiteY35900" fmla="*/ 222028 h 1405699"/>
              <a:gd name="connsiteX35901" fmla="*/ 2486882 w 2810446"/>
              <a:gd name="connsiteY35901" fmla="*/ 218885 h 1405699"/>
              <a:gd name="connsiteX35902" fmla="*/ 2483739 w 2810446"/>
              <a:gd name="connsiteY35902" fmla="*/ 215741 h 1405699"/>
              <a:gd name="connsiteX35903" fmla="*/ 2480596 w 2810446"/>
              <a:gd name="connsiteY35903" fmla="*/ 218885 h 1405699"/>
              <a:gd name="connsiteX35904" fmla="*/ 2483739 w 2810446"/>
              <a:gd name="connsiteY35904" fmla="*/ 222028 h 1405699"/>
              <a:gd name="connsiteX35905" fmla="*/ 2489168 w 2810446"/>
              <a:gd name="connsiteY35905" fmla="*/ 234029 h 1405699"/>
              <a:gd name="connsiteX35906" fmla="*/ 2492312 w 2810446"/>
              <a:gd name="connsiteY35906" fmla="*/ 230886 h 1405699"/>
              <a:gd name="connsiteX35907" fmla="*/ 2489168 w 2810446"/>
              <a:gd name="connsiteY35907" fmla="*/ 227743 h 1405699"/>
              <a:gd name="connsiteX35908" fmla="*/ 2486025 w 2810446"/>
              <a:gd name="connsiteY35908" fmla="*/ 230886 h 1405699"/>
              <a:gd name="connsiteX35909" fmla="*/ 2489168 w 2810446"/>
              <a:gd name="connsiteY35909" fmla="*/ 234029 h 1405699"/>
              <a:gd name="connsiteX35910" fmla="*/ 2494407 w 2810446"/>
              <a:gd name="connsiteY35910" fmla="*/ 246221 h 1405699"/>
              <a:gd name="connsiteX35911" fmla="*/ 2497550 w 2810446"/>
              <a:gd name="connsiteY35911" fmla="*/ 243078 h 1405699"/>
              <a:gd name="connsiteX35912" fmla="*/ 2494407 w 2810446"/>
              <a:gd name="connsiteY35912" fmla="*/ 239935 h 1405699"/>
              <a:gd name="connsiteX35913" fmla="*/ 2491264 w 2810446"/>
              <a:gd name="connsiteY35913" fmla="*/ 243078 h 1405699"/>
              <a:gd name="connsiteX35914" fmla="*/ 2494407 w 2810446"/>
              <a:gd name="connsiteY35914" fmla="*/ 246221 h 1405699"/>
              <a:gd name="connsiteX35915" fmla="*/ 2499551 w 2810446"/>
              <a:gd name="connsiteY35915" fmla="*/ 258413 h 1405699"/>
              <a:gd name="connsiteX35916" fmla="*/ 2502694 w 2810446"/>
              <a:gd name="connsiteY35916" fmla="*/ 255270 h 1405699"/>
              <a:gd name="connsiteX35917" fmla="*/ 2499551 w 2810446"/>
              <a:gd name="connsiteY35917" fmla="*/ 252127 h 1405699"/>
              <a:gd name="connsiteX35918" fmla="*/ 2496407 w 2810446"/>
              <a:gd name="connsiteY35918" fmla="*/ 255270 h 1405699"/>
              <a:gd name="connsiteX35919" fmla="*/ 2499551 w 2810446"/>
              <a:gd name="connsiteY35919" fmla="*/ 258413 h 1405699"/>
              <a:gd name="connsiteX35920" fmla="*/ 2504504 w 2810446"/>
              <a:gd name="connsiteY35920" fmla="*/ 270605 h 1405699"/>
              <a:gd name="connsiteX35921" fmla="*/ 2507647 w 2810446"/>
              <a:gd name="connsiteY35921" fmla="*/ 267462 h 1405699"/>
              <a:gd name="connsiteX35922" fmla="*/ 2504504 w 2810446"/>
              <a:gd name="connsiteY35922" fmla="*/ 264319 h 1405699"/>
              <a:gd name="connsiteX35923" fmla="*/ 2501360 w 2810446"/>
              <a:gd name="connsiteY35923" fmla="*/ 267462 h 1405699"/>
              <a:gd name="connsiteX35924" fmla="*/ 2504504 w 2810446"/>
              <a:gd name="connsiteY35924" fmla="*/ 270605 h 1405699"/>
              <a:gd name="connsiteX35925" fmla="*/ 2509361 w 2810446"/>
              <a:gd name="connsiteY35925" fmla="*/ 282988 h 1405699"/>
              <a:gd name="connsiteX35926" fmla="*/ 2512505 w 2810446"/>
              <a:gd name="connsiteY35926" fmla="*/ 279845 h 1405699"/>
              <a:gd name="connsiteX35927" fmla="*/ 2509361 w 2810446"/>
              <a:gd name="connsiteY35927" fmla="*/ 276701 h 1405699"/>
              <a:gd name="connsiteX35928" fmla="*/ 2506218 w 2810446"/>
              <a:gd name="connsiteY35928" fmla="*/ 279845 h 1405699"/>
              <a:gd name="connsiteX35929" fmla="*/ 2509361 w 2810446"/>
              <a:gd name="connsiteY35929" fmla="*/ 282988 h 1405699"/>
              <a:gd name="connsiteX35930" fmla="*/ 2514124 w 2810446"/>
              <a:gd name="connsiteY35930" fmla="*/ 295275 h 1405699"/>
              <a:gd name="connsiteX35931" fmla="*/ 2517267 w 2810446"/>
              <a:gd name="connsiteY35931" fmla="*/ 292132 h 1405699"/>
              <a:gd name="connsiteX35932" fmla="*/ 2514124 w 2810446"/>
              <a:gd name="connsiteY35932" fmla="*/ 288989 h 1405699"/>
              <a:gd name="connsiteX35933" fmla="*/ 2510981 w 2810446"/>
              <a:gd name="connsiteY35933" fmla="*/ 292132 h 1405699"/>
              <a:gd name="connsiteX35934" fmla="*/ 2514124 w 2810446"/>
              <a:gd name="connsiteY35934" fmla="*/ 295275 h 1405699"/>
              <a:gd name="connsiteX35935" fmla="*/ 2518696 w 2810446"/>
              <a:gd name="connsiteY35935" fmla="*/ 307753 h 1405699"/>
              <a:gd name="connsiteX35936" fmla="*/ 2521839 w 2810446"/>
              <a:gd name="connsiteY35936" fmla="*/ 304610 h 1405699"/>
              <a:gd name="connsiteX35937" fmla="*/ 2518696 w 2810446"/>
              <a:gd name="connsiteY35937" fmla="*/ 301466 h 1405699"/>
              <a:gd name="connsiteX35938" fmla="*/ 2515553 w 2810446"/>
              <a:gd name="connsiteY35938" fmla="*/ 304610 h 1405699"/>
              <a:gd name="connsiteX35939" fmla="*/ 2518696 w 2810446"/>
              <a:gd name="connsiteY35939" fmla="*/ 307753 h 1405699"/>
              <a:gd name="connsiteX35940" fmla="*/ 2523173 w 2810446"/>
              <a:gd name="connsiteY35940" fmla="*/ 320231 h 1405699"/>
              <a:gd name="connsiteX35941" fmla="*/ 2526316 w 2810446"/>
              <a:gd name="connsiteY35941" fmla="*/ 317087 h 1405699"/>
              <a:gd name="connsiteX35942" fmla="*/ 2523173 w 2810446"/>
              <a:gd name="connsiteY35942" fmla="*/ 313944 h 1405699"/>
              <a:gd name="connsiteX35943" fmla="*/ 2520029 w 2810446"/>
              <a:gd name="connsiteY35943" fmla="*/ 317087 h 1405699"/>
              <a:gd name="connsiteX35944" fmla="*/ 2523173 w 2810446"/>
              <a:gd name="connsiteY35944" fmla="*/ 320231 h 1405699"/>
              <a:gd name="connsiteX35945" fmla="*/ 2527459 w 2810446"/>
              <a:gd name="connsiteY35945" fmla="*/ 332708 h 1405699"/>
              <a:gd name="connsiteX35946" fmla="*/ 2530602 w 2810446"/>
              <a:gd name="connsiteY35946" fmla="*/ 329565 h 1405699"/>
              <a:gd name="connsiteX35947" fmla="*/ 2527459 w 2810446"/>
              <a:gd name="connsiteY35947" fmla="*/ 326422 h 1405699"/>
              <a:gd name="connsiteX35948" fmla="*/ 2524316 w 2810446"/>
              <a:gd name="connsiteY35948" fmla="*/ 329565 h 1405699"/>
              <a:gd name="connsiteX35949" fmla="*/ 2527459 w 2810446"/>
              <a:gd name="connsiteY35949" fmla="*/ 332708 h 1405699"/>
              <a:gd name="connsiteX35950" fmla="*/ 2531555 w 2810446"/>
              <a:gd name="connsiteY35950" fmla="*/ 345281 h 1405699"/>
              <a:gd name="connsiteX35951" fmla="*/ 2534698 w 2810446"/>
              <a:gd name="connsiteY35951" fmla="*/ 342138 h 1405699"/>
              <a:gd name="connsiteX35952" fmla="*/ 2531555 w 2810446"/>
              <a:gd name="connsiteY35952" fmla="*/ 338995 h 1405699"/>
              <a:gd name="connsiteX35953" fmla="*/ 2528411 w 2810446"/>
              <a:gd name="connsiteY35953" fmla="*/ 342138 h 1405699"/>
              <a:gd name="connsiteX35954" fmla="*/ 2531555 w 2810446"/>
              <a:gd name="connsiteY35954" fmla="*/ 345281 h 1405699"/>
              <a:gd name="connsiteX35955" fmla="*/ 2535650 w 2810446"/>
              <a:gd name="connsiteY35955" fmla="*/ 357854 h 1405699"/>
              <a:gd name="connsiteX35956" fmla="*/ 2538794 w 2810446"/>
              <a:gd name="connsiteY35956" fmla="*/ 354711 h 1405699"/>
              <a:gd name="connsiteX35957" fmla="*/ 2535650 w 2810446"/>
              <a:gd name="connsiteY35957" fmla="*/ 351568 h 1405699"/>
              <a:gd name="connsiteX35958" fmla="*/ 2532507 w 2810446"/>
              <a:gd name="connsiteY35958" fmla="*/ 354711 h 1405699"/>
              <a:gd name="connsiteX35959" fmla="*/ 2535650 w 2810446"/>
              <a:gd name="connsiteY35959" fmla="*/ 357854 h 1405699"/>
              <a:gd name="connsiteX35960" fmla="*/ 2539460 w 2810446"/>
              <a:gd name="connsiteY35960" fmla="*/ 370523 h 1405699"/>
              <a:gd name="connsiteX35961" fmla="*/ 2542604 w 2810446"/>
              <a:gd name="connsiteY35961" fmla="*/ 367379 h 1405699"/>
              <a:gd name="connsiteX35962" fmla="*/ 2539460 w 2810446"/>
              <a:gd name="connsiteY35962" fmla="*/ 364236 h 1405699"/>
              <a:gd name="connsiteX35963" fmla="*/ 2536317 w 2810446"/>
              <a:gd name="connsiteY35963" fmla="*/ 367379 h 1405699"/>
              <a:gd name="connsiteX35964" fmla="*/ 2539460 w 2810446"/>
              <a:gd name="connsiteY35964" fmla="*/ 370523 h 1405699"/>
              <a:gd name="connsiteX35965" fmla="*/ 2546795 w 2810446"/>
              <a:gd name="connsiteY35965" fmla="*/ 395954 h 1405699"/>
              <a:gd name="connsiteX35966" fmla="*/ 2549938 w 2810446"/>
              <a:gd name="connsiteY35966" fmla="*/ 392811 h 1405699"/>
              <a:gd name="connsiteX35967" fmla="*/ 2546795 w 2810446"/>
              <a:gd name="connsiteY35967" fmla="*/ 389668 h 1405699"/>
              <a:gd name="connsiteX35968" fmla="*/ 2543651 w 2810446"/>
              <a:gd name="connsiteY35968" fmla="*/ 392811 h 1405699"/>
              <a:gd name="connsiteX35969" fmla="*/ 2546795 w 2810446"/>
              <a:gd name="connsiteY35969" fmla="*/ 395954 h 1405699"/>
              <a:gd name="connsiteX35970" fmla="*/ 2550224 w 2810446"/>
              <a:gd name="connsiteY35970" fmla="*/ 408718 h 1405699"/>
              <a:gd name="connsiteX35971" fmla="*/ 2553367 w 2810446"/>
              <a:gd name="connsiteY35971" fmla="*/ 405575 h 1405699"/>
              <a:gd name="connsiteX35972" fmla="*/ 2550224 w 2810446"/>
              <a:gd name="connsiteY35972" fmla="*/ 402431 h 1405699"/>
              <a:gd name="connsiteX35973" fmla="*/ 2547080 w 2810446"/>
              <a:gd name="connsiteY35973" fmla="*/ 405575 h 1405699"/>
              <a:gd name="connsiteX35974" fmla="*/ 2550224 w 2810446"/>
              <a:gd name="connsiteY35974" fmla="*/ 408718 h 1405699"/>
              <a:gd name="connsiteX35975" fmla="*/ 2553557 w 2810446"/>
              <a:gd name="connsiteY35975" fmla="*/ 421481 h 1405699"/>
              <a:gd name="connsiteX35976" fmla="*/ 2556701 w 2810446"/>
              <a:gd name="connsiteY35976" fmla="*/ 418338 h 1405699"/>
              <a:gd name="connsiteX35977" fmla="*/ 2553557 w 2810446"/>
              <a:gd name="connsiteY35977" fmla="*/ 415195 h 1405699"/>
              <a:gd name="connsiteX35978" fmla="*/ 2550414 w 2810446"/>
              <a:gd name="connsiteY35978" fmla="*/ 418338 h 1405699"/>
              <a:gd name="connsiteX35979" fmla="*/ 2553557 w 2810446"/>
              <a:gd name="connsiteY35979" fmla="*/ 421481 h 1405699"/>
              <a:gd name="connsiteX35980" fmla="*/ 2556701 w 2810446"/>
              <a:gd name="connsiteY35980" fmla="*/ 434340 h 1405699"/>
              <a:gd name="connsiteX35981" fmla="*/ 2559844 w 2810446"/>
              <a:gd name="connsiteY35981" fmla="*/ 431197 h 1405699"/>
              <a:gd name="connsiteX35982" fmla="*/ 2556701 w 2810446"/>
              <a:gd name="connsiteY35982" fmla="*/ 428054 h 1405699"/>
              <a:gd name="connsiteX35983" fmla="*/ 2553557 w 2810446"/>
              <a:gd name="connsiteY35983" fmla="*/ 431197 h 1405699"/>
              <a:gd name="connsiteX35984" fmla="*/ 2556701 w 2810446"/>
              <a:gd name="connsiteY35984" fmla="*/ 434340 h 1405699"/>
              <a:gd name="connsiteX35985" fmla="*/ 2559749 w 2810446"/>
              <a:gd name="connsiteY35985" fmla="*/ 447199 h 1405699"/>
              <a:gd name="connsiteX35986" fmla="*/ 2562892 w 2810446"/>
              <a:gd name="connsiteY35986" fmla="*/ 444056 h 1405699"/>
              <a:gd name="connsiteX35987" fmla="*/ 2559749 w 2810446"/>
              <a:gd name="connsiteY35987" fmla="*/ 440912 h 1405699"/>
              <a:gd name="connsiteX35988" fmla="*/ 2556605 w 2810446"/>
              <a:gd name="connsiteY35988" fmla="*/ 444056 h 1405699"/>
              <a:gd name="connsiteX35989" fmla="*/ 2559749 w 2810446"/>
              <a:gd name="connsiteY35989" fmla="*/ 447199 h 1405699"/>
              <a:gd name="connsiteX35990" fmla="*/ 2562606 w 2810446"/>
              <a:gd name="connsiteY35990" fmla="*/ 460153 h 1405699"/>
              <a:gd name="connsiteX35991" fmla="*/ 2565749 w 2810446"/>
              <a:gd name="connsiteY35991" fmla="*/ 457010 h 1405699"/>
              <a:gd name="connsiteX35992" fmla="*/ 2562606 w 2810446"/>
              <a:gd name="connsiteY35992" fmla="*/ 453866 h 1405699"/>
              <a:gd name="connsiteX35993" fmla="*/ 2559463 w 2810446"/>
              <a:gd name="connsiteY35993" fmla="*/ 457010 h 1405699"/>
              <a:gd name="connsiteX35994" fmla="*/ 2562606 w 2810446"/>
              <a:gd name="connsiteY35994" fmla="*/ 460153 h 1405699"/>
              <a:gd name="connsiteX35995" fmla="*/ 2571845 w 2810446"/>
              <a:gd name="connsiteY35995" fmla="*/ 984885 h 1405699"/>
              <a:gd name="connsiteX35996" fmla="*/ 2574989 w 2810446"/>
              <a:gd name="connsiteY35996" fmla="*/ 981742 h 1405699"/>
              <a:gd name="connsiteX35997" fmla="*/ 2571845 w 2810446"/>
              <a:gd name="connsiteY35997" fmla="*/ 978599 h 1405699"/>
              <a:gd name="connsiteX35998" fmla="*/ 2568702 w 2810446"/>
              <a:gd name="connsiteY35998" fmla="*/ 981742 h 1405699"/>
              <a:gd name="connsiteX35999" fmla="*/ 2571845 w 2810446"/>
              <a:gd name="connsiteY35999" fmla="*/ 984885 h 1405699"/>
              <a:gd name="connsiteX36000" fmla="*/ 2568702 w 2810446"/>
              <a:gd name="connsiteY36000" fmla="*/ 997744 h 1405699"/>
              <a:gd name="connsiteX36001" fmla="*/ 2571845 w 2810446"/>
              <a:gd name="connsiteY36001" fmla="*/ 994601 h 1405699"/>
              <a:gd name="connsiteX36002" fmla="*/ 2568702 w 2810446"/>
              <a:gd name="connsiteY36002" fmla="*/ 991457 h 1405699"/>
              <a:gd name="connsiteX36003" fmla="*/ 2565559 w 2810446"/>
              <a:gd name="connsiteY36003" fmla="*/ 994601 h 1405699"/>
              <a:gd name="connsiteX36004" fmla="*/ 2568702 w 2810446"/>
              <a:gd name="connsiteY36004" fmla="*/ 997744 h 1405699"/>
              <a:gd name="connsiteX36005" fmla="*/ 2515362 w 2810446"/>
              <a:gd name="connsiteY36005" fmla="*/ 1161098 h 1405699"/>
              <a:gd name="connsiteX36006" fmla="*/ 2518505 w 2810446"/>
              <a:gd name="connsiteY36006" fmla="*/ 1157954 h 1405699"/>
              <a:gd name="connsiteX36007" fmla="*/ 2515362 w 2810446"/>
              <a:gd name="connsiteY36007" fmla="*/ 1154811 h 1405699"/>
              <a:gd name="connsiteX36008" fmla="*/ 2512219 w 2810446"/>
              <a:gd name="connsiteY36008" fmla="*/ 1157954 h 1405699"/>
              <a:gd name="connsiteX36009" fmla="*/ 2515362 w 2810446"/>
              <a:gd name="connsiteY36009" fmla="*/ 1161098 h 1405699"/>
              <a:gd name="connsiteX36010" fmla="*/ 2499741 w 2810446"/>
              <a:gd name="connsiteY36010" fmla="*/ 1197578 h 1405699"/>
              <a:gd name="connsiteX36011" fmla="*/ 2502884 w 2810446"/>
              <a:gd name="connsiteY36011" fmla="*/ 1194435 h 1405699"/>
              <a:gd name="connsiteX36012" fmla="*/ 2499741 w 2810446"/>
              <a:gd name="connsiteY36012" fmla="*/ 1191292 h 1405699"/>
              <a:gd name="connsiteX36013" fmla="*/ 2496598 w 2810446"/>
              <a:gd name="connsiteY36013" fmla="*/ 1194435 h 1405699"/>
              <a:gd name="connsiteX36014" fmla="*/ 2499741 w 2810446"/>
              <a:gd name="connsiteY36014" fmla="*/ 1197578 h 1405699"/>
              <a:gd name="connsiteX36015" fmla="*/ 2488692 w 2810446"/>
              <a:gd name="connsiteY36015" fmla="*/ 1221581 h 1405699"/>
              <a:gd name="connsiteX36016" fmla="*/ 2491835 w 2810446"/>
              <a:gd name="connsiteY36016" fmla="*/ 1218438 h 1405699"/>
              <a:gd name="connsiteX36017" fmla="*/ 2488692 w 2810446"/>
              <a:gd name="connsiteY36017" fmla="*/ 1215295 h 1405699"/>
              <a:gd name="connsiteX36018" fmla="*/ 2485549 w 2810446"/>
              <a:gd name="connsiteY36018" fmla="*/ 1218438 h 1405699"/>
              <a:gd name="connsiteX36019" fmla="*/ 2488692 w 2810446"/>
              <a:gd name="connsiteY36019" fmla="*/ 1221581 h 1405699"/>
              <a:gd name="connsiteX36020" fmla="*/ 2471071 w 2810446"/>
              <a:gd name="connsiteY36020" fmla="*/ 1257110 h 1405699"/>
              <a:gd name="connsiteX36021" fmla="*/ 2474214 w 2810446"/>
              <a:gd name="connsiteY36021" fmla="*/ 1253966 h 1405699"/>
              <a:gd name="connsiteX36022" fmla="*/ 2471071 w 2810446"/>
              <a:gd name="connsiteY36022" fmla="*/ 1250823 h 1405699"/>
              <a:gd name="connsiteX36023" fmla="*/ 2467928 w 2810446"/>
              <a:gd name="connsiteY36023" fmla="*/ 1253966 h 1405699"/>
              <a:gd name="connsiteX36024" fmla="*/ 2471071 w 2810446"/>
              <a:gd name="connsiteY36024" fmla="*/ 1257110 h 1405699"/>
              <a:gd name="connsiteX36025" fmla="*/ 2464880 w 2810446"/>
              <a:gd name="connsiteY36025" fmla="*/ 1268825 h 1405699"/>
              <a:gd name="connsiteX36026" fmla="*/ 2468023 w 2810446"/>
              <a:gd name="connsiteY36026" fmla="*/ 1265682 h 1405699"/>
              <a:gd name="connsiteX36027" fmla="*/ 2464880 w 2810446"/>
              <a:gd name="connsiteY36027" fmla="*/ 1262539 h 1405699"/>
              <a:gd name="connsiteX36028" fmla="*/ 2461736 w 2810446"/>
              <a:gd name="connsiteY36028" fmla="*/ 1265682 h 1405699"/>
              <a:gd name="connsiteX36029" fmla="*/ 2464880 w 2810446"/>
              <a:gd name="connsiteY36029" fmla="*/ 1268825 h 1405699"/>
              <a:gd name="connsiteX36030" fmla="*/ 2458688 w 2810446"/>
              <a:gd name="connsiteY36030" fmla="*/ 1280541 h 1405699"/>
              <a:gd name="connsiteX36031" fmla="*/ 2461832 w 2810446"/>
              <a:gd name="connsiteY36031" fmla="*/ 1277398 h 1405699"/>
              <a:gd name="connsiteX36032" fmla="*/ 2458688 w 2810446"/>
              <a:gd name="connsiteY36032" fmla="*/ 1274255 h 1405699"/>
              <a:gd name="connsiteX36033" fmla="*/ 2455545 w 2810446"/>
              <a:gd name="connsiteY36033" fmla="*/ 1277398 h 1405699"/>
              <a:gd name="connsiteX36034" fmla="*/ 2458688 w 2810446"/>
              <a:gd name="connsiteY36034" fmla="*/ 1280541 h 1405699"/>
              <a:gd name="connsiteX36035" fmla="*/ 256794 w 2810446"/>
              <a:gd name="connsiteY36035" fmla="*/ 402241 h 1405699"/>
              <a:gd name="connsiteX36036" fmla="*/ 259937 w 2810446"/>
              <a:gd name="connsiteY36036" fmla="*/ 399098 h 1405699"/>
              <a:gd name="connsiteX36037" fmla="*/ 256794 w 2810446"/>
              <a:gd name="connsiteY36037" fmla="*/ 395954 h 1405699"/>
              <a:gd name="connsiteX36038" fmla="*/ 253651 w 2810446"/>
              <a:gd name="connsiteY36038" fmla="*/ 399098 h 1405699"/>
              <a:gd name="connsiteX36039" fmla="*/ 256794 w 2810446"/>
              <a:gd name="connsiteY36039" fmla="*/ 402241 h 1405699"/>
              <a:gd name="connsiteX36040" fmla="*/ 260318 w 2810446"/>
              <a:gd name="connsiteY36040" fmla="*/ 389477 h 1405699"/>
              <a:gd name="connsiteX36041" fmla="*/ 263462 w 2810446"/>
              <a:gd name="connsiteY36041" fmla="*/ 386334 h 1405699"/>
              <a:gd name="connsiteX36042" fmla="*/ 260318 w 2810446"/>
              <a:gd name="connsiteY36042" fmla="*/ 383191 h 1405699"/>
              <a:gd name="connsiteX36043" fmla="*/ 257175 w 2810446"/>
              <a:gd name="connsiteY36043" fmla="*/ 386334 h 1405699"/>
              <a:gd name="connsiteX36044" fmla="*/ 260318 w 2810446"/>
              <a:gd name="connsiteY36044" fmla="*/ 389477 h 1405699"/>
              <a:gd name="connsiteX36045" fmla="*/ 263843 w 2810446"/>
              <a:gd name="connsiteY36045" fmla="*/ 376714 h 1405699"/>
              <a:gd name="connsiteX36046" fmla="*/ 266986 w 2810446"/>
              <a:gd name="connsiteY36046" fmla="*/ 373571 h 1405699"/>
              <a:gd name="connsiteX36047" fmla="*/ 263843 w 2810446"/>
              <a:gd name="connsiteY36047" fmla="*/ 370427 h 1405699"/>
              <a:gd name="connsiteX36048" fmla="*/ 260699 w 2810446"/>
              <a:gd name="connsiteY36048" fmla="*/ 373571 h 1405699"/>
              <a:gd name="connsiteX36049" fmla="*/ 263843 w 2810446"/>
              <a:gd name="connsiteY36049" fmla="*/ 376714 h 1405699"/>
              <a:gd name="connsiteX36050" fmla="*/ 267653 w 2810446"/>
              <a:gd name="connsiteY36050" fmla="*/ 364046 h 1405699"/>
              <a:gd name="connsiteX36051" fmla="*/ 270796 w 2810446"/>
              <a:gd name="connsiteY36051" fmla="*/ 360902 h 1405699"/>
              <a:gd name="connsiteX36052" fmla="*/ 267653 w 2810446"/>
              <a:gd name="connsiteY36052" fmla="*/ 357759 h 1405699"/>
              <a:gd name="connsiteX36053" fmla="*/ 264509 w 2810446"/>
              <a:gd name="connsiteY36053" fmla="*/ 360902 h 1405699"/>
              <a:gd name="connsiteX36054" fmla="*/ 267653 w 2810446"/>
              <a:gd name="connsiteY36054" fmla="*/ 364046 h 1405699"/>
              <a:gd name="connsiteX36055" fmla="*/ 271558 w 2810446"/>
              <a:gd name="connsiteY36055" fmla="*/ 351377 h 1405699"/>
              <a:gd name="connsiteX36056" fmla="*/ 274701 w 2810446"/>
              <a:gd name="connsiteY36056" fmla="*/ 348234 h 1405699"/>
              <a:gd name="connsiteX36057" fmla="*/ 271558 w 2810446"/>
              <a:gd name="connsiteY36057" fmla="*/ 345091 h 1405699"/>
              <a:gd name="connsiteX36058" fmla="*/ 268415 w 2810446"/>
              <a:gd name="connsiteY36058" fmla="*/ 348234 h 1405699"/>
              <a:gd name="connsiteX36059" fmla="*/ 271558 w 2810446"/>
              <a:gd name="connsiteY36059" fmla="*/ 351377 h 1405699"/>
              <a:gd name="connsiteX36060" fmla="*/ 275558 w 2810446"/>
              <a:gd name="connsiteY36060" fmla="*/ 338804 h 1405699"/>
              <a:gd name="connsiteX36061" fmla="*/ 278702 w 2810446"/>
              <a:gd name="connsiteY36061" fmla="*/ 335661 h 1405699"/>
              <a:gd name="connsiteX36062" fmla="*/ 275558 w 2810446"/>
              <a:gd name="connsiteY36062" fmla="*/ 332518 h 1405699"/>
              <a:gd name="connsiteX36063" fmla="*/ 272415 w 2810446"/>
              <a:gd name="connsiteY36063" fmla="*/ 335661 h 1405699"/>
              <a:gd name="connsiteX36064" fmla="*/ 275558 w 2810446"/>
              <a:gd name="connsiteY36064" fmla="*/ 338804 h 1405699"/>
              <a:gd name="connsiteX36065" fmla="*/ 279749 w 2810446"/>
              <a:gd name="connsiteY36065" fmla="*/ 326231 h 1405699"/>
              <a:gd name="connsiteX36066" fmla="*/ 282893 w 2810446"/>
              <a:gd name="connsiteY36066" fmla="*/ 323088 h 1405699"/>
              <a:gd name="connsiteX36067" fmla="*/ 279749 w 2810446"/>
              <a:gd name="connsiteY36067" fmla="*/ 319945 h 1405699"/>
              <a:gd name="connsiteX36068" fmla="*/ 276606 w 2810446"/>
              <a:gd name="connsiteY36068" fmla="*/ 323088 h 1405699"/>
              <a:gd name="connsiteX36069" fmla="*/ 279749 w 2810446"/>
              <a:gd name="connsiteY36069" fmla="*/ 326231 h 1405699"/>
              <a:gd name="connsiteX36070" fmla="*/ 284036 w 2810446"/>
              <a:gd name="connsiteY36070" fmla="*/ 313754 h 1405699"/>
              <a:gd name="connsiteX36071" fmla="*/ 287179 w 2810446"/>
              <a:gd name="connsiteY36071" fmla="*/ 310610 h 1405699"/>
              <a:gd name="connsiteX36072" fmla="*/ 284036 w 2810446"/>
              <a:gd name="connsiteY36072" fmla="*/ 307467 h 1405699"/>
              <a:gd name="connsiteX36073" fmla="*/ 280892 w 2810446"/>
              <a:gd name="connsiteY36073" fmla="*/ 310610 h 1405699"/>
              <a:gd name="connsiteX36074" fmla="*/ 284036 w 2810446"/>
              <a:gd name="connsiteY36074" fmla="*/ 313754 h 1405699"/>
              <a:gd name="connsiteX36075" fmla="*/ 288512 w 2810446"/>
              <a:gd name="connsiteY36075" fmla="*/ 301276 h 1405699"/>
              <a:gd name="connsiteX36076" fmla="*/ 291656 w 2810446"/>
              <a:gd name="connsiteY36076" fmla="*/ 298133 h 1405699"/>
              <a:gd name="connsiteX36077" fmla="*/ 288512 w 2810446"/>
              <a:gd name="connsiteY36077" fmla="*/ 294989 h 1405699"/>
              <a:gd name="connsiteX36078" fmla="*/ 285369 w 2810446"/>
              <a:gd name="connsiteY36078" fmla="*/ 298133 h 1405699"/>
              <a:gd name="connsiteX36079" fmla="*/ 288512 w 2810446"/>
              <a:gd name="connsiteY36079" fmla="*/ 301276 h 1405699"/>
              <a:gd name="connsiteX36080" fmla="*/ 293084 w 2810446"/>
              <a:gd name="connsiteY36080" fmla="*/ 288893 h 1405699"/>
              <a:gd name="connsiteX36081" fmla="*/ 296228 w 2810446"/>
              <a:gd name="connsiteY36081" fmla="*/ 285750 h 1405699"/>
              <a:gd name="connsiteX36082" fmla="*/ 293084 w 2810446"/>
              <a:gd name="connsiteY36082" fmla="*/ 282607 h 1405699"/>
              <a:gd name="connsiteX36083" fmla="*/ 289941 w 2810446"/>
              <a:gd name="connsiteY36083" fmla="*/ 285750 h 1405699"/>
              <a:gd name="connsiteX36084" fmla="*/ 293084 w 2810446"/>
              <a:gd name="connsiteY36084" fmla="*/ 288893 h 1405699"/>
              <a:gd name="connsiteX36085" fmla="*/ 297847 w 2810446"/>
              <a:gd name="connsiteY36085" fmla="*/ 276511 h 1405699"/>
              <a:gd name="connsiteX36086" fmla="*/ 300990 w 2810446"/>
              <a:gd name="connsiteY36086" fmla="*/ 273368 h 1405699"/>
              <a:gd name="connsiteX36087" fmla="*/ 297847 w 2810446"/>
              <a:gd name="connsiteY36087" fmla="*/ 270224 h 1405699"/>
              <a:gd name="connsiteX36088" fmla="*/ 294704 w 2810446"/>
              <a:gd name="connsiteY36088" fmla="*/ 273368 h 1405699"/>
              <a:gd name="connsiteX36089" fmla="*/ 297847 w 2810446"/>
              <a:gd name="connsiteY36089" fmla="*/ 276511 h 1405699"/>
              <a:gd name="connsiteX36090" fmla="*/ 302705 w 2810446"/>
              <a:gd name="connsiteY36090" fmla="*/ 264224 h 1405699"/>
              <a:gd name="connsiteX36091" fmla="*/ 305848 w 2810446"/>
              <a:gd name="connsiteY36091" fmla="*/ 261080 h 1405699"/>
              <a:gd name="connsiteX36092" fmla="*/ 302705 w 2810446"/>
              <a:gd name="connsiteY36092" fmla="*/ 257937 h 1405699"/>
              <a:gd name="connsiteX36093" fmla="*/ 299561 w 2810446"/>
              <a:gd name="connsiteY36093" fmla="*/ 261080 h 1405699"/>
              <a:gd name="connsiteX36094" fmla="*/ 302705 w 2810446"/>
              <a:gd name="connsiteY36094" fmla="*/ 264224 h 1405699"/>
              <a:gd name="connsiteX36095" fmla="*/ 307753 w 2810446"/>
              <a:gd name="connsiteY36095" fmla="*/ 252031 h 1405699"/>
              <a:gd name="connsiteX36096" fmla="*/ 310896 w 2810446"/>
              <a:gd name="connsiteY36096" fmla="*/ 248888 h 1405699"/>
              <a:gd name="connsiteX36097" fmla="*/ 307753 w 2810446"/>
              <a:gd name="connsiteY36097" fmla="*/ 245745 h 1405699"/>
              <a:gd name="connsiteX36098" fmla="*/ 304610 w 2810446"/>
              <a:gd name="connsiteY36098" fmla="*/ 248888 h 1405699"/>
              <a:gd name="connsiteX36099" fmla="*/ 307753 w 2810446"/>
              <a:gd name="connsiteY36099" fmla="*/ 252031 h 1405699"/>
              <a:gd name="connsiteX36100" fmla="*/ 352616 w 2810446"/>
              <a:gd name="connsiteY36100" fmla="*/ 156210 h 1405699"/>
              <a:gd name="connsiteX36101" fmla="*/ 355759 w 2810446"/>
              <a:gd name="connsiteY36101" fmla="*/ 153067 h 1405699"/>
              <a:gd name="connsiteX36102" fmla="*/ 352616 w 2810446"/>
              <a:gd name="connsiteY36102" fmla="*/ 149924 h 1405699"/>
              <a:gd name="connsiteX36103" fmla="*/ 349472 w 2810446"/>
              <a:gd name="connsiteY36103" fmla="*/ 153067 h 1405699"/>
              <a:gd name="connsiteX36104" fmla="*/ 352616 w 2810446"/>
              <a:gd name="connsiteY36104" fmla="*/ 156210 h 1405699"/>
              <a:gd name="connsiteX36105" fmla="*/ 2471071 w 2810446"/>
              <a:gd name="connsiteY36105" fmla="*/ 162020 h 1405699"/>
              <a:gd name="connsiteX36106" fmla="*/ 2474214 w 2810446"/>
              <a:gd name="connsiteY36106" fmla="*/ 158877 h 1405699"/>
              <a:gd name="connsiteX36107" fmla="*/ 2471071 w 2810446"/>
              <a:gd name="connsiteY36107" fmla="*/ 155734 h 1405699"/>
              <a:gd name="connsiteX36108" fmla="*/ 2467928 w 2810446"/>
              <a:gd name="connsiteY36108" fmla="*/ 158877 h 1405699"/>
              <a:gd name="connsiteX36109" fmla="*/ 2471071 w 2810446"/>
              <a:gd name="connsiteY36109" fmla="*/ 162020 h 1405699"/>
              <a:gd name="connsiteX36110" fmla="*/ 2477072 w 2810446"/>
              <a:gd name="connsiteY36110" fmla="*/ 173831 h 1405699"/>
              <a:gd name="connsiteX36111" fmla="*/ 2480215 w 2810446"/>
              <a:gd name="connsiteY36111" fmla="*/ 170688 h 1405699"/>
              <a:gd name="connsiteX36112" fmla="*/ 2477072 w 2810446"/>
              <a:gd name="connsiteY36112" fmla="*/ 167545 h 1405699"/>
              <a:gd name="connsiteX36113" fmla="*/ 2473928 w 2810446"/>
              <a:gd name="connsiteY36113" fmla="*/ 170688 h 1405699"/>
              <a:gd name="connsiteX36114" fmla="*/ 2477072 w 2810446"/>
              <a:gd name="connsiteY36114" fmla="*/ 173831 h 1405699"/>
              <a:gd name="connsiteX36115" fmla="*/ 2505075 w 2810446"/>
              <a:gd name="connsiteY36115" fmla="*/ 233744 h 1405699"/>
              <a:gd name="connsiteX36116" fmla="*/ 2508218 w 2810446"/>
              <a:gd name="connsiteY36116" fmla="*/ 230600 h 1405699"/>
              <a:gd name="connsiteX36117" fmla="*/ 2505075 w 2810446"/>
              <a:gd name="connsiteY36117" fmla="*/ 227457 h 1405699"/>
              <a:gd name="connsiteX36118" fmla="*/ 2501932 w 2810446"/>
              <a:gd name="connsiteY36118" fmla="*/ 230600 h 1405699"/>
              <a:gd name="connsiteX36119" fmla="*/ 2505075 w 2810446"/>
              <a:gd name="connsiteY36119" fmla="*/ 233744 h 1405699"/>
              <a:gd name="connsiteX36120" fmla="*/ 2510314 w 2810446"/>
              <a:gd name="connsiteY36120" fmla="*/ 245936 h 1405699"/>
              <a:gd name="connsiteX36121" fmla="*/ 2513457 w 2810446"/>
              <a:gd name="connsiteY36121" fmla="*/ 242792 h 1405699"/>
              <a:gd name="connsiteX36122" fmla="*/ 2510314 w 2810446"/>
              <a:gd name="connsiteY36122" fmla="*/ 239649 h 1405699"/>
              <a:gd name="connsiteX36123" fmla="*/ 2507171 w 2810446"/>
              <a:gd name="connsiteY36123" fmla="*/ 242792 h 1405699"/>
              <a:gd name="connsiteX36124" fmla="*/ 2510314 w 2810446"/>
              <a:gd name="connsiteY36124" fmla="*/ 245936 h 1405699"/>
              <a:gd name="connsiteX36125" fmla="*/ 2515362 w 2810446"/>
              <a:gd name="connsiteY36125" fmla="*/ 258128 h 1405699"/>
              <a:gd name="connsiteX36126" fmla="*/ 2518505 w 2810446"/>
              <a:gd name="connsiteY36126" fmla="*/ 254984 h 1405699"/>
              <a:gd name="connsiteX36127" fmla="*/ 2515362 w 2810446"/>
              <a:gd name="connsiteY36127" fmla="*/ 251841 h 1405699"/>
              <a:gd name="connsiteX36128" fmla="*/ 2512219 w 2810446"/>
              <a:gd name="connsiteY36128" fmla="*/ 254984 h 1405699"/>
              <a:gd name="connsiteX36129" fmla="*/ 2515362 w 2810446"/>
              <a:gd name="connsiteY36129" fmla="*/ 258128 h 1405699"/>
              <a:gd name="connsiteX36130" fmla="*/ 2520315 w 2810446"/>
              <a:gd name="connsiteY36130" fmla="*/ 270415 h 1405699"/>
              <a:gd name="connsiteX36131" fmla="*/ 2523458 w 2810446"/>
              <a:gd name="connsiteY36131" fmla="*/ 267272 h 1405699"/>
              <a:gd name="connsiteX36132" fmla="*/ 2520315 w 2810446"/>
              <a:gd name="connsiteY36132" fmla="*/ 264128 h 1405699"/>
              <a:gd name="connsiteX36133" fmla="*/ 2517172 w 2810446"/>
              <a:gd name="connsiteY36133" fmla="*/ 267272 h 1405699"/>
              <a:gd name="connsiteX36134" fmla="*/ 2520315 w 2810446"/>
              <a:gd name="connsiteY36134" fmla="*/ 270415 h 1405699"/>
              <a:gd name="connsiteX36135" fmla="*/ 2525078 w 2810446"/>
              <a:gd name="connsiteY36135" fmla="*/ 282702 h 1405699"/>
              <a:gd name="connsiteX36136" fmla="*/ 2528221 w 2810446"/>
              <a:gd name="connsiteY36136" fmla="*/ 279559 h 1405699"/>
              <a:gd name="connsiteX36137" fmla="*/ 2525078 w 2810446"/>
              <a:gd name="connsiteY36137" fmla="*/ 276416 h 1405699"/>
              <a:gd name="connsiteX36138" fmla="*/ 2521934 w 2810446"/>
              <a:gd name="connsiteY36138" fmla="*/ 279559 h 1405699"/>
              <a:gd name="connsiteX36139" fmla="*/ 2525078 w 2810446"/>
              <a:gd name="connsiteY36139" fmla="*/ 282702 h 1405699"/>
              <a:gd name="connsiteX36140" fmla="*/ 2529745 w 2810446"/>
              <a:gd name="connsiteY36140" fmla="*/ 295085 h 1405699"/>
              <a:gd name="connsiteX36141" fmla="*/ 2532888 w 2810446"/>
              <a:gd name="connsiteY36141" fmla="*/ 291941 h 1405699"/>
              <a:gd name="connsiteX36142" fmla="*/ 2529745 w 2810446"/>
              <a:gd name="connsiteY36142" fmla="*/ 288798 h 1405699"/>
              <a:gd name="connsiteX36143" fmla="*/ 2526602 w 2810446"/>
              <a:gd name="connsiteY36143" fmla="*/ 291941 h 1405699"/>
              <a:gd name="connsiteX36144" fmla="*/ 2529745 w 2810446"/>
              <a:gd name="connsiteY36144" fmla="*/ 295085 h 1405699"/>
              <a:gd name="connsiteX36145" fmla="*/ 2534317 w 2810446"/>
              <a:gd name="connsiteY36145" fmla="*/ 307562 h 1405699"/>
              <a:gd name="connsiteX36146" fmla="*/ 2537460 w 2810446"/>
              <a:gd name="connsiteY36146" fmla="*/ 304419 h 1405699"/>
              <a:gd name="connsiteX36147" fmla="*/ 2534317 w 2810446"/>
              <a:gd name="connsiteY36147" fmla="*/ 301276 h 1405699"/>
              <a:gd name="connsiteX36148" fmla="*/ 2531174 w 2810446"/>
              <a:gd name="connsiteY36148" fmla="*/ 304419 h 1405699"/>
              <a:gd name="connsiteX36149" fmla="*/ 2534317 w 2810446"/>
              <a:gd name="connsiteY36149" fmla="*/ 307562 h 1405699"/>
              <a:gd name="connsiteX36150" fmla="*/ 2538698 w 2810446"/>
              <a:gd name="connsiteY36150" fmla="*/ 320040 h 1405699"/>
              <a:gd name="connsiteX36151" fmla="*/ 2541841 w 2810446"/>
              <a:gd name="connsiteY36151" fmla="*/ 316897 h 1405699"/>
              <a:gd name="connsiteX36152" fmla="*/ 2538698 w 2810446"/>
              <a:gd name="connsiteY36152" fmla="*/ 313754 h 1405699"/>
              <a:gd name="connsiteX36153" fmla="*/ 2535555 w 2810446"/>
              <a:gd name="connsiteY36153" fmla="*/ 316897 h 1405699"/>
              <a:gd name="connsiteX36154" fmla="*/ 2538698 w 2810446"/>
              <a:gd name="connsiteY36154" fmla="*/ 320040 h 1405699"/>
              <a:gd name="connsiteX36155" fmla="*/ 2542889 w 2810446"/>
              <a:gd name="connsiteY36155" fmla="*/ 332518 h 1405699"/>
              <a:gd name="connsiteX36156" fmla="*/ 2546033 w 2810446"/>
              <a:gd name="connsiteY36156" fmla="*/ 329375 h 1405699"/>
              <a:gd name="connsiteX36157" fmla="*/ 2542889 w 2810446"/>
              <a:gd name="connsiteY36157" fmla="*/ 326231 h 1405699"/>
              <a:gd name="connsiteX36158" fmla="*/ 2539746 w 2810446"/>
              <a:gd name="connsiteY36158" fmla="*/ 329375 h 1405699"/>
              <a:gd name="connsiteX36159" fmla="*/ 2542889 w 2810446"/>
              <a:gd name="connsiteY36159" fmla="*/ 332518 h 1405699"/>
              <a:gd name="connsiteX36160" fmla="*/ 2546985 w 2810446"/>
              <a:gd name="connsiteY36160" fmla="*/ 345091 h 1405699"/>
              <a:gd name="connsiteX36161" fmla="*/ 2550128 w 2810446"/>
              <a:gd name="connsiteY36161" fmla="*/ 341948 h 1405699"/>
              <a:gd name="connsiteX36162" fmla="*/ 2546985 w 2810446"/>
              <a:gd name="connsiteY36162" fmla="*/ 338804 h 1405699"/>
              <a:gd name="connsiteX36163" fmla="*/ 2543842 w 2810446"/>
              <a:gd name="connsiteY36163" fmla="*/ 341948 h 1405699"/>
              <a:gd name="connsiteX36164" fmla="*/ 2546985 w 2810446"/>
              <a:gd name="connsiteY36164" fmla="*/ 345091 h 1405699"/>
              <a:gd name="connsiteX36165" fmla="*/ 2550986 w 2810446"/>
              <a:gd name="connsiteY36165" fmla="*/ 357759 h 1405699"/>
              <a:gd name="connsiteX36166" fmla="*/ 2554129 w 2810446"/>
              <a:gd name="connsiteY36166" fmla="*/ 354616 h 1405699"/>
              <a:gd name="connsiteX36167" fmla="*/ 2550986 w 2810446"/>
              <a:gd name="connsiteY36167" fmla="*/ 351473 h 1405699"/>
              <a:gd name="connsiteX36168" fmla="*/ 2547842 w 2810446"/>
              <a:gd name="connsiteY36168" fmla="*/ 354616 h 1405699"/>
              <a:gd name="connsiteX36169" fmla="*/ 2550986 w 2810446"/>
              <a:gd name="connsiteY36169" fmla="*/ 357759 h 1405699"/>
              <a:gd name="connsiteX36170" fmla="*/ 2554796 w 2810446"/>
              <a:gd name="connsiteY36170" fmla="*/ 370427 h 1405699"/>
              <a:gd name="connsiteX36171" fmla="*/ 2557939 w 2810446"/>
              <a:gd name="connsiteY36171" fmla="*/ 367284 h 1405699"/>
              <a:gd name="connsiteX36172" fmla="*/ 2554796 w 2810446"/>
              <a:gd name="connsiteY36172" fmla="*/ 364141 h 1405699"/>
              <a:gd name="connsiteX36173" fmla="*/ 2551653 w 2810446"/>
              <a:gd name="connsiteY36173" fmla="*/ 367284 h 1405699"/>
              <a:gd name="connsiteX36174" fmla="*/ 2554796 w 2810446"/>
              <a:gd name="connsiteY36174" fmla="*/ 370427 h 1405699"/>
              <a:gd name="connsiteX36175" fmla="*/ 2558510 w 2810446"/>
              <a:gd name="connsiteY36175" fmla="*/ 383096 h 1405699"/>
              <a:gd name="connsiteX36176" fmla="*/ 2561654 w 2810446"/>
              <a:gd name="connsiteY36176" fmla="*/ 379952 h 1405699"/>
              <a:gd name="connsiteX36177" fmla="*/ 2558510 w 2810446"/>
              <a:gd name="connsiteY36177" fmla="*/ 376809 h 1405699"/>
              <a:gd name="connsiteX36178" fmla="*/ 2555367 w 2810446"/>
              <a:gd name="connsiteY36178" fmla="*/ 379952 h 1405699"/>
              <a:gd name="connsiteX36179" fmla="*/ 2558510 w 2810446"/>
              <a:gd name="connsiteY36179" fmla="*/ 383096 h 1405699"/>
              <a:gd name="connsiteX36180" fmla="*/ 2562035 w 2810446"/>
              <a:gd name="connsiteY36180" fmla="*/ 395859 h 1405699"/>
              <a:gd name="connsiteX36181" fmla="*/ 2565178 w 2810446"/>
              <a:gd name="connsiteY36181" fmla="*/ 392716 h 1405699"/>
              <a:gd name="connsiteX36182" fmla="*/ 2562035 w 2810446"/>
              <a:gd name="connsiteY36182" fmla="*/ 389573 h 1405699"/>
              <a:gd name="connsiteX36183" fmla="*/ 2558891 w 2810446"/>
              <a:gd name="connsiteY36183" fmla="*/ 392716 h 1405699"/>
              <a:gd name="connsiteX36184" fmla="*/ 2562035 w 2810446"/>
              <a:gd name="connsiteY36184" fmla="*/ 395859 h 1405699"/>
              <a:gd name="connsiteX36185" fmla="*/ 2565464 w 2810446"/>
              <a:gd name="connsiteY36185" fmla="*/ 408623 h 1405699"/>
              <a:gd name="connsiteX36186" fmla="*/ 2568607 w 2810446"/>
              <a:gd name="connsiteY36186" fmla="*/ 405479 h 1405699"/>
              <a:gd name="connsiteX36187" fmla="*/ 2565464 w 2810446"/>
              <a:gd name="connsiteY36187" fmla="*/ 402336 h 1405699"/>
              <a:gd name="connsiteX36188" fmla="*/ 2562320 w 2810446"/>
              <a:gd name="connsiteY36188" fmla="*/ 405479 h 1405699"/>
              <a:gd name="connsiteX36189" fmla="*/ 2565464 w 2810446"/>
              <a:gd name="connsiteY36189" fmla="*/ 408623 h 1405699"/>
              <a:gd name="connsiteX36190" fmla="*/ 2568702 w 2810446"/>
              <a:gd name="connsiteY36190" fmla="*/ 421481 h 1405699"/>
              <a:gd name="connsiteX36191" fmla="*/ 2571845 w 2810446"/>
              <a:gd name="connsiteY36191" fmla="*/ 418338 h 1405699"/>
              <a:gd name="connsiteX36192" fmla="*/ 2568702 w 2810446"/>
              <a:gd name="connsiteY36192" fmla="*/ 415195 h 1405699"/>
              <a:gd name="connsiteX36193" fmla="*/ 2565559 w 2810446"/>
              <a:gd name="connsiteY36193" fmla="*/ 418338 h 1405699"/>
              <a:gd name="connsiteX36194" fmla="*/ 2568702 w 2810446"/>
              <a:gd name="connsiteY36194" fmla="*/ 421481 h 1405699"/>
              <a:gd name="connsiteX36195" fmla="*/ 2571845 w 2810446"/>
              <a:gd name="connsiteY36195" fmla="*/ 434245 h 1405699"/>
              <a:gd name="connsiteX36196" fmla="*/ 2574989 w 2810446"/>
              <a:gd name="connsiteY36196" fmla="*/ 431101 h 1405699"/>
              <a:gd name="connsiteX36197" fmla="*/ 2571845 w 2810446"/>
              <a:gd name="connsiteY36197" fmla="*/ 427958 h 1405699"/>
              <a:gd name="connsiteX36198" fmla="*/ 2568702 w 2810446"/>
              <a:gd name="connsiteY36198" fmla="*/ 431101 h 1405699"/>
              <a:gd name="connsiteX36199" fmla="*/ 2571845 w 2810446"/>
              <a:gd name="connsiteY36199" fmla="*/ 434245 h 1405699"/>
              <a:gd name="connsiteX36200" fmla="*/ 2574798 w 2810446"/>
              <a:gd name="connsiteY36200" fmla="*/ 447199 h 1405699"/>
              <a:gd name="connsiteX36201" fmla="*/ 2577941 w 2810446"/>
              <a:gd name="connsiteY36201" fmla="*/ 444056 h 1405699"/>
              <a:gd name="connsiteX36202" fmla="*/ 2574798 w 2810446"/>
              <a:gd name="connsiteY36202" fmla="*/ 440912 h 1405699"/>
              <a:gd name="connsiteX36203" fmla="*/ 2571655 w 2810446"/>
              <a:gd name="connsiteY36203" fmla="*/ 444056 h 1405699"/>
              <a:gd name="connsiteX36204" fmla="*/ 2574798 w 2810446"/>
              <a:gd name="connsiteY36204" fmla="*/ 447199 h 1405699"/>
              <a:gd name="connsiteX36205" fmla="*/ 2583942 w 2810446"/>
              <a:gd name="connsiteY36205" fmla="*/ 997839 h 1405699"/>
              <a:gd name="connsiteX36206" fmla="*/ 2587085 w 2810446"/>
              <a:gd name="connsiteY36206" fmla="*/ 994696 h 1405699"/>
              <a:gd name="connsiteX36207" fmla="*/ 2583942 w 2810446"/>
              <a:gd name="connsiteY36207" fmla="*/ 991553 h 1405699"/>
              <a:gd name="connsiteX36208" fmla="*/ 2580799 w 2810446"/>
              <a:gd name="connsiteY36208" fmla="*/ 994696 h 1405699"/>
              <a:gd name="connsiteX36209" fmla="*/ 2583942 w 2810446"/>
              <a:gd name="connsiteY36209" fmla="*/ 997839 h 1405699"/>
              <a:gd name="connsiteX36210" fmla="*/ 243269 w 2810446"/>
              <a:gd name="connsiteY36210" fmla="*/ 395764 h 1405699"/>
              <a:gd name="connsiteX36211" fmla="*/ 246412 w 2810446"/>
              <a:gd name="connsiteY36211" fmla="*/ 392621 h 1405699"/>
              <a:gd name="connsiteX36212" fmla="*/ 243269 w 2810446"/>
              <a:gd name="connsiteY36212" fmla="*/ 389477 h 1405699"/>
              <a:gd name="connsiteX36213" fmla="*/ 240125 w 2810446"/>
              <a:gd name="connsiteY36213" fmla="*/ 392621 h 1405699"/>
              <a:gd name="connsiteX36214" fmla="*/ 243269 w 2810446"/>
              <a:gd name="connsiteY36214" fmla="*/ 395764 h 1405699"/>
              <a:gd name="connsiteX36215" fmla="*/ 246793 w 2810446"/>
              <a:gd name="connsiteY36215" fmla="*/ 383000 h 1405699"/>
              <a:gd name="connsiteX36216" fmla="*/ 249936 w 2810446"/>
              <a:gd name="connsiteY36216" fmla="*/ 379857 h 1405699"/>
              <a:gd name="connsiteX36217" fmla="*/ 246793 w 2810446"/>
              <a:gd name="connsiteY36217" fmla="*/ 376714 h 1405699"/>
              <a:gd name="connsiteX36218" fmla="*/ 243650 w 2810446"/>
              <a:gd name="connsiteY36218" fmla="*/ 379857 h 1405699"/>
              <a:gd name="connsiteX36219" fmla="*/ 246793 w 2810446"/>
              <a:gd name="connsiteY36219" fmla="*/ 383000 h 1405699"/>
              <a:gd name="connsiteX36220" fmla="*/ 250412 w 2810446"/>
              <a:gd name="connsiteY36220" fmla="*/ 370237 h 1405699"/>
              <a:gd name="connsiteX36221" fmla="*/ 253556 w 2810446"/>
              <a:gd name="connsiteY36221" fmla="*/ 367094 h 1405699"/>
              <a:gd name="connsiteX36222" fmla="*/ 250412 w 2810446"/>
              <a:gd name="connsiteY36222" fmla="*/ 363950 h 1405699"/>
              <a:gd name="connsiteX36223" fmla="*/ 247269 w 2810446"/>
              <a:gd name="connsiteY36223" fmla="*/ 367094 h 1405699"/>
              <a:gd name="connsiteX36224" fmla="*/ 250412 w 2810446"/>
              <a:gd name="connsiteY36224" fmla="*/ 370237 h 1405699"/>
              <a:gd name="connsiteX36225" fmla="*/ 254222 w 2810446"/>
              <a:gd name="connsiteY36225" fmla="*/ 357569 h 1405699"/>
              <a:gd name="connsiteX36226" fmla="*/ 257366 w 2810446"/>
              <a:gd name="connsiteY36226" fmla="*/ 354425 h 1405699"/>
              <a:gd name="connsiteX36227" fmla="*/ 254222 w 2810446"/>
              <a:gd name="connsiteY36227" fmla="*/ 351282 h 1405699"/>
              <a:gd name="connsiteX36228" fmla="*/ 251079 w 2810446"/>
              <a:gd name="connsiteY36228" fmla="*/ 354425 h 1405699"/>
              <a:gd name="connsiteX36229" fmla="*/ 254222 w 2810446"/>
              <a:gd name="connsiteY36229" fmla="*/ 357569 h 1405699"/>
              <a:gd name="connsiteX36230" fmla="*/ 258128 w 2810446"/>
              <a:gd name="connsiteY36230" fmla="*/ 344996 h 1405699"/>
              <a:gd name="connsiteX36231" fmla="*/ 261271 w 2810446"/>
              <a:gd name="connsiteY36231" fmla="*/ 341852 h 1405699"/>
              <a:gd name="connsiteX36232" fmla="*/ 258128 w 2810446"/>
              <a:gd name="connsiteY36232" fmla="*/ 338709 h 1405699"/>
              <a:gd name="connsiteX36233" fmla="*/ 254984 w 2810446"/>
              <a:gd name="connsiteY36233" fmla="*/ 341852 h 1405699"/>
              <a:gd name="connsiteX36234" fmla="*/ 258128 w 2810446"/>
              <a:gd name="connsiteY36234" fmla="*/ 344996 h 1405699"/>
              <a:gd name="connsiteX36235" fmla="*/ 262223 w 2810446"/>
              <a:gd name="connsiteY36235" fmla="*/ 332327 h 1405699"/>
              <a:gd name="connsiteX36236" fmla="*/ 265367 w 2810446"/>
              <a:gd name="connsiteY36236" fmla="*/ 329184 h 1405699"/>
              <a:gd name="connsiteX36237" fmla="*/ 262223 w 2810446"/>
              <a:gd name="connsiteY36237" fmla="*/ 326041 h 1405699"/>
              <a:gd name="connsiteX36238" fmla="*/ 259080 w 2810446"/>
              <a:gd name="connsiteY36238" fmla="*/ 329184 h 1405699"/>
              <a:gd name="connsiteX36239" fmla="*/ 262223 w 2810446"/>
              <a:gd name="connsiteY36239" fmla="*/ 332327 h 1405699"/>
              <a:gd name="connsiteX36240" fmla="*/ 266414 w 2810446"/>
              <a:gd name="connsiteY36240" fmla="*/ 319850 h 1405699"/>
              <a:gd name="connsiteX36241" fmla="*/ 269558 w 2810446"/>
              <a:gd name="connsiteY36241" fmla="*/ 316706 h 1405699"/>
              <a:gd name="connsiteX36242" fmla="*/ 266414 w 2810446"/>
              <a:gd name="connsiteY36242" fmla="*/ 313563 h 1405699"/>
              <a:gd name="connsiteX36243" fmla="*/ 263271 w 2810446"/>
              <a:gd name="connsiteY36243" fmla="*/ 316706 h 1405699"/>
              <a:gd name="connsiteX36244" fmla="*/ 266414 w 2810446"/>
              <a:gd name="connsiteY36244" fmla="*/ 319850 h 1405699"/>
              <a:gd name="connsiteX36245" fmla="*/ 270701 w 2810446"/>
              <a:gd name="connsiteY36245" fmla="*/ 307372 h 1405699"/>
              <a:gd name="connsiteX36246" fmla="*/ 273844 w 2810446"/>
              <a:gd name="connsiteY36246" fmla="*/ 304229 h 1405699"/>
              <a:gd name="connsiteX36247" fmla="*/ 270701 w 2810446"/>
              <a:gd name="connsiteY36247" fmla="*/ 301085 h 1405699"/>
              <a:gd name="connsiteX36248" fmla="*/ 267557 w 2810446"/>
              <a:gd name="connsiteY36248" fmla="*/ 304229 h 1405699"/>
              <a:gd name="connsiteX36249" fmla="*/ 270701 w 2810446"/>
              <a:gd name="connsiteY36249" fmla="*/ 307372 h 1405699"/>
              <a:gd name="connsiteX36250" fmla="*/ 275177 w 2810446"/>
              <a:gd name="connsiteY36250" fmla="*/ 294894 h 1405699"/>
              <a:gd name="connsiteX36251" fmla="*/ 278321 w 2810446"/>
              <a:gd name="connsiteY36251" fmla="*/ 291751 h 1405699"/>
              <a:gd name="connsiteX36252" fmla="*/ 275177 w 2810446"/>
              <a:gd name="connsiteY36252" fmla="*/ 288608 h 1405699"/>
              <a:gd name="connsiteX36253" fmla="*/ 272034 w 2810446"/>
              <a:gd name="connsiteY36253" fmla="*/ 291751 h 1405699"/>
              <a:gd name="connsiteX36254" fmla="*/ 275177 w 2810446"/>
              <a:gd name="connsiteY36254" fmla="*/ 294894 h 1405699"/>
              <a:gd name="connsiteX36255" fmla="*/ 279845 w 2810446"/>
              <a:gd name="connsiteY36255" fmla="*/ 282512 h 1405699"/>
              <a:gd name="connsiteX36256" fmla="*/ 282988 w 2810446"/>
              <a:gd name="connsiteY36256" fmla="*/ 279368 h 1405699"/>
              <a:gd name="connsiteX36257" fmla="*/ 279845 w 2810446"/>
              <a:gd name="connsiteY36257" fmla="*/ 276225 h 1405699"/>
              <a:gd name="connsiteX36258" fmla="*/ 276701 w 2810446"/>
              <a:gd name="connsiteY36258" fmla="*/ 279368 h 1405699"/>
              <a:gd name="connsiteX36259" fmla="*/ 279845 w 2810446"/>
              <a:gd name="connsiteY36259" fmla="*/ 282512 h 1405699"/>
              <a:gd name="connsiteX36260" fmla="*/ 284512 w 2810446"/>
              <a:gd name="connsiteY36260" fmla="*/ 270129 h 1405699"/>
              <a:gd name="connsiteX36261" fmla="*/ 287655 w 2810446"/>
              <a:gd name="connsiteY36261" fmla="*/ 266986 h 1405699"/>
              <a:gd name="connsiteX36262" fmla="*/ 284512 w 2810446"/>
              <a:gd name="connsiteY36262" fmla="*/ 263843 h 1405699"/>
              <a:gd name="connsiteX36263" fmla="*/ 281369 w 2810446"/>
              <a:gd name="connsiteY36263" fmla="*/ 266986 h 1405699"/>
              <a:gd name="connsiteX36264" fmla="*/ 284512 w 2810446"/>
              <a:gd name="connsiteY36264" fmla="*/ 270129 h 1405699"/>
              <a:gd name="connsiteX36265" fmla="*/ 289465 w 2810446"/>
              <a:gd name="connsiteY36265" fmla="*/ 257842 h 1405699"/>
              <a:gd name="connsiteX36266" fmla="*/ 292608 w 2810446"/>
              <a:gd name="connsiteY36266" fmla="*/ 254699 h 1405699"/>
              <a:gd name="connsiteX36267" fmla="*/ 289465 w 2810446"/>
              <a:gd name="connsiteY36267" fmla="*/ 251555 h 1405699"/>
              <a:gd name="connsiteX36268" fmla="*/ 286322 w 2810446"/>
              <a:gd name="connsiteY36268" fmla="*/ 254699 h 1405699"/>
              <a:gd name="connsiteX36269" fmla="*/ 289465 w 2810446"/>
              <a:gd name="connsiteY36269" fmla="*/ 257842 h 1405699"/>
              <a:gd name="connsiteX36270" fmla="*/ 294418 w 2810446"/>
              <a:gd name="connsiteY36270" fmla="*/ 245555 h 1405699"/>
              <a:gd name="connsiteX36271" fmla="*/ 297561 w 2810446"/>
              <a:gd name="connsiteY36271" fmla="*/ 242411 h 1405699"/>
              <a:gd name="connsiteX36272" fmla="*/ 294418 w 2810446"/>
              <a:gd name="connsiteY36272" fmla="*/ 239268 h 1405699"/>
              <a:gd name="connsiteX36273" fmla="*/ 291275 w 2810446"/>
              <a:gd name="connsiteY36273" fmla="*/ 242411 h 1405699"/>
              <a:gd name="connsiteX36274" fmla="*/ 294418 w 2810446"/>
              <a:gd name="connsiteY36274" fmla="*/ 245555 h 1405699"/>
              <a:gd name="connsiteX36275" fmla="*/ 2493264 w 2810446"/>
              <a:gd name="connsiteY36275" fmla="*/ 173355 h 1405699"/>
              <a:gd name="connsiteX36276" fmla="*/ 2496407 w 2810446"/>
              <a:gd name="connsiteY36276" fmla="*/ 170212 h 1405699"/>
              <a:gd name="connsiteX36277" fmla="*/ 2493264 w 2810446"/>
              <a:gd name="connsiteY36277" fmla="*/ 167069 h 1405699"/>
              <a:gd name="connsiteX36278" fmla="*/ 2490121 w 2810446"/>
              <a:gd name="connsiteY36278" fmla="*/ 170212 h 1405699"/>
              <a:gd name="connsiteX36279" fmla="*/ 2493264 w 2810446"/>
              <a:gd name="connsiteY36279" fmla="*/ 173355 h 1405699"/>
              <a:gd name="connsiteX36280" fmla="*/ 2520982 w 2810446"/>
              <a:gd name="connsiteY36280" fmla="*/ 233363 h 1405699"/>
              <a:gd name="connsiteX36281" fmla="*/ 2524125 w 2810446"/>
              <a:gd name="connsiteY36281" fmla="*/ 230219 h 1405699"/>
              <a:gd name="connsiteX36282" fmla="*/ 2520982 w 2810446"/>
              <a:gd name="connsiteY36282" fmla="*/ 227076 h 1405699"/>
              <a:gd name="connsiteX36283" fmla="*/ 2517839 w 2810446"/>
              <a:gd name="connsiteY36283" fmla="*/ 230219 h 1405699"/>
              <a:gd name="connsiteX36284" fmla="*/ 2520982 w 2810446"/>
              <a:gd name="connsiteY36284" fmla="*/ 233363 h 1405699"/>
              <a:gd name="connsiteX36285" fmla="*/ 2526125 w 2810446"/>
              <a:gd name="connsiteY36285" fmla="*/ 245555 h 1405699"/>
              <a:gd name="connsiteX36286" fmla="*/ 2529269 w 2810446"/>
              <a:gd name="connsiteY36286" fmla="*/ 242411 h 1405699"/>
              <a:gd name="connsiteX36287" fmla="*/ 2526125 w 2810446"/>
              <a:gd name="connsiteY36287" fmla="*/ 239268 h 1405699"/>
              <a:gd name="connsiteX36288" fmla="*/ 2522982 w 2810446"/>
              <a:gd name="connsiteY36288" fmla="*/ 242411 h 1405699"/>
              <a:gd name="connsiteX36289" fmla="*/ 2526125 w 2810446"/>
              <a:gd name="connsiteY36289" fmla="*/ 245555 h 1405699"/>
              <a:gd name="connsiteX36290" fmla="*/ 2531174 w 2810446"/>
              <a:gd name="connsiteY36290" fmla="*/ 257842 h 1405699"/>
              <a:gd name="connsiteX36291" fmla="*/ 2534317 w 2810446"/>
              <a:gd name="connsiteY36291" fmla="*/ 254699 h 1405699"/>
              <a:gd name="connsiteX36292" fmla="*/ 2531174 w 2810446"/>
              <a:gd name="connsiteY36292" fmla="*/ 251555 h 1405699"/>
              <a:gd name="connsiteX36293" fmla="*/ 2528030 w 2810446"/>
              <a:gd name="connsiteY36293" fmla="*/ 254699 h 1405699"/>
              <a:gd name="connsiteX36294" fmla="*/ 2531174 w 2810446"/>
              <a:gd name="connsiteY36294" fmla="*/ 257842 h 1405699"/>
              <a:gd name="connsiteX36295" fmla="*/ 2536031 w 2810446"/>
              <a:gd name="connsiteY36295" fmla="*/ 270129 h 1405699"/>
              <a:gd name="connsiteX36296" fmla="*/ 2539174 w 2810446"/>
              <a:gd name="connsiteY36296" fmla="*/ 266986 h 1405699"/>
              <a:gd name="connsiteX36297" fmla="*/ 2536031 w 2810446"/>
              <a:gd name="connsiteY36297" fmla="*/ 263843 h 1405699"/>
              <a:gd name="connsiteX36298" fmla="*/ 2532888 w 2810446"/>
              <a:gd name="connsiteY36298" fmla="*/ 266986 h 1405699"/>
              <a:gd name="connsiteX36299" fmla="*/ 2536031 w 2810446"/>
              <a:gd name="connsiteY36299" fmla="*/ 270129 h 1405699"/>
              <a:gd name="connsiteX36300" fmla="*/ 2540794 w 2810446"/>
              <a:gd name="connsiteY36300" fmla="*/ 282512 h 1405699"/>
              <a:gd name="connsiteX36301" fmla="*/ 2543937 w 2810446"/>
              <a:gd name="connsiteY36301" fmla="*/ 279368 h 1405699"/>
              <a:gd name="connsiteX36302" fmla="*/ 2540794 w 2810446"/>
              <a:gd name="connsiteY36302" fmla="*/ 276225 h 1405699"/>
              <a:gd name="connsiteX36303" fmla="*/ 2537651 w 2810446"/>
              <a:gd name="connsiteY36303" fmla="*/ 279368 h 1405699"/>
              <a:gd name="connsiteX36304" fmla="*/ 2540794 w 2810446"/>
              <a:gd name="connsiteY36304" fmla="*/ 282512 h 1405699"/>
              <a:gd name="connsiteX36305" fmla="*/ 2545366 w 2810446"/>
              <a:gd name="connsiteY36305" fmla="*/ 294894 h 1405699"/>
              <a:gd name="connsiteX36306" fmla="*/ 2548509 w 2810446"/>
              <a:gd name="connsiteY36306" fmla="*/ 291751 h 1405699"/>
              <a:gd name="connsiteX36307" fmla="*/ 2545366 w 2810446"/>
              <a:gd name="connsiteY36307" fmla="*/ 288608 h 1405699"/>
              <a:gd name="connsiteX36308" fmla="*/ 2542223 w 2810446"/>
              <a:gd name="connsiteY36308" fmla="*/ 291751 h 1405699"/>
              <a:gd name="connsiteX36309" fmla="*/ 2545366 w 2810446"/>
              <a:gd name="connsiteY36309" fmla="*/ 294894 h 1405699"/>
              <a:gd name="connsiteX36310" fmla="*/ 2549843 w 2810446"/>
              <a:gd name="connsiteY36310" fmla="*/ 307372 h 1405699"/>
              <a:gd name="connsiteX36311" fmla="*/ 2552986 w 2810446"/>
              <a:gd name="connsiteY36311" fmla="*/ 304229 h 1405699"/>
              <a:gd name="connsiteX36312" fmla="*/ 2549843 w 2810446"/>
              <a:gd name="connsiteY36312" fmla="*/ 301085 h 1405699"/>
              <a:gd name="connsiteX36313" fmla="*/ 2546699 w 2810446"/>
              <a:gd name="connsiteY36313" fmla="*/ 304229 h 1405699"/>
              <a:gd name="connsiteX36314" fmla="*/ 2549843 w 2810446"/>
              <a:gd name="connsiteY36314" fmla="*/ 307372 h 1405699"/>
              <a:gd name="connsiteX36315" fmla="*/ 2554224 w 2810446"/>
              <a:gd name="connsiteY36315" fmla="*/ 319850 h 1405699"/>
              <a:gd name="connsiteX36316" fmla="*/ 2557367 w 2810446"/>
              <a:gd name="connsiteY36316" fmla="*/ 316706 h 1405699"/>
              <a:gd name="connsiteX36317" fmla="*/ 2554224 w 2810446"/>
              <a:gd name="connsiteY36317" fmla="*/ 313563 h 1405699"/>
              <a:gd name="connsiteX36318" fmla="*/ 2551081 w 2810446"/>
              <a:gd name="connsiteY36318" fmla="*/ 316706 h 1405699"/>
              <a:gd name="connsiteX36319" fmla="*/ 2554224 w 2810446"/>
              <a:gd name="connsiteY36319" fmla="*/ 319850 h 1405699"/>
              <a:gd name="connsiteX36320" fmla="*/ 2558415 w 2810446"/>
              <a:gd name="connsiteY36320" fmla="*/ 332327 h 1405699"/>
              <a:gd name="connsiteX36321" fmla="*/ 2561558 w 2810446"/>
              <a:gd name="connsiteY36321" fmla="*/ 329184 h 1405699"/>
              <a:gd name="connsiteX36322" fmla="*/ 2558415 w 2810446"/>
              <a:gd name="connsiteY36322" fmla="*/ 326041 h 1405699"/>
              <a:gd name="connsiteX36323" fmla="*/ 2555272 w 2810446"/>
              <a:gd name="connsiteY36323" fmla="*/ 329184 h 1405699"/>
              <a:gd name="connsiteX36324" fmla="*/ 2558415 w 2810446"/>
              <a:gd name="connsiteY36324" fmla="*/ 332327 h 1405699"/>
              <a:gd name="connsiteX36325" fmla="*/ 2562416 w 2810446"/>
              <a:gd name="connsiteY36325" fmla="*/ 344996 h 1405699"/>
              <a:gd name="connsiteX36326" fmla="*/ 2565559 w 2810446"/>
              <a:gd name="connsiteY36326" fmla="*/ 341852 h 1405699"/>
              <a:gd name="connsiteX36327" fmla="*/ 2562416 w 2810446"/>
              <a:gd name="connsiteY36327" fmla="*/ 338709 h 1405699"/>
              <a:gd name="connsiteX36328" fmla="*/ 2559272 w 2810446"/>
              <a:gd name="connsiteY36328" fmla="*/ 341852 h 1405699"/>
              <a:gd name="connsiteX36329" fmla="*/ 2562416 w 2810446"/>
              <a:gd name="connsiteY36329" fmla="*/ 344996 h 1405699"/>
              <a:gd name="connsiteX36330" fmla="*/ 2566416 w 2810446"/>
              <a:gd name="connsiteY36330" fmla="*/ 357569 h 1405699"/>
              <a:gd name="connsiteX36331" fmla="*/ 2569559 w 2810446"/>
              <a:gd name="connsiteY36331" fmla="*/ 354425 h 1405699"/>
              <a:gd name="connsiteX36332" fmla="*/ 2566416 w 2810446"/>
              <a:gd name="connsiteY36332" fmla="*/ 351282 h 1405699"/>
              <a:gd name="connsiteX36333" fmla="*/ 2563273 w 2810446"/>
              <a:gd name="connsiteY36333" fmla="*/ 354425 h 1405699"/>
              <a:gd name="connsiteX36334" fmla="*/ 2566416 w 2810446"/>
              <a:gd name="connsiteY36334" fmla="*/ 357569 h 1405699"/>
              <a:gd name="connsiteX36335" fmla="*/ 2570131 w 2810446"/>
              <a:gd name="connsiteY36335" fmla="*/ 370237 h 1405699"/>
              <a:gd name="connsiteX36336" fmla="*/ 2573274 w 2810446"/>
              <a:gd name="connsiteY36336" fmla="*/ 367094 h 1405699"/>
              <a:gd name="connsiteX36337" fmla="*/ 2570131 w 2810446"/>
              <a:gd name="connsiteY36337" fmla="*/ 363950 h 1405699"/>
              <a:gd name="connsiteX36338" fmla="*/ 2566988 w 2810446"/>
              <a:gd name="connsiteY36338" fmla="*/ 367094 h 1405699"/>
              <a:gd name="connsiteX36339" fmla="*/ 2570131 w 2810446"/>
              <a:gd name="connsiteY36339" fmla="*/ 370237 h 1405699"/>
              <a:gd name="connsiteX36340" fmla="*/ 2573846 w 2810446"/>
              <a:gd name="connsiteY36340" fmla="*/ 383000 h 1405699"/>
              <a:gd name="connsiteX36341" fmla="*/ 2576989 w 2810446"/>
              <a:gd name="connsiteY36341" fmla="*/ 379857 h 1405699"/>
              <a:gd name="connsiteX36342" fmla="*/ 2573846 w 2810446"/>
              <a:gd name="connsiteY36342" fmla="*/ 376714 h 1405699"/>
              <a:gd name="connsiteX36343" fmla="*/ 2570703 w 2810446"/>
              <a:gd name="connsiteY36343" fmla="*/ 379857 h 1405699"/>
              <a:gd name="connsiteX36344" fmla="*/ 2573846 w 2810446"/>
              <a:gd name="connsiteY36344" fmla="*/ 383000 h 1405699"/>
              <a:gd name="connsiteX36345" fmla="*/ 2577274 w 2810446"/>
              <a:gd name="connsiteY36345" fmla="*/ 395764 h 1405699"/>
              <a:gd name="connsiteX36346" fmla="*/ 2580418 w 2810446"/>
              <a:gd name="connsiteY36346" fmla="*/ 392621 h 1405699"/>
              <a:gd name="connsiteX36347" fmla="*/ 2577274 w 2810446"/>
              <a:gd name="connsiteY36347" fmla="*/ 389477 h 1405699"/>
              <a:gd name="connsiteX36348" fmla="*/ 2574131 w 2810446"/>
              <a:gd name="connsiteY36348" fmla="*/ 392621 h 1405699"/>
              <a:gd name="connsiteX36349" fmla="*/ 2577274 w 2810446"/>
              <a:gd name="connsiteY36349" fmla="*/ 395764 h 1405699"/>
              <a:gd name="connsiteX36350" fmla="*/ 2580704 w 2810446"/>
              <a:gd name="connsiteY36350" fmla="*/ 408527 h 1405699"/>
              <a:gd name="connsiteX36351" fmla="*/ 2583847 w 2810446"/>
              <a:gd name="connsiteY36351" fmla="*/ 405384 h 1405699"/>
              <a:gd name="connsiteX36352" fmla="*/ 2580704 w 2810446"/>
              <a:gd name="connsiteY36352" fmla="*/ 402241 h 1405699"/>
              <a:gd name="connsiteX36353" fmla="*/ 2577560 w 2810446"/>
              <a:gd name="connsiteY36353" fmla="*/ 405384 h 1405699"/>
              <a:gd name="connsiteX36354" fmla="*/ 2580704 w 2810446"/>
              <a:gd name="connsiteY36354" fmla="*/ 408527 h 1405699"/>
              <a:gd name="connsiteX36355" fmla="*/ 2583942 w 2810446"/>
              <a:gd name="connsiteY36355" fmla="*/ 421386 h 1405699"/>
              <a:gd name="connsiteX36356" fmla="*/ 2587085 w 2810446"/>
              <a:gd name="connsiteY36356" fmla="*/ 418243 h 1405699"/>
              <a:gd name="connsiteX36357" fmla="*/ 2583942 w 2810446"/>
              <a:gd name="connsiteY36357" fmla="*/ 415100 h 1405699"/>
              <a:gd name="connsiteX36358" fmla="*/ 2580799 w 2810446"/>
              <a:gd name="connsiteY36358" fmla="*/ 418243 h 1405699"/>
              <a:gd name="connsiteX36359" fmla="*/ 2583942 w 2810446"/>
              <a:gd name="connsiteY36359" fmla="*/ 421386 h 1405699"/>
              <a:gd name="connsiteX36360" fmla="*/ 2577846 w 2810446"/>
              <a:gd name="connsiteY36360" fmla="*/ 1074325 h 1405699"/>
              <a:gd name="connsiteX36361" fmla="*/ 2580989 w 2810446"/>
              <a:gd name="connsiteY36361" fmla="*/ 1071182 h 1405699"/>
              <a:gd name="connsiteX36362" fmla="*/ 2577846 w 2810446"/>
              <a:gd name="connsiteY36362" fmla="*/ 1068038 h 1405699"/>
              <a:gd name="connsiteX36363" fmla="*/ 2574703 w 2810446"/>
              <a:gd name="connsiteY36363" fmla="*/ 1071182 h 1405699"/>
              <a:gd name="connsiteX36364" fmla="*/ 2577846 w 2810446"/>
              <a:gd name="connsiteY36364" fmla="*/ 1074325 h 1405699"/>
              <a:gd name="connsiteX36365" fmla="*/ 233267 w 2810446"/>
              <a:gd name="connsiteY36365" fmla="*/ 376523 h 1405699"/>
              <a:gd name="connsiteX36366" fmla="*/ 236411 w 2810446"/>
              <a:gd name="connsiteY36366" fmla="*/ 373380 h 1405699"/>
              <a:gd name="connsiteX36367" fmla="*/ 233267 w 2810446"/>
              <a:gd name="connsiteY36367" fmla="*/ 370237 h 1405699"/>
              <a:gd name="connsiteX36368" fmla="*/ 230124 w 2810446"/>
              <a:gd name="connsiteY36368" fmla="*/ 373380 h 1405699"/>
              <a:gd name="connsiteX36369" fmla="*/ 233267 w 2810446"/>
              <a:gd name="connsiteY36369" fmla="*/ 376523 h 1405699"/>
              <a:gd name="connsiteX36370" fmla="*/ 236982 w 2810446"/>
              <a:gd name="connsiteY36370" fmla="*/ 363855 h 1405699"/>
              <a:gd name="connsiteX36371" fmla="*/ 240125 w 2810446"/>
              <a:gd name="connsiteY36371" fmla="*/ 360712 h 1405699"/>
              <a:gd name="connsiteX36372" fmla="*/ 236982 w 2810446"/>
              <a:gd name="connsiteY36372" fmla="*/ 357569 h 1405699"/>
              <a:gd name="connsiteX36373" fmla="*/ 233839 w 2810446"/>
              <a:gd name="connsiteY36373" fmla="*/ 360712 h 1405699"/>
              <a:gd name="connsiteX36374" fmla="*/ 236982 w 2810446"/>
              <a:gd name="connsiteY36374" fmla="*/ 363855 h 1405699"/>
              <a:gd name="connsiteX36375" fmla="*/ 240792 w 2810446"/>
              <a:gd name="connsiteY36375" fmla="*/ 351187 h 1405699"/>
              <a:gd name="connsiteX36376" fmla="*/ 243935 w 2810446"/>
              <a:gd name="connsiteY36376" fmla="*/ 348044 h 1405699"/>
              <a:gd name="connsiteX36377" fmla="*/ 240792 w 2810446"/>
              <a:gd name="connsiteY36377" fmla="*/ 344900 h 1405699"/>
              <a:gd name="connsiteX36378" fmla="*/ 237649 w 2810446"/>
              <a:gd name="connsiteY36378" fmla="*/ 348044 h 1405699"/>
              <a:gd name="connsiteX36379" fmla="*/ 240792 w 2810446"/>
              <a:gd name="connsiteY36379" fmla="*/ 351187 h 1405699"/>
              <a:gd name="connsiteX36380" fmla="*/ 244697 w 2810446"/>
              <a:gd name="connsiteY36380" fmla="*/ 338519 h 1405699"/>
              <a:gd name="connsiteX36381" fmla="*/ 247841 w 2810446"/>
              <a:gd name="connsiteY36381" fmla="*/ 335375 h 1405699"/>
              <a:gd name="connsiteX36382" fmla="*/ 244697 w 2810446"/>
              <a:gd name="connsiteY36382" fmla="*/ 332232 h 1405699"/>
              <a:gd name="connsiteX36383" fmla="*/ 241554 w 2810446"/>
              <a:gd name="connsiteY36383" fmla="*/ 335375 h 1405699"/>
              <a:gd name="connsiteX36384" fmla="*/ 244697 w 2810446"/>
              <a:gd name="connsiteY36384" fmla="*/ 338519 h 1405699"/>
              <a:gd name="connsiteX36385" fmla="*/ 248793 w 2810446"/>
              <a:gd name="connsiteY36385" fmla="*/ 325946 h 1405699"/>
              <a:gd name="connsiteX36386" fmla="*/ 251936 w 2810446"/>
              <a:gd name="connsiteY36386" fmla="*/ 322802 h 1405699"/>
              <a:gd name="connsiteX36387" fmla="*/ 248793 w 2810446"/>
              <a:gd name="connsiteY36387" fmla="*/ 319659 h 1405699"/>
              <a:gd name="connsiteX36388" fmla="*/ 245650 w 2810446"/>
              <a:gd name="connsiteY36388" fmla="*/ 322802 h 1405699"/>
              <a:gd name="connsiteX36389" fmla="*/ 248793 w 2810446"/>
              <a:gd name="connsiteY36389" fmla="*/ 325946 h 1405699"/>
              <a:gd name="connsiteX36390" fmla="*/ 252984 w 2810446"/>
              <a:gd name="connsiteY36390" fmla="*/ 313373 h 1405699"/>
              <a:gd name="connsiteX36391" fmla="*/ 256127 w 2810446"/>
              <a:gd name="connsiteY36391" fmla="*/ 310229 h 1405699"/>
              <a:gd name="connsiteX36392" fmla="*/ 252984 w 2810446"/>
              <a:gd name="connsiteY36392" fmla="*/ 307086 h 1405699"/>
              <a:gd name="connsiteX36393" fmla="*/ 249841 w 2810446"/>
              <a:gd name="connsiteY36393" fmla="*/ 310229 h 1405699"/>
              <a:gd name="connsiteX36394" fmla="*/ 252984 w 2810446"/>
              <a:gd name="connsiteY36394" fmla="*/ 313373 h 1405699"/>
              <a:gd name="connsiteX36395" fmla="*/ 257366 w 2810446"/>
              <a:gd name="connsiteY36395" fmla="*/ 300895 h 1405699"/>
              <a:gd name="connsiteX36396" fmla="*/ 260509 w 2810446"/>
              <a:gd name="connsiteY36396" fmla="*/ 297752 h 1405699"/>
              <a:gd name="connsiteX36397" fmla="*/ 257366 w 2810446"/>
              <a:gd name="connsiteY36397" fmla="*/ 294608 h 1405699"/>
              <a:gd name="connsiteX36398" fmla="*/ 254222 w 2810446"/>
              <a:gd name="connsiteY36398" fmla="*/ 297752 h 1405699"/>
              <a:gd name="connsiteX36399" fmla="*/ 257366 w 2810446"/>
              <a:gd name="connsiteY36399" fmla="*/ 300895 h 1405699"/>
              <a:gd name="connsiteX36400" fmla="*/ 261842 w 2810446"/>
              <a:gd name="connsiteY36400" fmla="*/ 288417 h 1405699"/>
              <a:gd name="connsiteX36401" fmla="*/ 264986 w 2810446"/>
              <a:gd name="connsiteY36401" fmla="*/ 285274 h 1405699"/>
              <a:gd name="connsiteX36402" fmla="*/ 261842 w 2810446"/>
              <a:gd name="connsiteY36402" fmla="*/ 282131 h 1405699"/>
              <a:gd name="connsiteX36403" fmla="*/ 258699 w 2810446"/>
              <a:gd name="connsiteY36403" fmla="*/ 285274 h 1405699"/>
              <a:gd name="connsiteX36404" fmla="*/ 261842 w 2810446"/>
              <a:gd name="connsiteY36404" fmla="*/ 288417 h 1405699"/>
              <a:gd name="connsiteX36405" fmla="*/ 266510 w 2810446"/>
              <a:gd name="connsiteY36405" fmla="*/ 276035 h 1405699"/>
              <a:gd name="connsiteX36406" fmla="*/ 269653 w 2810446"/>
              <a:gd name="connsiteY36406" fmla="*/ 272891 h 1405699"/>
              <a:gd name="connsiteX36407" fmla="*/ 266510 w 2810446"/>
              <a:gd name="connsiteY36407" fmla="*/ 269748 h 1405699"/>
              <a:gd name="connsiteX36408" fmla="*/ 263366 w 2810446"/>
              <a:gd name="connsiteY36408" fmla="*/ 272891 h 1405699"/>
              <a:gd name="connsiteX36409" fmla="*/ 266510 w 2810446"/>
              <a:gd name="connsiteY36409" fmla="*/ 276035 h 1405699"/>
              <a:gd name="connsiteX36410" fmla="*/ 271177 w 2810446"/>
              <a:gd name="connsiteY36410" fmla="*/ 263747 h 1405699"/>
              <a:gd name="connsiteX36411" fmla="*/ 274320 w 2810446"/>
              <a:gd name="connsiteY36411" fmla="*/ 260604 h 1405699"/>
              <a:gd name="connsiteX36412" fmla="*/ 271177 w 2810446"/>
              <a:gd name="connsiteY36412" fmla="*/ 257461 h 1405699"/>
              <a:gd name="connsiteX36413" fmla="*/ 268034 w 2810446"/>
              <a:gd name="connsiteY36413" fmla="*/ 260604 h 1405699"/>
              <a:gd name="connsiteX36414" fmla="*/ 271177 w 2810446"/>
              <a:gd name="connsiteY36414" fmla="*/ 263747 h 1405699"/>
              <a:gd name="connsiteX36415" fmla="*/ 276130 w 2810446"/>
              <a:gd name="connsiteY36415" fmla="*/ 251460 h 1405699"/>
              <a:gd name="connsiteX36416" fmla="*/ 279273 w 2810446"/>
              <a:gd name="connsiteY36416" fmla="*/ 248317 h 1405699"/>
              <a:gd name="connsiteX36417" fmla="*/ 276130 w 2810446"/>
              <a:gd name="connsiteY36417" fmla="*/ 245174 h 1405699"/>
              <a:gd name="connsiteX36418" fmla="*/ 272987 w 2810446"/>
              <a:gd name="connsiteY36418" fmla="*/ 248317 h 1405699"/>
              <a:gd name="connsiteX36419" fmla="*/ 276130 w 2810446"/>
              <a:gd name="connsiteY36419" fmla="*/ 251460 h 1405699"/>
              <a:gd name="connsiteX36420" fmla="*/ 2536889 w 2810446"/>
              <a:gd name="connsiteY36420" fmla="*/ 233077 h 1405699"/>
              <a:gd name="connsiteX36421" fmla="*/ 2540032 w 2810446"/>
              <a:gd name="connsiteY36421" fmla="*/ 229934 h 1405699"/>
              <a:gd name="connsiteX36422" fmla="*/ 2536889 w 2810446"/>
              <a:gd name="connsiteY36422" fmla="*/ 226790 h 1405699"/>
              <a:gd name="connsiteX36423" fmla="*/ 2533745 w 2810446"/>
              <a:gd name="connsiteY36423" fmla="*/ 229934 h 1405699"/>
              <a:gd name="connsiteX36424" fmla="*/ 2536889 w 2810446"/>
              <a:gd name="connsiteY36424" fmla="*/ 233077 h 1405699"/>
              <a:gd name="connsiteX36425" fmla="*/ 2541937 w 2810446"/>
              <a:gd name="connsiteY36425" fmla="*/ 245269 h 1405699"/>
              <a:gd name="connsiteX36426" fmla="*/ 2545080 w 2810446"/>
              <a:gd name="connsiteY36426" fmla="*/ 242126 h 1405699"/>
              <a:gd name="connsiteX36427" fmla="*/ 2541937 w 2810446"/>
              <a:gd name="connsiteY36427" fmla="*/ 238982 h 1405699"/>
              <a:gd name="connsiteX36428" fmla="*/ 2538794 w 2810446"/>
              <a:gd name="connsiteY36428" fmla="*/ 242126 h 1405699"/>
              <a:gd name="connsiteX36429" fmla="*/ 2541937 w 2810446"/>
              <a:gd name="connsiteY36429" fmla="*/ 245269 h 1405699"/>
              <a:gd name="connsiteX36430" fmla="*/ 2546890 w 2810446"/>
              <a:gd name="connsiteY36430" fmla="*/ 257556 h 1405699"/>
              <a:gd name="connsiteX36431" fmla="*/ 2550033 w 2810446"/>
              <a:gd name="connsiteY36431" fmla="*/ 254413 h 1405699"/>
              <a:gd name="connsiteX36432" fmla="*/ 2546890 w 2810446"/>
              <a:gd name="connsiteY36432" fmla="*/ 251269 h 1405699"/>
              <a:gd name="connsiteX36433" fmla="*/ 2543747 w 2810446"/>
              <a:gd name="connsiteY36433" fmla="*/ 254413 h 1405699"/>
              <a:gd name="connsiteX36434" fmla="*/ 2546890 w 2810446"/>
              <a:gd name="connsiteY36434" fmla="*/ 257556 h 1405699"/>
              <a:gd name="connsiteX36435" fmla="*/ 2551748 w 2810446"/>
              <a:gd name="connsiteY36435" fmla="*/ 269843 h 1405699"/>
              <a:gd name="connsiteX36436" fmla="*/ 2554891 w 2810446"/>
              <a:gd name="connsiteY36436" fmla="*/ 266700 h 1405699"/>
              <a:gd name="connsiteX36437" fmla="*/ 2551748 w 2810446"/>
              <a:gd name="connsiteY36437" fmla="*/ 263557 h 1405699"/>
              <a:gd name="connsiteX36438" fmla="*/ 2548604 w 2810446"/>
              <a:gd name="connsiteY36438" fmla="*/ 266700 h 1405699"/>
              <a:gd name="connsiteX36439" fmla="*/ 2551748 w 2810446"/>
              <a:gd name="connsiteY36439" fmla="*/ 269843 h 1405699"/>
              <a:gd name="connsiteX36440" fmla="*/ 2556415 w 2810446"/>
              <a:gd name="connsiteY36440" fmla="*/ 282226 h 1405699"/>
              <a:gd name="connsiteX36441" fmla="*/ 2559558 w 2810446"/>
              <a:gd name="connsiteY36441" fmla="*/ 279083 h 1405699"/>
              <a:gd name="connsiteX36442" fmla="*/ 2556415 w 2810446"/>
              <a:gd name="connsiteY36442" fmla="*/ 275939 h 1405699"/>
              <a:gd name="connsiteX36443" fmla="*/ 2553272 w 2810446"/>
              <a:gd name="connsiteY36443" fmla="*/ 279083 h 1405699"/>
              <a:gd name="connsiteX36444" fmla="*/ 2556415 w 2810446"/>
              <a:gd name="connsiteY36444" fmla="*/ 282226 h 1405699"/>
              <a:gd name="connsiteX36445" fmla="*/ 2560987 w 2810446"/>
              <a:gd name="connsiteY36445" fmla="*/ 294704 h 1405699"/>
              <a:gd name="connsiteX36446" fmla="*/ 2564130 w 2810446"/>
              <a:gd name="connsiteY36446" fmla="*/ 291560 h 1405699"/>
              <a:gd name="connsiteX36447" fmla="*/ 2560987 w 2810446"/>
              <a:gd name="connsiteY36447" fmla="*/ 288417 h 1405699"/>
              <a:gd name="connsiteX36448" fmla="*/ 2557844 w 2810446"/>
              <a:gd name="connsiteY36448" fmla="*/ 291560 h 1405699"/>
              <a:gd name="connsiteX36449" fmla="*/ 2560987 w 2810446"/>
              <a:gd name="connsiteY36449" fmla="*/ 294704 h 1405699"/>
              <a:gd name="connsiteX36450" fmla="*/ 2565368 w 2810446"/>
              <a:gd name="connsiteY36450" fmla="*/ 307181 h 1405699"/>
              <a:gd name="connsiteX36451" fmla="*/ 2568512 w 2810446"/>
              <a:gd name="connsiteY36451" fmla="*/ 304038 h 1405699"/>
              <a:gd name="connsiteX36452" fmla="*/ 2565368 w 2810446"/>
              <a:gd name="connsiteY36452" fmla="*/ 300895 h 1405699"/>
              <a:gd name="connsiteX36453" fmla="*/ 2562225 w 2810446"/>
              <a:gd name="connsiteY36453" fmla="*/ 304038 h 1405699"/>
              <a:gd name="connsiteX36454" fmla="*/ 2565368 w 2810446"/>
              <a:gd name="connsiteY36454" fmla="*/ 307181 h 1405699"/>
              <a:gd name="connsiteX36455" fmla="*/ 2569655 w 2810446"/>
              <a:gd name="connsiteY36455" fmla="*/ 319659 h 1405699"/>
              <a:gd name="connsiteX36456" fmla="*/ 2572798 w 2810446"/>
              <a:gd name="connsiteY36456" fmla="*/ 316516 h 1405699"/>
              <a:gd name="connsiteX36457" fmla="*/ 2569655 w 2810446"/>
              <a:gd name="connsiteY36457" fmla="*/ 313373 h 1405699"/>
              <a:gd name="connsiteX36458" fmla="*/ 2566511 w 2810446"/>
              <a:gd name="connsiteY36458" fmla="*/ 316516 h 1405699"/>
              <a:gd name="connsiteX36459" fmla="*/ 2569655 w 2810446"/>
              <a:gd name="connsiteY36459" fmla="*/ 319659 h 1405699"/>
              <a:gd name="connsiteX36460" fmla="*/ 2573846 w 2810446"/>
              <a:gd name="connsiteY36460" fmla="*/ 332232 h 1405699"/>
              <a:gd name="connsiteX36461" fmla="*/ 2576989 w 2810446"/>
              <a:gd name="connsiteY36461" fmla="*/ 329089 h 1405699"/>
              <a:gd name="connsiteX36462" fmla="*/ 2573846 w 2810446"/>
              <a:gd name="connsiteY36462" fmla="*/ 325946 h 1405699"/>
              <a:gd name="connsiteX36463" fmla="*/ 2570703 w 2810446"/>
              <a:gd name="connsiteY36463" fmla="*/ 329089 h 1405699"/>
              <a:gd name="connsiteX36464" fmla="*/ 2573846 w 2810446"/>
              <a:gd name="connsiteY36464" fmla="*/ 332232 h 1405699"/>
              <a:gd name="connsiteX36465" fmla="*/ 2577846 w 2810446"/>
              <a:gd name="connsiteY36465" fmla="*/ 344805 h 1405699"/>
              <a:gd name="connsiteX36466" fmla="*/ 2580989 w 2810446"/>
              <a:gd name="connsiteY36466" fmla="*/ 341662 h 1405699"/>
              <a:gd name="connsiteX36467" fmla="*/ 2577846 w 2810446"/>
              <a:gd name="connsiteY36467" fmla="*/ 338519 h 1405699"/>
              <a:gd name="connsiteX36468" fmla="*/ 2574703 w 2810446"/>
              <a:gd name="connsiteY36468" fmla="*/ 341662 h 1405699"/>
              <a:gd name="connsiteX36469" fmla="*/ 2577846 w 2810446"/>
              <a:gd name="connsiteY36469" fmla="*/ 344805 h 1405699"/>
              <a:gd name="connsiteX36470" fmla="*/ 2581751 w 2810446"/>
              <a:gd name="connsiteY36470" fmla="*/ 357473 h 1405699"/>
              <a:gd name="connsiteX36471" fmla="*/ 2584895 w 2810446"/>
              <a:gd name="connsiteY36471" fmla="*/ 354330 h 1405699"/>
              <a:gd name="connsiteX36472" fmla="*/ 2581751 w 2810446"/>
              <a:gd name="connsiteY36472" fmla="*/ 351187 h 1405699"/>
              <a:gd name="connsiteX36473" fmla="*/ 2578608 w 2810446"/>
              <a:gd name="connsiteY36473" fmla="*/ 354330 h 1405699"/>
              <a:gd name="connsiteX36474" fmla="*/ 2581751 w 2810446"/>
              <a:gd name="connsiteY36474" fmla="*/ 357473 h 1405699"/>
              <a:gd name="connsiteX36475" fmla="*/ 2585466 w 2810446"/>
              <a:gd name="connsiteY36475" fmla="*/ 370142 h 1405699"/>
              <a:gd name="connsiteX36476" fmla="*/ 2588609 w 2810446"/>
              <a:gd name="connsiteY36476" fmla="*/ 366998 h 1405699"/>
              <a:gd name="connsiteX36477" fmla="*/ 2585466 w 2810446"/>
              <a:gd name="connsiteY36477" fmla="*/ 363855 h 1405699"/>
              <a:gd name="connsiteX36478" fmla="*/ 2582323 w 2810446"/>
              <a:gd name="connsiteY36478" fmla="*/ 366998 h 1405699"/>
              <a:gd name="connsiteX36479" fmla="*/ 2585466 w 2810446"/>
              <a:gd name="connsiteY36479" fmla="*/ 370142 h 1405699"/>
              <a:gd name="connsiteX36480" fmla="*/ 2589086 w 2810446"/>
              <a:gd name="connsiteY36480" fmla="*/ 382905 h 1405699"/>
              <a:gd name="connsiteX36481" fmla="*/ 2592229 w 2810446"/>
              <a:gd name="connsiteY36481" fmla="*/ 379762 h 1405699"/>
              <a:gd name="connsiteX36482" fmla="*/ 2589086 w 2810446"/>
              <a:gd name="connsiteY36482" fmla="*/ 376619 h 1405699"/>
              <a:gd name="connsiteX36483" fmla="*/ 2585942 w 2810446"/>
              <a:gd name="connsiteY36483" fmla="*/ 379762 h 1405699"/>
              <a:gd name="connsiteX36484" fmla="*/ 2589086 w 2810446"/>
              <a:gd name="connsiteY36484" fmla="*/ 382905 h 1405699"/>
              <a:gd name="connsiteX36485" fmla="*/ 2593277 w 2810446"/>
              <a:gd name="connsiteY36485" fmla="*/ 1074515 h 1405699"/>
              <a:gd name="connsiteX36486" fmla="*/ 2596420 w 2810446"/>
              <a:gd name="connsiteY36486" fmla="*/ 1071372 h 1405699"/>
              <a:gd name="connsiteX36487" fmla="*/ 2593277 w 2810446"/>
              <a:gd name="connsiteY36487" fmla="*/ 1068229 h 1405699"/>
              <a:gd name="connsiteX36488" fmla="*/ 2590133 w 2810446"/>
              <a:gd name="connsiteY36488" fmla="*/ 1071372 h 1405699"/>
              <a:gd name="connsiteX36489" fmla="*/ 2593277 w 2810446"/>
              <a:gd name="connsiteY36489" fmla="*/ 1074515 h 1405699"/>
              <a:gd name="connsiteX36490" fmla="*/ 219837 w 2810446"/>
              <a:gd name="connsiteY36490" fmla="*/ 370046 h 1405699"/>
              <a:gd name="connsiteX36491" fmla="*/ 222980 w 2810446"/>
              <a:gd name="connsiteY36491" fmla="*/ 366903 h 1405699"/>
              <a:gd name="connsiteX36492" fmla="*/ 219837 w 2810446"/>
              <a:gd name="connsiteY36492" fmla="*/ 363760 h 1405699"/>
              <a:gd name="connsiteX36493" fmla="*/ 216694 w 2810446"/>
              <a:gd name="connsiteY36493" fmla="*/ 366903 h 1405699"/>
              <a:gd name="connsiteX36494" fmla="*/ 219837 w 2810446"/>
              <a:gd name="connsiteY36494" fmla="*/ 370046 h 1405699"/>
              <a:gd name="connsiteX36495" fmla="*/ 223456 w 2810446"/>
              <a:gd name="connsiteY36495" fmla="*/ 357378 h 1405699"/>
              <a:gd name="connsiteX36496" fmla="*/ 226600 w 2810446"/>
              <a:gd name="connsiteY36496" fmla="*/ 354235 h 1405699"/>
              <a:gd name="connsiteX36497" fmla="*/ 223456 w 2810446"/>
              <a:gd name="connsiteY36497" fmla="*/ 351092 h 1405699"/>
              <a:gd name="connsiteX36498" fmla="*/ 220313 w 2810446"/>
              <a:gd name="connsiteY36498" fmla="*/ 354235 h 1405699"/>
              <a:gd name="connsiteX36499" fmla="*/ 223456 w 2810446"/>
              <a:gd name="connsiteY36499" fmla="*/ 357378 h 1405699"/>
              <a:gd name="connsiteX36500" fmla="*/ 227362 w 2810446"/>
              <a:gd name="connsiteY36500" fmla="*/ 344710 h 1405699"/>
              <a:gd name="connsiteX36501" fmla="*/ 230505 w 2810446"/>
              <a:gd name="connsiteY36501" fmla="*/ 341567 h 1405699"/>
              <a:gd name="connsiteX36502" fmla="*/ 227362 w 2810446"/>
              <a:gd name="connsiteY36502" fmla="*/ 338423 h 1405699"/>
              <a:gd name="connsiteX36503" fmla="*/ 224219 w 2810446"/>
              <a:gd name="connsiteY36503" fmla="*/ 341567 h 1405699"/>
              <a:gd name="connsiteX36504" fmla="*/ 227362 w 2810446"/>
              <a:gd name="connsiteY36504" fmla="*/ 344710 h 1405699"/>
              <a:gd name="connsiteX36505" fmla="*/ 231267 w 2810446"/>
              <a:gd name="connsiteY36505" fmla="*/ 332042 h 1405699"/>
              <a:gd name="connsiteX36506" fmla="*/ 234410 w 2810446"/>
              <a:gd name="connsiteY36506" fmla="*/ 328898 h 1405699"/>
              <a:gd name="connsiteX36507" fmla="*/ 231267 w 2810446"/>
              <a:gd name="connsiteY36507" fmla="*/ 325755 h 1405699"/>
              <a:gd name="connsiteX36508" fmla="*/ 228124 w 2810446"/>
              <a:gd name="connsiteY36508" fmla="*/ 328898 h 1405699"/>
              <a:gd name="connsiteX36509" fmla="*/ 231267 w 2810446"/>
              <a:gd name="connsiteY36509" fmla="*/ 332042 h 1405699"/>
              <a:gd name="connsiteX36510" fmla="*/ 235363 w 2810446"/>
              <a:gd name="connsiteY36510" fmla="*/ 319469 h 1405699"/>
              <a:gd name="connsiteX36511" fmla="*/ 238506 w 2810446"/>
              <a:gd name="connsiteY36511" fmla="*/ 316325 h 1405699"/>
              <a:gd name="connsiteX36512" fmla="*/ 235363 w 2810446"/>
              <a:gd name="connsiteY36512" fmla="*/ 313182 h 1405699"/>
              <a:gd name="connsiteX36513" fmla="*/ 232219 w 2810446"/>
              <a:gd name="connsiteY36513" fmla="*/ 316325 h 1405699"/>
              <a:gd name="connsiteX36514" fmla="*/ 235363 w 2810446"/>
              <a:gd name="connsiteY36514" fmla="*/ 319469 h 1405699"/>
              <a:gd name="connsiteX36515" fmla="*/ 239649 w 2810446"/>
              <a:gd name="connsiteY36515" fmla="*/ 306991 h 1405699"/>
              <a:gd name="connsiteX36516" fmla="*/ 242792 w 2810446"/>
              <a:gd name="connsiteY36516" fmla="*/ 303848 h 1405699"/>
              <a:gd name="connsiteX36517" fmla="*/ 239649 w 2810446"/>
              <a:gd name="connsiteY36517" fmla="*/ 300704 h 1405699"/>
              <a:gd name="connsiteX36518" fmla="*/ 236506 w 2810446"/>
              <a:gd name="connsiteY36518" fmla="*/ 303848 h 1405699"/>
              <a:gd name="connsiteX36519" fmla="*/ 239649 w 2810446"/>
              <a:gd name="connsiteY36519" fmla="*/ 306991 h 1405699"/>
              <a:gd name="connsiteX36520" fmla="*/ 244031 w 2810446"/>
              <a:gd name="connsiteY36520" fmla="*/ 294513 h 1405699"/>
              <a:gd name="connsiteX36521" fmla="*/ 247174 w 2810446"/>
              <a:gd name="connsiteY36521" fmla="*/ 291370 h 1405699"/>
              <a:gd name="connsiteX36522" fmla="*/ 244031 w 2810446"/>
              <a:gd name="connsiteY36522" fmla="*/ 288227 h 1405699"/>
              <a:gd name="connsiteX36523" fmla="*/ 240887 w 2810446"/>
              <a:gd name="connsiteY36523" fmla="*/ 291370 h 1405699"/>
              <a:gd name="connsiteX36524" fmla="*/ 244031 w 2810446"/>
              <a:gd name="connsiteY36524" fmla="*/ 294513 h 1405699"/>
              <a:gd name="connsiteX36525" fmla="*/ 248507 w 2810446"/>
              <a:gd name="connsiteY36525" fmla="*/ 282035 h 1405699"/>
              <a:gd name="connsiteX36526" fmla="*/ 251651 w 2810446"/>
              <a:gd name="connsiteY36526" fmla="*/ 278892 h 1405699"/>
              <a:gd name="connsiteX36527" fmla="*/ 248507 w 2810446"/>
              <a:gd name="connsiteY36527" fmla="*/ 275749 h 1405699"/>
              <a:gd name="connsiteX36528" fmla="*/ 245364 w 2810446"/>
              <a:gd name="connsiteY36528" fmla="*/ 278892 h 1405699"/>
              <a:gd name="connsiteX36529" fmla="*/ 248507 w 2810446"/>
              <a:gd name="connsiteY36529" fmla="*/ 282035 h 1405699"/>
              <a:gd name="connsiteX36530" fmla="*/ 253175 w 2810446"/>
              <a:gd name="connsiteY36530" fmla="*/ 269653 h 1405699"/>
              <a:gd name="connsiteX36531" fmla="*/ 256318 w 2810446"/>
              <a:gd name="connsiteY36531" fmla="*/ 266510 h 1405699"/>
              <a:gd name="connsiteX36532" fmla="*/ 253175 w 2810446"/>
              <a:gd name="connsiteY36532" fmla="*/ 263366 h 1405699"/>
              <a:gd name="connsiteX36533" fmla="*/ 250031 w 2810446"/>
              <a:gd name="connsiteY36533" fmla="*/ 266510 h 1405699"/>
              <a:gd name="connsiteX36534" fmla="*/ 253175 w 2810446"/>
              <a:gd name="connsiteY36534" fmla="*/ 269653 h 1405699"/>
              <a:gd name="connsiteX36535" fmla="*/ 257937 w 2810446"/>
              <a:gd name="connsiteY36535" fmla="*/ 257270 h 1405699"/>
              <a:gd name="connsiteX36536" fmla="*/ 261080 w 2810446"/>
              <a:gd name="connsiteY36536" fmla="*/ 254127 h 1405699"/>
              <a:gd name="connsiteX36537" fmla="*/ 257937 w 2810446"/>
              <a:gd name="connsiteY36537" fmla="*/ 250984 h 1405699"/>
              <a:gd name="connsiteX36538" fmla="*/ 254794 w 2810446"/>
              <a:gd name="connsiteY36538" fmla="*/ 254127 h 1405699"/>
              <a:gd name="connsiteX36539" fmla="*/ 257937 w 2810446"/>
              <a:gd name="connsiteY36539" fmla="*/ 257270 h 1405699"/>
              <a:gd name="connsiteX36540" fmla="*/ 2552700 w 2810446"/>
              <a:gd name="connsiteY36540" fmla="*/ 232791 h 1405699"/>
              <a:gd name="connsiteX36541" fmla="*/ 2555843 w 2810446"/>
              <a:gd name="connsiteY36541" fmla="*/ 229648 h 1405699"/>
              <a:gd name="connsiteX36542" fmla="*/ 2552700 w 2810446"/>
              <a:gd name="connsiteY36542" fmla="*/ 226505 h 1405699"/>
              <a:gd name="connsiteX36543" fmla="*/ 2549557 w 2810446"/>
              <a:gd name="connsiteY36543" fmla="*/ 229648 h 1405699"/>
              <a:gd name="connsiteX36544" fmla="*/ 2552700 w 2810446"/>
              <a:gd name="connsiteY36544" fmla="*/ 232791 h 1405699"/>
              <a:gd name="connsiteX36545" fmla="*/ 2557748 w 2810446"/>
              <a:gd name="connsiteY36545" fmla="*/ 244983 h 1405699"/>
              <a:gd name="connsiteX36546" fmla="*/ 2560891 w 2810446"/>
              <a:gd name="connsiteY36546" fmla="*/ 241840 h 1405699"/>
              <a:gd name="connsiteX36547" fmla="*/ 2557748 w 2810446"/>
              <a:gd name="connsiteY36547" fmla="*/ 238697 h 1405699"/>
              <a:gd name="connsiteX36548" fmla="*/ 2554605 w 2810446"/>
              <a:gd name="connsiteY36548" fmla="*/ 241840 h 1405699"/>
              <a:gd name="connsiteX36549" fmla="*/ 2557748 w 2810446"/>
              <a:gd name="connsiteY36549" fmla="*/ 244983 h 1405699"/>
              <a:gd name="connsiteX36550" fmla="*/ 2562701 w 2810446"/>
              <a:gd name="connsiteY36550" fmla="*/ 257270 h 1405699"/>
              <a:gd name="connsiteX36551" fmla="*/ 2565845 w 2810446"/>
              <a:gd name="connsiteY36551" fmla="*/ 254127 h 1405699"/>
              <a:gd name="connsiteX36552" fmla="*/ 2562701 w 2810446"/>
              <a:gd name="connsiteY36552" fmla="*/ 250984 h 1405699"/>
              <a:gd name="connsiteX36553" fmla="*/ 2559558 w 2810446"/>
              <a:gd name="connsiteY36553" fmla="*/ 254127 h 1405699"/>
              <a:gd name="connsiteX36554" fmla="*/ 2562701 w 2810446"/>
              <a:gd name="connsiteY36554" fmla="*/ 257270 h 1405699"/>
              <a:gd name="connsiteX36555" fmla="*/ 2567464 w 2810446"/>
              <a:gd name="connsiteY36555" fmla="*/ 269653 h 1405699"/>
              <a:gd name="connsiteX36556" fmla="*/ 2570607 w 2810446"/>
              <a:gd name="connsiteY36556" fmla="*/ 266510 h 1405699"/>
              <a:gd name="connsiteX36557" fmla="*/ 2567464 w 2810446"/>
              <a:gd name="connsiteY36557" fmla="*/ 263366 h 1405699"/>
              <a:gd name="connsiteX36558" fmla="*/ 2564321 w 2810446"/>
              <a:gd name="connsiteY36558" fmla="*/ 266510 h 1405699"/>
              <a:gd name="connsiteX36559" fmla="*/ 2567464 w 2810446"/>
              <a:gd name="connsiteY36559" fmla="*/ 269653 h 1405699"/>
              <a:gd name="connsiteX36560" fmla="*/ 2572036 w 2810446"/>
              <a:gd name="connsiteY36560" fmla="*/ 282035 h 1405699"/>
              <a:gd name="connsiteX36561" fmla="*/ 2575179 w 2810446"/>
              <a:gd name="connsiteY36561" fmla="*/ 278892 h 1405699"/>
              <a:gd name="connsiteX36562" fmla="*/ 2572036 w 2810446"/>
              <a:gd name="connsiteY36562" fmla="*/ 275749 h 1405699"/>
              <a:gd name="connsiteX36563" fmla="*/ 2568893 w 2810446"/>
              <a:gd name="connsiteY36563" fmla="*/ 278892 h 1405699"/>
              <a:gd name="connsiteX36564" fmla="*/ 2572036 w 2810446"/>
              <a:gd name="connsiteY36564" fmla="*/ 282035 h 1405699"/>
              <a:gd name="connsiteX36565" fmla="*/ 2576608 w 2810446"/>
              <a:gd name="connsiteY36565" fmla="*/ 294513 h 1405699"/>
              <a:gd name="connsiteX36566" fmla="*/ 2579751 w 2810446"/>
              <a:gd name="connsiteY36566" fmla="*/ 291370 h 1405699"/>
              <a:gd name="connsiteX36567" fmla="*/ 2576608 w 2810446"/>
              <a:gd name="connsiteY36567" fmla="*/ 288227 h 1405699"/>
              <a:gd name="connsiteX36568" fmla="*/ 2573465 w 2810446"/>
              <a:gd name="connsiteY36568" fmla="*/ 291370 h 1405699"/>
              <a:gd name="connsiteX36569" fmla="*/ 2576608 w 2810446"/>
              <a:gd name="connsiteY36569" fmla="*/ 294513 h 1405699"/>
              <a:gd name="connsiteX36570" fmla="*/ 2580894 w 2810446"/>
              <a:gd name="connsiteY36570" fmla="*/ 306991 h 1405699"/>
              <a:gd name="connsiteX36571" fmla="*/ 2584037 w 2810446"/>
              <a:gd name="connsiteY36571" fmla="*/ 303848 h 1405699"/>
              <a:gd name="connsiteX36572" fmla="*/ 2580894 w 2810446"/>
              <a:gd name="connsiteY36572" fmla="*/ 300704 h 1405699"/>
              <a:gd name="connsiteX36573" fmla="*/ 2577751 w 2810446"/>
              <a:gd name="connsiteY36573" fmla="*/ 303848 h 1405699"/>
              <a:gd name="connsiteX36574" fmla="*/ 2580894 w 2810446"/>
              <a:gd name="connsiteY36574" fmla="*/ 306991 h 1405699"/>
              <a:gd name="connsiteX36575" fmla="*/ 2585180 w 2810446"/>
              <a:gd name="connsiteY36575" fmla="*/ 319469 h 1405699"/>
              <a:gd name="connsiteX36576" fmla="*/ 2588324 w 2810446"/>
              <a:gd name="connsiteY36576" fmla="*/ 316325 h 1405699"/>
              <a:gd name="connsiteX36577" fmla="*/ 2585180 w 2810446"/>
              <a:gd name="connsiteY36577" fmla="*/ 313182 h 1405699"/>
              <a:gd name="connsiteX36578" fmla="*/ 2582037 w 2810446"/>
              <a:gd name="connsiteY36578" fmla="*/ 316325 h 1405699"/>
              <a:gd name="connsiteX36579" fmla="*/ 2585180 w 2810446"/>
              <a:gd name="connsiteY36579" fmla="*/ 319469 h 1405699"/>
              <a:gd name="connsiteX36580" fmla="*/ 2589276 w 2810446"/>
              <a:gd name="connsiteY36580" fmla="*/ 332042 h 1405699"/>
              <a:gd name="connsiteX36581" fmla="*/ 2592420 w 2810446"/>
              <a:gd name="connsiteY36581" fmla="*/ 328898 h 1405699"/>
              <a:gd name="connsiteX36582" fmla="*/ 2589276 w 2810446"/>
              <a:gd name="connsiteY36582" fmla="*/ 325755 h 1405699"/>
              <a:gd name="connsiteX36583" fmla="*/ 2586133 w 2810446"/>
              <a:gd name="connsiteY36583" fmla="*/ 328898 h 1405699"/>
              <a:gd name="connsiteX36584" fmla="*/ 2589276 w 2810446"/>
              <a:gd name="connsiteY36584" fmla="*/ 332042 h 1405699"/>
              <a:gd name="connsiteX36585" fmla="*/ 2593277 w 2810446"/>
              <a:gd name="connsiteY36585" fmla="*/ 344710 h 1405699"/>
              <a:gd name="connsiteX36586" fmla="*/ 2596420 w 2810446"/>
              <a:gd name="connsiteY36586" fmla="*/ 341567 h 1405699"/>
              <a:gd name="connsiteX36587" fmla="*/ 2593277 w 2810446"/>
              <a:gd name="connsiteY36587" fmla="*/ 338423 h 1405699"/>
              <a:gd name="connsiteX36588" fmla="*/ 2590133 w 2810446"/>
              <a:gd name="connsiteY36588" fmla="*/ 341567 h 1405699"/>
              <a:gd name="connsiteX36589" fmla="*/ 2593277 w 2810446"/>
              <a:gd name="connsiteY36589" fmla="*/ 344710 h 1405699"/>
              <a:gd name="connsiteX36590" fmla="*/ 2597087 w 2810446"/>
              <a:gd name="connsiteY36590" fmla="*/ 357378 h 1405699"/>
              <a:gd name="connsiteX36591" fmla="*/ 2600230 w 2810446"/>
              <a:gd name="connsiteY36591" fmla="*/ 354235 h 1405699"/>
              <a:gd name="connsiteX36592" fmla="*/ 2597087 w 2810446"/>
              <a:gd name="connsiteY36592" fmla="*/ 351092 h 1405699"/>
              <a:gd name="connsiteX36593" fmla="*/ 2593943 w 2810446"/>
              <a:gd name="connsiteY36593" fmla="*/ 354235 h 1405699"/>
              <a:gd name="connsiteX36594" fmla="*/ 2597087 w 2810446"/>
              <a:gd name="connsiteY36594" fmla="*/ 357378 h 1405699"/>
              <a:gd name="connsiteX36595" fmla="*/ 2600801 w 2810446"/>
              <a:gd name="connsiteY36595" fmla="*/ 370046 h 1405699"/>
              <a:gd name="connsiteX36596" fmla="*/ 2603945 w 2810446"/>
              <a:gd name="connsiteY36596" fmla="*/ 366903 h 1405699"/>
              <a:gd name="connsiteX36597" fmla="*/ 2600801 w 2810446"/>
              <a:gd name="connsiteY36597" fmla="*/ 363760 h 1405699"/>
              <a:gd name="connsiteX36598" fmla="*/ 2597658 w 2810446"/>
              <a:gd name="connsiteY36598" fmla="*/ 366903 h 1405699"/>
              <a:gd name="connsiteX36599" fmla="*/ 2600801 w 2810446"/>
              <a:gd name="connsiteY36599" fmla="*/ 370046 h 1405699"/>
              <a:gd name="connsiteX36600" fmla="*/ 2604326 w 2810446"/>
              <a:gd name="connsiteY36600" fmla="*/ 382810 h 1405699"/>
              <a:gd name="connsiteX36601" fmla="*/ 2607469 w 2810446"/>
              <a:gd name="connsiteY36601" fmla="*/ 379667 h 1405699"/>
              <a:gd name="connsiteX36602" fmla="*/ 2604326 w 2810446"/>
              <a:gd name="connsiteY36602" fmla="*/ 376523 h 1405699"/>
              <a:gd name="connsiteX36603" fmla="*/ 2601182 w 2810446"/>
              <a:gd name="connsiteY36603" fmla="*/ 379667 h 1405699"/>
              <a:gd name="connsiteX36604" fmla="*/ 2604326 w 2810446"/>
              <a:gd name="connsiteY36604" fmla="*/ 382810 h 1405699"/>
              <a:gd name="connsiteX36605" fmla="*/ 2604707 w 2810446"/>
              <a:gd name="connsiteY36605" fmla="*/ 1087279 h 1405699"/>
              <a:gd name="connsiteX36606" fmla="*/ 2607850 w 2810446"/>
              <a:gd name="connsiteY36606" fmla="*/ 1084136 h 1405699"/>
              <a:gd name="connsiteX36607" fmla="*/ 2604707 w 2810446"/>
              <a:gd name="connsiteY36607" fmla="*/ 1080992 h 1405699"/>
              <a:gd name="connsiteX36608" fmla="*/ 2601563 w 2810446"/>
              <a:gd name="connsiteY36608" fmla="*/ 1084136 h 1405699"/>
              <a:gd name="connsiteX36609" fmla="*/ 2604707 w 2810446"/>
              <a:gd name="connsiteY36609" fmla="*/ 1087279 h 1405699"/>
              <a:gd name="connsiteX36610" fmla="*/ 206312 w 2810446"/>
              <a:gd name="connsiteY36610" fmla="*/ 363569 h 1405699"/>
              <a:gd name="connsiteX36611" fmla="*/ 209455 w 2810446"/>
              <a:gd name="connsiteY36611" fmla="*/ 360426 h 1405699"/>
              <a:gd name="connsiteX36612" fmla="*/ 206312 w 2810446"/>
              <a:gd name="connsiteY36612" fmla="*/ 357283 h 1405699"/>
              <a:gd name="connsiteX36613" fmla="*/ 203168 w 2810446"/>
              <a:gd name="connsiteY36613" fmla="*/ 360426 h 1405699"/>
              <a:gd name="connsiteX36614" fmla="*/ 206312 w 2810446"/>
              <a:gd name="connsiteY36614" fmla="*/ 363569 h 1405699"/>
              <a:gd name="connsiteX36615" fmla="*/ 210026 w 2810446"/>
              <a:gd name="connsiteY36615" fmla="*/ 350901 h 1405699"/>
              <a:gd name="connsiteX36616" fmla="*/ 213169 w 2810446"/>
              <a:gd name="connsiteY36616" fmla="*/ 347758 h 1405699"/>
              <a:gd name="connsiteX36617" fmla="*/ 210026 w 2810446"/>
              <a:gd name="connsiteY36617" fmla="*/ 344615 h 1405699"/>
              <a:gd name="connsiteX36618" fmla="*/ 206883 w 2810446"/>
              <a:gd name="connsiteY36618" fmla="*/ 347758 h 1405699"/>
              <a:gd name="connsiteX36619" fmla="*/ 210026 w 2810446"/>
              <a:gd name="connsiteY36619" fmla="*/ 350901 h 1405699"/>
              <a:gd name="connsiteX36620" fmla="*/ 213931 w 2810446"/>
              <a:gd name="connsiteY36620" fmla="*/ 338233 h 1405699"/>
              <a:gd name="connsiteX36621" fmla="*/ 217075 w 2810446"/>
              <a:gd name="connsiteY36621" fmla="*/ 335090 h 1405699"/>
              <a:gd name="connsiteX36622" fmla="*/ 213931 w 2810446"/>
              <a:gd name="connsiteY36622" fmla="*/ 331946 h 1405699"/>
              <a:gd name="connsiteX36623" fmla="*/ 210788 w 2810446"/>
              <a:gd name="connsiteY36623" fmla="*/ 335090 h 1405699"/>
              <a:gd name="connsiteX36624" fmla="*/ 213931 w 2810446"/>
              <a:gd name="connsiteY36624" fmla="*/ 338233 h 1405699"/>
              <a:gd name="connsiteX36625" fmla="*/ 217932 w 2810446"/>
              <a:gd name="connsiteY36625" fmla="*/ 325660 h 1405699"/>
              <a:gd name="connsiteX36626" fmla="*/ 221075 w 2810446"/>
              <a:gd name="connsiteY36626" fmla="*/ 322517 h 1405699"/>
              <a:gd name="connsiteX36627" fmla="*/ 217932 w 2810446"/>
              <a:gd name="connsiteY36627" fmla="*/ 319373 h 1405699"/>
              <a:gd name="connsiteX36628" fmla="*/ 214789 w 2810446"/>
              <a:gd name="connsiteY36628" fmla="*/ 322517 h 1405699"/>
              <a:gd name="connsiteX36629" fmla="*/ 217932 w 2810446"/>
              <a:gd name="connsiteY36629" fmla="*/ 325660 h 1405699"/>
              <a:gd name="connsiteX36630" fmla="*/ 222028 w 2810446"/>
              <a:gd name="connsiteY36630" fmla="*/ 313087 h 1405699"/>
              <a:gd name="connsiteX36631" fmla="*/ 225171 w 2810446"/>
              <a:gd name="connsiteY36631" fmla="*/ 309944 h 1405699"/>
              <a:gd name="connsiteX36632" fmla="*/ 222028 w 2810446"/>
              <a:gd name="connsiteY36632" fmla="*/ 306800 h 1405699"/>
              <a:gd name="connsiteX36633" fmla="*/ 218885 w 2810446"/>
              <a:gd name="connsiteY36633" fmla="*/ 309944 h 1405699"/>
              <a:gd name="connsiteX36634" fmla="*/ 222028 w 2810446"/>
              <a:gd name="connsiteY36634" fmla="*/ 313087 h 1405699"/>
              <a:gd name="connsiteX36635" fmla="*/ 226219 w 2810446"/>
              <a:gd name="connsiteY36635" fmla="*/ 300514 h 1405699"/>
              <a:gd name="connsiteX36636" fmla="*/ 229362 w 2810446"/>
              <a:gd name="connsiteY36636" fmla="*/ 297371 h 1405699"/>
              <a:gd name="connsiteX36637" fmla="*/ 226219 w 2810446"/>
              <a:gd name="connsiteY36637" fmla="*/ 294227 h 1405699"/>
              <a:gd name="connsiteX36638" fmla="*/ 223076 w 2810446"/>
              <a:gd name="connsiteY36638" fmla="*/ 297371 h 1405699"/>
              <a:gd name="connsiteX36639" fmla="*/ 226219 w 2810446"/>
              <a:gd name="connsiteY36639" fmla="*/ 300514 h 1405699"/>
              <a:gd name="connsiteX36640" fmla="*/ 230696 w 2810446"/>
              <a:gd name="connsiteY36640" fmla="*/ 288036 h 1405699"/>
              <a:gd name="connsiteX36641" fmla="*/ 233839 w 2810446"/>
              <a:gd name="connsiteY36641" fmla="*/ 284893 h 1405699"/>
              <a:gd name="connsiteX36642" fmla="*/ 230696 w 2810446"/>
              <a:gd name="connsiteY36642" fmla="*/ 281750 h 1405699"/>
              <a:gd name="connsiteX36643" fmla="*/ 227552 w 2810446"/>
              <a:gd name="connsiteY36643" fmla="*/ 284893 h 1405699"/>
              <a:gd name="connsiteX36644" fmla="*/ 230696 w 2810446"/>
              <a:gd name="connsiteY36644" fmla="*/ 288036 h 1405699"/>
              <a:gd name="connsiteX36645" fmla="*/ 235172 w 2810446"/>
              <a:gd name="connsiteY36645" fmla="*/ 275654 h 1405699"/>
              <a:gd name="connsiteX36646" fmla="*/ 238316 w 2810446"/>
              <a:gd name="connsiteY36646" fmla="*/ 272510 h 1405699"/>
              <a:gd name="connsiteX36647" fmla="*/ 235172 w 2810446"/>
              <a:gd name="connsiteY36647" fmla="*/ 269367 h 1405699"/>
              <a:gd name="connsiteX36648" fmla="*/ 232029 w 2810446"/>
              <a:gd name="connsiteY36648" fmla="*/ 272510 h 1405699"/>
              <a:gd name="connsiteX36649" fmla="*/ 235172 w 2810446"/>
              <a:gd name="connsiteY36649" fmla="*/ 275654 h 1405699"/>
              <a:gd name="connsiteX36650" fmla="*/ 239840 w 2810446"/>
              <a:gd name="connsiteY36650" fmla="*/ 263271 h 1405699"/>
              <a:gd name="connsiteX36651" fmla="*/ 242983 w 2810446"/>
              <a:gd name="connsiteY36651" fmla="*/ 260128 h 1405699"/>
              <a:gd name="connsiteX36652" fmla="*/ 239840 w 2810446"/>
              <a:gd name="connsiteY36652" fmla="*/ 256985 h 1405699"/>
              <a:gd name="connsiteX36653" fmla="*/ 236696 w 2810446"/>
              <a:gd name="connsiteY36653" fmla="*/ 260128 h 1405699"/>
              <a:gd name="connsiteX36654" fmla="*/ 239840 w 2810446"/>
              <a:gd name="connsiteY36654" fmla="*/ 263271 h 1405699"/>
              <a:gd name="connsiteX36655" fmla="*/ 244602 w 2810446"/>
              <a:gd name="connsiteY36655" fmla="*/ 250889 h 1405699"/>
              <a:gd name="connsiteX36656" fmla="*/ 247745 w 2810446"/>
              <a:gd name="connsiteY36656" fmla="*/ 247745 h 1405699"/>
              <a:gd name="connsiteX36657" fmla="*/ 244602 w 2810446"/>
              <a:gd name="connsiteY36657" fmla="*/ 244602 h 1405699"/>
              <a:gd name="connsiteX36658" fmla="*/ 241459 w 2810446"/>
              <a:gd name="connsiteY36658" fmla="*/ 247745 h 1405699"/>
              <a:gd name="connsiteX36659" fmla="*/ 244602 w 2810446"/>
              <a:gd name="connsiteY36659" fmla="*/ 250889 h 1405699"/>
              <a:gd name="connsiteX36660" fmla="*/ 2573560 w 2810446"/>
              <a:gd name="connsiteY36660" fmla="*/ 244793 h 1405699"/>
              <a:gd name="connsiteX36661" fmla="*/ 2576703 w 2810446"/>
              <a:gd name="connsiteY36661" fmla="*/ 241649 h 1405699"/>
              <a:gd name="connsiteX36662" fmla="*/ 2573560 w 2810446"/>
              <a:gd name="connsiteY36662" fmla="*/ 238506 h 1405699"/>
              <a:gd name="connsiteX36663" fmla="*/ 2570416 w 2810446"/>
              <a:gd name="connsiteY36663" fmla="*/ 241649 h 1405699"/>
              <a:gd name="connsiteX36664" fmla="*/ 2573560 w 2810446"/>
              <a:gd name="connsiteY36664" fmla="*/ 244793 h 1405699"/>
              <a:gd name="connsiteX36665" fmla="*/ 2578418 w 2810446"/>
              <a:gd name="connsiteY36665" fmla="*/ 257080 h 1405699"/>
              <a:gd name="connsiteX36666" fmla="*/ 2581561 w 2810446"/>
              <a:gd name="connsiteY36666" fmla="*/ 253937 h 1405699"/>
              <a:gd name="connsiteX36667" fmla="*/ 2578418 w 2810446"/>
              <a:gd name="connsiteY36667" fmla="*/ 250793 h 1405699"/>
              <a:gd name="connsiteX36668" fmla="*/ 2575274 w 2810446"/>
              <a:gd name="connsiteY36668" fmla="*/ 253937 h 1405699"/>
              <a:gd name="connsiteX36669" fmla="*/ 2578418 w 2810446"/>
              <a:gd name="connsiteY36669" fmla="*/ 257080 h 1405699"/>
              <a:gd name="connsiteX36670" fmla="*/ 2583085 w 2810446"/>
              <a:gd name="connsiteY36670" fmla="*/ 269462 h 1405699"/>
              <a:gd name="connsiteX36671" fmla="*/ 2586228 w 2810446"/>
              <a:gd name="connsiteY36671" fmla="*/ 266319 h 1405699"/>
              <a:gd name="connsiteX36672" fmla="*/ 2583085 w 2810446"/>
              <a:gd name="connsiteY36672" fmla="*/ 263176 h 1405699"/>
              <a:gd name="connsiteX36673" fmla="*/ 2579941 w 2810446"/>
              <a:gd name="connsiteY36673" fmla="*/ 266319 h 1405699"/>
              <a:gd name="connsiteX36674" fmla="*/ 2583085 w 2810446"/>
              <a:gd name="connsiteY36674" fmla="*/ 269462 h 1405699"/>
              <a:gd name="connsiteX36675" fmla="*/ 2587657 w 2810446"/>
              <a:gd name="connsiteY36675" fmla="*/ 281845 h 1405699"/>
              <a:gd name="connsiteX36676" fmla="*/ 2590800 w 2810446"/>
              <a:gd name="connsiteY36676" fmla="*/ 278702 h 1405699"/>
              <a:gd name="connsiteX36677" fmla="*/ 2587657 w 2810446"/>
              <a:gd name="connsiteY36677" fmla="*/ 275558 h 1405699"/>
              <a:gd name="connsiteX36678" fmla="*/ 2584514 w 2810446"/>
              <a:gd name="connsiteY36678" fmla="*/ 278702 h 1405699"/>
              <a:gd name="connsiteX36679" fmla="*/ 2587657 w 2810446"/>
              <a:gd name="connsiteY36679" fmla="*/ 281845 h 1405699"/>
              <a:gd name="connsiteX36680" fmla="*/ 2592134 w 2810446"/>
              <a:gd name="connsiteY36680" fmla="*/ 294323 h 1405699"/>
              <a:gd name="connsiteX36681" fmla="*/ 2595277 w 2810446"/>
              <a:gd name="connsiteY36681" fmla="*/ 291179 h 1405699"/>
              <a:gd name="connsiteX36682" fmla="*/ 2592134 w 2810446"/>
              <a:gd name="connsiteY36682" fmla="*/ 288036 h 1405699"/>
              <a:gd name="connsiteX36683" fmla="*/ 2588990 w 2810446"/>
              <a:gd name="connsiteY36683" fmla="*/ 291179 h 1405699"/>
              <a:gd name="connsiteX36684" fmla="*/ 2592134 w 2810446"/>
              <a:gd name="connsiteY36684" fmla="*/ 294323 h 1405699"/>
              <a:gd name="connsiteX36685" fmla="*/ 2596420 w 2810446"/>
              <a:gd name="connsiteY36685" fmla="*/ 306800 h 1405699"/>
              <a:gd name="connsiteX36686" fmla="*/ 2599563 w 2810446"/>
              <a:gd name="connsiteY36686" fmla="*/ 303657 h 1405699"/>
              <a:gd name="connsiteX36687" fmla="*/ 2596420 w 2810446"/>
              <a:gd name="connsiteY36687" fmla="*/ 300514 h 1405699"/>
              <a:gd name="connsiteX36688" fmla="*/ 2593277 w 2810446"/>
              <a:gd name="connsiteY36688" fmla="*/ 303657 h 1405699"/>
              <a:gd name="connsiteX36689" fmla="*/ 2596420 w 2810446"/>
              <a:gd name="connsiteY36689" fmla="*/ 306800 h 1405699"/>
              <a:gd name="connsiteX36690" fmla="*/ 2600611 w 2810446"/>
              <a:gd name="connsiteY36690" fmla="*/ 319373 h 1405699"/>
              <a:gd name="connsiteX36691" fmla="*/ 2603754 w 2810446"/>
              <a:gd name="connsiteY36691" fmla="*/ 316230 h 1405699"/>
              <a:gd name="connsiteX36692" fmla="*/ 2600611 w 2810446"/>
              <a:gd name="connsiteY36692" fmla="*/ 313087 h 1405699"/>
              <a:gd name="connsiteX36693" fmla="*/ 2597468 w 2810446"/>
              <a:gd name="connsiteY36693" fmla="*/ 316230 h 1405699"/>
              <a:gd name="connsiteX36694" fmla="*/ 2600611 w 2810446"/>
              <a:gd name="connsiteY36694" fmla="*/ 319373 h 1405699"/>
              <a:gd name="connsiteX36695" fmla="*/ 2604707 w 2810446"/>
              <a:gd name="connsiteY36695" fmla="*/ 331946 h 1405699"/>
              <a:gd name="connsiteX36696" fmla="*/ 2607850 w 2810446"/>
              <a:gd name="connsiteY36696" fmla="*/ 328803 h 1405699"/>
              <a:gd name="connsiteX36697" fmla="*/ 2604707 w 2810446"/>
              <a:gd name="connsiteY36697" fmla="*/ 325660 h 1405699"/>
              <a:gd name="connsiteX36698" fmla="*/ 2601563 w 2810446"/>
              <a:gd name="connsiteY36698" fmla="*/ 328803 h 1405699"/>
              <a:gd name="connsiteX36699" fmla="*/ 2604707 w 2810446"/>
              <a:gd name="connsiteY36699" fmla="*/ 331946 h 1405699"/>
              <a:gd name="connsiteX36700" fmla="*/ 2608612 w 2810446"/>
              <a:gd name="connsiteY36700" fmla="*/ 344519 h 1405699"/>
              <a:gd name="connsiteX36701" fmla="*/ 2611755 w 2810446"/>
              <a:gd name="connsiteY36701" fmla="*/ 341376 h 1405699"/>
              <a:gd name="connsiteX36702" fmla="*/ 2608612 w 2810446"/>
              <a:gd name="connsiteY36702" fmla="*/ 338233 h 1405699"/>
              <a:gd name="connsiteX36703" fmla="*/ 2605469 w 2810446"/>
              <a:gd name="connsiteY36703" fmla="*/ 341376 h 1405699"/>
              <a:gd name="connsiteX36704" fmla="*/ 2608612 w 2810446"/>
              <a:gd name="connsiteY36704" fmla="*/ 344519 h 1405699"/>
              <a:gd name="connsiteX36705" fmla="*/ 2612422 w 2810446"/>
              <a:gd name="connsiteY36705" fmla="*/ 357283 h 1405699"/>
              <a:gd name="connsiteX36706" fmla="*/ 2615565 w 2810446"/>
              <a:gd name="connsiteY36706" fmla="*/ 354140 h 1405699"/>
              <a:gd name="connsiteX36707" fmla="*/ 2612422 w 2810446"/>
              <a:gd name="connsiteY36707" fmla="*/ 350996 h 1405699"/>
              <a:gd name="connsiteX36708" fmla="*/ 2609279 w 2810446"/>
              <a:gd name="connsiteY36708" fmla="*/ 354140 h 1405699"/>
              <a:gd name="connsiteX36709" fmla="*/ 2612422 w 2810446"/>
              <a:gd name="connsiteY36709" fmla="*/ 357283 h 1405699"/>
              <a:gd name="connsiteX36710" fmla="*/ 2616041 w 2810446"/>
              <a:gd name="connsiteY36710" fmla="*/ 369951 h 1405699"/>
              <a:gd name="connsiteX36711" fmla="*/ 2619185 w 2810446"/>
              <a:gd name="connsiteY36711" fmla="*/ 366808 h 1405699"/>
              <a:gd name="connsiteX36712" fmla="*/ 2616041 w 2810446"/>
              <a:gd name="connsiteY36712" fmla="*/ 363665 h 1405699"/>
              <a:gd name="connsiteX36713" fmla="*/ 2612898 w 2810446"/>
              <a:gd name="connsiteY36713" fmla="*/ 366808 h 1405699"/>
              <a:gd name="connsiteX36714" fmla="*/ 2616041 w 2810446"/>
              <a:gd name="connsiteY36714" fmla="*/ 369951 h 1405699"/>
              <a:gd name="connsiteX36715" fmla="*/ 2619566 w 2810446"/>
              <a:gd name="connsiteY36715" fmla="*/ 382715 h 1405699"/>
              <a:gd name="connsiteX36716" fmla="*/ 2622709 w 2810446"/>
              <a:gd name="connsiteY36716" fmla="*/ 379571 h 1405699"/>
              <a:gd name="connsiteX36717" fmla="*/ 2619566 w 2810446"/>
              <a:gd name="connsiteY36717" fmla="*/ 376428 h 1405699"/>
              <a:gd name="connsiteX36718" fmla="*/ 2616422 w 2810446"/>
              <a:gd name="connsiteY36718" fmla="*/ 379571 h 1405699"/>
              <a:gd name="connsiteX36719" fmla="*/ 2619566 w 2810446"/>
              <a:gd name="connsiteY36719" fmla="*/ 382715 h 1405699"/>
              <a:gd name="connsiteX36720" fmla="*/ 2620137 w 2810446"/>
              <a:gd name="connsiteY36720" fmla="*/ 1087374 h 1405699"/>
              <a:gd name="connsiteX36721" fmla="*/ 2623280 w 2810446"/>
              <a:gd name="connsiteY36721" fmla="*/ 1084231 h 1405699"/>
              <a:gd name="connsiteX36722" fmla="*/ 2620137 w 2810446"/>
              <a:gd name="connsiteY36722" fmla="*/ 1081088 h 1405699"/>
              <a:gd name="connsiteX36723" fmla="*/ 2616994 w 2810446"/>
              <a:gd name="connsiteY36723" fmla="*/ 1084231 h 1405699"/>
              <a:gd name="connsiteX36724" fmla="*/ 2620137 w 2810446"/>
              <a:gd name="connsiteY36724" fmla="*/ 1087374 h 1405699"/>
              <a:gd name="connsiteX36725" fmla="*/ 189262 w 2810446"/>
              <a:gd name="connsiteY36725" fmla="*/ 369856 h 1405699"/>
              <a:gd name="connsiteX36726" fmla="*/ 192405 w 2810446"/>
              <a:gd name="connsiteY36726" fmla="*/ 366713 h 1405699"/>
              <a:gd name="connsiteX36727" fmla="*/ 189262 w 2810446"/>
              <a:gd name="connsiteY36727" fmla="*/ 363569 h 1405699"/>
              <a:gd name="connsiteX36728" fmla="*/ 186119 w 2810446"/>
              <a:gd name="connsiteY36728" fmla="*/ 366713 h 1405699"/>
              <a:gd name="connsiteX36729" fmla="*/ 189262 w 2810446"/>
              <a:gd name="connsiteY36729" fmla="*/ 369856 h 1405699"/>
              <a:gd name="connsiteX36730" fmla="*/ 192881 w 2810446"/>
              <a:gd name="connsiteY36730" fmla="*/ 357092 h 1405699"/>
              <a:gd name="connsiteX36731" fmla="*/ 196025 w 2810446"/>
              <a:gd name="connsiteY36731" fmla="*/ 353949 h 1405699"/>
              <a:gd name="connsiteX36732" fmla="*/ 192881 w 2810446"/>
              <a:gd name="connsiteY36732" fmla="*/ 350806 h 1405699"/>
              <a:gd name="connsiteX36733" fmla="*/ 189738 w 2810446"/>
              <a:gd name="connsiteY36733" fmla="*/ 353949 h 1405699"/>
              <a:gd name="connsiteX36734" fmla="*/ 192881 w 2810446"/>
              <a:gd name="connsiteY36734" fmla="*/ 357092 h 1405699"/>
              <a:gd name="connsiteX36735" fmla="*/ 196596 w 2810446"/>
              <a:gd name="connsiteY36735" fmla="*/ 344424 h 1405699"/>
              <a:gd name="connsiteX36736" fmla="*/ 199739 w 2810446"/>
              <a:gd name="connsiteY36736" fmla="*/ 341281 h 1405699"/>
              <a:gd name="connsiteX36737" fmla="*/ 196596 w 2810446"/>
              <a:gd name="connsiteY36737" fmla="*/ 338138 h 1405699"/>
              <a:gd name="connsiteX36738" fmla="*/ 193453 w 2810446"/>
              <a:gd name="connsiteY36738" fmla="*/ 341281 h 1405699"/>
              <a:gd name="connsiteX36739" fmla="*/ 196596 w 2810446"/>
              <a:gd name="connsiteY36739" fmla="*/ 344424 h 1405699"/>
              <a:gd name="connsiteX36740" fmla="*/ 200501 w 2810446"/>
              <a:gd name="connsiteY36740" fmla="*/ 331756 h 1405699"/>
              <a:gd name="connsiteX36741" fmla="*/ 203644 w 2810446"/>
              <a:gd name="connsiteY36741" fmla="*/ 328613 h 1405699"/>
              <a:gd name="connsiteX36742" fmla="*/ 200501 w 2810446"/>
              <a:gd name="connsiteY36742" fmla="*/ 325469 h 1405699"/>
              <a:gd name="connsiteX36743" fmla="*/ 197358 w 2810446"/>
              <a:gd name="connsiteY36743" fmla="*/ 328613 h 1405699"/>
              <a:gd name="connsiteX36744" fmla="*/ 200501 w 2810446"/>
              <a:gd name="connsiteY36744" fmla="*/ 331756 h 1405699"/>
              <a:gd name="connsiteX36745" fmla="*/ 204502 w 2810446"/>
              <a:gd name="connsiteY36745" fmla="*/ 319183 h 1405699"/>
              <a:gd name="connsiteX36746" fmla="*/ 207645 w 2810446"/>
              <a:gd name="connsiteY36746" fmla="*/ 316040 h 1405699"/>
              <a:gd name="connsiteX36747" fmla="*/ 204502 w 2810446"/>
              <a:gd name="connsiteY36747" fmla="*/ 312896 h 1405699"/>
              <a:gd name="connsiteX36748" fmla="*/ 201359 w 2810446"/>
              <a:gd name="connsiteY36748" fmla="*/ 316040 h 1405699"/>
              <a:gd name="connsiteX36749" fmla="*/ 204502 w 2810446"/>
              <a:gd name="connsiteY36749" fmla="*/ 319183 h 1405699"/>
              <a:gd name="connsiteX36750" fmla="*/ 208598 w 2810446"/>
              <a:gd name="connsiteY36750" fmla="*/ 306610 h 1405699"/>
              <a:gd name="connsiteX36751" fmla="*/ 211741 w 2810446"/>
              <a:gd name="connsiteY36751" fmla="*/ 303467 h 1405699"/>
              <a:gd name="connsiteX36752" fmla="*/ 208598 w 2810446"/>
              <a:gd name="connsiteY36752" fmla="*/ 300323 h 1405699"/>
              <a:gd name="connsiteX36753" fmla="*/ 205454 w 2810446"/>
              <a:gd name="connsiteY36753" fmla="*/ 303467 h 1405699"/>
              <a:gd name="connsiteX36754" fmla="*/ 208598 w 2810446"/>
              <a:gd name="connsiteY36754" fmla="*/ 306610 h 1405699"/>
              <a:gd name="connsiteX36755" fmla="*/ 212884 w 2810446"/>
              <a:gd name="connsiteY36755" fmla="*/ 294132 h 1405699"/>
              <a:gd name="connsiteX36756" fmla="*/ 216027 w 2810446"/>
              <a:gd name="connsiteY36756" fmla="*/ 290989 h 1405699"/>
              <a:gd name="connsiteX36757" fmla="*/ 212884 w 2810446"/>
              <a:gd name="connsiteY36757" fmla="*/ 287846 h 1405699"/>
              <a:gd name="connsiteX36758" fmla="*/ 209741 w 2810446"/>
              <a:gd name="connsiteY36758" fmla="*/ 290989 h 1405699"/>
              <a:gd name="connsiteX36759" fmla="*/ 212884 w 2810446"/>
              <a:gd name="connsiteY36759" fmla="*/ 294132 h 1405699"/>
              <a:gd name="connsiteX36760" fmla="*/ 217265 w 2810446"/>
              <a:gd name="connsiteY36760" fmla="*/ 281654 h 1405699"/>
              <a:gd name="connsiteX36761" fmla="*/ 220409 w 2810446"/>
              <a:gd name="connsiteY36761" fmla="*/ 278511 h 1405699"/>
              <a:gd name="connsiteX36762" fmla="*/ 217265 w 2810446"/>
              <a:gd name="connsiteY36762" fmla="*/ 275368 h 1405699"/>
              <a:gd name="connsiteX36763" fmla="*/ 214122 w 2810446"/>
              <a:gd name="connsiteY36763" fmla="*/ 278511 h 1405699"/>
              <a:gd name="connsiteX36764" fmla="*/ 217265 w 2810446"/>
              <a:gd name="connsiteY36764" fmla="*/ 281654 h 1405699"/>
              <a:gd name="connsiteX36765" fmla="*/ 221837 w 2810446"/>
              <a:gd name="connsiteY36765" fmla="*/ 269177 h 1405699"/>
              <a:gd name="connsiteX36766" fmla="*/ 224981 w 2810446"/>
              <a:gd name="connsiteY36766" fmla="*/ 266033 h 1405699"/>
              <a:gd name="connsiteX36767" fmla="*/ 221837 w 2810446"/>
              <a:gd name="connsiteY36767" fmla="*/ 262890 h 1405699"/>
              <a:gd name="connsiteX36768" fmla="*/ 218694 w 2810446"/>
              <a:gd name="connsiteY36768" fmla="*/ 266033 h 1405699"/>
              <a:gd name="connsiteX36769" fmla="*/ 221837 w 2810446"/>
              <a:gd name="connsiteY36769" fmla="*/ 269177 h 1405699"/>
              <a:gd name="connsiteX36770" fmla="*/ 226505 w 2810446"/>
              <a:gd name="connsiteY36770" fmla="*/ 256794 h 1405699"/>
              <a:gd name="connsiteX36771" fmla="*/ 229648 w 2810446"/>
              <a:gd name="connsiteY36771" fmla="*/ 253651 h 1405699"/>
              <a:gd name="connsiteX36772" fmla="*/ 226505 w 2810446"/>
              <a:gd name="connsiteY36772" fmla="*/ 250508 h 1405699"/>
              <a:gd name="connsiteX36773" fmla="*/ 223361 w 2810446"/>
              <a:gd name="connsiteY36773" fmla="*/ 253651 h 1405699"/>
              <a:gd name="connsiteX36774" fmla="*/ 226505 w 2810446"/>
              <a:gd name="connsiteY36774" fmla="*/ 256794 h 1405699"/>
              <a:gd name="connsiteX36775" fmla="*/ 231267 w 2810446"/>
              <a:gd name="connsiteY36775" fmla="*/ 244507 h 1405699"/>
              <a:gd name="connsiteX36776" fmla="*/ 234410 w 2810446"/>
              <a:gd name="connsiteY36776" fmla="*/ 241364 h 1405699"/>
              <a:gd name="connsiteX36777" fmla="*/ 231267 w 2810446"/>
              <a:gd name="connsiteY36777" fmla="*/ 238220 h 1405699"/>
              <a:gd name="connsiteX36778" fmla="*/ 228124 w 2810446"/>
              <a:gd name="connsiteY36778" fmla="*/ 241364 h 1405699"/>
              <a:gd name="connsiteX36779" fmla="*/ 231267 w 2810446"/>
              <a:gd name="connsiteY36779" fmla="*/ 244507 h 1405699"/>
              <a:gd name="connsiteX36780" fmla="*/ 2589276 w 2810446"/>
              <a:gd name="connsiteY36780" fmla="*/ 244507 h 1405699"/>
              <a:gd name="connsiteX36781" fmla="*/ 2592420 w 2810446"/>
              <a:gd name="connsiteY36781" fmla="*/ 241364 h 1405699"/>
              <a:gd name="connsiteX36782" fmla="*/ 2589276 w 2810446"/>
              <a:gd name="connsiteY36782" fmla="*/ 238220 h 1405699"/>
              <a:gd name="connsiteX36783" fmla="*/ 2586133 w 2810446"/>
              <a:gd name="connsiteY36783" fmla="*/ 241364 h 1405699"/>
              <a:gd name="connsiteX36784" fmla="*/ 2589276 w 2810446"/>
              <a:gd name="connsiteY36784" fmla="*/ 244507 h 1405699"/>
              <a:gd name="connsiteX36785" fmla="*/ 2594134 w 2810446"/>
              <a:gd name="connsiteY36785" fmla="*/ 256794 h 1405699"/>
              <a:gd name="connsiteX36786" fmla="*/ 2597277 w 2810446"/>
              <a:gd name="connsiteY36786" fmla="*/ 253651 h 1405699"/>
              <a:gd name="connsiteX36787" fmla="*/ 2594134 w 2810446"/>
              <a:gd name="connsiteY36787" fmla="*/ 250508 h 1405699"/>
              <a:gd name="connsiteX36788" fmla="*/ 2590991 w 2810446"/>
              <a:gd name="connsiteY36788" fmla="*/ 253651 h 1405699"/>
              <a:gd name="connsiteX36789" fmla="*/ 2594134 w 2810446"/>
              <a:gd name="connsiteY36789" fmla="*/ 256794 h 1405699"/>
              <a:gd name="connsiteX36790" fmla="*/ 2598706 w 2810446"/>
              <a:gd name="connsiteY36790" fmla="*/ 269177 h 1405699"/>
              <a:gd name="connsiteX36791" fmla="*/ 2601849 w 2810446"/>
              <a:gd name="connsiteY36791" fmla="*/ 266033 h 1405699"/>
              <a:gd name="connsiteX36792" fmla="*/ 2598706 w 2810446"/>
              <a:gd name="connsiteY36792" fmla="*/ 262890 h 1405699"/>
              <a:gd name="connsiteX36793" fmla="*/ 2595563 w 2810446"/>
              <a:gd name="connsiteY36793" fmla="*/ 266033 h 1405699"/>
              <a:gd name="connsiteX36794" fmla="*/ 2598706 w 2810446"/>
              <a:gd name="connsiteY36794" fmla="*/ 269177 h 1405699"/>
              <a:gd name="connsiteX36795" fmla="*/ 2603278 w 2810446"/>
              <a:gd name="connsiteY36795" fmla="*/ 281654 h 1405699"/>
              <a:gd name="connsiteX36796" fmla="*/ 2606421 w 2810446"/>
              <a:gd name="connsiteY36796" fmla="*/ 278511 h 1405699"/>
              <a:gd name="connsiteX36797" fmla="*/ 2603278 w 2810446"/>
              <a:gd name="connsiteY36797" fmla="*/ 275368 h 1405699"/>
              <a:gd name="connsiteX36798" fmla="*/ 2600135 w 2810446"/>
              <a:gd name="connsiteY36798" fmla="*/ 278511 h 1405699"/>
              <a:gd name="connsiteX36799" fmla="*/ 2603278 w 2810446"/>
              <a:gd name="connsiteY36799" fmla="*/ 281654 h 1405699"/>
              <a:gd name="connsiteX36800" fmla="*/ 2607659 w 2810446"/>
              <a:gd name="connsiteY36800" fmla="*/ 294132 h 1405699"/>
              <a:gd name="connsiteX36801" fmla="*/ 2610803 w 2810446"/>
              <a:gd name="connsiteY36801" fmla="*/ 290989 h 1405699"/>
              <a:gd name="connsiteX36802" fmla="*/ 2607659 w 2810446"/>
              <a:gd name="connsiteY36802" fmla="*/ 287846 h 1405699"/>
              <a:gd name="connsiteX36803" fmla="*/ 2604516 w 2810446"/>
              <a:gd name="connsiteY36803" fmla="*/ 290989 h 1405699"/>
              <a:gd name="connsiteX36804" fmla="*/ 2607659 w 2810446"/>
              <a:gd name="connsiteY36804" fmla="*/ 294132 h 1405699"/>
              <a:gd name="connsiteX36805" fmla="*/ 2611946 w 2810446"/>
              <a:gd name="connsiteY36805" fmla="*/ 306610 h 1405699"/>
              <a:gd name="connsiteX36806" fmla="*/ 2615089 w 2810446"/>
              <a:gd name="connsiteY36806" fmla="*/ 303467 h 1405699"/>
              <a:gd name="connsiteX36807" fmla="*/ 2611946 w 2810446"/>
              <a:gd name="connsiteY36807" fmla="*/ 300323 h 1405699"/>
              <a:gd name="connsiteX36808" fmla="*/ 2608803 w 2810446"/>
              <a:gd name="connsiteY36808" fmla="*/ 303467 h 1405699"/>
              <a:gd name="connsiteX36809" fmla="*/ 2611946 w 2810446"/>
              <a:gd name="connsiteY36809" fmla="*/ 306610 h 1405699"/>
              <a:gd name="connsiteX36810" fmla="*/ 2616137 w 2810446"/>
              <a:gd name="connsiteY36810" fmla="*/ 319183 h 1405699"/>
              <a:gd name="connsiteX36811" fmla="*/ 2619280 w 2810446"/>
              <a:gd name="connsiteY36811" fmla="*/ 316040 h 1405699"/>
              <a:gd name="connsiteX36812" fmla="*/ 2616137 w 2810446"/>
              <a:gd name="connsiteY36812" fmla="*/ 312896 h 1405699"/>
              <a:gd name="connsiteX36813" fmla="*/ 2612993 w 2810446"/>
              <a:gd name="connsiteY36813" fmla="*/ 316040 h 1405699"/>
              <a:gd name="connsiteX36814" fmla="*/ 2616137 w 2810446"/>
              <a:gd name="connsiteY36814" fmla="*/ 319183 h 1405699"/>
              <a:gd name="connsiteX36815" fmla="*/ 2620137 w 2810446"/>
              <a:gd name="connsiteY36815" fmla="*/ 331756 h 1405699"/>
              <a:gd name="connsiteX36816" fmla="*/ 2623280 w 2810446"/>
              <a:gd name="connsiteY36816" fmla="*/ 328613 h 1405699"/>
              <a:gd name="connsiteX36817" fmla="*/ 2620137 w 2810446"/>
              <a:gd name="connsiteY36817" fmla="*/ 325469 h 1405699"/>
              <a:gd name="connsiteX36818" fmla="*/ 2616994 w 2810446"/>
              <a:gd name="connsiteY36818" fmla="*/ 328613 h 1405699"/>
              <a:gd name="connsiteX36819" fmla="*/ 2620137 w 2810446"/>
              <a:gd name="connsiteY36819" fmla="*/ 331756 h 1405699"/>
              <a:gd name="connsiteX36820" fmla="*/ 2623947 w 2810446"/>
              <a:gd name="connsiteY36820" fmla="*/ 344424 h 1405699"/>
              <a:gd name="connsiteX36821" fmla="*/ 2627090 w 2810446"/>
              <a:gd name="connsiteY36821" fmla="*/ 341281 h 1405699"/>
              <a:gd name="connsiteX36822" fmla="*/ 2623947 w 2810446"/>
              <a:gd name="connsiteY36822" fmla="*/ 338138 h 1405699"/>
              <a:gd name="connsiteX36823" fmla="*/ 2620804 w 2810446"/>
              <a:gd name="connsiteY36823" fmla="*/ 341281 h 1405699"/>
              <a:gd name="connsiteX36824" fmla="*/ 2623947 w 2810446"/>
              <a:gd name="connsiteY36824" fmla="*/ 344424 h 1405699"/>
              <a:gd name="connsiteX36825" fmla="*/ 2627757 w 2810446"/>
              <a:gd name="connsiteY36825" fmla="*/ 357092 h 1405699"/>
              <a:gd name="connsiteX36826" fmla="*/ 2630900 w 2810446"/>
              <a:gd name="connsiteY36826" fmla="*/ 353949 h 1405699"/>
              <a:gd name="connsiteX36827" fmla="*/ 2627757 w 2810446"/>
              <a:gd name="connsiteY36827" fmla="*/ 350806 h 1405699"/>
              <a:gd name="connsiteX36828" fmla="*/ 2624614 w 2810446"/>
              <a:gd name="connsiteY36828" fmla="*/ 353949 h 1405699"/>
              <a:gd name="connsiteX36829" fmla="*/ 2627757 w 2810446"/>
              <a:gd name="connsiteY36829" fmla="*/ 357092 h 1405699"/>
              <a:gd name="connsiteX36830" fmla="*/ 2631377 w 2810446"/>
              <a:gd name="connsiteY36830" fmla="*/ 369856 h 1405699"/>
              <a:gd name="connsiteX36831" fmla="*/ 2634520 w 2810446"/>
              <a:gd name="connsiteY36831" fmla="*/ 366713 h 1405699"/>
              <a:gd name="connsiteX36832" fmla="*/ 2631377 w 2810446"/>
              <a:gd name="connsiteY36832" fmla="*/ 363569 h 1405699"/>
              <a:gd name="connsiteX36833" fmla="*/ 2628233 w 2810446"/>
              <a:gd name="connsiteY36833" fmla="*/ 366713 h 1405699"/>
              <a:gd name="connsiteX36834" fmla="*/ 2631377 w 2810446"/>
              <a:gd name="connsiteY36834" fmla="*/ 369856 h 1405699"/>
              <a:gd name="connsiteX36835" fmla="*/ 168878 w 2810446"/>
              <a:gd name="connsiteY36835" fmla="*/ 388906 h 1405699"/>
              <a:gd name="connsiteX36836" fmla="*/ 172022 w 2810446"/>
              <a:gd name="connsiteY36836" fmla="*/ 385763 h 1405699"/>
              <a:gd name="connsiteX36837" fmla="*/ 168878 w 2810446"/>
              <a:gd name="connsiteY36837" fmla="*/ 382619 h 1405699"/>
              <a:gd name="connsiteX36838" fmla="*/ 165735 w 2810446"/>
              <a:gd name="connsiteY36838" fmla="*/ 385763 h 1405699"/>
              <a:gd name="connsiteX36839" fmla="*/ 168878 w 2810446"/>
              <a:gd name="connsiteY36839" fmla="*/ 388906 h 1405699"/>
              <a:gd name="connsiteX36840" fmla="*/ 172212 w 2810446"/>
              <a:gd name="connsiteY36840" fmla="*/ 376142 h 1405699"/>
              <a:gd name="connsiteX36841" fmla="*/ 175355 w 2810446"/>
              <a:gd name="connsiteY36841" fmla="*/ 372999 h 1405699"/>
              <a:gd name="connsiteX36842" fmla="*/ 172212 w 2810446"/>
              <a:gd name="connsiteY36842" fmla="*/ 369856 h 1405699"/>
              <a:gd name="connsiteX36843" fmla="*/ 169069 w 2810446"/>
              <a:gd name="connsiteY36843" fmla="*/ 372999 h 1405699"/>
              <a:gd name="connsiteX36844" fmla="*/ 172212 w 2810446"/>
              <a:gd name="connsiteY36844" fmla="*/ 376142 h 1405699"/>
              <a:gd name="connsiteX36845" fmla="*/ 175736 w 2810446"/>
              <a:gd name="connsiteY36845" fmla="*/ 363379 h 1405699"/>
              <a:gd name="connsiteX36846" fmla="*/ 178880 w 2810446"/>
              <a:gd name="connsiteY36846" fmla="*/ 360236 h 1405699"/>
              <a:gd name="connsiteX36847" fmla="*/ 175736 w 2810446"/>
              <a:gd name="connsiteY36847" fmla="*/ 357092 h 1405699"/>
              <a:gd name="connsiteX36848" fmla="*/ 172593 w 2810446"/>
              <a:gd name="connsiteY36848" fmla="*/ 360236 h 1405699"/>
              <a:gd name="connsiteX36849" fmla="*/ 175736 w 2810446"/>
              <a:gd name="connsiteY36849" fmla="*/ 363379 h 1405699"/>
              <a:gd name="connsiteX36850" fmla="*/ 179356 w 2810446"/>
              <a:gd name="connsiteY36850" fmla="*/ 350711 h 1405699"/>
              <a:gd name="connsiteX36851" fmla="*/ 182499 w 2810446"/>
              <a:gd name="connsiteY36851" fmla="*/ 347567 h 1405699"/>
              <a:gd name="connsiteX36852" fmla="*/ 179356 w 2810446"/>
              <a:gd name="connsiteY36852" fmla="*/ 344424 h 1405699"/>
              <a:gd name="connsiteX36853" fmla="*/ 176213 w 2810446"/>
              <a:gd name="connsiteY36853" fmla="*/ 347567 h 1405699"/>
              <a:gd name="connsiteX36854" fmla="*/ 179356 w 2810446"/>
              <a:gd name="connsiteY36854" fmla="*/ 350711 h 1405699"/>
              <a:gd name="connsiteX36855" fmla="*/ 183166 w 2810446"/>
              <a:gd name="connsiteY36855" fmla="*/ 337947 h 1405699"/>
              <a:gd name="connsiteX36856" fmla="*/ 186309 w 2810446"/>
              <a:gd name="connsiteY36856" fmla="*/ 334804 h 1405699"/>
              <a:gd name="connsiteX36857" fmla="*/ 183166 w 2810446"/>
              <a:gd name="connsiteY36857" fmla="*/ 331661 h 1405699"/>
              <a:gd name="connsiteX36858" fmla="*/ 180023 w 2810446"/>
              <a:gd name="connsiteY36858" fmla="*/ 334804 h 1405699"/>
              <a:gd name="connsiteX36859" fmla="*/ 183166 w 2810446"/>
              <a:gd name="connsiteY36859" fmla="*/ 337947 h 1405699"/>
              <a:gd name="connsiteX36860" fmla="*/ 187071 w 2810446"/>
              <a:gd name="connsiteY36860" fmla="*/ 325374 h 1405699"/>
              <a:gd name="connsiteX36861" fmla="*/ 190214 w 2810446"/>
              <a:gd name="connsiteY36861" fmla="*/ 322231 h 1405699"/>
              <a:gd name="connsiteX36862" fmla="*/ 187071 w 2810446"/>
              <a:gd name="connsiteY36862" fmla="*/ 319088 h 1405699"/>
              <a:gd name="connsiteX36863" fmla="*/ 183928 w 2810446"/>
              <a:gd name="connsiteY36863" fmla="*/ 322231 h 1405699"/>
              <a:gd name="connsiteX36864" fmla="*/ 187071 w 2810446"/>
              <a:gd name="connsiteY36864" fmla="*/ 325374 h 1405699"/>
              <a:gd name="connsiteX36865" fmla="*/ 191072 w 2810446"/>
              <a:gd name="connsiteY36865" fmla="*/ 312706 h 1405699"/>
              <a:gd name="connsiteX36866" fmla="*/ 194215 w 2810446"/>
              <a:gd name="connsiteY36866" fmla="*/ 309563 h 1405699"/>
              <a:gd name="connsiteX36867" fmla="*/ 191072 w 2810446"/>
              <a:gd name="connsiteY36867" fmla="*/ 306419 h 1405699"/>
              <a:gd name="connsiteX36868" fmla="*/ 187928 w 2810446"/>
              <a:gd name="connsiteY36868" fmla="*/ 309563 h 1405699"/>
              <a:gd name="connsiteX36869" fmla="*/ 191072 w 2810446"/>
              <a:gd name="connsiteY36869" fmla="*/ 312706 h 1405699"/>
              <a:gd name="connsiteX36870" fmla="*/ 195263 w 2810446"/>
              <a:gd name="connsiteY36870" fmla="*/ 300228 h 1405699"/>
              <a:gd name="connsiteX36871" fmla="*/ 198406 w 2810446"/>
              <a:gd name="connsiteY36871" fmla="*/ 297085 h 1405699"/>
              <a:gd name="connsiteX36872" fmla="*/ 195263 w 2810446"/>
              <a:gd name="connsiteY36872" fmla="*/ 293942 h 1405699"/>
              <a:gd name="connsiteX36873" fmla="*/ 192119 w 2810446"/>
              <a:gd name="connsiteY36873" fmla="*/ 297085 h 1405699"/>
              <a:gd name="connsiteX36874" fmla="*/ 195263 w 2810446"/>
              <a:gd name="connsiteY36874" fmla="*/ 300228 h 1405699"/>
              <a:gd name="connsiteX36875" fmla="*/ 199549 w 2810446"/>
              <a:gd name="connsiteY36875" fmla="*/ 287655 h 1405699"/>
              <a:gd name="connsiteX36876" fmla="*/ 202692 w 2810446"/>
              <a:gd name="connsiteY36876" fmla="*/ 284512 h 1405699"/>
              <a:gd name="connsiteX36877" fmla="*/ 199549 w 2810446"/>
              <a:gd name="connsiteY36877" fmla="*/ 281369 h 1405699"/>
              <a:gd name="connsiteX36878" fmla="*/ 196406 w 2810446"/>
              <a:gd name="connsiteY36878" fmla="*/ 284512 h 1405699"/>
              <a:gd name="connsiteX36879" fmla="*/ 199549 w 2810446"/>
              <a:gd name="connsiteY36879" fmla="*/ 287655 h 1405699"/>
              <a:gd name="connsiteX36880" fmla="*/ 203930 w 2810446"/>
              <a:gd name="connsiteY36880" fmla="*/ 275177 h 1405699"/>
              <a:gd name="connsiteX36881" fmla="*/ 207074 w 2810446"/>
              <a:gd name="connsiteY36881" fmla="*/ 272034 h 1405699"/>
              <a:gd name="connsiteX36882" fmla="*/ 203930 w 2810446"/>
              <a:gd name="connsiteY36882" fmla="*/ 268891 h 1405699"/>
              <a:gd name="connsiteX36883" fmla="*/ 200787 w 2810446"/>
              <a:gd name="connsiteY36883" fmla="*/ 272034 h 1405699"/>
              <a:gd name="connsiteX36884" fmla="*/ 203930 w 2810446"/>
              <a:gd name="connsiteY36884" fmla="*/ 275177 h 1405699"/>
              <a:gd name="connsiteX36885" fmla="*/ 208502 w 2810446"/>
              <a:gd name="connsiteY36885" fmla="*/ 262795 h 1405699"/>
              <a:gd name="connsiteX36886" fmla="*/ 211646 w 2810446"/>
              <a:gd name="connsiteY36886" fmla="*/ 259652 h 1405699"/>
              <a:gd name="connsiteX36887" fmla="*/ 208502 w 2810446"/>
              <a:gd name="connsiteY36887" fmla="*/ 256508 h 1405699"/>
              <a:gd name="connsiteX36888" fmla="*/ 205359 w 2810446"/>
              <a:gd name="connsiteY36888" fmla="*/ 259652 h 1405699"/>
              <a:gd name="connsiteX36889" fmla="*/ 208502 w 2810446"/>
              <a:gd name="connsiteY36889" fmla="*/ 262795 h 1405699"/>
              <a:gd name="connsiteX36890" fmla="*/ 213169 w 2810446"/>
              <a:gd name="connsiteY36890" fmla="*/ 250412 h 1405699"/>
              <a:gd name="connsiteX36891" fmla="*/ 216313 w 2810446"/>
              <a:gd name="connsiteY36891" fmla="*/ 247269 h 1405699"/>
              <a:gd name="connsiteX36892" fmla="*/ 213169 w 2810446"/>
              <a:gd name="connsiteY36892" fmla="*/ 244126 h 1405699"/>
              <a:gd name="connsiteX36893" fmla="*/ 210026 w 2810446"/>
              <a:gd name="connsiteY36893" fmla="*/ 247269 h 1405699"/>
              <a:gd name="connsiteX36894" fmla="*/ 213169 w 2810446"/>
              <a:gd name="connsiteY36894" fmla="*/ 250412 h 1405699"/>
              <a:gd name="connsiteX36895" fmla="*/ 2604992 w 2810446"/>
              <a:gd name="connsiteY36895" fmla="*/ 244221 h 1405699"/>
              <a:gd name="connsiteX36896" fmla="*/ 2608136 w 2810446"/>
              <a:gd name="connsiteY36896" fmla="*/ 241078 h 1405699"/>
              <a:gd name="connsiteX36897" fmla="*/ 2604992 w 2810446"/>
              <a:gd name="connsiteY36897" fmla="*/ 237935 h 1405699"/>
              <a:gd name="connsiteX36898" fmla="*/ 2601849 w 2810446"/>
              <a:gd name="connsiteY36898" fmla="*/ 241078 h 1405699"/>
              <a:gd name="connsiteX36899" fmla="*/ 2604992 w 2810446"/>
              <a:gd name="connsiteY36899" fmla="*/ 244221 h 1405699"/>
              <a:gd name="connsiteX36900" fmla="*/ 2609755 w 2810446"/>
              <a:gd name="connsiteY36900" fmla="*/ 256604 h 1405699"/>
              <a:gd name="connsiteX36901" fmla="*/ 2612898 w 2810446"/>
              <a:gd name="connsiteY36901" fmla="*/ 253460 h 1405699"/>
              <a:gd name="connsiteX36902" fmla="*/ 2609755 w 2810446"/>
              <a:gd name="connsiteY36902" fmla="*/ 250317 h 1405699"/>
              <a:gd name="connsiteX36903" fmla="*/ 2606612 w 2810446"/>
              <a:gd name="connsiteY36903" fmla="*/ 253460 h 1405699"/>
              <a:gd name="connsiteX36904" fmla="*/ 2609755 w 2810446"/>
              <a:gd name="connsiteY36904" fmla="*/ 256604 h 1405699"/>
              <a:gd name="connsiteX36905" fmla="*/ 2614422 w 2810446"/>
              <a:gd name="connsiteY36905" fmla="*/ 268986 h 1405699"/>
              <a:gd name="connsiteX36906" fmla="*/ 2617565 w 2810446"/>
              <a:gd name="connsiteY36906" fmla="*/ 265843 h 1405699"/>
              <a:gd name="connsiteX36907" fmla="*/ 2614422 w 2810446"/>
              <a:gd name="connsiteY36907" fmla="*/ 262700 h 1405699"/>
              <a:gd name="connsiteX36908" fmla="*/ 2611279 w 2810446"/>
              <a:gd name="connsiteY36908" fmla="*/ 265843 h 1405699"/>
              <a:gd name="connsiteX36909" fmla="*/ 2614422 w 2810446"/>
              <a:gd name="connsiteY36909" fmla="*/ 268986 h 1405699"/>
              <a:gd name="connsiteX36910" fmla="*/ 2618899 w 2810446"/>
              <a:gd name="connsiteY36910" fmla="*/ 281464 h 1405699"/>
              <a:gd name="connsiteX36911" fmla="*/ 2622042 w 2810446"/>
              <a:gd name="connsiteY36911" fmla="*/ 278321 h 1405699"/>
              <a:gd name="connsiteX36912" fmla="*/ 2618899 w 2810446"/>
              <a:gd name="connsiteY36912" fmla="*/ 275177 h 1405699"/>
              <a:gd name="connsiteX36913" fmla="*/ 2615756 w 2810446"/>
              <a:gd name="connsiteY36913" fmla="*/ 278321 h 1405699"/>
              <a:gd name="connsiteX36914" fmla="*/ 2618899 w 2810446"/>
              <a:gd name="connsiteY36914" fmla="*/ 281464 h 1405699"/>
              <a:gd name="connsiteX36915" fmla="*/ 2623185 w 2810446"/>
              <a:gd name="connsiteY36915" fmla="*/ 293942 h 1405699"/>
              <a:gd name="connsiteX36916" fmla="*/ 2626328 w 2810446"/>
              <a:gd name="connsiteY36916" fmla="*/ 290798 h 1405699"/>
              <a:gd name="connsiteX36917" fmla="*/ 2623185 w 2810446"/>
              <a:gd name="connsiteY36917" fmla="*/ 287655 h 1405699"/>
              <a:gd name="connsiteX36918" fmla="*/ 2620042 w 2810446"/>
              <a:gd name="connsiteY36918" fmla="*/ 290798 h 1405699"/>
              <a:gd name="connsiteX36919" fmla="*/ 2623185 w 2810446"/>
              <a:gd name="connsiteY36919" fmla="*/ 293942 h 1405699"/>
              <a:gd name="connsiteX36920" fmla="*/ 2627471 w 2810446"/>
              <a:gd name="connsiteY36920" fmla="*/ 306419 h 1405699"/>
              <a:gd name="connsiteX36921" fmla="*/ 2630615 w 2810446"/>
              <a:gd name="connsiteY36921" fmla="*/ 303276 h 1405699"/>
              <a:gd name="connsiteX36922" fmla="*/ 2627471 w 2810446"/>
              <a:gd name="connsiteY36922" fmla="*/ 300133 h 1405699"/>
              <a:gd name="connsiteX36923" fmla="*/ 2624328 w 2810446"/>
              <a:gd name="connsiteY36923" fmla="*/ 303276 h 1405699"/>
              <a:gd name="connsiteX36924" fmla="*/ 2627471 w 2810446"/>
              <a:gd name="connsiteY36924" fmla="*/ 306419 h 1405699"/>
              <a:gd name="connsiteX36925" fmla="*/ 2631567 w 2810446"/>
              <a:gd name="connsiteY36925" fmla="*/ 319088 h 1405699"/>
              <a:gd name="connsiteX36926" fmla="*/ 2634710 w 2810446"/>
              <a:gd name="connsiteY36926" fmla="*/ 315944 h 1405699"/>
              <a:gd name="connsiteX36927" fmla="*/ 2631567 w 2810446"/>
              <a:gd name="connsiteY36927" fmla="*/ 312801 h 1405699"/>
              <a:gd name="connsiteX36928" fmla="*/ 2628424 w 2810446"/>
              <a:gd name="connsiteY36928" fmla="*/ 315944 h 1405699"/>
              <a:gd name="connsiteX36929" fmla="*/ 2631567 w 2810446"/>
              <a:gd name="connsiteY36929" fmla="*/ 319088 h 1405699"/>
              <a:gd name="connsiteX36930" fmla="*/ 2635472 w 2810446"/>
              <a:gd name="connsiteY36930" fmla="*/ 331661 h 1405699"/>
              <a:gd name="connsiteX36931" fmla="*/ 2638616 w 2810446"/>
              <a:gd name="connsiteY36931" fmla="*/ 328517 h 1405699"/>
              <a:gd name="connsiteX36932" fmla="*/ 2635472 w 2810446"/>
              <a:gd name="connsiteY36932" fmla="*/ 325374 h 1405699"/>
              <a:gd name="connsiteX36933" fmla="*/ 2632329 w 2810446"/>
              <a:gd name="connsiteY36933" fmla="*/ 328517 h 1405699"/>
              <a:gd name="connsiteX36934" fmla="*/ 2635472 w 2810446"/>
              <a:gd name="connsiteY36934" fmla="*/ 331661 h 1405699"/>
              <a:gd name="connsiteX36935" fmla="*/ 2639282 w 2810446"/>
              <a:gd name="connsiteY36935" fmla="*/ 344329 h 1405699"/>
              <a:gd name="connsiteX36936" fmla="*/ 2642426 w 2810446"/>
              <a:gd name="connsiteY36936" fmla="*/ 341186 h 1405699"/>
              <a:gd name="connsiteX36937" fmla="*/ 2639282 w 2810446"/>
              <a:gd name="connsiteY36937" fmla="*/ 338042 h 1405699"/>
              <a:gd name="connsiteX36938" fmla="*/ 2636139 w 2810446"/>
              <a:gd name="connsiteY36938" fmla="*/ 341186 h 1405699"/>
              <a:gd name="connsiteX36939" fmla="*/ 2639282 w 2810446"/>
              <a:gd name="connsiteY36939" fmla="*/ 344329 h 1405699"/>
              <a:gd name="connsiteX36940" fmla="*/ 2642997 w 2810446"/>
              <a:gd name="connsiteY36940" fmla="*/ 356997 h 1405699"/>
              <a:gd name="connsiteX36941" fmla="*/ 2646140 w 2810446"/>
              <a:gd name="connsiteY36941" fmla="*/ 353854 h 1405699"/>
              <a:gd name="connsiteX36942" fmla="*/ 2642997 w 2810446"/>
              <a:gd name="connsiteY36942" fmla="*/ 350711 h 1405699"/>
              <a:gd name="connsiteX36943" fmla="*/ 2639854 w 2810446"/>
              <a:gd name="connsiteY36943" fmla="*/ 353854 h 1405699"/>
              <a:gd name="connsiteX36944" fmla="*/ 2642997 w 2810446"/>
              <a:gd name="connsiteY36944" fmla="*/ 356997 h 1405699"/>
              <a:gd name="connsiteX36945" fmla="*/ 2646616 w 2810446"/>
              <a:gd name="connsiteY36945" fmla="*/ 369761 h 1405699"/>
              <a:gd name="connsiteX36946" fmla="*/ 2649760 w 2810446"/>
              <a:gd name="connsiteY36946" fmla="*/ 366617 h 1405699"/>
              <a:gd name="connsiteX36947" fmla="*/ 2646616 w 2810446"/>
              <a:gd name="connsiteY36947" fmla="*/ 363474 h 1405699"/>
              <a:gd name="connsiteX36948" fmla="*/ 2643473 w 2810446"/>
              <a:gd name="connsiteY36948" fmla="*/ 366617 h 1405699"/>
              <a:gd name="connsiteX36949" fmla="*/ 2646616 w 2810446"/>
              <a:gd name="connsiteY36949" fmla="*/ 369761 h 1405699"/>
              <a:gd name="connsiteX36950" fmla="*/ 2650046 w 2810446"/>
              <a:gd name="connsiteY36950" fmla="*/ 382524 h 1405699"/>
              <a:gd name="connsiteX36951" fmla="*/ 2653189 w 2810446"/>
              <a:gd name="connsiteY36951" fmla="*/ 379381 h 1405699"/>
              <a:gd name="connsiteX36952" fmla="*/ 2650046 w 2810446"/>
              <a:gd name="connsiteY36952" fmla="*/ 376238 h 1405699"/>
              <a:gd name="connsiteX36953" fmla="*/ 2646903 w 2810446"/>
              <a:gd name="connsiteY36953" fmla="*/ 379381 h 1405699"/>
              <a:gd name="connsiteX36954" fmla="*/ 2650046 w 2810446"/>
              <a:gd name="connsiteY36954" fmla="*/ 382524 h 1405699"/>
              <a:gd name="connsiteX36955" fmla="*/ 155353 w 2810446"/>
              <a:gd name="connsiteY36955" fmla="*/ 382429 h 1405699"/>
              <a:gd name="connsiteX36956" fmla="*/ 158496 w 2810446"/>
              <a:gd name="connsiteY36956" fmla="*/ 379286 h 1405699"/>
              <a:gd name="connsiteX36957" fmla="*/ 155353 w 2810446"/>
              <a:gd name="connsiteY36957" fmla="*/ 376142 h 1405699"/>
              <a:gd name="connsiteX36958" fmla="*/ 152210 w 2810446"/>
              <a:gd name="connsiteY36958" fmla="*/ 379286 h 1405699"/>
              <a:gd name="connsiteX36959" fmla="*/ 155353 w 2810446"/>
              <a:gd name="connsiteY36959" fmla="*/ 382429 h 1405699"/>
              <a:gd name="connsiteX36960" fmla="*/ 158687 w 2810446"/>
              <a:gd name="connsiteY36960" fmla="*/ 369665 h 1405699"/>
              <a:gd name="connsiteX36961" fmla="*/ 161830 w 2810446"/>
              <a:gd name="connsiteY36961" fmla="*/ 366522 h 1405699"/>
              <a:gd name="connsiteX36962" fmla="*/ 158687 w 2810446"/>
              <a:gd name="connsiteY36962" fmla="*/ 363379 h 1405699"/>
              <a:gd name="connsiteX36963" fmla="*/ 155543 w 2810446"/>
              <a:gd name="connsiteY36963" fmla="*/ 366522 h 1405699"/>
              <a:gd name="connsiteX36964" fmla="*/ 158687 w 2810446"/>
              <a:gd name="connsiteY36964" fmla="*/ 369665 h 1405699"/>
              <a:gd name="connsiteX36965" fmla="*/ 162211 w 2810446"/>
              <a:gd name="connsiteY36965" fmla="*/ 356902 h 1405699"/>
              <a:gd name="connsiteX36966" fmla="*/ 165354 w 2810446"/>
              <a:gd name="connsiteY36966" fmla="*/ 353759 h 1405699"/>
              <a:gd name="connsiteX36967" fmla="*/ 162211 w 2810446"/>
              <a:gd name="connsiteY36967" fmla="*/ 350615 h 1405699"/>
              <a:gd name="connsiteX36968" fmla="*/ 159068 w 2810446"/>
              <a:gd name="connsiteY36968" fmla="*/ 353759 h 1405699"/>
              <a:gd name="connsiteX36969" fmla="*/ 162211 w 2810446"/>
              <a:gd name="connsiteY36969" fmla="*/ 356902 h 1405699"/>
              <a:gd name="connsiteX36970" fmla="*/ 165926 w 2810446"/>
              <a:gd name="connsiteY36970" fmla="*/ 344234 h 1405699"/>
              <a:gd name="connsiteX36971" fmla="*/ 169069 w 2810446"/>
              <a:gd name="connsiteY36971" fmla="*/ 341090 h 1405699"/>
              <a:gd name="connsiteX36972" fmla="*/ 165926 w 2810446"/>
              <a:gd name="connsiteY36972" fmla="*/ 337947 h 1405699"/>
              <a:gd name="connsiteX36973" fmla="*/ 162782 w 2810446"/>
              <a:gd name="connsiteY36973" fmla="*/ 341090 h 1405699"/>
              <a:gd name="connsiteX36974" fmla="*/ 165926 w 2810446"/>
              <a:gd name="connsiteY36974" fmla="*/ 344234 h 1405699"/>
              <a:gd name="connsiteX36975" fmla="*/ 169736 w 2810446"/>
              <a:gd name="connsiteY36975" fmla="*/ 331565 h 1405699"/>
              <a:gd name="connsiteX36976" fmla="*/ 172879 w 2810446"/>
              <a:gd name="connsiteY36976" fmla="*/ 328422 h 1405699"/>
              <a:gd name="connsiteX36977" fmla="*/ 169736 w 2810446"/>
              <a:gd name="connsiteY36977" fmla="*/ 325279 h 1405699"/>
              <a:gd name="connsiteX36978" fmla="*/ 166592 w 2810446"/>
              <a:gd name="connsiteY36978" fmla="*/ 328422 h 1405699"/>
              <a:gd name="connsiteX36979" fmla="*/ 169736 w 2810446"/>
              <a:gd name="connsiteY36979" fmla="*/ 331565 h 1405699"/>
              <a:gd name="connsiteX36980" fmla="*/ 173641 w 2810446"/>
              <a:gd name="connsiteY36980" fmla="*/ 318897 h 1405699"/>
              <a:gd name="connsiteX36981" fmla="*/ 176784 w 2810446"/>
              <a:gd name="connsiteY36981" fmla="*/ 315754 h 1405699"/>
              <a:gd name="connsiteX36982" fmla="*/ 173641 w 2810446"/>
              <a:gd name="connsiteY36982" fmla="*/ 312611 h 1405699"/>
              <a:gd name="connsiteX36983" fmla="*/ 170498 w 2810446"/>
              <a:gd name="connsiteY36983" fmla="*/ 315754 h 1405699"/>
              <a:gd name="connsiteX36984" fmla="*/ 173641 w 2810446"/>
              <a:gd name="connsiteY36984" fmla="*/ 318897 h 1405699"/>
              <a:gd name="connsiteX36985" fmla="*/ 177641 w 2810446"/>
              <a:gd name="connsiteY36985" fmla="*/ 306324 h 1405699"/>
              <a:gd name="connsiteX36986" fmla="*/ 180785 w 2810446"/>
              <a:gd name="connsiteY36986" fmla="*/ 303181 h 1405699"/>
              <a:gd name="connsiteX36987" fmla="*/ 177641 w 2810446"/>
              <a:gd name="connsiteY36987" fmla="*/ 300038 h 1405699"/>
              <a:gd name="connsiteX36988" fmla="*/ 174498 w 2810446"/>
              <a:gd name="connsiteY36988" fmla="*/ 303181 h 1405699"/>
              <a:gd name="connsiteX36989" fmla="*/ 177641 w 2810446"/>
              <a:gd name="connsiteY36989" fmla="*/ 306324 h 1405699"/>
              <a:gd name="connsiteX36990" fmla="*/ 181832 w 2810446"/>
              <a:gd name="connsiteY36990" fmla="*/ 293751 h 1405699"/>
              <a:gd name="connsiteX36991" fmla="*/ 184976 w 2810446"/>
              <a:gd name="connsiteY36991" fmla="*/ 290608 h 1405699"/>
              <a:gd name="connsiteX36992" fmla="*/ 181832 w 2810446"/>
              <a:gd name="connsiteY36992" fmla="*/ 287465 h 1405699"/>
              <a:gd name="connsiteX36993" fmla="*/ 178689 w 2810446"/>
              <a:gd name="connsiteY36993" fmla="*/ 290608 h 1405699"/>
              <a:gd name="connsiteX36994" fmla="*/ 181832 w 2810446"/>
              <a:gd name="connsiteY36994" fmla="*/ 293751 h 1405699"/>
              <a:gd name="connsiteX36995" fmla="*/ 186119 w 2810446"/>
              <a:gd name="connsiteY36995" fmla="*/ 281273 h 1405699"/>
              <a:gd name="connsiteX36996" fmla="*/ 189262 w 2810446"/>
              <a:gd name="connsiteY36996" fmla="*/ 278130 h 1405699"/>
              <a:gd name="connsiteX36997" fmla="*/ 186119 w 2810446"/>
              <a:gd name="connsiteY36997" fmla="*/ 274987 h 1405699"/>
              <a:gd name="connsiteX36998" fmla="*/ 182975 w 2810446"/>
              <a:gd name="connsiteY36998" fmla="*/ 278130 h 1405699"/>
              <a:gd name="connsiteX36999" fmla="*/ 186119 w 2810446"/>
              <a:gd name="connsiteY36999" fmla="*/ 281273 h 1405699"/>
              <a:gd name="connsiteX37000" fmla="*/ 190595 w 2810446"/>
              <a:gd name="connsiteY37000" fmla="*/ 268796 h 1405699"/>
              <a:gd name="connsiteX37001" fmla="*/ 193739 w 2810446"/>
              <a:gd name="connsiteY37001" fmla="*/ 265652 h 1405699"/>
              <a:gd name="connsiteX37002" fmla="*/ 190595 w 2810446"/>
              <a:gd name="connsiteY37002" fmla="*/ 262509 h 1405699"/>
              <a:gd name="connsiteX37003" fmla="*/ 187452 w 2810446"/>
              <a:gd name="connsiteY37003" fmla="*/ 265652 h 1405699"/>
              <a:gd name="connsiteX37004" fmla="*/ 190595 w 2810446"/>
              <a:gd name="connsiteY37004" fmla="*/ 268796 h 1405699"/>
              <a:gd name="connsiteX37005" fmla="*/ 195167 w 2810446"/>
              <a:gd name="connsiteY37005" fmla="*/ 256318 h 1405699"/>
              <a:gd name="connsiteX37006" fmla="*/ 198311 w 2810446"/>
              <a:gd name="connsiteY37006" fmla="*/ 253175 h 1405699"/>
              <a:gd name="connsiteX37007" fmla="*/ 195167 w 2810446"/>
              <a:gd name="connsiteY37007" fmla="*/ 250031 h 1405699"/>
              <a:gd name="connsiteX37008" fmla="*/ 192024 w 2810446"/>
              <a:gd name="connsiteY37008" fmla="*/ 253175 h 1405699"/>
              <a:gd name="connsiteX37009" fmla="*/ 195167 w 2810446"/>
              <a:gd name="connsiteY37009" fmla="*/ 256318 h 1405699"/>
              <a:gd name="connsiteX37010" fmla="*/ 199835 w 2810446"/>
              <a:gd name="connsiteY37010" fmla="*/ 244031 h 1405699"/>
              <a:gd name="connsiteX37011" fmla="*/ 202978 w 2810446"/>
              <a:gd name="connsiteY37011" fmla="*/ 240887 h 1405699"/>
              <a:gd name="connsiteX37012" fmla="*/ 199835 w 2810446"/>
              <a:gd name="connsiteY37012" fmla="*/ 237744 h 1405699"/>
              <a:gd name="connsiteX37013" fmla="*/ 196691 w 2810446"/>
              <a:gd name="connsiteY37013" fmla="*/ 240887 h 1405699"/>
              <a:gd name="connsiteX37014" fmla="*/ 199835 w 2810446"/>
              <a:gd name="connsiteY37014" fmla="*/ 244031 h 1405699"/>
              <a:gd name="connsiteX37015" fmla="*/ 2620709 w 2810446"/>
              <a:gd name="connsiteY37015" fmla="*/ 244031 h 1405699"/>
              <a:gd name="connsiteX37016" fmla="*/ 2623852 w 2810446"/>
              <a:gd name="connsiteY37016" fmla="*/ 240887 h 1405699"/>
              <a:gd name="connsiteX37017" fmla="*/ 2620709 w 2810446"/>
              <a:gd name="connsiteY37017" fmla="*/ 237744 h 1405699"/>
              <a:gd name="connsiteX37018" fmla="*/ 2617565 w 2810446"/>
              <a:gd name="connsiteY37018" fmla="*/ 240887 h 1405699"/>
              <a:gd name="connsiteX37019" fmla="*/ 2620709 w 2810446"/>
              <a:gd name="connsiteY37019" fmla="*/ 244031 h 1405699"/>
              <a:gd name="connsiteX37020" fmla="*/ 2625376 w 2810446"/>
              <a:gd name="connsiteY37020" fmla="*/ 256318 h 1405699"/>
              <a:gd name="connsiteX37021" fmla="*/ 2628519 w 2810446"/>
              <a:gd name="connsiteY37021" fmla="*/ 253175 h 1405699"/>
              <a:gd name="connsiteX37022" fmla="*/ 2625376 w 2810446"/>
              <a:gd name="connsiteY37022" fmla="*/ 250031 h 1405699"/>
              <a:gd name="connsiteX37023" fmla="*/ 2622233 w 2810446"/>
              <a:gd name="connsiteY37023" fmla="*/ 253175 h 1405699"/>
              <a:gd name="connsiteX37024" fmla="*/ 2625376 w 2810446"/>
              <a:gd name="connsiteY37024" fmla="*/ 256318 h 1405699"/>
              <a:gd name="connsiteX37025" fmla="*/ 2629948 w 2810446"/>
              <a:gd name="connsiteY37025" fmla="*/ 268796 h 1405699"/>
              <a:gd name="connsiteX37026" fmla="*/ 2633091 w 2810446"/>
              <a:gd name="connsiteY37026" fmla="*/ 265652 h 1405699"/>
              <a:gd name="connsiteX37027" fmla="*/ 2629948 w 2810446"/>
              <a:gd name="connsiteY37027" fmla="*/ 262509 h 1405699"/>
              <a:gd name="connsiteX37028" fmla="*/ 2626805 w 2810446"/>
              <a:gd name="connsiteY37028" fmla="*/ 265652 h 1405699"/>
              <a:gd name="connsiteX37029" fmla="*/ 2629948 w 2810446"/>
              <a:gd name="connsiteY37029" fmla="*/ 268796 h 1405699"/>
              <a:gd name="connsiteX37030" fmla="*/ 2634424 w 2810446"/>
              <a:gd name="connsiteY37030" fmla="*/ 281273 h 1405699"/>
              <a:gd name="connsiteX37031" fmla="*/ 2637568 w 2810446"/>
              <a:gd name="connsiteY37031" fmla="*/ 278130 h 1405699"/>
              <a:gd name="connsiteX37032" fmla="*/ 2634424 w 2810446"/>
              <a:gd name="connsiteY37032" fmla="*/ 274987 h 1405699"/>
              <a:gd name="connsiteX37033" fmla="*/ 2631281 w 2810446"/>
              <a:gd name="connsiteY37033" fmla="*/ 278130 h 1405699"/>
              <a:gd name="connsiteX37034" fmla="*/ 2634424 w 2810446"/>
              <a:gd name="connsiteY37034" fmla="*/ 281273 h 1405699"/>
              <a:gd name="connsiteX37035" fmla="*/ 2638711 w 2810446"/>
              <a:gd name="connsiteY37035" fmla="*/ 293751 h 1405699"/>
              <a:gd name="connsiteX37036" fmla="*/ 2641854 w 2810446"/>
              <a:gd name="connsiteY37036" fmla="*/ 290608 h 1405699"/>
              <a:gd name="connsiteX37037" fmla="*/ 2638711 w 2810446"/>
              <a:gd name="connsiteY37037" fmla="*/ 287465 h 1405699"/>
              <a:gd name="connsiteX37038" fmla="*/ 2635568 w 2810446"/>
              <a:gd name="connsiteY37038" fmla="*/ 290608 h 1405699"/>
              <a:gd name="connsiteX37039" fmla="*/ 2638711 w 2810446"/>
              <a:gd name="connsiteY37039" fmla="*/ 293751 h 1405699"/>
              <a:gd name="connsiteX37040" fmla="*/ 2642902 w 2810446"/>
              <a:gd name="connsiteY37040" fmla="*/ 306324 h 1405699"/>
              <a:gd name="connsiteX37041" fmla="*/ 2646045 w 2810446"/>
              <a:gd name="connsiteY37041" fmla="*/ 303181 h 1405699"/>
              <a:gd name="connsiteX37042" fmla="*/ 2642902 w 2810446"/>
              <a:gd name="connsiteY37042" fmla="*/ 300038 h 1405699"/>
              <a:gd name="connsiteX37043" fmla="*/ 2639759 w 2810446"/>
              <a:gd name="connsiteY37043" fmla="*/ 303181 h 1405699"/>
              <a:gd name="connsiteX37044" fmla="*/ 2642902 w 2810446"/>
              <a:gd name="connsiteY37044" fmla="*/ 306324 h 1405699"/>
              <a:gd name="connsiteX37045" fmla="*/ 2646903 w 2810446"/>
              <a:gd name="connsiteY37045" fmla="*/ 318897 h 1405699"/>
              <a:gd name="connsiteX37046" fmla="*/ 2650046 w 2810446"/>
              <a:gd name="connsiteY37046" fmla="*/ 315754 h 1405699"/>
              <a:gd name="connsiteX37047" fmla="*/ 2646903 w 2810446"/>
              <a:gd name="connsiteY37047" fmla="*/ 312611 h 1405699"/>
              <a:gd name="connsiteX37048" fmla="*/ 2643759 w 2810446"/>
              <a:gd name="connsiteY37048" fmla="*/ 315754 h 1405699"/>
              <a:gd name="connsiteX37049" fmla="*/ 2646903 w 2810446"/>
              <a:gd name="connsiteY37049" fmla="*/ 318897 h 1405699"/>
              <a:gd name="connsiteX37050" fmla="*/ 2650903 w 2810446"/>
              <a:gd name="connsiteY37050" fmla="*/ 331565 h 1405699"/>
              <a:gd name="connsiteX37051" fmla="*/ 2654046 w 2810446"/>
              <a:gd name="connsiteY37051" fmla="*/ 328422 h 1405699"/>
              <a:gd name="connsiteX37052" fmla="*/ 2650903 w 2810446"/>
              <a:gd name="connsiteY37052" fmla="*/ 325279 h 1405699"/>
              <a:gd name="connsiteX37053" fmla="*/ 2647760 w 2810446"/>
              <a:gd name="connsiteY37053" fmla="*/ 328422 h 1405699"/>
              <a:gd name="connsiteX37054" fmla="*/ 2650903 w 2810446"/>
              <a:gd name="connsiteY37054" fmla="*/ 331565 h 1405699"/>
              <a:gd name="connsiteX37055" fmla="*/ 2654618 w 2810446"/>
              <a:gd name="connsiteY37055" fmla="*/ 344234 h 1405699"/>
              <a:gd name="connsiteX37056" fmla="*/ 2657761 w 2810446"/>
              <a:gd name="connsiteY37056" fmla="*/ 341090 h 1405699"/>
              <a:gd name="connsiteX37057" fmla="*/ 2654618 w 2810446"/>
              <a:gd name="connsiteY37057" fmla="*/ 337947 h 1405699"/>
              <a:gd name="connsiteX37058" fmla="*/ 2651474 w 2810446"/>
              <a:gd name="connsiteY37058" fmla="*/ 341090 h 1405699"/>
              <a:gd name="connsiteX37059" fmla="*/ 2654618 w 2810446"/>
              <a:gd name="connsiteY37059" fmla="*/ 344234 h 1405699"/>
              <a:gd name="connsiteX37060" fmla="*/ 2658332 w 2810446"/>
              <a:gd name="connsiteY37060" fmla="*/ 356902 h 1405699"/>
              <a:gd name="connsiteX37061" fmla="*/ 2661476 w 2810446"/>
              <a:gd name="connsiteY37061" fmla="*/ 353759 h 1405699"/>
              <a:gd name="connsiteX37062" fmla="*/ 2658332 w 2810446"/>
              <a:gd name="connsiteY37062" fmla="*/ 350615 h 1405699"/>
              <a:gd name="connsiteX37063" fmla="*/ 2655189 w 2810446"/>
              <a:gd name="connsiteY37063" fmla="*/ 353759 h 1405699"/>
              <a:gd name="connsiteX37064" fmla="*/ 2658332 w 2810446"/>
              <a:gd name="connsiteY37064" fmla="*/ 356902 h 1405699"/>
              <a:gd name="connsiteX37065" fmla="*/ 2661857 w 2810446"/>
              <a:gd name="connsiteY37065" fmla="*/ 369665 h 1405699"/>
              <a:gd name="connsiteX37066" fmla="*/ 2665000 w 2810446"/>
              <a:gd name="connsiteY37066" fmla="*/ 366522 h 1405699"/>
              <a:gd name="connsiteX37067" fmla="*/ 2661857 w 2810446"/>
              <a:gd name="connsiteY37067" fmla="*/ 363379 h 1405699"/>
              <a:gd name="connsiteX37068" fmla="*/ 2658713 w 2810446"/>
              <a:gd name="connsiteY37068" fmla="*/ 366522 h 1405699"/>
              <a:gd name="connsiteX37069" fmla="*/ 2661857 w 2810446"/>
              <a:gd name="connsiteY37069" fmla="*/ 369665 h 1405699"/>
              <a:gd name="connsiteX37070" fmla="*/ 132302 w 2810446"/>
              <a:gd name="connsiteY37070" fmla="*/ 414528 h 1405699"/>
              <a:gd name="connsiteX37071" fmla="*/ 135446 w 2810446"/>
              <a:gd name="connsiteY37071" fmla="*/ 411385 h 1405699"/>
              <a:gd name="connsiteX37072" fmla="*/ 132302 w 2810446"/>
              <a:gd name="connsiteY37072" fmla="*/ 408242 h 1405699"/>
              <a:gd name="connsiteX37073" fmla="*/ 129159 w 2810446"/>
              <a:gd name="connsiteY37073" fmla="*/ 411385 h 1405699"/>
              <a:gd name="connsiteX37074" fmla="*/ 132302 w 2810446"/>
              <a:gd name="connsiteY37074" fmla="*/ 414528 h 1405699"/>
              <a:gd name="connsiteX37075" fmla="*/ 135350 w 2810446"/>
              <a:gd name="connsiteY37075" fmla="*/ 401669 h 1405699"/>
              <a:gd name="connsiteX37076" fmla="*/ 138494 w 2810446"/>
              <a:gd name="connsiteY37076" fmla="*/ 398526 h 1405699"/>
              <a:gd name="connsiteX37077" fmla="*/ 135350 w 2810446"/>
              <a:gd name="connsiteY37077" fmla="*/ 395383 h 1405699"/>
              <a:gd name="connsiteX37078" fmla="*/ 132207 w 2810446"/>
              <a:gd name="connsiteY37078" fmla="*/ 398526 h 1405699"/>
              <a:gd name="connsiteX37079" fmla="*/ 135350 w 2810446"/>
              <a:gd name="connsiteY37079" fmla="*/ 401669 h 1405699"/>
              <a:gd name="connsiteX37080" fmla="*/ 138494 w 2810446"/>
              <a:gd name="connsiteY37080" fmla="*/ 388811 h 1405699"/>
              <a:gd name="connsiteX37081" fmla="*/ 141637 w 2810446"/>
              <a:gd name="connsiteY37081" fmla="*/ 385667 h 1405699"/>
              <a:gd name="connsiteX37082" fmla="*/ 138494 w 2810446"/>
              <a:gd name="connsiteY37082" fmla="*/ 382524 h 1405699"/>
              <a:gd name="connsiteX37083" fmla="*/ 135350 w 2810446"/>
              <a:gd name="connsiteY37083" fmla="*/ 385667 h 1405699"/>
              <a:gd name="connsiteX37084" fmla="*/ 138494 w 2810446"/>
              <a:gd name="connsiteY37084" fmla="*/ 388811 h 1405699"/>
              <a:gd name="connsiteX37085" fmla="*/ 141827 w 2810446"/>
              <a:gd name="connsiteY37085" fmla="*/ 375952 h 1405699"/>
              <a:gd name="connsiteX37086" fmla="*/ 144971 w 2810446"/>
              <a:gd name="connsiteY37086" fmla="*/ 372809 h 1405699"/>
              <a:gd name="connsiteX37087" fmla="*/ 141827 w 2810446"/>
              <a:gd name="connsiteY37087" fmla="*/ 369665 h 1405699"/>
              <a:gd name="connsiteX37088" fmla="*/ 138684 w 2810446"/>
              <a:gd name="connsiteY37088" fmla="*/ 372809 h 1405699"/>
              <a:gd name="connsiteX37089" fmla="*/ 141827 w 2810446"/>
              <a:gd name="connsiteY37089" fmla="*/ 375952 h 1405699"/>
              <a:gd name="connsiteX37090" fmla="*/ 145256 w 2810446"/>
              <a:gd name="connsiteY37090" fmla="*/ 363188 h 1405699"/>
              <a:gd name="connsiteX37091" fmla="*/ 148400 w 2810446"/>
              <a:gd name="connsiteY37091" fmla="*/ 360045 h 1405699"/>
              <a:gd name="connsiteX37092" fmla="*/ 145256 w 2810446"/>
              <a:gd name="connsiteY37092" fmla="*/ 356902 h 1405699"/>
              <a:gd name="connsiteX37093" fmla="*/ 142113 w 2810446"/>
              <a:gd name="connsiteY37093" fmla="*/ 360045 h 1405699"/>
              <a:gd name="connsiteX37094" fmla="*/ 145256 w 2810446"/>
              <a:gd name="connsiteY37094" fmla="*/ 363188 h 1405699"/>
              <a:gd name="connsiteX37095" fmla="*/ 148781 w 2810446"/>
              <a:gd name="connsiteY37095" fmla="*/ 350425 h 1405699"/>
              <a:gd name="connsiteX37096" fmla="*/ 151924 w 2810446"/>
              <a:gd name="connsiteY37096" fmla="*/ 347282 h 1405699"/>
              <a:gd name="connsiteX37097" fmla="*/ 148781 w 2810446"/>
              <a:gd name="connsiteY37097" fmla="*/ 344138 h 1405699"/>
              <a:gd name="connsiteX37098" fmla="*/ 145637 w 2810446"/>
              <a:gd name="connsiteY37098" fmla="*/ 347282 h 1405699"/>
              <a:gd name="connsiteX37099" fmla="*/ 148781 w 2810446"/>
              <a:gd name="connsiteY37099" fmla="*/ 350425 h 1405699"/>
              <a:gd name="connsiteX37100" fmla="*/ 152495 w 2810446"/>
              <a:gd name="connsiteY37100" fmla="*/ 337757 h 1405699"/>
              <a:gd name="connsiteX37101" fmla="*/ 155639 w 2810446"/>
              <a:gd name="connsiteY37101" fmla="*/ 334613 h 1405699"/>
              <a:gd name="connsiteX37102" fmla="*/ 152495 w 2810446"/>
              <a:gd name="connsiteY37102" fmla="*/ 331470 h 1405699"/>
              <a:gd name="connsiteX37103" fmla="*/ 149352 w 2810446"/>
              <a:gd name="connsiteY37103" fmla="*/ 334613 h 1405699"/>
              <a:gd name="connsiteX37104" fmla="*/ 152495 w 2810446"/>
              <a:gd name="connsiteY37104" fmla="*/ 337757 h 1405699"/>
              <a:gd name="connsiteX37105" fmla="*/ 156305 w 2810446"/>
              <a:gd name="connsiteY37105" fmla="*/ 325088 h 1405699"/>
              <a:gd name="connsiteX37106" fmla="*/ 159449 w 2810446"/>
              <a:gd name="connsiteY37106" fmla="*/ 321945 h 1405699"/>
              <a:gd name="connsiteX37107" fmla="*/ 156305 w 2810446"/>
              <a:gd name="connsiteY37107" fmla="*/ 318802 h 1405699"/>
              <a:gd name="connsiteX37108" fmla="*/ 153162 w 2810446"/>
              <a:gd name="connsiteY37108" fmla="*/ 321945 h 1405699"/>
              <a:gd name="connsiteX37109" fmla="*/ 156305 w 2810446"/>
              <a:gd name="connsiteY37109" fmla="*/ 325088 h 1405699"/>
              <a:gd name="connsiteX37110" fmla="*/ 160211 w 2810446"/>
              <a:gd name="connsiteY37110" fmla="*/ 312420 h 1405699"/>
              <a:gd name="connsiteX37111" fmla="*/ 163354 w 2810446"/>
              <a:gd name="connsiteY37111" fmla="*/ 309277 h 1405699"/>
              <a:gd name="connsiteX37112" fmla="*/ 160211 w 2810446"/>
              <a:gd name="connsiteY37112" fmla="*/ 306134 h 1405699"/>
              <a:gd name="connsiteX37113" fmla="*/ 157067 w 2810446"/>
              <a:gd name="connsiteY37113" fmla="*/ 309277 h 1405699"/>
              <a:gd name="connsiteX37114" fmla="*/ 160211 w 2810446"/>
              <a:gd name="connsiteY37114" fmla="*/ 312420 h 1405699"/>
              <a:gd name="connsiteX37115" fmla="*/ 164306 w 2810446"/>
              <a:gd name="connsiteY37115" fmla="*/ 299847 h 1405699"/>
              <a:gd name="connsiteX37116" fmla="*/ 167450 w 2810446"/>
              <a:gd name="connsiteY37116" fmla="*/ 296704 h 1405699"/>
              <a:gd name="connsiteX37117" fmla="*/ 164306 w 2810446"/>
              <a:gd name="connsiteY37117" fmla="*/ 293561 h 1405699"/>
              <a:gd name="connsiteX37118" fmla="*/ 161163 w 2810446"/>
              <a:gd name="connsiteY37118" fmla="*/ 296704 h 1405699"/>
              <a:gd name="connsiteX37119" fmla="*/ 164306 w 2810446"/>
              <a:gd name="connsiteY37119" fmla="*/ 299847 h 1405699"/>
              <a:gd name="connsiteX37120" fmla="*/ 168497 w 2810446"/>
              <a:gd name="connsiteY37120" fmla="*/ 287274 h 1405699"/>
              <a:gd name="connsiteX37121" fmla="*/ 171641 w 2810446"/>
              <a:gd name="connsiteY37121" fmla="*/ 284131 h 1405699"/>
              <a:gd name="connsiteX37122" fmla="*/ 168497 w 2810446"/>
              <a:gd name="connsiteY37122" fmla="*/ 280988 h 1405699"/>
              <a:gd name="connsiteX37123" fmla="*/ 165354 w 2810446"/>
              <a:gd name="connsiteY37123" fmla="*/ 284131 h 1405699"/>
              <a:gd name="connsiteX37124" fmla="*/ 168497 w 2810446"/>
              <a:gd name="connsiteY37124" fmla="*/ 287274 h 1405699"/>
              <a:gd name="connsiteX37125" fmla="*/ 172784 w 2810446"/>
              <a:gd name="connsiteY37125" fmla="*/ 274796 h 1405699"/>
              <a:gd name="connsiteX37126" fmla="*/ 175927 w 2810446"/>
              <a:gd name="connsiteY37126" fmla="*/ 271653 h 1405699"/>
              <a:gd name="connsiteX37127" fmla="*/ 172784 w 2810446"/>
              <a:gd name="connsiteY37127" fmla="*/ 268510 h 1405699"/>
              <a:gd name="connsiteX37128" fmla="*/ 169640 w 2810446"/>
              <a:gd name="connsiteY37128" fmla="*/ 271653 h 1405699"/>
              <a:gd name="connsiteX37129" fmla="*/ 172784 w 2810446"/>
              <a:gd name="connsiteY37129" fmla="*/ 274796 h 1405699"/>
              <a:gd name="connsiteX37130" fmla="*/ 177260 w 2810446"/>
              <a:gd name="connsiteY37130" fmla="*/ 262319 h 1405699"/>
              <a:gd name="connsiteX37131" fmla="*/ 180404 w 2810446"/>
              <a:gd name="connsiteY37131" fmla="*/ 259175 h 1405699"/>
              <a:gd name="connsiteX37132" fmla="*/ 177260 w 2810446"/>
              <a:gd name="connsiteY37132" fmla="*/ 256032 h 1405699"/>
              <a:gd name="connsiteX37133" fmla="*/ 174117 w 2810446"/>
              <a:gd name="connsiteY37133" fmla="*/ 259175 h 1405699"/>
              <a:gd name="connsiteX37134" fmla="*/ 177260 w 2810446"/>
              <a:gd name="connsiteY37134" fmla="*/ 262319 h 1405699"/>
              <a:gd name="connsiteX37135" fmla="*/ 181832 w 2810446"/>
              <a:gd name="connsiteY37135" fmla="*/ 249936 h 1405699"/>
              <a:gd name="connsiteX37136" fmla="*/ 184976 w 2810446"/>
              <a:gd name="connsiteY37136" fmla="*/ 246793 h 1405699"/>
              <a:gd name="connsiteX37137" fmla="*/ 181832 w 2810446"/>
              <a:gd name="connsiteY37137" fmla="*/ 243650 h 1405699"/>
              <a:gd name="connsiteX37138" fmla="*/ 178689 w 2810446"/>
              <a:gd name="connsiteY37138" fmla="*/ 246793 h 1405699"/>
              <a:gd name="connsiteX37139" fmla="*/ 181832 w 2810446"/>
              <a:gd name="connsiteY37139" fmla="*/ 249936 h 1405699"/>
              <a:gd name="connsiteX37140" fmla="*/ 2636425 w 2810446"/>
              <a:gd name="connsiteY37140" fmla="*/ 243745 h 1405699"/>
              <a:gd name="connsiteX37141" fmla="*/ 2639568 w 2810446"/>
              <a:gd name="connsiteY37141" fmla="*/ 240602 h 1405699"/>
              <a:gd name="connsiteX37142" fmla="*/ 2636425 w 2810446"/>
              <a:gd name="connsiteY37142" fmla="*/ 237458 h 1405699"/>
              <a:gd name="connsiteX37143" fmla="*/ 2633282 w 2810446"/>
              <a:gd name="connsiteY37143" fmla="*/ 240602 h 1405699"/>
              <a:gd name="connsiteX37144" fmla="*/ 2636425 w 2810446"/>
              <a:gd name="connsiteY37144" fmla="*/ 243745 h 1405699"/>
              <a:gd name="connsiteX37145" fmla="*/ 2641092 w 2810446"/>
              <a:gd name="connsiteY37145" fmla="*/ 256127 h 1405699"/>
              <a:gd name="connsiteX37146" fmla="*/ 2644235 w 2810446"/>
              <a:gd name="connsiteY37146" fmla="*/ 252984 h 1405699"/>
              <a:gd name="connsiteX37147" fmla="*/ 2641092 w 2810446"/>
              <a:gd name="connsiteY37147" fmla="*/ 249841 h 1405699"/>
              <a:gd name="connsiteX37148" fmla="*/ 2637949 w 2810446"/>
              <a:gd name="connsiteY37148" fmla="*/ 252984 h 1405699"/>
              <a:gd name="connsiteX37149" fmla="*/ 2641092 w 2810446"/>
              <a:gd name="connsiteY37149" fmla="*/ 256127 h 1405699"/>
              <a:gd name="connsiteX37150" fmla="*/ 2645569 w 2810446"/>
              <a:gd name="connsiteY37150" fmla="*/ 268605 h 1405699"/>
              <a:gd name="connsiteX37151" fmla="*/ 2648712 w 2810446"/>
              <a:gd name="connsiteY37151" fmla="*/ 265462 h 1405699"/>
              <a:gd name="connsiteX37152" fmla="*/ 2645569 w 2810446"/>
              <a:gd name="connsiteY37152" fmla="*/ 262319 h 1405699"/>
              <a:gd name="connsiteX37153" fmla="*/ 2642426 w 2810446"/>
              <a:gd name="connsiteY37153" fmla="*/ 265462 h 1405699"/>
              <a:gd name="connsiteX37154" fmla="*/ 2645569 w 2810446"/>
              <a:gd name="connsiteY37154" fmla="*/ 268605 h 1405699"/>
              <a:gd name="connsiteX37155" fmla="*/ 2649950 w 2810446"/>
              <a:gd name="connsiteY37155" fmla="*/ 281083 h 1405699"/>
              <a:gd name="connsiteX37156" fmla="*/ 2653094 w 2810446"/>
              <a:gd name="connsiteY37156" fmla="*/ 277940 h 1405699"/>
              <a:gd name="connsiteX37157" fmla="*/ 2649950 w 2810446"/>
              <a:gd name="connsiteY37157" fmla="*/ 274796 h 1405699"/>
              <a:gd name="connsiteX37158" fmla="*/ 2646807 w 2810446"/>
              <a:gd name="connsiteY37158" fmla="*/ 277940 h 1405699"/>
              <a:gd name="connsiteX37159" fmla="*/ 2649950 w 2810446"/>
              <a:gd name="connsiteY37159" fmla="*/ 281083 h 1405699"/>
              <a:gd name="connsiteX37160" fmla="*/ 2654237 w 2810446"/>
              <a:gd name="connsiteY37160" fmla="*/ 293561 h 1405699"/>
              <a:gd name="connsiteX37161" fmla="*/ 2657380 w 2810446"/>
              <a:gd name="connsiteY37161" fmla="*/ 290417 h 1405699"/>
              <a:gd name="connsiteX37162" fmla="*/ 2654237 w 2810446"/>
              <a:gd name="connsiteY37162" fmla="*/ 287274 h 1405699"/>
              <a:gd name="connsiteX37163" fmla="*/ 2651093 w 2810446"/>
              <a:gd name="connsiteY37163" fmla="*/ 290417 h 1405699"/>
              <a:gd name="connsiteX37164" fmla="*/ 2654237 w 2810446"/>
              <a:gd name="connsiteY37164" fmla="*/ 293561 h 1405699"/>
              <a:gd name="connsiteX37165" fmla="*/ 2658332 w 2810446"/>
              <a:gd name="connsiteY37165" fmla="*/ 306134 h 1405699"/>
              <a:gd name="connsiteX37166" fmla="*/ 2661476 w 2810446"/>
              <a:gd name="connsiteY37166" fmla="*/ 302990 h 1405699"/>
              <a:gd name="connsiteX37167" fmla="*/ 2658332 w 2810446"/>
              <a:gd name="connsiteY37167" fmla="*/ 299847 h 1405699"/>
              <a:gd name="connsiteX37168" fmla="*/ 2655189 w 2810446"/>
              <a:gd name="connsiteY37168" fmla="*/ 302990 h 1405699"/>
              <a:gd name="connsiteX37169" fmla="*/ 2658332 w 2810446"/>
              <a:gd name="connsiteY37169" fmla="*/ 306134 h 1405699"/>
              <a:gd name="connsiteX37170" fmla="*/ 2662333 w 2810446"/>
              <a:gd name="connsiteY37170" fmla="*/ 318802 h 1405699"/>
              <a:gd name="connsiteX37171" fmla="*/ 2665476 w 2810446"/>
              <a:gd name="connsiteY37171" fmla="*/ 315659 h 1405699"/>
              <a:gd name="connsiteX37172" fmla="*/ 2662333 w 2810446"/>
              <a:gd name="connsiteY37172" fmla="*/ 312515 h 1405699"/>
              <a:gd name="connsiteX37173" fmla="*/ 2659190 w 2810446"/>
              <a:gd name="connsiteY37173" fmla="*/ 315659 h 1405699"/>
              <a:gd name="connsiteX37174" fmla="*/ 2662333 w 2810446"/>
              <a:gd name="connsiteY37174" fmla="*/ 318802 h 1405699"/>
              <a:gd name="connsiteX37175" fmla="*/ 2666238 w 2810446"/>
              <a:gd name="connsiteY37175" fmla="*/ 331375 h 1405699"/>
              <a:gd name="connsiteX37176" fmla="*/ 2669381 w 2810446"/>
              <a:gd name="connsiteY37176" fmla="*/ 328232 h 1405699"/>
              <a:gd name="connsiteX37177" fmla="*/ 2666238 w 2810446"/>
              <a:gd name="connsiteY37177" fmla="*/ 325088 h 1405699"/>
              <a:gd name="connsiteX37178" fmla="*/ 2663095 w 2810446"/>
              <a:gd name="connsiteY37178" fmla="*/ 328232 h 1405699"/>
              <a:gd name="connsiteX37179" fmla="*/ 2666238 w 2810446"/>
              <a:gd name="connsiteY37179" fmla="*/ 331375 h 1405699"/>
              <a:gd name="connsiteX37180" fmla="*/ 2669953 w 2810446"/>
              <a:gd name="connsiteY37180" fmla="*/ 344138 h 1405699"/>
              <a:gd name="connsiteX37181" fmla="*/ 2673096 w 2810446"/>
              <a:gd name="connsiteY37181" fmla="*/ 340995 h 1405699"/>
              <a:gd name="connsiteX37182" fmla="*/ 2669953 w 2810446"/>
              <a:gd name="connsiteY37182" fmla="*/ 337852 h 1405699"/>
              <a:gd name="connsiteX37183" fmla="*/ 2666810 w 2810446"/>
              <a:gd name="connsiteY37183" fmla="*/ 340995 h 1405699"/>
              <a:gd name="connsiteX37184" fmla="*/ 2669953 w 2810446"/>
              <a:gd name="connsiteY37184" fmla="*/ 344138 h 1405699"/>
              <a:gd name="connsiteX37185" fmla="*/ 2673572 w 2810446"/>
              <a:gd name="connsiteY37185" fmla="*/ 356807 h 1405699"/>
              <a:gd name="connsiteX37186" fmla="*/ 2676716 w 2810446"/>
              <a:gd name="connsiteY37186" fmla="*/ 353663 h 1405699"/>
              <a:gd name="connsiteX37187" fmla="*/ 2673572 w 2810446"/>
              <a:gd name="connsiteY37187" fmla="*/ 350520 h 1405699"/>
              <a:gd name="connsiteX37188" fmla="*/ 2670429 w 2810446"/>
              <a:gd name="connsiteY37188" fmla="*/ 353663 h 1405699"/>
              <a:gd name="connsiteX37189" fmla="*/ 2673572 w 2810446"/>
              <a:gd name="connsiteY37189" fmla="*/ 356807 h 1405699"/>
              <a:gd name="connsiteX37190" fmla="*/ 118682 w 2810446"/>
              <a:gd name="connsiteY37190" fmla="*/ 407956 h 1405699"/>
              <a:gd name="connsiteX37191" fmla="*/ 121825 w 2810446"/>
              <a:gd name="connsiteY37191" fmla="*/ 404813 h 1405699"/>
              <a:gd name="connsiteX37192" fmla="*/ 118682 w 2810446"/>
              <a:gd name="connsiteY37192" fmla="*/ 401669 h 1405699"/>
              <a:gd name="connsiteX37193" fmla="*/ 115538 w 2810446"/>
              <a:gd name="connsiteY37193" fmla="*/ 404813 h 1405699"/>
              <a:gd name="connsiteX37194" fmla="*/ 118682 w 2810446"/>
              <a:gd name="connsiteY37194" fmla="*/ 407956 h 1405699"/>
              <a:gd name="connsiteX37195" fmla="*/ 121730 w 2810446"/>
              <a:gd name="connsiteY37195" fmla="*/ 395097 h 1405699"/>
              <a:gd name="connsiteX37196" fmla="*/ 124873 w 2810446"/>
              <a:gd name="connsiteY37196" fmla="*/ 391954 h 1405699"/>
              <a:gd name="connsiteX37197" fmla="*/ 121730 w 2810446"/>
              <a:gd name="connsiteY37197" fmla="*/ 388811 h 1405699"/>
              <a:gd name="connsiteX37198" fmla="*/ 118586 w 2810446"/>
              <a:gd name="connsiteY37198" fmla="*/ 391954 h 1405699"/>
              <a:gd name="connsiteX37199" fmla="*/ 121730 w 2810446"/>
              <a:gd name="connsiteY37199" fmla="*/ 395097 h 1405699"/>
              <a:gd name="connsiteX37200" fmla="*/ 124968 w 2810446"/>
              <a:gd name="connsiteY37200" fmla="*/ 382334 h 1405699"/>
              <a:gd name="connsiteX37201" fmla="*/ 128111 w 2810446"/>
              <a:gd name="connsiteY37201" fmla="*/ 379190 h 1405699"/>
              <a:gd name="connsiteX37202" fmla="*/ 124968 w 2810446"/>
              <a:gd name="connsiteY37202" fmla="*/ 376047 h 1405699"/>
              <a:gd name="connsiteX37203" fmla="*/ 121825 w 2810446"/>
              <a:gd name="connsiteY37203" fmla="*/ 379190 h 1405699"/>
              <a:gd name="connsiteX37204" fmla="*/ 124968 w 2810446"/>
              <a:gd name="connsiteY37204" fmla="*/ 382334 h 1405699"/>
              <a:gd name="connsiteX37205" fmla="*/ 128207 w 2810446"/>
              <a:gd name="connsiteY37205" fmla="*/ 369475 h 1405699"/>
              <a:gd name="connsiteX37206" fmla="*/ 131350 w 2810446"/>
              <a:gd name="connsiteY37206" fmla="*/ 366332 h 1405699"/>
              <a:gd name="connsiteX37207" fmla="*/ 128207 w 2810446"/>
              <a:gd name="connsiteY37207" fmla="*/ 363188 h 1405699"/>
              <a:gd name="connsiteX37208" fmla="*/ 125063 w 2810446"/>
              <a:gd name="connsiteY37208" fmla="*/ 366332 h 1405699"/>
              <a:gd name="connsiteX37209" fmla="*/ 128207 w 2810446"/>
              <a:gd name="connsiteY37209" fmla="*/ 369475 h 1405699"/>
              <a:gd name="connsiteX37210" fmla="*/ 131731 w 2810446"/>
              <a:gd name="connsiteY37210" fmla="*/ 356711 h 1405699"/>
              <a:gd name="connsiteX37211" fmla="*/ 134874 w 2810446"/>
              <a:gd name="connsiteY37211" fmla="*/ 353568 h 1405699"/>
              <a:gd name="connsiteX37212" fmla="*/ 131731 w 2810446"/>
              <a:gd name="connsiteY37212" fmla="*/ 350425 h 1405699"/>
              <a:gd name="connsiteX37213" fmla="*/ 128588 w 2810446"/>
              <a:gd name="connsiteY37213" fmla="*/ 353568 h 1405699"/>
              <a:gd name="connsiteX37214" fmla="*/ 131731 w 2810446"/>
              <a:gd name="connsiteY37214" fmla="*/ 356711 h 1405699"/>
              <a:gd name="connsiteX37215" fmla="*/ 135255 w 2810446"/>
              <a:gd name="connsiteY37215" fmla="*/ 343948 h 1405699"/>
              <a:gd name="connsiteX37216" fmla="*/ 138398 w 2810446"/>
              <a:gd name="connsiteY37216" fmla="*/ 340805 h 1405699"/>
              <a:gd name="connsiteX37217" fmla="*/ 135255 w 2810446"/>
              <a:gd name="connsiteY37217" fmla="*/ 337661 h 1405699"/>
              <a:gd name="connsiteX37218" fmla="*/ 132112 w 2810446"/>
              <a:gd name="connsiteY37218" fmla="*/ 340805 h 1405699"/>
              <a:gd name="connsiteX37219" fmla="*/ 135255 w 2810446"/>
              <a:gd name="connsiteY37219" fmla="*/ 343948 h 1405699"/>
              <a:gd name="connsiteX37220" fmla="*/ 138970 w 2810446"/>
              <a:gd name="connsiteY37220" fmla="*/ 331280 h 1405699"/>
              <a:gd name="connsiteX37221" fmla="*/ 142113 w 2810446"/>
              <a:gd name="connsiteY37221" fmla="*/ 328136 h 1405699"/>
              <a:gd name="connsiteX37222" fmla="*/ 138970 w 2810446"/>
              <a:gd name="connsiteY37222" fmla="*/ 324993 h 1405699"/>
              <a:gd name="connsiteX37223" fmla="*/ 135827 w 2810446"/>
              <a:gd name="connsiteY37223" fmla="*/ 328136 h 1405699"/>
              <a:gd name="connsiteX37224" fmla="*/ 138970 w 2810446"/>
              <a:gd name="connsiteY37224" fmla="*/ 331280 h 1405699"/>
              <a:gd name="connsiteX37225" fmla="*/ 142875 w 2810446"/>
              <a:gd name="connsiteY37225" fmla="*/ 318611 h 1405699"/>
              <a:gd name="connsiteX37226" fmla="*/ 146018 w 2810446"/>
              <a:gd name="connsiteY37226" fmla="*/ 315468 h 1405699"/>
              <a:gd name="connsiteX37227" fmla="*/ 142875 w 2810446"/>
              <a:gd name="connsiteY37227" fmla="*/ 312325 h 1405699"/>
              <a:gd name="connsiteX37228" fmla="*/ 139732 w 2810446"/>
              <a:gd name="connsiteY37228" fmla="*/ 315468 h 1405699"/>
              <a:gd name="connsiteX37229" fmla="*/ 142875 w 2810446"/>
              <a:gd name="connsiteY37229" fmla="*/ 318611 h 1405699"/>
              <a:gd name="connsiteX37230" fmla="*/ 146780 w 2810446"/>
              <a:gd name="connsiteY37230" fmla="*/ 306038 h 1405699"/>
              <a:gd name="connsiteX37231" fmla="*/ 149924 w 2810446"/>
              <a:gd name="connsiteY37231" fmla="*/ 302895 h 1405699"/>
              <a:gd name="connsiteX37232" fmla="*/ 146780 w 2810446"/>
              <a:gd name="connsiteY37232" fmla="*/ 299752 h 1405699"/>
              <a:gd name="connsiteX37233" fmla="*/ 143637 w 2810446"/>
              <a:gd name="connsiteY37233" fmla="*/ 302895 h 1405699"/>
              <a:gd name="connsiteX37234" fmla="*/ 146780 w 2810446"/>
              <a:gd name="connsiteY37234" fmla="*/ 306038 h 1405699"/>
              <a:gd name="connsiteX37235" fmla="*/ 150876 w 2810446"/>
              <a:gd name="connsiteY37235" fmla="*/ 293465 h 1405699"/>
              <a:gd name="connsiteX37236" fmla="*/ 154019 w 2810446"/>
              <a:gd name="connsiteY37236" fmla="*/ 290322 h 1405699"/>
              <a:gd name="connsiteX37237" fmla="*/ 150876 w 2810446"/>
              <a:gd name="connsiteY37237" fmla="*/ 287179 h 1405699"/>
              <a:gd name="connsiteX37238" fmla="*/ 147733 w 2810446"/>
              <a:gd name="connsiteY37238" fmla="*/ 290322 h 1405699"/>
              <a:gd name="connsiteX37239" fmla="*/ 150876 w 2810446"/>
              <a:gd name="connsiteY37239" fmla="*/ 293465 h 1405699"/>
              <a:gd name="connsiteX37240" fmla="*/ 155067 w 2810446"/>
              <a:gd name="connsiteY37240" fmla="*/ 280892 h 1405699"/>
              <a:gd name="connsiteX37241" fmla="*/ 158210 w 2810446"/>
              <a:gd name="connsiteY37241" fmla="*/ 277749 h 1405699"/>
              <a:gd name="connsiteX37242" fmla="*/ 155067 w 2810446"/>
              <a:gd name="connsiteY37242" fmla="*/ 274606 h 1405699"/>
              <a:gd name="connsiteX37243" fmla="*/ 151924 w 2810446"/>
              <a:gd name="connsiteY37243" fmla="*/ 277749 h 1405699"/>
              <a:gd name="connsiteX37244" fmla="*/ 155067 w 2810446"/>
              <a:gd name="connsiteY37244" fmla="*/ 280892 h 1405699"/>
              <a:gd name="connsiteX37245" fmla="*/ 159449 w 2810446"/>
              <a:gd name="connsiteY37245" fmla="*/ 268415 h 1405699"/>
              <a:gd name="connsiteX37246" fmla="*/ 162592 w 2810446"/>
              <a:gd name="connsiteY37246" fmla="*/ 265271 h 1405699"/>
              <a:gd name="connsiteX37247" fmla="*/ 159449 w 2810446"/>
              <a:gd name="connsiteY37247" fmla="*/ 262128 h 1405699"/>
              <a:gd name="connsiteX37248" fmla="*/ 156305 w 2810446"/>
              <a:gd name="connsiteY37248" fmla="*/ 265271 h 1405699"/>
              <a:gd name="connsiteX37249" fmla="*/ 159449 w 2810446"/>
              <a:gd name="connsiteY37249" fmla="*/ 268415 h 1405699"/>
              <a:gd name="connsiteX37250" fmla="*/ 163925 w 2810446"/>
              <a:gd name="connsiteY37250" fmla="*/ 255937 h 1405699"/>
              <a:gd name="connsiteX37251" fmla="*/ 167069 w 2810446"/>
              <a:gd name="connsiteY37251" fmla="*/ 252794 h 1405699"/>
              <a:gd name="connsiteX37252" fmla="*/ 163925 w 2810446"/>
              <a:gd name="connsiteY37252" fmla="*/ 249650 h 1405699"/>
              <a:gd name="connsiteX37253" fmla="*/ 160782 w 2810446"/>
              <a:gd name="connsiteY37253" fmla="*/ 252794 h 1405699"/>
              <a:gd name="connsiteX37254" fmla="*/ 163925 w 2810446"/>
              <a:gd name="connsiteY37254" fmla="*/ 255937 h 1405699"/>
              <a:gd name="connsiteX37255" fmla="*/ 168497 w 2810446"/>
              <a:gd name="connsiteY37255" fmla="*/ 243554 h 1405699"/>
              <a:gd name="connsiteX37256" fmla="*/ 171641 w 2810446"/>
              <a:gd name="connsiteY37256" fmla="*/ 240411 h 1405699"/>
              <a:gd name="connsiteX37257" fmla="*/ 168497 w 2810446"/>
              <a:gd name="connsiteY37257" fmla="*/ 237268 h 1405699"/>
              <a:gd name="connsiteX37258" fmla="*/ 165354 w 2810446"/>
              <a:gd name="connsiteY37258" fmla="*/ 240411 h 1405699"/>
              <a:gd name="connsiteX37259" fmla="*/ 168497 w 2810446"/>
              <a:gd name="connsiteY37259" fmla="*/ 243554 h 1405699"/>
              <a:gd name="connsiteX37260" fmla="*/ 173165 w 2810446"/>
              <a:gd name="connsiteY37260" fmla="*/ 231172 h 1405699"/>
              <a:gd name="connsiteX37261" fmla="*/ 176308 w 2810446"/>
              <a:gd name="connsiteY37261" fmla="*/ 228029 h 1405699"/>
              <a:gd name="connsiteX37262" fmla="*/ 173165 w 2810446"/>
              <a:gd name="connsiteY37262" fmla="*/ 224885 h 1405699"/>
              <a:gd name="connsiteX37263" fmla="*/ 170021 w 2810446"/>
              <a:gd name="connsiteY37263" fmla="*/ 228029 h 1405699"/>
              <a:gd name="connsiteX37264" fmla="*/ 173165 w 2810446"/>
              <a:gd name="connsiteY37264" fmla="*/ 231172 h 1405699"/>
              <a:gd name="connsiteX37265" fmla="*/ 2652046 w 2810446"/>
              <a:gd name="connsiteY37265" fmla="*/ 243554 h 1405699"/>
              <a:gd name="connsiteX37266" fmla="*/ 2655189 w 2810446"/>
              <a:gd name="connsiteY37266" fmla="*/ 240411 h 1405699"/>
              <a:gd name="connsiteX37267" fmla="*/ 2652046 w 2810446"/>
              <a:gd name="connsiteY37267" fmla="*/ 237268 h 1405699"/>
              <a:gd name="connsiteX37268" fmla="*/ 2648903 w 2810446"/>
              <a:gd name="connsiteY37268" fmla="*/ 240411 h 1405699"/>
              <a:gd name="connsiteX37269" fmla="*/ 2652046 w 2810446"/>
              <a:gd name="connsiteY37269" fmla="*/ 243554 h 1405699"/>
              <a:gd name="connsiteX37270" fmla="*/ 2656713 w 2810446"/>
              <a:gd name="connsiteY37270" fmla="*/ 255937 h 1405699"/>
              <a:gd name="connsiteX37271" fmla="*/ 2659856 w 2810446"/>
              <a:gd name="connsiteY37271" fmla="*/ 252794 h 1405699"/>
              <a:gd name="connsiteX37272" fmla="*/ 2656713 w 2810446"/>
              <a:gd name="connsiteY37272" fmla="*/ 249650 h 1405699"/>
              <a:gd name="connsiteX37273" fmla="*/ 2653570 w 2810446"/>
              <a:gd name="connsiteY37273" fmla="*/ 252794 h 1405699"/>
              <a:gd name="connsiteX37274" fmla="*/ 2656713 w 2810446"/>
              <a:gd name="connsiteY37274" fmla="*/ 255937 h 1405699"/>
              <a:gd name="connsiteX37275" fmla="*/ 2661095 w 2810446"/>
              <a:gd name="connsiteY37275" fmla="*/ 268415 h 1405699"/>
              <a:gd name="connsiteX37276" fmla="*/ 2664238 w 2810446"/>
              <a:gd name="connsiteY37276" fmla="*/ 265271 h 1405699"/>
              <a:gd name="connsiteX37277" fmla="*/ 2661095 w 2810446"/>
              <a:gd name="connsiteY37277" fmla="*/ 262128 h 1405699"/>
              <a:gd name="connsiteX37278" fmla="*/ 2657951 w 2810446"/>
              <a:gd name="connsiteY37278" fmla="*/ 265271 h 1405699"/>
              <a:gd name="connsiteX37279" fmla="*/ 2661095 w 2810446"/>
              <a:gd name="connsiteY37279" fmla="*/ 268415 h 1405699"/>
              <a:gd name="connsiteX37280" fmla="*/ 2665476 w 2810446"/>
              <a:gd name="connsiteY37280" fmla="*/ 280892 h 1405699"/>
              <a:gd name="connsiteX37281" fmla="*/ 2668620 w 2810446"/>
              <a:gd name="connsiteY37281" fmla="*/ 277749 h 1405699"/>
              <a:gd name="connsiteX37282" fmla="*/ 2665476 w 2810446"/>
              <a:gd name="connsiteY37282" fmla="*/ 274606 h 1405699"/>
              <a:gd name="connsiteX37283" fmla="*/ 2662333 w 2810446"/>
              <a:gd name="connsiteY37283" fmla="*/ 277749 h 1405699"/>
              <a:gd name="connsiteX37284" fmla="*/ 2665476 w 2810446"/>
              <a:gd name="connsiteY37284" fmla="*/ 280892 h 1405699"/>
              <a:gd name="connsiteX37285" fmla="*/ 2669667 w 2810446"/>
              <a:gd name="connsiteY37285" fmla="*/ 293465 h 1405699"/>
              <a:gd name="connsiteX37286" fmla="*/ 2672810 w 2810446"/>
              <a:gd name="connsiteY37286" fmla="*/ 290322 h 1405699"/>
              <a:gd name="connsiteX37287" fmla="*/ 2669667 w 2810446"/>
              <a:gd name="connsiteY37287" fmla="*/ 287179 h 1405699"/>
              <a:gd name="connsiteX37288" fmla="*/ 2666524 w 2810446"/>
              <a:gd name="connsiteY37288" fmla="*/ 290322 h 1405699"/>
              <a:gd name="connsiteX37289" fmla="*/ 2669667 w 2810446"/>
              <a:gd name="connsiteY37289" fmla="*/ 293465 h 1405699"/>
              <a:gd name="connsiteX37290" fmla="*/ 2673763 w 2810446"/>
              <a:gd name="connsiteY37290" fmla="*/ 306038 h 1405699"/>
              <a:gd name="connsiteX37291" fmla="*/ 2676906 w 2810446"/>
              <a:gd name="connsiteY37291" fmla="*/ 302895 h 1405699"/>
              <a:gd name="connsiteX37292" fmla="*/ 2673763 w 2810446"/>
              <a:gd name="connsiteY37292" fmla="*/ 299752 h 1405699"/>
              <a:gd name="connsiteX37293" fmla="*/ 2670620 w 2810446"/>
              <a:gd name="connsiteY37293" fmla="*/ 302895 h 1405699"/>
              <a:gd name="connsiteX37294" fmla="*/ 2673763 w 2810446"/>
              <a:gd name="connsiteY37294" fmla="*/ 306038 h 1405699"/>
              <a:gd name="connsiteX37295" fmla="*/ 2677763 w 2810446"/>
              <a:gd name="connsiteY37295" fmla="*/ 318611 h 1405699"/>
              <a:gd name="connsiteX37296" fmla="*/ 2680907 w 2810446"/>
              <a:gd name="connsiteY37296" fmla="*/ 315468 h 1405699"/>
              <a:gd name="connsiteX37297" fmla="*/ 2677763 w 2810446"/>
              <a:gd name="connsiteY37297" fmla="*/ 312325 h 1405699"/>
              <a:gd name="connsiteX37298" fmla="*/ 2674620 w 2810446"/>
              <a:gd name="connsiteY37298" fmla="*/ 315468 h 1405699"/>
              <a:gd name="connsiteX37299" fmla="*/ 2677763 w 2810446"/>
              <a:gd name="connsiteY37299" fmla="*/ 318611 h 1405699"/>
              <a:gd name="connsiteX37300" fmla="*/ 2681573 w 2810446"/>
              <a:gd name="connsiteY37300" fmla="*/ 331280 h 1405699"/>
              <a:gd name="connsiteX37301" fmla="*/ 2684716 w 2810446"/>
              <a:gd name="connsiteY37301" fmla="*/ 328136 h 1405699"/>
              <a:gd name="connsiteX37302" fmla="*/ 2681573 w 2810446"/>
              <a:gd name="connsiteY37302" fmla="*/ 324993 h 1405699"/>
              <a:gd name="connsiteX37303" fmla="*/ 2678430 w 2810446"/>
              <a:gd name="connsiteY37303" fmla="*/ 328136 h 1405699"/>
              <a:gd name="connsiteX37304" fmla="*/ 2681573 w 2810446"/>
              <a:gd name="connsiteY37304" fmla="*/ 331280 h 1405699"/>
              <a:gd name="connsiteX37305" fmla="*/ 2685288 w 2810446"/>
              <a:gd name="connsiteY37305" fmla="*/ 343948 h 1405699"/>
              <a:gd name="connsiteX37306" fmla="*/ 2688431 w 2810446"/>
              <a:gd name="connsiteY37306" fmla="*/ 340805 h 1405699"/>
              <a:gd name="connsiteX37307" fmla="*/ 2685288 w 2810446"/>
              <a:gd name="connsiteY37307" fmla="*/ 337661 h 1405699"/>
              <a:gd name="connsiteX37308" fmla="*/ 2682145 w 2810446"/>
              <a:gd name="connsiteY37308" fmla="*/ 340805 h 1405699"/>
              <a:gd name="connsiteX37309" fmla="*/ 2685288 w 2810446"/>
              <a:gd name="connsiteY37309" fmla="*/ 343948 h 1405699"/>
              <a:gd name="connsiteX37310" fmla="*/ 2688908 w 2810446"/>
              <a:gd name="connsiteY37310" fmla="*/ 356711 h 1405699"/>
              <a:gd name="connsiteX37311" fmla="*/ 2692051 w 2810446"/>
              <a:gd name="connsiteY37311" fmla="*/ 353568 h 1405699"/>
              <a:gd name="connsiteX37312" fmla="*/ 2688908 w 2810446"/>
              <a:gd name="connsiteY37312" fmla="*/ 350425 h 1405699"/>
              <a:gd name="connsiteX37313" fmla="*/ 2685764 w 2810446"/>
              <a:gd name="connsiteY37313" fmla="*/ 353568 h 1405699"/>
              <a:gd name="connsiteX37314" fmla="*/ 2688908 w 2810446"/>
              <a:gd name="connsiteY37314" fmla="*/ 356711 h 1405699"/>
              <a:gd name="connsiteX37315" fmla="*/ 2663095 w 2810446"/>
              <a:gd name="connsiteY37315" fmla="*/ 1188244 h 1405699"/>
              <a:gd name="connsiteX37316" fmla="*/ 2666238 w 2810446"/>
              <a:gd name="connsiteY37316" fmla="*/ 1185101 h 1405699"/>
              <a:gd name="connsiteX37317" fmla="*/ 2663095 w 2810446"/>
              <a:gd name="connsiteY37317" fmla="*/ 1181957 h 1405699"/>
              <a:gd name="connsiteX37318" fmla="*/ 2659952 w 2810446"/>
              <a:gd name="connsiteY37318" fmla="*/ 1185101 h 1405699"/>
              <a:gd name="connsiteX37319" fmla="*/ 2663095 w 2810446"/>
              <a:gd name="connsiteY37319" fmla="*/ 1188244 h 1405699"/>
              <a:gd name="connsiteX37320" fmla="*/ 2658332 w 2810446"/>
              <a:gd name="connsiteY37320" fmla="*/ 1200531 h 1405699"/>
              <a:gd name="connsiteX37321" fmla="*/ 2661476 w 2810446"/>
              <a:gd name="connsiteY37321" fmla="*/ 1197388 h 1405699"/>
              <a:gd name="connsiteX37322" fmla="*/ 2658332 w 2810446"/>
              <a:gd name="connsiteY37322" fmla="*/ 1194245 h 1405699"/>
              <a:gd name="connsiteX37323" fmla="*/ 2655189 w 2810446"/>
              <a:gd name="connsiteY37323" fmla="*/ 1197388 h 1405699"/>
              <a:gd name="connsiteX37324" fmla="*/ 2658332 w 2810446"/>
              <a:gd name="connsiteY37324" fmla="*/ 1200531 h 1405699"/>
              <a:gd name="connsiteX37325" fmla="*/ 2653379 w 2810446"/>
              <a:gd name="connsiteY37325" fmla="*/ 1212818 h 1405699"/>
              <a:gd name="connsiteX37326" fmla="*/ 2656523 w 2810446"/>
              <a:gd name="connsiteY37326" fmla="*/ 1209675 h 1405699"/>
              <a:gd name="connsiteX37327" fmla="*/ 2653379 w 2810446"/>
              <a:gd name="connsiteY37327" fmla="*/ 1206532 h 1405699"/>
              <a:gd name="connsiteX37328" fmla="*/ 2650236 w 2810446"/>
              <a:gd name="connsiteY37328" fmla="*/ 1209675 h 1405699"/>
              <a:gd name="connsiteX37329" fmla="*/ 2653379 w 2810446"/>
              <a:gd name="connsiteY37329" fmla="*/ 1212818 h 1405699"/>
              <a:gd name="connsiteX37330" fmla="*/ 2637949 w 2810446"/>
              <a:gd name="connsiteY37330" fmla="*/ 1249394 h 1405699"/>
              <a:gd name="connsiteX37331" fmla="*/ 2641092 w 2810446"/>
              <a:gd name="connsiteY37331" fmla="*/ 1246251 h 1405699"/>
              <a:gd name="connsiteX37332" fmla="*/ 2637949 w 2810446"/>
              <a:gd name="connsiteY37332" fmla="*/ 1243108 h 1405699"/>
              <a:gd name="connsiteX37333" fmla="*/ 2634806 w 2810446"/>
              <a:gd name="connsiteY37333" fmla="*/ 1246251 h 1405699"/>
              <a:gd name="connsiteX37334" fmla="*/ 2637949 w 2810446"/>
              <a:gd name="connsiteY37334" fmla="*/ 1249394 h 1405699"/>
              <a:gd name="connsiteX37335" fmla="*/ 2627090 w 2810446"/>
              <a:gd name="connsiteY37335" fmla="*/ 1273493 h 1405699"/>
              <a:gd name="connsiteX37336" fmla="*/ 2630234 w 2810446"/>
              <a:gd name="connsiteY37336" fmla="*/ 1270349 h 1405699"/>
              <a:gd name="connsiteX37337" fmla="*/ 2627090 w 2810446"/>
              <a:gd name="connsiteY37337" fmla="*/ 1267206 h 1405699"/>
              <a:gd name="connsiteX37338" fmla="*/ 2623947 w 2810446"/>
              <a:gd name="connsiteY37338" fmla="*/ 1270349 h 1405699"/>
              <a:gd name="connsiteX37339" fmla="*/ 2627090 w 2810446"/>
              <a:gd name="connsiteY37339" fmla="*/ 1273493 h 1405699"/>
              <a:gd name="connsiteX37340" fmla="*/ 2621471 w 2810446"/>
              <a:gd name="connsiteY37340" fmla="*/ 1285494 h 1405699"/>
              <a:gd name="connsiteX37341" fmla="*/ 2624614 w 2810446"/>
              <a:gd name="connsiteY37341" fmla="*/ 1282351 h 1405699"/>
              <a:gd name="connsiteX37342" fmla="*/ 2621471 w 2810446"/>
              <a:gd name="connsiteY37342" fmla="*/ 1279208 h 1405699"/>
              <a:gd name="connsiteX37343" fmla="*/ 2618328 w 2810446"/>
              <a:gd name="connsiteY37343" fmla="*/ 1282351 h 1405699"/>
              <a:gd name="connsiteX37344" fmla="*/ 2621471 w 2810446"/>
              <a:gd name="connsiteY37344" fmla="*/ 1285494 h 1405699"/>
              <a:gd name="connsiteX37345" fmla="*/ 2615756 w 2810446"/>
              <a:gd name="connsiteY37345" fmla="*/ 1297400 h 1405699"/>
              <a:gd name="connsiteX37346" fmla="*/ 2618899 w 2810446"/>
              <a:gd name="connsiteY37346" fmla="*/ 1294257 h 1405699"/>
              <a:gd name="connsiteX37347" fmla="*/ 2615756 w 2810446"/>
              <a:gd name="connsiteY37347" fmla="*/ 1291114 h 1405699"/>
              <a:gd name="connsiteX37348" fmla="*/ 2612612 w 2810446"/>
              <a:gd name="connsiteY37348" fmla="*/ 1294257 h 1405699"/>
              <a:gd name="connsiteX37349" fmla="*/ 2615756 w 2810446"/>
              <a:gd name="connsiteY37349" fmla="*/ 1297400 h 1405699"/>
              <a:gd name="connsiteX37350" fmla="*/ 2609850 w 2810446"/>
              <a:gd name="connsiteY37350" fmla="*/ 1309307 h 1405699"/>
              <a:gd name="connsiteX37351" fmla="*/ 2612993 w 2810446"/>
              <a:gd name="connsiteY37351" fmla="*/ 1306163 h 1405699"/>
              <a:gd name="connsiteX37352" fmla="*/ 2609850 w 2810446"/>
              <a:gd name="connsiteY37352" fmla="*/ 1303020 h 1405699"/>
              <a:gd name="connsiteX37353" fmla="*/ 2606707 w 2810446"/>
              <a:gd name="connsiteY37353" fmla="*/ 1306163 h 1405699"/>
              <a:gd name="connsiteX37354" fmla="*/ 2609850 w 2810446"/>
              <a:gd name="connsiteY37354" fmla="*/ 1309307 h 1405699"/>
              <a:gd name="connsiteX37355" fmla="*/ 102108 w 2810446"/>
              <a:gd name="connsiteY37355" fmla="*/ 414433 h 1405699"/>
              <a:gd name="connsiteX37356" fmla="*/ 105251 w 2810446"/>
              <a:gd name="connsiteY37356" fmla="*/ 411290 h 1405699"/>
              <a:gd name="connsiteX37357" fmla="*/ 102108 w 2810446"/>
              <a:gd name="connsiteY37357" fmla="*/ 408146 h 1405699"/>
              <a:gd name="connsiteX37358" fmla="*/ 98965 w 2810446"/>
              <a:gd name="connsiteY37358" fmla="*/ 411290 h 1405699"/>
              <a:gd name="connsiteX37359" fmla="*/ 102108 w 2810446"/>
              <a:gd name="connsiteY37359" fmla="*/ 414433 h 1405699"/>
              <a:gd name="connsiteX37360" fmla="*/ 105061 w 2810446"/>
              <a:gd name="connsiteY37360" fmla="*/ 401479 h 1405699"/>
              <a:gd name="connsiteX37361" fmla="*/ 108204 w 2810446"/>
              <a:gd name="connsiteY37361" fmla="*/ 398336 h 1405699"/>
              <a:gd name="connsiteX37362" fmla="*/ 105061 w 2810446"/>
              <a:gd name="connsiteY37362" fmla="*/ 395192 h 1405699"/>
              <a:gd name="connsiteX37363" fmla="*/ 101918 w 2810446"/>
              <a:gd name="connsiteY37363" fmla="*/ 398336 h 1405699"/>
              <a:gd name="connsiteX37364" fmla="*/ 105061 w 2810446"/>
              <a:gd name="connsiteY37364" fmla="*/ 401479 h 1405699"/>
              <a:gd name="connsiteX37365" fmla="*/ 108109 w 2810446"/>
              <a:gd name="connsiteY37365" fmla="*/ 388620 h 1405699"/>
              <a:gd name="connsiteX37366" fmla="*/ 111252 w 2810446"/>
              <a:gd name="connsiteY37366" fmla="*/ 385477 h 1405699"/>
              <a:gd name="connsiteX37367" fmla="*/ 108109 w 2810446"/>
              <a:gd name="connsiteY37367" fmla="*/ 382334 h 1405699"/>
              <a:gd name="connsiteX37368" fmla="*/ 104966 w 2810446"/>
              <a:gd name="connsiteY37368" fmla="*/ 385477 h 1405699"/>
              <a:gd name="connsiteX37369" fmla="*/ 108109 w 2810446"/>
              <a:gd name="connsiteY37369" fmla="*/ 388620 h 1405699"/>
              <a:gd name="connsiteX37370" fmla="*/ 111347 w 2810446"/>
              <a:gd name="connsiteY37370" fmla="*/ 375761 h 1405699"/>
              <a:gd name="connsiteX37371" fmla="*/ 114491 w 2810446"/>
              <a:gd name="connsiteY37371" fmla="*/ 372618 h 1405699"/>
              <a:gd name="connsiteX37372" fmla="*/ 111347 w 2810446"/>
              <a:gd name="connsiteY37372" fmla="*/ 369475 h 1405699"/>
              <a:gd name="connsiteX37373" fmla="*/ 108204 w 2810446"/>
              <a:gd name="connsiteY37373" fmla="*/ 372618 h 1405699"/>
              <a:gd name="connsiteX37374" fmla="*/ 111347 w 2810446"/>
              <a:gd name="connsiteY37374" fmla="*/ 375761 h 1405699"/>
              <a:gd name="connsiteX37375" fmla="*/ 114681 w 2810446"/>
              <a:gd name="connsiteY37375" fmla="*/ 362998 h 1405699"/>
              <a:gd name="connsiteX37376" fmla="*/ 117824 w 2810446"/>
              <a:gd name="connsiteY37376" fmla="*/ 359855 h 1405699"/>
              <a:gd name="connsiteX37377" fmla="*/ 114681 w 2810446"/>
              <a:gd name="connsiteY37377" fmla="*/ 356711 h 1405699"/>
              <a:gd name="connsiteX37378" fmla="*/ 111538 w 2810446"/>
              <a:gd name="connsiteY37378" fmla="*/ 359855 h 1405699"/>
              <a:gd name="connsiteX37379" fmla="*/ 114681 w 2810446"/>
              <a:gd name="connsiteY37379" fmla="*/ 362998 h 1405699"/>
              <a:gd name="connsiteX37380" fmla="*/ 118205 w 2810446"/>
              <a:gd name="connsiteY37380" fmla="*/ 350234 h 1405699"/>
              <a:gd name="connsiteX37381" fmla="*/ 121349 w 2810446"/>
              <a:gd name="connsiteY37381" fmla="*/ 347091 h 1405699"/>
              <a:gd name="connsiteX37382" fmla="*/ 118205 w 2810446"/>
              <a:gd name="connsiteY37382" fmla="*/ 343948 h 1405699"/>
              <a:gd name="connsiteX37383" fmla="*/ 115062 w 2810446"/>
              <a:gd name="connsiteY37383" fmla="*/ 347091 h 1405699"/>
              <a:gd name="connsiteX37384" fmla="*/ 118205 w 2810446"/>
              <a:gd name="connsiteY37384" fmla="*/ 350234 h 1405699"/>
              <a:gd name="connsiteX37385" fmla="*/ 121825 w 2810446"/>
              <a:gd name="connsiteY37385" fmla="*/ 337566 h 1405699"/>
              <a:gd name="connsiteX37386" fmla="*/ 124968 w 2810446"/>
              <a:gd name="connsiteY37386" fmla="*/ 334423 h 1405699"/>
              <a:gd name="connsiteX37387" fmla="*/ 121825 w 2810446"/>
              <a:gd name="connsiteY37387" fmla="*/ 331280 h 1405699"/>
              <a:gd name="connsiteX37388" fmla="*/ 118682 w 2810446"/>
              <a:gd name="connsiteY37388" fmla="*/ 334423 h 1405699"/>
              <a:gd name="connsiteX37389" fmla="*/ 121825 w 2810446"/>
              <a:gd name="connsiteY37389" fmla="*/ 337566 h 1405699"/>
              <a:gd name="connsiteX37390" fmla="*/ 125540 w 2810446"/>
              <a:gd name="connsiteY37390" fmla="*/ 324803 h 1405699"/>
              <a:gd name="connsiteX37391" fmla="*/ 128683 w 2810446"/>
              <a:gd name="connsiteY37391" fmla="*/ 321659 h 1405699"/>
              <a:gd name="connsiteX37392" fmla="*/ 125540 w 2810446"/>
              <a:gd name="connsiteY37392" fmla="*/ 318516 h 1405699"/>
              <a:gd name="connsiteX37393" fmla="*/ 122396 w 2810446"/>
              <a:gd name="connsiteY37393" fmla="*/ 321659 h 1405699"/>
              <a:gd name="connsiteX37394" fmla="*/ 125540 w 2810446"/>
              <a:gd name="connsiteY37394" fmla="*/ 324803 h 1405699"/>
              <a:gd name="connsiteX37395" fmla="*/ 129445 w 2810446"/>
              <a:gd name="connsiteY37395" fmla="*/ 312134 h 1405699"/>
              <a:gd name="connsiteX37396" fmla="*/ 132588 w 2810446"/>
              <a:gd name="connsiteY37396" fmla="*/ 308991 h 1405699"/>
              <a:gd name="connsiteX37397" fmla="*/ 129445 w 2810446"/>
              <a:gd name="connsiteY37397" fmla="*/ 305848 h 1405699"/>
              <a:gd name="connsiteX37398" fmla="*/ 126302 w 2810446"/>
              <a:gd name="connsiteY37398" fmla="*/ 308991 h 1405699"/>
              <a:gd name="connsiteX37399" fmla="*/ 129445 w 2810446"/>
              <a:gd name="connsiteY37399" fmla="*/ 312134 h 1405699"/>
              <a:gd name="connsiteX37400" fmla="*/ 133350 w 2810446"/>
              <a:gd name="connsiteY37400" fmla="*/ 299561 h 1405699"/>
              <a:gd name="connsiteX37401" fmla="*/ 136493 w 2810446"/>
              <a:gd name="connsiteY37401" fmla="*/ 296418 h 1405699"/>
              <a:gd name="connsiteX37402" fmla="*/ 133350 w 2810446"/>
              <a:gd name="connsiteY37402" fmla="*/ 293275 h 1405699"/>
              <a:gd name="connsiteX37403" fmla="*/ 130207 w 2810446"/>
              <a:gd name="connsiteY37403" fmla="*/ 296418 h 1405699"/>
              <a:gd name="connsiteX37404" fmla="*/ 133350 w 2810446"/>
              <a:gd name="connsiteY37404" fmla="*/ 299561 h 1405699"/>
              <a:gd name="connsiteX37405" fmla="*/ 137446 w 2810446"/>
              <a:gd name="connsiteY37405" fmla="*/ 286988 h 1405699"/>
              <a:gd name="connsiteX37406" fmla="*/ 140589 w 2810446"/>
              <a:gd name="connsiteY37406" fmla="*/ 283845 h 1405699"/>
              <a:gd name="connsiteX37407" fmla="*/ 137446 w 2810446"/>
              <a:gd name="connsiteY37407" fmla="*/ 280702 h 1405699"/>
              <a:gd name="connsiteX37408" fmla="*/ 134303 w 2810446"/>
              <a:gd name="connsiteY37408" fmla="*/ 283845 h 1405699"/>
              <a:gd name="connsiteX37409" fmla="*/ 137446 w 2810446"/>
              <a:gd name="connsiteY37409" fmla="*/ 286988 h 1405699"/>
              <a:gd name="connsiteX37410" fmla="*/ 141732 w 2810446"/>
              <a:gd name="connsiteY37410" fmla="*/ 274415 h 1405699"/>
              <a:gd name="connsiteX37411" fmla="*/ 144875 w 2810446"/>
              <a:gd name="connsiteY37411" fmla="*/ 271272 h 1405699"/>
              <a:gd name="connsiteX37412" fmla="*/ 141732 w 2810446"/>
              <a:gd name="connsiteY37412" fmla="*/ 268129 h 1405699"/>
              <a:gd name="connsiteX37413" fmla="*/ 138589 w 2810446"/>
              <a:gd name="connsiteY37413" fmla="*/ 271272 h 1405699"/>
              <a:gd name="connsiteX37414" fmla="*/ 141732 w 2810446"/>
              <a:gd name="connsiteY37414" fmla="*/ 274415 h 1405699"/>
              <a:gd name="connsiteX37415" fmla="*/ 146114 w 2810446"/>
              <a:gd name="connsiteY37415" fmla="*/ 261938 h 1405699"/>
              <a:gd name="connsiteX37416" fmla="*/ 149257 w 2810446"/>
              <a:gd name="connsiteY37416" fmla="*/ 258794 h 1405699"/>
              <a:gd name="connsiteX37417" fmla="*/ 146114 w 2810446"/>
              <a:gd name="connsiteY37417" fmla="*/ 255651 h 1405699"/>
              <a:gd name="connsiteX37418" fmla="*/ 142970 w 2810446"/>
              <a:gd name="connsiteY37418" fmla="*/ 258794 h 1405699"/>
              <a:gd name="connsiteX37419" fmla="*/ 146114 w 2810446"/>
              <a:gd name="connsiteY37419" fmla="*/ 261938 h 1405699"/>
              <a:gd name="connsiteX37420" fmla="*/ 150590 w 2810446"/>
              <a:gd name="connsiteY37420" fmla="*/ 249555 h 1405699"/>
              <a:gd name="connsiteX37421" fmla="*/ 153734 w 2810446"/>
              <a:gd name="connsiteY37421" fmla="*/ 246412 h 1405699"/>
              <a:gd name="connsiteX37422" fmla="*/ 150590 w 2810446"/>
              <a:gd name="connsiteY37422" fmla="*/ 243269 h 1405699"/>
              <a:gd name="connsiteX37423" fmla="*/ 147447 w 2810446"/>
              <a:gd name="connsiteY37423" fmla="*/ 246412 h 1405699"/>
              <a:gd name="connsiteX37424" fmla="*/ 150590 w 2810446"/>
              <a:gd name="connsiteY37424" fmla="*/ 249555 h 1405699"/>
              <a:gd name="connsiteX37425" fmla="*/ 155162 w 2810446"/>
              <a:gd name="connsiteY37425" fmla="*/ 237077 h 1405699"/>
              <a:gd name="connsiteX37426" fmla="*/ 158306 w 2810446"/>
              <a:gd name="connsiteY37426" fmla="*/ 233934 h 1405699"/>
              <a:gd name="connsiteX37427" fmla="*/ 155162 w 2810446"/>
              <a:gd name="connsiteY37427" fmla="*/ 230791 h 1405699"/>
              <a:gd name="connsiteX37428" fmla="*/ 152019 w 2810446"/>
              <a:gd name="connsiteY37428" fmla="*/ 233934 h 1405699"/>
              <a:gd name="connsiteX37429" fmla="*/ 155162 w 2810446"/>
              <a:gd name="connsiteY37429" fmla="*/ 237077 h 1405699"/>
              <a:gd name="connsiteX37430" fmla="*/ 2667762 w 2810446"/>
              <a:gd name="connsiteY37430" fmla="*/ 243269 h 1405699"/>
              <a:gd name="connsiteX37431" fmla="*/ 2670905 w 2810446"/>
              <a:gd name="connsiteY37431" fmla="*/ 240125 h 1405699"/>
              <a:gd name="connsiteX37432" fmla="*/ 2667762 w 2810446"/>
              <a:gd name="connsiteY37432" fmla="*/ 236982 h 1405699"/>
              <a:gd name="connsiteX37433" fmla="*/ 2664619 w 2810446"/>
              <a:gd name="connsiteY37433" fmla="*/ 240125 h 1405699"/>
              <a:gd name="connsiteX37434" fmla="*/ 2667762 w 2810446"/>
              <a:gd name="connsiteY37434" fmla="*/ 243269 h 1405699"/>
              <a:gd name="connsiteX37435" fmla="*/ 2672239 w 2810446"/>
              <a:gd name="connsiteY37435" fmla="*/ 255746 h 1405699"/>
              <a:gd name="connsiteX37436" fmla="*/ 2675382 w 2810446"/>
              <a:gd name="connsiteY37436" fmla="*/ 252603 h 1405699"/>
              <a:gd name="connsiteX37437" fmla="*/ 2672239 w 2810446"/>
              <a:gd name="connsiteY37437" fmla="*/ 249460 h 1405699"/>
              <a:gd name="connsiteX37438" fmla="*/ 2669096 w 2810446"/>
              <a:gd name="connsiteY37438" fmla="*/ 252603 h 1405699"/>
              <a:gd name="connsiteX37439" fmla="*/ 2672239 w 2810446"/>
              <a:gd name="connsiteY37439" fmla="*/ 255746 h 1405699"/>
              <a:gd name="connsiteX37440" fmla="*/ 2676716 w 2810446"/>
              <a:gd name="connsiteY37440" fmla="*/ 268224 h 1405699"/>
              <a:gd name="connsiteX37441" fmla="*/ 2679859 w 2810446"/>
              <a:gd name="connsiteY37441" fmla="*/ 265081 h 1405699"/>
              <a:gd name="connsiteX37442" fmla="*/ 2676716 w 2810446"/>
              <a:gd name="connsiteY37442" fmla="*/ 261938 h 1405699"/>
              <a:gd name="connsiteX37443" fmla="*/ 2673572 w 2810446"/>
              <a:gd name="connsiteY37443" fmla="*/ 265081 h 1405699"/>
              <a:gd name="connsiteX37444" fmla="*/ 2676716 w 2810446"/>
              <a:gd name="connsiteY37444" fmla="*/ 268224 h 1405699"/>
              <a:gd name="connsiteX37445" fmla="*/ 2681002 w 2810446"/>
              <a:gd name="connsiteY37445" fmla="*/ 280702 h 1405699"/>
              <a:gd name="connsiteX37446" fmla="*/ 2684145 w 2810446"/>
              <a:gd name="connsiteY37446" fmla="*/ 277559 h 1405699"/>
              <a:gd name="connsiteX37447" fmla="*/ 2681002 w 2810446"/>
              <a:gd name="connsiteY37447" fmla="*/ 274415 h 1405699"/>
              <a:gd name="connsiteX37448" fmla="*/ 2677859 w 2810446"/>
              <a:gd name="connsiteY37448" fmla="*/ 277559 h 1405699"/>
              <a:gd name="connsiteX37449" fmla="*/ 2681002 w 2810446"/>
              <a:gd name="connsiteY37449" fmla="*/ 280702 h 1405699"/>
              <a:gd name="connsiteX37450" fmla="*/ 2685193 w 2810446"/>
              <a:gd name="connsiteY37450" fmla="*/ 293275 h 1405699"/>
              <a:gd name="connsiteX37451" fmla="*/ 2688336 w 2810446"/>
              <a:gd name="connsiteY37451" fmla="*/ 290132 h 1405699"/>
              <a:gd name="connsiteX37452" fmla="*/ 2685193 w 2810446"/>
              <a:gd name="connsiteY37452" fmla="*/ 286988 h 1405699"/>
              <a:gd name="connsiteX37453" fmla="*/ 2682049 w 2810446"/>
              <a:gd name="connsiteY37453" fmla="*/ 290132 h 1405699"/>
              <a:gd name="connsiteX37454" fmla="*/ 2685193 w 2810446"/>
              <a:gd name="connsiteY37454" fmla="*/ 293275 h 1405699"/>
              <a:gd name="connsiteX37455" fmla="*/ 2689193 w 2810446"/>
              <a:gd name="connsiteY37455" fmla="*/ 305848 h 1405699"/>
              <a:gd name="connsiteX37456" fmla="*/ 2692337 w 2810446"/>
              <a:gd name="connsiteY37456" fmla="*/ 302705 h 1405699"/>
              <a:gd name="connsiteX37457" fmla="*/ 2689193 w 2810446"/>
              <a:gd name="connsiteY37457" fmla="*/ 299561 h 1405699"/>
              <a:gd name="connsiteX37458" fmla="*/ 2686050 w 2810446"/>
              <a:gd name="connsiteY37458" fmla="*/ 302705 h 1405699"/>
              <a:gd name="connsiteX37459" fmla="*/ 2689193 w 2810446"/>
              <a:gd name="connsiteY37459" fmla="*/ 305848 h 1405699"/>
              <a:gd name="connsiteX37460" fmla="*/ 2693099 w 2810446"/>
              <a:gd name="connsiteY37460" fmla="*/ 318516 h 1405699"/>
              <a:gd name="connsiteX37461" fmla="*/ 2696242 w 2810446"/>
              <a:gd name="connsiteY37461" fmla="*/ 315373 h 1405699"/>
              <a:gd name="connsiteX37462" fmla="*/ 2693099 w 2810446"/>
              <a:gd name="connsiteY37462" fmla="*/ 312230 h 1405699"/>
              <a:gd name="connsiteX37463" fmla="*/ 2689955 w 2810446"/>
              <a:gd name="connsiteY37463" fmla="*/ 315373 h 1405699"/>
              <a:gd name="connsiteX37464" fmla="*/ 2693099 w 2810446"/>
              <a:gd name="connsiteY37464" fmla="*/ 318516 h 1405699"/>
              <a:gd name="connsiteX37465" fmla="*/ 2696909 w 2810446"/>
              <a:gd name="connsiteY37465" fmla="*/ 331184 h 1405699"/>
              <a:gd name="connsiteX37466" fmla="*/ 2700052 w 2810446"/>
              <a:gd name="connsiteY37466" fmla="*/ 328041 h 1405699"/>
              <a:gd name="connsiteX37467" fmla="*/ 2696909 w 2810446"/>
              <a:gd name="connsiteY37467" fmla="*/ 324898 h 1405699"/>
              <a:gd name="connsiteX37468" fmla="*/ 2693765 w 2810446"/>
              <a:gd name="connsiteY37468" fmla="*/ 328041 h 1405699"/>
              <a:gd name="connsiteX37469" fmla="*/ 2696909 w 2810446"/>
              <a:gd name="connsiteY37469" fmla="*/ 331184 h 1405699"/>
              <a:gd name="connsiteX37470" fmla="*/ 2700623 w 2810446"/>
              <a:gd name="connsiteY37470" fmla="*/ 343853 h 1405699"/>
              <a:gd name="connsiteX37471" fmla="*/ 2703766 w 2810446"/>
              <a:gd name="connsiteY37471" fmla="*/ 340709 h 1405699"/>
              <a:gd name="connsiteX37472" fmla="*/ 2700623 w 2810446"/>
              <a:gd name="connsiteY37472" fmla="*/ 337566 h 1405699"/>
              <a:gd name="connsiteX37473" fmla="*/ 2697480 w 2810446"/>
              <a:gd name="connsiteY37473" fmla="*/ 340709 h 1405699"/>
              <a:gd name="connsiteX37474" fmla="*/ 2700623 w 2810446"/>
              <a:gd name="connsiteY37474" fmla="*/ 343853 h 1405699"/>
              <a:gd name="connsiteX37475" fmla="*/ 2704148 w 2810446"/>
              <a:gd name="connsiteY37475" fmla="*/ 356616 h 1405699"/>
              <a:gd name="connsiteX37476" fmla="*/ 2707291 w 2810446"/>
              <a:gd name="connsiteY37476" fmla="*/ 353473 h 1405699"/>
              <a:gd name="connsiteX37477" fmla="*/ 2704148 w 2810446"/>
              <a:gd name="connsiteY37477" fmla="*/ 350330 h 1405699"/>
              <a:gd name="connsiteX37478" fmla="*/ 2701004 w 2810446"/>
              <a:gd name="connsiteY37478" fmla="*/ 353473 h 1405699"/>
              <a:gd name="connsiteX37479" fmla="*/ 2704148 w 2810446"/>
              <a:gd name="connsiteY37479" fmla="*/ 356616 h 1405699"/>
              <a:gd name="connsiteX37480" fmla="*/ 2674049 w 2810446"/>
              <a:gd name="connsiteY37480" fmla="*/ 1200817 h 1405699"/>
              <a:gd name="connsiteX37481" fmla="*/ 2677192 w 2810446"/>
              <a:gd name="connsiteY37481" fmla="*/ 1197674 h 1405699"/>
              <a:gd name="connsiteX37482" fmla="*/ 2674049 w 2810446"/>
              <a:gd name="connsiteY37482" fmla="*/ 1194530 h 1405699"/>
              <a:gd name="connsiteX37483" fmla="*/ 2670905 w 2810446"/>
              <a:gd name="connsiteY37483" fmla="*/ 1197674 h 1405699"/>
              <a:gd name="connsiteX37484" fmla="*/ 2674049 w 2810446"/>
              <a:gd name="connsiteY37484" fmla="*/ 1200817 h 1405699"/>
              <a:gd name="connsiteX37485" fmla="*/ 2669191 w 2810446"/>
              <a:gd name="connsiteY37485" fmla="*/ 1213104 h 1405699"/>
              <a:gd name="connsiteX37486" fmla="*/ 2672334 w 2810446"/>
              <a:gd name="connsiteY37486" fmla="*/ 1209961 h 1405699"/>
              <a:gd name="connsiteX37487" fmla="*/ 2669191 w 2810446"/>
              <a:gd name="connsiteY37487" fmla="*/ 1206818 h 1405699"/>
              <a:gd name="connsiteX37488" fmla="*/ 2666048 w 2810446"/>
              <a:gd name="connsiteY37488" fmla="*/ 1209961 h 1405699"/>
              <a:gd name="connsiteX37489" fmla="*/ 2669191 w 2810446"/>
              <a:gd name="connsiteY37489" fmla="*/ 1213104 h 1405699"/>
              <a:gd name="connsiteX37490" fmla="*/ 2653856 w 2810446"/>
              <a:gd name="connsiteY37490" fmla="*/ 1249775 h 1405699"/>
              <a:gd name="connsiteX37491" fmla="*/ 2656999 w 2810446"/>
              <a:gd name="connsiteY37491" fmla="*/ 1246632 h 1405699"/>
              <a:gd name="connsiteX37492" fmla="*/ 2653856 w 2810446"/>
              <a:gd name="connsiteY37492" fmla="*/ 1243489 h 1405699"/>
              <a:gd name="connsiteX37493" fmla="*/ 2650712 w 2810446"/>
              <a:gd name="connsiteY37493" fmla="*/ 1246632 h 1405699"/>
              <a:gd name="connsiteX37494" fmla="*/ 2653856 w 2810446"/>
              <a:gd name="connsiteY37494" fmla="*/ 1249775 h 1405699"/>
              <a:gd name="connsiteX37495" fmla="*/ 2648522 w 2810446"/>
              <a:gd name="connsiteY37495" fmla="*/ 1261872 h 1405699"/>
              <a:gd name="connsiteX37496" fmla="*/ 2651665 w 2810446"/>
              <a:gd name="connsiteY37496" fmla="*/ 1258729 h 1405699"/>
              <a:gd name="connsiteX37497" fmla="*/ 2648522 w 2810446"/>
              <a:gd name="connsiteY37497" fmla="*/ 1255586 h 1405699"/>
              <a:gd name="connsiteX37498" fmla="*/ 2645378 w 2810446"/>
              <a:gd name="connsiteY37498" fmla="*/ 1258729 h 1405699"/>
              <a:gd name="connsiteX37499" fmla="*/ 2648522 w 2810446"/>
              <a:gd name="connsiteY37499" fmla="*/ 1261872 h 1405699"/>
              <a:gd name="connsiteX37500" fmla="*/ 2643092 w 2810446"/>
              <a:gd name="connsiteY37500" fmla="*/ 1273969 h 1405699"/>
              <a:gd name="connsiteX37501" fmla="*/ 2646236 w 2810446"/>
              <a:gd name="connsiteY37501" fmla="*/ 1270826 h 1405699"/>
              <a:gd name="connsiteX37502" fmla="*/ 2643092 w 2810446"/>
              <a:gd name="connsiteY37502" fmla="*/ 1267682 h 1405699"/>
              <a:gd name="connsiteX37503" fmla="*/ 2639949 w 2810446"/>
              <a:gd name="connsiteY37503" fmla="*/ 1270826 h 1405699"/>
              <a:gd name="connsiteX37504" fmla="*/ 2643092 w 2810446"/>
              <a:gd name="connsiteY37504" fmla="*/ 1273969 h 1405699"/>
              <a:gd name="connsiteX37505" fmla="*/ 2637568 w 2810446"/>
              <a:gd name="connsiteY37505" fmla="*/ 1285970 h 1405699"/>
              <a:gd name="connsiteX37506" fmla="*/ 2640711 w 2810446"/>
              <a:gd name="connsiteY37506" fmla="*/ 1282827 h 1405699"/>
              <a:gd name="connsiteX37507" fmla="*/ 2637568 w 2810446"/>
              <a:gd name="connsiteY37507" fmla="*/ 1279684 h 1405699"/>
              <a:gd name="connsiteX37508" fmla="*/ 2634424 w 2810446"/>
              <a:gd name="connsiteY37508" fmla="*/ 1282827 h 1405699"/>
              <a:gd name="connsiteX37509" fmla="*/ 2637568 w 2810446"/>
              <a:gd name="connsiteY37509" fmla="*/ 1285970 h 1405699"/>
              <a:gd name="connsiteX37510" fmla="*/ 2631853 w 2810446"/>
              <a:gd name="connsiteY37510" fmla="*/ 1297877 h 1405699"/>
              <a:gd name="connsiteX37511" fmla="*/ 2634996 w 2810446"/>
              <a:gd name="connsiteY37511" fmla="*/ 1294733 h 1405699"/>
              <a:gd name="connsiteX37512" fmla="*/ 2631853 w 2810446"/>
              <a:gd name="connsiteY37512" fmla="*/ 1291590 h 1405699"/>
              <a:gd name="connsiteX37513" fmla="*/ 2628710 w 2810446"/>
              <a:gd name="connsiteY37513" fmla="*/ 1294733 h 1405699"/>
              <a:gd name="connsiteX37514" fmla="*/ 2631853 w 2810446"/>
              <a:gd name="connsiteY37514" fmla="*/ 1297877 h 1405699"/>
              <a:gd name="connsiteX37515" fmla="*/ 2626043 w 2810446"/>
              <a:gd name="connsiteY37515" fmla="*/ 1309783 h 1405699"/>
              <a:gd name="connsiteX37516" fmla="*/ 2629186 w 2810446"/>
              <a:gd name="connsiteY37516" fmla="*/ 1306639 h 1405699"/>
              <a:gd name="connsiteX37517" fmla="*/ 2626043 w 2810446"/>
              <a:gd name="connsiteY37517" fmla="*/ 1303496 h 1405699"/>
              <a:gd name="connsiteX37518" fmla="*/ 2622899 w 2810446"/>
              <a:gd name="connsiteY37518" fmla="*/ 1306639 h 1405699"/>
              <a:gd name="connsiteX37519" fmla="*/ 2626043 w 2810446"/>
              <a:gd name="connsiteY37519" fmla="*/ 1309783 h 1405699"/>
              <a:gd name="connsiteX37520" fmla="*/ 85534 w 2810446"/>
              <a:gd name="connsiteY37520" fmla="*/ 420815 h 1405699"/>
              <a:gd name="connsiteX37521" fmla="*/ 88678 w 2810446"/>
              <a:gd name="connsiteY37521" fmla="*/ 417671 h 1405699"/>
              <a:gd name="connsiteX37522" fmla="*/ 85534 w 2810446"/>
              <a:gd name="connsiteY37522" fmla="*/ 414528 h 1405699"/>
              <a:gd name="connsiteX37523" fmla="*/ 82391 w 2810446"/>
              <a:gd name="connsiteY37523" fmla="*/ 417671 h 1405699"/>
              <a:gd name="connsiteX37524" fmla="*/ 85534 w 2810446"/>
              <a:gd name="connsiteY37524" fmla="*/ 420815 h 1405699"/>
              <a:gd name="connsiteX37525" fmla="*/ 88392 w 2810446"/>
              <a:gd name="connsiteY37525" fmla="*/ 407861 h 1405699"/>
              <a:gd name="connsiteX37526" fmla="*/ 91535 w 2810446"/>
              <a:gd name="connsiteY37526" fmla="*/ 404717 h 1405699"/>
              <a:gd name="connsiteX37527" fmla="*/ 88392 w 2810446"/>
              <a:gd name="connsiteY37527" fmla="*/ 401574 h 1405699"/>
              <a:gd name="connsiteX37528" fmla="*/ 85249 w 2810446"/>
              <a:gd name="connsiteY37528" fmla="*/ 404717 h 1405699"/>
              <a:gd name="connsiteX37529" fmla="*/ 88392 w 2810446"/>
              <a:gd name="connsiteY37529" fmla="*/ 407861 h 1405699"/>
              <a:gd name="connsiteX37530" fmla="*/ 91440 w 2810446"/>
              <a:gd name="connsiteY37530" fmla="*/ 395002 h 1405699"/>
              <a:gd name="connsiteX37531" fmla="*/ 94583 w 2810446"/>
              <a:gd name="connsiteY37531" fmla="*/ 391859 h 1405699"/>
              <a:gd name="connsiteX37532" fmla="*/ 91440 w 2810446"/>
              <a:gd name="connsiteY37532" fmla="*/ 388715 h 1405699"/>
              <a:gd name="connsiteX37533" fmla="*/ 88297 w 2810446"/>
              <a:gd name="connsiteY37533" fmla="*/ 391859 h 1405699"/>
              <a:gd name="connsiteX37534" fmla="*/ 91440 w 2810446"/>
              <a:gd name="connsiteY37534" fmla="*/ 395002 h 1405699"/>
              <a:gd name="connsiteX37535" fmla="*/ 94583 w 2810446"/>
              <a:gd name="connsiteY37535" fmla="*/ 382143 h 1405699"/>
              <a:gd name="connsiteX37536" fmla="*/ 97727 w 2810446"/>
              <a:gd name="connsiteY37536" fmla="*/ 379000 h 1405699"/>
              <a:gd name="connsiteX37537" fmla="*/ 94583 w 2810446"/>
              <a:gd name="connsiteY37537" fmla="*/ 375857 h 1405699"/>
              <a:gd name="connsiteX37538" fmla="*/ 91440 w 2810446"/>
              <a:gd name="connsiteY37538" fmla="*/ 379000 h 1405699"/>
              <a:gd name="connsiteX37539" fmla="*/ 94583 w 2810446"/>
              <a:gd name="connsiteY37539" fmla="*/ 382143 h 1405699"/>
              <a:gd name="connsiteX37540" fmla="*/ 97822 w 2810446"/>
              <a:gd name="connsiteY37540" fmla="*/ 369284 h 1405699"/>
              <a:gd name="connsiteX37541" fmla="*/ 100965 w 2810446"/>
              <a:gd name="connsiteY37541" fmla="*/ 366141 h 1405699"/>
              <a:gd name="connsiteX37542" fmla="*/ 97822 w 2810446"/>
              <a:gd name="connsiteY37542" fmla="*/ 362998 h 1405699"/>
              <a:gd name="connsiteX37543" fmla="*/ 94678 w 2810446"/>
              <a:gd name="connsiteY37543" fmla="*/ 366141 h 1405699"/>
              <a:gd name="connsiteX37544" fmla="*/ 97822 w 2810446"/>
              <a:gd name="connsiteY37544" fmla="*/ 369284 h 1405699"/>
              <a:gd name="connsiteX37545" fmla="*/ 101251 w 2810446"/>
              <a:gd name="connsiteY37545" fmla="*/ 356521 h 1405699"/>
              <a:gd name="connsiteX37546" fmla="*/ 104394 w 2810446"/>
              <a:gd name="connsiteY37546" fmla="*/ 353378 h 1405699"/>
              <a:gd name="connsiteX37547" fmla="*/ 101251 w 2810446"/>
              <a:gd name="connsiteY37547" fmla="*/ 350234 h 1405699"/>
              <a:gd name="connsiteX37548" fmla="*/ 98108 w 2810446"/>
              <a:gd name="connsiteY37548" fmla="*/ 353378 h 1405699"/>
              <a:gd name="connsiteX37549" fmla="*/ 101251 w 2810446"/>
              <a:gd name="connsiteY37549" fmla="*/ 356521 h 1405699"/>
              <a:gd name="connsiteX37550" fmla="*/ 104680 w 2810446"/>
              <a:gd name="connsiteY37550" fmla="*/ 343757 h 1405699"/>
              <a:gd name="connsiteX37551" fmla="*/ 107823 w 2810446"/>
              <a:gd name="connsiteY37551" fmla="*/ 340614 h 1405699"/>
              <a:gd name="connsiteX37552" fmla="*/ 104680 w 2810446"/>
              <a:gd name="connsiteY37552" fmla="*/ 337471 h 1405699"/>
              <a:gd name="connsiteX37553" fmla="*/ 101537 w 2810446"/>
              <a:gd name="connsiteY37553" fmla="*/ 340614 h 1405699"/>
              <a:gd name="connsiteX37554" fmla="*/ 104680 w 2810446"/>
              <a:gd name="connsiteY37554" fmla="*/ 343757 h 1405699"/>
              <a:gd name="connsiteX37555" fmla="*/ 108299 w 2810446"/>
              <a:gd name="connsiteY37555" fmla="*/ 331089 h 1405699"/>
              <a:gd name="connsiteX37556" fmla="*/ 111443 w 2810446"/>
              <a:gd name="connsiteY37556" fmla="*/ 327946 h 1405699"/>
              <a:gd name="connsiteX37557" fmla="*/ 108299 w 2810446"/>
              <a:gd name="connsiteY37557" fmla="*/ 324803 h 1405699"/>
              <a:gd name="connsiteX37558" fmla="*/ 105156 w 2810446"/>
              <a:gd name="connsiteY37558" fmla="*/ 327946 h 1405699"/>
              <a:gd name="connsiteX37559" fmla="*/ 108299 w 2810446"/>
              <a:gd name="connsiteY37559" fmla="*/ 331089 h 1405699"/>
              <a:gd name="connsiteX37560" fmla="*/ 112109 w 2810446"/>
              <a:gd name="connsiteY37560" fmla="*/ 318421 h 1405699"/>
              <a:gd name="connsiteX37561" fmla="*/ 115253 w 2810446"/>
              <a:gd name="connsiteY37561" fmla="*/ 315278 h 1405699"/>
              <a:gd name="connsiteX37562" fmla="*/ 112109 w 2810446"/>
              <a:gd name="connsiteY37562" fmla="*/ 312134 h 1405699"/>
              <a:gd name="connsiteX37563" fmla="*/ 108966 w 2810446"/>
              <a:gd name="connsiteY37563" fmla="*/ 315278 h 1405699"/>
              <a:gd name="connsiteX37564" fmla="*/ 112109 w 2810446"/>
              <a:gd name="connsiteY37564" fmla="*/ 318421 h 1405699"/>
              <a:gd name="connsiteX37565" fmla="*/ 116015 w 2810446"/>
              <a:gd name="connsiteY37565" fmla="*/ 305753 h 1405699"/>
              <a:gd name="connsiteX37566" fmla="*/ 119158 w 2810446"/>
              <a:gd name="connsiteY37566" fmla="*/ 302609 h 1405699"/>
              <a:gd name="connsiteX37567" fmla="*/ 116015 w 2810446"/>
              <a:gd name="connsiteY37567" fmla="*/ 299466 h 1405699"/>
              <a:gd name="connsiteX37568" fmla="*/ 112871 w 2810446"/>
              <a:gd name="connsiteY37568" fmla="*/ 302609 h 1405699"/>
              <a:gd name="connsiteX37569" fmla="*/ 116015 w 2810446"/>
              <a:gd name="connsiteY37569" fmla="*/ 305753 h 1405699"/>
              <a:gd name="connsiteX37570" fmla="*/ 120015 w 2810446"/>
              <a:gd name="connsiteY37570" fmla="*/ 293084 h 1405699"/>
              <a:gd name="connsiteX37571" fmla="*/ 123158 w 2810446"/>
              <a:gd name="connsiteY37571" fmla="*/ 289941 h 1405699"/>
              <a:gd name="connsiteX37572" fmla="*/ 120015 w 2810446"/>
              <a:gd name="connsiteY37572" fmla="*/ 286798 h 1405699"/>
              <a:gd name="connsiteX37573" fmla="*/ 116872 w 2810446"/>
              <a:gd name="connsiteY37573" fmla="*/ 289941 h 1405699"/>
              <a:gd name="connsiteX37574" fmla="*/ 120015 w 2810446"/>
              <a:gd name="connsiteY37574" fmla="*/ 293084 h 1405699"/>
              <a:gd name="connsiteX37575" fmla="*/ 124111 w 2810446"/>
              <a:gd name="connsiteY37575" fmla="*/ 280511 h 1405699"/>
              <a:gd name="connsiteX37576" fmla="*/ 127254 w 2810446"/>
              <a:gd name="connsiteY37576" fmla="*/ 277368 h 1405699"/>
              <a:gd name="connsiteX37577" fmla="*/ 124111 w 2810446"/>
              <a:gd name="connsiteY37577" fmla="*/ 274225 h 1405699"/>
              <a:gd name="connsiteX37578" fmla="*/ 120968 w 2810446"/>
              <a:gd name="connsiteY37578" fmla="*/ 277368 h 1405699"/>
              <a:gd name="connsiteX37579" fmla="*/ 124111 w 2810446"/>
              <a:gd name="connsiteY37579" fmla="*/ 280511 h 1405699"/>
              <a:gd name="connsiteX37580" fmla="*/ 128302 w 2810446"/>
              <a:gd name="connsiteY37580" fmla="*/ 268034 h 1405699"/>
              <a:gd name="connsiteX37581" fmla="*/ 131445 w 2810446"/>
              <a:gd name="connsiteY37581" fmla="*/ 264890 h 1405699"/>
              <a:gd name="connsiteX37582" fmla="*/ 128302 w 2810446"/>
              <a:gd name="connsiteY37582" fmla="*/ 261747 h 1405699"/>
              <a:gd name="connsiteX37583" fmla="*/ 125159 w 2810446"/>
              <a:gd name="connsiteY37583" fmla="*/ 264890 h 1405699"/>
              <a:gd name="connsiteX37584" fmla="*/ 128302 w 2810446"/>
              <a:gd name="connsiteY37584" fmla="*/ 268034 h 1405699"/>
              <a:gd name="connsiteX37585" fmla="*/ 132683 w 2810446"/>
              <a:gd name="connsiteY37585" fmla="*/ 255556 h 1405699"/>
              <a:gd name="connsiteX37586" fmla="*/ 135827 w 2810446"/>
              <a:gd name="connsiteY37586" fmla="*/ 252413 h 1405699"/>
              <a:gd name="connsiteX37587" fmla="*/ 132683 w 2810446"/>
              <a:gd name="connsiteY37587" fmla="*/ 249269 h 1405699"/>
              <a:gd name="connsiteX37588" fmla="*/ 129540 w 2810446"/>
              <a:gd name="connsiteY37588" fmla="*/ 252413 h 1405699"/>
              <a:gd name="connsiteX37589" fmla="*/ 132683 w 2810446"/>
              <a:gd name="connsiteY37589" fmla="*/ 255556 h 1405699"/>
              <a:gd name="connsiteX37590" fmla="*/ 137255 w 2810446"/>
              <a:gd name="connsiteY37590" fmla="*/ 243078 h 1405699"/>
              <a:gd name="connsiteX37591" fmla="*/ 140399 w 2810446"/>
              <a:gd name="connsiteY37591" fmla="*/ 239935 h 1405699"/>
              <a:gd name="connsiteX37592" fmla="*/ 137255 w 2810446"/>
              <a:gd name="connsiteY37592" fmla="*/ 236792 h 1405699"/>
              <a:gd name="connsiteX37593" fmla="*/ 134112 w 2810446"/>
              <a:gd name="connsiteY37593" fmla="*/ 239935 h 1405699"/>
              <a:gd name="connsiteX37594" fmla="*/ 137255 w 2810446"/>
              <a:gd name="connsiteY37594" fmla="*/ 243078 h 1405699"/>
              <a:gd name="connsiteX37595" fmla="*/ 141827 w 2810446"/>
              <a:gd name="connsiteY37595" fmla="*/ 230696 h 1405699"/>
              <a:gd name="connsiteX37596" fmla="*/ 144971 w 2810446"/>
              <a:gd name="connsiteY37596" fmla="*/ 227552 h 1405699"/>
              <a:gd name="connsiteX37597" fmla="*/ 141827 w 2810446"/>
              <a:gd name="connsiteY37597" fmla="*/ 224409 h 1405699"/>
              <a:gd name="connsiteX37598" fmla="*/ 138684 w 2810446"/>
              <a:gd name="connsiteY37598" fmla="*/ 227552 h 1405699"/>
              <a:gd name="connsiteX37599" fmla="*/ 141827 w 2810446"/>
              <a:gd name="connsiteY37599" fmla="*/ 230696 h 1405699"/>
              <a:gd name="connsiteX37600" fmla="*/ 2683383 w 2810446"/>
              <a:gd name="connsiteY37600" fmla="*/ 243078 h 1405699"/>
              <a:gd name="connsiteX37601" fmla="*/ 2686526 w 2810446"/>
              <a:gd name="connsiteY37601" fmla="*/ 239935 h 1405699"/>
              <a:gd name="connsiteX37602" fmla="*/ 2683383 w 2810446"/>
              <a:gd name="connsiteY37602" fmla="*/ 236792 h 1405699"/>
              <a:gd name="connsiteX37603" fmla="*/ 2680240 w 2810446"/>
              <a:gd name="connsiteY37603" fmla="*/ 239935 h 1405699"/>
              <a:gd name="connsiteX37604" fmla="*/ 2683383 w 2810446"/>
              <a:gd name="connsiteY37604" fmla="*/ 243078 h 1405699"/>
              <a:gd name="connsiteX37605" fmla="*/ 2687860 w 2810446"/>
              <a:gd name="connsiteY37605" fmla="*/ 255556 h 1405699"/>
              <a:gd name="connsiteX37606" fmla="*/ 2691003 w 2810446"/>
              <a:gd name="connsiteY37606" fmla="*/ 252413 h 1405699"/>
              <a:gd name="connsiteX37607" fmla="*/ 2687860 w 2810446"/>
              <a:gd name="connsiteY37607" fmla="*/ 249269 h 1405699"/>
              <a:gd name="connsiteX37608" fmla="*/ 2684716 w 2810446"/>
              <a:gd name="connsiteY37608" fmla="*/ 252413 h 1405699"/>
              <a:gd name="connsiteX37609" fmla="*/ 2687860 w 2810446"/>
              <a:gd name="connsiteY37609" fmla="*/ 255556 h 1405699"/>
              <a:gd name="connsiteX37610" fmla="*/ 2692241 w 2810446"/>
              <a:gd name="connsiteY37610" fmla="*/ 268034 h 1405699"/>
              <a:gd name="connsiteX37611" fmla="*/ 2695385 w 2810446"/>
              <a:gd name="connsiteY37611" fmla="*/ 264890 h 1405699"/>
              <a:gd name="connsiteX37612" fmla="*/ 2692241 w 2810446"/>
              <a:gd name="connsiteY37612" fmla="*/ 261747 h 1405699"/>
              <a:gd name="connsiteX37613" fmla="*/ 2689098 w 2810446"/>
              <a:gd name="connsiteY37613" fmla="*/ 264890 h 1405699"/>
              <a:gd name="connsiteX37614" fmla="*/ 2692241 w 2810446"/>
              <a:gd name="connsiteY37614" fmla="*/ 268034 h 1405699"/>
              <a:gd name="connsiteX37615" fmla="*/ 2696432 w 2810446"/>
              <a:gd name="connsiteY37615" fmla="*/ 280511 h 1405699"/>
              <a:gd name="connsiteX37616" fmla="*/ 2699576 w 2810446"/>
              <a:gd name="connsiteY37616" fmla="*/ 277368 h 1405699"/>
              <a:gd name="connsiteX37617" fmla="*/ 2696432 w 2810446"/>
              <a:gd name="connsiteY37617" fmla="*/ 274225 h 1405699"/>
              <a:gd name="connsiteX37618" fmla="*/ 2693289 w 2810446"/>
              <a:gd name="connsiteY37618" fmla="*/ 277368 h 1405699"/>
              <a:gd name="connsiteX37619" fmla="*/ 2696432 w 2810446"/>
              <a:gd name="connsiteY37619" fmla="*/ 280511 h 1405699"/>
              <a:gd name="connsiteX37620" fmla="*/ 2700623 w 2810446"/>
              <a:gd name="connsiteY37620" fmla="*/ 293084 h 1405699"/>
              <a:gd name="connsiteX37621" fmla="*/ 2703766 w 2810446"/>
              <a:gd name="connsiteY37621" fmla="*/ 289941 h 1405699"/>
              <a:gd name="connsiteX37622" fmla="*/ 2700623 w 2810446"/>
              <a:gd name="connsiteY37622" fmla="*/ 286798 h 1405699"/>
              <a:gd name="connsiteX37623" fmla="*/ 2697480 w 2810446"/>
              <a:gd name="connsiteY37623" fmla="*/ 289941 h 1405699"/>
              <a:gd name="connsiteX37624" fmla="*/ 2700623 w 2810446"/>
              <a:gd name="connsiteY37624" fmla="*/ 293084 h 1405699"/>
              <a:gd name="connsiteX37625" fmla="*/ 2704624 w 2810446"/>
              <a:gd name="connsiteY37625" fmla="*/ 305753 h 1405699"/>
              <a:gd name="connsiteX37626" fmla="*/ 2707767 w 2810446"/>
              <a:gd name="connsiteY37626" fmla="*/ 302609 h 1405699"/>
              <a:gd name="connsiteX37627" fmla="*/ 2704624 w 2810446"/>
              <a:gd name="connsiteY37627" fmla="*/ 299466 h 1405699"/>
              <a:gd name="connsiteX37628" fmla="*/ 2701481 w 2810446"/>
              <a:gd name="connsiteY37628" fmla="*/ 302609 h 1405699"/>
              <a:gd name="connsiteX37629" fmla="*/ 2704624 w 2810446"/>
              <a:gd name="connsiteY37629" fmla="*/ 305753 h 1405699"/>
              <a:gd name="connsiteX37630" fmla="*/ 2708434 w 2810446"/>
              <a:gd name="connsiteY37630" fmla="*/ 318421 h 1405699"/>
              <a:gd name="connsiteX37631" fmla="*/ 2711577 w 2810446"/>
              <a:gd name="connsiteY37631" fmla="*/ 315278 h 1405699"/>
              <a:gd name="connsiteX37632" fmla="*/ 2708434 w 2810446"/>
              <a:gd name="connsiteY37632" fmla="*/ 312134 h 1405699"/>
              <a:gd name="connsiteX37633" fmla="*/ 2705291 w 2810446"/>
              <a:gd name="connsiteY37633" fmla="*/ 315278 h 1405699"/>
              <a:gd name="connsiteX37634" fmla="*/ 2708434 w 2810446"/>
              <a:gd name="connsiteY37634" fmla="*/ 318421 h 1405699"/>
              <a:gd name="connsiteX37635" fmla="*/ 2712244 w 2810446"/>
              <a:gd name="connsiteY37635" fmla="*/ 331089 h 1405699"/>
              <a:gd name="connsiteX37636" fmla="*/ 2715387 w 2810446"/>
              <a:gd name="connsiteY37636" fmla="*/ 327946 h 1405699"/>
              <a:gd name="connsiteX37637" fmla="*/ 2712244 w 2810446"/>
              <a:gd name="connsiteY37637" fmla="*/ 324803 h 1405699"/>
              <a:gd name="connsiteX37638" fmla="*/ 2709101 w 2810446"/>
              <a:gd name="connsiteY37638" fmla="*/ 327946 h 1405699"/>
              <a:gd name="connsiteX37639" fmla="*/ 2712244 w 2810446"/>
              <a:gd name="connsiteY37639" fmla="*/ 331089 h 1405699"/>
              <a:gd name="connsiteX37640" fmla="*/ 2715863 w 2810446"/>
              <a:gd name="connsiteY37640" fmla="*/ 343757 h 1405699"/>
              <a:gd name="connsiteX37641" fmla="*/ 2719007 w 2810446"/>
              <a:gd name="connsiteY37641" fmla="*/ 340614 h 1405699"/>
              <a:gd name="connsiteX37642" fmla="*/ 2715863 w 2810446"/>
              <a:gd name="connsiteY37642" fmla="*/ 337471 h 1405699"/>
              <a:gd name="connsiteX37643" fmla="*/ 2712720 w 2810446"/>
              <a:gd name="connsiteY37643" fmla="*/ 340614 h 1405699"/>
              <a:gd name="connsiteX37644" fmla="*/ 2715863 w 2810446"/>
              <a:gd name="connsiteY37644" fmla="*/ 343757 h 1405699"/>
              <a:gd name="connsiteX37645" fmla="*/ 2719388 w 2810446"/>
              <a:gd name="connsiteY37645" fmla="*/ 356521 h 1405699"/>
              <a:gd name="connsiteX37646" fmla="*/ 2722531 w 2810446"/>
              <a:gd name="connsiteY37646" fmla="*/ 353378 h 1405699"/>
              <a:gd name="connsiteX37647" fmla="*/ 2719388 w 2810446"/>
              <a:gd name="connsiteY37647" fmla="*/ 350234 h 1405699"/>
              <a:gd name="connsiteX37648" fmla="*/ 2716245 w 2810446"/>
              <a:gd name="connsiteY37648" fmla="*/ 353378 h 1405699"/>
              <a:gd name="connsiteX37649" fmla="*/ 2719388 w 2810446"/>
              <a:gd name="connsiteY37649" fmla="*/ 356521 h 1405699"/>
              <a:gd name="connsiteX37650" fmla="*/ 2680049 w 2810446"/>
              <a:gd name="connsiteY37650" fmla="*/ 1225677 h 1405699"/>
              <a:gd name="connsiteX37651" fmla="*/ 2683193 w 2810446"/>
              <a:gd name="connsiteY37651" fmla="*/ 1222534 h 1405699"/>
              <a:gd name="connsiteX37652" fmla="*/ 2680049 w 2810446"/>
              <a:gd name="connsiteY37652" fmla="*/ 1219391 h 1405699"/>
              <a:gd name="connsiteX37653" fmla="*/ 2676906 w 2810446"/>
              <a:gd name="connsiteY37653" fmla="*/ 1222534 h 1405699"/>
              <a:gd name="connsiteX37654" fmla="*/ 2680049 w 2810446"/>
              <a:gd name="connsiteY37654" fmla="*/ 1225677 h 1405699"/>
              <a:gd name="connsiteX37655" fmla="*/ 2675001 w 2810446"/>
              <a:gd name="connsiteY37655" fmla="*/ 1237869 h 1405699"/>
              <a:gd name="connsiteX37656" fmla="*/ 2678145 w 2810446"/>
              <a:gd name="connsiteY37656" fmla="*/ 1234726 h 1405699"/>
              <a:gd name="connsiteX37657" fmla="*/ 2675001 w 2810446"/>
              <a:gd name="connsiteY37657" fmla="*/ 1231583 h 1405699"/>
              <a:gd name="connsiteX37658" fmla="*/ 2671858 w 2810446"/>
              <a:gd name="connsiteY37658" fmla="*/ 1234726 h 1405699"/>
              <a:gd name="connsiteX37659" fmla="*/ 2675001 w 2810446"/>
              <a:gd name="connsiteY37659" fmla="*/ 1237869 h 1405699"/>
              <a:gd name="connsiteX37660" fmla="*/ 2669762 w 2810446"/>
              <a:gd name="connsiteY37660" fmla="*/ 1250061 h 1405699"/>
              <a:gd name="connsiteX37661" fmla="*/ 2672906 w 2810446"/>
              <a:gd name="connsiteY37661" fmla="*/ 1246918 h 1405699"/>
              <a:gd name="connsiteX37662" fmla="*/ 2669762 w 2810446"/>
              <a:gd name="connsiteY37662" fmla="*/ 1243775 h 1405699"/>
              <a:gd name="connsiteX37663" fmla="*/ 2666619 w 2810446"/>
              <a:gd name="connsiteY37663" fmla="*/ 1246918 h 1405699"/>
              <a:gd name="connsiteX37664" fmla="*/ 2669762 w 2810446"/>
              <a:gd name="connsiteY37664" fmla="*/ 1250061 h 1405699"/>
              <a:gd name="connsiteX37665" fmla="*/ 2664524 w 2810446"/>
              <a:gd name="connsiteY37665" fmla="*/ 1262253 h 1405699"/>
              <a:gd name="connsiteX37666" fmla="*/ 2667667 w 2810446"/>
              <a:gd name="connsiteY37666" fmla="*/ 1259110 h 1405699"/>
              <a:gd name="connsiteX37667" fmla="*/ 2664524 w 2810446"/>
              <a:gd name="connsiteY37667" fmla="*/ 1255967 h 1405699"/>
              <a:gd name="connsiteX37668" fmla="*/ 2661380 w 2810446"/>
              <a:gd name="connsiteY37668" fmla="*/ 1259110 h 1405699"/>
              <a:gd name="connsiteX37669" fmla="*/ 2664524 w 2810446"/>
              <a:gd name="connsiteY37669" fmla="*/ 1262253 h 1405699"/>
              <a:gd name="connsiteX37670" fmla="*/ 2659095 w 2810446"/>
              <a:gd name="connsiteY37670" fmla="*/ 1274255 h 1405699"/>
              <a:gd name="connsiteX37671" fmla="*/ 2662238 w 2810446"/>
              <a:gd name="connsiteY37671" fmla="*/ 1271111 h 1405699"/>
              <a:gd name="connsiteX37672" fmla="*/ 2659095 w 2810446"/>
              <a:gd name="connsiteY37672" fmla="*/ 1267968 h 1405699"/>
              <a:gd name="connsiteX37673" fmla="*/ 2655951 w 2810446"/>
              <a:gd name="connsiteY37673" fmla="*/ 1271111 h 1405699"/>
              <a:gd name="connsiteX37674" fmla="*/ 2659095 w 2810446"/>
              <a:gd name="connsiteY37674" fmla="*/ 1274255 h 1405699"/>
              <a:gd name="connsiteX37675" fmla="*/ 2653665 w 2810446"/>
              <a:gd name="connsiteY37675" fmla="*/ 1286351 h 1405699"/>
              <a:gd name="connsiteX37676" fmla="*/ 2656808 w 2810446"/>
              <a:gd name="connsiteY37676" fmla="*/ 1283208 h 1405699"/>
              <a:gd name="connsiteX37677" fmla="*/ 2653665 w 2810446"/>
              <a:gd name="connsiteY37677" fmla="*/ 1280065 h 1405699"/>
              <a:gd name="connsiteX37678" fmla="*/ 2650522 w 2810446"/>
              <a:gd name="connsiteY37678" fmla="*/ 1283208 h 1405699"/>
              <a:gd name="connsiteX37679" fmla="*/ 2653665 w 2810446"/>
              <a:gd name="connsiteY37679" fmla="*/ 1286351 h 1405699"/>
              <a:gd name="connsiteX37680" fmla="*/ 2648045 w 2810446"/>
              <a:gd name="connsiteY37680" fmla="*/ 1298258 h 1405699"/>
              <a:gd name="connsiteX37681" fmla="*/ 2651189 w 2810446"/>
              <a:gd name="connsiteY37681" fmla="*/ 1295114 h 1405699"/>
              <a:gd name="connsiteX37682" fmla="*/ 2648045 w 2810446"/>
              <a:gd name="connsiteY37682" fmla="*/ 1291971 h 1405699"/>
              <a:gd name="connsiteX37683" fmla="*/ 2644902 w 2810446"/>
              <a:gd name="connsiteY37683" fmla="*/ 1295114 h 1405699"/>
              <a:gd name="connsiteX37684" fmla="*/ 2648045 w 2810446"/>
              <a:gd name="connsiteY37684" fmla="*/ 1298258 h 1405699"/>
              <a:gd name="connsiteX37685" fmla="*/ 2642235 w 2810446"/>
              <a:gd name="connsiteY37685" fmla="*/ 1310259 h 1405699"/>
              <a:gd name="connsiteX37686" fmla="*/ 2645378 w 2810446"/>
              <a:gd name="connsiteY37686" fmla="*/ 1307116 h 1405699"/>
              <a:gd name="connsiteX37687" fmla="*/ 2642235 w 2810446"/>
              <a:gd name="connsiteY37687" fmla="*/ 1303973 h 1405699"/>
              <a:gd name="connsiteX37688" fmla="*/ 2639092 w 2810446"/>
              <a:gd name="connsiteY37688" fmla="*/ 1307116 h 1405699"/>
              <a:gd name="connsiteX37689" fmla="*/ 2642235 w 2810446"/>
              <a:gd name="connsiteY37689" fmla="*/ 1310259 h 1405699"/>
              <a:gd name="connsiteX37690" fmla="*/ 69056 w 2810446"/>
              <a:gd name="connsiteY37690" fmla="*/ 427196 h 1405699"/>
              <a:gd name="connsiteX37691" fmla="*/ 72200 w 2810446"/>
              <a:gd name="connsiteY37691" fmla="*/ 424053 h 1405699"/>
              <a:gd name="connsiteX37692" fmla="*/ 69056 w 2810446"/>
              <a:gd name="connsiteY37692" fmla="*/ 420910 h 1405699"/>
              <a:gd name="connsiteX37693" fmla="*/ 65913 w 2810446"/>
              <a:gd name="connsiteY37693" fmla="*/ 424053 h 1405699"/>
              <a:gd name="connsiteX37694" fmla="*/ 69056 w 2810446"/>
              <a:gd name="connsiteY37694" fmla="*/ 427196 h 1405699"/>
              <a:gd name="connsiteX37695" fmla="*/ 74771 w 2810446"/>
              <a:gd name="connsiteY37695" fmla="*/ 401384 h 1405699"/>
              <a:gd name="connsiteX37696" fmla="*/ 77915 w 2810446"/>
              <a:gd name="connsiteY37696" fmla="*/ 398240 h 1405699"/>
              <a:gd name="connsiteX37697" fmla="*/ 74771 w 2810446"/>
              <a:gd name="connsiteY37697" fmla="*/ 395097 h 1405699"/>
              <a:gd name="connsiteX37698" fmla="*/ 71628 w 2810446"/>
              <a:gd name="connsiteY37698" fmla="*/ 398240 h 1405699"/>
              <a:gd name="connsiteX37699" fmla="*/ 74771 w 2810446"/>
              <a:gd name="connsiteY37699" fmla="*/ 401384 h 1405699"/>
              <a:gd name="connsiteX37700" fmla="*/ 77819 w 2810446"/>
              <a:gd name="connsiteY37700" fmla="*/ 388525 h 1405699"/>
              <a:gd name="connsiteX37701" fmla="*/ 80963 w 2810446"/>
              <a:gd name="connsiteY37701" fmla="*/ 385382 h 1405699"/>
              <a:gd name="connsiteX37702" fmla="*/ 77819 w 2810446"/>
              <a:gd name="connsiteY37702" fmla="*/ 382238 h 1405699"/>
              <a:gd name="connsiteX37703" fmla="*/ 74676 w 2810446"/>
              <a:gd name="connsiteY37703" fmla="*/ 385382 h 1405699"/>
              <a:gd name="connsiteX37704" fmla="*/ 77819 w 2810446"/>
              <a:gd name="connsiteY37704" fmla="*/ 388525 h 1405699"/>
              <a:gd name="connsiteX37705" fmla="*/ 80963 w 2810446"/>
              <a:gd name="connsiteY37705" fmla="*/ 375666 h 1405699"/>
              <a:gd name="connsiteX37706" fmla="*/ 84106 w 2810446"/>
              <a:gd name="connsiteY37706" fmla="*/ 372523 h 1405699"/>
              <a:gd name="connsiteX37707" fmla="*/ 80963 w 2810446"/>
              <a:gd name="connsiteY37707" fmla="*/ 369380 h 1405699"/>
              <a:gd name="connsiteX37708" fmla="*/ 77819 w 2810446"/>
              <a:gd name="connsiteY37708" fmla="*/ 372523 h 1405699"/>
              <a:gd name="connsiteX37709" fmla="*/ 80963 w 2810446"/>
              <a:gd name="connsiteY37709" fmla="*/ 375666 h 1405699"/>
              <a:gd name="connsiteX37710" fmla="*/ 84296 w 2810446"/>
              <a:gd name="connsiteY37710" fmla="*/ 362807 h 1405699"/>
              <a:gd name="connsiteX37711" fmla="*/ 87440 w 2810446"/>
              <a:gd name="connsiteY37711" fmla="*/ 359664 h 1405699"/>
              <a:gd name="connsiteX37712" fmla="*/ 84296 w 2810446"/>
              <a:gd name="connsiteY37712" fmla="*/ 356521 h 1405699"/>
              <a:gd name="connsiteX37713" fmla="*/ 81153 w 2810446"/>
              <a:gd name="connsiteY37713" fmla="*/ 359664 h 1405699"/>
              <a:gd name="connsiteX37714" fmla="*/ 84296 w 2810446"/>
              <a:gd name="connsiteY37714" fmla="*/ 362807 h 1405699"/>
              <a:gd name="connsiteX37715" fmla="*/ 87725 w 2810446"/>
              <a:gd name="connsiteY37715" fmla="*/ 350044 h 1405699"/>
              <a:gd name="connsiteX37716" fmla="*/ 90869 w 2810446"/>
              <a:gd name="connsiteY37716" fmla="*/ 346900 h 1405699"/>
              <a:gd name="connsiteX37717" fmla="*/ 87725 w 2810446"/>
              <a:gd name="connsiteY37717" fmla="*/ 343757 h 1405699"/>
              <a:gd name="connsiteX37718" fmla="*/ 84582 w 2810446"/>
              <a:gd name="connsiteY37718" fmla="*/ 346900 h 1405699"/>
              <a:gd name="connsiteX37719" fmla="*/ 87725 w 2810446"/>
              <a:gd name="connsiteY37719" fmla="*/ 350044 h 1405699"/>
              <a:gd name="connsiteX37720" fmla="*/ 91250 w 2810446"/>
              <a:gd name="connsiteY37720" fmla="*/ 337280 h 1405699"/>
              <a:gd name="connsiteX37721" fmla="*/ 94393 w 2810446"/>
              <a:gd name="connsiteY37721" fmla="*/ 334137 h 1405699"/>
              <a:gd name="connsiteX37722" fmla="*/ 91250 w 2810446"/>
              <a:gd name="connsiteY37722" fmla="*/ 330994 h 1405699"/>
              <a:gd name="connsiteX37723" fmla="*/ 88106 w 2810446"/>
              <a:gd name="connsiteY37723" fmla="*/ 334137 h 1405699"/>
              <a:gd name="connsiteX37724" fmla="*/ 91250 w 2810446"/>
              <a:gd name="connsiteY37724" fmla="*/ 337280 h 1405699"/>
              <a:gd name="connsiteX37725" fmla="*/ 94869 w 2810446"/>
              <a:gd name="connsiteY37725" fmla="*/ 324612 h 1405699"/>
              <a:gd name="connsiteX37726" fmla="*/ 98012 w 2810446"/>
              <a:gd name="connsiteY37726" fmla="*/ 321469 h 1405699"/>
              <a:gd name="connsiteX37727" fmla="*/ 94869 w 2810446"/>
              <a:gd name="connsiteY37727" fmla="*/ 318325 h 1405699"/>
              <a:gd name="connsiteX37728" fmla="*/ 91726 w 2810446"/>
              <a:gd name="connsiteY37728" fmla="*/ 321469 h 1405699"/>
              <a:gd name="connsiteX37729" fmla="*/ 94869 w 2810446"/>
              <a:gd name="connsiteY37729" fmla="*/ 324612 h 1405699"/>
              <a:gd name="connsiteX37730" fmla="*/ 98679 w 2810446"/>
              <a:gd name="connsiteY37730" fmla="*/ 311944 h 1405699"/>
              <a:gd name="connsiteX37731" fmla="*/ 101822 w 2810446"/>
              <a:gd name="connsiteY37731" fmla="*/ 308800 h 1405699"/>
              <a:gd name="connsiteX37732" fmla="*/ 98679 w 2810446"/>
              <a:gd name="connsiteY37732" fmla="*/ 305657 h 1405699"/>
              <a:gd name="connsiteX37733" fmla="*/ 95536 w 2810446"/>
              <a:gd name="connsiteY37733" fmla="*/ 308800 h 1405699"/>
              <a:gd name="connsiteX37734" fmla="*/ 98679 w 2810446"/>
              <a:gd name="connsiteY37734" fmla="*/ 311944 h 1405699"/>
              <a:gd name="connsiteX37735" fmla="*/ 102584 w 2810446"/>
              <a:gd name="connsiteY37735" fmla="*/ 299276 h 1405699"/>
              <a:gd name="connsiteX37736" fmla="*/ 105728 w 2810446"/>
              <a:gd name="connsiteY37736" fmla="*/ 296132 h 1405699"/>
              <a:gd name="connsiteX37737" fmla="*/ 102584 w 2810446"/>
              <a:gd name="connsiteY37737" fmla="*/ 292989 h 1405699"/>
              <a:gd name="connsiteX37738" fmla="*/ 99441 w 2810446"/>
              <a:gd name="connsiteY37738" fmla="*/ 296132 h 1405699"/>
              <a:gd name="connsiteX37739" fmla="*/ 102584 w 2810446"/>
              <a:gd name="connsiteY37739" fmla="*/ 299276 h 1405699"/>
              <a:gd name="connsiteX37740" fmla="*/ 106585 w 2810446"/>
              <a:gd name="connsiteY37740" fmla="*/ 286703 h 1405699"/>
              <a:gd name="connsiteX37741" fmla="*/ 109728 w 2810446"/>
              <a:gd name="connsiteY37741" fmla="*/ 283559 h 1405699"/>
              <a:gd name="connsiteX37742" fmla="*/ 106585 w 2810446"/>
              <a:gd name="connsiteY37742" fmla="*/ 280416 h 1405699"/>
              <a:gd name="connsiteX37743" fmla="*/ 103442 w 2810446"/>
              <a:gd name="connsiteY37743" fmla="*/ 283559 h 1405699"/>
              <a:gd name="connsiteX37744" fmla="*/ 106585 w 2810446"/>
              <a:gd name="connsiteY37744" fmla="*/ 286703 h 1405699"/>
              <a:gd name="connsiteX37745" fmla="*/ 110681 w 2810446"/>
              <a:gd name="connsiteY37745" fmla="*/ 274130 h 1405699"/>
              <a:gd name="connsiteX37746" fmla="*/ 113824 w 2810446"/>
              <a:gd name="connsiteY37746" fmla="*/ 270986 h 1405699"/>
              <a:gd name="connsiteX37747" fmla="*/ 110681 w 2810446"/>
              <a:gd name="connsiteY37747" fmla="*/ 267843 h 1405699"/>
              <a:gd name="connsiteX37748" fmla="*/ 107537 w 2810446"/>
              <a:gd name="connsiteY37748" fmla="*/ 270986 h 1405699"/>
              <a:gd name="connsiteX37749" fmla="*/ 110681 w 2810446"/>
              <a:gd name="connsiteY37749" fmla="*/ 274130 h 1405699"/>
              <a:gd name="connsiteX37750" fmla="*/ 114967 w 2810446"/>
              <a:gd name="connsiteY37750" fmla="*/ 261556 h 1405699"/>
              <a:gd name="connsiteX37751" fmla="*/ 118110 w 2810446"/>
              <a:gd name="connsiteY37751" fmla="*/ 258413 h 1405699"/>
              <a:gd name="connsiteX37752" fmla="*/ 114967 w 2810446"/>
              <a:gd name="connsiteY37752" fmla="*/ 255270 h 1405699"/>
              <a:gd name="connsiteX37753" fmla="*/ 111824 w 2810446"/>
              <a:gd name="connsiteY37753" fmla="*/ 258413 h 1405699"/>
              <a:gd name="connsiteX37754" fmla="*/ 114967 w 2810446"/>
              <a:gd name="connsiteY37754" fmla="*/ 261556 h 1405699"/>
              <a:gd name="connsiteX37755" fmla="*/ 119348 w 2810446"/>
              <a:gd name="connsiteY37755" fmla="*/ 249079 h 1405699"/>
              <a:gd name="connsiteX37756" fmla="*/ 122492 w 2810446"/>
              <a:gd name="connsiteY37756" fmla="*/ 245936 h 1405699"/>
              <a:gd name="connsiteX37757" fmla="*/ 119348 w 2810446"/>
              <a:gd name="connsiteY37757" fmla="*/ 242792 h 1405699"/>
              <a:gd name="connsiteX37758" fmla="*/ 116205 w 2810446"/>
              <a:gd name="connsiteY37758" fmla="*/ 245936 h 1405699"/>
              <a:gd name="connsiteX37759" fmla="*/ 119348 w 2810446"/>
              <a:gd name="connsiteY37759" fmla="*/ 249079 h 1405699"/>
              <a:gd name="connsiteX37760" fmla="*/ 123825 w 2810446"/>
              <a:gd name="connsiteY37760" fmla="*/ 236696 h 1405699"/>
              <a:gd name="connsiteX37761" fmla="*/ 126968 w 2810446"/>
              <a:gd name="connsiteY37761" fmla="*/ 233553 h 1405699"/>
              <a:gd name="connsiteX37762" fmla="*/ 123825 w 2810446"/>
              <a:gd name="connsiteY37762" fmla="*/ 230410 h 1405699"/>
              <a:gd name="connsiteX37763" fmla="*/ 120682 w 2810446"/>
              <a:gd name="connsiteY37763" fmla="*/ 233553 h 1405699"/>
              <a:gd name="connsiteX37764" fmla="*/ 123825 w 2810446"/>
              <a:gd name="connsiteY37764" fmla="*/ 236696 h 1405699"/>
              <a:gd name="connsiteX37765" fmla="*/ 2699004 w 2810446"/>
              <a:gd name="connsiteY37765" fmla="*/ 242888 h 1405699"/>
              <a:gd name="connsiteX37766" fmla="*/ 2702147 w 2810446"/>
              <a:gd name="connsiteY37766" fmla="*/ 239744 h 1405699"/>
              <a:gd name="connsiteX37767" fmla="*/ 2699004 w 2810446"/>
              <a:gd name="connsiteY37767" fmla="*/ 236601 h 1405699"/>
              <a:gd name="connsiteX37768" fmla="*/ 2695861 w 2810446"/>
              <a:gd name="connsiteY37768" fmla="*/ 239744 h 1405699"/>
              <a:gd name="connsiteX37769" fmla="*/ 2699004 w 2810446"/>
              <a:gd name="connsiteY37769" fmla="*/ 242888 h 1405699"/>
              <a:gd name="connsiteX37770" fmla="*/ 2703386 w 2810446"/>
              <a:gd name="connsiteY37770" fmla="*/ 255365 h 1405699"/>
              <a:gd name="connsiteX37771" fmla="*/ 2706529 w 2810446"/>
              <a:gd name="connsiteY37771" fmla="*/ 252222 h 1405699"/>
              <a:gd name="connsiteX37772" fmla="*/ 2703386 w 2810446"/>
              <a:gd name="connsiteY37772" fmla="*/ 249079 h 1405699"/>
              <a:gd name="connsiteX37773" fmla="*/ 2700242 w 2810446"/>
              <a:gd name="connsiteY37773" fmla="*/ 252222 h 1405699"/>
              <a:gd name="connsiteX37774" fmla="*/ 2703386 w 2810446"/>
              <a:gd name="connsiteY37774" fmla="*/ 255365 h 1405699"/>
              <a:gd name="connsiteX37775" fmla="*/ 2707767 w 2810446"/>
              <a:gd name="connsiteY37775" fmla="*/ 267843 h 1405699"/>
              <a:gd name="connsiteX37776" fmla="*/ 2710910 w 2810446"/>
              <a:gd name="connsiteY37776" fmla="*/ 264700 h 1405699"/>
              <a:gd name="connsiteX37777" fmla="*/ 2707767 w 2810446"/>
              <a:gd name="connsiteY37777" fmla="*/ 261556 h 1405699"/>
              <a:gd name="connsiteX37778" fmla="*/ 2704624 w 2810446"/>
              <a:gd name="connsiteY37778" fmla="*/ 264700 h 1405699"/>
              <a:gd name="connsiteX37779" fmla="*/ 2707767 w 2810446"/>
              <a:gd name="connsiteY37779" fmla="*/ 267843 h 1405699"/>
              <a:gd name="connsiteX37780" fmla="*/ 2711958 w 2810446"/>
              <a:gd name="connsiteY37780" fmla="*/ 280416 h 1405699"/>
              <a:gd name="connsiteX37781" fmla="*/ 2715101 w 2810446"/>
              <a:gd name="connsiteY37781" fmla="*/ 277273 h 1405699"/>
              <a:gd name="connsiteX37782" fmla="*/ 2711958 w 2810446"/>
              <a:gd name="connsiteY37782" fmla="*/ 274130 h 1405699"/>
              <a:gd name="connsiteX37783" fmla="*/ 2708815 w 2810446"/>
              <a:gd name="connsiteY37783" fmla="*/ 277273 h 1405699"/>
              <a:gd name="connsiteX37784" fmla="*/ 2711958 w 2810446"/>
              <a:gd name="connsiteY37784" fmla="*/ 280416 h 1405699"/>
              <a:gd name="connsiteX37785" fmla="*/ 2716054 w 2810446"/>
              <a:gd name="connsiteY37785" fmla="*/ 292989 h 1405699"/>
              <a:gd name="connsiteX37786" fmla="*/ 2719197 w 2810446"/>
              <a:gd name="connsiteY37786" fmla="*/ 289846 h 1405699"/>
              <a:gd name="connsiteX37787" fmla="*/ 2716054 w 2810446"/>
              <a:gd name="connsiteY37787" fmla="*/ 286703 h 1405699"/>
              <a:gd name="connsiteX37788" fmla="*/ 2712911 w 2810446"/>
              <a:gd name="connsiteY37788" fmla="*/ 289846 h 1405699"/>
              <a:gd name="connsiteX37789" fmla="*/ 2716054 w 2810446"/>
              <a:gd name="connsiteY37789" fmla="*/ 292989 h 1405699"/>
              <a:gd name="connsiteX37790" fmla="*/ 2719959 w 2810446"/>
              <a:gd name="connsiteY37790" fmla="*/ 305562 h 1405699"/>
              <a:gd name="connsiteX37791" fmla="*/ 2723103 w 2810446"/>
              <a:gd name="connsiteY37791" fmla="*/ 302419 h 1405699"/>
              <a:gd name="connsiteX37792" fmla="*/ 2719959 w 2810446"/>
              <a:gd name="connsiteY37792" fmla="*/ 299276 h 1405699"/>
              <a:gd name="connsiteX37793" fmla="*/ 2716816 w 2810446"/>
              <a:gd name="connsiteY37793" fmla="*/ 302419 h 1405699"/>
              <a:gd name="connsiteX37794" fmla="*/ 2719959 w 2810446"/>
              <a:gd name="connsiteY37794" fmla="*/ 305562 h 1405699"/>
              <a:gd name="connsiteX37795" fmla="*/ 2723864 w 2810446"/>
              <a:gd name="connsiteY37795" fmla="*/ 318230 h 1405699"/>
              <a:gd name="connsiteX37796" fmla="*/ 2727008 w 2810446"/>
              <a:gd name="connsiteY37796" fmla="*/ 315087 h 1405699"/>
              <a:gd name="connsiteX37797" fmla="*/ 2723864 w 2810446"/>
              <a:gd name="connsiteY37797" fmla="*/ 311944 h 1405699"/>
              <a:gd name="connsiteX37798" fmla="*/ 2720721 w 2810446"/>
              <a:gd name="connsiteY37798" fmla="*/ 315087 h 1405699"/>
              <a:gd name="connsiteX37799" fmla="*/ 2723864 w 2810446"/>
              <a:gd name="connsiteY37799" fmla="*/ 318230 h 1405699"/>
              <a:gd name="connsiteX37800" fmla="*/ 2695766 w 2810446"/>
              <a:gd name="connsiteY37800" fmla="*/ 1225963 h 1405699"/>
              <a:gd name="connsiteX37801" fmla="*/ 2698909 w 2810446"/>
              <a:gd name="connsiteY37801" fmla="*/ 1222820 h 1405699"/>
              <a:gd name="connsiteX37802" fmla="*/ 2695766 w 2810446"/>
              <a:gd name="connsiteY37802" fmla="*/ 1219676 h 1405699"/>
              <a:gd name="connsiteX37803" fmla="*/ 2692622 w 2810446"/>
              <a:gd name="connsiteY37803" fmla="*/ 1222820 h 1405699"/>
              <a:gd name="connsiteX37804" fmla="*/ 2695766 w 2810446"/>
              <a:gd name="connsiteY37804" fmla="*/ 1225963 h 1405699"/>
              <a:gd name="connsiteX37805" fmla="*/ 2690813 w 2810446"/>
              <a:gd name="connsiteY37805" fmla="*/ 1238155 h 1405699"/>
              <a:gd name="connsiteX37806" fmla="*/ 2693956 w 2810446"/>
              <a:gd name="connsiteY37806" fmla="*/ 1235012 h 1405699"/>
              <a:gd name="connsiteX37807" fmla="*/ 2690813 w 2810446"/>
              <a:gd name="connsiteY37807" fmla="*/ 1231868 h 1405699"/>
              <a:gd name="connsiteX37808" fmla="*/ 2687670 w 2810446"/>
              <a:gd name="connsiteY37808" fmla="*/ 1235012 h 1405699"/>
              <a:gd name="connsiteX37809" fmla="*/ 2690813 w 2810446"/>
              <a:gd name="connsiteY37809" fmla="*/ 1238155 h 1405699"/>
              <a:gd name="connsiteX37810" fmla="*/ 2685669 w 2810446"/>
              <a:gd name="connsiteY37810" fmla="*/ 1250442 h 1405699"/>
              <a:gd name="connsiteX37811" fmla="*/ 2688812 w 2810446"/>
              <a:gd name="connsiteY37811" fmla="*/ 1247299 h 1405699"/>
              <a:gd name="connsiteX37812" fmla="*/ 2685669 w 2810446"/>
              <a:gd name="connsiteY37812" fmla="*/ 1244156 h 1405699"/>
              <a:gd name="connsiteX37813" fmla="*/ 2682526 w 2810446"/>
              <a:gd name="connsiteY37813" fmla="*/ 1247299 h 1405699"/>
              <a:gd name="connsiteX37814" fmla="*/ 2685669 w 2810446"/>
              <a:gd name="connsiteY37814" fmla="*/ 1250442 h 1405699"/>
              <a:gd name="connsiteX37815" fmla="*/ 2680430 w 2810446"/>
              <a:gd name="connsiteY37815" fmla="*/ 1262539 h 1405699"/>
              <a:gd name="connsiteX37816" fmla="*/ 2683574 w 2810446"/>
              <a:gd name="connsiteY37816" fmla="*/ 1259396 h 1405699"/>
              <a:gd name="connsiteX37817" fmla="*/ 2680430 w 2810446"/>
              <a:gd name="connsiteY37817" fmla="*/ 1256252 h 1405699"/>
              <a:gd name="connsiteX37818" fmla="*/ 2677287 w 2810446"/>
              <a:gd name="connsiteY37818" fmla="*/ 1259396 h 1405699"/>
              <a:gd name="connsiteX37819" fmla="*/ 2680430 w 2810446"/>
              <a:gd name="connsiteY37819" fmla="*/ 1262539 h 1405699"/>
              <a:gd name="connsiteX37820" fmla="*/ 50102 w 2810446"/>
              <a:gd name="connsiteY37820" fmla="*/ 446627 h 1405699"/>
              <a:gd name="connsiteX37821" fmla="*/ 53245 w 2810446"/>
              <a:gd name="connsiteY37821" fmla="*/ 443484 h 1405699"/>
              <a:gd name="connsiteX37822" fmla="*/ 50102 w 2810446"/>
              <a:gd name="connsiteY37822" fmla="*/ 440341 h 1405699"/>
              <a:gd name="connsiteX37823" fmla="*/ 46958 w 2810446"/>
              <a:gd name="connsiteY37823" fmla="*/ 443484 h 1405699"/>
              <a:gd name="connsiteX37824" fmla="*/ 50102 w 2810446"/>
              <a:gd name="connsiteY37824" fmla="*/ 446627 h 1405699"/>
              <a:gd name="connsiteX37825" fmla="*/ 52673 w 2810446"/>
              <a:gd name="connsiteY37825" fmla="*/ 433673 h 1405699"/>
              <a:gd name="connsiteX37826" fmla="*/ 55817 w 2810446"/>
              <a:gd name="connsiteY37826" fmla="*/ 430530 h 1405699"/>
              <a:gd name="connsiteX37827" fmla="*/ 52673 w 2810446"/>
              <a:gd name="connsiteY37827" fmla="*/ 427387 h 1405699"/>
              <a:gd name="connsiteX37828" fmla="*/ 49530 w 2810446"/>
              <a:gd name="connsiteY37828" fmla="*/ 430530 h 1405699"/>
              <a:gd name="connsiteX37829" fmla="*/ 52673 w 2810446"/>
              <a:gd name="connsiteY37829" fmla="*/ 433673 h 1405699"/>
              <a:gd name="connsiteX37830" fmla="*/ 55436 w 2810446"/>
              <a:gd name="connsiteY37830" fmla="*/ 420719 h 1405699"/>
              <a:gd name="connsiteX37831" fmla="*/ 58579 w 2810446"/>
              <a:gd name="connsiteY37831" fmla="*/ 417576 h 1405699"/>
              <a:gd name="connsiteX37832" fmla="*/ 55436 w 2810446"/>
              <a:gd name="connsiteY37832" fmla="*/ 414433 h 1405699"/>
              <a:gd name="connsiteX37833" fmla="*/ 52292 w 2810446"/>
              <a:gd name="connsiteY37833" fmla="*/ 417576 h 1405699"/>
              <a:gd name="connsiteX37834" fmla="*/ 55436 w 2810446"/>
              <a:gd name="connsiteY37834" fmla="*/ 420719 h 1405699"/>
              <a:gd name="connsiteX37835" fmla="*/ 61151 w 2810446"/>
              <a:gd name="connsiteY37835" fmla="*/ 394907 h 1405699"/>
              <a:gd name="connsiteX37836" fmla="*/ 64294 w 2810446"/>
              <a:gd name="connsiteY37836" fmla="*/ 391763 h 1405699"/>
              <a:gd name="connsiteX37837" fmla="*/ 61151 w 2810446"/>
              <a:gd name="connsiteY37837" fmla="*/ 388620 h 1405699"/>
              <a:gd name="connsiteX37838" fmla="*/ 58007 w 2810446"/>
              <a:gd name="connsiteY37838" fmla="*/ 391763 h 1405699"/>
              <a:gd name="connsiteX37839" fmla="*/ 61151 w 2810446"/>
              <a:gd name="connsiteY37839" fmla="*/ 394907 h 1405699"/>
              <a:gd name="connsiteX37840" fmla="*/ 64198 w 2810446"/>
              <a:gd name="connsiteY37840" fmla="*/ 382048 h 1405699"/>
              <a:gd name="connsiteX37841" fmla="*/ 67342 w 2810446"/>
              <a:gd name="connsiteY37841" fmla="*/ 378905 h 1405699"/>
              <a:gd name="connsiteX37842" fmla="*/ 64198 w 2810446"/>
              <a:gd name="connsiteY37842" fmla="*/ 375761 h 1405699"/>
              <a:gd name="connsiteX37843" fmla="*/ 61055 w 2810446"/>
              <a:gd name="connsiteY37843" fmla="*/ 378905 h 1405699"/>
              <a:gd name="connsiteX37844" fmla="*/ 64198 w 2810446"/>
              <a:gd name="connsiteY37844" fmla="*/ 382048 h 1405699"/>
              <a:gd name="connsiteX37845" fmla="*/ 67437 w 2810446"/>
              <a:gd name="connsiteY37845" fmla="*/ 369189 h 1405699"/>
              <a:gd name="connsiteX37846" fmla="*/ 70580 w 2810446"/>
              <a:gd name="connsiteY37846" fmla="*/ 366046 h 1405699"/>
              <a:gd name="connsiteX37847" fmla="*/ 67437 w 2810446"/>
              <a:gd name="connsiteY37847" fmla="*/ 362903 h 1405699"/>
              <a:gd name="connsiteX37848" fmla="*/ 64294 w 2810446"/>
              <a:gd name="connsiteY37848" fmla="*/ 366046 h 1405699"/>
              <a:gd name="connsiteX37849" fmla="*/ 67437 w 2810446"/>
              <a:gd name="connsiteY37849" fmla="*/ 369189 h 1405699"/>
              <a:gd name="connsiteX37850" fmla="*/ 70771 w 2810446"/>
              <a:gd name="connsiteY37850" fmla="*/ 356330 h 1405699"/>
              <a:gd name="connsiteX37851" fmla="*/ 73914 w 2810446"/>
              <a:gd name="connsiteY37851" fmla="*/ 353187 h 1405699"/>
              <a:gd name="connsiteX37852" fmla="*/ 70771 w 2810446"/>
              <a:gd name="connsiteY37852" fmla="*/ 350044 h 1405699"/>
              <a:gd name="connsiteX37853" fmla="*/ 67628 w 2810446"/>
              <a:gd name="connsiteY37853" fmla="*/ 353187 h 1405699"/>
              <a:gd name="connsiteX37854" fmla="*/ 70771 w 2810446"/>
              <a:gd name="connsiteY37854" fmla="*/ 356330 h 1405699"/>
              <a:gd name="connsiteX37855" fmla="*/ 74200 w 2810446"/>
              <a:gd name="connsiteY37855" fmla="*/ 343567 h 1405699"/>
              <a:gd name="connsiteX37856" fmla="*/ 77343 w 2810446"/>
              <a:gd name="connsiteY37856" fmla="*/ 340424 h 1405699"/>
              <a:gd name="connsiteX37857" fmla="*/ 74200 w 2810446"/>
              <a:gd name="connsiteY37857" fmla="*/ 337280 h 1405699"/>
              <a:gd name="connsiteX37858" fmla="*/ 71057 w 2810446"/>
              <a:gd name="connsiteY37858" fmla="*/ 340424 h 1405699"/>
              <a:gd name="connsiteX37859" fmla="*/ 74200 w 2810446"/>
              <a:gd name="connsiteY37859" fmla="*/ 343567 h 1405699"/>
              <a:gd name="connsiteX37860" fmla="*/ 77724 w 2810446"/>
              <a:gd name="connsiteY37860" fmla="*/ 330803 h 1405699"/>
              <a:gd name="connsiteX37861" fmla="*/ 80867 w 2810446"/>
              <a:gd name="connsiteY37861" fmla="*/ 327660 h 1405699"/>
              <a:gd name="connsiteX37862" fmla="*/ 77724 w 2810446"/>
              <a:gd name="connsiteY37862" fmla="*/ 324517 h 1405699"/>
              <a:gd name="connsiteX37863" fmla="*/ 74581 w 2810446"/>
              <a:gd name="connsiteY37863" fmla="*/ 327660 h 1405699"/>
              <a:gd name="connsiteX37864" fmla="*/ 77724 w 2810446"/>
              <a:gd name="connsiteY37864" fmla="*/ 330803 h 1405699"/>
              <a:gd name="connsiteX37865" fmla="*/ 81439 w 2810446"/>
              <a:gd name="connsiteY37865" fmla="*/ 318135 h 1405699"/>
              <a:gd name="connsiteX37866" fmla="*/ 84582 w 2810446"/>
              <a:gd name="connsiteY37866" fmla="*/ 314992 h 1405699"/>
              <a:gd name="connsiteX37867" fmla="*/ 81439 w 2810446"/>
              <a:gd name="connsiteY37867" fmla="*/ 311849 h 1405699"/>
              <a:gd name="connsiteX37868" fmla="*/ 78296 w 2810446"/>
              <a:gd name="connsiteY37868" fmla="*/ 314992 h 1405699"/>
              <a:gd name="connsiteX37869" fmla="*/ 81439 w 2810446"/>
              <a:gd name="connsiteY37869" fmla="*/ 318135 h 1405699"/>
              <a:gd name="connsiteX37870" fmla="*/ 85249 w 2810446"/>
              <a:gd name="connsiteY37870" fmla="*/ 305467 h 1405699"/>
              <a:gd name="connsiteX37871" fmla="*/ 88392 w 2810446"/>
              <a:gd name="connsiteY37871" fmla="*/ 302324 h 1405699"/>
              <a:gd name="connsiteX37872" fmla="*/ 85249 w 2810446"/>
              <a:gd name="connsiteY37872" fmla="*/ 299180 h 1405699"/>
              <a:gd name="connsiteX37873" fmla="*/ 82106 w 2810446"/>
              <a:gd name="connsiteY37873" fmla="*/ 302324 h 1405699"/>
              <a:gd name="connsiteX37874" fmla="*/ 85249 w 2810446"/>
              <a:gd name="connsiteY37874" fmla="*/ 305467 h 1405699"/>
              <a:gd name="connsiteX37875" fmla="*/ 89154 w 2810446"/>
              <a:gd name="connsiteY37875" fmla="*/ 292799 h 1405699"/>
              <a:gd name="connsiteX37876" fmla="*/ 92297 w 2810446"/>
              <a:gd name="connsiteY37876" fmla="*/ 289655 h 1405699"/>
              <a:gd name="connsiteX37877" fmla="*/ 89154 w 2810446"/>
              <a:gd name="connsiteY37877" fmla="*/ 286512 h 1405699"/>
              <a:gd name="connsiteX37878" fmla="*/ 86011 w 2810446"/>
              <a:gd name="connsiteY37878" fmla="*/ 289655 h 1405699"/>
              <a:gd name="connsiteX37879" fmla="*/ 89154 w 2810446"/>
              <a:gd name="connsiteY37879" fmla="*/ 292799 h 1405699"/>
              <a:gd name="connsiteX37880" fmla="*/ 93155 w 2810446"/>
              <a:gd name="connsiteY37880" fmla="*/ 280226 h 1405699"/>
              <a:gd name="connsiteX37881" fmla="*/ 96298 w 2810446"/>
              <a:gd name="connsiteY37881" fmla="*/ 277082 h 1405699"/>
              <a:gd name="connsiteX37882" fmla="*/ 93155 w 2810446"/>
              <a:gd name="connsiteY37882" fmla="*/ 273939 h 1405699"/>
              <a:gd name="connsiteX37883" fmla="*/ 90011 w 2810446"/>
              <a:gd name="connsiteY37883" fmla="*/ 277082 h 1405699"/>
              <a:gd name="connsiteX37884" fmla="*/ 93155 w 2810446"/>
              <a:gd name="connsiteY37884" fmla="*/ 280226 h 1405699"/>
              <a:gd name="connsiteX37885" fmla="*/ 97346 w 2810446"/>
              <a:gd name="connsiteY37885" fmla="*/ 267653 h 1405699"/>
              <a:gd name="connsiteX37886" fmla="*/ 100489 w 2810446"/>
              <a:gd name="connsiteY37886" fmla="*/ 264509 h 1405699"/>
              <a:gd name="connsiteX37887" fmla="*/ 97346 w 2810446"/>
              <a:gd name="connsiteY37887" fmla="*/ 261366 h 1405699"/>
              <a:gd name="connsiteX37888" fmla="*/ 94202 w 2810446"/>
              <a:gd name="connsiteY37888" fmla="*/ 264509 h 1405699"/>
              <a:gd name="connsiteX37889" fmla="*/ 97346 w 2810446"/>
              <a:gd name="connsiteY37889" fmla="*/ 267653 h 1405699"/>
              <a:gd name="connsiteX37890" fmla="*/ 101632 w 2810446"/>
              <a:gd name="connsiteY37890" fmla="*/ 255175 h 1405699"/>
              <a:gd name="connsiteX37891" fmla="*/ 104775 w 2810446"/>
              <a:gd name="connsiteY37891" fmla="*/ 252031 h 1405699"/>
              <a:gd name="connsiteX37892" fmla="*/ 101632 w 2810446"/>
              <a:gd name="connsiteY37892" fmla="*/ 248888 h 1405699"/>
              <a:gd name="connsiteX37893" fmla="*/ 98489 w 2810446"/>
              <a:gd name="connsiteY37893" fmla="*/ 252031 h 1405699"/>
              <a:gd name="connsiteX37894" fmla="*/ 101632 w 2810446"/>
              <a:gd name="connsiteY37894" fmla="*/ 255175 h 1405699"/>
              <a:gd name="connsiteX37895" fmla="*/ 106013 w 2810446"/>
              <a:gd name="connsiteY37895" fmla="*/ 242697 h 1405699"/>
              <a:gd name="connsiteX37896" fmla="*/ 109157 w 2810446"/>
              <a:gd name="connsiteY37896" fmla="*/ 239554 h 1405699"/>
              <a:gd name="connsiteX37897" fmla="*/ 106013 w 2810446"/>
              <a:gd name="connsiteY37897" fmla="*/ 236411 h 1405699"/>
              <a:gd name="connsiteX37898" fmla="*/ 102870 w 2810446"/>
              <a:gd name="connsiteY37898" fmla="*/ 239554 h 1405699"/>
              <a:gd name="connsiteX37899" fmla="*/ 106013 w 2810446"/>
              <a:gd name="connsiteY37899" fmla="*/ 242697 h 1405699"/>
              <a:gd name="connsiteX37900" fmla="*/ 110490 w 2810446"/>
              <a:gd name="connsiteY37900" fmla="*/ 230219 h 1405699"/>
              <a:gd name="connsiteX37901" fmla="*/ 113633 w 2810446"/>
              <a:gd name="connsiteY37901" fmla="*/ 227076 h 1405699"/>
              <a:gd name="connsiteX37902" fmla="*/ 110490 w 2810446"/>
              <a:gd name="connsiteY37902" fmla="*/ 223933 h 1405699"/>
              <a:gd name="connsiteX37903" fmla="*/ 107347 w 2810446"/>
              <a:gd name="connsiteY37903" fmla="*/ 227076 h 1405699"/>
              <a:gd name="connsiteX37904" fmla="*/ 110490 w 2810446"/>
              <a:gd name="connsiteY37904" fmla="*/ 230219 h 1405699"/>
              <a:gd name="connsiteX37905" fmla="*/ 2710053 w 2810446"/>
              <a:gd name="connsiteY37905" fmla="*/ 230219 h 1405699"/>
              <a:gd name="connsiteX37906" fmla="*/ 2713196 w 2810446"/>
              <a:gd name="connsiteY37906" fmla="*/ 227076 h 1405699"/>
              <a:gd name="connsiteX37907" fmla="*/ 2710053 w 2810446"/>
              <a:gd name="connsiteY37907" fmla="*/ 223933 h 1405699"/>
              <a:gd name="connsiteX37908" fmla="*/ 2706910 w 2810446"/>
              <a:gd name="connsiteY37908" fmla="*/ 227076 h 1405699"/>
              <a:gd name="connsiteX37909" fmla="*/ 2710053 w 2810446"/>
              <a:gd name="connsiteY37909" fmla="*/ 230219 h 1405699"/>
              <a:gd name="connsiteX37910" fmla="*/ 2723293 w 2810446"/>
              <a:gd name="connsiteY37910" fmla="*/ 267653 h 1405699"/>
              <a:gd name="connsiteX37911" fmla="*/ 2726436 w 2810446"/>
              <a:gd name="connsiteY37911" fmla="*/ 264509 h 1405699"/>
              <a:gd name="connsiteX37912" fmla="*/ 2723293 w 2810446"/>
              <a:gd name="connsiteY37912" fmla="*/ 261366 h 1405699"/>
              <a:gd name="connsiteX37913" fmla="*/ 2720149 w 2810446"/>
              <a:gd name="connsiteY37913" fmla="*/ 264509 h 1405699"/>
              <a:gd name="connsiteX37914" fmla="*/ 2723293 w 2810446"/>
              <a:gd name="connsiteY37914" fmla="*/ 267653 h 1405699"/>
              <a:gd name="connsiteX37915" fmla="*/ 2727389 w 2810446"/>
              <a:gd name="connsiteY37915" fmla="*/ 280226 h 1405699"/>
              <a:gd name="connsiteX37916" fmla="*/ 2730532 w 2810446"/>
              <a:gd name="connsiteY37916" fmla="*/ 277082 h 1405699"/>
              <a:gd name="connsiteX37917" fmla="*/ 2727389 w 2810446"/>
              <a:gd name="connsiteY37917" fmla="*/ 273939 h 1405699"/>
              <a:gd name="connsiteX37918" fmla="*/ 2724245 w 2810446"/>
              <a:gd name="connsiteY37918" fmla="*/ 277082 h 1405699"/>
              <a:gd name="connsiteX37919" fmla="*/ 2727389 w 2810446"/>
              <a:gd name="connsiteY37919" fmla="*/ 280226 h 1405699"/>
              <a:gd name="connsiteX37920" fmla="*/ 2731484 w 2810446"/>
              <a:gd name="connsiteY37920" fmla="*/ 292799 h 1405699"/>
              <a:gd name="connsiteX37921" fmla="*/ 2734628 w 2810446"/>
              <a:gd name="connsiteY37921" fmla="*/ 289655 h 1405699"/>
              <a:gd name="connsiteX37922" fmla="*/ 2731484 w 2810446"/>
              <a:gd name="connsiteY37922" fmla="*/ 286512 h 1405699"/>
              <a:gd name="connsiteX37923" fmla="*/ 2728341 w 2810446"/>
              <a:gd name="connsiteY37923" fmla="*/ 289655 h 1405699"/>
              <a:gd name="connsiteX37924" fmla="*/ 2731484 w 2810446"/>
              <a:gd name="connsiteY37924" fmla="*/ 292799 h 1405699"/>
              <a:gd name="connsiteX37925" fmla="*/ 2735390 w 2810446"/>
              <a:gd name="connsiteY37925" fmla="*/ 305467 h 1405699"/>
              <a:gd name="connsiteX37926" fmla="*/ 2738533 w 2810446"/>
              <a:gd name="connsiteY37926" fmla="*/ 302324 h 1405699"/>
              <a:gd name="connsiteX37927" fmla="*/ 2735390 w 2810446"/>
              <a:gd name="connsiteY37927" fmla="*/ 299180 h 1405699"/>
              <a:gd name="connsiteX37928" fmla="*/ 2732246 w 2810446"/>
              <a:gd name="connsiteY37928" fmla="*/ 302324 h 1405699"/>
              <a:gd name="connsiteX37929" fmla="*/ 2735390 w 2810446"/>
              <a:gd name="connsiteY37929" fmla="*/ 305467 h 1405699"/>
              <a:gd name="connsiteX37930" fmla="*/ 2706624 w 2810446"/>
              <a:gd name="connsiteY37930" fmla="*/ 1238441 h 1405699"/>
              <a:gd name="connsiteX37931" fmla="*/ 2709767 w 2810446"/>
              <a:gd name="connsiteY37931" fmla="*/ 1235297 h 1405699"/>
              <a:gd name="connsiteX37932" fmla="*/ 2706624 w 2810446"/>
              <a:gd name="connsiteY37932" fmla="*/ 1232154 h 1405699"/>
              <a:gd name="connsiteX37933" fmla="*/ 2703481 w 2810446"/>
              <a:gd name="connsiteY37933" fmla="*/ 1235297 h 1405699"/>
              <a:gd name="connsiteX37934" fmla="*/ 2706624 w 2810446"/>
              <a:gd name="connsiteY37934" fmla="*/ 1238441 h 1405699"/>
              <a:gd name="connsiteX37935" fmla="*/ 36386 w 2810446"/>
              <a:gd name="connsiteY37935" fmla="*/ 440055 h 1405699"/>
              <a:gd name="connsiteX37936" fmla="*/ 39529 w 2810446"/>
              <a:gd name="connsiteY37936" fmla="*/ 436912 h 1405699"/>
              <a:gd name="connsiteX37937" fmla="*/ 36386 w 2810446"/>
              <a:gd name="connsiteY37937" fmla="*/ 433769 h 1405699"/>
              <a:gd name="connsiteX37938" fmla="*/ 33242 w 2810446"/>
              <a:gd name="connsiteY37938" fmla="*/ 436912 h 1405699"/>
              <a:gd name="connsiteX37939" fmla="*/ 36386 w 2810446"/>
              <a:gd name="connsiteY37939" fmla="*/ 440055 h 1405699"/>
              <a:gd name="connsiteX37940" fmla="*/ 47530 w 2810446"/>
              <a:gd name="connsiteY37940" fmla="*/ 388334 h 1405699"/>
              <a:gd name="connsiteX37941" fmla="*/ 50673 w 2810446"/>
              <a:gd name="connsiteY37941" fmla="*/ 385191 h 1405699"/>
              <a:gd name="connsiteX37942" fmla="*/ 47530 w 2810446"/>
              <a:gd name="connsiteY37942" fmla="*/ 382048 h 1405699"/>
              <a:gd name="connsiteX37943" fmla="*/ 44387 w 2810446"/>
              <a:gd name="connsiteY37943" fmla="*/ 385191 h 1405699"/>
              <a:gd name="connsiteX37944" fmla="*/ 47530 w 2810446"/>
              <a:gd name="connsiteY37944" fmla="*/ 388334 h 1405699"/>
              <a:gd name="connsiteX37945" fmla="*/ 50673 w 2810446"/>
              <a:gd name="connsiteY37945" fmla="*/ 375475 h 1405699"/>
              <a:gd name="connsiteX37946" fmla="*/ 53816 w 2810446"/>
              <a:gd name="connsiteY37946" fmla="*/ 372332 h 1405699"/>
              <a:gd name="connsiteX37947" fmla="*/ 50673 w 2810446"/>
              <a:gd name="connsiteY37947" fmla="*/ 369189 h 1405699"/>
              <a:gd name="connsiteX37948" fmla="*/ 47530 w 2810446"/>
              <a:gd name="connsiteY37948" fmla="*/ 372332 h 1405699"/>
              <a:gd name="connsiteX37949" fmla="*/ 50673 w 2810446"/>
              <a:gd name="connsiteY37949" fmla="*/ 375475 h 1405699"/>
              <a:gd name="connsiteX37950" fmla="*/ 53912 w 2810446"/>
              <a:gd name="connsiteY37950" fmla="*/ 362712 h 1405699"/>
              <a:gd name="connsiteX37951" fmla="*/ 57055 w 2810446"/>
              <a:gd name="connsiteY37951" fmla="*/ 359569 h 1405699"/>
              <a:gd name="connsiteX37952" fmla="*/ 53912 w 2810446"/>
              <a:gd name="connsiteY37952" fmla="*/ 356425 h 1405699"/>
              <a:gd name="connsiteX37953" fmla="*/ 50768 w 2810446"/>
              <a:gd name="connsiteY37953" fmla="*/ 359569 h 1405699"/>
              <a:gd name="connsiteX37954" fmla="*/ 53912 w 2810446"/>
              <a:gd name="connsiteY37954" fmla="*/ 362712 h 1405699"/>
              <a:gd name="connsiteX37955" fmla="*/ 57245 w 2810446"/>
              <a:gd name="connsiteY37955" fmla="*/ 349853 h 1405699"/>
              <a:gd name="connsiteX37956" fmla="*/ 60389 w 2810446"/>
              <a:gd name="connsiteY37956" fmla="*/ 346710 h 1405699"/>
              <a:gd name="connsiteX37957" fmla="*/ 57245 w 2810446"/>
              <a:gd name="connsiteY37957" fmla="*/ 343567 h 1405699"/>
              <a:gd name="connsiteX37958" fmla="*/ 54102 w 2810446"/>
              <a:gd name="connsiteY37958" fmla="*/ 346710 h 1405699"/>
              <a:gd name="connsiteX37959" fmla="*/ 57245 w 2810446"/>
              <a:gd name="connsiteY37959" fmla="*/ 349853 h 1405699"/>
              <a:gd name="connsiteX37960" fmla="*/ 60674 w 2810446"/>
              <a:gd name="connsiteY37960" fmla="*/ 337090 h 1405699"/>
              <a:gd name="connsiteX37961" fmla="*/ 63818 w 2810446"/>
              <a:gd name="connsiteY37961" fmla="*/ 333947 h 1405699"/>
              <a:gd name="connsiteX37962" fmla="*/ 60674 w 2810446"/>
              <a:gd name="connsiteY37962" fmla="*/ 330803 h 1405699"/>
              <a:gd name="connsiteX37963" fmla="*/ 57531 w 2810446"/>
              <a:gd name="connsiteY37963" fmla="*/ 333947 h 1405699"/>
              <a:gd name="connsiteX37964" fmla="*/ 60674 w 2810446"/>
              <a:gd name="connsiteY37964" fmla="*/ 337090 h 1405699"/>
              <a:gd name="connsiteX37965" fmla="*/ 64294 w 2810446"/>
              <a:gd name="connsiteY37965" fmla="*/ 324422 h 1405699"/>
              <a:gd name="connsiteX37966" fmla="*/ 67437 w 2810446"/>
              <a:gd name="connsiteY37966" fmla="*/ 321278 h 1405699"/>
              <a:gd name="connsiteX37967" fmla="*/ 64294 w 2810446"/>
              <a:gd name="connsiteY37967" fmla="*/ 318135 h 1405699"/>
              <a:gd name="connsiteX37968" fmla="*/ 61151 w 2810446"/>
              <a:gd name="connsiteY37968" fmla="*/ 321278 h 1405699"/>
              <a:gd name="connsiteX37969" fmla="*/ 64294 w 2810446"/>
              <a:gd name="connsiteY37969" fmla="*/ 324422 h 1405699"/>
              <a:gd name="connsiteX37970" fmla="*/ 67913 w 2810446"/>
              <a:gd name="connsiteY37970" fmla="*/ 311658 h 1405699"/>
              <a:gd name="connsiteX37971" fmla="*/ 71057 w 2810446"/>
              <a:gd name="connsiteY37971" fmla="*/ 308515 h 1405699"/>
              <a:gd name="connsiteX37972" fmla="*/ 67913 w 2810446"/>
              <a:gd name="connsiteY37972" fmla="*/ 305372 h 1405699"/>
              <a:gd name="connsiteX37973" fmla="*/ 64770 w 2810446"/>
              <a:gd name="connsiteY37973" fmla="*/ 308515 h 1405699"/>
              <a:gd name="connsiteX37974" fmla="*/ 67913 w 2810446"/>
              <a:gd name="connsiteY37974" fmla="*/ 311658 h 1405699"/>
              <a:gd name="connsiteX37975" fmla="*/ 71819 w 2810446"/>
              <a:gd name="connsiteY37975" fmla="*/ 298990 h 1405699"/>
              <a:gd name="connsiteX37976" fmla="*/ 74962 w 2810446"/>
              <a:gd name="connsiteY37976" fmla="*/ 295847 h 1405699"/>
              <a:gd name="connsiteX37977" fmla="*/ 71819 w 2810446"/>
              <a:gd name="connsiteY37977" fmla="*/ 292703 h 1405699"/>
              <a:gd name="connsiteX37978" fmla="*/ 68675 w 2810446"/>
              <a:gd name="connsiteY37978" fmla="*/ 295847 h 1405699"/>
              <a:gd name="connsiteX37979" fmla="*/ 71819 w 2810446"/>
              <a:gd name="connsiteY37979" fmla="*/ 298990 h 1405699"/>
              <a:gd name="connsiteX37980" fmla="*/ 75724 w 2810446"/>
              <a:gd name="connsiteY37980" fmla="*/ 286417 h 1405699"/>
              <a:gd name="connsiteX37981" fmla="*/ 78867 w 2810446"/>
              <a:gd name="connsiteY37981" fmla="*/ 283274 h 1405699"/>
              <a:gd name="connsiteX37982" fmla="*/ 75724 w 2810446"/>
              <a:gd name="connsiteY37982" fmla="*/ 280130 h 1405699"/>
              <a:gd name="connsiteX37983" fmla="*/ 72581 w 2810446"/>
              <a:gd name="connsiteY37983" fmla="*/ 283274 h 1405699"/>
              <a:gd name="connsiteX37984" fmla="*/ 75724 w 2810446"/>
              <a:gd name="connsiteY37984" fmla="*/ 286417 h 1405699"/>
              <a:gd name="connsiteX37985" fmla="*/ 79724 w 2810446"/>
              <a:gd name="connsiteY37985" fmla="*/ 273844 h 1405699"/>
              <a:gd name="connsiteX37986" fmla="*/ 82868 w 2810446"/>
              <a:gd name="connsiteY37986" fmla="*/ 270701 h 1405699"/>
              <a:gd name="connsiteX37987" fmla="*/ 79724 w 2810446"/>
              <a:gd name="connsiteY37987" fmla="*/ 267557 h 1405699"/>
              <a:gd name="connsiteX37988" fmla="*/ 76581 w 2810446"/>
              <a:gd name="connsiteY37988" fmla="*/ 270701 h 1405699"/>
              <a:gd name="connsiteX37989" fmla="*/ 79724 w 2810446"/>
              <a:gd name="connsiteY37989" fmla="*/ 273844 h 1405699"/>
              <a:gd name="connsiteX37990" fmla="*/ 83915 w 2810446"/>
              <a:gd name="connsiteY37990" fmla="*/ 261271 h 1405699"/>
              <a:gd name="connsiteX37991" fmla="*/ 87059 w 2810446"/>
              <a:gd name="connsiteY37991" fmla="*/ 258128 h 1405699"/>
              <a:gd name="connsiteX37992" fmla="*/ 83915 w 2810446"/>
              <a:gd name="connsiteY37992" fmla="*/ 254984 h 1405699"/>
              <a:gd name="connsiteX37993" fmla="*/ 80772 w 2810446"/>
              <a:gd name="connsiteY37993" fmla="*/ 258128 h 1405699"/>
              <a:gd name="connsiteX37994" fmla="*/ 83915 w 2810446"/>
              <a:gd name="connsiteY37994" fmla="*/ 261271 h 1405699"/>
              <a:gd name="connsiteX37995" fmla="*/ 88202 w 2810446"/>
              <a:gd name="connsiteY37995" fmla="*/ 248698 h 1405699"/>
              <a:gd name="connsiteX37996" fmla="*/ 91345 w 2810446"/>
              <a:gd name="connsiteY37996" fmla="*/ 245555 h 1405699"/>
              <a:gd name="connsiteX37997" fmla="*/ 88202 w 2810446"/>
              <a:gd name="connsiteY37997" fmla="*/ 242411 h 1405699"/>
              <a:gd name="connsiteX37998" fmla="*/ 85058 w 2810446"/>
              <a:gd name="connsiteY37998" fmla="*/ 245555 h 1405699"/>
              <a:gd name="connsiteX37999" fmla="*/ 88202 w 2810446"/>
              <a:gd name="connsiteY37999" fmla="*/ 248698 h 1405699"/>
              <a:gd name="connsiteX38000" fmla="*/ 92678 w 2810446"/>
              <a:gd name="connsiteY38000" fmla="*/ 236220 h 1405699"/>
              <a:gd name="connsiteX38001" fmla="*/ 95822 w 2810446"/>
              <a:gd name="connsiteY38001" fmla="*/ 233077 h 1405699"/>
              <a:gd name="connsiteX38002" fmla="*/ 92678 w 2810446"/>
              <a:gd name="connsiteY38002" fmla="*/ 229934 h 1405699"/>
              <a:gd name="connsiteX38003" fmla="*/ 89535 w 2810446"/>
              <a:gd name="connsiteY38003" fmla="*/ 233077 h 1405699"/>
              <a:gd name="connsiteX38004" fmla="*/ 92678 w 2810446"/>
              <a:gd name="connsiteY38004" fmla="*/ 236220 h 1405699"/>
              <a:gd name="connsiteX38005" fmla="*/ 2725674 w 2810446"/>
              <a:gd name="connsiteY38005" fmla="*/ 230029 h 1405699"/>
              <a:gd name="connsiteX38006" fmla="*/ 2728817 w 2810446"/>
              <a:gd name="connsiteY38006" fmla="*/ 226886 h 1405699"/>
              <a:gd name="connsiteX38007" fmla="*/ 2725674 w 2810446"/>
              <a:gd name="connsiteY38007" fmla="*/ 223742 h 1405699"/>
              <a:gd name="connsiteX38008" fmla="*/ 2722531 w 2810446"/>
              <a:gd name="connsiteY38008" fmla="*/ 226886 h 1405699"/>
              <a:gd name="connsiteX38009" fmla="*/ 2725674 w 2810446"/>
              <a:gd name="connsiteY38009" fmla="*/ 230029 h 1405699"/>
              <a:gd name="connsiteX38010" fmla="*/ 2738723 w 2810446"/>
              <a:gd name="connsiteY38010" fmla="*/ 267557 h 1405699"/>
              <a:gd name="connsiteX38011" fmla="*/ 2741866 w 2810446"/>
              <a:gd name="connsiteY38011" fmla="*/ 264414 h 1405699"/>
              <a:gd name="connsiteX38012" fmla="*/ 2738723 w 2810446"/>
              <a:gd name="connsiteY38012" fmla="*/ 261271 h 1405699"/>
              <a:gd name="connsiteX38013" fmla="*/ 2735580 w 2810446"/>
              <a:gd name="connsiteY38013" fmla="*/ 264414 h 1405699"/>
              <a:gd name="connsiteX38014" fmla="*/ 2738723 w 2810446"/>
              <a:gd name="connsiteY38014" fmla="*/ 267557 h 1405699"/>
              <a:gd name="connsiteX38015" fmla="*/ 2742819 w 2810446"/>
              <a:gd name="connsiteY38015" fmla="*/ 280130 h 1405699"/>
              <a:gd name="connsiteX38016" fmla="*/ 2745962 w 2810446"/>
              <a:gd name="connsiteY38016" fmla="*/ 276987 h 1405699"/>
              <a:gd name="connsiteX38017" fmla="*/ 2742819 w 2810446"/>
              <a:gd name="connsiteY38017" fmla="*/ 273844 h 1405699"/>
              <a:gd name="connsiteX38018" fmla="*/ 2739676 w 2810446"/>
              <a:gd name="connsiteY38018" fmla="*/ 276987 h 1405699"/>
              <a:gd name="connsiteX38019" fmla="*/ 2742819 w 2810446"/>
              <a:gd name="connsiteY38019" fmla="*/ 280130 h 1405699"/>
              <a:gd name="connsiteX38020" fmla="*/ 2746820 w 2810446"/>
              <a:gd name="connsiteY38020" fmla="*/ 292703 h 1405699"/>
              <a:gd name="connsiteX38021" fmla="*/ 2749963 w 2810446"/>
              <a:gd name="connsiteY38021" fmla="*/ 289560 h 1405699"/>
              <a:gd name="connsiteX38022" fmla="*/ 2746820 w 2810446"/>
              <a:gd name="connsiteY38022" fmla="*/ 286417 h 1405699"/>
              <a:gd name="connsiteX38023" fmla="*/ 2743676 w 2810446"/>
              <a:gd name="connsiteY38023" fmla="*/ 289560 h 1405699"/>
              <a:gd name="connsiteX38024" fmla="*/ 2746820 w 2810446"/>
              <a:gd name="connsiteY38024" fmla="*/ 292703 h 1405699"/>
              <a:gd name="connsiteX38025" fmla="*/ 2750725 w 2810446"/>
              <a:gd name="connsiteY38025" fmla="*/ 305372 h 1405699"/>
              <a:gd name="connsiteX38026" fmla="*/ 2753868 w 2810446"/>
              <a:gd name="connsiteY38026" fmla="*/ 302228 h 1405699"/>
              <a:gd name="connsiteX38027" fmla="*/ 2750725 w 2810446"/>
              <a:gd name="connsiteY38027" fmla="*/ 299085 h 1405699"/>
              <a:gd name="connsiteX38028" fmla="*/ 2747582 w 2810446"/>
              <a:gd name="connsiteY38028" fmla="*/ 302228 h 1405699"/>
              <a:gd name="connsiteX38029" fmla="*/ 2750725 w 2810446"/>
              <a:gd name="connsiteY38029" fmla="*/ 305372 h 1405699"/>
              <a:gd name="connsiteX38030" fmla="*/ 2754535 w 2810446"/>
              <a:gd name="connsiteY38030" fmla="*/ 318040 h 1405699"/>
              <a:gd name="connsiteX38031" fmla="*/ 2757678 w 2810446"/>
              <a:gd name="connsiteY38031" fmla="*/ 314897 h 1405699"/>
              <a:gd name="connsiteX38032" fmla="*/ 2754535 w 2810446"/>
              <a:gd name="connsiteY38032" fmla="*/ 311753 h 1405699"/>
              <a:gd name="connsiteX38033" fmla="*/ 2751391 w 2810446"/>
              <a:gd name="connsiteY38033" fmla="*/ 314897 h 1405699"/>
              <a:gd name="connsiteX38034" fmla="*/ 2754535 w 2810446"/>
              <a:gd name="connsiteY38034" fmla="*/ 318040 h 1405699"/>
              <a:gd name="connsiteX38035" fmla="*/ 17717 w 2810446"/>
              <a:gd name="connsiteY38035" fmla="*/ 459581 h 1405699"/>
              <a:gd name="connsiteX38036" fmla="*/ 20860 w 2810446"/>
              <a:gd name="connsiteY38036" fmla="*/ 456438 h 1405699"/>
              <a:gd name="connsiteX38037" fmla="*/ 17717 w 2810446"/>
              <a:gd name="connsiteY38037" fmla="*/ 453295 h 1405699"/>
              <a:gd name="connsiteX38038" fmla="*/ 14573 w 2810446"/>
              <a:gd name="connsiteY38038" fmla="*/ 456438 h 1405699"/>
              <a:gd name="connsiteX38039" fmla="*/ 17717 w 2810446"/>
              <a:gd name="connsiteY38039" fmla="*/ 459581 h 1405699"/>
              <a:gd name="connsiteX38040" fmla="*/ 20193 w 2810446"/>
              <a:gd name="connsiteY38040" fmla="*/ 446532 h 1405699"/>
              <a:gd name="connsiteX38041" fmla="*/ 23336 w 2810446"/>
              <a:gd name="connsiteY38041" fmla="*/ 443389 h 1405699"/>
              <a:gd name="connsiteX38042" fmla="*/ 20193 w 2810446"/>
              <a:gd name="connsiteY38042" fmla="*/ 440246 h 1405699"/>
              <a:gd name="connsiteX38043" fmla="*/ 17050 w 2810446"/>
              <a:gd name="connsiteY38043" fmla="*/ 443389 h 1405699"/>
              <a:gd name="connsiteX38044" fmla="*/ 20193 w 2810446"/>
              <a:gd name="connsiteY38044" fmla="*/ 446532 h 1405699"/>
              <a:gd name="connsiteX38045" fmla="*/ 22670 w 2810446"/>
              <a:gd name="connsiteY38045" fmla="*/ 433578 h 1405699"/>
              <a:gd name="connsiteX38046" fmla="*/ 25813 w 2810446"/>
              <a:gd name="connsiteY38046" fmla="*/ 430435 h 1405699"/>
              <a:gd name="connsiteX38047" fmla="*/ 22670 w 2810446"/>
              <a:gd name="connsiteY38047" fmla="*/ 427292 h 1405699"/>
              <a:gd name="connsiteX38048" fmla="*/ 19526 w 2810446"/>
              <a:gd name="connsiteY38048" fmla="*/ 430435 h 1405699"/>
              <a:gd name="connsiteX38049" fmla="*/ 22670 w 2810446"/>
              <a:gd name="connsiteY38049" fmla="*/ 433578 h 1405699"/>
              <a:gd name="connsiteX38050" fmla="*/ 34004 w 2810446"/>
              <a:gd name="connsiteY38050" fmla="*/ 381857 h 1405699"/>
              <a:gd name="connsiteX38051" fmla="*/ 37148 w 2810446"/>
              <a:gd name="connsiteY38051" fmla="*/ 378714 h 1405699"/>
              <a:gd name="connsiteX38052" fmla="*/ 34004 w 2810446"/>
              <a:gd name="connsiteY38052" fmla="*/ 375571 h 1405699"/>
              <a:gd name="connsiteX38053" fmla="*/ 30861 w 2810446"/>
              <a:gd name="connsiteY38053" fmla="*/ 378714 h 1405699"/>
              <a:gd name="connsiteX38054" fmla="*/ 34004 w 2810446"/>
              <a:gd name="connsiteY38054" fmla="*/ 381857 h 1405699"/>
              <a:gd name="connsiteX38055" fmla="*/ 37052 w 2810446"/>
              <a:gd name="connsiteY38055" fmla="*/ 368999 h 1405699"/>
              <a:gd name="connsiteX38056" fmla="*/ 40195 w 2810446"/>
              <a:gd name="connsiteY38056" fmla="*/ 365855 h 1405699"/>
              <a:gd name="connsiteX38057" fmla="*/ 37052 w 2810446"/>
              <a:gd name="connsiteY38057" fmla="*/ 362712 h 1405699"/>
              <a:gd name="connsiteX38058" fmla="*/ 33909 w 2810446"/>
              <a:gd name="connsiteY38058" fmla="*/ 365855 h 1405699"/>
              <a:gd name="connsiteX38059" fmla="*/ 37052 w 2810446"/>
              <a:gd name="connsiteY38059" fmla="*/ 368999 h 1405699"/>
              <a:gd name="connsiteX38060" fmla="*/ 40291 w 2810446"/>
              <a:gd name="connsiteY38060" fmla="*/ 356235 h 1405699"/>
              <a:gd name="connsiteX38061" fmla="*/ 43434 w 2810446"/>
              <a:gd name="connsiteY38061" fmla="*/ 353092 h 1405699"/>
              <a:gd name="connsiteX38062" fmla="*/ 40291 w 2810446"/>
              <a:gd name="connsiteY38062" fmla="*/ 349949 h 1405699"/>
              <a:gd name="connsiteX38063" fmla="*/ 37148 w 2810446"/>
              <a:gd name="connsiteY38063" fmla="*/ 353092 h 1405699"/>
              <a:gd name="connsiteX38064" fmla="*/ 40291 w 2810446"/>
              <a:gd name="connsiteY38064" fmla="*/ 356235 h 1405699"/>
              <a:gd name="connsiteX38065" fmla="*/ 43720 w 2810446"/>
              <a:gd name="connsiteY38065" fmla="*/ 343376 h 1405699"/>
              <a:gd name="connsiteX38066" fmla="*/ 46863 w 2810446"/>
              <a:gd name="connsiteY38066" fmla="*/ 340233 h 1405699"/>
              <a:gd name="connsiteX38067" fmla="*/ 43720 w 2810446"/>
              <a:gd name="connsiteY38067" fmla="*/ 337090 h 1405699"/>
              <a:gd name="connsiteX38068" fmla="*/ 40577 w 2810446"/>
              <a:gd name="connsiteY38068" fmla="*/ 340233 h 1405699"/>
              <a:gd name="connsiteX38069" fmla="*/ 43720 w 2810446"/>
              <a:gd name="connsiteY38069" fmla="*/ 343376 h 1405699"/>
              <a:gd name="connsiteX38070" fmla="*/ 47149 w 2810446"/>
              <a:gd name="connsiteY38070" fmla="*/ 330613 h 1405699"/>
              <a:gd name="connsiteX38071" fmla="*/ 50292 w 2810446"/>
              <a:gd name="connsiteY38071" fmla="*/ 327470 h 1405699"/>
              <a:gd name="connsiteX38072" fmla="*/ 47149 w 2810446"/>
              <a:gd name="connsiteY38072" fmla="*/ 324326 h 1405699"/>
              <a:gd name="connsiteX38073" fmla="*/ 44006 w 2810446"/>
              <a:gd name="connsiteY38073" fmla="*/ 327470 h 1405699"/>
              <a:gd name="connsiteX38074" fmla="*/ 47149 w 2810446"/>
              <a:gd name="connsiteY38074" fmla="*/ 330613 h 1405699"/>
              <a:gd name="connsiteX38075" fmla="*/ 50768 w 2810446"/>
              <a:gd name="connsiteY38075" fmla="*/ 317945 h 1405699"/>
              <a:gd name="connsiteX38076" fmla="*/ 53912 w 2810446"/>
              <a:gd name="connsiteY38076" fmla="*/ 314801 h 1405699"/>
              <a:gd name="connsiteX38077" fmla="*/ 50768 w 2810446"/>
              <a:gd name="connsiteY38077" fmla="*/ 311658 h 1405699"/>
              <a:gd name="connsiteX38078" fmla="*/ 47625 w 2810446"/>
              <a:gd name="connsiteY38078" fmla="*/ 314801 h 1405699"/>
              <a:gd name="connsiteX38079" fmla="*/ 50768 w 2810446"/>
              <a:gd name="connsiteY38079" fmla="*/ 317945 h 1405699"/>
              <a:gd name="connsiteX38080" fmla="*/ 54483 w 2810446"/>
              <a:gd name="connsiteY38080" fmla="*/ 305181 h 1405699"/>
              <a:gd name="connsiteX38081" fmla="*/ 57626 w 2810446"/>
              <a:gd name="connsiteY38081" fmla="*/ 302038 h 1405699"/>
              <a:gd name="connsiteX38082" fmla="*/ 54483 w 2810446"/>
              <a:gd name="connsiteY38082" fmla="*/ 298895 h 1405699"/>
              <a:gd name="connsiteX38083" fmla="*/ 51340 w 2810446"/>
              <a:gd name="connsiteY38083" fmla="*/ 302038 h 1405699"/>
              <a:gd name="connsiteX38084" fmla="*/ 54483 w 2810446"/>
              <a:gd name="connsiteY38084" fmla="*/ 305181 h 1405699"/>
              <a:gd name="connsiteX38085" fmla="*/ 58293 w 2810446"/>
              <a:gd name="connsiteY38085" fmla="*/ 292608 h 1405699"/>
              <a:gd name="connsiteX38086" fmla="*/ 61436 w 2810446"/>
              <a:gd name="connsiteY38086" fmla="*/ 289465 h 1405699"/>
              <a:gd name="connsiteX38087" fmla="*/ 58293 w 2810446"/>
              <a:gd name="connsiteY38087" fmla="*/ 286322 h 1405699"/>
              <a:gd name="connsiteX38088" fmla="*/ 55150 w 2810446"/>
              <a:gd name="connsiteY38088" fmla="*/ 289465 h 1405699"/>
              <a:gd name="connsiteX38089" fmla="*/ 58293 w 2810446"/>
              <a:gd name="connsiteY38089" fmla="*/ 292608 h 1405699"/>
              <a:gd name="connsiteX38090" fmla="*/ 62294 w 2810446"/>
              <a:gd name="connsiteY38090" fmla="*/ 279940 h 1405699"/>
              <a:gd name="connsiteX38091" fmla="*/ 65437 w 2810446"/>
              <a:gd name="connsiteY38091" fmla="*/ 276797 h 1405699"/>
              <a:gd name="connsiteX38092" fmla="*/ 62294 w 2810446"/>
              <a:gd name="connsiteY38092" fmla="*/ 273653 h 1405699"/>
              <a:gd name="connsiteX38093" fmla="*/ 59150 w 2810446"/>
              <a:gd name="connsiteY38093" fmla="*/ 276797 h 1405699"/>
              <a:gd name="connsiteX38094" fmla="*/ 62294 w 2810446"/>
              <a:gd name="connsiteY38094" fmla="*/ 279940 h 1405699"/>
              <a:gd name="connsiteX38095" fmla="*/ 66389 w 2810446"/>
              <a:gd name="connsiteY38095" fmla="*/ 267367 h 1405699"/>
              <a:gd name="connsiteX38096" fmla="*/ 69533 w 2810446"/>
              <a:gd name="connsiteY38096" fmla="*/ 264224 h 1405699"/>
              <a:gd name="connsiteX38097" fmla="*/ 66389 w 2810446"/>
              <a:gd name="connsiteY38097" fmla="*/ 261080 h 1405699"/>
              <a:gd name="connsiteX38098" fmla="*/ 63246 w 2810446"/>
              <a:gd name="connsiteY38098" fmla="*/ 264224 h 1405699"/>
              <a:gd name="connsiteX38099" fmla="*/ 66389 w 2810446"/>
              <a:gd name="connsiteY38099" fmla="*/ 267367 h 1405699"/>
              <a:gd name="connsiteX38100" fmla="*/ 70580 w 2810446"/>
              <a:gd name="connsiteY38100" fmla="*/ 254794 h 1405699"/>
              <a:gd name="connsiteX38101" fmla="*/ 73724 w 2810446"/>
              <a:gd name="connsiteY38101" fmla="*/ 251651 h 1405699"/>
              <a:gd name="connsiteX38102" fmla="*/ 70580 w 2810446"/>
              <a:gd name="connsiteY38102" fmla="*/ 248507 h 1405699"/>
              <a:gd name="connsiteX38103" fmla="*/ 67437 w 2810446"/>
              <a:gd name="connsiteY38103" fmla="*/ 251651 h 1405699"/>
              <a:gd name="connsiteX38104" fmla="*/ 70580 w 2810446"/>
              <a:gd name="connsiteY38104" fmla="*/ 254794 h 1405699"/>
              <a:gd name="connsiteX38105" fmla="*/ 74867 w 2810446"/>
              <a:gd name="connsiteY38105" fmla="*/ 242316 h 1405699"/>
              <a:gd name="connsiteX38106" fmla="*/ 78010 w 2810446"/>
              <a:gd name="connsiteY38106" fmla="*/ 239173 h 1405699"/>
              <a:gd name="connsiteX38107" fmla="*/ 74867 w 2810446"/>
              <a:gd name="connsiteY38107" fmla="*/ 236030 h 1405699"/>
              <a:gd name="connsiteX38108" fmla="*/ 71723 w 2810446"/>
              <a:gd name="connsiteY38108" fmla="*/ 239173 h 1405699"/>
              <a:gd name="connsiteX38109" fmla="*/ 74867 w 2810446"/>
              <a:gd name="connsiteY38109" fmla="*/ 242316 h 1405699"/>
              <a:gd name="connsiteX38110" fmla="*/ 79343 w 2810446"/>
              <a:gd name="connsiteY38110" fmla="*/ 229838 h 1405699"/>
              <a:gd name="connsiteX38111" fmla="*/ 82487 w 2810446"/>
              <a:gd name="connsiteY38111" fmla="*/ 226695 h 1405699"/>
              <a:gd name="connsiteX38112" fmla="*/ 79343 w 2810446"/>
              <a:gd name="connsiteY38112" fmla="*/ 223552 h 1405699"/>
              <a:gd name="connsiteX38113" fmla="*/ 76200 w 2810446"/>
              <a:gd name="connsiteY38113" fmla="*/ 226695 h 1405699"/>
              <a:gd name="connsiteX38114" fmla="*/ 79343 w 2810446"/>
              <a:gd name="connsiteY38114" fmla="*/ 229838 h 1405699"/>
              <a:gd name="connsiteX38115" fmla="*/ 2758249 w 2810446"/>
              <a:gd name="connsiteY38115" fmla="*/ 279940 h 1405699"/>
              <a:gd name="connsiteX38116" fmla="*/ 2761393 w 2810446"/>
              <a:gd name="connsiteY38116" fmla="*/ 276797 h 1405699"/>
              <a:gd name="connsiteX38117" fmla="*/ 2758249 w 2810446"/>
              <a:gd name="connsiteY38117" fmla="*/ 273653 h 1405699"/>
              <a:gd name="connsiteX38118" fmla="*/ 2755106 w 2810446"/>
              <a:gd name="connsiteY38118" fmla="*/ 276797 h 1405699"/>
              <a:gd name="connsiteX38119" fmla="*/ 2758249 w 2810446"/>
              <a:gd name="connsiteY38119" fmla="*/ 279940 h 1405699"/>
              <a:gd name="connsiteX38120" fmla="*/ 2762250 w 2810446"/>
              <a:gd name="connsiteY38120" fmla="*/ 292608 h 1405699"/>
              <a:gd name="connsiteX38121" fmla="*/ 2765393 w 2810446"/>
              <a:gd name="connsiteY38121" fmla="*/ 289465 h 1405699"/>
              <a:gd name="connsiteX38122" fmla="*/ 2762250 w 2810446"/>
              <a:gd name="connsiteY38122" fmla="*/ 286322 h 1405699"/>
              <a:gd name="connsiteX38123" fmla="*/ 2759107 w 2810446"/>
              <a:gd name="connsiteY38123" fmla="*/ 289465 h 1405699"/>
              <a:gd name="connsiteX38124" fmla="*/ 2762250 w 2810446"/>
              <a:gd name="connsiteY38124" fmla="*/ 292608 h 1405699"/>
              <a:gd name="connsiteX38125" fmla="*/ 2766060 w 2810446"/>
              <a:gd name="connsiteY38125" fmla="*/ 305181 h 1405699"/>
              <a:gd name="connsiteX38126" fmla="*/ 2769203 w 2810446"/>
              <a:gd name="connsiteY38126" fmla="*/ 302038 h 1405699"/>
              <a:gd name="connsiteX38127" fmla="*/ 2766060 w 2810446"/>
              <a:gd name="connsiteY38127" fmla="*/ 298895 h 1405699"/>
              <a:gd name="connsiteX38128" fmla="*/ 2762917 w 2810446"/>
              <a:gd name="connsiteY38128" fmla="*/ 302038 h 1405699"/>
              <a:gd name="connsiteX38129" fmla="*/ 2766060 w 2810446"/>
              <a:gd name="connsiteY38129" fmla="*/ 305181 h 1405699"/>
              <a:gd name="connsiteX38130" fmla="*/ 2769775 w 2810446"/>
              <a:gd name="connsiteY38130" fmla="*/ 317945 h 1405699"/>
              <a:gd name="connsiteX38131" fmla="*/ 2772918 w 2810446"/>
              <a:gd name="connsiteY38131" fmla="*/ 314801 h 1405699"/>
              <a:gd name="connsiteX38132" fmla="*/ 2769775 w 2810446"/>
              <a:gd name="connsiteY38132" fmla="*/ 311658 h 1405699"/>
              <a:gd name="connsiteX38133" fmla="*/ 2766632 w 2810446"/>
              <a:gd name="connsiteY38133" fmla="*/ 314801 h 1405699"/>
              <a:gd name="connsiteX38134" fmla="*/ 2769775 w 2810446"/>
              <a:gd name="connsiteY38134" fmla="*/ 317945 h 1405699"/>
              <a:gd name="connsiteX38135" fmla="*/ 2773395 w 2810446"/>
              <a:gd name="connsiteY38135" fmla="*/ 330613 h 1405699"/>
              <a:gd name="connsiteX38136" fmla="*/ 2776538 w 2810446"/>
              <a:gd name="connsiteY38136" fmla="*/ 327470 h 1405699"/>
              <a:gd name="connsiteX38137" fmla="*/ 2773395 w 2810446"/>
              <a:gd name="connsiteY38137" fmla="*/ 324326 h 1405699"/>
              <a:gd name="connsiteX38138" fmla="*/ 2770251 w 2810446"/>
              <a:gd name="connsiteY38138" fmla="*/ 327470 h 1405699"/>
              <a:gd name="connsiteX38139" fmla="*/ 2773395 w 2810446"/>
              <a:gd name="connsiteY38139" fmla="*/ 330613 h 1405699"/>
              <a:gd name="connsiteX38140" fmla="*/ 2776919 w 2810446"/>
              <a:gd name="connsiteY38140" fmla="*/ 343376 h 1405699"/>
              <a:gd name="connsiteX38141" fmla="*/ 2780062 w 2810446"/>
              <a:gd name="connsiteY38141" fmla="*/ 340233 h 1405699"/>
              <a:gd name="connsiteX38142" fmla="*/ 2776919 w 2810446"/>
              <a:gd name="connsiteY38142" fmla="*/ 337090 h 1405699"/>
              <a:gd name="connsiteX38143" fmla="*/ 2773775 w 2810446"/>
              <a:gd name="connsiteY38143" fmla="*/ 340233 h 1405699"/>
              <a:gd name="connsiteX38144" fmla="*/ 2776919 w 2810446"/>
              <a:gd name="connsiteY38144" fmla="*/ 343376 h 1405699"/>
              <a:gd name="connsiteX38145" fmla="*/ 4000 w 2810446"/>
              <a:gd name="connsiteY38145" fmla="*/ 453009 h 1405699"/>
              <a:gd name="connsiteX38146" fmla="*/ 7144 w 2810446"/>
              <a:gd name="connsiteY38146" fmla="*/ 449866 h 1405699"/>
              <a:gd name="connsiteX38147" fmla="*/ 4000 w 2810446"/>
              <a:gd name="connsiteY38147" fmla="*/ 446723 h 1405699"/>
              <a:gd name="connsiteX38148" fmla="*/ 857 w 2810446"/>
              <a:gd name="connsiteY38148" fmla="*/ 449866 h 1405699"/>
              <a:gd name="connsiteX38149" fmla="*/ 4000 w 2810446"/>
              <a:gd name="connsiteY38149" fmla="*/ 453009 h 1405699"/>
              <a:gd name="connsiteX38150" fmla="*/ 6382 w 2810446"/>
              <a:gd name="connsiteY38150" fmla="*/ 440055 h 1405699"/>
              <a:gd name="connsiteX38151" fmla="*/ 9525 w 2810446"/>
              <a:gd name="connsiteY38151" fmla="*/ 436912 h 1405699"/>
              <a:gd name="connsiteX38152" fmla="*/ 6382 w 2810446"/>
              <a:gd name="connsiteY38152" fmla="*/ 433769 h 1405699"/>
              <a:gd name="connsiteX38153" fmla="*/ 3239 w 2810446"/>
              <a:gd name="connsiteY38153" fmla="*/ 436912 h 1405699"/>
              <a:gd name="connsiteX38154" fmla="*/ 6382 w 2810446"/>
              <a:gd name="connsiteY38154" fmla="*/ 440055 h 1405699"/>
              <a:gd name="connsiteX38155" fmla="*/ 17336 w 2810446"/>
              <a:gd name="connsiteY38155" fmla="*/ 388239 h 1405699"/>
              <a:gd name="connsiteX38156" fmla="*/ 20479 w 2810446"/>
              <a:gd name="connsiteY38156" fmla="*/ 385096 h 1405699"/>
              <a:gd name="connsiteX38157" fmla="*/ 17336 w 2810446"/>
              <a:gd name="connsiteY38157" fmla="*/ 381953 h 1405699"/>
              <a:gd name="connsiteX38158" fmla="*/ 14192 w 2810446"/>
              <a:gd name="connsiteY38158" fmla="*/ 385096 h 1405699"/>
              <a:gd name="connsiteX38159" fmla="*/ 17336 w 2810446"/>
              <a:gd name="connsiteY38159" fmla="*/ 388239 h 1405699"/>
              <a:gd name="connsiteX38160" fmla="*/ 20384 w 2810446"/>
              <a:gd name="connsiteY38160" fmla="*/ 375380 h 1405699"/>
              <a:gd name="connsiteX38161" fmla="*/ 23527 w 2810446"/>
              <a:gd name="connsiteY38161" fmla="*/ 372237 h 1405699"/>
              <a:gd name="connsiteX38162" fmla="*/ 20384 w 2810446"/>
              <a:gd name="connsiteY38162" fmla="*/ 369094 h 1405699"/>
              <a:gd name="connsiteX38163" fmla="*/ 17240 w 2810446"/>
              <a:gd name="connsiteY38163" fmla="*/ 372237 h 1405699"/>
              <a:gd name="connsiteX38164" fmla="*/ 20384 w 2810446"/>
              <a:gd name="connsiteY38164" fmla="*/ 375380 h 1405699"/>
              <a:gd name="connsiteX38165" fmla="*/ 23527 w 2810446"/>
              <a:gd name="connsiteY38165" fmla="*/ 362522 h 1405699"/>
              <a:gd name="connsiteX38166" fmla="*/ 26670 w 2810446"/>
              <a:gd name="connsiteY38166" fmla="*/ 359378 h 1405699"/>
              <a:gd name="connsiteX38167" fmla="*/ 23527 w 2810446"/>
              <a:gd name="connsiteY38167" fmla="*/ 356235 h 1405699"/>
              <a:gd name="connsiteX38168" fmla="*/ 20384 w 2810446"/>
              <a:gd name="connsiteY38168" fmla="*/ 359378 h 1405699"/>
              <a:gd name="connsiteX38169" fmla="*/ 23527 w 2810446"/>
              <a:gd name="connsiteY38169" fmla="*/ 362522 h 1405699"/>
              <a:gd name="connsiteX38170" fmla="*/ 26765 w 2810446"/>
              <a:gd name="connsiteY38170" fmla="*/ 349758 h 1405699"/>
              <a:gd name="connsiteX38171" fmla="*/ 29909 w 2810446"/>
              <a:gd name="connsiteY38171" fmla="*/ 346615 h 1405699"/>
              <a:gd name="connsiteX38172" fmla="*/ 26765 w 2810446"/>
              <a:gd name="connsiteY38172" fmla="*/ 343472 h 1405699"/>
              <a:gd name="connsiteX38173" fmla="*/ 23622 w 2810446"/>
              <a:gd name="connsiteY38173" fmla="*/ 346615 h 1405699"/>
              <a:gd name="connsiteX38174" fmla="*/ 26765 w 2810446"/>
              <a:gd name="connsiteY38174" fmla="*/ 349758 h 1405699"/>
              <a:gd name="connsiteX38175" fmla="*/ 30194 w 2810446"/>
              <a:gd name="connsiteY38175" fmla="*/ 336899 h 1405699"/>
              <a:gd name="connsiteX38176" fmla="*/ 33338 w 2810446"/>
              <a:gd name="connsiteY38176" fmla="*/ 333756 h 1405699"/>
              <a:gd name="connsiteX38177" fmla="*/ 30194 w 2810446"/>
              <a:gd name="connsiteY38177" fmla="*/ 330613 h 1405699"/>
              <a:gd name="connsiteX38178" fmla="*/ 27051 w 2810446"/>
              <a:gd name="connsiteY38178" fmla="*/ 333756 h 1405699"/>
              <a:gd name="connsiteX38179" fmla="*/ 30194 w 2810446"/>
              <a:gd name="connsiteY38179" fmla="*/ 336899 h 1405699"/>
              <a:gd name="connsiteX38180" fmla="*/ 33719 w 2810446"/>
              <a:gd name="connsiteY38180" fmla="*/ 324136 h 1405699"/>
              <a:gd name="connsiteX38181" fmla="*/ 36862 w 2810446"/>
              <a:gd name="connsiteY38181" fmla="*/ 320993 h 1405699"/>
              <a:gd name="connsiteX38182" fmla="*/ 33719 w 2810446"/>
              <a:gd name="connsiteY38182" fmla="*/ 317849 h 1405699"/>
              <a:gd name="connsiteX38183" fmla="*/ 30575 w 2810446"/>
              <a:gd name="connsiteY38183" fmla="*/ 320993 h 1405699"/>
              <a:gd name="connsiteX38184" fmla="*/ 33719 w 2810446"/>
              <a:gd name="connsiteY38184" fmla="*/ 324136 h 1405699"/>
              <a:gd name="connsiteX38185" fmla="*/ 37338 w 2810446"/>
              <a:gd name="connsiteY38185" fmla="*/ 311468 h 1405699"/>
              <a:gd name="connsiteX38186" fmla="*/ 40481 w 2810446"/>
              <a:gd name="connsiteY38186" fmla="*/ 308324 h 1405699"/>
              <a:gd name="connsiteX38187" fmla="*/ 37338 w 2810446"/>
              <a:gd name="connsiteY38187" fmla="*/ 305181 h 1405699"/>
              <a:gd name="connsiteX38188" fmla="*/ 34195 w 2810446"/>
              <a:gd name="connsiteY38188" fmla="*/ 308324 h 1405699"/>
              <a:gd name="connsiteX38189" fmla="*/ 37338 w 2810446"/>
              <a:gd name="connsiteY38189" fmla="*/ 311468 h 1405699"/>
              <a:gd name="connsiteX38190" fmla="*/ 41053 w 2810446"/>
              <a:gd name="connsiteY38190" fmla="*/ 298799 h 1405699"/>
              <a:gd name="connsiteX38191" fmla="*/ 44196 w 2810446"/>
              <a:gd name="connsiteY38191" fmla="*/ 295656 h 1405699"/>
              <a:gd name="connsiteX38192" fmla="*/ 41053 w 2810446"/>
              <a:gd name="connsiteY38192" fmla="*/ 292513 h 1405699"/>
              <a:gd name="connsiteX38193" fmla="*/ 37910 w 2810446"/>
              <a:gd name="connsiteY38193" fmla="*/ 295656 h 1405699"/>
              <a:gd name="connsiteX38194" fmla="*/ 41053 w 2810446"/>
              <a:gd name="connsiteY38194" fmla="*/ 298799 h 1405699"/>
              <a:gd name="connsiteX38195" fmla="*/ 44863 w 2810446"/>
              <a:gd name="connsiteY38195" fmla="*/ 286131 h 1405699"/>
              <a:gd name="connsiteX38196" fmla="*/ 48006 w 2810446"/>
              <a:gd name="connsiteY38196" fmla="*/ 282988 h 1405699"/>
              <a:gd name="connsiteX38197" fmla="*/ 44863 w 2810446"/>
              <a:gd name="connsiteY38197" fmla="*/ 279845 h 1405699"/>
              <a:gd name="connsiteX38198" fmla="*/ 41720 w 2810446"/>
              <a:gd name="connsiteY38198" fmla="*/ 282988 h 1405699"/>
              <a:gd name="connsiteX38199" fmla="*/ 44863 w 2810446"/>
              <a:gd name="connsiteY38199" fmla="*/ 286131 h 1405699"/>
              <a:gd name="connsiteX38200" fmla="*/ 48863 w 2810446"/>
              <a:gd name="connsiteY38200" fmla="*/ 273463 h 1405699"/>
              <a:gd name="connsiteX38201" fmla="*/ 52007 w 2810446"/>
              <a:gd name="connsiteY38201" fmla="*/ 270320 h 1405699"/>
              <a:gd name="connsiteX38202" fmla="*/ 48863 w 2810446"/>
              <a:gd name="connsiteY38202" fmla="*/ 267176 h 1405699"/>
              <a:gd name="connsiteX38203" fmla="*/ 45720 w 2810446"/>
              <a:gd name="connsiteY38203" fmla="*/ 270320 h 1405699"/>
              <a:gd name="connsiteX38204" fmla="*/ 48863 w 2810446"/>
              <a:gd name="connsiteY38204" fmla="*/ 273463 h 1405699"/>
              <a:gd name="connsiteX38205" fmla="*/ 52959 w 2810446"/>
              <a:gd name="connsiteY38205" fmla="*/ 260890 h 1405699"/>
              <a:gd name="connsiteX38206" fmla="*/ 56102 w 2810446"/>
              <a:gd name="connsiteY38206" fmla="*/ 257747 h 1405699"/>
              <a:gd name="connsiteX38207" fmla="*/ 52959 w 2810446"/>
              <a:gd name="connsiteY38207" fmla="*/ 254603 h 1405699"/>
              <a:gd name="connsiteX38208" fmla="*/ 49816 w 2810446"/>
              <a:gd name="connsiteY38208" fmla="*/ 257747 h 1405699"/>
              <a:gd name="connsiteX38209" fmla="*/ 52959 w 2810446"/>
              <a:gd name="connsiteY38209" fmla="*/ 260890 h 1405699"/>
              <a:gd name="connsiteX38210" fmla="*/ 57150 w 2810446"/>
              <a:gd name="connsiteY38210" fmla="*/ 248412 h 1405699"/>
              <a:gd name="connsiteX38211" fmla="*/ 60293 w 2810446"/>
              <a:gd name="connsiteY38211" fmla="*/ 245269 h 1405699"/>
              <a:gd name="connsiteX38212" fmla="*/ 57150 w 2810446"/>
              <a:gd name="connsiteY38212" fmla="*/ 242126 h 1405699"/>
              <a:gd name="connsiteX38213" fmla="*/ 54007 w 2810446"/>
              <a:gd name="connsiteY38213" fmla="*/ 245269 h 1405699"/>
              <a:gd name="connsiteX38214" fmla="*/ 57150 w 2810446"/>
              <a:gd name="connsiteY38214" fmla="*/ 248412 h 1405699"/>
              <a:gd name="connsiteX38215" fmla="*/ 61532 w 2810446"/>
              <a:gd name="connsiteY38215" fmla="*/ 235839 h 1405699"/>
              <a:gd name="connsiteX38216" fmla="*/ 64675 w 2810446"/>
              <a:gd name="connsiteY38216" fmla="*/ 232696 h 1405699"/>
              <a:gd name="connsiteX38217" fmla="*/ 61532 w 2810446"/>
              <a:gd name="connsiteY38217" fmla="*/ 229553 h 1405699"/>
              <a:gd name="connsiteX38218" fmla="*/ 58388 w 2810446"/>
              <a:gd name="connsiteY38218" fmla="*/ 232696 h 1405699"/>
              <a:gd name="connsiteX38219" fmla="*/ 61532 w 2810446"/>
              <a:gd name="connsiteY38219" fmla="*/ 235839 h 1405699"/>
              <a:gd name="connsiteX38220" fmla="*/ 2777585 w 2810446"/>
              <a:gd name="connsiteY38220" fmla="*/ 292418 h 1405699"/>
              <a:gd name="connsiteX38221" fmla="*/ 2780729 w 2810446"/>
              <a:gd name="connsiteY38221" fmla="*/ 289274 h 1405699"/>
              <a:gd name="connsiteX38222" fmla="*/ 2777585 w 2810446"/>
              <a:gd name="connsiteY38222" fmla="*/ 286131 h 1405699"/>
              <a:gd name="connsiteX38223" fmla="*/ 2774442 w 2810446"/>
              <a:gd name="connsiteY38223" fmla="*/ 289274 h 1405699"/>
              <a:gd name="connsiteX38224" fmla="*/ 2777585 w 2810446"/>
              <a:gd name="connsiteY38224" fmla="*/ 292418 h 1405699"/>
              <a:gd name="connsiteX38225" fmla="*/ 2781395 w 2810446"/>
              <a:gd name="connsiteY38225" fmla="*/ 305086 h 1405699"/>
              <a:gd name="connsiteX38226" fmla="*/ 2784539 w 2810446"/>
              <a:gd name="connsiteY38226" fmla="*/ 301943 h 1405699"/>
              <a:gd name="connsiteX38227" fmla="*/ 2781395 w 2810446"/>
              <a:gd name="connsiteY38227" fmla="*/ 298799 h 1405699"/>
              <a:gd name="connsiteX38228" fmla="*/ 2778252 w 2810446"/>
              <a:gd name="connsiteY38228" fmla="*/ 301943 h 1405699"/>
              <a:gd name="connsiteX38229" fmla="*/ 2781395 w 2810446"/>
              <a:gd name="connsiteY38229" fmla="*/ 305086 h 1405699"/>
              <a:gd name="connsiteX38230" fmla="*/ 2788634 w 2810446"/>
              <a:gd name="connsiteY38230" fmla="*/ 330518 h 1405699"/>
              <a:gd name="connsiteX38231" fmla="*/ 2791778 w 2810446"/>
              <a:gd name="connsiteY38231" fmla="*/ 327374 h 1405699"/>
              <a:gd name="connsiteX38232" fmla="*/ 2788634 w 2810446"/>
              <a:gd name="connsiteY38232" fmla="*/ 324231 h 1405699"/>
              <a:gd name="connsiteX38233" fmla="*/ 2785491 w 2810446"/>
              <a:gd name="connsiteY38233" fmla="*/ 327374 h 1405699"/>
              <a:gd name="connsiteX38234" fmla="*/ 2788634 w 2810446"/>
              <a:gd name="connsiteY38234" fmla="*/ 330518 h 1405699"/>
              <a:gd name="connsiteX38235" fmla="*/ 2792159 w 2810446"/>
              <a:gd name="connsiteY38235" fmla="*/ 343281 h 1405699"/>
              <a:gd name="connsiteX38236" fmla="*/ 2795302 w 2810446"/>
              <a:gd name="connsiteY38236" fmla="*/ 340138 h 1405699"/>
              <a:gd name="connsiteX38237" fmla="*/ 2792159 w 2810446"/>
              <a:gd name="connsiteY38237" fmla="*/ 336995 h 1405699"/>
              <a:gd name="connsiteX38238" fmla="*/ 2789015 w 2810446"/>
              <a:gd name="connsiteY38238" fmla="*/ 340138 h 1405699"/>
              <a:gd name="connsiteX38239" fmla="*/ 2792159 w 2810446"/>
              <a:gd name="connsiteY38239" fmla="*/ 343281 h 1405699"/>
              <a:gd name="connsiteX38240" fmla="*/ 3715 w 2810446"/>
              <a:gd name="connsiteY38240" fmla="*/ 381762 h 1405699"/>
              <a:gd name="connsiteX38241" fmla="*/ 6858 w 2810446"/>
              <a:gd name="connsiteY38241" fmla="*/ 378619 h 1405699"/>
              <a:gd name="connsiteX38242" fmla="*/ 3715 w 2810446"/>
              <a:gd name="connsiteY38242" fmla="*/ 375475 h 1405699"/>
              <a:gd name="connsiteX38243" fmla="*/ 572 w 2810446"/>
              <a:gd name="connsiteY38243" fmla="*/ 378619 h 1405699"/>
              <a:gd name="connsiteX38244" fmla="*/ 3715 w 2810446"/>
              <a:gd name="connsiteY38244" fmla="*/ 381762 h 1405699"/>
              <a:gd name="connsiteX38245" fmla="*/ 6763 w 2810446"/>
              <a:gd name="connsiteY38245" fmla="*/ 368903 h 1405699"/>
              <a:gd name="connsiteX38246" fmla="*/ 9906 w 2810446"/>
              <a:gd name="connsiteY38246" fmla="*/ 365760 h 1405699"/>
              <a:gd name="connsiteX38247" fmla="*/ 6763 w 2810446"/>
              <a:gd name="connsiteY38247" fmla="*/ 362617 h 1405699"/>
              <a:gd name="connsiteX38248" fmla="*/ 3620 w 2810446"/>
              <a:gd name="connsiteY38248" fmla="*/ 365760 h 1405699"/>
              <a:gd name="connsiteX38249" fmla="*/ 6763 w 2810446"/>
              <a:gd name="connsiteY38249" fmla="*/ 368903 h 1405699"/>
              <a:gd name="connsiteX38250" fmla="*/ 9906 w 2810446"/>
              <a:gd name="connsiteY38250" fmla="*/ 356045 h 1405699"/>
              <a:gd name="connsiteX38251" fmla="*/ 13049 w 2810446"/>
              <a:gd name="connsiteY38251" fmla="*/ 352901 h 1405699"/>
              <a:gd name="connsiteX38252" fmla="*/ 9906 w 2810446"/>
              <a:gd name="connsiteY38252" fmla="*/ 349758 h 1405699"/>
              <a:gd name="connsiteX38253" fmla="*/ 6763 w 2810446"/>
              <a:gd name="connsiteY38253" fmla="*/ 352901 h 1405699"/>
              <a:gd name="connsiteX38254" fmla="*/ 9906 w 2810446"/>
              <a:gd name="connsiteY38254" fmla="*/ 356045 h 1405699"/>
              <a:gd name="connsiteX38255" fmla="*/ 20193 w 2810446"/>
              <a:gd name="connsiteY38255" fmla="*/ 317754 h 1405699"/>
              <a:gd name="connsiteX38256" fmla="*/ 23336 w 2810446"/>
              <a:gd name="connsiteY38256" fmla="*/ 314611 h 1405699"/>
              <a:gd name="connsiteX38257" fmla="*/ 20193 w 2810446"/>
              <a:gd name="connsiteY38257" fmla="*/ 311468 h 1405699"/>
              <a:gd name="connsiteX38258" fmla="*/ 17050 w 2810446"/>
              <a:gd name="connsiteY38258" fmla="*/ 314611 h 1405699"/>
              <a:gd name="connsiteX38259" fmla="*/ 20193 w 2810446"/>
              <a:gd name="connsiteY38259" fmla="*/ 317754 h 1405699"/>
              <a:gd name="connsiteX38260" fmla="*/ 23813 w 2810446"/>
              <a:gd name="connsiteY38260" fmla="*/ 304991 h 1405699"/>
              <a:gd name="connsiteX38261" fmla="*/ 26956 w 2810446"/>
              <a:gd name="connsiteY38261" fmla="*/ 301847 h 1405699"/>
              <a:gd name="connsiteX38262" fmla="*/ 23813 w 2810446"/>
              <a:gd name="connsiteY38262" fmla="*/ 298704 h 1405699"/>
              <a:gd name="connsiteX38263" fmla="*/ 20669 w 2810446"/>
              <a:gd name="connsiteY38263" fmla="*/ 301847 h 1405699"/>
              <a:gd name="connsiteX38264" fmla="*/ 23813 w 2810446"/>
              <a:gd name="connsiteY38264" fmla="*/ 304991 h 1405699"/>
              <a:gd name="connsiteX38265" fmla="*/ 27623 w 2810446"/>
              <a:gd name="connsiteY38265" fmla="*/ 292322 h 1405699"/>
              <a:gd name="connsiteX38266" fmla="*/ 30766 w 2810446"/>
              <a:gd name="connsiteY38266" fmla="*/ 289179 h 1405699"/>
              <a:gd name="connsiteX38267" fmla="*/ 27623 w 2810446"/>
              <a:gd name="connsiteY38267" fmla="*/ 286036 h 1405699"/>
              <a:gd name="connsiteX38268" fmla="*/ 24479 w 2810446"/>
              <a:gd name="connsiteY38268" fmla="*/ 289179 h 1405699"/>
              <a:gd name="connsiteX38269" fmla="*/ 27623 w 2810446"/>
              <a:gd name="connsiteY38269" fmla="*/ 292322 h 1405699"/>
              <a:gd name="connsiteX38270" fmla="*/ 31433 w 2810446"/>
              <a:gd name="connsiteY38270" fmla="*/ 279654 h 1405699"/>
              <a:gd name="connsiteX38271" fmla="*/ 34576 w 2810446"/>
              <a:gd name="connsiteY38271" fmla="*/ 276511 h 1405699"/>
              <a:gd name="connsiteX38272" fmla="*/ 31433 w 2810446"/>
              <a:gd name="connsiteY38272" fmla="*/ 273368 h 1405699"/>
              <a:gd name="connsiteX38273" fmla="*/ 28289 w 2810446"/>
              <a:gd name="connsiteY38273" fmla="*/ 276511 h 1405699"/>
              <a:gd name="connsiteX38274" fmla="*/ 31433 w 2810446"/>
              <a:gd name="connsiteY38274" fmla="*/ 279654 h 1405699"/>
              <a:gd name="connsiteX38275" fmla="*/ 35433 w 2810446"/>
              <a:gd name="connsiteY38275" fmla="*/ 267081 h 1405699"/>
              <a:gd name="connsiteX38276" fmla="*/ 38576 w 2810446"/>
              <a:gd name="connsiteY38276" fmla="*/ 263938 h 1405699"/>
              <a:gd name="connsiteX38277" fmla="*/ 35433 w 2810446"/>
              <a:gd name="connsiteY38277" fmla="*/ 260794 h 1405699"/>
              <a:gd name="connsiteX38278" fmla="*/ 32290 w 2810446"/>
              <a:gd name="connsiteY38278" fmla="*/ 263938 h 1405699"/>
              <a:gd name="connsiteX38279" fmla="*/ 35433 w 2810446"/>
              <a:gd name="connsiteY38279" fmla="*/ 267081 h 1405699"/>
              <a:gd name="connsiteX38280" fmla="*/ 43815 w 2810446"/>
              <a:gd name="connsiteY38280" fmla="*/ 241935 h 1405699"/>
              <a:gd name="connsiteX38281" fmla="*/ 46958 w 2810446"/>
              <a:gd name="connsiteY38281" fmla="*/ 238792 h 1405699"/>
              <a:gd name="connsiteX38282" fmla="*/ 43815 w 2810446"/>
              <a:gd name="connsiteY38282" fmla="*/ 235649 h 1405699"/>
              <a:gd name="connsiteX38283" fmla="*/ 40672 w 2810446"/>
              <a:gd name="connsiteY38283" fmla="*/ 238792 h 1405699"/>
              <a:gd name="connsiteX38284" fmla="*/ 43815 w 2810446"/>
              <a:gd name="connsiteY38284" fmla="*/ 241935 h 1405699"/>
              <a:gd name="connsiteX38285" fmla="*/ 2793016 w 2810446"/>
              <a:gd name="connsiteY38285" fmla="*/ 292322 h 1405699"/>
              <a:gd name="connsiteX38286" fmla="*/ 2796159 w 2810446"/>
              <a:gd name="connsiteY38286" fmla="*/ 289179 h 1405699"/>
              <a:gd name="connsiteX38287" fmla="*/ 2793016 w 2810446"/>
              <a:gd name="connsiteY38287" fmla="*/ 286036 h 1405699"/>
              <a:gd name="connsiteX38288" fmla="*/ 2789873 w 2810446"/>
              <a:gd name="connsiteY38288" fmla="*/ 289179 h 1405699"/>
              <a:gd name="connsiteX38289" fmla="*/ 2793016 w 2810446"/>
              <a:gd name="connsiteY38289" fmla="*/ 292322 h 1405699"/>
              <a:gd name="connsiteX38290" fmla="*/ 2796731 w 2810446"/>
              <a:gd name="connsiteY38290" fmla="*/ 304991 h 1405699"/>
              <a:gd name="connsiteX38291" fmla="*/ 2799874 w 2810446"/>
              <a:gd name="connsiteY38291" fmla="*/ 301847 h 1405699"/>
              <a:gd name="connsiteX38292" fmla="*/ 2796731 w 2810446"/>
              <a:gd name="connsiteY38292" fmla="*/ 298704 h 1405699"/>
              <a:gd name="connsiteX38293" fmla="*/ 2793587 w 2810446"/>
              <a:gd name="connsiteY38293" fmla="*/ 301847 h 1405699"/>
              <a:gd name="connsiteX38294" fmla="*/ 2796731 w 2810446"/>
              <a:gd name="connsiteY38294" fmla="*/ 304991 h 1405699"/>
              <a:gd name="connsiteX38295" fmla="*/ 2803874 w 2810446"/>
              <a:gd name="connsiteY38295" fmla="*/ 330422 h 1405699"/>
              <a:gd name="connsiteX38296" fmla="*/ 2807018 w 2810446"/>
              <a:gd name="connsiteY38296" fmla="*/ 327279 h 1405699"/>
              <a:gd name="connsiteX38297" fmla="*/ 2803874 w 2810446"/>
              <a:gd name="connsiteY38297" fmla="*/ 324136 h 1405699"/>
              <a:gd name="connsiteX38298" fmla="*/ 2800731 w 2810446"/>
              <a:gd name="connsiteY38298" fmla="*/ 327279 h 1405699"/>
              <a:gd name="connsiteX38299" fmla="*/ 2803874 w 2810446"/>
              <a:gd name="connsiteY38299" fmla="*/ 330422 h 1405699"/>
              <a:gd name="connsiteX38300" fmla="*/ 2807303 w 2810446"/>
              <a:gd name="connsiteY38300" fmla="*/ 343281 h 1405699"/>
              <a:gd name="connsiteX38301" fmla="*/ 2810447 w 2810446"/>
              <a:gd name="connsiteY38301" fmla="*/ 340138 h 1405699"/>
              <a:gd name="connsiteX38302" fmla="*/ 2807303 w 2810446"/>
              <a:gd name="connsiteY38302" fmla="*/ 336995 h 1405699"/>
              <a:gd name="connsiteX38303" fmla="*/ 2804160 w 2810446"/>
              <a:gd name="connsiteY38303" fmla="*/ 340138 h 1405699"/>
              <a:gd name="connsiteX38304" fmla="*/ 2807303 w 2810446"/>
              <a:gd name="connsiteY38304" fmla="*/ 343281 h 1405699"/>
              <a:gd name="connsiteX38305" fmla="*/ 3143 w 2810446"/>
              <a:gd name="connsiteY38305" fmla="*/ 323945 h 1405699"/>
              <a:gd name="connsiteX38306" fmla="*/ 6287 w 2810446"/>
              <a:gd name="connsiteY38306" fmla="*/ 320802 h 1405699"/>
              <a:gd name="connsiteX38307" fmla="*/ 3143 w 2810446"/>
              <a:gd name="connsiteY38307" fmla="*/ 317659 h 1405699"/>
              <a:gd name="connsiteX38308" fmla="*/ 0 w 2810446"/>
              <a:gd name="connsiteY38308" fmla="*/ 320802 h 1405699"/>
              <a:gd name="connsiteX38309" fmla="*/ 3143 w 2810446"/>
              <a:gd name="connsiteY38309" fmla="*/ 323945 h 1405699"/>
              <a:gd name="connsiteX38310" fmla="*/ 6668 w 2810446"/>
              <a:gd name="connsiteY38310" fmla="*/ 311277 h 1405699"/>
              <a:gd name="connsiteX38311" fmla="*/ 9811 w 2810446"/>
              <a:gd name="connsiteY38311" fmla="*/ 308134 h 1405699"/>
              <a:gd name="connsiteX38312" fmla="*/ 6668 w 2810446"/>
              <a:gd name="connsiteY38312" fmla="*/ 304991 h 1405699"/>
              <a:gd name="connsiteX38313" fmla="*/ 3524 w 2810446"/>
              <a:gd name="connsiteY38313" fmla="*/ 308134 h 1405699"/>
              <a:gd name="connsiteX38314" fmla="*/ 6668 w 2810446"/>
              <a:gd name="connsiteY38314" fmla="*/ 311277 h 1405699"/>
              <a:gd name="connsiteX38315" fmla="*/ 10382 w 2810446"/>
              <a:gd name="connsiteY38315" fmla="*/ 298514 h 1405699"/>
              <a:gd name="connsiteX38316" fmla="*/ 13526 w 2810446"/>
              <a:gd name="connsiteY38316" fmla="*/ 295370 h 1405699"/>
              <a:gd name="connsiteX38317" fmla="*/ 10382 w 2810446"/>
              <a:gd name="connsiteY38317" fmla="*/ 292227 h 1405699"/>
              <a:gd name="connsiteX38318" fmla="*/ 7239 w 2810446"/>
              <a:gd name="connsiteY38318" fmla="*/ 295370 h 1405699"/>
              <a:gd name="connsiteX38319" fmla="*/ 10382 w 2810446"/>
              <a:gd name="connsiteY38319" fmla="*/ 298514 h 1405699"/>
              <a:gd name="connsiteX38320" fmla="*/ 22098 w 2810446"/>
              <a:gd name="connsiteY38320" fmla="*/ 260604 h 1405699"/>
              <a:gd name="connsiteX38321" fmla="*/ 25241 w 2810446"/>
              <a:gd name="connsiteY38321" fmla="*/ 257461 h 1405699"/>
              <a:gd name="connsiteX38322" fmla="*/ 22098 w 2810446"/>
              <a:gd name="connsiteY38322" fmla="*/ 254318 h 1405699"/>
              <a:gd name="connsiteX38323" fmla="*/ 18955 w 2810446"/>
              <a:gd name="connsiteY38323" fmla="*/ 257461 h 1405699"/>
              <a:gd name="connsiteX38324" fmla="*/ 22098 w 2810446"/>
              <a:gd name="connsiteY38324" fmla="*/ 260604 h 1405699"/>
              <a:gd name="connsiteX38325" fmla="*/ 4667 w 2810446"/>
              <a:gd name="connsiteY38325" fmla="*/ 266795 h 1405699"/>
              <a:gd name="connsiteX38326" fmla="*/ 7811 w 2810446"/>
              <a:gd name="connsiteY38326" fmla="*/ 263652 h 1405699"/>
              <a:gd name="connsiteX38327" fmla="*/ 4667 w 2810446"/>
              <a:gd name="connsiteY38327" fmla="*/ 260509 h 1405699"/>
              <a:gd name="connsiteX38328" fmla="*/ 1524 w 2810446"/>
              <a:gd name="connsiteY38328" fmla="*/ 263652 h 1405699"/>
              <a:gd name="connsiteX38329" fmla="*/ 4667 w 2810446"/>
              <a:gd name="connsiteY38329" fmla="*/ 266795 h 140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 ang="0">
                <a:pos x="connsiteX25516" y="connsiteY25516"/>
              </a:cxn>
              <a:cxn ang="0">
                <a:pos x="connsiteX25517" y="connsiteY25517"/>
              </a:cxn>
              <a:cxn ang="0">
                <a:pos x="connsiteX25518" y="connsiteY25518"/>
              </a:cxn>
              <a:cxn ang="0">
                <a:pos x="connsiteX25519" y="connsiteY25519"/>
              </a:cxn>
              <a:cxn ang="0">
                <a:pos x="connsiteX25520" y="connsiteY25520"/>
              </a:cxn>
              <a:cxn ang="0">
                <a:pos x="connsiteX25521" y="connsiteY25521"/>
              </a:cxn>
              <a:cxn ang="0">
                <a:pos x="connsiteX25522" y="connsiteY25522"/>
              </a:cxn>
              <a:cxn ang="0">
                <a:pos x="connsiteX25523" y="connsiteY25523"/>
              </a:cxn>
              <a:cxn ang="0">
                <a:pos x="connsiteX25524" y="connsiteY25524"/>
              </a:cxn>
              <a:cxn ang="0">
                <a:pos x="connsiteX25525" y="connsiteY25525"/>
              </a:cxn>
              <a:cxn ang="0">
                <a:pos x="connsiteX25526" y="connsiteY25526"/>
              </a:cxn>
              <a:cxn ang="0">
                <a:pos x="connsiteX25527" y="connsiteY25527"/>
              </a:cxn>
              <a:cxn ang="0">
                <a:pos x="connsiteX25528" y="connsiteY25528"/>
              </a:cxn>
              <a:cxn ang="0">
                <a:pos x="connsiteX25529" y="connsiteY25529"/>
              </a:cxn>
              <a:cxn ang="0">
                <a:pos x="connsiteX25530" y="connsiteY25530"/>
              </a:cxn>
              <a:cxn ang="0">
                <a:pos x="connsiteX25531" y="connsiteY25531"/>
              </a:cxn>
              <a:cxn ang="0">
                <a:pos x="connsiteX25532" y="connsiteY25532"/>
              </a:cxn>
              <a:cxn ang="0">
                <a:pos x="connsiteX25533" y="connsiteY25533"/>
              </a:cxn>
              <a:cxn ang="0">
                <a:pos x="connsiteX25534" y="connsiteY25534"/>
              </a:cxn>
              <a:cxn ang="0">
                <a:pos x="connsiteX25535" y="connsiteY25535"/>
              </a:cxn>
              <a:cxn ang="0">
                <a:pos x="connsiteX25536" y="connsiteY25536"/>
              </a:cxn>
              <a:cxn ang="0">
                <a:pos x="connsiteX25537" y="connsiteY25537"/>
              </a:cxn>
              <a:cxn ang="0">
                <a:pos x="connsiteX25538" y="connsiteY25538"/>
              </a:cxn>
              <a:cxn ang="0">
                <a:pos x="connsiteX25539" y="connsiteY25539"/>
              </a:cxn>
              <a:cxn ang="0">
                <a:pos x="connsiteX25540" y="connsiteY25540"/>
              </a:cxn>
              <a:cxn ang="0">
                <a:pos x="connsiteX25541" y="connsiteY25541"/>
              </a:cxn>
              <a:cxn ang="0">
                <a:pos x="connsiteX25542" y="connsiteY25542"/>
              </a:cxn>
              <a:cxn ang="0">
                <a:pos x="connsiteX25543" y="connsiteY25543"/>
              </a:cxn>
              <a:cxn ang="0">
                <a:pos x="connsiteX25544" y="connsiteY25544"/>
              </a:cxn>
              <a:cxn ang="0">
                <a:pos x="connsiteX25545" y="connsiteY25545"/>
              </a:cxn>
              <a:cxn ang="0">
                <a:pos x="connsiteX25546" y="connsiteY25546"/>
              </a:cxn>
              <a:cxn ang="0">
                <a:pos x="connsiteX25547" y="connsiteY25547"/>
              </a:cxn>
              <a:cxn ang="0">
                <a:pos x="connsiteX25548" y="connsiteY25548"/>
              </a:cxn>
              <a:cxn ang="0">
                <a:pos x="connsiteX25549" y="connsiteY25549"/>
              </a:cxn>
              <a:cxn ang="0">
                <a:pos x="connsiteX25550" y="connsiteY25550"/>
              </a:cxn>
              <a:cxn ang="0">
                <a:pos x="connsiteX25551" y="connsiteY25551"/>
              </a:cxn>
              <a:cxn ang="0">
                <a:pos x="connsiteX25552" y="connsiteY25552"/>
              </a:cxn>
              <a:cxn ang="0">
                <a:pos x="connsiteX25553" y="connsiteY25553"/>
              </a:cxn>
              <a:cxn ang="0">
                <a:pos x="connsiteX25554" y="connsiteY25554"/>
              </a:cxn>
              <a:cxn ang="0">
                <a:pos x="connsiteX25555" y="connsiteY25555"/>
              </a:cxn>
              <a:cxn ang="0">
                <a:pos x="connsiteX25556" y="connsiteY25556"/>
              </a:cxn>
              <a:cxn ang="0">
                <a:pos x="connsiteX25557" y="connsiteY25557"/>
              </a:cxn>
              <a:cxn ang="0">
                <a:pos x="connsiteX25558" y="connsiteY25558"/>
              </a:cxn>
              <a:cxn ang="0">
                <a:pos x="connsiteX25559" y="connsiteY25559"/>
              </a:cxn>
              <a:cxn ang="0">
                <a:pos x="connsiteX25560" y="connsiteY25560"/>
              </a:cxn>
              <a:cxn ang="0">
                <a:pos x="connsiteX25561" y="connsiteY25561"/>
              </a:cxn>
              <a:cxn ang="0">
                <a:pos x="connsiteX25562" y="connsiteY25562"/>
              </a:cxn>
              <a:cxn ang="0">
                <a:pos x="connsiteX25563" y="connsiteY25563"/>
              </a:cxn>
              <a:cxn ang="0">
                <a:pos x="connsiteX25564" y="connsiteY25564"/>
              </a:cxn>
              <a:cxn ang="0">
                <a:pos x="connsiteX25565" y="connsiteY25565"/>
              </a:cxn>
              <a:cxn ang="0">
                <a:pos x="connsiteX25566" y="connsiteY25566"/>
              </a:cxn>
              <a:cxn ang="0">
                <a:pos x="connsiteX25567" y="connsiteY25567"/>
              </a:cxn>
              <a:cxn ang="0">
                <a:pos x="connsiteX25568" y="connsiteY25568"/>
              </a:cxn>
              <a:cxn ang="0">
                <a:pos x="connsiteX25569" y="connsiteY25569"/>
              </a:cxn>
              <a:cxn ang="0">
                <a:pos x="connsiteX25570" y="connsiteY25570"/>
              </a:cxn>
              <a:cxn ang="0">
                <a:pos x="connsiteX25571" y="connsiteY25571"/>
              </a:cxn>
              <a:cxn ang="0">
                <a:pos x="connsiteX25572" y="connsiteY25572"/>
              </a:cxn>
              <a:cxn ang="0">
                <a:pos x="connsiteX25573" y="connsiteY25573"/>
              </a:cxn>
              <a:cxn ang="0">
                <a:pos x="connsiteX25574" y="connsiteY25574"/>
              </a:cxn>
              <a:cxn ang="0">
                <a:pos x="connsiteX25575" y="connsiteY25575"/>
              </a:cxn>
              <a:cxn ang="0">
                <a:pos x="connsiteX25576" y="connsiteY25576"/>
              </a:cxn>
              <a:cxn ang="0">
                <a:pos x="connsiteX25577" y="connsiteY25577"/>
              </a:cxn>
              <a:cxn ang="0">
                <a:pos x="connsiteX25578" y="connsiteY25578"/>
              </a:cxn>
              <a:cxn ang="0">
                <a:pos x="connsiteX25579" y="connsiteY25579"/>
              </a:cxn>
              <a:cxn ang="0">
                <a:pos x="connsiteX25580" y="connsiteY25580"/>
              </a:cxn>
              <a:cxn ang="0">
                <a:pos x="connsiteX25581" y="connsiteY25581"/>
              </a:cxn>
              <a:cxn ang="0">
                <a:pos x="connsiteX25582" y="connsiteY25582"/>
              </a:cxn>
              <a:cxn ang="0">
                <a:pos x="connsiteX25583" y="connsiteY25583"/>
              </a:cxn>
              <a:cxn ang="0">
                <a:pos x="connsiteX25584" y="connsiteY25584"/>
              </a:cxn>
              <a:cxn ang="0">
                <a:pos x="connsiteX25585" y="connsiteY25585"/>
              </a:cxn>
              <a:cxn ang="0">
                <a:pos x="connsiteX25586" y="connsiteY25586"/>
              </a:cxn>
              <a:cxn ang="0">
                <a:pos x="connsiteX25587" y="connsiteY25587"/>
              </a:cxn>
              <a:cxn ang="0">
                <a:pos x="connsiteX25588" y="connsiteY25588"/>
              </a:cxn>
              <a:cxn ang="0">
                <a:pos x="connsiteX25589" y="connsiteY25589"/>
              </a:cxn>
              <a:cxn ang="0">
                <a:pos x="connsiteX25590" y="connsiteY25590"/>
              </a:cxn>
              <a:cxn ang="0">
                <a:pos x="connsiteX25591" y="connsiteY25591"/>
              </a:cxn>
              <a:cxn ang="0">
                <a:pos x="connsiteX25592" y="connsiteY25592"/>
              </a:cxn>
              <a:cxn ang="0">
                <a:pos x="connsiteX25593" y="connsiteY25593"/>
              </a:cxn>
              <a:cxn ang="0">
                <a:pos x="connsiteX25594" y="connsiteY25594"/>
              </a:cxn>
              <a:cxn ang="0">
                <a:pos x="connsiteX25595" y="connsiteY25595"/>
              </a:cxn>
              <a:cxn ang="0">
                <a:pos x="connsiteX25596" y="connsiteY25596"/>
              </a:cxn>
              <a:cxn ang="0">
                <a:pos x="connsiteX25597" y="connsiteY25597"/>
              </a:cxn>
              <a:cxn ang="0">
                <a:pos x="connsiteX25598" y="connsiteY25598"/>
              </a:cxn>
              <a:cxn ang="0">
                <a:pos x="connsiteX25599" y="connsiteY25599"/>
              </a:cxn>
              <a:cxn ang="0">
                <a:pos x="connsiteX25600" y="connsiteY25600"/>
              </a:cxn>
              <a:cxn ang="0">
                <a:pos x="connsiteX25601" y="connsiteY25601"/>
              </a:cxn>
              <a:cxn ang="0">
                <a:pos x="connsiteX25602" y="connsiteY25602"/>
              </a:cxn>
              <a:cxn ang="0">
                <a:pos x="connsiteX25603" y="connsiteY25603"/>
              </a:cxn>
              <a:cxn ang="0">
                <a:pos x="connsiteX25604" y="connsiteY25604"/>
              </a:cxn>
              <a:cxn ang="0">
                <a:pos x="connsiteX25605" y="connsiteY25605"/>
              </a:cxn>
              <a:cxn ang="0">
                <a:pos x="connsiteX25606" y="connsiteY25606"/>
              </a:cxn>
              <a:cxn ang="0">
                <a:pos x="connsiteX25607" y="connsiteY25607"/>
              </a:cxn>
              <a:cxn ang="0">
                <a:pos x="connsiteX25608" y="connsiteY25608"/>
              </a:cxn>
              <a:cxn ang="0">
                <a:pos x="connsiteX25609" y="connsiteY25609"/>
              </a:cxn>
              <a:cxn ang="0">
                <a:pos x="connsiteX25610" y="connsiteY25610"/>
              </a:cxn>
              <a:cxn ang="0">
                <a:pos x="connsiteX25611" y="connsiteY25611"/>
              </a:cxn>
              <a:cxn ang="0">
                <a:pos x="connsiteX25612" y="connsiteY25612"/>
              </a:cxn>
              <a:cxn ang="0">
                <a:pos x="connsiteX25613" y="connsiteY25613"/>
              </a:cxn>
              <a:cxn ang="0">
                <a:pos x="connsiteX25614" y="connsiteY25614"/>
              </a:cxn>
              <a:cxn ang="0">
                <a:pos x="connsiteX25615" y="connsiteY25615"/>
              </a:cxn>
              <a:cxn ang="0">
                <a:pos x="connsiteX25616" y="connsiteY25616"/>
              </a:cxn>
              <a:cxn ang="0">
                <a:pos x="connsiteX25617" y="connsiteY25617"/>
              </a:cxn>
              <a:cxn ang="0">
                <a:pos x="connsiteX25618" y="connsiteY25618"/>
              </a:cxn>
              <a:cxn ang="0">
                <a:pos x="connsiteX25619" y="connsiteY25619"/>
              </a:cxn>
              <a:cxn ang="0">
                <a:pos x="connsiteX25620" y="connsiteY25620"/>
              </a:cxn>
              <a:cxn ang="0">
                <a:pos x="connsiteX25621" y="connsiteY25621"/>
              </a:cxn>
              <a:cxn ang="0">
                <a:pos x="connsiteX25622" y="connsiteY25622"/>
              </a:cxn>
              <a:cxn ang="0">
                <a:pos x="connsiteX25623" y="connsiteY25623"/>
              </a:cxn>
              <a:cxn ang="0">
                <a:pos x="connsiteX25624" y="connsiteY25624"/>
              </a:cxn>
              <a:cxn ang="0">
                <a:pos x="connsiteX25625" y="connsiteY25625"/>
              </a:cxn>
              <a:cxn ang="0">
                <a:pos x="connsiteX25626" y="connsiteY25626"/>
              </a:cxn>
              <a:cxn ang="0">
                <a:pos x="connsiteX25627" y="connsiteY25627"/>
              </a:cxn>
              <a:cxn ang="0">
                <a:pos x="connsiteX25628" y="connsiteY25628"/>
              </a:cxn>
              <a:cxn ang="0">
                <a:pos x="connsiteX25629" y="connsiteY25629"/>
              </a:cxn>
              <a:cxn ang="0">
                <a:pos x="connsiteX25630" y="connsiteY25630"/>
              </a:cxn>
              <a:cxn ang="0">
                <a:pos x="connsiteX25631" y="connsiteY25631"/>
              </a:cxn>
              <a:cxn ang="0">
                <a:pos x="connsiteX25632" y="connsiteY25632"/>
              </a:cxn>
              <a:cxn ang="0">
                <a:pos x="connsiteX25633" y="connsiteY25633"/>
              </a:cxn>
              <a:cxn ang="0">
                <a:pos x="connsiteX25634" y="connsiteY25634"/>
              </a:cxn>
              <a:cxn ang="0">
                <a:pos x="connsiteX25635" y="connsiteY25635"/>
              </a:cxn>
              <a:cxn ang="0">
                <a:pos x="connsiteX25636" y="connsiteY25636"/>
              </a:cxn>
              <a:cxn ang="0">
                <a:pos x="connsiteX25637" y="connsiteY25637"/>
              </a:cxn>
              <a:cxn ang="0">
                <a:pos x="connsiteX25638" y="connsiteY25638"/>
              </a:cxn>
              <a:cxn ang="0">
                <a:pos x="connsiteX25639" y="connsiteY25639"/>
              </a:cxn>
              <a:cxn ang="0">
                <a:pos x="connsiteX25640" y="connsiteY25640"/>
              </a:cxn>
              <a:cxn ang="0">
                <a:pos x="connsiteX25641" y="connsiteY25641"/>
              </a:cxn>
              <a:cxn ang="0">
                <a:pos x="connsiteX25642" y="connsiteY25642"/>
              </a:cxn>
              <a:cxn ang="0">
                <a:pos x="connsiteX25643" y="connsiteY25643"/>
              </a:cxn>
              <a:cxn ang="0">
                <a:pos x="connsiteX25644" y="connsiteY25644"/>
              </a:cxn>
              <a:cxn ang="0">
                <a:pos x="connsiteX25645" y="connsiteY25645"/>
              </a:cxn>
              <a:cxn ang="0">
                <a:pos x="connsiteX25646" y="connsiteY25646"/>
              </a:cxn>
              <a:cxn ang="0">
                <a:pos x="connsiteX25647" y="connsiteY25647"/>
              </a:cxn>
              <a:cxn ang="0">
                <a:pos x="connsiteX25648" y="connsiteY25648"/>
              </a:cxn>
              <a:cxn ang="0">
                <a:pos x="connsiteX25649" y="connsiteY25649"/>
              </a:cxn>
              <a:cxn ang="0">
                <a:pos x="connsiteX25650" y="connsiteY25650"/>
              </a:cxn>
              <a:cxn ang="0">
                <a:pos x="connsiteX25651" y="connsiteY25651"/>
              </a:cxn>
              <a:cxn ang="0">
                <a:pos x="connsiteX25652" y="connsiteY25652"/>
              </a:cxn>
              <a:cxn ang="0">
                <a:pos x="connsiteX25653" y="connsiteY25653"/>
              </a:cxn>
              <a:cxn ang="0">
                <a:pos x="connsiteX25654" y="connsiteY25654"/>
              </a:cxn>
              <a:cxn ang="0">
                <a:pos x="connsiteX25655" y="connsiteY25655"/>
              </a:cxn>
              <a:cxn ang="0">
                <a:pos x="connsiteX25656" y="connsiteY25656"/>
              </a:cxn>
              <a:cxn ang="0">
                <a:pos x="connsiteX25657" y="connsiteY25657"/>
              </a:cxn>
              <a:cxn ang="0">
                <a:pos x="connsiteX25658" y="connsiteY25658"/>
              </a:cxn>
              <a:cxn ang="0">
                <a:pos x="connsiteX25659" y="connsiteY25659"/>
              </a:cxn>
              <a:cxn ang="0">
                <a:pos x="connsiteX25660" y="connsiteY25660"/>
              </a:cxn>
              <a:cxn ang="0">
                <a:pos x="connsiteX25661" y="connsiteY25661"/>
              </a:cxn>
              <a:cxn ang="0">
                <a:pos x="connsiteX25662" y="connsiteY25662"/>
              </a:cxn>
              <a:cxn ang="0">
                <a:pos x="connsiteX25663" y="connsiteY25663"/>
              </a:cxn>
              <a:cxn ang="0">
                <a:pos x="connsiteX25664" y="connsiteY25664"/>
              </a:cxn>
              <a:cxn ang="0">
                <a:pos x="connsiteX25665" y="connsiteY25665"/>
              </a:cxn>
              <a:cxn ang="0">
                <a:pos x="connsiteX25666" y="connsiteY25666"/>
              </a:cxn>
              <a:cxn ang="0">
                <a:pos x="connsiteX25667" y="connsiteY25667"/>
              </a:cxn>
              <a:cxn ang="0">
                <a:pos x="connsiteX25668" y="connsiteY25668"/>
              </a:cxn>
              <a:cxn ang="0">
                <a:pos x="connsiteX25669" y="connsiteY25669"/>
              </a:cxn>
              <a:cxn ang="0">
                <a:pos x="connsiteX25670" y="connsiteY25670"/>
              </a:cxn>
              <a:cxn ang="0">
                <a:pos x="connsiteX25671" y="connsiteY25671"/>
              </a:cxn>
              <a:cxn ang="0">
                <a:pos x="connsiteX25672" y="connsiteY25672"/>
              </a:cxn>
              <a:cxn ang="0">
                <a:pos x="connsiteX25673" y="connsiteY25673"/>
              </a:cxn>
              <a:cxn ang="0">
                <a:pos x="connsiteX25674" y="connsiteY25674"/>
              </a:cxn>
              <a:cxn ang="0">
                <a:pos x="connsiteX25675" y="connsiteY25675"/>
              </a:cxn>
              <a:cxn ang="0">
                <a:pos x="connsiteX25676" y="connsiteY25676"/>
              </a:cxn>
              <a:cxn ang="0">
                <a:pos x="connsiteX25677" y="connsiteY25677"/>
              </a:cxn>
              <a:cxn ang="0">
                <a:pos x="connsiteX25678" y="connsiteY25678"/>
              </a:cxn>
              <a:cxn ang="0">
                <a:pos x="connsiteX25679" y="connsiteY25679"/>
              </a:cxn>
              <a:cxn ang="0">
                <a:pos x="connsiteX25680" y="connsiteY25680"/>
              </a:cxn>
              <a:cxn ang="0">
                <a:pos x="connsiteX25681" y="connsiteY25681"/>
              </a:cxn>
              <a:cxn ang="0">
                <a:pos x="connsiteX25682" y="connsiteY25682"/>
              </a:cxn>
              <a:cxn ang="0">
                <a:pos x="connsiteX25683" y="connsiteY25683"/>
              </a:cxn>
              <a:cxn ang="0">
                <a:pos x="connsiteX25684" y="connsiteY25684"/>
              </a:cxn>
              <a:cxn ang="0">
                <a:pos x="connsiteX25685" y="connsiteY25685"/>
              </a:cxn>
              <a:cxn ang="0">
                <a:pos x="connsiteX25686" y="connsiteY25686"/>
              </a:cxn>
              <a:cxn ang="0">
                <a:pos x="connsiteX25687" y="connsiteY25687"/>
              </a:cxn>
              <a:cxn ang="0">
                <a:pos x="connsiteX25688" y="connsiteY25688"/>
              </a:cxn>
              <a:cxn ang="0">
                <a:pos x="connsiteX25689" y="connsiteY25689"/>
              </a:cxn>
              <a:cxn ang="0">
                <a:pos x="connsiteX25690" y="connsiteY25690"/>
              </a:cxn>
              <a:cxn ang="0">
                <a:pos x="connsiteX25691" y="connsiteY25691"/>
              </a:cxn>
              <a:cxn ang="0">
                <a:pos x="connsiteX25692" y="connsiteY25692"/>
              </a:cxn>
              <a:cxn ang="0">
                <a:pos x="connsiteX25693" y="connsiteY25693"/>
              </a:cxn>
              <a:cxn ang="0">
                <a:pos x="connsiteX25694" y="connsiteY25694"/>
              </a:cxn>
              <a:cxn ang="0">
                <a:pos x="connsiteX25695" y="connsiteY25695"/>
              </a:cxn>
              <a:cxn ang="0">
                <a:pos x="connsiteX25696" y="connsiteY25696"/>
              </a:cxn>
              <a:cxn ang="0">
                <a:pos x="connsiteX25697" y="connsiteY25697"/>
              </a:cxn>
              <a:cxn ang="0">
                <a:pos x="connsiteX25698" y="connsiteY25698"/>
              </a:cxn>
              <a:cxn ang="0">
                <a:pos x="connsiteX25699" y="connsiteY25699"/>
              </a:cxn>
              <a:cxn ang="0">
                <a:pos x="connsiteX25700" y="connsiteY25700"/>
              </a:cxn>
              <a:cxn ang="0">
                <a:pos x="connsiteX25701" y="connsiteY25701"/>
              </a:cxn>
              <a:cxn ang="0">
                <a:pos x="connsiteX25702" y="connsiteY25702"/>
              </a:cxn>
              <a:cxn ang="0">
                <a:pos x="connsiteX25703" y="connsiteY25703"/>
              </a:cxn>
              <a:cxn ang="0">
                <a:pos x="connsiteX25704" y="connsiteY25704"/>
              </a:cxn>
              <a:cxn ang="0">
                <a:pos x="connsiteX25705" y="connsiteY25705"/>
              </a:cxn>
              <a:cxn ang="0">
                <a:pos x="connsiteX25706" y="connsiteY25706"/>
              </a:cxn>
              <a:cxn ang="0">
                <a:pos x="connsiteX25707" y="connsiteY25707"/>
              </a:cxn>
              <a:cxn ang="0">
                <a:pos x="connsiteX25708" y="connsiteY25708"/>
              </a:cxn>
              <a:cxn ang="0">
                <a:pos x="connsiteX25709" y="connsiteY25709"/>
              </a:cxn>
              <a:cxn ang="0">
                <a:pos x="connsiteX25710" y="connsiteY25710"/>
              </a:cxn>
              <a:cxn ang="0">
                <a:pos x="connsiteX25711" y="connsiteY25711"/>
              </a:cxn>
              <a:cxn ang="0">
                <a:pos x="connsiteX25712" y="connsiteY25712"/>
              </a:cxn>
              <a:cxn ang="0">
                <a:pos x="connsiteX25713" y="connsiteY25713"/>
              </a:cxn>
              <a:cxn ang="0">
                <a:pos x="connsiteX25714" y="connsiteY25714"/>
              </a:cxn>
              <a:cxn ang="0">
                <a:pos x="connsiteX25715" y="connsiteY25715"/>
              </a:cxn>
              <a:cxn ang="0">
                <a:pos x="connsiteX25716" y="connsiteY25716"/>
              </a:cxn>
              <a:cxn ang="0">
                <a:pos x="connsiteX25717" y="connsiteY25717"/>
              </a:cxn>
              <a:cxn ang="0">
                <a:pos x="connsiteX25718" y="connsiteY25718"/>
              </a:cxn>
              <a:cxn ang="0">
                <a:pos x="connsiteX25719" y="connsiteY25719"/>
              </a:cxn>
              <a:cxn ang="0">
                <a:pos x="connsiteX25720" y="connsiteY25720"/>
              </a:cxn>
              <a:cxn ang="0">
                <a:pos x="connsiteX25721" y="connsiteY25721"/>
              </a:cxn>
              <a:cxn ang="0">
                <a:pos x="connsiteX25722" y="connsiteY25722"/>
              </a:cxn>
              <a:cxn ang="0">
                <a:pos x="connsiteX25723" y="connsiteY25723"/>
              </a:cxn>
              <a:cxn ang="0">
                <a:pos x="connsiteX25724" y="connsiteY25724"/>
              </a:cxn>
              <a:cxn ang="0">
                <a:pos x="connsiteX25725" y="connsiteY25725"/>
              </a:cxn>
              <a:cxn ang="0">
                <a:pos x="connsiteX25726" y="connsiteY25726"/>
              </a:cxn>
              <a:cxn ang="0">
                <a:pos x="connsiteX25727" y="connsiteY25727"/>
              </a:cxn>
              <a:cxn ang="0">
                <a:pos x="connsiteX25728" y="connsiteY25728"/>
              </a:cxn>
              <a:cxn ang="0">
                <a:pos x="connsiteX25729" y="connsiteY25729"/>
              </a:cxn>
              <a:cxn ang="0">
                <a:pos x="connsiteX25730" y="connsiteY25730"/>
              </a:cxn>
              <a:cxn ang="0">
                <a:pos x="connsiteX25731" y="connsiteY25731"/>
              </a:cxn>
              <a:cxn ang="0">
                <a:pos x="connsiteX25732" y="connsiteY25732"/>
              </a:cxn>
              <a:cxn ang="0">
                <a:pos x="connsiteX25733" y="connsiteY25733"/>
              </a:cxn>
              <a:cxn ang="0">
                <a:pos x="connsiteX25734" y="connsiteY25734"/>
              </a:cxn>
              <a:cxn ang="0">
                <a:pos x="connsiteX25735" y="connsiteY25735"/>
              </a:cxn>
              <a:cxn ang="0">
                <a:pos x="connsiteX25736" y="connsiteY25736"/>
              </a:cxn>
              <a:cxn ang="0">
                <a:pos x="connsiteX25737" y="connsiteY25737"/>
              </a:cxn>
              <a:cxn ang="0">
                <a:pos x="connsiteX25738" y="connsiteY25738"/>
              </a:cxn>
              <a:cxn ang="0">
                <a:pos x="connsiteX25739" y="connsiteY25739"/>
              </a:cxn>
              <a:cxn ang="0">
                <a:pos x="connsiteX25740" y="connsiteY25740"/>
              </a:cxn>
              <a:cxn ang="0">
                <a:pos x="connsiteX25741" y="connsiteY25741"/>
              </a:cxn>
              <a:cxn ang="0">
                <a:pos x="connsiteX25742" y="connsiteY25742"/>
              </a:cxn>
              <a:cxn ang="0">
                <a:pos x="connsiteX25743" y="connsiteY25743"/>
              </a:cxn>
              <a:cxn ang="0">
                <a:pos x="connsiteX25744" y="connsiteY25744"/>
              </a:cxn>
              <a:cxn ang="0">
                <a:pos x="connsiteX25745" y="connsiteY25745"/>
              </a:cxn>
              <a:cxn ang="0">
                <a:pos x="connsiteX25746" y="connsiteY25746"/>
              </a:cxn>
              <a:cxn ang="0">
                <a:pos x="connsiteX25747" y="connsiteY25747"/>
              </a:cxn>
              <a:cxn ang="0">
                <a:pos x="connsiteX25748" y="connsiteY25748"/>
              </a:cxn>
              <a:cxn ang="0">
                <a:pos x="connsiteX25749" y="connsiteY25749"/>
              </a:cxn>
              <a:cxn ang="0">
                <a:pos x="connsiteX25750" y="connsiteY25750"/>
              </a:cxn>
              <a:cxn ang="0">
                <a:pos x="connsiteX25751" y="connsiteY25751"/>
              </a:cxn>
              <a:cxn ang="0">
                <a:pos x="connsiteX25752" y="connsiteY25752"/>
              </a:cxn>
              <a:cxn ang="0">
                <a:pos x="connsiteX25753" y="connsiteY25753"/>
              </a:cxn>
              <a:cxn ang="0">
                <a:pos x="connsiteX25754" y="connsiteY25754"/>
              </a:cxn>
              <a:cxn ang="0">
                <a:pos x="connsiteX25755" y="connsiteY25755"/>
              </a:cxn>
              <a:cxn ang="0">
                <a:pos x="connsiteX25756" y="connsiteY25756"/>
              </a:cxn>
              <a:cxn ang="0">
                <a:pos x="connsiteX25757" y="connsiteY25757"/>
              </a:cxn>
              <a:cxn ang="0">
                <a:pos x="connsiteX25758" y="connsiteY25758"/>
              </a:cxn>
              <a:cxn ang="0">
                <a:pos x="connsiteX25759" y="connsiteY25759"/>
              </a:cxn>
              <a:cxn ang="0">
                <a:pos x="connsiteX25760" y="connsiteY25760"/>
              </a:cxn>
              <a:cxn ang="0">
                <a:pos x="connsiteX25761" y="connsiteY25761"/>
              </a:cxn>
              <a:cxn ang="0">
                <a:pos x="connsiteX25762" y="connsiteY25762"/>
              </a:cxn>
              <a:cxn ang="0">
                <a:pos x="connsiteX25763" y="connsiteY25763"/>
              </a:cxn>
              <a:cxn ang="0">
                <a:pos x="connsiteX25764" y="connsiteY25764"/>
              </a:cxn>
              <a:cxn ang="0">
                <a:pos x="connsiteX25765" y="connsiteY25765"/>
              </a:cxn>
              <a:cxn ang="0">
                <a:pos x="connsiteX25766" y="connsiteY25766"/>
              </a:cxn>
              <a:cxn ang="0">
                <a:pos x="connsiteX25767" y="connsiteY25767"/>
              </a:cxn>
              <a:cxn ang="0">
                <a:pos x="connsiteX25768" y="connsiteY25768"/>
              </a:cxn>
              <a:cxn ang="0">
                <a:pos x="connsiteX25769" y="connsiteY25769"/>
              </a:cxn>
              <a:cxn ang="0">
                <a:pos x="connsiteX25770" y="connsiteY25770"/>
              </a:cxn>
              <a:cxn ang="0">
                <a:pos x="connsiteX25771" y="connsiteY25771"/>
              </a:cxn>
              <a:cxn ang="0">
                <a:pos x="connsiteX25772" y="connsiteY25772"/>
              </a:cxn>
              <a:cxn ang="0">
                <a:pos x="connsiteX25773" y="connsiteY25773"/>
              </a:cxn>
              <a:cxn ang="0">
                <a:pos x="connsiteX25774" y="connsiteY25774"/>
              </a:cxn>
              <a:cxn ang="0">
                <a:pos x="connsiteX25775" y="connsiteY25775"/>
              </a:cxn>
              <a:cxn ang="0">
                <a:pos x="connsiteX25776" y="connsiteY25776"/>
              </a:cxn>
              <a:cxn ang="0">
                <a:pos x="connsiteX25777" y="connsiteY25777"/>
              </a:cxn>
              <a:cxn ang="0">
                <a:pos x="connsiteX25778" y="connsiteY25778"/>
              </a:cxn>
              <a:cxn ang="0">
                <a:pos x="connsiteX25779" y="connsiteY25779"/>
              </a:cxn>
              <a:cxn ang="0">
                <a:pos x="connsiteX25780" y="connsiteY25780"/>
              </a:cxn>
              <a:cxn ang="0">
                <a:pos x="connsiteX25781" y="connsiteY25781"/>
              </a:cxn>
              <a:cxn ang="0">
                <a:pos x="connsiteX25782" y="connsiteY25782"/>
              </a:cxn>
              <a:cxn ang="0">
                <a:pos x="connsiteX25783" y="connsiteY25783"/>
              </a:cxn>
              <a:cxn ang="0">
                <a:pos x="connsiteX25784" y="connsiteY25784"/>
              </a:cxn>
              <a:cxn ang="0">
                <a:pos x="connsiteX25785" y="connsiteY25785"/>
              </a:cxn>
              <a:cxn ang="0">
                <a:pos x="connsiteX25786" y="connsiteY25786"/>
              </a:cxn>
              <a:cxn ang="0">
                <a:pos x="connsiteX25787" y="connsiteY25787"/>
              </a:cxn>
              <a:cxn ang="0">
                <a:pos x="connsiteX25788" y="connsiteY25788"/>
              </a:cxn>
              <a:cxn ang="0">
                <a:pos x="connsiteX25789" y="connsiteY25789"/>
              </a:cxn>
              <a:cxn ang="0">
                <a:pos x="connsiteX25790" y="connsiteY25790"/>
              </a:cxn>
              <a:cxn ang="0">
                <a:pos x="connsiteX25791" y="connsiteY25791"/>
              </a:cxn>
              <a:cxn ang="0">
                <a:pos x="connsiteX25792" y="connsiteY25792"/>
              </a:cxn>
              <a:cxn ang="0">
                <a:pos x="connsiteX25793" y="connsiteY25793"/>
              </a:cxn>
              <a:cxn ang="0">
                <a:pos x="connsiteX25794" y="connsiteY25794"/>
              </a:cxn>
              <a:cxn ang="0">
                <a:pos x="connsiteX25795" y="connsiteY25795"/>
              </a:cxn>
              <a:cxn ang="0">
                <a:pos x="connsiteX25796" y="connsiteY25796"/>
              </a:cxn>
              <a:cxn ang="0">
                <a:pos x="connsiteX25797" y="connsiteY25797"/>
              </a:cxn>
              <a:cxn ang="0">
                <a:pos x="connsiteX25798" y="connsiteY25798"/>
              </a:cxn>
              <a:cxn ang="0">
                <a:pos x="connsiteX25799" y="connsiteY25799"/>
              </a:cxn>
              <a:cxn ang="0">
                <a:pos x="connsiteX25800" y="connsiteY25800"/>
              </a:cxn>
              <a:cxn ang="0">
                <a:pos x="connsiteX25801" y="connsiteY25801"/>
              </a:cxn>
              <a:cxn ang="0">
                <a:pos x="connsiteX25802" y="connsiteY25802"/>
              </a:cxn>
              <a:cxn ang="0">
                <a:pos x="connsiteX25803" y="connsiteY25803"/>
              </a:cxn>
              <a:cxn ang="0">
                <a:pos x="connsiteX25804" y="connsiteY25804"/>
              </a:cxn>
              <a:cxn ang="0">
                <a:pos x="connsiteX25805" y="connsiteY25805"/>
              </a:cxn>
              <a:cxn ang="0">
                <a:pos x="connsiteX25806" y="connsiteY25806"/>
              </a:cxn>
              <a:cxn ang="0">
                <a:pos x="connsiteX25807" y="connsiteY25807"/>
              </a:cxn>
              <a:cxn ang="0">
                <a:pos x="connsiteX25808" y="connsiteY25808"/>
              </a:cxn>
              <a:cxn ang="0">
                <a:pos x="connsiteX25809" y="connsiteY25809"/>
              </a:cxn>
              <a:cxn ang="0">
                <a:pos x="connsiteX25810" y="connsiteY25810"/>
              </a:cxn>
              <a:cxn ang="0">
                <a:pos x="connsiteX25811" y="connsiteY25811"/>
              </a:cxn>
              <a:cxn ang="0">
                <a:pos x="connsiteX25812" y="connsiteY25812"/>
              </a:cxn>
              <a:cxn ang="0">
                <a:pos x="connsiteX25813" y="connsiteY25813"/>
              </a:cxn>
              <a:cxn ang="0">
                <a:pos x="connsiteX25814" y="connsiteY25814"/>
              </a:cxn>
              <a:cxn ang="0">
                <a:pos x="connsiteX25815" y="connsiteY25815"/>
              </a:cxn>
              <a:cxn ang="0">
                <a:pos x="connsiteX25816" y="connsiteY25816"/>
              </a:cxn>
              <a:cxn ang="0">
                <a:pos x="connsiteX25817" y="connsiteY25817"/>
              </a:cxn>
              <a:cxn ang="0">
                <a:pos x="connsiteX25818" y="connsiteY25818"/>
              </a:cxn>
              <a:cxn ang="0">
                <a:pos x="connsiteX25819" y="connsiteY25819"/>
              </a:cxn>
              <a:cxn ang="0">
                <a:pos x="connsiteX25820" y="connsiteY25820"/>
              </a:cxn>
              <a:cxn ang="0">
                <a:pos x="connsiteX25821" y="connsiteY25821"/>
              </a:cxn>
              <a:cxn ang="0">
                <a:pos x="connsiteX25822" y="connsiteY25822"/>
              </a:cxn>
              <a:cxn ang="0">
                <a:pos x="connsiteX25823" y="connsiteY25823"/>
              </a:cxn>
              <a:cxn ang="0">
                <a:pos x="connsiteX25824" y="connsiteY25824"/>
              </a:cxn>
              <a:cxn ang="0">
                <a:pos x="connsiteX25825" y="connsiteY25825"/>
              </a:cxn>
              <a:cxn ang="0">
                <a:pos x="connsiteX25826" y="connsiteY25826"/>
              </a:cxn>
              <a:cxn ang="0">
                <a:pos x="connsiteX25827" y="connsiteY25827"/>
              </a:cxn>
              <a:cxn ang="0">
                <a:pos x="connsiteX25828" y="connsiteY25828"/>
              </a:cxn>
              <a:cxn ang="0">
                <a:pos x="connsiteX25829" y="connsiteY25829"/>
              </a:cxn>
              <a:cxn ang="0">
                <a:pos x="connsiteX25830" y="connsiteY25830"/>
              </a:cxn>
              <a:cxn ang="0">
                <a:pos x="connsiteX25831" y="connsiteY25831"/>
              </a:cxn>
              <a:cxn ang="0">
                <a:pos x="connsiteX25832" y="connsiteY25832"/>
              </a:cxn>
              <a:cxn ang="0">
                <a:pos x="connsiteX25833" y="connsiteY25833"/>
              </a:cxn>
              <a:cxn ang="0">
                <a:pos x="connsiteX25834" y="connsiteY25834"/>
              </a:cxn>
              <a:cxn ang="0">
                <a:pos x="connsiteX25835" y="connsiteY25835"/>
              </a:cxn>
              <a:cxn ang="0">
                <a:pos x="connsiteX25836" y="connsiteY25836"/>
              </a:cxn>
              <a:cxn ang="0">
                <a:pos x="connsiteX25837" y="connsiteY25837"/>
              </a:cxn>
              <a:cxn ang="0">
                <a:pos x="connsiteX25838" y="connsiteY25838"/>
              </a:cxn>
              <a:cxn ang="0">
                <a:pos x="connsiteX25839" y="connsiteY25839"/>
              </a:cxn>
              <a:cxn ang="0">
                <a:pos x="connsiteX25840" y="connsiteY25840"/>
              </a:cxn>
              <a:cxn ang="0">
                <a:pos x="connsiteX25841" y="connsiteY25841"/>
              </a:cxn>
              <a:cxn ang="0">
                <a:pos x="connsiteX25842" y="connsiteY25842"/>
              </a:cxn>
              <a:cxn ang="0">
                <a:pos x="connsiteX25843" y="connsiteY25843"/>
              </a:cxn>
              <a:cxn ang="0">
                <a:pos x="connsiteX25844" y="connsiteY25844"/>
              </a:cxn>
              <a:cxn ang="0">
                <a:pos x="connsiteX25845" y="connsiteY25845"/>
              </a:cxn>
              <a:cxn ang="0">
                <a:pos x="connsiteX25846" y="connsiteY25846"/>
              </a:cxn>
              <a:cxn ang="0">
                <a:pos x="connsiteX25847" y="connsiteY25847"/>
              </a:cxn>
              <a:cxn ang="0">
                <a:pos x="connsiteX25848" y="connsiteY25848"/>
              </a:cxn>
              <a:cxn ang="0">
                <a:pos x="connsiteX25849" y="connsiteY25849"/>
              </a:cxn>
              <a:cxn ang="0">
                <a:pos x="connsiteX25850" y="connsiteY25850"/>
              </a:cxn>
              <a:cxn ang="0">
                <a:pos x="connsiteX25851" y="connsiteY25851"/>
              </a:cxn>
              <a:cxn ang="0">
                <a:pos x="connsiteX25852" y="connsiteY25852"/>
              </a:cxn>
              <a:cxn ang="0">
                <a:pos x="connsiteX25853" y="connsiteY25853"/>
              </a:cxn>
              <a:cxn ang="0">
                <a:pos x="connsiteX25854" y="connsiteY25854"/>
              </a:cxn>
              <a:cxn ang="0">
                <a:pos x="connsiteX25855" y="connsiteY25855"/>
              </a:cxn>
              <a:cxn ang="0">
                <a:pos x="connsiteX25856" y="connsiteY25856"/>
              </a:cxn>
              <a:cxn ang="0">
                <a:pos x="connsiteX25857" y="connsiteY25857"/>
              </a:cxn>
              <a:cxn ang="0">
                <a:pos x="connsiteX25858" y="connsiteY25858"/>
              </a:cxn>
              <a:cxn ang="0">
                <a:pos x="connsiteX25859" y="connsiteY25859"/>
              </a:cxn>
              <a:cxn ang="0">
                <a:pos x="connsiteX25860" y="connsiteY25860"/>
              </a:cxn>
              <a:cxn ang="0">
                <a:pos x="connsiteX25861" y="connsiteY25861"/>
              </a:cxn>
              <a:cxn ang="0">
                <a:pos x="connsiteX25862" y="connsiteY25862"/>
              </a:cxn>
              <a:cxn ang="0">
                <a:pos x="connsiteX25863" y="connsiteY25863"/>
              </a:cxn>
              <a:cxn ang="0">
                <a:pos x="connsiteX25864" y="connsiteY25864"/>
              </a:cxn>
              <a:cxn ang="0">
                <a:pos x="connsiteX25865" y="connsiteY25865"/>
              </a:cxn>
              <a:cxn ang="0">
                <a:pos x="connsiteX25866" y="connsiteY25866"/>
              </a:cxn>
              <a:cxn ang="0">
                <a:pos x="connsiteX25867" y="connsiteY25867"/>
              </a:cxn>
              <a:cxn ang="0">
                <a:pos x="connsiteX25868" y="connsiteY25868"/>
              </a:cxn>
              <a:cxn ang="0">
                <a:pos x="connsiteX25869" y="connsiteY25869"/>
              </a:cxn>
              <a:cxn ang="0">
                <a:pos x="connsiteX25870" y="connsiteY25870"/>
              </a:cxn>
              <a:cxn ang="0">
                <a:pos x="connsiteX25871" y="connsiteY25871"/>
              </a:cxn>
              <a:cxn ang="0">
                <a:pos x="connsiteX25872" y="connsiteY25872"/>
              </a:cxn>
              <a:cxn ang="0">
                <a:pos x="connsiteX25873" y="connsiteY25873"/>
              </a:cxn>
              <a:cxn ang="0">
                <a:pos x="connsiteX25874" y="connsiteY25874"/>
              </a:cxn>
              <a:cxn ang="0">
                <a:pos x="connsiteX25875" y="connsiteY25875"/>
              </a:cxn>
              <a:cxn ang="0">
                <a:pos x="connsiteX25876" y="connsiteY25876"/>
              </a:cxn>
              <a:cxn ang="0">
                <a:pos x="connsiteX25877" y="connsiteY25877"/>
              </a:cxn>
              <a:cxn ang="0">
                <a:pos x="connsiteX25878" y="connsiteY25878"/>
              </a:cxn>
              <a:cxn ang="0">
                <a:pos x="connsiteX25879" y="connsiteY25879"/>
              </a:cxn>
              <a:cxn ang="0">
                <a:pos x="connsiteX25880" y="connsiteY25880"/>
              </a:cxn>
              <a:cxn ang="0">
                <a:pos x="connsiteX25881" y="connsiteY25881"/>
              </a:cxn>
              <a:cxn ang="0">
                <a:pos x="connsiteX25882" y="connsiteY25882"/>
              </a:cxn>
              <a:cxn ang="0">
                <a:pos x="connsiteX25883" y="connsiteY25883"/>
              </a:cxn>
              <a:cxn ang="0">
                <a:pos x="connsiteX25884" y="connsiteY25884"/>
              </a:cxn>
              <a:cxn ang="0">
                <a:pos x="connsiteX25885" y="connsiteY25885"/>
              </a:cxn>
              <a:cxn ang="0">
                <a:pos x="connsiteX25886" y="connsiteY25886"/>
              </a:cxn>
              <a:cxn ang="0">
                <a:pos x="connsiteX25887" y="connsiteY25887"/>
              </a:cxn>
              <a:cxn ang="0">
                <a:pos x="connsiteX25888" y="connsiteY25888"/>
              </a:cxn>
              <a:cxn ang="0">
                <a:pos x="connsiteX25889" y="connsiteY25889"/>
              </a:cxn>
              <a:cxn ang="0">
                <a:pos x="connsiteX25890" y="connsiteY25890"/>
              </a:cxn>
              <a:cxn ang="0">
                <a:pos x="connsiteX25891" y="connsiteY25891"/>
              </a:cxn>
              <a:cxn ang="0">
                <a:pos x="connsiteX25892" y="connsiteY25892"/>
              </a:cxn>
              <a:cxn ang="0">
                <a:pos x="connsiteX25893" y="connsiteY25893"/>
              </a:cxn>
              <a:cxn ang="0">
                <a:pos x="connsiteX25894" y="connsiteY25894"/>
              </a:cxn>
              <a:cxn ang="0">
                <a:pos x="connsiteX25895" y="connsiteY25895"/>
              </a:cxn>
              <a:cxn ang="0">
                <a:pos x="connsiteX25896" y="connsiteY25896"/>
              </a:cxn>
              <a:cxn ang="0">
                <a:pos x="connsiteX25897" y="connsiteY25897"/>
              </a:cxn>
              <a:cxn ang="0">
                <a:pos x="connsiteX25898" y="connsiteY25898"/>
              </a:cxn>
              <a:cxn ang="0">
                <a:pos x="connsiteX25899" y="connsiteY25899"/>
              </a:cxn>
              <a:cxn ang="0">
                <a:pos x="connsiteX25900" y="connsiteY25900"/>
              </a:cxn>
              <a:cxn ang="0">
                <a:pos x="connsiteX25901" y="connsiteY25901"/>
              </a:cxn>
              <a:cxn ang="0">
                <a:pos x="connsiteX25902" y="connsiteY25902"/>
              </a:cxn>
              <a:cxn ang="0">
                <a:pos x="connsiteX25903" y="connsiteY25903"/>
              </a:cxn>
              <a:cxn ang="0">
                <a:pos x="connsiteX25904" y="connsiteY25904"/>
              </a:cxn>
              <a:cxn ang="0">
                <a:pos x="connsiteX25905" y="connsiteY25905"/>
              </a:cxn>
              <a:cxn ang="0">
                <a:pos x="connsiteX25906" y="connsiteY25906"/>
              </a:cxn>
              <a:cxn ang="0">
                <a:pos x="connsiteX25907" y="connsiteY25907"/>
              </a:cxn>
              <a:cxn ang="0">
                <a:pos x="connsiteX25908" y="connsiteY25908"/>
              </a:cxn>
              <a:cxn ang="0">
                <a:pos x="connsiteX25909" y="connsiteY25909"/>
              </a:cxn>
              <a:cxn ang="0">
                <a:pos x="connsiteX25910" y="connsiteY25910"/>
              </a:cxn>
              <a:cxn ang="0">
                <a:pos x="connsiteX25911" y="connsiteY25911"/>
              </a:cxn>
              <a:cxn ang="0">
                <a:pos x="connsiteX25912" y="connsiteY25912"/>
              </a:cxn>
              <a:cxn ang="0">
                <a:pos x="connsiteX25913" y="connsiteY25913"/>
              </a:cxn>
              <a:cxn ang="0">
                <a:pos x="connsiteX25914" y="connsiteY25914"/>
              </a:cxn>
              <a:cxn ang="0">
                <a:pos x="connsiteX25915" y="connsiteY25915"/>
              </a:cxn>
              <a:cxn ang="0">
                <a:pos x="connsiteX25916" y="connsiteY25916"/>
              </a:cxn>
              <a:cxn ang="0">
                <a:pos x="connsiteX25917" y="connsiteY25917"/>
              </a:cxn>
              <a:cxn ang="0">
                <a:pos x="connsiteX25918" y="connsiteY25918"/>
              </a:cxn>
              <a:cxn ang="0">
                <a:pos x="connsiteX25919" y="connsiteY25919"/>
              </a:cxn>
              <a:cxn ang="0">
                <a:pos x="connsiteX25920" y="connsiteY25920"/>
              </a:cxn>
              <a:cxn ang="0">
                <a:pos x="connsiteX25921" y="connsiteY25921"/>
              </a:cxn>
              <a:cxn ang="0">
                <a:pos x="connsiteX25922" y="connsiteY25922"/>
              </a:cxn>
              <a:cxn ang="0">
                <a:pos x="connsiteX25923" y="connsiteY25923"/>
              </a:cxn>
              <a:cxn ang="0">
                <a:pos x="connsiteX25924" y="connsiteY25924"/>
              </a:cxn>
              <a:cxn ang="0">
                <a:pos x="connsiteX25925" y="connsiteY25925"/>
              </a:cxn>
              <a:cxn ang="0">
                <a:pos x="connsiteX25926" y="connsiteY25926"/>
              </a:cxn>
              <a:cxn ang="0">
                <a:pos x="connsiteX25927" y="connsiteY25927"/>
              </a:cxn>
              <a:cxn ang="0">
                <a:pos x="connsiteX25928" y="connsiteY25928"/>
              </a:cxn>
              <a:cxn ang="0">
                <a:pos x="connsiteX25929" y="connsiteY25929"/>
              </a:cxn>
              <a:cxn ang="0">
                <a:pos x="connsiteX25930" y="connsiteY25930"/>
              </a:cxn>
              <a:cxn ang="0">
                <a:pos x="connsiteX25931" y="connsiteY25931"/>
              </a:cxn>
              <a:cxn ang="0">
                <a:pos x="connsiteX25932" y="connsiteY25932"/>
              </a:cxn>
              <a:cxn ang="0">
                <a:pos x="connsiteX25933" y="connsiteY25933"/>
              </a:cxn>
              <a:cxn ang="0">
                <a:pos x="connsiteX25934" y="connsiteY25934"/>
              </a:cxn>
              <a:cxn ang="0">
                <a:pos x="connsiteX25935" y="connsiteY25935"/>
              </a:cxn>
              <a:cxn ang="0">
                <a:pos x="connsiteX25936" y="connsiteY25936"/>
              </a:cxn>
              <a:cxn ang="0">
                <a:pos x="connsiteX25937" y="connsiteY25937"/>
              </a:cxn>
              <a:cxn ang="0">
                <a:pos x="connsiteX25938" y="connsiteY25938"/>
              </a:cxn>
              <a:cxn ang="0">
                <a:pos x="connsiteX25939" y="connsiteY25939"/>
              </a:cxn>
              <a:cxn ang="0">
                <a:pos x="connsiteX25940" y="connsiteY25940"/>
              </a:cxn>
              <a:cxn ang="0">
                <a:pos x="connsiteX25941" y="connsiteY25941"/>
              </a:cxn>
              <a:cxn ang="0">
                <a:pos x="connsiteX25942" y="connsiteY25942"/>
              </a:cxn>
              <a:cxn ang="0">
                <a:pos x="connsiteX25943" y="connsiteY25943"/>
              </a:cxn>
              <a:cxn ang="0">
                <a:pos x="connsiteX25944" y="connsiteY25944"/>
              </a:cxn>
              <a:cxn ang="0">
                <a:pos x="connsiteX25945" y="connsiteY25945"/>
              </a:cxn>
              <a:cxn ang="0">
                <a:pos x="connsiteX25946" y="connsiteY25946"/>
              </a:cxn>
              <a:cxn ang="0">
                <a:pos x="connsiteX25947" y="connsiteY25947"/>
              </a:cxn>
              <a:cxn ang="0">
                <a:pos x="connsiteX25948" y="connsiteY25948"/>
              </a:cxn>
              <a:cxn ang="0">
                <a:pos x="connsiteX25949" y="connsiteY25949"/>
              </a:cxn>
              <a:cxn ang="0">
                <a:pos x="connsiteX25950" y="connsiteY25950"/>
              </a:cxn>
              <a:cxn ang="0">
                <a:pos x="connsiteX25951" y="connsiteY25951"/>
              </a:cxn>
              <a:cxn ang="0">
                <a:pos x="connsiteX25952" y="connsiteY25952"/>
              </a:cxn>
              <a:cxn ang="0">
                <a:pos x="connsiteX25953" y="connsiteY25953"/>
              </a:cxn>
              <a:cxn ang="0">
                <a:pos x="connsiteX25954" y="connsiteY25954"/>
              </a:cxn>
              <a:cxn ang="0">
                <a:pos x="connsiteX25955" y="connsiteY25955"/>
              </a:cxn>
              <a:cxn ang="0">
                <a:pos x="connsiteX25956" y="connsiteY25956"/>
              </a:cxn>
              <a:cxn ang="0">
                <a:pos x="connsiteX25957" y="connsiteY25957"/>
              </a:cxn>
              <a:cxn ang="0">
                <a:pos x="connsiteX25958" y="connsiteY25958"/>
              </a:cxn>
              <a:cxn ang="0">
                <a:pos x="connsiteX25959" y="connsiteY25959"/>
              </a:cxn>
              <a:cxn ang="0">
                <a:pos x="connsiteX25960" y="connsiteY25960"/>
              </a:cxn>
              <a:cxn ang="0">
                <a:pos x="connsiteX25961" y="connsiteY25961"/>
              </a:cxn>
              <a:cxn ang="0">
                <a:pos x="connsiteX25962" y="connsiteY25962"/>
              </a:cxn>
              <a:cxn ang="0">
                <a:pos x="connsiteX25963" y="connsiteY25963"/>
              </a:cxn>
              <a:cxn ang="0">
                <a:pos x="connsiteX25964" y="connsiteY25964"/>
              </a:cxn>
              <a:cxn ang="0">
                <a:pos x="connsiteX25965" y="connsiteY25965"/>
              </a:cxn>
              <a:cxn ang="0">
                <a:pos x="connsiteX25966" y="connsiteY25966"/>
              </a:cxn>
              <a:cxn ang="0">
                <a:pos x="connsiteX25967" y="connsiteY25967"/>
              </a:cxn>
              <a:cxn ang="0">
                <a:pos x="connsiteX25968" y="connsiteY25968"/>
              </a:cxn>
              <a:cxn ang="0">
                <a:pos x="connsiteX25969" y="connsiteY25969"/>
              </a:cxn>
              <a:cxn ang="0">
                <a:pos x="connsiteX25970" y="connsiteY25970"/>
              </a:cxn>
              <a:cxn ang="0">
                <a:pos x="connsiteX25971" y="connsiteY25971"/>
              </a:cxn>
              <a:cxn ang="0">
                <a:pos x="connsiteX25972" y="connsiteY25972"/>
              </a:cxn>
              <a:cxn ang="0">
                <a:pos x="connsiteX25973" y="connsiteY25973"/>
              </a:cxn>
              <a:cxn ang="0">
                <a:pos x="connsiteX25974" y="connsiteY25974"/>
              </a:cxn>
              <a:cxn ang="0">
                <a:pos x="connsiteX25975" y="connsiteY25975"/>
              </a:cxn>
              <a:cxn ang="0">
                <a:pos x="connsiteX25976" y="connsiteY25976"/>
              </a:cxn>
              <a:cxn ang="0">
                <a:pos x="connsiteX25977" y="connsiteY25977"/>
              </a:cxn>
              <a:cxn ang="0">
                <a:pos x="connsiteX25978" y="connsiteY25978"/>
              </a:cxn>
              <a:cxn ang="0">
                <a:pos x="connsiteX25979" y="connsiteY25979"/>
              </a:cxn>
              <a:cxn ang="0">
                <a:pos x="connsiteX25980" y="connsiteY25980"/>
              </a:cxn>
              <a:cxn ang="0">
                <a:pos x="connsiteX25981" y="connsiteY25981"/>
              </a:cxn>
              <a:cxn ang="0">
                <a:pos x="connsiteX25982" y="connsiteY25982"/>
              </a:cxn>
              <a:cxn ang="0">
                <a:pos x="connsiteX25983" y="connsiteY25983"/>
              </a:cxn>
              <a:cxn ang="0">
                <a:pos x="connsiteX25984" y="connsiteY25984"/>
              </a:cxn>
              <a:cxn ang="0">
                <a:pos x="connsiteX25985" y="connsiteY25985"/>
              </a:cxn>
              <a:cxn ang="0">
                <a:pos x="connsiteX25986" y="connsiteY25986"/>
              </a:cxn>
              <a:cxn ang="0">
                <a:pos x="connsiteX25987" y="connsiteY25987"/>
              </a:cxn>
              <a:cxn ang="0">
                <a:pos x="connsiteX25988" y="connsiteY25988"/>
              </a:cxn>
              <a:cxn ang="0">
                <a:pos x="connsiteX25989" y="connsiteY25989"/>
              </a:cxn>
              <a:cxn ang="0">
                <a:pos x="connsiteX25990" y="connsiteY25990"/>
              </a:cxn>
              <a:cxn ang="0">
                <a:pos x="connsiteX25991" y="connsiteY25991"/>
              </a:cxn>
              <a:cxn ang="0">
                <a:pos x="connsiteX25992" y="connsiteY25992"/>
              </a:cxn>
              <a:cxn ang="0">
                <a:pos x="connsiteX25993" y="connsiteY25993"/>
              </a:cxn>
              <a:cxn ang="0">
                <a:pos x="connsiteX25994" y="connsiteY25994"/>
              </a:cxn>
              <a:cxn ang="0">
                <a:pos x="connsiteX25995" y="connsiteY25995"/>
              </a:cxn>
              <a:cxn ang="0">
                <a:pos x="connsiteX25996" y="connsiteY25996"/>
              </a:cxn>
              <a:cxn ang="0">
                <a:pos x="connsiteX25997" y="connsiteY25997"/>
              </a:cxn>
              <a:cxn ang="0">
                <a:pos x="connsiteX25998" y="connsiteY25998"/>
              </a:cxn>
              <a:cxn ang="0">
                <a:pos x="connsiteX25999" y="connsiteY25999"/>
              </a:cxn>
              <a:cxn ang="0">
                <a:pos x="connsiteX26000" y="connsiteY26000"/>
              </a:cxn>
              <a:cxn ang="0">
                <a:pos x="connsiteX26001" y="connsiteY26001"/>
              </a:cxn>
              <a:cxn ang="0">
                <a:pos x="connsiteX26002" y="connsiteY26002"/>
              </a:cxn>
              <a:cxn ang="0">
                <a:pos x="connsiteX26003" y="connsiteY26003"/>
              </a:cxn>
              <a:cxn ang="0">
                <a:pos x="connsiteX26004" y="connsiteY26004"/>
              </a:cxn>
              <a:cxn ang="0">
                <a:pos x="connsiteX26005" y="connsiteY26005"/>
              </a:cxn>
              <a:cxn ang="0">
                <a:pos x="connsiteX26006" y="connsiteY26006"/>
              </a:cxn>
              <a:cxn ang="0">
                <a:pos x="connsiteX26007" y="connsiteY26007"/>
              </a:cxn>
              <a:cxn ang="0">
                <a:pos x="connsiteX26008" y="connsiteY26008"/>
              </a:cxn>
              <a:cxn ang="0">
                <a:pos x="connsiteX26009" y="connsiteY26009"/>
              </a:cxn>
              <a:cxn ang="0">
                <a:pos x="connsiteX26010" y="connsiteY26010"/>
              </a:cxn>
              <a:cxn ang="0">
                <a:pos x="connsiteX26011" y="connsiteY26011"/>
              </a:cxn>
              <a:cxn ang="0">
                <a:pos x="connsiteX26012" y="connsiteY26012"/>
              </a:cxn>
              <a:cxn ang="0">
                <a:pos x="connsiteX26013" y="connsiteY26013"/>
              </a:cxn>
              <a:cxn ang="0">
                <a:pos x="connsiteX26014" y="connsiteY26014"/>
              </a:cxn>
              <a:cxn ang="0">
                <a:pos x="connsiteX26015" y="connsiteY26015"/>
              </a:cxn>
              <a:cxn ang="0">
                <a:pos x="connsiteX26016" y="connsiteY26016"/>
              </a:cxn>
              <a:cxn ang="0">
                <a:pos x="connsiteX26017" y="connsiteY26017"/>
              </a:cxn>
              <a:cxn ang="0">
                <a:pos x="connsiteX26018" y="connsiteY26018"/>
              </a:cxn>
              <a:cxn ang="0">
                <a:pos x="connsiteX26019" y="connsiteY26019"/>
              </a:cxn>
              <a:cxn ang="0">
                <a:pos x="connsiteX26020" y="connsiteY26020"/>
              </a:cxn>
              <a:cxn ang="0">
                <a:pos x="connsiteX26021" y="connsiteY26021"/>
              </a:cxn>
              <a:cxn ang="0">
                <a:pos x="connsiteX26022" y="connsiteY26022"/>
              </a:cxn>
              <a:cxn ang="0">
                <a:pos x="connsiteX26023" y="connsiteY26023"/>
              </a:cxn>
              <a:cxn ang="0">
                <a:pos x="connsiteX26024" y="connsiteY26024"/>
              </a:cxn>
              <a:cxn ang="0">
                <a:pos x="connsiteX26025" y="connsiteY26025"/>
              </a:cxn>
              <a:cxn ang="0">
                <a:pos x="connsiteX26026" y="connsiteY26026"/>
              </a:cxn>
              <a:cxn ang="0">
                <a:pos x="connsiteX26027" y="connsiteY26027"/>
              </a:cxn>
              <a:cxn ang="0">
                <a:pos x="connsiteX26028" y="connsiteY26028"/>
              </a:cxn>
              <a:cxn ang="0">
                <a:pos x="connsiteX26029" y="connsiteY26029"/>
              </a:cxn>
              <a:cxn ang="0">
                <a:pos x="connsiteX26030" y="connsiteY26030"/>
              </a:cxn>
              <a:cxn ang="0">
                <a:pos x="connsiteX26031" y="connsiteY26031"/>
              </a:cxn>
              <a:cxn ang="0">
                <a:pos x="connsiteX26032" y="connsiteY26032"/>
              </a:cxn>
              <a:cxn ang="0">
                <a:pos x="connsiteX26033" y="connsiteY26033"/>
              </a:cxn>
              <a:cxn ang="0">
                <a:pos x="connsiteX26034" y="connsiteY26034"/>
              </a:cxn>
              <a:cxn ang="0">
                <a:pos x="connsiteX26035" y="connsiteY26035"/>
              </a:cxn>
              <a:cxn ang="0">
                <a:pos x="connsiteX26036" y="connsiteY26036"/>
              </a:cxn>
              <a:cxn ang="0">
                <a:pos x="connsiteX26037" y="connsiteY26037"/>
              </a:cxn>
              <a:cxn ang="0">
                <a:pos x="connsiteX26038" y="connsiteY26038"/>
              </a:cxn>
              <a:cxn ang="0">
                <a:pos x="connsiteX26039" y="connsiteY26039"/>
              </a:cxn>
              <a:cxn ang="0">
                <a:pos x="connsiteX26040" y="connsiteY26040"/>
              </a:cxn>
              <a:cxn ang="0">
                <a:pos x="connsiteX26041" y="connsiteY26041"/>
              </a:cxn>
              <a:cxn ang="0">
                <a:pos x="connsiteX26042" y="connsiteY26042"/>
              </a:cxn>
              <a:cxn ang="0">
                <a:pos x="connsiteX26043" y="connsiteY26043"/>
              </a:cxn>
              <a:cxn ang="0">
                <a:pos x="connsiteX26044" y="connsiteY26044"/>
              </a:cxn>
              <a:cxn ang="0">
                <a:pos x="connsiteX26045" y="connsiteY26045"/>
              </a:cxn>
              <a:cxn ang="0">
                <a:pos x="connsiteX26046" y="connsiteY26046"/>
              </a:cxn>
              <a:cxn ang="0">
                <a:pos x="connsiteX26047" y="connsiteY26047"/>
              </a:cxn>
              <a:cxn ang="0">
                <a:pos x="connsiteX26048" y="connsiteY26048"/>
              </a:cxn>
              <a:cxn ang="0">
                <a:pos x="connsiteX26049" y="connsiteY26049"/>
              </a:cxn>
              <a:cxn ang="0">
                <a:pos x="connsiteX26050" y="connsiteY26050"/>
              </a:cxn>
              <a:cxn ang="0">
                <a:pos x="connsiteX26051" y="connsiteY26051"/>
              </a:cxn>
              <a:cxn ang="0">
                <a:pos x="connsiteX26052" y="connsiteY26052"/>
              </a:cxn>
              <a:cxn ang="0">
                <a:pos x="connsiteX26053" y="connsiteY26053"/>
              </a:cxn>
              <a:cxn ang="0">
                <a:pos x="connsiteX26054" y="connsiteY26054"/>
              </a:cxn>
              <a:cxn ang="0">
                <a:pos x="connsiteX26055" y="connsiteY26055"/>
              </a:cxn>
              <a:cxn ang="0">
                <a:pos x="connsiteX26056" y="connsiteY26056"/>
              </a:cxn>
              <a:cxn ang="0">
                <a:pos x="connsiteX26057" y="connsiteY26057"/>
              </a:cxn>
              <a:cxn ang="0">
                <a:pos x="connsiteX26058" y="connsiteY26058"/>
              </a:cxn>
              <a:cxn ang="0">
                <a:pos x="connsiteX26059" y="connsiteY26059"/>
              </a:cxn>
              <a:cxn ang="0">
                <a:pos x="connsiteX26060" y="connsiteY26060"/>
              </a:cxn>
              <a:cxn ang="0">
                <a:pos x="connsiteX26061" y="connsiteY26061"/>
              </a:cxn>
              <a:cxn ang="0">
                <a:pos x="connsiteX26062" y="connsiteY26062"/>
              </a:cxn>
              <a:cxn ang="0">
                <a:pos x="connsiteX26063" y="connsiteY26063"/>
              </a:cxn>
              <a:cxn ang="0">
                <a:pos x="connsiteX26064" y="connsiteY26064"/>
              </a:cxn>
              <a:cxn ang="0">
                <a:pos x="connsiteX26065" y="connsiteY26065"/>
              </a:cxn>
              <a:cxn ang="0">
                <a:pos x="connsiteX26066" y="connsiteY26066"/>
              </a:cxn>
              <a:cxn ang="0">
                <a:pos x="connsiteX26067" y="connsiteY26067"/>
              </a:cxn>
              <a:cxn ang="0">
                <a:pos x="connsiteX26068" y="connsiteY26068"/>
              </a:cxn>
              <a:cxn ang="0">
                <a:pos x="connsiteX26069" y="connsiteY26069"/>
              </a:cxn>
              <a:cxn ang="0">
                <a:pos x="connsiteX26070" y="connsiteY26070"/>
              </a:cxn>
              <a:cxn ang="0">
                <a:pos x="connsiteX26071" y="connsiteY26071"/>
              </a:cxn>
              <a:cxn ang="0">
                <a:pos x="connsiteX26072" y="connsiteY26072"/>
              </a:cxn>
              <a:cxn ang="0">
                <a:pos x="connsiteX26073" y="connsiteY26073"/>
              </a:cxn>
              <a:cxn ang="0">
                <a:pos x="connsiteX26074" y="connsiteY26074"/>
              </a:cxn>
              <a:cxn ang="0">
                <a:pos x="connsiteX26075" y="connsiteY26075"/>
              </a:cxn>
              <a:cxn ang="0">
                <a:pos x="connsiteX26076" y="connsiteY26076"/>
              </a:cxn>
              <a:cxn ang="0">
                <a:pos x="connsiteX26077" y="connsiteY26077"/>
              </a:cxn>
              <a:cxn ang="0">
                <a:pos x="connsiteX26078" y="connsiteY26078"/>
              </a:cxn>
              <a:cxn ang="0">
                <a:pos x="connsiteX26079" y="connsiteY26079"/>
              </a:cxn>
              <a:cxn ang="0">
                <a:pos x="connsiteX26080" y="connsiteY26080"/>
              </a:cxn>
              <a:cxn ang="0">
                <a:pos x="connsiteX26081" y="connsiteY26081"/>
              </a:cxn>
              <a:cxn ang="0">
                <a:pos x="connsiteX26082" y="connsiteY26082"/>
              </a:cxn>
              <a:cxn ang="0">
                <a:pos x="connsiteX26083" y="connsiteY26083"/>
              </a:cxn>
              <a:cxn ang="0">
                <a:pos x="connsiteX26084" y="connsiteY26084"/>
              </a:cxn>
              <a:cxn ang="0">
                <a:pos x="connsiteX26085" y="connsiteY26085"/>
              </a:cxn>
              <a:cxn ang="0">
                <a:pos x="connsiteX26086" y="connsiteY26086"/>
              </a:cxn>
              <a:cxn ang="0">
                <a:pos x="connsiteX26087" y="connsiteY26087"/>
              </a:cxn>
              <a:cxn ang="0">
                <a:pos x="connsiteX26088" y="connsiteY26088"/>
              </a:cxn>
              <a:cxn ang="0">
                <a:pos x="connsiteX26089" y="connsiteY26089"/>
              </a:cxn>
              <a:cxn ang="0">
                <a:pos x="connsiteX26090" y="connsiteY26090"/>
              </a:cxn>
              <a:cxn ang="0">
                <a:pos x="connsiteX26091" y="connsiteY26091"/>
              </a:cxn>
              <a:cxn ang="0">
                <a:pos x="connsiteX26092" y="connsiteY26092"/>
              </a:cxn>
              <a:cxn ang="0">
                <a:pos x="connsiteX26093" y="connsiteY26093"/>
              </a:cxn>
              <a:cxn ang="0">
                <a:pos x="connsiteX26094" y="connsiteY26094"/>
              </a:cxn>
              <a:cxn ang="0">
                <a:pos x="connsiteX26095" y="connsiteY26095"/>
              </a:cxn>
              <a:cxn ang="0">
                <a:pos x="connsiteX26096" y="connsiteY26096"/>
              </a:cxn>
              <a:cxn ang="0">
                <a:pos x="connsiteX26097" y="connsiteY26097"/>
              </a:cxn>
              <a:cxn ang="0">
                <a:pos x="connsiteX26098" y="connsiteY26098"/>
              </a:cxn>
              <a:cxn ang="0">
                <a:pos x="connsiteX26099" y="connsiteY26099"/>
              </a:cxn>
              <a:cxn ang="0">
                <a:pos x="connsiteX26100" y="connsiteY26100"/>
              </a:cxn>
              <a:cxn ang="0">
                <a:pos x="connsiteX26101" y="connsiteY26101"/>
              </a:cxn>
              <a:cxn ang="0">
                <a:pos x="connsiteX26102" y="connsiteY26102"/>
              </a:cxn>
              <a:cxn ang="0">
                <a:pos x="connsiteX26103" y="connsiteY26103"/>
              </a:cxn>
              <a:cxn ang="0">
                <a:pos x="connsiteX26104" y="connsiteY26104"/>
              </a:cxn>
              <a:cxn ang="0">
                <a:pos x="connsiteX26105" y="connsiteY26105"/>
              </a:cxn>
              <a:cxn ang="0">
                <a:pos x="connsiteX26106" y="connsiteY26106"/>
              </a:cxn>
              <a:cxn ang="0">
                <a:pos x="connsiteX26107" y="connsiteY26107"/>
              </a:cxn>
              <a:cxn ang="0">
                <a:pos x="connsiteX26108" y="connsiteY26108"/>
              </a:cxn>
              <a:cxn ang="0">
                <a:pos x="connsiteX26109" y="connsiteY26109"/>
              </a:cxn>
              <a:cxn ang="0">
                <a:pos x="connsiteX26110" y="connsiteY26110"/>
              </a:cxn>
              <a:cxn ang="0">
                <a:pos x="connsiteX26111" y="connsiteY26111"/>
              </a:cxn>
              <a:cxn ang="0">
                <a:pos x="connsiteX26112" y="connsiteY26112"/>
              </a:cxn>
              <a:cxn ang="0">
                <a:pos x="connsiteX26113" y="connsiteY26113"/>
              </a:cxn>
              <a:cxn ang="0">
                <a:pos x="connsiteX26114" y="connsiteY26114"/>
              </a:cxn>
              <a:cxn ang="0">
                <a:pos x="connsiteX26115" y="connsiteY26115"/>
              </a:cxn>
              <a:cxn ang="0">
                <a:pos x="connsiteX26116" y="connsiteY26116"/>
              </a:cxn>
              <a:cxn ang="0">
                <a:pos x="connsiteX26117" y="connsiteY26117"/>
              </a:cxn>
              <a:cxn ang="0">
                <a:pos x="connsiteX26118" y="connsiteY26118"/>
              </a:cxn>
              <a:cxn ang="0">
                <a:pos x="connsiteX26119" y="connsiteY26119"/>
              </a:cxn>
              <a:cxn ang="0">
                <a:pos x="connsiteX26120" y="connsiteY26120"/>
              </a:cxn>
              <a:cxn ang="0">
                <a:pos x="connsiteX26121" y="connsiteY26121"/>
              </a:cxn>
              <a:cxn ang="0">
                <a:pos x="connsiteX26122" y="connsiteY26122"/>
              </a:cxn>
              <a:cxn ang="0">
                <a:pos x="connsiteX26123" y="connsiteY26123"/>
              </a:cxn>
              <a:cxn ang="0">
                <a:pos x="connsiteX26124" y="connsiteY26124"/>
              </a:cxn>
              <a:cxn ang="0">
                <a:pos x="connsiteX26125" y="connsiteY26125"/>
              </a:cxn>
              <a:cxn ang="0">
                <a:pos x="connsiteX26126" y="connsiteY26126"/>
              </a:cxn>
              <a:cxn ang="0">
                <a:pos x="connsiteX26127" y="connsiteY26127"/>
              </a:cxn>
              <a:cxn ang="0">
                <a:pos x="connsiteX26128" y="connsiteY26128"/>
              </a:cxn>
              <a:cxn ang="0">
                <a:pos x="connsiteX26129" y="connsiteY26129"/>
              </a:cxn>
              <a:cxn ang="0">
                <a:pos x="connsiteX26130" y="connsiteY26130"/>
              </a:cxn>
              <a:cxn ang="0">
                <a:pos x="connsiteX26131" y="connsiteY26131"/>
              </a:cxn>
              <a:cxn ang="0">
                <a:pos x="connsiteX26132" y="connsiteY26132"/>
              </a:cxn>
              <a:cxn ang="0">
                <a:pos x="connsiteX26133" y="connsiteY26133"/>
              </a:cxn>
              <a:cxn ang="0">
                <a:pos x="connsiteX26134" y="connsiteY26134"/>
              </a:cxn>
              <a:cxn ang="0">
                <a:pos x="connsiteX26135" y="connsiteY26135"/>
              </a:cxn>
              <a:cxn ang="0">
                <a:pos x="connsiteX26136" y="connsiteY26136"/>
              </a:cxn>
              <a:cxn ang="0">
                <a:pos x="connsiteX26137" y="connsiteY26137"/>
              </a:cxn>
              <a:cxn ang="0">
                <a:pos x="connsiteX26138" y="connsiteY26138"/>
              </a:cxn>
              <a:cxn ang="0">
                <a:pos x="connsiteX26139" y="connsiteY26139"/>
              </a:cxn>
              <a:cxn ang="0">
                <a:pos x="connsiteX26140" y="connsiteY26140"/>
              </a:cxn>
              <a:cxn ang="0">
                <a:pos x="connsiteX26141" y="connsiteY26141"/>
              </a:cxn>
              <a:cxn ang="0">
                <a:pos x="connsiteX26142" y="connsiteY26142"/>
              </a:cxn>
              <a:cxn ang="0">
                <a:pos x="connsiteX26143" y="connsiteY26143"/>
              </a:cxn>
              <a:cxn ang="0">
                <a:pos x="connsiteX26144" y="connsiteY26144"/>
              </a:cxn>
              <a:cxn ang="0">
                <a:pos x="connsiteX26145" y="connsiteY26145"/>
              </a:cxn>
              <a:cxn ang="0">
                <a:pos x="connsiteX26146" y="connsiteY26146"/>
              </a:cxn>
              <a:cxn ang="0">
                <a:pos x="connsiteX26147" y="connsiteY26147"/>
              </a:cxn>
              <a:cxn ang="0">
                <a:pos x="connsiteX26148" y="connsiteY26148"/>
              </a:cxn>
              <a:cxn ang="0">
                <a:pos x="connsiteX26149" y="connsiteY26149"/>
              </a:cxn>
              <a:cxn ang="0">
                <a:pos x="connsiteX26150" y="connsiteY26150"/>
              </a:cxn>
              <a:cxn ang="0">
                <a:pos x="connsiteX26151" y="connsiteY26151"/>
              </a:cxn>
              <a:cxn ang="0">
                <a:pos x="connsiteX26152" y="connsiteY26152"/>
              </a:cxn>
              <a:cxn ang="0">
                <a:pos x="connsiteX26153" y="connsiteY26153"/>
              </a:cxn>
              <a:cxn ang="0">
                <a:pos x="connsiteX26154" y="connsiteY26154"/>
              </a:cxn>
              <a:cxn ang="0">
                <a:pos x="connsiteX26155" y="connsiteY26155"/>
              </a:cxn>
              <a:cxn ang="0">
                <a:pos x="connsiteX26156" y="connsiteY26156"/>
              </a:cxn>
              <a:cxn ang="0">
                <a:pos x="connsiteX26157" y="connsiteY26157"/>
              </a:cxn>
              <a:cxn ang="0">
                <a:pos x="connsiteX26158" y="connsiteY26158"/>
              </a:cxn>
              <a:cxn ang="0">
                <a:pos x="connsiteX26159" y="connsiteY26159"/>
              </a:cxn>
              <a:cxn ang="0">
                <a:pos x="connsiteX26160" y="connsiteY26160"/>
              </a:cxn>
              <a:cxn ang="0">
                <a:pos x="connsiteX26161" y="connsiteY26161"/>
              </a:cxn>
              <a:cxn ang="0">
                <a:pos x="connsiteX26162" y="connsiteY26162"/>
              </a:cxn>
              <a:cxn ang="0">
                <a:pos x="connsiteX26163" y="connsiteY26163"/>
              </a:cxn>
              <a:cxn ang="0">
                <a:pos x="connsiteX26164" y="connsiteY26164"/>
              </a:cxn>
              <a:cxn ang="0">
                <a:pos x="connsiteX26165" y="connsiteY26165"/>
              </a:cxn>
              <a:cxn ang="0">
                <a:pos x="connsiteX26166" y="connsiteY26166"/>
              </a:cxn>
              <a:cxn ang="0">
                <a:pos x="connsiteX26167" y="connsiteY26167"/>
              </a:cxn>
              <a:cxn ang="0">
                <a:pos x="connsiteX26168" y="connsiteY26168"/>
              </a:cxn>
              <a:cxn ang="0">
                <a:pos x="connsiteX26169" y="connsiteY26169"/>
              </a:cxn>
              <a:cxn ang="0">
                <a:pos x="connsiteX26170" y="connsiteY26170"/>
              </a:cxn>
              <a:cxn ang="0">
                <a:pos x="connsiteX26171" y="connsiteY26171"/>
              </a:cxn>
              <a:cxn ang="0">
                <a:pos x="connsiteX26172" y="connsiteY26172"/>
              </a:cxn>
              <a:cxn ang="0">
                <a:pos x="connsiteX26173" y="connsiteY26173"/>
              </a:cxn>
              <a:cxn ang="0">
                <a:pos x="connsiteX26174" y="connsiteY26174"/>
              </a:cxn>
              <a:cxn ang="0">
                <a:pos x="connsiteX26175" y="connsiteY26175"/>
              </a:cxn>
              <a:cxn ang="0">
                <a:pos x="connsiteX26176" y="connsiteY26176"/>
              </a:cxn>
              <a:cxn ang="0">
                <a:pos x="connsiteX26177" y="connsiteY26177"/>
              </a:cxn>
              <a:cxn ang="0">
                <a:pos x="connsiteX26178" y="connsiteY26178"/>
              </a:cxn>
              <a:cxn ang="0">
                <a:pos x="connsiteX26179" y="connsiteY26179"/>
              </a:cxn>
              <a:cxn ang="0">
                <a:pos x="connsiteX26180" y="connsiteY26180"/>
              </a:cxn>
              <a:cxn ang="0">
                <a:pos x="connsiteX26181" y="connsiteY26181"/>
              </a:cxn>
              <a:cxn ang="0">
                <a:pos x="connsiteX26182" y="connsiteY26182"/>
              </a:cxn>
              <a:cxn ang="0">
                <a:pos x="connsiteX26183" y="connsiteY26183"/>
              </a:cxn>
              <a:cxn ang="0">
                <a:pos x="connsiteX26184" y="connsiteY26184"/>
              </a:cxn>
              <a:cxn ang="0">
                <a:pos x="connsiteX26185" y="connsiteY26185"/>
              </a:cxn>
              <a:cxn ang="0">
                <a:pos x="connsiteX26186" y="connsiteY26186"/>
              </a:cxn>
              <a:cxn ang="0">
                <a:pos x="connsiteX26187" y="connsiteY26187"/>
              </a:cxn>
              <a:cxn ang="0">
                <a:pos x="connsiteX26188" y="connsiteY26188"/>
              </a:cxn>
              <a:cxn ang="0">
                <a:pos x="connsiteX26189" y="connsiteY26189"/>
              </a:cxn>
              <a:cxn ang="0">
                <a:pos x="connsiteX26190" y="connsiteY26190"/>
              </a:cxn>
              <a:cxn ang="0">
                <a:pos x="connsiteX26191" y="connsiteY26191"/>
              </a:cxn>
              <a:cxn ang="0">
                <a:pos x="connsiteX26192" y="connsiteY26192"/>
              </a:cxn>
              <a:cxn ang="0">
                <a:pos x="connsiteX26193" y="connsiteY26193"/>
              </a:cxn>
              <a:cxn ang="0">
                <a:pos x="connsiteX26194" y="connsiteY26194"/>
              </a:cxn>
              <a:cxn ang="0">
                <a:pos x="connsiteX26195" y="connsiteY26195"/>
              </a:cxn>
              <a:cxn ang="0">
                <a:pos x="connsiteX26196" y="connsiteY26196"/>
              </a:cxn>
              <a:cxn ang="0">
                <a:pos x="connsiteX26197" y="connsiteY26197"/>
              </a:cxn>
              <a:cxn ang="0">
                <a:pos x="connsiteX26198" y="connsiteY26198"/>
              </a:cxn>
              <a:cxn ang="0">
                <a:pos x="connsiteX26199" y="connsiteY26199"/>
              </a:cxn>
              <a:cxn ang="0">
                <a:pos x="connsiteX26200" y="connsiteY26200"/>
              </a:cxn>
              <a:cxn ang="0">
                <a:pos x="connsiteX26201" y="connsiteY26201"/>
              </a:cxn>
              <a:cxn ang="0">
                <a:pos x="connsiteX26202" y="connsiteY26202"/>
              </a:cxn>
              <a:cxn ang="0">
                <a:pos x="connsiteX26203" y="connsiteY26203"/>
              </a:cxn>
              <a:cxn ang="0">
                <a:pos x="connsiteX26204" y="connsiteY26204"/>
              </a:cxn>
              <a:cxn ang="0">
                <a:pos x="connsiteX26205" y="connsiteY26205"/>
              </a:cxn>
              <a:cxn ang="0">
                <a:pos x="connsiteX26206" y="connsiteY26206"/>
              </a:cxn>
              <a:cxn ang="0">
                <a:pos x="connsiteX26207" y="connsiteY26207"/>
              </a:cxn>
              <a:cxn ang="0">
                <a:pos x="connsiteX26208" y="connsiteY26208"/>
              </a:cxn>
              <a:cxn ang="0">
                <a:pos x="connsiteX26209" y="connsiteY26209"/>
              </a:cxn>
              <a:cxn ang="0">
                <a:pos x="connsiteX26210" y="connsiteY26210"/>
              </a:cxn>
              <a:cxn ang="0">
                <a:pos x="connsiteX26211" y="connsiteY26211"/>
              </a:cxn>
              <a:cxn ang="0">
                <a:pos x="connsiteX26212" y="connsiteY26212"/>
              </a:cxn>
              <a:cxn ang="0">
                <a:pos x="connsiteX26213" y="connsiteY26213"/>
              </a:cxn>
              <a:cxn ang="0">
                <a:pos x="connsiteX26214" y="connsiteY26214"/>
              </a:cxn>
              <a:cxn ang="0">
                <a:pos x="connsiteX26215" y="connsiteY26215"/>
              </a:cxn>
              <a:cxn ang="0">
                <a:pos x="connsiteX26216" y="connsiteY26216"/>
              </a:cxn>
              <a:cxn ang="0">
                <a:pos x="connsiteX26217" y="connsiteY26217"/>
              </a:cxn>
              <a:cxn ang="0">
                <a:pos x="connsiteX26218" y="connsiteY26218"/>
              </a:cxn>
              <a:cxn ang="0">
                <a:pos x="connsiteX26219" y="connsiteY26219"/>
              </a:cxn>
              <a:cxn ang="0">
                <a:pos x="connsiteX26220" y="connsiteY26220"/>
              </a:cxn>
              <a:cxn ang="0">
                <a:pos x="connsiteX26221" y="connsiteY26221"/>
              </a:cxn>
              <a:cxn ang="0">
                <a:pos x="connsiteX26222" y="connsiteY26222"/>
              </a:cxn>
              <a:cxn ang="0">
                <a:pos x="connsiteX26223" y="connsiteY26223"/>
              </a:cxn>
              <a:cxn ang="0">
                <a:pos x="connsiteX26224" y="connsiteY26224"/>
              </a:cxn>
              <a:cxn ang="0">
                <a:pos x="connsiteX26225" y="connsiteY26225"/>
              </a:cxn>
              <a:cxn ang="0">
                <a:pos x="connsiteX26226" y="connsiteY26226"/>
              </a:cxn>
              <a:cxn ang="0">
                <a:pos x="connsiteX26227" y="connsiteY26227"/>
              </a:cxn>
              <a:cxn ang="0">
                <a:pos x="connsiteX26228" y="connsiteY26228"/>
              </a:cxn>
              <a:cxn ang="0">
                <a:pos x="connsiteX26229" y="connsiteY26229"/>
              </a:cxn>
              <a:cxn ang="0">
                <a:pos x="connsiteX26230" y="connsiteY26230"/>
              </a:cxn>
              <a:cxn ang="0">
                <a:pos x="connsiteX26231" y="connsiteY26231"/>
              </a:cxn>
              <a:cxn ang="0">
                <a:pos x="connsiteX26232" y="connsiteY26232"/>
              </a:cxn>
              <a:cxn ang="0">
                <a:pos x="connsiteX26233" y="connsiteY26233"/>
              </a:cxn>
              <a:cxn ang="0">
                <a:pos x="connsiteX26234" y="connsiteY26234"/>
              </a:cxn>
              <a:cxn ang="0">
                <a:pos x="connsiteX26235" y="connsiteY26235"/>
              </a:cxn>
              <a:cxn ang="0">
                <a:pos x="connsiteX26236" y="connsiteY26236"/>
              </a:cxn>
              <a:cxn ang="0">
                <a:pos x="connsiteX26237" y="connsiteY26237"/>
              </a:cxn>
              <a:cxn ang="0">
                <a:pos x="connsiteX26238" y="connsiteY26238"/>
              </a:cxn>
              <a:cxn ang="0">
                <a:pos x="connsiteX26239" y="connsiteY26239"/>
              </a:cxn>
              <a:cxn ang="0">
                <a:pos x="connsiteX26240" y="connsiteY26240"/>
              </a:cxn>
              <a:cxn ang="0">
                <a:pos x="connsiteX26241" y="connsiteY26241"/>
              </a:cxn>
              <a:cxn ang="0">
                <a:pos x="connsiteX26242" y="connsiteY26242"/>
              </a:cxn>
              <a:cxn ang="0">
                <a:pos x="connsiteX26243" y="connsiteY26243"/>
              </a:cxn>
              <a:cxn ang="0">
                <a:pos x="connsiteX26244" y="connsiteY26244"/>
              </a:cxn>
              <a:cxn ang="0">
                <a:pos x="connsiteX26245" y="connsiteY26245"/>
              </a:cxn>
              <a:cxn ang="0">
                <a:pos x="connsiteX26246" y="connsiteY26246"/>
              </a:cxn>
              <a:cxn ang="0">
                <a:pos x="connsiteX26247" y="connsiteY26247"/>
              </a:cxn>
              <a:cxn ang="0">
                <a:pos x="connsiteX26248" y="connsiteY26248"/>
              </a:cxn>
              <a:cxn ang="0">
                <a:pos x="connsiteX26249" y="connsiteY26249"/>
              </a:cxn>
              <a:cxn ang="0">
                <a:pos x="connsiteX26250" y="connsiteY26250"/>
              </a:cxn>
              <a:cxn ang="0">
                <a:pos x="connsiteX26251" y="connsiteY26251"/>
              </a:cxn>
              <a:cxn ang="0">
                <a:pos x="connsiteX26252" y="connsiteY26252"/>
              </a:cxn>
              <a:cxn ang="0">
                <a:pos x="connsiteX26253" y="connsiteY26253"/>
              </a:cxn>
              <a:cxn ang="0">
                <a:pos x="connsiteX26254" y="connsiteY26254"/>
              </a:cxn>
              <a:cxn ang="0">
                <a:pos x="connsiteX26255" y="connsiteY26255"/>
              </a:cxn>
              <a:cxn ang="0">
                <a:pos x="connsiteX26256" y="connsiteY26256"/>
              </a:cxn>
              <a:cxn ang="0">
                <a:pos x="connsiteX26257" y="connsiteY26257"/>
              </a:cxn>
              <a:cxn ang="0">
                <a:pos x="connsiteX26258" y="connsiteY26258"/>
              </a:cxn>
              <a:cxn ang="0">
                <a:pos x="connsiteX26259" y="connsiteY26259"/>
              </a:cxn>
              <a:cxn ang="0">
                <a:pos x="connsiteX26260" y="connsiteY26260"/>
              </a:cxn>
              <a:cxn ang="0">
                <a:pos x="connsiteX26261" y="connsiteY26261"/>
              </a:cxn>
              <a:cxn ang="0">
                <a:pos x="connsiteX26262" y="connsiteY26262"/>
              </a:cxn>
              <a:cxn ang="0">
                <a:pos x="connsiteX26263" y="connsiteY26263"/>
              </a:cxn>
              <a:cxn ang="0">
                <a:pos x="connsiteX26264" y="connsiteY26264"/>
              </a:cxn>
              <a:cxn ang="0">
                <a:pos x="connsiteX26265" y="connsiteY26265"/>
              </a:cxn>
              <a:cxn ang="0">
                <a:pos x="connsiteX26266" y="connsiteY26266"/>
              </a:cxn>
              <a:cxn ang="0">
                <a:pos x="connsiteX26267" y="connsiteY26267"/>
              </a:cxn>
              <a:cxn ang="0">
                <a:pos x="connsiteX26268" y="connsiteY26268"/>
              </a:cxn>
              <a:cxn ang="0">
                <a:pos x="connsiteX26269" y="connsiteY26269"/>
              </a:cxn>
              <a:cxn ang="0">
                <a:pos x="connsiteX26270" y="connsiteY26270"/>
              </a:cxn>
              <a:cxn ang="0">
                <a:pos x="connsiteX26271" y="connsiteY26271"/>
              </a:cxn>
              <a:cxn ang="0">
                <a:pos x="connsiteX26272" y="connsiteY26272"/>
              </a:cxn>
              <a:cxn ang="0">
                <a:pos x="connsiteX26273" y="connsiteY26273"/>
              </a:cxn>
              <a:cxn ang="0">
                <a:pos x="connsiteX26274" y="connsiteY26274"/>
              </a:cxn>
              <a:cxn ang="0">
                <a:pos x="connsiteX26275" y="connsiteY26275"/>
              </a:cxn>
              <a:cxn ang="0">
                <a:pos x="connsiteX26276" y="connsiteY26276"/>
              </a:cxn>
              <a:cxn ang="0">
                <a:pos x="connsiteX26277" y="connsiteY26277"/>
              </a:cxn>
              <a:cxn ang="0">
                <a:pos x="connsiteX26278" y="connsiteY26278"/>
              </a:cxn>
              <a:cxn ang="0">
                <a:pos x="connsiteX26279" y="connsiteY26279"/>
              </a:cxn>
              <a:cxn ang="0">
                <a:pos x="connsiteX26280" y="connsiteY26280"/>
              </a:cxn>
              <a:cxn ang="0">
                <a:pos x="connsiteX26281" y="connsiteY26281"/>
              </a:cxn>
              <a:cxn ang="0">
                <a:pos x="connsiteX26282" y="connsiteY26282"/>
              </a:cxn>
              <a:cxn ang="0">
                <a:pos x="connsiteX26283" y="connsiteY26283"/>
              </a:cxn>
              <a:cxn ang="0">
                <a:pos x="connsiteX26284" y="connsiteY26284"/>
              </a:cxn>
              <a:cxn ang="0">
                <a:pos x="connsiteX26285" y="connsiteY26285"/>
              </a:cxn>
              <a:cxn ang="0">
                <a:pos x="connsiteX26286" y="connsiteY26286"/>
              </a:cxn>
              <a:cxn ang="0">
                <a:pos x="connsiteX26287" y="connsiteY26287"/>
              </a:cxn>
              <a:cxn ang="0">
                <a:pos x="connsiteX26288" y="connsiteY26288"/>
              </a:cxn>
              <a:cxn ang="0">
                <a:pos x="connsiteX26289" y="connsiteY26289"/>
              </a:cxn>
              <a:cxn ang="0">
                <a:pos x="connsiteX26290" y="connsiteY26290"/>
              </a:cxn>
              <a:cxn ang="0">
                <a:pos x="connsiteX26291" y="connsiteY26291"/>
              </a:cxn>
              <a:cxn ang="0">
                <a:pos x="connsiteX26292" y="connsiteY26292"/>
              </a:cxn>
              <a:cxn ang="0">
                <a:pos x="connsiteX26293" y="connsiteY26293"/>
              </a:cxn>
              <a:cxn ang="0">
                <a:pos x="connsiteX26294" y="connsiteY26294"/>
              </a:cxn>
              <a:cxn ang="0">
                <a:pos x="connsiteX26295" y="connsiteY26295"/>
              </a:cxn>
              <a:cxn ang="0">
                <a:pos x="connsiteX26296" y="connsiteY26296"/>
              </a:cxn>
              <a:cxn ang="0">
                <a:pos x="connsiteX26297" y="connsiteY26297"/>
              </a:cxn>
              <a:cxn ang="0">
                <a:pos x="connsiteX26298" y="connsiteY26298"/>
              </a:cxn>
              <a:cxn ang="0">
                <a:pos x="connsiteX26299" y="connsiteY26299"/>
              </a:cxn>
              <a:cxn ang="0">
                <a:pos x="connsiteX26300" y="connsiteY26300"/>
              </a:cxn>
              <a:cxn ang="0">
                <a:pos x="connsiteX26301" y="connsiteY26301"/>
              </a:cxn>
              <a:cxn ang="0">
                <a:pos x="connsiteX26302" y="connsiteY26302"/>
              </a:cxn>
              <a:cxn ang="0">
                <a:pos x="connsiteX26303" y="connsiteY26303"/>
              </a:cxn>
              <a:cxn ang="0">
                <a:pos x="connsiteX26304" y="connsiteY26304"/>
              </a:cxn>
              <a:cxn ang="0">
                <a:pos x="connsiteX26305" y="connsiteY26305"/>
              </a:cxn>
              <a:cxn ang="0">
                <a:pos x="connsiteX26306" y="connsiteY26306"/>
              </a:cxn>
              <a:cxn ang="0">
                <a:pos x="connsiteX26307" y="connsiteY26307"/>
              </a:cxn>
              <a:cxn ang="0">
                <a:pos x="connsiteX26308" y="connsiteY26308"/>
              </a:cxn>
              <a:cxn ang="0">
                <a:pos x="connsiteX26309" y="connsiteY26309"/>
              </a:cxn>
              <a:cxn ang="0">
                <a:pos x="connsiteX26310" y="connsiteY26310"/>
              </a:cxn>
              <a:cxn ang="0">
                <a:pos x="connsiteX26311" y="connsiteY26311"/>
              </a:cxn>
              <a:cxn ang="0">
                <a:pos x="connsiteX26312" y="connsiteY26312"/>
              </a:cxn>
              <a:cxn ang="0">
                <a:pos x="connsiteX26313" y="connsiteY26313"/>
              </a:cxn>
              <a:cxn ang="0">
                <a:pos x="connsiteX26314" y="connsiteY26314"/>
              </a:cxn>
              <a:cxn ang="0">
                <a:pos x="connsiteX26315" y="connsiteY26315"/>
              </a:cxn>
              <a:cxn ang="0">
                <a:pos x="connsiteX26316" y="connsiteY26316"/>
              </a:cxn>
              <a:cxn ang="0">
                <a:pos x="connsiteX26317" y="connsiteY26317"/>
              </a:cxn>
              <a:cxn ang="0">
                <a:pos x="connsiteX26318" y="connsiteY26318"/>
              </a:cxn>
              <a:cxn ang="0">
                <a:pos x="connsiteX26319" y="connsiteY26319"/>
              </a:cxn>
              <a:cxn ang="0">
                <a:pos x="connsiteX26320" y="connsiteY26320"/>
              </a:cxn>
              <a:cxn ang="0">
                <a:pos x="connsiteX26321" y="connsiteY26321"/>
              </a:cxn>
              <a:cxn ang="0">
                <a:pos x="connsiteX26322" y="connsiteY26322"/>
              </a:cxn>
              <a:cxn ang="0">
                <a:pos x="connsiteX26323" y="connsiteY26323"/>
              </a:cxn>
              <a:cxn ang="0">
                <a:pos x="connsiteX26324" y="connsiteY26324"/>
              </a:cxn>
              <a:cxn ang="0">
                <a:pos x="connsiteX26325" y="connsiteY26325"/>
              </a:cxn>
              <a:cxn ang="0">
                <a:pos x="connsiteX26326" y="connsiteY26326"/>
              </a:cxn>
              <a:cxn ang="0">
                <a:pos x="connsiteX26327" y="connsiteY26327"/>
              </a:cxn>
              <a:cxn ang="0">
                <a:pos x="connsiteX26328" y="connsiteY26328"/>
              </a:cxn>
              <a:cxn ang="0">
                <a:pos x="connsiteX26329" y="connsiteY26329"/>
              </a:cxn>
              <a:cxn ang="0">
                <a:pos x="connsiteX26330" y="connsiteY26330"/>
              </a:cxn>
              <a:cxn ang="0">
                <a:pos x="connsiteX26331" y="connsiteY26331"/>
              </a:cxn>
              <a:cxn ang="0">
                <a:pos x="connsiteX26332" y="connsiteY26332"/>
              </a:cxn>
              <a:cxn ang="0">
                <a:pos x="connsiteX26333" y="connsiteY26333"/>
              </a:cxn>
              <a:cxn ang="0">
                <a:pos x="connsiteX26334" y="connsiteY26334"/>
              </a:cxn>
              <a:cxn ang="0">
                <a:pos x="connsiteX26335" y="connsiteY26335"/>
              </a:cxn>
              <a:cxn ang="0">
                <a:pos x="connsiteX26336" y="connsiteY26336"/>
              </a:cxn>
              <a:cxn ang="0">
                <a:pos x="connsiteX26337" y="connsiteY26337"/>
              </a:cxn>
              <a:cxn ang="0">
                <a:pos x="connsiteX26338" y="connsiteY26338"/>
              </a:cxn>
              <a:cxn ang="0">
                <a:pos x="connsiteX26339" y="connsiteY26339"/>
              </a:cxn>
              <a:cxn ang="0">
                <a:pos x="connsiteX26340" y="connsiteY26340"/>
              </a:cxn>
              <a:cxn ang="0">
                <a:pos x="connsiteX26341" y="connsiteY26341"/>
              </a:cxn>
              <a:cxn ang="0">
                <a:pos x="connsiteX26342" y="connsiteY26342"/>
              </a:cxn>
              <a:cxn ang="0">
                <a:pos x="connsiteX26343" y="connsiteY26343"/>
              </a:cxn>
              <a:cxn ang="0">
                <a:pos x="connsiteX26344" y="connsiteY26344"/>
              </a:cxn>
              <a:cxn ang="0">
                <a:pos x="connsiteX26345" y="connsiteY26345"/>
              </a:cxn>
              <a:cxn ang="0">
                <a:pos x="connsiteX26346" y="connsiteY26346"/>
              </a:cxn>
              <a:cxn ang="0">
                <a:pos x="connsiteX26347" y="connsiteY26347"/>
              </a:cxn>
              <a:cxn ang="0">
                <a:pos x="connsiteX26348" y="connsiteY26348"/>
              </a:cxn>
              <a:cxn ang="0">
                <a:pos x="connsiteX26349" y="connsiteY26349"/>
              </a:cxn>
              <a:cxn ang="0">
                <a:pos x="connsiteX26350" y="connsiteY26350"/>
              </a:cxn>
              <a:cxn ang="0">
                <a:pos x="connsiteX26351" y="connsiteY26351"/>
              </a:cxn>
              <a:cxn ang="0">
                <a:pos x="connsiteX26352" y="connsiteY26352"/>
              </a:cxn>
              <a:cxn ang="0">
                <a:pos x="connsiteX26353" y="connsiteY26353"/>
              </a:cxn>
              <a:cxn ang="0">
                <a:pos x="connsiteX26354" y="connsiteY26354"/>
              </a:cxn>
              <a:cxn ang="0">
                <a:pos x="connsiteX26355" y="connsiteY26355"/>
              </a:cxn>
              <a:cxn ang="0">
                <a:pos x="connsiteX26356" y="connsiteY26356"/>
              </a:cxn>
              <a:cxn ang="0">
                <a:pos x="connsiteX26357" y="connsiteY26357"/>
              </a:cxn>
              <a:cxn ang="0">
                <a:pos x="connsiteX26358" y="connsiteY26358"/>
              </a:cxn>
              <a:cxn ang="0">
                <a:pos x="connsiteX26359" y="connsiteY26359"/>
              </a:cxn>
              <a:cxn ang="0">
                <a:pos x="connsiteX26360" y="connsiteY26360"/>
              </a:cxn>
              <a:cxn ang="0">
                <a:pos x="connsiteX26361" y="connsiteY26361"/>
              </a:cxn>
              <a:cxn ang="0">
                <a:pos x="connsiteX26362" y="connsiteY26362"/>
              </a:cxn>
              <a:cxn ang="0">
                <a:pos x="connsiteX26363" y="connsiteY26363"/>
              </a:cxn>
              <a:cxn ang="0">
                <a:pos x="connsiteX26364" y="connsiteY26364"/>
              </a:cxn>
              <a:cxn ang="0">
                <a:pos x="connsiteX26365" y="connsiteY26365"/>
              </a:cxn>
              <a:cxn ang="0">
                <a:pos x="connsiteX26366" y="connsiteY26366"/>
              </a:cxn>
              <a:cxn ang="0">
                <a:pos x="connsiteX26367" y="connsiteY26367"/>
              </a:cxn>
              <a:cxn ang="0">
                <a:pos x="connsiteX26368" y="connsiteY26368"/>
              </a:cxn>
              <a:cxn ang="0">
                <a:pos x="connsiteX26369" y="connsiteY26369"/>
              </a:cxn>
              <a:cxn ang="0">
                <a:pos x="connsiteX26370" y="connsiteY26370"/>
              </a:cxn>
              <a:cxn ang="0">
                <a:pos x="connsiteX26371" y="connsiteY26371"/>
              </a:cxn>
              <a:cxn ang="0">
                <a:pos x="connsiteX26372" y="connsiteY26372"/>
              </a:cxn>
              <a:cxn ang="0">
                <a:pos x="connsiteX26373" y="connsiteY26373"/>
              </a:cxn>
              <a:cxn ang="0">
                <a:pos x="connsiteX26374" y="connsiteY26374"/>
              </a:cxn>
              <a:cxn ang="0">
                <a:pos x="connsiteX26375" y="connsiteY26375"/>
              </a:cxn>
              <a:cxn ang="0">
                <a:pos x="connsiteX26376" y="connsiteY26376"/>
              </a:cxn>
              <a:cxn ang="0">
                <a:pos x="connsiteX26377" y="connsiteY26377"/>
              </a:cxn>
              <a:cxn ang="0">
                <a:pos x="connsiteX26378" y="connsiteY26378"/>
              </a:cxn>
              <a:cxn ang="0">
                <a:pos x="connsiteX26379" y="connsiteY26379"/>
              </a:cxn>
              <a:cxn ang="0">
                <a:pos x="connsiteX26380" y="connsiteY26380"/>
              </a:cxn>
              <a:cxn ang="0">
                <a:pos x="connsiteX26381" y="connsiteY26381"/>
              </a:cxn>
              <a:cxn ang="0">
                <a:pos x="connsiteX26382" y="connsiteY26382"/>
              </a:cxn>
              <a:cxn ang="0">
                <a:pos x="connsiteX26383" y="connsiteY26383"/>
              </a:cxn>
              <a:cxn ang="0">
                <a:pos x="connsiteX26384" y="connsiteY26384"/>
              </a:cxn>
              <a:cxn ang="0">
                <a:pos x="connsiteX26385" y="connsiteY26385"/>
              </a:cxn>
              <a:cxn ang="0">
                <a:pos x="connsiteX26386" y="connsiteY26386"/>
              </a:cxn>
              <a:cxn ang="0">
                <a:pos x="connsiteX26387" y="connsiteY26387"/>
              </a:cxn>
              <a:cxn ang="0">
                <a:pos x="connsiteX26388" y="connsiteY26388"/>
              </a:cxn>
              <a:cxn ang="0">
                <a:pos x="connsiteX26389" y="connsiteY26389"/>
              </a:cxn>
              <a:cxn ang="0">
                <a:pos x="connsiteX26390" y="connsiteY26390"/>
              </a:cxn>
              <a:cxn ang="0">
                <a:pos x="connsiteX26391" y="connsiteY26391"/>
              </a:cxn>
              <a:cxn ang="0">
                <a:pos x="connsiteX26392" y="connsiteY26392"/>
              </a:cxn>
              <a:cxn ang="0">
                <a:pos x="connsiteX26393" y="connsiteY26393"/>
              </a:cxn>
              <a:cxn ang="0">
                <a:pos x="connsiteX26394" y="connsiteY26394"/>
              </a:cxn>
              <a:cxn ang="0">
                <a:pos x="connsiteX26395" y="connsiteY26395"/>
              </a:cxn>
              <a:cxn ang="0">
                <a:pos x="connsiteX26396" y="connsiteY26396"/>
              </a:cxn>
              <a:cxn ang="0">
                <a:pos x="connsiteX26397" y="connsiteY26397"/>
              </a:cxn>
              <a:cxn ang="0">
                <a:pos x="connsiteX26398" y="connsiteY26398"/>
              </a:cxn>
              <a:cxn ang="0">
                <a:pos x="connsiteX26399" y="connsiteY26399"/>
              </a:cxn>
              <a:cxn ang="0">
                <a:pos x="connsiteX26400" y="connsiteY26400"/>
              </a:cxn>
              <a:cxn ang="0">
                <a:pos x="connsiteX26401" y="connsiteY26401"/>
              </a:cxn>
              <a:cxn ang="0">
                <a:pos x="connsiteX26402" y="connsiteY26402"/>
              </a:cxn>
              <a:cxn ang="0">
                <a:pos x="connsiteX26403" y="connsiteY26403"/>
              </a:cxn>
              <a:cxn ang="0">
                <a:pos x="connsiteX26404" y="connsiteY26404"/>
              </a:cxn>
              <a:cxn ang="0">
                <a:pos x="connsiteX26405" y="connsiteY26405"/>
              </a:cxn>
              <a:cxn ang="0">
                <a:pos x="connsiteX26406" y="connsiteY26406"/>
              </a:cxn>
              <a:cxn ang="0">
                <a:pos x="connsiteX26407" y="connsiteY26407"/>
              </a:cxn>
              <a:cxn ang="0">
                <a:pos x="connsiteX26408" y="connsiteY26408"/>
              </a:cxn>
              <a:cxn ang="0">
                <a:pos x="connsiteX26409" y="connsiteY26409"/>
              </a:cxn>
              <a:cxn ang="0">
                <a:pos x="connsiteX26410" y="connsiteY26410"/>
              </a:cxn>
              <a:cxn ang="0">
                <a:pos x="connsiteX26411" y="connsiteY26411"/>
              </a:cxn>
              <a:cxn ang="0">
                <a:pos x="connsiteX26412" y="connsiteY26412"/>
              </a:cxn>
              <a:cxn ang="0">
                <a:pos x="connsiteX26413" y="connsiteY26413"/>
              </a:cxn>
              <a:cxn ang="0">
                <a:pos x="connsiteX26414" y="connsiteY26414"/>
              </a:cxn>
              <a:cxn ang="0">
                <a:pos x="connsiteX26415" y="connsiteY26415"/>
              </a:cxn>
              <a:cxn ang="0">
                <a:pos x="connsiteX26416" y="connsiteY26416"/>
              </a:cxn>
              <a:cxn ang="0">
                <a:pos x="connsiteX26417" y="connsiteY26417"/>
              </a:cxn>
              <a:cxn ang="0">
                <a:pos x="connsiteX26418" y="connsiteY26418"/>
              </a:cxn>
              <a:cxn ang="0">
                <a:pos x="connsiteX26419" y="connsiteY26419"/>
              </a:cxn>
              <a:cxn ang="0">
                <a:pos x="connsiteX26420" y="connsiteY26420"/>
              </a:cxn>
              <a:cxn ang="0">
                <a:pos x="connsiteX26421" y="connsiteY26421"/>
              </a:cxn>
              <a:cxn ang="0">
                <a:pos x="connsiteX26422" y="connsiteY26422"/>
              </a:cxn>
              <a:cxn ang="0">
                <a:pos x="connsiteX26423" y="connsiteY26423"/>
              </a:cxn>
              <a:cxn ang="0">
                <a:pos x="connsiteX26424" y="connsiteY26424"/>
              </a:cxn>
              <a:cxn ang="0">
                <a:pos x="connsiteX26425" y="connsiteY26425"/>
              </a:cxn>
              <a:cxn ang="0">
                <a:pos x="connsiteX26426" y="connsiteY26426"/>
              </a:cxn>
              <a:cxn ang="0">
                <a:pos x="connsiteX26427" y="connsiteY26427"/>
              </a:cxn>
              <a:cxn ang="0">
                <a:pos x="connsiteX26428" y="connsiteY26428"/>
              </a:cxn>
              <a:cxn ang="0">
                <a:pos x="connsiteX26429" y="connsiteY26429"/>
              </a:cxn>
              <a:cxn ang="0">
                <a:pos x="connsiteX26430" y="connsiteY26430"/>
              </a:cxn>
              <a:cxn ang="0">
                <a:pos x="connsiteX26431" y="connsiteY26431"/>
              </a:cxn>
              <a:cxn ang="0">
                <a:pos x="connsiteX26432" y="connsiteY26432"/>
              </a:cxn>
              <a:cxn ang="0">
                <a:pos x="connsiteX26433" y="connsiteY26433"/>
              </a:cxn>
              <a:cxn ang="0">
                <a:pos x="connsiteX26434" y="connsiteY26434"/>
              </a:cxn>
              <a:cxn ang="0">
                <a:pos x="connsiteX26435" y="connsiteY26435"/>
              </a:cxn>
              <a:cxn ang="0">
                <a:pos x="connsiteX26436" y="connsiteY26436"/>
              </a:cxn>
              <a:cxn ang="0">
                <a:pos x="connsiteX26437" y="connsiteY26437"/>
              </a:cxn>
              <a:cxn ang="0">
                <a:pos x="connsiteX26438" y="connsiteY26438"/>
              </a:cxn>
              <a:cxn ang="0">
                <a:pos x="connsiteX26439" y="connsiteY26439"/>
              </a:cxn>
              <a:cxn ang="0">
                <a:pos x="connsiteX26440" y="connsiteY26440"/>
              </a:cxn>
              <a:cxn ang="0">
                <a:pos x="connsiteX26441" y="connsiteY26441"/>
              </a:cxn>
              <a:cxn ang="0">
                <a:pos x="connsiteX26442" y="connsiteY26442"/>
              </a:cxn>
              <a:cxn ang="0">
                <a:pos x="connsiteX26443" y="connsiteY26443"/>
              </a:cxn>
              <a:cxn ang="0">
                <a:pos x="connsiteX26444" y="connsiteY26444"/>
              </a:cxn>
              <a:cxn ang="0">
                <a:pos x="connsiteX26445" y="connsiteY26445"/>
              </a:cxn>
              <a:cxn ang="0">
                <a:pos x="connsiteX26446" y="connsiteY26446"/>
              </a:cxn>
              <a:cxn ang="0">
                <a:pos x="connsiteX26447" y="connsiteY26447"/>
              </a:cxn>
              <a:cxn ang="0">
                <a:pos x="connsiteX26448" y="connsiteY26448"/>
              </a:cxn>
              <a:cxn ang="0">
                <a:pos x="connsiteX26449" y="connsiteY26449"/>
              </a:cxn>
              <a:cxn ang="0">
                <a:pos x="connsiteX26450" y="connsiteY26450"/>
              </a:cxn>
              <a:cxn ang="0">
                <a:pos x="connsiteX26451" y="connsiteY26451"/>
              </a:cxn>
              <a:cxn ang="0">
                <a:pos x="connsiteX26452" y="connsiteY26452"/>
              </a:cxn>
              <a:cxn ang="0">
                <a:pos x="connsiteX26453" y="connsiteY26453"/>
              </a:cxn>
              <a:cxn ang="0">
                <a:pos x="connsiteX26454" y="connsiteY26454"/>
              </a:cxn>
              <a:cxn ang="0">
                <a:pos x="connsiteX26455" y="connsiteY26455"/>
              </a:cxn>
              <a:cxn ang="0">
                <a:pos x="connsiteX26456" y="connsiteY26456"/>
              </a:cxn>
              <a:cxn ang="0">
                <a:pos x="connsiteX26457" y="connsiteY26457"/>
              </a:cxn>
              <a:cxn ang="0">
                <a:pos x="connsiteX26458" y="connsiteY26458"/>
              </a:cxn>
              <a:cxn ang="0">
                <a:pos x="connsiteX26459" y="connsiteY26459"/>
              </a:cxn>
              <a:cxn ang="0">
                <a:pos x="connsiteX26460" y="connsiteY26460"/>
              </a:cxn>
              <a:cxn ang="0">
                <a:pos x="connsiteX26461" y="connsiteY26461"/>
              </a:cxn>
              <a:cxn ang="0">
                <a:pos x="connsiteX26462" y="connsiteY26462"/>
              </a:cxn>
              <a:cxn ang="0">
                <a:pos x="connsiteX26463" y="connsiteY26463"/>
              </a:cxn>
              <a:cxn ang="0">
                <a:pos x="connsiteX26464" y="connsiteY26464"/>
              </a:cxn>
              <a:cxn ang="0">
                <a:pos x="connsiteX26465" y="connsiteY26465"/>
              </a:cxn>
              <a:cxn ang="0">
                <a:pos x="connsiteX26466" y="connsiteY26466"/>
              </a:cxn>
              <a:cxn ang="0">
                <a:pos x="connsiteX26467" y="connsiteY26467"/>
              </a:cxn>
              <a:cxn ang="0">
                <a:pos x="connsiteX26468" y="connsiteY26468"/>
              </a:cxn>
              <a:cxn ang="0">
                <a:pos x="connsiteX26469" y="connsiteY26469"/>
              </a:cxn>
              <a:cxn ang="0">
                <a:pos x="connsiteX26470" y="connsiteY26470"/>
              </a:cxn>
              <a:cxn ang="0">
                <a:pos x="connsiteX26471" y="connsiteY26471"/>
              </a:cxn>
              <a:cxn ang="0">
                <a:pos x="connsiteX26472" y="connsiteY26472"/>
              </a:cxn>
              <a:cxn ang="0">
                <a:pos x="connsiteX26473" y="connsiteY26473"/>
              </a:cxn>
              <a:cxn ang="0">
                <a:pos x="connsiteX26474" y="connsiteY26474"/>
              </a:cxn>
              <a:cxn ang="0">
                <a:pos x="connsiteX26475" y="connsiteY26475"/>
              </a:cxn>
              <a:cxn ang="0">
                <a:pos x="connsiteX26476" y="connsiteY26476"/>
              </a:cxn>
              <a:cxn ang="0">
                <a:pos x="connsiteX26477" y="connsiteY26477"/>
              </a:cxn>
              <a:cxn ang="0">
                <a:pos x="connsiteX26478" y="connsiteY26478"/>
              </a:cxn>
              <a:cxn ang="0">
                <a:pos x="connsiteX26479" y="connsiteY26479"/>
              </a:cxn>
              <a:cxn ang="0">
                <a:pos x="connsiteX26480" y="connsiteY26480"/>
              </a:cxn>
              <a:cxn ang="0">
                <a:pos x="connsiteX26481" y="connsiteY26481"/>
              </a:cxn>
              <a:cxn ang="0">
                <a:pos x="connsiteX26482" y="connsiteY26482"/>
              </a:cxn>
              <a:cxn ang="0">
                <a:pos x="connsiteX26483" y="connsiteY26483"/>
              </a:cxn>
              <a:cxn ang="0">
                <a:pos x="connsiteX26484" y="connsiteY26484"/>
              </a:cxn>
              <a:cxn ang="0">
                <a:pos x="connsiteX26485" y="connsiteY26485"/>
              </a:cxn>
              <a:cxn ang="0">
                <a:pos x="connsiteX26486" y="connsiteY26486"/>
              </a:cxn>
              <a:cxn ang="0">
                <a:pos x="connsiteX26487" y="connsiteY26487"/>
              </a:cxn>
              <a:cxn ang="0">
                <a:pos x="connsiteX26488" y="connsiteY26488"/>
              </a:cxn>
              <a:cxn ang="0">
                <a:pos x="connsiteX26489" y="connsiteY26489"/>
              </a:cxn>
              <a:cxn ang="0">
                <a:pos x="connsiteX26490" y="connsiteY26490"/>
              </a:cxn>
              <a:cxn ang="0">
                <a:pos x="connsiteX26491" y="connsiteY26491"/>
              </a:cxn>
              <a:cxn ang="0">
                <a:pos x="connsiteX26492" y="connsiteY26492"/>
              </a:cxn>
              <a:cxn ang="0">
                <a:pos x="connsiteX26493" y="connsiteY26493"/>
              </a:cxn>
              <a:cxn ang="0">
                <a:pos x="connsiteX26494" y="connsiteY26494"/>
              </a:cxn>
              <a:cxn ang="0">
                <a:pos x="connsiteX26495" y="connsiteY26495"/>
              </a:cxn>
              <a:cxn ang="0">
                <a:pos x="connsiteX26496" y="connsiteY26496"/>
              </a:cxn>
              <a:cxn ang="0">
                <a:pos x="connsiteX26497" y="connsiteY26497"/>
              </a:cxn>
              <a:cxn ang="0">
                <a:pos x="connsiteX26498" y="connsiteY26498"/>
              </a:cxn>
              <a:cxn ang="0">
                <a:pos x="connsiteX26499" y="connsiteY26499"/>
              </a:cxn>
              <a:cxn ang="0">
                <a:pos x="connsiteX26500" y="connsiteY26500"/>
              </a:cxn>
              <a:cxn ang="0">
                <a:pos x="connsiteX26501" y="connsiteY26501"/>
              </a:cxn>
              <a:cxn ang="0">
                <a:pos x="connsiteX26502" y="connsiteY26502"/>
              </a:cxn>
              <a:cxn ang="0">
                <a:pos x="connsiteX26503" y="connsiteY26503"/>
              </a:cxn>
              <a:cxn ang="0">
                <a:pos x="connsiteX26504" y="connsiteY26504"/>
              </a:cxn>
              <a:cxn ang="0">
                <a:pos x="connsiteX26505" y="connsiteY26505"/>
              </a:cxn>
              <a:cxn ang="0">
                <a:pos x="connsiteX26506" y="connsiteY26506"/>
              </a:cxn>
              <a:cxn ang="0">
                <a:pos x="connsiteX26507" y="connsiteY26507"/>
              </a:cxn>
              <a:cxn ang="0">
                <a:pos x="connsiteX26508" y="connsiteY26508"/>
              </a:cxn>
              <a:cxn ang="0">
                <a:pos x="connsiteX26509" y="connsiteY26509"/>
              </a:cxn>
              <a:cxn ang="0">
                <a:pos x="connsiteX26510" y="connsiteY26510"/>
              </a:cxn>
              <a:cxn ang="0">
                <a:pos x="connsiteX26511" y="connsiteY26511"/>
              </a:cxn>
              <a:cxn ang="0">
                <a:pos x="connsiteX26512" y="connsiteY26512"/>
              </a:cxn>
              <a:cxn ang="0">
                <a:pos x="connsiteX26513" y="connsiteY26513"/>
              </a:cxn>
              <a:cxn ang="0">
                <a:pos x="connsiteX26514" y="connsiteY26514"/>
              </a:cxn>
              <a:cxn ang="0">
                <a:pos x="connsiteX26515" y="connsiteY26515"/>
              </a:cxn>
              <a:cxn ang="0">
                <a:pos x="connsiteX26516" y="connsiteY26516"/>
              </a:cxn>
              <a:cxn ang="0">
                <a:pos x="connsiteX26517" y="connsiteY26517"/>
              </a:cxn>
              <a:cxn ang="0">
                <a:pos x="connsiteX26518" y="connsiteY26518"/>
              </a:cxn>
              <a:cxn ang="0">
                <a:pos x="connsiteX26519" y="connsiteY26519"/>
              </a:cxn>
              <a:cxn ang="0">
                <a:pos x="connsiteX26520" y="connsiteY26520"/>
              </a:cxn>
              <a:cxn ang="0">
                <a:pos x="connsiteX26521" y="connsiteY26521"/>
              </a:cxn>
              <a:cxn ang="0">
                <a:pos x="connsiteX26522" y="connsiteY26522"/>
              </a:cxn>
              <a:cxn ang="0">
                <a:pos x="connsiteX26523" y="connsiteY26523"/>
              </a:cxn>
              <a:cxn ang="0">
                <a:pos x="connsiteX26524" y="connsiteY26524"/>
              </a:cxn>
              <a:cxn ang="0">
                <a:pos x="connsiteX26525" y="connsiteY26525"/>
              </a:cxn>
              <a:cxn ang="0">
                <a:pos x="connsiteX26526" y="connsiteY26526"/>
              </a:cxn>
              <a:cxn ang="0">
                <a:pos x="connsiteX26527" y="connsiteY26527"/>
              </a:cxn>
              <a:cxn ang="0">
                <a:pos x="connsiteX26528" y="connsiteY26528"/>
              </a:cxn>
              <a:cxn ang="0">
                <a:pos x="connsiteX26529" y="connsiteY26529"/>
              </a:cxn>
              <a:cxn ang="0">
                <a:pos x="connsiteX26530" y="connsiteY26530"/>
              </a:cxn>
              <a:cxn ang="0">
                <a:pos x="connsiteX26531" y="connsiteY26531"/>
              </a:cxn>
              <a:cxn ang="0">
                <a:pos x="connsiteX26532" y="connsiteY26532"/>
              </a:cxn>
              <a:cxn ang="0">
                <a:pos x="connsiteX26533" y="connsiteY26533"/>
              </a:cxn>
              <a:cxn ang="0">
                <a:pos x="connsiteX26534" y="connsiteY26534"/>
              </a:cxn>
              <a:cxn ang="0">
                <a:pos x="connsiteX26535" y="connsiteY26535"/>
              </a:cxn>
              <a:cxn ang="0">
                <a:pos x="connsiteX26536" y="connsiteY26536"/>
              </a:cxn>
              <a:cxn ang="0">
                <a:pos x="connsiteX26537" y="connsiteY26537"/>
              </a:cxn>
              <a:cxn ang="0">
                <a:pos x="connsiteX26538" y="connsiteY26538"/>
              </a:cxn>
              <a:cxn ang="0">
                <a:pos x="connsiteX26539" y="connsiteY26539"/>
              </a:cxn>
              <a:cxn ang="0">
                <a:pos x="connsiteX26540" y="connsiteY26540"/>
              </a:cxn>
              <a:cxn ang="0">
                <a:pos x="connsiteX26541" y="connsiteY26541"/>
              </a:cxn>
              <a:cxn ang="0">
                <a:pos x="connsiteX26542" y="connsiteY26542"/>
              </a:cxn>
              <a:cxn ang="0">
                <a:pos x="connsiteX26543" y="connsiteY26543"/>
              </a:cxn>
              <a:cxn ang="0">
                <a:pos x="connsiteX26544" y="connsiteY26544"/>
              </a:cxn>
              <a:cxn ang="0">
                <a:pos x="connsiteX26545" y="connsiteY26545"/>
              </a:cxn>
              <a:cxn ang="0">
                <a:pos x="connsiteX26546" y="connsiteY26546"/>
              </a:cxn>
              <a:cxn ang="0">
                <a:pos x="connsiteX26547" y="connsiteY26547"/>
              </a:cxn>
              <a:cxn ang="0">
                <a:pos x="connsiteX26548" y="connsiteY26548"/>
              </a:cxn>
              <a:cxn ang="0">
                <a:pos x="connsiteX26549" y="connsiteY26549"/>
              </a:cxn>
              <a:cxn ang="0">
                <a:pos x="connsiteX26550" y="connsiteY26550"/>
              </a:cxn>
              <a:cxn ang="0">
                <a:pos x="connsiteX26551" y="connsiteY26551"/>
              </a:cxn>
              <a:cxn ang="0">
                <a:pos x="connsiteX26552" y="connsiteY26552"/>
              </a:cxn>
              <a:cxn ang="0">
                <a:pos x="connsiteX26553" y="connsiteY26553"/>
              </a:cxn>
              <a:cxn ang="0">
                <a:pos x="connsiteX26554" y="connsiteY26554"/>
              </a:cxn>
              <a:cxn ang="0">
                <a:pos x="connsiteX26555" y="connsiteY26555"/>
              </a:cxn>
              <a:cxn ang="0">
                <a:pos x="connsiteX26556" y="connsiteY26556"/>
              </a:cxn>
              <a:cxn ang="0">
                <a:pos x="connsiteX26557" y="connsiteY26557"/>
              </a:cxn>
              <a:cxn ang="0">
                <a:pos x="connsiteX26558" y="connsiteY26558"/>
              </a:cxn>
              <a:cxn ang="0">
                <a:pos x="connsiteX26559" y="connsiteY26559"/>
              </a:cxn>
              <a:cxn ang="0">
                <a:pos x="connsiteX26560" y="connsiteY26560"/>
              </a:cxn>
              <a:cxn ang="0">
                <a:pos x="connsiteX26561" y="connsiteY26561"/>
              </a:cxn>
              <a:cxn ang="0">
                <a:pos x="connsiteX26562" y="connsiteY26562"/>
              </a:cxn>
              <a:cxn ang="0">
                <a:pos x="connsiteX26563" y="connsiteY26563"/>
              </a:cxn>
              <a:cxn ang="0">
                <a:pos x="connsiteX26564" y="connsiteY26564"/>
              </a:cxn>
              <a:cxn ang="0">
                <a:pos x="connsiteX26565" y="connsiteY26565"/>
              </a:cxn>
              <a:cxn ang="0">
                <a:pos x="connsiteX26566" y="connsiteY26566"/>
              </a:cxn>
              <a:cxn ang="0">
                <a:pos x="connsiteX26567" y="connsiteY26567"/>
              </a:cxn>
              <a:cxn ang="0">
                <a:pos x="connsiteX26568" y="connsiteY26568"/>
              </a:cxn>
              <a:cxn ang="0">
                <a:pos x="connsiteX26569" y="connsiteY26569"/>
              </a:cxn>
              <a:cxn ang="0">
                <a:pos x="connsiteX26570" y="connsiteY26570"/>
              </a:cxn>
              <a:cxn ang="0">
                <a:pos x="connsiteX26571" y="connsiteY26571"/>
              </a:cxn>
              <a:cxn ang="0">
                <a:pos x="connsiteX26572" y="connsiteY26572"/>
              </a:cxn>
              <a:cxn ang="0">
                <a:pos x="connsiteX26573" y="connsiteY26573"/>
              </a:cxn>
              <a:cxn ang="0">
                <a:pos x="connsiteX26574" y="connsiteY26574"/>
              </a:cxn>
              <a:cxn ang="0">
                <a:pos x="connsiteX26575" y="connsiteY26575"/>
              </a:cxn>
              <a:cxn ang="0">
                <a:pos x="connsiteX26576" y="connsiteY26576"/>
              </a:cxn>
              <a:cxn ang="0">
                <a:pos x="connsiteX26577" y="connsiteY26577"/>
              </a:cxn>
              <a:cxn ang="0">
                <a:pos x="connsiteX26578" y="connsiteY26578"/>
              </a:cxn>
              <a:cxn ang="0">
                <a:pos x="connsiteX26579" y="connsiteY26579"/>
              </a:cxn>
              <a:cxn ang="0">
                <a:pos x="connsiteX26580" y="connsiteY26580"/>
              </a:cxn>
              <a:cxn ang="0">
                <a:pos x="connsiteX26581" y="connsiteY26581"/>
              </a:cxn>
              <a:cxn ang="0">
                <a:pos x="connsiteX26582" y="connsiteY26582"/>
              </a:cxn>
              <a:cxn ang="0">
                <a:pos x="connsiteX26583" y="connsiteY26583"/>
              </a:cxn>
              <a:cxn ang="0">
                <a:pos x="connsiteX26584" y="connsiteY26584"/>
              </a:cxn>
              <a:cxn ang="0">
                <a:pos x="connsiteX26585" y="connsiteY26585"/>
              </a:cxn>
              <a:cxn ang="0">
                <a:pos x="connsiteX26586" y="connsiteY26586"/>
              </a:cxn>
              <a:cxn ang="0">
                <a:pos x="connsiteX26587" y="connsiteY26587"/>
              </a:cxn>
              <a:cxn ang="0">
                <a:pos x="connsiteX26588" y="connsiteY26588"/>
              </a:cxn>
              <a:cxn ang="0">
                <a:pos x="connsiteX26589" y="connsiteY26589"/>
              </a:cxn>
              <a:cxn ang="0">
                <a:pos x="connsiteX26590" y="connsiteY26590"/>
              </a:cxn>
              <a:cxn ang="0">
                <a:pos x="connsiteX26591" y="connsiteY26591"/>
              </a:cxn>
              <a:cxn ang="0">
                <a:pos x="connsiteX26592" y="connsiteY26592"/>
              </a:cxn>
              <a:cxn ang="0">
                <a:pos x="connsiteX26593" y="connsiteY26593"/>
              </a:cxn>
              <a:cxn ang="0">
                <a:pos x="connsiteX26594" y="connsiteY26594"/>
              </a:cxn>
              <a:cxn ang="0">
                <a:pos x="connsiteX26595" y="connsiteY26595"/>
              </a:cxn>
              <a:cxn ang="0">
                <a:pos x="connsiteX26596" y="connsiteY26596"/>
              </a:cxn>
              <a:cxn ang="0">
                <a:pos x="connsiteX26597" y="connsiteY26597"/>
              </a:cxn>
              <a:cxn ang="0">
                <a:pos x="connsiteX26598" y="connsiteY26598"/>
              </a:cxn>
              <a:cxn ang="0">
                <a:pos x="connsiteX26599" y="connsiteY26599"/>
              </a:cxn>
              <a:cxn ang="0">
                <a:pos x="connsiteX26600" y="connsiteY26600"/>
              </a:cxn>
              <a:cxn ang="0">
                <a:pos x="connsiteX26601" y="connsiteY26601"/>
              </a:cxn>
              <a:cxn ang="0">
                <a:pos x="connsiteX26602" y="connsiteY26602"/>
              </a:cxn>
              <a:cxn ang="0">
                <a:pos x="connsiteX26603" y="connsiteY26603"/>
              </a:cxn>
              <a:cxn ang="0">
                <a:pos x="connsiteX26604" y="connsiteY26604"/>
              </a:cxn>
              <a:cxn ang="0">
                <a:pos x="connsiteX26605" y="connsiteY26605"/>
              </a:cxn>
              <a:cxn ang="0">
                <a:pos x="connsiteX26606" y="connsiteY26606"/>
              </a:cxn>
              <a:cxn ang="0">
                <a:pos x="connsiteX26607" y="connsiteY26607"/>
              </a:cxn>
              <a:cxn ang="0">
                <a:pos x="connsiteX26608" y="connsiteY26608"/>
              </a:cxn>
              <a:cxn ang="0">
                <a:pos x="connsiteX26609" y="connsiteY26609"/>
              </a:cxn>
              <a:cxn ang="0">
                <a:pos x="connsiteX26610" y="connsiteY26610"/>
              </a:cxn>
              <a:cxn ang="0">
                <a:pos x="connsiteX26611" y="connsiteY26611"/>
              </a:cxn>
              <a:cxn ang="0">
                <a:pos x="connsiteX26612" y="connsiteY26612"/>
              </a:cxn>
              <a:cxn ang="0">
                <a:pos x="connsiteX26613" y="connsiteY26613"/>
              </a:cxn>
              <a:cxn ang="0">
                <a:pos x="connsiteX26614" y="connsiteY26614"/>
              </a:cxn>
              <a:cxn ang="0">
                <a:pos x="connsiteX26615" y="connsiteY26615"/>
              </a:cxn>
              <a:cxn ang="0">
                <a:pos x="connsiteX26616" y="connsiteY26616"/>
              </a:cxn>
              <a:cxn ang="0">
                <a:pos x="connsiteX26617" y="connsiteY26617"/>
              </a:cxn>
              <a:cxn ang="0">
                <a:pos x="connsiteX26618" y="connsiteY26618"/>
              </a:cxn>
              <a:cxn ang="0">
                <a:pos x="connsiteX26619" y="connsiteY26619"/>
              </a:cxn>
              <a:cxn ang="0">
                <a:pos x="connsiteX26620" y="connsiteY26620"/>
              </a:cxn>
              <a:cxn ang="0">
                <a:pos x="connsiteX26621" y="connsiteY26621"/>
              </a:cxn>
              <a:cxn ang="0">
                <a:pos x="connsiteX26622" y="connsiteY26622"/>
              </a:cxn>
              <a:cxn ang="0">
                <a:pos x="connsiteX26623" y="connsiteY26623"/>
              </a:cxn>
              <a:cxn ang="0">
                <a:pos x="connsiteX26624" y="connsiteY26624"/>
              </a:cxn>
              <a:cxn ang="0">
                <a:pos x="connsiteX26625" y="connsiteY26625"/>
              </a:cxn>
              <a:cxn ang="0">
                <a:pos x="connsiteX26626" y="connsiteY26626"/>
              </a:cxn>
              <a:cxn ang="0">
                <a:pos x="connsiteX26627" y="connsiteY26627"/>
              </a:cxn>
              <a:cxn ang="0">
                <a:pos x="connsiteX26628" y="connsiteY26628"/>
              </a:cxn>
              <a:cxn ang="0">
                <a:pos x="connsiteX26629" y="connsiteY26629"/>
              </a:cxn>
              <a:cxn ang="0">
                <a:pos x="connsiteX26630" y="connsiteY26630"/>
              </a:cxn>
              <a:cxn ang="0">
                <a:pos x="connsiteX26631" y="connsiteY26631"/>
              </a:cxn>
              <a:cxn ang="0">
                <a:pos x="connsiteX26632" y="connsiteY26632"/>
              </a:cxn>
              <a:cxn ang="0">
                <a:pos x="connsiteX26633" y="connsiteY26633"/>
              </a:cxn>
              <a:cxn ang="0">
                <a:pos x="connsiteX26634" y="connsiteY26634"/>
              </a:cxn>
              <a:cxn ang="0">
                <a:pos x="connsiteX26635" y="connsiteY26635"/>
              </a:cxn>
              <a:cxn ang="0">
                <a:pos x="connsiteX26636" y="connsiteY26636"/>
              </a:cxn>
              <a:cxn ang="0">
                <a:pos x="connsiteX26637" y="connsiteY26637"/>
              </a:cxn>
              <a:cxn ang="0">
                <a:pos x="connsiteX26638" y="connsiteY26638"/>
              </a:cxn>
              <a:cxn ang="0">
                <a:pos x="connsiteX26639" y="connsiteY26639"/>
              </a:cxn>
              <a:cxn ang="0">
                <a:pos x="connsiteX26640" y="connsiteY26640"/>
              </a:cxn>
              <a:cxn ang="0">
                <a:pos x="connsiteX26641" y="connsiteY26641"/>
              </a:cxn>
              <a:cxn ang="0">
                <a:pos x="connsiteX26642" y="connsiteY26642"/>
              </a:cxn>
              <a:cxn ang="0">
                <a:pos x="connsiteX26643" y="connsiteY26643"/>
              </a:cxn>
              <a:cxn ang="0">
                <a:pos x="connsiteX26644" y="connsiteY26644"/>
              </a:cxn>
              <a:cxn ang="0">
                <a:pos x="connsiteX26645" y="connsiteY26645"/>
              </a:cxn>
              <a:cxn ang="0">
                <a:pos x="connsiteX26646" y="connsiteY26646"/>
              </a:cxn>
              <a:cxn ang="0">
                <a:pos x="connsiteX26647" y="connsiteY26647"/>
              </a:cxn>
              <a:cxn ang="0">
                <a:pos x="connsiteX26648" y="connsiteY26648"/>
              </a:cxn>
              <a:cxn ang="0">
                <a:pos x="connsiteX26649" y="connsiteY26649"/>
              </a:cxn>
              <a:cxn ang="0">
                <a:pos x="connsiteX26650" y="connsiteY26650"/>
              </a:cxn>
              <a:cxn ang="0">
                <a:pos x="connsiteX26651" y="connsiteY26651"/>
              </a:cxn>
              <a:cxn ang="0">
                <a:pos x="connsiteX26652" y="connsiteY26652"/>
              </a:cxn>
              <a:cxn ang="0">
                <a:pos x="connsiteX26653" y="connsiteY26653"/>
              </a:cxn>
              <a:cxn ang="0">
                <a:pos x="connsiteX26654" y="connsiteY26654"/>
              </a:cxn>
              <a:cxn ang="0">
                <a:pos x="connsiteX26655" y="connsiteY26655"/>
              </a:cxn>
              <a:cxn ang="0">
                <a:pos x="connsiteX26656" y="connsiteY26656"/>
              </a:cxn>
              <a:cxn ang="0">
                <a:pos x="connsiteX26657" y="connsiteY26657"/>
              </a:cxn>
              <a:cxn ang="0">
                <a:pos x="connsiteX26658" y="connsiteY26658"/>
              </a:cxn>
              <a:cxn ang="0">
                <a:pos x="connsiteX26659" y="connsiteY26659"/>
              </a:cxn>
              <a:cxn ang="0">
                <a:pos x="connsiteX26660" y="connsiteY26660"/>
              </a:cxn>
              <a:cxn ang="0">
                <a:pos x="connsiteX26661" y="connsiteY26661"/>
              </a:cxn>
              <a:cxn ang="0">
                <a:pos x="connsiteX26662" y="connsiteY26662"/>
              </a:cxn>
              <a:cxn ang="0">
                <a:pos x="connsiteX26663" y="connsiteY26663"/>
              </a:cxn>
              <a:cxn ang="0">
                <a:pos x="connsiteX26664" y="connsiteY26664"/>
              </a:cxn>
              <a:cxn ang="0">
                <a:pos x="connsiteX26665" y="connsiteY26665"/>
              </a:cxn>
              <a:cxn ang="0">
                <a:pos x="connsiteX26666" y="connsiteY26666"/>
              </a:cxn>
              <a:cxn ang="0">
                <a:pos x="connsiteX26667" y="connsiteY26667"/>
              </a:cxn>
              <a:cxn ang="0">
                <a:pos x="connsiteX26668" y="connsiteY26668"/>
              </a:cxn>
              <a:cxn ang="0">
                <a:pos x="connsiteX26669" y="connsiteY26669"/>
              </a:cxn>
              <a:cxn ang="0">
                <a:pos x="connsiteX26670" y="connsiteY26670"/>
              </a:cxn>
              <a:cxn ang="0">
                <a:pos x="connsiteX26671" y="connsiteY26671"/>
              </a:cxn>
              <a:cxn ang="0">
                <a:pos x="connsiteX26672" y="connsiteY26672"/>
              </a:cxn>
              <a:cxn ang="0">
                <a:pos x="connsiteX26673" y="connsiteY26673"/>
              </a:cxn>
              <a:cxn ang="0">
                <a:pos x="connsiteX26674" y="connsiteY26674"/>
              </a:cxn>
              <a:cxn ang="0">
                <a:pos x="connsiteX26675" y="connsiteY26675"/>
              </a:cxn>
              <a:cxn ang="0">
                <a:pos x="connsiteX26676" y="connsiteY26676"/>
              </a:cxn>
              <a:cxn ang="0">
                <a:pos x="connsiteX26677" y="connsiteY26677"/>
              </a:cxn>
              <a:cxn ang="0">
                <a:pos x="connsiteX26678" y="connsiteY26678"/>
              </a:cxn>
              <a:cxn ang="0">
                <a:pos x="connsiteX26679" y="connsiteY26679"/>
              </a:cxn>
              <a:cxn ang="0">
                <a:pos x="connsiteX26680" y="connsiteY26680"/>
              </a:cxn>
              <a:cxn ang="0">
                <a:pos x="connsiteX26681" y="connsiteY26681"/>
              </a:cxn>
              <a:cxn ang="0">
                <a:pos x="connsiteX26682" y="connsiteY26682"/>
              </a:cxn>
              <a:cxn ang="0">
                <a:pos x="connsiteX26683" y="connsiteY26683"/>
              </a:cxn>
              <a:cxn ang="0">
                <a:pos x="connsiteX26684" y="connsiteY26684"/>
              </a:cxn>
              <a:cxn ang="0">
                <a:pos x="connsiteX26685" y="connsiteY26685"/>
              </a:cxn>
              <a:cxn ang="0">
                <a:pos x="connsiteX26686" y="connsiteY26686"/>
              </a:cxn>
              <a:cxn ang="0">
                <a:pos x="connsiteX26687" y="connsiteY26687"/>
              </a:cxn>
              <a:cxn ang="0">
                <a:pos x="connsiteX26688" y="connsiteY26688"/>
              </a:cxn>
              <a:cxn ang="0">
                <a:pos x="connsiteX26689" y="connsiteY26689"/>
              </a:cxn>
              <a:cxn ang="0">
                <a:pos x="connsiteX26690" y="connsiteY26690"/>
              </a:cxn>
              <a:cxn ang="0">
                <a:pos x="connsiteX26691" y="connsiteY26691"/>
              </a:cxn>
              <a:cxn ang="0">
                <a:pos x="connsiteX26692" y="connsiteY26692"/>
              </a:cxn>
              <a:cxn ang="0">
                <a:pos x="connsiteX26693" y="connsiteY26693"/>
              </a:cxn>
              <a:cxn ang="0">
                <a:pos x="connsiteX26694" y="connsiteY26694"/>
              </a:cxn>
              <a:cxn ang="0">
                <a:pos x="connsiteX26695" y="connsiteY26695"/>
              </a:cxn>
              <a:cxn ang="0">
                <a:pos x="connsiteX26696" y="connsiteY26696"/>
              </a:cxn>
              <a:cxn ang="0">
                <a:pos x="connsiteX26697" y="connsiteY26697"/>
              </a:cxn>
              <a:cxn ang="0">
                <a:pos x="connsiteX26698" y="connsiteY26698"/>
              </a:cxn>
              <a:cxn ang="0">
                <a:pos x="connsiteX26699" y="connsiteY26699"/>
              </a:cxn>
              <a:cxn ang="0">
                <a:pos x="connsiteX26700" y="connsiteY26700"/>
              </a:cxn>
              <a:cxn ang="0">
                <a:pos x="connsiteX26701" y="connsiteY26701"/>
              </a:cxn>
              <a:cxn ang="0">
                <a:pos x="connsiteX26702" y="connsiteY26702"/>
              </a:cxn>
              <a:cxn ang="0">
                <a:pos x="connsiteX26703" y="connsiteY26703"/>
              </a:cxn>
              <a:cxn ang="0">
                <a:pos x="connsiteX26704" y="connsiteY26704"/>
              </a:cxn>
              <a:cxn ang="0">
                <a:pos x="connsiteX26705" y="connsiteY26705"/>
              </a:cxn>
              <a:cxn ang="0">
                <a:pos x="connsiteX26706" y="connsiteY26706"/>
              </a:cxn>
              <a:cxn ang="0">
                <a:pos x="connsiteX26707" y="connsiteY26707"/>
              </a:cxn>
              <a:cxn ang="0">
                <a:pos x="connsiteX26708" y="connsiteY26708"/>
              </a:cxn>
              <a:cxn ang="0">
                <a:pos x="connsiteX26709" y="connsiteY26709"/>
              </a:cxn>
              <a:cxn ang="0">
                <a:pos x="connsiteX26710" y="connsiteY26710"/>
              </a:cxn>
              <a:cxn ang="0">
                <a:pos x="connsiteX26711" y="connsiteY26711"/>
              </a:cxn>
              <a:cxn ang="0">
                <a:pos x="connsiteX26712" y="connsiteY26712"/>
              </a:cxn>
              <a:cxn ang="0">
                <a:pos x="connsiteX26713" y="connsiteY26713"/>
              </a:cxn>
              <a:cxn ang="0">
                <a:pos x="connsiteX26714" y="connsiteY26714"/>
              </a:cxn>
              <a:cxn ang="0">
                <a:pos x="connsiteX26715" y="connsiteY26715"/>
              </a:cxn>
              <a:cxn ang="0">
                <a:pos x="connsiteX26716" y="connsiteY26716"/>
              </a:cxn>
              <a:cxn ang="0">
                <a:pos x="connsiteX26717" y="connsiteY26717"/>
              </a:cxn>
              <a:cxn ang="0">
                <a:pos x="connsiteX26718" y="connsiteY26718"/>
              </a:cxn>
              <a:cxn ang="0">
                <a:pos x="connsiteX26719" y="connsiteY26719"/>
              </a:cxn>
              <a:cxn ang="0">
                <a:pos x="connsiteX26720" y="connsiteY26720"/>
              </a:cxn>
              <a:cxn ang="0">
                <a:pos x="connsiteX26721" y="connsiteY26721"/>
              </a:cxn>
              <a:cxn ang="0">
                <a:pos x="connsiteX26722" y="connsiteY26722"/>
              </a:cxn>
              <a:cxn ang="0">
                <a:pos x="connsiteX26723" y="connsiteY26723"/>
              </a:cxn>
              <a:cxn ang="0">
                <a:pos x="connsiteX26724" y="connsiteY26724"/>
              </a:cxn>
              <a:cxn ang="0">
                <a:pos x="connsiteX26725" y="connsiteY26725"/>
              </a:cxn>
              <a:cxn ang="0">
                <a:pos x="connsiteX26726" y="connsiteY26726"/>
              </a:cxn>
              <a:cxn ang="0">
                <a:pos x="connsiteX26727" y="connsiteY26727"/>
              </a:cxn>
              <a:cxn ang="0">
                <a:pos x="connsiteX26728" y="connsiteY26728"/>
              </a:cxn>
              <a:cxn ang="0">
                <a:pos x="connsiteX26729" y="connsiteY26729"/>
              </a:cxn>
              <a:cxn ang="0">
                <a:pos x="connsiteX26730" y="connsiteY26730"/>
              </a:cxn>
              <a:cxn ang="0">
                <a:pos x="connsiteX26731" y="connsiteY26731"/>
              </a:cxn>
              <a:cxn ang="0">
                <a:pos x="connsiteX26732" y="connsiteY26732"/>
              </a:cxn>
              <a:cxn ang="0">
                <a:pos x="connsiteX26733" y="connsiteY26733"/>
              </a:cxn>
              <a:cxn ang="0">
                <a:pos x="connsiteX26734" y="connsiteY26734"/>
              </a:cxn>
              <a:cxn ang="0">
                <a:pos x="connsiteX26735" y="connsiteY26735"/>
              </a:cxn>
              <a:cxn ang="0">
                <a:pos x="connsiteX26736" y="connsiteY26736"/>
              </a:cxn>
              <a:cxn ang="0">
                <a:pos x="connsiteX26737" y="connsiteY26737"/>
              </a:cxn>
              <a:cxn ang="0">
                <a:pos x="connsiteX26738" y="connsiteY26738"/>
              </a:cxn>
              <a:cxn ang="0">
                <a:pos x="connsiteX26739" y="connsiteY26739"/>
              </a:cxn>
              <a:cxn ang="0">
                <a:pos x="connsiteX26740" y="connsiteY26740"/>
              </a:cxn>
              <a:cxn ang="0">
                <a:pos x="connsiteX26741" y="connsiteY26741"/>
              </a:cxn>
              <a:cxn ang="0">
                <a:pos x="connsiteX26742" y="connsiteY26742"/>
              </a:cxn>
              <a:cxn ang="0">
                <a:pos x="connsiteX26743" y="connsiteY26743"/>
              </a:cxn>
              <a:cxn ang="0">
                <a:pos x="connsiteX26744" y="connsiteY26744"/>
              </a:cxn>
              <a:cxn ang="0">
                <a:pos x="connsiteX26745" y="connsiteY26745"/>
              </a:cxn>
              <a:cxn ang="0">
                <a:pos x="connsiteX26746" y="connsiteY26746"/>
              </a:cxn>
              <a:cxn ang="0">
                <a:pos x="connsiteX26747" y="connsiteY26747"/>
              </a:cxn>
              <a:cxn ang="0">
                <a:pos x="connsiteX26748" y="connsiteY26748"/>
              </a:cxn>
              <a:cxn ang="0">
                <a:pos x="connsiteX26749" y="connsiteY26749"/>
              </a:cxn>
              <a:cxn ang="0">
                <a:pos x="connsiteX26750" y="connsiteY26750"/>
              </a:cxn>
              <a:cxn ang="0">
                <a:pos x="connsiteX26751" y="connsiteY26751"/>
              </a:cxn>
              <a:cxn ang="0">
                <a:pos x="connsiteX26752" y="connsiteY26752"/>
              </a:cxn>
              <a:cxn ang="0">
                <a:pos x="connsiteX26753" y="connsiteY26753"/>
              </a:cxn>
              <a:cxn ang="0">
                <a:pos x="connsiteX26754" y="connsiteY26754"/>
              </a:cxn>
              <a:cxn ang="0">
                <a:pos x="connsiteX26755" y="connsiteY26755"/>
              </a:cxn>
              <a:cxn ang="0">
                <a:pos x="connsiteX26756" y="connsiteY26756"/>
              </a:cxn>
              <a:cxn ang="0">
                <a:pos x="connsiteX26757" y="connsiteY26757"/>
              </a:cxn>
              <a:cxn ang="0">
                <a:pos x="connsiteX26758" y="connsiteY26758"/>
              </a:cxn>
              <a:cxn ang="0">
                <a:pos x="connsiteX26759" y="connsiteY26759"/>
              </a:cxn>
              <a:cxn ang="0">
                <a:pos x="connsiteX26760" y="connsiteY26760"/>
              </a:cxn>
              <a:cxn ang="0">
                <a:pos x="connsiteX26761" y="connsiteY26761"/>
              </a:cxn>
              <a:cxn ang="0">
                <a:pos x="connsiteX26762" y="connsiteY26762"/>
              </a:cxn>
              <a:cxn ang="0">
                <a:pos x="connsiteX26763" y="connsiteY26763"/>
              </a:cxn>
              <a:cxn ang="0">
                <a:pos x="connsiteX26764" y="connsiteY26764"/>
              </a:cxn>
              <a:cxn ang="0">
                <a:pos x="connsiteX26765" y="connsiteY26765"/>
              </a:cxn>
              <a:cxn ang="0">
                <a:pos x="connsiteX26766" y="connsiteY26766"/>
              </a:cxn>
              <a:cxn ang="0">
                <a:pos x="connsiteX26767" y="connsiteY26767"/>
              </a:cxn>
              <a:cxn ang="0">
                <a:pos x="connsiteX26768" y="connsiteY26768"/>
              </a:cxn>
              <a:cxn ang="0">
                <a:pos x="connsiteX26769" y="connsiteY26769"/>
              </a:cxn>
              <a:cxn ang="0">
                <a:pos x="connsiteX26770" y="connsiteY26770"/>
              </a:cxn>
              <a:cxn ang="0">
                <a:pos x="connsiteX26771" y="connsiteY26771"/>
              </a:cxn>
              <a:cxn ang="0">
                <a:pos x="connsiteX26772" y="connsiteY26772"/>
              </a:cxn>
              <a:cxn ang="0">
                <a:pos x="connsiteX26773" y="connsiteY26773"/>
              </a:cxn>
              <a:cxn ang="0">
                <a:pos x="connsiteX26774" y="connsiteY26774"/>
              </a:cxn>
              <a:cxn ang="0">
                <a:pos x="connsiteX26775" y="connsiteY26775"/>
              </a:cxn>
              <a:cxn ang="0">
                <a:pos x="connsiteX26776" y="connsiteY26776"/>
              </a:cxn>
              <a:cxn ang="0">
                <a:pos x="connsiteX26777" y="connsiteY26777"/>
              </a:cxn>
              <a:cxn ang="0">
                <a:pos x="connsiteX26778" y="connsiteY26778"/>
              </a:cxn>
              <a:cxn ang="0">
                <a:pos x="connsiteX26779" y="connsiteY26779"/>
              </a:cxn>
              <a:cxn ang="0">
                <a:pos x="connsiteX26780" y="connsiteY26780"/>
              </a:cxn>
              <a:cxn ang="0">
                <a:pos x="connsiteX26781" y="connsiteY26781"/>
              </a:cxn>
              <a:cxn ang="0">
                <a:pos x="connsiteX26782" y="connsiteY26782"/>
              </a:cxn>
              <a:cxn ang="0">
                <a:pos x="connsiteX26783" y="connsiteY26783"/>
              </a:cxn>
              <a:cxn ang="0">
                <a:pos x="connsiteX26784" y="connsiteY26784"/>
              </a:cxn>
              <a:cxn ang="0">
                <a:pos x="connsiteX26785" y="connsiteY26785"/>
              </a:cxn>
              <a:cxn ang="0">
                <a:pos x="connsiteX26786" y="connsiteY26786"/>
              </a:cxn>
              <a:cxn ang="0">
                <a:pos x="connsiteX26787" y="connsiteY26787"/>
              </a:cxn>
              <a:cxn ang="0">
                <a:pos x="connsiteX26788" y="connsiteY26788"/>
              </a:cxn>
              <a:cxn ang="0">
                <a:pos x="connsiteX26789" y="connsiteY26789"/>
              </a:cxn>
              <a:cxn ang="0">
                <a:pos x="connsiteX26790" y="connsiteY26790"/>
              </a:cxn>
              <a:cxn ang="0">
                <a:pos x="connsiteX26791" y="connsiteY26791"/>
              </a:cxn>
              <a:cxn ang="0">
                <a:pos x="connsiteX26792" y="connsiteY26792"/>
              </a:cxn>
              <a:cxn ang="0">
                <a:pos x="connsiteX26793" y="connsiteY26793"/>
              </a:cxn>
              <a:cxn ang="0">
                <a:pos x="connsiteX26794" y="connsiteY26794"/>
              </a:cxn>
              <a:cxn ang="0">
                <a:pos x="connsiteX26795" y="connsiteY26795"/>
              </a:cxn>
              <a:cxn ang="0">
                <a:pos x="connsiteX26796" y="connsiteY26796"/>
              </a:cxn>
              <a:cxn ang="0">
                <a:pos x="connsiteX26797" y="connsiteY26797"/>
              </a:cxn>
              <a:cxn ang="0">
                <a:pos x="connsiteX26798" y="connsiteY26798"/>
              </a:cxn>
              <a:cxn ang="0">
                <a:pos x="connsiteX26799" y="connsiteY26799"/>
              </a:cxn>
              <a:cxn ang="0">
                <a:pos x="connsiteX26800" y="connsiteY26800"/>
              </a:cxn>
              <a:cxn ang="0">
                <a:pos x="connsiteX26801" y="connsiteY26801"/>
              </a:cxn>
              <a:cxn ang="0">
                <a:pos x="connsiteX26802" y="connsiteY26802"/>
              </a:cxn>
              <a:cxn ang="0">
                <a:pos x="connsiteX26803" y="connsiteY26803"/>
              </a:cxn>
              <a:cxn ang="0">
                <a:pos x="connsiteX26804" y="connsiteY26804"/>
              </a:cxn>
              <a:cxn ang="0">
                <a:pos x="connsiteX26805" y="connsiteY26805"/>
              </a:cxn>
              <a:cxn ang="0">
                <a:pos x="connsiteX26806" y="connsiteY26806"/>
              </a:cxn>
              <a:cxn ang="0">
                <a:pos x="connsiteX26807" y="connsiteY26807"/>
              </a:cxn>
              <a:cxn ang="0">
                <a:pos x="connsiteX26808" y="connsiteY26808"/>
              </a:cxn>
              <a:cxn ang="0">
                <a:pos x="connsiteX26809" y="connsiteY26809"/>
              </a:cxn>
              <a:cxn ang="0">
                <a:pos x="connsiteX26810" y="connsiteY26810"/>
              </a:cxn>
              <a:cxn ang="0">
                <a:pos x="connsiteX26811" y="connsiteY26811"/>
              </a:cxn>
              <a:cxn ang="0">
                <a:pos x="connsiteX26812" y="connsiteY26812"/>
              </a:cxn>
              <a:cxn ang="0">
                <a:pos x="connsiteX26813" y="connsiteY26813"/>
              </a:cxn>
              <a:cxn ang="0">
                <a:pos x="connsiteX26814" y="connsiteY26814"/>
              </a:cxn>
              <a:cxn ang="0">
                <a:pos x="connsiteX26815" y="connsiteY26815"/>
              </a:cxn>
              <a:cxn ang="0">
                <a:pos x="connsiteX26816" y="connsiteY26816"/>
              </a:cxn>
              <a:cxn ang="0">
                <a:pos x="connsiteX26817" y="connsiteY26817"/>
              </a:cxn>
              <a:cxn ang="0">
                <a:pos x="connsiteX26818" y="connsiteY26818"/>
              </a:cxn>
              <a:cxn ang="0">
                <a:pos x="connsiteX26819" y="connsiteY26819"/>
              </a:cxn>
              <a:cxn ang="0">
                <a:pos x="connsiteX26820" y="connsiteY26820"/>
              </a:cxn>
              <a:cxn ang="0">
                <a:pos x="connsiteX26821" y="connsiteY26821"/>
              </a:cxn>
              <a:cxn ang="0">
                <a:pos x="connsiteX26822" y="connsiteY26822"/>
              </a:cxn>
              <a:cxn ang="0">
                <a:pos x="connsiteX26823" y="connsiteY26823"/>
              </a:cxn>
              <a:cxn ang="0">
                <a:pos x="connsiteX26824" y="connsiteY26824"/>
              </a:cxn>
              <a:cxn ang="0">
                <a:pos x="connsiteX26825" y="connsiteY26825"/>
              </a:cxn>
              <a:cxn ang="0">
                <a:pos x="connsiteX26826" y="connsiteY26826"/>
              </a:cxn>
              <a:cxn ang="0">
                <a:pos x="connsiteX26827" y="connsiteY26827"/>
              </a:cxn>
              <a:cxn ang="0">
                <a:pos x="connsiteX26828" y="connsiteY26828"/>
              </a:cxn>
              <a:cxn ang="0">
                <a:pos x="connsiteX26829" y="connsiteY26829"/>
              </a:cxn>
              <a:cxn ang="0">
                <a:pos x="connsiteX26830" y="connsiteY26830"/>
              </a:cxn>
              <a:cxn ang="0">
                <a:pos x="connsiteX26831" y="connsiteY26831"/>
              </a:cxn>
              <a:cxn ang="0">
                <a:pos x="connsiteX26832" y="connsiteY26832"/>
              </a:cxn>
              <a:cxn ang="0">
                <a:pos x="connsiteX26833" y="connsiteY26833"/>
              </a:cxn>
              <a:cxn ang="0">
                <a:pos x="connsiteX26834" y="connsiteY26834"/>
              </a:cxn>
              <a:cxn ang="0">
                <a:pos x="connsiteX26835" y="connsiteY26835"/>
              </a:cxn>
              <a:cxn ang="0">
                <a:pos x="connsiteX26836" y="connsiteY26836"/>
              </a:cxn>
              <a:cxn ang="0">
                <a:pos x="connsiteX26837" y="connsiteY26837"/>
              </a:cxn>
              <a:cxn ang="0">
                <a:pos x="connsiteX26838" y="connsiteY26838"/>
              </a:cxn>
              <a:cxn ang="0">
                <a:pos x="connsiteX26839" y="connsiteY26839"/>
              </a:cxn>
              <a:cxn ang="0">
                <a:pos x="connsiteX26840" y="connsiteY26840"/>
              </a:cxn>
              <a:cxn ang="0">
                <a:pos x="connsiteX26841" y="connsiteY26841"/>
              </a:cxn>
              <a:cxn ang="0">
                <a:pos x="connsiteX26842" y="connsiteY26842"/>
              </a:cxn>
              <a:cxn ang="0">
                <a:pos x="connsiteX26843" y="connsiteY26843"/>
              </a:cxn>
              <a:cxn ang="0">
                <a:pos x="connsiteX26844" y="connsiteY26844"/>
              </a:cxn>
              <a:cxn ang="0">
                <a:pos x="connsiteX26845" y="connsiteY26845"/>
              </a:cxn>
              <a:cxn ang="0">
                <a:pos x="connsiteX26846" y="connsiteY26846"/>
              </a:cxn>
              <a:cxn ang="0">
                <a:pos x="connsiteX26847" y="connsiteY26847"/>
              </a:cxn>
              <a:cxn ang="0">
                <a:pos x="connsiteX26848" y="connsiteY26848"/>
              </a:cxn>
              <a:cxn ang="0">
                <a:pos x="connsiteX26849" y="connsiteY26849"/>
              </a:cxn>
              <a:cxn ang="0">
                <a:pos x="connsiteX26850" y="connsiteY26850"/>
              </a:cxn>
              <a:cxn ang="0">
                <a:pos x="connsiteX26851" y="connsiteY26851"/>
              </a:cxn>
              <a:cxn ang="0">
                <a:pos x="connsiteX26852" y="connsiteY26852"/>
              </a:cxn>
              <a:cxn ang="0">
                <a:pos x="connsiteX26853" y="connsiteY26853"/>
              </a:cxn>
              <a:cxn ang="0">
                <a:pos x="connsiteX26854" y="connsiteY26854"/>
              </a:cxn>
              <a:cxn ang="0">
                <a:pos x="connsiteX26855" y="connsiteY26855"/>
              </a:cxn>
              <a:cxn ang="0">
                <a:pos x="connsiteX26856" y="connsiteY26856"/>
              </a:cxn>
              <a:cxn ang="0">
                <a:pos x="connsiteX26857" y="connsiteY26857"/>
              </a:cxn>
              <a:cxn ang="0">
                <a:pos x="connsiteX26858" y="connsiteY26858"/>
              </a:cxn>
              <a:cxn ang="0">
                <a:pos x="connsiteX26859" y="connsiteY26859"/>
              </a:cxn>
              <a:cxn ang="0">
                <a:pos x="connsiteX26860" y="connsiteY26860"/>
              </a:cxn>
              <a:cxn ang="0">
                <a:pos x="connsiteX26861" y="connsiteY26861"/>
              </a:cxn>
              <a:cxn ang="0">
                <a:pos x="connsiteX26862" y="connsiteY26862"/>
              </a:cxn>
              <a:cxn ang="0">
                <a:pos x="connsiteX26863" y="connsiteY26863"/>
              </a:cxn>
              <a:cxn ang="0">
                <a:pos x="connsiteX26864" y="connsiteY26864"/>
              </a:cxn>
              <a:cxn ang="0">
                <a:pos x="connsiteX26865" y="connsiteY26865"/>
              </a:cxn>
              <a:cxn ang="0">
                <a:pos x="connsiteX26866" y="connsiteY26866"/>
              </a:cxn>
              <a:cxn ang="0">
                <a:pos x="connsiteX26867" y="connsiteY26867"/>
              </a:cxn>
              <a:cxn ang="0">
                <a:pos x="connsiteX26868" y="connsiteY26868"/>
              </a:cxn>
              <a:cxn ang="0">
                <a:pos x="connsiteX26869" y="connsiteY26869"/>
              </a:cxn>
              <a:cxn ang="0">
                <a:pos x="connsiteX26870" y="connsiteY26870"/>
              </a:cxn>
              <a:cxn ang="0">
                <a:pos x="connsiteX26871" y="connsiteY26871"/>
              </a:cxn>
              <a:cxn ang="0">
                <a:pos x="connsiteX26872" y="connsiteY26872"/>
              </a:cxn>
              <a:cxn ang="0">
                <a:pos x="connsiteX26873" y="connsiteY26873"/>
              </a:cxn>
              <a:cxn ang="0">
                <a:pos x="connsiteX26874" y="connsiteY26874"/>
              </a:cxn>
              <a:cxn ang="0">
                <a:pos x="connsiteX26875" y="connsiteY26875"/>
              </a:cxn>
              <a:cxn ang="0">
                <a:pos x="connsiteX26876" y="connsiteY26876"/>
              </a:cxn>
              <a:cxn ang="0">
                <a:pos x="connsiteX26877" y="connsiteY26877"/>
              </a:cxn>
              <a:cxn ang="0">
                <a:pos x="connsiteX26878" y="connsiteY26878"/>
              </a:cxn>
              <a:cxn ang="0">
                <a:pos x="connsiteX26879" y="connsiteY26879"/>
              </a:cxn>
              <a:cxn ang="0">
                <a:pos x="connsiteX26880" y="connsiteY26880"/>
              </a:cxn>
              <a:cxn ang="0">
                <a:pos x="connsiteX26881" y="connsiteY26881"/>
              </a:cxn>
              <a:cxn ang="0">
                <a:pos x="connsiteX26882" y="connsiteY26882"/>
              </a:cxn>
              <a:cxn ang="0">
                <a:pos x="connsiteX26883" y="connsiteY26883"/>
              </a:cxn>
              <a:cxn ang="0">
                <a:pos x="connsiteX26884" y="connsiteY26884"/>
              </a:cxn>
              <a:cxn ang="0">
                <a:pos x="connsiteX26885" y="connsiteY26885"/>
              </a:cxn>
              <a:cxn ang="0">
                <a:pos x="connsiteX26886" y="connsiteY26886"/>
              </a:cxn>
              <a:cxn ang="0">
                <a:pos x="connsiteX26887" y="connsiteY26887"/>
              </a:cxn>
              <a:cxn ang="0">
                <a:pos x="connsiteX26888" y="connsiteY26888"/>
              </a:cxn>
              <a:cxn ang="0">
                <a:pos x="connsiteX26889" y="connsiteY26889"/>
              </a:cxn>
              <a:cxn ang="0">
                <a:pos x="connsiteX26890" y="connsiteY26890"/>
              </a:cxn>
              <a:cxn ang="0">
                <a:pos x="connsiteX26891" y="connsiteY26891"/>
              </a:cxn>
              <a:cxn ang="0">
                <a:pos x="connsiteX26892" y="connsiteY26892"/>
              </a:cxn>
              <a:cxn ang="0">
                <a:pos x="connsiteX26893" y="connsiteY26893"/>
              </a:cxn>
              <a:cxn ang="0">
                <a:pos x="connsiteX26894" y="connsiteY26894"/>
              </a:cxn>
              <a:cxn ang="0">
                <a:pos x="connsiteX26895" y="connsiteY26895"/>
              </a:cxn>
              <a:cxn ang="0">
                <a:pos x="connsiteX26896" y="connsiteY26896"/>
              </a:cxn>
              <a:cxn ang="0">
                <a:pos x="connsiteX26897" y="connsiteY26897"/>
              </a:cxn>
              <a:cxn ang="0">
                <a:pos x="connsiteX26898" y="connsiteY26898"/>
              </a:cxn>
              <a:cxn ang="0">
                <a:pos x="connsiteX26899" y="connsiteY26899"/>
              </a:cxn>
              <a:cxn ang="0">
                <a:pos x="connsiteX26900" y="connsiteY26900"/>
              </a:cxn>
              <a:cxn ang="0">
                <a:pos x="connsiteX26901" y="connsiteY26901"/>
              </a:cxn>
              <a:cxn ang="0">
                <a:pos x="connsiteX26902" y="connsiteY26902"/>
              </a:cxn>
              <a:cxn ang="0">
                <a:pos x="connsiteX26903" y="connsiteY26903"/>
              </a:cxn>
              <a:cxn ang="0">
                <a:pos x="connsiteX26904" y="connsiteY26904"/>
              </a:cxn>
              <a:cxn ang="0">
                <a:pos x="connsiteX26905" y="connsiteY26905"/>
              </a:cxn>
              <a:cxn ang="0">
                <a:pos x="connsiteX26906" y="connsiteY26906"/>
              </a:cxn>
              <a:cxn ang="0">
                <a:pos x="connsiteX26907" y="connsiteY26907"/>
              </a:cxn>
              <a:cxn ang="0">
                <a:pos x="connsiteX26908" y="connsiteY26908"/>
              </a:cxn>
              <a:cxn ang="0">
                <a:pos x="connsiteX26909" y="connsiteY26909"/>
              </a:cxn>
              <a:cxn ang="0">
                <a:pos x="connsiteX26910" y="connsiteY26910"/>
              </a:cxn>
              <a:cxn ang="0">
                <a:pos x="connsiteX26911" y="connsiteY26911"/>
              </a:cxn>
              <a:cxn ang="0">
                <a:pos x="connsiteX26912" y="connsiteY26912"/>
              </a:cxn>
              <a:cxn ang="0">
                <a:pos x="connsiteX26913" y="connsiteY26913"/>
              </a:cxn>
              <a:cxn ang="0">
                <a:pos x="connsiteX26914" y="connsiteY26914"/>
              </a:cxn>
              <a:cxn ang="0">
                <a:pos x="connsiteX26915" y="connsiteY26915"/>
              </a:cxn>
              <a:cxn ang="0">
                <a:pos x="connsiteX26916" y="connsiteY26916"/>
              </a:cxn>
              <a:cxn ang="0">
                <a:pos x="connsiteX26917" y="connsiteY26917"/>
              </a:cxn>
              <a:cxn ang="0">
                <a:pos x="connsiteX26918" y="connsiteY26918"/>
              </a:cxn>
              <a:cxn ang="0">
                <a:pos x="connsiteX26919" y="connsiteY26919"/>
              </a:cxn>
              <a:cxn ang="0">
                <a:pos x="connsiteX26920" y="connsiteY26920"/>
              </a:cxn>
              <a:cxn ang="0">
                <a:pos x="connsiteX26921" y="connsiteY26921"/>
              </a:cxn>
              <a:cxn ang="0">
                <a:pos x="connsiteX26922" y="connsiteY26922"/>
              </a:cxn>
              <a:cxn ang="0">
                <a:pos x="connsiteX26923" y="connsiteY26923"/>
              </a:cxn>
              <a:cxn ang="0">
                <a:pos x="connsiteX26924" y="connsiteY26924"/>
              </a:cxn>
              <a:cxn ang="0">
                <a:pos x="connsiteX26925" y="connsiteY26925"/>
              </a:cxn>
              <a:cxn ang="0">
                <a:pos x="connsiteX26926" y="connsiteY26926"/>
              </a:cxn>
              <a:cxn ang="0">
                <a:pos x="connsiteX26927" y="connsiteY26927"/>
              </a:cxn>
              <a:cxn ang="0">
                <a:pos x="connsiteX26928" y="connsiteY26928"/>
              </a:cxn>
              <a:cxn ang="0">
                <a:pos x="connsiteX26929" y="connsiteY26929"/>
              </a:cxn>
              <a:cxn ang="0">
                <a:pos x="connsiteX26930" y="connsiteY26930"/>
              </a:cxn>
              <a:cxn ang="0">
                <a:pos x="connsiteX26931" y="connsiteY26931"/>
              </a:cxn>
              <a:cxn ang="0">
                <a:pos x="connsiteX26932" y="connsiteY26932"/>
              </a:cxn>
              <a:cxn ang="0">
                <a:pos x="connsiteX26933" y="connsiteY26933"/>
              </a:cxn>
              <a:cxn ang="0">
                <a:pos x="connsiteX26934" y="connsiteY26934"/>
              </a:cxn>
              <a:cxn ang="0">
                <a:pos x="connsiteX26935" y="connsiteY26935"/>
              </a:cxn>
              <a:cxn ang="0">
                <a:pos x="connsiteX26936" y="connsiteY26936"/>
              </a:cxn>
              <a:cxn ang="0">
                <a:pos x="connsiteX26937" y="connsiteY26937"/>
              </a:cxn>
              <a:cxn ang="0">
                <a:pos x="connsiteX26938" y="connsiteY26938"/>
              </a:cxn>
              <a:cxn ang="0">
                <a:pos x="connsiteX26939" y="connsiteY26939"/>
              </a:cxn>
              <a:cxn ang="0">
                <a:pos x="connsiteX26940" y="connsiteY26940"/>
              </a:cxn>
              <a:cxn ang="0">
                <a:pos x="connsiteX26941" y="connsiteY26941"/>
              </a:cxn>
              <a:cxn ang="0">
                <a:pos x="connsiteX26942" y="connsiteY26942"/>
              </a:cxn>
              <a:cxn ang="0">
                <a:pos x="connsiteX26943" y="connsiteY26943"/>
              </a:cxn>
              <a:cxn ang="0">
                <a:pos x="connsiteX26944" y="connsiteY26944"/>
              </a:cxn>
              <a:cxn ang="0">
                <a:pos x="connsiteX26945" y="connsiteY26945"/>
              </a:cxn>
              <a:cxn ang="0">
                <a:pos x="connsiteX26946" y="connsiteY26946"/>
              </a:cxn>
              <a:cxn ang="0">
                <a:pos x="connsiteX26947" y="connsiteY26947"/>
              </a:cxn>
              <a:cxn ang="0">
                <a:pos x="connsiteX26948" y="connsiteY26948"/>
              </a:cxn>
              <a:cxn ang="0">
                <a:pos x="connsiteX26949" y="connsiteY26949"/>
              </a:cxn>
              <a:cxn ang="0">
                <a:pos x="connsiteX26950" y="connsiteY26950"/>
              </a:cxn>
              <a:cxn ang="0">
                <a:pos x="connsiteX26951" y="connsiteY26951"/>
              </a:cxn>
              <a:cxn ang="0">
                <a:pos x="connsiteX26952" y="connsiteY26952"/>
              </a:cxn>
              <a:cxn ang="0">
                <a:pos x="connsiteX26953" y="connsiteY26953"/>
              </a:cxn>
              <a:cxn ang="0">
                <a:pos x="connsiteX26954" y="connsiteY26954"/>
              </a:cxn>
              <a:cxn ang="0">
                <a:pos x="connsiteX26955" y="connsiteY26955"/>
              </a:cxn>
              <a:cxn ang="0">
                <a:pos x="connsiteX26956" y="connsiteY26956"/>
              </a:cxn>
              <a:cxn ang="0">
                <a:pos x="connsiteX26957" y="connsiteY26957"/>
              </a:cxn>
              <a:cxn ang="0">
                <a:pos x="connsiteX26958" y="connsiteY26958"/>
              </a:cxn>
              <a:cxn ang="0">
                <a:pos x="connsiteX26959" y="connsiteY26959"/>
              </a:cxn>
              <a:cxn ang="0">
                <a:pos x="connsiteX26960" y="connsiteY26960"/>
              </a:cxn>
              <a:cxn ang="0">
                <a:pos x="connsiteX26961" y="connsiteY26961"/>
              </a:cxn>
              <a:cxn ang="0">
                <a:pos x="connsiteX26962" y="connsiteY26962"/>
              </a:cxn>
              <a:cxn ang="0">
                <a:pos x="connsiteX26963" y="connsiteY26963"/>
              </a:cxn>
              <a:cxn ang="0">
                <a:pos x="connsiteX26964" y="connsiteY26964"/>
              </a:cxn>
              <a:cxn ang="0">
                <a:pos x="connsiteX26965" y="connsiteY26965"/>
              </a:cxn>
              <a:cxn ang="0">
                <a:pos x="connsiteX26966" y="connsiteY26966"/>
              </a:cxn>
              <a:cxn ang="0">
                <a:pos x="connsiteX26967" y="connsiteY26967"/>
              </a:cxn>
              <a:cxn ang="0">
                <a:pos x="connsiteX26968" y="connsiteY26968"/>
              </a:cxn>
              <a:cxn ang="0">
                <a:pos x="connsiteX26969" y="connsiteY26969"/>
              </a:cxn>
              <a:cxn ang="0">
                <a:pos x="connsiteX26970" y="connsiteY26970"/>
              </a:cxn>
              <a:cxn ang="0">
                <a:pos x="connsiteX26971" y="connsiteY26971"/>
              </a:cxn>
              <a:cxn ang="0">
                <a:pos x="connsiteX26972" y="connsiteY26972"/>
              </a:cxn>
              <a:cxn ang="0">
                <a:pos x="connsiteX26973" y="connsiteY26973"/>
              </a:cxn>
              <a:cxn ang="0">
                <a:pos x="connsiteX26974" y="connsiteY26974"/>
              </a:cxn>
              <a:cxn ang="0">
                <a:pos x="connsiteX26975" y="connsiteY26975"/>
              </a:cxn>
              <a:cxn ang="0">
                <a:pos x="connsiteX26976" y="connsiteY26976"/>
              </a:cxn>
              <a:cxn ang="0">
                <a:pos x="connsiteX26977" y="connsiteY26977"/>
              </a:cxn>
              <a:cxn ang="0">
                <a:pos x="connsiteX26978" y="connsiteY26978"/>
              </a:cxn>
              <a:cxn ang="0">
                <a:pos x="connsiteX26979" y="connsiteY26979"/>
              </a:cxn>
              <a:cxn ang="0">
                <a:pos x="connsiteX26980" y="connsiteY26980"/>
              </a:cxn>
              <a:cxn ang="0">
                <a:pos x="connsiteX26981" y="connsiteY26981"/>
              </a:cxn>
              <a:cxn ang="0">
                <a:pos x="connsiteX26982" y="connsiteY26982"/>
              </a:cxn>
              <a:cxn ang="0">
                <a:pos x="connsiteX26983" y="connsiteY26983"/>
              </a:cxn>
              <a:cxn ang="0">
                <a:pos x="connsiteX26984" y="connsiteY26984"/>
              </a:cxn>
              <a:cxn ang="0">
                <a:pos x="connsiteX26985" y="connsiteY26985"/>
              </a:cxn>
              <a:cxn ang="0">
                <a:pos x="connsiteX26986" y="connsiteY26986"/>
              </a:cxn>
              <a:cxn ang="0">
                <a:pos x="connsiteX26987" y="connsiteY26987"/>
              </a:cxn>
              <a:cxn ang="0">
                <a:pos x="connsiteX26988" y="connsiteY26988"/>
              </a:cxn>
              <a:cxn ang="0">
                <a:pos x="connsiteX26989" y="connsiteY26989"/>
              </a:cxn>
              <a:cxn ang="0">
                <a:pos x="connsiteX26990" y="connsiteY26990"/>
              </a:cxn>
              <a:cxn ang="0">
                <a:pos x="connsiteX26991" y="connsiteY26991"/>
              </a:cxn>
              <a:cxn ang="0">
                <a:pos x="connsiteX26992" y="connsiteY26992"/>
              </a:cxn>
              <a:cxn ang="0">
                <a:pos x="connsiteX26993" y="connsiteY26993"/>
              </a:cxn>
              <a:cxn ang="0">
                <a:pos x="connsiteX26994" y="connsiteY26994"/>
              </a:cxn>
              <a:cxn ang="0">
                <a:pos x="connsiteX26995" y="connsiteY26995"/>
              </a:cxn>
              <a:cxn ang="0">
                <a:pos x="connsiteX26996" y="connsiteY26996"/>
              </a:cxn>
              <a:cxn ang="0">
                <a:pos x="connsiteX26997" y="connsiteY26997"/>
              </a:cxn>
              <a:cxn ang="0">
                <a:pos x="connsiteX26998" y="connsiteY26998"/>
              </a:cxn>
              <a:cxn ang="0">
                <a:pos x="connsiteX26999" y="connsiteY26999"/>
              </a:cxn>
              <a:cxn ang="0">
                <a:pos x="connsiteX27000" y="connsiteY27000"/>
              </a:cxn>
              <a:cxn ang="0">
                <a:pos x="connsiteX27001" y="connsiteY27001"/>
              </a:cxn>
              <a:cxn ang="0">
                <a:pos x="connsiteX27002" y="connsiteY27002"/>
              </a:cxn>
              <a:cxn ang="0">
                <a:pos x="connsiteX27003" y="connsiteY27003"/>
              </a:cxn>
              <a:cxn ang="0">
                <a:pos x="connsiteX27004" y="connsiteY27004"/>
              </a:cxn>
              <a:cxn ang="0">
                <a:pos x="connsiteX27005" y="connsiteY27005"/>
              </a:cxn>
              <a:cxn ang="0">
                <a:pos x="connsiteX27006" y="connsiteY27006"/>
              </a:cxn>
              <a:cxn ang="0">
                <a:pos x="connsiteX27007" y="connsiteY27007"/>
              </a:cxn>
              <a:cxn ang="0">
                <a:pos x="connsiteX27008" y="connsiteY27008"/>
              </a:cxn>
              <a:cxn ang="0">
                <a:pos x="connsiteX27009" y="connsiteY27009"/>
              </a:cxn>
              <a:cxn ang="0">
                <a:pos x="connsiteX27010" y="connsiteY27010"/>
              </a:cxn>
              <a:cxn ang="0">
                <a:pos x="connsiteX27011" y="connsiteY27011"/>
              </a:cxn>
              <a:cxn ang="0">
                <a:pos x="connsiteX27012" y="connsiteY27012"/>
              </a:cxn>
              <a:cxn ang="0">
                <a:pos x="connsiteX27013" y="connsiteY27013"/>
              </a:cxn>
              <a:cxn ang="0">
                <a:pos x="connsiteX27014" y="connsiteY27014"/>
              </a:cxn>
              <a:cxn ang="0">
                <a:pos x="connsiteX27015" y="connsiteY27015"/>
              </a:cxn>
              <a:cxn ang="0">
                <a:pos x="connsiteX27016" y="connsiteY27016"/>
              </a:cxn>
              <a:cxn ang="0">
                <a:pos x="connsiteX27017" y="connsiteY27017"/>
              </a:cxn>
              <a:cxn ang="0">
                <a:pos x="connsiteX27018" y="connsiteY27018"/>
              </a:cxn>
              <a:cxn ang="0">
                <a:pos x="connsiteX27019" y="connsiteY27019"/>
              </a:cxn>
              <a:cxn ang="0">
                <a:pos x="connsiteX27020" y="connsiteY27020"/>
              </a:cxn>
              <a:cxn ang="0">
                <a:pos x="connsiteX27021" y="connsiteY27021"/>
              </a:cxn>
              <a:cxn ang="0">
                <a:pos x="connsiteX27022" y="connsiteY27022"/>
              </a:cxn>
              <a:cxn ang="0">
                <a:pos x="connsiteX27023" y="connsiteY27023"/>
              </a:cxn>
              <a:cxn ang="0">
                <a:pos x="connsiteX27024" y="connsiteY27024"/>
              </a:cxn>
              <a:cxn ang="0">
                <a:pos x="connsiteX27025" y="connsiteY27025"/>
              </a:cxn>
              <a:cxn ang="0">
                <a:pos x="connsiteX27026" y="connsiteY27026"/>
              </a:cxn>
              <a:cxn ang="0">
                <a:pos x="connsiteX27027" y="connsiteY27027"/>
              </a:cxn>
              <a:cxn ang="0">
                <a:pos x="connsiteX27028" y="connsiteY27028"/>
              </a:cxn>
              <a:cxn ang="0">
                <a:pos x="connsiteX27029" y="connsiteY27029"/>
              </a:cxn>
              <a:cxn ang="0">
                <a:pos x="connsiteX27030" y="connsiteY27030"/>
              </a:cxn>
              <a:cxn ang="0">
                <a:pos x="connsiteX27031" y="connsiteY27031"/>
              </a:cxn>
              <a:cxn ang="0">
                <a:pos x="connsiteX27032" y="connsiteY27032"/>
              </a:cxn>
              <a:cxn ang="0">
                <a:pos x="connsiteX27033" y="connsiteY27033"/>
              </a:cxn>
              <a:cxn ang="0">
                <a:pos x="connsiteX27034" y="connsiteY27034"/>
              </a:cxn>
              <a:cxn ang="0">
                <a:pos x="connsiteX27035" y="connsiteY27035"/>
              </a:cxn>
              <a:cxn ang="0">
                <a:pos x="connsiteX27036" y="connsiteY27036"/>
              </a:cxn>
              <a:cxn ang="0">
                <a:pos x="connsiteX27037" y="connsiteY27037"/>
              </a:cxn>
              <a:cxn ang="0">
                <a:pos x="connsiteX27038" y="connsiteY27038"/>
              </a:cxn>
              <a:cxn ang="0">
                <a:pos x="connsiteX27039" y="connsiteY27039"/>
              </a:cxn>
              <a:cxn ang="0">
                <a:pos x="connsiteX27040" y="connsiteY27040"/>
              </a:cxn>
              <a:cxn ang="0">
                <a:pos x="connsiteX27041" y="connsiteY27041"/>
              </a:cxn>
              <a:cxn ang="0">
                <a:pos x="connsiteX27042" y="connsiteY27042"/>
              </a:cxn>
              <a:cxn ang="0">
                <a:pos x="connsiteX27043" y="connsiteY27043"/>
              </a:cxn>
              <a:cxn ang="0">
                <a:pos x="connsiteX27044" y="connsiteY27044"/>
              </a:cxn>
              <a:cxn ang="0">
                <a:pos x="connsiteX27045" y="connsiteY27045"/>
              </a:cxn>
              <a:cxn ang="0">
                <a:pos x="connsiteX27046" y="connsiteY27046"/>
              </a:cxn>
              <a:cxn ang="0">
                <a:pos x="connsiteX27047" y="connsiteY27047"/>
              </a:cxn>
              <a:cxn ang="0">
                <a:pos x="connsiteX27048" y="connsiteY27048"/>
              </a:cxn>
              <a:cxn ang="0">
                <a:pos x="connsiteX27049" y="connsiteY27049"/>
              </a:cxn>
              <a:cxn ang="0">
                <a:pos x="connsiteX27050" y="connsiteY27050"/>
              </a:cxn>
              <a:cxn ang="0">
                <a:pos x="connsiteX27051" y="connsiteY27051"/>
              </a:cxn>
              <a:cxn ang="0">
                <a:pos x="connsiteX27052" y="connsiteY27052"/>
              </a:cxn>
              <a:cxn ang="0">
                <a:pos x="connsiteX27053" y="connsiteY27053"/>
              </a:cxn>
              <a:cxn ang="0">
                <a:pos x="connsiteX27054" y="connsiteY27054"/>
              </a:cxn>
              <a:cxn ang="0">
                <a:pos x="connsiteX27055" y="connsiteY27055"/>
              </a:cxn>
              <a:cxn ang="0">
                <a:pos x="connsiteX27056" y="connsiteY27056"/>
              </a:cxn>
              <a:cxn ang="0">
                <a:pos x="connsiteX27057" y="connsiteY27057"/>
              </a:cxn>
              <a:cxn ang="0">
                <a:pos x="connsiteX27058" y="connsiteY27058"/>
              </a:cxn>
              <a:cxn ang="0">
                <a:pos x="connsiteX27059" y="connsiteY27059"/>
              </a:cxn>
              <a:cxn ang="0">
                <a:pos x="connsiteX27060" y="connsiteY27060"/>
              </a:cxn>
              <a:cxn ang="0">
                <a:pos x="connsiteX27061" y="connsiteY27061"/>
              </a:cxn>
              <a:cxn ang="0">
                <a:pos x="connsiteX27062" y="connsiteY27062"/>
              </a:cxn>
              <a:cxn ang="0">
                <a:pos x="connsiteX27063" y="connsiteY27063"/>
              </a:cxn>
              <a:cxn ang="0">
                <a:pos x="connsiteX27064" y="connsiteY27064"/>
              </a:cxn>
              <a:cxn ang="0">
                <a:pos x="connsiteX27065" y="connsiteY27065"/>
              </a:cxn>
              <a:cxn ang="0">
                <a:pos x="connsiteX27066" y="connsiteY27066"/>
              </a:cxn>
              <a:cxn ang="0">
                <a:pos x="connsiteX27067" y="connsiteY27067"/>
              </a:cxn>
              <a:cxn ang="0">
                <a:pos x="connsiteX27068" y="connsiteY27068"/>
              </a:cxn>
              <a:cxn ang="0">
                <a:pos x="connsiteX27069" y="connsiteY27069"/>
              </a:cxn>
              <a:cxn ang="0">
                <a:pos x="connsiteX27070" y="connsiteY27070"/>
              </a:cxn>
              <a:cxn ang="0">
                <a:pos x="connsiteX27071" y="connsiteY27071"/>
              </a:cxn>
              <a:cxn ang="0">
                <a:pos x="connsiteX27072" y="connsiteY27072"/>
              </a:cxn>
              <a:cxn ang="0">
                <a:pos x="connsiteX27073" y="connsiteY27073"/>
              </a:cxn>
              <a:cxn ang="0">
                <a:pos x="connsiteX27074" y="connsiteY27074"/>
              </a:cxn>
              <a:cxn ang="0">
                <a:pos x="connsiteX27075" y="connsiteY27075"/>
              </a:cxn>
              <a:cxn ang="0">
                <a:pos x="connsiteX27076" y="connsiteY27076"/>
              </a:cxn>
              <a:cxn ang="0">
                <a:pos x="connsiteX27077" y="connsiteY27077"/>
              </a:cxn>
              <a:cxn ang="0">
                <a:pos x="connsiteX27078" y="connsiteY27078"/>
              </a:cxn>
              <a:cxn ang="0">
                <a:pos x="connsiteX27079" y="connsiteY27079"/>
              </a:cxn>
              <a:cxn ang="0">
                <a:pos x="connsiteX27080" y="connsiteY27080"/>
              </a:cxn>
              <a:cxn ang="0">
                <a:pos x="connsiteX27081" y="connsiteY27081"/>
              </a:cxn>
              <a:cxn ang="0">
                <a:pos x="connsiteX27082" y="connsiteY27082"/>
              </a:cxn>
              <a:cxn ang="0">
                <a:pos x="connsiteX27083" y="connsiteY27083"/>
              </a:cxn>
              <a:cxn ang="0">
                <a:pos x="connsiteX27084" y="connsiteY27084"/>
              </a:cxn>
              <a:cxn ang="0">
                <a:pos x="connsiteX27085" y="connsiteY27085"/>
              </a:cxn>
              <a:cxn ang="0">
                <a:pos x="connsiteX27086" y="connsiteY27086"/>
              </a:cxn>
              <a:cxn ang="0">
                <a:pos x="connsiteX27087" y="connsiteY27087"/>
              </a:cxn>
              <a:cxn ang="0">
                <a:pos x="connsiteX27088" y="connsiteY27088"/>
              </a:cxn>
              <a:cxn ang="0">
                <a:pos x="connsiteX27089" y="connsiteY27089"/>
              </a:cxn>
              <a:cxn ang="0">
                <a:pos x="connsiteX27090" y="connsiteY27090"/>
              </a:cxn>
              <a:cxn ang="0">
                <a:pos x="connsiteX27091" y="connsiteY27091"/>
              </a:cxn>
              <a:cxn ang="0">
                <a:pos x="connsiteX27092" y="connsiteY27092"/>
              </a:cxn>
              <a:cxn ang="0">
                <a:pos x="connsiteX27093" y="connsiteY27093"/>
              </a:cxn>
              <a:cxn ang="0">
                <a:pos x="connsiteX27094" y="connsiteY27094"/>
              </a:cxn>
              <a:cxn ang="0">
                <a:pos x="connsiteX27095" y="connsiteY27095"/>
              </a:cxn>
              <a:cxn ang="0">
                <a:pos x="connsiteX27096" y="connsiteY27096"/>
              </a:cxn>
              <a:cxn ang="0">
                <a:pos x="connsiteX27097" y="connsiteY27097"/>
              </a:cxn>
              <a:cxn ang="0">
                <a:pos x="connsiteX27098" y="connsiteY27098"/>
              </a:cxn>
              <a:cxn ang="0">
                <a:pos x="connsiteX27099" y="connsiteY27099"/>
              </a:cxn>
              <a:cxn ang="0">
                <a:pos x="connsiteX27100" y="connsiteY27100"/>
              </a:cxn>
              <a:cxn ang="0">
                <a:pos x="connsiteX27101" y="connsiteY27101"/>
              </a:cxn>
              <a:cxn ang="0">
                <a:pos x="connsiteX27102" y="connsiteY27102"/>
              </a:cxn>
              <a:cxn ang="0">
                <a:pos x="connsiteX27103" y="connsiteY27103"/>
              </a:cxn>
              <a:cxn ang="0">
                <a:pos x="connsiteX27104" y="connsiteY27104"/>
              </a:cxn>
              <a:cxn ang="0">
                <a:pos x="connsiteX27105" y="connsiteY27105"/>
              </a:cxn>
              <a:cxn ang="0">
                <a:pos x="connsiteX27106" y="connsiteY27106"/>
              </a:cxn>
              <a:cxn ang="0">
                <a:pos x="connsiteX27107" y="connsiteY27107"/>
              </a:cxn>
              <a:cxn ang="0">
                <a:pos x="connsiteX27108" y="connsiteY27108"/>
              </a:cxn>
              <a:cxn ang="0">
                <a:pos x="connsiteX27109" y="connsiteY27109"/>
              </a:cxn>
              <a:cxn ang="0">
                <a:pos x="connsiteX27110" y="connsiteY27110"/>
              </a:cxn>
              <a:cxn ang="0">
                <a:pos x="connsiteX27111" y="connsiteY27111"/>
              </a:cxn>
              <a:cxn ang="0">
                <a:pos x="connsiteX27112" y="connsiteY27112"/>
              </a:cxn>
              <a:cxn ang="0">
                <a:pos x="connsiteX27113" y="connsiteY27113"/>
              </a:cxn>
              <a:cxn ang="0">
                <a:pos x="connsiteX27114" y="connsiteY27114"/>
              </a:cxn>
              <a:cxn ang="0">
                <a:pos x="connsiteX27115" y="connsiteY27115"/>
              </a:cxn>
              <a:cxn ang="0">
                <a:pos x="connsiteX27116" y="connsiteY27116"/>
              </a:cxn>
              <a:cxn ang="0">
                <a:pos x="connsiteX27117" y="connsiteY27117"/>
              </a:cxn>
              <a:cxn ang="0">
                <a:pos x="connsiteX27118" y="connsiteY27118"/>
              </a:cxn>
              <a:cxn ang="0">
                <a:pos x="connsiteX27119" y="connsiteY27119"/>
              </a:cxn>
              <a:cxn ang="0">
                <a:pos x="connsiteX27120" y="connsiteY27120"/>
              </a:cxn>
              <a:cxn ang="0">
                <a:pos x="connsiteX27121" y="connsiteY27121"/>
              </a:cxn>
              <a:cxn ang="0">
                <a:pos x="connsiteX27122" y="connsiteY27122"/>
              </a:cxn>
              <a:cxn ang="0">
                <a:pos x="connsiteX27123" y="connsiteY27123"/>
              </a:cxn>
              <a:cxn ang="0">
                <a:pos x="connsiteX27124" y="connsiteY27124"/>
              </a:cxn>
              <a:cxn ang="0">
                <a:pos x="connsiteX27125" y="connsiteY27125"/>
              </a:cxn>
              <a:cxn ang="0">
                <a:pos x="connsiteX27126" y="connsiteY27126"/>
              </a:cxn>
              <a:cxn ang="0">
                <a:pos x="connsiteX27127" y="connsiteY27127"/>
              </a:cxn>
              <a:cxn ang="0">
                <a:pos x="connsiteX27128" y="connsiteY27128"/>
              </a:cxn>
              <a:cxn ang="0">
                <a:pos x="connsiteX27129" y="connsiteY27129"/>
              </a:cxn>
              <a:cxn ang="0">
                <a:pos x="connsiteX27130" y="connsiteY27130"/>
              </a:cxn>
              <a:cxn ang="0">
                <a:pos x="connsiteX27131" y="connsiteY27131"/>
              </a:cxn>
              <a:cxn ang="0">
                <a:pos x="connsiteX27132" y="connsiteY27132"/>
              </a:cxn>
              <a:cxn ang="0">
                <a:pos x="connsiteX27133" y="connsiteY27133"/>
              </a:cxn>
              <a:cxn ang="0">
                <a:pos x="connsiteX27134" y="connsiteY27134"/>
              </a:cxn>
              <a:cxn ang="0">
                <a:pos x="connsiteX27135" y="connsiteY27135"/>
              </a:cxn>
              <a:cxn ang="0">
                <a:pos x="connsiteX27136" y="connsiteY27136"/>
              </a:cxn>
              <a:cxn ang="0">
                <a:pos x="connsiteX27137" y="connsiteY27137"/>
              </a:cxn>
              <a:cxn ang="0">
                <a:pos x="connsiteX27138" y="connsiteY27138"/>
              </a:cxn>
              <a:cxn ang="0">
                <a:pos x="connsiteX27139" y="connsiteY27139"/>
              </a:cxn>
              <a:cxn ang="0">
                <a:pos x="connsiteX27140" y="connsiteY27140"/>
              </a:cxn>
              <a:cxn ang="0">
                <a:pos x="connsiteX27141" y="connsiteY27141"/>
              </a:cxn>
              <a:cxn ang="0">
                <a:pos x="connsiteX27142" y="connsiteY27142"/>
              </a:cxn>
              <a:cxn ang="0">
                <a:pos x="connsiteX27143" y="connsiteY27143"/>
              </a:cxn>
              <a:cxn ang="0">
                <a:pos x="connsiteX27144" y="connsiteY27144"/>
              </a:cxn>
              <a:cxn ang="0">
                <a:pos x="connsiteX27145" y="connsiteY27145"/>
              </a:cxn>
              <a:cxn ang="0">
                <a:pos x="connsiteX27146" y="connsiteY27146"/>
              </a:cxn>
              <a:cxn ang="0">
                <a:pos x="connsiteX27147" y="connsiteY27147"/>
              </a:cxn>
              <a:cxn ang="0">
                <a:pos x="connsiteX27148" y="connsiteY27148"/>
              </a:cxn>
              <a:cxn ang="0">
                <a:pos x="connsiteX27149" y="connsiteY27149"/>
              </a:cxn>
              <a:cxn ang="0">
                <a:pos x="connsiteX27150" y="connsiteY27150"/>
              </a:cxn>
              <a:cxn ang="0">
                <a:pos x="connsiteX27151" y="connsiteY27151"/>
              </a:cxn>
              <a:cxn ang="0">
                <a:pos x="connsiteX27152" y="connsiteY27152"/>
              </a:cxn>
              <a:cxn ang="0">
                <a:pos x="connsiteX27153" y="connsiteY27153"/>
              </a:cxn>
              <a:cxn ang="0">
                <a:pos x="connsiteX27154" y="connsiteY27154"/>
              </a:cxn>
              <a:cxn ang="0">
                <a:pos x="connsiteX27155" y="connsiteY27155"/>
              </a:cxn>
              <a:cxn ang="0">
                <a:pos x="connsiteX27156" y="connsiteY27156"/>
              </a:cxn>
              <a:cxn ang="0">
                <a:pos x="connsiteX27157" y="connsiteY27157"/>
              </a:cxn>
              <a:cxn ang="0">
                <a:pos x="connsiteX27158" y="connsiteY27158"/>
              </a:cxn>
              <a:cxn ang="0">
                <a:pos x="connsiteX27159" y="connsiteY27159"/>
              </a:cxn>
              <a:cxn ang="0">
                <a:pos x="connsiteX27160" y="connsiteY27160"/>
              </a:cxn>
              <a:cxn ang="0">
                <a:pos x="connsiteX27161" y="connsiteY27161"/>
              </a:cxn>
              <a:cxn ang="0">
                <a:pos x="connsiteX27162" y="connsiteY27162"/>
              </a:cxn>
              <a:cxn ang="0">
                <a:pos x="connsiteX27163" y="connsiteY27163"/>
              </a:cxn>
              <a:cxn ang="0">
                <a:pos x="connsiteX27164" y="connsiteY27164"/>
              </a:cxn>
              <a:cxn ang="0">
                <a:pos x="connsiteX27165" y="connsiteY27165"/>
              </a:cxn>
              <a:cxn ang="0">
                <a:pos x="connsiteX27166" y="connsiteY27166"/>
              </a:cxn>
              <a:cxn ang="0">
                <a:pos x="connsiteX27167" y="connsiteY27167"/>
              </a:cxn>
              <a:cxn ang="0">
                <a:pos x="connsiteX27168" y="connsiteY27168"/>
              </a:cxn>
              <a:cxn ang="0">
                <a:pos x="connsiteX27169" y="connsiteY27169"/>
              </a:cxn>
              <a:cxn ang="0">
                <a:pos x="connsiteX27170" y="connsiteY27170"/>
              </a:cxn>
              <a:cxn ang="0">
                <a:pos x="connsiteX27171" y="connsiteY27171"/>
              </a:cxn>
              <a:cxn ang="0">
                <a:pos x="connsiteX27172" y="connsiteY27172"/>
              </a:cxn>
              <a:cxn ang="0">
                <a:pos x="connsiteX27173" y="connsiteY27173"/>
              </a:cxn>
              <a:cxn ang="0">
                <a:pos x="connsiteX27174" y="connsiteY27174"/>
              </a:cxn>
              <a:cxn ang="0">
                <a:pos x="connsiteX27175" y="connsiteY27175"/>
              </a:cxn>
              <a:cxn ang="0">
                <a:pos x="connsiteX27176" y="connsiteY27176"/>
              </a:cxn>
              <a:cxn ang="0">
                <a:pos x="connsiteX27177" y="connsiteY27177"/>
              </a:cxn>
              <a:cxn ang="0">
                <a:pos x="connsiteX27178" y="connsiteY27178"/>
              </a:cxn>
              <a:cxn ang="0">
                <a:pos x="connsiteX27179" y="connsiteY27179"/>
              </a:cxn>
              <a:cxn ang="0">
                <a:pos x="connsiteX27180" y="connsiteY27180"/>
              </a:cxn>
              <a:cxn ang="0">
                <a:pos x="connsiteX27181" y="connsiteY27181"/>
              </a:cxn>
              <a:cxn ang="0">
                <a:pos x="connsiteX27182" y="connsiteY27182"/>
              </a:cxn>
              <a:cxn ang="0">
                <a:pos x="connsiteX27183" y="connsiteY27183"/>
              </a:cxn>
              <a:cxn ang="0">
                <a:pos x="connsiteX27184" y="connsiteY27184"/>
              </a:cxn>
              <a:cxn ang="0">
                <a:pos x="connsiteX27185" y="connsiteY27185"/>
              </a:cxn>
              <a:cxn ang="0">
                <a:pos x="connsiteX27186" y="connsiteY27186"/>
              </a:cxn>
              <a:cxn ang="0">
                <a:pos x="connsiteX27187" y="connsiteY27187"/>
              </a:cxn>
              <a:cxn ang="0">
                <a:pos x="connsiteX27188" y="connsiteY27188"/>
              </a:cxn>
              <a:cxn ang="0">
                <a:pos x="connsiteX27189" y="connsiteY27189"/>
              </a:cxn>
              <a:cxn ang="0">
                <a:pos x="connsiteX27190" y="connsiteY27190"/>
              </a:cxn>
              <a:cxn ang="0">
                <a:pos x="connsiteX27191" y="connsiteY27191"/>
              </a:cxn>
              <a:cxn ang="0">
                <a:pos x="connsiteX27192" y="connsiteY27192"/>
              </a:cxn>
              <a:cxn ang="0">
                <a:pos x="connsiteX27193" y="connsiteY27193"/>
              </a:cxn>
              <a:cxn ang="0">
                <a:pos x="connsiteX27194" y="connsiteY27194"/>
              </a:cxn>
              <a:cxn ang="0">
                <a:pos x="connsiteX27195" y="connsiteY27195"/>
              </a:cxn>
              <a:cxn ang="0">
                <a:pos x="connsiteX27196" y="connsiteY27196"/>
              </a:cxn>
              <a:cxn ang="0">
                <a:pos x="connsiteX27197" y="connsiteY27197"/>
              </a:cxn>
              <a:cxn ang="0">
                <a:pos x="connsiteX27198" y="connsiteY27198"/>
              </a:cxn>
              <a:cxn ang="0">
                <a:pos x="connsiteX27199" y="connsiteY27199"/>
              </a:cxn>
              <a:cxn ang="0">
                <a:pos x="connsiteX27200" y="connsiteY27200"/>
              </a:cxn>
              <a:cxn ang="0">
                <a:pos x="connsiteX27201" y="connsiteY27201"/>
              </a:cxn>
              <a:cxn ang="0">
                <a:pos x="connsiteX27202" y="connsiteY27202"/>
              </a:cxn>
              <a:cxn ang="0">
                <a:pos x="connsiteX27203" y="connsiteY27203"/>
              </a:cxn>
              <a:cxn ang="0">
                <a:pos x="connsiteX27204" y="connsiteY27204"/>
              </a:cxn>
              <a:cxn ang="0">
                <a:pos x="connsiteX27205" y="connsiteY27205"/>
              </a:cxn>
              <a:cxn ang="0">
                <a:pos x="connsiteX27206" y="connsiteY27206"/>
              </a:cxn>
              <a:cxn ang="0">
                <a:pos x="connsiteX27207" y="connsiteY27207"/>
              </a:cxn>
              <a:cxn ang="0">
                <a:pos x="connsiteX27208" y="connsiteY27208"/>
              </a:cxn>
              <a:cxn ang="0">
                <a:pos x="connsiteX27209" y="connsiteY27209"/>
              </a:cxn>
              <a:cxn ang="0">
                <a:pos x="connsiteX27210" y="connsiteY27210"/>
              </a:cxn>
              <a:cxn ang="0">
                <a:pos x="connsiteX27211" y="connsiteY27211"/>
              </a:cxn>
              <a:cxn ang="0">
                <a:pos x="connsiteX27212" y="connsiteY27212"/>
              </a:cxn>
              <a:cxn ang="0">
                <a:pos x="connsiteX27213" y="connsiteY27213"/>
              </a:cxn>
              <a:cxn ang="0">
                <a:pos x="connsiteX27214" y="connsiteY27214"/>
              </a:cxn>
              <a:cxn ang="0">
                <a:pos x="connsiteX27215" y="connsiteY27215"/>
              </a:cxn>
              <a:cxn ang="0">
                <a:pos x="connsiteX27216" y="connsiteY27216"/>
              </a:cxn>
              <a:cxn ang="0">
                <a:pos x="connsiteX27217" y="connsiteY27217"/>
              </a:cxn>
              <a:cxn ang="0">
                <a:pos x="connsiteX27218" y="connsiteY27218"/>
              </a:cxn>
              <a:cxn ang="0">
                <a:pos x="connsiteX27219" y="connsiteY27219"/>
              </a:cxn>
              <a:cxn ang="0">
                <a:pos x="connsiteX27220" y="connsiteY27220"/>
              </a:cxn>
              <a:cxn ang="0">
                <a:pos x="connsiteX27221" y="connsiteY27221"/>
              </a:cxn>
              <a:cxn ang="0">
                <a:pos x="connsiteX27222" y="connsiteY27222"/>
              </a:cxn>
              <a:cxn ang="0">
                <a:pos x="connsiteX27223" y="connsiteY27223"/>
              </a:cxn>
              <a:cxn ang="0">
                <a:pos x="connsiteX27224" y="connsiteY27224"/>
              </a:cxn>
              <a:cxn ang="0">
                <a:pos x="connsiteX27225" y="connsiteY27225"/>
              </a:cxn>
              <a:cxn ang="0">
                <a:pos x="connsiteX27226" y="connsiteY27226"/>
              </a:cxn>
              <a:cxn ang="0">
                <a:pos x="connsiteX27227" y="connsiteY27227"/>
              </a:cxn>
              <a:cxn ang="0">
                <a:pos x="connsiteX27228" y="connsiteY27228"/>
              </a:cxn>
              <a:cxn ang="0">
                <a:pos x="connsiteX27229" y="connsiteY27229"/>
              </a:cxn>
              <a:cxn ang="0">
                <a:pos x="connsiteX27230" y="connsiteY27230"/>
              </a:cxn>
              <a:cxn ang="0">
                <a:pos x="connsiteX27231" y="connsiteY27231"/>
              </a:cxn>
              <a:cxn ang="0">
                <a:pos x="connsiteX27232" y="connsiteY27232"/>
              </a:cxn>
              <a:cxn ang="0">
                <a:pos x="connsiteX27233" y="connsiteY27233"/>
              </a:cxn>
              <a:cxn ang="0">
                <a:pos x="connsiteX27234" y="connsiteY27234"/>
              </a:cxn>
              <a:cxn ang="0">
                <a:pos x="connsiteX27235" y="connsiteY27235"/>
              </a:cxn>
              <a:cxn ang="0">
                <a:pos x="connsiteX27236" y="connsiteY27236"/>
              </a:cxn>
              <a:cxn ang="0">
                <a:pos x="connsiteX27237" y="connsiteY27237"/>
              </a:cxn>
              <a:cxn ang="0">
                <a:pos x="connsiteX27238" y="connsiteY27238"/>
              </a:cxn>
              <a:cxn ang="0">
                <a:pos x="connsiteX27239" y="connsiteY27239"/>
              </a:cxn>
              <a:cxn ang="0">
                <a:pos x="connsiteX27240" y="connsiteY27240"/>
              </a:cxn>
              <a:cxn ang="0">
                <a:pos x="connsiteX27241" y="connsiteY27241"/>
              </a:cxn>
              <a:cxn ang="0">
                <a:pos x="connsiteX27242" y="connsiteY27242"/>
              </a:cxn>
              <a:cxn ang="0">
                <a:pos x="connsiteX27243" y="connsiteY27243"/>
              </a:cxn>
              <a:cxn ang="0">
                <a:pos x="connsiteX27244" y="connsiteY27244"/>
              </a:cxn>
              <a:cxn ang="0">
                <a:pos x="connsiteX27245" y="connsiteY27245"/>
              </a:cxn>
              <a:cxn ang="0">
                <a:pos x="connsiteX27246" y="connsiteY27246"/>
              </a:cxn>
              <a:cxn ang="0">
                <a:pos x="connsiteX27247" y="connsiteY27247"/>
              </a:cxn>
              <a:cxn ang="0">
                <a:pos x="connsiteX27248" y="connsiteY27248"/>
              </a:cxn>
              <a:cxn ang="0">
                <a:pos x="connsiteX27249" y="connsiteY27249"/>
              </a:cxn>
              <a:cxn ang="0">
                <a:pos x="connsiteX27250" y="connsiteY27250"/>
              </a:cxn>
              <a:cxn ang="0">
                <a:pos x="connsiteX27251" y="connsiteY27251"/>
              </a:cxn>
              <a:cxn ang="0">
                <a:pos x="connsiteX27252" y="connsiteY27252"/>
              </a:cxn>
              <a:cxn ang="0">
                <a:pos x="connsiteX27253" y="connsiteY27253"/>
              </a:cxn>
              <a:cxn ang="0">
                <a:pos x="connsiteX27254" y="connsiteY27254"/>
              </a:cxn>
              <a:cxn ang="0">
                <a:pos x="connsiteX27255" y="connsiteY27255"/>
              </a:cxn>
              <a:cxn ang="0">
                <a:pos x="connsiteX27256" y="connsiteY27256"/>
              </a:cxn>
              <a:cxn ang="0">
                <a:pos x="connsiteX27257" y="connsiteY27257"/>
              </a:cxn>
              <a:cxn ang="0">
                <a:pos x="connsiteX27258" y="connsiteY27258"/>
              </a:cxn>
              <a:cxn ang="0">
                <a:pos x="connsiteX27259" y="connsiteY27259"/>
              </a:cxn>
              <a:cxn ang="0">
                <a:pos x="connsiteX27260" y="connsiteY27260"/>
              </a:cxn>
              <a:cxn ang="0">
                <a:pos x="connsiteX27261" y="connsiteY27261"/>
              </a:cxn>
              <a:cxn ang="0">
                <a:pos x="connsiteX27262" y="connsiteY27262"/>
              </a:cxn>
              <a:cxn ang="0">
                <a:pos x="connsiteX27263" y="connsiteY27263"/>
              </a:cxn>
              <a:cxn ang="0">
                <a:pos x="connsiteX27264" y="connsiteY27264"/>
              </a:cxn>
              <a:cxn ang="0">
                <a:pos x="connsiteX27265" y="connsiteY27265"/>
              </a:cxn>
              <a:cxn ang="0">
                <a:pos x="connsiteX27266" y="connsiteY27266"/>
              </a:cxn>
              <a:cxn ang="0">
                <a:pos x="connsiteX27267" y="connsiteY27267"/>
              </a:cxn>
              <a:cxn ang="0">
                <a:pos x="connsiteX27268" y="connsiteY27268"/>
              </a:cxn>
              <a:cxn ang="0">
                <a:pos x="connsiteX27269" y="connsiteY27269"/>
              </a:cxn>
              <a:cxn ang="0">
                <a:pos x="connsiteX27270" y="connsiteY27270"/>
              </a:cxn>
              <a:cxn ang="0">
                <a:pos x="connsiteX27271" y="connsiteY27271"/>
              </a:cxn>
              <a:cxn ang="0">
                <a:pos x="connsiteX27272" y="connsiteY27272"/>
              </a:cxn>
              <a:cxn ang="0">
                <a:pos x="connsiteX27273" y="connsiteY27273"/>
              </a:cxn>
              <a:cxn ang="0">
                <a:pos x="connsiteX27274" y="connsiteY27274"/>
              </a:cxn>
              <a:cxn ang="0">
                <a:pos x="connsiteX27275" y="connsiteY27275"/>
              </a:cxn>
              <a:cxn ang="0">
                <a:pos x="connsiteX27276" y="connsiteY27276"/>
              </a:cxn>
              <a:cxn ang="0">
                <a:pos x="connsiteX27277" y="connsiteY27277"/>
              </a:cxn>
              <a:cxn ang="0">
                <a:pos x="connsiteX27278" y="connsiteY27278"/>
              </a:cxn>
              <a:cxn ang="0">
                <a:pos x="connsiteX27279" y="connsiteY27279"/>
              </a:cxn>
              <a:cxn ang="0">
                <a:pos x="connsiteX27280" y="connsiteY27280"/>
              </a:cxn>
              <a:cxn ang="0">
                <a:pos x="connsiteX27281" y="connsiteY27281"/>
              </a:cxn>
              <a:cxn ang="0">
                <a:pos x="connsiteX27282" y="connsiteY27282"/>
              </a:cxn>
              <a:cxn ang="0">
                <a:pos x="connsiteX27283" y="connsiteY27283"/>
              </a:cxn>
              <a:cxn ang="0">
                <a:pos x="connsiteX27284" y="connsiteY27284"/>
              </a:cxn>
              <a:cxn ang="0">
                <a:pos x="connsiteX27285" y="connsiteY27285"/>
              </a:cxn>
              <a:cxn ang="0">
                <a:pos x="connsiteX27286" y="connsiteY27286"/>
              </a:cxn>
              <a:cxn ang="0">
                <a:pos x="connsiteX27287" y="connsiteY27287"/>
              </a:cxn>
              <a:cxn ang="0">
                <a:pos x="connsiteX27288" y="connsiteY27288"/>
              </a:cxn>
              <a:cxn ang="0">
                <a:pos x="connsiteX27289" y="connsiteY27289"/>
              </a:cxn>
              <a:cxn ang="0">
                <a:pos x="connsiteX27290" y="connsiteY27290"/>
              </a:cxn>
              <a:cxn ang="0">
                <a:pos x="connsiteX27291" y="connsiteY27291"/>
              </a:cxn>
              <a:cxn ang="0">
                <a:pos x="connsiteX27292" y="connsiteY27292"/>
              </a:cxn>
              <a:cxn ang="0">
                <a:pos x="connsiteX27293" y="connsiteY27293"/>
              </a:cxn>
              <a:cxn ang="0">
                <a:pos x="connsiteX27294" y="connsiteY27294"/>
              </a:cxn>
              <a:cxn ang="0">
                <a:pos x="connsiteX27295" y="connsiteY27295"/>
              </a:cxn>
              <a:cxn ang="0">
                <a:pos x="connsiteX27296" y="connsiteY27296"/>
              </a:cxn>
              <a:cxn ang="0">
                <a:pos x="connsiteX27297" y="connsiteY27297"/>
              </a:cxn>
              <a:cxn ang="0">
                <a:pos x="connsiteX27298" y="connsiteY27298"/>
              </a:cxn>
              <a:cxn ang="0">
                <a:pos x="connsiteX27299" y="connsiteY27299"/>
              </a:cxn>
              <a:cxn ang="0">
                <a:pos x="connsiteX27300" y="connsiteY27300"/>
              </a:cxn>
              <a:cxn ang="0">
                <a:pos x="connsiteX27301" y="connsiteY27301"/>
              </a:cxn>
              <a:cxn ang="0">
                <a:pos x="connsiteX27302" y="connsiteY27302"/>
              </a:cxn>
              <a:cxn ang="0">
                <a:pos x="connsiteX27303" y="connsiteY27303"/>
              </a:cxn>
              <a:cxn ang="0">
                <a:pos x="connsiteX27304" y="connsiteY27304"/>
              </a:cxn>
              <a:cxn ang="0">
                <a:pos x="connsiteX27305" y="connsiteY27305"/>
              </a:cxn>
              <a:cxn ang="0">
                <a:pos x="connsiteX27306" y="connsiteY27306"/>
              </a:cxn>
              <a:cxn ang="0">
                <a:pos x="connsiteX27307" y="connsiteY27307"/>
              </a:cxn>
              <a:cxn ang="0">
                <a:pos x="connsiteX27308" y="connsiteY27308"/>
              </a:cxn>
              <a:cxn ang="0">
                <a:pos x="connsiteX27309" y="connsiteY27309"/>
              </a:cxn>
              <a:cxn ang="0">
                <a:pos x="connsiteX27310" y="connsiteY27310"/>
              </a:cxn>
              <a:cxn ang="0">
                <a:pos x="connsiteX27311" y="connsiteY27311"/>
              </a:cxn>
              <a:cxn ang="0">
                <a:pos x="connsiteX27312" y="connsiteY27312"/>
              </a:cxn>
              <a:cxn ang="0">
                <a:pos x="connsiteX27313" y="connsiteY27313"/>
              </a:cxn>
              <a:cxn ang="0">
                <a:pos x="connsiteX27314" y="connsiteY27314"/>
              </a:cxn>
              <a:cxn ang="0">
                <a:pos x="connsiteX27315" y="connsiteY27315"/>
              </a:cxn>
              <a:cxn ang="0">
                <a:pos x="connsiteX27316" y="connsiteY27316"/>
              </a:cxn>
              <a:cxn ang="0">
                <a:pos x="connsiteX27317" y="connsiteY27317"/>
              </a:cxn>
              <a:cxn ang="0">
                <a:pos x="connsiteX27318" y="connsiteY27318"/>
              </a:cxn>
              <a:cxn ang="0">
                <a:pos x="connsiteX27319" y="connsiteY27319"/>
              </a:cxn>
              <a:cxn ang="0">
                <a:pos x="connsiteX27320" y="connsiteY27320"/>
              </a:cxn>
              <a:cxn ang="0">
                <a:pos x="connsiteX27321" y="connsiteY27321"/>
              </a:cxn>
              <a:cxn ang="0">
                <a:pos x="connsiteX27322" y="connsiteY27322"/>
              </a:cxn>
              <a:cxn ang="0">
                <a:pos x="connsiteX27323" y="connsiteY27323"/>
              </a:cxn>
              <a:cxn ang="0">
                <a:pos x="connsiteX27324" y="connsiteY27324"/>
              </a:cxn>
              <a:cxn ang="0">
                <a:pos x="connsiteX27325" y="connsiteY27325"/>
              </a:cxn>
              <a:cxn ang="0">
                <a:pos x="connsiteX27326" y="connsiteY27326"/>
              </a:cxn>
              <a:cxn ang="0">
                <a:pos x="connsiteX27327" y="connsiteY27327"/>
              </a:cxn>
              <a:cxn ang="0">
                <a:pos x="connsiteX27328" y="connsiteY27328"/>
              </a:cxn>
              <a:cxn ang="0">
                <a:pos x="connsiteX27329" y="connsiteY27329"/>
              </a:cxn>
              <a:cxn ang="0">
                <a:pos x="connsiteX27330" y="connsiteY27330"/>
              </a:cxn>
              <a:cxn ang="0">
                <a:pos x="connsiteX27331" y="connsiteY27331"/>
              </a:cxn>
              <a:cxn ang="0">
                <a:pos x="connsiteX27332" y="connsiteY27332"/>
              </a:cxn>
              <a:cxn ang="0">
                <a:pos x="connsiteX27333" y="connsiteY27333"/>
              </a:cxn>
              <a:cxn ang="0">
                <a:pos x="connsiteX27334" y="connsiteY27334"/>
              </a:cxn>
              <a:cxn ang="0">
                <a:pos x="connsiteX27335" y="connsiteY27335"/>
              </a:cxn>
              <a:cxn ang="0">
                <a:pos x="connsiteX27336" y="connsiteY27336"/>
              </a:cxn>
              <a:cxn ang="0">
                <a:pos x="connsiteX27337" y="connsiteY27337"/>
              </a:cxn>
              <a:cxn ang="0">
                <a:pos x="connsiteX27338" y="connsiteY27338"/>
              </a:cxn>
              <a:cxn ang="0">
                <a:pos x="connsiteX27339" y="connsiteY27339"/>
              </a:cxn>
              <a:cxn ang="0">
                <a:pos x="connsiteX27340" y="connsiteY27340"/>
              </a:cxn>
              <a:cxn ang="0">
                <a:pos x="connsiteX27341" y="connsiteY27341"/>
              </a:cxn>
              <a:cxn ang="0">
                <a:pos x="connsiteX27342" y="connsiteY27342"/>
              </a:cxn>
              <a:cxn ang="0">
                <a:pos x="connsiteX27343" y="connsiteY27343"/>
              </a:cxn>
              <a:cxn ang="0">
                <a:pos x="connsiteX27344" y="connsiteY27344"/>
              </a:cxn>
              <a:cxn ang="0">
                <a:pos x="connsiteX27345" y="connsiteY27345"/>
              </a:cxn>
              <a:cxn ang="0">
                <a:pos x="connsiteX27346" y="connsiteY27346"/>
              </a:cxn>
              <a:cxn ang="0">
                <a:pos x="connsiteX27347" y="connsiteY27347"/>
              </a:cxn>
              <a:cxn ang="0">
                <a:pos x="connsiteX27348" y="connsiteY27348"/>
              </a:cxn>
              <a:cxn ang="0">
                <a:pos x="connsiteX27349" y="connsiteY27349"/>
              </a:cxn>
              <a:cxn ang="0">
                <a:pos x="connsiteX27350" y="connsiteY27350"/>
              </a:cxn>
              <a:cxn ang="0">
                <a:pos x="connsiteX27351" y="connsiteY27351"/>
              </a:cxn>
              <a:cxn ang="0">
                <a:pos x="connsiteX27352" y="connsiteY27352"/>
              </a:cxn>
              <a:cxn ang="0">
                <a:pos x="connsiteX27353" y="connsiteY27353"/>
              </a:cxn>
              <a:cxn ang="0">
                <a:pos x="connsiteX27354" y="connsiteY27354"/>
              </a:cxn>
              <a:cxn ang="0">
                <a:pos x="connsiteX27355" y="connsiteY27355"/>
              </a:cxn>
              <a:cxn ang="0">
                <a:pos x="connsiteX27356" y="connsiteY27356"/>
              </a:cxn>
              <a:cxn ang="0">
                <a:pos x="connsiteX27357" y="connsiteY27357"/>
              </a:cxn>
              <a:cxn ang="0">
                <a:pos x="connsiteX27358" y="connsiteY27358"/>
              </a:cxn>
              <a:cxn ang="0">
                <a:pos x="connsiteX27359" y="connsiteY27359"/>
              </a:cxn>
              <a:cxn ang="0">
                <a:pos x="connsiteX27360" y="connsiteY27360"/>
              </a:cxn>
              <a:cxn ang="0">
                <a:pos x="connsiteX27361" y="connsiteY27361"/>
              </a:cxn>
              <a:cxn ang="0">
                <a:pos x="connsiteX27362" y="connsiteY27362"/>
              </a:cxn>
              <a:cxn ang="0">
                <a:pos x="connsiteX27363" y="connsiteY27363"/>
              </a:cxn>
              <a:cxn ang="0">
                <a:pos x="connsiteX27364" y="connsiteY27364"/>
              </a:cxn>
              <a:cxn ang="0">
                <a:pos x="connsiteX27365" y="connsiteY27365"/>
              </a:cxn>
              <a:cxn ang="0">
                <a:pos x="connsiteX27366" y="connsiteY27366"/>
              </a:cxn>
              <a:cxn ang="0">
                <a:pos x="connsiteX27367" y="connsiteY27367"/>
              </a:cxn>
              <a:cxn ang="0">
                <a:pos x="connsiteX27368" y="connsiteY27368"/>
              </a:cxn>
              <a:cxn ang="0">
                <a:pos x="connsiteX27369" y="connsiteY27369"/>
              </a:cxn>
              <a:cxn ang="0">
                <a:pos x="connsiteX27370" y="connsiteY27370"/>
              </a:cxn>
              <a:cxn ang="0">
                <a:pos x="connsiteX27371" y="connsiteY27371"/>
              </a:cxn>
              <a:cxn ang="0">
                <a:pos x="connsiteX27372" y="connsiteY27372"/>
              </a:cxn>
              <a:cxn ang="0">
                <a:pos x="connsiteX27373" y="connsiteY27373"/>
              </a:cxn>
              <a:cxn ang="0">
                <a:pos x="connsiteX27374" y="connsiteY27374"/>
              </a:cxn>
              <a:cxn ang="0">
                <a:pos x="connsiteX27375" y="connsiteY27375"/>
              </a:cxn>
              <a:cxn ang="0">
                <a:pos x="connsiteX27376" y="connsiteY27376"/>
              </a:cxn>
              <a:cxn ang="0">
                <a:pos x="connsiteX27377" y="connsiteY27377"/>
              </a:cxn>
              <a:cxn ang="0">
                <a:pos x="connsiteX27378" y="connsiteY27378"/>
              </a:cxn>
              <a:cxn ang="0">
                <a:pos x="connsiteX27379" y="connsiteY27379"/>
              </a:cxn>
              <a:cxn ang="0">
                <a:pos x="connsiteX27380" y="connsiteY27380"/>
              </a:cxn>
              <a:cxn ang="0">
                <a:pos x="connsiteX27381" y="connsiteY27381"/>
              </a:cxn>
              <a:cxn ang="0">
                <a:pos x="connsiteX27382" y="connsiteY27382"/>
              </a:cxn>
              <a:cxn ang="0">
                <a:pos x="connsiteX27383" y="connsiteY27383"/>
              </a:cxn>
              <a:cxn ang="0">
                <a:pos x="connsiteX27384" y="connsiteY27384"/>
              </a:cxn>
              <a:cxn ang="0">
                <a:pos x="connsiteX27385" y="connsiteY27385"/>
              </a:cxn>
              <a:cxn ang="0">
                <a:pos x="connsiteX27386" y="connsiteY27386"/>
              </a:cxn>
              <a:cxn ang="0">
                <a:pos x="connsiteX27387" y="connsiteY27387"/>
              </a:cxn>
              <a:cxn ang="0">
                <a:pos x="connsiteX27388" y="connsiteY27388"/>
              </a:cxn>
              <a:cxn ang="0">
                <a:pos x="connsiteX27389" y="connsiteY27389"/>
              </a:cxn>
              <a:cxn ang="0">
                <a:pos x="connsiteX27390" y="connsiteY27390"/>
              </a:cxn>
              <a:cxn ang="0">
                <a:pos x="connsiteX27391" y="connsiteY27391"/>
              </a:cxn>
              <a:cxn ang="0">
                <a:pos x="connsiteX27392" y="connsiteY27392"/>
              </a:cxn>
              <a:cxn ang="0">
                <a:pos x="connsiteX27393" y="connsiteY27393"/>
              </a:cxn>
              <a:cxn ang="0">
                <a:pos x="connsiteX27394" y="connsiteY27394"/>
              </a:cxn>
              <a:cxn ang="0">
                <a:pos x="connsiteX27395" y="connsiteY27395"/>
              </a:cxn>
              <a:cxn ang="0">
                <a:pos x="connsiteX27396" y="connsiteY27396"/>
              </a:cxn>
              <a:cxn ang="0">
                <a:pos x="connsiteX27397" y="connsiteY27397"/>
              </a:cxn>
              <a:cxn ang="0">
                <a:pos x="connsiteX27398" y="connsiteY27398"/>
              </a:cxn>
              <a:cxn ang="0">
                <a:pos x="connsiteX27399" y="connsiteY27399"/>
              </a:cxn>
              <a:cxn ang="0">
                <a:pos x="connsiteX27400" y="connsiteY27400"/>
              </a:cxn>
              <a:cxn ang="0">
                <a:pos x="connsiteX27401" y="connsiteY27401"/>
              </a:cxn>
              <a:cxn ang="0">
                <a:pos x="connsiteX27402" y="connsiteY27402"/>
              </a:cxn>
              <a:cxn ang="0">
                <a:pos x="connsiteX27403" y="connsiteY27403"/>
              </a:cxn>
              <a:cxn ang="0">
                <a:pos x="connsiteX27404" y="connsiteY27404"/>
              </a:cxn>
              <a:cxn ang="0">
                <a:pos x="connsiteX27405" y="connsiteY27405"/>
              </a:cxn>
              <a:cxn ang="0">
                <a:pos x="connsiteX27406" y="connsiteY27406"/>
              </a:cxn>
              <a:cxn ang="0">
                <a:pos x="connsiteX27407" y="connsiteY27407"/>
              </a:cxn>
              <a:cxn ang="0">
                <a:pos x="connsiteX27408" y="connsiteY27408"/>
              </a:cxn>
              <a:cxn ang="0">
                <a:pos x="connsiteX27409" y="connsiteY27409"/>
              </a:cxn>
              <a:cxn ang="0">
                <a:pos x="connsiteX27410" y="connsiteY27410"/>
              </a:cxn>
              <a:cxn ang="0">
                <a:pos x="connsiteX27411" y="connsiteY27411"/>
              </a:cxn>
              <a:cxn ang="0">
                <a:pos x="connsiteX27412" y="connsiteY27412"/>
              </a:cxn>
              <a:cxn ang="0">
                <a:pos x="connsiteX27413" y="connsiteY27413"/>
              </a:cxn>
              <a:cxn ang="0">
                <a:pos x="connsiteX27414" y="connsiteY27414"/>
              </a:cxn>
              <a:cxn ang="0">
                <a:pos x="connsiteX27415" y="connsiteY27415"/>
              </a:cxn>
              <a:cxn ang="0">
                <a:pos x="connsiteX27416" y="connsiteY27416"/>
              </a:cxn>
              <a:cxn ang="0">
                <a:pos x="connsiteX27417" y="connsiteY27417"/>
              </a:cxn>
              <a:cxn ang="0">
                <a:pos x="connsiteX27418" y="connsiteY27418"/>
              </a:cxn>
              <a:cxn ang="0">
                <a:pos x="connsiteX27419" y="connsiteY27419"/>
              </a:cxn>
              <a:cxn ang="0">
                <a:pos x="connsiteX27420" y="connsiteY27420"/>
              </a:cxn>
              <a:cxn ang="0">
                <a:pos x="connsiteX27421" y="connsiteY27421"/>
              </a:cxn>
              <a:cxn ang="0">
                <a:pos x="connsiteX27422" y="connsiteY27422"/>
              </a:cxn>
              <a:cxn ang="0">
                <a:pos x="connsiteX27423" y="connsiteY27423"/>
              </a:cxn>
              <a:cxn ang="0">
                <a:pos x="connsiteX27424" y="connsiteY27424"/>
              </a:cxn>
              <a:cxn ang="0">
                <a:pos x="connsiteX27425" y="connsiteY27425"/>
              </a:cxn>
              <a:cxn ang="0">
                <a:pos x="connsiteX27426" y="connsiteY27426"/>
              </a:cxn>
              <a:cxn ang="0">
                <a:pos x="connsiteX27427" y="connsiteY27427"/>
              </a:cxn>
              <a:cxn ang="0">
                <a:pos x="connsiteX27428" y="connsiteY27428"/>
              </a:cxn>
              <a:cxn ang="0">
                <a:pos x="connsiteX27429" y="connsiteY27429"/>
              </a:cxn>
              <a:cxn ang="0">
                <a:pos x="connsiteX27430" y="connsiteY27430"/>
              </a:cxn>
              <a:cxn ang="0">
                <a:pos x="connsiteX27431" y="connsiteY27431"/>
              </a:cxn>
              <a:cxn ang="0">
                <a:pos x="connsiteX27432" y="connsiteY27432"/>
              </a:cxn>
              <a:cxn ang="0">
                <a:pos x="connsiteX27433" y="connsiteY27433"/>
              </a:cxn>
              <a:cxn ang="0">
                <a:pos x="connsiteX27434" y="connsiteY27434"/>
              </a:cxn>
              <a:cxn ang="0">
                <a:pos x="connsiteX27435" y="connsiteY27435"/>
              </a:cxn>
              <a:cxn ang="0">
                <a:pos x="connsiteX27436" y="connsiteY27436"/>
              </a:cxn>
              <a:cxn ang="0">
                <a:pos x="connsiteX27437" y="connsiteY27437"/>
              </a:cxn>
              <a:cxn ang="0">
                <a:pos x="connsiteX27438" y="connsiteY27438"/>
              </a:cxn>
              <a:cxn ang="0">
                <a:pos x="connsiteX27439" y="connsiteY27439"/>
              </a:cxn>
              <a:cxn ang="0">
                <a:pos x="connsiteX27440" y="connsiteY27440"/>
              </a:cxn>
              <a:cxn ang="0">
                <a:pos x="connsiteX27441" y="connsiteY27441"/>
              </a:cxn>
              <a:cxn ang="0">
                <a:pos x="connsiteX27442" y="connsiteY27442"/>
              </a:cxn>
              <a:cxn ang="0">
                <a:pos x="connsiteX27443" y="connsiteY27443"/>
              </a:cxn>
              <a:cxn ang="0">
                <a:pos x="connsiteX27444" y="connsiteY27444"/>
              </a:cxn>
              <a:cxn ang="0">
                <a:pos x="connsiteX27445" y="connsiteY27445"/>
              </a:cxn>
              <a:cxn ang="0">
                <a:pos x="connsiteX27446" y="connsiteY27446"/>
              </a:cxn>
              <a:cxn ang="0">
                <a:pos x="connsiteX27447" y="connsiteY27447"/>
              </a:cxn>
              <a:cxn ang="0">
                <a:pos x="connsiteX27448" y="connsiteY27448"/>
              </a:cxn>
              <a:cxn ang="0">
                <a:pos x="connsiteX27449" y="connsiteY27449"/>
              </a:cxn>
              <a:cxn ang="0">
                <a:pos x="connsiteX27450" y="connsiteY27450"/>
              </a:cxn>
              <a:cxn ang="0">
                <a:pos x="connsiteX27451" y="connsiteY27451"/>
              </a:cxn>
              <a:cxn ang="0">
                <a:pos x="connsiteX27452" y="connsiteY27452"/>
              </a:cxn>
              <a:cxn ang="0">
                <a:pos x="connsiteX27453" y="connsiteY27453"/>
              </a:cxn>
              <a:cxn ang="0">
                <a:pos x="connsiteX27454" y="connsiteY27454"/>
              </a:cxn>
              <a:cxn ang="0">
                <a:pos x="connsiteX27455" y="connsiteY27455"/>
              </a:cxn>
              <a:cxn ang="0">
                <a:pos x="connsiteX27456" y="connsiteY27456"/>
              </a:cxn>
              <a:cxn ang="0">
                <a:pos x="connsiteX27457" y="connsiteY27457"/>
              </a:cxn>
              <a:cxn ang="0">
                <a:pos x="connsiteX27458" y="connsiteY27458"/>
              </a:cxn>
              <a:cxn ang="0">
                <a:pos x="connsiteX27459" y="connsiteY27459"/>
              </a:cxn>
              <a:cxn ang="0">
                <a:pos x="connsiteX27460" y="connsiteY27460"/>
              </a:cxn>
              <a:cxn ang="0">
                <a:pos x="connsiteX27461" y="connsiteY27461"/>
              </a:cxn>
              <a:cxn ang="0">
                <a:pos x="connsiteX27462" y="connsiteY27462"/>
              </a:cxn>
              <a:cxn ang="0">
                <a:pos x="connsiteX27463" y="connsiteY27463"/>
              </a:cxn>
              <a:cxn ang="0">
                <a:pos x="connsiteX27464" y="connsiteY27464"/>
              </a:cxn>
              <a:cxn ang="0">
                <a:pos x="connsiteX27465" y="connsiteY27465"/>
              </a:cxn>
              <a:cxn ang="0">
                <a:pos x="connsiteX27466" y="connsiteY27466"/>
              </a:cxn>
              <a:cxn ang="0">
                <a:pos x="connsiteX27467" y="connsiteY27467"/>
              </a:cxn>
              <a:cxn ang="0">
                <a:pos x="connsiteX27468" y="connsiteY27468"/>
              </a:cxn>
              <a:cxn ang="0">
                <a:pos x="connsiteX27469" y="connsiteY27469"/>
              </a:cxn>
              <a:cxn ang="0">
                <a:pos x="connsiteX27470" y="connsiteY27470"/>
              </a:cxn>
              <a:cxn ang="0">
                <a:pos x="connsiteX27471" y="connsiteY27471"/>
              </a:cxn>
              <a:cxn ang="0">
                <a:pos x="connsiteX27472" y="connsiteY27472"/>
              </a:cxn>
              <a:cxn ang="0">
                <a:pos x="connsiteX27473" y="connsiteY27473"/>
              </a:cxn>
              <a:cxn ang="0">
                <a:pos x="connsiteX27474" y="connsiteY27474"/>
              </a:cxn>
              <a:cxn ang="0">
                <a:pos x="connsiteX27475" y="connsiteY27475"/>
              </a:cxn>
              <a:cxn ang="0">
                <a:pos x="connsiteX27476" y="connsiteY27476"/>
              </a:cxn>
              <a:cxn ang="0">
                <a:pos x="connsiteX27477" y="connsiteY27477"/>
              </a:cxn>
              <a:cxn ang="0">
                <a:pos x="connsiteX27478" y="connsiteY27478"/>
              </a:cxn>
              <a:cxn ang="0">
                <a:pos x="connsiteX27479" y="connsiteY27479"/>
              </a:cxn>
              <a:cxn ang="0">
                <a:pos x="connsiteX27480" y="connsiteY27480"/>
              </a:cxn>
              <a:cxn ang="0">
                <a:pos x="connsiteX27481" y="connsiteY27481"/>
              </a:cxn>
              <a:cxn ang="0">
                <a:pos x="connsiteX27482" y="connsiteY27482"/>
              </a:cxn>
              <a:cxn ang="0">
                <a:pos x="connsiteX27483" y="connsiteY27483"/>
              </a:cxn>
              <a:cxn ang="0">
                <a:pos x="connsiteX27484" y="connsiteY27484"/>
              </a:cxn>
              <a:cxn ang="0">
                <a:pos x="connsiteX27485" y="connsiteY27485"/>
              </a:cxn>
              <a:cxn ang="0">
                <a:pos x="connsiteX27486" y="connsiteY27486"/>
              </a:cxn>
              <a:cxn ang="0">
                <a:pos x="connsiteX27487" y="connsiteY27487"/>
              </a:cxn>
              <a:cxn ang="0">
                <a:pos x="connsiteX27488" y="connsiteY27488"/>
              </a:cxn>
              <a:cxn ang="0">
                <a:pos x="connsiteX27489" y="connsiteY27489"/>
              </a:cxn>
              <a:cxn ang="0">
                <a:pos x="connsiteX27490" y="connsiteY27490"/>
              </a:cxn>
              <a:cxn ang="0">
                <a:pos x="connsiteX27491" y="connsiteY27491"/>
              </a:cxn>
              <a:cxn ang="0">
                <a:pos x="connsiteX27492" y="connsiteY27492"/>
              </a:cxn>
              <a:cxn ang="0">
                <a:pos x="connsiteX27493" y="connsiteY27493"/>
              </a:cxn>
              <a:cxn ang="0">
                <a:pos x="connsiteX27494" y="connsiteY27494"/>
              </a:cxn>
              <a:cxn ang="0">
                <a:pos x="connsiteX27495" y="connsiteY27495"/>
              </a:cxn>
              <a:cxn ang="0">
                <a:pos x="connsiteX27496" y="connsiteY27496"/>
              </a:cxn>
              <a:cxn ang="0">
                <a:pos x="connsiteX27497" y="connsiteY27497"/>
              </a:cxn>
              <a:cxn ang="0">
                <a:pos x="connsiteX27498" y="connsiteY27498"/>
              </a:cxn>
              <a:cxn ang="0">
                <a:pos x="connsiteX27499" y="connsiteY27499"/>
              </a:cxn>
              <a:cxn ang="0">
                <a:pos x="connsiteX27500" y="connsiteY27500"/>
              </a:cxn>
              <a:cxn ang="0">
                <a:pos x="connsiteX27501" y="connsiteY27501"/>
              </a:cxn>
              <a:cxn ang="0">
                <a:pos x="connsiteX27502" y="connsiteY27502"/>
              </a:cxn>
              <a:cxn ang="0">
                <a:pos x="connsiteX27503" y="connsiteY27503"/>
              </a:cxn>
              <a:cxn ang="0">
                <a:pos x="connsiteX27504" y="connsiteY27504"/>
              </a:cxn>
              <a:cxn ang="0">
                <a:pos x="connsiteX27505" y="connsiteY27505"/>
              </a:cxn>
              <a:cxn ang="0">
                <a:pos x="connsiteX27506" y="connsiteY27506"/>
              </a:cxn>
              <a:cxn ang="0">
                <a:pos x="connsiteX27507" y="connsiteY27507"/>
              </a:cxn>
              <a:cxn ang="0">
                <a:pos x="connsiteX27508" y="connsiteY27508"/>
              </a:cxn>
              <a:cxn ang="0">
                <a:pos x="connsiteX27509" y="connsiteY27509"/>
              </a:cxn>
              <a:cxn ang="0">
                <a:pos x="connsiteX27510" y="connsiteY27510"/>
              </a:cxn>
              <a:cxn ang="0">
                <a:pos x="connsiteX27511" y="connsiteY27511"/>
              </a:cxn>
              <a:cxn ang="0">
                <a:pos x="connsiteX27512" y="connsiteY27512"/>
              </a:cxn>
              <a:cxn ang="0">
                <a:pos x="connsiteX27513" y="connsiteY27513"/>
              </a:cxn>
              <a:cxn ang="0">
                <a:pos x="connsiteX27514" y="connsiteY27514"/>
              </a:cxn>
              <a:cxn ang="0">
                <a:pos x="connsiteX27515" y="connsiteY27515"/>
              </a:cxn>
              <a:cxn ang="0">
                <a:pos x="connsiteX27516" y="connsiteY27516"/>
              </a:cxn>
              <a:cxn ang="0">
                <a:pos x="connsiteX27517" y="connsiteY27517"/>
              </a:cxn>
              <a:cxn ang="0">
                <a:pos x="connsiteX27518" y="connsiteY27518"/>
              </a:cxn>
              <a:cxn ang="0">
                <a:pos x="connsiteX27519" y="connsiteY27519"/>
              </a:cxn>
              <a:cxn ang="0">
                <a:pos x="connsiteX27520" y="connsiteY27520"/>
              </a:cxn>
              <a:cxn ang="0">
                <a:pos x="connsiteX27521" y="connsiteY27521"/>
              </a:cxn>
              <a:cxn ang="0">
                <a:pos x="connsiteX27522" y="connsiteY27522"/>
              </a:cxn>
              <a:cxn ang="0">
                <a:pos x="connsiteX27523" y="connsiteY27523"/>
              </a:cxn>
              <a:cxn ang="0">
                <a:pos x="connsiteX27524" y="connsiteY27524"/>
              </a:cxn>
              <a:cxn ang="0">
                <a:pos x="connsiteX27525" y="connsiteY27525"/>
              </a:cxn>
              <a:cxn ang="0">
                <a:pos x="connsiteX27526" y="connsiteY27526"/>
              </a:cxn>
              <a:cxn ang="0">
                <a:pos x="connsiteX27527" y="connsiteY27527"/>
              </a:cxn>
              <a:cxn ang="0">
                <a:pos x="connsiteX27528" y="connsiteY27528"/>
              </a:cxn>
              <a:cxn ang="0">
                <a:pos x="connsiteX27529" y="connsiteY27529"/>
              </a:cxn>
              <a:cxn ang="0">
                <a:pos x="connsiteX27530" y="connsiteY27530"/>
              </a:cxn>
              <a:cxn ang="0">
                <a:pos x="connsiteX27531" y="connsiteY27531"/>
              </a:cxn>
              <a:cxn ang="0">
                <a:pos x="connsiteX27532" y="connsiteY27532"/>
              </a:cxn>
              <a:cxn ang="0">
                <a:pos x="connsiteX27533" y="connsiteY27533"/>
              </a:cxn>
              <a:cxn ang="0">
                <a:pos x="connsiteX27534" y="connsiteY27534"/>
              </a:cxn>
              <a:cxn ang="0">
                <a:pos x="connsiteX27535" y="connsiteY27535"/>
              </a:cxn>
              <a:cxn ang="0">
                <a:pos x="connsiteX27536" y="connsiteY27536"/>
              </a:cxn>
              <a:cxn ang="0">
                <a:pos x="connsiteX27537" y="connsiteY27537"/>
              </a:cxn>
              <a:cxn ang="0">
                <a:pos x="connsiteX27538" y="connsiteY27538"/>
              </a:cxn>
              <a:cxn ang="0">
                <a:pos x="connsiteX27539" y="connsiteY27539"/>
              </a:cxn>
              <a:cxn ang="0">
                <a:pos x="connsiteX27540" y="connsiteY27540"/>
              </a:cxn>
              <a:cxn ang="0">
                <a:pos x="connsiteX27541" y="connsiteY27541"/>
              </a:cxn>
              <a:cxn ang="0">
                <a:pos x="connsiteX27542" y="connsiteY27542"/>
              </a:cxn>
              <a:cxn ang="0">
                <a:pos x="connsiteX27543" y="connsiteY27543"/>
              </a:cxn>
              <a:cxn ang="0">
                <a:pos x="connsiteX27544" y="connsiteY27544"/>
              </a:cxn>
              <a:cxn ang="0">
                <a:pos x="connsiteX27545" y="connsiteY27545"/>
              </a:cxn>
              <a:cxn ang="0">
                <a:pos x="connsiteX27546" y="connsiteY27546"/>
              </a:cxn>
              <a:cxn ang="0">
                <a:pos x="connsiteX27547" y="connsiteY27547"/>
              </a:cxn>
              <a:cxn ang="0">
                <a:pos x="connsiteX27548" y="connsiteY27548"/>
              </a:cxn>
              <a:cxn ang="0">
                <a:pos x="connsiteX27549" y="connsiteY27549"/>
              </a:cxn>
              <a:cxn ang="0">
                <a:pos x="connsiteX27550" y="connsiteY27550"/>
              </a:cxn>
              <a:cxn ang="0">
                <a:pos x="connsiteX27551" y="connsiteY27551"/>
              </a:cxn>
              <a:cxn ang="0">
                <a:pos x="connsiteX27552" y="connsiteY27552"/>
              </a:cxn>
              <a:cxn ang="0">
                <a:pos x="connsiteX27553" y="connsiteY27553"/>
              </a:cxn>
              <a:cxn ang="0">
                <a:pos x="connsiteX27554" y="connsiteY27554"/>
              </a:cxn>
              <a:cxn ang="0">
                <a:pos x="connsiteX27555" y="connsiteY27555"/>
              </a:cxn>
              <a:cxn ang="0">
                <a:pos x="connsiteX27556" y="connsiteY27556"/>
              </a:cxn>
              <a:cxn ang="0">
                <a:pos x="connsiteX27557" y="connsiteY27557"/>
              </a:cxn>
              <a:cxn ang="0">
                <a:pos x="connsiteX27558" y="connsiteY27558"/>
              </a:cxn>
              <a:cxn ang="0">
                <a:pos x="connsiteX27559" y="connsiteY27559"/>
              </a:cxn>
              <a:cxn ang="0">
                <a:pos x="connsiteX27560" y="connsiteY27560"/>
              </a:cxn>
              <a:cxn ang="0">
                <a:pos x="connsiteX27561" y="connsiteY27561"/>
              </a:cxn>
              <a:cxn ang="0">
                <a:pos x="connsiteX27562" y="connsiteY27562"/>
              </a:cxn>
              <a:cxn ang="0">
                <a:pos x="connsiteX27563" y="connsiteY27563"/>
              </a:cxn>
              <a:cxn ang="0">
                <a:pos x="connsiteX27564" y="connsiteY27564"/>
              </a:cxn>
              <a:cxn ang="0">
                <a:pos x="connsiteX27565" y="connsiteY27565"/>
              </a:cxn>
              <a:cxn ang="0">
                <a:pos x="connsiteX27566" y="connsiteY27566"/>
              </a:cxn>
              <a:cxn ang="0">
                <a:pos x="connsiteX27567" y="connsiteY27567"/>
              </a:cxn>
              <a:cxn ang="0">
                <a:pos x="connsiteX27568" y="connsiteY27568"/>
              </a:cxn>
              <a:cxn ang="0">
                <a:pos x="connsiteX27569" y="connsiteY27569"/>
              </a:cxn>
              <a:cxn ang="0">
                <a:pos x="connsiteX27570" y="connsiteY27570"/>
              </a:cxn>
              <a:cxn ang="0">
                <a:pos x="connsiteX27571" y="connsiteY27571"/>
              </a:cxn>
              <a:cxn ang="0">
                <a:pos x="connsiteX27572" y="connsiteY27572"/>
              </a:cxn>
              <a:cxn ang="0">
                <a:pos x="connsiteX27573" y="connsiteY27573"/>
              </a:cxn>
              <a:cxn ang="0">
                <a:pos x="connsiteX27574" y="connsiteY27574"/>
              </a:cxn>
              <a:cxn ang="0">
                <a:pos x="connsiteX27575" y="connsiteY27575"/>
              </a:cxn>
              <a:cxn ang="0">
                <a:pos x="connsiteX27576" y="connsiteY27576"/>
              </a:cxn>
              <a:cxn ang="0">
                <a:pos x="connsiteX27577" y="connsiteY27577"/>
              </a:cxn>
              <a:cxn ang="0">
                <a:pos x="connsiteX27578" y="connsiteY27578"/>
              </a:cxn>
              <a:cxn ang="0">
                <a:pos x="connsiteX27579" y="connsiteY27579"/>
              </a:cxn>
              <a:cxn ang="0">
                <a:pos x="connsiteX27580" y="connsiteY27580"/>
              </a:cxn>
              <a:cxn ang="0">
                <a:pos x="connsiteX27581" y="connsiteY27581"/>
              </a:cxn>
              <a:cxn ang="0">
                <a:pos x="connsiteX27582" y="connsiteY27582"/>
              </a:cxn>
              <a:cxn ang="0">
                <a:pos x="connsiteX27583" y="connsiteY27583"/>
              </a:cxn>
              <a:cxn ang="0">
                <a:pos x="connsiteX27584" y="connsiteY27584"/>
              </a:cxn>
              <a:cxn ang="0">
                <a:pos x="connsiteX27585" y="connsiteY27585"/>
              </a:cxn>
              <a:cxn ang="0">
                <a:pos x="connsiteX27586" y="connsiteY27586"/>
              </a:cxn>
              <a:cxn ang="0">
                <a:pos x="connsiteX27587" y="connsiteY27587"/>
              </a:cxn>
              <a:cxn ang="0">
                <a:pos x="connsiteX27588" y="connsiteY27588"/>
              </a:cxn>
              <a:cxn ang="0">
                <a:pos x="connsiteX27589" y="connsiteY27589"/>
              </a:cxn>
              <a:cxn ang="0">
                <a:pos x="connsiteX27590" y="connsiteY27590"/>
              </a:cxn>
              <a:cxn ang="0">
                <a:pos x="connsiteX27591" y="connsiteY27591"/>
              </a:cxn>
              <a:cxn ang="0">
                <a:pos x="connsiteX27592" y="connsiteY27592"/>
              </a:cxn>
              <a:cxn ang="0">
                <a:pos x="connsiteX27593" y="connsiteY27593"/>
              </a:cxn>
              <a:cxn ang="0">
                <a:pos x="connsiteX27594" y="connsiteY27594"/>
              </a:cxn>
              <a:cxn ang="0">
                <a:pos x="connsiteX27595" y="connsiteY27595"/>
              </a:cxn>
              <a:cxn ang="0">
                <a:pos x="connsiteX27596" y="connsiteY27596"/>
              </a:cxn>
              <a:cxn ang="0">
                <a:pos x="connsiteX27597" y="connsiteY27597"/>
              </a:cxn>
              <a:cxn ang="0">
                <a:pos x="connsiteX27598" y="connsiteY27598"/>
              </a:cxn>
              <a:cxn ang="0">
                <a:pos x="connsiteX27599" y="connsiteY27599"/>
              </a:cxn>
              <a:cxn ang="0">
                <a:pos x="connsiteX27600" y="connsiteY27600"/>
              </a:cxn>
              <a:cxn ang="0">
                <a:pos x="connsiteX27601" y="connsiteY27601"/>
              </a:cxn>
              <a:cxn ang="0">
                <a:pos x="connsiteX27602" y="connsiteY27602"/>
              </a:cxn>
              <a:cxn ang="0">
                <a:pos x="connsiteX27603" y="connsiteY27603"/>
              </a:cxn>
              <a:cxn ang="0">
                <a:pos x="connsiteX27604" y="connsiteY27604"/>
              </a:cxn>
              <a:cxn ang="0">
                <a:pos x="connsiteX27605" y="connsiteY27605"/>
              </a:cxn>
              <a:cxn ang="0">
                <a:pos x="connsiteX27606" y="connsiteY27606"/>
              </a:cxn>
              <a:cxn ang="0">
                <a:pos x="connsiteX27607" y="connsiteY27607"/>
              </a:cxn>
              <a:cxn ang="0">
                <a:pos x="connsiteX27608" y="connsiteY27608"/>
              </a:cxn>
              <a:cxn ang="0">
                <a:pos x="connsiteX27609" y="connsiteY27609"/>
              </a:cxn>
              <a:cxn ang="0">
                <a:pos x="connsiteX27610" y="connsiteY27610"/>
              </a:cxn>
              <a:cxn ang="0">
                <a:pos x="connsiteX27611" y="connsiteY27611"/>
              </a:cxn>
              <a:cxn ang="0">
                <a:pos x="connsiteX27612" y="connsiteY27612"/>
              </a:cxn>
              <a:cxn ang="0">
                <a:pos x="connsiteX27613" y="connsiteY27613"/>
              </a:cxn>
              <a:cxn ang="0">
                <a:pos x="connsiteX27614" y="connsiteY27614"/>
              </a:cxn>
              <a:cxn ang="0">
                <a:pos x="connsiteX27615" y="connsiteY27615"/>
              </a:cxn>
              <a:cxn ang="0">
                <a:pos x="connsiteX27616" y="connsiteY27616"/>
              </a:cxn>
              <a:cxn ang="0">
                <a:pos x="connsiteX27617" y="connsiteY27617"/>
              </a:cxn>
              <a:cxn ang="0">
                <a:pos x="connsiteX27618" y="connsiteY27618"/>
              </a:cxn>
              <a:cxn ang="0">
                <a:pos x="connsiteX27619" y="connsiteY27619"/>
              </a:cxn>
              <a:cxn ang="0">
                <a:pos x="connsiteX27620" y="connsiteY27620"/>
              </a:cxn>
              <a:cxn ang="0">
                <a:pos x="connsiteX27621" y="connsiteY27621"/>
              </a:cxn>
              <a:cxn ang="0">
                <a:pos x="connsiteX27622" y="connsiteY27622"/>
              </a:cxn>
              <a:cxn ang="0">
                <a:pos x="connsiteX27623" y="connsiteY27623"/>
              </a:cxn>
              <a:cxn ang="0">
                <a:pos x="connsiteX27624" y="connsiteY27624"/>
              </a:cxn>
              <a:cxn ang="0">
                <a:pos x="connsiteX27625" y="connsiteY27625"/>
              </a:cxn>
              <a:cxn ang="0">
                <a:pos x="connsiteX27626" y="connsiteY27626"/>
              </a:cxn>
              <a:cxn ang="0">
                <a:pos x="connsiteX27627" y="connsiteY27627"/>
              </a:cxn>
              <a:cxn ang="0">
                <a:pos x="connsiteX27628" y="connsiteY27628"/>
              </a:cxn>
              <a:cxn ang="0">
                <a:pos x="connsiteX27629" y="connsiteY27629"/>
              </a:cxn>
              <a:cxn ang="0">
                <a:pos x="connsiteX27630" y="connsiteY27630"/>
              </a:cxn>
              <a:cxn ang="0">
                <a:pos x="connsiteX27631" y="connsiteY27631"/>
              </a:cxn>
              <a:cxn ang="0">
                <a:pos x="connsiteX27632" y="connsiteY27632"/>
              </a:cxn>
              <a:cxn ang="0">
                <a:pos x="connsiteX27633" y="connsiteY27633"/>
              </a:cxn>
              <a:cxn ang="0">
                <a:pos x="connsiteX27634" y="connsiteY27634"/>
              </a:cxn>
              <a:cxn ang="0">
                <a:pos x="connsiteX27635" y="connsiteY27635"/>
              </a:cxn>
              <a:cxn ang="0">
                <a:pos x="connsiteX27636" y="connsiteY27636"/>
              </a:cxn>
              <a:cxn ang="0">
                <a:pos x="connsiteX27637" y="connsiteY27637"/>
              </a:cxn>
              <a:cxn ang="0">
                <a:pos x="connsiteX27638" y="connsiteY27638"/>
              </a:cxn>
              <a:cxn ang="0">
                <a:pos x="connsiteX27639" y="connsiteY27639"/>
              </a:cxn>
              <a:cxn ang="0">
                <a:pos x="connsiteX27640" y="connsiteY27640"/>
              </a:cxn>
              <a:cxn ang="0">
                <a:pos x="connsiteX27641" y="connsiteY27641"/>
              </a:cxn>
              <a:cxn ang="0">
                <a:pos x="connsiteX27642" y="connsiteY27642"/>
              </a:cxn>
              <a:cxn ang="0">
                <a:pos x="connsiteX27643" y="connsiteY27643"/>
              </a:cxn>
              <a:cxn ang="0">
                <a:pos x="connsiteX27644" y="connsiteY27644"/>
              </a:cxn>
              <a:cxn ang="0">
                <a:pos x="connsiteX27645" y="connsiteY27645"/>
              </a:cxn>
              <a:cxn ang="0">
                <a:pos x="connsiteX27646" y="connsiteY27646"/>
              </a:cxn>
              <a:cxn ang="0">
                <a:pos x="connsiteX27647" y="connsiteY27647"/>
              </a:cxn>
              <a:cxn ang="0">
                <a:pos x="connsiteX27648" y="connsiteY27648"/>
              </a:cxn>
              <a:cxn ang="0">
                <a:pos x="connsiteX27649" y="connsiteY27649"/>
              </a:cxn>
              <a:cxn ang="0">
                <a:pos x="connsiteX27650" y="connsiteY27650"/>
              </a:cxn>
              <a:cxn ang="0">
                <a:pos x="connsiteX27651" y="connsiteY27651"/>
              </a:cxn>
              <a:cxn ang="0">
                <a:pos x="connsiteX27652" y="connsiteY27652"/>
              </a:cxn>
              <a:cxn ang="0">
                <a:pos x="connsiteX27653" y="connsiteY27653"/>
              </a:cxn>
              <a:cxn ang="0">
                <a:pos x="connsiteX27654" y="connsiteY27654"/>
              </a:cxn>
              <a:cxn ang="0">
                <a:pos x="connsiteX27655" y="connsiteY27655"/>
              </a:cxn>
              <a:cxn ang="0">
                <a:pos x="connsiteX27656" y="connsiteY27656"/>
              </a:cxn>
              <a:cxn ang="0">
                <a:pos x="connsiteX27657" y="connsiteY27657"/>
              </a:cxn>
              <a:cxn ang="0">
                <a:pos x="connsiteX27658" y="connsiteY27658"/>
              </a:cxn>
              <a:cxn ang="0">
                <a:pos x="connsiteX27659" y="connsiteY27659"/>
              </a:cxn>
              <a:cxn ang="0">
                <a:pos x="connsiteX27660" y="connsiteY27660"/>
              </a:cxn>
              <a:cxn ang="0">
                <a:pos x="connsiteX27661" y="connsiteY27661"/>
              </a:cxn>
              <a:cxn ang="0">
                <a:pos x="connsiteX27662" y="connsiteY27662"/>
              </a:cxn>
              <a:cxn ang="0">
                <a:pos x="connsiteX27663" y="connsiteY27663"/>
              </a:cxn>
              <a:cxn ang="0">
                <a:pos x="connsiteX27664" y="connsiteY27664"/>
              </a:cxn>
              <a:cxn ang="0">
                <a:pos x="connsiteX27665" y="connsiteY27665"/>
              </a:cxn>
              <a:cxn ang="0">
                <a:pos x="connsiteX27666" y="connsiteY27666"/>
              </a:cxn>
              <a:cxn ang="0">
                <a:pos x="connsiteX27667" y="connsiteY27667"/>
              </a:cxn>
              <a:cxn ang="0">
                <a:pos x="connsiteX27668" y="connsiteY27668"/>
              </a:cxn>
              <a:cxn ang="0">
                <a:pos x="connsiteX27669" y="connsiteY27669"/>
              </a:cxn>
              <a:cxn ang="0">
                <a:pos x="connsiteX27670" y="connsiteY27670"/>
              </a:cxn>
              <a:cxn ang="0">
                <a:pos x="connsiteX27671" y="connsiteY27671"/>
              </a:cxn>
              <a:cxn ang="0">
                <a:pos x="connsiteX27672" y="connsiteY27672"/>
              </a:cxn>
              <a:cxn ang="0">
                <a:pos x="connsiteX27673" y="connsiteY27673"/>
              </a:cxn>
              <a:cxn ang="0">
                <a:pos x="connsiteX27674" y="connsiteY27674"/>
              </a:cxn>
              <a:cxn ang="0">
                <a:pos x="connsiteX27675" y="connsiteY27675"/>
              </a:cxn>
              <a:cxn ang="0">
                <a:pos x="connsiteX27676" y="connsiteY27676"/>
              </a:cxn>
              <a:cxn ang="0">
                <a:pos x="connsiteX27677" y="connsiteY27677"/>
              </a:cxn>
              <a:cxn ang="0">
                <a:pos x="connsiteX27678" y="connsiteY27678"/>
              </a:cxn>
              <a:cxn ang="0">
                <a:pos x="connsiteX27679" y="connsiteY27679"/>
              </a:cxn>
              <a:cxn ang="0">
                <a:pos x="connsiteX27680" y="connsiteY27680"/>
              </a:cxn>
              <a:cxn ang="0">
                <a:pos x="connsiteX27681" y="connsiteY27681"/>
              </a:cxn>
              <a:cxn ang="0">
                <a:pos x="connsiteX27682" y="connsiteY27682"/>
              </a:cxn>
              <a:cxn ang="0">
                <a:pos x="connsiteX27683" y="connsiteY27683"/>
              </a:cxn>
              <a:cxn ang="0">
                <a:pos x="connsiteX27684" y="connsiteY27684"/>
              </a:cxn>
              <a:cxn ang="0">
                <a:pos x="connsiteX27685" y="connsiteY27685"/>
              </a:cxn>
              <a:cxn ang="0">
                <a:pos x="connsiteX27686" y="connsiteY27686"/>
              </a:cxn>
              <a:cxn ang="0">
                <a:pos x="connsiteX27687" y="connsiteY27687"/>
              </a:cxn>
              <a:cxn ang="0">
                <a:pos x="connsiteX27688" y="connsiteY27688"/>
              </a:cxn>
              <a:cxn ang="0">
                <a:pos x="connsiteX27689" y="connsiteY27689"/>
              </a:cxn>
              <a:cxn ang="0">
                <a:pos x="connsiteX27690" y="connsiteY27690"/>
              </a:cxn>
              <a:cxn ang="0">
                <a:pos x="connsiteX27691" y="connsiteY27691"/>
              </a:cxn>
              <a:cxn ang="0">
                <a:pos x="connsiteX27692" y="connsiteY27692"/>
              </a:cxn>
              <a:cxn ang="0">
                <a:pos x="connsiteX27693" y="connsiteY27693"/>
              </a:cxn>
              <a:cxn ang="0">
                <a:pos x="connsiteX27694" y="connsiteY27694"/>
              </a:cxn>
              <a:cxn ang="0">
                <a:pos x="connsiteX27695" y="connsiteY27695"/>
              </a:cxn>
              <a:cxn ang="0">
                <a:pos x="connsiteX27696" y="connsiteY27696"/>
              </a:cxn>
              <a:cxn ang="0">
                <a:pos x="connsiteX27697" y="connsiteY27697"/>
              </a:cxn>
              <a:cxn ang="0">
                <a:pos x="connsiteX27698" y="connsiteY27698"/>
              </a:cxn>
              <a:cxn ang="0">
                <a:pos x="connsiteX27699" y="connsiteY27699"/>
              </a:cxn>
              <a:cxn ang="0">
                <a:pos x="connsiteX27700" y="connsiteY27700"/>
              </a:cxn>
              <a:cxn ang="0">
                <a:pos x="connsiteX27701" y="connsiteY27701"/>
              </a:cxn>
              <a:cxn ang="0">
                <a:pos x="connsiteX27702" y="connsiteY27702"/>
              </a:cxn>
              <a:cxn ang="0">
                <a:pos x="connsiteX27703" y="connsiteY27703"/>
              </a:cxn>
              <a:cxn ang="0">
                <a:pos x="connsiteX27704" y="connsiteY27704"/>
              </a:cxn>
              <a:cxn ang="0">
                <a:pos x="connsiteX27705" y="connsiteY27705"/>
              </a:cxn>
              <a:cxn ang="0">
                <a:pos x="connsiteX27706" y="connsiteY27706"/>
              </a:cxn>
              <a:cxn ang="0">
                <a:pos x="connsiteX27707" y="connsiteY27707"/>
              </a:cxn>
              <a:cxn ang="0">
                <a:pos x="connsiteX27708" y="connsiteY27708"/>
              </a:cxn>
              <a:cxn ang="0">
                <a:pos x="connsiteX27709" y="connsiteY27709"/>
              </a:cxn>
              <a:cxn ang="0">
                <a:pos x="connsiteX27710" y="connsiteY27710"/>
              </a:cxn>
              <a:cxn ang="0">
                <a:pos x="connsiteX27711" y="connsiteY27711"/>
              </a:cxn>
              <a:cxn ang="0">
                <a:pos x="connsiteX27712" y="connsiteY27712"/>
              </a:cxn>
              <a:cxn ang="0">
                <a:pos x="connsiteX27713" y="connsiteY27713"/>
              </a:cxn>
              <a:cxn ang="0">
                <a:pos x="connsiteX27714" y="connsiteY27714"/>
              </a:cxn>
              <a:cxn ang="0">
                <a:pos x="connsiteX27715" y="connsiteY27715"/>
              </a:cxn>
              <a:cxn ang="0">
                <a:pos x="connsiteX27716" y="connsiteY27716"/>
              </a:cxn>
              <a:cxn ang="0">
                <a:pos x="connsiteX27717" y="connsiteY27717"/>
              </a:cxn>
              <a:cxn ang="0">
                <a:pos x="connsiteX27718" y="connsiteY27718"/>
              </a:cxn>
              <a:cxn ang="0">
                <a:pos x="connsiteX27719" y="connsiteY27719"/>
              </a:cxn>
              <a:cxn ang="0">
                <a:pos x="connsiteX27720" y="connsiteY27720"/>
              </a:cxn>
              <a:cxn ang="0">
                <a:pos x="connsiteX27721" y="connsiteY27721"/>
              </a:cxn>
              <a:cxn ang="0">
                <a:pos x="connsiteX27722" y="connsiteY27722"/>
              </a:cxn>
              <a:cxn ang="0">
                <a:pos x="connsiteX27723" y="connsiteY27723"/>
              </a:cxn>
              <a:cxn ang="0">
                <a:pos x="connsiteX27724" y="connsiteY27724"/>
              </a:cxn>
              <a:cxn ang="0">
                <a:pos x="connsiteX27725" y="connsiteY27725"/>
              </a:cxn>
              <a:cxn ang="0">
                <a:pos x="connsiteX27726" y="connsiteY27726"/>
              </a:cxn>
              <a:cxn ang="0">
                <a:pos x="connsiteX27727" y="connsiteY27727"/>
              </a:cxn>
              <a:cxn ang="0">
                <a:pos x="connsiteX27728" y="connsiteY27728"/>
              </a:cxn>
              <a:cxn ang="0">
                <a:pos x="connsiteX27729" y="connsiteY27729"/>
              </a:cxn>
              <a:cxn ang="0">
                <a:pos x="connsiteX27730" y="connsiteY27730"/>
              </a:cxn>
              <a:cxn ang="0">
                <a:pos x="connsiteX27731" y="connsiteY27731"/>
              </a:cxn>
              <a:cxn ang="0">
                <a:pos x="connsiteX27732" y="connsiteY27732"/>
              </a:cxn>
              <a:cxn ang="0">
                <a:pos x="connsiteX27733" y="connsiteY27733"/>
              </a:cxn>
              <a:cxn ang="0">
                <a:pos x="connsiteX27734" y="connsiteY27734"/>
              </a:cxn>
              <a:cxn ang="0">
                <a:pos x="connsiteX27735" y="connsiteY27735"/>
              </a:cxn>
              <a:cxn ang="0">
                <a:pos x="connsiteX27736" y="connsiteY27736"/>
              </a:cxn>
              <a:cxn ang="0">
                <a:pos x="connsiteX27737" y="connsiteY27737"/>
              </a:cxn>
              <a:cxn ang="0">
                <a:pos x="connsiteX27738" y="connsiteY27738"/>
              </a:cxn>
              <a:cxn ang="0">
                <a:pos x="connsiteX27739" y="connsiteY27739"/>
              </a:cxn>
              <a:cxn ang="0">
                <a:pos x="connsiteX27740" y="connsiteY27740"/>
              </a:cxn>
              <a:cxn ang="0">
                <a:pos x="connsiteX27741" y="connsiteY27741"/>
              </a:cxn>
              <a:cxn ang="0">
                <a:pos x="connsiteX27742" y="connsiteY27742"/>
              </a:cxn>
              <a:cxn ang="0">
                <a:pos x="connsiteX27743" y="connsiteY27743"/>
              </a:cxn>
              <a:cxn ang="0">
                <a:pos x="connsiteX27744" y="connsiteY27744"/>
              </a:cxn>
              <a:cxn ang="0">
                <a:pos x="connsiteX27745" y="connsiteY27745"/>
              </a:cxn>
              <a:cxn ang="0">
                <a:pos x="connsiteX27746" y="connsiteY27746"/>
              </a:cxn>
              <a:cxn ang="0">
                <a:pos x="connsiteX27747" y="connsiteY27747"/>
              </a:cxn>
              <a:cxn ang="0">
                <a:pos x="connsiteX27748" y="connsiteY27748"/>
              </a:cxn>
              <a:cxn ang="0">
                <a:pos x="connsiteX27749" y="connsiteY27749"/>
              </a:cxn>
              <a:cxn ang="0">
                <a:pos x="connsiteX27750" y="connsiteY27750"/>
              </a:cxn>
              <a:cxn ang="0">
                <a:pos x="connsiteX27751" y="connsiteY27751"/>
              </a:cxn>
              <a:cxn ang="0">
                <a:pos x="connsiteX27752" y="connsiteY27752"/>
              </a:cxn>
              <a:cxn ang="0">
                <a:pos x="connsiteX27753" y="connsiteY27753"/>
              </a:cxn>
              <a:cxn ang="0">
                <a:pos x="connsiteX27754" y="connsiteY27754"/>
              </a:cxn>
              <a:cxn ang="0">
                <a:pos x="connsiteX27755" y="connsiteY27755"/>
              </a:cxn>
              <a:cxn ang="0">
                <a:pos x="connsiteX27756" y="connsiteY27756"/>
              </a:cxn>
              <a:cxn ang="0">
                <a:pos x="connsiteX27757" y="connsiteY27757"/>
              </a:cxn>
              <a:cxn ang="0">
                <a:pos x="connsiteX27758" y="connsiteY27758"/>
              </a:cxn>
              <a:cxn ang="0">
                <a:pos x="connsiteX27759" y="connsiteY27759"/>
              </a:cxn>
              <a:cxn ang="0">
                <a:pos x="connsiteX27760" y="connsiteY27760"/>
              </a:cxn>
              <a:cxn ang="0">
                <a:pos x="connsiteX27761" y="connsiteY27761"/>
              </a:cxn>
              <a:cxn ang="0">
                <a:pos x="connsiteX27762" y="connsiteY27762"/>
              </a:cxn>
              <a:cxn ang="0">
                <a:pos x="connsiteX27763" y="connsiteY27763"/>
              </a:cxn>
              <a:cxn ang="0">
                <a:pos x="connsiteX27764" y="connsiteY27764"/>
              </a:cxn>
              <a:cxn ang="0">
                <a:pos x="connsiteX27765" y="connsiteY27765"/>
              </a:cxn>
              <a:cxn ang="0">
                <a:pos x="connsiteX27766" y="connsiteY27766"/>
              </a:cxn>
              <a:cxn ang="0">
                <a:pos x="connsiteX27767" y="connsiteY27767"/>
              </a:cxn>
              <a:cxn ang="0">
                <a:pos x="connsiteX27768" y="connsiteY27768"/>
              </a:cxn>
              <a:cxn ang="0">
                <a:pos x="connsiteX27769" y="connsiteY27769"/>
              </a:cxn>
              <a:cxn ang="0">
                <a:pos x="connsiteX27770" y="connsiteY27770"/>
              </a:cxn>
              <a:cxn ang="0">
                <a:pos x="connsiteX27771" y="connsiteY27771"/>
              </a:cxn>
              <a:cxn ang="0">
                <a:pos x="connsiteX27772" y="connsiteY27772"/>
              </a:cxn>
              <a:cxn ang="0">
                <a:pos x="connsiteX27773" y="connsiteY27773"/>
              </a:cxn>
              <a:cxn ang="0">
                <a:pos x="connsiteX27774" y="connsiteY27774"/>
              </a:cxn>
              <a:cxn ang="0">
                <a:pos x="connsiteX27775" y="connsiteY27775"/>
              </a:cxn>
              <a:cxn ang="0">
                <a:pos x="connsiteX27776" y="connsiteY27776"/>
              </a:cxn>
              <a:cxn ang="0">
                <a:pos x="connsiteX27777" y="connsiteY27777"/>
              </a:cxn>
              <a:cxn ang="0">
                <a:pos x="connsiteX27778" y="connsiteY27778"/>
              </a:cxn>
              <a:cxn ang="0">
                <a:pos x="connsiteX27779" y="connsiteY27779"/>
              </a:cxn>
              <a:cxn ang="0">
                <a:pos x="connsiteX27780" y="connsiteY27780"/>
              </a:cxn>
              <a:cxn ang="0">
                <a:pos x="connsiteX27781" y="connsiteY27781"/>
              </a:cxn>
              <a:cxn ang="0">
                <a:pos x="connsiteX27782" y="connsiteY27782"/>
              </a:cxn>
              <a:cxn ang="0">
                <a:pos x="connsiteX27783" y="connsiteY27783"/>
              </a:cxn>
              <a:cxn ang="0">
                <a:pos x="connsiteX27784" y="connsiteY27784"/>
              </a:cxn>
              <a:cxn ang="0">
                <a:pos x="connsiteX27785" y="connsiteY27785"/>
              </a:cxn>
              <a:cxn ang="0">
                <a:pos x="connsiteX27786" y="connsiteY27786"/>
              </a:cxn>
              <a:cxn ang="0">
                <a:pos x="connsiteX27787" y="connsiteY27787"/>
              </a:cxn>
              <a:cxn ang="0">
                <a:pos x="connsiteX27788" y="connsiteY27788"/>
              </a:cxn>
              <a:cxn ang="0">
                <a:pos x="connsiteX27789" y="connsiteY27789"/>
              </a:cxn>
              <a:cxn ang="0">
                <a:pos x="connsiteX27790" y="connsiteY27790"/>
              </a:cxn>
              <a:cxn ang="0">
                <a:pos x="connsiteX27791" y="connsiteY27791"/>
              </a:cxn>
              <a:cxn ang="0">
                <a:pos x="connsiteX27792" y="connsiteY27792"/>
              </a:cxn>
              <a:cxn ang="0">
                <a:pos x="connsiteX27793" y="connsiteY27793"/>
              </a:cxn>
              <a:cxn ang="0">
                <a:pos x="connsiteX27794" y="connsiteY27794"/>
              </a:cxn>
              <a:cxn ang="0">
                <a:pos x="connsiteX27795" y="connsiteY27795"/>
              </a:cxn>
              <a:cxn ang="0">
                <a:pos x="connsiteX27796" y="connsiteY27796"/>
              </a:cxn>
              <a:cxn ang="0">
                <a:pos x="connsiteX27797" y="connsiteY27797"/>
              </a:cxn>
              <a:cxn ang="0">
                <a:pos x="connsiteX27798" y="connsiteY27798"/>
              </a:cxn>
              <a:cxn ang="0">
                <a:pos x="connsiteX27799" y="connsiteY27799"/>
              </a:cxn>
              <a:cxn ang="0">
                <a:pos x="connsiteX27800" y="connsiteY27800"/>
              </a:cxn>
              <a:cxn ang="0">
                <a:pos x="connsiteX27801" y="connsiteY27801"/>
              </a:cxn>
              <a:cxn ang="0">
                <a:pos x="connsiteX27802" y="connsiteY27802"/>
              </a:cxn>
              <a:cxn ang="0">
                <a:pos x="connsiteX27803" y="connsiteY27803"/>
              </a:cxn>
              <a:cxn ang="0">
                <a:pos x="connsiteX27804" y="connsiteY27804"/>
              </a:cxn>
              <a:cxn ang="0">
                <a:pos x="connsiteX27805" y="connsiteY27805"/>
              </a:cxn>
              <a:cxn ang="0">
                <a:pos x="connsiteX27806" y="connsiteY27806"/>
              </a:cxn>
              <a:cxn ang="0">
                <a:pos x="connsiteX27807" y="connsiteY27807"/>
              </a:cxn>
              <a:cxn ang="0">
                <a:pos x="connsiteX27808" y="connsiteY27808"/>
              </a:cxn>
              <a:cxn ang="0">
                <a:pos x="connsiteX27809" y="connsiteY27809"/>
              </a:cxn>
              <a:cxn ang="0">
                <a:pos x="connsiteX27810" y="connsiteY27810"/>
              </a:cxn>
              <a:cxn ang="0">
                <a:pos x="connsiteX27811" y="connsiteY27811"/>
              </a:cxn>
              <a:cxn ang="0">
                <a:pos x="connsiteX27812" y="connsiteY27812"/>
              </a:cxn>
              <a:cxn ang="0">
                <a:pos x="connsiteX27813" y="connsiteY27813"/>
              </a:cxn>
              <a:cxn ang="0">
                <a:pos x="connsiteX27814" y="connsiteY27814"/>
              </a:cxn>
              <a:cxn ang="0">
                <a:pos x="connsiteX27815" y="connsiteY27815"/>
              </a:cxn>
              <a:cxn ang="0">
                <a:pos x="connsiteX27816" y="connsiteY27816"/>
              </a:cxn>
              <a:cxn ang="0">
                <a:pos x="connsiteX27817" y="connsiteY27817"/>
              </a:cxn>
              <a:cxn ang="0">
                <a:pos x="connsiteX27818" y="connsiteY27818"/>
              </a:cxn>
              <a:cxn ang="0">
                <a:pos x="connsiteX27819" y="connsiteY27819"/>
              </a:cxn>
              <a:cxn ang="0">
                <a:pos x="connsiteX27820" y="connsiteY27820"/>
              </a:cxn>
              <a:cxn ang="0">
                <a:pos x="connsiteX27821" y="connsiteY27821"/>
              </a:cxn>
              <a:cxn ang="0">
                <a:pos x="connsiteX27822" y="connsiteY27822"/>
              </a:cxn>
              <a:cxn ang="0">
                <a:pos x="connsiteX27823" y="connsiteY27823"/>
              </a:cxn>
              <a:cxn ang="0">
                <a:pos x="connsiteX27824" y="connsiteY27824"/>
              </a:cxn>
              <a:cxn ang="0">
                <a:pos x="connsiteX27825" y="connsiteY27825"/>
              </a:cxn>
              <a:cxn ang="0">
                <a:pos x="connsiteX27826" y="connsiteY27826"/>
              </a:cxn>
              <a:cxn ang="0">
                <a:pos x="connsiteX27827" y="connsiteY27827"/>
              </a:cxn>
              <a:cxn ang="0">
                <a:pos x="connsiteX27828" y="connsiteY27828"/>
              </a:cxn>
              <a:cxn ang="0">
                <a:pos x="connsiteX27829" y="connsiteY27829"/>
              </a:cxn>
              <a:cxn ang="0">
                <a:pos x="connsiteX27830" y="connsiteY27830"/>
              </a:cxn>
              <a:cxn ang="0">
                <a:pos x="connsiteX27831" y="connsiteY27831"/>
              </a:cxn>
              <a:cxn ang="0">
                <a:pos x="connsiteX27832" y="connsiteY27832"/>
              </a:cxn>
              <a:cxn ang="0">
                <a:pos x="connsiteX27833" y="connsiteY27833"/>
              </a:cxn>
              <a:cxn ang="0">
                <a:pos x="connsiteX27834" y="connsiteY27834"/>
              </a:cxn>
              <a:cxn ang="0">
                <a:pos x="connsiteX27835" y="connsiteY27835"/>
              </a:cxn>
              <a:cxn ang="0">
                <a:pos x="connsiteX27836" y="connsiteY27836"/>
              </a:cxn>
              <a:cxn ang="0">
                <a:pos x="connsiteX27837" y="connsiteY27837"/>
              </a:cxn>
              <a:cxn ang="0">
                <a:pos x="connsiteX27838" y="connsiteY27838"/>
              </a:cxn>
              <a:cxn ang="0">
                <a:pos x="connsiteX27839" y="connsiteY27839"/>
              </a:cxn>
              <a:cxn ang="0">
                <a:pos x="connsiteX27840" y="connsiteY27840"/>
              </a:cxn>
              <a:cxn ang="0">
                <a:pos x="connsiteX27841" y="connsiteY27841"/>
              </a:cxn>
              <a:cxn ang="0">
                <a:pos x="connsiteX27842" y="connsiteY27842"/>
              </a:cxn>
              <a:cxn ang="0">
                <a:pos x="connsiteX27843" y="connsiteY27843"/>
              </a:cxn>
              <a:cxn ang="0">
                <a:pos x="connsiteX27844" y="connsiteY27844"/>
              </a:cxn>
              <a:cxn ang="0">
                <a:pos x="connsiteX27845" y="connsiteY27845"/>
              </a:cxn>
              <a:cxn ang="0">
                <a:pos x="connsiteX27846" y="connsiteY27846"/>
              </a:cxn>
              <a:cxn ang="0">
                <a:pos x="connsiteX27847" y="connsiteY27847"/>
              </a:cxn>
              <a:cxn ang="0">
                <a:pos x="connsiteX27848" y="connsiteY27848"/>
              </a:cxn>
              <a:cxn ang="0">
                <a:pos x="connsiteX27849" y="connsiteY27849"/>
              </a:cxn>
              <a:cxn ang="0">
                <a:pos x="connsiteX27850" y="connsiteY27850"/>
              </a:cxn>
              <a:cxn ang="0">
                <a:pos x="connsiteX27851" y="connsiteY27851"/>
              </a:cxn>
              <a:cxn ang="0">
                <a:pos x="connsiteX27852" y="connsiteY27852"/>
              </a:cxn>
              <a:cxn ang="0">
                <a:pos x="connsiteX27853" y="connsiteY27853"/>
              </a:cxn>
              <a:cxn ang="0">
                <a:pos x="connsiteX27854" y="connsiteY27854"/>
              </a:cxn>
              <a:cxn ang="0">
                <a:pos x="connsiteX27855" y="connsiteY27855"/>
              </a:cxn>
              <a:cxn ang="0">
                <a:pos x="connsiteX27856" y="connsiteY27856"/>
              </a:cxn>
              <a:cxn ang="0">
                <a:pos x="connsiteX27857" y="connsiteY27857"/>
              </a:cxn>
              <a:cxn ang="0">
                <a:pos x="connsiteX27858" y="connsiteY27858"/>
              </a:cxn>
              <a:cxn ang="0">
                <a:pos x="connsiteX27859" y="connsiteY27859"/>
              </a:cxn>
              <a:cxn ang="0">
                <a:pos x="connsiteX27860" y="connsiteY27860"/>
              </a:cxn>
              <a:cxn ang="0">
                <a:pos x="connsiteX27861" y="connsiteY27861"/>
              </a:cxn>
              <a:cxn ang="0">
                <a:pos x="connsiteX27862" y="connsiteY27862"/>
              </a:cxn>
              <a:cxn ang="0">
                <a:pos x="connsiteX27863" y="connsiteY27863"/>
              </a:cxn>
              <a:cxn ang="0">
                <a:pos x="connsiteX27864" y="connsiteY27864"/>
              </a:cxn>
              <a:cxn ang="0">
                <a:pos x="connsiteX27865" y="connsiteY27865"/>
              </a:cxn>
              <a:cxn ang="0">
                <a:pos x="connsiteX27866" y="connsiteY27866"/>
              </a:cxn>
              <a:cxn ang="0">
                <a:pos x="connsiteX27867" y="connsiteY27867"/>
              </a:cxn>
              <a:cxn ang="0">
                <a:pos x="connsiteX27868" y="connsiteY27868"/>
              </a:cxn>
              <a:cxn ang="0">
                <a:pos x="connsiteX27869" y="connsiteY27869"/>
              </a:cxn>
              <a:cxn ang="0">
                <a:pos x="connsiteX27870" y="connsiteY27870"/>
              </a:cxn>
              <a:cxn ang="0">
                <a:pos x="connsiteX27871" y="connsiteY27871"/>
              </a:cxn>
              <a:cxn ang="0">
                <a:pos x="connsiteX27872" y="connsiteY27872"/>
              </a:cxn>
              <a:cxn ang="0">
                <a:pos x="connsiteX27873" y="connsiteY27873"/>
              </a:cxn>
              <a:cxn ang="0">
                <a:pos x="connsiteX27874" y="connsiteY27874"/>
              </a:cxn>
              <a:cxn ang="0">
                <a:pos x="connsiteX27875" y="connsiteY27875"/>
              </a:cxn>
              <a:cxn ang="0">
                <a:pos x="connsiteX27876" y="connsiteY27876"/>
              </a:cxn>
              <a:cxn ang="0">
                <a:pos x="connsiteX27877" y="connsiteY27877"/>
              </a:cxn>
              <a:cxn ang="0">
                <a:pos x="connsiteX27878" y="connsiteY27878"/>
              </a:cxn>
              <a:cxn ang="0">
                <a:pos x="connsiteX27879" y="connsiteY27879"/>
              </a:cxn>
              <a:cxn ang="0">
                <a:pos x="connsiteX27880" y="connsiteY27880"/>
              </a:cxn>
              <a:cxn ang="0">
                <a:pos x="connsiteX27881" y="connsiteY27881"/>
              </a:cxn>
              <a:cxn ang="0">
                <a:pos x="connsiteX27882" y="connsiteY27882"/>
              </a:cxn>
              <a:cxn ang="0">
                <a:pos x="connsiteX27883" y="connsiteY27883"/>
              </a:cxn>
              <a:cxn ang="0">
                <a:pos x="connsiteX27884" y="connsiteY27884"/>
              </a:cxn>
              <a:cxn ang="0">
                <a:pos x="connsiteX27885" y="connsiteY27885"/>
              </a:cxn>
              <a:cxn ang="0">
                <a:pos x="connsiteX27886" y="connsiteY27886"/>
              </a:cxn>
              <a:cxn ang="0">
                <a:pos x="connsiteX27887" y="connsiteY27887"/>
              </a:cxn>
              <a:cxn ang="0">
                <a:pos x="connsiteX27888" y="connsiteY27888"/>
              </a:cxn>
              <a:cxn ang="0">
                <a:pos x="connsiteX27889" y="connsiteY27889"/>
              </a:cxn>
              <a:cxn ang="0">
                <a:pos x="connsiteX27890" y="connsiteY27890"/>
              </a:cxn>
              <a:cxn ang="0">
                <a:pos x="connsiteX27891" y="connsiteY27891"/>
              </a:cxn>
              <a:cxn ang="0">
                <a:pos x="connsiteX27892" y="connsiteY27892"/>
              </a:cxn>
              <a:cxn ang="0">
                <a:pos x="connsiteX27893" y="connsiteY27893"/>
              </a:cxn>
              <a:cxn ang="0">
                <a:pos x="connsiteX27894" y="connsiteY27894"/>
              </a:cxn>
              <a:cxn ang="0">
                <a:pos x="connsiteX27895" y="connsiteY27895"/>
              </a:cxn>
              <a:cxn ang="0">
                <a:pos x="connsiteX27896" y="connsiteY27896"/>
              </a:cxn>
              <a:cxn ang="0">
                <a:pos x="connsiteX27897" y="connsiteY27897"/>
              </a:cxn>
              <a:cxn ang="0">
                <a:pos x="connsiteX27898" y="connsiteY27898"/>
              </a:cxn>
              <a:cxn ang="0">
                <a:pos x="connsiteX27899" y="connsiteY27899"/>
              </a:cxn>
              <a:cxn ang="0">
                <a:pos x="connsiteX27900" y="connsiteY27900"/>
              </a:cxn>
              <a:cxn ang="0">
                <a:pos x="connsiteX27901" y="connsiteY27901"/>
              </a:cxn>
              <a:cxn ang="0">
                <a:pos x="connsiteX27902" y="connsiteY27902"/>
              </a:cxn>
              <a:cxn ang="0">
                <a:pos x="connsiteX27903" y="connsiteY27903"/>
              </a:cxn>
              <a:cxn ang="0">
                <a:pos x="connsiteX27904" y="connsiteY27904"/>
              </a:cxn>
              <a:cxn ang="0">
                <a:pos x="connsiteX27905" y="connsiteY27905"/>
              </a:cxn>
              <a:cxn ang="0">
                <a:pos x="connsiteX27906" y="connsiteY27906"/>
              </a:cxn>
              <a:cxn ang="0">
                <a:pos x="connsiteX27907" y="connsiteY27907"/>
              </a:cxn>
              <a:cxn ang="0">
                <a:pos x="connsiteX27908" y="connsiteY27908"/>
              </a:cxn>
              <a:cxn ang="0">
                <a:pos x="connsiteX27909" y="connsiteY27909"/>
              </a:cxn>
              <a:cxn ang="0">
                <a:pos x="connsiteX27910" y="connsiteY27910"/>
              </a:cxn>
              <a:cxn ang="0">
                <a:pos x="connsiteX27911" y="connsiteY27911"/>
              </a:cxn>
              <a:cxn ang="0">
                <a:pos x="connsiteX27912" y="connsiteY27912"/>
              </a:cxn>
              <a:cxn ang="0">
                <a:pos x="connsiteX27913" y="connsiteY27913"/>
              </a:cxn>
              <a:cxn ang="0">
                <a:pos x="connsiteX27914" y="connsiteY27914"/>
              </a:cxn>
              <a:cxn ang="0">
                <a:pos x="connsiteX27915" y="connsiteY27915"/>
              </a:cxn>
              <a:cxn ang="0">
                <a:pos x="connsiteX27916" y="connsiteY27916"/>
              </a:cxn>
              <a:cxn ang="0">
                <a:pos x="connsiteX27917" y="connsiteY27917"/>
              </a:cxn>
              <a:cxn ang="0">
                <a:pos x="connsiteX27918" y="connsiteY27918"/>
              </a:cxn>
              <a:cxn ang="0">
                <a:pos x="connsiteX27919" y="connsiteY27919"/>
              </a:cxn>
              <a:cxn ang="0">
                <a:pos x="connsiteX27920" y="connsiteY27920"/>
              </a:cxn>
              <a:cxn ang="0">
                <a:pos x="connsiteX27921" y="connsiteY27921"/>
              </a:cxn>
              <a:cxn ang="0">
                <a:pos x="connsiteX27922" y="connsiteY27922"/>
              </a:cxn>
              <a:cxn ang="0">
                <a:pos x="connsiteX27923" y="connsiteY27923"/>
              </a:cxn>
              <a:cxn ang="0">
                <a:pos x="connsiteX27924" y="connsiteY27924"/>
              </a:cxn>
              <a:cxn ang="0">
                <a:pos x="connsiteX27925" y="connsiteY27925"/>
              </a:cxn>
              <a:cxn ang="0">
                <a:pos x="connsiteX27926" y="connsiteY27926"/>
              </a:cxn>
              <a:cxn ang="0">
                <a:pos x="connsiteX27927" y="connsiteY27927"/>
              </a:cxn>
              <a:cxn ang="0">
                <a:pos x="connsiteX27928" y="connsiteY27928"/>
              </a:cxn>
              <a:cxn ang="0">
                <a:pos x="connsiteX27929" y="connsiteY27929"/>
              </a:cxn>
              <a:cxn ang="0">
                <a:pos x="connsiteX27930" y="connsiteY27930"/>
              </a:cxn>
              <a:cxn ang="0">
                <a:pos x="connsiteX27931" y="connsiteY27931"/>
              </a:cxn>
              <a:cxn ang="0">
                <a:pos x="connsiteX27932" y="connsiteY27932"/>
              </a:cxn>
              <a:cxn ang="0">
                <a:pos x="connsiteX27933" y="connsiteY27933"/>
              </a:cxn>
              <a:cxn ang="0">
                <a:pos x="connsiteX27934" y="connsiteY27934"/>
              </a:cxn>
              <a:cxn ang="0">
                <a:pos x="connsiteX27935" y="connsiteY27935"/>
              </a:cxn>
              <a:cxn ang="0">
                <a:pos x="connsiteX27936" y="connsiteY27936"/>
              </a:cxn>
              <a:cxn ang="0">
                <a:pos x="connsiteX27937" y="connsiteY27937"/>
              </a:cxn>
              <a:cxn ang="0">
                <a:pos x="connsiteX27938" y="connsiteY27938"/>
              </a:cxn>
              <a:cxn ang="0">
                <a:pos x="connsiteX27939" y="connsiteY27939"/>
              </a:cxn>
              <a:cxn ang="0">
                <a:pos x="connsiteX27940" y="connsiteY27940"/>
              </a:cxn>
              <a:cxn ang="0">
                <a:pos x="connsiteX27941" y="connsiteY27941"/>
              </a:cxn>
              <a:cxn ang="0">
                <a:pos x="connsiteX27942" y="connsiteY27942"/>
              </a:cxn>
              <a:cxn ang="0">
                <a:pos x="connsiteX27943" y="connsiteY27943"/>
              </a:cxn>
              <a:cxn ang="0">
                <a:pos x="connsiteX27944" y="connsiteY27944"/>
              </a:cxn>
              <a:cxn ang="0">
                <a:pos x="connsiteX27945" y="connsiteY27945"/>
              </a:cxn>
              <a:cxn ang="0">
                <a:pos x="connsiteX27946" y="connsiteY27946"/>
              </a:cxn>
              <a:cxn ang="0">
                <a:pos x="connsiteX27947" y="connsiteY27947"/>
              </a:cxn>
              <a:cxn ang="0">
                <a:pos x="connsiteX27948" y="connsiteY27948"/>
              </a:cxn>
              <a:cxn ang="0">
                <a:pos x="connsiteX27949" y="connsiteY27949"/>
              </a:cxn>
              <a:cxn ang="0">
                <a:pos x="connsiteX27950" y="connsiteY27950"/>
              </a:cxn>
              <a:cxn ang="0">
                <a:pos x="connsiteX27951" y="connsiteY27951"/>
              </a:cxn>
              <a:cxn ang="0">
                <a:pos x="connsiteX27952" y="connsiteY27952"/>
              </a:cxn>
              <a:cxn ang="0">
                <a:pos x="connsiteX27953" y="connsiteY27953"/>
              </a:cxn>
              <a:cxn ang="0">
                <a:pos x="connsiteX27954" y="connsiteY27954"/>
              </a:cxn>
              <a:cxn ang="0">
                <a:pos x="connsiteX27955" y="connsiteY27955"/>
              </a:cxn>
              <a:cxn ang="0">
                <a:pos x="connsiteX27956" y="connsiteY27956"/>
              </a:cxn>
              <a:cxn ang="0">
                <a:pos x="connsiteX27957" y="connsiteY27957"/>
              </a:cxn>
              <a:cxn ang="0">
                <a:pos x="connsiteX27958" y="connsiteY27958"/>
              </a:cxn>
              <a:cxn ang="0">
                <a:pos x="connsiteX27959" y="connsiteY27959"/>
              </a:cxn>
              <a:cxn ang="0">
                <a:pos x="connsiteX27960" y="connsiteY27960"/>
              </a:cxn>
              <a:cxn ang="0">
                <a:pos x="connsiteX27961" y="connsiteY27961"/>
              </a:cxn>
              <a:cxn ang="0">
                <a:pos x="connsiteX27962" y="connsiteY27962"/>
              </a:cxn>
              <a:cxn ang="0">
                <a:pos x="connsiteX27963" y="connsiteY27963"/>
              </a:cxn>
              <a:cxn ang="0">
                <a:pos x="connsiteX27964" y="connsiteY27964"/>
              </a:cxn>
              <a:cxn ang="0">
                <a:pos x="connsiteX27965" y="connsiteY27965"/>
              </a:cxn>
              <a:cxn ang="0">
                <a:pos x="connsiteX27966" y="connsiteY27966"/>
              </a:cxn>
              <a:cxn ang="0">
                <a:pos x="connsiteX27967" y="connsiteY27967"/>
              </a:cxn>
              <a:cxn ang="0">
                <a:pos x="connsiteX27968" y="connsiteY27968"/>
              </a:cxn>
              <a:cxn ang="0">
                <a:pos x="connsiteX27969" y="connsiteY27969"/>
              </a:cxn>
              <a:cxn ang="0">
                <a:pos x="connsiteX27970" y="connsiteY27970"/>
              </a:cxn>
              <a:cxn ang="0">
                <a:pos x="connsiteX27971" y="connsiteY27971"/>
              </a:cxn>
              <a:cxn ang="0">
                <a:pos x="connsiteX27972" y="connsiteY27972"/>
              </a:cxn>
              <a:cxn ang="0">
                <a:pos x="connsiteX27973" y="connsiteY27973"/>
              </a:cxn>
              <a:cxn ang="0">
                <a:pos x="connsiteX27974" y="connsiteY27974"/>
              </a:cxn>
              <a:cxn ang="0">
                <a:pos x="connsiteX27975" y="connsiteY27975"/>
              </a:cxn>
              <a:cxn ang="0">
                <a:pos x="connsiteX27976" y="connsiteY27976"/>
              </a:cxn>
              <a:cxn ang="0">
                <a:pos x="connsiteX27977" y="connsiteY27977"/>
              </a:cxn>
              <a:cxn ang="0">
                <a:pos x="connsiteX27978" y="connsiteY27978"/>
              </a:cxn>
              <a:cxn ang="0">
                <a:pos x="connsiteX27979" y="connsiteY27979"/>
              </a:cxn>
              <a:cxn ang="0">
                <a:pos x="connsiteX27980" y="connsiteY27980"/>
              </a:cxn>
              <a:cxn ang="0">
                <a:pos x="connsiteX27981" y="connsiteY27981"/>
              </a:cxn>
              <a:cxn ang="0">
                <a:pos x="connsiteX27982" y="connsiteY27982"/>
              </a:cxn>
              <a:cxn ang="0">
                <a:pos x="connsiteX27983" y="connsiteY27983"/>
              </a:cxn>
              <a:cxn ang="0">
                <a:pos x="connsiteX27984" y="connsiteY27984"/>
              </a:cxn>
              <a:cxn ang="0">
                <a:pos x="connsiteX27985" y="connsiteY27985"/>
              </a:cxn>
              <a:cxn ang="0">
                <a:pos x="connsiteX27986" y="connsiteY27986"/>
              </a:cxn>
              <a:cxn ang="0">
                <a:pos x="connsiteX27987" y="connsiteY27987"/>
              </a:cxn>
              <a:cxn ang="0">
                <a:pos x="connsiteX27988" y="connsiteY27988"/>
              </a:cxn>
              <a:cxn ang="0">
                <a:pos x="connsiteX27989" y="connsiteY27989"/>
              </a:cxn>
              <a:cxn ang="0">
                <a:pos x="connsiteX27990" y="connsiteY27990"/>
              </a:cxn>
              <a:cxn ang="0">
                <a:pos x="connsiteX27991" y="connsiteY27991"/>
              </a:cxn>
              <a:cxn ang="0">
                <a:pos x="connsiteX27992" y="connsiteY27992"/>
              </a:cxn>
              <a:cxn ang="0">
                <a:pos x="connsiteX27993" y="connsiteY27993"/>
              </a:cxn>
              <a:cxn ang="0">
                <a:pos x="connsiteX27994" y="connsiteY27994"/>
              </a:cxn>
              <a:cxn ang="0">
                <a:pos x="connsiteX27995" y="connsiteY27995"/>
              </a:cxn>
              <a:cxn ang="0">
                <a:pos x="connsiteX27996" y="connsiteY27996"/>
              </a:cxn>
              <a:cxn ang="0">
                <a:pos x="connsiteX27997" y="connsiteY27997"/>
              </a:cxn>
              <a:cxn ang="0">
                <a:pos x="connsiteX27998" y="connsiteY27998"/>
              </a:cxn>
              <a:cxn ang="0">
                <a:pos x="connsiteX27999" y="connsiteY27999"/>
              </a:cxn>
              <a:cxn ang="0">
                <a:pos x="connsiteX28000" y="connsiteY28000"/>
              </a:cxn>
              <a:cxn ang="0">
                <a:pos x="connsiteX28001" y="connsiteY28001"/>
              </a:cxn>
              <a:cxn ang="0">
                <a:pos x="connsiteX28002" y="connsiteY28002"/>
              </a:cxn>
              <a:cxn ang="0">
                <a:pos x="connsiteX28003" y="connsiteY28003"/>
              </a:cxn>
              <a:cxn ang="0">
                <a:pos x="connsiteX28004" y="connsiteY28004"/>
              </a:cxn>
              <a:cxn ang="0">
                <a:pos x="connsiteX28005" y="connsiteY28005"/>
              </a:cxn>
              <a:cxn ang="0">
                <a:pos x="connsiteX28006" y="connsiteY28006"/>
              </a:cxn>
              <a:cxn ang="0">
                <a:pos x="connsiteX28007" y="connsiteY28007"/>
              </a:cxn>
              <a:cxn ang="0">
                <a:pos x="connsiteX28008" y="connsiteY28008"/>
              </a:cxn>
              <a:cxn ang="0">
                <a:pos x="connsiteX28009" y="connsiteY28009"/>
              </a:cxn>
              <a:cxn ang="0">
                <a:pos x="connsiteX28010" y="connsiteY28010"/>
              </a:cxn>
              <a:cxn ang="0">
                <a:pos x="connsiteX28011" y="connsiteY28011"/>
              </a:cxn>
              <a:cxn ang="0">
                <a:pos x="connsiteX28012" y="connsiteY28012"/>
              </a:cxn>
              <a:cxn ang="0">
                <a:pos x="connsiteX28013" y="connsiteY28013"/>
              </a:cxn>
              <a:cxn ang="0">
                <a:pos x="connsiteX28014" y="connsiteY28014"/>
              </a:cxn>
              <a:cxn ang="0">
                <a:pos x="connsiteX28015" y="connsiteY28015"/>
              </a:cxn>
              <a:cxn ang="0">
                <a:pos x="connsiteX28016" y="connsiteY28016"/>
              </a:cxn>
              <a:cxn ang="0">
                <a:pos x="connsiteX28017" y="connsiteY28017"/>
              </a:cxn>
              <a:cxn ang="0">
                <a:pos x="connsiteX28018" y="connsiteY28018"/>
              </a:cxn>
              <a:cxn ang="0">
                <a:pos x="connsiteX28019" y="connsiteY28019"/>
              </a:cxn>
              <a:cxn ang="0">
                <a:pos x="connsiteX28020" y="connsiteY28020"/>
              </a:cxn>
              <a:cxn ang="0">
                <a:pos x="connsiteX28021" y="connsiteY28021"/>
              </a:cxn>
              <a:cxn ang="0">
                <a:pos x="connsiteX28022" y="connsiteY28022"/>
              </a:cxn>
              <a:cxn ang="0">
                <a:pos x="connsiteX28023" y="connsiteY28023"/>
              </a:cxn>
              <a:cxn ang="0">
                <a:pos x="connsiteX28024" y="connsiteY28024"/>
              </a:cxn>
              <a:cxn ang="0">
                <a:pos x="connsiteX28025" y="connsiteY28025"/>
              </a:cxn>
              <a:cxn ang="0">
                <a:pos x="connsiteX28026" y="connsiteY28026"/>
              </a:cxn>
              <a:cxn ang="0">
                <a:pos x="connsiteX28027" y="connsiteY28027"/>
              </a:cxn>
              <a:cxn ang="0">
                <a:pos x="connsiteX28028" y="connsiteY28028"/>
              </a:cxn>
              <a:cxn ang="0">
                <a:pos x="connsiteX28029" y="connsiteY28029"/>
              </a:cxn>
              <a:cxn ang="0">
                <a:pos x="connsiteX28030" y="connsiteY28030"/>
              </a:cxn>
              <a:cxn ang="0">
                <a:pos x="connsiteX28031" y="connsiteY28031"/>
              </a:cxn>
              <a:cxn ang="0">
                <a:pos x="connsiteX28032" y="connsiteY28032"/>
              </a:cxn>
              <a:cxn ang="0">
                <a:pos x="connsiteX28033" y="connsiteY28033"/>
              </a:cxn>
              <a:cxn ang="0">
                <a:pos x="connsiteX28034" y="connsiteY28034"/>
              </a:cxn>
              <a:cxn ang="0">
                <a:pos x="connsiteX28035" y="connsiteY28035"/>
              </a:cxn>
              <a:cxn ang="0">
                <a:pos x="connsiteX28036" y="connsiteY28036"/>
              </a:cxn>
              <a:cxn ang="0">
                <a:pos x="connsiteX28037" y="connsiteY28037"/>
              </a:cxn>
              <a:cxn ang="0">
                <a:pos x="connsiteX28038" y="connsiteY28038"/>
              </a:cxn>
              <a:cxn ang="0">
                <a:pos x="connsiteX28039" y="connsiteY28039"/>
              </a:cxn>
              <a:cxn ang="0">
                <a:pos x="connsiteX28040" y="connsiteY28040"/>
              </a:cxn>
              <a:cxn ang="0">
                <a:pos x="connsiteX28041" y="connsiteY28041"/>
              </a:cxn>
              <a:cxn ang="0">
                <a:pos x="connsiteX28042" y="connsiteY28042"/>
              </a:cxn>
              <a:cxn ang="0">
                <a:pos x="connsiteX28043" y="connsiteY28043"/>
              </a:cxn>
              <a:cxn ang="0">
                <a:pos x="connsiteX28044" y="connsiteY28044"/>
              </a:cxn>
              <a:cxn ang="0">
                <a:pos x="connsiteX28045" y="connsiteY28045"/>
              </a:cxn>
              <a:cxn ang="0">
                <a:pos x="connsiteX28046" y="connsiteY28046"/>
              </a:cxn>
              <a:cxn ang="0">
                <a:pos x="connsiteX28047" y="connsiteY28047"/>
              </a:cxn>
              <a:cxn ang="0">
                <a:pos x="connsiteX28048" y="connsiteY28048"/>
              </a:cxn>
              <a:cxn ang="0">
                <a:pos x="connsiteX28049" y="connsiteY28049"/>
              </a:cxn>
              <a:cxn ang="0">
                <a:pos x="connsiteX28050" y="connsiteY28050"/>
              </a:cxn>
              <a:cxn ang="0">
                <a:pos x="connsiteX28051" y="connsiteY28051"/>
              </a:cxn>
              <a:cxn ang="0">
                <a:pos x="connsiteX28052" y="connsiteY28052"/>
              </a:cxn>
              <a:cxn ang="0">
                <a:pos x="connsiteX28053" y="connsiteY28053"/>
              </a:cxn>
              <a:cxn ang="0">
                <a:pos x="connsiteX28054" y="connsiteY28054"/>
              </a:cxn>
              <a:cxn ang="0">
                <a:pos x="connsiteX28055" y="connsiteY28055"/>
              </a:cxn>
              <a:cxn ang="0">
                <a:pos x="connsiteX28056" y="connsiteY28056"/>
              </a:cxn>
              <a:cxn ang="0">
                <a:pos x="connsiteX28057" y="connsiteY28057"/>
              </a:cxn>
              <a:cxn ang="0">
                <a:pos x="connsiteX28058" y="connsiteY28058"/>
              </a:cxn>
              <a:cxn ang="0">
                <a:pos x="connsiteX28059" y="connsiteY28059"/>
              </a:cxn>
              <a:cxn ang="0">
                <a:pos x="connsiteX28060" y="connsiteY28060"/>
              </a:cxn>
              <a:cxn ang="0">
                <a:pos x="connsiteX28061" y="connsiteY28061"/>
              </a:cxn>
              <a:cxn ang="0">
                <a:pos x="connsiteX28062" y="connsiteY28062"/>
              </a:cxn>
              <a:cxn ang="0">
                <a:pos x="connsiteX28063" y="connsiteY28063"/>
              </a:cxn>
              <a:cxn ang="0">
                <a:pos x="connsiteX28064" y="connsiteY28064"/>
              </a:cxn>
              <a:cxn ang="0">
                <a:pos x="connsiteX28065" y="connsiteY28065"/>
              </a:cxn>
              <a:cxn ang="0">
                <a:pos x="connsiteX28066" y="connsiteY28066"/>
              </a:cxn>
              <a:cxn ang="0">
                <a:pos x="connsiteX28067" y="connsiteY28067"/>
              </a:cxn>
              <a:cxn ang="0">
                <a:pos x="connsiteX28068" y="connsiteY28068"/>
              </a:cxn>
              <a:cxn ang="0">
                <a:pos x="connsiteX28069" y="connsiteY28069"/>
              </a:cxn>
              <a:cxn ang="0">
                <a:pos x="connsiteX28070" y="connsiteY28070"/>
              </a:cxn>
              <a:cxn ang="0">
                <a:pos x="connsiteX28071" y="connsiteY28071"/>
              </a:cxn>
              <a:cxn ang="0">
                <a:pos x="connsiteX28072" y="connsiteY28072"/>
              </a:cxn>
              <a:cxn ang="0">
                <a:pos x="connsiteX28073" y="connsiteY28073"/>
              </a:cxn>
              <a:cxn ang="0">
                <a:pos x="connsiteX28074" y="connsiteY28074"/>
              </a:cxn>
              <a:cxn ang="0">
                <a:pos x="connsiteX28075" y="connsiteY28075"/>
              </a:cxn>
              <a:cxn ang="0">
                <a:pos x="connsiteX28076" y="connsiteY28076"/>
              </a:cxn>
              <a:cxn ang="0">
                <a:pos x="connsiteX28077" y="connsiteY28077"/>
              </a:cxn>
              <a:cxn ang="0">
                <a:pos x="connsiteX28078" y="connsiteY28078"/>
              </a:cxn>
              <a:cxn ang="0">
                <a:pos x="connsiteX28079" y="connsiteY28079"/>
              </a:cxn>
              <a:cxn ang="0">
                <a:pos x="connsiteX28080" y="connsiteY28080"/>
              </a:cxn>
              <a:cxn ang="0">
                <a:pos x="connsiteX28081" y="connsiteY28081"/>
              </a:cxn>
              <a:cxn ang="0">
                <a:pos x="connsiteX28082" y="connsiteY28082"/>
              </a:cxn>
              <a:cxn ang="0">
                <a:pos x="connsiteX28083" y="connsiteY28083"/>
              </a:cxn>
              <a:cxn ang="0">
                <a:pos x="connsiteX28084" y="connsiteY28084"/>
              </a:cxn>
              <a:cxn ang="0">
                <a:pos x="connsiteX28085" y="connsiteY28085"/>
              </a:cxn>
              <a:cxn ang="0">
                <a:pos x="connsiteX28086" y="connsiteY28086"/>
              </a:cxn>
              <a:cxn ang="0">
                <a:pos x="connsiteX28087" y="connsiteY28087"/>
              </a:cxn>
              <a:cxn ang="0">
                <a:pos x="connsiteX28088" y="connsiteY28088"/>
              </a:cxn>
              <a:cxn ang="0">
                <a:pos x="connsiteX28089" y="connsiteY28089"/>
              </a:cxn>
              <a:cxn ang="0">
                <a:pos x="connsiteX28090" y="connsiteY28090"/>
              </a:cxn>
              <a:cxn ang="0">
                <a:pos x="connsiteX28091" y="connsiteY28091"/>
              </a:cxn>
              <a:cxn ang="0">
                <a:pos x="connsiteX28092" y="connsiteY28092"/>
              </a:cxn>
              <a:cxn ang="0">
                <a:pos x="connsiteX28093" y="connsiteY28093"/>
              </a:cxn>
              <a:cxn ang="0">
                <a:pos x="connsiteX28094" y="connsiteY28094"/>
              </a:cxn>
              <a:cxn ang="0">
                <a:pos x="connsiteX28095" y="connsiteY28095"/>
              </a:cxn>
              <a:cxn ang="0">
                <a:pos x="connsiteX28096" y="connsiteY28096"/>
              </a:cxn>
              <a:cxn ang="0">
                <a:pos x="connsiteX28097" y="connsiteY28097"/>
              </a:cxn>
              <a:cxn ang="0">
                <a:pos x="connsiteX28098" y="connsiteY28098"/>
              </a:cxn>
              <a:cxn ang="0">
                <a:pos x="connsiteX28099" y="connsiteY28099"/>
              </a:cxn>
              <a:cxn ang="0">
                <a:pos x="connsiteX28100" y="connsiteY28100"/>
              </a:cxn>
              <a:cxn ang="0">
                <a:pos x="connsiteX28101" y="connsiteY28101"/>
              </a:cxn>
              <a:cxn ang="0">
                <a:pos x="connsiteX28102" y="connsiteY28102"/>
              </a:cxn>
              <a:cxn ang="0">
                <a:pos x="connsiteX28103" y="connsiteY28103"/>
              </a:cxn>
              <a:cxn ang="0">
                <a:pos x="connsiteX28104" y="connsiteY28104"/>
              </a:cxn>
              <a:cxn ang="0">
                <a:pos x="connsiteX28105" y="connsiteY28105"/>
              </a:cxn>
              <a:cxn ang="0">
                <a:pos x="connsiteX28106" y="connsiteY28106"/>
              </a:cxn>
              <a:cxn ang="0">
                <a:pos x="connsiteX28107" y="connsiteY28107"/>
              </a:cxn>
              <a:cxn ang="0">
                <a:pos x="connsiteX28108" y="connsiteY28108"/>
              </a:cxn>
              <a:cxn ang="0">
                <a:pos x="connsiteX28109" y="connsiteY28109"/>
              </a:cxn>
              <a:cxn ang="0">
                <a:pos x="connsiteX28110" y="connsiteY28110"/>
              </a:cxn>
              <a:cxn ang="0">
                <a:pos x="connsiteX28111" y="connsiteY28111"/>
              </a:cxn>
              <a:cxn ang="0">
                <a:pos x="connsiteX28112" y="connsiteY28112"/>
              </a:cxn>
              <a:cxn ang="0">
                <a:pos x="connsiteX28113" y="connsiteY28113"/>
              </a:cxn>
              <a:cxn ang="0">
                <a:pos x="connsiteX28114" y="connsiteY28114"/>
              </a:cxn>
              <a:cxn ang="0">
                <a:pos x="connsiteX28115" y="connsiteY28115"/>
              </a:cxn>
              <a:cxn ang="0">
                <a:pos x="connsiteX28116" y="connsiteY28116"/>
              </a:cxn>
              <a:cxn ang="0">
                <a:pos x="connsiteX28117" y="connsiteY28117"/>
              </a:cxn>
              <a:cxn ang="0">
                <a:pos x="connsiteX28118" y="connsiteY28118"/>
              </a:cxn>
              <a:cxn ang="0">
                <a:pos x="connsiteX28119" y="connsiteY28119"/>
              </a:cxn>
              <a:cxn ang="0">
                <a:pos x="connsiteX28120" y="connsiteY28120"/>
              </a:cxn>
              <a:cxn ang="0">
                <a:pos x="connsiteX28121" y="connsiteY28121"/>
              </a:cxn>
              <a:cxn ang="0">
                <a:pos x="connsiteX28122" y="connsiteY28122"/>
              </a:cxn>
              <a:cxn ang="0">
                <a:pos x="connsiteX28123" y="connsiteY28123"/>
              </a:cxn>
              <a:cxn ang="0">
                <a:pos x="connsiteX28124" y="connsiteY28124"/>
              </a:cxn>
              <a:cxn ang="0">
                <a:pos x="connsiteX28125" y="connsiteY28125"/>
              </a:cxn>
              <a:cxn ang="0">
                <a:pos x="connsiteX28126" y="connsiteY28126"/>
              </a:cxn>
              <a:cxn ang="0">
                <a:pos x="connsiteX28127" y="connsiteY28127"/>
              </a:cxn>
              <a:cxn ang="0">
                <a:pos x="connsiteX28128" y="connsiteY28128"/>
              </a:cxn>
              <a:cxn ang="0">
                <a:pos x="connsiteX28129" y="connsiteY28129"/>
              </a:cxn>
              <a:cxn ang="0">
                <a:pos x="connsiteX28130" y="connsiteY28130"/>
              </a:cxn>
              <a:cxn ang="0">
                <a:pos x="connsiteX28131" y="connsiteY28131"/>
              </a:cxn>
              <a:cxn ang="0">
                <a:pos x="connsiteX28132" y="connsiteY28132"/>
              </a:cxn>
              <a:cxn ang="0">
                <a:pos x="connsiteX28133" y="connsiteY28133"/>
              </a:cxn>
              <a:cxn ang="0">
                <a:pos x="connsiteX28134" y="connsiteY28134"/>
              </a:cxn>
              <a:cxn ang="0">
                <a:pos x="connsiteX28135" y="connsiteY28135"/>
              </a:cxn>
              <a:cxn ang="0">
                <a:pos x="connsiteX28136" y="connsiteY28136"/>
              </a:cxn>
              <a:cxn ang="0">
                <a:pos x="connsiteX28137" y="connsiteY28137"/>
              </a:cxn>
              <a:cxn ang="0">
                <a:pos x="connsiteX28138" y="connsiteY28138"/>
              </a:cxn>
              <a:cxn ang="0">
                <a:pos x="connsiteX28139" y="connsiteY28139"/>
              </a:cxn>
              <a:cxn ang="0">
                <a:pos x="connsiteX28140" y="connsiteY28140"/>
              </a:cxn>
              <a:cxn ang="0">
                <a:pos x="connsiteX28141" y="connsiteY28141"/>
              </a:cxn>
              <a:cxn ang="0">
                <a:pos x="connsiteX28142" y="connsiteY28142"/>
              </a:cxn>
              <a:cxn ang="0">
                <a:pos x="connsiteX28143" y="connsiteY28143"/>
              </a:cxn>
              <a:cxn ang="0">
                <a:pos x="connsiteX28144" y="connsiteY28144"/>
              </a:cxn>
              <a:cxn ang="0">
                <a:pos x="connsiteX28145" y="connsiteY28145"/>
              </a:cxn>
              <a:cxn ang="0">
                <a:pos x="connsiteX28146" y="connsiteY28146"/>
              </a:cxn>
              <a:cxn ang="0">
                <a:pos x="connsiteX28147" y="connsiteY28147"/>
              </a:cxn>
              <a:cxn ang="0">
                <a:pos x="connsiteX28148" y="connsiteY28148"/>
              </a:cxn>
              <a:cxn ang="0">
                <a:pos x="connsiteX28149" y="connsiteY28149"/>
              </a:cxn>
              <a:cxn ang="0">
                <a:pos x="connsiteX28150" y="connsiteY28150"/>
              </a:cxn>
              <a:cxn ang="0">
                <a:pos x="connsiteX28151" y="connsiteY28151"/>
              </a:cxn>
              <a:cxn ang="0">
                <a:pos x="connsiteX28152" y="connsiteY28152"/>
              </a:cxn>
              <a:cxn ang="0">
                <a:pos x="connsiteX28153" y="connsiteY28153"/>
              </a:cxn>
              <a:cxn ang="0">
                <a:pos x="connsiteX28154" y="connsiteY28154"/>
              </a:cxn>
              <a:cxn ang="0">
                <a:pos x="connsiteX28155" y="connsiteY28155"/>
              </a:cxn>
              <a:cxn ang="0">
                <a:pos x="connsiteX28156" y="connsiteY28156"/>
              </a:cxn>
              <a:cxn ang="0">
                <a:pos x="connsiteX28157" y="connsiteY28157"/>
              </a:cxn>
              <a:cxn ang="0">
                <a:pos x="connsiteX28158" y="connsiteY28158"/>
              </a:cxn>
              <a:cxn ang="0">
                <a:pos x="connsiteX28159" y="connsiteY28159"/>
              </a:cxn>
              <a:cxn ang="0">
                <a:pos x="connsiteX28160" y="connsiteY28160"/>
              </a:cxn>
              <a:cxn ang="0">
                <a:pos x="connsiteX28161" y="connsiteY28161"/>
              </a:cxn>
              <a:cxn ang="0">
                <a:pos x="connsiteX28162" y="connsiteY28162"/>
              </a:cxn>
              <a:cxn ang="0">
                <a:pos x="connsiteX28163" y="connsiteY28163"/>
              </a:cxn>
              <a:cxn ang="0">
                <a:pos x="connsiteX28164" y="connsiteY28164"/>
              </a:cxn>
              <a:cxn ang="0">
                <a:pos x="connsiteX28165" y="connsiteY28165"/>
              </a:cxn>
              <a:cxn ang="0">
                <a:pos x="connsiteX28166" y="connsiteY28166"/>
              </a:cxn>
              <a:cxn ang="0">
                <a:pos x="connsiteX28167" y="connsiteY28167"/>
              </a:cxn>
              <a:cxn ang="0">
                <a:pos x="connsiteX28168" y="connsiteY28168"/>
              </a:cxn>
              <a:cxn ang="0">
                <a:pos x="connsiteX28169" y="connsiteY28169"/>
              </a:cxn>
              <a:cxn ang="0">
                <a:pos x="connsiteX28170" y="connsiteY28170"/>
              </a:cxn>
              <a:cxn ang="0">
                <a:pos x="connsiteX28171" y="connsiteY28171"/>
              </a:cxn>
              <a:cxn ang="0">
                <a:pos x="connsiteX28172" y="connsiteY28172"/>
              </a:cxn>
              <a:cxn ang="0">
                <a:pos x="connsiteX28173" y="connsiteY28173"/>
              </a:cxn>
              <a:cxn ang="0">
                <a:pos x="connsiteX28174" y="connsiteY28174"/>
              </a:cxn>
              <a:cxn ang="0">
                <a:pos x="connsiteX28175" y="connsiteY28175"/>
              </a:cxn>
              <a:cxn ang="0">
                <a:pos x="connsiteX28176" y="connsiteY28176"/>
              </a:cxn>
              <a:cxn ang="0">
                <a:pos x="connsiteX28177" y="connsiteY28177"/>
              </a:cxn>
              <a:cxn ang="0">
                <a:pos x="connsiteX28178" y="connsiteY28178"/>
              </a:cxn>
              <a:cxn ang="0">
                <a:pos x="connsiteX28179" y="connsiteY28179"/>
              </a:cxn>
              <a:cxn ang="0">
                <a:pos x="connsiteX28180" y="connsiteY28180"/>
              </a:cxn>
              <a:cxn ang="0">
                <a:pos x="connsiteX28181" y="connsiteY28181"/>
              </a:cxn>
              <a:cxn ang="0">
                <a:pos x="connsiteX28182" y="connsiteY28182"/>
              </a:cxn>
              <a:cxn ang="0">
                <a:pos x="connsiteX28183" y="connsiteY28183"/>
              </a:cxn>
              <a:cxn ang="0">
                <a:pos x="connsiteX28184" y="connsiteY28184"/>
              </a:cxn>
              <a:cxn ang="0">
                <a:pos x="connsiteX28185" y="connsiteY28185"/>
              </a:cxn>
              <a:cxn ang="0">
                <a:pos x="connsiteX28186" y="connsiteY28186"/>
              </a:cxn>
              <a:cxn ang="0">
                <a:pos x="connsiteX28187" y="connsiteY28187"/>
              </a:cxn>
              <a:cxn ang="0">
                <a:pos x="connsiteX28188" y="connsiteY28188"/>
              </a:cxn>
              <a:cxn ang="0">
                <a:pos x="connsiteX28189" y="connsiteY28189"/>
              </a:cxn>
              <a:cxn ang="0">
                <a:pos x="connsiteX28190" y="connsiteY28190"/>
              </a:cxn>
              <a:cxn ang="0">
                <a:pos x="connsiteX28191" y="connsiteY28191"/>
              </a:cxn>
              <a:cxn ang="0">
                <a:pos x="connsiteX28192" y="connsiteY28192"/>
              </a:cxn>
              <a:cxn ang="0">
                <a:pos x="connsiteX28193" y="connsiteY28193"/>
              </a:cxn>
              <a:cxn ang="0">
                <a:pos x="connsiteX28194" y="connsiteY28194"/>
              </a:cxn>
              <a:cxn ang="0">
                <a:pos x="connsiteX28195" y="connsiteY28195"/>
              </a:cxn>
              <a:cxn ang="0">
                <a:pos x="connsiteX28196" y="connsiteY28196"/>
              </a:cxn>
              <a:cxn ang="0">
                <a:pos x="connsiteX28197" y="connsiteY28197"/>
              </a:cxn>
              <a:cxn ang="0">
                <a:pos x="connsiteX28198" y="connsiteY28198"/>
              </a:cxn>
              <a:cxn ang="0">
                <a:pos x="connsiteX28199" y="connsiteY28199"/>
              </a:cxn>
              <a:cxn ang="0">
                <a:pos x="connsiteX28200" y="connsiteY28200"/>
              </a:cxn>
              <a:cxn ang="0">
                <a:pos x="connsiteX28201" y="connsiteY28201"/>
              </a:cxn>
              <a:cxn ang="0">
                <a:pos x="connsiteX28202" y="connsiteY28202"/>
              </a:cxn>
              <a:cxn ang="0">
                <a:pos x="connsiteX28203" y="connsiteY28203"/>
              </a:cxn>
              <a:cxn ang="0">
                <a:pos x="connsiteX28204" y="connsiteY28204"/>
              </a:cxn>
              <a:cxn ang="0">
                <a:pos x="connsiteX28205" y="connsiteY28205"/>
              </a:cxn>
              <a:cxn ang="0">
                <a:pos x="connsiteX28206" y="connsiteY28206"/>
              </a:cxn>
              <a:cxn ang="0">
                <a:pos x="connsiteX28207" y="connsiteY28207"/>
              </a:cxn>
              <a:cxn ang="0">
                <a:pos x="connsiteX28208" y="connsiteY28208"/>
              </a:cxn>
              <a:cxn ang="0">
                <a:pos x="connsiteX28209" y="connsiteY28209"/>
              </a:cxn>
              <a:cxn ang="0">
                <a:pos x="connsiteX28210" y="connsiteY28210"/>
              </a:cxn>
              <a:cxn ang="0">
                <a:pos x="connsiteX28211" y="connsiteY28211"/>
              </a:cxn>
              <a:cxn ang="0">
                <a:pos x="connsiteX28212" y="connsiteY28212"/>
              </a:cxn>
              <a:cxn ang="0">
                <a:pos x="connsiteX28213" y="connsiteY28213"/>
              </a:cxn>
              <a:cxn ang="0">
                <a:pos x="connsiteX28214" y="connsiteY28214"/>
              </a:cxn>
              <a:cxn ang="0">
                <a:pos x="connsiteX28215" y="connsiteY28215"/>
              </a:cxn>
              <a:cxn ang="0">
                <a:pos x="connsiteX28216" y="connsiteY28216"/>
              </a:cxn>
              <a:cxn ang="0">
                <a:pos x="connsiteX28217" y="connsiteY28217"/>
              </a:cxn>
              <a:cxn ang="0">
                <a:pos x="connsiteX28218" y="connsiteY28218"/>
              </a:cxn>
              <a:cxn ang="0">
                <a:pos x="connsiteX28219" y="connsiteY28219"/>
              </a:cxn>
              <a:cxn ang="0">
                <a:pos x="connsiteX28220" y="connsiteY28220"/>
              </a:cxn>
              <a:cxn ang="0">
                <a:pos x="connsiteX28221" y="connsiteY28221"/>
              </a:cxn>
              <a:cxn ang="0">
                <a:pos x="connsiteX28222" y="connsiteY28222"/>
              </a:cxn>
              <a:cxn ang="0">
                <a:pos x="connsiteX28223" y="connsiteY28223"/>
              </a:cxn>
              <a:cxn ang="0">
                <a:pos x="connsiteX28224" y="connsiteY28224"/>
              </a:cxn>
              <a:cxn ang="0">
                <a:pos x="connsiteX28225" y="connsiteY28225"/>
              </a:cxn>
              <a:cxn ang="0">
                <a:pos x="connsiteX28226" y="connsiteY28226"/>
              </a:cxn>
              <a:cxn ang="0">
                <a:pos x="connsiteX28227" y="connsiteY28227"/>
              </a:cxn>
              <a:cxn ang="0">
                <a:pos x="connsiteX28228" y="connsiteY28228"/>
              </a:cxn>
              <a:cxn ang="0">
                <a:pos x="connsiteX28229" y="connsiteY28229"/>
              </a:cxn>
              <a:cxn ang="0">
                <a:pos x="connsiteX28230" y="connsiteY28230"/>
              </a:cxn>
              <a:cxn ang="0">
                <a:pos x="connsiteX28231" y="connsiteY28231"/>
              </a:cxn>
              <a:cxn ang="0">
                <a:pos x="connsiteX28232" y="connsiteY28232"/>
              </a:cxn>
              <a:cxn ang="0">
                <a:pos x="connsiteX28233" y="connsiteY28233"/>
              </a:cxn>
              <a:cxn ang="0">
                <a:pos x="connsiteX28234" y="connsiteY28234"/>
              </a:cxn>
              <a:cxn ang="0">
                <a:pos x="connsiteX28235" y="connsiteY28235"/>
              </a:cxn>
              <a:cxn ang="0">
                <a:pos x="connsiteX28236" y="connsiteY28236"/>
              </a:cxn>
              <a:cxn ang="0">
                <a:pos x="connsiteX28237" y="connsiteY28237"/>
              </a:cxn>
              <a:cxn ang="0">
                <a:pos x="connsiteX28238" y="connsiteY28238"/>
              </a:cxn>
              <a:cxn ang="0">
                <a:pos x="connsiteX28239" y="connsiteY28239"/>
              </a:cxn>
              <a:cxn ang="0">
                <a:pos x="connsiteX28240" y="connsiteY28240"/>
              </a:cxn>
              <a:cxn ang="0">
                <a:pos x="connsiteX28241" y="connsiteY28241"/>
              </a:cxn>
              <a:cxn ang="0">
                <a:pos x="connsiteX28242" y="connsiteY28242"/>
              </a:cxn>
              <a:cxn ang="0">
                <a:pos x="connsiteX28243" y="connsiteY28243"/>
              </a:cxn>
              <a:cxn ang="0">
                <a:pos x="connsiteX28244" y="connsiteY28244"/>
              </a:cxn>
              <a:cxn ang="0">
                <a:pos x="connsiteX28245" y="connsiteY28245"/>
              </a:cxn>
              <a:cxn ang="0">
                <a:pos x="connsiteX28246" y="connsiteY28246"/>
              </a:cxn>
              <a:cxn ang="0">
                <a:pos x="connsiteX28247" y="connsiteY28247"/>
              </a:cxn>
              <a:cxn ang="0">
                <a:pos x="connsiteX28248" y="connsiteY28248"/>
              </a:cxn>
              <a:cxn ang="0">
                <a:pos x="connsiteX28249" y="connsiteY28249"/>
              </a:cxn>
              <a:cxn ang="0">
                <a:pos x="connsiteX28250" y="connsiteY28250"/>
              </a:cxn>
              <a:cxn ang="0">
                <a:pos x="connsiteX28251" y="connsiteY28251"/>
              </a:cxn>
              <a:cxn ang="0">
                <a:pos x="connsiteX28252" y="connsiteY28252"/>
              </a:cxn>
              <a:cxn ang="0">
                <a:pos x="connsiteX28253" y="connsiteY28253"/>
              </a:cxn>
              <a:cxn ang="0">
                <a:pos x="connsiteX28254" y="connsiteY28254"/>
              </a:cxn>
              <a:cxn ang="0">
                <a:pos x="connsiteX28255" y="connsiteY28255"/>
              </a:cxn>
              <a:cxn ang="0">
                <a:pos x="connsiteX28256" y="connsiteY28256"/>
              </a:cxn>
              <a:cxn ang="0">
                <a:pos x="connsiteX28257" y="connsiteY28257"/>
              </a:cxn>
              <a:cxn ang="0">
                <a:pos x="connsiteX28258" y="connsiteY28258"/>
              </a:cxn>
              <a:cxn ang="0">
                <a:pos x="connsiteX28259" y="connsiteY28259"/>
              </a:cxn>
              <a:cxn ang="0">
                <a:pos x="connsiteX28260" y="connsiteY28260"/>
              </a:cxn>
              <a:cxn ang="0">
                <a:pos x="connsiteX28261" y="connsiteY28261"/>
              </a:cxn>
              <a:cxn ang="0">
                <a:pos x="connsiteX28262" y="connsiteY28262"/>
              </a:cxn>
              <a:cxn ang="0">
                <a:pos x="connsiteX28263" y="connsiteY28263"/>
              </a:cxn>
              <a:cxn ang="0">
                <a:pos x="connsiteX28264" y="connsiteY28264"/>
              </a:cxn>
              <a:cxn ang="0">
                <a:pos x="connsiteX28265" y="connsiteY28265"/>
              </a:cxn>
              <a:cxn ang="0">
                <a:pos x="connsiteX28266" y="connsiteY28266"/>
              </a:cxn>
              <a:cxn ang="0">
                <a:pos x="connsiteX28267" y="connsiteY28267"/>
              </a:cxn>
              <a:cxn ang="0">
                <a:pos x="connsiteX28268" y="connsiteY28268"/>
              </a:cxn>
              <a:cxn ang="0">
                <a:pos x="connsiteX28269" y="connsiteY28269"/>
              </a:cxn>
              <a:cxn ang="0">
                <a:pos x="connsiteX28270" y="connsiteY28270"/>
              </a:cxn>
              <a:cxn ang="0">
                <a:pos x="connsiteX28271" y="connsiteY28271"/>
              </a:cxn>
              <a:cxn ang="0">
                <a:pos x="connsiteX28272" y="connsiteY28272"/>
              </a:cxn>
              <a:cxn ang="0">
                <a:pos x="connsiteX28273" y="connsiteY28273"/>
              </a:cxn>
              <a:cxn ang="0">
                <a:pos x="connsiteX28274" y="connsiteY28274"/>
              </a:cxn>
              <a:cxn ang="0">
                <a:pos x="connsiteX28275" y="connsiteY28275"/>
              </a:cxn>
              <a:cxn ang="0">
                <a:pos x="connsiteX28276" y="connsiteY28276"/>
              </a:cxn>
              <a:cxn ang="0">
                <a:pos x="connsiteX28277" y="connsiteY28277"/>
              </a:cxn>
              <a:cxn ang="0">
                <a:pos x="connsiteX28278" y="connsiteY28278"/>
              </a:cxn>
              <a:cxn ang="0">
                <a:pos x="connsiteX28279" y="connsiteY28279"/>
              </a:cxn>
              <a:cxn ang="0">
                <a:pos x="connsiteX28280" y="connsiteY28280"/>
              </a:cxn>
              <a:cxn ang="0">
                <a:pos x="connsiteX28281" y="connsiteY28281"/>
              </a:cxn>
              <a:cxn ang="0">
                <a:pos x="connsiteX28282" y="connsiteY28282"/>
              </a:cxn>
              <a:cxn ang="0">
                <a:pos x="connsiteX28283" y="connsiteY28283"/>
              </a:cxn>
              <a:cxn ang="0">
                <a:pos x="connsiteX28284" y="connsiteY28284"/>
              </a:cxn>
              <a:cxn ang="0">
                <a:pos x="connsiteX28285" y="connsiteY28285"/>
              </a:cxn>
              <a:cxn ang="0">
                <a:pos x="connsiteX28286" y="connsiteY28286"/>
              </a:cxn>
              <a:cxn ang="0">
                <a:pos x="connsiteX28287" y="connsiteY28287"/>
              </a:cxn>
              <a:cxn ang="0">
                <a:pos x="connsiteX28288" y="connsiteY28288"/>
              </a:cxn>
              <a:cxn ang="0">
                <a:pos x="connsiteX28289" y="connsiteY28289"/>
              </a:cxn>
              <a:cxn ang="0">
                <a:pos x="connsiteX28290" y="connsiteY28290"/>
              </a:cxn>
              <a:cxn ang="0">
                <a:pos x="connsiteX28291" y="connsiteY28291"/>
              </a:cxn>
              <a:cxn ang="0">
                <a:pos x="connsiteX28292" y="connsiteY28292"/>
              </a:cxn>
              <a:cxn ang="0">
                <a:pos x="connsiteX28293" y="connsiteY28293"/>
              </a:cxn>
              <a:cxn ang="0">
                <a:pos x="connsiteX28294" y="connsiteY28294"/>
              </a:cxn>
              <a:cxn ang="0">
                <a:pos x="connsiteX28295" y="connsiteY28295"/>
              </a:cxn>
              <a:cxn ang="0">
                <a:pos x="connsiteX28296" y="connsiteY28296"/>
              </a:cxn>
              <a:cxn ang="0">
                <a:pos x="connsiteX28297" y="connsiteY28297"/>
              </a:cxn>
              <a:cxn ang="0">
                <a:pos x="connsiteX28298" y="connsiteY28298"/>
              </a:cxn>
              <a:cxn ang="0">
                <a:pos x="connsiteX28299" y="connsiteY28299"/>
              </a:cxn>
              <a:cxn ang="0">
                <a:pos x="connsiteX28300" y="connsiteY28300"/>
              </a:cxn>
              <a:cxn ang="0">
                <a:pos x="connsiteX28301" y="connsiteY28301"/>
              </a:cxn>
              <a:cxn ang="0">
                <a:pos x="connsiteX28302" y="connsiteY28302"/>
              </a:cxn>
              <a:cxn ang="0">
                <a:pos x="connsiteX28303" y="connsiteY28303"/>
              </a:cxn>
              <a:cxn ang="0">
                <a:pos x="connsiteX28304" y="connsiteY28304"/>
              </a:cxn>
              <a:cxn ang="0">
                <a:pos x="connsiteX28305" y="connsiteY28305"/>
              </a:cxn>
              <a:cxn ang="0">
                <a:pos x="connsiteX28306" y="connsiteY28306"/>
              </a:cxn>
              <a:cxn ang="0">
                <a:pos x="connsiteX28307" y="connsiteY28307"/>
              </a:cxn>
              <a:cxn ang="0">
                <a:pos x="connsiteX28308" y="connsiteY28308"/>
              </a:cxn>
              <a:cxn ang="0">
                <a:pos x="connsiteX28309" y="connsiteY28309"/>
              </a:cxn>
              <a:cxn ang="0">
                <a:pos x="connsiteX28310" y="connsiteY28310"/>
              </a:cxn>
              <a:cxn ang="0">
                <a:pos x="connsiteX28311" y="connsiteY28311"/>
              </a:cxn>
              <a:cxn ang="0">
                <a:pos x="connsiteX28312" y="connsiteY28312"/>
              </a:cxn>
              <a:cxn ang="0">
                <a:pos x="connsiteX28313" y="connsiteY28313"/>
              </a:cxn>
              <a:cxn ang="0">
                <a:pos x="connsiteX28314" y="connsiteY28314"/>
              </a:cxn>
              <a:cxn ang="0">
                <a:pos x="connsiteX28315" y="connsiteY28315"/>
              </a:cxn>
              <a:cxn ang="0">
                <a:pos x="connsiteX28316" y="connsiteY28316"/>
              </a:cxn>
              <a:cxn ang="0">
                <a:pos x="connsiteX28317" y="connsiteY28317"/>
              </a:cxn>
              <a:cxn ang="0">
                <a:pos x="connsiteX28318" y="connsiteY28318"/>
              </a:cxn>
              <a:cxn ang="0">
                <a:pos x="connsiteX28319" y="connsiteY28319"/>
              </a:cxn>
              <a:cxn ang="0">
                <a:pos x="connsiteX28320" y="connsiteY28320"/>
              </a:cxn>
              <a:cxn ang="0">
                <a:pos x="connsiteX28321" y="connsiteY28321"/>
              </a:cxn>
              <a:cxn ang="0">
                <a:pos x="connsiteX28322" y="connsiteY28322"/>
              </a:cxn>
              <a:cxn ang="0">
                <a:pos x="connsiteX28323" y="connsiteY28323"/>
              </a:cxn>
              <a:cxn ang="0">
                <a:pos x="connsiteX28324" y="connsiteY28324"/>
              </a:cxn>
              <a:cxn ang="0">
                <a:pos x="connsiteX28325" y="connsiteY28325"/>
              </a:cxn>
              <a:cxn ang="0">
                <a:pos x="connsiteX28326" y="connsiteY28326"/>
              </a:cxn>
              <a:cxn ang="0">
                <a:pos x="connsiteX28327" y="connsiteY28327"/>
              </a:cxn>
              <a:cxn ang="0">
                <a:pos x="connsiteX28328" y="connsiteY28328"/>
              </a:cxn>
              <a:cxn ang="0">
                <a:pos x="connsiteX28329" y="connsiteY28329"/>
              </a:cxn>
              <a:cxn ang="0">
                <a:pos x="connsiteX28330" y="connsiteY28330"/>
              </a:cxn>
              <a:cxn ang="0">
                <a:pos x="connsiteX28331" y="connsiteY28331"/>
              </a:cxn>
              <a:cxn ang="0">
                <a:pos x="connsiteX28332" y="connsiteY28332"/>
              </a:cxn>
              <a:cxn ang="0">
                <a:pos x="connsiteX28333" y="connsiteY28333"/>
              </a:cxn>
              <a:cxn ang="0">
                <a:pos x="connsiteX28334" y="connsiteY28334"/>
              </a:cxn>
              <a:cxn ang="0">
                <a:pos x="connsiteX28335" y="connsiteY28335"/>
              </a:cxn>
              <a:cxn ang="0">
                <a:pos x="connsiteX28336" y="connsiteY28336"/>
              </a:cxn>
              <a:cxn ang="0">
                <a:pos x="connsiteX28337" y="connsiteY28337"/>
              </a:cxn>
              <a:cxn ang="0">
                <a:pos x="connsiteX28338" y="connsiteY28338"/>
              </a:cxn>
              <a:cxn ang="0">
                <a:pos x="connsiteX28339" y="connsiteY28339"/>
              </a:cxn>
              <a:cxn ang="0">
                <a:pos x="connsiteX28340" y="connsiteY28340"/>
              </a:cxn>
              <a:cxn ang="0">
                <a:pos x="connsiteX28341" y="connsiteY28341"/>
              </a:cxn>
              <a:cxn ang="0">
                <a:pos x="connsiteX28342" y="connsiteY28342"/>
              </a:cxn>
              <a:cxn ang="0">
                <a:pos x="connsiteX28343" y="connsiteY28343"/>
              </a:cxn>
              <a:cxn ang="0">
                <a:pos x="connsiteX28344" y="connsiteY28344"/>
              </a:cxn>
              <a:cxn ang="0">
                <a:pos x="connsiteX28345" y="connsiteY28345"/>
              </a:cxn>
              <a:cxn ang="0">
                <a:pos x="connsiteX28346" y="connsiteY28346"/>
              </a:cxn>
              <a:cxn ang="0">
                <a:pos x="connsiteX28347" y="connsiteY28347"/>
              </a:cxn>
              <a:cxn ang="0">
                <a:pos x="connsiteX28348" y="connsiteY28348"/>
              </a:cxn>
              <a:cxn ang="0">
                <a:pos x="connsiteX28349" y="connsiteY28349"/>
              </a:cxn>
              <a:cxn ang="0">
                <a:pos x="connsiteX28350" y="connsiteY28350"/>
              </a:cxn>
              <a:cxn ang="0">
                <a:pos x="connsiteX28351" y="connsiteY28351"/>
              </a:cxn>
              <a:cxn ang="0">
                <a:pos x="connsiteX28352" y="connsiteY28352"/>
              </a:cxn>
              <a:cxn ang="0">
                <a:pos x="connsiteX28353" y="connsiteY28353"/>
              </a:cxn>
              <a:cxn ang="0">
                <a:pos x="connsiteX28354" y="connsiteY28354"/>
              </a:cxn>
              <a:cxn ang="0">
                <a:pos x="connsiteX28355" y="connsiteY28355"/>
              </a:cxn>
              <a:cxn ang="0">
                <a:pos x="connsiteX28356" y="connsiteY28356"/>
              </a:cxn>
              <a:cxn ang="0">
                <a:pos x="connsiteX28357" y="connsiteY28357"/>
              </a:cxn>
              <a:cxn ang="0">
                <a:pos x="connsiteX28358" y="connsiteY28358"/>
              </a:cxn>
              <a:cxn ang="0">
                <a:pos x="connsiteX28359" y="connsiteY28359"/>
              </a:cxn>
              <a:cxn ang="0">
                <a:pos x="connsiteX28360" y="connsiteY28360"/>
              </a:cxn>
              <a:cxn ang="0">
                <a:pos x="connsiteX28361" y="connsiteY28361"/>
              </a:cxn>
              <a:cxn ang="0">
                <a:pos x="connsiteX28362" y="connsiteY28362"/>
              </a:cxn>
              <a:cxn ang="0">
                <a:pos x="connsiteX28363" y="connsiteY28363"/>
              </a:cxn>
              <a:cxn ang="0">
                <a:pos x="connsiteX28364" y="connsiteY28364"/>
              </a:cxn>
              <a:cxn ang="0">
                <a:pos x="connsiteX28365" y="connsiteY28365"/>
              </a:cxn>
              <a:cxn ang="0">
                <a:pos x="connsiteX28366" y="connsiteY28366"/>
              </a:cxn>
              <a:cxn ang="0">
                <a:pos x="connsiteX28367" y="connsiteY28367"/>
              </a:cxn>
              <a:cxn ang="0">
                <a:pos x="connsiteX28368" y="connsiteY28368"/>
              </a:cxn>
              <a:cxn ang="0">
                <a:pos x="connsiteX28369" y="connsiteY28369"/>
              </a:cxn>
              <a:cxn ang="0">
                <a:pos x="connsiteX28370" y="connsiteY28370"/>
              </a:cxn>
              <a:cxn ang="0">
                <a:pos x="connsiteX28371" y="connsiteY28371"/>
              </a:cxn>
              <a:cxn ang="0">
                <a:pos x="connsiteX28372" y="connsiteY28372"/>
              </a:cxn>
              <a:cxn ang="0">
                <a:pos x="connsiteX28373" y="connsiteY28373"/>
              </a:cxn>
              <a:cxn ang="0">
                <a:pos x="connsiteX28374" y="connsiteY28374"/>
              </a:cxn>
              <a:cxn ang="0">
                <a:pos x="connsiteX28375" y="connsiteY28375"/>
              </a:cxn>
              <a:cxn ang="0">
                <a:pos x="connsiteX28376" y="connsiteY28376"/>
              </a:cxn>
              <a:cxn ang="0">
                <a:pos x="connsiteX28377" y="connsiteY28377"/>
              </a:cxn>
              <a:cxn ang="0">
                <a:pos x="connsiteX28378" y="connsiteY28378"/>
              </a:cxn>
              <a:cxn ang="0">
                <a:pos x="connsiteX28379" y="connsiteY28379"/>
              </a:cxn>
              <a:cxn ang="0">
                <a:pos x="connsiteX28380" y="connsiteY28380"/>
              </a:cxn>
              <a:cxn ang="0">
                <a:pos x="connsiteX28381" y="connsiteY28381"/>
              </a:cxn>
              <a:cxn ang="0">
                <a:pos x="connsiteX28382" y="connsiteY28382"/>
              </a:cxn>
              <a:cxn ang="0">
                <a:pos x="connsiteX28383" y="connsiteY28383"/>
              </a:cxn>
              <a:cxn ang="0">
                <a:pos x="connsiteX28384" y="connsiteY28384"/>
              </a:cxn>
              <a:cxn ang="0">
                <a:pos x="connsiteX28385" y="connsiteY28385"/>
              </a:cxn>
              <a:cxn ang="0">
                <a:pos x="connsiteX28386" y="connsiteY28386"/>
              </a:cxn>
              <a:cxn ang="0">
                <a:pos x="connsiteX28387" y="connsiteY28387"/>
              </a:cxn>
              <a:cxn ang="0">
                <a:pos x="connsiteX28388" y="connsiteY28388"/>
              </a:cxn>
              <a:cxn ang="0">
                <a:pos x="connsiteX28389" y="connsiteY28389"/>
              </a:cxn>
              <a:cxn ang="0">
                <a:pos x="connsiteX28390" y="connsiteY28390"/>
              </a:cxn>
              <a:cxn ang="0">
                <a:pos x="connsiteX28391" y="connsiteY28391"/>
              </a:cxn>
              <a:cxn ang="0">
                <a:pos x="connsiteX28392" y="connsiteY28392"/>
              </a:cxn>
              <a:cxn ang="0">
                <a:pos x="connsiteX28393" y="connsiteY28393"/>
              </a:cxn>
              <a:cxn ang="0">
                <a:pos x="connsiteX28394" y="connsiteY28394"/>
              </a:cxn>
              <a:cxn ang="0">
                <a:pos x="connsiteX28395" y="connsiteY28395"/>
              </a:cxn>
              <a:cxn ang="0">
                <a:pos x="connsiteX28396" y="connsiteY28396"/>
              </a:cxn>
              <a:cxn ang="0">
                <a:pos x="connsiteX28397" y="connsiteY28397"/>
              </a:cxn>
              <a:cxn ang="0">
                <a:pos x="connsiteX28398" y="connsiteY28398"/>
              </a:cxn>
              <a:cxn ang="0">
                <a:pos x="connsiteX28399" y="connsiteY28399"/>
              </a:cxn>
              <a:cxn ang="0">
                <a:pos x="connsiteX28400" y="connsiteY28400"/>
              </a:cxn>
              <a:cxn ang="0">
                <a:pos x="connsiteX28401" y="connsiteY28401"/>
              </a:cxn>
              <a:cxn ang="0">
                <a:pos x="connsiteX28402" y="connsiteY28402"/>
              </a:cxn>
              <a:cxn ang="0">
                <a:pos x="connsiteX28403" y="connsiteY28403"/>
              </a:cxn>
              <a:cxn ang="0">
                <a:pos x="connsiteX28404" y="connsiteY28404"/>
              </a:cxn>
              <a:cxn ang="0">
                <a:pos x="connsiteX28405" y="connsiteY28405"/>
              </a:cxn>
              <a:cxn ang="0">
                <a:pos x="connsiteX28406" y="connsiteY28406"/>
              </a:cxn>
              <a:cxn ang="0">
                <a:pos x="connsiteX28407" y="connsiteY28407"/>
              </a:cxn>
              <a:cxn ang="0">
                <a:pos x="connsiteX28408" y="connsiteY28408"/>
              </a:cxn>
              <a:cxn ang="0">
                <a:pos x="connsiteX28409" y="connsiteY28409"/>
              </a:cxn>
              <a:cxn ang="0">
                <a:pos x="connsiteX28410" y="connsiteY28410"/>
              </a:cxn>
              <a:cxn ang="0">
                <a:pos x="connsiteX28411" y="connsiteY28411"/>
              </a:cxn>
              <a:cxn ang="0">
                <a:pos x="connsiteX28412" y="connsiteY28412"/>
              </a:cxn>
              <a:cxn ang="0">
                <a:pos x="connsiteX28413" y="connsiteY28413"/>
              </a:cxn>
              <a:cxn ang="0">
                <a:pos x="connsiteX28414" y="connsiteY28414"/>
              </a:cxn>
              <a:cxn ang="0">
                <a:pos x="connsiteX28415" y="connsiteY28415"/>
              </a:cxn>
              <a:cxn ang="0">
                <a:pos x="connsiteX28416" y="connsiteY28416"/>
              </a:cxn>
              <a:cxn ang="0">
                <a:pos x="connsiteX28417" y="connsiteY28417"/>
              </a:cxn>
              <a:cxn ang="0">
                <a:pos x="connsiteX28418" y="connsiteY28418"/>
              </a:cxn>
              <a:cxn ang="0">
                <a:pos x="connsiteX28419" y="connsiteY28419"/>
              </a:cxn>
              <a:cxn ang="0">
                <a:pos x="connsiteX28420" y="connsiteY28420"/>
              </a:cxn>
              <a:cxn ang="0">
                <a:pos x="connsiteX28421" y="connsiteY28421"/>
              </a:cxn>
              <a:cxn ang="0">
                <a:pos x="connsiteX28422" y="connsiteY28422"/>
              </a:cxn>
              <a:cxn ang="0">
                <a:pos x="connsiteX28423" y="connsiteY28423"/>
              </a:cxn>
              <a:cxn ang="0">
                <a:pos x="connsiteX28424" y="connsiteY28424"/>
              </a:cxn>
              <a:cxn ang="0">
                <a:pos x="connsiteX28425" y="connsiteY28425"/>
              </a:cxn>
              <a:cxn ang="0">
                <a:pos x="connsiteX28426" y="connsiteY28426"/>
              </a:cxn>
              <a:cxn ang="0">
                <a:pos x="connsiteX28427" y="connsiteY28427"/>
              </a:cxn>
              <a:cxn ang="0">
                <a:pos x="connsiteX28428" y="connsiteY28428"/>
              </a:cxn>
              <a:cxn ang="0">
                <a:pos x="connsiteX28429" y="connsiteY28429"/>
              </a:cxn>
              <a:cxn ang="0">
                <a:pos x="connsiteX28430" y="connsiteY28430"/>
              </a:cxn>
              <a:cxn ang="0">
                <a:pos x="connsiteX28431" y="connsiteY28431"/>
              </a:cxn>
              <a:cxn ang="0">
                <a:pos x="connsiteX28432" y="connsiteY28432"/>
              </a:cxn>
              <a:cxn ang="0">
                <a:pos x="connsiteX28433" y="connsiteY28433"/>
              </a:cxn>
              <a:cxn ang="0">
                <a:pos x="connsiteX28434" y="connsiteY28434"/>
              </a:cxn>
              <a:cxn ang="0">
                <a:pos x="connsiteX28435" y="connsiteY28435"/>
              </a:cxn>
              <a:cxn ang="0">
                <a:pos x="connsiteX28436" y="connsiteY28436"/>
              </a:cxn>
              <a:cxn ang="0">
                <a:pos x="connsiteX28437" y="connsiteY28437"/>
              </a:cxn>
              <a:cxn ang="0">
                <a:pos x="connsiteX28438" y="connsiteY28438"/>
              </a:cxn>
              <a:cxn ang="0">
                <a:pos x="connsiteX28439" y="connsiteY28439"/>
              </a:cxn>
              <a:cxn ang="0">
                <a:pos x="connsiteX28440" y="connsiteY28440"/>
              </a:cxn>
              <a:cxn ang="0">
                <a:pos x="connsiteX28441" y="connsiteY28441"/>
              </a:cxn>
              <a:cxn ang="0">
                <a:pos x="connsiteX28442" y="connsiteY28442"/>
              </a:cxn>
              <a:cxn ang="0">
                <a:pos x="connsiteX28443" y="connsiteY28443"/>
              </a:cxn>
              <a:cxn ang="0">
                <a:pos x="connsiteX28444" y="connsiteY28444"/>
              </a:cxn>
              <a:cxn ang="0">
                <a:pos x="connsiteX28445" y="connsiteY28445"/>
              </a:cxn>
              <a:cxn ang="0">
                <a:pos x="connsiteX28446" y="connsiteY28446"/>
              </a:cxn>
              <a:cxn ang="0">
                <a:pos x="connsiteX28447" y="connsiteY28447"/>
              </a:cxn>
              <a:cxn ang="0">
                <a:pos x="connsiteX28448" y="connsiteY28448"/>
              </a:cxn>
              <a:cxn ang="0">
                <a:pos x="connsiteX28449" y="connsiteY28449"/>
              </a:cxn>
              <a:cxn ang="0">
                <a:pos x="connsiteX28450" y="connsiteY28450"/>
              </a:cxn>
              <a:cxn ang="0">
                <a:pos x="connsiteX28451" y="connsiteY28451"/>
              </a:cxn>
              <a:cxn ang="0">
                <a:pos x="connsiteX28452" y="connsiteY28452"/>
              </a:cxn>
              <a:cxn ang="0">
                <a:pos x="connsiteX28453" y="connsiteY28453"/>
              </a:cxn>
              <a:cxn ang="0">
                <a:pos x="connsiteX28454" y="connsiteY28454"/>
              </a:cxn>
              <a:cxn ang="0">
                <a:pos x="connsiteX28455" y="connsiteY28455"/>
              </a:cxn>
              <a:cxn ang="0">
                <a:pos x="connsiteX28456" y="connsiteY28456"/>
              </a:cxn>
              <a:cxn ang="0">
                <a:pos x="connsiteX28457" y="connsiteY28457"/>
              </a:cxn>
              <a:cxn ang="0">
                <a:pos x="connsiteX28458" y="connsiteY28458"/>
              </a:cxn>
              <a:cxn ang="0">
                <a:pos x="connsiteX28459" y="connsiteY28459"/>
              </a:cxn>
              <a:cxn ang="0">
                <a:pos x="connsiteX28460" y="connsiteY28460"/>
              </a:cxn>
              <a:cxn ang="0">
                <a:pos x="connsiteX28461" y="connsiteY28461"/>
              </a:cxn>
              <a:cxn ang="0">
                <a:pos x="connsiteX28462" y="connsiteY28462"/>
              </a:cxn>
              <a:cxn ang="0">
                <a:pos x="connsiteX28463" y="connsiteY28463"/>
              </a:cxn>
              <a:cxn ang="0">
                <a:pos x="connsiteX28464" y="connsiteY28464"/>
              </a:cxn>
              <a:cxn ang="0">
                <a:pos x="connsiteX28465" y="connsiteY28465"/>
              </a:cxn>
              <a:cxn ang="0">
                <a:pos x="connsiteX28466" y="connsiteY28466"/>
              </a:cxn>
              <a:cxn ang="0">
                <a:pos x="connsiteX28467" y="connsiteY28467"/>
              </a:cxn>
              <a:cxn ang="0">
                <a:pos x="connsiteX28468" y="connsiteY28468"/>
              </a:cxn>
              <a:cxn ang="0">
                <a:pos x="connsiteX28469" y="connsiteY28469"/>
              </a:cxn>
              <a:cxn ang="0">
                <a:pos x="connsiteX28470" y="connsiteY28470"/>
              </a:cxn>
              <a:cxn ang="0">
                <a:pos x="connsiteX28471" y="connsiteY28471"/>
              </a:cxn>
              <a:cxn ang="0">
                <a:pos x="connsiteX28472" y="connsiteY28472"/>
              </a:cxn>
              <a:cxn ang="0">
                <a:pos x="connsiteX28473" y="connsiteY28473"/>
              </a:cxn>
              <a:cxn ang="0">
                <a:pos x="connsiteX28474" y="connsiteY28474"/>
              </a:cxn>
              <a:cxn ang="0">
                <a:pos x="connsiteX28475" y="connsiteY28475"/>
              </a:cxn>
              <a:cxn ang="0">
                <a:pos x="connsiteX28476" y="connsiteY28476"/>
              </a:cxn>
              <a:cxn ang="0">
                <a:pos x="connsiteX28477" y="connsiteY28477"/>
              </a:cxn>
              <a:cxn ang="0">
                <a:pos x="connsiteX28478" y="connsiteY28478"/>
              </a:cxn>
              <a:cxn ang="0">
                <a:pos x="connsiteX28479" y="connsiteY28479"/>
              </a:cxn>
              <a:cxn ang="0">
                <a:pos x="connsiteX28480" y="connsiteY28480"/>
              </a:cxn>
              <a:cxn ang="0">
                <a:pos x="connsiteX28481" y="connsiteY28481"/>
              </a:cxn>
              <a:cxn ang="0">
                <a:pos x="connsiteX28482" y="connsiteY28482"/>
              </a:cxn>
              <a:cxn ang="0">
                <a:pos x="connsiteX28483" y="connsiteY28483"/>
              </a:cxn>
              <a:cxn ang="0">
                <a:pos x="connsiteX28484" y="connsiteY28484"/>
              </a:cxn>
              <a:cxn ang="0">
                <a:pos x="connsiteX28485" y="connsiteY28485"/>
              </a:cxn>
              <a:cxn ang="0">
                <a:pos x="connsiteX28486" y="connsiteY28486"/>
              </a:cxn>
              <a:cxn ang="0">
                <a:pos x="connsiteX28487" y="connsiteY28487"/>
              </a:cxn>
              <a:cxn ang="0">
                <a:pos x="connsiteX28488" y="connsiteY28488"/>
              </a:cxn>
              <a:cxn ang="0">
                <a:pos x="connsiteX28489" y="connsiteY28489"/>
              </a:cxn>
              <a:cxn ang="0">
                <a:pos x="connsiteX28490" y="connsiteY28490"/>
              </a:cxn>
              <a:cxn ang="0">
                <a:pos x="connsiteX28491" y="connsiteY28491"/>
              </a:cxn>
              <a:cxn ang="0">
                <a:pos x="connsiteX28492" y="connsiteY28492"/>
              </a:cxn>
              <a:cxn ang="0">
                <a:pos x="connsiteX28493" y="connsiteY28493"/>
              </a:cxn>
              <a:cxn ang="0">
                <a:pos x="connsiteX28494" y="connsiteY28494"/>
              </a:cxn>
              <a:cxn ang="0">
                <a:pos x="connsiteX28495" y="connsiteY28495"/>
              </a:cxn>
              <a:cxn ang="0">
                <a:pos x="connsiteX28496" y="connsiteY28496"/>
              </a:cxn>
              <a:cxn ang="0">
                <a:pos x="connsiteX28497" y="connsiteY28497"/>
              </a:cxn>
              <a:cxn ang="0">
                <a:pos x="connsiteX28498" y="connsiteY28498"/>
              </a:cxn>
              <a:cxn ang="0">
                <a:pos x="connsiteX28499" y="connsiteY28499"/>
              </a:cxn>
              <a:cxn ang="0">
                <a:pos x="connsiteX28500" y="connsiteY28500"/>
              </a:cxn>
              <a:cxn ang="0">
                <a:pos x="connsiteX28501" y="connsiteY28501"/>
              </a:cxn>
              <a:cxn ang="0">
                <a:pos x="connsiteX28502" y="connsiteY28502"/>
              </a:cxn>
              <a:cxn ang="0">
                <a:pos x="connsiteX28503" y="connsiteY28503"/>
              </a:cxn>
              <a:cxn ang="0">
                <a:pos x="connsiteX28504" y="connsiteY28504"/>
              </a:cxn>
              <a:cxn ang="0">
                <a:pos x="connsiteX28505" y="connsiteY28505"/>
              </a:cxn>
              <a:cxn ang="0">
                <a:pos x="connsiteX28506" y="connsiteY28506"/>
              </a:cxn>
              <a:cxn ang="0">
                <a:pos x="connsiteX28507" y="connsiteY28507"/>
              </a:cxn>
              <a:cxn ang="0">
                <a:pos x="connsiteX28508" y="connsiteY28508"/>
              </a:cxn>
              <a:cxn ang="0">
                <a:pos x="connsiteX28509" y="connsiteY28509"/>
              </a:cxn>
              <a:cxn ang="0">
                <a:pos x="connsiteX28510" y="connsiteY28510"/>
              </a:cxn>
              <a:cxn ang="0">
                <a:pos x="connsiteX28511" y="connsiteY28511"/>
              </a:cxn>
              <a:cxn ang="0">
                <a:pos x="connsiteX28512" y="connsiteY28512"/>
              </a:cxn>
              <a:cxn ang="0">
                <a:pos x="connsiteX28513" y="connsiteY28513"/>
              </a:cxn>
              <a:cxn ang="0">
                <a:pos x="connsiteX28514" y="connsiteY28514"/>
              </a:cxn>
              <a:cxn ang="0">
                <a:pos x="connsiteX28515" y="connsiteY28515"/>
              </a:cxn>
              <a:cxn ang="0">
                <a:pos x="connsiteX28516" y="connsiteY28516"/>
              </a:cxn>
              <a:cxn ang="0">
                <a:pos x="connsiteX28517" y="connsiteY28517"/>
              </a:cxn>
              <a:cxn ang="0">
                <a:pos x="connsiteX28518" y="connsiteY28518"/>
              </a:cxn>
              <a:cxn ang="0">
                <a:pos x="connsiteX28519" y="connsiteY28519"/>
              </a:cxn>
              <a:cxn ang="0">
                <a:pos x="connsiteX28520" y="connsiteY28520"/>
              </a:cxn>
              <a:cxn ang="0">
                <a:pos x="connsiteX28521" y="connsiteY28521"/>
              </a:cxn>
              <a:cxn ang="0">
                <a:pos x="connsiteX28522" y="connsiteY28522"/>
              </a:cxn>
              <a:cxn ang="0">
                <a:pos x="connsiteX28523" y="connsiteY28523"/>
              </a:cxn>
              <a:cxn ang="0">
                <a:pos x="connsiteX28524" y="connsiteY28524"/>
              </a:cxn>
              <a:cxn ang="0">
                <a:pos x="connsiteX28525" y="connsiteY28525"/>
              </a:cxn>
              <a:cxn ang="0">
                <a:pos x="connsiteX28526" y="connsiteY28526"/>
              </a:cxn>
              <a:cxn ang="0">
                <a:pos x="connsiteX28527" y="connsiteY28527"/>
              </a:cxn>
              <a:cxn ang="0">
                <a:pos x="connsiteX28528" y="connsiteY28528"/>
              </a:cxn>
              <a:cxn ang="0">
                <a:pos x="connsiteX28529" y="connsiteY28529"/>
              </a:cxn>
              <a:cxn ang="0">
                <a:pos x="connsiteX28530" y="connsiteY28530"/>
              </a:cxn>
              <a:cxn ang="0">
                <a:pos x="connsiteX28531" y="connsiteY28531"/>
              </a:cxn>
              <a:cxn ang="0">
                <a:pos x="connsiteX28532" y="connsiteY28532"/>
              </a:cxn>
              <a:cxn ang="0">
                <a:pos x="connsiteX28533" y="connsiteY28533"/>
              </a:cxn>
              <a:cxn ang="0">
                <a:pos x="connsiteX28534" y="connsiteY28534"/>
              </a:cxn>
              <a:cxn ang="0">
                <a:pos x="connsiteX28535" y="connsiteY28535"/>
              </a:cxn>
              <a:cxn ang="0">
                <a:pos x="connsiteX28536" y="connsiteY28536"/>
              </a:cxn>
              <a:cxn ang="0">
                <a:pos x="connsiteX28537" y="connsiteY28537"/>
              </a:cxn>
              <a:cxn ang="0">
                <a:pos x="connsiteX28538" y="connsiteY28538"/>
              </a:cxn>
              <a:cxn ang="0">
                <a:pos x="connsiteX28539" y="connsiteY28539"/>
              </a:cxn>
              <a:cxn ang="0">
                <a:pos x="connsiteX28540" y="connsiteY28540"/>
              </a:cxn>
              <a:cxn ang="0">
                <a:pos x="connsiteX28541" y="connsiteY28541"/>
              </a:cxn>
              <a:cxn ang="0">
                <a:pos x="connsiteX28542" y="connsiteY28542"/>
              </a:cxn>
              <a:cxn ang="0">
                <a:pos x="connsiteX28543" y="connsiteY28543"/>
              </a:cxn>
              <a:cxn ang="0">
                <a:pos x="connsiteX28544" y="connsiteY28544"/>
              </a:cxn>
              <a:cxn ang="0">
                <a:pos x="connsiteX28545" y="connsiteY28545"/>
              </a:cxn>
              <a:cxn ang="0">
                <a:pos x="connsiteX28546" y="connsiteY28546"/>
              </a:cxn>
              <a:cxn ang="0">
                <a:pos x="connsiteX28547" y="connsiteY28547"/>
              </a:cxn>
              <a:cxn ang="0">
                <a:pos x="connsiteX28548" y="connsiteY28548"/>
              </a:cxn>
              <a:cxn ang="0">
                <a:pos x="connsiteX28549" y="connsiteY28549"/>
              </a:cxn>
              <a:cxn ang="0">
                <a:pos x="connsiteX28550" y="connsiteY28550"/>
              </a:cxn>
              <a:cxn ang="0">
                <a:pos x="connsiteX28551" y="connsiteY28551"/>
              </a:cxn>
              <a:cxn ang="0">
                <a:pos x="connsiteX28552" y="connsiteY28552"/>
              </a:cxn>
              <a:cxn ang="0">
                <a:pos x="connsiteX28553" y="connsiteY28553"/>
              </a:cxn>
              <a:cxn ang="0">
                <a:pos x="connsiteX28554" y="connsiteY28554"/>
              </a:cxn>
              <a:cxn ang="0">
                <a:pos x="connsiteX28555" y="connsiteY28555"/>
              </a:cxn>
              <a:cxn ang="0">
                <a:pos x="connsiteX28556" y="connsiteY28556"/>
              </a:cxn>
              <a:cxn ang="0">
                <a:pos x="connsiteX28557" y="connsiteY28557"/>
              </a:cxn>
              <a:cxn ang="0">
                <a:pos x="connsiteX28558" y="connsiteY28558"/>
              </a:cxn>
              <a:cxn ang="0">
                <a:pos x="connsiteX28559" y="connsiteY28559"/>
              </a:cxn>
              <a:cxn ang="0">
                <a:pos x="connsiteX28560" y="connsiteY28560"/>
              </a:cxn>
              <a:cxn ang="0">
                <a:pos x="connsiteX28561" y="connsiteY28561"/>
              </a:cxn>
              <a:cxn ang="0">
                <a:pos x="connsiteX28562" y="connsiteY28562"/>
              </a:cxn>
              <a:cxn ang="0">
                <a:pos x="connsiteX28563" y="connsiteY28563"/>
              </a:cxn>
              <a:cxn ang="0">
                <a:pos x="connsiteX28564" y="connsiteY28564"/>
              </a:cxn>
              <a:cxn ang="0">
                <a:pos x="connsiteX28565" y="connsiteY28565"/>
              </a:cxn>
              <a:cxn ang="0">
                <a:pos x="connsiteX28566" y="connsiteY28566"/>
              </a:cxn>
              <a:cxn ang="0">
                <a:pos x="connsiteX28567" y="connsiteY28567"/>
              </a:cxn>
              <a:cxn ang="0">
                <a:pos x="connsiteX28568" y="connsiteY28568"/>
              </a:cxn>
              <a:cxn ang="0">
                <a:pos x="connsiteX28569" y="connsiteY28569"/>
              </a:cxn>
              <a:cxn ang="0">
                <a:pos x="connsiteX28570" y="connsiteY28570"/>
              </a:cxn>
              <a:cxn ang="0">
                <a:pos x="connsiteX28571" y="connsiteY28571"/>
              </a:cxn>
              <a:cxn ang="0">
                <a:pos x="connsiteX28572" y="connsiteY28572"/>
              </a:cxn>
              <a:cxn ang="0">
                <a:pos x="connsiteX28573" y="connsiteY28573"/>
              </a:cxn>
              <a:cxn ang="0">
                <a:pos x="connsiteX28574" y="connsiteY28574"/>
              </a:cxn>
              <a:cxn ang="0">
                <a:pos x="connsiteX28575" y="connsiteY28575"/>
              </a:cxn>
              <a:cxn ang="0">
                <a:pos x="connsiteX28576" y="connsiteY28576"/>
              </a:cxn>
              <a:cxn ang="0">
                <a:pos x="connsiteX28577" y="connsiteY28577"/>
              </a:cxn>
              <a:cxn ang="0">
                <a:pos x="connsiteX28578" y="connsiteY28578"/>
              </a:cxn>
              <a:cxn ang="0">
                <a:pos x="connsiteX28579" y="connsiteY28579"/>
              </a:cxn>
              <a:cxn ang="0">
                <a:pos x="connsiteX28580" y="connsiteY28580"/>
              </a:cxn>
              <a:cxn ang="0">
                <a:pos x="connsiteX28581" y="connsiteY28581"/>
              </a:cxn>
              <a:cxn ang="0">
                <a:pos x="connsiteX28582" y="connsiteY28582"/>
              </a:cxn>
              <a:cxn ang="0">
                <a:pos x="connsiteX28583" y="connsiteY28583"/>
              </a:cxn>
              <a:cxn ang="0">
                <a:pos x="connsiteX28584" y="connsiteY28584"/>
              </a:cxn>
              <a:cxn ang="0">
                <a:pos x="connsiteX28585" y="connsiteY28585"/>
              </a:cxn>
              <a:cxn ang="0">
                <a:pos x="connsiteX28586" y="connsiteY28586"/>
              </a:cxn>
              <a:cxn ang="0">
                <a:pos x="connsiteX28587" y="connsiteY28587"/>
              </a:cxn>
              <a:cxn ang="0">
                <a:pos x="connsiteX28588" y="connsiteY28588"/>
              </a:cxn>
              <a:cxn ang="0">
                <a:pos x="connsiteX28589" y="connsiteY28589"/>
              </a:cxn>
              <a:cxn ang="0">
                <a:pos x="connsiteX28590" y="connsiteY28590"/>
              </a:cxn>
              <a:cxn ang="0">
                <a:pos x="connsiteX28591" y="connsiteY28591"/>
              </a:cxn>
              <a:cxn ang="0">
                <a:pos x="connsiteX28592" y="connsiteY28592"/>
              </a:cxn>
              <a:cxn ang="0">
                <a:pos x="connsiteX28593" y="connsiteY28593"/>
              </a:cxn>
              <a:cxn ang="0">
                <a:pos x="connsiteX28594" y="connsiteY28594"/>
              </a:cxn>
              <a:cxn ang="0">
                <a:pos x="connsiteX28595" y="connsiteY28595"/>
              </a:cxn>
              <a:cxn ang="0">
                <a:pos x="connsiteX28596" y="connsiteY28596"/>
              </a:cxn>
              <a:cxn ang="0">
                <a:pos x="connsiteX28597" y="connsiteY28597"/>
              </a:cxn>
              <a:cxn ang="0">
                <a:pos x="connsiteX28598" y="connsiteY28598"/>
              </a:cxn>
              <a:cxn ang="0">
                <a:pos x="connsiteX28599" y="connsiteY28599"/>
              </a:cxn>
              <a:cxn ang="0">
                <a:pos x="connsiteX28600" y="connsiteY28600"/>
              </a:cxn>
              <a:cxn ang="0">
                <a:pos x="connsiteX28601" y="connsiteY28601"/>
              </a:cxn>
              <a:cxn ang="0">
                <a:pos x="connsiteX28602" y="connsiteY28602"/>
              </a:cxn>
              <a:cxn ang="0">
                <a:pos x="connsiteX28603" y="connsiteY28603"/>
              </a:cxn>
              <a:cxn ang="0">
                <a:pos x="connsiteX28604" y="connsiteY28604"/>
              </a:cxn>
              <a:cxn ang="0">
                <a:pos x="connsiteX28605" y="connsiteY28605"/>
              </a:cxn>
              <a:cxn ang="0">
                <a:pos x="connsiteX28606" y="connsiteY28606"/>
              </a:cxn>
              <a:cxn ang="0">
                <a:pos x="connsiteX28607" y="connsiteY28607"/>
              </a:cxn>
              <a:cxn ang="0">
                <a:pos x="connsiteX28608" y="connsiteY28608"/>
              </a:cxn>
              <a:cxn ang="0">
                <a:pos x="connsiteX28609" y="connsiteY28609"/>
              </a:cxn>
              <a:cxn ang="0">
                <a:pos x="connsiteX28610" y="connsiteY28610"/>
              </a:cxn>
              <a:cxn ang="0">
                <a:pos x="connsiteX28611" y="connsiteY28611"/>
              </a:cxn>
              <a:cxn ang="0">
                <a:pos x="connsiteX28612" y="connsiteY28612"/>
              </a:cxn>
              <a:cxn ang="0">
                <a:pos x="connsiteX28613" y="connsiteY28613"/>
              </a:cxn>
              <a:cxn ang="0">
                <a:pos x="connsiteX28614" y="connsiteY28614"/>
              </a:cxn>
              <a:cxn ang="0">
                <a:pos x="connsiteX28615" y="connsiteY28615"/>
              </a:cxn>
              <a:cxn ang="0">
                <a:pos x="connsiteX28616" y="connsiteY28616"/>
              </a:cxn>
              <a:cxn ang="0">
                <a:pos x="connsiteX28617" y="connsiteY28617"/>
              </a:cxn>
              <a:cxn ang="0">
                <a:pos x="connsiteX28618" y="connsiteY28618"/>
              </a:cxn>
              <a:cxn ang="0">
                <a:pos x="connsiteX28619" y="connsiteY28619"/>
              </a:cxn>
              <a:cxn ang="0">
                <a:pos x="connsiteX28620" y="connsiteY28620"/>
              </a:cxn>
              <a:cxn ang="0">
                <a:pos x="connsiteX28621" y="connsiteY28621"/>
              </a:cxn>
              <a:cxn ang="0">
                <a:pos x="connsiteX28622" y="connsiteY28622"/>
              </a:cxn>
              <a:cxn ang="0">
                <a:pos x="connsiteX28623" y="connsiteY28623"/>
              </a:cxn>
              <a:cxn ang="0">
                <a:pos x="connsiteX28624" y="connsiteY28624"/>
              </a:cxn>
              <a:cxn ang="0">
                <a:pos x="connsiteX28625" y="connsiteY28625"/>
              </a:cxn>
              <a:cxn ang="0">
                <a:pos x="connsiteX28626" y="connsiteY28626"/>
              </a:cxn>
              <a:cxn ang="0">
                <a:pos x="connsiteX28627" y="connsiteY28627"/>
              </a:cxn>
              <a:cxn ang="0">
                <a:pos x="connsiteX28628" y="connsiteY28628"/>
              </a:cxn>
              <a:cxn ang="0">
                <a:pos x="connsiteX28629" y="connsiteY28629"/>
              </a:cxn>
              <a:cxn ang="0">
                <a:pos x="connsiteX28630" y="connsiteY28630"/>
              </a:cxn>
              <a:cxn ang="0">
                <a:pos x="connsiteX28631" y="connsiteY28631"/>
              </a:cxn>
              <a:cxn ang="0">
                <a:pos x="connsiteX28632" y="connsiteY28632"/>
              </a:cxn>
              <a:cxn ang="0">
                <a:pos x="connsiteX28633" y="connsiteY28633"/>
              </a:cxn>
              <a:cxn ang="0">
                <a:pos x="connsiteX28634" y="connsiteY28634"/>
              </a:cxn>
              <a:cxn ang="0">
                <a:pos x="connsiteX28635" y="connsiteY28635"/>
              </a:cxn>
              <a:cxn ang="0">
                <a:pos x="connsiteX28636" y="connsiteY28636"/>
              </a:cxn>
              <a:cxn ang="0">
                <a:pos x="connsiteX28637" y="connsiteY28637"/>
              </a:cxn>
              <a:cxn ang="0">
                <a:pos x="connsiteX28638" y="connsiteY28638"/>
              </a:cxn>
              <a:cxn ang="0">
                <a:pos x="connsiteX28639" y="connsiteY28639"/>
              </a:cxn>
              <a:cxn ang="0">
                <a:pos x="connsiteX28640" y="connsiteY28640"/>
              </a:cxn>
              <a:cxn ang="0">
                <a:pos x="connsiteX28641" y="connsiteY28641"/>
              </a:cxn>
              <a:cxn ang="0">
                <a:pos x="connsiteX28642" y="connsiteY28642"/>
              </a:cxn>
              <a:cxn ang="0">
                <a:pos x="connsiteX28643" y="connsiteY28643"/>
              </a:cxn>
              <a:cxn ang="0">
                <a:pos x="connsiteX28644" y="connsiteY28644"/>
              </a:cxn>
              <a:cxn ang="0">
                <a:pos x="connsiteX28645" y="connsiteY28645"/>
              </a:cxn>
              <a:cxn ang="0">
                <a:pos x="connsiteX28646" y="connsiteY28646"/>
              </a:cxn>
              <a:cxn ang="0">
                <a:pos x="connsiteX28647" y="connsiteY28647"/>
              </a:cxn>
              <a:cxn ang="0">
                <a:pos x="connsiteX28648" y="connsiteY28648"/>
              </a:cxn>
              <a:cxn ang="0">
                <a:pos x="connsiteX28649" y="connsiteY28649"/>
              </a:cxn>
              <a:cxn ang="0">
                <a:pos x="connsiteX28650" y="connsiteY28650"/>
              </a:cxn>
              <a:cxn ang="0">
                <a:pos x="connsiteX28651" y="connsiteY28651"/>
              </a:cxn>
              <a:cxn ang="0">
                <a:pos x="connsiteX28652" y="connsiteY28652"/>
              </a:cxn>
              <a:cxn ang="0">
                <a:pos x="connsiteX28653" y="connsiteY28653"/>
              </a:cxn>
              <a:cxn ang="0">
                <a:pos x="connsiteX28654" y="connsiteY28654"/>
              </a:cxn>
              <a:cxn ang="0">
                <a:pos x="connsiteX28655" y="connsiteY28655"/>
              </a:cxn>
              <a:cxn ang="0">
                <a:pos x="connsiteX28656" y="connsiteY28656"/>
              </a:cxn>
              <a:cxn ang="0">
                <a:pos x="connsiteX28657" y="connsiteY28657"/>
              </a:cxn>
              <a:cxn ang="0">
                <a:pos x="connsiteX28658" y="connsiteY28658"/>
              </a:cxn>
              <a:cxn ang="0">
                <a:pos x="connsiteX28659" y="connsiteY28659"/>
              </a:cxn>
              <a:cxn ang="0">
                <a:pos x="connsiteX28660" y="connsiteY28660"/>
              </a:cxn>
              <a:cxn ang="0">
                <a:pos x="connsiteX28661" y="connsiteY28661"/>
              </a:cxn>
              <a:cxn ang="0">
                <a:pos x="connsiteX28662" y="connsiteY28662"/>
              </a:cxn>
              <a:cxn ang="0">
                <a:pos x="connsiteX28663" y="connsiteY28663"/>
              </a:cxn>
              <a:cxn ang="0">
                <a:pos x="connsiteX28664" y="connsiteY28664"/>
              </a:cxn>
              <a:cxn ang="0">
                <a:pos x="connsiteX28665" y="connsiteY28665"/>
              </a:cxn>
              <a:cxn ang="0">
                <a:pos x="connsiteX28666" y="connsiteY28666"/>
              </a:cxn>
              <a:cxn ang="0">
                <a:pos x="connsiteX28667" y="connsiteY28667"/>
              </a:cxn>
              <a:cxn ang="0">
                <a:pos x="connsiteX28668" y="connsiteY28668"/>
              </a:cxn>
              <a:cxn ang="0">
                <a:pos x="connsiteX28669" y="connsiteY28669"/>
              </a:cxn>
              <a:cxn ang="0">
                <a:pos x="connsiteX28670" y="connsiteY28670"/>
              </a:cxn>
              <a:cxn ang="0">
                <a:pos x="connsiteX28671" y="connsiteY28671"/>
              </a:cxn>
              <a:cxn ang="0">
                <a:pos x="connsiteX28672" y="connsiteY28672"/>
              </a:cxn>
              <a:cxn ang="0">
                <a:pos x="connsiteX28673" y="connsiteY28673"/>
              </a:cxn>
              <a:cxn ang="0">
                <a:pos x="connsiteX28674" y="connsiteY28674"/>
              </a:cxn>
              <a:cxn ang="0">
                <a:pos x="connsiteX28675" y="connsiteY28675"/>
              </a:cxn>
              <a:cxn ang="0">
                <a:pos x="connsiteX28676" y="connsiteY28676"/>
              </a:cxn>
              <a:cxn ang="0">
                <a:pos x="connsiteX28677" y="connsiteY28677"/>
              </a:cxn>
              <a:cxn ang="0">
                <a:pos x="connsiteX28678" y="connsiteY28678"/>
              </a:cxn>
              <a:cxn ang="0">
                <a:pos x="connsiteX28679" y="connsiteY28679"/>
              </a:cxn>
              <a:cxn ang="0">
                <a:pos x="connsiteX28680" y="connsiteY28680"/>
              </a:cxn>
              <a:cxn ang="0">
                <a:pos x="connsiteX28681" y="connsiteY28681"/>
              </a:cxn>
              <a:cxn ang="0">
                <a:pos x="connsiteX28682" y="connsiteY28682"/>
              </a:cxn>
              <a:cxn ang="0">
                <a:pos x="connsiteX28683" y="connsiteY28683"/>
              </a:cxn>
              <a:cxn ang="0">
                <a:pos x="connsiteX28684" y="connsiteY28684"/>
              </a:cxn>
              <a:cxn ang="0">
                <a:pos x="connsiteX28685" y="connsiteY28685"/>
              </a:cxn>
              <a:cxn ang="0">
                <a:pos x="connsiteX28686" y="connsiteY28686"/>
              </a:cxn>
              <a:cxn ang="0">
                <a:pos x="connsiteX28687" y="connsiteY28687"/>
              </a:cxn>
              <a:cxn ang="0">
                <a:pos x="connsiteX28688" y="connsiteY28688"/>
              </a:cxn>
              <a:cxn ang="0">
                <a:pos x="connsiteX28689" y="connsiteY28689"/>
              </a:cxn>
              <a:cxn ang="0">
                <a:pos x="connsiteX28690" y="connsiteY28690"/>
              </a:cxn>
              <a:cxn ang="0">
                <a:pos x="connsiteX28691" y="connsiteY28691"/>
              </a:cxn>
              <a:cxn ang="0">
                <a:pos x="connsiteX28692" y="connsiteY28692"/>
              </a:cxn>
              <a:cxn ang="0">
                <a:pos x="connsiteX28693" y="connsiteY28693"/>
              </a:cxn>
              <a:cxn ang="0">
                <a:pos x="connsiteX28694" y="connsiteY28694"/>
              </a:cxn>
              <a:cxn ang="0">
                <a:pos x="connsiteX28695" y="connsiteY28695"/>
              </a:cxn>
              <a:cxn ang="0">
                <a:pos x="connsiteX28696" y="connsiteY28696"/>
              </a:cxn>
              <a:cxn ang="0">
                <a:pos x="connsiteX28697" y="connsiteY28697"/>
              </a:cxn>
              <a:cxn ang="0">
                <a:pos x="connsiteX28698" y="connsiteY28698"/>
              </a:cxn>
              <a:cxn ang="0">
                <a:pos x="connsiteX28699" y="connsiteY28699"/>
              </a:cxn>
              <a:cxn ang="0">
                <a:pos x="connsiteX28700" y="connsiteY28700"/>
              </a:cxn>
              <a:cxn ang="0">
                <a:pos x="connsiteX28701" y="connsiteY28701"/>
              </a:cxn>
              <a:cxn ang="0">
                <a:pos x="connsiteX28702" y="connsiteY28702"/>
              </a:cxn>
              <a:cxn ang="0">
                <a:pos x="connsiteX28703" y="connsiteY28703"/>
              </a:cxn>
              <a:cxn ang="0">
                <a:pos x="connsiteX28704" y="connsiteY28704"/>
              </a:cxn>
              <a:cxn ang="0">
                <a:pos x="connsiteX28705" y="connsiteY28705"/>
              </a:cxn>
              <a:cxn ang="0">
                <a:pos x="connsiteX28706" y="connsiteY28706"/>
              </a:cxn>
              <a:cxn ang="0">
                <a:pos x="connsiteX28707" y="connsiteY28707"/>
              </a:cxn>
              <a:cxn ang="0">
                <a:pos x="connsiteX28708" y="connsiteY28708"/>
              </a:cxn>
              <a:cxn ang="0">
                <a:pos x="connsiteX28709" y="connsiteY28709"/>
              </a:cxn>
              <a:cxn ang="0">
                <a:pos x="connsiteX28710" y="connsiteY28710"/>
              </a:cxn>
              <a:cxn ang="0">
                <a:pos x="connsiteX28711" y="connsiteY28711"/>
              </a:cxn>
              <a:cxn ang="0">
                <a:pos x="connsiteX28712" y="connsiteY28712"/>
              </a:cxn>
              <a:cxn ang="0">
                <a:pos x="connsiteX28713" y="connsiteY28713"/>
              </a:cxn>
              <a:cxn ang="0">
                <a:pos x="connsiteX28714" y="connsiteY28714"/>
              </a:cxn>
              <a:cxn ang="0">
                <a:pos x="connsiteX28715" y="connsiteY28715"/>
              </a:cxn>
              <a:cxn ang="0">
                <a:pos x="connsiteX28716" y="connsiteY28716"/>
              </a:cxn>
              <a:cxn ang="0">
                <a:pos x="connsiteX28717" y="connsiteY28717"/>
              </a:cxn>
              <a:cxn ang="0">
                <a:pos x="connsiteX28718" y="connsiteY28718"/>
              </a:cxn>
              <a:cxn ang="0">
                <a:pos x="connsiteX28719" y="connsiteY28719"/>
              </a:cxn>
              <a:cxn ang="0">
                <a:pos x="connsiteX28720" y="connsiteY28720"/>
              </a:cxn>
              <a:cxn ang="0">
                <a:pos x="connsiteX28721" y="connsiteY28721"/>
              </a:cxn>
              <a:cxn ang="0">
                <a:pos x="connsiteX28722" y="connsiteY28722"/>
              </a:cxn>
              <a:cxn ang="0">
                <a:pos x="connsiteX28723" y="connsiteY28723"/>
              </a:cxn>
              <a:cxn ang="0">
                <a:pos x="connsiteX28724" y="connsiteY28724"/>
              </a:cxn>
              <a:cxn ang="0">
                <a:pos x="connsiteX28725" y="connsiteY28725"/>
              </a:cxn>
              <a:cxn ang="0">
                <a:pos x="connsiteX28726" y="connsiteY28726"/>
              </a:cxn>
              <a:cxn ang="0">
                <a:pos x="connsiteX28727" y="connsiteY28727"/>
              </a:cxn>
              <a:cxn ang="0">
                <a:pos x="connsiteX28728" y="connsiteY28728"/>
              </a:cxn>
              <a:cxn ang="0">
                <a:pos x="connsiteX28729" y="connsiteY28729"/>
              </a:cxn>
              <a:cxn ang="0">
                <a:pos x="connsiteX28730" y="connsiteY28730"/>
              </a:cxn>
              <a:cxn ang="0">
                <a:pos x="connsiteX28731" y="connsiteY28731"/>
              </a:cxn>
              <a:cxn ang="0">
                <a:pos x="connsiteX28732" y="connsiteY28732"/>
              </a:cxn>
              <a:cxn ang="0">
                <a:pos x="connsiteX28733" y="connsiteY28733"/>
              </a:cxn>
              <a:cxn ang="0">
                <a:pos x="connsiteX28734" y="connsiteY28734"/>
              </a:cxn>
              <a:cxn ang="0">
                <a:pos x="connsiteX28735" y="connsiteY28735"/>
              </a:cxn>
              <a:cxn ang="0">
                <a:pos x="connsiteX28736" y="connsiteY28736"/>
              </a:cxn>
              <a:cxn ang="0">
                <a:pos x="connsiteX28737" y="connsiteY28737"/>
              </a:cxn>
              <a:cxn ang="0">
                <a:pos x="connsiteX28738" y="connsiteY28738"/>
              </a:cxn>
              <a:cxn ang="0">
                <a:pos x="connsiteX28739" y="connsiteY28739"/>
              </a:cxn>
              <a:cxn ang="0">
                <a:pos x="connsiteX28740" y="connsiteY28740"/>
              </a:cxn>
              <a:cxn ang="0">
                <a:pos x="connsiteX28741" y="connsiteY28741"/>
              </a:cxn>
              <a:cxn ang="0">
                <a:pos x="connsiteX28742" y="connsiteY28742"/>
              </a:cxn>
              <a:cxn ang="0">
                <a:pos x="connsiteX28743" y="connsiteY28743"/>
              </a:cxn>
              <a:cxn ang="0">
                <a:pos x="connsiteX28744" y="connsiteY28744"/>
              </a:cxn>
              <a:cxn ang="0">
                <a:pos x="connsiteX28745" y="connsiteY28745"/>
              </a:cxn>
              <a:cxn ang="0">
                <a:pos x="connsiteX28746" y="connsiteY28746"/>
              </a:cxn>
              <a:cxn ang="0">
                <a:pos x="connsiteX28747" y="connsiteY28747"/>
              </a:cxn>
              <a:cxn ang="0">
                <a:pos x="connsiteX28748" y="connsiteY28748"/>
              </a:cxn>
              <a:cxn ang="0">
                <a:pos x="connsiteX28749" y="connsiteY28749"/>
              </a:cxn>
              <a:cxn ang="0">
                <a:pos x="connsiteX28750" y="connsiteY28750"/>
              </a:cxn>
              <a:cxn ang="0">
                <a:pos x="connsiteX28751" y="connsiteY28751"/>
              </a:cxn>
              <a:cxn ang="0">
                <a:pos x="connsiteX28752" y="connsiteY28752"/>
              </a:cxn>
              <a:cxn ang="0">
                <a:pos x="connsiteX28753" y="connsiteY28753"/>
              </a:cxn>
              <a:cxn ang="0">
                <a:pos x="connsiteX28754" y="connsiteY28754"/>
              </a:cxn>
              <a:cxn ang="0">
                <a:pos x="connsiteX28755" y="connsiteY28755"/>
              </a:cxn>
              <a:cxn ang="0">
                <a:pos x="connsiteX28756" y="connsiteY28756"/>
              </a:cxn>
              <a:cxn ang="0">
                <a:pos x="connsiteX28757" y="connsiteY28757"/>
              </a:cxn>
              <a:cxn ang="0">
                <a:pos x="connsiteX28758" y="connsiteY28758"/>
              </a:cxn>
              <a:cxn ang="0">
                <a:pos x="connsiteX28759" y="connsiteY28759"/>
              </a:cxn>
              <a:cxn ang="0">
                <a:pos x="connsiteX28760" y="connsiteY28760"/>
              </a:cxn>
              <a:cxn ang="0">
                <a:pos x="connsiteX28761" y="connsiteY28761"/>
              </a:cxn>
              <a:cxn ang="0">
                <a:pos x="connsiteX28762" y="connsiteY28762"/>
              </a:cxn>
              <a:cxn ang="0">
                <a:pos x="connsiteX28763" y="connsiteY28763"/>
              </a:cxn>
              <a:cxn ang="0">
                <a:pos x="connsiteX28764" y="connsiteY28764"/>
              </a:cxn>
              <a:cxn ang="0">
                <a:pos x="connsiteX28765" y="connsiteY28765"/>
              </a:cxn>
              <a:cxn ang="0">
                <a:pos x="connsiteX28766" y="connsiteY28766"/>
              </a:cxn>
              <a:cxn ang="0">
                <a:pos x="connsiteX28767" y="connsiteY28767"/>
              </a:cxn>
              <a:cxn ang="0">
                <a:pos x="connsiteX28768" y="connsiteY28768"/>
              </a:cxn>
              <a:cxn ang="0">
                <a:pos x="connsiteX28769" y="connsiteY28769"/>
              </a:cxn>
              <a:cxn ang="0">
                <a:pos x="connsiteX28770" y="connsiteY28770"/>
              </a:cxn>
              <a:cxn ang="0">
                <a:pos x="connsiteX28771" y="connsiteY28771"/>
              </a:cxn>
              <a:cxn ang="0">
                <a:pos x="connsiteX28772" y="connsiteY28772"/>
              </a:cxn>
              <a:cxn ang="0">
                <a:pos x="connsiteX28773" y="connsiteY28773"/>
              </a:cxn>
              <a:cxn ang="0">
                <a:pos x="connsiteX28774" y="connsiteY28774"/>
              </a:cxn>
              <a:cxn ang="0">
                <a:pos x="connsiteX28775" y="connsiteY28775"/>
              </a:cxn>
              <a:cxn ang="0">
                <a:pos x="connsiteX28776" y="connsiteY28776"/>
              </a:cxn>
              <a:cxn ang="0">
                <a:pos x="connsiteX28777" y="connsiteY28777"/>
              </a:cxn>
              <a:cxn ang="0">
                <a:pos x="connsiteX28778" y="connsiteY28778"/>
              </a:cxn>
              <a:cxn ang="0">
                <a:pos x="connsiteX28779" y="connsiteY28779"/>
              </a:cxn>
              <a:cxn ang="0">
                <a:pos x="connsiteX28780" y="connsiteY28780"/>
              </a:cxn>
              <a:cxn ang="0">
                <a:pos x="connsiteX28781" y="connsiteY28781"/>
              </a:cxn>
              <a:cxn ang="0">
                <a:pos x="connsiteX28782" y="connsiteY28782"/>
              </a:cxn>
              <a:cxn ang="0">
                <a:pos x="connsiteX28783" y="connsiteY28783"/>
              </a:cxn>
              <a:cxn ang="0">
                <a:pos x="connsiteX28784" y="connsiteY28784"/>
              </a:cxn>
              <a:cxn ang="0">
                <a:pos x="connsiteX28785" y="connsiteY28785"/>
              </a:cxn>
              <a:cxn ang="0">
                <a:pos x="connsiteX28786" y="connsiteY28786"/>
              </a:cxn>
              <a:cxn ang="0">
                <a:pos x="connsiteX28787" y="connsiteY28787"/>
              </a:cxn>
              <a:cxn ang="0">
                <a:pos x="connsiteX28788" y="connsiteY28788"/>
              </a:cxn>
              <a:cxn ang="0">
                <a:pos x="connsiteX28789" y="connsiteY28789"/>
              </a:cxn>
              <a:cxn ang="0">
                <a:pos x="connsiteX28790" y="connsiteY28790"/>
              </a:cxn>
              <a:cxn ang="0">
                <a:pos x="connsiteX28791" y="connsiteY28791"/>
              </a:cxn>
              <a:cxn ang="0">
                <a:pos x="connsiteX28792" y="connsiteY28792"/>
              </a:cxn>
              <a:cxn ang="0">
                <a:pos x="connsiteX28793" y="connsiteY28793"/>
              </a:cxn>
              <a:cxn ang="0">
                <a:pos x="connsiteX28794" y="connsiteY28794"/>
              </a:cxn>
              <a:cxn ang="0">
                <a:pos x="connsiteX28795" y="connsiteY28795"/>
              </a:cxn>
              <a:cxn ang="0">
                <a:pos x="connsiteX28796" y="connsiteY28796"/>
              </a:cxn>
              <a:cxn ang="0">
                <a:pos x="connsiteX28797" y="connsiteY28797"/>
              </a:cxn>
              <a:cxn ang="0">
                <a:pos x="connsiteX28798" y="connsiteY28798"/>
              </a:cxn>
              <a:cxn ang="0">
                <a:pos x="connsiteX28799" y="connsiteY28799"/>
              </a:cxn>
              <a:cxn ang="0">
                <a:pos x="connsiteX28800" y="connsiteY28800"/>
              </a:cxn>
              <a:cxn ang="0">
                <a:pos x="connsiteX28801" y="connsiteY28801"/>
              </a:cxn>
              <a:cxn ang="0">
                <a:pos x="connsiteX28802" y="connsiteY28802"/>
              </a:cxn>
              <a:cxn ang="0">
                <a:pos x="connsiteX28803" y="connsiteY28803"/>
              </a:cxn>
              <a:cxn ang="0">
                <a:pos x="connsiteX28804" y="connsiteY28804"/>
              </a:cxn>
              <a:cxn ang="0">
                <a:pos x="connsiteX28805" y="connsiteY28805"/>
              </a:cxn>
              <a:cxn ang="0">
                <a:pos x="connsiteX28806" y="connsiteY28806"/>
              </a:cxn>
              <a:cxn ang="0">
                <a:pos x="connsiteX28807" y="connsiteY28807"/>
              </a:cxn>
              <a:cxn ang="0">
                <a:pos x="connsiteX28808" y="connsiteY28808"/>
              </a:cxn>
              <a:cxn ang="0">
                <a:pos x="connsiteX28809" y="connsiteY28809"/>
              </a:cxn>
              <a:cxn ang="0">
                <a:pos x="connsiteX28810" y="connsiteY28810"/>
              </a:cxn>
              <a:cxn ang="0">
                <a:pos x="connsiteX28811" y="connsiteY28811"/>
              </a:cxn>
              <a:cxn ang="0">
                <a:pos x="connsiteX28812" y="connsiteY28812"/>
              </a:cxn>
              <a:cxn ang="0">
                <a:pos x="connsiteX28813" y="connsiteY28813"/>
              </a:cxn>
              <a:cxn ang="0">
                <a:pos x="connsiteX28814" y="connsiteY28814"/>
              </a:cxn>
              <a:cxn ang="0">
                <a:pos x="connsiteX28815" y="connsiteY28815"/>
              </a:cxn>
              <a:cxn ang="0">
                <a:pos x="connsiteX28816" y="connsiteY28816"/>
              </a:cxn>
              <a:cxn ang="0">
                <a:pos x="connsiteX28817" y="connsiteY28817"/>
              </a:cxn>
              <a:cxn ang="0">
                <a:pos x="connsiteX28818" y="connsiteY28818"/>
              </a:cxn>
              <a:cxn ang="0">
                <a:pos x="connsiteX28819" y="connsiteY28819"/>
              </a:cxn>
              <a:cxn ang="0">
                <a:pos x="connsiteX28820" y="connsiteY28820"/>
              </a:cxn>
              <a:cxn ang="0">
                <a:pos x="connsiteX28821" y="connsiteY28821"/>
              </a:cxn>
              <a:cxn ang="0">
                <a:pos x="connsiteX28822" y="connsiteY28822"/>
              </a:cxn>
              <a:cxn ang="0">
                <a:pos x="connsiteX28823" y="connsiteY28823"/>
              </a:cxn>
              <a:cxn ang="0">
                <a:pos x="connsiteX28824" y="connsiteY28824"/>
              </a:cxn>
              <a:cxn ang="0">
                <a:pos x="connsiteX28825" y="connsiteY28825"/>
              </a:cxn>
              <a:cxn ang="0">
                <a:pos x="connsiteX28826" y="connsiteY28826"/>
              </a:cxn>
              <a:cxn ang="0">
                <a:pos x="connsiteX28827" y="connsiteY28827"/>
              </a:cxn>
              <a:cxn ang="0">
                <a:pos x="connsiteX28828" y="connsiteY28828"/>
              </a:cxn>
              <a:cxn ang="0">
                <a:pos x="connsiteX28829" y="connsiteY28829"/>
              </a:cxn>
              <a:cxn ang="0">
                <a:pos x="connsiteX28830" y="connsiteY28830"/>
              </a:cxn>
              <a:cxn ang="0">
                <a:pos x="connsiteX28831" y="connsiteY28831"/>
              </a:cxn>
              <a:cxn ang="0">
                <a:pos x="connsiteX28832" y="connsiteY28832"/>
              </a:cxn>
              <a:cxn ang="0">
                <a:pos x="connsiteX28833" y="connsiteY28833"/>
              </a:cxn>
              <a:cxn ang="0">
                <a:pos x="connsiteX28834" y="connsiteY28834"/>
              </a:cxn>
              <a:cxn ang="0">
                <a:pos x="connsiteX28835" y="connsiteY28835"/>
              </a:cxn>
              <a:cxn ang="0">
                <a:pos x="connsiteX28836" y="connsiteY28836"/>
              </a:cxn>
              <a:cxn ang="0">
                <a:pos x="connsiteX28837" y="connsiteY28837"/>
              </a:cxn>
              <a:cxn ang="0">
                <a:pos x="connsiteX28838" y="connsiteY28838"/>
              </a:cxn>
              <a:cxn ang="0">
                <a:pos x="connsiteX28839" y="connsiteY28839"/>
              </a:cxn>
              <a:cxn ang="0">
                <a:pos x="connsiteX28840" y="connsiteY28840"/>
              </a:cxn>
              <a:cxn ang="0">
                <a:pos x="connsiteX28841" y="connsiteY28841"/>
              </a:cxn>
              <a:cxn ang="0">
                <a:pos x="connsiteX28842" y="connsiteY28842"/>
              </a:cxn>
              <a:cxn ang="0">
                <a:pos x="connsiteX28843" y="connsiteY28843"/>
              </a:cxn>
              <a:cxn ang="0">
                <a:pos x="connsiteX28844" y="connsiteY28844"/>
              </a:cxn>
              <a:cxn ang="0">
                <a:pos x="connsiteX28845" y="connsiteY28845"/>
              </a:cxn>
              <a:cxn ang="0">
                <a:pos x="connsiteX28846" y="connsiteY28846"/>
              </a:cxn>
              <a:cxn ang="0">
                <a:pos x="connsiteX28847" y="connsiteY28847"/>
              </a:cxn>
              <a:cxn ang="0">
                <a:pos x="connsiteX28848" y="connsiteY28848"/>
              </a:cxn>
              <a:cxn ang="0">
                <a:pos x="connsiteX28849" y="connsiteY28849"/>
              </a:cxn>
              <a:cxn ang="0">
                <a:pos x="connsiteX28850" y="connsiteY28850"/>
              </a:cxn>
              <a:cxn ang="0">
                <a:pos x="connsiteX28851" y="connsiteY28851"/>
              </a:cxn>
              <a:cxn ang="0">
                <a:pos x="connsiteX28852" y="connsiteY28852"/>
              </a:cxn>
              <a:cxn ang="0">
                <a:pos x="connsiteX28853" y="connsiteY28853"/>
              </a:cxn>
              <a:cxn ang="0">
                <a:pos x="connsiteX28854" y="connsiteY28854"/>
              </a:cxn>
              <a:cxn ang="0">
                <a:pos x="connsiteX28855" y="connsiteY28855"/>
              </a:cxn>
              <a:cxn ang="0">
                <a:pos x="connsiteX28856" y="connsiteY28856"/>
              </a:cxn>
              <a:cxn ang="0">
                <a:pos x="connsiteX28857" y="connsiteY28857"/>
              </a:cxn>
              <a:cxn ang="0">
                <a:pos x="connsiteX28858" y="connsiteY28858"/>
              </a:cxn>
              <a:cxn ang="0">
                <a:pos x="connsiteX28859" y="connsiteY28859"/>
              </a:cxn>
              <a:cxn ang="0">
                <a:pos x="connsiteX28860" y="connsiteY28860"/>
              </a:cxn>
              <a:cxn ang="0">
                <a:pos x="connsiteX28861" y="connsiteY28861"/>
              </a:cxn>
              <a:cxn ang="0">
                <a:pos x="connsiteX28862" y="connsiteY28862"/>
              </a:cxn>
              <a:cxn ang="0">
                <a:pos x="connsiteX28863" y="connsiteY28863"/>
              </a:cxn>
              <a:cxn ang="0">
                <a:pos x="connsiteX28864" y="connsiteY28864"/>
              </a:cxn>
              <a:cxn ang="0">
                <a:pos x="connsiteX28865" y="connsiteY28865"/>
              </a:cxn>
              <a:cxn ang="0">
                <a:pos x="connsiteX28866" y="connsiteY28866"/>
              </a:cxn>
              <a:cxn ang="0">
                <a:pos x="connsiteX28867" y="connsiteY28867"/>
              </a:cxn>
              <a:cxn ang="0">
                <a:pos x="connsiteX28868" y="connsiteY28868"/>
              </a:cxn>
              <a:cxn ang="0">
                <a:pos x="connsiteX28869" y="connsiteY28869"/>
              </a:cxn>
              <a:cxn ang="0">
                <a:pos x="connsiteX28870" y="connsiteY28870"/>
              </a:cxn>
              <a:cxn ang="0">
                <a:pos x="connsiteX28871" y="connsiteY28871"/>
              </a:cxn>
              <a:cxn ang="0">
                <a:pos x="connsiteX28872" y="connsiteY28872"/>
              </a:cxn>
              <a:cxn ang="0">
                <a:pos x="connsiteX28873" y="connsiteY28873"/>
              </a:cxn>
              <a:cxn ang="0">
                <a:pos x="connsiteX28874" y="connsiteY28874"/>
              </a:cxn>
              <a:cxn ang="0">
                <a:pos x="connsiteX28875" y="connsiteY28875"/>
              </a:cxn>
              <a:cxn ang="0">
                <a:pos x="connsiteX28876" y="connsiteY28876"/>
              </a:cxn>
              <a:cxn ang="0">
                <a:pos x="connsiteX28877" y="connsiteY28877"/>
              </a:cxn>
              <a:cxn ang="0">
                <a:pos x="connsiteX28878" y="connsiteY28878"/>
              </a:cxn>
              <a:cxn ang="0">
                <a:pos x="connsiteX28879" y="connsiteY28879"/>
              </a:cxn>
              <a:cxn ang="0">
                <a:pos x="connsiteX28880" y="connsiteY28880"/>
              </a:cxn>
              <a:cxn ang="0">
                <a:pos x="connsiteX28881" y="connsiteY28881"/>
              </a:cxn>
              <a:cxn ang="0">
                <a:pos x="connsiteX28882" y="connsiteY28882"/>
              </a:cxn>
              <a:cxn ang="0">
                <a:pos x="connsiteX28883" y="connsiteY28883"/>
              </a:cxn>
              <a:cxn ang="0">
                <a:pos x="connsiteX28884" y="connsiteY28884"/>
              </a:cxn>
              <a:cxn ang="0">
                <a:pos x="connsiteX28885" y="connsiteY28885"/>
              </a:cxn>
              <a:cxn ang="0">
                <a:pos x="connsiteX28886" y="connsiteY28886"/>
              </a:cxn>
              <a:cxn ang="0">
                <a:pos x="connsiteX28887" y="connsiteY28887"/>
              </a:cxn>
              <a:cxn ang="0">
                <a:pos x="connsiteX28888" y="connsiteY28888"/>
              </a:cxn>
              <a:cxn ang="0">
                <a:pos x="connsiteX28889" y="connsiteY28889"/>
              </a:cxn>
              <a:cxn ang="0">
                <a:pos x="connsiteX28890" y="connsiteY28890"/>
              </a:cxn>
              <a:cxn ang="0">
                <a:pos x="connsiteX28891" y="connsiteY28891"/>
              </a:cxn>
              <a:cxn ang="0">
                <a:pos x="connsiteX28892" y="connsiteY28892"/>
              </a:cxn>
              <a:cxn ang="0">
                <a:pos x="connsiteX28893" y="connsiteY28893"/>
              </a:cxn>
              <a:cxn ang="0">
                <a:pos x="connsiteX28894" y="connsiteY28894"/>
              </a:cxn>
              <a:cxn ang="0">
                <a:pos x="connsiteX28895" y="connsiteY28895"/>
              </a:cxn>
              <a:cxn ang="0">
                <a:pos x="connsiteX28896" y="connsiteY28896"/>
              </a:cxn>
              <a:cxn ang="0">
                <a:pos x="connsiteX28897" y="connsiteY28897"/>
              </a:cxn>
              <a:cxn ang="0">
                <a:pos x="connsiteX28898" y="connsiteY28898"/>
              </a:cxn>
              <a:cxn ang="0">
                <a:pos x="connsiteX28899" y="connsiteY28899"/>
              </a:cxn>
              <a:cxn ang="0">
                <a:pos x="connsiteX28900" y="connsiteY28900"/>
              </a:cxn>
              <a:cxn ang="0">
                <a:pos x="connsiteX28901" y="connsiteY28901"/>
              </a:cxn>
              <a:cxn ang="0">
                <a:pos x="connsiteX28902" y="connsiteY28902"/>
              </a:cxn>
              <a:cxn ang="0">
                <a:pos x="connsiteX28903" y="connsiteY28903"/>
              </a:cxn>
              <a:cxn ang="0">
                <a:pos x="connsiteX28904" y="connsiteY28904"/>
              </a:cxn>
              <a:cxn ang="0">
                <a:pos x="connsiteX28905" y="connsiteY28905"/>
              </a:cxn>
              <a:cxn ang="0">
                <a:pos x="connsiteX28906" y="connsiteY28906"/>
              </a:cxn>
              <a:cxn ang="0">
                <a:pos x="connsiteX28907" y="connsiteY28907"/>
              </a:cxn>
              <a:cxn ang="0">
                <a:pos x="connsiteX28908" y="connsiteY28908"/>
              </a:cxn>
              <a:cxn ang="0">
                <a:pos x="connsiteX28909" y="connsiteY28909"/>
              </a:cxn>
              <a:cxn ang="0">
                <a:pos x="connsiteX28910" y="connsiteY28910"/>
              </a:cxn>
              <a:cxn ang="0">
                <a:pos x="connsiteX28911" y="connsiteY28911"/>
              </a:cxn>
              <a:cxn ang="0">
                <a:pos x="connsiteX28912" y="connsiteY28912"/>
              </a:cxn>
              <a:cxn ang="0">
                <a:pos x="connsiteX28913" y="connsiteY28913"/>
              </a:cxn>
              <a:cxn ang="0">
                <a:pos x="connsiteX28914" y="connsiteY28914"/>
              </a:cxn>
              <a:cxn ang="0">
                <a:pos x="connsiteX28915" y="connsiteY28915"/>
              </a:cxn>
              <a:cxn ang="0">
                <a:pos x="connsiteX28916" y="connsiteY28916"/>
              </a:cxn>
              <a:cxn ang="0">
                <a:pos x="connsiteX28917" y="connsiteY28917"/>
              </a:cxn>
              <a:cxn ang="0">
                <a:pos x="connsiteX28918" y="connsiteY28918"/>
              </a:cxn>
              <a:cxn ang="0">
                <a:pos x="connsiteX28919" y="connsiteY28919"/>
              </a:cxn>
              <a:cxn ang="0">
                <a:pos x="connsiteX28920" y="connsiteY28920"/>
              </a:cxn>
              <a:cxn ang="0">
                <a:pos x="connsiteX28921" y="connsiteY28921"/>
              </a:cxn>
              <a:cxn ang="0">
                <a:pos x="connsiteX28922" y="connsiteY28922"/>
              </a:cxn>
              <a:cxn ang="0">
                <a:pos x="connsiteX28923" y="connsiteY28923"/>
              </a:cxn>
              <a:cxn ang="0">
                <a:pos x="connsiteX28924" y="connsiteY28924"/>
              </a:cxn>
              <a:cxn ang="0">
                <a:pos x="connsiteX28925" y="connsiteY28925"/>
              </a:cxn>
              <a:cxn ang="0">
                <a:pos x="connsiteX28926" y="connsiteY28926"/>
              </a:cxn>
              <a:cxn ang="0">
                <a:pos x="connsiteX28927" y="connsiteY28927"/>
              </a:cxn>
              <a:cxn ang="0">
                <a:pos x="connsiteX28928" y="connsiteY28928"/>
              </a:cxn>
              <a:cxn ang="0">
                <a:pos x="connsiteX28929" y="connsiteY28929"/>
              </a:cxn>
              <a:cxn ang="0">
                <a:pos x="connsiteX28930" y="connsiteY28930"/>
              </a:cxn>
              <a:cxn ang="0">
                <a:pos x="connsiteX28931" y="connsiteY28931"/>
              </a:cxn>
              <a:cxn ang="0">
                <a:pos x="connsiteX28932" y="connsiteY28932"/>
              </a:cxn>
              <a:cxn ang="0">
                <a:pos x="connsiteX28933" y="connsiteY28933"/>
              </a:cxn>
              <a:cxn ang="0">
                <a:pos x="connsiteX28934" y="connsiteY28934"/>
              </a:cxn>
              <a:cxn ang="0">
                <a:pos x="connsiteX28935" y="connsiteY28935"/>
              </a:cxn>
              <a:cxn ang="0">
                <a:pos x="connsiteX28936" y="connsiteY28936"/>
              </a:cxn>
              <a:cxn ang="0">
                <a:pos x="connsiteX28937" y="connsiteY28937"/>
              </a:cxn>
              <a:cxn ang="0">
                <a:pos x="connsiteX28938" y="connsiteY28938"/>
              </a:cxn>
              <a:cxn ang="0">
                <a:pos x="connsiteX28939" y="connsiteY28939"/>
              </a:cxn>
              <a:cxn ang="0">
                <a:pos x="connsiteX28940" y="connsiteY28940"/>
              </a:cxn>
              <a:cxn ang="0">
                <a:pos x="connsiteX28941" y="connsiteY28941"/>
              </a:cxn>
              <a:cxn ang="0">
                <a:pos x="connsiteX28942" y="connsiteY28942"/>
              </a:cxn>
              <a:cxn ang="0">
                <a:pos x="connsiteX28943" y="connsiteY28943"/>
              </a:cxn>
              <a:cxn ang="0">
                <a:pos x="connsiteX28944" y="connsiteY28944"/>
              </a:cxn>
              <a:cxn ang="0">
                <a:pos x="connsiteX28945" y="connsiteY28945"/>
              </a:cxn>
              <a:cxn ang="0">
                <a:pos x="connsiteX28946" y="connsiteY28946"/>
              </a:cxn>
              <a:cxn ang="0">
                <a:pos x="connsiteX28947" y="connsiteY28947"/>
              </a:cxn>
              <a:cxn ang="0">
                <a:pos x="connsiteX28948" y="connsiteY28948"/>
              </a:cxn>
              <a:cxn ang="0">
                <a:pos x="connsiteX28949" y="connsiteY28949"/>
              </a:cxn>
              <a:cxn ang="0">
                <a:pos x="connsiteX28950" y="connsiteY28950"/>
              </a:cxn>
              <a:cxn ang="0">
                <a:pos x="connsiteX28951" y="connsiteY28951"/>
              </a:cxn>
              <a:cxn ang="0">
                <a:pos x="connsiteX28952" y="connsiteY28952"/>
              </a:cxn>
              <a:cxn ang="0">
                <a:pos x="connsiteX28953" y="connsiteY28953"/>
              </a:cxn>
              <a:cxn ang="0">
                <a:pos x="connsiteX28954" y="connsiteY28954"/>
              </a:cxn>
              <a:cxn ang="0">
                <a:pos x="connsiteX28955" y="connsiteY28955"/>
              </a:cxn>
              <a:cxn ang="0">
                <a:pos x="connsiteX28956" y="connsiteY28956"/>
              </a:cxn>
              <a:cxn ang="0">
                <a:pos x="connsiteX28957" y="connsiteY28957"/>
              </a:cxn>
              <a:cxn ang="0">
                <a:pos x="connsiteX28958" y="connsiteY28958"/>
              </a:cxn>
              <a:cxn ang="0">
                <a:pos x="connsiteX28959" y="connsiteY28959"/>
              </a:cxn>
              <a:cxn ang="0">
                <a:pos x="connsiteX28960" y="connsiteY28960"/>
              </a:cxn>
              <a:cxn ang="0">
                <a:pos x="connsiteX28961" y="connsiteY28961"/>
              </a:cxn>
              <a:cxn ang="0">
                <a:pos x="connsiteX28962" y="connsiteY28962"/>
              </a:cxn>
              <a:cxn ang="0">
                <a:pos x="connsiteX28963" y="connsiteY28963"/>
              </a:cxn>
              <a:cxn ang="0">
                <a:pos x="connsiteX28964" y="connsiteY28964"/>
              </a:cxn>
              <a:cxn ang="0">
                <a:pos x="connsiteX28965" y="connsiteY28965"/>
              </a:cxn>
              <a:cxn ang="0">
                <a:pos x="connsiteX28966" y="connsiteY28966"/>
              </a:cxn>
              <a:cxn ang="0">
                <a:pos x="connsiteX28967" y="connsiteY28967"/>
              </a:cxn>
              <a:cxn ang="0">
                <a:pos x="connsiteX28968" y="connsiteY28968"/>
              </a:cxn>
              <a:cxn ang="0">
                <a:pos x="connsiteX28969" y="connsiteY28969"/>
              </a:cxn>
              <a:cxn ang="0">
                <a:pos x="connsiteX28970" y="connsiteY28970"/>
              </a:cxn>
              <a:cxn ang="0">
                <a:pos x="connsiteX28971" y="connsiteY28971"/>
              </a:cxn>
              <a:cxn ang="0">
                <a:pos x="connsiteX28972" y="connsiteY28972"/>
              </a:cxn>
              <a:cxn ang="0">
                <a:pos x="connsiteX28973" y="connsiteY28973"/>
              </a:cxn>
              <a:cxn ang="0">
                <a:pos x="connsiteX28974" y="connsiteY28974"/>
              </a:cxn>
              <a:cxn ang="0">
                <a:pos x="connsiteX28975" y="connsiteY28975"/>
              </a:cxn>
              <a:cxn ang="0">
                <a:pos x="connsiteX28976" y="connsiteY28976"/>
              </a:cxn>
              <a:cxn ang="0">
                <a:pos x="connsiteX28977" y="connsiteY28977"/>
              </a:cxn>
              <a:cxn ang="0">
                <a:pos x="connsiteX28978" y="connsiteY28978"/>
              </a:cxn>
              <a:cxn ang="0">
                <a:pos x="connsiteX28979" y="connsiteY28979"/>
              </a:cxn>
              <a:cxn ang="0">
                <a:pos x="connsiteX28980" y="connsiteY28980"/>
              </a:cxn>
              <a:cxn ang="0">
                <a:pos x="connsiteX28981" y="connsiteY28981"/>
              </a:cxn>
              <a:cxn ang="0">
                <a:pos x="connsiteX28982" y="connsiteY28982"/>
              </a:cxn>
              <a:cxn ang="0">
                <a:pos x="connsiteX28983" y="connsiteY28983"/>
              </a:cxn>
              <a:cxn ang="0">
                <a:pos x="connsiteX28984" y="connsiteY28984"/>
              </a:cxn>
              <a:cxn ang="0">
                <a:pos x="connsiteX28985" y="connsiteY28985"/>
              </a:cxn>
              <a:cxn ang="0">
                <a:pos x="connsiteX28986" y="connsiteY28986"/>
              </a:cxn>
              <a:cxn ang="0">
                <a:pos x="connsiteX28987" y="connsiteY28987"/>
              </a:cxn>
              <a:cxn ang="0">
                <a:pos x="connsiteX28988" y="connsiteY28988"/>
              </a:cxn>
              <a:cxn ang="0">
                <a:pos x="connsiteX28989" y="connsiteY28989"/>
              </a:cxn>
              <a:cxn ang="0">
                <a:pos x="connsiteX28990" y="connsiteY28990"/>
              </a:cxn>
              <a:cxn ang="0">
                <a:pos x="connsiteX28991" y="connsiteY28991"/>
              </a:cxn>
              <a:cxn ang="0">
                <a:pos x="connsiteX28992" y="connsiteY28992"/>
              </a:cxn>
              <a:cxn ang="0">
                <a:pos x="connsiteX28993" y="connsiteY28993"/>
              </a:cxn>
              <a:cxn ang="0">
                <a:pos x="connsiteX28994" y="connsiteY28994"/>
              </a:cxn>
              <a:cxn ang="0">
                <a:pos x="connsiteX28995" y="connsiteY28995"/>
              </a:cxn>
              <a:cxn ang="0">
                <a:pos x="connsiteX28996" y="connsiteY28996"/>
              </a:cxn>
              <a:cxn ang="0">
                <a:pos x="connsiteX28997" y="connsiteY28997"/>
              </a:cxn>
              <a:cxn ang="0">
                <a:pos x="connsiteX28998" y="connsiteY28998"/>
              </a:cxn>
              <a:cxn ang="0">
                <a:pos x="connsiteX28999" y="connsiteY28999"/>
              </a:cxn>
              <a:cxn ang="0">
                <a:pos x="connsiteX29000" y="connsiteY29000"/>
              </a:cxn>
              <a:cxn ang="0">
                <a:pos x="connsiteX29001" y="connsiteY29001"/>
              </a:cxn>
              <a:cxn ang="0">
                <a:pos x="connsiteX29002" y="connsiteY29002"/>
              </a:cxn>
              <a:cxn ang="0">
                <a:pos x="connsiteX29003" y="connsiteY29003"/>
              </a:cxn>
              <a:cxn ang="0">
                <a:pos x="connsiteX29004" y="connsiteY29004"/>
              </a:cxn>
              <a:cxn ang="0">
                <a:pos x="connsiteX29005" y="connsiteY29005"/>
              </a:cxn>
              <a:cxn ang="0">
                <a:pos x="connsiteX29006" y="connsiteY29006"/>
              </a:cxn>
              <a:cxn ang="0">
                <a:pos x="connsiteX29007" y="connsiteY29007"/>
              </a:cxn>
              <a:cxn ang="0">
                <a:pos x="connsiteX29008" y="connsiteY29008"/>
              </a:cxn>
              <a:cxn ang="0">
                <a:pos x="connsiteX29009" y="connsiteY29009"/>
              </a:cxn>
              <a:cxn ang="0">
                <a:pos x="connsiteX29010" y="connsiteY29010"/>
              </a:cxn>
              <a:cxn ang="0">
                <a:pos x="connsiteX29011" y="connsiteY29011"/>
              </a:cxn>
              <a:cxn ang="0">
                <a:pos x="connsiteX29012" y="connsiteY29012"/>
              </a:cxn>
              <a:cxn ang="0">
                <a:pos x="connsiteX29013" y="connsiteY29013"/>
              </a:cxn>
              <a:cxn ang="0">
                <a:pos x="connsiteX29014" y="connsiteY29014"/>
              </a:cxn>
              <a:cxn ang="0">
                <a:pos x="connsiteX29015" y="connsiteY29015"/>
              </a:cxn>
              <a:cxn ang="0">
                <a:pos x="connsiteX29016" y="connsiteY29016"/>
              </a:cxn>
              <a:cxn ang="0">
                <a:pos x="connsiteX29017" y="connsiteY29017"/>
              </a:cxn>
              <a:cxn ang="0">
                <a:pos x="connsiteX29018" y="connsiteY29018"/>
              </a:cxn>
              <a:cxn ang="0">
                <a:pos x="connsiteX29019" y="connsiteY29019"/>
              </a:cxn>
              <a:cxn ang="0">
                <a:pos x="connsiteX29020" y="connsiteY29020"/>
              </a:cxn>
              <a:cxn ang="0">
                <a:pos x="connsiteX29021" y="connsiteY29021"/>
              </a:cxn>
              <a:cxn ang="0">
                <a:pos x="connsiteX29022" y="connsiteY29022"/>
              </a:cxn>
              <a:cxn ang="0">
                <a:pos x="connsiteX29023" y="connsiteY29023"/>
              </a:cxn>
              <a:cxn ang="0">
                <a:pos x="connsiteX29024" y="connsiteY29024"/>
              </a:cxn>
              <a:cxn ang="0">
                <a:pos x="connsiteX29025" y="connsiteY29025"/>
              </a:cxn>
              <a:cxn ang="0">
                <a:pos x="connsiteX29026" y="connsiteY29026"/>
              </a:cxn>
              <a:cxn ang="0">
                <a:pos x="connsiteX29027" y="connsiteY29027"/>
              </a:cxn>
              <a:cxn ang="0">
                <a:pos x="connsiteX29028" y="connsiteY29028"/>
              </a:cxn>
              <a:cxn ang="0">
                <a:pos x="connsiteX29029" y="connsiteY29029"/>
              </a:cxn>
              <a:cxn ang="0">
                <a:pos x="connsiteX29030" y="connsiteY29030"/>
              </a:cxn>
              <a:cxn ang="0">
                <a:pos x="connsiteX29031" y="connsiteY29031"/>
              </a:cxn>
              <a:cxn ang="0">
                <a:pos x="connsiteX29032" y="connsiteY29032"/>
              </a:cxn>
              <a:cxn ang="0">
                <a:pos x="connsiteX29033" y="connsiteY29033"/>
              </a:cxn>
              <a:cxn ang="0">
                <a:pos x="connsiteX29034" y="connsiteY29034"/>
              </a:cxn>
              <a:cxn ang="0">
                <a:pos x="connsiteX29035" y="connsiteY29035"/>
              </a:cxn>
              <a:cxn ang="0">
                <a:pos x="connsiteX29036" y="connsiteY29036"/>
              </a:cxn>
              <a:cxn ang="0">
                <a:pos x="connsiteX29037" y="connsiteY29037"/>
              </a:cxn>
              <a:cxn ang="0">
                <a:pos x="connsiteX29038" y="connsiteY29038"/>
              </a:cxn>
              <a:cxn ang="0">
                <a:pos x="connsiteX29039" y="connsiteY29039"/>
              </a:cxn>
              <a:cxn ang="0">
                <a:pos x="connsiteX29040" y="connsiteY29040"/>
              </a:cxn>
              <a:cxn ang="0">
                <a:pos x="connsiteX29041" y="connsiteY29041"/>
              </a:cxn>
              <a:cxn ang="0">
                <a:pos x="connsiteX29042" y="connsiteY29042"/>
              </a:cxn>
              <a:cxn ang="0">
                <a:pos x="connsiteX29043" y="connsiteY29043"/>
              </a:cxn>
              <a:cxn ang="0">
                <a:pos x="connsiteX29044" y="connsiteY29044"/>
              </a:cxn>
              <a:cxn ang="0">
                <a:pos x="connsiteX29045" y="connsiteY29045"/>
              </a:cxn>
              <a:cxn ang="0">
                <a:pos x="connsiteX29046" y="connsiteY29046"/>
              </a:cxn>
              <a:cxn ang="0">
                <a:pos x="connsiteX29047" y="connsiteY29047"/>
              </a:cxn>
              <a:cxn ang="0">
                <a:pos x="connsiteX29048" y="connsiteY29048"/>
              </a:cxn>
              <a:cxn ang="0">
                <a:pos x="connsiteX29049" y="connsiteY29049"/>
              </a:cxn>
              <a:cxn ang="0">
                <a:pos x="connsiteX29050" y="connsiteY29050"/>
              </a:cxn>
              <a:cxn ang="0">
                <a:pos x="connsiteX29051" y="connsiteY29051"/>
              </a:cxn>
              <a:cxn ang="0">
                <a:pos x="connsiteX29052" y="connsiteY29052"/>
              </a:cxn>
              <a:cxn ang="0">
                <a:pos x="connsiteX29053" y="connsiteY29053"/>
              </a:cxn>
              <a:cxn ang="0">
                <a:pos x="connsiteX29054" y="connsiteY29054"/>
              </a:cxn>
              <a:cxn ang="0">
                <a:pos x="connsiteX29055" y="connsiteY29055"/>
              </a:cxn>
              <a:cxn ang="0">
                <a:pos x="connsiteX29056" y="connsiteY29056"/>
              </a:cxn>
              <a:cxn ang="0">
                <a:pos x="connsiteX29057" y="connsiteY29057"/>
              </a:cxn>
              <a:cxn ang="0">
                <a:pos x="connsiteX29058" y="connsiteY29058"/>
              </a:cxn>
              <a:cxn ang="0">
                <a:pos x="connsiteX29059" y="connsiteY29059"/>
              </a:cxn>
              <a:cxn ang="0">
                <a:pos x="connsiteX29060" y="connsiteY29060"/>
              </a:cxn>
              <a:cxn ang="0">
                <a:pos x="connsiteX29061" y="connsiteY29061"/>
              </a:cxn>
              <a:cxn ang="0">
                <a:pos x="connsiteX29062" y="connsiteY29062"/>
              </a:cxn>
              <a:cxn ang="0">
                <a:pos x="connsiteX29063" y="connsiteY29063"/>
              </a:cxn>
              <a:cxn ang="0">
                <a:pos x="connsiteX29064" y="connsiteY29064"/>
              </a:cxn>
              <a:cxn ang="0">
                <a:pos x="connsiteX29065" y="connsiteY29065"/>
              </a:cxn>
              <a:cxn ang="0">
                <a:pos x="connsiteX29066" y="connsiteY29066"/>
              </a:cxn>
              <a:cxn ang="0">
                <a:pos x="connsiteX29067" y="connsiteY29067"/>
              </a:cxn>
              <a:cxn ang="0">
                <a:pos x="connsiteX29068" y="connsiteY29068"/>
              </a:cxn>
              <a:cxn ang="0">
                <a:pos x="connsiteX29069" y="connsiteY29069"/>
              </a:cxn>
              <a:cxn ang="0">
                <a:pos x="connsiteX29070" y="connsiteY29070"/>
              </a:cxn>
              <a:cxn ang="0">
                <a:pos x="connsiteX29071" y="connsiteY29071"/>
              </a:cxn>
              <a:cxn ang="0">
                <a:pos x="connsiteX29072" y="connsiteY29072"/>
              </a:cxn>
              <a:cxn ang="0">
                <a:pos x="connsiteX29073" y="connsiteY29073"/>
              </a:cxn>
              <a:cxn ang="0">
                <a:pos x="connsiteX29074" y="connsiteY29074"/>
              </a:cxn>
              <a:cxn ang="0">
                <a:pos x="connsiteX29075" y="connsiteY29075"/>
              </a:cxn>
              <a:cxn ang="0">
                <a:pos x="connsiteX29076" y="connsiteY29076"/>
              </a:cxn>
              <a:cxn ang="0">
                <a:pos x="connsiteX29077" y="connsiteY29077"/>
              </a:cxn>
              <a:cxn ang="0">
                <a:pos x="connsiteX29078" y="connsiteY29078"/>
              </a:cxn>
              <a:cxn ang="0">
                <a:pos x="connsiteX29079" y="connsiteY29079"/>
              </a:cxn>
              <a:cxn ang="0">
                <a:pos x="connsiteX29080" y="connsiteY29080"/>
              </a:cxn>
              <a:cxn ang="0">
                <a:pos x="connsiteX29081" y="connsiteY29081"/>
              </a:cxn>
              <a:cxn ang="0">
                <a:pos x="connsiteX29082" y="connsiteY29082"/>
              </a:cxn>
              <a:cxn ang="0">
                <a:pos x="connsiteX29083" y="connsiteY29083"/>
              </a:cxn>
              <a:cxn ang="0">
                <a:pos x="connsiteX29084" y="connsiteY29084"/>
              </a:cxn>
              <a:cxn ang="0">
                <a:pos x="connsiteX29085" y="connsiteY29085"/>
              </a:cxn>
              <a:cxn ang="0">
                <a:pos x="connsiteX29086" y="connsiteY29086"/>
              </a:cxn>
              <a:cxn ang="0">
                <a:pos x="connsiteX29087" y="connsiteY29087"/>
              </a:cxn>
              <a:cxn ang="0">
                <a:pos x="connsiteX29088" y="connsiteY29088"/>
              </a:cxn>
              <a:cxn ang="0">
                <a:pos x="connsiteX29089" y="connsiteY29089"/>
              </a:cxn>
              <a:cxn ang="0">
                <a:pos x="connsiteX29090" y="connsiteY29090"/>
              </a:cxn>
              <a:cxn ang="0">
                <a:pos x="connsiteX29091" y="connsiteY29091"/>
              </a:cxn>
              <a:cxn ang="0">
                <a:pos x="connsiteX29092" y="connsiteY29092"/>
              </a:cxn>
              <a:cxn ang="0">
                <a:pos x="connsiteX29093" y="connsiteY29093"/>
              </a:cxn>
              <a:cxn ang="0">
                <a:pos x="connsiteX29094" y="connsiteY29094"/>
              </a:cxn>
              <a:cxn ang="0">
                <a:pos x="connsiteX29095" y="connsiteY29095"/>
              </a:cxn>
              <a:cxn ang="0">
                <a:pos x="connsiteX29096" y="connsiteY29096"/>
              </a:cxn>
              <a:cxn ang="0">
                <a:pos x="connsiteX29097" y="connsiteY29097"/>
              </a:cxn>
              <a:cxn ang="0">
                <a:pos x="connsiteX29098" y="connsiteY29098"/>
              </a:cxn>
              <a:cxn ang="0">
                <a:pos x="connsiteX29099" y="connsiteY29099"/>
              </a:cxn>
              <a:cxn ang="0">
                <a:pos x="connsiteX29100" y="connsiteY29100"/>
              </a:cxn>
              <a:cxn ang="0">
                <a:pos x="connsiteX29101" y="connsiteY29101"/>
              </a:cxn>
              <a:cxn ang="0">
                <a:pos x="connsiteX29102" y="connsiteY29102"/>
              </a:cxn>
              <a:cxn ang="0">
                <a:pos x="connsiteX29103" y="connsiteY29103"/>
              </a:cxn>
              <a:cxn ang="0">
                <a:pos x="connsiteX29104" y="connsiteY29104"/>
              </a:cxn>
              <a:cxn ang="0">
                <a:pos x="connsiteX29105" y="connsiteY29105"/>
              </a:cxn>
              <a:cxn ang="0">
                <a:pos x="connsiteX29106" y="connsiteY29106"/>
              </a:cxn>
              <a:cxn ang="0">
                <a:pos x="connsiteX29107" y="connsiteY29107"/>
              </a:cxn>
              <a:cxn ang="0">
                <a:pos x="connsiteX29108" y="connsiteY29108"/>
              </a:cxn>
              <a:cxn ang="0">
                <a:pos x="connsiteX29109" y="connsiteY29109"/>
              </a:cxn>
              <a:cxn ang="0">
                <a:pos x="connsiteX29110" y="connsiteY29110"/>
              </a:cxn>
              <a:cxn ang="0">
                <a:pos x="connsiteX29111" y="connsiteY29111"/>
              </a:cxn>
              <a:cxn ang="0">
                <a:pos x="connsiteX29112" y="connsiteY29112"/>
              </a:cxn>
              <a:cxn ang="0">
                <a:pos x="connsiteX29113" y="connsiteY29113"/>
              </a:cxn>
              <a:cxn ang="0">
                <a:pos x="connsiteX29114" y="connsiteY29114"/>
              </a:cxn>
              <a:cxn ang="0">
                <a:pos x="connsiteX29115" y="connsiteY29115"/>
              </a:cxn>
              <a:cxn ang="0">
                <a:pos x="connsiteX29116" y="connsiteY29116"/>
              </a:cxn>
              <a:cxn ang="0">
                <a:pos x="connsiteX29117" y="connsiteY29117"/>
              </a:cxn>
              <a:cxn ang="0">
                <a:pos x="connsiteX29118" y="connsiteY29118"/>
              </a:cxn>
              <a:cxn ang="0">
                <a:pos x="connsiteX29119" y="connsiteY29119"/>
              </a:cxn>
              <a:cxn ang="0">
                <a:pos x="connsiteX29120" y="connsiteY29120"/>
              </a:cxn>
              <a:cxn ang="0">
                <a:pos x="connsiteX29121" y="connsiteY29121"/>
              </a:cxn>
              <a:cxn ang="0">
                <a:pos x="connsiteX29122" y="connsiteY29122"/>
              </a:cxn>
              <a:cxn ang="0">
                <a:pos x="connsiteX29123" y="connsiteY29123"/>
              </a:cxn>
              <a:cxn ang="0">
                <a:pos x="connsiteX29124" y="connsiteY29124"/>
              </a:cxn>
              <a:cxn ang="0">
                <a:pos x="connsiteX29125" y="connsiteY29125"/>
              </a:cxn>
              <a:cxn ang="0">
                <a:pos x="connsiteX29126" y="connsiteY29126"/>
              </a:cxn>
              <a:cxn ang="0">
                <a:pos x="connsiteX29127" y="connsiteY29127"/>
              </a:cxn>
              <a:cxn ang="0">
                <a:pos x="connsiteX29128" y="connsiteY29128"/>
              </a:cxn>
              <a:cxn ang="0">
                <a:pos x="connsiteX29129" y="connsiteY29129"/>
              </a:cxn>
              <a:cxn ang="0">
                <a:pos x="connsiteX29130" y="connsiteY29130"/>
              </a:cxn>
              <a:cxn ang="0">
                <a:pos x="connsiteX29131" y="connsiteY29131"/>
              </a:cxn>
              <a:cxn ang="0">
                <a:pos x="connsiteX29132" y="connsiteY29132"/>
              </a:cxn>
              <a:cxn ang="0">
                <a:pos x="connsiteX29133" y="connsiteY29133"/>
              </a:cxn>
              <a:cxn ang="0">
                <a:pos x="connsiteX29134" y="connsiteY29134"/>
              </a:cxn>
              <a:cxn ang="0">
                <a:pos x="connsiteX29135" y="connsiteY29135"/>
              </a:cxn>
              <a:cxn ang="0">
                <a:pos x="connsiteX29136" y="connsiteY29136"/>
              </a:cxn>
              <a:cxn ang="0">
                <a:pos x="connsiteX29137" y="connsiteY29137"/>
              </a:cxn>
              <a:cxn ang="0">
                <a:pos x="connsiteX29138" y="connsiteY29138"/>
              </a:cxn>
              <a:cxn ang="0">
                <a:pos x="connsiteX29139" y="connsiteY29139"/>
              </a:cxn>
              <a:cxn ang="0">
                <a:pos x="connsiteX29140" y="connsiteY29140"/>
              </a:cxn>
              <a:cxn ang="0">
                <a:pos x="connsiteX29141" y="connsiteY29141"/>
              </a:cxn>
              <a:cxn ang="0">
                <a:pos x="connsiteX29142" y="connsiteY29142"/>
              </a:cxn>
              <a:cxn ang="0">
                <a:pos x="connsiteX29143" y="connsiteY29143"/>
              </a:cxn>
              <a:cxn ang="0">
                <a:pos x="connsiteX29144" y="connsiteY29144"/>
              </a:cxn>
              <a:cxn ang="0">
                <a:pos x="connsiteX29145" y="connsiteY29145"/>
              </a:cxn>
              <a:cxn ang="0">
                <a:pos x="connsiteX29146" y="connsiteY29146"/>
              </a:cxn>
              <a:cxn ang="0">
                <a:pos x="connsiteX29147" y="connsiteY29147"/>
              </a:cxn>
              <a:cxn ang="0">
                <a:pos x="connsiteX29148" y="connsiteY29148"/>
              </a:cxn>
              <a:cxn ang="0">
                <a:pos x="connsiteX29149" y="connsiteY29149"/>
              </a:cxn>
              <a:cxn ang="0">
                <a:pos x="connsiteX29150" y="connsiteY29150"/>
              </a:cxn>
              <a:cxn ang="0">
                <a:pos x="connsiteX29151" y="connsiteY29151"/>
              </a:cxn>
              <a:cxn ang="0">
                <a:pos x="connsiteX29152" y="connsiteY29152"/>
              </a:cxn>
              <a:cxn ang="0">
                <a:pos x="connsiteX29153" y="connsiteY29153"/>
              </a:cxn>
              <a:cxn ang="0">
                <a:pos x="connsiteX29154" y="connsiteY29154"/>
              </a:cxn>
              <a:cxn ang="0">
                <a:pos x="connsiteX29155" y="connsiteY29155"/>
              </a:cxn>
              <a:cxn ang="0">
                <a:pos x="connsiteX29156" y="connsiteY29156"/>
              </a:cxn>
              <a:cxn ang="0">
                <a:pos x="connsiteX29157" y="connsiteY29157"/>
              </a:cxn>
              <a:cxn ang="0">
                <a:pos x="connsiteX29158" y="connsiteY29158"/>
              </a:cxn>
              <a:cxn ang="0">
                <a:pos x="connsiteX29159" y="connsiteY29159"/>
              </a:cxn>
              <a:cxn ang="0">
                <a:pos x="connsiteX29160" y="connsiteY29160"/>
              </a:cxn>
              <a:cxn ang="0">
                <a:pos x="connsiteX29161" y="connsiteY29161"/>
              </a:cxn>
              <a:cxn ang="0">
                <a:pos x="connsiteX29162" y="connsiteY29162"/>
              </a:cxn>
              <a:cxn ang="0">
                <a:pos x="connsiteX29163" y="connsiteY29163"/>
              </a:cxn>
              <a:cxn ang="0">
                <a:pos x="connsiteX29164" y="connsiteY29164"/>
              </a:cxn>
              <a:cxn ang="0">
                <a:pos x="connsiteX29165" y="connsiteY29165"/>
              </a:cxn>
              <a:cxn ang="0">
                <a:pos x="connsiteX29166" y="connsiteY29166"/>
              </a:cxn>
              <a:cxn ang="0">
                <a:pos x="connsiteX29167" y="connsiteY29167"/>
              </a:cxn>
              <a:cxn ang="0">
                <a:pos x="connsiteX29168" y="connsiteY29168"/>
              </a:cxn>
              <a:cxn ang="0">
                <a:pos x="connsiteX29169" y="connsiteY29169"/>
              </a:cxn>
              <a:cxn ang="0">
                <a:pos x="connsiteX29170" y="connsiteY29170"/>
              </a:cxn>
              <a:cxn ang="0">
                <a:pos x="connsiteX29171" y="connsiteY29171"/>
              </a:cxn>
              <a:cxn ang="0">
                <a:pos x="connsiteX29172" y="connsiteY29172"/>
              </a:cxn>
              <a:cxn ang="0">
                <a:pos x="connsiteX29173" y="connsiteY29173"/>
              </a:cxn>
              <a:cxn ang="0">
                <a:pos x="connsiteX29174" y="connsiteY29174"/>
              </a:cxn>
              <a:cxn ang="0">
                <a:pos x="connsiteX29175" y="connsiteY29175"/>
              </a:cxn>
              <a:cxn ang="0">
                <a:pos x="connsiteX29176" y="connsiteY29176"/>
              </a:cxn>
              <a:cxn ang="0">
                <a:pos x="connsiteX29177" y="connsiteY29177"/>
              </a:cxn>
              <a:cxn ang="0">
                <a:pos x="connsiteX29178" y="connsiteY29178"/>
              </a:cxn>
              <a:cxn ang="0">
                <a:pos x="connsiteX29179" y="connsiteY29179"/>
              </a:cxn>
              <a:cxn ang="0">
                <a:pos x="connsiteX29180" y="connsiteY29180"/>
              </a:cxn>
              <a:cxn ang="0">
                <a:pos x="connsiteX29181" y="connsiteY29181"/>
              </a:cxn>
              <a:cxn ang="0">
                <a:pos x="connsiteX29182" y="connsiteY29182"/>
              </a:cxn>
              <a:cxn ang="0">
                <a:pos x="connsiteX29183" y="connsiteY29183"/>
              </a:cxn>
              <a:cxn ang="0">
                <a:pos x="connsiteX29184" y="connsiteY29184"/>
              </a:cxn>
              <a:cxn ang="0">
                <a:pos x="connsiteX29185" y="connsiteY29185"/>
              </a:cxn>
              <a:cxn ang="0">
                <a:pos x="connsiteX29186" y="connsiteY29186"/>
              </a:cxn>
              <a:cxn ang="0">
                <a:pos x="connsiteX29187" y="connsiteY29187"/>
              </a:cxn>
              <a:cxn ang="0">
                <a:pos x="connsiteX29188" y="connsiteY29188"/>
              </a:cxn>
              <a:cxn ang="0">
                <a:pos x="connsiteX29189" y="connsiteY29189"/>
              </a:cxn>
              <a:cxn ang="0">
                <a:pos x="connsiteX29190" y="connsiteY29190"/>
              </a:cxn>
              <a:cxn ang="0">
                <a:pos x="connsiteX29191" y="connsiteY29191"/>
              </a:cxn>
              <a:cxn ang="0">
                <a:pos x="connsiteX29192" y="connsiteY29192"/>
              </a:cxn>
              <a:cxn ang="0">
                <a:pos x="connsiteX29193" y="connsiteY29193"/>
              </a:cxn>
              <a:cxn ang="0">
                <a:pos x="connsiteX29194" y="connsiteY29194"/>
              </a:cxn>
              <a:cxn ang="0">
                <a:pos x="connsiteX29195" y="connsiteY29195"/>
              </a:cxn>
              <a:cxn ang="0">
                <a:pos x="connsiteX29196" y="connsiteY29196"/>
              </a:cxn>
              <a:cxn ang="0">
                <a:pos x="connsiteX29197" y="connsiteY29197"/>
              </a:cxn>
              <a:cxn ang="0">
                <a:pos x="connsiteX29198" y="connsiteY29198"/>
              </a:cxn>
              <a:cxn ang="0">
                <a:pos x="connsiteX29199" y="connsiteY29199"/>
              </a:cxn>
              <a:cxn ang="0">
                <a:pos x="connsiteX29200" y="connsiteY29200"/>
              </a:cxn>
              <a:cxn ang="0">
                <a:pos x="connsiteX29201" y="connsiteY29201"/>
              </a:cxn>
              <a:cxn ang="0">
                <a:pos x="connsiteX29202" y="connsiteY29202"/>
              </a:cxn>
              <a:cxn ang="0">
                <a:pos x="connsiteX29203" y="connsiteY29203"/>
              </a:cxn>
              <a:cxn ang="0">
                <a:pos x="connsiteX29204" y="connsiteY29204"/>
              </a:cxn>
              <a:cxn ang="0">
                <a:pos x="connsiteX29205" y="connsiteY29205"/>
              </a:cxn>
              <a:cxn ang="0">
                <a:pos x="connsiteX29206" y="connsiteY29206"/>
              </a:cxn>
              <a:cxn ang="0">
                <a:pos x="connsiteX29207" y="connsiteY29207"/>
              </a:cxn>
              <a:cxn ang="0">
                <a:pos x="connsiteX29208" y="connsiteY29208"/>
              </a:cxn>
              <a:cxn ang="0">
                <a:pos x="connsiteX29209" y="connsiteY29209"/>
              </a:cxn>
              <a:cxn ang="0">
                <a:pos x="connsiteX29210" y="connsiteY29210"/>
              </a:cxn>
              <a:cxn ang="0">
                <a:pos x="connsiteX29211" y="connsiteY29211"/>
              </a:cxn>
              <a:cxn ang="0">
                <a:pos x="connsiteX29212" y="connsiteY29212"/>
              </a:cxn>
              <a:cxn ang="0">
                <a:pos x="connsiteX29213" y="connsiteY29213"/>
              </a:cxn>
              <a:cxn ang="0">
                <a:pos x="connsiteX29214" y="connsiteY29214"/>
              </a:cxn>
              <a:cxn ang="0">
                <a:pos x="connsiteX29215" y="connsiteY29215"/>
              </a:cxn>
              <a:cxn ang="0">
                <a:pos x="connsiteX29216" y="connsiteY29216"/>
              </a:cxn>
              <a:cxn ang="0">
                <a:pos x="connsiteX29217" y="connsiteY29217"/>
              </a:cxn>
              <a:cxn ang="0">
                <a:pos x="connsiteX29218" y="connsiteY29218"/>
              </a:cxn>
              <a:cxn ang="0">
                <a:pos x="connsiteX29219" y="connsiteY29219"/>
              </a:cxn>
              <a:cxn ang="0">
                <a:pos x="connsiteX29220" y="connsiteY29220"/>
              </a:cxn>
              <a:cxn ang="0">
                <a:pos x="connsiteX29221" y="connsiteY29221"/>
              </a:cxn>
              <a:cxn ang="0">
                <a:pos x="connsiteX29222" y="connsiteY29222"/>
              </a:cxn>
              <a:cxn ang="0">
                <a:pos x="connsiteX29223" y="connsiteY29223"/>
              </a:cxn>
              <a:cxn ang="0">
                <a:pos x="connsiteX29224" y="connsiteY29224"/>
              </a:cxn>
              <a:cxn ang="0">
                <a:pos x="connsiteX29225" y="connsiteY29225"/>
              </a:cxn>
              <a:cxn ang="0">
                <a:pos x="connsiteX29226" y="connsiteY29226"/>
              </a:cxn>
              <a:cxn ang="0">
                <a:pos x="connsiteX29227" y="connsiteY29227"/>
              </a:cxn>
              <a:cxn ang="0">
                <a:pos x="connsiteX29228" y="connsiteY29228"/>
              </a:cxn>
              <a:cxn ang="0">
                <a:pos x="connsiteX29229" y="connsiteY29229"/>
              </a:cxn>
              <a:cxn ang="0">
                <a:pos x="connsiteX29230" y="connsiteY29230"/>
              </a:cxn>
              <a:cxn ang="0">
                <a:pos x="connsiteX29231" y="connsiteY29231"/>
              </a:cxn>
              <a:cxn ang="0">
                <a:pos x="connsiteX29232" y="connsiteY29232"/>
              </a:cxn>
              <a:cxn ang="0">
                <a:pos x="connsiteX29233" y="connsiteY29233"/>
              </a:cxn>
              <a:cxn ang="0">
                <a:pos x="connsiteX29234" y="connsiteY29234"/>
              </a:cxn>
              <a:cxn ang="0">
                <a:pos x="connsiteX29235" y="connsiteY29235"/>
              </a:cxn>
              <a:cxn ang="0">
                <a:pos x="connsiteX29236" y="connsiteY29236"/>
              </a:cxn>
              <a:cxn ang="0">
                <a:pos x="connsiteX29237" y="connsiteY29237"/>
              </a:cxn>
              <a:cxn ang="0">
                <a:pos x="connsiteX29238" y="connsiteY29238"/>
              </a:cxn>
              <a:cxn ang="0">
                <a:pos x="connsiteX29239" y="connsiteY29239"/>
              </a:cxn>
              <a:cxn ang="0">
                <a:pos x="connsiteX29240" y="connsiteY29240"/>
              </a:cxn>
              <a:cxn ang="0">
                <a:pos x="connsiteX29241" y="connsiteY29241"/>
              </a:cxn>
              <a:cxn ang="0">
                <a:pos x="connsiteX29242" y="connsiteY29242"/>
              </a:cxn>
              <a:cxn ang="0">
                <a:pos x="connsiteX29243" y="connsiteY29243"/>
              </a:cxn>
              <a:cxn ang="0">
                <a:pos x="connsiteX29244" y="connsiteY29244"/>
              </a:cxn>
              <a:cxn ang="0">
                <a:pos x="connsiteX29245" y="connsiteY29245"/>
              </a:cxn>
              <a:cxn ang="0">
                <a:pos x="connsiteX29246" y="connsiteY29246"/>
              </a:cxn>
              <a:cxn ang="0">
                <a:pos x="connsiteX29247" y="connsiteY29247"/>
              </a:cxn>
              <a:cxn ang="0">
                <a:pos x="connsiteX29248" y="connsiteY29248"/>
              </a:cxn>
              <a:cxn ang="0">
                <a:pos x="connsiteX29249" y="connsiteY29249"/>
              </a:cxn>
              <a:cxn ang="0">
                <a:pos x="connsiteX29250" y="connsiteY29250"/>
              </a:cxn>
              <a:cxn ang="0">
                <a:pos x="connsiteX29251" y="connsiteY29251"/>
              </a:cxn>
              <a:cxn ang="0">
                <a:pos x="connsiteX29252" y="connsiteY29252"/>
              </a:cxn>
              <a:cxn ang="0">
                <a:pos x="connsiteX29253" y="connsiteY29253"/>
              </a:cxn>
              <a:cxn ang="0">
                <a:pos x="connsiteX29254" y="connsiteY29254"/>
              </a:cxn>
              <a:cxn ang="0">
                <a:pos x="connsiteX29255" y="connsiteY29255"/>
              </a:cxn>
              <a:cxn ang="0">
                <a:pos x="connsiteX29256" y="connsiteY29256"/>
              </a:cxn>
              <a:cxn ang="0">
                <a:pos x="connsiteX29257" y="connsiteY29257"/>
              </a:cxn>
              <a:cxn ang="0">
                <a:pos x="connsiteX29258" y="connsiteY29258"/>
              </a:cxn>
              <a:cxn ang="0">
                <a:pos x="connsiteX29259" y="connsiteY29259"/>
              </a:cxn>
              <a:cxn ang="0">
                <a:pos x="connsiteX29260" y="connsiteY29260"/>
              </a:cxn>
              <a:cxn ang="0">
                <a:pos x="connsiteX29261" y="connsiteY29261"/>
              </a:cxn>
              <a:cxn ang="0">
                <a:pos x="connsiteX29262" y="connsiteY29262"/>
              </a:cxn>
              <a:cxn ang="0">
                <a:pos x="connsiteX29263" y="connsiteY29263"/>
              </a:cxn>
              <a:cxn ang="0">
                <a:pos x="connsiteX29264" y="connsiteY29264"/>
              </a:cxn>
              <a:cxn ang="0">
                <a:pos x="connsiteX29265" y="connsiteY29265"/>
              </a:cxn>
              <a:cxn ang="0">
                <a:pos x="connsiteX29266" y="connsiteY29266"/>
              </a:cxn>
              <a:cxn ang="0">
                <a:pos x="connsiteX29267" y="connsiteY29267"/>
              </a:cxn>
              <a:cxn ang="0">
                <a:pos x="connsiteX29268" y="connsiteY29268"/>
              </a:cxn>
              <a:cxn ang="0">
                <a:pos x="connsiteX29269" y="connsiteY29269"/>
              </a:cxn>
              <a:cxn ang="0">
                <a:pos x="connsiteX29270" y="connsiteY29270"/>
              </a:cxn>
              <a:cxn ang="0">
                <a:pos x="connsiteX29271" y="connsiteY29271"/>
              </a:cxn>
              <a:cxn ang="0">
                <a:pos x="connsiteX29272" y="connsiteY29272"/>
              </a:cxn>
              <a:cxn ang="0">
                <a:pos x="connsiteX29273" y="connsiteY29273"/>
              </a:cxn>
              <a:cxn ang="0">
                <a:pos x="connsiteX29274" y="connsiteY29274"/>
              </a:cxn>
              <a:cxn ang="0">
                <a:pos x="connsiteX29275" y="connsiteY29275"/>
              </a:cxn>
              <a:cxn ang="0">
                <a:pos x="connsiteX29276" y="connsiteY29276"/>
              </a:cxn>
              <a:cxn ang="0">
                <a:pos x="connsiteX29277" y="connsiteY29277"/>
              </a:cxn>
              <a:cxn ang="0">
                <a:pos x="connsiteX29278" y="connsiteY29278"/>
              </a:cxn>
              <a:cxn ang="0">
                <a:pos x="connsiteX29279" y="connsiteY29279"/>
              </a:cxn>
              <a:cxn ang="0">
                <a:pos x="connsiteX29280" y="connsiteY29280"/>
              </a:cxn>
              <a:cxn ang="0">
                <a:pos x="connsiteX29281" y="connsiteY29281"/>
              </a:cxn>
              <a:cxn ang="0">
                <a:pos x="connsiteX29282" y="connsiteY29282"/>
              </a:cxn>
              <a:cxn ang="0">
                <a:pos x="connsiteX29283" y="connsiteY29283"/>
              </a:cxn>
              <a:cxn ang="0">
                <a:pos x="connsiteX29284" y="connsiteY29284"/>
              </a:cxn>
              <a:cxn ang="0">
                <a:pos x="connsiteX29285" y="connsiteY29285"/>
              </a:cxn>
              <a:cxn ang="0">
                <a:pos x="connsiteX29286" y="connsiteY29286"/>
              </a:cxn>
              <a:cxn ang="0">
                <a:pos x="connsiteX29287" y="connsiteY29287"/>
              </a:cxn>
              <a:cxn ang="0">
                <a:pos x="connsiteX29288" y="connsiteY29288"/>
              </a:cxn>
              <a:cxn ang="0">
                <a:pos x="connsiteX29289" y="connsiteY29289"/>
              </a:cxn>
              <a:cxn ang="0">
                <a:pos x="connsiteX29290" y="connsiteY29290"/>
              </a:cxn>
              <a:cxn ang="0">
                <a:pos x="connsiteX29291" y="connsiteY29291"/>
              </a:cxn>
              <a:cxn ang="0">
                <a:pos x="connsiteX29292" y="connsiteY29292"/>
              </a:cxn>
              <a:cxn ang="0">
                <a:pos x="connsiteX29293" y="connsiteY29293"/>
              </a:cxn>
              <a:cxn ang="0">
                <a:pos x="connsiteX29294" y="connsiteY29294"/>
              </a:cxn>
              <a:cxn ang="0">
                <a:pos x="connsiteX29295" y="connsiteY29295"/>
              </a:cxn>
              <a:cxn ang="0">
                <a:pos x="connsiteX29296" y="connsiteY29296"/>
              </a:cxn>
              <a:cxn ang="0">
                <a:pos x="connsiteX29297" y="connsiteY29297"/>
              </a:cxn>
              <a:cxn ang="0">
                <a:pos x="connsiteX29298" y="connsiteY29298"/>
              </a:cxn>
              <a:cxn ang="0">
                <a:pos x="connsiteX29299" y="connsiteY29299"/>
              </a:cxn>
              <a:cxn ang="0">
                <a:pos x="connsiteX29300" y="connsiteY29300"/>
              </a:cxn>
              <a:cxn ang="0">
                <a:pos x="connsiteX29301" y="connsiteY29301"/>
              </a:cxn>
              <a:cxn ang="0">
                <a:pos x="connsiteX29302" y="connsiteY29302"/>
              </a:cxn>
              <a:cxn ang="0">
                <a:pos x="connsiteX29303" y="connsiteY29303"/>
              </a:cxn>
              <a:cxn ang="0">
                <a:pos x="connsiteX29304" y="connsiteY29304"/>
              </a:cxn>
              <a:cxn ang="0">
                <a:pos x="connsiteX29305" y="connsiteY29305"/>
              </a:cxn>
              <a:cxn ang="0">
                <a:pos x="connsiteX29306" y="connsiteY29306"/>
              </a:cxn>
              <a:cxn ang="0">
                <a:pos x="connsiteX29307" y="connsiteY29307"/>
              </a:cxn>
              <a:cxn ang="0">
                <a:pos x="connsiteX29308" y="connsiteY29308"/>
              </a:cxn>
              <a:cxn ang="0">
                <a:pos x="connsiteX29309" y="connsiteY29309"/>
              </a:cxn>
              <a:cxn ang="0">
                <a:pos x="connsiteX29310" y="connsiteY29310"/>
              </a:cxn>
              <a:cxn ang="0">
                <a:pos x="connsiteX29311" y="connsiteY29311"/>
              </a:cxn>
              <a:cxn ang="0">
                <a:pos x="connsiteX29312" y="connsiteY29312"/>
              </a:cxn>
              <a:cxn ang="0">
                <a:pos x="connsiteX29313" y="connsiteY29313"/>
              </a:cxn>
              <a:cxn ang="0">
                <a:pos x="connsiteX29314" y="connsiteY29314"/>
              </a:cxn>
              <a:cxn ang="0">
                <a:pos x="connsiteX29315" y="connsiteY29315"/>
              </a:cxn>
              <a:cxn ang="0">
                <a:pos x="connsiteX29316" y="connsiteY29316"/>
              </a:cxn>
              <a:cxn ang="0">
                <a:pos x="connsiteX29317" y="connsiteY29317"/>
              </a:cxn>
              <a:cxn ang="0">
                <a:pos x="connsiteX29318" y="connsiteY29318"/>
              </a:cxn>
              <a:cxn ang="0">
                <a:pos x="connsiteX29319" y="connsiteY29319"/>
              </a:cxn>
              <a:cxn ang="0">
                <a:pos x="connsiteX29320" y="connsiteY29320"/>
              </a:cxn>
              <a:cxn ang="0">
                <a:pos x="connsiteX29321" y="connsiteY29321"/>
              </a:cxn>
              <a:cxn ang="0">
                <a:pos x="connsiteX29322" y="connsiteY29322"/>
              </a:cxn>
              <a:cxn ang="0">
                <a:pos x="connsiteX29323" y="connsiteY29323"/>
              </a:cxn>
              <a:cxn ang="0">
                <a:pos x="connsiteX29324" y="connsiteY29324"/>
              </a:cxn>
              <a:cxn ang="0">
                <a:pos x="connsiteX29325" y="connsiteY29325"/>
              </a:cxn>
              <a:cxn ang="0">
                <a:pos x="connsiteX29326" y="connsiteY29326"/>
              </a:cxn>
              <a:cxn ang="0">
                <a:pos x="connsiteX29327" y="connsiteY29327"/>
              </a:cxn>
              <a:cxn ang="0">
                <a:pos x="connsiteX29328" y="connsiteY29328"/>
              </a:cxn>
              <a:cxn ang="0">
                <a:pos x="connsiteX29329" y="connsiteY29329"/>
              </a:cxn>
              <a:cxn ang="0">
                <a:pos x="connsiteX29330" y="connsiteY29330"/>
              </a:cxn>
              <a:cxn ang="0">
                <a:pos x="connsiteX29331" y="connsiteY29331"/>
              </a:cxn>
              <a:cxn ang="0">
                <a:pos x="connsiteX29332" y="connsiteY29332"/>
              </a:cxn>
              <a:cxn ang="0">
                <a:pos x="connsiteX29333" y="connsiteY29333"/>
              </a:cxn>
              <a:cxn ang="0">
                <a:pos x="connsiteX29334" y="connsiteY29334"/>
              </a:cxn>
              <a:cxn ang="0">
                <a:pos x="connsiteX29335" y="connsiteY29335"/>
              </a:cxn>
              <a:cxn ang="0">
                <a:pos x="connsiteX29336" y="connsiteY29336"/>
              </a:cxn>
              <a:cxn ang="0">
                <a:pos x="connsiteX29337" y="connsiteY29337"/>
              </a:cxn>
              <a:cxn ang="0">
                <a:pos x="connsiteX29338" y="connsiteY29338"/>
              </a:cxn>
              <a:cxn ang="0">
                <a:pos x="connsiteX29339" y="connsiteY29339"/>
              </a:cxn>
              <a:cxn ang="0">
                <a:pos x="connsiteX29340" y="connsiteY29340"/>
              </a:cxn>
              <a:cxn ang="0">
                <a:pos x="connsiteX29341" y="connsiteY29341"/>
              </a:cxn>
              <a:cxn ang="0">
                <a:pos x="connsiteX29342" y="connsiteY29342"/>
              </a:cxn>
              <a:cxn ang="0">
                <a:pos x="connsiteX29343" y="connsiteY29343"/>
              </a:cxn>
              <a:cxn ang="0">
                <a:pos x="connsiteX29344" y="connsiteY29344"/>
              </a:cxn>
              <a:cxn ang="0">
                <a:pos x="connsiteX29345" y="connsiteY29345"/>
              </a:cxn>
              <a:cxn ang="0">
                <a:pos x="connsiteX29346" y="connsiteY29346"/>
              </a:cxn>
              <a:cxn ang="0">
                <a:pos x="connsiteX29347" y="connsiteY29347"/>
              </a:cxn>
              <a:cxn ang="0">
                <a:pos x="connsiteX29348" y="connsiteY29348"/>
              </a:cxn>
              <a:cxn ang="0">
                <a:pos x="connsiteX29349" y="connsiteY29349"/>
              </a:cxn>
              <a:cxn ang="0">
                <a:pos x="connsiteX29350" y="connsiteY29350"/>
              </a:cxn>
              <a:cxn ang="0">
                <a:pos x="connsiteX29351" y="connsiteY29351"/>
              </a:cxn>
              <a:cxn ang="0">
                <a:pos x="connsiteX29352" y="connsiteY29352"/>
              </a:cxn>
              <a:cxn ang="0">
                <a:pos x="connsiteX29353" y="connsiteY29353"/>
              </a:cxn>
              <a:cxn ang="0">
                <a:pos x="connsiteX29354" y="connsiteY29354"/>
              </a:cxn>
              <a:cxn ang="0">
                <a:pos x="connsiteX29355" y="connsiteY29355"/>
              </a:cxn>
              <a:cxn ang="0">
                <a:pos x="connsiteX29356" y="connsiteY29356"/>
              </a:cxn>
              <a:cxn ang="0">
                <a:pos x="connsiteX29357" y="connsiteY29357"/>
              </a:cxn>
              <a:cxn ang="0">
                <a:pos x="connsiteX29358" y="connsiteY29358"/>
              </a:cxn>
              <a:cxn ang="0">
                <a:pos x="connsiteX29359" y="connsiteY29359"/>
              </a:cxn>
              <a:cxn ang="0">
                <a:pos x="connsiteX29360" y="connsiteY29360"/>
              </a:cxn>
              <a:cxn ang="0">
                <a:pos x="connsiteX29361" y="connsiteY29361"/>
              </a:cxn>
              <a:cxn ang="0">
                <a:pos x="connsiteX29362" y="connsiteY29362"/>
              </a:cxn>
              <a:cxn ang="0">
                <a:pos x="connsiteX29363" y="connsiteY29363"/>
              </a:cxn>
              <a:cxn ang="0">
                <a:pos x="connsiteX29364" y="connsiteY29364"/>
              </a:cxn>
              <a:cxn ang="0">
                <a:pos x="connsiteX29365" y="connsiteY29365"/>
              </a:cxn>
              <a:cxn ang="0">
                <a:pos x="connsiteX29366" y="connsiteY29366"/>
              </a:cxn>
              <a:cxn ang="0">
                <a:pos x="connsiteX29367" y="connsiteY29367"/>
              </a:cxn>
              <a:cxn ang="0">
                <a:pos x="connsiteX29368" y="connsiteY29368"/>
              </a:cxn>
              <a:cxn ang="0">
                <a:pos x="connsiteX29369" y="connsiteY29369"/>
              </a:cxn>
              <a:cxn ang="0">
                <a:pos x="connsiteX29370" y="connsiteY29370"/>
              </a:cxn>
              <a:cxn ang="0">
                <a:pos x="connsiteX29371" y="connsiteY29371"/>
              </a:cxn>
              <a:cxn ang="0">
                <a:pos x="connsiteX29372" y="connsiteY29372"/>
              </a:cxn>
              <a:cxn ang="0">
                <a:pos x="connsiteX29373" y="connsiteY29373"/>
              </a:cxn>
              <a:cxn ang="0">
                <a:pos x="connsiteX29374" y="connsiteY29374"/>
              </a:cxn>
              <a:cxn ang="0">
                <a:pos x="connsiteX29375" y="connsiteY29375"/>
              </a:cxn>
              <a:cxn ang="0">
                <a:pos x="connsiteX29376" y="connsiteY29376"/>
              </a:cxn>
              <a:cxn ang="0">
                <a:pos x="connsiteX29377" y="connsiteY29377"/>
              </a:cxn>
              <a:cxn ang="0">
                <a:pos x="connsiteX29378" y="connsiteY29378"/>
              </a:cxn>
              <a:cxn ang="0">
                <a:pos x="connsiteX29379" y="connsiteY29379"/>
              </a:cxn>
              <a:cxn ang="0">
                <a:pos x="connsiteX29380" y="connsiteY29380"/>
              </a:cxn>
              <a:cxn ang="0">
                <a:pos x="connsiteX29381" y="connsiteY29381"/>
              </a:cxn>
              <a:cxn ang="0">
                <a:pos x="connsiteX29382" y="connsiteY29382"/>
              </a:cxn>
              <a:cxn ang="0">
                <a:pos x="connsiteX29383" y="connsiteY29383"/>
              </a:cxn>
              <a:cxn ang="0">
                <a:pos x="connsiteX29384" y="connsiteY29384"/>
              </a:cxn>
              <a:cxn ang="0">
                <a:pos x="connsiteX29385" y="connsiteY29385"/>
              </a:cxn>
              <a:cxn ang="0">
                <a:pos x="connsiteX29386" y="connsiteY29386"/>
              </a:cxn>
              <a:cxn ang="0">
                <a:pos x="connsiteX29387" y="connsiteY29387"/>
              </a:cxn>
              <a:cxn ang="0">
                <a:pos x="connsiteX29388" y="connsiteY29388"/>
              </a:cxn>
              <a:cxn ang="0">
                <a:pos x="connsiteX29389" y="connsiteY29389"/>
              </a:cxn>
              <a:cxn ang="0">
                <a:pos x="connsiteX29390" y="connsiteY29390"/>
              </a:cxn>
              <a:cxn ang="0">
                <a:pos x="connsiteX29391" y="connsiteY29391"/>
              </a:cxn>
              <a:cxn ang="0">
                <a:pos x="connsiteX29392" y="connsiteY29392"/>
              </a:cxn>
              <a:cxn ang="0">
                <a:pos x="connsiteX29393" y="connsiteY29393"/>
              </a:cxn>
              <a:cxn ang="0">
                <a:pos x="connsiteX29394" y="connsiteY29394"/>
              </a:cxn>
              <a:cxn ang="0">
                <a:pos x="connsiteX29395" y="connsiteY29395"/>
              </a:cxn>
              <a:cxn ang="0">
                <a:pos x="connsiteX29396" y="connsiteY29396"/>
              </a:cxn>
              <a:cxn ang="0">
                <a:pos x="connsiteX29397" y="connsiteY29397"/>
              </a:cxn>
              <a:cxn ang="0">
                <a:pos x="connsiteX29398" y="connsiteY29398"/>
              </a:cxn>
              <a:cxn ang="0">
                <a:pos x="connsiteX29399" y="connsiteY29399"/>
              </a:cxn>
              <a:cxn ang="0">
                <a:pos x="connsiteX29400" y="connsiteY29400"/>
              </a:cxn>
              <a:cxn ang="0">
                <a:pos x="connsiteX29401" y="connsiteY29401"/>
              </a:cxn>
              <a:cxn ang="0">
                <a:pos x="connsiteX29402" y="connsiteY29402"/>
              </a:cxn>
              <a:cxn ang="0">
                <a:pos x="connsiteX29403" y="connsiteY29403"/>
              </a:cxn>
              <a:cxn ang="0">
                <a:pos x="connsiteX29404" y="connsiteY29404"/>
              </a:cxn>
              <a:cxn ang="0">
                <a:pos x="connsiteX29405" y="connsiteY29405"/>
              </a:cxn>
              <a:cxn ang="0">
                <a:pos x="connsiteX29406" y="connsiteY29406"/>
              </a:cxn>
              <a:cxn ang="0">
                <a:pos x="connsiteX29407" y="connsiteY29407"/>
              </a:cxn>
              <a:cxn ang="0">
                <a:pos x="connsiteX29408" y="connsiteY29408"/>
              </a:cxn>
              <a:cxn ang="0">
                <a:pos x="connsiteX29409" y="connsiteY29409"/>
              </a:cxn>
              <a:cxn ang="0">
                <a:pos x="connsiteX29410" y="connsiteY29410"/>
              </a:cxn>
              <a:cxn ang="0">
                <a:pos x="connsiteX29411" y="connsiteY29411"/>
              </a:cxn>
              <a:cxn ang="0">
                <a:pos x="connsiteX29412" y="connsiteY29412"/>
              </a:cxn>
              <a:cxn ang="0">
                <a:pos x="connsiteX29413" y="connsiteY29413"/>
              </a:cxn>
              <a:cxn ang="0">
                <a:pos x="connsiteX29414" y="connsiteY29414"/>
              </a:cxn>
              <a:cxn ang="0">
                <a:pos x="connsiteX29415" y="connsiteY29415"/>
              </a:cxn>
              <a:cxn ang="0">
                <a:pos x="connsiteX29416" y="connsiteY29416"/>
              </a:cxn>
              <a:cxn ang="0">
                <a:pos x="connsiteX29417" y="connsiteY29417"/>
              </a:cxn>
              <a:cxn ang="0">
                <a:pos x="connsiteX29418" y="connsiteY29418"/>
              </a:cxn>
              <a:cxn ang="0">
                <a:pos x="connsiteX29419" y="connsiteY29419"/>
              </a:cxn>
              <a:cxn ang="0">
                <a:pos x="connsiteX29420" y="connsiteY29420"/>
              </a:cxn>
              <a:cxn ang="0">
                <a:pos x="connsiteX29421" y="connsiteY29421"/>
              </a:cxn>
              <a:cxn ang="0">
                <a:pos x="connsiteX29422" y="connsiteY29422"/>
              </a:cxn>
              <a:cxn ang="0">
                <a:pos x="connsiteX29423" y="connsiteY29423"/>
              </a:cxn>
              <a:cxn ang="0">
                <a:pos x="connsiteX29424" y="connsiteY29424"/>
              </a:cxn>
              <a:cxn ang="0">
                <a:pos x="connsiteX29425" y="connsiteY29425"/>
              </a:cxn>
              <a:cxn ang="0">
                <a:pos x="connsiteX29426" y="connsiteY29426"/>
              </a:cxn>
              <a:cxn ang="0">
                <a:pos x="connsiteX29427" y="connsiteY29427"/>
              </a:cxn>
              <a:cxn ang="0">
                <a:pos x="connsiteX29428" y="connsiteY29428"/>
              </a:cxn>
              <a:cxn ang="0">
                <a:pos x="connsiteX29429" y="connsiteY29429"/>
              </a:cxn>
              <a:cxn ang="0">
                <a:pos x="connsiteX29430" y="connsiteY29430"/>
              </a:cxn>
              <a:cxn ang="0">
                <a:pos x="connsiteX29431" y="connsiteY29431"/>
              </a:cxn>
              <a:cxn ang="0">
                <a:pos x="connsiteX29432" y="connsiteY29432"/>
              </a:cxn>
              <a:cxn ang="0">
                <a:pos x="connsiteX29433" y="connsiteY29433"/>
              </a:cxn>
              <a:cxn ang="0">
                <a:pos x="connsiteX29434" y="connsiteY29434"/>
              </a:cxn>
              <a:cxn ang="0">
                <a:pos x="connsiteX29435" y="connsiteY29435"/>
              </a:cxn>
              <a:cxn ang="0">
                <a:pos x="connsiteX29436" y="connsiteY29436"/>
              </a:cxn>
              <a:cxn ang="0">
                <a:pos x="connsiteX29437" y="connsiteY29437"/>
              </a:cxn>
              <a:cxn ang="0">
                <a:pos x="connsiteX29438" y="connsiteY29438"/>
              </a:cxn>
              <a:cxn ang="0">
                <a:pos x="connsiteX29439" y="connsiteY29439"/>
              </a:cxn>
              <a:cxn ang="0">
                <a:pos x="connsiteX29440" y="connsiteY29440"/>
              </a:cxn>
              <a:cxn ang="0">
                <a:pos x="connsiteX29441" y="connsiteY29441"/>
              </a:cxn>
              <a:cxn ang="0">
                <a:pos x="connsiteX29442" y="connsiteY29442"/>
              </a:cxn>
              <a:cxn ang="0">
                <a:pos x="connsiteX29443" y="connsiteY29443"/>
              </a:cxn>
              <a:cxn ang="0">
                <a:pos x="connsiteX29444" y="connsiteY29444"/>
              </a:cxn>
              <a:cxn ang="0">
                <a:pos x="connsiteX29445" y="connsiteY29445"/>
              </a:cxn>
              <a:cxn ang="0">
                <a:pos x="connsiteX29446" y="connsiteY29446"/>
              </a:cxn>
              <a:cxn ang="0">
                <a:pos x="connsiteX29447" y="connsiteY29447"/>
              </a:cxn>
              <a:cxn ang="0">
                <a:pos x="connsiteX29448" y="connsiteY29448"/>
              </a:cxn>
              <a:cxn ang="0">
                <a:pos x="connsiteX29449" y="connsiteY29449"/>
              </a:cxn>
              <a:cxn ang="0">
                <a:pos x="connsiteX29450" y="connsiteY29450"/>
              </a:cxn>
              <a:cxn ang="0">
                <a:pos x="connsiteX29451" y="connsiteY29451"/>
              </a:cxn>
              <a:cxn ang="0">
                <a:pos x="connsiteX29452" y="connsiteY29452"/>
              </a:cxn>
              <a:cxn ang="0">
                <a:pos x="connsiteX29453" y="connsiteY29453"/>
              </a:cxn>
              <a:cxn ang="0">
                <a:pos x="connsiteX29454" y="connsiteY29454"/>
              </a:cxn>
              <a:cxn ang="0">
                <a:pos x="connsiteX29455" y="connsiteY29455"/>
              </a:cxn>
              <a:cxn ang="0">
                <a:pos x="connsiteX29456" y="connsiteY29456"/>
              </a:cxn>
              <a:cxn ang="0">
                <a:pos x="connsiteX29457" y="connsiteY29457"/>
              </a:cxn>
              <a:cxn ang="0">
                <a:pos x="connsiteX29458" y="connsiteY29458"/>
              </a:cxn>
              <a:cxn ang="0">
                <a:pos x="connsiteX29459" y="connsiteY29459"/>
              </a:cxn>
              <a:cxn ang="0">
                <a:pos x="connsiteX29460" y="connsiteY29460"/>
              </a:cxn>
              <a:cxn ang="0">
                <a:pos x="connsiteX29461" y="connsiteY29461"/>
              </a:cxn>
              <a:cxn ang="0">
                <a:pos x="connsiteX29462" y="connsiteY29462"/>
              </a:cxn>
              <a:cxn ang="0">
                <a:pos x="connsiteX29463" y="connsiteY29463"/>
              </a:cxn>
              <a:cxn ang="0">
                <a:pos x="connsiteX29464" y="connsiteY29464"/>
              </a:cxn>
              <a:cxn ang="0">
                <a:pos x="connsiteX29465" y="connsiteY29465"/>
              </a:cxn>
              <a:cxn ang="0">
                <a:pos x="connsiteX29466" y="connsiteY29466"/>
              </a:cxn>
              <a:cxn ang="0">
                <a:pos x="connsiteX29467" y="connsiteY29467"/>
              </a:cxn>
              <a:cxn ang="0">
                <a:pos x="connsiteX29468" y="connsiteY29468"/>
              </a:cxn>
              <a:cxn ang="0">
                <a:pos x="connsiteX29469" y="connsiteY29469"/>
              </a:cxn>
              <a:cxn ang="0">
                <a:pos x="connsiteX29470" y="connsiteY29470"/>
              </a:cxn>
              <a:cxn ang="0">
                <a:pos x="connsiteX29471" y="connsiteY29471"/>
              </a:cxn>
              <a:cxn ang="0">
                <a:pos x="connsiteX29472" y="connsiteY29472"/>
              </a:cxn>
              <a:cxn ang="0">
                <a:pos x="connsiteX29473" y="connsiteY29473"/>
              </a:cxn>
              <a:cxn ang="0">
                <a:pos x="connsiteX29474" y="connsiteY29474"/>
              </a:cxn>
              <a:cxn ang="0">
                <a:pos x="connsiteX29475" y="connsiteY29475"/>
              </a:cxn>
              <a:cxn ang="0">
                <a:pos x="connsiteX29476" y="connsiteY29476"/>
              </a:cxn>
              <a:cxn ang="0">
                <a:pos x="connsiteX29477" y="connsiteY29477"/>
              </a:cxn>
              <a:cxn ang="0">
                <a:pos x="connsiteX29478" y="connsiteY29478"/>
              </a:cxn>
              <a:cxn ang="0">
                <a:pos x="connsiteX29479" y="connsiteY29479"/>
              </a:cxn>
              <a:cxn ang="0">
                <a:pos x="connsiteX29480" y="connsiteY29480"/>
              </a:cxn>
              <a:cxn ang="0">
                <a:pos x="connsiteX29481" y="connsiteY29481"/>
              </a:cxn>
              <a:cxn ang="0">
                <a:pos x="connsiteX29482" y="connsiteY29482"/>
              </a:cxn>
              <a:cxn ang="0">
                <a:pos x="connsiteX29483" y="connsiteY29483"/>
              </a:cxn>
              <a:cxn ang="0">
                <a:pos x="connsiteX29484" y="connsiteY29484"/>
              </a:cxn>
              <a:cxn ang="0">
                <a:pos x="connsiteX29485" y="connsiteY29485"/>
              </a:cxn>
              <a:cxn ang="0">
                <a:pos x="connsiteX29486" y="connsiteY29486"/>
              </a:cxn>
              <a:cxn ang="0">
                <a:pos x="connsiteX29487" y="connsiteY29487"/>
              </a:cxn>
              <a:cxn ang="0">
                <a:pos x="connsiteX29488" y="connsiteY29488"/>
              </a:cxn>
              <a:cxn ang="0">
                <a:pos x="connsiteX29489" y="connsiteY29489"/>
              </a:cxn>
              <a:cxn ang="0">
                <a:pos x="connsiteX29490" y="connsiteY29490"/>
              </a:cxn>
              <a:cxn ang="0">
                <a:pos x="connsiteX29491" y="connsiteY29491"/>
              </a:cxn>
              <a:cxn ang="0">
                <a:pos x="connsiteX29492" y="connsiteY29492"/>
              </a:cxn>
              <a:cxn ang="0">
                <a:pos x="connsiteX29493" y="connsiteY29493"/>
              </a:cxn>
              <a:cxn ang="0">
                <a:pos x="connsiteX29494" y="connsiteY29494"/>
              </a:cxn>
              <a:cxn ang="0">
                <a:pos x="connsiteX29495" y="connsiteY29495"/>
              </a:cxn>
              <a:cxn ang="0">
                <a:pos x="connsiteX29496" y="connsiteY29496"/>
              </a:cxn>
              <a:cxn ang="0">
                <a:pos x="connsiteX29497" y="connsiteY29497"/>
              </a:cxn>
              <a:cxn ang="0">
                <a:pos x="connsiteX29498" y="connsiteY29498"/>
              </a:cxn>
              <a:cxn ang="0">
                <a:pos x="connsiteX29499" y="connsiteY29499"/>
              </a:cxn>
              <a:cxn ang="0">
                <a:pos x="connsiteX29500" y="connsiteY29500"/>
              </a:cxn>
              <a:cxn ang="0">
                <a:pos x="connsiteX29501" y="connsiteY29501"/>
              </a:cxn>
              <a:cxn ang="0">
                <a:pos x="connsiteX29502" y="connsiteY29502"/>
              </a:cxn>
              <a:cxn ang="0">
                <a:pos x="connsiteX29503" y="connsiteY29503"/>
              </a:cxn>
              <a:cxn ang="0">
                <a:pos x="connsiteX29504" y="connsiteY29504"/>
              </a:cxn>
              <a:cxn ang="0">
                <a:pos x="connsiteX29505" y="connsiteY29505"/>
              </a:cxn>
              <a:cxn ang="0">
                <a:pos x="connsiteX29506" y="connsiteY29506"/>
              </a:cxn>
              <a:cxn ang="0">
                <a:pos x="connsiteX29507" y="connsiteY29507"/>
              </a:cxn>
              <a:cxn ang="0">
                <a:pos x="connsiteX29508" y="connsiteY29508"/>
              </a:cxn>
              <a:cxn ang="0">
                <a:pos x="connsiteX29509" y="connsiteY29509"/>
              </a:cxn>
              <a:cxn ang="0">
                <a:pos x="connsiteX29510" y="connsiteY29510"/>
              </a:cxn>
              <a:cxn ang="0">
                <a:pos x="connsiteX29511" y="connsiteY29511"/>
              </a:cxn>
              <a:cxn ang="0">
                <a:pos x="connsiteX29512" y="connsiteY29512"/>
              </a:cxn>
              <a:cxn ang="0">
                <a:pos x="connsiteX29513" y="connsiteY29513"/>
              </a:cxn>
              <a:cxn ang="0">
                <a:pos x="connsiteX29514" y="connsiteY29514"/>
              </a:cxn>
              <a:cxn ang="0">
                <a:pos x="connsiteX29515" y="connsiteY29515"/>
              </a:cxn>
              <a:cxn ang="0">
                <a:pos x="connsiteX29516" y="connsiteY29516"/>
              </a:cxn>
              <a:cxn ang="0">
                <a:pos x="connsiteX29517" y="connsiteY29517"/>
              </a:cxn>
              <a:cxn ang="0">
                <a:pos x="connsiteX29518" y="connsiteY29518"/>
              </a:cxn>
              <a:cxn ang="0">
                <a:pos x="connsiteX29519" y="connsiteY29519"/>
              </a:cxn>
              <a:cxn ang="0">
                <a:pos x="connsiteX29520" y="connsiteY29520"/>
              </a:cxn>
              <a:cxn ang="0">
                <a:pos x="connsiteX29521" y="connsiteY29521"/>
              </a:cxn>
              <a:cxn ang="0">
                <a:pos x="connsiteX29522" y="connsiteY29522"/>
              </a:cxn>
              <a:cxn ang="0">
                <a:pos x="connsiteX29523" y="connsiteY29523"/>
              </a:cxn>
              <a:cxn ang="0">
                <a:pos x="connsiteX29524" y="connsiteY29524"/>
              </a:cxn>
              <a:cxn ang="0">
                <a:pos x="connsiteX29525" y="connsiteY29525"/>
              </a:cxn>
              <a:cxn ang="0">
                <a:pos x="connsiteX29526" y="connsiteY29526"/>
              </a:cxn>
              <a:cxn ang="0">
                <a:pos x="connsiteX29527" y="connsiteY29527"/>
              </a:cxn>
              <a:cxn ang="0">
                <a:pos x="connsiteX29528" y="connsiteY29528"/>
              </a:cxn>
              <a:cxn ang="0">
                <a:pos x="connsiteX29529" y="connsiteY29529"/>
              </a:cxn>
              <a:cxn ang="0">
                <a:pos x="connsiteX29530" y="connsiteY29530"/>
              </a:cxn>
              <a:cxn ang="0">
                <a:pos x="connsiteX29531" y="connsiteY29531"/>
              </a:cxn>
              <a:cxn ang="0">
                <a:pos x="connsiteX29532" y="connsiteY29532"/>
              </a:cxn>
              <a:cxn ang="0">
                <a:pos x="connsiteX29533" y="connsiteY29533"/>
              </a:cxn>
              <a:cxn ang="0">
                <a:pos x="connsiteX29534" y="connsiteY29534"/>
              </a:cxn>
              <a:cxn ang="0">
                <a:pos x="connsiteX29535" y="connsiteY29535"/>
              </a:cxn>
              <a:cxn ang="0">
                <a:pos x="connsiteX29536" y="connsiteY29536"/>
              </a:cxn>
              <a:cxn ang="0">
                <a:pos x="connsiteX29537" y="connsiteY29537"/>
              </a:cxn>
              <a:cxn ang="0">
                <a:pos x="connsiteX29538" y="connsiteY29538"/>
              </a:cxn>
              <a:cxn ang="0">
                <a:pos x="connsiteX29539" y="connsiteY29539"/>
              </a:cxn>
              <a:cxn ang="0">
                <a:pos x="connsiteX29540" y="connsiteY29540"/>
              </a:cxn>
              <a:cxn ang="0">
                <a:pos x="connsiteX29541" y="connsiteY29541"/>
              </a:cxn>
              <a:cxn ang="0">
                <a:pos x="connsiteX29542" y="connsiteY29542"/>
              </a:cxn>
              <a:cxn ang="0">
                <a:pos x="connsiteX29543" y="connsiteY29543"/>
              </a:cxn>
              <a:cxn ang="0">
                <a:pos x="connsiteX29544" y="connsiteY29544"/>
              </a:cxn>
              <a:cxn ang="0">
                <a:pos x="connsiteX29545" y="connsiteY29545"/>
              </a:cxn>
              <a:cxn ang="0">
                <a:pos x="connsiteX29546" y="connsiteY29546"/>
              </a:cxn>
              <a:cxn ang="0">
                <a:pos x="connsiteX29547" y="connsiteY29547"/>
              </a:cxn>
              <a:cxn ang="0">
                <a:pos x="connsiteX29548" y="connsiteY29548"/>
              </a:cxn>
              <a:cxn ang="0">
                <a:pos x="connsiteX29549" y="connsiteY29549"/>
              </a:cxn>
              <a:cxn ang="0">
                <a:pos x="connsiteX29550" y="connsiteY29550"/>
              </a:cxn>
              <a:cxn ang="0">
                <a:pos x="connsiteX29551" y="connsiteY29551"/>
              </a:cxn>
              <a:cxn ang="0">
                <a:pos x="connsiteX29552" y="connsiteY29552"/>
              </a:cxn>
              <a:cxn ang="0">
                <a:pos x="connsiteX29553" y="connsiteY29553"/>
              </a:cxn>
              <a:cxn ang="0">
                <a:pos x="connsiteX29554" y="connsiteY29554"/>
              </a:cxn>
              <a:cxn ang="0">
                <a:pos x="connsiteX29555" y="connsiteY29555"/>
              </a:cxn>
              <a:cxn ang="0">
                <a:pos x="connsiteX29556" y="connsiteY29556"/>
              </a:cxn>
              <a:cxn ang="0">
                <a:pos x="connsiteX29557" y="connsiteY29557"/>
              </a:cxn>
              <a:cxn ang="0">
                <a:pos x="connsiteX29558" y="connsiteY29558"/>
              </a:cxn>
              <a:cxn ang="0">
                <a:pos x="connsiteX29559" y="connsiteY29559"/>
              </a:cxn>
              <a:cxn ang="0">
                <a:pos x="connsiteX29560" y="connsiteY29560"/>
              </a:cxn>
              <a:cxn ang="0">
                <a:pos x="connsiteX29561" y="connsiteY29561"/>
              </a:cxn>
              <a:cxn ang="0">
                <a:pos x="connsiteX29562" y="connsiteY29562"/>
              </a:cxn>
              <a:cxn ang="0">
                <a:pos x="connsiteX29563" y="connsiteY29563"/>
              </a:cxn>
              <a:cxn ang="0">
                <a:pos x="connsiteX29564" y="connsiteY29564"/>
              </a:cxn>
              <a:cxn ang="0">
                <a:pos x="connsiteX29565" y="connsiteY29565"/>
              </a:cxn>
              <a:cxn ang="0">
                <a:pos x="connsiteX29566" y="connsiteY29566"/>
              </a:cxn>
              <a:cxn ang="0">
                <a:pos x="connsiteX29567" y="connsiteY29567"/>
              </a:cxn>
              <a:cxn ang="0">
                <a:pos x="connsiteX29568" y="connsiteY29568"/>
              </a:cxn>
              <a:cxn ang="0">
                <a:pos x="connsiteX29569" y="connsiteY29569"/>
              </a:cxn>
              <a:cxn ang="0">
                <a:pos x="connsiteX29570" y="connsiteY29570"/>
              </a:cxn>
              <a:cxn ang="0">
                <a:pos x="connsiteX29571" y="connsiteY29571"/>
              </a:cxn>
              <a:cxn ang="0">
                <a:pos x="connsiteX29572" y="connsiteY29572"/>
              </a:cxn>
              <a:cxn ang="0">
                <a:pos x="connsiteX29573" y="connsiteY29573"/>
              </a:cxn>
              <a:cxn ang="0">
                <a:pos x="connsiteX29574" y="connsiteY29574"/>
              </a:cxn>
              <a:cxn ang="0">
                <a:pos x="connsiteX29575" y="connsiteY29575"/>
              </a:cxn>
              <a:cxn ang="0">
                <a:pos x="connsiteX29576" y="connsiteY29576"/>
              </a:cxn>
              <a:cxn ang="0">
                <a:pos x="connsiteX29577" y="connsiteY29577"/>
              </a:cxn>
              <a:cxn ang="0">
                <a:pos x="connsiteX29578" y="connsiteY29578"/>
              </a:cxn>
              <a:cxn ang="0">
                <a:pos x="connsiteX29579" y="connsiteY29579"/>
              </a:cxn>
              <a:cxn ang="0">
                <a:pos x="connsiteX29580" y="connsiteY29580"/>
              </a:cxn>
              <a:cxn ang="0">
                <a:pos x="connsiteX29581" y="connsiteY29581"/>
              </a:cxn>
              <a:cxn ang="0">
                <a:pos x="connsiteX29582" y="connsiteY29582"/>
              </a:cxn>
              <a:cxn ang="0">
                <a:pos x="connsiteX29583" y="connsiteY29583"/>
              </a:cxn>
              <a:cxn ang="0">
                <a:pos x="connsiteX29584" y="connsiteY29584"/>
              </a:cxn>
              <a:cxn ang="0">
                <a:pos x="connsiteX29585" y="connsiteY29585"/>
              </a:cxn>
              <a:cxn ang="0">
                <a:pos x="connsiteX29586" y="connsiteY29586"/>
              </a:cxn>
              <a:cxn ang="0">
                <a:pos x="connsiteX29587" y="connsiteY29587"/>
              </a:cxn>
              <a:cxn ang="0">
                <a:pos x="connsiteX29588" y="connsiteY29588"/>
              </a:cxn>
              <a:cxn ang="0">
                <a:pos x="connsiteX29589" y="connsiteY29589"/>
              </a:cxn>
              <a:cxn ang="0">
                <a:pos x="connsiteX29590" y="connsiteY29590"/>
              </a:cxn>
              <a:cxn ang="0">
                <a:pos x="connsiteX29591" y="connsiteY29591"/>
              </a:cxn>
              <a:cxn ang="0">
                <a:pos x="connsiteX29592" y="connsiteY29592"/>
              </a:cxn>
              <a:cxn ang="0">
                <a:pos x="connsiteX29593" y="connsiteY29593"/>
              </a:cxn>
              <a:cxn ang="0">
                <a:pos x="connsiteX29594" y="connsiteY29594"/>
              </a:cxn>
              <a:cxn ang="0">
                <a:pos x="connsiteX29595" y="connsiteY29595"/>
              </a:cxn>
              <a:cxn ang="0">
                <a:pos x="connsiteX29596" y="connsiteY29596"/>
              </a:cxn>
              <a:cxn ang="0">
                <a:pos x="connsiteX29597" y="connsiteY29597"/>
              </a:cxn>
              <a:cxn ang="0">
                <a:pos x="connsiteX29598" y="connsiteY29598"/>
              </a:cxn>
              <a:cxn ang="0">
                <a:pos x="connsiteX29599" y="connsiteY29599"/>
              </a:cxn>
              <a:cxn ang="0">
                <a:pos x="connsiteX29600" y="connsiteY29600"/>
              </a:cxn>
              <a:cxn ang="0">
                <a:pos x="connsiteX29601" y="connsiteY29601"/>
              </a:cxn>
              <a:cxn ang="0">
                <a:pos x="connsiteX29602" y="connsiteY29602"/>
              </a:cxn>
              <a:cxn ang="0">
                <a:pos x="connsiteX29603" y="connsiteY29603"/>
              </a:cxn>
              <a:cxn ang="0">
                <a:pos x="connsiteX29604" y="connsiteY29604"/>
              </a:cxn>
              <a:cxn ang="0">
                <a:pos x="connsiteX29605" y="connsiteY29605"/>
              </a:cxn>
              <a:cxn ang="0">
                <a:pos x="connsiteX29606" y="connsiteY29606"/>
              </a:cxn>
              <a:cxn ang="0">
                <a:pos x="connsiteX29607" y="connsiteY29607"/>
              </a:cxn>
              <a:cxn ang="0">
                <a:pos x="connsiteX29608" y="connsiteY29608"/>
              </a:cxn>
              <a:cxn ang="0">
                <a:pos x="connsiteX29609" y="connsiteY29609"/>
              </a:cxn>
              <a:cxn ang="0">
                <a:pos x="connsiteX29610" y="connsiteY29610"/>
              </a:cxn>
              <a:cxn ang="0">
                <a:pos x="connsiteX29611" y="connsiteY29611"/>
              </a:cxn>
              <a:cxn ang="0">
                <a:pos x="connsiteX29612" y="connsiteY29612"/>
              </a:cxn>
              <a:cxn ang="0">
                <a:pos x="connsiteX29613" y="connsiteY29613"/>
              </a:cxn>
              <a:cxn ang="0">
                <a:pos x="connsiteX29614" y="connsiteY29614"/>
              </a:cxn>
              <a:cxn ang="0">
                <a:pos x="connsiteX29615" y="connsiteY29615"/>
              </a:cxn>
              <a:cxn ang="0">
                <a:pos x="connsiteX29616" y="connsiteY29616"/>
              </a:cxn>
              <a:cxn ang="0">
                <a:pos x="connsiteX29617" y="connsiteY29617"/>
              </a:cxn>
              <a:cxn ang="0">
                <a:pos x="connsiteX29618" y="connsiteY29618"/>
              </a:cxn>
              <a:cxn ang="0">
                <a:pos x="connsiteX29619" y="connsiteY29619"/>
              </a:cxn>
              <a:cxn ang="0">
                <a:pos x="connsiteX29620" y="connsiteY29620"/>
              </a:cxn>
              <a:cxn ang="0">
                <a:pos x="connsiteX29621" y="connsiteY29621"/>
              </a:cxn>
              <a:cxn ang="0">
                <a:pos x="connsiteX29622" y="connsiteY29622"/>
              </a:cxn>
              <a:cxn ang="0">
                <a:pos x="connsiteX29623" y="connsiteY29623"/>
              </a:cxn>
              <a:cxn ang="0">
                <a:pos x="connsiteX29624" y="connsiteY29624"/>
              </a:cxn>
              <a:cxn ang="0">
                <a:pos x="connsiteX29625" y="connsiteY29625"/>
              </a:cxn>
              <a:cxn ang="0">
                <a:pos x="connsiteX29626" y="connsiteY29626"/>
              </a:cxn>
              <a:cxn ang="0">
                <a:pos x="connsiteX29627" y="connsiteY29627"/>
              </a:cxn>
              <a:cxn ang="0">
                <a:pos x="connsiteX29628" y="connsiteY29628"/>
              </a:cxn>
              <a:cxn ang="0">
                <a:pos x="connsiteX29629" y="connsiteY29629"/>
              </a:cxn>
              <a:cxn ang="0">
                <a:pos x="connsiteX29630" y="connsiteY29630"/>
              </a:cxn>
              <a:cxn ang="0">
                <a:pos x="connsiteX29631" y="connsiteY29631"/>
              </a:cxn>
              <a:cxn ang="0">
                <a:pos x="connsiteX29632" y="connsiteY29632"/>
              </a:cxn>
              <a:cxn ang="0">
                <a:pos x="connsiteX29633" y="connsiteY29633"/>
              </a:cxn>
              <a:cxn ang="0">
                <a:pos x="connsiteX29634" y="connsiteY29634"/>
              </a:cxn>
              <a:cxn ang="0">
                <a:pos x="connsiteX29635" y="connsiteY29635"/>
              </a:cxn>
              <a:cxn ang="0">
                <a:pos x="connsiteX29636" y="connsiteY29636"/>
              </a:cxn>
              <a:cxn ang="0">
                <a:pos x="connsiteX29637" y="connsiteY29637"/>
              </a:cxn>
              <a:cxn ang="0">
                <a:pos x="connsiteX29638" y="connsiteY29638"/>
              </a:cxn>
              <a:cxn ang="0">
                <a:pos x="connsiteX29639" y="connsiteY29639"/>
              </a:cxn>
              <a:cxn ang="0">
                <a:pos x="connsiteX29640" y="connsiteY29640"/>
              </a:cxn>
              <a:cxn ang="0">
                <a:pos x="connsiteX29641" y="connsiteY29641"/>
              </a:cxn>
              <a:cxn ang="0">
                <a:pos x="connsiteX29642" y="connsiteY29642"/>
              </a:cxn>
              <a:cxn ang="0">
                <a:pos x="connsiteX29643" y="connsiteY29643"/>
              </a:cxn>
              <a:cxn ang="0">
                <a:pos x="connsiteX29644" y="connsiteY29644"/>
              </a:cxn>
              <a:cxn ang="0">
                <a:pos x="connsiteX29645" y="connsiteY29645"/>
              </a:cxn>
              <a:cxn ang="0">
                <a:pos x="connsiteX29646" y="connsiteY29646"/>
              </a:cxn>
              <a:cxn ang="0">
                <a:pos x="connsiteX29647" y="connsiteY29647"/>
              </a:cxn>
              <a:cxn ang="0">
                <a:pos x="connsiteX29648" y="connsiteY29648"/>
              </a:cxn>
              <a:cxn ang="0">
                <a:pos x="connsiteX29649" y="connsiteY29649"/>
              </a:cxn>
              <a:cxn ang="0">
                <a:pos x="connsiteX29650" y="connsiteY29650"/>
              </a:cxn>
              <a:cxn ang="0">
                <a:pos x="connsiteX29651" y="connsiteY29651"/>
              </a:cxn>
              <a:cxn ang="0">
                <a:pos x="connsiteX29652" y="connsiteY29652"/>
              </a:cxn>
              <a:cxn ang="0">
                <a:pos x="connsiteX29653" y="connsiteY29653"/>
              </a:cxn>
              <a:cxn ang="0">
                <a:pos x="connsiteX29654" y="connsiteY29654"/>
              </a:cxn>
              <a:cxn ang="0">
                <a:pos x="connsiteX29655" y="connsiteY29655"/>
              </a:cxn>
              <a:cxn ang="0">
                <a:pos x="connsiteX29656" y="connsiteY29656"/>
              </a:cxn>
              <a:cxn ang="0">
                <a:pos x="connsiteX29657" y="connsiteY29657"/>
              </a:cxn>
              <a:cxn ang="0">
                <a:pos x="connsiteX29658" y="connsiteY29658"/>
              </a:cxn>
              <a:cxn ang="0">
                <a:pos x="connsiteX29659" y="connsiteY29659"/>
              </a:cxn>
              <a:cxn ang="0">
                <a:pos x="connsiteX29660" y="connsiteY29660"/>
              </a:cxn>
              <a:cxn ang="0">
                <a:pos x="connsiteX29661" y="connsiteY29661"/>
              </a:cxn>
              <a:cxn ang="0">
                <a:pos x="connsiteX29662" y="connsiteY29662"/>
              </a:cxn>
              <a:cxn ang="0">
                <a:pos x="connsiteX29663" y="connsiteY29663"/>
              </a:cxn>
              <a:cxn ang="0">
                <a:pos x="connsiteX29664" y="connsiteY29664"/>
              </a:cxn>
              <a:cxn ang="0">
                <a:pos x="connsiteX29665" y="connsiteY29665"/>
              </a:cxn>
              <a:cxn ang="0">
                <a:pos x="connsiteX29666" y="connsiteY29666"/>
              </a:cxn>
              <a:cxn ang="0">
                <a:pos x="connsiteX29667" y="connsiteY29667"/>
              </a:cxn>
              <a:cxn ang="0">
                <a:pos x="connsiteX29668" y="connsiteY29668"/>
              </a:cxn>
              <a:cxn ang="0">
                <a:pos x="connsiteX29669" y="connsiteY29669"/>
              </a:cxn>
              <a:cxn ang="0">
                <a:pos x="connsiteX29670" y="connsiteY29670"/>
              </a:cxn>
              <a:cxn ang="0">
                <a:pos x="connsiteX29671" y="connsiteY29671"/>
              </a:cxn>
              <a:cxn ang="0">
                <a:pos x="connsiteX29672" y="connsiteY29672"/>
              </a:cxn>
              <a:cxn ang="0">
                <a:pos x="connsiteX29673" y="connsiteY29673"/>
              </a:cxn>
              <a:cxn ang="0">
                <a:pos x="connsiteX29674" y="connsiteY29674"/>
              </a:cxn>
              <a:cxn ang="0">
                <a:pos x="connsiteX29675" y="connsiteY29675"/>
              </a:cxn>
              <a:cxn ang="0">
                <a:pos x="connsiteX29676" y="connsiteY29676"/>
              </a:cxn>
              <a:cxn ang="0">
                <a:pos x="connsiteX29677" y="connsiteY29677"/>
              </a:cxn>
              <a:cxn ang="0">
                <a:pos x="connsiteX29678" y="connsiteY29678"/>
              </a:cxn>
              <a:cxn ang="0">
                <a:pos x="connsiteX29679" y="connsiteY29679"/>
              </a:cxn>
              <a:cxn ang="0">
                <a:pos x="connsiteX29680" y="connsiteY29680"/>
              </a:cxn>
              <a:cxn ang="0">
                <a:pos x="connsiteX29681" y="connsiteY29681"/>
              </a:cxn>
              <a:cxn ang="0">
                <a:pos x="connsiteX29682" y="connsiteY29682"/>
              </a:cxn>
              <a:cxn ang="0">
                <a:pos x="connsiteX29683" y="connsiteY29683"/>
              </a:cxn>
              <a:cxn ang="0">
                <a:pos x="connsiteX29684" y="connsiteY29684"/>
              </a:cxn>
              <a:cxn ang="0">
                <a:pos x="connsiteX29685" y="connsiteY29685"/>
              </a:cxn>
              <a:cxn ang="0">
                <a:pos x="connsiteX29686" y="connsiteY29686"/>
              </a:cxn>
              <a:cxn ang="0">
                <a:pos x="connsiteX29687" y="connsiteY29687"/>
              </a:cxn>
              <a:cxn ang="0">
                <a:pos x="connsiteX29688" y="connsiteY29688"/>
              </a:cxn>
              <a:cxn ang="0">
                <a:pos x="connsiteX29689" y="connsiteY29689"/>
              </a:cxn>
              <a:cxn ang="0">
                <a:pos x="connsiteX29690" y="connsiteY29690"/>
              </a:cxn>
              <a:cxn ang="0">
                <a:pos x="connsiteX29691" y="connsiteY29691"/>
              </a:cxn>
              <a:cxn ang="0">
                <a:pos x="connsiteX29692" y="connsiteY29692"/>
              </a:cxn>
              <a:cxn ang="0">
                <a:pos x="connsiteX29693" y="connsiteY29693"/>
              </a:cxn>
              <a:cxn ang="0">
                <a:pos x="connsiteX29694" y="connsiteY29694"/>
              </a:cxn>
              <a:cxn ang="0">
                <a:pos x="connsiteX29695" y="connsiteY29695"/>
              </a:cxn>
              <a:cxn ang="0">
                <a:pos x="connsiteX29696" y="connsiteY29696"/>
              </a:cxn>
              <a:cxn ang="0">
                <a:pos x="connsiteX29697" y="connsiteY29697"/>
              </a:cxn>
              <a:cxn ang="0">
                <a:pos x="connsiteX29698" y="connsiteY29698"/>
              </a:cxn>
              <a:cxn ang="0">
                <a:pos x="connsiteX29699" y="connsiteY29699"/>
              </a:cxn>
              <a:cxn ang="0">
                <a:pos x="connsiteX29700" y="connsiteY29700"/>
              </a:cxn>
              <a:cxn ang="0">
                <a:pos x="connsiteX29701" y="connsiteY29701"/>
              </a:cxn>
              <a:cxn ang="0">
                <a:pos x="connsiteX29702" y="connsiteY29702"/>
              </a:cxn>
              <a:cxn ang="0">
                <a:pos x="connsiteX29703" y="connsiteY29703"/>
              </a:cxn>
              <a:cxn ang="0">
                <a:pos x="connsiteX29704" y="connsiteY29704"/>
              </a:cxn>
              <a:cxn ang="0">
                <a:pos x="connsiteX29705" y="connsiteY29705"/>
              </a:cxn>
              <a:cxn ang="0">
                <a:pos x="connsiteX29706" y="connsiteY29706"/>
              </a:cxn>
              <a:cxn ang="0">
                <a:pos x="connsiteX29707" y="connsiteY29707"/>
              </a:cxn>
              <a:cxn ang="0">
                <a:pos x="connsiteX29708" y="connsiteY29708"/>
              </a:cxn>
              <a:cxn ang="0">
                <a:pos x="connsiteX29709" y="connsiteY29709"/>
              </a:cxn>
              <a:cxn ang="0">
                <a:pos x="connsiteX29710" y="connsiteY29710"/>
              </a:cxn>
              <a:cxn ang="0">
                <a:pos x="connsiteX29711" y="connsiteY29711"/>
              </a:cxn>
              <a:cxn ang="0">
                <a:pos x="connsiteX29712" y="connsiteY29712"/>
              </a:cxn>
              <a:cxn ang="0">
                <a:pos x="connsiteX29713" y="connsiteY29713"/>
              </a:cxn>
              <a:cxn ang="0">
                <a:pos x="connsiteX29714" y="connsiteY29714"/>
              </a:cxn>
              <a:cxn ang="0">
                <a:pos x="connsiteX29715" y="connsiteY29715"/>
              </a:cxn>
              <a:cxn ang="0">
                <a:pos x="connsiteX29716" y="connsiteY29716"/>
              </a:cxn>
              <a:cxn ang="0">
                <a:pos x="connsiteX29717" y="connsiteY29717"/>
              </a:cxn>
              <a:cxn ang="0">
                <a:pos x="connsiteX29718" y="connsiteY29718"/>
              </a:cxn>
              <a:cxn ang="0">
                <a:pos x="connsiteX29719" y="connsiteY29719"/>
              </a:cxn>
              <a:cxn ang="0">
                <a:pos x="connsiteX29720" y="connsiteY29720"/>
              </a:cxn>
              <a:cxn ang="0">
                <a:pos x="connsiteX29721" y="connsiteY29721"/>
              </a:cxn>
              <a:cxn ang="0">
                <a:pos x="connsiteX29722" y="connsiteY29722"/>
              </a:cxn>
              <a:cxn ang="0">
                <a:pos x="connsiteX29723" y="connsiteY29723"/>
              </a:cxn>
              <a:cxn ang="0">
                <a:pos x="connsiteX29724" y="connsiteY29724"/>
              </a:cxn>
              <a:cxn ang="0">
                <a:pos x="connsiteX29725" y="connsiteY29725"/>
              </a:cxn>
              <a:cxn ang="0">
                <a:pos x="connsiteX29726" y="connsiteY29726"/>
              </a:cxn>
              <a:cxn ang="0">
                <a:pos x="connsiteX29727" y="connsiteY29727"/>
              </a:cxn>
              <a:cxn ang="0">
                <a:pos x="connsiteX29728" y="connsiteY29728"/>
              </a:cxn>
              <a:cxn ang="0">
                <a:pos x="connsiteX29729" y="connsiteY29729"/>
              </a:cxn>
              <a:cxn ang="0">
                <a:pos x="connsiteX29730" y="connsiteY29730"/>
              </a:cxn>
              <a:cxn ang="0">
                <a:pos x="connsiteX29731" y="connsiteY29731"/>
              </a:cxn>
              <a:cxn ang="0">
                <a:pos x="connsiteX29732" y="connsiteY29732"/>
              </a:cxn>
              <a:cxn ang="0">
                <a:pos x="connsiteX29733" y="connsiteY29733"/>
              </a:cxn>
              <a:cxn ang="0">
                <a:pos x="connsiteX29734" y="connsiteY29734"/>
              </a:cxn>
              <a:cxn ang="0">
                <a:pos x="connsiteX29735" y="connsiteY29735"/>
              </a:cxn>
              <a:cxn ang="0">
                <a:pos x="connsiteX29736" y="connsiteY29736"/>
              </a:cxn>
              <a:cxn ang="0">
                <a:pos x="connsiteX29737" y="connsiteY29737"/>
              </a:cxn>
              <a:cxn ang="0">
                <a:pos x="connsiteX29738" y="connsiteY29738"/>
              </a:cxn>
              <a:cxn ang="0">
                <a:pos x="connsiteX29739" y="connsiteY29739"/>
              </a:cxn>
              <a:cxn ang="0">
                <a:pos x="connsiteX29740" y="connsiteY29740"/>
              </a:cxn>
              <a:cxn ang="0">
                <a:pos x="connsiteX29741" y="connsiteY29741"/>
              </a:cxn>
              <a:cxn ang="0">
                <a:pos x="connsiteX29742" y="connsiteY29742"/>
              </a:cxn>
              <a:cxn ang="0">
                <a:pos x="connsiteX29743" y="connsiteY29743"/>
              </a:cxn>
              <a:cxn ang="0">
                <a:pos x="connsiteX29744" y="connsiteY29744"/>
              </a:cxn>
              <a:cxn ang="0">
                <a:pos x="connsiteX29745" y="connsiteY29745"/>
              </a:cxn>
              <a:cxn ang="0">
                <a:pos x="connsiteX29746" y="connsiteY29746"/>
              </a:cxn>
              <a:cxn ang="0">
                <a:pos x="connsiteX29747" y="connsiteY29747"/>
              </a:cxn>
              <a:cxn ang="0">
                <a:pos x="connsiteX29748" y="connsiteY29748"/>
              </a:cxn>
              <a:cxn ang="0">
                <a:pos x="connsiteX29749" y="connsiteY29749"/>
              </a:cxn>
              <a:cxn ang="0">
                <a:pos x="connsiteX29750" y="connsiteY29750"/>
              </a:cxn>
              <a:cxn ang="0">
                <a:pos x="connsiteX29751" y="connsiteY29751"/>
              </a:cxn>
              <a:cxn ang="0">
                <a:pos x="connsiteX29752" y="connsiteY29752"/>
              </a:cxn>
              <a:cxn ang="0">
                <a:pos x="connsiteX29753" y="connsiteY29753"/>
              </a:cxn>
              <a:cxn ang="0">
                <a:pos x="connsiteX29754" y="connsiteY29754"/>
              </a:cxn>
              <a:cxn ang="0">
                <a:pos x="connsiteX29755" y="connsiteY29755"/>
              </a:cxn>
              <a:cxn ang="0">
                <a:pos x="connsiteX29756" y="connsiteY29756"/>
              </a:cxn>
              <a:cxn ang="0">
                <a:pos x="connsiteX29757" y="connsiteY29757"/>
              </a:cxn>
              <a:cxn ang="0">
                <a:pos x="connsiteX29758" y="connsiteY29758"/>
              </a:cxn>
              <a:cxn ang="0">
                <a:pos x="connsiteX29759" y="connsiteY29759"/>
              </a:cxn>
              <a:cxn ang="0">
                <a:pos x="connsiteX29760" y="connsiteY29760"/>
              </a:cxn>
              <a:cxn ang="0">
                <a:pos x="connsiteX29761" y="connsiteY29761"/>
              </a:cxn>
              <a:cxn ang="0">
                <a:pos x="connsiteX29762" y="connsiteY29762"/>
              </a:cxn>
              <a:cxn ang="0">
                <a:pos x="connsiteX29763" y="connsiteY29763"/>
              </a:cxn>
              <a:cxn ang="0">
                <a:pos x="connsiteX29764" y="connsiteY29764"/>
              </a:cxn>
              <a:cxn ang="0">
                <a:pos x="connsiteX29765" y="connsiteY29765"/>
              </a:cxn>
              <a:cxn ang="0">
                <a:pos x="connsiteX29766" y="connsiteY29766"/>
              </a:cxn>
              <a:cxn ang="0">
                <a:pos x="connsiteX29767" y="connsiteY29767"/>
              </a:cxn>
              <a:cxn ang="0">
                <a:pos x="connsiteX29768" y="connsiteY29768"/>
              </a:cxn>
              <a:cxn ang="0">
                <a:pos x="connsiteX29769" y="connsiteY29769"/>
              </a:cxn>
              <a:cxn ang="0">
                <a:pos x="connsiteX29770" y="connsiteY29770"/>
              </a:cxn>
              <a:cxn ang="0">
                <a:pos x="connsiteX29771" y="connsiteY29771"/>
              </a:cxn>
              <a:cxn ang="0">
                <a:pos x="connsiteX29772" y="connsiteY29772"/>
              </a:cxn>
              <a:cxn ang="0">
                <a:pos x="connsiteX29773" y="connsiteY29773"/>
              </a:cxn>
              <a:cxn ang="0">
                <a:pos x="connsiteX29774" y="connsiteY29774"/>
              </a:cxn>
              <a:cxn ang="0">
                <a:pos x="connsiteX29775" y="connsiteY29775"/>
              </a:cxn>
              <a:cxn ang="0">
                <a:pos x="connsiteX29776" y="connsiteY29776"/>
              </a:cxn>
              <a:cxn ang="0">
                <a:pos x="connsiteX29777" y="connsiteY29777"/>
              </a:cxn>
              <a:cxn ang="0">
                <a:pos x="connsiteX29778" y="connsiteY29778"/>
              </a:cxn>
              <a:cxn ang="0">
                <a:pos x="connsiteX29779" y="connsiteY29779"/>
              </a:cxn>
              <a:cxn ang="0">
                <a:pos x="connsiteX29780" y="connsiteY29780"/>
              </a:cxn>
              <a:cxn ang="0">
                <a:pos x="connsiteX29781" y="connsiteY29781"/>
              </a:cxn>
              <a:cxn ang="0">
                <a:pos x="connsiteX29782" y="connsiteY29782"/>
              </a:cxn>
              <a:cxn ang="0">
                <a:pos x="connsiteX29783" y="connsiteY29783"/>
              </a:cxn>
              <a:cxn ang="0">
                <a:pos x="connsiteX29784" y="connsiteY29784"/>
              </a:cxn>
              <a:cxn ang="0">
                <a:pos x="connsiteX29785" y="connsiteY29785"/>
              </a:cxn>
              <a:cxn ang="0">
                <a:pos x="connsiteX29786" y="connsiteY29786"/>
              </a:cxn>
              <a:cxn ang="0">
                <a:pos x="connsiteX29787" y="connsiteY29787"/>
              </a:cxn>
              <a:cxn ang="0">
                <a:pos x="connsiteX29788" y="connsiteY29788"/>
              </a:cxn>
              <a:cxn ang="0">
                <a:pos x="connsiteX29789" y="connsiteY29789"/>
              </a:cxn>
              <a:cxn ang="0">
                <a:pos x="connsiteX29790" y="connsiteY29790"/>
              </a:cxn>
              <a:cxn ang="0">
                <a:pos x="connsiteX29791" y="connsiteY29791"/>
              </a:cxn>
              <a:cxn ang="0">
                <a:pos x="connsiteX29792" y="connsiteY29792"/>
              </a:cxn>
              <a:cxn ang="0">
                <a:pos x="connsiteX29793" y="connsiteY29793"/>
              </a:cxn>
              <a:cxn ang="0">
                <a:pos x="connsiteX29794" y="connsiteY29794"/>
              </a:cxn>
              <a:cxn ang="0">
                <a:pos x="connsiteX29795" y="connsiteY29795"/>
              </a:cxn>
              <a:cxn ang="0">
                <a:pos x="connsiteX29796" y="connsiteY29796"/>
              </a:cxn>
              <a:cxn ang="0">
                <a:pos x="connsiteX29797" y="connsiteY29797"/>
              </a:cxn>
              <a:cxn ang="0">
                <a:pos x="connsiteX29798" y="connsiteY29798"/>
              </a:cxn>
              <a:cxn ang="0">
                <a:pos x="connsiteX29799" y="connsiteY29799"/>
              </a:cxn>
              <a:cxn ang="0">
                <a:pos x="connsiteX29800" y="connsiteY29800"/>
              </a:cxn>
              <a:cxn ang="0">
                <a:pos x="connsiteX29801" y="connsiteY29801"/>
              </a:cxn>
              <a:cxn ang="0">
                <a:pos x="connsiteX29802" y="connsiteY29802"/>
              </a:cxn>
              <a:cxn ang="0">
                <a:pos x="connsiteX29803" y="connsiteY29803"/>
              </a:cxn>
              <a:cxn ang="0">
                <a:pos x="connsiteX29804" y="connsiteY29804"/>
              </a:cxn>
              <a:cxn ang="0">
                <a:pos x="connsiteX29805" y="connsiteY29805"/>
              </a:cxn>
              <a:cxn ang="0">
                <a:pos x="connsiteX29806" y="connsiteY29806"/>
              </a:cxn>
              <a:cxn ang="0">
                <a:pos x="connsiteX29807" y="connsiteY29807"/>
              </a:cxn>
              <a:cxn ang="0">
                <a:pos x="connsiteX29808" y="connsiteY29808"/>
              </a:cxn>
              <a:cxn ang="0">
                <a:pos x="connsiteX29809" y="connsiteY29809"/>
              </a:cxn>
              <a:cxn ang="0">
                <a:pos x="connsiteX29810" y="connsiteY29810"/>
              </a:cxn>
              <a:cxn ang="0">
                <a:pos x="connsiteX29811" y="connsiteY29811"/>
              </a:cxn>
              <a:cxn ang="0">
                <a:pos x="connsiteX29812" y="connsiteY29812"/>
              </a:cxn>
              <a:cxn ang="0">
                <a:pos x="connsiteX29813" y="connsiteY29813"/>
              </a:cxn>
              <a:cxn ang="0">
                <a:pos x="connsiteX29814" y="connsiteY29814"/>
              </a:cxn>
              <a:cxn ang="0">
                <a:pos x="connsiteX29815" y="connsiteY29815"/>
              </a:cxn>
              <a:cxn ang="0">
                <a:pos x="connsiteX29816" y="connsiteY29816"/>
              </a:cxn>
              <a:cxn ang="0">
                <a:pos x="connsiteX29817" y="connsiteY29817"/>
              </a:cxn>
              <a:cxn ang="0">
                <a:pos x="connsiteX29818" y="connsiteY29818"/>
              </a:cxn>
              <a:cxn ang="0">
                <a:pos x="connsiteX29819" y="connsiteY29819"/>
              </a:cxn>
              <a:cxn ang="0">
                <a:pos x="connsiteX29820" y="connsiteY29820"/>
              </a:cxn>
              <a:cxn ang="0">
                <a:pos x="connsiteX29821" y="connsiteY29821"/>
              </a:cxn>
              <a:cxn ang="0">
                <a:pos x="connsiteX29822" y="connsiteY29822"/>
              </a:cxn>
              <a:cxn ang="0">
                <a:pos x="connsiteX29823" y="connsiteY29823"/>
              </a:cxn>
              <a:cxn ang="0">
                <a:pos x="connsiteX29824" y="connsiteY29824"/>
              </a:cxn>
              <a:cxn ang="0">
                <a:pos x="connsiteX29825" y="connsiteY29825"/>
              </a:cxn>
              <a:cxn ang="0">
                <a:pos x="connsiteX29826" y="connsiteY29826"/>
              </a:cxn>
              <a:cxn ang="0">
                <a:pos x="connsiteX29827" y="connsiteY29827"/>
              </a:cxn>
              <a:cxn ang="0">
                <a:pos x="connsiteX29828" y="connsiteY29828"/>
              </a:cxn>
              <a:cxn ang="0">
                <a:pos x="connsiteX29829" y="connsiteY29829"/>
              </a:cxn>
              <a:cxn ang="0">
                <a:pos x="connsiteX29830" y="connsiteY29830"/>
              </a:cxn>
              <a:cxn ang="0">
                <a:pos x="connsiteX29831" y="connsiteY29831"/>
              </a:cxn>
              <a:cxn ang="0">
                <a:pos x="connsiteX29832" y="connsiteY29832"/>
              </a:cxn>
              <a:cxn ang="0">
                <a:pos x="connsiteX29833" y="connsiteY29833"/>
              </a:cxn>
              <a:cxn ang="0">
                <a:pos x="connsiteX29834" y="connsiteY29834"/>
              </a:cxn>
              <a:cxn ang="0">
                <a:pos x="connsiteX29835" y="connsiteY29835"/>
              </a:cxn>
              <a:cxn ang="0">
                <a:pos x="connsiteX29836" y="connsiteY29836"/>
              </a:cxn>
              <a:cxn ang="0">
                <a:pos x="connsiteX29837" y="connsiteY29837"/>
              </a:cxn>
              <a:cxn ang="0">
                <a:pos x="connsiteX29838" y="connsiteY29838"/>
              </a:cxn>
              <a:cxn ang="0">
                <a:pos x="connsiteX29839" y="connsiteY29839"/>
              </a:cxn>
              <a:cxn ang="0">
                <a:pos x="connsiteX29840" y="connsiteY29840"/>
              </a:cxn>
              <a:cxn ang="0">
                <a:pos x="connsiteX29841" y="connsiteY29841"/>
              </a:cxn>
              <a:cxn ang="0">
                <a:pos x="connsiteX29842" y="connsiteY29842"/>
              </a:cxn>
              <a:cxn ang="0">
                <a:pos x="connsiteX29843" y="connsiteY29843"/>
              </a:cxn>
              <a:cxn ang="0">
                <a:pos x="connsiteX29844" y="connsiteY29844"/>
              </a:cxn>
              <a:cxn ang="0">
                <a:pos x="connsiteX29845" y="connsiteY29845"/>
              </a:cxn>
              <a:cxn ang="0">
                <a:pos x="connsiteX29846" y="connsiteY29846"/>
              </a:cxn>
              <a:cxn ang="0">
                <a:pos x="connsiteX29847" y="connsiteY29847"/>
              </a:cxn>
              <a:cxn ang="0">
                <a:pos x="connsiteX29848" y="connsiteY29848"/>
              </a:cxn>
              <a:cxn ang="0">
                <a:pos x="connsiteX29849" y="connsiteY29849"/>
              </a:cxn>
              <a:cxn ang="0">
                <a:pos x="connsiteX29850" y="connsiteY29850"/>
              </a:cxn>
              <a:cxn ang="0">
                <a:pos x="connsiteX29851" y="connsiteY29851"/>
              </a:cxn>
              <a:cxn ang="0">
                <a:pos x="connsiteX29852" y="connsiteY29852"/>
              </a:cxn>
              <a:cxn ang="0">
                <a:pos x="connsiteX29853" y="connsiteY29853"/>
              </a:cxn>
              <a:cxn ang="0">
                <a:pos x="connsiteX29854" y="connsiteY29854"/>
              </a:cxn>
              <a:cxn ang="0">
                <a:pos x="connsiteX29855" y="connsiteY29855"/>
              </a:cxn>
              <a:cxn ang="0">
                <a:pos x="connsiteX29856" y="connsiteY29856"/>
              </a:cxn>
              <a:cxn ang="0">
                <a:pos x="connsiteX29857" y="connsiteY29857"/>
              </a:cxn>
              <a:cxn ang="0">
                <a:pos x="connsiteX29858" y="connsiteY29858"/>
              </a:cxn>
              <a:cxn ang="0">
                <a:pos x="connsiteX29859" y="connsiteY29859"/>
              </a:cxn>
              <a:cxn ang="0">
                <a:pos x="connsiteX29860" y="connsiteY29860"/>
              </a:cxn>
              <a:cxn ang="0">
                <a:pos x="connsiteX29861" y="connsiteY29861"/>
              </a:cxn>
              <a:cxn ang="0">
                <a:pos x="connsiteX29862" y="connsiteY29862"/>
              </a:cxn>
              <a:cxn ang="0">
                <a:pos x="connsiteX29863" y="connsiteY29863"/>
              </a:cxn>
              <a:cxn ang="0">
                <a:pos x="connsiteX29864" y="connsiteY29864"/>
              </a:cxn>
              <a:cxn ang="0">
                <a:pos x="connsiteX29865" y="connsiteY29865"/>
              </a:cxn>
              <a:cxn ang="0">
                <a:pos x="connsiteX29866" y="connsiteY29866"/>
              </a:cxn>
              <a:cxn ang="0">
                <a:pos x="connsiteX29867" y="connsiteY29867"/>
              </a:cxn>
              <a:cxn ang="0">
                <a:pos x="connsiteX29868" y="connsiteY29868"/>
              </a:cxn>
              <a:cxn ang="0">
                <a:pos x="connsiteX29869" y="connsiteY29869"/>
              </a:cxn>
              <a:cxn ang="0">
                <a:pos x="connsiteX29870" y="connsiteY29870"/>
              </a:cxn>
              <a:cxn ang="0">
                <a:pos x="connsiteX29871" y="connsiteY29871"/>
              </a:cxn>
              <a:cxn ang="0">
                <a:pos x="connsiteX29872" y="connsiteY29872"/>
              </a:cxn>
              <a:cxn ang="0">
                <a:pos x="connsiteX29873" y="connsiteY29873"/>
              </a:cxn>
              <a:cxn ang="0">
                <a:pos x="connsiteX29874" y="connsiteY29874"/>
              </a:cxn>
              <a:cxn ang="0">
                <a:pos x="connsiteX29875" y="connsiteY29875"/>
              </a:cxn>
              <a:cxn ang="0">
                <a:pos x="connsiteX29876" y="connsiteY29876"/>
              </a:cxn>
              <a:cxn ang="0">
                <a:pos x="connsiteX29877" y="connsiteY29877"/>
              </a:cxn>
              <a:cxn ang="0">
                <a:pos x="connsiteX29878" y="connsiteY29878"/>
              </a:cxn>
              <a:cxn ang="0">
                <a:pos x="connsiteX29879" y="connsiteY29879"/>
              </a:cxn>
              <a:cxn ang="0">
                <a:pos x="connsiteX29880" y="connsiteY29880"/>
              </a:cxn>
              <a:cxn ang="0">
                <a:pos x="connsiteX29881" y="connsiteY29881"/>
              </a:cxn>
              <a:cxn ang="0">
                <a:pos x="connsiteX29882" y="connsiteY29882"/>
              </a:cxn>
              <a:cxn ang="0">
                <a:pos x="connsiteX29883" y="connsiteY29883"/>
              </a:cxn>
              <a:cxn ang="0">
                <a:pos x="connsiteX29884" y="connsiteY29884"/>
              </a:cxn>
              <a:cxn ang="0">
                <a:pos x="connsiteX29885" y="connsiteY29885"/>
              </a:cxn>
              <a:cxn ang="0">
                <a:pos x="connsiteX29886" y="connsiteY29886"/>
              </a:cxn>
              <a:cxn ang="0">
                <a:pos x="connsiteX29887" y="connsiteY29887"/>
              </a:cxn>
              <a:cxn ang="0">
                <a:pos x="connsiteX29888" y="connsiteY29888"/>
              </a:cxn>
              <a:cxn ang="0">
                <a:pos x="connsiteX29889" y="connsiteY29889"/>
              </a:cxn>
              <a:cxn ang="0">
                <a:pos x="connsiteX29890" y="connsiteY29890"/>
              </a:cxn>
              <a:cxn ang="0">
                <a:pos x="connsiteX29891" y="connsiteY29891"/>
              </a:cxn>
              <a:cxn ang="0">
                <a:pos x="connsiteX29892" y="connsiteY29892"/>
              </a:cxn>
              <a:cxn ang="0">
                <a:pos x="connsiteX29893" y="connsiteY29893"/>
              </a:cxn>
              <a:cxn ang="0">
                <a:pos x="connsiteX29894" y="connsiteY29894"/>
              </a:cxn>
              <a:cxn ang="0">
                <a:pos x="connsiteX29895" y="connsiteY29895"/>
              </a:cxn>
              <a:cxn ang="0">
                <a:pos x="connsiteX29896" y="connsiteY29896"/>
              </a:cxn>
              <a:cxn ang="0">
                <a:pos x="connsiteX29897" y="connsiteY29897"/>
              </a:cxn>
              <a:cxn ang="0">
                <a:pos x="connsiteX29898" y="connsiteY29898"/>
              </a:cxn>
              <a:cxn ang="0">
                <a:pos x="connsiteX29899" y="connsiteY29899"/>
              </a:cxn>
              <a:cxn ang="0">
                <a:pos x="connsiteX29900" y="connsiteY29900"/>
              </a:cxn>
              <a:cxn ang="0">
                <a:pos x="connsiteX29901" y="connsiteY29901"/>
              </a:cxn>
              <a:cxn ang="0">
                <a:pos x="connsiteX29902" y="connsiteY29902"/>
              </a:cxn>
              <a:cxn ang="0">
                <a:pos x="connsiteX29903" y="connsiteY29903"/>
              </a:cxn>
              <a:cxn ang="0">
                <a:pos x="connsiteX29904" y="connsiteY29904"/>
              </a:cxn>
              <a:cxn ang="0">
                <a:pos x="connsiteX29905" y="connsiteY29905"/>
              </a:cxn>
              <a:cxn ang="0">
                <a:pos x="connsiteX29906" y="connsiteY29906"/>
              </a:cxn>
              <a:cxn ang="0">
                <a:pos x="connsiteX29907" y="connsiteY29907"/>
              </a:cxn>
              <a:cxn ang="0">
                <a:pos x="connsiteX29908" y="connsiteY29908"/>
              </a:cxn>
              <a:cxn ang="0">
                <a:pos x="connsiteX29909" y="connsiteY29909"/>
              </a:cxn>
              <a:cxn ang="0">
                <a:pos x="connsiteX29910" y="connsiteY29910"/>
              </a:cxn>
              <a:cxn ang="0">
                <a:pos x="connsiteX29911" y="connsiteY29911"/>
              </a:cxn>
              <a:cxn ang="0">
                <a:pos x="connsiteX29912" y="connsiteY29912"/>
              </a:cxn>
              <a:cxn ang="0">
                <a:pos x="connsiteX29913" y="connsiteY29913"/>
              </a:cxn>
              <a:cxn ang="0">
                <a:pos x="connsiteX29914" y="connsiteY29914"/>
              </a:cxn>
              <a:cxn ang="0">
                <a:pos x="connsiteX29915" y="connsiteY29915"/>
              </a:cxn>
              <a:cxn ang="0">
                <a:pos x="connsiteX29916" y="connsiteY29916"/>
              </a:cxn>
              <a:cxn ang="0">
                <a:pos x="connsiteX29917" y="connsiteY29917"/>
              </a:cxn>
              <a:cxn ang="0">
                <a:pos x="connsiteX29918" y="connsiteY29918"/>
              </a:cxn>
              <a:cxn ang="0">
                <a:pos x="connsiteX29919" y="connsiteY29919"/>
              </a:cxn>
              <a:cxn ang="0">
                <a:pos x="connsiteX29920" y="connsiteY29920"/>
              </a:cxn>
              <a:cxn ang="0">
                <a:pos x="connsiteX29921" y="connsiteY29921"/>
              </a:cxn>
              <a:cxn ang="0">
                <a:pos x="connsiteX29922" y="connsiteY29922"/>
              </a:cxn>
              <a:cxn ang="0">
                <a:pos x="connsiteX29923" y="connsiteY29923"/>
              </a:cxn>
              <a:cxn ang="0">
                <a:pos x="connsiteX29924" y="connsiteY29924"/>
              </a:cxn>
              <a:cxn ang="0">
                <a:pos x="connsiteX29925" y="connsiteY29925"/>
              </a:cxn>
              <a:cxn ang="0">
                <a:pos x="connsiteX29926" y="connsiteY29926"/>
              </a:cxn>
              <a:cxn ang="0">
                <a:pos x="connsiteX29927" y="connsiteY29927"/>
              </a:cxn>
              <a:cxn ang="0">
                <a:pos x="connsiteX29928" y="connsiteY29928"/>
              </a:cxn>
              <a:cxn ang="0">
                <a:pos x="connsiteX29929" y="connsiteY29929"/>
              </a:cxn>
              <a:cxn ang="0">
                <a:pos x="connsiteX29930" y="connsiteY29930"/>
              </a:cxn>
              <a:cxn ang="0">
                <a:pos x="connsiteX29931" y="connsiteY29931"/>
              </a:cxn>
              <a:cxn ang="0">
                <a:pos x="connsiteX29932" y="connsiteY29932"/>
              </a:cxn>
              <a:cxn ang="0">
                <a:pos x="connsiteX29933" y="connsiteY29933"/>
              </a:cxn>
              <a:cxn ang="0">
                <a:pos x="connsiteX29934" y="connsiteY29934"/>
              </a:cxn>
              <a:cxn ang="0">
                <a:pos x="connsiteX29935" y="connsiteY29935"/>
              </a:cxn>
              <a:cxn ang="0">
                <a:pos x="connsiteX29936" y="connsiteY29936"/>
              </a:cxn>
              <a:cxn ang="0">
                <a:pos x="connsiteX29937" y="connsiteY29937"/>
              </a:cxn>
              <a:cxn ang="0">
                <a:pos x="connsiteX29938" y="connsiteY29938"/>
              </a:cxn>
              <a:cxn ang="0">
                <a:pos x="connsiteX29939" y="connsiteY29939"/>
              </a:cxn>
              <a:cxn ang="0">
                <a:pos x="connsiteX29940" y="connsiteY29940"/>
              </a:cxn>
              <a:cxn ang="0">
                <a:pos x="connsiteX29941" y="connsiteY29941"/>
              </a:cxn>
              <a:cxn ang="0">
                <a:pos x="connsiteX29942" y="connsiteY29942"/>
              </a:cxn>
              <a:cxn ang="0">
                <a:pos x="connsiteX29943" y="connsiteY29943"/>
              </a:cxn>
              <a:cxn ang="0">
                <a:pos x="connsiteX29944" y="connsiteY29944"/>
              </a:cxn>
              <a:cxn ang="0">
                <a:pos x="connsiteX29945" y="connsiteY29945"/>
              </a:cxn>
              <a:cxn ang="0">
                <a:pos x="connsiteX29946" y="connsiteY29946"/>
              </a:cxn>
              <a:cxn ang="0">
                <a:pos x="connsiteX29947" y="connsiteY29947"/>
              </a:cxn>
              <a:cxn ang="0">
                <a:pos x="connsiteX29948" y="connsiteY29948"/>
              </a:cxn>
              <a:cxn ang="0">
                <a:pos x="connsiteX29949" y="connsiteY29949"/>
              </a:cxn>
              <a:cxn ang="0">
                <a:pos x="connsiteX29950" y="connsiteY29950"/>
              </a:cxn>
              <a:cxn ang="0">
                <a:pos x="connsiteX29951" y="connsiteY29951"/>
              </a:cxn>
              <a:cxn ang="0">
                <a:pos x="connsiteX29952" y="connsiteY29952"/>
              </a:cxn>
              <a:cxn ang="0">
                <a:pos x="connsiteX29953" y="connsiteY29953"/>
              </a:cxn>
              <a:cxn ang="0">
                <a:pos x="connsiteX29954" y="connsiteY29954"/>
              </a:cxn>
              <a:cxn ang="0">
                <a:pos x="connsiteX29955" y="connsiteY29955"/>
              </a:cxn>
              <a:cxn ang="0">
                <a:pos x="connsiteX29956" y="connsiteY29956"/>
              </a:cxn>
              <a:cxn ang="0">
                <a:pos x="connsiteX29957" y="connsiteY29957"/>
              </a:cxn>
              <a:cxn ang="0">
                <a:pos x="connsiteX29958" y="connsiteY29958"/>
              </a:cxn>
              <a:cxn ang="0">
                <a:pos x="connsiteX29959" y="connsiteY29959"/>
              </a:cxn>
              <a:cxn ang="0">
                <a:pos x="connsiteX29960" y="connsiteY29960"/>
              </a:cxn>
              <a:cxn ang="0">
                <a:pos x="connsiteX29961" y="connsiteY29961"/>
              </a:cxn>
              <a:cxn ang="0">
                <a:pos x="connsiteX29962" y="connsiteY29962"/>
              </a:cxn>
              <a:cxn ang="0">
                <a:pos x="connsiteX29963" y="connsiteY29963"/>
              </a:cxn>
              <a:cxn ang="0">
                <a:pos x="connsiteX29964" y="connsiteY29964"/>
              </a:cxn>
              <a:cxn ang="0">
                <a:pos x="connsiteX29965" y="connsiteY29965"/>
              </a:cxn>
              <a:cxn ang="0">
                <a:pos x="connsiteX29966" y="connsiteY29966"/>
              </a:cxn>
              <a:cxn ang="0">
                <a:pos x="connsiteX29967" y="connsiteY29967"/>
              </a:cxn>
              <a:cxn ang="0">
                <a:pos x="connsiteX29968" y="connsiteY29968"/>
              </a:cxn>
              <a:cxn ang="0">
                <a:pos x="connsiteX29969" y="connsiteY29969"/>
              </a:cxn>
              <a:cxn ang="0">
                <a:pos x="connsiteX29970" y="connsiteY29970"/>
              </a:cxn>
              <a:cxn ang="0">
                <a:pos x="connsiteX29971" y="connsiteY29971"/>
              </a:cxn>
              <a:cxn ang="0">
                <a:pos x="connsiteX29972" y="connsiteY29972"/>
              </a:cxn>
              <a:cxn ang="0">
                <a:pos x="connsiteX29973" y="connsiteY29973"/>
              </a:cxn>
              <a:cxn ang="0">
                <a:pos x="connsiteX29974" y="connsiteY29974"/>
              </a:cxn>
              <a:cxn ang="0">
                <a:pos x="connsiteX29975" y="connsiteY29975"/>
              </a:cxn>
              <a:cxn ang="0">
                <a:pos x="connsiteX29976" y="connsiteY29976"/>
              </a:cxn>
              <a:cxn ang="0">
                <a:pos x="connsiteX29977" y="connsiteY29977"/>
              </a:cxn>
              <a:cxn ang="0">
                <a:pos x="connsiteX29978" y="connsiteY29978"/>
              </a:cxn>
              <a:cxn ang="0">
                <a:pos x="connsiteX29979" y="connsiteY29979"/>
              </a:cxn>
              <a:cxn ang="0">
                <a:pos x="connsiteX29980" y="connsiteY29980"/>
              </a:cxn>
              <a:cxn ang="0">
                <a:pos x="connsiteX29981" y="connsiteY29981"/>
              </a:cxn>
              <a:cxn ang="0">
                <a:pos x="connsiteX29982" y="connsiteY29982"/>
              </a:cxn>
              <a:cxn ang="0">
                <a:pos x="connsiteX29983" y="connsiteY29983"/>
              </a:cxn>
              <a:cxn ang="0">
                <a:pos x="connsiteX29984" y="connsiteY29984"/>
              </a:cxn>
              <a:cxn ang="0">
                <a:pos x="connsiteX29985" y="connsiteY29985"/>
              </a:cxn>
              <a:cxn ang="0">
                <a:pos x="connsiteX29986" y="connsiteY29986"/>
              </a:cxn>
              <a:cxn ang="0">
                <a:pos x="connsiteX29987" y="connsiteY29987"/>
              </a:cxn>
              <a:cxn ang="0">
                <a:pos x="connsiteX29988" y="connsiteY29988"/>
              </a:cxn>
              <a:cxn ang="0">
                <a:pos x="connsiteX29989" y="connsiteY29989"/>
              </a:cxn>
              <a:cxn ang="0">
                <a:pos x="connsiteX29990" y="connsiteY29990"/>
              </a:cxn>
              <a:cxn ang="0">
                <a:pos x="connsiteX29991" y="connsiteY29991"/>
              </a:cxn>
              <a:cxn ang="0">
                <a:pos x="connsiteX29992" y="connsiteY29992"/>
              </a:cxn>
              <a:cxn ang="0">
                <a:pos x="connsiteX29993" y="connsiteY29993"/>
              </a:cxn>
              <a:cxn ang="0">
                <a:pos x="connsiteX29994" y="connsiteY29994"/>
              </a:cxn>
              <a:cxn ang="0">
                <a:pos x="connsiteX29995" y="connsiteY29995"/>
              </a:cxn>
              <a:cxn ang="0">
                <a:pos x="connsiteX29996" y="connsiteY29996"/>
              </a:cxn>
              <a:cxn ang="0">
                <a:pos x="connsiteX29997" y="connsiteY29997"/>
              </a:cxn>
              <a:cxn ang="0">
                <a:pos x="connsiteX29998" y="connsiteY29998"/>
              </a:cxn>
              <a:cxn ang="0">
                <a:pos x="connsiteX29999" y="connsiteY29999"/>
              </a:cxn>
              <a:cxn ang="0">
                <a:pos x="connsiteX30000" y="connsiteY30000"/>
              </a:cxn>
              <a:cxn ang="0">
                <a:pos x="connsiteX30001" y="connsiteY30001"/>
              </a:cxn>
              <a:cxn ang="0">
                <a:pos x="connsiteX30002" y="connsiteY30002"/>
              </a:cxn>
              <a:cxn ang="0">
                <a:pos x="connsiteX30003" y="connsiteY30003"/>
              </a:cxn>
              <a:cxn ang="0">
                <a:pos x="connsiteX30004" y="connsiteY30004"/>
              </a:cxn>
              <a:cxn ang="0">
                <a:pos x="connsiteX30005" y="connsiteY30005"/>
              </a:cxn>
              <a:cxn ang="0">
                <a:pos x="connsiteX30006" y="connsiteY30006"/>
              </a:cxn>
              <a:cxn ang="0">
                <a:pos x="connsiteX30007" y="connsiteY30007"/>
              </a:cxn>
              <a:cxn ang="0">
                <a:pos x="connsiteX30008" y="connsiteY30008"/>
              </a:cxn>
              <a:cxn ang="0">
                <a:pos x="connsiteX30009" y="connsiteY30009"/>
              </a:cxn>
              <a:cxn ang="0">
                <a:pos x="connsiteX30010" y="connsiteY30010"/>
              </a:cxn>
              <a:cxn ang="0">
                <a:pos x="connsiteX30011" y="connsiteY30011"/>
              </a:cxn>
              <a:cxn ang="0">
                <a:pos x="connsiteX30012" y="connsiteY30012"/>
              </a:cxn>
              <a:cxn ang="0">
                <a:pos x="connsiteX30013" y="connsiteY30013"/>
              </a:cxn>
              <a:cxn ang="0">
                <a:pos x="connsiteX30014" y="connsiteY30014"/>
              </a:cxn>
              <a:cxn ang="0">
                <a:pos x="connsiteX30015" y="connsiteY30015"/>
              </a:cxn>
              <a:cxn ang="0">
                <a:pos x="connsiteX30016" y="connsiteY30016"/>
              </a:cxn>
              <a:cxn ang="0">
                <a:pos x="connsiteX30017" y="connsiteY30017"/>
              </a:cxn>
              <a:cxn ang="0">
                <a:pos x="connsiteX30018" y="connsiteY30018"/>
              </a:cxn>
              <a:cxn ang="0">
                <a:pos x="connsiteX30019" y="connsiteY30019"/>
              </a:cxn>
              <a:cxn ang="0">
                <a:pos x="connsiteX30020" y="connsiteY30020"/>
              </a:cxn>
              <a:cxn ang="0">
                <a:pos x="connsiteX30021" y="connsiteY30021"/>
              </a:cxn>
              <a:cxn ang="0">
                <a:pos x="connsiteX30022" y="connsiteY30022"/>
              </a:cxn>
              <a:cxn ang="0">
                <a:pos x="connsiteX30023" y="connsiteY30023"/>
              </a:cxn>
              <a:cxn ang="0">
                <a:pos x="connsiteX30024" y="connsiteY30024"/>
              </a:cxn>
              <a:cxn ang="0">
                <a:pos x="connsiteX30025" y="connsiteY30025"/>
              </a:cxn>
              <a:cxn ang="0">
                <a:pos x="connsiteX30026" y="connsiteY30026"/>
              </a:cxn>
              <a:cxn ang="0">
                <a:pos x="connsiteX30027" y="connsiteY30027"/>
              </a:cxn>
              <a:cxn ang="0">
                <a:pos x="connsiteX30028" y="connsiteY30028"/>
              </a:cxn>
              <a:cxn ang="0">
                <a:pos x="connsiteX30029" y="connsiteY30029"/>
              </a:cxn>
              <a:cxn ang="0">
                <a:pos x="connsiteX30030" y="connsiteY30030"/>
              </a:cxn>
              <a:cxn ang="0">
                <a:pos x="connsiteX30031" y="connsiteY30031"/>
              </a:cxn>
              <a:cxn ang="0">
                <a:pos x="connsiteX30032" y="connsiteY30032"/>
              </a:cxn>
              <a:cxn ang="0">
                <a:pos x="connsiteX30033" y="connsiteY30033"/>
              </a:cxn>
              <a:cxn ang="0">
                <a:pos x="connsiteX30034" y="connsiteY30034"/>
              </a:cxn>
              <a:cxn ang="0">
                <a:pos x="connsiteX30035" y="connsiteY30035"/>
              </a:cxn>
              <a:cxn ang="0">
                <a:pos x="connsiteX30036" y="connsiteY30036"/>
              </a:cxn>
              <a:cxn ang="0">
                <a:pos x="connsiteX30037" y="connsiteY30037"/>
              </a:cxn>
              <a:cxn ang="0">
                <a:pos x="connsiteX30038" y="connsiteY30038"/>
              </a:cxn>
              <a:cxn ang="0">
                <a:pos x="connsiteX30039" y="connsiteY30039"/>
              </a:cxn>
              <a:cxn ang="0">
                <a:pos x="connsiteX30040" y="connsiteY30040"/>
              </a:cxn>
              <a:cxn ang="0">
                <a:pos x="connsiteX30041" y="connsiteY30041"/>
              </a:cxn>
              <a:cxn ang="0">
                <a:pos x="connsiteX30042" y="connsiteY30042"/>
              </a:cxn>
              <a:cxn ang="0">
                <a:pos x="connsiteX30043" y="connsiteY30043"/>
              </a:cxn>
              <a:cxn ang="0">
                <a:pos x="connsiteX30044" y="connsiteY30044"/>
              </a:cxn>
              <a:cxn ang="0">
                <a:pos x="connsiteX30045" y="connsiteY30045"/>
              </a:cxn>
              <a:cxn ang="0">
                <a:pos x="connsiteX30046" y="connsiteY30046"/>
              </a:cxn>
              <a:cxn ang="0">
                <a:pos x="connsiteX30047" y="connsiteY30047"/>
              </a:cxn>
              <a:cxn ang="0">
                <a:pos x="connsiteX30048" y="connsiteY30048"/>
              </a:cxn>
              <a:cxn ang="0">
                <a:pos x="connsiteX30049" y="connsiteY30049"/>
              </a:cxn>
              <a:cxn ang="0">
                <a:pos x="connsiteX30050" y="connsiteY30050"/>
              </a:cxn>
              <a:cxn ang="0">
                <a:pos x="connsiteX30051" y="connsiteY30051"/>
              </a:cxn>
              <a:cxn ang="0">
                <a:pos x="connsiteX30052" y="connsiteY30052"/>
              </a:cxn>
              <a:cxn ang="0">
                <a:pos x="connsiteX30053" y="connsiteY30053"/>
              </a:cxn>
              <a:cxn ang="0">
                <a:pos x="connsiteX30054" y="connsiteY30054"/>
              </a:cxn>
              <a:cxn ang="0">
                <a:pos x="connsiteX30055" y="connsiteY30055"/>
              </a:cxn>
              <a:cxn ang="0">
                <a:pos x="connsiteX30056" y="connsiteY30056"/>
              </a:cxn>
              <a:cxn ang="0">
                <a:pos x="connsiteX30057" y="connsiteY30057"/>
              </a:cxn>
              <a:cxn ang="0">
                <a:pos x="connsiteX30058" y="connsiteY30058"/>
              </a:cxn>
              <a:cxn ang="0">
                <a:pos x="connsiteX30059" y="connsiteY30059"/>
              </a:cxn>
              <a:cxn ang="0">
                <a:pos x="connsiteX30060" y="connsiteY30060"/>
              </a:cxn>
              <a:cxn ang="0">
                <a:pos x="connsiteX30061" y="connsiteY30061"/>
              </a:cxn>
              <a:cxn ang="0">
                <a:pos x="connsiteX30062" y="connsiteY30062"/>
              </a:cxn>
              <a:cxn ang="0">
                <a:pos x="connsiteX30063" y="connsiteY30063"/>
              </a:cxn>
              <a:cxn ang="0">
                <a:pos x="connsiteX30064" y="connsiteY30064"/>
              </a:cxn>
              <a:cxn ang="0">
                <a:pos x="connsiteX30065" y="connsiteY30065"/>
              </a:cxn>
              <a:cxn ang="0">
                <a:pos x="connsiteX30066" y="connsiteY30066"/>
              </a:cxn>
              <a:cxn ang="0">
                <a:pos x="connsiteX30067" y="connsiteY30067"/>
              </a:cxn>
              <a:cxn ang="0">
                <a:pos x="connsiteX30068" y="connsiteY30068"/>
              </a:cxn>
              <a:cxn ang="0">
                <a:pos x="connsiteX30069" y="connsiteY30069"/>
              </a:cxn>
              <a:cxn ang="0">
                <a:pos x="connsiteX30070" y="connsiteY30070"/>
              </a:cxn>
              <a:cxn ang="0">
                <a:pos x="connsiteX30071" y="connsiteY30071"/>
              </a:cxn>
              <a:cxn ang="0">
                <a:pos x="connsiteX30072" y="connsiteY30072"/>
              </a:cxn>
              <a:cxn ang="0">
                <a:pos x="connsiteX30073" y="connsiteY30073"/>
              </a:cxn>
              <a:cxn ang="0">
                <a:pos x="connsiteX30074" y="connsiteY30074"/>
              </a:cxn>
              <a:cxn ang="0">
                <a:pos x="connsiteX30075" y="connsiteY30075"/>
              </a:cxn>
              <a:cxn ang="0">
                <a:pos x="connsiteX30076" y="connsiteY30076"/>
              </a:cxn>
              <a:cxn ang="0">
                <a:pos x="connsiteX30077" y="connsiteY30077"/>
              </a:cxn>
              <a:cxn ang="0">
                <a:pos x="connsiteX30078" y="connsiteY30078"/>
              </a:cxn>
              <a:cxn ang="0">
                <a:pos x="connsiteX30079" y="connsiteY30079"/>
              </a:cxn>
              <a:cxn ang="0">
                <a:pos x="connsiteX30080" y="connsiteY30080"/>
              </a:cxn>
              <a:cxn ang="0">
                <a:pos x="connsiteX30081" y="connsiteY30081"/>
              </a:cxn>
              <a:cxn ang="0">
                <a:pos x="connsiteX30082" y="connsiteY30082"/>
              </a:cxn>
              <a:cxn ang="0">
                <a:pos x="connsiteX30083" y="connsiteY30083"/>
              </a:cxn>
              <a:cxn ang="0">
                <a:pos x="connsiteX30084" y="connsiteY30084"/>
              </a:cxn>
              <a:cxn ang="0">
                <a:pos x="connsiteX30085" y="connsiteY30085"/>
              </a:cxn>
              <a:cxn ang="0">
                <a:pos x="connsiteX30086" y="connsiteY30086"/>
              </a:cxn>
              <a:cxn ang="0">
                <a:pos x="connsiteX30087" y="connsiteY30087"/>
              </a:cxn>
              <a:cxn ang="0">
                <a:pos x="connsiteX30088" y="connsiteY30088"/>
              </a:cxn>
              <a:cxn ang="0">
                <a:pos x="connsiteX30089" y="connsiteY30089"/>
              </a:cxn>
              <a:cxn ang="0">
                <a:pos x="connsiteX30090" y="connsiteY30090"/>
              </a:cxn>
              <a:cxn ang="0">
                <a:pos x="connsiteX30091" y="connsiteY30091"/>
              </a:cxn>
              <a:cxn ang="0">
                <a:pos x="connsiteX30092" y="connsiteY30092"/>
              </a:cxn>
              <a:cxn ang="0">
                <a:pos x="connsiteX30093" y="connsiteY30093"/>
              </a:cxn>
              <a:cxn ang="0">
                <a:pos x="connsiteX30094" y="connsiteY30094"/>
              </a:cxn>
              <a:cxn ang="0">
                <a:pos x="connsiteX30095" y="connsiteY30095"/>
              </a:cxn>
              <a:cxn ang="0">
                <a:pos x="connsiteX30096" y="connsiteY30096"/>
              </a:cxn>
              <a:cxn ang="0">
                <a:pos x="connsiteX30097" y="connsiteY30097"/>
              </a:cxn>
              <a:cxn ang="0">
                <a:pos x="connsiteX30098" y="connsiteY30098"/>
              </a:cxn>
              <a:cxn ang="0">
                <a:pos x="connsiteX30099" y="connsiteY30099"/>
              </a:cxn>
              <a:cxn ang="0">
                <a:pos x="connsiteX30100" y="connsiteY30100"/>
              </a:cxn>
              <a:cxn ang="0">
                <a:pos x="connsiteX30101" y="connsiteY30101"/>
              </a:cxn>
              <a:cxn ang="0">
                <a:pos x="connsiteX30102" y="connsiteY30102"/>
              </a:cxn>
              <a:cxn ang="0">
                <a:pos x="connsiteX30103" y="connsiteY30103"/>
              </a:cxn>
              <a:cxn ang="0">
                <a:pos x="connsiteX30104" y="connsiteY30104"/>
              </a:cxn>
              <a:cxn ang="0">
                <a:pos x="connsiteX30105" y="connsiteY30105"/>
              </a:cxn>
              <a:cxn ang="0">
                <a:pos x="connsiteX30106" y="connsiteY30106"/>
              </a:cxn>
              <a:cxn ang="0">
                <a:pos x="connsiteX30107" y="connsiteY30107"/>
              </a:cxn>
              <a:cxn ang="0">
                <a:pos x="connsiteX30108" y="connsiteY30108"/>
              </a:cxn>
              <a:cxn ang="0">
                <a:pos x="connsiteX30109" y="connsiteY30109"/>
              </a:cxn>
              <a:cxn ang="0">
                <a:pos x="connsiteX30110" y="connsiteY30110"/>
              </a:cxn>
              <a:cxn ang="0">
                <a:pos x="connsiteX30111" y="connsiteY30111"/>
              </a:cxn>
              <a:cxn ang="0">
                <a:pos x="connsiteX30112" y="connsiteY30112"/>
              </a:cxn>
              <a:cxn ang="0">
                <a:pos x="connsiteX30113" y="connsiteY30113"/>
              </a:cxn>
              <a:cxn ang="0">
                <a:pos x="connsiteX30114" y="connsiteY30114"/>
              </a:cxn>
              <a:cxn ang="0">
                <a:pos x="connsiteX30115" y="connsiteY30115"/>
              </a:cxn>
              <a:cxn ang="0">
                <a:pos x="connsiteX30116" y="connsiteY30116"/>
              </a:cxn>
              <a:cxn ang="0">
                <a:pos x="connsiteX30117" y="connsiteY30117"/>
              </a:cxn>
              <a:cxn ang="0">
                <a:pos x="connsiteX30118" y="connsiteY30118"/>
              </a:cxn>
              <a:cxn ang="0">
                <a:pos x="connsiteX30119" y="connsiteY30119"/>
              </a:cxn>
              <a:cxn ang="0">
                <a:pos x="connsiteX30120" y="connsiteY30120"/>
              </a:cxn>
              <a:cxn ang="0">
                <a:pos x="connsiteX30121" y="connsiteY30121"/>
              </a:cxn>
              <a:cxn ang="0">
                <a:pos x="connsiteX30122" y="connsiteY30122"/>
              </a:cxn>
              <a:cxn ang="0">
                <a:pos x="connsiteX30123" y="connsiteY30123"/>
              </a:cxn>
              <a:cxn ang="0">
                <a:pos x="connsiteX30124" y="connsiteY30124"/>
              </a:cxn>
              <a:cxn ang="0">
                <a:pos x="connsiteX30125" y="connsiteY30125"/>
              </a:cxn>
              <a:cxn ang="0">
                <a:pos x="connsiteX30126" y="connsiteY30126"/>
              </a:cxn>
              <a:cxn ang="0">
                <a:pos x="connsiteX30127" y="connsiteY30127"/>
              </a:cxn>
              <a:cxn ang="0">
                <a:pos x="connsiteX30128" y="connsiteY30128"/>
              </a:cxn>
              <a:cxn ang="0">
                <a:pos x="connsiteX30129" y="connsiteY30129"/>
              </a:cxn>
              <a:cxn ang="0">
                <a:pos x="connsiteX30130" y="connsiteY30130"/>
              </a:cxn>
              <a:cxn ang="0">
                <a:pos x="connsiteX30131" y="connsiteY30131"/>
              </a:cxn>
              <a:cxn ang="0">
                <a:pos x="connsiteX30132" y="connsiteY30132"/>
              </a:cxn>
              <a:cxn ang="0">
                <a:pos x="connsiteX30133" y="connsiteY30133"/>
              </a:cxn>
              <a:cxn ang="0">
                <a:pos x="connsiteX30134" y="connsiteY30134"/>
              </a:cxn>
              <a:cxn ang="0">
                <a:pos x="connsiteX30135" y="connsiteY30135"/>
              </a:cxn>
              <a:cxn ang="0">
                <a:pos x="connsiteX30136" y="connsiteY30136"/>
              </a:cxn>
              <a:cxn ang="0">
                <a:pos x="connsiteX30137" y="connsiteY30137"/>
              </a:cxn>
              <a:cxn ang="0">
                <a:pos x="connsiteX30138" y="connsiteY30138"/>
              </a:cxn>
              <a:cxn ang="0">
                <a:pos x="connsiteX30139" y="connsiteY30139"/>
              </a:cxn>
              <a:cxn ang="0">
                <a:pos x="connsiteX30140" y="connsiteY30140"/>
              </a:cxn>
              <a:cxn ang="0">
                <a:pos x="connsiteX30141" y="connsiteY30141"/>
              </a:cxn>
              <a:cxn ang="0">
                <a:pos x="connsiteX30142" y="connsiteY30142"/>
              </a:cxn>
              <a:cxn ang="0">
                <a:pos x="connsiteX30143" y="connsiteY30143"/>
              </a:cxn>
              <a:cxn ang="0">
                <a:pos x="connsiteX30144" y="connsiteY30144"/>
              </a:cxn>
              <a:cxn ang="0">
                <a:pos x="connsiteX30145" y="connsiteY30145"/>
              </a:cxn>
              <a:cxn ang="0">
                <a:pos x="connsiteX30146" y="connsiteY30146"/>
              </a:cxn>
              <a:cxn ang="0">
                <a:pos x="connsiteX30147" y="connsiteY30147"/>
              </a:cxn>
              <a:cxn ang="0">
                <a:pos x="connsiteX30148" y="connsiteY30148"/>
              </a:cxn>
              <a:cxn ang="0">
                <a:pos x="connsiteX30149" y="connsiteY30149"/>
              </a:cxn>
              <a:cxn ang="0">
                <a:pos x="connsiteX30150" y="connsiteY30150"/>
              </a:cxn>
              <a:cxn ang="0">
                <a:pos x="connsiteX30151" y="connsiteY30151"/>
              </a:cxn>
              <a:cxn ang="0">
                <a:pos x="connsiteX30152" y="connsiteY30152"/>
              </a:cxn>
              <a:cxn ang="0">
                <a:pos x="connsiteX30153" y="connsiteY30153"/>
              </a:cxn>
              <a:cxn ang="0">
                <a:pos x="connsiteX30154" y="connsiteY30154"/>
              </a:cxn>
              <a:cxn ang="0">
                <a:pos x="connsiteX30155" y="connsiteY30155"/>
              </a:cxn>
              <a:cxn ang="0">
                <a:pos x="connsiteX30156" y="connsiteY30156"/>
              </a:cxn>
              <a:cxn ang="0">
                <a:pos x="connsiteX30157" y="connsiteY30157"/>
              </a:cxn>
              <a:cxn ang="0">
                <a:pos x="connsiteX30158" y="connsiteY30158"/>
              </a:cxn>
              <a:cxn ang="0">
                <a:pos x="connsiteX30159" y="connsiteY30159"/>
              </a:cxn>
              <a:cxn ang="0">
                <a:pos x="connsiteX30160" y="connsiteY30160"/>
              </a:cxn>
              <a:cxn ang="0">
                <a:pos x="connsiteX30161" y="connsiteY30161"/>
              </a:cxn>
              <a:cxn ang="0">
                <a:pos x="connsiteX30162" y="connsiteY30162"/>
              </a:cxn>
              <a:cxn ang="0">
                <a:pos x="connsiteX30163" y="connsiteY30163"/>
              </a:cxn>
              <a:cxn ang="0">
                <a:pos x="connsiteX30164" y="connsiteY30164"/>
              </a:cxn>
              <a:cxn ang="0">
                <a:pos x="connsiteX30165" y="connsiteY30165"/>
              </a:cxn>
              <a:cxn ang="0">
                <a:pos x="connsiteX30166" y="connsiteY30166"/>
              </a:cxn>
              <a:cxn ang="0">
                <a:pos x="connsiteX30167" y="connsiteY30167"/>
              </a:cxn>
              <a:cxn ang="0">
                <a:pos x="connsiteX30168" y="connsiteY30168"/>
              </a:cxn>
              <a:cxn ang="0">
                <a:pos x="connsiteX30169" y="connsiteY30169"/>
              </a:cxn>
              <a:cxn ang="0">
                <a:pos x="connsiteX30170" y="connsiteY30170"/>
              </a:cxn>
              <a:cxn ang="0">
                <a:pos x="connsiteX30171" y="connsiteY30171"/>
              </a:cxn>
              <a:cxn ang="0">
                <a:pos x="connsiteX30172" y="connsiteY30172"/>
              </a:cxn>
              <a:cxn ang="0">
                <a:pos x="connsiteX30173" y="connsiteY30173"/>
              </a:cxn>
              <a:cxn ang="0">
                <a:pos x="connsiteX30174" y="connsiteY30174"/>
              </a:cxn>
              <a:cxn ang="0">
                <a:pos x="connsiteX30175" y="connsiteY30175"/>
              </a:cxn>
              <a:cxn ang="0">
                <a:pos x="connsiteX30176" y="connsiteY30176"/>
              </a:cxn>
              <a:cxn ang="0">
                <a:pos x="connsiteX30177" y="connsiteY30177"/>
              </a:cxn>
              <a:cxn ang="0">
                <a:pos x="connsiteX30178" y="connsiteY30178"/>
              </a:cxn>
              <a:cxn ang="0">
                <a:pos x="connsiteX30179" y="connsiteY30179"/>
              </a:cxn>
              <a:cxn ang="0">
                <a:pos x="connsiteX30180" y="connsiteY30180"/>
              </a:cxn>
              <a:cxn ang="0">
                <a:pos x="connsiteX30181" y="connsiteY30181"/>
              </a:cxn>
              <a:cxn ang="0">
                <a:pos x="connsiteX30182" y="connsiteY30182"/>
              </a:cxn>
              <a:cxn ang="0">
                <a:pos x="connsiteX30183" y="connsiteY30183"/>
              </a:cxn>
              <a:cxn ang="0">
                <a:pos x="connsiteX30184" y="connsiteY30184"/>
              </a:cxn>
              <a:cxn ang="0">
                <a:pos x="connsiteX30185" y="connsiteY30185"/>
              </a:cxn>
              <a:cxn ang="0">
                <a:pos x="connsiteX30186" y="connsiteY30186"/>
              </a:cxn>
              <a:cxn ang="0">
                <a:pos x="connsiteX30187" y="connsiteY30187"/>
              </a:cxn>
              <a:cxn ang="0">
                <a:pos x="connsiteX30188" y="connsiteY30188"/>
              </a:cxn>
              <a:cxn ang="0">
                <a:pos x="connsiteX30189" y="connsiteY30189"/>
              </a:cxn>
              <a:cxn ang="0">
                <a:pos x="connsiteX30190" y="connsiteY30190"/>
              </a:cxn>
              <a:cxn ang="0">
                <a:pos x="connsiteX30191" y="connsiteY30191"/>
              </a:cxn>
              <a:cxn ang="0">
                <a:pos x="connsiteX30192" y="connsiteY30192"/>
              </a:cxn>
              <a:cxn ang="0">
                <a:pos x="connsiteX30193" y="connsiteY30193"/>
              </a:cxn>
              <a:cxn ang="0">
                <a:pos x="connsiteX30194" y="connsiteY30194"/>
              </a:cxn>
              <a:cxn ang="0">
                <a:pos x="connsiteX30195" y="connsiteY30195"/>
              </a:cxn>
              <a:cxn ang="0">
                <a:pos x="connsiteX30196" y="connsiteY30196"/>
              </a:cxn>
              <a:cxn ang="0">
                <a:pos x="connsiteX30197" y="connsiteY30197"/>
              </a:cxn>
              <a:cxn ang="0">
                <a:pos x="connsiteX30198" y="connsiteY30198"/>
              </a:cxn>
              <a:cxn ang="0">
                <a:pos x="connsiteX30199" y="connsiteY30199"/>
              </a:cxn>
              <a:cxn ang="0">
                <a:pos x="connsiteX30200" y="connsiteY30200"/>
              </a:cxn>
              <a:cxn ang="0">
                <a:pos x="connsiteX30201" y="connsiteY30201"/>
              </a:cxn>
              <a:cxn ang="0">
                <a:pos x="connsiteX30202" y="connsiteY30202"/>
              </a:cxn>
              <a:cxn ang="0">
                <a:pos x="connsiteX30203" y="connsiteY30203"/>
              </a:cxn>
              <a:cxn ang="0">
                <a:pos x="connsiteX30204" y="connsiteY30204"/>
              </a:cxn>
              <a:cxn ang="0">
                <a:pos x="connsiteX30205" y="connsiteY30205"/>
              </a:cxn>
              <a:cxn ang="0">
                <a:pos x="connsiteX30206" y="connsiteY30206"/>
              </a:cxn>
              <a:cxn ang="0">
                <a:pos x="connsiteX30207" y="connsiteY30207"/>
              </a:cxn>
              <a:cxn ang="0">
                <a:pos x="connsiteX30208" y="connsiteY30208"/>
              </a:cxn>
              <a:cxn ang="0">
                <a:pos x="connsiteX30209" y="connsiteY30209"/>
              </a:cxn>
              <a:cxn ang="0">
                <a:pos x="connsiteX30210" y="connsiteY30210"/>
              </a:cxn>
              <a:cxn ang="0">
                <a:pos x="connsiteX30211" y="connsiteY30211"/>
              </a:cxn>
              <a:cxn ang="0">
                <a:pos x="connsiteX30212" y="connsiteY30212"/>
              </a:cxn>
              <a:cxn ang="0">
                <a:pos x="connsiteX30213" y="connsiteY30213"/>
              </a:cxn>
              <a:cxn ang="0">
                <a:pos x="connsiteX30214" y="connsiteY30214"/>
              </a:cxn>
              <a:cxn ang="0">
                <a:pos x="connsiteX30215" y="connsiteY30215"/>
              </a:cxn>
              <a:cxn ang="0">
                <a:pos x="connsiteX30216" y="connsiteY30216"/>
              </a:cxn>
              <a:cxn ang="0">
                <a:pos x="connsiteX30217" y="connsiteY30217"/>
              </a:cxn>
              <a:cxn ang="0">
                <a:pos x="connsiteX30218" y="connsiteY30218"/>
              </a:cxn>
              <a:cxn ang="0">
                <a:pos x="connsiteX30219" y="connsiteY30219"/>
              </a:cxn>
              <a:cxn ang="0">
                <a:pos x="connsiteX30220" y="connsiteY30220"/>
              </a:cxn>
              <a:cxn ang="0">
                <a:pos x="connsiteX30221" y="connsiteY30221"/>
              </a:cxn>
              <a:cxn ang="0">
                <a:pos x="connsiteX30222" y="connsiteY30222"/>
              </a:cxn>
              <a:cxn ang="0">
                <a:pos x="connsiteX30223" y="connsiteY30223"/>
              </a:cxn>
              <a:cxn ang="0">
                <a:pos x="connsiteX30224" y="connsiteY30224"/>
              </a:cxn>
              <a:cxn ang="0">
                <a:pos x="connsiteX30225" y="connsiteY30225"/>
              </a:cxn>
              <a:cxn ang="0">
                <a:pos x="connsiteX30226" y="connsiteY30226"/>
              </a:cxn>
              <a:cxn ang="0">
                <a:pos x="connsiteX30227" y="connsiteY30227"/>
              </a:cxn>
              <a:cxn ang="0">
                <a:pos x="connsiteX30228" y="connsiteY30228"/>
              </a:cxn>
              <a:cxn ang="0">
                <a:pos x="connsiteX30229" y="connsiteY30229"/>
              </a:cxn>
              <a:cxn ang="0">
                <a:pos x="connsiteX30230" y="connsiteY30230"/>
              </a:cxn>
              <a:cxn ang="0">
                <a:pos x="connsiteX30231" y="connsiteY30231"/>
              </a:cxn>
              <a:cxn ang="0">
                <a:pos x="connsiteX30232" y="connsiteY30232"/>
              </a:cxn>
              <a:cxn ang="0">
                <a:pos x="connsiteX30233" y="connsiteY30233"/>
              </a:cxn>
              <a:cxn ang="0">
                <a:pos x="connsiteX30234" y="connsiteY30234"/>
              </a:cxn>
              <a:cxn ang="0">
                <a:pos x="connsiteX30235" y="connsiteY30235"/>
              </a:cxn>
              <a:cxn ang="0">
                <a:pos x="connsiteX30236" y="connsiteY30236"/>
              </a:cxn>
              <a:cxn ang="0">
                <a:pos x="connsiteX30237" y="connsiteY30237"/>
              </a:cxn>
              <a:cxn ang="0">
                <a:pos x="connsiteX30238" y="connsiteY30238"/>
              </a:cxn>
              <a:cxn ang="0">
                <a:pos x="connsiteX30239" y="connsiteY30239"/>
              </a:cxn>
              <a:cxn ang="0">
                <a:pos x="connsiteX30240" y="connsiteY30240"/>
              </a:cxn>
              <a:cxn ang="0">
                <a:pos x="connsiteX30241" y="connsiteY30241"/>
              </a:cxn>
              <a:cxn ang="0">
                <a:pos x="connsiteX30242" y="connsiteY30242"/>
              </a:cxn>
              <a:cxn ang="0">
                <a:pos x="connsiteX30243" y="connsiteY30243"/>
              </a:cxn>
              <a:cxn ang="0">
                <a:pos x="connsiteX30244" y="connsiteY30244"/>
              </a:cxn>
              <a:cxn ang="0">
                <a:pos x="connsiteX30245" y="connsiteY30245"/>
              </a:cxn>
              <a:cxn ang="0">
                <a:pos x="connsiteX30246" y="connsiteY30246"/>
              </a:cxn>
              <a:cxn ang="0">
                <a:pos x="connsiteX30247" y="connsiteY30247"/>
              </a:cxn>
              <a:cxn ang="0">
                <a:pos x="connsiteX30248" y="connsiteY30248"/>
              </a:cxn>
              <a:cxn ang="0">
                <a:pos x="connsiteX30249" y="connsiteY30249"/>
              </a:cxn>
              <a:cxn ang="0">
                <a:pos x="connsiteX30250" y="connsiteY30250"/>
              </a:cxn>
              <a:cxn ang="0">
                <a:pos x="connsiteX30251" y="connsiteY30251"/>
              </a:cxn>
              <a:cxn ang="0">
                <a:pos x="connsiteX30252" y="connsiteY30252"/>
              </a:cxn>
              <a:cxn ang="0">
                <a:pos x="connsiteX30253" y="connsiteY30253"/>
              </a:cxn>
              <a:cxn ang="0">
                <a:pos x="connsiteX30254" y="connsiteY30254"/>
              </a:cxn>
              <a:cxn ang="0">
                <a:pos x="connsiteX30255" y="connsiteY30255"/>
              </a:cxn>
              <a:cxn ang="0">
                <a:pos x="connsiteX30256" y="connsiteY30256"/>
              </a:cxn>
              <a:cxn ang="0">
                <a:pos x="connsiteX30257" y="connsiteY30257"/>
              </a:cxn>
              <a:cxn ang="0">
                <a:pos x="connsiteX30258" y="connsiteY30258"/>
              </a:cxn>
              <a:cxn ang="0">
                <a:pos x="connsiteX30259" y="connsiteY30259"/>
              </a:cxn>
              <a:cxn ang="0">
                <a:pos x="connsiteX30260" y="connsiteY30260"/>
              </a:cxn>
              <a:cxn ang="0">
                <a:pos x="connsiteX30261" y="connsiteY30261"/>
              </a:cxn>
              <a:cxn ang="0">
                <a:pos x="connsiteX30262" y="connsiteY30262"/>
              </a:cxn>
              <a:cxn ang="0">
                <a:pos x="connsiteX30263" y="connsiteY30263"/>
              </a:cxn>
              <a:cxn ang="0">
                <a:pos x="connsiteX30264" y="connsiteY30264"/>
              </a:cxn>
              <a:cxn ang="0">
                <a:pos x="connsiteX30265" y="connsiteY30265"/>
              </a:cxn>
              <a:cxn ang="0">
                <a:pos x="connsiteX30266" y="connsiteY30266"/>
              </a:cxn>
              <a:cxn ang="0">
                <a:pos x="connsiteX30267" y="connsiteY30267"/>
              </a:cxn>
              <a:cxn ang="0">
                <a:pos x="connsiteX30268" y="connsiteY30268"/>
              </a:cxn>
              <a:cxn ang="0">
                <a:pos x="connsiteX30269" y="connsiteY30269"/>
              </a:cxn>
              <a:cxn ang="0">
                <a:pos x="connsiteX30270" y="connsiteY30270"/>
              </a:cxn>
              <a:cxn ang="0">
                <a:pos x="connsiteX30271" y="connsiteY30271"/>
              </a:cxn>
              <a:cxn ang="0">
                <a:pos x="connsiteX30272" y="connsiteY30272"/>
              </a:cxn>
              <a:cxn ang="0">
                <a:pos x="connsiteX30273" y="connsiteY30273"/>
              </a:cxn>
              <a:cxn ang="0">
                <a:pos x="connsiteX30274" y="connsiteY30274"/>
              </a:cxn>
              <a:cxn ang="0">
                <a:pos x="connsiteX30275" y="connsiteY30275"/>
              </a:cxn>
              <a:cxn ang="0">
                <a:pos x="connsiteX30276" y="connsiteY30276"/>
              </a:cxn>
              <a:cxn ang="0">
                <a:pos x="connsiteX30277" y="connsiteY30277"/>
              </a:cxn>
              <a:cxn ang="0">
                <a:pos x="connsiteX30278" y="connsiteY30278"/>
              </a:cxn>
              <a:cxn ang="0">
                <a:pos x="connsiteX30279" y="connsiteY30279"/>
              </a:cxn>
              <a:cxn ang="0">
                <a:pos x="connsiteX30280" y="connsiteY30280"/>
              </a:cxn>
              <a:cxn ang="0">
                <a:pos x="connsiteX30281" y="connsiteY30281"/>
              </a:cxn>
              <a:cxn ang="0">
                <a:pos x="connsiteX30282" y="connsiteY30282"/>
              </a:cxn>
              <a:cxn ang="0">
                <a:pos x="connsiteX30283" y="connsiteY30283"/>
              </a:cxn>
              <a:cxn ang="0">
                <a:pos x="connsiteX30284" y="connsiteY30284"/>
              </a:cxn>
              <a:cxn ang="0">
                <a:pos x="connsiteX30285" y="connsiteY30285"/>
              </a:cxn>
              <a:cxn ang="0">
                <a:pos x="connsiteX30286" y="connsiteY30286"/>
              </a:cxn>
              <a:cxn ang="0">
                <a:pos x="connsiteX30287" y="connsiteY30287"/>
              </a:cxn>
              <a:cxn ang="0">
                <a:pos x="connsiteX30288" y="connsiteY30288"/>
              </a:cxn>
              <a:cxn ang="0">
                <a:pos x="connsiteX30289" y="connsiteY30289"/>
              </a:cxn>
              <a:cxn ang="0">
                <a:pos x="connsiteX30290" y="connsiteY30290"/>
              </a:cxn>
              <a:cxn ang="0">
                <a:pos x="connsiteX30291" y="connsiteY30291"/>
              </a:cxn>
              <a:cxn ang="0">
                <a:pos x="connsiteX30292" y="connsiteY30292"/>
              </a:cxn>
              <a:cxn ang="0">
                <a:pos x="connsiteX30293" y="connsiteY30293"/>
              </a:cxn>
              <a:cxn ang="0">
                <a:pos x="connsiteX30294" y="connsiteY30294"/>
              </a:cxn>
              <a:cxn ang="0">
                <a:pos x="connsiteX30295" y="connsiteY30295"/>
              </a:cxn>
              <a:cxn ang="0">
                <a:pos x="connsiteX30296" y="connsiteY30296"/>
              </a:cxn>
              <a:cxn ang="0">
                <a:pos x="connsiteX30297" y="connsiteY30297"/>
              </a:cxn>
              <a:cxn ang="0">
                <a:pos x="connsiteX30298" y="connsiteY30298"/>
              </a:cxn>
              <a:cxn ang="0">
                <a:pos x="connsiteX30299" y="connsiteY30299"/>
              </a:cxn>
              <a:cxn ang="0">
                <a:pos x="connsiteX30300" y="connsiteY30300"/>
              </a:cxn>
              <a:cxn ang="0">
                <a:pos x="connsiteX30301" y="connsiteY30301"/>
              </a:cxn>
              <a:cxn ang="0">
                <a:pos x="connsiteX30302" y="connsiteY30302"/>
              </a:cxn>
              <a:cxn ang="0">
                <a:pos x="connsiteX30303" y="connsiteY30303"/>
              </a:cxn>
              <a:cxn ang="0">
                <a:pos x="connsiteX30304" y="connsiteY30304"/>
              </a:cxn>
              <a:cxn ang="0">
                <a:pos x="connsiteX30305" y="connsiteY30305"/>
              </a:cxn>
              <a:cxn ang="0">
                <a:pos x="connsiteX30306" y="connsiteY30306"/>
              </a:cxn>
              <a:cxn ang="0">
                <a:pos x="connsiteX30307" y="connsiteY30307"/>
              </a:cxn>
              <a:cxn ang="0">
                <a:pos x="connsiteX30308" y="connsiteY30308"/>
              </a:cxn>
              <a:cxn ang="0">
                <a:pos x="connsiteX30309" y="connsiteY30309"/>
              </a:cxn>
              <a:cxn ang="0">
                <a:pos x="connsiteX30310" y="connsiteY30310"/>
              </a:cxn>
              <a:cxn ang="0">
                <a:pos x="connsiteX30311" y="connsiteY30311"/>
              </a:cxn>
              <a:cxn ang="0">
                <a:pos x="connsiteX30312" y="connsiteY30312"/>
              </a:cxn>
              <a:cxn ang="0">
                <a:pos x="connsiteX30313" y="connsiteY30313"/>
              </a:cxn>
              <a:cxn ang="0">
                <a:pos x="connsiteX30314" y="connsiteY30314"/>
              </a:cxn>
              <a:cxn ang="0">
                <a:pos x="connsiteX30315" y="connsiteY30315"/>
              </a:cxn>
              <a:cxn ang="0">
                <a:pos x="connsiteX30316" y="connsiteY30316"/>
              </a:cxn>
              <a:cxn ang="0">
                <a:pos x="connsiteX30317" y="connsiteY30317"/>
              </a:cxn>
              <a:cxn ang="0">
                <a:pos x="connsiteX30318" y="connsiteY30318"/>
              </a:cxn>
              <a:cxn ang="0">
                <a:pos x="connsiteX30319" y="connsiteY30319"/>
              </a:cxn>
              <a:cxn ang="0">
                <a:pos x="connsiteX30320" y="connsiteY30320"/>
              </a:cxn>
              <a:cxn ang="0">
                <a:pos x="connsiteX30321" y="connsiteY30321"/>
              </a:cxn>
              <a:cxn ang="0">
                <a:pos x="connsiteX30322" y="connsiteY30322"/>
              </a:cxn>
              <a:cxn ang="0">
                <a:pos x="connsiteX30323" y="connsiteY30323"/>
              </a:cxn>
              <a:cxn ang="0">
                <a:pos x="connsiteX30324" y="connsiteY30324"/>
              </a:cxn>
              <a:cxn ang="0">
                <a:pos x="connsiteX30325" y="connsiteY30325"/>
              </a:cxn>
              <a:cxn ang="0">
                <a:pos x="connsiteX30326" y="connsiteY30326"/>
              </a:cxn>
              <a:cxn ang="0">
                <a:pos x="connsiteX30327" y="connsiteY30327"/>
              </a:cxn>
              <a:cxn ang="0">
                <a:pos x="connsiteX30328" y="connsiteY30328"/>
              </a:cxn>
              <a:cxn ang="0">
                <a:pos x="connsiteX30329" y="connsiteY30329"/>
              </a:cxn>
              <a:cxn ang="0">
                <a:pos x="connsiteX30330" y="connsiteY30330"/>
              </a:cxn>
              <a:cxn ang="0">
                <a:pos x="connsiteX30331" y="connsiteY30331"/>
              </a:cxn>
              <a:cxn ang="0">
                <a:pos x="connsiteX30332" y="connsiteY30332"/>
              </a:cxn>
              <a:cxn ang="0">
                <a:pos x="connsiteX30333" y="connsiteY30333"/>
              </a:cxn>
              <a:cxn ang="0">
                <a:pos x="connsiteX30334" y="connsiteY30334"/>
              </a:cxn>
              <a:cxn ang="0">
                <a:pos x="connsiteX30335" y="connsiteY30335"/>
              </a:cxn>
              <a:cxn ang="0">
                <a:pos x="connsiteX30336" y="connsiteY30336"/>
              </a:cxn>
              <a:cxn ang="0">
                <a:pos x="connsiteX30337" y="connsiteY30337"/>
              </a:cxn>
              <a:cxn ang="0">
                <a:pos x="connsiteX30338" y="connsiteY30338"/>
              </a:cxn>
              <a:cxn ang="0">
                <a:pos x="connsiteX30339" y="connsiteY30339"/>
              </a:cxn>
              <a:cxn ang="0">
                <a:pos x="connsiteX30340" y="connsiteY30340"/>
              </a:cxn>
              <a:cxn ang="0">
                <a:pos x="connsiteX30341" y="connsiteY30341"/>
              </a:cxn>
              <a:cxn ang="0">
                <a:pos x="connsiteX30342" y="connsiteY30342"/>
              </a:cxn>
              <a:cxn ang="0">
                <a:pos x="connsiteX30343" y="connsiteY30343"/>
              </a:cxn>
              <a:cxn ang="0">
                <a:pos x="connsiteX30344" y="connsiteY30344"/>
              </a:cxn>
              <a:cxn ang="0">
                <a:pos x="connsiteX30345" y="connsiteY30345"/>
              </a:cxn>
              <a:cxn ang="0">
                <a:pos x="connsiteX30346" y="connsiteY30346"/>
              </a:cxn>
              <a:cxn ang="0">
                <a:pos x="connsiteX30347" y="connsiteY30347"/>
              </a:cxn>
              <a:cxn ang="0">
                <a:pos x="connsiteX30348" y="connsiteY30348"/>
              </a:cxn>
              <a:cxn ang="0">
                <a:pos x="connsiteX30349" y="connsiteY30349"/>
              </a:cxn>
              <a:cxn ang="0">
                <a:pos x="connsiteX30350" y="connsiteY30350"/>
              </a:cxn>
              <a:cxn ang="0">
                <a:pos x="connsiteX30351" y="connsiteY30351"/>
              </a:cxn>
              <a:cxn ang="0">
                <a:pos x="connsiteX30352" y="connsiteY30352"/>
              </a:cxn>
              <a:cxn ang="0">
                <a:pos x="connsiteX30353" y="connsiteY30353"/>
              </a:cxn>
              <a:cxn ang="0">
                <a:pos x="connsiteX30354" y="connsiteY30354"/>
              </a:cxn>
              <a:cxn ang="0">
                <a:pos x="connsiteX30355" y="connsiteY30355"/>
              </a:cxn>
              <a:cxn ang="0">
                <a:pos x="connsiteX30356" y="connsiteY30356"/>
              </a:cxn>
              <a:cxn ang="0">
                <a:pos x="connsiteX30357" y="connsiteY30357"/>
              </a:cxn>
              <a:cxn ang="0">
                <a:pos x="connsiteX30358" y="connsiteY30358"/>
              </a:cxn>
              <a:cxn ang="0">
                <a:pos x="connsiteX30359" y="connsiteY30359"/>
              </a:cxn>
              <a:cxn ang="0">
                <a:pos x="connsiteX30360" y="connsiteY30360"/>
              </a:cxn>
              <a:cxn ang="0">
                <a:pos x="connsiteX30361" y="connsiteY30361"/>
              </a:cxn>
              <a:cxn ang="0">
                <a:pos x="connsiteX30362" y="connsiteY30362"/>
              </a:cxn>
              <a:cxn ang="0">
                <a:pos x="connsiteX30363" y="connsiteY30363"/>
              </a:cxn>
              <a:cxn ang="0">
                <a:pos x="connsiteX30364" y="connsiteY30364"/>
              </a:cxn>
              <a:cxn ang="0">
                <a:pos x="connsiteX30365" y="connsiteY30365"/>
              </a:cxn>
              <a:cxn ang="0">
                <a:pos x="connsiteX30366" y="connsiteY30366"/>
              </a:cxn>
              <a:cxn ang="0">
                <a:pos x="connsiteX30367" y="connsiteY30367"/>
              </a:cxn>
              <a:cxn ang="0">
                <a:pos x="connsiteX30368" y="connsiteY30368"/>
              </a:cxn>
              <a:cxn ang="0">
                <a:pos x="connsiteX30369" y="connsiteY30369"/>
              </a:cxn>
              <a:cxn ang="0">
                <a:pos x="connsiteX30370" y="connsiteY30370"/>
              </a:cxn>
              <a:cxn ang="0">
                <a:pos x="connsiteX30371" y="connsiteY30371"/>
              </a:cxn>
              <a:cxn ang="0">
                <a:pos x="connsiteX30372" y="connsiteY30372"/>
              </a:cxn>
              <a:cxn ang="0">
                <a:pos x="connsiteX30373" y="connsiteY30373"/>
              </a:cxn>
              <a:cxn ang="0">
                <a:pos x="connsiteX30374" y="connsiteY30374"/>
              </a:cxn>
              <a:cxn ang="0">
                <a:pos x="connsiteX30375" y="connsiteY30375"/>
              </a:cxn>
              <a:cxn ang="0">
                <a:pos x="connsiteX30376" y="connsiteY30376"/>
              </a:cxn>
              <a:cxn ang="0">
                <a:pos x="connsiteX30377" y="connsiteY30377"/>
              </a:cxn>
              <a:cxn ang="0">
                <a:pos x="connsiteX30378" y="connsiteY30378"/>
              </a:cxn>
              <a:cxn ang="0">
                <a:pos x="connsiteX30379" y="connsiteY30379"/>
              </a:cxn>
              <a:cxn ang="0">
                <a:pos x="connsiteX30380" y="connsiteY30380"/>
              </a:cxn>
              <a:cxn ang="0">
                <a:pos x="connsiteX30381" y="connsiteY30381"/>
              </a:cxn>
              <a:cxn ang="0">
                <a:pos x="connsiteX30382" y="connsiteY30382"/>
              </a:cxn>
              <a:cxn ang="0">
                <a:pos x="connsiteX30383" y="connsiteY30383"/>
              </a:cxn>
              <a:cxn ang="0">
                <a:pos x="connsiteX30384" y="connsiteY30384"/>
              </a:cxn>
              <a:cxn ang="0">
                <a:pos x="connsiteX30385" y="connsiteY30385"/>
              </a:cxn>
              <a:cxn ang="0">
                <a:pos x="connsiteX30386" y="connsiteY30386"/>
              </a:cxn>
              <a:cxn ang="0">
                <a:pos x="connsiteX30387" y="connsiteY30387"/>
              </a:cxn>
              <a:cxn ang="0">
                <a:pos x="connsiteX30388" y="connsiteY30388"/>
              </a:cxn>
              <a:cxn ang="0">
                <a:pos x="connsiteX30389" y="connsiteY30389"/>
              </a:cxn>
              <a:cxn ang="0">
                <a:pos x="connsiteX30390" y="connsiteY30390"/>
              </a:cxn>
              <a:cxn ang="0">
                <a:pos x="connsiteX30391" y="connsiteY30391"/>
              </a:cxn>
              <a:cxn ang="0">
                <a:pos x="connsiteX30392" y="connsiteY30392"/>
              </a:cxn>
              <a:cxn ang="0">
                <a:pos x="connsiteX30393" y="connsiteY30393"/>
              </a:cxn>
              <a:cxn ang="0">
                <a:pos x="connsiteX30394" y="connsiteY30394"/>
              </a:cxn>
              <a:cxn ang="0">
                <a:pos x="connsiteX30395" y="connsiteY30395"/>
              </a:cxn>
              <a:cxn ang="0">
                <a:pos x="connsiteX30396" y="connsiteY30396"/>
              </a:cxn>
              <a:cxn ang="0">
                <a:pos x="connsiteX30397" y="connsiteY30397"/>
              </a:cxn>
              <a:cxn ang="0">
                <a:pos x="connsiteX30398" y="connsiteY30398"/>
              </a:cxn>
              <a:cxn ang="0">
                <a:pos x="connsiteX30399" y="connsiteY30399"/>
              </a:cxn>
              <a:cxn ang="0">
                <a:pos x="connsiteX30400" y="connsiteY30400"/>
              </a:cxn>
              <a:cxn ang="0">
                <a:pos x="connsiteX30401" y="connsiteY30401"/>
              </a:cxn>
              <a:cxn ang="0">
                <a:pos x="connsiteX30402" y="connsiteY30402"/>
              </a:cxn>
              <a:cxn ang="0">
                <a:pos x="connsiteX30403" y="connsiteY30403"/>
              </a:cxn>
              <a:cxn ang="0">
                <a:pos x="connsiteX30404" y="connsiteY30404"/>
              </a:cxn>
              <a:cxn ang="0">
                <a:pos x="connsiteX30405" y="connsiteY30405"/>
              </a:cxn>
              <a:cxn ang="0">
                <a:pos x="connsiteX30406" y="connsiteY30406"/>
              </a:cxn>
              <a:cxn ang="0">
                <a:pos x="connsiteX30407" y="connsiteY30407"/>
              </a:cxn>
              <a:cxn ang="0">
                <a:pos x="connsiteX30408" y="connsiteY30408"/>
              </a:cxn>
              <a:cxn ang="0">
                <a:pos x="connsiteX30409" y="connsiteY30409"/>
              </a:cxn>
              <a:cxn ang="0">
                <a:pos x="connsiteX30410" y="connsiteY30410"/>
              </a:cxn>
              <a:cxn ang="0">
                <a:pos x="connsiteX30411" y="connsiteY30411"/>
              </a:cxn>
              <a:cxn ang="0">
                <a:pos x="connsiteX30412" y="connsiteY30412"/>
              </a:cxn>
              <a:cxn ang="0">
                <a:pos x="connsiteX30413" y="connsiteY30413"/>
              </a:cxn>
              <a:cxn ang="0">
                <a:pos x="connsiteX30414" y="connsiteY30414"/>
              </a:cxn>
              <a:cxn ang="0">
                <a:pos x="connsiteX30415" y="connsiteY30415"/>
              </a:cxn>
              <a:cxn ang="0">
                <a:pos x="connsiteX30416" y="connsiteY30416"/>
              </a:cxn>
              <a:cxn ang="0">
                <a:pos x="connsiteX30417" y="connsiteY30417"/>
              </a:cxn>
              <a:cxn ang="0">
                <a:pos x="connsiteX30418" y="connsiteY30418"/>
              </a:cxn>
              <a:cxn ang="0">
                <a:pos x="connsiteX30419" y="connsiteY30419"/>
              </a:cxn>
              <a:cxn ang="0">
                <a:pos x="connsiteX30420" y="connsiteY30420"/>
              </a:cxn>
              <a:cxn ang="0">
                <a:pos x="connsiteX30421" y="connsiteY30421"/>
              </a:cxn>
              <a:cxn ang="0">
                <a:pos x="connsiteX30422" y="connsiteY30422"/>
              </a:cxn>
              <a:cxn ang="0">
                <a:pos x="connsiteX30423" y="connsiteY30423"/>
              </a:cxn>
              <a:cxn ang="0">
                <a:pos x="connsiteX30424" y="connsiteY30424"/>
              </a:cxn>
              <a:cxn ang="0">
                <a:pos x="connsiteX30425" y="connsiteY30425"/>
              </a:cxn>
              <a:cxn ang="0">
                <a:pos x="connsiteX30426" y="connsiteY30426"/>
              </a:cxn>
              <a:cxn ang="0">
                <a:pos x="connsiteX30427" y="connsiteY30427"/>
              </a:cxn>
              <a:cxn ang="0">
                <a:pos x="connsiteX30428" y="connsiteY30428"/>
              </a:cxn>
              <a:cxn ang="0">
                <a:pos x="connsiteX30429" y="connsiteY30429"/>
              </a:cxn>
              <a:cxn ang="0">
                <a:pos x="connsiteX30430" y="connsiteY30430"/>
              </a:cxn>
              <a:cxn ang="0">
                <a:pos x="connsiteX30431" y="connsiteY30431"/>
              </a:cxn>
              <a:cxn ang="0">
                <a:pos x="connsiteX30432" y="connsiteY30432"/>
              </a:cxn>
              <a:cxn ang="0">
                <a:pos x="connsiteX30433" y="connsiteY30433"/>
              </a:cxn>
              <a:cxn ang="0">
                <a:pos x="connsiteX30434" y="connsiteY30434"/>
              </a:cxn>
              <a:cxn ang="0">
                <a:pos x="connsiteX30435" y="connsiteY30435"/>
              </a:cxn>
              <a:cxn ang="0">
                <a:pos x="connsiteX30436" y="connsiteY30436"/>
              </a:cxn>
              <a:cxn ang="0">
                <a:pos x="connsiteX30437" y="connsiteY30437"/>
              </a:cxn>
              <a:cxn ang="0">
                <a:pos x="connsiteX30438" y="connsiteY30438"/>
              </a:cxn>
              <a:cxn ang="0">
                <a:pos x="connsiteX30439" y="connsiteY30439"/>
              </a:cxn>
              <a:cxn ang="0">
                <a:pos x="connsiteX30440" y="connsiteY30440"/>
              </a:cxn>
              <a:cxn ang="0">
                <a:pos x="connsiteX30441" y="connsiteY30441"/>
              </a:cxn>
              <a:cxn ang="0">
                <a:pos x="connsiteX30442" y="connsiteY30442"/>
              </a:cxn>
              <a:cxn ang="0">
                <a:pos x="connsiteX30443" y="connsiteY30443"/>
              </a:cxn>
              <a:cxn ang="0">
                <a:pos x="connsiteX30444" y="connsiteY30444"/>
              </a:cxn>
              <a:cxn ang="0">
                <a:pos x="connsiteX30445" y="connsiteY30445"/>
              </a:cxn>
              <a:cxn ang="0">
                <a:pos x="connsiteX30446" y="connsiteY30446"/>
              </a:cxn>
              <a:cxn ang="0">
                <a:pos x="connsiteX30447" y="connsiteY30447"/>
              </a:cxn>
              <a:cxn ang="0">
                <a:pos x="connsiteX30448" y="connsiteY30448"/>
              </a:cxn>
              <a:cxn ang="0">
                <a:pos x="connsiteX30449" y="connsiteY30449"/>
              </a:cxn>
              <a:cxn ang="0">
                <a:pos x="connsiteX30450" y="connsiteY30450"/>
              </a:cxn>
              <a:cxn ang="0">
                <a:pos x="connsiteX30451" y="connsiteY30451"/>
              </a:cxn>
              <a:cxn ang="0">
                <a:pos x="connsiteX30452" y="connsiteY30452"/>
              </a:cxn>
              <a:cxn ang="0">
                <a:pos x="connsiteX30453" y="connsiteY30453"/>
              </a:cxn>
              <a:cxn ang="0">
                <a:pos x="connsiteX30454" y="connsiteY30454"/>
              </a:cxn>
              <a:cxn ang="0">
                <a:pos x="connsiteX30455" y="connsiteY30455"/>
              </a:cxn>
              <a:cxn ang="0">
                <a:pos x="connsiteX30456" y="connsiteY30456"/>
              </a:cxn>
              <a:cxn ang="0">
                <a:pos x="connsiteX30457" y="connsiteY30457"/>
              </a:cxn>
              <a:cxn ang="0">
                <a:pos x="connsiteX30458" y="connsiteY30458"/>
              </a:cxn>
              <a:cxn ang="0">
                <a:pos x="connsiteX30459" y="connsiteY30459"/>
              </a:cxn>
              <a:cxn ang="0">
                <a:pos x="connsiteX30460" y="connsiteY30460"/>
              </a:cxn>
              <a:cxn ang="0">
                <a:pos x="connsiteX30461" y="connsiteY30461"/>
              </a:cxn>
              <a:cxn ang="0">
                <a:pos x="connsiteX30462" y="connsiteY30462"/>
              </a:cxn>
              <a:cxn ang="0">
                <a:pos x="connsiteX30463" y="connsiteY30463"/>
              </a:cxn>
              <a:cxn ang="0">
                <a:pos x="connsiteX30464" y="connsiteY30464"/>
              </a:cxn>
              <a:cxn ang="0">
                <a:pos x="connsiteX30465" y="connsiteY30465"/>
              </a:cxn>
              <a:cxn ang="0">
                <a:pos x="connsiteX30466" y="connsiteY30466"/>
              </a:cxn>
              <a:cxn ang="0">
                <a:pos x="connsiteX30467" y="connsiteY30467"/>
              </a:cxn>
              <a:cxn ang="0">
                <a:pos x="connsiteX30468" y="connsiteY30468"/>
              </a:cxn>
              <a:cxn ang="0">
                <a:pos x="connsiteX30469" y="connsiteY30469"/>
              </a:cxn>
              <a:cxn ang="0">
                <a:pos x="connsiteX30470" y="connsiteY30470"/>
              </a:cxn>
              <a:cxn ang="0">
                <a:pos x="connsiteX30471" y="connsiteY30471"/>
              </a:cxn>
              <a:cxn ang="0">
                <a:pos x="connsiteX30472" y="connsiteY30472"/>
              </a:cxn>
              <a:cxn ang="0">
                <a:pos x="connsiteX30473" y="connsiteY30473"/>
              </a:cxn>
              <a:cxn ang="0">
                <a:pos x="connsiteX30474" y="connsiteY30474"/>
              </a:cxn>
              <a:cxn ang="0">
                <a:pos x="connsiteX30475" y="connsiteY30475"/>
              </a:cxn>
              <a:cxn ang="0">
                <a:pos x="connsiteX30476" y="connsiteY30476"/>
              </a:cxn>
              <a:cxn ang="0">
                <a:pos x="connsiteX30477" y="connsiteY30477"/>
              </a:cxn>
              <a:cxn ang="0">
                <a:pos x="connsiteX30478" y="connsiteY30478"/>
              </a:cxn>
              <a:cxn ang="0">
                <a:pos x="connsiteX30479" y="connsiteY30479"/>
              </a:cxn>
              <a:cxn ang="0">
                <a:pos x="connsiteX30480" y="connsiteY30480"/>
              </a:cxn>
              <a:cxn ang="0">
                <a:pos x="connsiteX30481" y="connsiteY30481"/>
              </a:cxn>
              <a:cxn ang="0">
                <a:pos x="connsiteX30482" y="connsiteY30482"/>
              </a:cxn>
              <a:cxn ang="0">
                <a:pos x="connsiteX30483" y="connsiteY30483"/>
              </a:cxn>
              <a:cxn ang="0">
                <a:pos x="connsiteX30484" y="connsiteY30484"/>
              </a:cxn>
              <a:cxn ang="0">
                <a:pos x="connsiteX30485" y="connsiteY30485"/>
              </a:cxn>
              <a:cxn ang="0">
                <a:pos x="connsiteX30486" y="connsiteY30486"/>
              </a:cxn>
              <a:cxn ang="0">
                <a:pos x="connsiteX30487" y="connsiteY30487"/>
              </a:cxn>
              <a:cxn ang="0">
                <a:pos x="connsiteX30488" y="connsiteY30488"/>
              </a:cxn>
              <a:cxn ang="0">
                <a:pos x="connsiteX30489" y="connsiteY30489"/>
              </a:cxn>
              <a:cxn ang="0">
                <a:pos x="connsiteX30490" y="connsiteY30490"/>
              </a:cxn>
              <a:cxn ang="0">
                <a:pos x="connsiteX30491" y="connsiteY30491"/>
              </a:cxn>
              <a:cxn ang="0">
                <a:pos x="connsiteX30492" y="connsiteY30492"/>
              </a:cxn>
              <a:cxn ang="0">
                <a:pos x="connsiteX30493" y="connsiteY30493"/>
              </a:cxn>
              <a:cxn ang="0">
                <a:pos x="connsiteX30494" y="connsiteY30494"/>
              </a:cxn>
              <a:cxn ang="0">
                <a:pos x="connsiteX30495" y="connsiteY30495"/>
              </a:cxn>
              <a:cxn ang="0">
                <a:pos x="connsiteX30496" y="connsiteY30496"/>
              </a:cxn>
              <a:cxn ang="0">
                <a:pos x="connsiteX30497" y="connsiteY30497"/>
              </a:cxn>
              <a:cxn ang="0">
                <a:pos x="connsiteX30498" y="connsiteY30498"/>
              </a:cxn>
              <a:cxn ang="0">
                <a:pos x="connsiteX30499" y="connsiteY30499"/>
              </a:cxn>
              <a:cxn ang="0">
                <a:pos x="connsiteX30500" y="connsiteY30500"/>
              </a:cxn>
              <a:cxn ang="0">
                <a:pos x="connsiteX30501" y="connsiteY30501"/>
              </a:cxn>
              <a:cxn ang="0">
                <a:pos x="connsiteX30502" y="connsiteY30502"/>
              </a:cxn>
              <a:cxn ang="0">
                <a:pos x="connsiteX30503" y="connsiteY30503"/>
              </a:cxn>
              <a:cxn ang="0">
                <a:pos x="connsiteX30504" y="connsiteY30504"/>
              </a:cxn>
              <a:cxn ang="0">
                <a:pos x="connsiteX30505" y="connsiteY30505"/>
              </a:cxn>
              <a:cxn ang="0">
                <a:pos x="connsiteX30506" y="connsiteY30506"/>
              </a:cxn>
              <a:cxn ang="0">
                <a:pos x="connsiteX30507" y="connsiteY30507"/>
              </a:cxn>
              <a:cxn ang="0">
                <a:pos x="connsiteX30508" y="connsiteY30508"/>
              </a:cxn>
              <a:cxn ang="0">
                <a:pos x="connsiteX30509" y="connsiteY30509"/>
              </a:cxn>
              <a:cxn ang="0">
                <a:pos x="connsiteX30510" y="connsiteY30510"/>
              </a:cxn>
              <a:cxn ang="0">
                <a:pos x="connsiteX30511" y="connsiteY30511"/>
              </a:cxn>
              <a:cxn ang="0">
                <a:pos x="connsiteX30512" y="connsiteY30512"/>
              </a:cxn>
              <a:cxn ang="0">
                <a:pos x="connsiteX30513" y="connsiteY30513"/>
              </a:cxn>
              <a:cxn ang="0">
                <a:pos x="connsiteX30514" y="connsiteY30514"/>
              </a:cxn>
              <a:cxn ang="0">
                <a:pos x="connsiteX30515" y="connsiteY30515"/>
              </a:cxn>
              <a:cxn ang="0">
                <a:pos x="connsiteX30516" y="connsiteY30516"/>
              </a:cxn>
              <a:cxn ang="0">
                <a:pos x="connsiteX30517" y="connsiteY30517"/>
              </a:cxn>
              <a:cxn ang="0">
                <a:pos x="connsiteX30518" y="connsiteY30518"/>
              </a:cxn>
              <a:cxn ang="0">
                <a:pos x="connsiteX30519" y="connsiteY30519"/>
              </a:cxn>
              <a:cxn ang="0">
                <a:pos x="connsiteX30520" y="connsiteY30520"/>
              </a:cxn>
              <a:cxn ang="0">
                <a:pos x="connsiteX30521" y="connsiteY30521"/>
              </a:cxn>
              <a:cxn ang="0">
                <a:pos x="connsiteX30522" y="connsiteY30522"/>
              </a:cxn>
              <a:cxn ang="0">
                <a:pos x="connsiteX30523" y="connsiteY30523"/>
              </a:cxn>
              <a:cxn ang="0">
                <a:pos x="connsiteX30524" y="connsiteY30524"/>
              </a:cxn>
              <a:cxn ang="0">
                <a:pos x="connsiteX30525" y="connsiteY30525"/>
              </a:cxn>
              <a:cxn ang="0">
                <a:pos x="connsiteX30526" y="connsiteY30526"/>
              </a:cxn>
              <a:cxn ang="0">
                <a:pos x="connsiteX30527" y="connsiteY30527"/>
              </a:cxn>
              <a:cxn ang="0">
                <a:pos x="connsiteX30528" y="connsiteY30528"/>
              </a:cxn>
              <a:cxn ang="0">
                <a:pos x="connsiteX30529" y="connsiteY30529"/>
              </a:cxn>
              <a:cxn ang="0">
                <a:pos x="connsiteX30530" y="connsiteY30530"/>
              </a:cxn>
              <a:cxn ang="0">
                <a:pos x="connsiteX30531" y="connsiteY30531"/>
              </a:cxn>
              <a:cxn ang="0">
                <a:pos x="connsiteX30532" y="connsiteY30532"/>
              </a:cxn>
              <a:cxn ang="0">
                <a:pos x="connsiteX30533" y="connsiteY30533"/>
              </a:cxn>
              <a:cxn ang="0">
                <a:pos x="connsiteX30534" y="connsiteY30534"/>
              </a:cxn>
              <a:cxn ang="0">
                <a:pos x="connsiteX30535" y="connsiteY30535"/>
              </a:cxn>
              <a:cxn ang="0">
                <a:pos x="connsiteX30536" y="connsiteY30536"/>
              </a:cxn>
              <a:cxn ang="0">
                <a:pos x="connsiteX30537" y="connsiteY30537"/>
              </a:cxn>
              <a:cxn ang="0">
                <a:pos x="connsiteX30538" y="connsiteY30538"/>
              </a:cxn>
              <a:cxn ang="0">
                <a:pos x="connsiteX30539" y="connsiteY30539"/>
              </a:cxn>
              <a:cxn ang="0">
                <a:pos x="connsiteX30540" y="connsiteY30540"/>
              </a:cxn>
              <a:cxn ang="0">
                <a:pos x="connsiteX30541" y="connsiteY30541"/>
              </a:cxn>
              <a:cxn ang="0">
                <a:pos x="connsiteX30542" y="connsiteY30542"/>
              </a:cxn>
              <a:cxn ang="0">
                <a:pos x="connsiteX30543" y="connsiteY30543"/>
              </a:cxn>
              <a:cxn ang="0">
                <a:pos x="connsiteX30544" y="connsiteY30544"/>
              </a:cxn>
              <a:cxn ang="0">
                <a:pos x="connsiteX30545" y="connsiteY30545"/>
              </a:cxn>
              <a:cxn ang="0">
                <a:pos x="connsiteX30546" y="connsiteY30546"/>
              </a:cxn>
              <a:cxn ang="0">
                <a:pos x="connsiteX30547" y="connsiteY30547"/>
              </a:cxn>
              <a:cxn ang="0">
                <a:pos x="connsiteX30548" y="connsiteY30548"/>
              </a:cxn>
              <a:cxn ang="0">
                <a:pos x="connsiteX30549" y="connsiteY30549"/>
              </a:cxn>
              <a:cxn ang="0">
                <a:pos x="connsiteX30550" y="connsiteY30550"/>
              </a:cxn>
              <a:cxn ang="0">
                <a:pos x="connsiteX30551" y="connsiteY30551"/>
              </a:cxn>
              <a:cxn ang="0">
                <a:pos x="connsiteX30552" y="connsiteY30552"/>
              </a:cxn>
              <a:cxn ang="0">
                <a:pos x="connsiteX30553" y="connsiteY30553"/>
              </a:cxn>
              <a:cxn ang="0">
                <a:pos x="connsiteX30554" y="connsiteY30554"/>
              </a:cxn>
              <a:cxn ang="0">
                <a:pos x="connsiteX30555" y="connsiteY30555"/>
              </a:cxn>
              <a:cxn ang="0">
                <a:pos x="connsiteX30556" y="connsiteY30556"/>
              </a:cxn>
              <a:cxn ang="0">
                <a:pos x="connsiteX30557" y="connsiteY30557"/>
              </a:cxn>
              <a:cxn ang="0">
                <a:pos x="connsiteX30558" y="connsiteY30558"/>
              </a:cxn>
              <a:cxn ang="0">
                <a:pos x="connsiteX30559" y="connsiteY30559"/>
              </a:cxn>
              <a:cxn ang="0">
                <a:pos x="connsiteX30560" y="connsiteY30560"/>
              </a:cxn>
              <a:cxn ang="0">
                <a:pos x="connsiteX30561" y="connsiteY30561"/>
              </a:cxn>
              <a:cxn ang="0">
                <a:pos x="connsiteX30562" y="connsiteY30562"/>
              </a:cxn>
              <a:cxn ang="0">
                <a:pos x="connsiteX30563" y="connsiteY30563"/>
              </a:cxn>
              <a:cxn ang="0">
                <a:pos x="connsiteX30564" y="connsiteY30564"/>
              </a:cxn>
              <a:cxn ang="0">
                <a:pos x="connsiteX30565" y="connsiteY30565"/>
              </a:cxn>
              <a:cxn ang="0">
                <a:pos x="connsiteX30566" y="connsiteY30566"/>
              </a:cxn>
              <a:cxn ang="0">
                <a:pos x="connsiteX30567" y="connsiteY30567"/>
              </a:cxn>
              <a:cxn ang="0">
                <a:pos x="connsiteX30568" y="connsiteY30568"/>
              </a:cxn>
              <a:cxn ang="0">
                <a:pos x="connsiteX30569" y="connsiteY30569"/>
              </a:cxn>
              <a:cxn ang="0">
                <a:pos x="connsiteX30570" y="connsiteY30570"/>
              </a:cxn>
              <a:cxn ang="0">
                <a:pos x="connsiteX30571" y="connsiteY30571"/>
              </a:cxn>
              <a:cxn ang="0">
                <a:pos x="connsiteX30572" y="connsiteY30572"/>
              </a:cxn>
              <a:cxn ang="0">
                <a:pos x="connsiteX30573" y="connsiteY30573"/>
              </a:cxn>
              <a:cxn ang="0">
                <a:pos x="connsiteX30574" y="connsiteY30574"/>
              </a:cxn>
              <a:cxn ang="0">
                <a:pos x="connsiteX30575" y="connsiteY30575"/>
              </a:cxn>
              <a:cxn ang="0">
                <a:pos x="connsiteX30576" y="connsiteY30576"/>
              </a:cxn>
              <a:cxn ang="0">
                <a:pos x="connsiteX30577" y="connsiteY30577"/>
              </a:cxn>
              <a:cxn ang="0">
                <a:pos x="connsiteX30578" y="connsiteY30578"/>
              </a:cxn>
              <a:cxn ang="0">
                <a:pos x="connsiteX30579" y="connsiteY30579"/>
              </a:cxn>
              <a:cxn ang="0">
                <a:pos x="connsiteX30580" y="connsiteY30580"/>
              </a:cxn>
              <a:cxn ang="0">
                <a:pos x="connsiteX30581" y="connsiteY30581"/>
              </a:cxn>
              <a:cxn ang="0">
                <a:pos x="connsiteX30582" y="connsiteY30582"/>
              </a:cxn>
              <a:cxn ang="0">
                <a:pos x="connsiteX30583" y="connsiteY30583"/>
              </a:cxn>
              <a:cxn ang="0">
                <a:pos x="connsiteX30584" y="connsiteY30584"/>
              </a:cxn>
              <a:cxn ang="0">
                <a:pos x="connsiteX30585" y="connsiteY30585"/>
              </a:cxn>
              <a:cxn ang="0">
                <a:pos x="connsiteX30586" y="connsiteY30586"/>
              </a:cxn>
              <a:cxn ang="0">
                <a:pos x="connsiteX30587" y="connsiteY30587"/>
              </a:cxn>
              <a:cxn ang="0">
                <a:pos x="connsiteX30588" y="connsiteY30588"/>
              </a:cxn>
              <a:cxn ang="0">
                <a:pos x="connsiteX30589" y="connsiteY30589"/>
              </a:cxn>
              <a:cxn ang="0">
                <a:pos x="connsiteX30590" y="connsiteY30590"/>
              </a:cxn>
              <a:cxn ang="0">
                <a:pos x="connsiteX30591" y="connsiteY30591"/>
              </a:cxn>
              <a:cxn ang="0">
                <a:pos x="connsiteX30592" y="connsiteY30592"/>
              </a:cxn>
              <a:cxn ang="0">
                <a:pos x="connsiteX30593" y="connsiteY30593"/>
              </a:cxn>
              <a:cxn ang="0">
                <a:pos x="connsiteX30594" y="connsiteY30594"/>
              </a:cxn>
              <a:cxn ang="0">
                <a:pos x="connsiteX30595" y="connsiteY30595"/>
              </a:cxn>
              <a:cxn ang="0">
                <a:pos x="connsiteX30596" y="connsiteY30596"/>
              </a:cxn>
              <a:cxn ang="0">
                <a:pos x="connsiteX30597" y="connsiteY30597"/>
              </a:cxn>
              <a:cxn ang="0">
                <a:pos x="connsiteX30598" y="connsiteY30598"/>
              </a:cxn>
              <a:cxn ang="0">
                <a:pos x="connsiteX30599" y="connsiteY30599"/>
              </a:cxn>
              <a:cxn ang="0">
                <a:pos x="connsiteX30600" y="connsiteY30600"/>
              </a:cxn>
              <a:cxn ang="0">
                <a:pos x="connsiteX30601" y="connsiteY30601"/>
              </a:cxn>
              <a:cxn ang="0">
                <a:pos x="connsiteX30602" y="connsiteY30602"/>
              </a:cxn>
              <a:cxn ang="0">
                <a:pos x="connsiteX30603" y="connsiteY30603"/>
              </a:cxn>
              <a:cxn ang="0">
                <a:pos x="connsiteX30604" y="connsiteY30604"/>
              </a:cxn>
              <a:cxn ang="0">
                <a:pos x="connsiteX30605" y="connsiteY30605"/>
              </a:cxn>
              <a:cxn ang="0">
                <a:pos x="connsiteX30606" y="connsiteY30606"/>
              </a:cxn>
              <a:cxn ang="0">
                <a:pos x="connsiteX30607" y="connsiteY30607"/>
              </a:cxn>
              <a:cxn ang="0">
                <a:pos x="connsiteX30608" y="connsiteY30608"/>
              </a:cxn>
              <a:cxn ang="0">
                <a:pos x="connsiteX30609" y="connsiteY30609"/>
              </a:cxn>
              <a:cxn ang="0">
                <a:pos x="connsiteX30610" y="connsiteY30610"/>
              </a:cxn>
              <a:cxn ang="0">
                <a:pos x="connsiteX30611" y="connsiteY30611"/>
              </a:cxn>
              <a:cxn ang="0">
                <a:pos x="connsiteX30612" y="connsiteY30612"/>
              </a:cxn>
              <a:cxn ang="0">
                <a:pos x="connsiteX30613" y="connsiteY30613"/>
              </a:cxn>
              <a:cxn ang="0">
                <a:pos x="connsiteX30614" y="connsiteY30614"/>
              </a:cxn>
              <a:cxn ang="0">
                <a:pos x="connsiteX30615" y="connsiteY30615"/>
              </a:cxn>
              <a:cxn ang="0">
                <a:pos x="connsiteX30616" y="connsiteY30616"/>
              </a:cxn>
              <a:cxn ang="0">
                <a:pos x="connsiteX30617" y="connsiteY30617"/>
              </a:cxn>
              <a:cxn ang="0">
                <a:pos x="connsiteX30618" y="connsiteY30618"/>
              </a:cxn>
              <a:cxn ang="0">
                <a:pos x="connsiteX30619" y="connsiteY30619"/>
              </a:cxn>
              <a:cxn ang="0">
                <a:pos x="connsiteX30620" y="connsiteY30620"/>
              </a:cxn>
              <a:cxn ang="0">
                <a:pos x="connsiteX30621" y="connsiteY30621"/>
              </a:cxn>
              <a:cxn ang="0">
                <a:pos x="connsiteX30622" y="connsiteY30622"/>
              </a:cxn>
              <a:cxn ang="0">
                <a:pos x="connsiteX30623" y="connsiteY30623"/>
              </a:cxn>
              <a:cxn ang="0">
                <a:pos x="connsiteX30624" y="connsiteY30624"/>
              </a:cxn>
              <a:cxn ang="0">
                <a:pos x="connsiteX30625" y="connsiteY30625"/>
              </a:cxn>
              <a:cxn ang="0">
                <a:pos x="connsiteX30626" y="connsiteY30626"/>
              </a:cxn>
              <a:cxn ang="0">
                <a:pos x="connsiteX30627" y="connsiteY30627"/>
              </a:cxn>
              <a:cxn ang="0">
                <a:pos x="connsiteX30628" y="connsiteY30628"/>
              </a:cxn>
              <a:cxn ang="0">
                <a:pos x="connsiteX30629" y="connsiteY30629"/>
              </a:cxn>
              <a:cxn ang="0">
                <a:pos x="connsiteX30630" y="connsiteY30630"/>
              </a:cxn>
              <a:cxn ang="0">
                <a:pos x="connsiteX30631" y="connsiteY30631"/>
              </a:cxn>
              <a:cxn ang="0">
                <a:pos x="connsiteX30632" y="connsiteY30632"/>
              </a:cxn>
              <a:cxn ang="0">
                <a:pos x="connsiteX30633" y="connsiteY30633"/>
              </a:cxn>
              <a:cxn ang="0">
                <a:pos x="connsiteX30634" y="connsiteY30634"/>
              </a:cxn>
              <a:cxn ang="0">
                <a:pos x="connsiteX30635" y="connsiteY30635"/>
              </a:cxn>
              <a:cxn ang="0">
                <a:pos x="connsiteX30636" y="connsiteY30636"/>
              </a:cxn>
              <a:cxn ang="0">
                <a:pos x="connsiteX30637" y="connsiteY30637"/>
              </a:cxn>
              <a:cxn ang="0">
                <a:pos x="connsiteX30638" y="connsiteY30638"/>
              </a:cxn>
              <a:cxn ang="0">
                <a:pos x="connsiteX30639" y="connsiteY30639"/>
              </a:cxn>
              <a:cxn ang="0">
                <a:pos x="connsiteX30640" y="connsiteY30640"/>
              </a:cxn>
              <a:cxn ang="0">
                <a:pos x="connsiteX30641" y="connsiteY30641"/>
              </a:cxn>
              <a:cxn ang="0">
                <a:pos x="connsiteX30642" y="connsiteY30642"/>
              </a:cxn>
              <a:cxn ang="0">
                <a:pos x="connsiteX30643" y="connsiteY30643"/>
              </a:cxn>
              <a:cxn ang="0">
                <a:pos x="connsiteX30644" y="connsiteY30644"/>
              </a:cxn>
              <a:cxn ang="0">
                <a:pos x="connsiteX30645" y="connsiteY30645"/>
              </a:cxn>
              <a:cxn ang="0">
                <a:pos x="connsiteX30646" y="connsiteY30646"/>
              </a:cxn>
              <a:cxn ang="0">
                <a:pos x="connsiteX30647" y="connsiteY30647"/>
              </a:cxn>
              <a:cxn ang="0">
                <a:pos x="connsiteX30648" y="connsiteY30648"/>
              </a:cxn>
              <a:cxn ang="0">
                <a:pos x="connsiteX30649" y="connsiteY30649"/>
              </a:cxn>
              <a:cxn ang="0">
                <a:pos x="connsiteX30650" y="connsiteY30650"/>
              </a:cxn>
              <a:cxn ang="0">
                <a:pos x="connsiteX30651" y="connsiteY30651"/>
              </a:cxn>
              <a:cxn ang="0">
                <a:pos x="connsiteX30652" y="connsiteY30652"/>
              </a:cxn>
              <a:cxn ang="0">
                <a:pos x="connsiteX30653" y="connsiteY30653"/>
              </a:cxn>
              <a:cxn ang="0">
                <a:pos x="connsiteX30654" y="connsiteY30654"/>
              </a:cxn>
              <a:cxn ang="0">
                <a:pos x="connsiteX30655" y="connsiteY30655"/>
              </a:cxn>
              <a:cxn ang="0">
                <a:pos x="connsiteX30656" y="connsiteY30656"/>
              </a:cxn>
              <a:cxn ang="0">
                <a:pos x="connsiteX30657" y="connsiteY30657"/>
              </a:cxn>
              <a:cxn ang="0">
                <a:pos x="connsiteX30658" y="connsiteY30658"/>
              </a:cxn>
              <a:cxn ang="0">
                <a:pos x="connsiteX30659" y="connsiteY30659"/>
              </a:cxn>
              <a:cxn ang="0">
                <a:pos x="connsiteX30660" y="connsiteY30660"/>
              </a:cxn>
              <a:cxn ang="0">
                <a:pos x="connsiteX30661" y="connsiteY30661"/>
              </a:cxn>
              <a:cxn ang="0">
                <a:pos x="connsiteX30662" y="connsiteY30662"/>
              </a:cxn>
              <a:cxn ang="0">
                <a:pos x="connsiteX30663" y="connsiteY30663"/>
              </a:cxn>
              <a:cxn ang="0">
                <a:pos x="connsiteX30664" y="connsiteY30664"/>
              </a:cxn>
              <a:cxn ang="0">
                <a:pos x="connsiteX30665" y="connsiteY30665"/>
              </a:cxn>
              <a:cxn ang="0">
                <a:pos x="connsiteX30666" y="connsiteY30666"/>
              </a:cxn>
              <a:cxn ang="0">
                <a:pos x="connsiteX30667" y="connsiteY30667"/>
              </a:cxn>
              <a:cxn ang="0">
                <a:pos x="connsiteX30668" y="connsiteY30668"/>
              </a:cxn>
              <a:cxn ang="0">
                <a:pos x="connsiteX30669" y="connsiteY30669"/>
              </a:cxn>
              <a:cxn ang="0">
                <a:pos x="connsiteX30670" y="connsiteY30670"/>
              </a:cxn>
              <a:cxn ang="0">
                <a:pos x="connsiteX30671" y="connsiteY30671"/>
              </a:cxn>
              <a:cxn ang="0">
                <a:pos x="connsiteX30672" y="connsiteY30672"/>
              </a:cxn>
              <a:cxn ang="0">
                <a:pos x="connsiteX30673" y="connsiteY30673"/>
              </a:cxn>
              <a:cxn ang="0">
                <a:pos x="connsiteX30674" y="connsiteY30674"/>
              </a:cxn>
              <a:cxn ang="0">
                <a:pos x="connsiteX30675" y="connsiteY30675"/>
              </a:cxn>
              <a:cxn ang="0">
                <a:pos x="connsiteX30676" y="connsiteY30676"/>
              </a:cxn>
              <a:cxn ang="0">
                <a:pos x="connsiteX30677" y="connsiteY30677"/>
              </a:cxn>
              <a:cxn ang="0">
                <a:pos x="connsiteX30678" y="connsiteY30678"/>
              </a:cxn>
              <a:cxn ang="0">
                <a:pos x="connsiteX30679" y="connsiteY30679"/>
              </a:cxn>
              <a:cxn ang="0">
                <a:pos x="connsiteX30680" y="connsiteY30680"/>
              </a:cxn>
              <a:cxn ang="0">
                <a:pos x="connsiteX30681" y="connsiteY30681"/>
              </a:cxn>
              <a:cxn ang="0">
                <a:pos x="connsiteX30682" y="connsiteY30682"/>
              </a:cxn>
              <a:cxn ang="0">
                <a:pos x="connsiteX30683" y="connsiteY30683"/>
              </a:cxn>
              <a:cxn ang="0">
                <a:pos x="connsiteX30684" y="connsiteY30684"/>
              </a:cxn>
              <a:cxn ang="0">
                <a:pos x="connsiteX30685" y="connsiteY30685"/>
              </a:cxn>
              <a:cxn ang="0">
                <a:pos x="connsiteX30686" y="connsiteY30686"/>
              </a:cxn>
              <a:cxn ang="0">
                <a:pos x="connsiteX30687" y="connsiteY30687"/>
              </a:cxn>
              <a:cxn ang="0">
                <a:pos x="connsiteX30688" y="connsiteY30688"/>
              </a:cxn>
              <a:cxn ang="0">
                <a:pos x="connsiteX30689" y="connsiteY30689"/>
              </a:cxn>
              <a:cxn ang="0">
                <a:pos x="connsiteX30690" y="connsiteY30690"/>
              </a:cxn>
              <a:cxn ang="0">
                <a:pos x="connsiteX30691" y="connsiteY30691"/>
              </a:cxn>
              <a:cxn ang="0">
                <a:pos x="connsiteX30692" y="connsiteY30692"/>
              </a:cxn>
              <a:cxn ang="0">
                <a:pos x="connsiteX30693" y="connsiteY30693"/>
              </a:cxn>
              <a:cxn ang="0">
                <a:pos x="connsiteX30694" y="connsiteY30694"/>
              </a:cxn>
              <a:cxn ang="0">
                <a:pos x="connsiteX30695" y="connsiteY30695"/>
              </a:cxn>
              <a:cxn ang="0">
                <a:pos x="connsiteX30696" y="connsiteY30696"/>
              </a:cxn>
              <a:cxn ang="0">
                <a:pos x="connsiteX30697" y="connsiteY30697"/>
              </a:cxn>
              <a:cxn ang="0">
                <a:pos x="connsiteX30698" y="connsiteY30698"/>
              </a:cxn>
              <a:cxn ang="0">
                <a:pos x="connsiteX30699" y="connsiteY30699"/>
              </a:cxn>
              <a:cxn ang="0">
                <a:pos x="connsiteX30700" y="connsiteY30700"/>
              </a:cxn>
              <a:cxn ang="0">
                <a:pos x="connsiteX30701" y="connsiteY30701"/>
              </a:cxn>
              <a:cxn ang="0">
                <a:pos x="connsiteX30702" y="connsiteY30702"/>
              </a:cxn>
              <a:cxn ang="0">
                <a:pos x="connsiteX30703" y="connsiteY30703"/>
              </a:cxn>
              <a:cxn ang="0">
                <a:pos x="connsiteX30704" y="connsiteY30704"/>
              </a:cxn>
              <a:cxn ang="0">
                <a:pos x="connsiteX30705" y="connsiteY30705"/>
              </a:cxn>
              <a:cxn ang="0">
                <a:pos x="connsiteX30706" y="connsiteY30706"/>
              </a:cxn>
              <a:cxn ang="0">
                <a:pos x="connsiteX30707" y="connsiteY30707"/>
              </a:cxn>
              <a:cxn ang="0">
                <a:pos x="connsiteX30708" y="connsiteY30708"/>
              </a:cxn>
              <a:cxn ang="0">
                <a:pos x="connsiteX30709" y="connsiteY30709"/>
              </a:cxn>
              <a:cxn ang="0">
                <a:pos x="connsiteX30710" y="connsiteY30710"/>
              </a:cxn>
              <a:cxn ang="0">
                <a:pos x="connsiteX30711" y="connsiteY30711"/>
              </a:cxn>
              <a:cxn ang="0">
                <a:pos x="connsiteX30712" y="connsiteY30712"/>
              </a:cxn>
              <a:cxn ang="0">
                <a:pos x="connsiteX30713" y="connsiteY30713"/>
              </a:cxn>
              <a:cxn ang="0">
                <a:pos x="connsiteX30714" y="connsiteY30714"/>
              </a:cxn>
              <a:cxn ang="0">
                <a:pos x="connsiteX30715" y="connsiteY30715"/>
              </a:cxn>
              <a:cxn ang="0">
                <a:pos x="connsiteX30716" y="connsiteY30716"/>
              </a:cxn>
              <a:cxn ang="0">
                <a:pos x="connsiteX30717" y="connsiteY30717"/>
              </a:cxn>
              <a:cxn ang="0">
                <a:pos x="connsiteX30718" y="connsiteY30718"/>
              </a:cxn>
              <a:cxn ang="0">
                <a:pos x="connsiteX30719" y="connsiteY30719"/>
              </a:cxn>
              <a:cxn ang="0">
                <a:pos x="connsiteX30720" y="connsiteY30720"/>
              </a:cxn>
              <a:cxn ang="0">
                <a:pos x="connsiteX30721" y="connsiteY30721"/>
              </a:cxn>
              <a:cxn ang="0">
                <a:pos x="connsiteX30722" y="connsiteY30722"/>
              </a:cxn>
              <a:cxn ang="0">
                <a:pos x="connsiteX30723" y="connsiteY30723"/>
              </a:cxn>
              <a:cxn ang="0">
                <a:pos x="connsiteX30724" y="connsiteY30724"/>
              </a:cxn>
              <a:cxn ang="0">
                <a:pos x="connsiteX30725" y="connsiteY30725"/>
              </a:cxn>
              <a:cxn ang="0">
                <a:pos x="connsiteX30726" y="connsiteY30726"/>
              </a:cxn>
              <a:cxn ang="0">
                <a:pos x="connsiteX30727" y="connsiteY30727"/>
              </a:cxn>
              <a:cxn ang="0">
                <a:pos x="connsiteX30728" y="connsiteY30728"/>
              </a:cxn>
              <a:cxn ang="0">
                <a:pos x="connsiteX30729" y="connsiteY30729"/>
              </a:cxn>
              <a:cxn ang="0">
                <a:pos x="connsiteX30730" y="connsiteY30730"/>
              </a:cxn>
              <a:cxn ang="0">
                <a:pos x="connsiteX30731" y="connsiteY30731"/>
              </a:cxn>
              <a:cxn ang="0">
                <a:pos x="connsiteX30732" y="connsiteY30732"/>
              </a:cxn>
              <a:cxn ang="0">
                <a:pos x="connsiteX30733" y="connsiteY30733"/>
              </a:cxn>
              <a:cxn ang="0">
                <a:pos x="connsiteX30734" y="connsiteY30734"/>
              </a:cxn>
              <a:cxn ang="0">
                <a:pos x="connsiteX30735" y="connsiteY30735"/>
              </a:cxn>
              <a:cxn ang="0">
                <a:pos x="connsiteX30736" y="connsiteY30736"/>
              </a:cxn>
              <a:cxn ang="0">
                <a:pos x="connsiteX30737" y="connsiteY30737"/>
              </a:cxn>
              <a:cxn ang="0">
                <a:pos x="connsiteX30738" y="connsiteY30738"/>
              </a:cxn>
              <a:cxn ang="0">
                <a:pos x="connsiteX30739" y="connsiteY30739"/>
              </a:cxn>
              <a:cxn ang="0">
                <a:pos x="connsiteX30740" y="connsiteY30740"/>
              </a:cxn>
              <a:cxn ang="0">
                <a:pos x="connsiteX30741" y="connsiteY30741"/>
              </a:cxn>
              <a:cxn ang="0">
                <a:pos x="connsiteX30742" y="connsiteY30742"/>
              </a:cxn>
              <a:cxn ang="0">
                <a:pos x="connsiteX30743" y="connsiteY30743"/>
              </a:cxn>
              <a:cxn ang="0">
                <a:pos x="connsiteX30744" y="connsiteY30744"/>
              </a:cxn>
              <a:cxn ang="0">
                <a:pos x="connsiteX30745" y="connsiteY30745"/>
              </a:cxn>
              <a:cxn ang="0">
                <a:pos x="connsiteX30746" y="connsiteY30746"/>
              </a:cxn>
              <a:cxn ang="0">
                <a:pos x="connsiteX30747" y="connsiteY30747"/>
              </a:cxn>
              <a:cxn ang="0">
                <a:pos x="connsiteX30748" y="connsiteY30748"/>
              </a:cxn>
              <a:cxn ang="0">
                <a:pos x="connsiteX30749" y="connsiteY30749"/>
              </a:cxn>
              <a:cxn ang="0">
                <a:pos x="connsiteX30750" y="connsiteY30750"/>
              </a:cxn>
              <a:cxn ang="0">
                <a:pos x="connsiteX30751" y="connsiteY30751"/>
              </a:cxn>
              <a:cxn ang="0">
                <a:pos x="connsiteX30752" y="connsiteY30752"/>
              </a:cxn>
              <a:cxn ang="0">
                <a:pos x="connsiteX30753" y="connsiteY30753"/>
              </a:cxn>
              <a:cxn ang="0">
                <a:pos x="connsiteX30754" y="connsiteY30754"/>
              </a:cxn>
              <a:cxn ang="0">
                <a:pos x="connsiteX30755" y="connsiteY30755"/>
              </a:cxn>
              <a:cxn ang="0">
                <a:pos x="connsiteX30756" y="connsiteY30756"/>
              </a:cxn>
              <a:cxn ang="0">
                <a:pos x="connsiteX30757" y="connsiteY30757"/>
              </a:cxn>
              <a:cxn ang="0">
                <a:pos x="connsiteX30758" y="connsiteY30758"/>
              </a:cxn>
              <a:cxn ang="0">
                <a:pos x="connsiteX30759" y="connsiteY30759"/>
              </a:cxn>
              <a:cxn ang="0">
                <a:pos x="connsiteX30760" y="connsiteY30760"/>
              </a:cxn>
              <a:cxn ang="0">
                <a:pos x="connsiteX30761" y="connsiteY30761"/>
              </a:cxn>
              <a:cxn ang="0">
                <a:pos x="connsiteX30762" y="connsiteY30762"/>
              </a:cxn>
              <a:cxn ang="0">
                <a:pos x="connsiteX30763" y="connsiteY30763"/>
              </a:cxn>
              <a:cxn ang="0">
                <a:pos x="connsiteX30764" y="connsiteY30764"/>
              </a:cxn>
              <a:cxn ang="0">
                <a:pos x="connsiteX30765" y="connsiteY30765"/>
              </a:cxn>
              <a:cxn ang="0">
                <a:pos x="connsiteX30766" y="connsiteY30766"/>
              </a:cxn>
              <a:cxn ang="0">
                <a:pos x="connsiteX30767" y="connsiteY30767"/>
              </a:cxn>
              <a:cxn ang="0">
                <a:pos x="connsiteX30768" y="connsiteY30768"/>
              </a:cxn>
              <a:cxn ang="0">
                <a:pos x="connsiteX30769" y="connsiteY30769"/>
              </a:cxn>
              <a:cxn ang="0">
                <a:pos x="connsiteX30770" y="connsiteY30770"/>
              </a:cxn>
              <a:cxn ang="0">
                <a:pos x="connsiteX30771" y="connsiteY30771"/>
              </a:cxn>
              <a:cxn ang="0">
                <a:pos x="connsiteX30772" y="connsiteY30772"/>
              </a:cxn>
              <a:cxn ang="0">
                <a:pos x="connsiteX30773" y="connsiteY30773"/>
              </a:cxn>
              <a:cxn ang="0">
                <a:pos x="connsiteX30774" y="connsiteY30774"/>
              </a:cxn>
              <a:cxn ang="0">
                <a:pos x="connsiteX30775" y="connsiteY30775"/>
              </a:cxn>
              <a:cxn ang="0">
                <a:pos x="connsiteX30776" y="connsiteY30776"/>
              </a:cxn>
              <a:cxn ang="0">
                <a:pos x="connsiteX30777" y="connsiteY30777"/>
              </a:cxn>
              <a:cxn ang="0">
                <a:pos x="connsiteX30778" y="connsiteY30778"/>
              </a:cxn>
              <a:cxn ang="0">
                <a:pos x="connsiteX30779" y="connsiteY30779"/>
              </a:cxn>
              <a:cxn ang="0">
                <a:pos x="connsiteX30780" y="connsiteY30780"/>
              </a:cxn>
              <a:cxn ang="0">
                <a:pos x="connsiteX30781" y="connsiteY30781"/>
              </a:cxn>
              <a:cxn ang="0">
                <a:pos x="connsiteX30782" y="connsiteY30782"/>
              </a:cxn>
              <a:cxn ang="0">
                <a:pos x="connsiteX30783" y="connsiteY30783"/>
              </a:cxn>
              <a:cxn ang="0">
                <a:pos x="connsiteX30784" y="connsiteY30784"/>
              </a:cxn>
              <a:cxn ang="0">
                <a:pos x="connsiteX30785" y="connsiteY30785"/>
              </a:cxn>
              <a:cxn ang="0">
                <a:pos x="connsiteX30786" y="connsiteY30786"/>
              </a:cxn>
              <a:cxn ang="0">
                <a:pos x="connsiteX30787" y="connsiteY30787"/>
              </a:cxn>
              <a:cxn ang="0">
                <a:pos x="connsiteX30788" y="connsiteY30788"/>
              </a:cxn>
              <a:cxn ang="0">
                <a:pos x="connsiteX30789" y="connsiteY30789"/>
              </a:cxn>
              <a:cxn ang="0">
                <a:pos x="connsiteX30790" y="connsiteY30790"/>
              </a:cxn>
              <a:cxn ang="0">
                <a:pos x="connsiteX30791" y="connsiteY30791"/>
              </a:cxn>
              <a:cxn ang="0">
                <a:pos x="connsiteX30792" y="connsiteY30792"/>
              </a:cxn>
              <a:cxn ang="0">
                <a:pos x="connsiteX30793" y="connsiteY30793"/>
              </a:cxn>
              <a:cxn ang="0">
                <a:pos x="connsiteX30794" y="connsiteY30794"/>
              </a:cxn>
              <a:cxn ang="0">
                <a:pos x="connsiteX30795" y="connsiteY30795"/>
              </a:cxn>
              <a:cxn ang="0">
                <a:pos x="connsiteX30796" y="connsiteY30796"/>
              </a:cxn>
              <a:cxn ang="0">
                <a:pos x="connsiteX30797" y="connsiteY30797"/>
              </a:cxn>
              <a:cxn ang="0">
                <a:pos x="connsiteX30798" y="connsiteY30798"/>
              </a:cxn>
              <a:cxn ang="0">
                <a:pos x="connsiteX30799" y="connsiteY30799"/>
              </a:cxn>
              <a:cxn ang="0">
                <a:pos x="connsiteX30800" y="connsiteY30800"/>
              </a:cxn>
              <a:cxn ang="0">
                <a:pos x="connsiteX30801" y="connsiteY30801"/>
              </a:cxn>
              <a:cxn ang="0">
                <a:pos x="connsiteX30802" y="connsiteY30802"/>
              </a:cxn>
              <a:cxn ang="0">
                <a:pos x="connsiteX30803" y="connsiteY30803"/>
              </a:cxn>
              <a:cxn ang="0">
                <a:pos x="connsiteX30804" y="connsiteY30804"/>
              </a:cxn>
              <a:cxn ang="0">
                <a:pos x="connsiteX30805" y="connsiteY30805"/>
              </a:cxn>
              <a:cxn ang="0">
                <a:pos x="connsiteX30806" y="connsiteY30806"/>
              </a:cxn>
              <a:cxn ang="0">
                <a:pos x="connsiteX30807" y="connsiteY30807"/>
              </a:cxn>
              <a:cxn ang="0">
                <a:pos x="connsiteX30808" y="connsiteY30808"/>
              </a:cxn>
              <a:cxn ang="0">
                <a:pos x="connsiteX30809" y="connsiteY30809"/>
              </a:cxn>
              <a:cxn ang="0">
                <a:pos x="connsiteX30810" y="connsiteY30810"/>
              </a:cxn>
              <a:cxn ang="0">
                <a:pos x="connsiteX30811" y="connsiteY30811"/>
              </a:cxn>
              <a:cxn ang="0">
                <a:pos x="connsiteX30812" y="connsiteY30812"/>
              </a:cxn>
              <a:cxn ang="0">
                <a:pos x="connsiteX30813" y="connsiteY30813"/>
              </a:cxn>
              <a:cxn ang="0">
                <a:pos x="connsiteX30814" y="connsiteY30814"/>
              </a:cxn>
              <a:cxn ang="0">
                <a:pos x="connsiteX30815" y="connsiteY30815"/>
              </a:cxn>
              <a:cxn ang="0">
                <a:pos x="connsiteX30816" y="connsiteY30816"/>
              </a:cxn>
              <a:cxn ang="0">
                <a:pos x="connsiteX30817" y="connsiteY30817"/>
              </a:cxn>
              <a:cxn ang="0">
                <a:pos x="connsiteX30818" y="connsiteY30818"/>
              </a:cxn>
              <a:cxn ang="0">
                <a:pos x="connsiteX30819" y="connsiteY30819"/>
              </a:cxn>
              <a:cxn ang="0">
                <a:pos x="connsiteX30820" y="connsiteY30820"/>
              </a:cxn>
              <a:cxn ang="0">
                <a:pos x="connsiteX30821" y="connsiteY30821"/>
              </a:cxn>
              <a:cxn ang="0">
                <a:pos x="connsiteX30822" y="connsiteY30822"/>
              </a:cxn>
              <a:cxn ang="0">
                <a:pos x="connsiteX30823" y="connsiteY30823"/>
              </a:cxn>
              <a:cxn ang="0">
                <a:pos x="connsiteX30824" y="connsiteY30824"/>
              </a:cxn>
              <a:cxn ang="0">
                <a:pos x="connsiteX30825" y="connsiteY30825"/>
              </a:cxn>
              <a:cxn ang="0">
                <a:pos x="connsiteX30826" y="connsiteY30826"/>
              </a:cxn>
              <a:cxn ang="0">
                <a:pos x="connsiteX30827" y="connsiteY30827"/>
              </a:cxn>
              <a:cxn ang="0">
                <a:pos x="connsiteX30828" y="connsiteY30828"/>
              </a:cxn>
              <a:cxn ang="0">
                <a:pos x="connsiteX30829" y="connsiteY30829"/>
              </a:cxn>
              <a:cxn ang="0">
                <a:pos x="connsiteX30830" y="connsiteY30830"/>
              </a:cxn>
              <a:cxn ang="0">
                <a:pos x="connsiteX30831" y="connsiteY30831"/>
              </a:cxn>
              <a:cxn ang="0">
                <a:pos x="connsiteX30832" y="connsiteY30832"/>
              </a:cxn>
              <a:cxn ang="0">
                <a:pos x="connsiteX30833" y="connsiteY30833"/>
              </a:cxn>
              <a:cxn ang="0">
                <a:pos x="connsiteX30834" y="connsiteY30834"/>
              </a:cxn>
              <a:cxn ang="0">
                <a:pos x="connsiteX30835" y="connsiteY30835"/>
              </a:cxn>
              <a:cxn ang="0">
                <a:pos x="connsiteX30836" y="connsiteY30836"/>
              </a:cxn>
              <a:cxn ang="0">
                <a:pos x="connsiteX30837" y="connsiteY30837"/>
              </a:cxn>
              <a:cxn ang="0">
                <a:pos x="connsiteX30838" y="connsiteY30838"/>
              </a:cxn>
              <a:cxn ang="0">
                <a:pos x="connsiteX30839" y="connsiteY30839"/>
              </a:cxn>
              <a:cxn ang="0">
                <a:pos x="connsiteX30840" y="connsiteY30840"/>
              </a:cxn>
              <a:cxn ang="0">
                <a:pos x="connsiteX30841" y="connsiteY30841"/>
              </a:cxn>
              <a:cxn ang="0">
                <a:pos x="connsiteX30842" y="connsiteY30842"/>
              </a:cxn>
              <a:cxn ang="0">
                <a:pos x="connsiteX30843" y="connsiteY30843"/>
              </a:cxn>
              <a:cxn ang="0">
                <a:pos x="connsiteX30844" y="connsiteY30844"/>
              </a:cxn>
              <a:cxn ang="0">
                <a:pos x="connsiteX30845" y="connsiteY30845"/>
              </a:cxn>
              <a:cxn ang="0">
                <a:pos x="connsiteX30846" y="connsiteY30846"/>
              </a:cxn>
              <a:cxn ang="0">
                <a:pos x="connsiteX30847" y="connsiteY30847"/>
              </a:cxn>
              <a:cxn ang="0">
                <a:pos x="connsiteX30848" y="connsiteY30848"/>
              </a:cxn>
              <a:cxn ang="0">
                <a:pos x="connsiteX30849" y="connsiteY30849"/>
              </a:cxn>
              <a:cxn ang="0">
                <a:pos x="connsiteX30850" y="connsiteY30850"/>
              </a:cxn>
              <a:cxn ang="0">
                <a:pos x="connsiteX30851" y="connsiteY30851"/>
              </a:cxn>
              <a:cxn ang="0">
                <a:pos x="connsiteX30852" y="connsiteY30852"/>
              </a:cxn>
              <a:cxn ang="0">
                <a:pos x="connsiteX30853" y="connsiteY30853"/>
              </a:cxn>
              <a:cxn ang="0">
                <a:pos x="connsiteX30854" y="connsiteY30854"/>
              </a:cxn>
              <a:cxn ang="0">
                <a:pos x="connsiteX30855" y="connsiteY30855"/>
              </a:cxn>
              <a:cxn ang="0">
                <a:pos x="connsiteX30856" y="connsiteY30856"/>
              </a:cxn>
              <a:cxn ang="0">
                <a:pos x="connsiteX30857" y="connsiteY30857"/>
              </a:cxn>
              <a:cxn ang="0">
                <a:pos x="connsiteX30858" y="connsiteY30858"/>
              </a:cxn>
              <a:cxn ang="0">
                <a:pos x="connsiteX30859" y="connsiteY30859"/>
              </a:cxn>
              <a:cxn ang="0">
                <a:pos x="connsiteX30860" y="connsiteY30860"/>
              </a:cxn>
              <a:cxn ang="0">
                <a:pos x="connsiteX30861" y="connsiteY30861"/>
              </a:cxn>
              <a:cxn ang="0">
                <a:pos x="connsiteX30862" y="connsiteY30862"/>
              </a:cxn>
              <a:cxn ang="0">
                <a:pos x="connsiteX30863" y="connsiteY30863"/>
              </a:cxn>
              <a:cxn ang="0">
                <a:pos x="connsiteX30864" y="connsiteY30864"/>
              </a:cxn>
              <a:cxn ang="0">
                <a:pos x="connsiteX30865" y="connsiteY30865"/>
              </a:cxn>
              <a:cxn ang="0">
                <a:pos x="connsiteX30866" y="connsiteY30866"/>
              </a:cxn>
              <a:cxn ang="0">
                <a:pos x="connsiteX30867" y="connsiteY30867"/>
              </a:cxn>
              <a:cxn ang="0">
                <a:pos x="connsiteX30868" y="connsiteY30868"/>
              </a:cxn>
              <a:cxn ang="0">
                <a:pos x="connsiteX30869" y="connsiteY30869"/>
              </a:cxn>
              <a:cxn ang="0">
                <a:pos x="connsiteX30870" y="connsiteY30870"/>
              </a:cxn>
              <a:cxn ang="0">
                <a:pos x="connsiteX30871" y="connsiteY30871"/>
              </a:cxn>
              <a:cxn ang="0">
                <a:pos x="connsiteX30872" y="connsiteY30872"/>
              </a:cxn>
              <a:cxn ang="0">
                <a:pos x="connsiteX30873" y="connsiteY30873"/>
              </a:cxn>
              <a:cxn ang="0">
                <a:pos x="connsiteX30874" y="connsiteY30874"/>
              </a:cxn>
              <a:cxn ang="0">
                <a:pos x="connsiteX30875" y="connsiteY30875"/>
              </a:cxn>
              <a:cxn ang="0">
                <a:pos x="connsiteX30876" y="connsiteY30876"/>
              </a:cxn>
              <a:cxn ang="0">
                <a:pos x="connsiteX30877" y="connsiteY30877"/>
              </a:cxn>
              <a:cxn ang="0">
                <a:pos x="connsiteX30878" y="connsiteY30878"/>
              </a:cxn>
              <a:cxn ang="0">
                <a:pos x="connsiteX30879" y="connsiteY30879"/>
              </a:cxn>
              <a:cxn ang="0">
                <a:pos x="connsiteX30880" y="connsiteY30880"/>
              </a:cxn>
              <a:cxn ang="0">
                <a:pos x="connsiteX30881" y="connsiteY30881"/>
              </a:cxn>
              <a:cxn ang="0">
                <a:pos x="connsiteX30882" y="connsiteY30882"/>
              </a:cxn>
              <a:cxn ang="0">
                <a:pos x="connsiteX30883" y="connsiteY30883"/>
              </a:cxn>
              <a:cxn ang="0">
                <a:pos x="connsiteX30884" y="connsiteY30884"/>
              </a:cxn>
              <a:cxn ang="0">
                <a:pos x="connsiteX30885" y="connsiteY30885"/>
              </a:cxn>
              <a:cxn ang="0">
                <a:pos x="connsiteX30886" y="connsiteY30886"/>
              </a:cxn>
              <a:cxn ang="0">
                <a:pos x="connsiteX30887" y="connsiteY30887"/>
              </a:cxn>
              <a:cxn ang="0">
                <a:pos x="connsiteX30888" y="connsiteY30888"/>
              </a:cxn>
              <a:cxn ang="0">
                <a:pos x="connsiteX30889" y="connsiteY30889"/>
              </a:cxn>
              <a:cxn ang="0">
                <a:pos x="connsiteX30890" y="connsiteY30890"/>
              </a:cxn>
              <a:cxn ang="0">
                <a:pos x="connsiteX30891" y="connsiteY30891"/>
              </a:cxn>
              <a:cxn ang="0">
                <a:pos x="connsiteX30892" y="connsiteY30892"/>
              </a:cxn>
              <a:cxn ang="0">
                <a:pos x="connsiteX30893" y="connsiteY30893"/>
              </a:cxn>
              <a:cxn ang="0">
                <a:pos x="connsiteX30894" y="connsiteY30894"/>
              </a:cxn>
              <a:cxn ang="0">
                <a:pos x="connsiteX30895" y="connsiteY30895"/>
              </a:cxn>
              <a:cxn ang="0">
                <a:pos x="connsiteX30896" y="connsiteY30896"/>
              </a:cxn>
              <a:cxn ang="0">
                <a:pos x="connsiteX30897" y="connsiteY30897"/>
              </a:cxn>
              <a:cxn ang="0">
                <a:pos x="connsiteX30898" y="connsiteY30898"/>
              </a:cxn>
              <a:cxn ang="0">
                <a:pos x="connsiteX30899" y="connsiteY30899"/>
              </a:cxn>
              <a:cxn ang="0">
                <a:pos x="connsiteX30900" y="connsiteY30900"/>
              </a:cxn>
              <a:cxn ang="0">
                <a:pos x="connsiteX30901" y="connsiteY30901"/>
              </a:cxn>
              <a:cxn ang="0">
                <a:pos x="connsiteX30902" y="connsiteY30902"/>
              </a:cxn>
              <a:cxn ang="0">
                <a:pos x="connsiteX30903" y="connsiteY30903"/>
              </a:cxn>
              <a:cxn ang="0">
                <a:pos x="connsiteX30904" y="connsiteY30904"/>
              </a:cxn>
              <a:cxn ang="0">
                <a:pos x="connsiteX30905" y="connsiteY30905"/>
              </a:cxn>
              <a:cxn ang="0">
                <a:pos x="connsiteX30906" y="connsiteY30906"/>
              </a:cxn>
              <a:cxn ang="0">
                <a:pos x="connsiteX30907" y="connsiteY30907"/>
              </a:cxn>
              <a:cxn ang="0">
                <a:pos x="connsiteX30908" y="connsiteY30908"/>
              </a:cxn>
              <a:cxn ang="0">
                <a:pos x="connsiteX30909" y="connsiteY30909"/>
              </a:cxn>
              <a:cxn ang="0">
                <a:pos x="connsiteX30910" y="connsiteY30910"/>
              </a:cxn>
              <a:cxn ang="0">
                <a:pos x="connsiteX30911" y="connsiteY30911"/>
              </a:cxn>
              <a:cxn ang="0">
                <a:pos x="connsiteX30912" y="connsiteY30912"/>
              </a:cxn>
              <a:cxn ang="0">
                <a:pos x="connsiteX30913" y="connsiteY30913"/>
              </a:cxn>
              <a:cxn ang="0">
                <a:pos x="connsiteX30914" y="connsiteY30914"/>
              </a:cxn>
              <a:cxn ang="0">
                <a:pos x="connsiteX30915" y="connsiteY30915"/>
              </a:cxn>
              <a:cxn ang="0">
                <a:pos x="connsiteX30916" y="connsiteY30916"/>
              </a:cxn>
              <a:cxn ang="0">
                <a:pos x="connsiteX30917" y="connsiteY30917"/>
              </a:cxn>
              <a:cxn ang="0">
                <a:pos x="connsiteX30918" y="connsiteY30918"/>
              </a:cxn>
              <a:cxn ang="0">
                <a:pos x="connsiteX30919" y="connsiteY30919"/>
              </a:cxn>
              <a:cxn ang="0">
                <a:pos x="connsiteX30920" y="connsiteY30920"/>
              </a:cxn>
              <a:cxn ang="0">
                <a:pos x="connsiteX30921" y="connsiteY30921"/>
              </a:cxn>
              <a:cxn ang="0">
                <a:pos x="connsiteX30922" y="connsiteY30922"/>
              </a:cxn>
              <a:cxn ang="0">
                <a:pos x="connsiteX30923" y="connsiteY30923"/>
              </a:cxn>
              <a:cxn ang="0">
                <a:pos x="connsiteX30924" y="connsiteY30924"/>
              </a:cxn>
              <a:cxn ang="0">
                <a:pos x="connsiteX30925" y="connsiteY30925"/>
              </a:cxn>
              <a:cxn ang="0">
                <a:pos x="connsiteX30926" y="connsiteY30926"/>
              </a:cxn>
              <a:cxn ang="0">
                <a:pos x="connsiteX30927" y="connsiteY30927"/>
              </a:cxn>
              <a:cxn ang="0">
                <a:pos x="connsiteX30928" y="connsiteY30928"/>
              </a:cxn>
              <a:cxn ang="0">
                <a:pos x="connsiteX30929" y="connsiteY30929"/>
              </a:cxn>
              <a:cxn ang="0">
                <a:pos x="connsiteX30930" y="connsiteY30930"/>
              </a:cxn>
              <a:cxn ang="0">
                <a:pos x="connsiteX30931" y="connsiteY30931"/>
              </a:cxn>
              <a:cxn ang="0">
                <a:pos x="connsiteX30932" y="connsiteY30932"/>
              </a:cxn>
              <a:cxn ang="0">
                <a:pos x="connsiteX30933" y="connsiteY30933"/>
              </a:cxn>
              <a:cxn ang="0">
                <a:pos x="connsiteX30934" y="connsiteY30934"/>
              </a:cxn>
              <a:cxn ang="0">
                <a:pos x="connsiteX30935" y="connsiteY30935"/>
              </a:cxn>
              <a:cxn ang="0">
                <a:pos x="connsiteX30936" y="connsiteY30936"/>
              </a:cxn>
              <a:cxn ang="0">
                <a:pos x="connsiteX30937" y="connsiteY30937"/>
              </a:cxn>
              <a:cxn ang="0">
                <a:pos x="connsiteX30938" y="connsiteY30938"/>
              </a:cxn>
              <a:cxn ang="0">
                <a:pos x="connsiteX30939" y="connsiteY30939"/>
              </a:cxn>
              <a:cxn ang="0">
                <a:pos x="connsiteX30940" y="connsiteY30940"/>
              </a:cxn>
              <a:cxn ang="0">
                <a:pos x="connsiteX30941" y="connsiteY30941"/>
              </a:cxn>
              <a:cxn ang="0">
                <a:pos x="connsiteX30942" y="connsiteY30942"/>
              </a:cxn>
              <a:cxn ang="0">
                <a:pos x="connsiteX30943" y="connsiteY30943"/>
              </a:cxn>
              <a:cxn ang="0">
                <a:pos x="connsiteX30944" y="connsiteY30944"/>
              </a:cxn>
              <a:cxn ang="0">
                <a:pos x="connsiteX30945" y="connsiteY30945"/>
              </a:cxn>
              <a:cxn ang="0">
                <a:pos x="connsiteX30946" y="connsiteY30946"/>
              </a:cxn>
              <a:cxn ang="0">
                <a:pos x="connsiteX30947" y="connsiteY30947"/>
              </a:cxn>
              <a:cxn ang="0">
                <a:pos x="connsiteX30948" y="connsiteY30948"/>
              </a:cxn>
              <a:cxn ang="0">
                <a:pos x="connsiteX30949" y="connsiteY30949"/>
              </a:cxn>
              <a:cxn ang="0">
                <a:pos x="connsiteX30950" y="connsiteY30950"/>
              </a:cxn>
              <a:cxn ang="0">
                <a:pos x="connsiteX30951" y="connsiteY30951"/>
              </a:cxn>
              <a:cxn ang="0">
                <a:pos x="connsiteX30952" y="connsiteY30952"/>
              </a:cxn>
              <a:cxn ang="0">
                <a:pos x="connsiteX30953" y="connsiteY30953"/>
              </a:cxn>
              <a:cxn ang="0">
                <a:pos x="connsiteX30954" y="connsiteY30954"/>
              </a:cxn>
              <a:cxn ang="0">
                <a:pos x="connsiteX30955" y="connsiteY30955"/>
              </a:cxn>
              <a:cxn ang="0">
                <a:pos x="connsiteX30956" y="connsiteY30956"/>
              </a:cxn>
              <a:cxn ang="0">
                <a:pos x="connsiteX30957" y="connsiteY30957"/>
              </a:cxn>
              <a:cxn ang="0">
                <a:pos x="connsiteX30958" y="connsiteY30958"/>
              </a:cxn>
              <a:cxn ang="0">
                <a:pos x="connsiteX30959" y="connsiteY30959"/>
              </a:cxn>
              <a:cxn ang="0">
                <a:pos x="connsiteX30960" y="connsiteY30960"/>
              </a:cxn>
              <a:cxn ang="0">
                <a:pos x="connsiteX30961" y="connsiteY30961"/>
              </a:cxn>
              <a:cxn ang="0">
                <a:pos x="connsiteX30962" y="connsiteY30962"/>
              </a:cxn>
              <a:cxn ang="0">
                <a:pos x="connsiteX30963" y="connsiteY30963"/>
              </a:cxn>
              <a:cxn ang="0">
                <a:pos x="connsiteX30964" y="connsiteY30964"/>
              </a:cxn>
              <a:cxn ang="0">
                <a:pos x="connsiteX30965" y="connsiteY30965"/>
              </a:cxn>
              <a:cxn ang="0">
                <a:pos x="connsiteX30966" y="connsiteY30966"/>
              </a:cxn>
              <a:cxn ang="0">
                <a:pos x="connsiteX30967" y="connsiteY30967"/>
              </a:cxn>
              <a:cxn ang="0">
                <a:pos x="connsiteX30968" y="connsiteY30968"/>
              </a:cxn>
              <a:cxn ang="0">
                <a:pos x="connsiteX30969" y="connsiteY30969"/>
              </a:cxn>
              <a:cxn ang="0">
                <a:pos x="connsiteX30970" y="connsiteY30970"/>
              </a:cxn>
              <a:cxn ang="0">
                <a:pos x="connsiteX30971" y="connsiteY30971"/>
              </a:cxn>
              <a:cxn ang="0">
                <a:pos x="connsiteX30972" y="connsiteY30972"/>
              </a:cxn>
              <a:cxn ang="0">
                <a:pos x="connsiteX30973" y="connsiteY30973"/>
              </a:cxn>
              <a:cxn ang="0">
                <a:pos x="connsiteX30974" y="connsiteY30974"/>
              </a:cxn>
              <a:cxn ang="0">
                <a:pos x="connsiteX30975" y="connsiteY30975"/>
              </a:cxn>
              <a:cxn ang="0">
                <a:pos x="connsiteX30976" y="connsiteY30976"/>
              </a:cxn>
              <a:cxn ang="0">
                <a:pos x="connsiteX30977" y="connsiteY30977"/>
              </a:cxn>
              <a:cxn ang="0">
                <a:pos x="connsiteX30978" y="connsiteY30978"/>
              </a:cxn>
              <a:cxn ang="0">
                <a:pos x="connsiteX30979" y="connsiteY30979"/>
              </a:cxn>
              <a:cxn ang="0">
                <a:pos x="connsiteX30980" y="connsiteY30980"/>
              </a:cxn>
              <a:cxn ang="0">
                <a:pos x="connsiteX30981" y="connsiteY30981"/>
              </a:cxn>
              <a:cxn ang="0">
                <a:pos x="connsiteX30982" y="connsiteY30982"/>
              </a:cxn>
              <a:cxn ang="0">
                <a:pos x="connsiteX30983" y="connsiteY30983"/>
              </a:cxn>
              <a:cxn ang="0">
                <a:pos x="connsiteX30984" y="connsiteY30984"/>
              </a:cxn>
              <a:cxn ang="0">
                <a:pos x="connsiteX30985" y="connsiteY30985"/>
              </a:cxn>
              <a:cxn ang="0">
                <a:pos x="connsiteX30986" y="connsiteY30986"/>
              </a:cxn>
              <a:cxn ang="0">
                <a:pos x="connsiteX30987" y="connsiteY30987"/>
              </a:cxn>
              <a:cxn ang="0">
                <a:pos x="connsiteX30988" y="connsiteY30988"/>
              </a:cxn>
              <a:cxn ang="0">
                <a:pos x="connsiteX30989" y="connsiteY30989"/>
              </a:cxn>
              <a:cxn ang="0">
                <a:pos x="connsiteX30990" y="connsiteY30990"/>
              </a:cxn>
              <a:cxn ang="0">
                <a:pos x="connsiteX30991" y="connsiteY30991"/>
              </a:cxn>
              <a:cxn ang="0">
                <a:pos x="connsiteX30992" y="connsiteY30992"/>
              </a:cxn>
              <a:cxn ang="0">
                <a:pos x="connsiteX30993" y="connsiteY30993"/>
              </a:cxn>
              <a:cxn ang="0">
                <a:pos x="connsiteX30994" y="connsiteY30994"/>
              </a:cxn>
              <a:cxn ang="0">
                <a:pos x="connsiteX30995" y="connsiteY30995"/>
              </a:cxn>
              <a:cxn ang="0">
                <a:pos x="connsiteX30996" y="connsiteY30996"/>
              </a:cxn>
              <a:cxn ang="0">
                <a:pos x="connsiteX30997" y="connsiteY30997"/>
              </a:cxn>
              <a:cxn ang="0">
                <a:pos x="connsiteX30998" y="connsiteY30998"/>
              </a:cxn>
              <a:cxn ang="0">
                <a:pos x="connsiteX30999" y="connsiteY30999"/>
              </a:cxn>
              <a:cxn ang="0">
                <a:pos x="connsiteX31000" y="connsiteY31000"/>
              </a:cxn>
              <a:cxn ang="0">
                <a:pos x="connsiteX31001" y="connsiteY31001"/>
              </a:cxn>
              <a:cxn ang="0">
                <a:pos x="connsiteX31002" y="connsiteY31002"/>
              </a:cxn>
              <a:cxn ang="0">
                <a:pos x="connsiteX31003" y="connsiteY31003"/>
              </a:cxn>
              <a:cxn ang="0">
                <a:pos x="connsiteX31004" y="connsiteY31004"/>
              </a:cxn>
              <a:cxn ang="0">
                <a:pos x="connsiteX31005" y="connsiteY31005"/>
              </a:cxn>
              <a:cxn ang="0">
                <a:pos x="connsiteX31006" y="connsiteY31006"/>
              </a:cxn>
              <a:cxn ang="0">
                <a:pos x="connsiteX31007" y="connsiteY31007"/>
              </a:cxn>
              <a:cxn ang="0">
                <a:pos x="connsiteX31008" y="connsiteY31008"/>
              </a:cxn>
              <a:cxn ang="0">
                <a:pos x="connsiteX31009" y="connsiteY31009"/>
              </a:cxn>
              <a:cxn ang="0">
                <a:pos x="connsiteX31010" y="connsiteY31010"/>
              </a:cxn>
              <a:cxn ang="0">
                <a:pos x="connsiteX31011" y="connsiteY31011"/>
              </a:cxn>
              <a:cxn ang="0">
                <a:pos x="connsiteX31012" y="connsiteY31012"/>
              </a:cxn>
              <a:cxn ang="0">
                <a:pos x="connsiteX31013" y="connsiteY31013"/>
              </a:cxn>
              <a:cxn ang="0">
                <a:pos x="connsiteX31014" y="connsiteY31014"/>
              </a:cxn>
              <a:cxn ang="0">
                <a:pos x="connsiteX31015" y="connsiteY31015"/>
              </a:cxn>
              <a:cxn ang="0">
                <a:pos x="connsiteX31016" y="connsiteY31016"/>
              </a:cxn>
              <a:cxn ang="0">
                <a:pos x="connsiteX31017" y="connsiteY31017"/>
              </a:cxn>
              <a:cxn ang="0">
                <a:pos x="connsiteX31018" y="connsiteY31018"/>
              </a:cxn>
              <a:cxn ang="0">
                <a:pos x="connsiteX31019" y="connsiteY31019"/>
              </a:cxn>
              <a:cxn ang="0">
                <a:pos x="connsiteX31020" y="connsiteY31020"/>
              </a:cxn>
              <a:cxn ang="0">
                <a:pos x="connsiteX31021" y="connsiteY31021"/>
              </a:cxn>
              <a:cxn ang="0">
                <a:pos x="connsiteX31022" y="connsiteY31022"/>
              </a:cxn>
              <a:cxn ang="0">
                <a:pos x="connsiteX31023" y="connsiteY31023"/>
              </a:cxn>
              <a:cxn ang="0">
                <a:pos x="connsiteX31024" y="connsiteY31024"/>
              </a:cxn>
              <a:cxn ang="0">
                <a:pos x="connsiteX31025" y="connsiteY31025"/>
              </a:cxn>
              <a:cxn ang="0">
                <a:pos x="connsiteX31026" y="connsiteY31026"/>
              </a:cxn>
              <a:cxn ang="0">
                <a:pos x="connsiteX31027" y="connsiteY31027"/>
              </a:cxn>
              <a:cxn ang="0">
                <a:pos x="connsiteX31028" y="connsiteY31028"/>
              </a:cxn>
              <a:cxn ang="0">
                <a:pos x="connsiteX31029" y="connsiteY31029"/>
              </a:cxn>
              <a:cxn ang="0">
                <a:pos x="connsiteX31030" y="connsiteY31030"/>
              </a:cxn>
              <a:cxn ang="0">
                <a:pos x="connsiteX31031" y="connsiteY31031"/>
              </a:cxn>
              <a:cxn ang="0">
                <a:pos x="connsiteX31032" y="connsiteY31032"/>
              </a:cxn>
              <a:cxn ang="0">
                <a:pos x="connsiteX31033" y="connsiteY31033"/>
              </a:cxn>
              <a:cxn ang="0">
                <a:pos x="connsiteX31034" y="connsiteY31034"/>
              </a:cxn>
              <a:cxn ang="0">
                <a:pos x="connsiteX31035" y="connsiteY31035"/>
              </a:cxn>
              <a:cxn ang="0">
                <a:pos x="connsiteX31036" y="connsiteY31036"/>
              </a:cxn>
              <a:cxn ang="0">
                <a:pos x="connsiteX31037" y="connsiteY31037"/>
              </a:cxn>
              <a:cxn ang="0">
                <a:pos x="connsiteX31038" y="connsiteY31038"/>
              </a:cxn>
              <a:cxn ang="0">
                <a:pos x="connsiteX31039" y="connsiteY31039"/>
              </a:cxn>
              <a:cxn ang="0">
                <a:pos x="connsiteX31040" y="connsiteY31040"/>
              </a:cxn>
              <a:cxn ang="0">
                <a:pos x="connsiteX31041" y="connsiteY31041"/>
              </a:cxn>
              <a:cxn ang="0">
                <a:pos x="connsiteX31042" y="connsiteY31042"/>
              </a:cxn>
              <a:cxn ang="0">
                <a:pos x="connsiteX31043" y="connsiteY31043"/>
              </a:cxn>
              <a:cxn ang="0">
                <a:pos x="connsiteX31044" y="connsiteY31044"/>
              </a:cxn>
              <a:cxn ang="0">
                <a:pos x="connsiteX31045" y="connsiteY31045"/>
              </a:cxn>
              <a:cxn ang="0">
                <a:pos x="connsiteX31046" y="connsiteY31046"/>
              </a:cxn>
              <a:cxn ang="0">
                <a:pos x="connsiteX31047" y="connsiteY31047"/>
              </a:cxn>
              <a:cxn ang="0">
                <a:pos x="connsiteX31048" y="connsiteY31048"/>
              </a:cxn>
              <a:cxn ang="0">
                <a:pos x="connsiteX31049" y="connsiteY31049"/>
              </a:cxn>
              <a:cxn ang="0">
                <a:pos x="connsiteX31050" y="connsiteY31050"/>
              </a:cxn>
              <a:cxn ang="0">
                <a:pos x="connsiteX31051" y="connsiteY31051"/>
              </a:cxn>
              <a:cxn ang="0">
                <a:pos x="connsiteX31052" y="connsiteY31052"/>
              </a:cxn>
              <a:cxn ang="0">
                <a:pos x="connsiteX31053" y="connsiteY31053"/>
              </a:cxn>
              <a:cxn ang="0">
                <a:pos x="connsiteX31054" y="connsiteY31054"/>
              </a:cxn>
              <a:cxn ang="0">
                <a:pos x="connsiteX31055" y="connsiteY31055"/>
              </a:cxn>
              <a:cxn ang="0">
                <a:pos x="connsiteX31056" y="connsiteY31056"/>
              </a:cxn>
              <a:cxn ang="0">
                <a:pos x="connsiteX31057" y="connsiteY31057"/>
              </a:cxn>
              <a:cxn ang="0">
                <a:pos x="connsiteX31058" y="connsiteY31058"/>
              </a:cxn>
              <a:cxn ang="0">
                <a:pos x="connsiteX31059" y="connsiteY31059"/>
              </a:cxn>
              <a:cxn ang="0">
                <a:pos x="connsiteX31060" y="connsiteY31060"/>
              </a:cxn>
              <a:cxn ang="0">
                <a:pos x="connsiteX31061" y="connsiteY31061"/>
              </a:cxn>
              <a:cxn ang="0">
                <a:pos x="connsiteX31062" y="connsiteY31062"/>
              </a:cxn>
              <a:cxn ang="0">
                <a:pos x="connsiteX31063" y="connsiteY31063"/>
              </a:cxn>
              <a:cxn ang="0">
                <a:pos x="connsiteX31064" y="connsiteY31064"/>
              </a:cxn>
              <a:cxn ang="0">
                <a:pos x="connsiteX31065" y="connsiteY31065"/>
              </a:cxn>
              <a:cxn ang="0">
                <a:pos x="connsiteX31066" y="connsiteY31066"/>
              </a:cxn>
              <a:cxn ang="0">
                <a:pos x="connsiteX31067" y="connsiteY31067"/>
              </a:cxn>
              <a:cxn ang="0">
                <a:pos x="connsiteX31068" y="connsiteY31068"/>
              </a:cxn>
              <a:cxn ang="0">
                <a:pos x="connsiteX31069" y="connsiteY31069"/>
              </a:cxn>
              <a:cxn ang="0">
                <a:pos x="connsiteX31070" y="connsiteY31070"/>
              </a:cxn>
              <a:cxn ang="0">
                <a:pos x="connsiteX31071" y="connsiteY31071"/>
              </a:cxn>
              <a:cxn ang="0">
                <a:pos x="connsiteX31072" y="connsiteY31072"/>
              </a:cxn>
              <a:cxn ang="0">
                <a:pos x="connsiteX31073" y="connsiteY31073"/>
              </a:cxn>
              <a:cxn ang="0">
                <a:pos x="connsiteX31074" y="connsiteY31074"/>
              </a:cxn>
              <a:cxn ang="0">
                <a:pos x="connsiteX31075" y="connsiteY31075"/>
              </a:cxn>
              <a:cxn ang="0">
                <a:pos x="connsiteX31076" y="connsiteY31076"/>
              </a:cxn>
              <a:cxn ang="0">
                <a:pos x="connsiteX31077" y="connsiteY31077"/>
              </a:cxn>
              <a:cxn ang="0">
                <a:pos x="connsiteX31078" y="connsiteY31078"/>
              </a:cxn>
              <a:cxn ang="0">
                <a:pos x="connsiteX31079" y="connsiteY31079"/>
              </a:cxn>
              <a:cxn ang="0">
                <a:pos x="connsiteX31080" y="connsiteY31080"/>
              </a:cxn>
              <a:cxn ang="0">
                <a:pos x="connsiteX31081" y="connsiteY31081"/>
              </a:cxn>
              <a:cxn ang="0">
                <a:pos x="connsiteX31082" y="connsiteY31082"/>
              </a:cxn>
              <a:cxn ang="0">
                <a:pos x="connsiteX31083" y="connsiteY31083"/>
              </a:cxn>
              <a:cxn ang="0">
                <a:pos x="connsiteX31084" y="connsiteY31084"/>
              </a:cxn>
              <a:cxn ang="0">
                <a:pos x="connsiteX31085" y="connsiteY31085"/>
              </a:cxn>
              <a:cxn ang="0">
                <a:pos x="connsiteX31086" y="connsiteY31086"/>
              </a:cxn>
              <a:cxn ang="0">
                <a:pos x="connsiteX31087" y="connsiteY31087"/>
              </a:cxn>
              <a:cxn ang="0">
                <a:pos x="connsiteX31088" y="connsiteY31088"/>
              </a:cxn>
              <a:cxn ang="0">
                <a:pos x="connsiteX31089" y="connsiteY31089"/>
              </a:cxn>
              <a:cxn ang="0">
                <a:pos x="connsiteX31090" y="connsiteY31090"/>
              </a:cxn>
              <a:cxn ang="0">
                <a:pos x="connsiteX31091" y="connsiteY31091"/>
              </a:cxn>
              <a:cxn ang="0">
                <a:pos x="connsiteX31092" y="connsiteY31092"/>
              </a:cxn>
              <a:cxn ang="0">
                <a:pos x="connsiteX31093" y="connsiteY31093"/>
              </a:cxn>
              <a:cxn ang="0">
                <a:pos x="connsiteX31094" y="connsiteY31094"/>
              </a:cxn>
              <a:cxn ang="0">
                <a:pos x="connsiteX31095" y="connsiteY31095"/>
              </a:cxn>
              <a:cxn ang="0">
                <a:pos x="connsiteX31096" y="connsiteY31096"/>
              </a:cxn>
              <a:cxn ang="0">
                <a:pos x="connsiteX31097" y="connsiteY31097"/>
              </a:cxn>
              <a:cxn ang="0">
                <a:pos x="connsiteX31098" y="connsiteY31098"/>
              </a:cxn>
              <a:cxn ang="0">
                <a:pos x="connsiteX31099" y="connsiteY31099"/>
              </a:cxn>
              <a:cxn ang="0">
                <a:pos x="connsiteX31100" y="connsiteY31100"/>
              </a:cxn>
              <a:cxn ang="0">
                <a:pos x="connsiteX31101" y="connsiteY31101"/>
              </a:cxn>
              <a:cxn ang="0">
                <a:pos x="connsiteX31102" y="connsiteY31102"/>
              </a:cxn>
              <a:cxn ang="0">
                <a:pos x="connsiteX31103" y="connsiteY31103"/>
              </a:cxn>
              <a:cxn ang="0">
                <a:pos x="connsiteX31104" y="connsiteY31104"/>
              </a:cxn>
              <a:cxn ang="0">
                <a:pos x="connsiteX31105" y="connsiteY31105"/>
              </a:cxn>
              <a:cxn ang="0">
                <a:pos x="connsiteX31106" y="connsiteY31106"/>
              </a:cxn>
              <a:cxn ang="0">
                <a:pos x="connsiteX31107" y="connsiteY31107"/>
              </a:cxn>
              <a:cxn ang="0">
                <a:pos x="connsiteX31108" y="connsiteY31108"/>
              </a:cxn>
              <a:cxn ang="0">
                <a:pos x="connsiteX31109" y="connsiteY31109"/>
              </a:cxn>
              <a:cxn ang="0">
                <a:pos x="connsiteX31110" y="connsiteY31110"/>
              </a:cxn>
              <a:cxn ang="0">
                <a:pos x="connsiteX31111" y="connsiteY31111"/>
              </a:cxn>
              <a:cxn ang="0">
                <a:pos x="connsiteX31112" y="connsiteY31112"/>
              </a:cxn>
              <a:cxn ang="0">
                <a:pos x="connsiteX31113" y="connsiteY31113"/>
              </a:cxn>
              <a:cxn ang="0">
                <a:pos x="connsiteX31114" y="connsiteY31114"/>
              </a:cxn>
              <a:cxn ang="0">
                <a:pos x="connsiteX31115" y="connsiteY31115"/>
              </a:cxn>
              <a:cxn ang="0">
                <a:pos x="connsiteX31116" y="connsiteY31116"/>
              </a:cxn>
              <a:cxn ang="0">
                <a:pos x="connsiteX31117" y="connsiteY31117"/>
              </a:cxn>
              <a:cxn ang="0">
                <a:pos x="connsiteX31118" y="connsiteY31118"/>
              </a:cxn>
              <a:cxn ang="0">
                <a:pos x="connsiteX31119" y="connsiteY31119"/>
              </a:cxn>
              <a:cxn ang="0">
                <a:pos x="connsiteX31120" y="connsiteY31120"/>
              </a:cxn>
              <a:cxn ang="0">
                <a:pos x="connsiteX31121" y="connsiteY31121"/>
              </a:cxn>
              <a:cxn ang="0">
                <a:pos x="connsiteX31122" y="connsiteY31122"/>
              </a:cxn>
              <a:cxn ang="0">
                <a:pos x="connsiteX31123" y="connsiteY31123"/>
              </a:cxn>
              <a:cxn ang="0">
                <a:pos x="connsiteX31124" y="connsiteY31124"/>
              </a:cxn>
              <a:cxn ang="0">
                <a:pos x="connsiteX31125" y="connsiteY31125"/>
              </a:cxn>
              <a:cxn ang="0">
                <a:pos x="connsiteX31126" y="connsiteY31126"/>
              </a:cxn>
              <a:cxn ang="0">
                <a:pos x="connsiteX31127" y="connsiteY31127"/>
              </a:cxn>
              <a:cxn ang="0">
                <a:pos x="connsiteX31128" y="connsiteY31128"/>
              </a:cxn>
              <a:cxn ang="0">
                <a:pos x="connsiteX31129" y="connsiteY31129"/>
              </a:cxn>
              <a:cxn ang="0">
                <a:pos x="connsiteX31130" y="connsiteY31130"/>
              </a:cxn>
              <a:cxn ang="0">
                <a:pos x="connsiteX31131" y="connsiteY31131"/>
              </a:cxn>
              <a:cxn ang="0">
                <a:pos x="connsiteX31132" y="connsiteY31132"/>
              </a:cxn>
              <a:cxn ang="0">
                <a:pos x="connsiteX31133" y="connsiteY31133"/>
              </a:cxn>
              <a:cxn ang="0">
                <a:pos x="connsiteX31134" y="connsiteY31134"/>
              </a:cxn>
              <a:cxn ang="0">
                <a:pos x="connsiteX31135" y="connsiteY31135"/>
              </a:cxn>
              <a:cxn ang="0">
                <a:pos x="connsiteX31136" y="connsiteY31136"/>
              </a:cxn>
              <a:cxn ang="0">
                <a:pos x="connsiteX31137" y="connsiteY31137"/>
              </a:cxn>
              <a:cxn ang="0">
                <a:pos x="connsiteX31138" y="connsiteY31138"/>
              </a:cxn>
              <a:cxn ang="0">
                <a:pos x="connsiteX31139" y="connsiteY31139"/>
              </a:cxn>
              <a:cxn ang="0">
                <a:pos x="connsiteX31140" y="connsiteY31140"/>
              </a:cxn>
              <a:cxn ang="0">
                <a:pos x="connsiteX31141" y="connsiteY31141"/>
              </a:cxn>
              <a:cxn ang="0">
                <a:pos x="connsiteX31142" y="connsiteY31142"/>
              </a:cxn>
              <a:cxn ang="0">
                <a:pos x="connsiteX31143" y="connsiteY31143"/>
              </a:cxn>
              <a:cxn ang="0">
                <a:pos x="connsiteX31144" y="connsiteY31144"/>
              </a:cxn>
              <a:cxn ang="0">
                <a:pos x="connsiteX31145" y="connsiteY31145"/>
              </a:cxn>
              <a:cxn ang="0">
                <a:pos x="connsiteX31146" y="connsiteY31146"/>
              </a:cxn>
              <a:cxn ang="0">
                <a:pos x="connsiteX31147" y="connsiteY31147"/>
              </a:cxn>
              <a:cxn ang="0">
                <a:pos x="connsiteX31148" y="connsiteY31148"/>
              </a:cxn>
              <a:cxn ang="0">
                <a:pos x="connsiteX31149" y="connsiteY31149"/>
              </a:cxn>
              <a:cxn ang="0">
                <a:pos x="connsiteX31150" y="connsiteY31150"/>
              </a:cxn>
              <a:cxn ang="0">
                <a:pos x="connsiteX31151" y="connsiteY31151"/>
              </a:cxn>
              <a:cxn ang="0">
                <a:pos x="connsiteX31152" y="connsiteY31152"/>
              </a:cxn>
              <a:cxn ang="0">
                <a:pos x="connsiteX31153" y="connsiteY31153"/>
              </a:cxn>
              <a:cxn ang="0">
                <a:pos x="connsiteX31154" y="connsiteY31154"/>
              </a:cxn>
              <a:cxn ang="0">
                <a:pos x="connsiteX31155" y="connsiteY31155"/>
              </a:cxn>
              <a:cxn ang="0">
                <a:pos x="connsiteX31156" y="connsiteY31156"/>
              </a:cxn>
              <a:cxn ang="0">
                <a:pos x="connsiteX31157" y="connsiteY31157"/>
              </a:cxn>
              <a:cxn ang="0">
                <a:pos x="connsiteX31158" y="connsiteY31158"/>
              </a:cxn>
              <a:cxn ang="0">
                <a:pos x="connsiteX31159" y="connsiteY31159"/>
              </a:cxn>
              <a:cxn ang="0">
                <a:pos x="connsiteX31160" y="connsiteY31160"/>
              </a:cxn>
              <a:cxn ang="0">
                <a:pos x="connsiteX31161" y="connsiteY31161"/>
              </a:cxn>
              <a:cxn ang="0">
                <a:pos x="connsiteX31162" y="connsiteY31162"/>
              </a:cxn>
              <a:cxn ang="0">
                <a:pos x="connsiteX31163" y="connsiteY31163"/>
              </a:cxn>
              <a:cxn ang="0">
                <a:pos x="connsiteX31164" y="connsiteY31164"/>
              </a:cxn>
              <a:cxn ang="0">
                <a:pos x="connsiteX31165" y="connsiteY31165"/>
              </a:cxn>
              <a:cxn ang="0">
                <a:pos x="connsiteX31166" y="connsiteY31166"/>
              </a:cxn>
              <a:cxn ang="0">
                <a:pos x="connsiteX31167" y="connsiteY31167"/>
              </a:cxn>
              <a:cxn ang="0">
                <a:pos x="connsiteX31168" y="connsiteY31168"/>
              </a:cxn>
              <a:cxn ang="0">
                <a:pos x="connsiteX31169" y="connsiteY31169"/>
              </a:cxn>
              <a:cxn ang="0">
                <a:pos x="connsiteX31170" y="connsiteY31170"/>
              </a:cxn>
              <a:cxn ang="0">
                <a:pos x="connsiteX31171" y="connsiteY31171"/>
              </a:cxn>
              <a:cxn ang="0">
                <a:pos x="connsiteX31172" y="connsiteY31172"/>
              </a:cxn>
              <a:cxn ang="0">
                <a:pos x="connsiteX31173" y="connsiteY31173"/>
              </a:cxn>
              <a:cxn ang="0">
                <a:pos x="connsiteX31174" y="connsiteY31174"/>
              </a:cxn>
              <a:cxn ang="0">
                <a:pos x="connsiteX31175" y="connsiteY31175"/>
              </a:cxn>
              <a:cxn ang="0">
                <a:pos x="connsiteX31176" y="connsiteY31176"/>
              </a:cxn>
              <a:cxn ang="0">
                <a:pos x="connsiteX31177" y="connsiteY31177"/>
              </a:cxn>
              <a:cxn ang="0">
                <a:pos x="connsiteX31178" y="connsiteY31178"/>
              </a:cxn>
              <a:cxn ang="0">
                <a:pos x="connsiteX31179" y="connsiteY31179"/>
              </a:cxn>
              <a:cxn ang="0">
                <a:pos x="connsiteX31180" y="connsiteY31180"/>
              </a:cxn>
              <a:cxn ang="0">
                <a:pos x="connsiteX31181" y="connsiteY31181"/>
              </a:cxn>
              <a:cxn ang="0">
                <a:pos x="connsiteX31182" y="connsiteY31182"/>
              </a:cxn>
              <a:cxn ang="0">
                <a:pos x="connsiteX31183" y="connsiteY31183"/>
              </a:cxn>
              <a:cxn ang="0">
                <a:pos x="connsiteX31184" y="connsiteY31184"/>
              </a:cxn>
              <a:cxn ang="0">
                <a:pos x="connsiteX31185" y="connsiteY31185"/>
              </a:cxn>
              <a:cxn ang="0">
                <a:pos x="connsiteX31186" y="connsiteY31186"/>
              </a:cxn>
              <a:cxn ang="0">
                <a:pos x="connsiteX31187" y="connsiteY31187"/>
              </a:cxn>
              <a:cxn ang="0">
                <a:pos x="connsiteX31188" y="connsiteY31188"/>
              </a:cxn>
              <a:cxn ang="0">
                <a:pos x="connsiteX31189" y="connsiteY31189"/>
              </a:cxn>
              <a:cxn ang="0">
                <a:pos x="connsiteX31190" y="connsiteY31190"/>
              </a:cxn>
              <a:cxn ang="0">
                <a:pos x="connsiteX31191" y="connsiteY31191"/>
              </a:cxn>
              <a:cxn ang="0">
                <a:pos x="connsiteX31192" y="connsiteY31192"/>
              </a:cxn>
              <a:cxn ang="0">
                <a:pos x="connsiteX31193" y="connsiteY31193"/>
              </a:cxn>
              <a:cxn ang="0">
                <a:pos x="connsiteX31194" y="connsiteY31194"/>
              </a:cxn>
              <a:cxn ang="0">
                <a:pos x="connsiteX31195" y="connsiteY31195"/>
              </a:cxn>
              <a:cxn ang="0">
                <a:pos x="connsiteX31196" y="connsiteY31196"/>
              </a:cxn>
              <a:cxn ang="0">
                <a:pos x="connsiteX31197" y="connsiteY31197"/>
              </a:cxn>
              <a:cxn ang="0">
                <a:pos x="connsiteX31198" y="connsiteY31198"/>
              </a:cxn>
              <a:cxn ang="0">
                <a:pos x="connsiteX31199" y="connsiteY31199"/>
              </a:cxn>
              <a:cxn ang="0">
                <a:pos x="connsiteX31200" y="connsiteY31200"/>
              </a:cxn>
              <a:cxn ang="0">
                <a:pos x="connsiteX31201" y="connsiteY31201"/>
              </a:cxn>
              <a:cxn ang="0">
                <a:pos x="connsiteX31202" y="connsiteY31202"/>
              </a:cxn>
              <a:cxn ang="0">
                <a:pos x="connsiteX31203" y="connsiteY31203"/>
              </a:cxn>
              <a:cxn ang="0">
                <a:pos x="connsiteX31204" y="connsiteY31204"/>
              </a:cxn>
              <a:cxn ang="0">
                <a:pos x="connsiteX31205" y="connsiteY31205"/>
              </a:cxn>
              <a:cxn ang="0">
                <a:pos x="connsiteX31206" y="connsiteY31206"/>
              </a:cxn>
              <a:cxn ang="0">
                <a:pos x="connsiteX31207" y="connsiteY31207"/>
              </a:cxn>
              <a:cxn ang="0">
                <a:pos x="connsiteX31208" y="connsiteY31208"/>
              </a:cxn>
              <a:cxn ang="0">
                <a:pos x="connsiteX31209" y="connsiteY31209"/>
              </a:cxn>
              <a:cxn ang="0">
                <a:pos x="connsiteX31210" y="connsiteY31210"/>
              </a:cxn>
              <a:cxn ang="0">
                <a:pos x="connsiteX31211" y="connsiteY31211"/>
              </a:cxn>
              <a:cxn ang="0">
                <a:pos x="connsiteX31212" y="connsiteY31212"/>
              </a:cxn>
              <a:cxn ang="0">
                <a:pos x="connsiteX31213" y="connsiteY31213"/>
              </a:cxn>
              <a:cxn ang="0">
                <a:pos x="connsiteX31214" y="connsiteY31214"/>
              </a:cxn>
              <a:cxn ang="0">
                <a:pos x="connsiteX31215" y="connsiteY31215"/>
              </a:cxn>
              <a:cxn ang="0">
                <a:pos x="connsiteX31216" y="connsiteY31216"/>
              </a:cxn>
              <a:cxn ang="0">
                <a:pos x="connsiteX31217" y="connsiteY31217"/>
              </a:cxn>
              <a:cxn ang="0">
                <a:pos x="connsiteX31218" y="connsiteY31218"/>
              </a:cxn>
              <a:cxn ang="0">
                <a:pos x="connsiteX31219" y="connsiteY31219"/>
              </a:cxn>
              <a:cxn ang="0">
                <a:pos x="connsiteX31220" y="connsiteY31220"/>
              </a:cxn>
              <a:cxn ang="0">
                <a:pos x="connsiteX31221" y="connsiteY31221"/>
              </a:cxn>
              <a:cxn ang="0">
                <a:pos x="connsiteX31222" y="connsiteY31222"/>
              </a:cxn>
              <a:cxn ang="0">
                <a:pos x="connsiteX31223" y="connsiteY31223"/>
              </a:cxn>
              <a:cxn ang="0">
                <a:pos x="connsiteX31224" y="connsiteY31224"/>
              </a:cxn>
              <a:cxn ang="0">
                <a:pos x="connsiteX31225" y="connsiteY31225"/>
              </a:cxn>
              <a:cxn ang="0">
                <a:pos x="connsiteX31226" y="connsiteY31226"/>
              </a:cxn>
              <a:cxn ang="0">
                <a:pos x="connsiteX31227" y="connsiteY31227"/>
              </a:cxn>
              <a:cxn ang="0">
                <a:pos x="connsiteX31228" y="connsiteY31228"/>
              </a:cxn>
              <a:cxn ang="0">
                <a:pos x="connsiteX31229" y="connsiteY31229"/>
              </a:cxn>
              <a:cxn ang="0">
                <a:pos x="connsiteX31230" y="connsiteY31230"/>
              </a:cxn>
              <a:cxn ang="0">
                <a:pos x="connsiteX31231" y="connsiteY31231"/>
              </a:cxn>
              <a:cxn ang="0">
                <a:pos x="connsiteX31232" y="connsiteY31232"/>
              </a:cxn>
              <a:cxn ang="0">
                <a:pos x="connsiteX31233" y="connsiteY31233"/>
              </a:cxn>
              <a:cxn ang="0">
                <a:pos x="connsiteX31234" y="connsiteY31234"/>
              </a:cxn>
              <a:cxn ang="0">
                <a:pos x="connsiteX31235" y="connsiteY31235"/>
              </a:cxn>
              <a:cxn ang="0">
                <a:pos x="connsiteX31236" y="connsiteY31236"/>
              </a:cxn>
              <a:cxn ang="0">
                <a:pos x="connsiteX31237" y="connsiteY31237"/>
              </a:cxn>
              <a:cxn ang="0">
                <a:pos x="connsiteX31238" y="connsiteY31238"/>
              </a:cxn>
              <a:cxn ang="0">
                <a:pos x="connsiteX31239" y="connsiteY31239"/>
              </a:cxn>
              <a:cxn ang="0">
                <a:pos x="connsiteX31240" y="connsiteY31240"/>
              </a:cxn>
              <a:cxn ang="0">
                <a:pos x="connsiteX31241" y="connsiteY31241"/>
              </a:cxn>
              <a:cxn ang="0">
                <a:pos x="connsiteX31242" y="connsiteY31242"/>
              </a:cxn>
              <a:cxn ang="0">
                <a:pos x="connsiteX31243" y="connsiteY31243"/>
              </a:cxn>
              <a:cxn ang="0">
                <a:pos x="connsiteX31244" y="connsiteY31244"/>
              </a:cxn>
              <a:cxn ang="0">
                <a:pos x="connsiteX31245" y="connsiteY31245"/>
              </a:cxn>
              <a:cxn ang="0">
                <a:pos x="connsiteX31246" y="connsiteY31246"/>
              </a:cxn>
              <a:cxn ang="0">
                <a:pos x="connsiteX31247" y="connsiteY31247"/>
              </a:cxn>
              <a:cxn ang="0">
                <a:pos x="connsiteX31248" y="connsiteY31248"/>
              </a:cxn>
              <a:cxn ang="0">
                <a:pos x="connsiteX31249" y="connsiteY31249"/>
              </a:cxn>
              <a:cxn ang="0">
                <a:pos x="connsiteX31250" y="connsiteY31250"/>
              </a:cxn>
              <a:cxn ang="0">
                <a:pos x="connsiteX31251" y="connsiteY31251"/>
              </a:cxn>
              <a:cxn ang="0">
                <a:pos x="connsiteX31252" y="connsiteY31252"/>
              </a:cxn>
              <a:cxn ang="0">
                <a:pos x="connsiteX31253" y="connsiteY31253"/>
              </a:cxn>
              <a:cxn ang="0">
                <a:pos x="connsiteX31254" y="connsiteY31254"/>
              </a:cxn>
              <a:cxn ang="0">
                <a:pos x="connsiteX31255" y="connsiteY31255"/>
              </a:cxn>
              <a:cxn ang="0">
                <a:pos x="connsiteX31256" y="connsiteY31256"/>
              </a:cxn>
              <a:cxn ang="0">
                <a:pos x="connsiteX31257" y="connsiteY31257"/>
              </a:cxn>
              <a:cxn ang="0">
                <a:pos x="connsiteX31258" y="connsiteY31258"/>
              </a:cxn>
              <a:cxn ang="0">
                <a:pos x="connsiteX31259" y="connsiteY31259"/>
              </a:cxn>
              <a:cxn ang="0">
                <a:pos x="connsiteX31260" y="connsiteY31260"/>
              </a:cxn>
              <a:cxn ang="0">
                <a:pos x="connsiteX31261" y="connsiteY31261"/>
              </a:cxn>
              <a:cxn ang="0">
                <a:pos x="connsiteX31262" y="connsiteY31262"/>
              </a:cxn>
              <a:cxn ang="0">
                <a:pos x="connsiteX31263" y="connsiteY31263"/>
              </a:cxn>
              <a:cxn ang="0">
                <a:pos x="connsiteX31264" y="connsiteY31264"/>
              </a:cxn>
              <a:cxn ang="0">
                <a:pos x="connsiteX31265" y="connsiteY31265"/>
              </a:cxn>
              <a:cxn ang="0">
                <a:pos x="connsiteX31266" y="connsiteY31266"/>
              </a:cxn>
              <a:cxn ang="0">
                <a:pos x="connsiteX31267" y="connsiteY31267"/>
              </a:cxn>
              <a:cxn ang="0">
                <a:pos x="connsiteX31268" y="connsiteY31268"/>
              </a:cxn>
              <a:cxn ang="0">
                <a:pos x="connsiteX31269" y="connsiteY31269"/>
              </a:cxn>
              <a:cxn ang="0">
                <a:pos x="connsiteX31270" y="connsiteY31270"/>
              </a:cxn>
              <a:cxn ang="0">
                <a:pos x="connsiteX31271" y="connsiteY31271"/>
              </a:cxn>
              <a:cxn ang="0">
                <a:pos x="connsiteX31272" y="connsiteY31272"/>
              </a:cxn>
              <a:cxn ang="0">
                <a:pos x="connsiteX31273" y="connsiteY31273"/>
              </a:cxn>
              <a:cxn ang="0">
                <a:pos x="connsiteX31274" y="connsiteY31274"/>
              </a:cxn>
              <a:cxn ang="0">
                <a:pos x="connsiteX31275" y="connsiteY31275"/>
              </a:cxn>
              <a:cxn ang="0">
                <a:pos x="connsiteX31276" y="connsiteY31276"/>
              </a:cxn>
              <a:cxn ang="0">
                <a:pos x="connsiteX31277" y="connsiteY31277"/>
              </a:cxn>
              <a:cxn ang="0">
                <a:pos x="connsiteX31278" y="connsiteY31278"/>
              </a:cxn>
              <a:cxn ang="0">
                <a:pos x="connsiteX31279" y="connsiteY31279"/>
              </a:cxn>
              <a:cxn ang="0">
                <a:pos x="connsiteX31280" y="connsiteY31280"/>
              </a:cxn>
              <a:cxn ang="0">
                <a:pos x="connsiteX31281" y="connsiteY31281"/>
              </a:cxn>
              <a:cxn ang="0">
                <a:pos x="connsiteX31282" y="connsiteY31282"/>
              </a:cxn>
              <a:cxn ang="0">
                <a:pos x="connsiteX31283" y="connsiteY31283"/>
              </a:cxn>
              <a:cxn ang="0">
                <a:pos x="connsiteX31284" y="connsiteY31284"/>
              </a:cxn>
              <a:cxn ang="0">
                <a:pos x="connsiteX31285" y="connsiteY31285"/>
              </a:cxn>
              <a:cxn ang="0">
                <a:pos x="connsiteX31286" y="connsiteY31286"/>
              </a:cxn>
              <a:cxn ang="0">
                <a:pos x="connsiteX31287" y="connsiteY31287"/>
              </a:cxn>
              <a:cxn ang="0">
                <a:pos x="connsiteX31288" y="connsiteY31288"/>
              </a:cxn>
              <a:cxn ang="0">
                <a:pos x="connsiteX31289" y="connsiteY31289"/>
              </a:cxn>
              <a:cxn ang="0">
                <a:pos x="connsiteX31290" y="connsiteY31290"/>
              </a:cxn>
              <a:cxn ang="0">
                <a:pos x="connsiteX31291" y="connsiteY31291"/>
              </a:cxn>
              <a:cxn ang="0">
                <a:pos x="connsiteX31292" y="connsiteY31292"/>
              </a:cxn>
              <a:cxn ang="0">
                <a:pos x="connsiteX31293" y="connsiteY31293"/>
              </a:cxn>
              <a:cxn ang="0">
                <a:pos x="connsiteX31294" y="connsiteY31294"/>
              </a:cxn>
              <a:cxn ang="0">
                <a:pos x="connsiteX31295" y="connsiteY31295"/>
              </a:cxn>
              <a:cxn ang="0">
                <a:pos x="connsiteX31296" y="connsiteY31296"/>
              </a:cxn>
              <a:cxn ang="0">
                <a:pos x="connsiteX31297" y="connsiteY31297"/>
              </a:cxn>
              <a:cxn ang="0">
                <a:pos x="connsiteX31298" y="connsiteY31298"/>
              </a:cxn>
              <a:cxn ang="0">
                <a:pos x="connsiteX31299" y="connsiteY31299"/>
              </a:cxn>
              <a:cxn ang="0">
                <a:pos x="connsiteX31300" y="connsiteY31300"/>
              </a:cxn>
              <a:cxn ang="0">
                <a:pos x="connsiteX31301" y="connsiteY31301"/>
              </a:cxn>
              <a:cxn ang="0">
                <a:pos x="connsiteX31302" y="connsiteY31302"/>
              </a:cxn>
              <a:cxn ang="0">
                <a:pos x="connsiteX31303" y="connsiteY31303"/>
              </a:cxn>
              <a:cxn ang="0">
                <a:pos x="connsiteX31304" y="connsiteY31304"/>
              </a:cxn>
              <a:cxn ang="0">
                <a:pos x="connsiteX31305" y="connsiteY31305"/>
              </a:cxn>
              <a:cxn ang="0">
                <a:pos x="connsiteX31306" y="connsiteY31306"/>
              </a:cxn>
              <a:cxn ang="0">
                <a:pos x="connsiteX31307" y="connsiteY31307"/>
              </a:cxn>
              <a:cxn ang="0">
                <a:pos x="connsiteX31308" y="connsiteY31308"/>
              </a:cxn>
              <a:cxn ang="0">
                <a:pos x="connsiteX31309" y="connsiteY31309"/>
              </a:cxn>
              <a:cxn ang="0">
                <a:pos x="connsiteX31310" y="connsiteY31310"/>
              </a:cxn>
              <a:cxn ang="0">
                <a:pos x="connsiteX31311" y="connsiteY31311"/>
              </a:cxn>
              <a:cxn ang="0">
                <a:pos x="connsiteX31312" y="connsiteY31312"/>
              </a:cxn>
              <a:cxn ang="0">
                <a:pos x="connsiteX31313" y="connsiteY31313"/>
              </a:cxn>
              <a:cxn ang="0">
                <a:pos x="connsiteX31314" y="connsiteY31314"/>
              </a:cxn>
              <a:cxn ang="0">
                <a:pos x="connsiteX31315" y="connsiteY31315"/>
              </a:cxn>
              <a:cxn ang="0">
                <a:pos x="connsiteX31316" y="connsiteY31316"/>
              </a:cxn>
              <a:cxn ang="0">
                <a:pos x="connsiteX31317" y="connsiteY31317"/>
              </a:cxn>
              <a:cxn ang="0">
                <a:pos x="connsiteX31318" y="connsiteY31318"/>
              </a:cxn>
              <a:cxn ang="0">
                <a:pos x="connsiteX31319" y="connsiteY31319"/>
              </a:cxn>
              <a:cxn ang="0">
                <a:pos x="connsiteX31320" y="connsiteY31320"/>
              </a:cxn>
              <a:cxn ang="0">
                <a:pos x="connsiteX31321" y="connsiteY31321"/>
              </a:cxn>
              <a:cxn ang="0">
                <a:pos x="connsiteX31322" y="connsiteY31322"/>
              </a:cxn>
              <a:cxn ang="0">
                <a:pos x="connsiteX31323" y="connsiteY31323"/>
              </a:cxn>
              <a:cxn ang="0">
                <a:pos x="connsiteX31324" y="connsiteY31324"/>
              </a:cxn>
              <a:cxn ang="0">
                <a:pos x="connsiteX31325" y="connsiteY31325"/>
              </a:cxn>
              <a:cxn ang="0">
                <a:pos x="connsiteX31326" y="connsiteY31326"/>
              </a:cxn>
              <a:cxn ang="0">
                <a:pos x="connsiteX31327" y="connsiteY31327"/>
              </a:cxn>
              <a:cxn ang="0">
                <a:pos x="connsiteX31328" y="connsiteY31328"/>
              </a:cxn>
              <a:cxn ang="0">
                <a:pos x="connsiteX31329" y="connsiteY31329"/>
              </a:cxn>
              <a:cxn ang="0">
                <a:pos x="connsiteX31330" y="connsiteY31330"/>
              </a:cxn>
              <a:cxn ang="0">
                <a:pos x="connsiteX31331" y="connsiteY31331"/>
              </a:cxn>
              <a:cxn ang="0">
                <a:pos x="connsiteX31332" y="connsiteY31332"/>
              </a:cxn>
              <a:cxn ang="0">
                <a:pos x="connsiteX31333" y="connsiteY31333"/>
              </a:cxn>
              <a:cxn ang="0">
                <a:pos x="connsiteX31334" y="connsiteY31334"/>
              </a:cxn>
              <a:cxn ang="0">
                <a:pos x="connsiteX31335" y="connsiteY31335"/>
              </a:cxn>
              <a:cxn ang="0">
                <a:pos x="connsiteX31336" y="connsiteY31336"/>
              </a:cxn>
              <a:cxn ang="0">
                <a:pos x="connsiteX31337" y="connsiteY31337"/>
              </a:cxn>
              <a:cxn ang="0">
                <a:pos x="connsiteX31338" y="connsiteY31338"/>
              </a:cxn>
              <a:cxn ang="0">
                <a:pos x="connsiteX31339" y="connsiteY31339"/>
              </a:cxn>
              <a:cxn ang="0">
                <a:pos x="connsiteX31340" y="connsiteY31340"/>
              </a:cxn>
              <a:cxn ang="0">
                <a:pos x="connsiteX31341" y="connsiteY31341"/>
              </a:cxn>
              <a:cxn ang="0">
                <a:pos x="connsiteX31342" y="connsiteY31342"/>
              </a:cxn>
              <a:cxn ang="0">
                <a:pos x="connsiteX31343" y="connsiteY31343"/>
              </a:cxn>
              <a:cxn ang="0">
                <a:pos x="connsiteX31344" y="connsiteY31344"/>
              </a:cxn>
              <a:cxn ang="0">
                <a:pos x="connsiteX31345" y="connsiteY31345"/>
              </a:cxn>
              <a:cxn ang="0">
                <a:pos x="connsiteX31346" y="connsiteY31346"/>
              </a:cxn>
              <a:cxn ang="0">
                <a:pos x="connsiteX31347" y="connsiteY31347"/>
              </a:cxn>
              <a:cxn ang="0">
                <a:pos x="connsiteX31348" y="connsiteY31348"/>
              </a:cxn>
              <a:cxn ang="0">
                <a:pos x="connsiteX31349" y="connsiteY31349"/>
              </a:cxn>
              <a:cxn ang="0">
                <a:pos x="connsiteX31350" y="connsiteY31350"/>
              </a:cxn>
              <a:cxn ang="0">
                <a:pos x="connsiteX31351" y="connsiteY31351"/>
              </a:cxn>
              <a:cxn ang="0">
                <a:pos x="connsiteX31352" y="connsiteY31352"/>
              </a:cxn>
              <a:cxn ang="0">
                <a:pos x="connsiteX31353" y="connsiteY31353"/>
              </a:cxn>
              <a:cxn ang="0">
                <a:pos x="connsiteX31354" y="connsiteY31354"/>
              </a:cxn>
              <a:cxn ang="0">
                <a:pos x="connsiteX31355" y="connsiteY31355"/>
              </a:cxn>
              <a:cxn ang="0">
                <a:pos x="connsiteX31356" y="connsiteY31356"/>
              </a:cxn>
              <a:cxn ang="0">
                <a:pos x="connsiteX31357" y="connsiteY31357"/>
              </a:cxn>
              <a:cxn ang="0">
                <a:pos x="connsiteX31358" y="connsiteY31358"/>
              </a:cxn>
              <a:cxn ang="0">
                <a:pos x="connsiteX31359" y="connsiteY31359"/>
              </a:cxn>
              <a:cxn ang="0">
                <a:pos x="connsiteX31360" y="connsiteY31360"/>
              </a:cxn>
              <a:cxn ang="0">
                <a:pos x="connsiteX31361" y="connsiteY31361"/>
              </a:cxn>
              <a:cxn ang="0">
                <a:pos x="connsiteX31362" y="connsiteY31362"/>
              </a:cxn>
              <a:cxn ang="0">
                <a:pos x="connsiteX31363" y="connsiteY31363"/>
              </a:cxn>
              <a:cxn ang="0">
                <a:pos x="connsiteX31364" y="connsiteY31364"/>
              </a:cxn>
              <a:cxn ang="0">
                <a:pos x="connsiteX31365" y="connsiteY31365"/>
              </a:cxn>
              <a:cxn ang="0">
                <a:pos x="connsiteX31366" y="connsiteY31366"/>
              </a:cxn>
              <a:cxn ang="0">
                <a:pos x="connsiteX31367" y="connsiteY31367"/>
              </a:cxn>
              <a:cxn ang="0">
                <a:pos x="connsiteX31368" y="connsiteY31368"/>
              </a:cxn>
              <a:cxn ang="0">
                <a:pos x="connsiteX31369" y="connsiteY31369"/>
              </a:cxn>
              <a:cxn ang="0">
                <a:pos x="connsiteX31370" y="connsiteY31370"/>
              </a:cxn>
              <a:cxn ang="0">
                <a:pos x="connsiteX31371" y="connsiteY31371"/>
              </a:cxn>
              <a:cxn ang="0">
                <a:pos x="connsiteX31372" y="connsiteY31372"/>
              </a:cxn>
              <a:cxn ang="0">
                <a:pos x="connsiteX31373" y="connsiteY31373"/>
              </a:cxn>
              <a:cxn ang="0">
                <a:pos x="connsiteX31374" y="connsiteY31374"/>
              </a:cxn>
              <a:cxn ang="0">
                <a:pos x="connsiteX31375" y="connsiteY31375"/>
              </a:cxn>
              <a:cxn ang="0">
                <a:pos x="connsiteX31376" y="connsiteY31376"/>
              </a:cxn>
              <a:cxn ang="0">
                <a:pos x="connsiteX31377" y="connsiteY31377"/>
              </a:cxn>
              <a:cxn ang="0">
                <a:pos x="connsiteX31378" y="connsiteY31378"/>
              </a:cxn>
              <a:cxn ang="0">
                <a:pos x="connsiteX31379" y="connsiteY31379"/>
              </a:cxn>
              <a:cxn ang="0">
                <a:pos x="connsiteX31380" y="connsiteY31380"/>
              </a:cxn>
              <a:cxn ang="0">
                <a:pos x="connsiteX31381" y="connsiteY31381"/>
              </a:cxn>
              <a:cxn ang="0">
                <a:pos x="connsiteX31382" y="connsiteY31382"/>
              </a:cxn>
              <a:cxn ang="0">
                <a:pos x="connsiteX31383" y="connsiteY31383"/>
              </a:cxn>
              <a:cxn ang="0">
                <a:pos x="connsiteX31384" y="connsiteY31384"/>
              </a:cxn>
              <a:cxn ang="0">
                <a:pos x="connsiteX31385" y="connsiteY31385"/>
              </a:cxn>
              <a:cxn ang="0">
                <a:pos x="connsiteX31386" y="connsiteY31386"/>
              </a:cxn>
              <a:cxn ang="0">
                <a:pos x="connsiteX31387" y="connsiteY31387"/>
              </a:cxn>
              <a:cxn ang="0">
                <a:pos x="connsiteX31388" y="connsiteY31388"/>
              </a:cxn>
              <a:cxn ang="0">
                <a:pos x="connsiteX31389" y="connsiteY31389"/>
              </a:cxn>
              <a:cxn ang="0">
                <a:pos x="connsiteX31390" y="connsiteY31390"/>
              </a:cxn>
              <a:cxn ang="0">
                <a:pos x="connsiteX31391" y="connsiteY31391"/>
              </a:cxn>
              <a:cxn ang="0">
                <a:pos x="connsiteX31392" y="connsiteY31392"/>
              </a:cxn>
              <a:cxn ang="0">
                <a:pos x="connsiteX31393" y="connsiteY31393"/>
              </a:cxn>
              <a:cxn ang="0">
                <a:pos x="connsiteX31394" y="connsiteY31394"/>
              </a:cxn>
              <a:cxn ang="0">
                <a:pos x="connsiteX31395" y="connsiteY31395"/>
              </a:cxn>
              <a:cxn ang="0">
                <a:pos x="connsiteX31396" y="connsiteY31396"/>
              </a:cxn>
              <a:cxn ang="0">
                <a:pos x="connsiteX31397" y="connsiteY31397"/>
              </a:cxn>
              <a:cxn ang="0">
                <a:pos x="connsiteX31398" y="connsiteY31398"/>
              </a:cxn>
              <a:cxn ang="0">
                <a:pos x="connsiteX31399" y="connsiteY31399"/>
              </a:cxn>
              <a:cxn ang="0">
                <a:pos x="connsiteX31400" y="connsiteY31400"/>
              </a:cxn>
              <a:cxn ang="0">
                <a:pos x="connsiteX31401" y="connsiteY31401"/>
              </a:cxn>
              <a:cxn ang="0">
                <a:pos x="connsiteX31402" y="connsiteY31402"/>
              </a:cxn>
              <a:cxn ang="0">
                <a:pos x="connsiteX31403" y="connsiteY31403"/>
              </a:cxn>
              <a:cxn ang="0">
                <a:pos x="connsiteX31404" y="connsiteY31404"/>
              </a:cxn>
              <a:cxn ang="0">
                <a:pos x="connsiteX31405" y="connsiteY31405"/>
              </a:cxn>
              <a:cxn ang="0">
                <a:pos x="connsiteX31406" y="connsiteY31406"/>
              </a:cxn>
              <a:cxn ang="0">
                <a:pos x="connsiteX31407" y="connsiteY31407"/>
              </a:cxn>
              <a:cxn ang="0">
                <a:pos x="connsiteX31408" y="connsiteY31408"/>
              </a:cxn>
              <a:cxn ang="0">
                <a:pos x="connsiteX31409" y="connsiteY31409"/>
              </a:cxn>
              <a:cxn ang="0">
                <a:pos x="connsiteX31410" y="connsiteY31410"/>
              </a:cxn>
              <a:cxn ang="0">
                <a:pos x="connsiteX31411" y="connsiteY31411"/>
              </a:cxn>
              <a:cxn ang="0">
                <a:pos x="connsiteX31412" y="connsiteY31412"/>
              </a:cxn>
              <a:cxn ang="0">
                <a:pos x="connsiteX31413" y="connsiteY31413"/>
              </a:cxn>
              <a:cxn ang="0">
                <a:pos x="connsiteX31414" y="connsiteY31414"/>
              </a:cxn>
              <a:cxn ang="0">
                <a:pos x="connsiteX31415" y="connsiteY31415"/>
              </a:cxn>
              <a:cxn ang="0">
                <a:pos x="connsiteX31416" y="connsiteY31416"/>
              </a:cxn>
              <a:cxn ang="0">
                <a:pos x="connsiteX31417" y="connsiteY31417"/>
              </a:cxn>
              <a:cxn ang="0">
                <a:pos x="connsiteX31418" y="connsiteY31418"/>
              </a:cxn>
              <a:cxn ang="0">
                <a:pos x="connsiteX31419" y="connsiteY31419"/>
              </a:cxn>
              <a:cxn ang="0">
                <a:pos x="connsiteX31420" y="connsiteY31420"/>
              </a:cxn>
              <a:cxn ang="0">
                <a:pos x="connsiteX31421" y="connsiteY31421"/>
              </a:cxn>
              <a:cxn ang="0">
                <a:pos x="connsiteX31422" y="connsiteY31422"/>
              </a:cxn>
              <a:cxn ang="0">
                <a:pos x="connsiteX31423" y="connsiteY31423"/>
              </a:cxn>
              <a:cxn ang="0">
                <a:pos x="connsiteX31424" y="connsiteY31424"/>
              </a:cxn>
              <a:cxn ang="0">
                <a:pos x="connsiteX31425" y="connsiteY31425"/>
              </a:cxn>
              <a:cxn ang="0">
                <a:pos x="connsiteX31426" y="connsiteY31426"/>
              </a:cxn>
              <a:cxn ang="0">
                <a:pos x="connsiteX31427" y="connsiteY31427"/>
              </a:cxn>
              <a:cxn ang="0">
                <a:pos x="connsiteX31428" y="connsiteY31428"/>
              </a:cxn>
              <a:cxn ang="0">
                <a:pos x="connsiteX31429" y="connsiteY31429"/>
              </a:cxn>
              <a:cxn ang="0">
                <a:pos x="connsiteX31430" y="connsiteY31430"/>
              </a:cxn>
              <a:cxn ang="0">
                <a:pos x="connsiteX31431" y="connsiteY31431"/>
              </a:cxn>
              <a:cxn ang="0">
                <a:pos x="connsiteX31432" y="connsiteY31432"/>
              </a:cxn>
              <a:cxn ang="0">
                <a:pos x="connsiteX31433" y="connsiteY31433"/>
              </a:cxn>
              <a:cxn ang="0">
                <a:pos x="connsiteX31434" y="connsiteY31434"/>
              </a:cxn>
              <a:cxn ang="0">
                <a:pos x="connsiteX31435" y="connsiteY31435"/>
              </a:cxn>
              <a:cxn ang="0">
                <a:pos x="connsiteX31436" y="connsiteY31436"/>
              </a:cxn>
              <a:cxn ang="0">
                <a:pos x="connsiteX31437" y="connsiteY31437"/>
              </a:cxn>
              <a:cxn ang="0">
                <a:pos x="connsiteX31438" y="connsiteY31438"/>
              </a:cxn>
              <a:cxn ang="0">
                <a:pos x="connsiteX31439" y="connsiteY31439"/>
              </a:cxn>
              <a:cxn ang="0">
                <a:pos x="connsiteX31440" y="connsiteY31440"/>
              </a:cxn>
              <a:cxn ang="0">
                <a:pos x="connsiteX31441" y="connsiteY31441"/>
              </a:cxn>
              <a:cxn ang="0">
                <a:pos x="connsiteX31442" y="connsiteY31442"/>
              </a:cxn>
              <a:cxn ang="0">
                <a:pos x="connsiteX31443" y="connsiteY31443"/>
              </a:cxn>
              <a:cxn ang="0">
                <a:pos x="connsiteX31444" y="connsiteY31444"/>
              </a:cxn>
              <a:cxn ang="0">
                <a:pos x="connsiteX31445" y="connsiteY31445"/>
              </a:cxn>
              <a:cxn ang="0">
                <a:pos x="connsiteX31446" y="connsiteY31446"/>
              </a:cxn>
              <a:cxn ang="0">
                <a:pos x="connsiteX31447" y="connsiteY31447"/>
              </a:cxn>
              <a:cxn ang="0">
                <a:pos x="connsiteX31448" y="connsiteY31448"/>
              </a:cxn>
              <a:cxn ang="0">
                <a:pos x="connsiteX31449" y="connsiteY31449"/>
              </a:cxn>
              <a:cxn ang="0">
                <a:pos x="connsiteX31450" y="connsiteY31450"/>
              </a:cxn>
              <a:cxn ang="0">
                <a:pos x="connsiteX31451" y="connsiteY31451"/>
              </a:cxn>
              <a:cxn ang="0">
                <a:pos x="connsiteX31452" y="connsiteY31452"/>
              </a:cxn>
              <a:cxn ang="0">
                <a:pos x="connsiteX31453" y="connsiteY31453"/>
              </a:cxn>
              <a:cxn ang="0">
                <a:pos x="connsiteX31454" y="connsiteY31454"/>
              </a:cxn>
              <a:cxn ang="0">
                <a:pos x="connsiteX31455" y="connsiteY31455"/>
              </a:cxn>
              <a:cxn ang="0">
                <a:pos x="connsiteX31456" y="connsiteY31456"/>
              </a:cxn>
              <a:cxn ang="0">
                <a:pos x="connsiteX31457" y="connsiteY31457"/>
              </a:cxn>
              <a:cxn ang="0">
                <a:pos x="connsiteX31458" y="connsiteY31458"/>
              </a:cxn>
              <a:cxn ang="0">
                <a:pos x="connsiteX31459" y="connsiteY31459"/>
              </a:cxn>
              <a:cxn ang="0">
                <a:pos x="connsiteX31460" y="connsiteY31460"/>
              </a:cxn>
              <a:cxn ang="0">
                <a:pos x="connsiteX31461" y="connsiteY31461"/>
              </a:cxn>
              <a:cxn ang="0">
                <a:pos x="connsiteX31462" y="connsiteY31462"/>
              </a:cxn>
              <a:cxn ang="0">
                <a:pos x="connsiteX31463" y="connsiteY31463"/>
              </a:cxn>
              <a:cxn ang="0">
                <a:pos x="connsiteX31464" y="connsiteY31464"/>
              </a:cxn>
              <a:cxn ang="0">
                <a:pos x="connsiteX31465" y="connsiteY31465"/>
              </a:cxn>
              <a:cxn ang="0">
                <a:pos x="connsiteX31466" y="connsiteY31466"/>
              </a:cxn>
              <a:cxn ang="0">
                <a:pos x="connsiteX31467" y="connsiteY31467"/>
              </a:cxn>
              <a:cxn ang="0">
                <a:pos x="connsiteX31468" y="connsiteY31468"/>
              </a:cxn>
              <a:cxn ang="0">
                <a:pos x="connsiteX31469" y="connsiteY31469"/>
              </a:cxn>
              <a:cxn ang="0">
                <a:pos x="connsiteX31470" y="connsiteY31470"/>
              </a:cxn>
              <a:cxn ang="0">
                <a:pos x="connsiteX31471" y="connsiteY31471"/>
              </a:cxn>
              <a:cxn ang="0">
                <a:pos x="connsiteX31472" y="connsiteY31472"/>
              </a:cxn>
              <a:cxn ang="0">
                <a:pos x="connsiteX31473" y="connsiteY31473"/>
              </a:cxn>
              <a:cxn ang="0">
                <a:pos x="connsiteX31474" y="connsiteY31474"/>
              </a:cxn>
              <a:cxn ang="0">
                <a:pos x="connsiteX31475" y="connsiteY31475"/>
              </a:cxn>
              <a:cxn ang="0">
                <a:pos x="connsiteX31476" y="connsiteY31476"/>
              </a:cxn>
              <a:cxn ang="0">
                <a:pos x="connsiteX31477" y="connsiteY31477"/>
              </a:cxn>
              <a:cxn ang="0">
                <a:pos x="connsiteX31478" y="connsiteY31478"/>
              </a:cxn>
              <a:cxn ang="0">
                <a:pos x="connsiteX31479" y="connsiteY31479"/>
              </a:cxn>
              <a:cxn ang="0">
                <a:pos x="connsiteX31480" y="connsiteY31480"/>
              </a:cxn>
              <a:cxn ang="0">
                <a:pos x="connsiteX31481" y="connsiteY31481"/>
              </a:cxn>
              <a:cxn ang="0">
                <a:pos x="connsiteX31482" y="connsiteY31482"/>
              </a:cxn>
              <a:cxn ang="0">
                <a:pos x="connsiteX31483" y="connsiteY31483"/>
              </a:cxn>
              <a:cxn ang="0">
                <a:pos x="connsiteX31484" y="connsiteY31484"/>
              </a:cxn>
              <a:cxn ang="0">
                <a:pos x="connsiteX31485" y="connsiteY31485"/>
              </a:cxn>
              <a:cxn ang="0">
                <a:pos x="connsiteX31486" y="connsiteY31486"/>
              </a:cxn>
              <a:cxn ang="0">
                <a:pos x="connsiteX31487" y="connsiteY31487"/>
              </a:cxn>
              <a:cxn ang="0">
                <a:pos x="connsiteX31488" y="connsiteY31488"/>
              </a:cxn>
              <a:cxn ang="0">
                <a:pos x="connsiteX31489" y="connsiteY31489"/>
              </a:cxn>
              <a:cxn ang="0">
                <a:pos x="connsiteX31490" y="connsiteY31490"/>
              </a:cxn>
              <a:cxn ang="0">
                <a:pos x="connsiteX31491" y="connsiteY31491"/>
              </a:cxn>
              <a:cxn ang="0">
                <a:pos x="connsiteX31492" y="connsiteY31492"/>
              </a:cxn>
              <a:cxn ang="0">
                <a:pos x="connsiteX31493" y="connsiteY31493"/>
              </a:cxn>
              <a:cxn ang="0">
                <a:pos x="connsiteX31494" y="connsiteY31494"/>
              </a:cxn>
              <a:cxn ang="0">
                <a:pos x="connsiteX31495" y="connsiteY31495"/>
              </a:cxn>
              <a:cxn ang="0">
                <a:pos x="connsiteX31496" y="connsiteY31496"/>
              </a:cxn>
              <a:cxn ang="0">
                <a:pos x="connsiteX31497" y="connsiteY31497"/>
              </a:cxn>
              <a:cxn ang="0">
                <a:pos x="connsiteX31498" y="connsiteY31498"/>
              </a:cxn>
              <a:cxn ang="0">
                <a:pos x="connsiteX31499" y="connsiteY31499"/>
              </a:cxn>
              <a:cxn ang="0">
                <a:pos x="connsiteX31500" y="connsiteY31500"/>
              </a:cxn>
              <a:cxn ang="0">
                <a:pos x="connsiteX31501" y="connsiteY31501"/>
              </a:cxn>
              <a:cxn ang="0">
                <a:pos x="connsiteX31502" y="connsiteY31502"/>
              </a:cxn>
              <a:cxn ang="0">
                <a:pos x="connsiteX31503" y="connsiteY31503"/>
              </a:cxn>
              <a:cxn ang="0">
                <a:pos x="connsiteX31504" y="connsiteY31504"/>
              </a:cxn>
              <a:cxn ang="0">
                <a:pos x="connsiteX31505" y="connsiteY31505"/>
              </a:cxn>
              <a:cxn ang="0">
                <a:pos x="connsiteX31506" y="connsiteY31506"/>
              </a:cxn>
              <a:cxn ang="0">
                <a:pos x="connsiteX31507" y="connsiteY31507"/>
              </a:cxn>
              <a:cxn ang="0">
                <a:pos x="connsiteX31508" y="connsiteY31508"/>
              </a:cxn>
              <a:cxn ang="0">
                <a:pos x="connsiteX31509" y="connsiteY31509"/>
              </a:cxn>
              <a:cxn ang="0">
                <a:pos x="connsiteX31510" y="connsiteY31510"/>
              </a:cxn>
              <a:cxn ang="0">
                <a:pos x="connsiteX31511" y="connsiteY31511"/>
              </a:cxn>
              <a:cxn ang="0">
                <a:pos x="connsiteX31512" y="connsiteY31512"/>
              </a:cxn>
              <a:cxn ang="0">
                <a:pos x="connsiteX31513" y="connsiteY31513"/>
              </a:cxn>
              <a:cxn ang="0">
                <a:pos x="connsiteX31514" y="connsiteY31514"/>
              </a:cxn>
              <a:cxn ang="0">
                <a:pos x="connsiteX31515" y="connsiteY31515"/>
              </a:cxn>
              <a:cxn ang="0">
                <a:pos x="connsiteX31516" y="connsiteY31516"/>
              </a:cxn>
              <a:cxn ang="0">
                <a:pos x="connsiteX31517" y="connsiteY31517"/>
              </a:cxn>
              <a:cxn ang="0">
                <a:pos x="connsiteX31518" y="connsiteY31518"/>
              </a:cxn>
              <a:cxn ang="0">
                <a:pos x="connsiteX31519" y="connsiteY31519"/>
              </a:cxn>
              <a:cxn ang="0">
                <a:pos x="connsiteX31520" y="connsiteY31520"/>
              </a:cxn>
              <a:cxn ang="0">
                <a:pos x="connsiteX31521" y="connsiteY31521"/>
              </a:cxn>
              <a:cxn ang="0">
                <a:pos x="connsiteX31522" y="connsiteY31522"/>
              </a:cxn>
              <a:cxn ang="0">
                <a:pos x="connsiteX31523" y="connsiteY31523"/>
              </a:cxn>
              <a:cxn ang="0">
                <a:pos x="connsiteX31524" y="connsiteY31524"/>
              </a:cxn>
              <a:cxn ang="0">
                <a:pos x="connsiteX31525" y="connsiteY31525"/>
              </a:cxn>
              <a:cxn ang="0">
                <a:pos x="connsiteX31526" y="connsiteY31526"/>
              </a:cxn>
              <a:cxn ang="0">
                <a:pos x="connsiteX31527" y="connsiteY31527"/>
              </a:cxn>
              <a:cxn ang="0">
                <a:pos x="connsiteX31528" y="connsiteY31528"/>
              </a:cxn>
              <a:cxn ang="0">
                <a:pos x="connsiteX31529" y="connsiteY31529"/>
              </a:cxn>
              <a:cxn ang="0">
                <a:pos x="connsiteX31530" y="connsiteY31530"/>
              </a:cxn>
              <a:cxn ang="0">
                <a:pos x="connsiteX31531" y="connsiteY31531"/>
              </a:cxn>
              <a:cxn ang="0">
                <a:pos x="connsiteX31532" y="connsiteY31532"/>
              </a:cxn>
              <a:cxn ang="0">
                <a:pos x="connsiteX31533" y="connsiteY31533"/>
              </a:cxn>
              <a:cxn ang="0">
                <a:pos x="connsiteX31534" y="connsiteY31534"/>
              </a:cxn>
              <a:cxn ang="0">
                <a:pos x="connsiteX31535" y="connsiteY31535"/>
              </a:cxn>
              <a:cxn ang="0">
                <a:pos x="connsiteX31536" y="connsiteY31536"/>
              </a:cxn>
              <a:cxn ang="0">
                <a:pos x="connsiteX31537" y="connsiteY31537"/>
              </a:cxn>
              <a:cxn ang="0">
                <a:pos x="connsiteX31538" y="connsiteY31538"/>
              </a:cxn>
              <a:cxn ang="0">
                <a:pos x="connsiteX31539" y="connsiteY31539"/>
              </a:cxn>
              <a:cxn ang="0">
                <a:pos x="connsiteX31540" y="connsiteY31540"/>
              </a:cxn>
              <a:cxn ang="0">
                <a:pos x="connsiteX31541" y="connsiteY31541"/>
              </a:cxn>
              <a:cxn ang="0">
                <a:pos x="connsiteX31542" y="connsiteY31542"/>
              </a:cxn>
              <a:cxn ang="0">
                <a:pos x="connsiteX31543" y="connsiteY31543"/>
              </a:cxn>
              <a:cxn ang="0">
                <a:pos x="connsiteX31544" y="connsiteY31544"/>
              </a:cxn>
              <a:cxn ang="0">
                <a:pos x="connsiteX31545" y="connsiteY31545"/>
              </a:cxn>
              <a:cxn ang="0">
                <a:pos x="connsiteX31546" y="connsiteY31546"/>
              </a:cxn>
              <a:cxn ang="0">
                <a:pos x="connsiteX31547" y="connsiteY31547"/>
              </a:cxn>
              <a:cxn ang="0">
                <a:pos x="connsiteX31548" y="connsiteY31548"/>
              </a:cxn>
              <a:cxn ang="0">
                <a:pos x="connsiteX31549" y="connsiteY31549"/>
              </a:cxn>
              <a:cxn ang="0">
                <a:pos x="connsiteX31550" y="connsiteY31550"/>
              </a:cxn>
              <a:cxn ang="0">
                <a:pos x="connsiteX31551" y="connsiteY31551"/>
              </a:cxn>
              <a:cxn ang="0">
                <a:pos x="connsiteX31552" y="connsiteY31552"/>
              </a:cxn>
              <a:cxn ang="0">
                <a:pos x="connsiteX31553" y="connsiteY31553"/>
              </a:cxn>
              <a:cxn ang="0">
                <a:pos x="connsiteX31554" y="connsiteY31554"/>
              </a:cxn>
              <a:cxn ang="0">
                <a:pos x="connsiteX31555" y="connsiteY31555"/>
              </a:cxn>
              <a:cxn ang="0">
                <a:pos x="connsiteX31556" y="connsiteY31556"/>
              </a:cxn>
              <a:cxn ang="0">
                <a:pos x="connsiteX31557" y="connsiteY31557"/>
              </a:cxn>
              <a:cxn ang="0">
                <a:pos x="connsiteX31558" y="connsiteY31558"/>
              </a:cxn>
              <a:cxn ang="0">
                <a:pos x="connsiteX31559" y="connsiteY31559"/>
              </a:cxn>
              <a:cxn ang="0">
                <a:pos x="connsiteX31560" y="connsiteY31560"/>
              </a:cxn>
              <a:cxn ang="0">
                <a:pos x="connsiteX31561" y="connsiteY31561"/>
              </a:cxn>
              <a:cxn ang="0">
                <a:pos x="connsiteX31562" y="connsiteY31562"/>
              </a:cxn>
              <a:cxn ang="0">
                <a:pos x="connsiteX31563" y="connsiteY31563"/>
              </a:cxn>
              <a:cxn ang="0">
                <a:pos x="connsiteX31564" y="connsiteY31564"/>
              </a:cxn>
              <a:cxn ang="0">
                <a:pos x="connsiteX31565" y="connsiteY31565"/>
              </a:cxn>
              <a:cxn ang="0">
                <a:pos x="connsiteX31566" y="connsiteY31566"/>
              </a:cxn>
              <a:cxn ang="0">
                <a:pos x="connsiteX31567" y="connsiteY31567"/>
              </a:cxn>
              <a:cxn ang="0">
                <a:pos x="connsiteX31568" y="connsiteY31568"/>
              </a:cxn>
              <a:cxn ang="0">
                <a:pos x="connsiteX31569" y="connsiteY31569"/>
              </a:cxn>
              <a:cxn ang="0">
                <a:pos x="connsiteX31570" y="connsiteY31570"/>
              </a:cxn>
              <a:cxn ang="0">
                <a:pos x="connsiteX31571" y="connsiteY31571"/>
              </a:cxn>
              <a:cxn ang="0">
                <a:pos x="connsiteX31572" y="connsiteY31572"/>
              </a:cxn>
              <a:cxn ang="0">
                <a:pos x="connsiteX31573" y="connsiteY31573"/>
              </a:cxn>
              <a:cxn ang="0">
                <a:pos x="connsiteX31574" y="connsiteY31574"/>
              </a:cxn>
              <a:cxn ang="0">
                <a:pos x="connsiteX31575" y="connsiteY31575"/>
              </a:cxn>
              <a:cxn ang="0">
                <a:pos x="connsiteX31576" y="connsiteY31576"/>
              </a:cxn>
              <a:cxn ang="0">
                <a:pos x="connsiteX31577" y="connsiteY31577"/>
              </a:cxn>
              <a:cxn ang="0">
                <a:pos x="connsiteX31578" y="connsiteY31578"/>
              </a:cxn>
              <a:cxn ang="0">
                <a:pos x="connsiteX31579" y="connsiteY31579"/>
              </a:cxn>
              <a:cxn ang="0">
                <a:pos x="connsiteX31580" y="connsiteY31580"/>
              </a:cxn>
              <a:cxn ang="0">
                <a:pos x="connsiteX31581" y="connsiteY31581"/>
              </a:cxn>
              <a:cxn ang="0">
                <a:pos x="connsiteX31582" y="connsiteY31582"/>
              </a:cxn>
              <a:cxn ang="0">
                <a:pos x="connsiteX31583" y="connsiteY31583"/>
              </a:cxn>
              <a:cxn ang="0">
                <a:pos x="connsiteX31584" y="connsiteY31584"/>
              </a:cxn>
              <a:cxn ang="0">
                <a:pos x="connsiteX31585" y="connsiteY31585"/>
              </a:cxn>
              <a:cxn ang="0">
                <a:pos x="connsiteX31586" y="connsiteY31586"/>
              </a:cxn>
              <a:cxn ang="0">
                <a:pos x="connsiteX31587" y="connsiteY31587"/>
              </a:cxn>
              <a:cxn ang="0">
                <a:pos x="connsiteX31588" y="connsiteY31588"/>
              </a:cxn>
              <a:cxn ang="0">
                <a:pos x="connsiteX31589" y="connsiteY31589"/>
              </a:cxn>
              <a:cxn ang="0">
                <a:pos x="connsiteX31590" y="connsiteY31590"/>
              </a:cxn>
              <a:cxn ang="0">
                <a:pos x="connsiteX31591" y="connsiteY31591"/>
              </a:cxn>
              <a:cxn ang="0">
                <a:pos x="connsiteX31592" y="connsiteY31592"/>
              </a:cxn>
              <a:cxn ang="0">
                <a:pos x="connsiteX31593" y="connsiteY31593"/>
              </a:cxn>
              <a:cxn ang="0">
                <a:pos x="connsiteX31594" y="connsiteY31594"/>
              </a:cxn>
              <a:cxn ang="0">
                <a:pos x="connsiteX31595" y="connsiteY31595"/>
              </a:cxn>
              <a:cxn ang="0">
                <a:pos x="connsiteX31596" y="connsiteY31596"/>
              </a:cxn>
              <a:cxn ang="0">
                <a:pos x="connsiteX31597" y="connsiteY31597"/>
              </a:cxn>
              <a:cxn ang="0">
                <a:pos x="connsiteX31598" y="connsiteY31598"/>
              </a:cxn>
              <a:cxn ang="0">
                <a:pos x="connsiteX31599" y="connsiteY31599"/>
              </a:cxn>
              <a:cxn ang="0">
                <a:pos x="connsiteX31600" y="connsiteY31600"/>
              </a:cxn>
              <a:cxn ang="0">
                <a:pos x="connsiteX31601" y="connsiteY31601"/>
              </a:cxn>
              <a:cxn ang="0">
                <a:pos x="connsiteX31602" y="connsiteY31602"/>
              </a:cxn>
              <a:cxn ang="0">
                <a:pos x="connsiteX31603" y="connsiteY31603"/>
              </a:cxn>
              <a:cxn ang="0">
                <a:pos x="connsiteX31604" y="connsiteY31604"/>
              </a:cxn>
              <a:cxn ang="0">
                <a:pos x="connsiteX31605" y="connsiteY31605"/>
              </a:cxn>
              <a:cxn ang="0">
                <a:pos x="connsiteX31606" y="connsiteY31606"/>
              </a:cxn>
              <a:cxn ang="0">
                <a:pos x="connsiteX31607" y="connsiteY31607"/>
              </a:cxn>
              <a:cxn ang="0">
                <a:pos x="connsiteX31608" y="connsiteY31608"/>
              </a:cxn>
              <a:cxn ang="0">
                <a:pos x="connsiteX31609" y="connsiteY31609"/>
              </a:cxn>
              <a:cxn ang="0">
                <a:pos x="connsiteX31610" y="connsiteY31610"/>
              </a:cxn>
              <a:cxn ang="0">
                <a:pos x="connsiteX31611" y="connsiteY31611"/>
              </a:cxn>
              <a:cxn ang="0">
                <a:pos x="connsiteX31612" y="connsiteY31612"/>
              </a:cxn>
              <a:cxn ang="0">
                <a:pos x="connsiteX31613" y="connsiteY31613"/>
              </a:cxn>
              <a:cxn ang="0">
                <a:pos x="connsiteX31614" y="connsiteY31614"/>
              </a:cxn>
              <a:cxn ang="0">
                <a:pos x="connsiteX31615" y="connsiteY31615"/>
              </a:cxn>
              <a:cxn ang="0">
                <a:pos x="connsiteX31616" y="connsiteY31616"/>
              </a:cxn>
              <a:cxn ang="0">
                <a:pos x="connsiteX31617" y="connsiteY31617"/>
              </a:cxn>
              <a:cxn ang="0">
                <a:pos x="connsiteX31618" y="connsiteY31618"/>
              </a:cxn>
              <a:cxn ang="0">
                <a:pos x="connsiteX31619" y="connsiteY31619"/>
              </a:cxn>
              <a:cxn ang="0">
                <a:pos x="connsiteX31620" y="connsiteY31620"/>
              </a:cxn>
              <a:cxn ang="0">
                <a:pos x="connsiteX31621" y="connsiteY31621"/>
              </a:cxn>
              <a:cxn ang="0">
                <a:pos x="connsiteX31622" y="connsiteY31622"/>
              </a:cxn>
              <a:cxn ang="0">
                <a:pos x="connsiteX31623" y="connsiteY31623"/>
              </a:cxn>
              <a:cxn ang="0">
                <a:pos x="connsiteX31624" y="connsiteY31624"/>
              </a:cxn>
              <a:cxn ang="0">
                <a:pos x="connsiteX31625" y="connsiteY31625"/>
              </a:cxn>
              <a:cxn ang="0">
                <a:pos x="connsiteX31626" y="connsiteY31626"/>
              </a:cxn>
              <a:cxn ang="0">
                <a:pos x="connsiteX31627" y="connsiteY31627"/>
              </a:cxn>
              <a:cxn ang="0">
                <a:pos x="connsiteX31628" y="connsiteY31628"/>
              </a:cxn>
              <a:cxn ang="0">
                <a:pos x="connsiteX31629" y="connsiteY31629"/>
              </a:cxn>
              <a:cxn ang="0">
                <a:pos x="connsiteX31630" y="connsiteY31630"/>
              </a:cxn>
              <a:cxn ang="0">
                <a:pos x="connsiteX31631" y="connsiteY31631"/>
              </a:cxn>
              <a:cxn ang="0">
                <a:pos x="connsiteX31632" y="connsiteY31632"/>
              </a:cxn>
              <a:cxn ang="0">
                <a:pos x="connsiteX31633" y="connsiteY31633"/>
              </a:cxn>
              <a:cxn ang="0">
                <a:pos x="connsiteX31634" y="connsiteY31634"/>
              </a:cxn>
              <a:cxn ang="0">
                <a:pos x="connsiteX31635" y="connsiteY31635"/>
              </a:cxn>
              <a:cxn ang="0">
                <a:pos x="connsiteX31636" y="connsiteY31636"/>
              </a:cxn>
              <a:cxn ang="0">
                <a:pos x="connsiteX31637" y="connsiteY31637"/>
              </a:cxn>
              <a:cxn ang="0">
                <a:pos x="connsiteX31638" y="connsiteY31638"/>
              </a:cxn>
              <a:cxn ang="0">
                <a:pos x="connsiteX31639" y="connsiteY31639"/>
              </a:cxn>
              <a:cxn ang="0">
                <a:pos x="connsiteX31640" y="connsiteY31640"/>
              </a:cxn>
              <a:cxn ang="0">
                <a:pos x="connsiteX31641" y="connsiteY31641"/>
              </a:cxn>
              <a:cxn ang="0">
                <a:pos x="connsiteX31642" y="connsiteY31642"/>
              </a:cxn>
              <a:cxn ang="0">
                <a:pos x="connsiteX31643" y="connsiteY31643"/>
              </a:cxn>
              <a:cxn ang="0">
                <a:pos x="connsiteX31644" y="connsiteY31644"/>
              </a:cxn>
              <a:cxn ang="0">
                <a:pos x="connsiteX31645" y="connsiteY31645"/>
              </a:cxn>
              <a:cxn ang="0">
                <a:pos x="connsiteX31646" y="connsiteY31646"/>
              </a:cxn>
              <a:cxn ang="0">
                <a:pos x="connsiteX31647" y="connsiteY31647"/>
              </a:cxn>
              <a:cxn ang="0">
                <a:pos x="connsiteX31648" y="connsiteY31648"/>
              </a:cxn>
              <a:cxn ang="0">
                <a:pos x="connsiteX31649" y="connsiteY31649"/>
              </a:cxn>
              <a:cxn ang="0">
                <a:pos x="connsiteX31650" y="connsiteY31650"/>
              </a:cxn>
              <a:cxn ang="0">
                <a:pos x="connsiteX31651" y="connsiteY31651"/>
              </a:cxn>
              <a:cxn ang="0">
                <a:pos x="connsiteX31652" y="connsiteY31652"/>
              </a:cxn>
              <a:cxn ang="0">
                <a:pos x="connsiteX31653" y="connsiteY31653"/>
              </a:cxn>
              <a:cxn ang="0">
                <a:pos x="connsiteX31654" y="connsiteY31654"/>
              </a:cxn>
              <a:cxn ang="0">
                <a:pos x="connsiteX31655" y="connsiteY31655"/>
              </a:cxn>
              <a:cxn ang="0">
                <a:pos x="connsiteX31656" y="connsiteY31656"/>
              </a:cxn>
              <a:cxn ang="0">
                <a:pos x="connsiteX31657" y="connsiteY31657"/>
              </a:cxn>
              <a:cxn ang="0">
                <a:pos x="connsiteX31658" y="connsiteY31658"/>
              </a:cxn>
              <a:cxn ang="0">
                <a:pos x="connsiteX31659" y="connsiteY31659"/>
              </a:cxn>
              <a:cxn ang="0">
                <a:pos x="connsiteX31660" y="connsiteY31660"/>
              </a:cxn>
              <a:cxn ang="0">
                <a:pos x="connsiteX31661" y="connsiteY31661"/>
              </a:cxn>
              <a:cxn ang="0">
                <a:pos x="connsiteX31662" y="connsiteY31662"/>
              </a:cxn>
              <a:cxn ang="0">
                <a:pos x="connsiteX31663" y="connsiteY31663"/>
              </a:cxn>
              <a:cxn ang="0">
                <a:pos x="connsiteX31664" y="connsiteY31664"/>
              </a:cxn>
              <a:cxn ang="0">
                <a:pos x="connsiteX31665" y="connsiteY31665"/>
              </a:cxn>
              <a:cxn ang="0">
                <a:pos x="connsiteX31666" y="connsiteY31666"/>
              </a:cxn>
              <a:cxn ang="0">
                <a:pos x="connsiteX31667" y="connsiteY31667"/>
              </a:cxn>
              <a:cxn ang="0">
                <a:pos x="connsiteX31668" y="connsiteY31668"/>
              </a:cxn>
              <a:cxn ang="0">
                <a:pos x="connsiteX31669" y="connsiteY31669"/>
              </a:cxn>
              <a:cxn ang="0">
                <a:pos x="connsiteX31670" y="connsiteY31670"/>
              </a:cxn>
              <a:cxn ang="0">
                <a:pos x="connsiteX31671" y="connsiteY31671"/>
              </a:cxn>
              <a:cxn ang="0">
                <a:pos x="connsiteX31672" y="connsiteY31672"/>
              </a:cxn>
              <a:cxn ang="0">
                <a:pos x="connsiteX31673" y="connsiteY31673"/>
              </a:cxn>
              <a:cxn ang="0">
                <a:pos x="connsiteX31674" y="connsiteY31674"/>
              </a:cxn>
              <a:cxn ang="0">
                <a:pos x="connsiteX31675" y="connsiteY31675"/>
              </a:cxn>
              <a:cxn ang="0">
                <a:pos x="connsiteX31676" y="connsiteY31676"/>
              </a:cxn>
              <a:cxn ang="0">
                <a:pos x="connsiteX31677" y="connsiteY31677"/>
              </a:cxn>
              <a:cxn ang="0">
                <a:pos x="connsiteX31678" y="connsiteY31678"/>
              </a:cxn>
              <a:cxn ang="0">
                <a:pos x="connsiteX31679" y="connsiteY31679"/>
              </a:cxn>
              <a:cxn ang="0">
                <a:pos x="connsiteX31680" y="connsiteY31680"/>
              </a:cxn>
              <a:cxn ang="0">
                <a:pos x="connsiteX31681" y="connsiteY31681"/>
              </a:cxn>
              <a:cxn ang="0">
                <a:pos x="connsiteX31682" y="connsiteY31682"/>
              </a:cxn>
              <a:cxn ang="0">
                <a:pos x="connsiteX31683" y="connsiteY31683"/>
              </a:cxn>
              <a:cxn ang="0">
                <a:pos x="connsiteX31684" y="connsiteY31684"/>
              </a:cxn>
              <a:cxn ang="0">
                <a:pos x="connsiteX31685" y="connsiteY31685"/>
              </a:cxn>
              <a:cxn ang="0">
                <a:pos x="connsiteX31686" y="connsiteY31686"/>
              </a:cxn>
              <a:cxn ang="0">
                <a:pos x="connsiteX31687" y="connsiteY31687"/>
              </a:cxn>
              <a:cxn ang="0">
                <a:pos x="connsiteX31688" y="connsiteY31688"/>
              </a:cxn>
              <a:cxn ang="0">
                <a:pos x="connsiteX31689" y="connsiteY31689"/>
              </a:cxn>
              <a:cxn ang="0">
                <a:pos x="connsiteX31690" y="connsiteY31690"/>
              </a:cxn>
              <a:cxn ang="0">
                <a:pos x="connsiteX31691" y="connsiteY31691"/>
              </a:cxn>
              <a:cxn ang="0">
                <a:pos x="connsiteX31692" y="connsiteY31692"/>
              </a:cxn>
              <a:cxn ang="0">
                <a:pos x="connsiteX31693" y="connsiteY31693"/>
              </a:cxn>
              <a:cxn ang="0">
                <a:pos x="connsiteX31694" y="connsiteY31694"/>
              </a:cxn>
              <a:cxn ang="0">
                <a:pos x="connsiteX31695" y="connsiteY31695"/>
              </a:cxn>
              <a:cxn ang="0">
                <a:pos x="connsiteX31696" y="connsiteY31696"/>
              </a:cxn>
              <a:cxn ang="0">
                <a:pos x="connsiteX31697" y="connsiteY31697"/>
              </a:cxn>
              <a:cxn ang="0">
                <a:pos x="connsiteX31698" y="connsiteY31698"/>
              </a:cxn>
              <a:cxn ang="0">
                <a:pos x="connsiteX31699" y="connsiteY31699"/>
              </a:cxn>
              <a:cxn ang="0">
                <a:pos x="connsiteX31700" y="connsiteY31700"/>
              </a:cxn>
              <a:cxn ang="0">
                <a:pos x="connsiteX31701" y="connsiteY31701"/>
              </a:cxn>
              <a:cxn ang="0">
                <a:pos x="connsiteX31702" y="connsiteY31702"/>
              </a:cxn>
              <a:cxn ang="0">
                <a:pos x="connsiteX31703" y="connsiteY31703"/>
              </a:cxn>
              <a:cxn ang="0">
                <a:pos x="connsiteX31704" y="connsiteY31704"/>
              </a:cxn>
              <a:cxn ang="0">
                <a:pos x="connsiteX31705" y="connsiteY31705"/>
              </a:cxn>
              <a:cxn ang="0">
                <a:pos x="connsiteX31706" y="connsiteY31706"/>
              </a:cxn>
              <a:cxn ang="0">
                <a:pos x="connsiteX31707" y="connsiteY31707"/>
              </a:cxn>
              <a:cxn ang="0">
                <a:pos x="connsiteX31708" y="connsiteY31708"/>
              </a:cxn>
              <a:cxn ang="0">
                <a:pos x="connsiteX31709" y="connsiteY31709"/>
              </a:cxn>
              <a:cxn ang="0">
                <a:pos x="connsiteX31710" y="connsiteY31710"/>
              </a:cxn>
              <a:cxn ang="0">
                <a:pos x="connsiteX31711" y="connsiteY31711"/>
              </a:cxn>
              <a:cxn ang="0">
                <a:pos x="connsiteX31712" y="connsiteY31712"/>
              </a:cxn>
              <a:cxn ang="0">
                <a:pos x="connsiteX31713" y="connsiteY31713"/>
              </a:cxn>
              <a:cxn ang="0">
                <a:pos x="connsiteX31714" y="connsiteY31714"/>
              </a:cxn>
              <a:cxn ang="0">
                <a:pos x="connsiteX31715" y="connsiteY31715"/>
              </a:cxn>
              <a:cxn ang="0">
                <a:pos x="connsiteX31716" y="connsiteY31716"/>
              </a:cxn>
              <a:cxn ang="0">
                <a:pos x="connsiteX31717" y="connsiteY31717"/>
              </a:cxn>
              <a:cxn ang="0">
                <a:pos x="connsiteX31718" y="connsiteY31718"/>
              </a:cxn>
              <a:cxn ang="0">
                <a:pos x="connsiteX31719" y="connsiteY31719"/>
              </a:cxn>
              <a:cxn ang="0">
                <a:pos x="connsiteX31720" y="connsiteY31720"/>
              </a:cxn>
              <a:cxn ang="0">
                <a:pos x="connsiteX31721" y="connsiteY31721"/>
              </a:cxn>
              <a:cxn ang="0">
                <a:pos x="connsiteX31722" y="connsiteY31722"/>
              </a:cxn>
              <a:cxn ang="0">
                <a:pos x="connsiteX31723" y="connsiteY31723"/>
              </a:cxn>
              <a:cxn ang="0">
                <a:pos x="connsiteX31724" y="connsiteY31724"/>
              </a:cxn>
              <a:cxn ang="0">
                <a:pos x="connsiteX31725" y="connsiteY31725"/>
              </a:cxn>
              <a:cxn ang="0">
                <a:pos x="connsiteX31726" y="connsiteY31726"/>
              </a:cxn>
              <a:cxn ang="0">
                <a:pos x="connsiteX31727" y="connsiteY31727"/>
              </a:cxn>
              <a:cxn ang="0">
                <a:pos x="connsiteX31728" y="connsiteY31728"/>
              </a:cxn>
              <a:cxn ang="0">
                <a:pos x="connsiteX31729" y="connsiteY31729"/>
              </a:cxn>
              <a:cxn ang="0">
                <a:pos x="connsiteX31730" y="connsiteY31730"/>
              </a:cxn>
              <a:cxn ang="0">
                <a:pos x="connsiteX31731" y="connsiteY31731"/>
              </a:cxn>
              <a:cxn ang="0">
                <a:pos x="connsiteX31732" y="connsiteY31732"/>
              </a:cxn>
              <a:cxn ang="0">
                <a:pos x="connsiteX31733" y="connsiteY31733"/>
              </a:cxn>
              <a:cxn ang="0">
                <a:pos x="connsiteX31734" y="connsiteY31734"/>
              </a:cxn>
              <a:cxn ang="0">
                <a:pos x="connsiteX31735" y="connsiteY31735"/>
              </a:cxn>
              <a:cxn ang="0">
                <a:pos x="connsiteX31736" y="connsiteY31736"/>
              </a:cxn>
              <a:cxn ang="0">
                <a:pos x="connsiteX31737" y="connsiteY31737"/>
              </a:cxn>
              <a:cxn ang="0">
                <a:pos x="connsiteX31738" y="connsiteY31738"/>
              </a:cxn>
              <a:cxn ang="0">
                <a:pos x="connsiteX31739" y="connsiteY31739"/>
              </a:cxn>
              <a:cxn ang="0">
                <a:pos x="connsiteX31740" y="connsiteY31740"/>
              </a:cxn>
              <a:cxn ang="0">
                <a:pos x="connsiteX31741" y="connsiteY31741"/>
              </a:cxn>
              <a:cxn ang="0">
                <a:pos x="connsiteX31742" y="connsiteY31742"/>
              </a:cxn>
              <a:cxn ang="0">
                <a:pos x="connsiteX31743" y="connsiteY31743"/>
              </a:cxn>
              <a:cxn ang="0">
                <a:pos x="connsiteX31744" y="connsiteY31744"/>
              </a:cxn>
              <a:cxn ang="0">
                <a:pos x="connsiteX31745" y="connsiteY31745"/>
              </a:cxn>
              <a:cxn ang="0">
                <a:pos x="connsiteX31746" y="connsiteY31746"/>
              </a:cxn>
              <a:cxn ang="0">
                <a:pos x="connsiteX31747" y="connsiteY31747"/>
              </a:cxn>
              <a:cxn ang="0">
                <a:pos x="connsiteX31748" y="connsiteY31748"/>
              </a:cxn>
              <a:cxn ang="0">
                <a:pos x="connsiteX31749" y="connsiteY31749"/>
              </a:cxn>
              <a:cxn ang="0">
                <a:pos x="connsiteX31750" y="connsiteY31750"/>
              </a:cxn>
              <a:cxn ang="0">
                <a:pos x="connsiteX31751" y="connsiteY31751"/>
              </a:cxn>
              <a:cxn ang="0">
                <a:pos x="connsiteX31752" y="connsiteY31752"/>
              </a:cxn>
              <a:cxn ang="0">
                <a:pos x="connsiteX31753" y="connsiteY31753"/>
              </a:cxn>
              <a:cxn ang="0">
                <a:pos x="connsiteX31754" y="connsiteY31754"/>
              </a:cxn>
              <a:cxn ang="0">
                <a:pos x="connsiteX31755" y="connsiteY31755"/>
              </a:cxn>
              <a:cxn ang="0">
                <a:pos x="connsiteX31756" y="connsiteY31756"/>
              </a:cxn>
              <a:cxn ang="0">
                <a:pos x="connsiteX31757" y="connsiteY31757"/>
              </a:cxn>
              <a:cxn ang="0">
                <a:pos x="connsiteX31758" y="connsiteY31758"/>
              </a:cxn>
              <a:cxn ang="0">
                <a:pos x="connsiteX31759" y="connsiteY31759"/>
              </a:cxn>
              <a:cxn ang="0">
                <a:pos x="connsiteX31760" y="connsiteY31760"/>
              </a:cxn>
              <a:cxn ang="0">
                <a:pos x="connsiteX31761" y="connsiteY31761"/>
              </a:cxn>
              <a:cxn ang="0">
                <a:pos x="connsiteX31762" y="connsiteY31762"/>
              </a:cxn>
              <a:cxn ang="0">
                <a:pos x="connsiteX31763" y="connsiteY31763"/>
              </a:cxn>
              <a:cxn ang="0">
                <a:pos x="connsiteX31764" y="connsiteY31764"/>
              </a:cxn>
              <a:cxn ang="0">
                <a:pos x="connsiteX31765" y="connsiteY31765"/>
              </a:cxn>
              <a:cxn ang="0">
                <a:pos x="connsiteX31766" y="connsiteY31766"/>
              </a:cxn>
              <a:cxn ang="0">
                <a:pos x="connsiteX31767" y="connsiteY31767"/>
              </a:cxn>
              <a:cxn ang="0">
                <a:pos x="connsiteX31768" y="connsiteY31768"/>
              </a:cxn>
              <a:cxn ang="0">
                <a:pos x="connsiteX31769" y="connsiteY31769"/>
              </a:cxn>
              <a:cxn ang="0">
                <a:pos x="connsiteX31770" y="connsiteY31770"/>
              </a:cxn>
              <a:cxn ang="0">
                <a:pos x="connsiteX31771" y="connsiteY31771"/>
              </a:cxn>
              <a:cxn ang="0">
                <a:pos x="connsiteX31772" y="connsiteY31772"/>
              </a:cxn>
              <a:cxn ang="0">
                <a:pos x="connsiteX31773" y="connsiteY31773"/>
              </a:cxn>
              <a:cxn ang="0">
                <a:pos x="connsiteX31774" y="connsiteY31774"/>
              </a:cxn>
              <a:cxn ang="0">
                <a:pos x="connsiteX31775" y="connsiteY31775"/>
              </a:cxn>
              <a:cxn ang="0">
                <a:pos x="connsiteX31776" y="connsiteY31776"/>
              </a:cxn>
              <a:cxn ang="0">
                <a:pos x="connsiteX31777" y="connsiteY31777"/>
              </a:cxn>
              <a:cxn ang="0">
                <a:pos x="connsiteX31778" y="connsiteY31778"/>
              </a:cxn>
              <a:cxn ang="0">
                <a:pos x="connsiteX31779" y="connsiteY31779"/>
              </a:cxn>
              <a:cxn ang="0">
                <a:pos x="connsiteX31780" y="connsiteY31780"/>
              </a:cxn>
              <a:cxn ang="0">
                <a:pos x="connsiteX31781" y="connsiteY31781"/>
              </a:cxn>
              <a:cxn ang="0">
                <a:pos x="connsiteX31782" y="connsiteY31782"/>
              </a:cxn>
              <a:cxn ang="0">
                <a:pos x="connsiteX31783" y="connsiteY31783"/>
              </a:cxn>
              <a:cxn ang="0">
                <a:pos x="connsiteX31784" y="connsiteY31784"/>
              </a:cxn>
              <a:cxn ang="0">
                <a:pos x="connsiteX31785" y="connsiteY31785"/>
              </a:cxn>
              <a:cxn ang="0">
                <a:pos x="connsiteX31786" y="connsiteY31786"/>
              </a:cxn>
              <a:cxn ang="0">
                <a:pos x="connsiteX31787" y="connsiteY31787"/>
              </a:cxn>
              <a:cxn ang="0">
                <a:pos x="connsiteX31788" y="connsiteY31788"/>
              </a:cxn>
              <a:cxn ang="0">
                <a:pos x="connsiteX31789" y="connsiteY31789"/>
              </a:cxn>
              <a:cxn ang="0">
                <a:pos x="connsiteX31790" y="connsiteY31790"/>
              </a:cxn>
              <a:cxn ang="0">
                <a:pos x="connsiteX31791" y="connsiteY31791"/>
              </a:cxn>
              <a:cxn ang="0">
                <a:pos x="connsiteX31792" y="connsiteY31792"/>
              </a:cxn>
              <a:cxn ang="0">
                <a:pos x="connsiteX31793" y="connsiteY31793"/>
              </a:cxn>
              <a:cxn ang="0">
                <a:pos x="connsiteX31794" y="connsiteY31794"/>
              </a:cxn>
              <a:cxn ang="0">
                <a:pos x="connsiteX31795" y="connsiteY31795"/>
              </a:cxn>
              <a:cxn ang="0">
                <a:pos x="connsiteX31796" y="connsiteY31796"/>
              </a:cxn>
              <a:cxn ang="0">
                <a:pos x="connsiteX31797" y="connsiteY31797"/>
              </a:cxn>
              <a:cxn ang="0">
                <a:pos x="connsiteX31798" y="connsiteY31798"/>
              </a:cxn>
              <a:cxn ang="0">
                <a:pos x="connsiteX31799" y="connsiteY31799"/>
              </a:cxn>
              <a:cxn ang="0">
                <a:pos x="connsiteX31800" y="connsiteY31800"/>
              </a:cxn>
              <a:cxn ang="0">
                <a:pos x="connsiteX31801" y="connsiteY31801"/>
              </a:cxn>
              <a:cxn ang="0">
                <a:pos x="connsiteX31802" y="connsiteY31802"/>
              </a:cxn>
              <a:cxn ang="0">
                <a:pos x="connsiteX31803" y="connsiteY31803"/>
              </a:cxn>
              <a:cxn ang="0">
                <a:pos x="connsiteX31804" y="connsiteY31804"/>
              </a:cxn>
              <a:cxn ang="0">
                <a:pos x="connsiteX31805" y="connsiteY31805"/>
              </a:cxn>
              <a:cxn ang="0">
                <a:pos x="connsiteX31806" y="connsiteY31806"/>
              </a:cxn>
              <a:cxn ang="0">
                <a:pos x="connsiteX31807" y="connsiteY31807"/>
              </a:cxn>
              <a:cxn ang="0">
                <a:pos x="connsiteX31808" y="connsiteY31808"/>
              </a:cxn>
              <a:cxn ang="0">
                <a:pos x="connsiteX31809" y="connsiteY31809"/>
              </a:cxn>
              <a:cxn ang="0">
                <a:pos x="connsiteX31810" y="connsiteY31810"/>
              </a:cxn>
              <a:cxn ang="0">
                <a:pos x="connsiteX31811" y="connsiteY31811"/>
              </a:cxn>
              <a:cxn ang="0">
                <a:pos x="connsiteX31812" y="connsiteY31812"/>
              </a:cxn>
              <a:cxn ang="0">
                <a:pos x="connsiteX31813" y="connsiteY31813"/>
              </a:cxn>
              <a:cxn ang="0">
                <a:pos x="connsiteX31814" y="connsiteY31814"/>
              </a:cxn>
              <a:cxn ang="0">
                <a:pos x="connsiteX31815" y="connsiteY31815"/>
              </a:cxn>
              <a:cxn ang="0">
                <a:pos x="connsiteX31816" y="connsiteY31816"/>
              </a:cxn>
              <a:cxn ang="0">
                <a:pos x="connsiteX31817" y="connsiteY31817"/>
              </a:cxn>
              <a:cxn ang="0">
                <a:pos x="connsiteX31818" y="connsiteY31818"/>
              </a:cxn>
              <a:cxn ang="0">
                <a:pos x="connsiteX31819" y="connsiteY31819"/>
              </a:cxn>
              <a:cxn ang="0">
                <a:pos x="connsiteX31820" y="connsiteY31820"/>
              </a:cxn>
              <a:cxn ang="0">
                <a:pos x="connsiteX31821" y="connsiteY31821"/>
              </a:cxn>
              <a:cxn ang="0">
                <a:pos x="connsiteX31822" y="connsiteY31822"/>
              </a:cxn>
              <a:cxn ang="0">
                <a:pos x="connsiteX31823" y="connsiteY31823"/>
              </a:cxn>
              <a:cxn ang="0">
                <a:pos x="connsiteX31824" y="connsiteY31824"/>
              </a:cxn>
              <a:cxn ang="0">
                <a:pos x="connsiteX31825" y="connsiteY31825"/>
              </a:cxn>
              <a:cxn ang="0">
                <a:pos x="connsiteX31826" y="connsiteY31826"/>
              </a:cxn>
              <a:cxn ang="0">
                <a:pos x="connsiteX31827" y="connsiteY31827"/>
              </a:cxn>
              <a:cxn ang="0">
                <a:pos x="connsiteX31828" y="connsiteY31828"/>
              </a:cxn>
              <a:cxn ang="0">
                <a:pos x="connsiteX31829" y="connsiteY31829"/>
              </a:cxn>
              <a:cxn ang="0">
                <a:pos x="connsiteX31830" y="connsiteY31830"/>
              </a:cxn>
              <a:cxn ang="0">
                <a:pos x="connsiteX31831" y="connsiteY31831"/>
              </a:cxn>
              <a:cxn ang="0">
                <a:pos x="connsiteX31832" y="connsiteY31832"/>
              </a:cxn>
              <a:cxn ang="0">
                <a:pos x="connsiteX31833" y="connsiteY31833"/>
              </a:cxn>
              <a:cxn ang="0">
                <a:pos x="connsiteX31834" y="connsiteY31834"/>
              </a:cxn>
              <a:cxn ang="0">
                <a:pos x="connsiteX31835" y="connsiteY31835"/>
              </a:cxn>
              <a:cxn ang="0">
                <a:pos x="connsiteX31836" y="connsiteY31836"/>
              </a:cxn>
              <a:cxn ang="0">
                <a:pos x="connsiteX31837" y="connsiteY31837"/>
              </a:cxn>
              <a:cxn ang="0">
                <a:pos x="connsiteX31838" y="connsiteY31838"/>
              </a:cxn>
              <a:cxn ang="0">
                <a:pos x="connsiteX31839" y="connsiteY31839"/>
              </a:cxn>
              <a:cxn ang="0">
                <a:pos x="connsiteX31840" y="connsiteY31840"/>
              </a:cxn>
              <a:cxn ang="0">
                <a:pos x="connsiteX31841" y="connsiteY31841"/>
              </a:cxn>
              <a:cxn ang="0">
                <a:pos x="connsiteX31842" y="connsiteY31842"/>
              </a:cxn>
              <a:cxn ang="0">
                <a:pos x="connsiteX31843" y="connsiteY31843"/>
              </a:cxn>
              <a:cxn ang="0">
                <a:pos x="connsiteX31844" y="connsiteY31844"/>
              </a:cxn>
              <a:cxn ang="0">
                <a:pos x="connsiteX31845" y="connsiteY31845"/>
              </a:cxn>
              <a:cxn ang="0">
                <a:pos x="connsiteX31846" y="connsiteY31846"/>
              </a:cxn>
              <a:cxn ang="0">
                <a:pos x="connsiteX31847" y="connsiteY31847"/>
              </a:cxn>
              <a:cxn ang="0">
                <a:pos x="connsiteX31848" y="connsiteY31848"/>
              </a:cxn>
              <a:cxn ang="0">
                <a:pos x="connsiteX31849" y="connsiteY31849"/>
              </a:cxn>
              <a:cxn ang="0">
                <a:pos x="connsiteX31850" y="connsiteY31850"/>
              </a:cxn>
              <a:cxn ang="0">
                <a:pos x="connsiteX31851" y="connsiteY31851"/>
              </a:cxn>
              <a:cxn ang="0">
                <a:pos x="connsiteX31852" y="connsiteY31852"/>
              </a:cxn>
              <a:cxn ang="0">
                <a:pos x="connsiteX31853" y="connsiteY31853"/>
              </a:cxn>
              <a:cxn ang="0">
                <a:pos x="connsiteX31854" y="connsiteY31854"/>
              </a:cxn>
              <a:cxn ang="0">
                <a:pos x="connsiteX31855" y="connsiteY31855"/>
              </a:cxn>
              <a:cxn ang="0">
                <a:pos x="connsiteX31856" y="connsiteY31856"/>
              </a:cxn>
              <a:cxn ang="0">
                <a:pos x="connsiteX31857" y="connsiteY31857"/>
              </a:cxn>
              <a:cxn ang="0">
                <a:pos x="connsiteX31858" y="connsiteY31858"/>
              </a:cxn>
              <a:cxn ang="0">
                <a:pos x="connsiteX31859" y="connsiteY31859"/>
              </a:cxn>
              <a:cxn ang="0">
                <a:pos x="connsiteX31860" y="connsiteY31860"/>
              </a:cxn>
              <a:cxn ang="0">
                <a:pos x="connsiteX31861" y="connsiteY31861"/>
              </a:cxn>
              <a:cxn ang="0">
                <a:pos x="connsiteX31862" y="connsiteY31862"/>
              </a:cxn>
              <a:cxn ang="0">
                <a:pos x="connsiteX31863" y="connsiteY31863"/>
              </a:cxn>
              <a:cxn ang="0">
                <a:pos x="connsiteX31864" y="connsiteY31864"/>
              </a:cxn>
              <a:cxn ang="0">
                <a:pos x="connsiteX31865" y="connsiteY31865"/>
              </a:cxn>
              <a:cxn ang="0">
                <a:pos x="connsiteX31866" y="connsiteY31866"/>
              </a:cxn>
              <a:cxn ang="0">
                <a:pos x="connsiteX31867" y="connsiteY31867"/>
              </a:cxn>
              <a:cxn ang="0">
                <a:pos x="connsiteX31868" y="connsiteY31868"/>
              </a:cxn>
              <a:cxn ang="0">
                <a:pos x="connsiteX31869" y="connsiteY31869"/>
              </a:cxn>
              <a:cxn ang="0">
                <a:pos x="connsiteX31870" y="connsiteY31870"/>
              </a:cxn>
              <a:cxn ang="0">
                <a:pos x="connsiteX31871" y="connsiteY31871"/>
              </a:cxn>
              <a:cxn ang="0">
                <a:pos x="connsiteX31872" y="connsiteY31872"/>
              </a:cxn>
              <a:cxn ang="0">
                <a:pos x="connsiteX31873" y="connsiteY31873"/>
              </a:cxn>
              <a:cxn ang="0">
                <a:pos x="connsiteX31874" y="connsiteY31874"/>
              </a:cxn>
              <a:cxn ang="0">
                <a:pos x="connsiteX31875" y="connsiteY31875"/>
              </a:cxn>
              <a:cxn ang="0">
                <a:pos x="connsiteX31876" y="connsiteY31876"/>
              </a:cxn>
              <a:cxn ang="0">
                <a:pos x="connsiteX31877" y="connsiteY31877"/>
              </a:cxn>
              <a:cxn ang="0">
                <a:pos x="connsiteX31878" y="connsiteY31878"/>
              </a:cxn>
              <a:cxn ang="0">
                <a:pos x="connsiteX31879" y="connsiteY31879"/>
              </a:cxn>
              <a:cxn ang="0">
                <a:pos x="connsiteX31880" y="connsiteY31880"/>
              </a:cxn>
              <a:cxn ang="0">
                <a:pos x="connsiteX31881" y="connsiteY31881"/>
              </a:cxn>
              <a:cxn ang="0">
                <a:pos x="connsiteX31882" y="connsiteY31882"/>
              </a:cxn>
              <a:cxn ang="0">
                <a:pos x="connsiteX31883" y="connsiteY31883"/>
              </a:cxn>
              <a:cxn ang="0">
                <a:pos x="connsiteX31884" y="connsiteY31884"/>
              </a:cxn>
              <a:cxn ang="0">
                <a:pos x="connsiteX31885" y="connsiteY31885"/>
              </a:cxn>
              <a:cxn ang="0">
                <a:pos x="connsiteX31886" y="connsiteY31886"/>
              </a:cxn>
              <a:cxn ang="0">
                <a:pos x="connsiteX31887" y="connsiteY31887"/>
              </a:cxn>
              <a:cxn ang="0">
                <a:pos x="connsiteX31888" y="connsiteY31888"/>
              </a:cxn>
              <a:cxn ang="0">
                <a:pos x="connsiteX31889" y="connsiteY31889"/>
              </a:cxn>
              <a:cxn ang="0">
                <a:pos x="connsiteX31890" y="connsiteY31890"/>
              </a:cxn>
              <a:cxn ang="0">
                <a:pos x="connsiteX31891" y="connsiteY31891"/>
              </a:cxn>
              <a:cxn ang="0">
                <a:pos x="connsiteX31892" y="connsiteY31892"/>
              </a:cxn>
              <a:cxn ang="0">
                <a:pos x="connsiteX31893" y="connsiteY31893"/>
              </a:cxn>
              <a:cxn ang="0">
                <a:pos x="connsiteX31894" y="connsiteY31894"/>
              </a:cxn>
              <a:cxn ang="0">
                <a:pos x="connsiteX31895" y="connsiteY31895"/>
              </a:cxn>
              <a:cxn ang="0">
                <a:pos x="connsiteX31896" y="connsiteY31896"/>
              </a:cxn>
              <a:cxn ang="0">
                <a:pos x="connsiteX31897" y="connsiteY31897"/>
              </a:cxn>
              <a:cxn ang="0">
                <a:pos x="connsiteX31898" y="connsiteY31898"/>
              </a:cxn>
              <a:cxn ang="0">
                <a:pos x="connsiteX31899" y="connsiteY31899"/>
              </a:cxn>
              <a:cxn ang="0">
                <a:pos x="connsiteX31900" y="connsiteY31900"/>
              </a:cxn>
              <a:cxn ang="0">
                <a:pos x="connsiteX31901" y="connsiteY31901"/>
              </a:cxn>
              <a:cxn ang="0">
                <a:pos x="connsiteX31902" y="connsiteY31902"/>
              </a:cxn>
              <a:cxn ang="0">
                <a:pos x="connsiteX31903" y="connsiteY31903"/>
              </a:cxn>
              <a:cxn ang="0">
                <a:pos x="connsiteX31904" y="connsiteY31904"/>
              </a:cxn>
              <a:cxn ang="0">
                <a:pos x="connsiteX31905" y="connsiteY31905"/>
              </a:cxn>
              <a:cxn ang="0">
                <a:pos x="connsiteX31906" y="connsiteY31906"/>
              </a:cxn>
              <a:cxn ang="0">
                <a:pos x="connsiteX31907" y="connsiteY31907"/>
              </a:cxn>
              <a:cxn ang="0">
                <a:pos x="connsiteX31908" y="connsiteY31908"/>
              </a:cxn>
              <a:cxn ang="0">
                <a:pos x="connsiteX31909" y="connsiteY31909"/>
              </a:cxn>
              <a:cxn ang="0">
                <a:pos x="connsiteX31910" y="connsiteY31910"/>
              </a:cxn>
              <a:cxn ang="0">
                <a:pos x="connsiteX31911" y="connsiteY31911"/>
              </a:cxn>
              <a:cxn ang="0">
                <a:pos x="connsiteX31912" y="connsiteY31912"/>
              </a:cxn>
              <a:cxn ang="0">
                <a:pos x="connsiteX31913" y="connsiteY31913"/>
              </a:cxn>
              <a:cxn ang="0">
                <a:pos x="connsiteX31914" y="connsiteY31914"/>
              </a:cxn>
              <a:cxn ang="0">
                <a:pos x="connsiteX31915" y="connsiteY31915"/>
              </a:cxn>
              <a:cxn ang="0">
                <a:pos x="connsiteX31916" y="connsiteY31916"/>
              </a:cxn>
              <a:cxn ang="0">
                <a:pos x="connsiteX31917" y="connsiteY31917"/>
              </a:cxn>
              <a:cxn ang="0">
                <a:pos x="connsiteX31918" y="connsiteY31918"/>
              </a:cxn>
              <a:cxn ang="0">
                <a:pos x="connsiteX31919" y="connsiteY31919"/>
              </a:cxn>
              <a:cxn ang="0">
                <a:pos x="connsiteX31920" y="connsiteY31920"/>
              </a:cxn>
              <a:cxn ang="0">
                <a:pos x="connsiteX31921" y="connsiteY31921"/>
              </a:cxn>
              <a:cxn ang="0">
                <a:pos x="connsiteX31922" y="connsiteY31922"/>
              </a:cxn>
              <a:cxn ang="0">
                <a:pos x="connsiteX31923" y="connsiteY31923"/>
              </a:cxn>
              <a:cxn ang="0">
                <a:pos x="connsiteX31924" y="connsiteY31924"/>
              </a:cxn>
              <a:cxn ang="0">
                <a:pos x="connsiteX31925" y="connsiteY31925"/>
              </a:cxn>
              <a:cxn ang="0">
                <a:pos x="connsiteX31926" y="connsiteY31926"/>
              </a:cxn>
              <a:cxn ang="0">
                <a:pos x="connsiteX31927" y="connsiteY31927"/>
              </a:cxn>
              <a:cxn ang="0">
                <a:pos x="connsiteX31928" y="connsiteY31928"/>
              </a:cxn>
              <a:cxn ang="0">
                <a:pos x="connsiteX31929" y="connsiteY31929"/>
              </a:cxn>
              <a:cxn ang="0">
                <a:pos x="connsiteX31930" y="connsiteY31930"/>
              </a:cxn>
              <a:cxn ang="0">
                <a:pos x="connsiteX31931" y="connsiteY31931"/>
              </a:cxn>
              <a:cxn ang="0">
                <a:pos x="connsiteX31932" y="connsiteY31932"/>
              </a:cxn>
              <a:cxn ang="0">
                <a:pos x="connsiteX31933" y="connsiteY31933"/>
              </a:cxn>
              <a:cxn ang="0">
                <a:pos x="connsiteX31934" y="connsiteY31934"/>
              </a:cxn>
              <a:cxn ang="0">
                <a:pos x="connsiteX31935" y="connsiteY31935"/>
              </a:cxn>
              <a:cxn ang="0">
                <a:pos x="connsiteX31936" y="connsiteY31936"/>
              </a:cxn>
              <a:cxn ang="0">
                <a:pos x="connsiteX31937" y="connsiteY31937"/>
              </a:cxn>
              <a:cxn ang="0">
                <a:pos x="connsiteX31938" y="connsiteY31938"/>
              </a:cxn>
              <a:cxn ang="0">
                <a:pos x="connsiteX31939" y="connsiteY31939"/>
              </a:cxn>
              <a:cxn ang="0">
                <a:pos x="connsiteX31940" y="connsiteY31940"/>
              </a:cxn>
              <a:cxn ang="0">
                <a:pos x="connsiteX31941" y="connsiteY31941"/>
              </a:cxn>
              <a:cxn ang="0">
                <a:pos x="connsiteX31942" y="connsiteY31942"/>
              </a:cxn>
              <a:cxn ang="0">
                <a:pos x="connsiteX31943" y="connsiteY31943"/>
              </a:cxn>
              <a:cxn ang="0">
                <a:pos x="connsiteX31944" y="connsiteY31944"/>
              </a:cxn>
              <a:cxn ang="0">
                <a:pos x="connsiteX31945" y="connsiteY31945"/>
              </a:cxn>
              <a:cxn ang="0">
                <a:pos x="connsiteX31946" y="connsiteY31946"/>
              </a:cxn>
              <a:cxn ang="0">
                <a:pos x="connsiteX31947" y="connsiteY31947"/>
              </a:cxn>
              <a:cxn ang="0">
                <a:pos x="connsiteX31948" y="connsiteY31948"/>
              </a:cxn>
              <a:cxn ang="0">
                <a:pos x="connsiteX31949" y="connsiteY31949"/>
              </a:cxn>
              <a:cxn ang="0">
                <a:pos x="connsiteX31950" y="connsiteY31950"/>
              </a:cxn>
              <a:cxn ang="0">
                <a:pos x="connsiteX31951" y="connsiteY31951"/>
              </a:cxn>
              <a:cxn ang="0">
                <a:pos x="connsiteX31952" y="connsiteY31952"/>
              </a:cxn>
              <a:cxn ang="0">
                <a:pos x="connsiteX31953" y="connsiteY31953"/>
              </a:cxn>
              <a:cxn ang="0">
                <a:pos x="connsiteX31954" y="connsiteY31954"/>
              </a:cxn>
              <a:cxn ang="0">
                <a:pos x="connsiteX31955" y="connsiteY31955"/>
              </a:cxn>
              <a:cxn ang="0">
                <a:pos x="connsiteX31956" y="connsiteY31956"/>
              </a:cxn>
              <a:cxn ang="0">
                <a:pos x="connsiteX31957" y="connsiteY31957"/>
              </a:cxn>
              <a:cxn ang="0">
                <a:pos x="connsiteX31958" y="connsiteY31958"/>
              </a:cxn>
              <a:cxn ang="0">
                <a:pos x="connsiteX31959" y="connsiteY31959"/>
              </a:cxn>
              <a:cxn ang="0">
                <a:pos x="connsiteX31960" y="connsiteY31960"/>
              </a:cxn>
              <a:cxn ang="0">
                <a:pos x="connsiteX31961" y="connsiteY31961"/>
              </a:cxn>
              <a:cxn ang="0">
                <a:pos x="connsiteX31962" y="connsiteY31962"/>
              </a:cxn>
              <a:cxn ang="0">
                <a:pos x="connsiteX31963" y="connsiteY31963"/>
              </a:cxn>
              <a:cxn ang="0">
                <a:pos x="connsiteX31964" y="connsiteY31964"/>
              </a:cxn>
              <a:cxn ang="0">
                <a:pos x="connsiteX31965" y="connsiteY31965"/>
              </a:cxn>
              <a:cxn ang="0">
                <a:pos x="connsiteX31966" y="connsiteY31966"/>
              </a:cxn>
              <a:cxn ang="0">
                <a:pos x="connsiteX31967" y="connsiteY31967"/>
              </a:cxn>
              <a:cxn ang="0">
                <a:pos x="connsiteX31968" y="connsiteY31968"/>
              </a:cxn>
              <a:cxn ang="0">
                <a:pos x="connsiteX31969" y="connsiteY31969"/>
              </a:cxn>
              <a:cxn ang="0">
                <a:pos x="connsiteX31970" y="connsiteY31970"/>
              </a:cxn>
              <a:cxn ang="0">
                <a:pos x="connsiteX31971" y="connsiteY31971"/>
              </a:cxn>
              <a:cxn ang="0">
                <a:pos x="connsiteX31972" y="connsiteY31972"/>
              </a:cxn>
              <a:cxn ang="0">
                <a:pos x="connsiteX31973" y="connsiteY31973"/>
              </a:cxn>
              <a:cxn ang="0">
                <a:pos x="connsiteX31974" y="connsiteY31974"/>
              </a:cxn>
              <a:cxn ang="0">
                <a:pos x="connsiteX31975" y="connsiteY31975"/>
              </a:cxn>
              <a:cxn ang="0">
                <a:pos x="connsiteX31976" y="connsiteY31976"/>
              </a:cxn>
              <a:cxn ang="0">
                <a:pos x="connsiteX31977" y="connsiteY31977"/>
              </a:cxn>
              <a:cxn ang="0">
                <a:pos x="connsiteX31978" y="connsiteY31978"/>
              </a:cxn>
              <a:cxn ang="0">
                <a:pos x="connsiteX31979" y="connsiteY31979"/>
              </a:cxn>
              <a:cxn ang="0">
                <a:pos x="connsiteX31980" y="connsiteY31980"/>
              </a:cxn>
              <a:cxn ang="0">
                <a:pos x="connsiteX31981" y="connsiteY31981"/>
              </a:cxn>
              <a:cxn ang="0">
                <a:pos x="connsiteX31982" y="connsiteY31982"/>
              </a:cxn>
              <a:cxn ang="0">
                <a:pos x="connsiteX31983" y="connsiteY31983"/>
              </a:cxn>
              <a:cxn ang="0">
                <a:pos x="connsiteX31984" y="connsiteY31984"/>
              </a:cxn>
              <a:cxn ang="0">
                <a:pos x="connsiteX31985" y="connsiteY31985"/>
              </a:cxn>
              <a:cxn ang="0">
                <a:pos x="connsiteX31986" y="connsiteY31986"/>
              </a:cxn>
              <a:cxn ang="0">
                <a:pos x="connsiteX31987" y="connsiteY31987"/>
              </a:cxn>
              <a:cxn ang="0">
                <a:pos x="connsiteX31988" y="connsiteY31988"/>
              </a:cxn>
              <a:cxn ang="0">
                <a:pos x="connsiteX31989" y="connsiteY31989"/>
              </a:cxn>
              <a:cxn ang="0">
                <a:pos x="connsiteX31990" y="connsiteY31990"/>
              </a:cxn>
              <a:cxn ang="0">
                <a:pos x="connsiteX31991" y="connsiteY31991"/>
              </a:cxn>
              <a:cxn ang="0">
                <a:pos x="connsiteX31992" y="connsiteY31992"/>
              </a:cxn>
              <a:cxn ang="0">
                <a:pos x="connsiteX31993" y="connsiteY31993"/>
              </a:cxn>
              <a:cxn ang="0">
                <a:pos x="connsiteX31994" y="connsiteY31994"/>
              </a:cxn>
              <a:cxn ang="0">
                <a:pos x="connsiteX31995" y="connsiteY31995"/>
              </a:cxn>
              <a:cxn ang="0">
                <a:pos x="connsiteX31996" y="connsiteY31996"/>
              </a:cxn>
              <a:cxn ang="0">
                <a:pos x="connsiteX31997" y="connsiteY31997"/>
              </a:cxn>
              <a:cxn ang="0">
                <a:pos x="connsiteX31998" y="connsiteY31998"/>
              </a:cxn>
              <a:cxn ang="0">
                <a:pos x="connsiteX31999" y="connsiteY31999"/>
              </a:cxn>
              <a:cxn ang="0">
                <a:pos x="connsiteX32000" y="connsiteY32000"/>
              </a:cxn>
              <a:cxn ang="0">
                <a:pos x="connsiteX32001" y="connsiteY32001"/>
              </a:cxn>
              <a:cxn ang="0">
                <a:pos x="connsiteX32002" y="connsiteY32002"/>
              </a:cxn>
              <a:cxn ang="0">
                <a:pos x="connsiteX32003" y="connsiteY32003"/>
              </a:cxn>
              <a:cxn ang="0">
                <a:pos x="connsiteX32004" y="connsiteY32004"/>
              </a:cxn>
              <a:cxn ang="0">
                <a:pos x="connsiteX32005" y="connsiteY32005"/>
              </a:cxn>
              <a:cxn ang="0">
                <a:pos x="connsiteX32006" y="connsiteY32006"/>
              </a:cxn>
              <a:cxn ang="0">
                <a:pos x="connsiteX32007" y="connsiteY32007"/>
              </a:cxn>
              <a:cxn ang="0">
                <a:pos x="connsiteX32008" y="connsiteY32008"/>
              </a:cxn>
              <a:cxn ang="0">
                <a:pos x="connsiteX32009" y="connsiteY32009"/>
              </a:cxn>
              <a:cxn ang="0">
                <a:pos x="connsiteX32010" y="connsiteY32010"/>
              </a:cxn>
              <a:cxn ang="0">
                <a:pos x="connsiteX32011" y="connsiteY32011"/>
              </a:cxn>
              <a:cxn ang="0">
                <a:pos x="connsiteX32012" y="connsiteY32012"/>
              </a:cxn>
              <a:cxn ang="0">
                <a:pos x="connsiteX32013" y="connsiteY32013"/>
              </a:cxn>
              <a:cxn ang="0">
                <a:pos x="connsiteX32014" y="connsiteY32014"/>
              </a:cxn>
              <a:cxn ang="0">
                <a:pos x="connsiteX32015" y="connsiteY32015"/>
              </a:cxn>
              <a:cxn ang="0">
                <a:pos x="connsiteX32016" y="connsiteY32016"/>
              </a:cxn>
              <a:cxn ang="0">
                <a:pos x="connsiteX32017" y="connsiteY32017"/>
              </a:cxn>
              <a:cxn ang="0">
                <a:pos x="connsiteX32018" y="connsiteY32018"/>
              </a:cxn>
              <a:cxn ang="0">
                <a:pos x="connsiteX32019" y="connsiteY32019"/>
              </a:cxn>
              <a:cxn ang="0">
                <a:pos x="connsiteX32020" y="connsiteY32020"/>
              </a:cxn>
              <a:cxn ang="0">
                <a:pos x="connsiteX32021" y="connsiteY32021"/>
              </a:cxn>
              <a:cxn ang="0">
                <a:pos x="connsiteX32022" y="connsiteY32022"/>
              </a:cxn>
              <a:cxn ang="0">
                <a:pos x="connsiteX32023" y="connsiteY32023"/>
              </a:cxn>
              <a:cxn ang="0">
                <a:pos x="connsiteX32024" y="connsiteY32024"/>
              </a:cxn>
              <a:cxn ang="0">
                <a:pos x="connsiteX32025" y="connsiteY32025"/>
              </a:cxn>
              <a:cxn ang="0">
                <a:pos x="connsiteX32026" y="connsiteY32026"/>
              </a:cxn>
              <a:cxn ang="0">
                <a:pos x="connsiteX32027" y="connsiteY32027"/>
              </a:cxn>
              <a:cxn ang="0">
                <a:pos x="connsiteX32028" y="connsiteY32028"/>
              </a:cxn>
              <a:cxn ang="0">
                <a:pos x="connsiteX32029" y="connsiteY32029"/>
              </a:cxn>
              <a:cxn ang="0">
                <a:pos x="connsiteX32030" y="connsiteY32030"/>
              </a:cxn>
              <a:cxn ang="0">
                <a:pos x="connsiteX32031" y="connsiteY32031"/>
              </a:cxn>
              <a:cxn ang="0">
                <a:pos x="connsiteX32032" y="connsiteY32032"/>
              </a:cxn>
              <a:cxn ang="0">
                <a:pos x="connsiteX32033" y="connsiteY32033"/>
              </a:cxn>
              <a:cxn ang="0">
                <a:pos x="connsiteX32034" y="connsiteY32034"/>
              </a:cxn>
              <a:cxn ang="0">
                <a:pos x="connsiteX32035" y="connsiteY32035"/>
              </a:cxn>
              <a:cxn ang="0">
                <a:pos x="connsiteX32036" y="connsiteY32036"/>
              </a:cxn>
              <a:cxn ang="0">
                <a:pos x="connsiteX32037" y="connsiteY32037"/>
              </a:cxn>
              <a:cxn ang="0">
                <a:pos x="connsiteX32038" y="connsiteY32038"/>
              </a:cxn>
              <a:cxn ang="0">
                <a:pos x="connsiteX32039" y="connsiteY32039"/>
              </a:cxn>
              <a:cxn ang="0">
                <a:pos x="connsiteX32040" y="connsiteY32040"/>
              </a:cxn>
              <a:cxn ang="0">
                <a:pos x="connsiteX32041" y="connsiteY32041"/>
              </a:cxn>
              <a:cxn ang="0">
                <a:pos x="connsiteX32042" y="connsiteY32042"/>
              </a:cxn>
              <a:cxn ang="0">
                <a:pos x="connsiteX32043" y="connsiteY32043"/>
              </a:cxn>
              <a:cxn ang="0">
                <a:pos x="connsiteX32044" y="connsiteY32044"/>
              </a:cxn>
              <a:cxn ang="0">
                <a:pos x="connsiteX32045" y="connsiteY32045"/>
              </a:cxn>
              <a:cxn ang="0">
                <a:pos x="connsiteX32046" y="connsiteY32046"/>
              </a:cxn>
              <a:cxn ang="0">
                <a:pos x="connsiteX32047" y="connsiteY32047"/>
              </a:cxn>
              <a:cxn ang="0">
                <a:pos x="connsiteX32048" y="connsiteY32048"/>
              </a:cxn>
              <a:cxn ang="0">
                <a:pos x="connsiteX32049" y="connsiteY32049"/>
              </a:cxn>
              <a:cxn ang="0">
                <a:pos x="connsiteX32050" y="connsiteY32050"/>
              </a:cxn>
              <a:cxn ang="0">
                <a:pos x="connsiteX32051" y="connsiteY32051"/>
              </a:cxn>
              <a:cxn ang="0">
                <a:pos x="connsiteX32052" y="connsiteY32052"/>
              </a:cxn>
              <a:cxn ang="0">
                <a:pos x="connsiteX32053" y="connsiteY32053"/>
              </a:cxn>
              <a:cxn ang="0">
                <a:pos x="connsiteX32054" y="connsiteY32054"/>
              </a:cxn>
              <a:cxn ang="0">
                <a:pos x="connsiteX32055" y="connsiteY32055"/>
              </a:cxn>
              <a:cxn ang="0">
                <a:pos x="connsiteX32056" y="connsiteY32056"/>
              </a:cxn>
              <a:cxn ang="0">
                <a:pos x="connsiteX32057" y="connsiteY32057"/>
              </a:cxn>
              <a:cxn ang="0">
                <a:pos x="connsiteX32058" y="connsiteY32058"/>
              </a:cxn>
              <a:cxn ang="0">
                <a:pos x="connsiteX32059" y="connsiteY32059"/>
              </a:cxn>
              <a:cxn ang="0">
                <a:pos x="connsiteX32060" y="connsiteY32060"/>
              </a:cxn>
              <a:cxn ang="0">
                <a:pos x="connsiteX32061" y="connsiteY32061"/>
              </a:cxn>
              <a:cxn ang="0">
                <a:pos x="connsiteX32062" y="connsiteY32062"/>
              </a:cxn>
              <a:cxn ang="0">
                <a:pos x="connsiteX32063" y="connsiteY32063"/>
              </a:cxn>
              <a:cxn ang="0">
                <a:pos x="connsiteX32064" y="connsiteY32064"/>
              </a:cxn>
              <a:cxn ang="0">
                <a:pos x="connsiteX32065" y="connsiteY32065"/>
              </a:cxn>
              <a:cxn ang="0">
                <a:pos x="connsiteX32066" y="connsiteY32066"/>
              </a:cxn>
              <a:cxn ang="0">
                <a:pos x="connsiteX32067" y="connsiteY32067"/>
              </a:cxn>
              <a:cxn ang="0">
                <a:pos x="connsiteX32068" y="connsiteY32068"/>
              </a:cxn>
              <a:cxn ang="0">
                <a:pos x="connsiteX32069" y="connsiteY32069"/>
              </a:cxn>
              <a:cxn ang="0">
                <a:pos x="connsiteX32070" y="connsiteY32070"/>
              </a:cxn>
              <a:cxn ang="0">
                <a:pos x="connsiteX32071" y="connsiteY32071"/>
              </a:cxn>
              <a:cxn ang="0">
                <a:pos x="connsiteX32072" y="connsiteY32072"/>
              </a:cxn>
              <a:cxn ang="0">
                <a:pos x="connsiteX32073" y="connsiteY32073"/>
              </a:cxn>
              <a:cxn ang="0">
                <a:pos x="connsiteX32074" y="connsiteY32074"/>
              </a:cxn>
              <a:cxn ang="0">
                <a:pos x="connsiteX32075" y="connsiteY32075"/>
              </a:cxn>
              <a:cxn ang="0">
                <a:pos x="connsiteX32076" y="connsiteY32076"/>
              </a:cxn>
              <a:cxn ang="0">
                <a:pos x="connsiteX32077" y="connsiteY32077"/>
              </a:cxn>
              <a:cxn ang="0">
                <a:pos x="connsiteX32078" y="connsiteY32078"/>
              </a:cxn>
              <a:cxn ang="0">
                <a:pos x="connsiteX32079" y="connsiteY32079"/>
              </a:cxn>
              <a:cxn ang="0">
                <a:pos x="connsiteX32080" y="connsiteY32080"/>
              </a:cxn>
              <a:cxn ang="0">
                <a:pos x="connsiteX32081" y="connsiteY32081"/>
              </a:cxn>
              <a:cxn ang="0">
                <a:pos x="connsiteX32082" y="connsiteY32082"/>
              </a:cxn>
              <a:cxn ang="0">
                <a:pos x="connsiteX32083" y="connsiteY32083"/>
              </a:cxn>
              <a:cxn ang="0">
                <a:pos x="connsiteX32084" y="connsiteY32084"/>
              </a:cxn>
              <a:cxn ang="0">
                <a:pos x="connsiteX32085" y="connsiteY32085"/>
              </a:cxn>
              <a:cxn ang="0">
                <a:pos x="connsiteX32086" y="connsiteY32086"/>
              </a:cxn>
              <a:cxn ang="0">
                <a:pos x="connsiteX32087" y="connsiteY32087"/>
              </a:cxn>
              <a:cxn ang="0">
                <a:pos x="connsiteX32088" y="connsiteY32088"/>
              </a:cxn>
              <a:cxn ang="0">
                <a:pos x="connsiteX32089" y="connsiteY32089"/>
              </a:cxn>
              <a:cxn ang="0">
                <a:pos x="connsiteX32090" y="connsiteY32090"/>
              </a:cxn>
              <a:cxn ang="0">
                <a:pos x="connsiteX32091" y="connsiteY32091"/>
              </a:cxn>
              <a:cxn ang="0">
                <a:pos x="connsiteX32092" y="connsiteY32092"/>
              </a:cxn>
              <a:cxn ang="0">
                <a:pos x="connsiteX32093" y="connsiteY32093"/>
              </a:cxn>
              <a:cxn ang="0">
                <a:pos x="connsiteX32094" y="connsiteY32094"/>
              </a:cxn>
              <a:cxn ang="0">
                <a:pos x="connsiteX32095" y="connsiteY32095"/>
              </a:cxn>
              <a:cxn ang="0">
                <a:pos x="connsiteX32096" y="connsiteY32096"/>
              </a:cxn>
              <a:cxn ang="0">
                <a:pos x="connsiteX32097" y="connsiteY32097"/>
              </a:cxn>
              <a:cxn ang="0">
                <a:pos x="connsiteX32098" y="connsiteY32098"/>
              </a:cxn>
              <a:cxn ang="0">
                <a:pos x="connsiteX32099" y="connsiteY32099"/>
              </a:cxn>
              <a:cxn ang="0">
                <a:pos x="connsiteX32100" y="connsiteY32100"/>
              </a:cxn>
              <a:cxn ang="0">
                <a:pos x="connsiteX32101" y="connsiteY32101"/>
              </a:cxn>
              <a:cxn ang="0">
                <a:pos x="connsiteX32102" y="connsiteY32102"/>
              </a:cxn>
              <a:cxn ang="0">
                <a:pos x="connsiteX32103" y="connsiteY32103"/>
              </a:cxn>
              <a:cxn ang="0">
                <a:pos x="connsiteX32104" y="connsiteY32104"/>
              </a:cxn>
              <a:cxn ang="0">
                <a:pos x="connsiteX32105" y="connsiteY32105"/>
              </a:cxn>
              <a:cxn ang="0">
                <a:pos x="connsiteX32106" y="connsiteY32106"/>
              </a:cxn>
              <a:cxn ang="0">
                <a:pos x="connsiteX32107" y="connsiteY32107"/>
              </a:cxn>
              <a:cxn ang="0">
                <a:pos x="connsiteX32108" y="connsiteY32108"/>
              </a:cxn>
              <a:cxn ang="0">
                <a:pos x="connsiteX32109" y="connsiteY32109"/>
              </a:cxn>
              <a:cxn ang="0">
                <a:pos x="connsiteX32110" y="connsiteY32110"/>
              </a:cxn>
              <a:cxn ang="0">
                <a:pos x="connsiteX32111" y="connsiteY32111"/>
              </a:cxn>
              <a:cxn ang="0">
                <a:pos x="connsiteX32112" y="connsiteY32112"/>
              </a:cxn>
              <a:cxn ang="0">
                <a:pos x="connsiteX32113" y="connsiteY32113"/>
              </a:cxn>
              <a:cxn ang="0">
                <a:pos x="connsiteX32114" y="connsiteY32114"/>
              </a:cxn>
              <a:cxn ang="0">
                <a:pos x="connsiteX32115" y="connsiteY32115"/>
              </a:cxn>
              <a:cxn ang="0">
                <a:pos x="connsiteX32116" y="connsiteY32116"/>
              </a:cxn>
              <a:cxn ang="0">
                <a:pos x="connsiteX32117" y="connsiteY32117"/>
              </a:cxn>
              <a:cxn ang="0">
                <a:pos x="connsiteX32118" y="connsiteY32118"/>
              </a:cxn>
              <a:cxn ang="0">
                <a:pos x="connsiteX32119" y="connsiteY32119"/>
              </a:cxn>
              <a:cxn ang="0">
                <a:pos x="connsiteX32120" y="connsiteY32120"/>
              </a:cxn>
              <a:cxn ang="0">
                <a:pos x="connsiteX32121" y="connsiteY32121"/>
              </a:cxn>
              <a:cxn ang="0">
                <a:pos x="connsiteX32122" y="connsiteY32122"/>
              </a:cxn>
              <a:cxn ang="0">
                <a:pos x="connsiteX32123" y="connsiteY32123"/>
              </a:cxn>
              <a:cxn ang="0">
                <a:pos x="connsiteX32124" y="connsiteY32124"/>
              </a:cxn>
              <a:cxn ang="0">
                <a:pos x="connsiteX32125" y="connsiteY32125"/>
              </a:cxn>
              <a:cxn ang="0">
                <a:pos x="connsiteX32126" y="connsiteY32126"/>
              </a:cxn>
              <a:cxn ang="0">
                <a:pos x="connsiteX32127" y="connsiteY32127"/>
              </a:cxn>
              <a:cxn ang="0">
                <a:pos x="connsiteX32128" y="connsiteY32128"/>
              </a:cxn>
              <a:cxn ang="0">
                <a:pos x="connsiteX32129" y="connsiteY32129"/>
              </a:cxn>
              <a:cxn ang="0">
                <a:pos x="connsiteX32130" y="connsiteY32130"/>
              </a:cxn>
              <a:cxn ang="0">
                <a:pos x="connsiteX32131" y="connsiteY32131"/>
              </a:cxn>
              <a:cxn ang="0">
                <a:pos x="connsiteX32132" y="connsiteY32132"/>
              </a:cxn>
              <a:cxn ang="0">
                <a:pos x="connsiteX32133" y="connsiteY32133"/>
              </a:cxn>
              <a:cxn ang="0">
                <a:pos x="connsiteX32134" y="connsiteY32134"/>
              </a:cxn>
              <a:cxn ang="0">
                <a:pos x="connsiteX32135" y="connsiteY32135"/>
              </a:cxn>
              <a:cxn ang="0">
                <a:pos x="connsiteX32136" y="connsiteY32136"/>
              </a:cxn>
              <a:cxn ang="0">
                <a:pos x="connsiteX32137" y="connsiteY32137"/>
              </a:cxn>
              <a:cxn ang="0">
                <a:pos x="connsiteX32138" y="connsiteY32138"/>
              </a:cxn>
              <a:cxn ang="0">
                <a:pos x="connsiteX32139" y="connsiteY32139"/>
              </a:cxn>
              <a:cxn ang="0">
                <a:pos x="connsiteX32140" y="connsiteY32140"/>
              </a:cxn>
              <a:cxn ang="0">
                <a:pos x="connsiteX32141" y="connsiteY32141"/>
              </a:cxn>
              <a:cxn ang="0">
                <a:pos x="connsiteX32142" y="connsiteY32142"/>
              </a:cxn>
              <a:cxn ang="0">
                <a:pos x="connsiteX32143" y="connsiteY32143"/>
              </a:cxn>
              <a:cxn ang="0">
                <a:pos x="connsiteX32144" y="connsiteY32144"/>
              </a:cxn>
              <a:cxn ang="0">
                <a:pos x="connsiteX32145" y="connsiteY32145"/>
              </a:cxn>
              <a:cxn ang="0">
                <a:pos x="connsiteX32146" y="connsiteY32146"/>
              </a:cxn>
              <a:cxn ang="0">
                <a:pos x="connsiteX32147" y="connsiteY32147"/>
              </a:cxn>
              <a:cxn ang="0">
                <a:pos x="connsiteX32148" y="connsiteY32148"/>
              </a:cxn>
              <a:cxn ang="0">
                <a:pos x="connsiteX32149" y="connsiteY32149"/>
              </a:cxn>
              <a:cxn ang="0">
                <a:pos x="connsiteX32150" y="connsiteY32150"/>
              </a:cxn>
              <a:cxn ang="0">
                <a:pos x="connsiteX32151" y="connsiteY32151"/>
              </a:cxn>
              <a:cxn ang="0">
                <a:pos x="connsiteX32152" y="connsiteY32152"/>
              </a:cxn>
              <a:cxn ang="0">
                <a:pos x="connsiteX32153" y="connsiteY32153"/>
              </a:cxn>
              <a:cxn ang="0">
                <a:pos x="connsiteX32154" y="connsiteY32154"/>
              </a:cxn>
              <a:cxn ang="0">
                <a:pos x="connsiteX32155" y="connsiteY32155"/>
              </a:cxn>
              <a:cxn ang="0">
                <a:pos x="connsiteX32156" y="connsiteY32156"/>
              </a:cxn>
              <a:cxn ang="0">
                <a:pos x="connsiteX32157" y="connsiteY32157"/>
              </a:cxn>
              <a:cxn ang="0">
                <a:pos x="connsiteX32158" y="connsiteY32158"/>
              </a:cxn>
              <a:cxn ang="0">
                <a:pos x="connsiteX32159" y="connsiteY32159"/>
              </a:cxn>
              <a:cxn ang="0">
                <a:pos x="connsiteX32160" y="connsiteY32160"/>
              </a:cxn>
              <a:cxn ang="0">
                <a:pos x="connsiteX32161" y="connsiteY32161"/>
              </a:cxn>
              <a:cxn ang="0">
                <a:pos x="connsiteX32162" y="connsiteY32162"/>
              </a:cxn>
              <a:cxn ang="0">
                <a:pos x="connsiteX32163" y="connsiteY32163"/>
              </a:cxn>
              <a:cxn ang="0">
                <a:pos x="connsiteX32164" y="connsiteY32164"/>
              </a:cxn>
              <a:cxn ang="0">
                <a:pos x="connsiteX32165" y="connsiteY32165"/>
              </a:cxn>
              <a:cxn ang="0">
                <a:pos x="connsiteX32166" y="connsiteY32166"/>
              </a:cxn>
              <a:cxn ang="0">
                <a:pos x="connsiteX32167" y="connsiteY32167"/>
              </a:cxn>
              <a:cxn ang="0">
                <a:pos x="connsiteX32168" y="connsiteY32168"/>
              </a:cxn>
              <a:cxn ang="0">
                <a:pos x="connsiteX32169" y="connsiteY32169"/>
              </a:cxn>
              <a:cxn ang="0">
                <a:pos x="connsiteX32170" y="connsiteY32170"/>
              </a:cxn>
              <a:cxn ang="0">
                <a:pos x="connsiteX32171" y="connsiteY32171"/>
              </a:cxn>
              <a:cxn ang="0">
                <a:pos x="connsiteX32172" y="connsiteY32172"/>
              </a:cxn>
              <a:cxn ang="0">
                <a:pos x="connsiteX32173" y="connsiteY32173"/>
              </a:cxn>
              <a:cxn ang="0">
                <a:pos x="connsiteX32174" y="connsiteY32174"/>
              </a:cxn>
              <a:cxn ang="0">
                <a:pos x="connsiteX32175" y="connsiteY32175"/>
              </a:cxn>
              <a:cxn ang="0">
                <a:pos x="connsiteX32176" y="connsiteY32176"/>
              </a:cxn>
              <a:cxn ang="0">
                <a:pos x="connsiteX32177" y="connsiteY32177"/>
              </a:cxn>
              <a:cxn ang="0">
                <a:pos x="connsiteX32178" y="connsiteY32178"/>
              </a:cxn>
              <a:cxn ang="0">
                <a:pos x="connsiteX32179" y="connsiteY32179"/>
              </a:cxn>
              <a:cxn ang="0">
                <a:pos x="connsiteX32180" y="connsiteY32180"/>
              </a:cxn>
              <a:cxn ang="0">
                <a:pos x="connsiteX32181" y="connsiteY32181"/>
              </a:cxn>
              <a:cxn ang="0">
                <a:pos x="connsiteX32182" y="connsiteY32182"/>
              </a:cxn>
              <a:cxn ang="0">
                <a:pos x="connsiteX32183" y="connsiteY32183"/>
              </a:cxn>
              <a:cxn ang="0">
                <a:pos x="connsiteX32184" y="connsiteY32184"/>
              </a:cxn>
              <a:cxn ang="0">
                <a:pos x="connsiteX32185" y="connsiteY32185"/>
              </a:cxn>
              <a:cxn ang="0">
                <a:pos x="connsiteX32186" y="connsiteY32186"/>
              </a:cxn>
              <a:cxn ang="0">
                <a:pos x="connsiteX32187" y="connsiteY32187"/>
              </a:cxn>
              <a:cxn ang="0">
                <a:pos x="connsiteX32188" y="connsiteY32188"/>
              </a:cxn>
              <a:cxn ang="0">
                <a:pos x="connsiteX32189" y="connsiteY32189"/>
              </a:cxn>
              <a:cxn ang="0">
                <a:pos x="connsiteX32190" y="connsiteY32190"/>
              </a:cxn>
              <a:cxn ang="0">
                <a:pos x="connsiteX32191" y="connsiteY32191"/>
              </a:cxn>
              <a:cxn ang="0">
                <a:pos x="connsiteX32192" y="connsiteY32192"/>
              </a:cxn>
              <a:cxn ang="0">
                <a:pos x="connsiteX32193" y="connsiteY32193"/>
              </a:cxn>
              <a:cxn ang="0">
                <a:pos x="connsiteX32194" y="connsiteY32194"/>
              </a:cxn>
              <a:cxn ang="0">
                <a:pos x="connsiteX32195" y="connsiteY32195"/>
              </a:cxn>
              <a:cxn ang="0">
                <a:pos x="connsiteX32196" y="connsiteY32196"/>
              </a:cxn>
              <a:cxn ang="0">
                <a:pos x="connsiteX32197" y="connsiteY32197"/>
              </a:cxn>
              <a:cxn ang="0">
                <a:pos x="connsiteX32198" y="connsiteY32198"/>
              </a:cxn>
              <a:cxn ang="0">
                <a:pos x="connsiteX32199" y="connsiteY32199"/>
              </a:cxn>
              <a:cxn ang="0">
                <a:pos x="connsiteX32200" y="connsiteY32200"/>
              </a:cxn>
              <a:cxn ang="0">
                <a:pos x="connsiteX32201" y="connsiteY32201"/>
              </a:cxn>
              <a:cxn ang="0">
                <a:pos x="connsiteX32202" y="connsiteY32202"/>
              </a:cxn>
              <a:cxn ang="0">
                <a:pos x="connsiteX32203" y="connsiteY32203"/>
              </a:cxn>
              <a:cxn ang="0">
                <a:pos x="connsiteX32204" y="connsiteY32204"/>
              </a:cxn>
              <a:cxn ang="0">
                <a:pos x="connsiteX32205" y="connsiteY32205"/>
              </a:cxn>
              <a:cxn ang="0">
                <a:pos x="connsiteX32206" y="connsiteY32206"/>
              </a:cxn>
              <a:cxn ang="0">
                <a:pos x="connsiteX32207" y="connsiteY32207"/>
              </a:cxn>
              <a:cxn ang="0">
                <a:pos x="connsiteX32208" y="connsiteY32208"/>
              </a:cxn>
              <a:cxn ang="0">
                <a:pos x="connsiteX32209" y="connsiteY32209"/>
              </a:cxn>
              <a:cxn ang="0">
                <a:pos x="connsiteX32210" y="connsiteY32210"/>
              </a:cxn>
              <a:cxn ang="0">
                <a:pos x="connsiteX32211" y="connsiteY32211"/>
              </a:cxn>
              <a:cxn ang="0">
                <a:pos x="connsiteX32212" y="connsiteY32212"/>
              </a:cxn>
              <a:cxn ang="0">
                <a:pos x="connsiteX32213" y="connsiteY32213"/>
              </a:cxn>
              <a:cxn ang="0">
                <a:pos x="connsiteX32214" y="connsiteY32214"/>
              </a:cxn>
              <a:cxn ang="0">
                <a:pos x="connsiteX32215" y="connsiteY32215"/>
              </a:cxn>
              <a:cxn ang="0">
                <a:pos x="connsiteX32216" y="connsiteY32216"/>
              </a:cxn>
              <a:cxn ang="0">
                <a:pos x="connsiteX32217" y="connsiteY32217"/>
              </a:cxn>
              <a:cxn ang="0">
                <a:pos x="connsiteX32218" y="connsiteY32218"/>
              </a:cxn>
              <a:cxn ang="0">
                <a:pos x="connsiteX32219" y="connsiteY32219"/>
              </a:cxn>
              <a:cxn ang="0">
                <a:pos x="connsiteX32220" y="connsiteY32220"/>
              </a:cxn>
              <a:cxn ang="0">
                <a:pos x="connsiteX32221" y="connsiteY32221"/>
              </a:cxn>
              <a:cxn ang="0">
                <a:pos x="connsiteX32222" y="connsiteY32222"/>
              </a:cxn>
              <a:cxn ang="0">
                <a:pos x="connsiteX32223" y="connsiteY32223"/>
              </a:cxn>
              <a:cxn ang="0">
                <a:pos x="connsiteX32224" y="connsiteY32224"/>
              </a:cxn>
              <a:cxn ang="0">
                <a:pos x="connsiteX32225" y="connsiteY32225"/>
              </a:cxn>
              <a:cxn ang="0">
                <a:pos x="connsiteX32226" y="connsiteY32226"/>
              </a:cxn>
              <a:cxn ang="0">
                <a:pos x="connsiteX32227" y="connsiteY32227"/>
              </a:cxn>
              <a:cxn ang="0">
                <a:pos x="connsiteX32228" y="connsiteY32228"/>
              </a:cxn>
              <a:cxn ang="0">
                <a:pos x="connsiteX32229" y="connsiteY32229"/>
              </a:cxn>
              <a:cxn ang="0">
                <a:pos x="connsiteX32230" y="connsiteY32230"/>
              </a:cxn>
              <a:cxn ang="0">
                <a:pos x="connsiteX32231" y="connsiteY32231"/>
              </a:cxn>
              <a:cxn ang="0">
                <a:pos x="connsiteX32232" y="connsiteY32232"/>
              </a:cxn>
              <a:cxn ang="0">
                <a:pos x="connsiteX32233" y="connsiteY32233"/>
              </a:cxn>
              <a:cxn ang="0">
                <a:pos x="connsiteX32234" y="connsiteY32234"/>
              </a:cxn>
              <a:cxn ang="0">
                <a:pos x="connsiteX32235" y="connsiteY32235"/>
              </a:cxn>
              <a:cxn ang="0">
                <a:pos x="connsiteX32236" y="connsiteY32236"/>
              </a:cxn>
              <a:cxn ang="0">
                <a:pos x="connsiteX32237" y="connsiteY32237"/>
              </a:cxn>
              <a:cxn ang="0">
                <a:pos x="connsiteX32238" y="connsiteY32238"/>
              </a:cxn>
              <a:cxn ang="0">
                <a:pos x="connsiteX32239" y="connsiteY32239"/>
              </a:cxn>
              <a:cxn ang="0">
                <a:pos x="connsiteX32240" y="connsiteY32240"/>
              </a:cxn>
              <a:cxn ang="0">
                <a:pos x="connsiteX32241" y="connsiteY32241"/>
              </a:cxn>
              <a:cxn ang="0">
                <a:pos x="connsiteX32242" y="connsiteY32242"/>
              </a:cxn>
              <a:cxn ang="0">
                <a:pos x="connsiteX32243" y="connsiteY32243"/>
              </a:cxn>
              <a:cxn ang="0">
                <a:pos x="connsiteX32244" y="connsiteY32244"/>
              </a:cxn>
              <a:cxn ang="0">
                <a:pos x="connsiteX32245" y="connsiteY32245"/>
              </a:cxn>
              <a:cxn ang="0">
                <a:pos x="connsiteX32246" y="connsiteY32246"/>
              </a:cxn>
              <a:cxn ang="0">
                <a:pos x="connsiteX32247" y="connsiteY32247"/>
              </a:cxn>
              <a:cxn ang="0">
                <a:pos x="connsiteX32248" y="connsiteY32248"/>
              </a:cxn>
              <a:cxn ang="0">
                <a:pos x="connsiteX32249" y="connsiteY32249"/>
              </a:cxn>
              <a:cxn ang="0">
                <a:pos x="connsiteX32250" y="connsiteY32250"/>
              </a:cxn>
              <a:cxn ang="0">
                <a:pos x="connsiteX32251" y="connsiteY32251"/>
              </a:cxn>
              <a:cxn ang="0">
                <a:pos x="connsiteX32252" y="connsiteY32252"/>
              </a:cxn>
              <a:cxn ang="0">
                <a:pos x="connsiteX32253" y="connsiteY32253"/>
              </a:cxn>
              <a:cxn ang="0">
                <a:pos x="connsiteX32254" y="connsiteY32254"/>
              </a:cxn>
              <a:cxn ang="0">
                <a:pos x="connsiteX32255" y="connsiteY32255"/>
              </a:cxn>
              <a:cxn ang="0">
                <a:pos x="connsiteX32256" y="connsiteY32256"/>
              </a:cxn>
              <a:cxn ang="0">
                <a:pos x="connsiteX32257" y="connsiteY32257"/>
              </a:cxn>
              <a:cxn ang="0">
                <a:pos x="connsiteX32258" y="connsiteY32258"/>
              </a:cxn>
              <a:cxn ang="0">
                <a:pos x="connsiteX32259" y="connsiteY32259"/>
              </a:cxn>
              <a:cxn ang="0">
                <a:pos x="connsiteX32260" y="connsiteY32260"/>
              </a:cxn>
              <a:cxn ang="0">
                <a:pos x="connsiteX32261" y="connsiteY32261"/>
              </a:cxn>
              <a:cxn ang="0">
                <a:pos x="connsiteX32262" y="connsiteY32262"/>
              </a:cxn>
              <a:cxn ang="0">
                <a:pos x="connsiteX32263" y="connsiteY32263"/>
              </a:cxn>
              <a:cxn ang="0">
                <a:pos x="connsiteX32264" y="connsiteY32264"/>
              </a:cxn>
              <a:cxn ang="0">
                <a:pos x="connsiteX32265" y="connsiteY32265"/>
              </a:cxn>
              <a:cxn ang="0">
                <a:pos x="connsiteX32266" y="connsiteY32266"/>
              </a:cxn>
              <a:cxn ang="0">
                <a:pos x="connsiteX32267" y="connsiteY32267"/>
              </a:cxn>
              <a:cxn ang="0">
                <a:pos x="connsiteX32268" y="connsiteY32268"/>
              </a:cxn>
              <a:cxn ang="0">
                <a:pos x="connsiteX32269" y="connsiteY32269"/>
              </a:cxn>
              <a:cxn ang="0">
                <a:pos x="connsiteX32270" y="connsiteY32270"/>
              </a:cxn>
              <a:cxn ang="0">
                <a:pos x="connsiteX32271" y="connsiteY32271"/>
              </a:cxn>
              <a:cxn ang="0">
                <a:pos x="connsiteX32272" y="connsiteY32272"/>
              </a:cxn>
              <a:cxn ang="0">
                <a:pos x="connsiteX32273" y="connsiteY32273"/>
              </a:cxn>
              <a:cxn ang="0">
                <a:pos x="connsiteX32274" y="connsiteY32274"/>
              </a:cxn>
              <a:cxn ang="0">
                <a:pos x="connsiteX32275" y="connsiteY32275"/>
              </a:cxn>
              <a:cxn ang="0">
                <a:pos x="connsiteX32276" y="connsiteY32276"/>
              </a:cxn>
              <a:cxn ang="0">
                <a:pos x="connsiteX32277" y="connsiteY32277"/>
              </a:cxn>
              <a:cxn ang="0">
                <a:pos x="connsiteX32278" y="connsiteY32278"/>
              </a:cxn>
              <a:cxn ang="0">
                <a:pos x="connsiteX32279" y="connsiteY32279"/>
              </a:cxn>
              <a:cxn ang="0">
                <a:pos x="connsiteX32280" y="connsiteY32280"/>
              </a:cxn>
              <a:cxn ang="0">
                <a:pos x="connsiteX32281" y="connsiteY32281"/>
              </a:cxn>
              <a:cxn ang="0">
                <a:pos x="connsiteX32282" y="connsiteY32282"/>
              </a:cxn>
              <a:cxn ang="0">
                <a:pos x="connsiteX32283" y="connsiteY32283"/>
              </a:cxn>
              <a:cxn ang="0">
                <a:pos x="connsiteX32284" y="connsiteY32284"/>
              </a:cxn>
              <a:cxn ang="0">
                <a:pos x="connsiteX32285" y="connsiteY32285"/>
              </a:cxn>
              <a:cxn ang="0">
                <a:pos x="connsiteX32286" y="connsiteY32286"/>
              </a:cxn>
              <a:cxn ang="0">
                <a:pos x="connsiteX32287" y="connsiteY32287"/>
              </a:cxn>
              <a:cxn ang="0">
                <a:pos x="connsiteX32288" y="connsiteY32288"/>
              </a:cxn>
              <a:cxn ang="0">
                <a:pos x="connsiteX32289" y="connsiteY32289"/>
              </a:cxn>
              <a:cxn ang="0">
                <a:pos x="connsiteX32290" y="connsiteY32290"/>
              </a:cxn>
              <a:cxn ang="0">
                <a:pos x="connsiteX32291" y="connsiteY32291"/>
              </a:cxn>
              <a:cxn ang="0">
                <a:pos x="connsiteX32292" y="connsiteY32292"/>
              </a:cxn>
              <a:cxn ang="0">
                <a:pos x="connsiteX32293" y="connsiteY32293"/>
              </a:cxn>
              <a:cxn ang="0">
                <a:pos x="connsiteX32294" y="connsiteY32294"/>
              </a:cxn>
              <a:cxn ang="0">
                <a:pos x="connsiteX32295" y="connsiteY32295"/>
              </a:cxn>
              <a:cxn ang="0">
                <a:pos x="connsiteX32296" y="connsiteY32296"/>
              </a:cxn>
              <a:cxn ang="0">
                <a:pos x="connsiteX32297" y="connsiteY32297"/>
              </a:cxn>
              <a:cxn ang="0">
                <a:pos x="connsiteX32298" y="connsiteY32298"/>
              </a:cxn>
              <a:cxn ang="0">
                <a:pos x="connsiteX32299" y="connsiteY32299"/>
              </a:cxn>
              <a:cxn ang="0">
                <a:pos x="connsiteX32300" y="connsiteY32300"/>
              </a:cxn>
              <a:cxn ang="0">
                <a:pos x="connsiteX32301" y="connsiteY32301"/>
              </a:cxn>
              <a:cxn ang="0">
                <a:pos x="connsiteX32302" y="connsiteY32302"/>
              </a:cxn>
              <a:cxn ang="0">
                <a:pos x="connsiteX32303" y="connsiteY32303"/>
              </a:cxn>
              <a:cxn ang="0">
                <a:pos x="connsiteX32304" y="connsiteY32304"/>
              </a:cxn>
              <a:cxn ang="0">
                <a:pos x="connsiteX32305" y="connsiteY32305"/>
              </a:cxn>
              <a:cxn ang="0">
                <a:pos x="connsiteX32306" y="connsiteY32306"/>
              </a:cxn>
              <a:cxn ang="0">
                <a:pos x="connsiteX32307" y="connsiteY32307"/>
              </a:cxn>
              <a:cxn ang="0">
                <a:pos x="connsiteX32308" y="connsiteY32308"/>
              </a:cxn>
              <a:cxn ang="0">
                <a:pos x="connsiteX32309" y="connsiteY32309"/>
              </a:cxn>
              <a:cxn ang="0">
                <a:pos x="connsiteX32310" y="connsiteY32310"/>
              </a:cxn>
              <a:cxn ang="0">
                <a:pos x="connsiteX32311" y="connsiteY32311"/>
              </a:cxn>
              <a:cxn ang="0">
                <a:pos x="connsiteX32312" y="connsiteY32312"/>
              </a:cxn>
              <a:cxn ang="0">
                <a:pos x="connsiteX32313" y="connsiteY32313"/>
              </a:cxn>
              <a:cxn ang="0">
                <a:pos x="connsiteX32314" y="connsiteY32314"/>
              </a:cxn>
              <a:cxn ang="0">
                <a:pos x="connsiteX32315" y="connsiteY32315"/>
              </a:cxn>
              <a:cxn ang="0">
                <a:pos x="connsiteX32316" y="connsiteY32316"/>
              </a:cxn>
              <a:cxn ang="0">
                <a:pos x="connsiteX32317" y="connsiteY32317"/>
              </a:cxn>
              <a:cxn ang="0">
                <a:pos x="connsiteX32318" y="connsiteY32318"/>
              </a:cxn>
              <a:cxn ang="0">
                <a:pos x="connsiteX32319" y="connsiteY32319"/>
              </a:cxn>
              <a:cxn ang="0">
                <a:pos x="connsiteX32320" y="connsiteY32320"/>
              </a:cxn>
              <a:cxn ang="0">
                <a:pos x="connsiteX32321" y="connsiteY32321"/>
              </a:cxn>
              <a:cxn ang="0">
                <a:pos x="connsiteX32322" y="connsiteY32322"/>
              </a:cxn>
              <a:cxn ang="0">
                <a:pos x="connsiteX32323" y="connsiteY32323"/>
              </a:cxn>
              <a:cxn ang="0">
                <a:pos x="connsiteX32324" y="connsiteY32324"/>
              </a:cxn>
              <a:cxn ang="0">
                <a:pos x="connsiteX32325" y="connsiteY32325"/>
              </a:cxn>
              <a:cxn ang="0">
                <a:pos x="connsiteX32326" y="connsiteY32326"/>
              </a:cxn>
              <a:cxn ang="0">
                <a:pos x="connsiteX32327" y="connsiteY32327"/>
              </a:cxn>
              <a:cxn ang="0">
                <a:pos x="connsiteX32328" y="connsiteY32328"/>
              </a:cxn>
              <a:cxn ang="0">
                <a:pos x="connsiteX32329" y="connsiteY32329"/>
              </a:cxn>
              <a:cxn ang="0">
                <a:pos x="connsiteX32330" y="connsiteY32330"/>
              </a:cxn>
              <a:cxn ang="0">
                <a:pos x="connsiteX32331" y="connsiteY32331"/>
              </a:cxn>
              <a:cxn ang="0">
                <a:pos x="connsiteX32332" y="connsiteY32332"/>
              </a:cxn>
              <a:cxn ang="0">
                <a:pos x="connsiteX32333" y="connsiteY32333"/>
              </a:cxn>
              <a:cxn ang="0">
                <a:pos x="connsiteX32334" y="connsiteY32334"/>
              </a:cxn>
              <a:cxn ang="0">
                <a:pos x="connsiteX32335" y="connsiteY32335"/>
              </a:cxn>
              <a:cxn ang="0">
                <a:pos x="connsiteX32336" y="connsiteY32336"/>
              </a:cxn>
              <a:cxn ang="0">
                <a:pos x="connsiteX32337" y="connsiteY32337"/>
              </a:cxn>
              <a:cxn ang="0">
                <a:pos x="connsiteX32338" y="connsiteY32338"/>
              </a:cxn>
              <a:cxn ang="0">
                <a:pos x="connsiteX32339" y="connsiteY32339"/>
              </a:cxn>
              <a:cxn ang="0">
                <a:pos x="connsiteX32340" y="connsiteY32340"/>
              </a:cxn>
              <a:cxn ang="0">
                <a:pos x="connsiteX32341" y="connsiteY32341"/>
              </a:cxn>
              <a:cxn ang="0">
                <a:pos x="connsiteX32342" y="connsiteY32342"/>
              </a:cxn>
              <a:cxn ang="0">
                <a:pos x="connsiteX32343" y="connsiteY32343"/>
              </a:cxn>
              <a:cxn ang="0">
                <a:pos x="connsiteX32344" y="connsiteY32344"/>
              </a:cxn>
              <a:cxn ang="0">
                <a:pos x="connsiteX32345" y="connsiteY32345"/>
              </a:cxn>
              <a:cxn ang="0">
                <a:pos x="connsiteX32346" y="connsiteY32346"/>
              </a:cxn>
              <a:cxn ang="0">
                <a:pos x="connsiteX32347" y="connsiteY32347"/>
              </a:cxn>
              <a:cxn ang="0">
                <a:pos x="connsiteX32348" y="connsiteY32348"/>
              </a:cxn>
              <a:cxn ang="0">
                <a:pos x="connsiteX32349" y="connsiteY32349"/>
              </a:cxn>
              <a:cxn ang="0">
                <a:pos x="connsiteX32350" y="connsiteY32350"/>
              </a:cxn>
              <a:cxn ang="0">
                <a:pos x="connsiteX32351" y="connsiteY32351"/>
              </a:cxn>
              <a:cxn ang="0">
                <a:pos x="connsiteX32352" y="connsiteY32352"/>
              </a:cxn>
              <a:cxn ang="0">
                <a:pos x="connsiteX32353" y="connsiteY32353"/>
              </a:cxn>
              <a:cxn ang="0">
                <a:pos x="connsiteX32354" y="connsiteY32354"/>
              </a:cxn>
              <a:cxn ang="0">
                <a:pos x="connsiteX32355" y="connsiteY32355"/>
              </a:cxn>
              <a:cxn ang="0">
                <a:pos x="connsiteX32356" y="connsiteY32356"/>
              </a:cxn>
              <a:cxn ang="0">
                <a:pos x="connsiteX32357" y="connsiteY32357"/>
              </a:cxn>
              <a:cxn ang="0">
                <a:pos x="connsiteX32358" y="connsiteY32358"/>
              </a:cxn>
              <a:cxn ang="0">
                <a:pos x="connsiteX32359" y="connsiteY32359"/>
              </a:cxn>
              <a:cxn ang="0">
                <a:pos x="connsiteX32360" y="connsiteY32360"/>
              </a:cxn>
              <a:cxn ang="0">
                <a:pos x="connsiteX32361" y="connsiteY32361"/>
              </a:cxn>
              <a:cxn ang="0">
                <a:pos x="connsiteX32362" y="connsiteY32362"/>
              </a:cxn>
              <a:cxn ang="0">
                <a:pos x="connsiteX32363" y="connsiteY32363"/>
              </a:cxn>
              <a:cxn ang="0">
                <a:pos x="connsiteX32364" y="connsiteY32364"/>
              </a:cxn>
              <a:cxn ang="0">
                <a:pos x="connsiteX32365" y="connsiteY32365"/>
              </a:cxn>
              <a:cxn ang="0">
                <a:pos x="connsiteX32366" y="connsiteY32366"/>
              </a:cxn>
              <a:cxn ang="0">
                <a:pos x="connsiteX32367" y="connsiteY32367"/>
              </a:cxn>
              <a:cxn ang="0">
                <a:pos x="connsiteX32368" y="connsiteY32368"/>
              </a:cxn>
              <a:cxn ang="0">
                <a:pos x="connsiteX32369" y="connsiteY32369"/>
              </a:cxn>
              <a:cxn ang="0">
                <a:pos x="connsiteX32370" y="connsiteY32370"/>
              </a:cxn>
              <a:cxn ang="0">
                <a:pos x="connsiteX32371" y="connsiteY32371"/>
              </a:cxn>
              <a:cxn ang="0">
                <a:pos x="connsiteX32372" y="connsiteY32372"/>
              </a:cxn>
              <a:cxn ang="0">
                <a:pos x="connsiteX32373" y="connsiteY32373"/>
              </a:cxn>
              <a:cxn ang="0">
                <a:pos x="connsiteX32374" y="connsiteY32374"/>
              </a:cxn>
              <a:cxn ang="0">
                <a:pos x="connsiteX32375" y="connsiteY32375"/>
              </a:cxn>
              <a:cxn ang="0">
                <a:pos x="connsiteX32376" y="connsiteY32376"/>
              </a:cxn>
              <a:cxn ang="0">
                <a:pos x="connsiteX32377" y="connsiteY32377"/>
              </a:cxn>
              <a:cxn ang="0">
                <a:pos x="connsiteX32378" y="connsiteY32378"/>
              </a:cxn>
              <a:cxn ang="0">
                <a:pos x="connsiteX32379" y="connsiteY32379"/>
              </a:cxn>
              <a:cxn ang="0">
                <a:pos x="connsiteX32380" y="connsiteY32380"/>
              </a:cxn>
              <a:cxn ang="0">
                <a:pos x="connsiteX32381" y="connsiteY32381"/>
              </a:cxn>
              <a:cxn ang="0">
                <a:pos x="connsiteX32382" y="connsiteY32382"/>
              </a:cxn>
              <a:cxn ang="0">
                <a:pos x="connsiteX32383" y="connsiteY32383"/>
              </a:cxn>
              <a:cxn ang="0">
                <a:pos x="connsiteX32384" y="connsiteY32384"/>
              </a:cxn>
              <a:cxn ang="0">
                <a:pos x="connsiteX32385" y="connsiteY32385"/>
              </a:cxn>
              <a:cxn ang="0">
                <a:pos x="connsiteX32386" y="connsiteY32386"/>
              </a:cxn>
              <a:cxn ang="0">
                <a:pos x="connsiteX32387" y="connsiteY32387"/>
              </a:cxn>
              <a:cxn ang="0">
                <a:pos x="connsiteX32388" y="connsiteY32388"/>
              </a:cxn>
              <a:cxn ang="0">
                <a:pos x="connsiteX32389" y="connsiteY32389"/>
              </a:cxn>
              <a:cxn ang="0">
                <a:pos x="connsiteX32390" y="connsiteY32390"/>
              </a:cxn>
              <a:cxn ang="0">
                <a:pos x="connsiteX32391" y="connsiteY32391"/>
              </a:cxn>
              <a:cxn ang="0">
                <a:pos x="connsiteX32392" y="connsiteY32392"/>
              </a:cxn>
              <a:cxn ang="0">
                <a:pos x="connsiteX32393" y="connsiteY32393"/>
              </a:cxn>
              <a:cxn ang="0">
                <a:pos x="connsiteX32394" y="connsiteY32394"/>
              </a:cxn>
              <a:cxn ang="0">
                <a:pos x="connsiteX32395" y="connsiteY32395"/>
              </a:cxn>
              <a:cxn ang="0">
                <a:pos x="connsiteX32396" y="connsiteY32396"/>
              </a:cxn>
              <a:cxn ang="0">
                <a:pos x="connsiteX32397" y="connsiteY32397"/>
              </a:cxn>
              <a:cxn ang="0">
                <a:pos x="connsiteX32398" y="connsiteY32398"/>
              </a:cxn>
              <a:cxn ang="0">
                <a:pos x="connsiteX32399" y="connsiteY32399"/>
              </a:cxn>
              <a:cxn ang="0">
                <a:pos x="connsiteX32400" y="connsiteY32400"/>
              </a:cxn>
              <a:cxn ang="0">
                <a:pos x="connsiteX32401" y="connsiteY32401"/>
              </a:cxn>
              <a:cxn ang="0">
                <a:pos x="connsiteX32402" y="connsiteY32402"/>
              </a:cxn>
              <a:cxn ang="0">
                <a:pos x="connsiteX32403" y="connsiteY32403"/>
              </a:cxn>
              <a:cxn ang="0">
                <a:pos x="connsiteX32404" y="connsiteY32404"/>
              </a:cxn>
              <a:cxn ang="0">
                <a:pos x="connsiteX32405" y="connsiteY32405"/>
              </a:cxn>
              <a:cxn ang="0">
                <a:pos x="connsiteX32406" y="connsiteY32406"/>
              </a:cxn>
              <a:cxn ang="0">
                <a:pos x="connsiteX32407" y="connsiteY32407"/>
              </a:cxn>
              <a:cxn ang="0">
                <a:pos x="connsiteX32408" y="connsiteY32408"/>
              </a:cxn>
              <a:cxn ang="0">
                <a:pos x="connsiteX32409" y="connsiteY32409"/>
              </a:cxn>
              <a:cxn ang="0">
                <a:pos x="connsiteX32410" y="connsiteY32410"/>
              </a:cxn>
              <a:cxn ang="0">
                <a:pos x="connsiteX32411" y="connsiteY32411"/>
              </a:cxn>
              <a:cxn ang="0">
                <a:pos x="connsiteX32412" y="connsiteY32412"/>
              </a:cxn>
              <a:cxn ang="0">
                <a:pos x="connsiteX32413" y="connsiteY32413"/>
              </a:cxn>
              <a:cxn ang="0">
                <a:pos x="connsiteX32414" y="connsiteY32414"/>
              </a:cxn>
              <a:cxn ang="0">
                <a:pos x="connsiteX32415" y="connsiteY32415"/>
              </a:cxn>
              <a:cxn ang="0">
                <a:pos x="connsiteX32416" y="connsiteY32416"/>
              </a:cxn>
              <a:cxn ang="0">
                <a:pos x="connsiteX32417" y="connsiteY32417"/>
              </a:cxn>
              <a:cxn ang="0">
                <a:pos x="connsiteX32418" y="connsiteY32418"/>
              </a:cxn>
              <a:cxn ang="0">
                <a:pos x="connsiteX32419" y="connsiteY32419"/>
              </a:cxn>
              <a:cxn ang="0">
                <a:pos x="connsiteX32420" y="connsiteY32420"/>
              </a:cxn>
              <a:cxn ang="0">
                <a:pos x="connsiteX32421" y="connsiteY32421"/>
              </a:cxn>
              <a:cxn ang="0">
                <a:pos x="connsiteX32422" y="connsiteY32422"/>
              </a:cxn>
              <a:cxn ang="0">
                <a:pos x="connsiteX32423" y="connsiteY32423"/>
              </a:cxn>
              <a:cxn ang="0">
                <a:pos x="connsiteX32424" y="connsiteY32424"/>
              </a:cxn>
              <a:cxn ang="0">
                <a:pos x="connsiteX32425" y="connsiteY32425"/>
              </a:cxn>
              <a:cxn ang="0">
                <a:pos x="connsiteX32426" y="connsiteY32426"/>
              </a:cxn>
              <a:cxn ang="0">
                <a:pos x="connsiteX32427" y="connsiteY32427"/>
              </a:cxn>
              <a:cxn ang="0">
                <a:pos x="connsiteX32428" y="connsiteY32428"/>
              </a:cxn>
              <a:cxn ang="0">
                <a:pos x="connsiteX32429" y="connsiteY32429"/>
              </a:cxn>
              <a:cxn ang="0">
                <a:pos x="connsiteX32430" y="connsiteY32430"/>
              </a:cxn>
              <a:cxn ang="0">
                <a:pos x="connsiteX32431" y="connsiteY32431"/>
              </a:cxn>
              <a:cxn ang="0">
                <a:pos x="connsiteX32432" y="connsiteY32432"/>
              </a:cxn>
              <a:cxn ang="0">
                <a:pos x="connsiteX32433" y="connsiteY32433"/>
              </a:cxn>
              <a:cxn ang="0">
                <a:pos x="connsiteX32434" y="connsiteY32434"/>
              </a:cxn>
              <a:cxn ang="0">
                <a:pos x="connsiteX32435" y="connsiteY32435"/>
              </a:cxn>
              <a:cxn ang="0">
                <a:pos x="connsiteX32436" y="connsiteY32436"/>
              </a:cxn>
              <a:cxn ang="0">
                <a:pos x="connsiteX32437" y="connsiteY32437"/>
              </a:cxn>
              <a:cxn ang="0">
                <a:pos x="connsiteX32438" y="connsiteY32438"/>
              </a:cxn>
              <a:cxn ang="0">
                <a:pos x="connsiteX32439" y="connsiteY32439"/>
              </a:cxn>
              <a:cxn ang="0">
                <a:pos x="connsiteX32440" y="connsiteY32440"/>
              </a:cxn>
              <a:cxn ang="0">
                <a:pos x="connsiteX32441" y="connsiteY32441"/>
              </a:cxn>
              <a:cxn ang="0">
                <a:pos x="connsiteX32442" y="connsiteY32442"/>
              </a:cxn>
              <a:cxn ang="0">
                <a:pos x="connsiteX32443" y="connsiteY32443"/>
              </a:cxn>
              <a:cxn ang="0">
                <a:pos x="connsiteX32444" y="connsiteY32444"/>
              </a:cxn>
              <a:cxn ang="0">
                <a:pos x="connsiteX32445" y="connsiteY32445"/>
              </a:cxn>
              <a:cxn ang="0">
                <a:pos x="connsiteX32446" y="connsiteY32446"/>
              </a:cxn>
              <a:cxn ang="0">
                <a:pos x="connsiteX32447" y="connsiteY32447"/>
              </a:cxn>
              <a:cxn ang="0">
                <a:pos x="connsiteX32448" y="connsiteY32448"/>
              </a:cxn>
              <a:cxn ang="0">
                <a:pos x="connsiteX32449" y="connsiteY32449"/>
              </a:cxn>
              <a:cxn ang="0">
                <a:pos x="connsiteX32450" y="connsiteY32450"/>
              </a:cxn>
              <a:cxn ang="0">
                <a:pos x="connsiteX32451" y="connsiteY32451"/>
              </a:cxn>
              <a:cxn ang="0">
                <a:pos x="connsiteX32452" y="connsiteY32452"/>
              </a:cxn>
              <a:cxn ang="0">
                <a:pos x="connsiteX32453" y="connsiteY32453"/>
              </a:cxn>
              <a:cxn ang="0">
                <a:pos x="connsiteX32454" y="connsiteY32454"/>
              </a:cxn>
              <a:cxn ang="0">
                <a:pos x="connsiteX32455" y="connsiteY32455"/>
              </a:cxn>
              <a:cxn ang="0">
                <a:pos x="connsiteX32456" y="connsiteY32456"/>
              </a:cxn>
              <a:cxn ang="0">
                <a:pos x="connsiteX32457" y="connsiteY32457"/>
              </a:cxn>
              <a:cxn ang="0">
                <a:pos x="connsiteX32458" y="connsiteY32458"/>
              </a:cxn>
              <a:cxn ang="0">
                <a:pos x="connsiteX32459" y="connsiteY32459"/>
              </a:cxn>
              <a:cxn ang="0">
                <a:pos x="connsiteX32460" y="connsiteY32460"/>
              </a:cxn>
              <a:cxn ang="0">
                <a:pos x="connsiteX32461" y="connsiteY32461"/>
              </a:cxn>
              <a:cxn ang="0">
                <a:pos x="connsiteX32462" y="connsiteY32462"/>
              </a:cxn>
              <a:cxn ang="0">
                <a:pos x="connsiteX32463" y="connsiteY32463"/>
              </a:cxn>
              <a:cxn ang="0">
                <a:pos x="connsiteX32464" y="connsiteY32464"/>
              </a:cxn>
              <a:cxn ang="0">
                <a:pos x="connsiteX32465" y="connsiteY32465"/>
              </a:cxn>
              <a:cxn ang="0">
                <a:pos x="connsiteX32466" y="connsiteY32466"/>
              </a:cxn>
              <a:cxn ang="0">
                <a:pos x="connsiteX32467" y="connsiteY32467"/>
              </a:cxn>
              <a:cxn ang="0">
                <a:pos x="connsiteX32468" y="connsiteY32468"/>
              </a:cxn>
              <a:cxn ang="0">
                <a:pos x="connsiteX32469" y="connsiteY32469"/>
              </a:cxn>
              <a:cxn ang="0">
                <a:pos x="connsiteX32470" y="connsiteY32470"/>
              </a:cxn>
              <a:cxn ang="0">
                <a:pos x="connsiteX32471" y="connsiteY32471"/>
              </a:cxn>
              <a:cxn ang="0">
                <a:pos x="connsiteX32472" y="connsiteY32472"/>
              </a:cxn>
              <a:cxn ang="0">
                <a:pos x="connsiteX32473" y="connsiteY32473"/>
              </a:cxn>
              <a:cxn ang="0">
                <a:pos x="connsiteX32474" y="connsiteY32474"/>
              </a:cxn>
              <a:cxn ang="0">
                <a:pos x="connsiteX32475" y="connsiteY32475"/>
              </a:cxn>
              <a:cxn ang="0">
                <a:pos x="connsiteX32476" y="connsiteY32476"/>
              </a:cxn>
              <a:cxn ang="0">
                <a:pos x="connsiteX32477" y="connsiteY32477"/>
              </a:cxn>
              <a:cxn ang="0">
                <a:pos x="connsiteX32478" y="connsiteY32478"/>
              </a:cxn>
              <a:cxn ang="0">
                <a:pos x="connsiteX32479" y="connsiteY32479"/>
              </a:cxn>
              <a:cxn ang="0">
                <a:pos x="connsiteX32480" y="connsiteY32480"/>
              </a:cxn>
              <a:cxn ang="0">
                <a:pos x="connsiteX32481" y="connsiteY32481"/>
              </a:cxn>
              <a:cxn ang="0">
                <a:pos x="connsiteX32482" y="connsiteY32482"/>
              </a:cxn>
              <a:cxn ang="0">
                <a:pos x="connsiteX32483" y="connsiteY32483"/>
              </a:cxn>
              <a:cxn ang="0">
                <a:pos x="connsiteX32484" y="connsiteY32484"/>
              </a:cxn>
              <a:cxn ang="0">
                <a:pos x="connsiteX32485" y="connsiteY32485"/>
              </a:cxn>
              <a:cxn ang="0">
                <a:pos x="connsiteX32486" y="connsiteY32486"/>
              </a:cxn>
              <a:cxn ang="0">
                <a:pos x="connsiteX32487" y="connsiteY32487"/>
              </a:cxn>
              <a:cxn ang="0">
                <a:pos x="connsiteX32488" y="connsiteY32488"/>
              </a:cxn>
              <a:cxn ang="0">
                <a:pos x="connsiteX32489" y="connsiteY32489"/>
              </a:cxn>
              <a:cxn ang="0">
                <a:pos x="connsiteX32490" y="connsiteY32490"/>
              </a:cxn>
              <a:cxn ang="0">
                <a:pos x="connsiteX32491" y="connsiteY32491"/>
              </a:cxn>
              <a:cxn ang="0">
                <a:pos x="connsiteX32492" y="connsiteY32492"/>
              </a:cxn>
              <a:cxn ang="0">
                <a:pos x="connsiteX32493" y="connsiteY32493"/>
              </a:cxn>
              <a:cxn ang="0">
                <a:pos x="connsiteX32494" y="connsiteY32494"/>
              </a:cxn>
              <a:cxn ang="0">
                <a:pos x="connsiteX32495" y="connsiteY32495"/>
              </a:cxn>
              <a:cxn ang="0">
                <a:pos x="connsiteX32496" y="connsiteY32496"/>
              </a:cxn>
              <a:cxn ang="0">
                <a:pos x="connsiteX32497" y="connsiteY32497"/>
              </a:cxn>
              <a:cxn ang="0">
                <a:pos x="connsiteX32498" y="connsiteY32498"/>
              </a:cxn>
              <a:cxn ang="0">
                <a:pos x="connsiteX32499" y="connsiteY32499"/>
              </a:cxn>
              <a:cxn ang="0">
                <a:pos x="connsiteX32500" y="connsiteY32500"/>
              </a:cxn>
              <a:cxn ang="0">
                <a:pos x="connsiteX32501" y="connsiteY32501"/>
              </a:cxn>
              <a:cxn ang="0">
                <a:pos x="connsiteX32502" y="connsiteY32502"/>
              </a:cxn>
              <a:cxn ang="0">
                <a:pos x="connsiteX32503" y="connsiteY32503"/>
              </a:cxn>
              <a:cxn ang="0">
                <a:pos x="connsiteX32504" y="connsiteY32504"/>
              </a:cxn>
              <a:cxn ang="0">
                <a:pos x="connsiteX32505" y="connsiteY32505"/>
              </a:cxn>
              <a:cxn ang="0">
                <a:pos x="connsiteX32506" y="connsiteY32506"/>
              </a:cxn>
              <a:cxn ang="0">
                <a:pos x="connsiteX32507" y="connsiteY32507"/>
              </a:cxn>
              <a:cxn ang="0">
                <a:pos x="connsiteX32508" y="connsiteY32508"/>
              </a:cxn>
              <a:cxn ang="0">
                <a:pos x="connsiteX32509" y="connsiteY32509"/>
              </a:cxn>
              <a:cxn ang="0">
                <a:pos x="connsiteX32510" y="connsiteY32510"/>
              </a:cxn>
              <a:cxn ang="0">
                <a:pos x="connsiteX32511" y="connsiteY32511"/>
              </a:cxn>
              <a:cxn ang="0">
                <a:pos x="connsiteX32512" y="connsiteY32512"/>
              </a:cxn>
              <a:cxn ang="0">
                <a:pos x="connsiteX32513" y="connsiteY32513"/>
              </a:cxn>
              <a:cxn ang="0">
                <a:pos x="connsiteX32514" y="connsiteY32514"/>
              </a:cxn>
              <a:cxn ang="0">
                <a:pos x="connsiteX32515" y="connsiteY32515"/>
              </a:cxn>
              <a:cxn ang="0">
                <a:pos x="connsiteX32516" y="connsiteY32516"/>
              </a:cxn>
              <a:cxn ang="0">
                <a:pos x="connsiteX32517" y="connsiteY32517"/>
              </a:cxn>
              <a:cxn ang="0">
                <a:pos x="connsiteX32518" y="connsiteY32518"/>
              </a:cxn>
              <a:cxn ang="0">
                <a:pos x="connsiteX32519" y="connsiteY32519"/>
              </a:cxn>
              <a:cxn ang="0">
                <a:pos x="connsiteX32520" y="connsiteY32520"/>
              </a:cxn>
              <a:cxn ang="0">
                <a:pos x="connsiteX32521" y="connsiteY32521"/>
              </a:cxn>
              <a:cxn ang="0">
                <a:pos x="connsiteX32522" y="connsiteY32522"/>
              </a:cxn>
              <a:cxn ang="0">
                <a:pos x="connsiteX32523" y="connsiteY32523"/>
              </a:cxn>
              <a:cxn ang="0">
                <a:pos x="connsiteX32524" y="connsiteY32524"/>
              </a:cxn>
              <a:cxn ang="0">
                <a:pos x="connsiteX32525" y="connsiteY32525"/>
              </a:cxn>
              <a:cxn ang="0">
                <a:pos x="connsiteX32526" y="connsiteY32526"/>
              </a:cxn>
              <a:cxn ang="0">
                <a:pos x="connsiteX32527" y="connsiteY32527"/>
              </a:cxn>
              <a:cxn ang="0">
                <a:pos x="connsiteX32528" y="connsiteY32528"/>
              </a:cxn>
              <a:cxn ang="0">
                <a:pos x="connsiteX32529" y="connsiteY32529"/>
              </a:cxn>
              <a:cxn ang="0">
                <a:pos x="connsiteX32530" y="connsiteY32530"/>
              </a:cxn>
              <a:cxn ang="0">
                <a:pos x="connsiteX32531" y="connsiteY32531"/>
              </a:cxn>
              <a:cxn ang="0">
                <a:pos x="connsiteX32532" y="connsiteY32532"/>
              </a:cxn>
              <a:cxn ang="0">
                <a:pos x="connsiteX32533" y="connsiteY32533"/>
              </a:cxn>
              <a:cxn ang="0">
                <a:pos x="connsiteX32534" y="connsiteY32534"/>
              </a:cxn>
              <a:cxn ang="0">
                <a:pos x="connsiteX32535" y="connsiteY32535"/>
              </a:cxn>
              <a:cxn ang="0">
                <a:pos x="connsiteX32536" y="connsiteY32536"/>
              </a:cxn>
              <a:cxn ang="0">
                <a:pos x="connsiteX32537" y="connsiteY32537"/>
              </a:cxn>
              <a:cxn ang="0">
                <a:pos x="connsiteX32538" y="connsiteY32538"/>
              </a:cxn>
              <a:cxn ang="0">
                <a:pos x="connsiteX32539" y="connsiteY32539"/>
              </a:cxn>
              <a:cxn ang="0">
                <a:pos x="connsiteX32540" y="connsiteY32540"/>
              </a:cxn>
              <a:cxn ang="0">
                <a:pos x="connsiteX32541" y="connsiteY32541"/>
              </a:cxn>
              <a:cxn ang="0">
                <a:pos x="connsiteX32542" y="connsiteY32542"/>
              </a:cxn>
              <a:cxn ang="0">
                <a:pos x="connsiteX32543" y="connsiteY32543"/>
              </a:cxn>
              <a:cxn ang="0">
                <a:pos x="connsiteX32544" y="connsiteY32544"/>
              </a:cxn>
              <a:cxn ang="0">
                <a:pos x="connsiteX32545" y="connsiteY32545"/>
              </a:cxn>
              <a:cxn ang="0">
                <a:pos x="connsiteX32546" y="connsiteY32546"/>
              </a:cxn>
              <a:cxn ang="0">
                <a:pos x="connsiteX32547" y="connsiteY32547"/>
              </a:cxn>
              <a:cxn ang="0">
                <a:pos x="connsiteX32548" y="connsiteY32548"/>
              </a:cxn>
              <a:cxn ang="0">
                <a:pos x="connsiteX32549" y="connsiteY32549"/>
              </a:cxn>
              <a:cxn ang="0">
                <a:pos x="connsiteX32550" y="connsiteY32550"/>
              </a:cxn>
              <a:cxn ang="0">
                <a:pos x="connsiteX32551" y="connsiteY32551"/>
              </a:cxn>
              <a:cxn ang="0">
                <a:pos x="connsiteX32552" y="connsiteY32552"/>
              </a:cxn>
              <a:cxn ang="0">
                <a:pos x="connsiteX32553" y="connsiteY32553"/>
              </a:cxn>
              <a:cxn ang="0">
                <a:pos x="connsiteX32554" y="connsiteY32554"/>
              </a:cxn>
              <a:cxn ang="0">
                <a:pos x="connsiteX32555" y="connsiteY32555"/>
              </a:cxn>
              <a:cxn ang="0">
                <a:pos x="connsiteX32556" y="connsiteY32556"/>
              </a:cxn>
              <a:cxn ang="0">
                <a:pos x="connsiteX32557" y="connsiteY32557"/>
              </a:cxn>
              <a:cxn ang="0">
                <a:pos x="connsiteX32558" y="connsiteY32558"/>
              </a:cxn>
              <a:cxn ang="0">
                <a:pos x="connsiteX32559" y="connsiteY32559"/>
              </a:cxn>
              <a:cxn ang="0">
                <a:pos x="connsiteX32560" y="connsiteY32560"/>
              </a:cxn>
              <a:cxn ang="0">
                <a:pos x="connsiteX32561" y="connsiteY32561"/>
              </a:cxn>
              <a:cxn ang="0">
                <a:pos x="connsiteX32562" y="connsiteY32562"/>
              </a:cxn>
              <a:cxn ang="0">
                <a:pos x="connsiteX32563" y="connsiteY32563"/>
              </a:cxn>
              <a:cxn ang="0">
                <a:pos x="connsiteX32564" y="connsiteY32564"/>
              </a:cxn>
              <a:cxn ang="0">
                <a:pos x="connsiteX32565" y="connsiteY32565"/>
              </a:cxn>
              <a:cxn ang="0">
                <a:pos x="connsiteX32566" y="connsiteY32566"/>
              </a:cxn>
              <a:cxn ang="0">
                <a:pos x="connsiteX32567" y="connsiteY32567"/>
              </a:cxn>
              <a:cxn ang="0">
                <a:pos x="connsiteX32568" y="connsiteY32568"/>
              </a:cxn>
              <a:cxn ang="0">
                <a:pos x="connsiteX32569" y="connsiteY32569"/>
              </a:cxn>
              <a:cxn ang="0">
                <a:pos x="connsiteX32570" y="connsiteY32570"/>
              </a:cxn>
              <a:cxn ang="0">
                <a:pos x="connsiteX32571" y="connsiteY32571"/>
              </a:cxn>
              <a:cxn ang="0">
                <a:pos x="connsiteX32572" y="connsiteY32572"/>
              </a:cxn>
              <a:cxn ang="0">
                <a:pos x="connsiteX32573" y="connsiteY32573"/>
              </a:cxn>
              <a:cxn ang="0">
                <a:pos x="connsiteX32574" y="connsiteY32574"/>
              </a:cxn>
              <a:cxn ang="0">
                <a:pos x="connsiteX32575" y="connsiteY32575"/>
              </a:cxn>
              <a:cxn ang="0">
                <a:pos x="connsiteX32576" y="connsiteY32576"/>
              </a:cxn>
              <a:cxn ang="0">
                <a:pos x="connsiteX32577" y="connsiteY32577"/>
              </a:cxn>
              <a:cxn ang="0">
                <a:pos x="connsiteX32578" y="connsiteY32578"/>
              </a:cxn>
              <a:cxn ang="0">
                <a:pos x="connsiteX32579" y="connsiteY32579"/>
              </a:cxn>
              <a:cxn ang="0">
                <a:pos x="connsiteX32580" y="connsiteY32580"/>
              </a:cxn>
              <a:cxn ang="0">
                <a:pos x="connsiteX32581" y="connsiteY32581"/>
              </a:cxn>
              <a:cxn ang="0">
                <a:pos x="connsiteX32582" y="connsiteY32582"/>
              </a:cxn>
              <a:cxn ang="0">
                <a:pos x="connsiteX32583" y="connsiteY32583"/>
              </a:cxn>
              <a:cxn ang="0">
                <a:pos x="connsiteX32584" y="connsiteY32584"/>
              </a:cxn>
              <a:cxn ang="0">
                <a:pos x="connsiteX32585" y="connsiteY32585"/>
              </a:cxn>
              <a:cxn ang="0">
                <a:pos x="connsiteX32586" y="connsiteY32586"/>
              </a:cxn>
              <a:cxn ang="0">
                <a:pos x="connsiteX32587" y="connsiteY32587"/>
              </a:cxn>
              <a:cxn ang="0">
                <a:pos x="connsiteX32588" y="connsiteY32588"/>
              </a:cxn>
              <a:cxn ang="0">
                <a:pos x="connsiteX32589" y="connsiteY32589"/>
              </a:cxn>
              <a:cxn ang="0">
                <a:pos x="connsiteX32590" y="connsiteY32590"/>
              </a:cxn>
              <a:cxn ang="0">
                <a:pos x="connsiteX32591" y="connsiteY32591"/>
              </a:cxn>
              <a:cxn ang="0">
                <a:pos x="connsiteX32592" y="connsiteY32592"/>
              </a:cxn>
              <a:cxn ang="0">
                <a:pos x="connsiteX32593" y="connsiteY32593"/>
              </a:cxn>
              <a:cxn ang="0">
                <a:pos x="connsiteX32594" y="connsiteY32594"/>
              </a:cxn>
              <a:cxn ang="0">
                <a:pos x="connsiteX32595" y="connsiteY32595"/>
              </a:cxn>
              <a:cxn ang="0">
                <a:pos x="connsiteX32596" y="connsiteY32596"/>
              </a:cxn>
              <a:cxn ang="0">
                <a:pos x="connsiteX32597" y="connsiteY32597"/>
              </a:cxn>
              <a:cxn ang="0">
                <a:pos x="connsiteX32598" y="connsiteY32598"/>
              </a:cxn>
              <a:cxn ang="0">
                <a:pos x="connsiteX32599" y="connsiteY32599"/>
              </a:cxn>
              <a:cxn ang="0">
                <a:pos x="connsiteX32600" y="connsiteY32600"/>
              </a:cxn>
              <a:cxn ang="0">
                <a:pos x="connsiteX32601" y="connsiteY32601"/>
              </a:cxn>
              <a:cxn ang="0">
                <a:pos x="connsiteX32602" y="connsiteY32602"/>
              </a:cxn>
              <a:cxn ang="0">
                <a:pos x="connsiteX32603" y="connsiteY32603"/>
              </a:cxn>
              <a:cxn ang="0">
                <a:pos x="connsiteX32604" y="connsiteY32604"/>
              </a:cxn>
              <a:cxn ang="0">
                <a:pos x="connsiteX32605" y="connsiteY32605"/>
              </a:cxn>
              <a:cxn ang="0">
                <a:pos x="connsiteX32606" y="connsiteY32606"/>
              </a:cxn>
              <a:cxn ang="0">
                <a:pos x="connsiteX32607" y="connsiteY32607"/>
              </a:cxn>
              <a:cxn ang="0">
                <a:pos x="connsiteX32608" y="connsiteY32608"/>
              </a:cxn>
              <a:cxn ang="0">
                <a:pos x="connsiteX32609" y="connsiteY32609"/>
              </a:cxn>
              <a:cxn ang="0">
                <a:pos x="connsiteX32610" y="connsiteY32610"/>
              </a:cxn>
              <a:cxn ang="0">
                <a:pos x="connsiteX32611" y="connsiteY32611"/>
              </a:cxn>
              <a:cxn ang="0">
                <a:pos x="connsiteX32612" y="connsiteY32612"/>
              </a:cxn>
              <a:cxn ang="0">
                <a:pos x="connsiteX32613" y="connsiteY32613"/>
              </a:cxn>
              <a:cxn ang="0">
                <a:pos x="connsiteX32614" y="connsiteY32614"/>
              </a:cxn>
              <a:cxn ang="0">
                <a:pos x="connsiteX32615" y="connsiteY32615"/>
              </a:cxn>
              <a:cxn ang="0">
                <a:pos x="connsiteX32616" y="connsiteY32616"/>
              </a:cxn>
              <a:cxn ang="0">
                <a:pos x="connsiteX32617" y="connsiteY32617"/>
              </a:cxn>
              <a:cxn ang="0">
                <a:pos x="connsiteX32618" y="connsiteY32618"/>
              </a:cxn>
              <a:cxn ang="0">
                <a:pos x="connsiteX32619" y="connsiteY32619"/>
              </a:cxn>
              <a:cxn ang="0">
                <a:pos x="connsiteX32620" y="connsiteY32620"/>
              </a:cxn>
              <a:cxn ang="0">
                <a:pos x="connsiteX32621" y="connsiteY32621"/>
              </a:cxn>
              <a:cxn ang="0">
                <a:pos x="connsiteX32622" y="connsiteY32622"/>
              </a:cxn>
              <a:cxn ang="0">
                <a:pos x="connsiteX32623" y="connsiteY32623"/>
              </a:cxn>
              <a:cxn ang="0">
                <a:pos x="connsiteX32624" y="connsiteY32624"/>
              </a:cxn>
              <a:cxn ang="0">
                <a:pos x="connsiteX32625" y="connsiteY32625"/>
              </a:cxn>
              <a:cxn ang="0">
                <a:pos x="connsiteX32626" y="connsiteY32626"/>
              </a:cxn>
              <a:cxn ang="0">
                <a:pos x="connsiteX32627" y="connsiteY32627"/>
              </a:cxn>
              <a:cxn ang="0">
                <a:pos x="connsiteX32628" y="connsiteY32628"/>
              </a:cxn>
              <a:cxn ang="0">
                <a:pos x="connsiteX32629" y="connsiteY32629"/>
              </a:cxn>
              <a:cxn ang="0">
                <a:pos x="connsiteX32630" y="connsiteY32630"/>
              </a:cxn>
              <a:cxn ang="0">
                <a:pos x="connsiteX32631" y="connsiteY32631"/>
              </a:cxn>
              <a:cxn ang="0">
                <a:pos x="connsiteX32632" y="connsiteY32632"/>
              </a:cxn>
              <a:cxn ang="0">
                <a:pos x="connsiteX32633" y="connsiteY32633"/>
              </a:cxn>
              <a:cxn ang="0">
                <a:pos x="connsiteX32634" y="connsiteY32634"/>
              </a:cxn>
              <a:cxn ang="0">
                <a:pos x="connsiteX32635" y="connsiteY32635"/>
              </a:cxn>
              <a:cxn ang="0">
                <a:pos x="connsiteX32636" y="connsiteY32636"/>
              </a:cxn>
              <a:cxn ang="0">
                <a:pos x="connsiteX32637" y="connsiteY32637"/>
              </a:cxn>
              <a:cxn ang="0">
                <a:pos x="connsiteX32638" y="connsiteY32638"/>
              </a:cxn>
              <a:cxn ang="0">
                <a:pos x="connsiteX32639" y="connsiteY32639"/>
              </a:cxn>
              <a:cxn ang="0">
                <a:pos x="connsiteX32640" y="connsiteY32640"/>
              </a:cxn>
              <a:cxn ang="0">
                <a:pos x="connsiteX32641" y="connsiteY32641"/>
              </a:cxn>
              <a:cxn ang="0">
                <a:pos x="connsiteX32642" y="connsiteY32642"/>
              </a:cxn>
              <a:cxn ang="0">
                <a:pos x="connsiteX32643" y="connsiteY32643"/>
              </a:cxn>
              <a:cxn ang="0">
                <a:pos x="connsiteX32644" y="connsiteY32644"/>
              </a:cxn>
              <a:cxn ang="0">
                <a:pos x="connsiteX32645" y="connsiteY32645"/>
              </a:cxn>
              <a:cxn ang="0">
                <a:pos x="connsiteX32646" y="connsiteY32646"/>
              </a:cxn>
              <a:cxn ang="0">
                <a:pos x="connsiteX32647" y="connsiteY32647"/>
              </a:cxn>
              <a:cxn ang="0">
                <a:pos x="connsiteX32648" y="connsiteY32648"/>
              </a:cxn>
              <a:cxn ang="0">
                <a:pos x="connsiteX32649" y="connsiteY32649"/>
              </a:cxn>
              <a:cxn ang="0">
                <a:pos x="connsiteX32650" y="connsiteY32650"/>
              </a:cxn>
              <a:cxn ang="0">
                <a:pos x="connsiteX32651" y="connsiteY32651"/>
              </a:cxn>
              <a:cxn ang="0">
                <a:pos x="connsiteX32652" y="connsiteY32652"/>
              </a:cxn>
              <a:cxn ang="0">
                <a:pos x="connsiteX32653" y="connsiteY32653"/>
              </a:cxn>
              <a:cxn ang="0">
                <a:pos x="connsiteX32654" y="connsiteY32654"/>
              </a:cxn>
              <a:cxn ang="0">
                <a:pos x="connsiteX32655" y="connsiteY32655"/>
              </a:cxn>
              <a:cxn ang="0">
                <a:pos x="connsiteX32656" y="connsiteY32656"/>
              </a:cxn>
              <a:cxn ang="0">
                <a:pos x="connsiteX32657" y="connsiteY32657"/>
              </a:cxn>
              <a:cxn ang="0">
                <a:pos x="connsiteX32658" y="connsiteY32658"/>
              </a:cxn>
              <a:cxn ang="0">
                <a:pos x="connsiteX32659" y="connsiteY32659"/>
              </a:cxn>
              <a:cxn ang="0">
                <a:pos x="connsiteX32660" y="connsiteY32660"/>
              </a:cxn>
              <a:cxn ang="0">
                <a:pos x="connsiteX32661" y="connsiteY32661"/>
              </a:cxn>
              <a:cxn ang="0">
                <a:pos x="connsiteX32662" y="connsiteY32662"/>
              </a:cxn>
              <a:cxn ang="0">
                <a:pos x="connsiteX32663" y="connsiteY32663"/>
              </a:cxn>
              <a:cxn ang="0">
                <a:pos x="connsiteX32664" y="connsiteY32664"/>
              </a:cxn>
              <a:cxn ang="0">
                <a:pos x="connsiteX32665" y="connsiteY32665"/>
              </a:cxn>
              <a:cxn ang="0">
                <a:pos x="connsiteX32666" y="connsiteY32666"/>
              </a:cxn>
              <a:cxn ang="0">
                <a:pos x="connsiteX32667" y="connsiteY32667"/>
              </a:cxn>
              <a:cxn ang="0">
                <a:pos x="connsiteX32668" y="connsiteY32668"/>
              </a:cxn>
              <a:cxn ang="0">
                <a:pos x="connsiteX32669" y="connsiteY32669"/>
              </a:cxn>
              <a:cxn ang="0">
                <a:pos x="connsiteX32670" y="connsiteY32670"/>
              </a:cxn>
              <a:cxn ang="0">
                <a:pos x="connsiteX32671" y="connsiteY32671"/>
              </a:cxn>
              <a:cxn ang="0">
                <a:pos x="connsiteX32672" y="connsiteY32672"/>
              </a:cxn>
              <a:cxn ang="0">
                <a:pos x="connsiteX32673" y="connsiteY32673"/>
              </a:cxn>
              <a:cxn ang="0">
                <a:pos x="connsiteX32674" y="connsiteY32674"/>
              </a:cxn>
              <a:cxn ang="0">
                <a:pos x="connsiteX32675" y="connsiteY32675"/>
              </a:cxn>
              <a:cxn ang="0">
                <a:pos x="connsiteX32676" y="connsiteY32676"/>
              </a:cxn>
              <a:cxn ang="0">
                <a:pos x="connsiteX32677" y="connsiteY32677"/>
              </a:cxn>
              <a:cxn ang="0">
                <a:pos x="connsiteX32678" y="connsiteY32678"/>
              </a:cxn>
              <a:cxn ang="0">
                <a:pos x="connsiteX32679" y="connsiteY32679"/>
              </a:cxn>
              <a:cxn ang="0">
                <a:pos x="connsiteX32680" y="connsiteY32680"/>
              </a:cxn>
              <a:cxn ang="0">
                <a:pos x="connsiteX32681" y="connsiteY32681"/>
              </a:cxn>
              <a:cxn ang="0">
                <a:pos x="connsiteX32682" y="connsiteY32682"/>
              </a:cxn>
              <a:cxn ang="0">
                <a:pos x="connsiteX32683" y="connsiteY32683"/>
              </a:cxn>
              <a:cxn ang="0">
                <a:pos x="connsiteX32684" y="connsiteY32684"/>
              </a:cxn>
              <a:cxn ang="0">
                <a:pos x="connsiteX32685" y="connsiteY32685"/>
              </a:cxn>
              <a:cxn ang="0">
                <a:pos x="connsiteX32686" y="connsiteY32686"/>
              </a:cxn>
              <a:cxn ang="0">
                <a:pos x="connsiteX32687" y="connsiteY32687"/>
              </a:cxn>
              <a:cxn ang="0">
                <a:pos x="connsiteX32688" y="connsiteY32688"/>
              </a:cxn>
              <a:cxn ang="0">
                <a:pos x="connsiteX32689" y="connsiteY32689"/>
              </a:cxn>
              <a:cxn ang="0">
                <a:pos x="connsiteX32690" y="connsiteY32690"/>
              </a:cxn>
              <a:cxn ang="0">
                <a:pos x="connsiteX32691" y="connsiteY32691"/>
              </a:cxn>
              <a:cxn ang="0">
                <a:pos x="connsiteX32692" y="connsiteY32692"/>
              </a:cxn>
              <a:cxn ang="0">
                <a:pos x="connsiteX32693" y="connsiteY32693"/>
              </a:cxn>
              <a:cxn ang="0">
                <a:pos x="connsiteX32694" y="connsiteY32694"/>
              </a:cxn>
              <a:cxn ang="0">
                <a:pos x="connsiteX32695" y="connsiteY32695"/>
              </a:cxn>
              <a:cxn ang="0">
                <a:pos x="connsiteX32696" y="connsiteY32696"/>
              </a:cxn>
              <a:cxn ang="0">
                <a:pos x="connsiteX32697" y="connsiteY32697"/>
              </a:cxn>
              <a:cxn ang="0">
                <a:pos x="connsiteX32698" y="connsiteY32698"/>
              </a:cxn>
              <a:cxn ang="0">
                <a:pos x="connsiteX32699" y="connsiteY32699"/>
              </a:cxn>
              <a:cxn ang="0">
                <a:pos x="connsiteX32700" y="connsiteY32700"/>
              </a:cxn>
              <a:cxn ang="0">
                <a:pos x="connsiteX32701" y="connsiteY32701"/>
              </a:cxn>
              <a:cxn ang="0">
                <a:pos x="connsiteX32702" y="connsiteY32702"/>
              </a:cxn>
              <a:cxn ang="0">
                <a:pos x="connsiteX32703" y="connsiteY32703"/>
              </a:cxn>
              <a:cxn ang="0">
                <a:pos x="connsiteX32704" y="connsiteY32704"/>
              </a:cxn>
              <a:cxn ang="0">
                <a:pos x="connsiteX32705" y="connsiteY32705"/>
              </a:cxn>
              <a:cxn ang="0">
                <a:pos x="connsiteX32706" y="connsiteY32706"/>
              </a:cxn>
              <a:cxn ang="0">
                <a:pos x="connsiteX32707" y="connsiteY32707"/>
              </a:cxn>
              <a:cxn ang="0">
                <a:pos x="connsiteX32708" y="connsiteY32708"/>
              </a:cxn>
              <a:cxn ang="0">
                <a:pos x="connsiteX32709" y="connsiteY32709"/>
              </a:cxn>
              <a:cxn ang="0">
                <a:pos x="connsiteX32710" y="connsiteY32710"/>
              </a:cxn>
              <a:cxn ang="0">
                <a:pos x="connsiteX32711" y="connsiteY32711"/>
              </a:cxn>
              <a:cxn ang="0">
                <a:pos x="connsiteX32712" y="connsiteY32712"/>
              </a:cxn>
              <a:cxn ang="0">
                <a:pos x="connsiteX32713" y="connsiteY32713"/>
              </a:cxn>
              <a:cxn ang="0">
                <a:pos x="connsiteX32714" y="connsiteY32714"/>
              </a:cxn>
              <a:cxn ang="0">
                <a:pos x="connsiteX32715" y="connsiteY32715"/>
              </a:cxn>
              <a:cxn ang="0">
                <a:pos x="connsiteX32716" y="connsiteY32716"/>
              </a:cxn>
              <a:cxn ang="0">
                <a:pos x="connsiteX32717" y="connsiteY32717"/>
              </a:cxn>
              <a:cxn ang="0">
                <a:pos x="connsiteX32718" y="connsiteY32718"/>
              </a:cxn>
              <a:cxn ang="0">
                <a:pos x="connsiteX32719" y="connsiteY32719"/>
              </a:cxn>
              <a:cxn ang="0">
                <a:pos x="connsiteX32720" y="connsiteY32720"/>
              </a:cxn>
              <a:cxn ang="0">
                <a:pos x="connsiteX32721" y="connsiteY32721"/>
              </a:cxn>
              <a:cxn ang="0">
                <a:pos x="connsiteX32722" y="connsiteY32722"/>
              </a:cxn>
              <a:cxn ang="0">
                <a:pos x="connsiteX32723" y="connsiteY32723"/>
              </a:cxn>
              <a:cxn ang="0">
                <a:pos x="connsiteX32724" y="connsiteY32724"/>
              </a:cxn>
              <a:cxn ang="0">
                <a:pos x="connsiteX32725" y="connsiteY32725"/>
              </a:cxn>
              <a:cxn ang="0">
                <a:pos x="connsiteX32726" y="connsiteY32726"/>
              </a:cxn>
              <a:cxn ang="0">
                <a:pos x="connsiteX32727" y="connsiteY32727"/>
              </a:cxn>
              <a:cxn ang="0">
                <a:pos x="connsiteX32728" y="connsiteY32728"/>
              </a:cxn>
              <a:cxn ang="0">
                <a:pos x="connsiteX32729" y="connsiteY32729"/>
              </a:cxn>
              <a:cxn ang="0">
                <a:pos x="connsiteX32730" y="connsiteY32730"/>
              </a:cxn>
              <a:cxn ang="0">
                <a:pos x="connsiteX32731" y="connsiteY32731"/>
              </a:cxn>
              <a:cxn ang="0">
                <a:pos x="connsiteX32732" y="connsiteY32732"/>
              </a:cxn>
              <a:cxn ang="0">
                <a:pos x="connsiteX32733" y="connsiteY32733"/>
              </a:cxn>
              <a:cxn ang="0">
                <a:pos x="connsiteX32734" y="connsiteY32734"/>
              </a:cxn>
              <a:cxn ang="0">
                <a:pos x="connsiteX32735" y="connsiteY32735"/>
              </a:cxn>
              <a:cxn ang="0">
                <a:pos x="connsiteX32736" y="connsiteY32736"/>
              </a:cxn>
              <a:cxn ang="0">
                <a:pos x="connsiteX32737" y="connsiteY32737"/>
              </a:cxn>
              <a:cxn ang="0">
                <a:pos x="connsiteX32738" y="connsiteY32738"/>
              </a:cxn>
              <a:cxn ang="0">
                <a:pos x="connsiteX32739" y="connsiteY32739"/>
              </a:cxn>
              <a:cxn ang="0">
                <a:pos x="connsiteX32740" y="connsiteY32740"/>
              </a:cxn>
              <a:cxn ang="0">
                <a:pos x="connsiteX32741" y="connsiteY32741"/>
              </a:cxn>
              <a:cxn ang="0">
                <a:pos x="connsiteX32742" y="connsiteY32742"/>
              </a:cxn>
              <a:cxn ang="0">
                <a:pos x="connsiteX32743" y="connsiteY32743"/>
              </a:cxn>
              <a:cxn ang="0">
                <a:pos x="connsiteX32744" y="connsiteY32744"/>
              </a:cxn>
              <a:cxn ang="0">
                <a:pos x="connsiteX32745" y="connsiteY32745"/>
              </a:cxn>
              <a:cxn ang="0">
                <a:pos x="connsiteX32746" y="connsiteY32746"/>
              </a:cxn>
              <a:cxn ang="0">
                <a:pos x="connsiteX32747" y="connsiteY32747"/>
              </a:cxn>
              <a:cxn ang="0">
                <a:pos x="connsiteX32748" y="connsiteY32748"/>
              </a:cxn>
              <a:cxn ang="0">
                <a:pos x="connsiteX32749" y="connsiteY32749"/>
              </a:cxn>
              <a:cxn ang="0">
                <a:pos x="connsiteX32750" y="connsiteY32750"/>
              </a:cxn>
              <a:cxn ang="0">
                <a:pos x="connsiteX32751" y="connsiteY32751"/>
              </a:cxn>
              <a:cxn ang="0">
                <a:pos x="connsiteX32752" y="connsiteY32752"/>
              </a:cxn>
              <a:cxn ang="0">
                <a:pos x="connsiteX32753" y="connsiteY32753"/>
              </a:cxn>
              <a:cxn ang="0">
                <a:pos x="connsiteX32754" y="connsiteY32754"/>
              </a:cxn>
              <a:cxn ang="0">
                <a:pos x="connsiteX32755" y="connsiteY32755"/>
              </a:cxn>
              <a:cxn ang="0">
                <a:pos x="connsiteX32756" y="connsiteY32756"/>
              </a:cxn>
              <a:cxn ang="0">
                <a:pos x="connsiteX32757" y="connsiteY32757"/>
              </a:cxn>
              <a:cxn ang="0">
                <a:pos x="connsiteX32758" y="connsiteY32758"/>
              </a:cxn>
              <a:cxn ang="0">
                <a:pos x="connsiteX32759" y="connsiteY32759"/>
              </a:cxn>
              <a:cxn ang="0">
                <a:pos x="connsiteX32760" y="connsiteY32760"/>
              </a:cxn>
              <a:cxn ang="0">
                <a:pos x="connsiteX32761" y="connsiteY32761"/>
              </a:cxn>
              <a:cxn ang="0">
                <a:pos x="connsiteX32762" y="connsiteY32762"/>
              </a:cxn>
              <a:cxn ang="0">
                <a:pos x="connsiteX32763" y="connsiteY32763"/>
              </a:cxn>
              <a:cxn ang="0">
                <a:pos x="connsiteX32764" y="connsiteY32764"/>
              </a:cxn>
              <a:cxn ang="0">
                <a:pos x="connsiteX32765" y="connsiteY32765"/>
              </a:cxn>
              <a:cxn ang="0">
                <a:pos x="connsiteX32766" y="connsiteY32766"/>
              </a:cxn>
              <a:cxn ang="0">
                <a:pos x="connsiteX32767" y="connsiteY32767"/>
              </a:cxn>
              <a:cxn ang="0">
                <a:pos x="connsiteX32768" y="connsiteY32768"/>
              </a:cxn>
              <a:cxn ang="0">
                <a:pos x="connsiteX32769" y="connsiteY32769"/>
              </a:cxn>
              <a:cxn ang="0">
                <a:pos x="connsiteX32770" y="connsiteY32770"/>
              </a:cxn>
              <a:cxn ang="0">
                <a:pos x="connsiteX32771" y="connsiteY32771"/>
              </a:cxn>
              <a:cxn ang="0">
                <a:pos x="connsiteX32772" y="connsiteY32772"/>
              </a:cxn>
              <a:cxn ang="0">
                <a:pos x="connsiteX32773" y="connsiteY32773"/>
              </a:cxn>
              <a:cxn ang="0">
                <a:pos x="connsiteX32774" y="connsiteY32774"/>
              </a:cxn>
              <a:cxn ang="0">
                <a:pos x="connsiteX32775" y="connsiteY32775"/>
              </a:cxn>
              <a:cxn ang="0">
                <a:pos x="connsiteX32776" y="connsiteY32776"/>
              </a:cxn>
              <a:cxn ang="0">
                <a:pos x="connsiteX32777" y="connsiteY32777"/>
              </a:cxn>
              <a:cxn ang="0">
                <a:pos x="connsiteX32778" y="connsiteY32778"/>
              </a:cxn>
              <a:cxn ang="0">
                <a:pos x="connsiteX32779" y="connsiteY32779"/>
              </a:cxn>
              <a:cxn ang="0">
                <a:pos x="connsiteX32780" y="connsiteY32780"/>
              </a:cxn>
              <a:cxn ang="0">
                <a:pos x="connsiteX32781" y="connsiteY32781"/>
              </a:cxn>
              <a:cxn ang="0">
                <a:pos x="connsiteX32782" y="connsiteY32782"/>
              </a:cxn>
              <a:cxn ang="0">
                <a:pos x="connsiteX32783" y="connsiteY32783"/>
              </a:cxn>
              <a:cxn ang="0">
                <a:pos x="connsiteX32784" y="connsiteY32784"/>
              </a:cxn>
              <a:cxn ang="0">
                <a:pos x="connsiteX32785" y="connsiteY32785"/>
              </a:cxn>
              <a:cxn ang="0">
                <a:pos x="connsiteX32786" y="connsiteY32786"/>
              </a:cxn>
              <a:cxn ang="0">
                <a:pos x="connsiteX32787" y="connsiteY32787"/>
              </a:cxn>
              <a:cxn ang="0">
                <a:pos x="connsiteX32788" y="connsiteY32788"/>
              </a:cxn>
              <a:cxn ang="0">
                <a:pos x="connsiteX32789" y="connsiteY32789"/>
              </a:cxn>
              <a:cxn ang="0">
                <a:pos x="connsiteX32790" y="connsiteY32790"/>
              </a:cxn>
              <a:cxn ang="0">
                <a:pos x="connsiteX32791" y="connsiteY32791"/>
              </a:cxn>
              <a:cxn ang="0">
                <a:pos x="connsiteX32792" y="connsiteY32792"/>
              </a:cxn>
              <a:cxn ang="0">
                <a:pos x="connsiteX32793" y="connsiteY32793"/>
              </a:cxn>
              <a:cxn ang="0">
                <a:pos x="connsiteX32794" y="connsiteY32794"/>
              </a:cxn>
              <a:cxn ang="0">
                <a:pos x="connsiteX32795" y="connsiteY32795"/>
              </a:cxn>
              <a:cxn ang="0">
                <a:pos x="connsiteX32796" y="connsiteY32796"/>
              </a:cxn>
              <a:cxn ang="0">
                <a:pos x="connsiteX32797" y="connsiteY32797"/>
              </a:cxn>
              <a:cxn ang="0">
                <a:pos x="connsiteX32798" y="connsiteY32798"/>
              </a:cxn>
              <a:cxn ang="0">
                <a:pos x="connsiteX32799" y="connsiteY32799"/>
              </a:cxn>
              <a:cxn ang="0">
                <a:pos x="connsiteX32800" y="connsiteY32800"/>
              </a:cxn>
              <a:cxn ang="0">
                <a:pos x="connsiteX32801" y="connsiteY32801"/>
              </a:cxn>
              <a:cxn ang="0">
                <a:pos x="connsiteX32802" y="connsiteY32802"/>
              </a:cxn>
              <a:cxn ang="0">
                <a:pos x="connsiteX32803" y="connsiteY32803"/>
              </a:cxn>
              <a:cxn ang="0">
                <a:pos x="connsiteX32804" y="connsiteY32804"/>
              </a:cxn>
              <a:cxn ang="0">
                <a:pos x="connsiteX32805" y="connsiteY32805"/>
              </a:cxn>
              <a:cxn ang="0">
                <a:pos x="connsiteX32806" y="connsiteY32806"/>
              </a:cxn>
              <a:cxn ang="0">
                <a:pos x="connsiteX32807" y="connsiteY32807"/>
              </a:cxn>
              <a:cxn ang="0">
                <a:pos x="connsiteX32808" y="connsiteY32808"/>
              </a:cxn>
              <a:cxn ang="0">
                <a:pos x="connsiteX32809" y="connsiteY32809"/>
              </a:cxn>
              <a:cxn ang="0">
                <a:pos x="connsiteX32810" y="connsiteY32810"/>
              </a:cxn>
              <a:cxn ang="0">
                <a:pos x="connsiteX32811" y="connsiteY32811"/>
              </a:cxn>
              <a:cxn ang="0">
                <a:pos x="connsiteX32812" y="connsiteY32812"/>
              </a:cxn>
              <a:cxn ang="0">
                <a:pos x="connsiteX32813" y="connsiteY32813"/>
              </a:cxn>
              <a:cxn ang="0">
                <a:pos x="connsiteX32814" y="connsiteY32814"/>
              </a:cxn>
              <a:cxn ang="0">
                <a:pos x="connsiteX32815" y="connsiteY32815"/>
              </a:cxn>
              <a:cxn ang="0">
                <a:pos x="connsiteX32816" y="connsiteY32816"/>
              </a:cxn>
              <a:cxn ang="0">
                <a:pos x="connsiteX32817" y="connsiteY32817"/>
              </a:cxn>
              <a:cxn ang="0">
                <a:pos x="connsiteX32818" y="connsiteY32818"/>
              </a:cxn>
              <a:cxn ang="0">
                <a:pos x="connsiteX32819" y="connsiteY32819"/>
              </a:cxn>
              <a:cxn ang="0">
                <a:pos x="connsiteX32820" y="connsiteY32820"/>
              </a:cxn>
              <a:cxn ang="0">
                <a:pos x="connsiteX32821" y="connsiteY32821"/>
              </a:cxn>
              <a:cxn ang="0">
                <a:pos x="connsiteX32822" y="connsiteY32822"/>
              </a:cxn>
              <a:cxn ang="0">
                <a:pos x="connsiteX32823" y="connsiteY32823"/>
              </a:cxn>
              <a:cxn ang="0">
                <a:pos x="connsiteX32824" y="connsiteY32824"/>
              </a:cxn>
              <a:cxn ang="0">
                <a:pos x="connsiteX32825" y="connsiteY32825"/>
              </a:cxn>
              <a:cxn ang="0">
                <a:pos x="connsiteX32826" y="connsiteY32826"/>
              </a:cxn>
              <a:cxn ang="0">
                <a:pos x="connsiteX32827" y="connsiteY32827"/>
              </a:cxn>
              <a:cxn ang="0">
                <a:pos x="connsiteX32828" y="connsiteY32828"/>
              </a:cxn>
              <a:cxn ang="0">
                <a:pos x="connsiteX32829" y="connsiteY32829"/>
              </a:cxn>
              <a:cxn ang="0">
                <a:pos x="connsiteX32830" y="connsiteY32830"/>
              </a:cxn>
              <a:cxn ang="0">
                <a:pos x="connsiteX32831" y="connsiteY32831"/>
              </a:cxn>
              <a:cxn ang="0">
                <a:pos x="connsiteX32832" y="connsiteY32832"/>
              </a:cxn>
              <a:cxn ang="0">
                <a:pos x="connsiteX32833" y="connsiteY32833"/>
              </a:cxn>
              <a:cxn ang="0">
                <a:pos x="connsiteX32834" y="connsiteY32834"/>
              </a:cxn>
              <a:cxn ang="0">
                <a:pos x="connsiteX32835" y="connsiteY32835"/>
              </a:cxn>
              <a:cxn ang="0">
                <a:pos x="connsiteX32836" y="connsiteY32836"/>
              </a:cxn>
              <a:cxn ang="0">
                <a:pos x="connsiteX32837" y="connsiteY32837"/>
              </a:cxn>
              <a:cxn ang="0">
                <a:pos x="connsiteX32838" y="connsiteY32838"/>
              </a:cxn>
              <a:cxn ang="0">
                <a:pos x="connsiteX32839" y="connsiteY32839"/>
              </a:cxn>
              <a:cxn ang="0">
                <a:pos x="connsiteX32840" y="connsiteY32840"/>
              </a:cxn>
              <a:cxn ang="0">
                <a:pos x="connsiteX32841" y="connsiteY32841"/>
              </a:cxn>
              <a:cxn ang="0">
                <a:pos x="connsiteX32842" y="connsiteY32842"/>
              </a:cxn>
              <a:cxn ang="0">
                <a:pos x="connsiteX32843" y="connsiteY32843"/>
              </a:cxn>
              <a:cxn ang="0">
                <a:pos x="connsiteX32844" y="connsiteY32844"/>
              </a:cxn>
              <a:cxn ang="0">
                <a:pos x="connsiteX32845" y="connsiteY32845"/>
              </a:cxn>
              <a:cxn ang="0">
                <a:pos x="connsiteX32846" y="connsiteY32846"/>
              </a:cxn>
              <a:cxn ang="0">
                <a:pos x="connsiteX32847" y="connsiteY32847"/>
              </a:cxn>
              <a:cxn ang="0">
                <a:pos x="connsiteX32848" y="connsiteY32848"/>
              </a:cxn>
              <a:cxn ang="0">
                <a:pos x="connsiteX32849" y="connsiteY32849"/>
              </a:cxn>
              <a:cxn ang="0">
                <a:pos x="connsiteX32850" y="connsiteY32850"/>
              </a:cxn>
              <a:cxn ang="0">
                <a:pos x="connsiteX32851" y="connsiteY32851"/>
              </a:cxn>
              <a:cxn ang="0">
                <a:pos x="connsiteX32852" y="connsiteY32852"/>
              </a:cxn>
              <a:cxn ang="0">
                <a:pos x="connsiteX32853" y="connsiteY32853"/>
              </a:cxn>
              <a:cxn ang="0">
                <a:pos x="connsiteX32854" y="connsiteY32854"/>
              </a:cxn>
              <a:cxn ang="0">
                <a:pos x="connsiteX32855" y="connsiteY32855"/>
              </a:cxn>
              <a:cxn ang="0">
                <a:pos x="connsiteX32856" y="connsiteY32856"/>
              </a:cxn>
              <a:cxn ang="0">
                <a:pos x="connsiteX32857" y="connsiteY32857"/>
              </a:cxn>
              <a:cxn ang="0">
                <a:pos x="connsiteX32858" y="connsiteY32858"/>
              </a:cxn>
              <a:cxn ang="0">
                <a:pos x="connsiteX32859" y="connsiteY32859"/>
              </a:cxn>
              <a:cxn ang="0">
                <a:pos x="connsiteX32860" y="connsiteY32860"/>
              </a:cxn>
              <a:cxn ang="0">
                <a:pos x="connsiteX32861" y="connsiteY32861"/>
              </a:cxn>
              <a:cxn ang="0">
                <a:pos x="connsiteX32862" y="connsiteY32862"/>
              </a:cxn>
              <a:cxn ang="0">
                <a:pos x="connsiteX32863" y="connsiteY32863"/>
              </a:cxn>
              <a:cxn ang="0">
                <a:pos x="connsiteX32864" y="connsiteY32864"/>
              </a:cxn>
              <a:cxn ang="0">
                <a:pos x="connsiteX32865" y="connsiteY32865"/>
              </a:cxn>
              <a:cxn ang="0">
                <a:pos x="connsiteX32866" y="connsiteY32866"/>
              </a:cxn>
              <a:cxn ang="0">
                <a:pos x="connsiteX32867" y="connsiteY32867"/>
              </a:cxn>
              <a:cxn ang="0">
                <a:pos x="connsiteX32868" y="connsiteY32868"/>
              </a:cxn>
              <a:cxn ang="0">
                <a:pos x="connsiteX32869" y="connsiteY32869"/>
              </a:cxn>
              <a:cxn ang="0">
                <a:pos x="connsiteX32870" y="connsiteY32870"/>
              </a:cxn>
              <a:cxn ang="0">
                <a:pos x="connsiteX32871" y="connsiteY32871"/>
              </a:cxn>
              <a:cxn ang="0">
                <a:pos x="connsiteX32872" y="connsiteY32872"/>
              </a:cxn>
              <a:cxn ang="0">
                <a:pos x="connsiteX32873" y="connsiteY32873"/>
              </a:cxn>
              <a:cxn ang="0">
                <a:pos x="connsiteX32874" y="connsiteY32874"/>
              </a:cxn>
              <a:cxn ang="0">
                <a:pos x="connsiteX32875" y="connsiteY32875"/>
              </a:cxn>
              <a:cxn ang="0">
                <a:pos x="connsiteX32876" y="connsiteY32876"/>
              </a:cxn>
              <a:cxn ang="0">
                <a:pos x="connsiteX32877" y="connsiteY32877"/>
              </a:cxn>
              <a:cxn ang="0">
                <a:pos x="connsiteX32878" y="connsiteY32878"/>
              </a:cxn>
              <a:cxn ang="0">
                <a:pos x="connsiteX32879" y="connsiteY32879"/>
              </a:cxn>
              <a:cxn ang="0">
                <a:pos x="connsiteX32880" y="connsiteY32880"/>
              </a:cxn>
              <a:cxn ang="0">
                <a:pos x="connsiteX32881" y="connsiteY32881"/>
              </a:cxn>
              <a:cxn ang="0">
                <a:pos x="connsiteX32882" y="connsiteY32882"/>
              </a:cxn>
              <a:cxn ang="0">
                <a:pos x="connsiteX32883" y="connsiteY32883"/>
              </a:cxn>
              <a:cxn ang="0">
                <a:pos x="connsiteX32884" y="connsiteY32884"/>
              </a:cxn>
              <a:cxn ang="0">
                <a:pos x="connsiteX32885" y="connsiteY32885"/>
              </a:cxn>
              <a:cxn ang="0">
                <a:pos x="connsiteX32886" y="connsiteY32886"/>
              </a:cxn>
              <a:cxn ang="0">
                <a:pos x="connsiteX32887" y="connsiteY32887"/>
              </a:cxn>
              <a:cxn ang="0">
                <a:pos x="connsiteX32888" y="connsiteY32888"/>
              </a:cxn>
              <a:cxn ang="0">
                <a:pos x="connsiteX32889" y="connsiteY32889"/>
              </a:cxn>
              <a:cxn ang="0">
                <a:pos x="connsiteX32890" y="connsiteY32890"/>
              </a:cxn>
              <a:cxn ang="0">
                <a:pos x="connsiteX32891" y="connsiteY32891"/>
              </a:cxn>
              <a:cxn ang="0">
                <a:pos x="connsiteX32892" y="connsiteY32892"/>
              </a:cxn>
              <a:cxn ang="0">
                <a:pos x="connsiteX32893" y="connsiteY32893"/>
              </a:cxn>
              <a:cxn ang="0">
                <a:pos x="connsiteX32894" y="connsiteY32894"/>
              </a:cxn>
              <a:cxn ang="0">
                <a:pos x="connsiteX32895" y="connsiteY32895"/>
              </a:cxn>
              <a:cxn ang="0">
                <a:pos x="connsiteX32896" y="connsiteY32896"/>
              </a:cxn>
              <a:cxn ang="0">
                <a:pos x="connsiteX32897" y="connsiteY32897"/>
              </a:cxn>
              <a:cxn ang="0">
                <a:pos x="connsiteX32898" y="connsiteY32898"/>
              </a:cxn>
              <a:cxn ang="0">
                <a:pos x="connsiteX32899" y="connsiteY32899"/>
              </a:cxn>
              <a:cxn ang="0">
                <a:pos x="connsiteX32900" y="connsiteY32900"/>
              </a:cxn>
              <a:cxn ang="0">
                <a:pos x="connsiteX32901" y="connsiteY32901"/>
              </a:cxn>
              <a:cxn ang="0">
                <a:pos x="connsiteX32902" y="connsiteY32902"/>
              </a:cxn>
              <a:cxn ang="0">
                <a:pos x="connsiteX32903" y="connsiteY32903"/>
              </a:cxn>
              <a:cxn ang="0">
                <a:pos x="connsiteX32904" y="connsiteY32904"/>
              </a:cxn>
              <a:cxn ang="0">
                <a:pos x="connsiteX32905" y="connsiteY32905"/>
              </a:cxn>
              <a:cxn ang="0">
                <a:pos x="connsiteX32906" y="connsiteY32906"/>
              </a:cxn>
              <a:cxn ang="0">
                <a:pos x="connsiteX32907" y="connsiteY32907"/>
              </a:cxn>
              <a:cxn ang="0">
                <a:pos x="connsiteX32908" y="connsiteY32908"/>
              </a:cxn>
              <a:cxn ang="0">
                <a:pos x="connsiteX32909" y="connsiteY32909"/>
              </a:cxn>
              <a:cxn ang="0">
                <a:pos x="connsiteX32910" y="connsiteY32910"/>
              </a:cxn>
              <a:cxn ang="0">
                <a:pos x="connsiteX32911" y="connsiteY32911"/>
              </a:cxn>
              <a:cxn ang="0">
                <a:pos x="connsiteX32912" y="connsiteY32912"/>
              </a:cxn>
              <a:cxn ang="0">
                <a:pos x="connsiteX32913" y="connsiteY32913"/>
              </a:cxn>
              <a:cxn ang="0">
                <a:pos x="connsiteX32914" y="connsiteY32914"/>
              </a:cxn>
              <a:cxn ang="0">
                <a:pos x="connsiteX32915" y="connsiteY32915"/>
              </a:cxn>
              <a:cxn ang="0">
                <a:pos x="connsiteX32916" y="connsiteY32916"/>
              </a:cxn>
              <a:cxn ang="0">
                <a:pos x="connsiteX32917" y="connsiteY32917"/>
              </a:cxn>
              <a:cxn ang="0">
                <a:pos x="connsiteX32918" y="connsiteY32918"/>
              </a:cxn>
              <a:cxn ang="0">
                <a:pos x="connsiteX32919" y="connsiteY32919"/>
              </a:cxn>
              <a:cxn ang="0">
                <a:pos x="connsiteX32920" y="connsiteY32920"/>
              </a:cxn>
              <a:cxn ang="0">
                <a:pos x="connsiteX32921" y="connsiteY32921"/>
              </a:cxn>
              <a:cxn ang="0">
                <a:pos x="connsiteX32922" y="connsiteY32922"/>
              </a:cxn>
              <a:cxn ang="0">
                <a:pos x="connsiteX32923" y="connsiteY32923"/>
              </a:cxn>
              <a:cxn ang="0">
                <a:pos x="connsiteX32924" y="connsiteY32924"/>
              </a:cxn>
              <a:cxn ang="0">
                <a:pos x="connsiteX32925" y="connsiteY32925"/>
              </a:cxn>
              <a:cxn ang="0">
                <a:pos x="connsiteX32926" y="connsiteY32926"/>
              </a:cxn>
              <a:cxn ang="0">
                <a:pos x="connsiteX32927" y="connsiteY32927"/>
              </a:cxn>
              <a:cxn ang="0">
                <a:pos x="connsiteX32928" y="connsiteY32928"/>
              </a:cxn>
              <a:cxn ang="0">
                <a:pos x="connsiteX32929" y="connsiteY32929"/>
              </a:cxn>
              <a:cxn ang="0">
                <a:pos x="connsiteX32930" y="connsiteY32930"/>
              </a:cxn>
              <a:cxn ang="0">
                <a:pos x="connsiteX32931" y="connsiteY32931"/>
              </a:cxn>
              <a:cxn ang="0">
                <a:pos x="connsiteX32932" y="connsiteY32932"/>
              </a:cxn>
              <a:cxn ang="0">
                <a:pos x="connsiteX32933" y="connsiteY32933"/>
              </a:cxn>
              <a:cxn ang="0">
                <a:pos x="connsiteX32934" y="connsiteY32934"/>
              </a:cxn>
              <a:cxn ang="0">
                <a:pos x="connsiteX32935" y="connsiteY32935"/>
              </a:cxn>
              <a:cxn ang="0">
                <a:pos x="connsiteX32936" y="connsiteY32936"/>
              </a:cxn>
              <a:cxn ang="0">
                <a:pos x="connsiteX32937" y="connsiteY32937"/>
              </a:cxn>
              <a:cxn ang="0">
                <a:pos x="connsiteX32938" y="connsiteY32938"/>
              </a:cxn>
              <a:cxn ang="0">
                <a:pos x="connsiteX32939" y="connsiteY32939"/>
              </a:cxn>
              <a:cxn ang="0">
                <a:pos x="connsiteX32940" y="connsiteY32940"/>
              </a:cxn>
              <a:cxn ang="0">
                <a:pos x="connsiteX32941" y="connsiteY32941"/>
              </a:cxn>
              <a:cxn ang="0">
                <a:pos x="connsiteX32942" y="connsiteY32942"/>
              </a:cxn>
              <a:cxn ang="0">
                <a:pos x="connsiteX32943" y="connsiteY32943"/>
              </a:cxn>
              <a:cxn ang="0">
                <a:pos x="connsiteX32944" y="connsiteY32944"/>
              </a:cxn>
              <a:cxn ang="0">
                <a:pos x="connsiteX32945" y="connsiteY32945"/>
              </a:cxn>
              <a:cxn ang="0">
                <a:pos x="connsiteX32946" y="connsiteY32946"/>
              </a:cxn>
              <a:cxn ang="0">
                <a:pos x="connsiteX32947" y="connsiteY32947"/>
              </a:cxn>
              <a:cxn ang="0">
                <a:pos x="connsiteX32948" y="connsiteY32948"/>
              </a:cxn>
              <a:cxn ang="0">
                <a:pos x="connsiteX32949" y="connsiteY32949"/>
              </a:cxn>
              <a:cxn ang="0">
                <a:pos x="connsiteX32950" y="connsiteY32950"/>
              </a:cxn>
              <a:cxn ang="0">
                <a:pos x="connsiteX32951" y="connsiteY32951"/>
              </a:cxn>
              <a:cxn ang="0">
                <a:pos x="connsiteX32952" y="connsiteY32952"/>
              </a:cxn>
              <a:cxn ang="0">
                <a:pos x="connsiteX32953" y="connsiteY32953"/>
              </a:cxn>
              <a:cxn ang="0">
                <a:pos x="connsiteX32954" y="connsiteY32954"/>
              </a:cxn>
              <a:cxn ang="0">
                <a:pos x="connsiteX32955" y="connsiteY32955"/>
              </a:cxn>
              <a:cxn ang="0">
                <a:pos x="connsiteX32956" y="connsiteY32956"/>
              </a:cxn>
              <a:cxn ang="0">
                <a:pos x="connsiteX32957" y="connsiteY32957"/>
              </a:cxn>
              <a:cxn ang="0">
                <a:pos x="connsiteX32958" y="connsiteY32958"/>
              </a:cxn>
              <a:cxn ang="0">
                <a:pos x="connsiteX32959" y="connsiteY32959"/>
              </a:cxn>
              <a:cxn ang="0">
                <a:pos x="connsiteX32960" y="connsiteY32960"/>
              </a:cxn>
              <a:cxn ang="0">
                <a:pos x="connsiteX32961" y="connsiteY32961"/>
              </a:cxn>
              <a:cxn ang="0">
                <a:pos x="connsiteX32962" y="connsiteY32962"/>
              </a:cxn>
              <a:cxn ang="0">
                <a:pos x="connsiteX32963" y="connsiteY32963"/>
              </a:cxn>
              <a:cxn ang="0">
                <a:pos x="connsiteX32964" y="connsiteY32964"/>
              </a:cxn>
              <a:cxn ang="0">
                <a:pos x="connsiteX32965" y="connsiteY32965"/>
              </a:cxn>
              <a:cxn ang="0">
                <a:pos x="connsiteX32966" y="connsiteY32966"/>
              </a:cxn>
              <a:cxn ang="0">
                <a:pos x="connsiteX32967" y="connsiteY32967"/>
              </a:cxn>
              <a:cxn ang="0">
                <a:pos x="connsiteX32968" y="connsiteY32968"/>
              </a:cxn>
              <a:cxn ang="0">
                <a:pos x="connsiteX32969" y="connsiteY32969"/>
              </a:cxn>
              <a:cxn ang="0">
                <a:pos x="connsiteX32970" y="connsiteY32970"/>
              </a:cxn>
              <a:cxn ang="0">
                <a:pos x="connsiteX32971" y="connsiteY32971"/>
              </a:cxn>
              <a:cxn ang="0">
                <a:pos x="connsiteX32972" y="connsiteY32972"/>
              </a:cxn>
              <a:cxn ang="0">
                <a:pos x="connsiteX32973" y="connsiteY32973"/>
              </a:cxn>
              <a:cxn ang="0">
                <a:pos x="connsiteX32974" y="connsiteY32974"/>
              </a:cxn>
              <a:cxn ang="0">
                <a:pos x="connsiteX32975" y="connsiteY32975"/>
              </a:cxn>
              <a:cxn ang="0">
                <a:pos x="connsiteX32976" y="connsiteY32976"/>
              </a:cxn>
              <a:cxn ang="0">
                <a:pos x="connsiteX32977" y="connsiteY32977"/>
              </a:cxn>
              <a:cxn ang="0">
                <a:pos x="connsiteX32978" y="connsiteY32978"/>
              </a:cxn>
              <a:cxn ang="0">
                <a:pos x="connsiteX32979" y="connsiteY32979"/>
              </a:cxn>
              <a:cxn ang="0">
                <a:pos x="connsiteX32980" y="connsiteY32980"/>
              </a:cxn>
              <a:cxn ang="0">
                <a:pos x="connsiteX32981" y="connsiteY32981"/>
              </a:cxn>
              <a:cxn ang="0">
                <a:pos x="connsiteX32982" y="connsiteY32982"/>
              </a:cxn>
              <a:cxn ang="0">
                <a:pos x="connsiteX32983" y="connsiteY32983"/>
              </a:cxn>
              <a:cxn ang="0">
                <a:pos x="connsiteX32984" y="connsiteY32984"/>
              </a:cxn>
              <a:cxn ang="0">
                <a:pos x="connsiteX32985" y="connsiteY32985"/>
              </a:cxn>
              <a:cxn ang="0">
                <a:pos x="connsiteX32986" y="connsiteY32986"/>
              </a:cxn>
              <a:cxn ang="0">
                <a:pos x="connsiteX32987" y="connsiteY32987"/>
              </a:cxn>
              <a:cxn ang="0">
                <a:pos x="connsiteX32988" y="connsiteY32988"/>
              </a:cxn>
              <a:cxn ang="0">
                <a:pos x="connsiteX32989" y="connsiteY32989"/>
              </a:cxn>
              <a:cxn ang="0">
                <a:pos x="connsiteX32990" y="connsiteY32990"/>
              </a:cxn>
              <a:cxn ang="0">
                <a:pos x="connsiteX32991" y="connsiteY32991"/>
              </a:cxn>
              <a:cxn ang="0">
                <a:pos x="connsiteX32992" y="connsiteY32992"/>
              </a:cxn>
              <a:cxn ang="0">
                <a:pos x="connsiteX32993" y="connsiteY32993"/>
              </a:cxn>
              <a:cxn ang="0">
                <a:pos x="connsiteX32994" y="connsiteY32994"/>
              </a:cxn>
              <a:cxn ang="0">
                <a:pos x="connsiteX32995" y="connsiteY32995"/>
              </a:cxn>
              <a:cxn ang="0">
                <a:pos x="connsiteX32996" y="connsiteY32996"/>
              </a:cxn>
              <a:cxn ang="0">
                <a:pos x="connsiteX32997" y="connsiteY32997"/>
              </a:cxn>
              <a:cxn ang="0">
                <a:pos x="connsiteX32998" y="connsiteY32998"/>
              </a:cxn>
              <a:cxn ang="0">
                <a:pos x="connsiteX32999" y="connsiteY32999"/>
              </a:cxn>
              <a:cxn ang="0">
                <a:pos x="connsiteX33000" y="connsiteY33000"/>
              </a:cxn>
              <a:cxn ang="0">
                <a:pos x="connsiteX33001" y="connsiteY33001"/>
              </a:cxn>
              <a:cxn ang="0">
                <a:pos x="connsiteX33002" y="connsiteY33002"/>
              </a:cxn>
              <a:cxn ang="0">
                <a:pos x="connsiteX33003" y="connsiteY33003"/>
              </a:cxn>
              <a:cxn ang="0">
                <a:pos x="connsiteX33004" y="connsiteY33004"/>
              </a:cxn>
              <a:cxn ang="0">
                <a:pos x="connsiteX33005" y="connsiteY33005"/>
              </a:cxn>
              <a:cxn ang="0">
                <a:pos x="connsiteX33006" y="connsiteY33006"/>
              </a:cxn>
              <a:cxn ang="0">
                <a:pos x="connsiteX33007" y="connsiteY33007"/>
              </a:cxn>
              <a:cxn ang="0">
                <a:pos x="connsiteX33008" y="connsiteY33008"/>
              </a:cxn>
              <a:cxn ang="0">
                <a:pos x="connsiteX33009" y="connsiteY33009"/>
              </a:cxn>
              <a:cxn ang="0">
                <a:pos x="connsiteX33010" y="connsiteY33010"/>
              </a:cxn>
              <a:cxn ang="0">
                <a:pos x="connsiteX33011" y="connsiteY33011"/>
              </a:cxn>
              <a:cxn ang="0">
                <a:pos x="connsiteX33012" y="connsiteY33012"/>
              </a:cxn>
              <a:cxn ang="0">
                <a:pos x="connsiteX33013" y="connsiteY33013"/>
              </a:cxn>
              <a:cxn ang="0">
                <a:pos x="connsiteX33014" y="connsiteY33014"/>
              </a:cxn>
              <a:cxn ang="0">
                <a:pos x="connsiteX33015" y="connsiteY33015"/>
              </a:cxn>
              <a:cxn ang="0">
                <a:pos x="connsiteX33016" y="connsiteY33016"/>
              </a:cxn>
              <a:cxn ang="0">
                <a:pos x="connsiteX33017" y="connsiteY33017"/>
              </a:cxn>
              <a:cxn ang="0">
                <a:pos x="connsiteX33018" y="connsiteY33018"/>
              </a:cxn>
              <a:cxn ang="0">
                <a:pos x="connsiteX33019" y="connsiteY33019"/>
              </a:cxn>
              <a:cxn ang="0">
                <a:pos x="connsiteX33020" y="connsiteY33020"/>
              </a:cxn>
              <a:cxn ang="0">
                <a:pos x="connsiteX33021" y="connsiteY33021"/>
              </a:cxn>
              <a:cxn ang="0">
                <a:pos x="connsiteX33022" y="connsiteY33022"/>
              </a:cxn>
              <a:cxn ang="0">
                <a:pos x="connsiteX33023" y="connsiteY33023"/>
              </a:cxn>
              <a:cxn ang="0">
                <a:pos x="connsiteX33024" y="connsiteY33024"/>
              </a:cxn>
              <a:cxn ang="0">
                <a:pos x="connsiteX33025" y="connsiteY33025"/>
              </a:cxn>
              <a:cxn ang="0">
                <a:pos x="connsiteX33026" y="connsiteY33026"/>
              </a:cxn>
              <a:cxn ang="0">
                <a:pos x="connsiteX33027" y="connsiteY33027"/>
              </a:cxn>
              <a:cxn ang="0">
                <a:pos x="connsiteX33028" y="connsiteY33028"/>
              </a:cxn>
              <a:cxn ang="0">
                <a:pos x="connsiteX33029" y="connsiteY33029"/>
              </a:cxn>
              <a:cxn ang="0">
                <a:pos x="connsiteX33030" y="connsiteY33030"/>
              </a:cxn>
              <a:cxn ang="0">
                <a:pos x="connsiteX33031" y="connsiteY33031"/>
              </a:cxn>
              <a:cxn ang="0">
                <a:pos x="connsiteX33032" y="connsiteY33032"/>
              </a:cxn>
              <a:cxn ang="0">
                <a:pos x="connsiteX33033" y="connsiteY33033"/>
              </a:cxn>
              <a:cxn ang="0">
                <a:pos x="connsiteX33034" y="connsiteY33034"/>
              </a:cxn>
              <a:cxn ang="0">
                <a:pos x="connsiteX33035" y="connsiteY33035"/>
              </a:cxn>
              <a:cxn ang="0">
                <a:pos x="connsiteX33036" y="connsiteY33036"/>
              </a:cxn>
              <a:cxn ang="0">
                <a:pos x="connsiteX33037" y="connsiteY33037"/>
              </a:cxn>
              <a:cxn ang="0">
                <a:pos x="connsiteX33038" y="connsiteY33038"/>
              </a:cxn>
              <a:cxn ang="0">
                <a:pos x="connsiteX33039" y="connsiteY33039"/>
              </a:cxn>
              <a:cxn ang="0">
                <a:pos x="connsiteX33040" y="connsiteY33040"/>
              </a:cxn>
              <a:cxn ang="0">
                <a:pos x="connsiteX33041" y="connsiteY33041"/>
              </a:cxn>
              <a:cxn ang="0">
                <a:pos x="connsiteX33042" y="connsiteY33042"/>
              </a:cxn>
              <a:cxn ang="0">
                <a:pos x="connsiteX33043" y="connsiteY33043"/>
              </a:cxn>
              <a:cxn ang="0">
                <a:pos x="connsiteX33044" y="connsiteY33044"/>
              </a:cxn>
              <a:cxn ang="0">
                <a:pos x="connsiteX33045" y="connsiteY33045"/>
              </a:cxn>
              <a:cxn ang="0">
                <a:pos x="connsiteX33046" y="connsiteY33046"/>
              </a:cxn>
              <a:cxn ang="0">
                <a:pos x="connsiteX33047" y="connsiteY33047"/>
              </a:cxn>
              <a:cxn ang="0">
                <a:pos x="connsiteX33048" y="connsiteY33048"/>
              </a:cxn>
              <a:cxn ang="0">
                <a:pos x="connsiteX33049" y="connsiteY33049"/>
              </a:cxn>
              <a:cxn ang="0">
                <a:pos x="connsiteX33050" y="connsiteY33050"/>
              </a:cxn>
              <a:cxn ang="0">
                <a:pos x="connsiteX33051" y="connsiteY33051"/>
              </a:cxn>
              <a:cxn ang="0">
                <a:pos x="connsiteX33052" y="connsiteY33052"/>
              </a:cxn>
              <a:cxn ang="0">
                <a:pos x="connsiteX33053" y="connsiteY33053"/>
              </a:cxn>
              <a:cxn ang="0">
                <a:pos x="connsiteX33054" y="connsiteY33054"/>
              </a:cxn>
              <a:cxn ang="0">
                <a:pos x="connsiteX33055" y="connsiteY33055"/>
              </a:cxn>
              <a:cxn ang="0">
                <a:pos x="connsiteX33056" y="connsiteY33056"/>
              </a:cxn>
              <a:cxn ang="0">
                <a:pos x="connsiteX33057" y="connsiteY33057"/>
              </a:cxn>
              <a:cxn ang="0">
                <a:pos x="connsiteX33058" y="connsiteY33058"/>
              </a:cxn>
              <a:cxn ang="0">
                <a:pos x="connsiteX33059" y="connsiteY33059"/>
              </a:cxn>
              <a:cxn ang="0">
                <a:pos x="connsiteX33060" y="connsiteY33060"/>
              </a:cxn>
              <a:cxn ang="0">
                <a:pos x="connsiteX33061" y="connsiteY33061"/>
              </a:cxn>
              <a:cxn ang="0">
                <a:pos x="connsiteX33062" y="connsiteY33062"/>
              </a:cxn>
              <a:cxn ang="0">
                <a:pos x="connsiteX33063" y="connsiteY33063"/>
              </a:cxn>
              <a:cxn ang="0">
                <a:pos x="connsiteX33064" y="connsiteY33064"/>
              </a:cxn>
              <a:cxn ang="0">
                <a:pos x="connsiteX33065" y="connsiteY33065"/>
              </a:cxn>
              <a:cxn ang="0">
                <a:pos x="connsiteX33066" y="connsiteY33066"/>
              </a:cxn>
              <a:cxn ang="0">
                <a:pos x="connsiteX33067" y="connsiteY33067"/>
              </a:cxn>
              <a:cxn ang="0">
                <a:pos x="connsiteX33068" y="connsiteY33068"/>
              </a:cxn>
              <a:cxn ang="0">
                <a:pos x="connsiteX33069" y="connsiteY33069"/>
              </a:cxn>
              <a:cxn ang="0">
                <a:pos x="connsiteX33070" y="connsiteY33070"/>
              </a:cxn>
              <a:cxn ang="0">
                <a:pos x="connsiteX33071" y="connsiteY33071"/>
              </a:cxn>
              <a:cxn ang="0">
                <a:pos x="connsiteX33072" y="connsiteY33072"/>
              </a:cxn>
              <a:cxn ang="0">
                <a:pos x="connsiteX33073" y="connsiteY33073"/>
              </a:cxn>
              <a:cxn ang="0">
                <a:pos x="connsiteX33074" y="connsiteY33074"/>
              </a:cxn>
              <a:cxn ang="0">
                <a:pos x="connsiteX33075" y="connsiteY33075"/>
              </a:cxn>
              <a:cxn ang="0">
                <a:pos x="connsiteX33076" y="connsiteY33076"/>
              </a:cxn>
              <a:cxn ang="0">
                <a:pos x="connsiteX33077" y="connsiteY33077"/>
              </a:cxn>
              <a:cxn ang="0">
                <a:pos x="connsiteX33078" y="connsiteY33078"/>
              </a:cxn>
              <a:cxn ang="0">
                <a:pos x="connsiteX33079" y="connsiteY33079"/>
              </a:cxn>
              <a:cxn ang="0">
                <a:pos x="connsiteX33080" y="connsiteY33080"/>
              </a:cxn>
              <a:cxn ang="0">
                <a:pos x="connsiteX33081" y="connsiteY33081"/>
              </a:cxn>
              <a:cxn ang="0">
                <a:pos x="connsiteX33082" y="connsiteY33082"/>
              </a:cxn>
              <a:cxn ang="0">
                <a:pos x="connsiteX33083" y="connsiteY33083"/>
              </a:cxn>
              <a:cxn ang="0">
                <a:pos x="connsiteX33084" y="connsiteY33084"/>
              </a:cxn>
              <a:cxn ang="0">
                <a:pos x="connsiteX33085" y="connsiteY33085"/>
              </a:cxn>
              <a:cxn ang="0">
                <a:pos x="connsiteX33086" y="connsiteY33086"/>
              </a:cxn>
              <a:cxn ang="0">
                <a:pos x="connsiteX33087" y="connsiteY33087"/>
              </a:cxn>
              <a:cxn ang="0">
                <a:pos x="connsiteX33088" y="connsiteY33088"/>
              </a:cxn>
              <a:cxn ang="0">
                <a:pos x="connsiteX33089" y="connsiteY33089"/>
              </a:cxn>
              <a:cxn ang="0">
                <a:pos x="connsiteX33090" y="connsiteY33090"/>
              </a:cxn>
              <a:cxn ang="0">
                <a:pos x="connsiteX33091" y="connsiteY33091"/>
              </a:cxn>
              <a:cxn ang="0">
                <a:pos x="connsiteX33092" y="connsiteY33092"/>
              </a:cxn>
              <a:cxn ang="0">
                <a:pos x="connsiteX33093" y="connsiteY33093"/>
              </a:cxn>
              <a:cxn ang="0">
                <a:pos x="connsiteX33094" y="connsiteY33094"/>
              </a:cxn>
              <a:cxn ang="0">
                <a:pos x="connsiteX33095" y="connsiteY33095"/>
              </a:cxn>
              <a:cxn ang="0">
                <a:pos x="connsiteX33096" y="connsiteY33096"/>
              </a:cxn>
              <a:cxn ang="0">
                <a:pos x="connsiteX33097" y="connsiteY33097"/>
              </a:cxn>
              <a:cxn ang="0">
                <a:pos x="connsiteX33098" y="connsiteY33098"/>
              </a:cxn>
              <a:cxn ang="0">
                <a:pos x="connsiteX33099" y="connsiteY33099"/>
              </a:cxn>
              <a:cxn ang="0">
                <a:pos x="connsiteX33100" y="connsiteY33100"/>
              </a:cxn>
              <a:cxn ang="0">
                <a:pos x="connsiteX33101" y="connsiteY33101"/>
              </a:cxn>
              <a:cxn ang="0">
                <a:pos x="connsiteX33102" y="connsiteY33102"/>
              </a:cxn>
              <a:cxn ang="0">
                <a:pos x="connsiteX33103" y="connsiteY33103"/>
              </a:cxn>
              <a:cxn ang="0">
                <a:pos x="connsiteX33104" y="connsiteY33104"/>
              </a:cxn>
              <a:cxn ang="0">
                <a:pos x="connsiteX33105" y="connsiteY33105"/>
              </a:cxn>
              <a:cxn ang="0">
                <a:pos x="connsiteX33106" y="connsiteY33106"/>
              </a:cxn>
              <a:cxn ang="0">
                <a:pos x="connsiteX33107" y="connsiteY33107"/>
              </a:cxn>
              <a:cxn ang="0">
                <a:pos x="connsiteX33108" y="connsiteY33108"/>
              </a:cxn>
              <a:cxn ang="0">
                <a:pos x="connsiteX33109" y="connsiteY33109"/>
              </a:cxn>
              <a:cxn ang="0">
                <a:pos x="connsiteX33110" y="connsiteY33110"/>
              </a:cxn>
              <a:cxn ang="0">
                <a:pos x="connsiteX33111" y="connsiteY33111"/>
              </a:cxn>
              <a:cxn ang="0">
                <a:pos x="connsiteX33112" y="connsiteY33112"/>
              </a:cxn>
              <a:cxn ang="0">
                <a:pos x="connsiteX33113" y="connsiteY33113"/>
              </a:cxn>
              <a:cxn ang="0">
                <a:pos x="connsiteX33114" y="connsiteY33114"/>
              </a:cxn>
              <a:cxn ang="0">
                <a:pos x="connsiteX33115" y="connsiteY33115"/>
              </a:cxn>
              <a:cxn ang="0">
                <a:pos x="connsiteX33116" y="connsiteY33116"/>
              </a:cxn>
              <a:cxn ang="0">
                <a:pos x="connsiteX33117" y="connsiteY33117"/>
              </a:cxn>
              <a:cxn ang="0">
                <a:pos x="connsiteX33118" y="connsiteY33118"/>
              </a:cxn>
              <a:cxn ang="0">
                <a:pos x="connsiteX33119" y="connsiteY33119"/>
              </a:cxn>
              <a:cxn ang="0">
                <a:pos x="connsiteX33120" y="connsiteY33120"/>
              </a:cxn>
              <a:cxn ang="0">
                <a:pos x="connsiteX33121" y="connsiteY33121"/>
              </a:cxn>
              <a:cxn ang="0">
                <a:pos x="connsiteX33122" y="connsiteY33122"/>
              </a:cxn>
              <a:cxn ang="0">
                <a:pos x="connsiteX33123" y="connsiteY33123"/>
              </a:cxn>
              <a:cxn ang="0">
                <a:pos x="connsiteX33124" y="connsiteY33124"/>
              </a:cxn>
              <a:cxn ang="0">
                <a:pos x="connsiteX33125" y="connsiteY33125"/>
              </a:cxn>
              <a:cxn ang="0">
                <a:pos x="connsiteX33126" y="connsiteY33126"/>
              </a:cxn>
              <a:cxn ang="0">
                <a:pos x="connsiteX33127" y="connsiteY33127"/>
              </a:cxn>
              <a:cxn ang="0">
                <a:pos x="connsiteX33128" y="connsiteY33128"/>
              </a:cxn>
              <a:cxn ang="0">
                <a:pos x="connsiteX33129" y="connsiteY33129"/>
              </a:cxn>
              <a:cxn ang="0">
                <a:pos x="connsiteX33130" y="connsiteY33130"/>
              </a:cxn>
              <a:cxn ang="0">
                <a:pos x="connsiteX33131" y="connsiteY33131"/>
              </a:cxn>
              <a:cxn ang="0">
                <a:pos x="connsiteX33132" y="connsiteY33132"/>
              </a:cxn>
              <a:cxn ang="0">
                <a:pos x="connsiteX33133" y="connsiteY33133"/>
              </a:cxn>
              <a:cxn ang="0">
                <a:pos x="connsiteX33134" y="connsiteY33134"/>
              </a:cxn>
              <a:cxn ang="0">
                <a:pos x="connsiteX33135" y="connsiteY33135"/>
              </a:cxn>
              <a:cxn ang="0">
                <a:pos x="connsiteX33136" y="connsiteY33136"/>
              </a:cxn>
              <a:cxn ang="0">
                <a:pos x="connsiteX33137" y="connsiteY33137"/>
              </a:cxn>
              <a:cxn ang="0">
                <a:pos x="connsiteX33138" y="connsiteY33138"/>
              </a:cxn>
              <a:cxn ang="0">
                <a:pos x="connsiteX33139" y="connsiteY33139"/>
              </a:cxn>
              <a:cxn ang="0">
                <a:pos x="connsiteX33140" y="connsiteY33140"/>
              </a:cxn>
              <a:cxn ang="0">
                <a:pos x="connsiteX33141" y="connsiteY33141"/>
              </a:cxn>
              <a:cxn ang="0">
                <a:pos x="connsiteX33142" y="connsiteY33142"/>
              </a:cxn>
              <a:cxn ang="0">
                <a:pos x="connsiteX33143" y="connsiteY33143"/>
              </a:cxn>
              <a:cxn ang="0">
                <a:pos x="connsiteX33144" y="connsiteY33144"/>
              </a:cxn>
              <a:cxn ang="0">
                <a:pos x="connsiteX33145" y="connsiteY33145"/>
              </a:cxn>
              <a:cxn ang="0">
                <a:pos x="connsiteX33146" y="connsiteY33146"/>
              </a:cxn>
              <a:cxn ang="0">
                <a:pos x="connsiteX33147" y="connsiteY33147"/>
              </a:cxn>
              <a:cxn ang="0">
                <a:pos x="connsiteX33148" y="connsiteY33148"/>
              </a:cxn>
              <a:cxn ang="0">
                <a:pos x="connsiteX33149" y="connsiteY33149"/>
              </a:cxn>
              <a:cxn ang="0">
                <a:pos x="connsiteX33150" y="connsiteY33150"/>
              </a:cxn>
              <a:cxn ang="0">
                <a:pos x="connsiteX33151" y="connsiteY33151"/>
              </a:cxn>
              <a:cxn ang="0">
                <a:pos x="connsiteX33152" y="connsiteY33152"/>
              </a:cxn>
              <a:cxn ang="0">
                <a:pos x="connsiteX33153" y="connsiteY33153"/>
              </a:cxn>
              <a:cxn ang="0">
                <a:pos x="connsiteX33154" y="connsiteY33154"/>
              </a:cxn>
              <a:cxn ang="0">
                <a:pos x="connsiteX33155" y="connsiteY33155"/>
              </a:cxn>
              <a:cxn ang="0">
                <a:pos x="connsiteX33156" y="connsiteY33156"/>
              </a:cxn>
              <a:cxn ang="0">
                <a:pos x="connsiteX33157" y="connsiteY33157"/>
              </a:cxn>
              <a:cxn ang="0">
                <a:pos x="connsiteX33158" y="connsiteY33158"/>
              </a:cxn>
              <a:cxn ang="0">
                <a:pos x="connsiteX33159" y="connsiteY33159"/>
              </a:cxn>
              <a:cxn ang="0">
                <a:pos x="connsiteX33160" y="connsiteY33160"/>
              </a:cxn>
              <a:cxn ang="0">
                <a:pos x="connsiteX33161" y="connsiteY33161"/>
              </a:cxn>
              <a:cxn ang="0">
                <a:pos x="connsiteX33162" y="connsiteY33162"/>
              </a:cxn>
              <a:cxn ang="0">
                <a:pos x="connsiteX33163" y="connsiteY33163"/>
              </a:cxn>
              <a:cxn ang="0">
                <a:pos x="connsiteX33164" y="connsiteY33164"/>
              </a:cxn>
              <a:cxn ang="0">
                <a:pos x="connsiteX33165" y="connsiteY33165"/>
              </a:cxn>
              <a:cxn ang="0">
                <a:pos x="connsiteX33166" y="connsiteY33166"/>
              </a:cxn>
              <a:cxn ang="0">
                <a:pos x="connsiteX33167" y="connsiteY33167"/>
              </a:cxn>
              <a:cxn ang="0">
                <a:pos x="connsiteX33168" y="connsiteY33168"/>
              </a:cxn>
              <a:cxn ang="0">
                <a:pos x="connsiteX33169" y="connsiteY33169"/>
              </a:cxn>
              <a:cxn ang="0">
                <a:pos x="connsiteX33170" y="connsiteY33170"/>
              </a:cxn>
              <a:cxn ang="0">
                <a:pos x="connsiteX33171" y="connsiteY33171"/>
              </a:cxn>
              <a:cxn ang="0">
                <a:pos x="connsiteX33172" y="connsiteY33172"/>
              </a:cxn>
              <a:cxn ang="0">
                <a:pos x="connsiteX33173" y="connsiteY33173"/>
              </a:cxn>
              <a:cxn ang="0">
                <a:pos x="connsiteX33174" y="connsiteY33174"/>
              </a:cxn>
              <a:cxn ang="0">
                <a:pos x="connsiteX33175" y="connsiteY33175"/>
              </a:cxn>
              <a:cxn ang="0">
                <a:pos x="connsiteX33176" y="connsiteY33176"/>
              </a:cxn>
              <a:cxn ang="0">
                <a:pos x="connsiteX33177" y="connsiteY33177"/>
              </a:cxn>
              <a:cxn ang="0">
                <a:pos x="connsiteX33178" y="connsiteY33178"/>
              </a:cxn>
              <a:cxn ang="0">
                <a:pos x="connsiteX33179" y="connsiteY33179"/>
              </a:cxn>
              <a:cxn ang="0">
                <a:pos x="connsiteX33180" y="connsiteY33180"/>
              </a:cxn>
              <a:cxn ang="0">
                <a:pos x="connsiteX33181" y="connsiteY33181"/>
              </a:cxn>
              <a:cxn ang="0">
                <a:pos x="connsiteX33182" y="connsiteY33182"/>
              </a:cxn>
              <a:cxn ang="0">
                <a:pos x="connsiteX33183" y="connsiteY33183"/>
              </a:cxn>
              <a:cxn ang="0">
                <a:pos x="connsiteX33184" y="connsiteY33184"/>
              </a:cxn>
              <a:cxn ang="0">
                <a:pos x="connsiteX33185" y="connsiteY33185"/>
              </a:cxn>
              <a:cxn ang="0">
                <a:pos x="connsiteX33186" y="connsiteY33186"/>
              </a:cxn>
              <a:cxn ang="0">
                <a:pos x="connsiteX33187" y="connsiteY33187"/>
              </a:cxn>
              <a:cxn ang="0">
                <a:pos x="connsiteX33188" y="connsiteY33188"/>
              </a:cxn>
              <a:cxn ang="0">
                <a:pos x="connsiteX33189" y="connsiteY33189"/>
              </a:cxn>
              <a:cxn ang="0">
                <a:pos x="connsiteX33190" y="connsiteY33190"/>
              </a:cxn>
              <a:cxn ang="0">
                <a:pos x="connsiteX33191" y="connsiteY33191"/>
              </a:cxn>
              <a:cxn ang="0">
                <a:pos x="connsiteX33192" y="connsiteY33192"/>
              </a:cxn>
              <a:cxn ang="0">
                <a:pos x="connsiteX33193" y="connsiteY33193"/>
              </a:cxn>
              <a:cxn ang="0">
                <a:pos x="connsiteX33194" y="connsiteY33194"/>
              </a:cxn>
              <a:cxn ang="0">
                <a:pos x="connsiteX33195" y="connsiteY33195"/>
              </a:cxn>
              <a:cxn ang="0">
                <a:pos x="connsiteX33196" y="connsiteY33196"/>
              </a:cxn>
              <a:cxn ang="0">
                <a:pos x="connsiteX33197" y="connsiteY33197"/>
              </a:cxn>
              <a:cxn ang="0">
                <a:pos x="connsiteX33198" y="connsiteY33198"/>
              </a:cxn>
              <a:cxn ang="0">
                <a:pos x="connsiteX33199" y="connsiteY33199"/>
              </a:cxn>
              <a:cxn ang="0">
                <a:pos x="connsiteX33200" y="connsiteY33200"/>
              </a:cxn>
              <a:cxn ang="0">
                <a:pos x="connsiteX33201" y="connsiteY33201"/>
              </a:cxn>
              <a:cxn ang="0">
                <a:pos x="connsiteX33202" y="connsiteY33202"/>
              </a:cxn>
              <a:cxn ang="0">
                <a:pos x="connsiteX33203" y="connsiteY33203"/>
              </a:cxn>
              <a:cxn ang="0">
                <a:pos x="connsiteX33204" y="connsiteY33204"/>
              </a:cxn>
              <a:cxn ang="0">
                <a:pos x="connsiteX33205" y="connsiteY33205"/>
              </a:cxn>
              <a:cxn ang="0">
                <a:pos x="connsiteX33206" y="connsiteY33206"/>
              </a:cxn>
              <a:cxn ang="0">
                <a:pos x="connsiteX33207" y="connsiteY33207"/>
              </a:cxn>
              <a:cxn ang="0">
                <a:pos x="connsiteX33208" y="connsiteY33208"/>
              </a:cxn>
              <a:cxn ang="0">
                <a:pos x="connsiteX33209" y="connsiteY33209"/>
              </a:cxn>
              <a:cxn ang="0">
                <a:pos x="connsiteX33210" y="connsiteY33210"/>
              </a:cxn>
              <a:cxn ang="0">
                <a:pos x="connsiteX33211" y="connsiteY33211"/>
              </a:cxn>
              <a:cxn ang="0">
                <a:pos x="connsiteX33212" y="connsiteY33212"/>
              </a:cxn>
              <a:cxn ang="0">
                <a:pos x="connsiteX33213" y="connsiteY33213"/>
              </a:cxn>
              <a:cxn ang="0">
                <a:pos x="connsiteX33214" y="connsiteY33214"/>
              </a:cxn>
              <a:cxn ang="0">
                <a:pos x="connsiteX33215" y="connsiteY33215"/>
              </a:cxn>
              <a:cxn ang="0">
                <a:pos x="connsiteX33216" y="connsiteY33216"/>
              </a:cxn>
              <a:cxn ang="0">
                <a:pos x="connsiteX33217" y="connsiteY33217"/>
              </a:cxn>
              <a:cxn ang="0">
                <a:pos x="connsiteX33218" y="connsiteY33218"/>
              </a:cxn>
              <a:cxn ang="0">
                <a:pos x="connsiteX33219" y="connsiteY33219"/>
              </a:cxn>
              <a:cxn ang="0">
                <a:pos x="connsiteX33220" y="connsiteY33220"/>
              </a:cxn>
              <a:cxn ang="0">
                <a:pos x="connsiteX33221" y="connsiteY33221"/>
              </a:cxn>
              <a:cxn ang="0">
                <a:pos x="connsiteX33222" y="connsiteY33222"/>
              </a:cxn>
              <a:cxn ang="0">
                <a:pos x="connsiteX33223" y="connsiteY33223"/>
              </a:cxn>
              <a:cxn ang="0">
                <a:pos x="connsiteX33224" y="connsiteY33224"/>
              </a:cxn>
              <a:cxn ang="0">
                <a:pos x="connsiteX33225" y="connsiteY33225"/>
              </a:cxn>
              <a:cxn ang="0">
                <a:pos x="connsiteX33226" y="connsiteY33226"/>
              </a:cxn>
              <a:cxn ang="0">
                <a:pos x="connsiteX33227" y="connsiteY33227"/>
              </a:cxn>
              <a:cxn ang="0">
                <a:pos x="connsiteX33228" y="connsiteY33228"/>
              </a:cxn>
              <a:cxn ang="0">
                <a:pos x="connsiteX33229" y="connsiteY33229"/>
              </a:cxn>
              <a:cxn ang="0">
                <a:pos x="connsiteX33230" y="connsiteY33230"/>
              </a:cxn>
              <a:cxn ang="0">
                <a:pos x="connsiteX33231" y="connsiteY33231"/>
              </a:cxn>
              <a:cxn ang="0">
                <a:pos x="connsiteX33232" y="connsiteY33232"/>
              </a:cxn>
              <a:cxn ang="0">
                <a:pos x="connsiteX33233" y="connsiteY33233"/>
              </a:cxn>
              <a:cxn ang="0">
                <a:pos x="connsiteX33234" y="connsiteY33234"/>
              </a:cxn>
              <a:cxn ang="0">
                <a:pos x="connsiteX33235" y="connsiteY33235"/>
              </a:cxn>
              <a:cxn ang="0">
                <a:pos x="connsiteX33236" y="connsiteY33236"/>
              </a:cxn>
              <a:cxn ang="0">
                <a:pos x="connsiteX33237" y="connsiteY33237"/>
              </a:cxn>
              <a:cxn ang="0">
                <a:pos x="connsiteX33238" y="connsiteY33238"/>
              </a:cxn>
              <a:cxn ang="0">
                <a:pos x="connsiteX33239" y="connsiteY33239"/>
              </a:cxn>
              <a:cxn ang="0">
                <a:pos x="connsiteX33240" y="connsiteY33240"/>
              </a:cxn>
              <a:cxn ang="0">
                <a:pos x="connsiteX33241" y="connsiteY33241"/>
              </a:cxn>
              <a:cxn ang="0">
                <a:pos x="connsiteX33242" y="connsiteY33242"/>
              </a:cxn>
              <a:cxn ang="0">
                <a:pos x="connsiteX33243" y="connsiteY33243"/>
              </a:cxn>
              <a:cxn ang="0">
                <a:pos x="connsiteX33244" y="connsiteY33244"/>
              </a:cxn>
              <a:cxn ang="0">
                <a:pos x="connsiteX33245" y="connsiteY33245"/>
              </a:cxn>
              <a:cxn ang="0">
                <a:pos x="connsiteX33246" y="connsiteY33246"/>
              </a:cxn>
              <a:cxn ang="0">
                <a:pos x="connsiteX33247" y="connsiteY33247"/>
              </a:cxn>
              <a:cxn ang="0">
                <a:pos x="connsiteX33248" y="connsiteY33248"/>
              </a:cxn>
              <a:cxn ang="0">
                <a:pos x="connsiteX33249" y="connsiteY33249"/>
              </a:cxn>
              <a:cxn ang="0">
                <a:pos x="connsiteX33250" y="connsiteY33250"/>
              </a:cxn>
              <a:cxn ang="0">
                <a:pos x="connsiteX33251" y="connsiteY33251"/>
              </a:cxn>
              <a:cxn ang="0">
                <a:pos x="connsiteX33252" y="connsiteY33252"/>
              </a:cxn>
              <a:cxn ang="0">
                <a:pos x="connsiteX33253" y="connsiteY33253"/>
              </a:cxn>
              <a:cxn ang="0">
                <a:pos x="connsiteX33254" y="connsiteY33254"/>
              </a:cxn>
              <a:cxn ang="0">
                <a:pos x="connsiteX33255" y="connsiteY33255"/>
              </a:cxn>
              <a:cxn ang="0">
                <a:pos x="connsiteX33256" y="connsiteY33256"/>
              </a:cxn>
              <a:cxn ang="0">
                <a:pos x="connsiteX33257" y="connsiteY33257"/>
              </a:cxn>
              <a:cxn ang="0">
                <a:pos x="connsiteX33258" y="connsiteY33258"/>
              </a:cxn>
              <a:cxn ang="0">
                <a:pos x="connsiteX33259" y="connsiteY33259"/>
              </a:cxn>
              <a:cxn ang="0">
                <a:pos x="connsiteX33260" y="connsiteY33260"/>
              </a:cxn>
              <a:cxn ang="0">
                <a:pos x="connsiteX33261" y="connsiteY33261"/>
              </a:cxn>
              <a:cxn ang="0">
                <a:pos x="connsiteX33262" y="connsiteY33262"/>
              </a:cxn>
              <a:cxn ang="0">
                <a:pos x="connsiteX33263" y="connsiteY33263"/>
              </a:cxn>
              <a:cxn ang="0">
                <a:pos x="connsiteX33264" y="connsiteY33264"/>
              </a:cxn>
              <a:cxn ang="0">
                <a:pos x="connsiteX33265" y="connsiteY33265"/>
              </a:cxn>
              <a:cxn ang="0">
                <a:pos x="connsiteX33266" y="connsiteY33266"/>
              </a:cxn>
              <a:cxn ang="0">
                <a:pos x="connsiteX33267" y="connsiteY33267"/>
              </a:cxn>
              <a:cxn ang="0">
                <a:pos x="connsiteX33268" y="connsiteY33268"/>
              </a:cxn>
              <a:cxn ang="0">
                <a:pos x="connsiteX33269" y="connsiteY33269"/>
              </a:cxn>
              <a:cxn ang="0">
                <a:pos x="connsiteX33270" y="connsiteY33270"/>
              </a:cxn>
              <a:cxn ang="0">
                <a:pos x="connsiteX33271" y="connsiteY33271"/>
              </a:cxn>
              <a:cxn ang="0">
                <a:pos x="connsiteX33272" y="connsiteY33272"/>
              </a:cxn>
              <a:cxn ang="0">
                <a:pos x="connsiteX33273" y="connsiteY33273"/>
              </a:cxn>
              <a:cxn ang="0">
                <a:pos x="connsiteX33274" y="connsiteY33274"/>
              </a:cxn>
              <a:cxn ang="0">
                <a:pos x="connsiteX33275" y="connsiteY33275"/>
              </a:cxn>
              <a:cxn ang="0">
                <a:pos x="connsiteX33276" y="connsiteY33276"/>
              </a:cxn>
              <a:cxn ang="0">
                <a:pos x="connsiteX33277" y="connsiteY33277"/>
              </a:cxn>
              <a:cxn ang="0">
                <a:pos x="connsiteX33278" y="connsiteY33278"/>
              </a:cxn>
              <a:cxn ang="0">
                <a:pos x="connsiteX33279" y="connsiteY33279"/>
              </a:cxn>
              <a:cxn ang="0">
                <a:pos x="connsiteX33280" y="connsiteY33280"/>
              </a:cxn>
              <a:cxn ang="0">
                <a:pos x="connsiteX33281" y="connsiteY33281"/>
              </a:cxn>
              <a:cxn ang="0">
                <a:pos x="connsiteX33282" y="connsiteY33282"/>
              </a:cxn>
              <a:cxn ang="0">
                <a:pos x="connsiteX33283" y="connsiteY33283"/>
              </a:cxn>
              <a:cxn ang="0">
                <a:pos x="connsiteX33284" y="connsiteY33284"/>
              </a:cxn>
              <a:cxn ang="0">
                <a:pos x="connsiteX33285" y="connsiteY33285"/>
              </a:cxn>
              <a:cxn ang="0">
                <a:pos x="connsiteX33286" y="connsiteY33286"/>
              </a:cxn>
              <a:cxn ang="0">
                <a:pos x="connsiteX33287" y="connsiteY33287"/>
              </a:cxn>
              <a:cxn ang="0">
                <a:pos x="connsiteX33288" y="connsiteY33288"/>
              </a:cxn>
              <a:cxn ang="0">
                <a:pos x="connsiteX33289" y="connsiteY33289"/>
              </a:cxn>
              <a:cxn ang="0">
                <a:pos x="connsiteX33290" y="connsiteY33290"/>
              </a:cxn>
              <a:cxn ang="0">
                <a:pos x="connsiteX33291" y="connsiteY33291"/>
              </a:cxn>
              <a:cxn ang="0">
                <a:pos x="connsiteX33292" y="connsiteY33292"/>
              </a:cxn>
              <a:cxn ang="0">
                <a:pos x="connsiteX33293" y="connsiteY33293"/>
              </a:cxn>
              <a:cxn ang="0">
                <a:pos x="connsiteX33294" y="connsiteY33294"/>
              </a:cxn>
              <a:cxn ang="0">
                <a:pos x="connsiteX33295" y="connsiteY33295"/>
              </a:cxn>
              <a:cxn ang="0">
                <a:pos x="connsiteX33296" y="connsiteY33296"/>
              </a:cxn>
              <a:cxn ang="0">
                <a:pos x="connsiteX33297" y="connsiteY33297"/>
              </a:cxn>
              <a:cxn ang="0">
                <a:pos x="connsiteX33298" y="connsiteY33298"/>
              </a:cxn>
              <a:cxn ang="0">
                <a:pos x="connsiteX33299" y="connsiteY33299"/>
              </a:cxn>
              <a:cxn ang="0">
                <a:pos x="connsiteX33300" y="connsiteY33300"/>
              </a:cxn>
              <a:cxn ang="0">
                <a:pos x="connsiteX33301" y="connsiteY33301"/>
              </a:cxn>
              <a:cxn ang="0">
                <a:pos x="connsiteX33302" y="connsiteY33302"/>
              </a:cxn>
              <a:cxn ang="0">
                <a:pos x="connsiteX33303" y="connsiteY33303"/>
              </a:cxn>
              <a:cxn ang="0">
                <a:pos x="connsiteX33304" y="connsiteY33304"/>
              </a:cxn>
              <a:cxn ang="0">
                <a:pos x="connsiteX33305" y="connsiteY33305"/>
              </a:cxn>
              <a:cxn ang="0">
                <a:pos x="connsiteX33306" y="connsiteY33306"/>
              </a:cxn>
              <a:cxn ang="0">
                <a:pos x="connsiteX33307" y="connsiteY33307"/>
              </a:cxn>
              <a:cxn ang="0">
                <a:pos x="connsiteX33308" y="connsiteY33308"/>
              </a:cxn>
              <a:cxn ang="0">
                <a:pos x="connsiteX33309" y="connsiteY33309"/>
              </a:cxn>
              <a:cxn ang="0">
                <a:pos x="connsiteX33310" y="connsiteY33310"/>
              </a:cxn>
              <a:cxn ang="0">
                <a:pos x="connsiteX33311" y="connsiteY33311"/>
              </a:cxn>
              <a:cxn ang="0">
                <a:pos x="connsiteX33312" y="connsiteY33312"/>
              </a:cxn>
              <a:cxn ang="0">
                <a:pos x="connsiteX33313" y="connsiteY33313"/>
              </a:cxn>
              <a:cxn ang="0">
                <a:pos x="connsiteX33314" y="connsiteY33314"/>
              </a:cxn>
              <a:cxn ang="0">
                <a:pos x="connsiteX33315" y="connsiteY33315"/>
              </a:cxn>
              <a:cxn ang="0">
                <a:pos x="connsiteX33316" y="connsiteY33316"/>
              </a:cxn>
              <a:cxn ang="0">
                <a:pos x="connsiteX33317" y="connsiteY33317"/>
              </a:cxn>
              <a:cxn ang="0">
                <a:pos x="connsiteX33318" y="connsiteY33318"/>
              </a:cxn>
              <a:cxn ang="0">
                <a:pos x="connsiteX33319" y="connsiteY33319"/>
              </a:cxn>
              <a:cxn ang="0">
                <a:pos x="connsiteX33320" y="connsiteY33320"/>
              </a:cxn>
              <a:cxn ang="0">
                <a:pos x="connsiteX33321" y="connsiteY33321"/>
              </a:cxn>
              <a:cxn ang="0">
                <a:pos x="connsiteX33322" y="connsiteY33322"/>
              </a:cxn>
              <a:cxn ang="0">
                <a:pos x="connsiteX33323" y="connsiteY33323"/>
              </a:cxn>
              <a:cxn ang="0">
                <a:pos x="connsiteX33324" y="connsiteY33324"/>
              </a:cxn>
              <a:cxn ang="0">
                <a:pos x="connsiteX33325" y="connsiteY33325"/>
              </a:cxn>
              <a:cxn ang="0">
                <a:pos x="connsiteX33326" y="connsiteY33326"/>
              </a:cxn>
              <a:cxn ang="0">
                <a:pos x="connsiteX33327" y="connsiteY33327"/>
              </a:cxn>
              <a:cxn ang="0">
                <a:pos x="connsiteX33328" y="connsiteY33328"/>
              </a:cxn>
              <a:cxn ang="0">
                <a:pos x="connsiteX33329" y="connsiteY33329"/>
              </a:cxn>
              <a:cxn ang="0">
                <a:pos x="connsiteX33330" y="connsiteY33330"/>
              </a:cxn>
              <a:cxn ang="0">
                <a:pos x="connsiteX33331" y="connsiteY33331"/>
              </a:cxn>
              <a:cxn ang="0">
                <a:pos x="connsiteX33332" y="connsiteY33332"/>
              </a:cxn>
              <a:cxn ang="0">
                <a:pos x="connsiteX33333" y="connsiteY33333"/>
              </a:cxn>
              <a:cxn ang="0">
                <a:pos x="connsiteX33334" y="connsiteY33334"/>
              </a:cxn>
              <a:cxn ang="0">
                <a:pos x="connsiteX33335" y="connsiteY33335"/>
              </a:cxn>
              <a:cxn ang="0">
                <a:pos x="connsiteX33336" y="connsiteY33336"/>
              </a:cxn>
              <a:cxn ang="0">
                <a:pos x="connsiteX33337" y="connsiteY33337"/>
              </a:cxn>
              <a:cxn ang="0">
                <a:pos x="connsiteX33338" y="connsiteY33338"/>
              </a:cxn>
              <a:cxn ang="0">
                <a:pos x="connsiteX33339" y="connsiteY33339"/>
              </a:cxn>
              <a:cxn ang="0">
                <a:pos x="connsiteX33340" y="connsiteY33340"/>
              </a:cxn>
              <a:cxn ang="0">
                <a:pos x="connsiteX33341" y="connsiteY33341"/>
              </a:cxn>
              <a:cxn ang="0">
                <a:pos x="connsiteX33342" y="connsiteY33342"/>
              </a:cxn>
              <a:cxn ang="0">
                <a:pos x="connsiteX33343" y="connsiteY33343"/>
              </a:cxn>
              <a:cxn ang="0">
                <a:pos x="connsiteX33344" y="connsiteY33344"/>
              </a:cxn>
              <a:cxn ang="0">
                <a:pos x="connsiteX33345" y="connsiteY33345"/>
              </a:cxn>
              <a:cxn ang="0">
                <a:pos x="connsiteX33346" y="connsiteY33346"/>
              </a:cxn>
              <a:cxn ang="0">
                <a:pos x="connsiteX33347" y="connsiteY33347"/>
              </a:cxn>
              <a:cxn ang="0">
                <a:pos x="connsiteX33348" y="connsiteY33348"/>
              </a:cxn>
              <a:cxn ang="0">
                <a:pos x="connsiteX33349" y="connsiteY33349"/>
              </a:cxn>
              <a:cxn ang="0">
                <a:pos x="connsiteX33350" y="connsiteY33350"/>
              </a:cxn>
              <a:cxn ang="0">
                <a:pos x="connsiteX33351" y="connsiteY33351"/>
              </a:cxn>
              <a:cxn ang="0">
                <a:pos x="connsiteX33352" y="connsiteY33352"/>
              </a:cxn>
              <a:cxn ang="0">
                <a:pos x="connsiteX33353" y="connsiteY33353"/>
              </a:cxn>
              <a:cxn ang="0">
                <a:pos x="connsiteX33354" y="connsiteY33354"/>
              </a:cxn>
              <a:cxn ang="0">
                <a:pos x="connsiteX33355" y="connsiteY33355"/>
              </a:cxn>
              <a:cxn ang="0">
                <a:pos x="connsiteX33356" y="connsiteY33356"/>
              </a:cxn>
              <a:cxn ang="0">
                <a:pos x="connsiteX33357" y="connsiteY33357"/>
              </a:cxn>
              <a:cxn ang="0">
                <a:pos x="connsiteX33358" y="connsiteY33358"/>
              </a:cxn>
              <a:cxn ang="0">
                <a:pos x="connsiteX33359" y="connsiteY33359"/>
              </a:cxn>
              <a:cxn ang="0">
                <a:pos x="connsiteX33360" y="connsiteY33360"/>
              </a:cxn>
              <a:cxn ang="0">
                <a:pos x="connsiteX33361" y="connsiteY33361"/>
              </a:cxn>
              <a:cxn ang="0">
                <a:pos x="connsiteX33362" y="connsiteY33362"/>
              </a:cxn>
              <a:cxn ang="0">
                <a:pos x="connsiteX33363" y="connsiteY33363"/>
              </a:cxn>
              <a:cxn ang="0">
                <a:pos x="connsiteX33364" y="connsiteY33364"/>
              </a:cxn>
              <a:cxn ang="0">
                <a:pos x="connsiteX33365" y="connsiteY33365"/>
              </a:cxn>
              <a:cxn ang="0">
                <a:pos x="connsiteX33366" y="connsiteY33366"/>
              </a:cxn>
              <a:cxn ang="0">
                <a:pos x="connsiteX33367" y="connsiteY33367"/>
              </a:cxn>
              <a:cxn ang="0">
                <a:pos x="connsiteX33368" y="connsiteY33368"/>
              </a:cxn>
              <a:cxn ang="0">
                <a:pos x="connsiteX33369" y="connsiteY33369"/>
              </a:cxn>
              <a:cxn ang="0">
                <a:pos x="connsiteX33370" y="connsiteY33370"/>
              </a:cxn>
              <a:cxn ang="0">
                <a:pos x="connsiteX33371" y="connsiteY33371"/>
              </a:cxn>
              <a:cxn ang="0">
                <a:pos x="connsiteX33372" y="connsiteY33372"/>
              </a:cxn>
              <a:cxn ang="0">
                <a:pos x="connsiteX33373" y="connsiteY33373"/>
              </a:cxn>
              <a:cxn ang="0">
                <a:pos x="connsiteX33374" y="connsiteY33374"/>
              </a:cxn>
              <a:cxn ang="0">
                <a:pos x="connsiteX33375" y="connsiteY33375"/>
              </a:cxn>
              <a:cxn ang="0">
                <a:pos x="connsiteX33376" y="connsiteY33376"/>
              </a:cxn>
              <a:cxn ang="0">
                <a:pos x="connsiteX33377" y="connsiteY33377"/>
              </a:cxn>
              <a:cxn ang="0">
                <a:pos x="connsiteX33378" y="connsiteY33378"/>
              </a:cxn>
              <a:cxn ang="0">
                <a:pos x="connsiteX33379" y="connsiteY33379"/>
              </a:cxn>
              <a:cxn ang="0">
                <a:pos x="connsiteX33380" y="connsiteY33380"/>
              </a:cxn>
              <a:cxn ang="0">
                <a:pos x="connsiteX33381" y="connsiteY33381"/>
              </a:cxn>
              <a:cxn ang="0">
                <a:pos x="connsiteX33382" y="connsiteY33382"/>
              </a:cxn>
              <a:cxn ang="0">
                <a:pos x="connsiteX33383" y="connsiteY33383"/>
              </a:cxn>
              <a:cxn ang="0">
                <a:pos x="connsiteX33384" y="connsiteY33384"/>
              </a:cxn>
              <a:cxn ang="0">
                <a:pos x="connsiteX33385" y="connsiteY33385"/>
              </a:cxn>
              <a:cxn ang="0">
                <a:pos x="connsiteX33386" y="connsiteY33386"/>
              </a:cxn>
              <a:cxn ang="0">
                <a:pos x="connsiteX33387" y="connsiteY33387"/>
              </a:cxn>
              <a:cxn ang="0">
                <a:pos x="connsiteX33388" y="connsiteY33388"/>
              </a:cxn>
              <a:cxn ang="0">
                <a:pos x="connsiteX33389" y="connsiteY33389"/>
              </a:cxn>
              <a:cxn ang="0">
                <a:pos x="connsiteX33390" y="connsiteY33390"/>
              </a:cxn>
              <a:cxn ang="0">
                <a:pos x="connsiteX33391" y="connsiteY33391"/>
              </a:cxn>
              <a:cxn ang="0">
                <a:pos x="connsiteX33392" y="connsiteY33392"/>
              </a:cxn>
              <a:cxn ang="0">
                <a:pos x="connsiteX33393" y="connsiteY33393"/>
              </a:cxn>
              <a:cxn ang="0">
                <a:pos x="connsiteX33394" y="connsiteY33394"/>
              </a:cxn>
              <a:cxn ang="0">
                <a:pos x="connsiteX33395" y="connsiteY33395"/>
              </a:cxn>
              <a:cxn ang="0">
                <a:pos x="connsiteX33396" y="connsiteY33396"/>
              </a:cxn>
              <a:cxn ang="0">
                <a:pos x="connsiteX33397" y="connsiteY33397"/>
              </a:cxn>
              <a:cxn ang="0">
                <a:pos x="connsiteX33398" y="connsiteY33398"/>
              </a:cxn>
              <a:cxn ang="0">
                <a:pos x="connsiteX33399" y="connsiteY33399"/>
              </a:cxn>
              <a:cxn ang="0">
                <a:pos x="connsiteX33400" y="connsiteY33400"/>
              </a:cxn>
              <a:cxn ang="0">
                <a:pos x="connsiteX33401" y="connsiteY33401"/>
              </a:cxn>
              <a:cxn ang="0">
                <a:pos x="connsiteX33402" y="connsiteY33402"/>
              </a:cxn>
              <a:cxn ang="0">
                <a:pos x="connsiteX33403" y="connsiteY33403"/>
              </a:cxn>
              <a:cxn ang="0">
                <a:pos x="connsiteX33404" y="connsiteY33404"/>
              </a:cxn>
              <a:cxn ang="0">
                <a:pos x="connsiteX33405" y="connsiteY33405"/>
              </a:cxn>
              <a:cxn ang="0">
                <a:pos x="connsiteX33406" y="connsiteY33406"/>
              </a:cxn>
              <a:cxn ang="0">
                <a:pos x="connsiteX33407" y="connsiteY33407"/>
              </a:cxn>
              <a:cxn ang="0">
                <a:pos x="connsiteX33408" y="connsiteY33408"/>
              </a:cxn>
              <a:cxn ang="0">
                <a:pos x="connsiteX33409" y="connsiteY33409"/>
              </a:cxn>
              <a:cxn ang="0">
                <a:pos x="connsiteX33410" y="connsiteY33410"/>
              </a:cxn>
              <a:cxn ang="0">
                <a:pos x="connsiteX33411" y="connsiteY33411"/>
              </a:cxn>
              <a:cxn ang="0">
                <a:pos x="connsiteX33412" y="connsiteY33412"/>
              </a:cxn>
              <a:cxn ang="0">
                <a:pos x="connsiteX33413" y="connsiteY33413"/>
              </a:cxn>
              <a:cxn ang="0">
                <a:pos x="connsiteX33414" y="connsiteY33414"/>
              </a:cxn>
              <a:cxn ang="0">
                <a:pos x="connsiteX33415" y="connsiteY33415"/>
              </a:cxn>
              <a:cxn ang="0">
                <a:pos x="connsiteX33416" y="connsiteY33416"/>
              </a:cxn>
              <a:cxn ang="0">
                <a:pos x="connsiteX33417" y="connsiteY33417"/>
              </a:cxn>
              <a:cxn ang="0">
                <a:pos x="connsiteX33418" y="connsiteY33418"/>
              </a:cxn>
              <a:cxn ang="0">
                <a:pos x="connsiteX33419" y="connsiteY33419"/>
              </a:cxn>
              <a:cxn ang="0">
                <a:pos x="connsiteX33420" y="connsiteY33420"/>
              </a:cxn>
              <a:cxn ang="0">
                <a:pos x="connsiteX33421" y="connsiteY33421"/>
              </a:cxn>
              <a:cxn ang="0">
                <a:pos x="connsiteX33422" y="connsiteY33422"/>
              </a:cxn>
              <a:cxn ang="0">
                <a:pos x="connsiteX33423" y="connsiteY33423"/>
              </a:cxn>
              <a:cxn ang="0">
                <a:pos x="connsiteX33424" y="connsiteY33424"/>
              </a:cxn>
              <a:cxn ang="0">
                <a:pos x="connsiteX33425" y="connsiteY33425"/>
              </a:cxn>
              <a:cxn ang="0">
                <a:pos x="connsiteX33426" y="connsiteY33426"/>
              </a:cxn>
              <a:cxn ang="0">
                <a:pos x="connsiteX33427" y="connsiteY33427"/>
              </a:cxn>
              <a:cxn ang="0">
                <a:pos x="connsiteX33428" y="connsiteY33428"/>
              </a:cxn>
              <a:cxn ang="0">
                <a:pos x="connsiteX33429" y="connsiteY33429"/>
              </a:cxn>
              <a:cxn ang="0">
                <a:pos x="connsiteX33430" y="connsiteY33430"/>
              </a:cxn>
              <a:cxn ang="0">
                <a:pos x="connsiteX33431" y="connsiteY33431"/>
              </a:cxn>
              <a:cxn ang="0">
                <a:pos x="connsiteX33432" y="connsiteY33432"/>
              </a:cxn>
              <a:cxn ang="0">
                <a:pos x="connsiteX33433" y="connsiteY33433"/>
              </a:cxn>
              <a:cxn ang="0">
                <a:pos x="connsiteX33434" y="connsiteY33434"/>
              </a:cxn>
              <a:cxn ang="0">
                <a:pos x="connsiteX33435" y="connsiteY33435"/>
              </a:cxn>
              <a:cxn ang="0">
                <a:pos x="connsiteX33436" y="connsiteY33436"/>
              </a:cxn>
              <a:cxn ang="0">
                <a:pos x="connsiteX33437" y="connsiteY33437"/>
              </a:cxn>
              <a:cxn ang="0">
                <a:pos x="connsiteX33438" y="connsiteY33438"/>
              </a:cxn>
              <a:cxn ang="0">
                <a:pos x="connsiteX33439" y="connsiteY33439"/>
              </a:cxn>
              <a:cxn ang="0">
                <a:pos x="connsiteX33440" y="connsiteY33440"/>
              </a:cxn>
              <a:cxn ang="0">
                <a:pos x="connsiteX33441" y="connsiteY33441"/>
              </a:cxn>
              <a:cxn ang="0">
                <a:pos x="connsiteX33442" y="connsiteY33442"/>
              </a:cxn>
              <a:cxn ang="0">
                <a:pos x="connsiteX33443" y="connsiteY33443"/>
              </a:cxn>
              <a:cxn ang="0">
                <a:pos x="connsiteX33444" y="connsiteY33444"/>
              </a:cxn>
              <a:cxn ang="0">
                <a:pos x="connsiteX33445" y="connsiteY33445"/>
              </a:cxn>
              <a:cxn ang="0">
                <a:pos x="connsiteX33446" y="connsiteY33446"/>
              </a:cxn>
              <a:cxn ang="0">
                <a:pos x="connsiteX33447" y="connsiteY33447"/>
              </a:cxn>
              <a:cxn ang="0">
                <a:pos x="connsiteX33448" y="connsiteY33448"/>
              </a:cxn>
              <a:cxn ang="0">
                <a:pos x="connsiteX33449" y="connsiteY33449"/>
              </a:cxn>
              <a:cxn ang="0">
                <a:pos x="connsiteX33450" y="connsiteY33450"/>
              </a:cxn>
              <a:cxn ang="0">
                <a:pos x="connsiteX33451" y="connsiteY33451"/>
              </a:cxn>
              <a:cxn ang="0">
                <a:pos x="connsiteX33452" y="connsiteY33452"/>
              </a:cxn>
              <a:cxn ang="0">
                <a:pos x="connsiteX33453" y="connsiteY33453"/>
              </a:cxn>
              <a:cxn ang="0">
                <a:pos x="connsiteX33454" y="connsiteY33454"/>
              </a:cxn>
              <a:cxn ang="0">
                <a:pos x="connsiteX33455" y="connsiteY33455"/>
              </a:cxn>
              <a:cxn ang="0">
                <a:pos x="connsiteX33456" y="connsiteY33456"/>
              </a:cxn>
              <a:cxn ang="0">
                <a:pos x="connsiteX33457" y="connsiteY33457"/>
              </a:cxn>
              <a:cxn ang="0">
                <a:pos x="connsiteX33458" y="connsiteY33458"/>
              </a:cxn>
              <a:cxn ang="0">
                <a:pos x="connsiteX33459" y="connsiteY33459"/>
              </a:cxn>
              <a:cxn ang="0">
                <a:pos x="connsiteX33460" y="connsiteY33460"/>
              </a:cxn>
              <a:cxn ang="0">
                <a:pos x="connsiteX33461" y="connsiteY33461"/>
              </a:cxn>
              <a:cxn ang="0">
                <a:pos x="connsiteX33462" y="connsiteY33462"/>
              </a:cxn>
              <a:cxn ang="0">
                <a:pos x="connsiteX33463" y="connsiteY33463"/>
              </a:cxn>
              <a:cxn ang="0">
                <a:pos x="connsiteX33464" y="connsiteY33464"/>
              </a:cxn>
              <a:cxn ang="0">
                <a:pos x="connsiteX33465" y="connsiteY33465"/>
              </a:cxn>
              <a:cxn ang="0">
                <a:pos x="connsiteX33466" y="connsiteY33466"/>
              </a:cxn>
              <a:cxn ang="0">
                <a:pos x="connsiteX33467" y="connsiteY33467"/>
              </a:cxn>
              <a:cxn ang="0">
                <a:pos x="connsiteX33468" y="connsiteY33468"/>
              </a:cxn>
              <a:cxn ang="0">
                <a:pos x="connsiteX33469" y="connsiteY33469"/>
              </a:cxn>
              <a:cxn ang="0">
                <a:pos x="connsiteX33470" y="connsiteY33470"/>
              </a:cxn>
              <a:cxn ang="0">
                <a:pos x="connsiteX33471" y="connsiteY33471"/>
              </a:cxn>
              <a:cxn ang="0">
                <a:pos x="connsiteX33472" y="connsiteY33472"/>
              </a:cxn>
              <a:cxn ang="0">
                <a:pos x="connsiteX33473" y="connsiteY33473"/>
              </a:cxn>
              <a:cxn ang="0">
                <a:pos x="connsiteX33474" y="connsiteY33474"/>
              </a:cxn>
              <a:cxn ang="0">
                <a:pos x="connsiteX33475" y="connsiteY33475"/>
              </a:cxn>
              <a:cxn ang="0">
                <a:pos x="connsiteX33476" y="connsiteY33476"/>
              </a:cxn>
              <a:cxn ang="0">
                <a:pos x="connsiteX33477" y="connsiteY33477"/>
              </a:cxn>
              <a:cxn ang="0">
                <a:pos x="connsiteX33478" y="connsiteY33478"/>
              </a:cxn>
              <a:cxn ang="0">
                <a:pos x="connsiteX33479" y="connsiteY33479"/>
              </a:cxn>
              <a:cxn ang="0">
                <a:pos x="connsiteX33480" y="connsiteY33480"/>
              </a:cxn>
              <a:cxn ang="0">
                <a:pos x="connsiteX33481" y="connsiteY33481"/>
              </a:cxn>
              <a:cxn ang="0">
                <a:pos x="connsiteX33482" y="connsiteY33482"/>
              </a:cxn>
              <a:cxn ang="0">
                <a:pos x="connsiteX33483" y="connsiteY33483"/>
              </a:cxn>
              <a:cxn ang="0">
                <a:pos x="connsiteX33484" y="connsiteY33484"/>
              </a:cxn>
              <a:cxn ang="0">
                <a:pos x="connsiteX33485" y="connsiteY33485"/>
              </a:cxn>
              <a:cxn ang="0">
                <a:pos x="connsiteX33486" y="connsiteY33486"/>
              </a:cxn>
              <a:cxn ang="0">
                <a:pos x="connsiteX33487" y="connsiteY33487"/>
              </a:cxn>
              <a:cxn ang="0">
                <a:pos x="connsiteX33488" y="connsiteY33488"/>
              </a:cxn>
              <a:cxn ang="0">
                <a:pos x="connsiteX33489" y="connsiteY33489"/>
              </a:cxn>
              <a:cxn ang="0">
                <a:pos x="connsiteX33490" y="connsiteY33490"/>
              </a:cxn>
              <a:cxn ang="0">
                <a:pos x="connsiteX33491" y="connsiteY33491"/>
              </a:cxn>
              <a:cxn ang="0">
                <a:pos x="connsiteX33492" y="connsiteY33492"/>
              </a:cxn>
              <a:cxn ang="0">
                <a:pos x="connsiteX33493" y="connsiteY33493"/>
              </a:cxn>
              <a:cxn ang="0">
                <a:pos x="connsiteX33494" y="connsiteY33494"/>
              </a:cxn>
              <a:cxn ang="0">
                <a:pos x="connsiteX33495" y="connsiteY33495"/>
              </a:cxn>
              <a:cxn ang="0">
                <a:pos x="connsiteX33496" y="connsiteY33496"/>
              </a:cxn>
              <a:cxn ang="0">
                <a:pos x="connsiteX33497" y="connsiteY33497"/>
              </a:cxn>
              <a:cxn ang="0">
                <a:pos x="connsiteX33498" y="connsiteY33498"/>
              </a:cxn>
              <a:cxn ang="0">
                <a:pos x="connsiteX33499" y="connsiteY33499"/>
              </a:cxn>
              <a:cxn ang="0">
                <a:pos x="connsiteX33500" y="connsiteY33500"/>
              </a:cxn>
              <a:cxn ang="0">
                <a:pos x="connsiteX33501" y="connsiteY33501"/>
              </a:cxn>
              <a:cxn ang="0">
                <a:pos x="connsiteX33502" y="connsiteY33502"/>
              </a:cxn>
              <a:cxn ang="0">
                <a:pos x="connsiteX33503" y="connsiteY33503"/>
              </a:cxn>
              <a:cxn ang="0">
                <a:pos x="connsiteX33504" y="connsiteY33504"/>
              </a:cxn>
              <a:cxn ang="0">
                <a:pos x="connsiteX33505" y="connsiteY33505"/>
              </a:cxn>
              <a:cxn ang="0">
                <a:pos x="connsiteX33506" y="connsiteY33506"/>
              </a:cxn>
              <a:cxn ang="0">
                <a:pos x="connsiteX33507" y="connsiteY33507"/>
              </a:cxn>
              <a:cxn ang="0">
                <a:pos x="connsiteX33508" y="connsiteY33508"/>
              </a:cxn>
              <a:cxn ang="0">
                <a:pos x="connsiteX33509" y="connsiteY33509"/>
              </a:cxn>
              <a:cxn ang="0">
                <a:pos x="connsiteX33510" y="connsiteY33510"/>
              </a:cxn>
              <a:cxn ang="0">
                <a:pos x="connsiteX33511" y="connsiteY33511"/>
              </a:cxn>
              <a:cxn ang="0">
                <a:pos x="connsiteX33512" y="connsiteY33512"/>
              </a:cxn>
              <a:cxn ang="0">
                <a:pos x="connsiteX33513" y="connsiteY33513"/>
              </a:cxn>
              <a:cxn ang="0">
                <a:pos x="connsiteX33514" y="connsiteY33514"/>
              </a:cxn>
              <a:cxn ang="0">
                <a:pos x="connsiteX33515" y="connsiteY33515"/>
              </a:cxn>
              <a:cxn ang="0">
                <a:pos x="connsiteX33516" y="connsiteY33516"/>
              </a:cxn>
              <a:cxn ang="0">
                <a:pos x="connsiteX33517" y="connsiteY33517"/>
              </a:cxn>
              <a:cxn ang="0">
                <a:pos x="connsiteX33518" y="connsiteY33518"/>
              </a:cxn>
              <a:cxn ang="0">
                <a:pos x="connsiteX33519" y="connsiteY33519"/>
              </a:cxn>
              <a:cxn ang="0">
                <a:pos x="connsiteX33520" y="connsiteY33520"/>
              </a:cxn>
              <a:cxn ang="0">
                <a:pos x="connsiteX33521" y="connsiteY33521"/>
              </a:cxn>
              <a:cxn ang="0">
                <a:pos x="connsiteX33522" y="connsiteY33522"/>
              </a:cxn>
              <a:cxn ang="0">
                <a:pos x="connsiteX33523" y="connsiteY33523"/>
              </a:cxn>
              <a:cxn ang="0">
                <a:pos x="connsiteX33524" y="connsiteY33524"/>
              </a:cxn>
              <a:cxn ang="0">
                <a:pos x="connsiteX33525" y="connsiteY33525"/>
              </a:cxn>
              <a:cxn ang="0">
                <a:pos x="connsiteX33526" y="connsiteY33526"/>
              </a:cxn>
              <a:cxn ang="0">
                <a:pos x="connsiteX33527" y="connsiteY33527"/>
              </a:cxn>
              <a:cxn ang="0">
                <a:pos x="connsiteX33528" y="connsiteY33528"/>
              </a:cxn>
              <a:cxn ang="0">
                <a:pos x="connsiteX33529" y="connsiteY33529"/>
              </a:cxn>
              <a:cxn ang="0">
                <a:pos x="connsiteX33530" y="connsiteY33530"/>
              </a:cxn>
              <a:cxn ang="0">
                <a:pos x="connsiteX33531" y="connsiteY33531"/>
              </a:cxn>
              <a:cxn ang="0">
                <a:pos x="connsiteX33532" y="connsiteY33532"/>
              </a:cxn>
              <a:cxn ang="0">
                <a:pos x="connsiteX33533" y="connsiteY33533"/>
              </a:cxn>
              <a:cxn ang="0">
                <a:pos x="connsiteX33534" y="connsiteY33534"/>
              </a:cxn>
              <a:cxn ang="0">
                <a:pos x="connsiteX33535" y="connsiteY33535"/>
              </a:cxn>
              <a:cxn ang="0">
                <a:pos x="connsiteX33536" y="connsiteY33536"/>
              </a:cxn>
              <a:cxn ang="0">
                <a:pos x="connsiteX33537" y="connsiteY33537"/>
              </a:cxn>
              <a:cxn ang="0">
                <a:pos x="connsiteX33538" y="connsiteY33538"/>
              </a:cxn>
              <a:cxn ang="0">
                <a:pos x="connsiteX33539" y="connsiteY33539"/>
              </a:cxn>
              <a:cxn ang="0">
                <a:pos x="connsiteX33540" y="connsiteY33540"/>
              </a:cxn>
              <a:cxn ang="0">
                <a:pos x="connsiteX33541" y="connsiteY33541"/>
              </a:cxn>
              <a:cxn ang="0">
                <a:pos x="connsiteX33542" y="connsiteY33542"/>
              </a:cxn>
              <a:cxn ang="0">
                <a:pos x="connsiteX33543" y="connsiteY33543"/>
              </a:cxn>
              <a:cxn ang="0">
                <a:pos x="connsiteX33544" y="connsiteY33544"/>
              </a:cxn>
              <a:cxn ang="0">
                <a:pos x="connsiteX33545" y="connsiteY33545"/>
              </a:cxn>
              <a:cxn ang="0">
                <a:pos x="connsiteX33546" y="connsiteY33546"/>
              </a:cxn>
              <a:cxn ang="0">
                <a:pos x="connsiteX33547" y="connsiteY33547"/>
              </a:cxn>
              <a:cxn ang="0">
                <a:pos x="connsiteX33548" y="connsiteY33548"/>
              </a:cxn>
              <a:cxn ang="0">
                <a:pos x="connsiteX33549" y="connsiteY33549"/>
              </a:cxn>
              <a:cxn ang="0">
                <a:pos x="connsiteX33550" y="connsiteY33550"/>
              </a:cxn>
              <a:cxn ang="0">
                <a:pos x="connsiteX33551" y="connsiteY33551"/>
              </a:cxn>
              <a:cxn ang="0">
                <a:pos x="connsiteX33552" y="connsiteY33552"/>
              </a:cxn>
              <a:cxn ang="0">
                <a:pos x="connsiteX33553" y="connsiteY33553"/>
              </a:cxn>
              <a:cxn ang="0">
                <a:pos x="connsiteX33554" y="connsiteY33554"/>
              </a:cxn>
              <a:cxn ang="0">
                <a:pos x="connsiteX33555" y="connsiteY33555"/>
              </a:cxn>
              <a:cxn ang="0">
                <a:pos x="connsiteX33556" y="connsiteY33556"/>
              </a:cxn>
              <a:cxn ang="0">
                <a:pos x="connsiteX33557" y="connsiteY33557"/>
              </a:cxn>
              <a:cxn ang="0">
                <a:pos x="connsiteX33558" y="connsiteY33558"/>
              </a:cxn>
              <a:cxn ang="0">
                <a:pos x="connsiteX33559" y="connsiteY33559"/>
              </a:cxn>
              <a:cxn ang="0">
                <a:pos x="connsiteX33560" y="connsiteY33560"/>
              </a:cxn>
              <a:cxn ang="0">
                <a:pos x="connsiteX33561" y="connsiteY33561"/>
              </a:cxn>
              <a:cxn ang="0">
                <a:pos x="connsiteX33562" y="connsiteY33562"/>
              </a:cxn>
              <a:cxn ang="0">
                <a:pos x="connsiteX33563" y="connsiteY33563"/>
              </a:cxn>
              <a:cxn ang="0">
                <a:pos x="connsiteX33564" y="connsiteY33564"/>
              </a:cxn>
              <a:cxn ang="0">
                <a:pos x="connsiteX33565" y="connsiteY33565"/>
              </a:cxn>
              <a:cxn ang="0">
                <a:pos x="connsiteX33566" y="connsiteY33566"/>
              </a:cxn>
              <a:cxn ang="0">
                <a:pos x="connsiteX33567" y="connsiteY33567"/>
              </a:cxn>
              <a:cxn ang="0">
                <a:pos x="connsiteX33568" y="connsiteY33568"/>
              </a:cxn>
              <a:cxn ang="0">
                <a:pos x="connsiteX33569" y="connsiteY33569"/>
              </a:cxn>
              <a:cxn ang="0">
                <a:pos x="connsiteX33570" y="connsiteY33570"/>
              </a:cxn>
              <a:cxn ang="0">
                <a:pos x="connsiteX33571" y="connsiteY33571"/>
              </a:cxn>
              <a:cxn ang="0">
                <a:pos x="connsiteX33572" y="connsiteY33572"/>
              </a:cxn>
              <a:cxn ang="0">
                <a:pos x="connsiteX33573" y="connsiteY33573"/>
              </a:cxn>
              <a:cxn ang="0">
                <a:pos x="connsiteX33574" y="connsiteY33574"/>
              </a:cxn>
              <a:cxn ang="0">
                <a:pos x="connsiteX33575" y="connsiteY33575"/>
              </a:cxn>
              <a:cxn ang="0">
                <a:pos x="connsiteX33576" y="connsiteY33576"/>
              </a:cxn>
              <a:cxn ang="0">
                <a:pos x="connsiteX33577" y="connsiteY33577"/>
              </a:cxn>
              <a:cxn ang="0">
                <a:pos x="connsiteX33578" y="connsiteY33578"/>
              </a:cxn>
              <a:cxn ang="0">
                <a:pos x="connsiteX33579" y="connsiteY33579"/>
              </a:cxn>
              <a:cxn ang="0">
                <a:pos x="connsiteX33580" y="connsiteY33580"/>
              </a:cxn>
              <a:cxn ang="0">
                <a:pos x="connsiteX33581" y="connsiteY33581"/>
              </a:cxn>
              <a:cxn ang="0">
                <a:pos x="connsiteX33582" y="connsiteY33582"/>
              </a:cxn>
              <a:cxn ang="0">
                <a:pos x="connsiteX33583" y="connsiteY33583"/>
              </a:cxn>
              <a:cxn ang="0">
                <a:pos x="connsiteX33584" y="connsiteY33584"/>
              </a:cxn>
              <a:cxn ang="0">
                <a:pos x="connsiteX33585" y="connsiteY33585"/>
              </a:cxn>
              <a:cxn ang="0">
                <a:pos x="connsiteX33586" y="connsiteY33586"/>
              </a:cxn>
              <a:cxn ang="0">
                <a:pos x="connsiteX33587" y="connsiteY33587"/>
              </a:cxn>
              <a:cxn ang="0">
                <a:pos x="connsiteX33588" y="connsiteY33588"/>
              </a:cxn>
              <a:cxn ang="0">
                <a:pos x="connsiteX33589" y="connsiteY33589"/>
              </a:cxn>
              <a:cxn ang="0">
                <a:pos x="connsiteX33590" y="connsiteY33590"/>
              </a:cxn>
              <a:cxn ang="0">
                <a:pos x="connsiteX33591" y="connsiteY33591"/>
              </a:cxn>
              <a:cxn ang="0">
                <a:pos x="connsiteX33592" y="connsiteY33592"/>
              </a:cxn>
              <a:cxn ang="0">
                <a:pos x="connsiteX33593" y="connsiteY33593"/>
              </a:cxn>
              <a:cxn ang="0">
                <a:pos x="connsiteX33594" y="connsiteY33594"/>
              </a:cxn>
              <a:cxn ang="0">
                <a:pos x="connsiteX33595" y="connsiteY33595"/>
              </a:cxn>
              <a:cxn ang="0">
                <a:pos x="connsiteX33596" y="connsiteY33596"/>
              </a:cxn>
              <a:cxn ang="0">
                <a:pos x="connsiteX33597" y="connsiteY33597"/>
              </a:cxn>
              <a:cxn ang="0">
                <a:pos x="connsiteX33598" y="connsiteY33598"/>
              </a:cxn>
              <a:cxn ang="0">
                <a:pos x="connsiteX33599" y="connsiteY33599"/>
              </a:cxn>
              <a:cxn ang="0">
                <a:pos x="connsiteX33600" y="connsiteY33600"/>
              </a:cxn>
              <a:cxn ang="0">
                <a:pos x="connsiteX33601" y="connsiteY33601"/>
              </a:cxn>
              <a:cxn ang="0">
                <a:pos x="connsiteX33602" y="connsiteY33602"/>
              </a:cxn>
              <a:cxn ang="0">
                <a:pos x="connsiteX33603" y="connsiteY33603"/>
              </a:cxn>
              <a:cxn ang="0">
                <a:pos x="connsiteX33604" y="connsiteY33604"/>
              </a:cxn>
              <a:cxn ang="0">
                <a:pos x="connsiteX33605" y="connsiteY33605"/>
              </a:cxn>
              <a:cxn ang="0">
                <a:pos x="connsiteX33606" y="connsiteY33606"/>
              </a:cxn>
              <a:cxn ang="0">
                <a:pos x="connsiteX33607" y="connsiteY33607"/>
              </a:cxn>
              <a:cxn ang="0">
                <a:pos x="connsiteX33608" y="connsiteY33608"/>
              </a:cxn>
              <a:cxn ang="0">
                <a:pos x="connsiteX33609" y="connsiteY33609"/>
              </a:cxn>
              <a:cxn ang="0">
                <a:pos x="connsiteX33610" y="connsiteY33610"/>
              </a:cxn>
              <a:cxn ang="0">
                <a:pos x="connsiteX33611" y="connsiteY33611"/>
              </a:cxn>
              <a:cxn ang="0">
                <a:pos x="connsiteX33612" y="connsiteY33612"/>
              </a:cxn>
              <a:cxn ang="0">
                <a:pos x="connsiteX33613" y="connsiteY33613"/>
              </a:cxn>
              <a:cxn ang="0">
                <a:pos x="connsiteX33614" y="connsiteY33614"/>
              </a:cxn>
              <a:cxn ang="0">
                <a:pos x="connsiteX33615" y="connsiteY33615"/>
              </a:cxn>
              <a:cxn ang="0">
                <a:pos x="connsiteX33616" y="connsiteY33616"/>
              </a:cxn>
              <a:cxn ang="0">
                <a:pos x="connsiteX33617" y="connsiteY33617"/>
              </a:cxn>
              <a:cxn ang="0">
                <a:pos x="connsiteX33618" y="connsiteY33618"/>
              </a:cxn>
              <a:cxn ang="0">
                <a:pos x="connsiteX33619" y="connsiteY33619"/>
              </a:cxn>
              <a:cxn ang="0">
                <a:pos x="connsiteX33620" y="connsiteY33620"/>
              </a:cxn>
              <a:cxn ang="0">
                <a:pos x="connsiteX33621" y="connsiteY33621"/>
              </a:cxn>
              <a:cxn ang="0">
                <a:pos x="connsiteX33622" y="connsiteY33622"/>
              </a:cxn>
              <a:cxn ang="0">
                <a:pos x="connsiteX33623" y="connsiteY33623"/>
              </a:cxn>
              <a:cxn ang="0">
                <a:pos x="connsiteX33624" y="connsiteY33624"/>
              </a:cxn>
              <a:cxn ang="0">
                <a:pos x="connsiteX33625" y="connsiteY33625"/>
              </a:cxn>
              <a:cxn ang="0">
                <a:pos x="connsiteX33626" y="connsiteY33626"/>
              </a:cxn>
              <a:cxn ang="0">
                <a:pos x="connsiteX33627" y="connsiteY33627"/>
              </a:cxn>
              <a:cxn ang="0">
                <a:pos x="connsiteX33628" y="connsiteY33628"/>
              </a:cxn>
              <a:cxn ang="0">
                <a:pos x="connsiteX33629" y="connsiteY33629"/>
              </a:cxn>
              <a:cxn ang="0">
                <a:pos x="connsiteX33630" y="connsiteY33630"/>
              </a:cxn>
              <a:cxn ang="0">
                <a:pos x="connsiteX33631" y="connsiteY33631"/>
              </a:cxn>
              <a:cxn ang="0">
                <a:pos x="connsiteX33632" y="connsiteY33632"/>
              </a:cxn>
              <a:cxn ang="0">
                <a:pos x="connsiteX33633" y="connsiteY33633"/>
              </a:cxn>
              <a:cxn ang="0">
                <a:pos x="connsiteX33634" y="connsiteY33634"/>
              </a:cxn>
              <a:cxn ang="0">
                <a:pos x="connsiteX33635" y="connsiteY33635"/>
              </a:cxn>
              <a:cxn ang="0">
                <a:pos x="connsiteX33636" y="connsiteY33636"/>
              </a:cxn>
              <a:cxn ang="0">
                <a:pos x="connsiteX33637" y="connsiteY33637"/>
              </a:cxn>
              <a:cxn ang="0">
                <a:pos x="connsiteX33638" y="connsiteY33638"/>
              </a:cxn>
              <a:cxn ang="0">
                <a:pos x="connsiteX33639" y="connsiteY33639"/>
              </a:cxn>
              <a:cxn ang="0">
                <a:pos x="connsiteX33640" y="connsiteY33640"/>
              </a:cxn>
              <a:cxn ang="0">
                <a:pos x="connsiteX33641" y="connsiteY33641"/>
              </a:cxn>
              <a:cxn ang="0">
                <a:pos x="connsiteX33642" y="connsiteY33642"/>
              </a:cxn>
              <a:cxn ang="0">
                <a:pos x="connsiteX33643" y="connsiteY33643"/>
              </a:cxn>
              <a:cxn ang="0">
                <a:pos x="connsiteX33644" y="connsiteY33644"/>
              </a:cxn>
              <a:cxn ang="0">
                <a:pos x="connsiteX33645" y="connsiteY33645"/>
              </a:cxn>
              <a:cxn ang="0">
                <a:pos x="connsiteX33646" y="connsiteY33646"/>
              </a:cxn>
              <a:cxn ang="0">
                <a:pos x="connsiteX33647" y="connsiteY33647"/>
              </a:cxn>
              <a:cxn ang="0">
                <a:pos x="connsiteX33648" y="connsiteY33648"/>
              </a:cxn>
              <a:cxn ang="0">
                <a:pos x="connsiteX33649" y="connsiteY33649"/>
              </a:cxn>
              <a:cxn ang="0">
                <a:pos x="connsiteX33650" y="connsiteY33650"/>
              </a:cxn>
              <a:cxn ang="0">
                <a:pos x="connsiteX33651" y="connsiteY33651"/>
              </a:cxn>
              <a:cxn ang="0">
                <a:pos x="connsiteX33652" y="connsiteY33652"/>
              </a:cxn>
              <a:cxn ang="0">
                <a:pos x="connsiteX33653" y="connsiteY33653"/>
              </a:cxn>
              <a:cxn ang="0">
                <a:pos x="connsiteX33654" y="connsiteY33654"/>
              </a:cxn>
              <a:cxn ang="0">
                <a:pos x="connsiteX33655" y="connsiteY33655"/>
              </a:cxn>
              <a:cxn ang="0">
                <a:pos x="connsiteX33656" y="connsiteY33656"/>
              </a:cxn>
              <a:cxn ang="0">
                <a:pos x="connsiteX33657" y="connsiteY33657"/>
              </a:cxn>
              <a:cxn ang="0">
                <a:pos x="connsiteX33658" y="connsiteY33658"/>
              </a:cxn>
              <a:cxn ang="0">
                <a:pos x="connsiteX33659" y="connsiteY33659"/>
              </a:cxn>
              <a:cxn ang="0">
                <a:pos x="connsiteX33660" y="connsiteY33660"/>
              </a:cxn>
              <a:cxn ang="0">
                <a:pos x="connsiteX33661" y="connsiteY33661"/>
              </a:cxn>
              <a:cxn ang="0">
                <a:pos x="connsiteX33662" y="connsiteY33662"/>
              </a:cxn>
              <a:cxn ang="0">
                <a:pos x="connsiteX33663" y="connsiteY33663"/>
              </a:cxn>
              <a:cxn ang="0">
                <a:pos x="connsiteX33664" y="connsiteY33664"/>
              </a:cxn>
              <a:cxn ang="0">
                <a:pos x="connsiteX33665" y="connsiteY33665"/>
              </a:cxn>
              <a:cxn ang="0">
                <a:pos x="connsiteX33666" y="connsiteY33666"/>
              </a:cxn>
              <a:cxn ang="0">
                <a:pos x="connsiteX33667" y="connsiteY33667"/>
              </a:cxn>
              <a:cxn ang="0">
                <a:pos x="connsiteX33668" y="connsiteY33668"/>
              </a:cxn>
              <a:cxn ang="0">
                <a:pos x="connsiteX33669" y="connsiteY33669"/>
              </a:cxn>
              <a:cxn ang="0">
                <a:pos x="connsiteX33670" y="connsiteY33670"/>
              </a:cxn>
              <a:cxn ang="0">
                <a:pos x="connsiteX33671" y="connsiteY33671"/>
              </a:cxn>
              <a:cxn ang="0">
                <a:pos x="connsiteX33672" y="connsiteY33672"/>
              </a:cxn>
              <a:cxn ang="0">
                <a:pos x="connsiteX33673" y="connsiteY33673"/>
              </a:cxn>
              <a:cxn ang="0">
                <a:pos x="connsiteX33674" y="connsiteY33674"/>
              </a:cxn>
              <a:cxn ang="0">
                <a:pos x="connsiteX33675" y="connsiteY33675"/>
              </a:cxn>
              <a:cxn ang="0">
                <a:pos x="connsiteX33676" y="connsiteY33676"/>
              </a:cxn>
              <a:cxn ang="0">
                <a:pos x="connsiteX33677" y="connsiteY33677"/>
              </a:cxn>
              <a:cxn ang="0">
                <a:pos x="connsiteX33678" y="connsiteY33678"/>
              </a:cxn>
              <a:cxn ang="0">
                <a:pos x="connsiteX33679" y="connsiteY33679"/>
              </a:cxn>
              <a:cxn ang="0">
                <a:pos x="connsiteX33680" y="connsiteY33680"/>
              </a:cxn>
              <a:cxn ang="0">
                <a:pos x="connsiteX33681" y="connsiteY33681"/>
              </a:cxn>
              <a:cxn ang="0">
                <a:pos x="connsiteX33682" y="connsiteY33682"/>
              </a:cxn>
              <a:cxn ang="0">
                <a:pos x="connsiteX33683" y="connsiteY33683"/>
              </a:cxn>
              <a:cxn ang="0">
                <a:pos x="connsiteX33684" y="connsiteY33684"/>
              </a:cxn>
              <a:cxn ang="0">
                <a:pos x="connsiteX33685" y="connsiteY33685"/>
              </a:cxn>
              <a:cxn ang="0">
                <a:pos x="connsiteX33686" y="connsiteY33686"/>
              </a:cxn>
              <a:cxn ang="0">
                <a:pos x="connsiteX33687" y="connsiteY33687"/>
              </a:cxn>
              <a:cxn ang="0">
                <a:pos x="connsiteX33688" y="connsiteY33688"/>
              </a:cxn>
              <a:cxn ang="0">
                <a:pos x="connsiteX33689" y="connsiteY33689"/>
              </a:cxn>
              <a:cxn ang="0">
                <a:pos x="connsiteX33690" y="connsiteY33690"/>
              </a:cxn>
              <a:cxn ang="0">
                <a:pos x="connsiteX33691" y="connsiteY33691"/>
              </a:cxn>
              <a:cxn ang="0">
                <a:pos x="connsiteX33692" y="connsiteY33692"/>
              </a:cxn>
              <a:cxn ang="0">
                <a:pos x="connsiteX33693" y="connsiteY33693"/>
              </a:cxn>
              <a:cxn ang="0">
                <a:pos x="connsiteX33694" y="connsiteY33694"/>
              </a:cxn>
              <a:cxn ang="0">
                <a:pos x="connsiteX33695" y="connsiteY33695"/>
              </a:cxn>
              <a:cxn ang="0">
                <a:pos x="connsiteX33696" y="connsiteY33696"/>
              </a:cxn>
              <a:cxn ang="0">
                <a:pos x="connsiteX33697" y="connsiteY33697"/>
              </a:cxn>
              <a:cxn ang="0">
                <a:pos x="connsiteX33698" y="connsiteY33698"/>
              </a:cxn>
              <a:cxn ang="0">
                <a:pos x="connsiteX33699" y="connsiteY33699"/>
              </a:cxn>
              <a:cxn ang="0">
                <a:pos x="connsiteX33700" y="connsiteY33700"/>
              </a:cxn>
              <a:cxn ang="0">
                <a:pos x="connsiteX33701" y="connsiteY33701"/>
              </a:cxn>
              <a:cxn ang="0">
                <a:pos x="connsiteX33702" y="connsiteY33702"/>
              </a:cxn>
              <a:cxn ang="0">
                <a:pos x="connsiteX33703" y="connsiteY33703"/>
              </a:cxn>
              <a:cxn ang="0">
                <a:pos x="connsiteX33704" y="connsiteY33704"/>
              </a:cxn>
              <a:cxn ang="0">
                <a:pos x="connsiteX33705" y="connsiteY33705"/>
              </a:cxn>
              <a:cxn ang="0">
                <a:pos x="connsiteX33706" y="connsiteY33706"/>
              </a:cxn>
              <a:cxn ang="0">
                <a:pos x="connsiteX33707" y="connsiteY33707"/>
              </a:cxn>
              <a:cxn ang="0">
                <a:pos x="connsiteX33708" y="connsiteY33708"/>
              </a:cxn>
              <a:cxn ang="0">
                <a:pos x="connsiteX33709" y="connsiteY33709"/>
              </a:cxn>
              <a:cxn ang="0">
                <a:pos x="connsiteX33710" y="connsiteY33710"/>
              </a:cxn>
              <a:cxn ang="0">
                <a:pos x="connsiteX33711" y="connsiteY33711"/>
              </a:cxn>
              <a:cxn ang="0">
                <a:pos x="connsiteX33712" y="connsiteY33712"/>
              </a:cxn>
              <a:cxn ang="0">
                <a:pos x="connsiteX33713" y="connsiteY33713"/>
              </a:cxn>
              <a:cxn ang="0">
                <a:pos x="connsiteX33714" y="connsiteY33714"/>
              </a:cxn>
              <a:cxn ang="0">
                <a:pos x="connsiteX33715" y="connsiteY33715"/>
              </a:cxn>
              <a:cxn ang="0">
                <a:pos x="connsiteX33716" y="connsiteY33716"/>
              </a:cxn>
              <a:cxn ang="0">
                <a:pos x="connsiteX33717" y="connsiteY33717"/>
              </a:cxn>
              <a:cxn ang="0">
                <a:pos x="connsiteX33718" y="connsiteY33718"/>
              </a:cxn>
              <a:cxn ang="0">
                <a:pos x="connsiteX33719" y="connsiteY33719"/>
              </a:cxn>
              <a:cxn ang="0">
                <a:pos x="connsiteX33720" y="connsiteY33720"/>
              </a:cxn>
              <a:cxn ang="0">
                <a:pos x="connsiteX33721" y="connsiteY33721"/>
              </a:cxn>
              <a:cxn ang="0">
                <a:pos x="connsiteX33722" y="connsiteY33722"/>
              </a:cxn>
              <a:cxn ang="0">
                <a:pos x="connsiteX33723" y="connsiteY33723"/>
              </a:cxn>
              <a:cxn ang="0">
                <a:pos x="connsiteX33724" y="connsiteY33724"/>
              </a:cxn>
              <a:cxn ang="0">
                <a:pos x="connsiteX33725" y="connsiteY33725"/>
              </a:cxn>
              <a:cxn ang="0">
                <a:pos x="connsiteX33726" y="connsiteY33726"/>
              </a:cxn>
              <a:cxn ang="0">
                <a:pos x="connsiteX33727" y="connsiteY33727"/>
              </a:cxn>
              <a:cxn ang="0">
                <a:pos x="connsiteX33728" y="connsiteY33728"/>
              </a:cxn>
              <a:cxn ang="0">
                <a:pos x="connsiteX33729" y="connsiteY33729"/>
              </a:cxn>
              <a:cxn ang="0">
                <a:pos x="connsiteX33730" y="connsiteY33730"/>
              </a:cxn>
              <a:cxn ang="0">
                <a:pos x="connsiteX33731" y="connsiteY33731"/>
              </a:cxn>
              <a:cxn ang="0">
                <a:pos x="connsiteX33732" y="connsiteY33732"/>
              </a:cxn>
              <a:cxn ang="0">
                <a:pos x="connsiteX33733" y="connsiteY33733"/>
              </a:cxn>
              <a:cxn ang="0">
                <a:pos x="connsiteX33734" y="connsiteY33734"/>
              </a:cxn>
              <a:cxn ang="0">
                <a:pos x="connsiteX33735" y="connsiteY33735"/>
              </a:cxn>
              <a:cxn ang="0">
                <a:pos x="connsiteX33736" y="connsiteY33736"/>
              </a:cxn>
              <a:cxn ang="0">
                <a:pos x="connsiteX33737" y="connsiteY33737"/>
              </a:cxn>
              <a:cxn ang="0">
                <a:pos x="connsiteX33738" y="connsiteY33738"/>
              </a:cxn>
              <a:cxn ang="0">
                <a:pos x="connsiteX33739" y="connsiteY33739"/>
              </a:cxn>
              <a:cxn ang="0">
                <a:pos x="connsiteX33740" y="connsiteY33740"/>
              </a:cxn>
              <a:cxn ang="0">
                <a:pos x="connsiteX33741" y="connsiteY33741"/>
              </a:cxn>
              <a:cxn ang="0">
                <a:pos x="connsiteX33742" y="connsiteY33742"/>
              </a:cxn>
              <a:cxn ang="0">
                <a:pos x="connsiteX33743" y="connsiteY33743"/>
              </a:cxn>
              <a:cxn ang="0">
                <a:pos x="connsiteX33744" y="connsiteY33744"/>
              </a:cxn>
              <a:cxn ang="0">
                <a:pos x="connsiteX33745" y="connsiteY33745"/>
              </a:cxn>
              <a:cxn ang="0">
                <a:pos x="connsiteX33746" y="connsiteY33746"/>
              </a:cxn>
              <a:cxn ang="0">
                <a:pos x="connsiteX33747" y="connsiteY33747"/>
              </a:cxn>
              <a:cxn ang="0">
                <a:pos x="connsiteX33748" y="connsiteY33748"/>
              </a:cxn>
              <a:cxn ang="0">
                <a:pos x="connsiteX33749" y="connsiteY33749"/>
              </a:cxn>
              <a:cxn ang="0">
                <a:pos x="connsiteX33750" y="connsiteY33750"/>
              </a:cxn>
              <a:cxn ang="0">
                <a:pos x="connsiteX33751" y="connsiteY33751"/>
              </a:cxn>
              <a:cxn ang="0">
                <a:pos x="connsiteX33752" y="connsiteY33752"/>
              </a:cxn>
              <a:cxn ang="0">
                <a:pos x="connsiteX33753" y="connsiteY33753"/>
              </a:cxn>
              <a:cxn ang="0">
                <a:pos x="connsiteX33754" y="connsiteY33754"/>
              </a:cxn>
              <a:cxn ang="0">
                <a:pos x="connsiteX33755" y="connsiteY33755"/>
              </a:cxn>
              <a:cxn ang="0">
                <a:pos x="connsiteX33756" y="connsiteY33756"/>
              </a:cxn>
              <a:cxn ang="0">
                <a:pos x="connsiteX33757" y="connsiteY33757"/>
              </a:cxn>
              <a:cxn ang="0">
                <a:pos x="connsiteX33758" y="connsiteY33758"/>
              </a:cxn>
              <a:cxn ang="0">
                <a:pos x="connsiteX33759" y="connsiteY33759"/>
              </a:cxn>
              <a:cxn ang="0">
                <a:pos x="connsiteX33760" y="connsiteY33760"/>
              </a:cxn>
              <a:cxn ang="0">
                <a:pos x="connsiteX33761" y="connsiteY33761"/>
              </a:cxn>
              <a:cxn ang="0">
                <a:pos x="connsiteX33762" y="connsiteY33762"/>
              </a:cxn>
              <a:cxn ang="0">
                <a:pos x="connsiteX33763" y="connsiteY33763"/>
              </a:cxn>
              <a:cxn ang="0">
                <a:pos x="connsiteX33764" y="connsiteY33764"/>
              </a:cxn>
              <a:cxn ang="0">
                <a:pos x="connsiteX33765" y="connsiteY33765"/>
              </a:cxn>
              <a:cxn ang="0">
                <a:pos x="connsiteX33766" y="connsiteY33766"/>
              </a:cxn>
              <a:cxn ang="0">
                <a:pos x="connsiteX33767" y="connsiteY33767"/>
              </a:cxn>
              <a:cxn ang="0">
                <a:pos x="connsiteX33768" y="connsiteY33768"/>
              </a:cxn>
              <a:cxn ang="0">
                <a:pos x="connsiteX33769" y="connsiteY33769"/>
              </a:cxn>
              <a:cxn ang="0">
                <a:pos x="connsiteX33770" y="connsiteY33770"/>
              </a:cxn>
              <a:cxn ang="0">
                <a:pos x="connsiteX33771" y="connsiteY33771"/>
              </a:cxn>
              <a:cxn ang="0">
                <a:pos x="connsiteX33772" y="connsiteY33772"/>
              </a:cxn>
              <a:cxn ang="0">
                <a:pos x="connsiteX33773" y="connsiteY33773"/>
              </a:cxn>
              <a:cxn ang="0">
                <a:pos x="connsiteX33774" y="connsiteY33774"/>
              </a:cxn>
              <a:cxn ang="0">
                <a:pos x="connsiteX33775" y="connsiteY33775"/>
              </a:cxn>
              <a:cxn ang="0">
                <a:pos x="connsiteX33776" y="connsiteY33776"/>
              </a:cxn>
              <a:cxn ang="0">
                <a:pos x="connsiteX33777" y="connsiteY33777"/>
              </a:cxn>
              <a:cxn ang="0">
                <a:pos x="connsiteX33778" y="connsiteY33778"/>
              </a:cxn>
              <a:cxn ang="0">
                <a:pos x="connsiteX33779" y="connsiteY33779"/>
              </a:cxn>
              <a:cxn ang="0">
                <a:pos x="connsiteX33780" y="connsiteY33780"/>
              </a:cxn>
              <a:cxn ang="0">
                <a:pos x="connsiteX33781" y="connsiteY33781"/>
              </a:cxn>
              <a:cxn ang="0">
                <a:pos x="connsiteX33782" y="connsiteY33782"/>
              </a:cxn>
              <a:cxn ang="0">
                <a:pos x="connsiteX33783" y="connsiteY33783"/>
              </a:cxn>
              <a:cxn ang="0">
                <a:pos x="connsiteX33784" y="connsiteY33784"/>
              </a:cxn>
              <a:cxn ang="0">
                <a:pos x="connsiteX33785" y="connsiteY33785"/>
              </a:cxn>
              <a:cxn ang="0">
                <a:pos x="connsiteX33786" y="connsiteY33786"/>
              </a:cxn>
              <a:cxn ang="0">
                <a:pos x="connsiteX33787" y="connsiteY33787"/>
              </a:cxn>
              <a:cxn ang="0">
                <a:pos x="connsiteX33788" y="connsiteY33788"/>
              </a:cxn>
              <a:cxn ang="0">
                <a:pos x="connsiteX33789" y="connsiteY33789"/>
              </a:cxn>
              <a:cxn ang="0">
                <a:pos x="connsiteX33790" y="connsiteY33790"/>
              </a:cxn>
              <a:cxn ang="0">
                <a:pos x="connsiteX33791" y="connsiteY33791"/>
              </a:cxn>
              <a:cxn ang="0">
                <a:pos x="connsiteX33792" y="connsiteY33792"/>
              </a:cxn>
              <a:cxn ang="0">
                <a:pos x="connsiteX33793" y="connsiteY33793"/>
              </a:cxn>
              <a:cxn ang="0">
                <a:pos x="connsiteX33794" y="connsiteY33794"/>
              </a:cxn>
              <a:cxn ang="0">
                <a:pos x="connsiteX33795" y="connsiteY33795"/>
              </a:cxn>
              <a:cxn ang="0">
                <a:pos x="connsiteX33796" y="connsiteY33796"/>
              </a:cxn>
              <a:cxn ang="0">
                <a:pos x="connsiteX33797" y="connsiteY33797"/>
              </a:cxn>
              <a:cxn ang="0">
                <a:pos x="connsiteX33798" y="connsiteY33798"/>
              </a:cxn>
              <a:cxn ang="0">
                <a:pos x="connsiteX33799" y="connsiteY33799"/>
              </a:cxn>
              <a:cxn ang="0">
                <a:pos x="connsiteX33800" y="connsiteY33800"/>
              </a:cxn>
              <a:cxn ang="0">
                <a:pos x="connsiteX33801" y="connsiteY33801"/>
              </a:cxn>
              <a:cxn ang="0">
                <a:pos x="connsiteX33802" y="connsiteY33802"/>
              </a:cxn>
              <a:cxn ang="0">
                <a:pos x="connsiteX33803" y="connsiteY33803"/>
              </a:cxn>
              <a:cxn ang="0">
                <a:pos x="connsiteX33804" y="connsiteY33804"/>
              </a:cxn>
              <a:cxn ang="0">
                <a:pos x="connsiteX33805" y="connsiteY33805"/>
              </a:cxn>
              <a:cxn ang="0">
                <a:pos x="connsiteX33806" y="connsiteY33806"/>
              </a:cxn>
              <a:cxn ang="0">
                <a:pos x="connsiteX33807" y="connsiteY33807"/>
              </a:cxn>
              <a:cxn ang="0">
                <a:pos x="connsiteX33808" y="connsiteY33808"/>
              </a:cxn>
              <a:cxn ang="0">
                <a:pos x="connsiteX33809" y="connsiteY33809"/>
              </a:cxn>
              <a:cxn ang="0">
                <a:pos x="connsiteX33810" y="connsiteY33810"/>
              </a:cxn>
              <a:cxn ang="0">
                <a:pos x="connsiteX33811" y="connsiteY33811"/>
              </a:cxn>
              <a:cxn ang="0">
                <a:pos x="connsiteX33812" y="connsiteY33812"/>
              </a:cxn>
              <a:cxn ang="0">
                <a:pos x="connsiteX33813" y="connsiteY33813"/>
              </a:cxn>
              <a:cxn ang="0">
                <a:pos x="connsiteX33814" y="connsiteY33814"/>
              </a:cxn>
              <a:cxn ang="0">
                <a:pos x="connsiteX33815" y="connsiteY33815"/>
              </a:cxn>
              <a:cxn ang="0">
                <a:pos x="connsiteX33816" y="connsiteY33816"/>
              </a:cxn>
              <a:cxn ang="0">
                <a:pos x="connsiteX33817" y="connsiteY33817"/>
              </a:cxn>
              <a:cxn ang="0">
                <a:pos x="connsiteX33818" y="connsiteY33818"/>
              </a:cxn>
              <a:cxn ang="0">
                <a:pos x="connsiteX33819" y="connsiteY33819"/>
              </a:cxn>
              <a:cxn ang="0">
                <a:pos x="connsiteX33820" y="connsiteY33820"/>
              </a:cxn>
              <a:cxn ang="0">
                <a:pos x="connsiteX33821" y="connsiteY33821"/>
              </a:cxn>
              <a:cxn ang="0">
                <a:pos x="connsiteX33822" y="connsiteY33822"/>
              </a:cxn>
              <a:cxn ang="0">
                <a:pos x="connsiteX33823" y="connsiteY33823"/>
              </a:cxn>
              <a:cxn ang="0">
                <a:pos x="connsiteX33824" y="connsiteY33824"/>
              </a:cxn>
              <a:cxn ang="0">
                <a:pos x="connsiteX33825" y="connsiteY33825"/>
              </a:cxn>
              <a:cxn ang="0">
                <a:pos x="connsiteX33826" y="connsiteY33826"/>
              </a:cxn>
              <a:cxn ang="0">
                <a:pos x="connsiteX33827" y="connsiteY33827"/>
              </a:cxn>
              <a:cxn ang="0">
                <a:pos x="connsiteX33828" y="connsiteY33828"/>
              </a:cxn>
              <a:cxn ang="0">
                <a:pos x="connsiteX33829" y="connsiteY33829"/>
              </a:cxn>
              <a:cxn ang="0">
                <a:pos x="connsiteX33830" y="connsiteY33830"/>
              </a:cxn>
              <a:cxn ang="0">
                <a:pos x="connsiteX33831" y="connsiteY33831"/>
              </a:cxn>
              <a:cxn ang="0">
                <a:pos x="connsiteX33832" y="connsiteY33832"/>
              </a:cxn>
              <a:cxn ang="0">
                <a:pos x="connsiteX33833" y="connsiteY33833"/>
              </a:cxn>
              <a:cxn ang="0">
                <a:pos x="connsiteX33834" y="connsiteY33834"/>
              </a:cxn>
              <a:cxn ang="0">
                <a:pos x="connsiteX33835" y="connsiteY33835"/>
              </a:cxn>
              <a:cxn ang="0">
                <a:pos x="connsiteX33836" y="connsiteY33836"/>
              </a:cxn>
              <a:cxn ang="0">
                <a:pos x="connsiteX33837" y="connsiteY33837"/>
              </a:cxn>
              <a:cxn ang="0">
                <a:pos x="connsiteX33838" y="connsiteY33838"/>
              </a:cxn>
              <a:cxn ang="0">
                <a:pos x="connsiteX33839" y="connsiteY33839"/>
              </a:cxn>
              <a:cxn ang="0">
                <a:pos x="connsiteX33840" y="connsiteY33840"/>
              </a:cxn>
              <a:cxn ang="0">
                <a:pos x="connsiteX33841" y="connsiteY33841"/>
              </a:cxn>
              <a:cxn ang="0">
                <a:pos x="connsiteX33842" y="connsiteY33842"/>
              </a:cxn>
              <a:cxn ang="0">
                <a:pos x="connsiteX33843" y="connsiteY33843"/>
              </a:cxn>
              <a:cxn ang="0">
                <a:pos x="connsiteX33844" y="connsiteY33844"/>
              </a:cxn>
              <a:cxn ang="0">
                <a:pos x="connsiteX33845" y="connsiteY33845"/>
              </a:cxn>
              <a:cxn ang="0">
                <a:pos x="connsiteX33846" y="connsiteY33846"/>
              </a:cxn>
              <a:cxn ang="0">
                <a:pos x="connsiteX33847" y="connsiteY33847"/>
              </a:cxn>
              <a:cxn ang="0">
                <a:pos x="connsiteX33848" y="connsiteY33848"/>
              </a:cxn>
              <a:cxn ang="0">
                <a:pos x="connsiteX33849" y="connsiteY33849"/>
              </a:cxn>
              <a:cxn ang="0">
                <a:pos x="connsiteX33850" y="connsiteY33850"/>
              </a:cxn>
              <a:cxn ang="0">
                <a:pos x="connsiteX33851" y="connsiteY33851"/>
              </a:cxn>
              <a:cxn ang="0">
                <a:pos x="connsiteX33852" y="connsiteY33852"/>
              </a:cxn>
              <a:cxn ang="0">
                <a:pos x="connsiteX33853" y="connsiteY33853"/>
              </a:cxn>
              <a:cxn ang="0">
                <a:pos x="connsiteX33854" y="connsiteY33854"/>
              </a:cxn>
              <a:cxn ang="0">
                <a:pos x="connsiteX33855" y="connsiteY33855"/>
              </a:cxn>
              <a:cxn ang="0">
                <a:pos x="connsiteX33856" y="connsiteY33856"/>
              </a:cxn>
              <a:cxn ang="0">
                <a:pos x="connsiteX33857" y="connsiteY33857"/>
              </a:cxn>
              <a:cxn ang="0">
                <a:pos x="connsiteX33858" y="connsiteY33858"/>
              </a:cxn>
              <a:cxn ang="0">
                <a:pos x="connsiteX33859" y="connsiteY33859"/>
              </a:cxn>
              <a:cxn ang="0">
                <a:pos x="connsiteX33860" y="connsiteY33860"/>
              </a:cxn>
              <a:cxn ang="0">
                <a:pos x="connsiteX33861" y="connsiteY33861"/>
              </a:cxn>
              <a:cxn ang="0">
                <a:pos x="connsiteX33862" y="connsiteY33862"/>
              </a:cxn>
              <a:cxn ang="0">
                <a:pos x="connsiteX33863" y="connsiteY33863"/>
              </a:cxn>
              <a:cxn ang="0">
                <a:pos x="connsiteX33864" y="connsiteY33864"/>
              </a:cxn>
              <a:cxn ang="0">
                <a:pos x="connsiteX33865" y="connsiteY33865"/>
              </a:cxn>
              <a:cxn ang="0">
                <a:pos x="connsiteX33866" y="connsiteY33866"/>
              </a:cxn>
              <a:cxn ang="0">
                <a:pos x="connsiteX33867" y="connsiteY33867"/>
              </a:cxn>
              <a:cxn ang="0">
                <a:pos x="connsiteX33868" y="connsiteY33868"/>
              </a:cxn>
              <a:cxn ang="0">
                <a:pos x="connsiteX33869" y="connsiteY33869"/>
              </a:cxn>
              <a:cxn ang="0">
                <a:pos x="connsiteX33870" y="connsiteY33870"/>
              </a:cxn>
              <a:cxn ang="0">
                <a:pos x="connsiteX33871" y="connsiteY33871"/>
              </a:cxn>
              <a:cxn ang="0">
                <a:pos x="connsiteX33872" y="connsiteY33872"/>
              </a:cxn>
              <a:cxn ang="0">
                <a:pos x="connsiteX33873" y="connsiteY33873"/>
              </a:cxn>
              <a:cxn ang="0">
                <a:pos x="connsiteX33874" y="connsiteY33874"/>
              </a:cxn>
              <a:cxn ang="0">
                <a:pos x="connsiteX33875" y="connsiteY33875"/>
              </a:cxn>
              <a:cxn ang="0">
                <a:pos x="connsiteX33876" y="connsiteY33876"/>
              </a:cxn>
              <a:cxn ang="0">
                <a:pos x="connsiteX33877" y="connsiteY33877"/>
              </a:cxn>
              <a:cxn ang="0">
                <a:pos x="connsiteX33878" y="connsiteY33878"/>
              </a:cxn>
              <a:cxn ang="0">
                <a:pos x="connsiteX33879" y="connsiteY33879"/>
              </a:cxn>
              <a:cxn ang="0">
                <a:pos x="connsiteX33880" y="connsiteY33880"/>
              </a:cxn>
              <a:cxn ang="0">
                <a:pos x="connsiteX33881" y="connsiteY33881"/>
              </a:cxn>
              <a:cxn ang="0">
                <a:pos x="connsiteX33882" y="connsiteY33882"/>
              </a:cxn>
              <a:cxn ang="0">
                <a:pos x="connsiteX33883" y="connsiteY33883"/>
              </a:cxn>
              <a:cxn ang="0">
                <a:pos x="connsiteX33884" y="connsiteY33884"/>
              </a:cxn>
              <a:cxn ang="0">
                <a:pos x="connsiteX33885" y="connsiteY33885"/>
              </a:cxn>
              <a:cxn ang="0">
                <a:pos x="connsiteX33886" y="connsiteY33886"/>
              </a:cxn>
              <a:cxn ang="0">
                <a:pos x="connsiteX33887" y="connsiteY33887"/>
              </a:cxn>
              <a:cxn ang="0">
                <a:pos x="connsiteX33888" y="connsiteY33888"/>
              </a:cxn>
              <a:cxn ang="0">
                <a:pos x="connsiteX33889" y="connsiteY33889"/>
              </a:cxn>
              <a:cxn ang="0">
                <a:pos x="connsiteX33890" y="connsiteY33890"/>
              </a:cxn>
              <a:cxn ang="0">
                <a:pos x="connsiteX33891" y="connsiteY33891"/>
              </a:cxn>
              <a:cxn ang="0">
                <a:pos x="connsiteX33892" y="connsiteY33892"/>
              </a:cxn>
              <a:cxn ang="0">
                <a:pos x="connsiteX33893" y="connsiteY33893"/>
              </a:cxn>
              <a:cxn ang="0">
                <a:pos x="connsiteX33894" y="connsiteY33894"/>
              </a:cxn>
              <a:cxn ang="0">
                <a:pos x="connsiteX33895" y="connsiteY33895"/>
              </a:cxn>
              <a:cxn ang="0">
                <a:pos x="connsiteX33896" y="connsiteY33896"/>
              </a:cxn>
              <a:cxn ang="0">
                <a:pos x="connsiteX33897" y="connsiteY33897"/>
              </a:cxn>
              <a:cxn ang="0">
                <a:pos x="connsiteX33898" y="connsiteY33898"/>
              </a:cxn>
              <a:cxn ang="0">
                <a:pos x="connsiteX33899" y="connsiteY33899"/>
              </a:cxn>
              <a:cxn ang="0">
                <a:pos x="connsiteX33900" y="connsiteY33900"/>
              </a:cxn>
              <a:cxn ang="0">
                <a:pos x="connsiteX33901" y="connsiteY33901"/>
              </a:cxn>
              <a:cxn ang="0">
                <a:pos x="connsiteX33902" y="connsiteY33902"/>
              </a:cxn>
              <a:cxn ang="0">
                <a:pos x="connsiteX33903" y="connsiteY33903"/>
              </a:cxn>
              <a:cxn ang="0">
                <a:pos x="connsiteX33904" y="connsiteY33904"/>
              </a:cxn>
              <a:cxn ang="0">
                <a:pos x="connsiteX33905" y="connsiteY33905"/>
              </a:cxn>
              <a:cxn ang="0">
                <a:pos x="connsiteX33906" y="connsiteY33906"/>
              </a:cxn>
              <a:cxn ang="0">
                <a:pos x="connsiteX33907" y="connsiteY33907"/>
              </a:cxn>
              <a:cxn ang="0">
                <a:pos x="connsiteX33908" y="connsiteY33908"/>
              </a:cxn>
              <a:cxn ang="0">
                <a:pos x="connsiteX33909" y="connsiteY33909"/>
              </a:cxn>
              <a:cxn ang="0">
                <a:pos x="connsiteX33910" y="connsiteY33910"/>
              </a:cxn>
              <a:cxn ang="0">
                <a:pos x="connsiteX33911" y="connsiteY33911"/>
              </a:cxn>
              <a:cxn ang="0">
                <a:pos x="connsiteX33912" y="connsiteY33912"/>
              </a:cxn>
              <a:cxn ang="0">
                <a:pos x="connsiteX33913" y="connsiteY33913"/>
              </a:cxn>
              <a:cxn ang="0">
                <a:pos x="connsiteX33914" y="connsiteY33914"/>
              </a:cxn>
              <a:cxn ang="0">
                <a:pos x="connsiteX33915" y="connsiteY33915"/>
              </a:cxn>
              <a:cxn ang="0">
                <a:pos x="connsiteX33916" y="connsiteY33916"/>
              </a:cxn>
              <a:cxn ang="0">
                <a:pos x="connsiteX33917" y="connsiteY33917"/>
              </a:cxn>
              <a:cxn ang="0">
                <a:pos x="connsiteX33918" y="connsiteY33918"/>
              </a:cxn>
              <a:cxn ang="0">
                <a:pos x="connsiteX33919" y="connsiteY33919"/>
              </a:cxn>
              <a:cxn ang="0">
                <a:pos x="connsiteX33920" y="connsiteY33920"/>
              </a:cxn>
              <a:cxn ang="0">
                <a:pos x="connsiteX33921" y="connsiteY33921"/>
              </a:cxn>
              <a:cxn ang="0">
                <a:pos x="connsiteX33922" y="connsiteY33922"/>
              </a:cxn>
              <a:cxn ang="0">
                <a:pos x="connsiteX33923" y="connsiteY33923"/>
              </a:cxn>
              <a:cxn ang="0">
                <a:pos x="connsiteX33924" y="connsiteY33924"/>
              </a:cxn>
              <a:cxn ang="0">
                <a:pos x="connsiteX33925" y="connsiteY33925"/>
              </a:cxn>
              <a:cxn ang="0">
                <a:pos x="connsiteX33926" y="connsiteY33926"/>
              </a:cxn>
              <a:cxn ang="0">
                <a:pos x="connsiteX33927" y="connsiteY33927"/>
              </a:cxn>
              <a:cxn ang="0">
                <a:pos x="connsiteX33928" y="connsiteY33928"/>
              </a:cxn>
              <a:cxn ang="0">
                <a:pos x="connsiteX33929" y="connsiteY33929"/>
              </a:cxn>
              <a:cxn ang="0">
                <a:pos x="connsiteX33930" y="connsiteY33930"/>
              </a:cxn>
              <a:cxn ang="0">
                <a:pos x="connsiteX33931" y="connsiteY33931"/>
              </a:cxn>
              <a:cxn ang="0">
                <a:pos x="connsiteX33932" y="connsiteY33932"/>
              </a:cxn>
              <a:cxn ang="0">
                <a:pos x="connsiteX33933" y="connsiteY33933"/>
              </a:cxn>
              <a:cxn ang="0">
                <a:pos x="connsiteX33934" y="connsiteY33934"/>
              </a:cxn>
              <a:cxn ang="0">
                <a:pos x="connsiteX33935" y="connsiteY33935"/>
              </a:cxn>
              <a:cxn ang="0">
                <a:pos x="connsiteX33936" y="connsiteY33936"/>
              </a:cxn>
              <a:cxn ang="0">
                <a:pos x="connsiteX33937" y="connsiteY33937"/>
              </a:cxn>
              <a:cxn ang="0">
                <a:pos x="connsiteX33938" y="connsiteY33938"/>
              </a:cxn>
              <a:cxn ang="0">
                <a:pos x="connsiteX33939" y="connsiteY33939"/>
              </a:cxn>
              <a:cxn ang="0">
                <a:pos x="connsiteX33940" y="connsiteY33940"/>
              </a:cxn>
              <a:cxn ang="0">
                <a:pos x="connsiteX33941" y="connsiteY33941"/>
              </a:cxn>
              <a:cxn ang="0">
                <a:pos x="connsiteX33942" y="connsiteY33942"/>
              </a:cxn>
              <a:cxn ang="0">
                <a:pos x="connsiteX33943" y="connsiteY33943"/>
              </a:cxn>
              <a:cxn ang="0">
                <a:pos x="connsiteX33944" y="connsiteY33944"/>
              </a:cxn>
              <a:cxn ang="0">
                <a:pos x="connsiteX33945" y="connsiteY33945"/>
              </a:cxn>
              <a:cxn ang="0">
                <a:pos x="connsiteX33946" y="connsiteY33946"/>
              </a:cxn>
              <a:cxn ang="0">
                <a:pos x="connsiteX33947" y="connsiteY33947"/>
              </a:cxn>
              <a:cxn ang="0">
                <a:pos x="connsiteX33948" y="connsiteY33948"/>
              </a:cxn>
              <a:cxn ang="0">
                <a:pos x="connsiteX33949" y="connsiteY33949"/>
              </a:cxn>
              <a:cxn ang="0">
                <a:pos x="connsiteX33950" y="connsiteY33950"/>
              </a:cxn>
              <a:cxn ang="0">
                <a:pos x="connsiteX33951" y="connsiteY33951"/>
              </a:cxn>
              <a:cxn ang="0">
                <a:pos x="connsiteX33952" y="connsiteY33952"/>
              </a:cxn>
              <a:cxn ang="0">
                <a:pos x="connsiteX33953" y="connsiteY33953"/>
              </a:cxn>
              <a:cxn ang="0">
                <a:pos x="connsiteX33954" y="connsiteY33954"/>
              </a:cxn>
              <a:cxn ang="0">
                <a:pos x="connsiteX33955" y="connsiteY33955"/>
              </a:cxn>
              <a:cxn ang="0">
                <a:pos x="connsiteX33956" y="connsiteY33956"/>
              </a:cxn>
              <a:cxn ang="0">
                <a:pos x="connsiteX33957" y="connsiteY33957"/>
              </a:cxn>
              <a:cxn ang="0">
                <a:pos x="connsiteX33958" y="connsiteY33958"/>
              </a:cxn>
              <a:cxn ang="0">
                <a:pos x="connsiteX33959" y="connsiteY33959"/>
              </a:cxn>
              <a:cxn ang="0">
                <a:pos x="connsiteX33960" y="connsiteY33960"/>
              </a:cxn>
              <a:cxn ang="0">
                <a:pos x="connsiteX33961" y="connsiteY33961"/>
              </a:cxn>
              <a:cxn ang="0">
                <a:pos x="connsiteX33962" y="connsiteY33962"/>
              </a:cxn>
              <a:cxn ang="0">
                <a:pos x="connsiteX33963" y="connsiteY33963"/>
              </a:cxn>
              <a:cxn ang="0">
                <a:pos x="connsiteX33964" y="connsiteY33964"/>
              </a:cxn>
              <a:cxn ang="0">
                <a:pos x="connsiteX33965" y="connsiteY33965"/>
              </a:cxn>
              <a:cxn ang="0">
                <a:pos x="connsiteX33966" y="connsiteY33966"/>
              </a:cxn>
              <a:cxn ang="0">
                <a:pos x="connsiteX33967" y="connsiteY33967"/>
              </a:cxn>
              <a:cxn ang="0">
                <a:pos x="connsiteX33968" y="connsiteY33968"/>
              </a:cxn>
              <a:cxn ang="0">
                <a:pos x="connsiteX33969" y="connsiteY33969"/>
              </a:cxn>
              <a:cxn ang="0">
                <a:pos x="connsiteX33970" y="connsiteY33970"/>
              </a:cxn>
              <a:cxn ang="0">
                <a:pos x="connsiteX33971" y="connsiteY33971"/>
              </a:cxn>
              <a:cxn ang="0">
                <a:pos x="connsiteX33972" y="connsiteY33972"/>
              </a:cxn>
              <a:cxn ang="0">
                <a:pos x="connsiteX33973" y="connsiteY33973"/>
              </a:cxn>
              <a:cxn ang="0">
                <a:pos x="connsiteX33974" y="connsiteY33974"/>
              </a:cxn>
              <a:cxn ang="0">
                <a:pos x="connsiteX33975" y="connsiteY33975"/>
              </a:cxn>
              <a:cxn ang="0">
                <a:pos x="connsiteX33976" y="connsiteY33976"/>
              </a:cxn>
              <a:cxn ang="0">
                <a:pos x="connsiteX33977" y="connsiteY33977"/>
              </a:cxn>
              <a:cxn ang="0">
                <a:pos x="connsiteX33978" y="connsiteY33978"/>
              </a:cxn>
              <a:cxn ang="0">
                <a:pos x="connsiteX33979" y="connsiteY33979"/>
              </a:cxn>
              <a:cxn ang="0">
                <a:pos x="connsiteX33980" y="connsiteY33980"/>
              </a:cxn>
              <a:cxn ang="0">
                <a:pos x="connsiteX33981" y="connsiteY33981"/>
              </a:cxn>
              <a:cxn ang="0">
                <a:pos x="connsiteX33982" y="connsiteY33982"/>
              </a:cxn>
              <a:cxn ang="0">
                <a:pos x="connsiteX33983" y="connsiteY33983"/>
              </a:cxn>
              <a:cxn ang="0">
                <a:pos x="connsiteX33984" y="connsiteY33984"/>
              </a:cxn>
              <a:cxn ang="0">
                <a:pos x="connsiteX33985" y="connsiteY33985"/>
              </a:cxn>
              <a:cxn ang="0">
                <a:pos x="connsiteX33986" y="connsiteY33986"/>
              </a:cxn>
              <a:cxn ang="0">
                <a:pos x="connsiteX33987" y="connsiteY33987"/>
              </a:cxn>
              <a:cxn ang="0">
                <a:pos x="connsiteX33988" y="connsiteY33988"/>
              </a:cxn>
              <a:cxn ang="0">
                <a:pos x="connsiteX33989" y="connsiteY33989"/>
              </a:cxn>
              <a:cxn ang="0">
                <a:pos x="connsiteX33990" y="connsiteY33990"/>
              </a:cxn>
              <a:cxn ang="0">
                <a:pos x="connsiteX33991" y="connsiteY33991"/>
              </a:cxn>
              <a:cxn ang="0">
                <a:pos x="connsiteX33992" y="connsiteY33992"/>
              </a:cxn>
              <a:cxn ang="0">
                <a:pos x="connsiteX33993" y="connsiteY33993"/>
              </a:cxn>
              <a:cxn ang="0">
                <a:pos x="connsiteX33994" y="connsiteY33994"/>
              </a:cxn>
              <a:cxn ang="0">
                <a:pos x="connsiteX33995" y="connsiteY33995"/>
              </a:cxn>
              <a:cxn ang="0">
                <a:pos x="connsiteX33996" y="connsiteY33996"/>
              </a:cxn>
              <a:cxn ang="0">
                <a:pos x="connsiteX33997" y="connsiteY33997"/>
              </a:cxn>
              <a:cxn ang="0">
                <a:pos x="connsiteX33998" y="connsiteY33998"/>
              </a:cxn>
              <a:cxn ang="0">
                <a:pos x="connsiteX33999" y="connsiteY33999"/>
              </a:cxn>
              <a:cxn ang="0">
                <a:pos x="connsiteX34000" y="connsiteY34000"/>
              </a:cxn>
              <a:cxn ang="0">
                <a:pos x="connsiteX34001" y="connsiteY34001"/>
              </a:cxn>
              <a:cxn ang="0">
                <a:pos x="connsiteX34002" y="connsiteY34002"/>
              </a:cxn>
              <a:cxn ang="0">
                <a:pos x="connsiteX34003" y="connsiteY34003"/>
              </a:cxn>
              <a:cxn ang="0">
                <a:pos x="connsiteX34004" y="connsiteY34004"/>
              </a:cxn>
              <a:cxn ang="0">
                <a:pos x="connsiteX34005" y="connsiteY34005"/>
              </a:cxn>
              <a:cxn ang="0">
                <a:pos x="connsiteX34006" y="connsiteY34006"/>
              </a:cxn>
              <a:cxn ang="0">
                <a:pos x="connsiteX34007" y="connsiteY34007"/>
              </a:cxn>
              <a:cxn ang="0">
                <a:pos x="connsiteX34008" y="connsiteY34008"/>
              </a:cxn>
              <a:cxn ang="0">
                <a:pos x="connsiteX34009" y="connsiteY34009"/>
              </a:cxn>
              <a:cxn ang="0">
                <a:pos x="connsiteX34010" y="connsiteY34010"/>
              </a:cxn>
              <a:cxn ang="0">
                <a:pos x="connsiteX34011" y="connsiteY34011"/>
              </a:cxn>
              <a:cxn ang="0">
                <a:pos x="connsiteX34012" y="connsiteY34012"/>
              </a:cxn>
              <a:cxn ang="0">
                <a:pos x="connsiteX34013" y="connsiteY34013"/>
              </a:cxn>
              <a:cxn ang="0">
                <a:pos x="connsiteX34014" y="connsiteY34014"/>
              </a:cxn>
              <a:cxn ang="0">
                <a:pos x="connsiteX34015" y="connsiteY34015"/>
              </a:cxn>
              <a:cxn ang="0">
                <a:pos x="connsiteX34016" y="connsiteY34016"/>
              </a:cxn>
              <a:cxn ang="0">
                <a:pos x="connsiteX34017" y="connsiteY34017"/>
              </a:cxn>
              <a:cxn ang="0">
                <a:pos x="connsiteX34018" y="connsiteY34018"/>
              </a:cxn>
              <a:cxn ang="0">
                <a:pos x="connsiteX34019" y="connsiteY34019"/>
              </a:cxn>
              <a:cxn ang="0">
                <a:pos x="connsiteX34020" y="connsiteY34020"/>
              </a:cxn>
              <a:cxn ang="0">
                <a:pos x="connsiteX34021" y="connsiteY34021"/>
              </a:cxn>
              <a:cxn ang="0">
                <a:pos x="connsiteX34022" y="connsiteY34022"/>
              </a:cxn>
              <a:cxn ang="0">
                <a:pos x="connsiteX34023" y="connsiteY34023"/>
              </a:cxn>
              <a:cxn ang="0">
                <a:pos x="connsiteX34024" y="connsiteY34024"/>
              </a:cxn>
              <a:cxn ang="0">
                <a:pos x="connsiteX34025" y="connsiteY34025"/>
              </a:cxn>
              <a:cxn ang="0">
                <a:pos x="connsiteX34026" y="connsiteY34026"/>
              </a:cxn>
              <a:cxn ang="0">
                <a:pos x="connsiteX34027" y="connsiteY34027"/>
              </a:cxn>
              <a:cxn ang="0">
                <a:pos x="connsiteX34028" y="connsiteY34028"/>
              </a:cxn>
              <a:cxn ang="0">
                <a:pos x="connsiteX34029" y="connsiteY34029"/>
              </a:cxn>
              <a:cxn ang="0">
                <a:pos x="connsiteX34030" y="connsiteY34030"/>
              </a:cxn>
              <a:cxn ang="0">
                <a:pos x="connsiteX34031" y="connsiteY34031"/>
              </a:cxn>
              <a:cxn ang="0">
                <a:pos x="connsiteX34032" y="connsiteY34032"/>
              </a:cxn>
              <a:cxn ang="0">
                <a:pos x="connsiteX34033" y="connsiteY34033"/>
              </a:cxn>
              <a:cxn ang="0">
                <a:pos x="connsiteX34034" y="connsiteY34034"/>
              </a:cxn>
              <a:cxn ang="0">
                <a:pos x="connsiteX34035" y="connsiteY34035"/>
              </a:cxn>
              <a:cxn ang="0">
                <a:pos x="connsiteX34036" y="connsiteY34036"/>
              </a:cxn>
              <a:cxn ang="0">
                <a:pos x="connsiteX34037" y="connsiteY34037"/>
              </a:cxn>
              <a:cxn ang="0">
                <a:pos x="connsiteX34038" y="connsiteY34038"/>
              </a:cxn>
              <a:cxn ang="0">
                <a:pos x="connsiteX34039" y="connsiteY34039"/>
              </a:cxn>
              <a:cxn ang="0">
                <a:pos x="connsiteX34040" y="connsiteY34040"/>
              </a:cxn>
              <a:cxn ang="0">
                <a:pos x="connsiteX34041" y="connsiteY34041"/>
              </a:cxn>
              <a:cxn ang="0">
                <a:pos x="connsiteX34042" y="connsiteY34042"/>
              </a:cxn>
              <a:cxn ang="0">
                <a:pos x="connsiteX34043" y="connsiteY34043"/>
              </a:cxn>
              <a:cxn ang="0">
                <a:pos x="connsiteX34044" y="connsiteY34044"/>
              </a:cxn>
              <a:cxn ang="0">
                <a:pos x="connsiteX34045" y="connsiteY34045"/>
              </a:cxn>
              <a:cxn ang="0">
                <a:pos x="connsiteX34046" y="connsiteY34046"/>
              </a:cxn>
              <a:cxn ang="0">
                <a:pos x="connsiteX34047" y="connsiteY34047"/>
              </a:cxn>
              <a:cxn ang="0">
                <a:pos x="connsiteX34048" y="connsiteY34048"/>
              </a:cxn>
              <a:cxn ang="0">
                <a:pos x="connsiteX34049" y="connsiteY34049"/>
              </a:cxn>
              <a:cxn ang="0">
                <a:pos x="connsiteX34050" y="connsiteY34050"/>
              </a:cxn>
              <a:cxn ang="0">
                <a:pos x="connsiteX34051" y="connsiteY34051"/>
              </a:cxn>
              <a:cxn ang="0">
                <a:pos x="connsiteX34052" y="connsiteY34052"/>
              </a:cxn>
              <a:cxn ang="0">
                <a:pos x="connsiteX34053" y="connsiteY34053"/>
              </a:cxn>
              <a:cxn ang="0">
                <a:pos x="connsiteX34054" y="connsiteY34054"/>
              </a:cxn>
              <a:cxn ang="0">
                <a:pos x="connsiteX34055" y="connsiteY34055"/>
              </a:cxn>
              <a:cxn ang="0">
                <a:pos x="connsiteX34056" y="connsiteY34056"/>
              </a:cxn>
              <a:cxn ang="0">
                <a:pos x="connsiteX34057" y="connsiteY34057"/>
              </a:cxn>
              <a:cxn ang="0">
                <a:pos x="connsiteX34058" y="connsiteY34058"/>
              </a:cxn>
              <a:cxn ang="0">
                <a:pos x="connsiteX34059" y="connsiteY34059"/>
              </a:cxn>
              <a:cxn ang="0">
                <a:pos x="connsiteX34060" y="connsiteY34060"/>
              </a:cxn>
              <a:cxn ang="0">
                <a:pos x="connsiteX34061" y="connsiteY34061"/>
              </a:cxn>
              <a:cxn ang="0">
                <a:pos x="connsiteX34062" y="connsiteY34062"/>
              </a:cxn>
              <a:cxn ang="0">
                <a:pos x="connsiteX34063" y="connsiteY34063"/>
              </a:cxn>
              <a:cxn ang="0">
                <a:pos x="connsiteX34064" y="connsiteY34064"/>
              </a:cxn>
              <a:cxn ang="0">
                <a:pos x="connsiteX34065" y="connsiteY34065"/>
              </a:cxn>
              <a:cxn ang="0">
                <a:pos x="connsiteX34066" y="connsiteY34066"/>
              </a:cxn>
              <a:cxn ang="0">
                <a:pos x="connsiteX34067" y="connsiteY34067"/>
              </a:cxn>
              <a:cxn ang="0">
                <a:pos x="connsiteX34068" y="connsiteY34068"/>
              </a:cxn>
              <a:cxn ang="0">
                <a:pos x="connsiteX34069" y="connsiteY34069"/>
              </a:cxn>
              <a:cxn ang="0">
                <a:pos x="connsiteX34070" y="connsiteY34070"/>
              </a:cxn>
              <a:cxn ang="0">
                <a:pos x="connsiteX34071" y="connsiteY34071"/>
              </a:cxn>
              <a:cxn ang="0">
                <a:pos x="connsiteX34072" y="connsiteY34072"/>
              </a:cxn>
              <a:cxn ang="0">
                <a:pos x="connsiteX34073" y="connsiteY34073"/>
              </a:cxn>
              <a:cxn ang="0">
                <a:pos x="connsiteX34074" y="connsiteY34074"/>
              </a:cxn>
              <a:cxn ang="0">
                <a:pos x="connsiteX34075" y="connsiteY34075"/>
              </a:cxn>
              <a:cxn ang="0">
                <a:pos x="connsiteX34076" y="connsiteY34076"/>
              </a:cxn>
              <a:cxn ang="0">
                <a:pos x="connsiteX34077" y="connsiteY34077"/>
              </a:cxn>
              <a:cxn ang="0">
                <a:pos x="connsiteX34078" y="connsiteY34078"/>
              </a:cxn>
              <a:cxn ang="0">
                <a:pos x="connsiteX34079" y="connsiteY34079"/>
              </a:cxn>
              <a:cxn ang="0">
                <a:pos x="connsiteX34080" y="connsiteY34080"/>
              </a:cxn>
              <a:cxn ang="0">
                <a:pos x="connsiteX34081" y="connsiteY34081"/>
              </a:cxn>
              <a:cxn ang="0">
                <a:pos x="connsiteX34082" y="connsiteY34082"/>
              </a:cxn>
              <a:cxn ang="0">
                <a:pos x="connsiteX34083" y="connsiteY34083"/>
              </a:cxn>
              <a:cxn ang="0">
                <a:pos x="connsiteX34084" y="connsiteY34084"/>
              </a:cxn>
              <a:cxn ang="0">
                <a:pos x="connsiteX34085" y="connsiteY34085"/>
              </a:cxn>
              <a:cxn ang="0">
                <a:pos x="connsiteX34086" y="connsiteY34086"/>
              </a:cxn>
              <a:cxn ang="0">
                <a:pos x="connsiteX34087" y="connsiteY34087"/>
              </a:cxn>
              <a:cxn ang="0">
                <a:pos x="connsiteX34088" y="connsiteY34088"/>
              </a:cxn>
              <a:cxn ang="0">
                <a:pos x="connsiteX34089" y="connsiteY34089"/>
              </a:cxn>
              <a:cxn ang="0">
                <a:pos x="connsiteX34090" y="connsiteY34090"/>
              </a:cxn>
              <a:cxn ang="0">
                <a:pos x="connsiteX34091" y="connsiteY34091"/>
              </a:cxn>
              <a:cxn ang="0">
                <a:pos x="connsiteX34092" y="connsiteY34092"/>
              </a:cxn>
              <a:cxn ang="0">
                <a:pos x="connsiteX34093" y="connsiteY34093"/>
              </a:cxn>
              <a:cxn ang="0">
                <a:pos x="connsiteX34094" y="connsiteY34094"/>
              </a:cxn>
              <a:cxn ang="0">
                <a:pos x="connsiteX34095" y="connsiteY34095"/>
              </a:cxn>
              <a:cxn ang="0">
                <a:pos x="connsiteX34096" y="connsiteY34096"/>
              </a:cxn>
              <a:cxn ang="0">
                <a:pos x="connsiteX34097" y="connsiteY34097"/>
              </a:cxn>
              <a:cxn ang="0">
                <a:pos x="connsiteX34098" y="connsiteY34098"/>
              </a:cxn>
              <a:cxn ang="0">
                <a:pos x="connsiteX34099" y="connsiteY34099"/>
              </a:cxn>
              <a:cxn ang="0">
                <a:pos x="connsiteX34100" y="connsiteY34100"/>
              </a:cxn>
              <a:cxn ang="0">
                <a:pos x="connsiteX34101" y="connsiteY34101"/>
              </a:cxn>
              <a:cxn ang="0">
                <a:pos x="connsiteX34102" y="connsiteY34102"/>
              </a:cxn>
              <a:cxn ang="0">
                <a:pos x="connsiteX34103" y="connsiteY34103"/>
              </a:cxn>
              <a:cxn ang="0">
                <a:pos x="connsiteX34104" y="connsiteY34104"/>
              </a:cxn>
              <a:cxn ang="0">
                <a:pos x="connsiteX34105" y="connsiteY34105"/>
              </a:cxn>
              <a:cxn ang="0">
                <a:pos x="connsiteX34106" y="connsiteY34106"/>
              </a:cxn>
              <a:cxn ang="0">
                <a:pos x="connsiteX34107" y="connsiteY34107"/>
              </a:cxn>
              <a:cxn ang="0">
                <a:pos x="connsiteX34108" y="connsiteY34108"/>
              </a:cxn>
              <a:cxn ang="0">
                <a:pos x="connsiteX34109" y="connsiteY34109"/>
              </a:cxn>
              <a:cxn ang="0">
                <a:pos x="connsiteX34110" y="connsiteY34110"/>
              </a:cxn>
              <a:cxn ang="0">
                <a:pos x="connsiteX34111" y="connsiteY34111"/>
              </a:cxn>
              <a:cxn ang="0">
                <a:pos x="connsiteX34112" y="connsiteY34112"/>
              </a:cxn>
              <a:cxn ang="0">
                <a:pos x="connsiteX34113" y="connsiteY34113"/>
              </a:cxn>
              <a:cxn ang="0">
                <a:pos x="connsiteX34114" y="connsiteY34114"/>
              </a:cxn>
              <a:cxn ang="0">
                <a:pos x="connsiteX34115" y="connsiteY34115"/>
              </a:cxn>
              <a:cxn ang="0">
                <a:pos x="connsiteX34116" y="connsiteY34116"/>
              </a:cxn>
              <a:cxn ang="0">
                <a:pos x="connsiteX34117" y="connsiteY34117"/>
              </a:cxn>
              <a:cxn ang="0">
                <a:pos x="connsiteX34118" y="connsiteY34118"/>
              </a:cxn>
              <a:cxn ang="0">
                <a:pos x="connsiteX34119" y="connsiteY34119"/>
              </a:cxn>
              <a:cxn ang="0">
                <a:pos x="connsiteX34120" y="connsiteY34120"/>
              </a:cxn>
              <a:cxn ang="0">
                <a:pos x="connsiteX34121" y="connsiteY34121"/>
              </a:cxn>
              <a:cxn ang="0">
                <a:pos x="connsiteX34122" y="connsiteY34122"/>
              </a:cxn>
              <a:cxn ang="0">
                <a:pos x="connsiteX34123" y="connsiteY34123"/>
              </a:cxn>
              <a:cxn ang="0">
                <a:pos x="connsiteX34124" y="connsiteY34124"/>
              </a:cxn>
              <a:cxn ang="0">
                <a:pos x="connsiteX34125" y="connsiteY34125"/>
              </a:cxn>
              <a:cxn ang="0">
                <a:pos x="connsiteX34126" y="connsiteY34126"/>
              </a:cxn>
              <a:cxn ang="0">
                <a:pos x="connsiteX34127" y="connsiteY34127"/>
              </a:cxn>
              <a:cxn ang="0">
                <a:pos x="connsiteX34128" y="connsiteY34128"/>
              </a:cxn>
              <a:cxn ang="0">
                <a:pos x="connsiteX34129" y="connsiteY34129"/>
              </a:cxn>
              <a:cxn ang="0">
                <a:pos x="connsiteX34130" y="connsiteY34130"/>
              </a:cxn>
              <a:cxn ang="0">
                <a:pos x="connsiteX34131" y="connsiteY34131"/>
              </a:cxn>
              <a:cxn ang="0">
                <a:pos x="connsiteX34132" y="connsiteY34132"/>
              </a:cxn>
              <a:cxn ang="0">
                <a:pos x="connsiteX34133" y="connsiteY34133"/>
              </a:cxn>
              <a:cxn ang="0">
                <a:pos x="connsiteX34134" y="connsiteY34134"/>
              </a:cxn>
              <a:cxn ang="0">
                <a:pos x="connsiteX34135" y="connsiteY34135"/>
              </a:cxn>
              <a:cxn ang="0">
                <a:pos x="connsiteX34136" y="connsiteY34136"/>
              </a:cxn>
              <a:cxn ang="0">
                <a:pos x="connsiteX34137" y="connsiteY34137"/>
              </a:cxn>
              <a:cxn ang="0">
                <a:pos x="connsiteX34138" y="connsiteY34138"/>
              </a:cxn>
              <a:cxn ang="0">
                <a:pos x="connsiteX34139" y="connsiteY34139"/>
              </a:cxn>
              <a:cxn ang="0">
                <a:pos x="connsiteX34140" y="connsiteY34140"/>
              </a:cxn>
              <a:cxn ang="0">
                <a:pos x="connsiteX34141" y="connsiteY34141"/>
              </a:cxn>
              <a:cxn ang="0">
                <a:pos x="connsiteX34142" y="connsiteY34142"/>
              </a:cxn>
              <a:cxn ang="0">
                <a:pos x="connsiteX34143" y="connsiteY34143"/>
              </a:cxn>
              <a:cxn ang="0">
                <a:pos x="connsiteX34144" y="connsiteY34144"/>
              </a:cxn>
              <a:cxn ang="0">
                <a:pos x="connsiteX34145" y="connsiteY34145"/>
              </a:cxn>
              <a:cxn ang="0">
                <a:pos x="connsiteX34146" y="connsiteY34146"/>
              </a:cxn>
              <a:cxn ang="0">
                <a:pos x="connsiteX34147" y="connsiteY34147"/>
              </a:cxn>
              <a:cxn ang="0">
                <a:pos x="connsiteX34148" y="connsiteY34148"/>
              </a:cxn>
              <a:cxn ang="0">
                <a:pos x="connsiteX34149" y="connsiteY34149"/>
              </a:cxn>
              <a:cxn ang="0">
                <a:pos x="connsiteX34150" y="connsiteY34150"/>
              </a:cxn>
              <a:cxn ang="0">
                <a:pos x="connsiteX34151" y="connsiteY34151"/>
              </a:cxn>
              <a:cxn ang="0">
                <a:pos x="connsiteX34152" y="connsiteY34152"/>
              </a:cxn>
              <a:cxn ang="0">
                <a:pos x="connsiteX34153" y="connsiteY34153"/>
              </a:cxn>
              <a:cxn ang="0">
                <a:pos x="connsiteX34154" y="connsiteY34154"/>
              </a:cxn>
              <a:cxn ang="0">
                <a:pos x="connsiteX34155" y="connsiteY34155"/>
              </a:cxn>
              <a:cxn ang="0">
                <a:pos x="connsiteX34156" y="connsiteY34156"/>
              </a:cxn>
              <a:cxn ang="0">
                <a:pos x="connsiteX34157" y="connsiteY34157"/>
              </a:cxn>
              <a:cxn ang="0">
                <a:pos x="connsiteX34158" y="connsiteY34158"/>
              </a:cxn>
              <a:cxn ang="0">
                <a:pos x="connsiteX34159" y="connsiteY34159"/>
              </a:cxn>
              <a:cxn ang="0">
                <a:pos x="connsiteX34160" y="connsiteY34160"/>
              </a:cxn>
              <a:cxn ang="0">
                <a:pos x="connsiteX34161" y="connsiteY34161"/>
              </a:cxn>
              <a:cxn ang="0">
                <a:pos x="connsiteX34162" y="connsiteY34162"/>
              </a:cxn>
              <a:cxn ang="0">
                <a:pos x="connsiteX34163" y="connsiteY34163"/>
              </a:cxn>
              <a:cxn ang="0">
                <a:pos x="connsiteX34164" y="connsiteY34164"/>
              </a:cxn>
              <a:cxn ang="0">
                <a:pos x="connsiteX34165" y="connsiteY34165"/>
              </a:cxn>
              <a:cxn ang="0">
                <a:pos x="connsiteX34166" y="connsiteY34166"/>
              </a:cxn>
              <a:cxn ang="0">
                <a:pos x="connsiteX34167" y="connsiteY34167"/>
              </a:cxn>
              <a:cxn ang="0">
                <a:pos x="connsiteX34168" y="connsiteY34168"/>
              </a:cxn>
              <a:cxn ang="0">
                <a:pos x="connsiteX34169" y="connsiteY34169"/>
              </a:cxn>
              <a:cxn ang="0">
                <a:pos x="connsiteX34170" y="connsiteY34170"/>
              </a:cxn>
              <a:cxn ang="0">
                <a:pos x="connsiteX34171" y="connsiteY34171"/>
              </a:cxn>
              <a:cxn ang="0">
                <a:pos x="connsiteX34172" y="connsiteY34172"/>
              </a:cxn>
              <a:cxn ang="0">
                <a:pos x="connsiteX34173" y="connsiteY34173"/>
              </a:cxn>
              <a:cxn ang="0">
                <a:pos x="connsiteX34174" y="connsiteY34174"/>
              </a:cxn>
              <a:cxn ang="0">
                <a:pos x="connsiteX34175" y="connsiteY34175"/>
              </a:cxn>
              <a:cxn ang="0">
                <a:pos x="connsiteX34176" y="connsiteY34176"/>
              </a:cxn>
              <a:cxn ang="0">
                <a:pos x="connsiteX34177" y="connsiteY34177"/>
              </a:cxn>
              <a:cxn ang="0">
                <a:pos x="connsiteX34178" y="connsiteY34178"/>
              </a:cxn>
              <a:cxn ang="0">
                <a:pos x="connsiteX34179" y="connsiteY34179"/>
              </a:cxn>
              <a:cxn ang="0">
                <a:pos x="connsiteX34180" y="connsiteY34180"/>
              </a:cxn>
              <a:cxn ang="0">
                <a:pos x="connsiteX34181" y="connsiteY34181"/>
              </a:cxn>
              <a:cxn ang="0">
                <a:pos x="connsiteX34182" y="connsiteY34182"/>
              </a:cxn>
              <a:cxn ang="0">
                <a:pos x="connsiteX34183" y="connsiteY34183"/>
              </a:cxn>
              <a:cxn ang="0">
                <a:pos x="connsiteX34184" y="connsiteY34184"/>
              </a:cxn>
              <a:cxn ang="0">
                <a:pos x="connsiteX34185" y="connsiteY34185"/>
              </a:cxn>
              <a:cxn ang="0">
                <a:pos x="connsiteX34186" y="connsiteY34186"/>
              </a:cxn>
              <a:cxn ang="0">
                <a:pos x="connsiteX34187" y="connsiteY34187"/>
              </a:cxn>
              <a:cxn ang="0">
                <a:pos x="connsiteX34188" y="connsiteY34188"/>
              </a:cxn>
              <a:cxn ang="0">
                <a:pos x="connsiteX34189" y="connsiteY34189"/>
              </a:cxn>
              <a:cxn ang="0">
                <a:pos x="connsiteX34190" y="connsiteY34190"/>
              </a:cxn>
              <a:cxn ang="0">
                <a:pos x="connsiteX34191" y="connsiteY34191"/>
              </a:cxn>
              <a:cxn ang="0">
                <a:pos x="connsiteX34192" y="connsiteY34192"/>
              </a:cxn>
              <a:cxn ang="0">
                <a:pos x="connsiteX34193" y="connsiteY34193"/>
              </a:cxn>
              <a:cxn ang="0">
                <a:pos x="connsiteX34194" y="connsiteY34194"/>
              </a:cxn>
              <a:cxn ang="0">
                <a:pos x="connsiteX34195" y="connsiteY34195"/>
              </a:cxn>
              <a:cxn ang="0">
                <a:pos x="connsiteX34196" y="connsiteY34196"/>
              </a:cxn>
              <a:cxn ang="0">
                <a:pos x="connsiteX34197" y="connsiteY34197"/>
              </a:cxn>
              <a:cxn ang="0">
                <a:pos x="connsiteX34198" y="connsiteY34198"/>
              </a:cxn>
              <a:cxn ang="0">
                <a:pos x="connsiteX34199" y="connsiteY34199"/>
              </a:cxn>
              <a:cxn ang="0">
                <a:pos x="connsiteX34200" y="connsiteY34200"/>
              </a:cxn>
              <a:cxn ang="0">
                <a:pos x="connsiteX34201" y="connsiteY34201"/>
              </a:cxn>
              <a:cxn ang="0">
                <a:pos x="connsiteX34202" y="connsiteY34202"/>
              </a:cxn>
              <a:cxn ang="0">
                <a:pos x="connsiteX34203" y="connsiteY34203"/>
              </a:cxn>
              <a:cxn ang="0">
                <a:pos x="connsiteX34204" y="connsiteY34204"/>
              </a:cxn>
              <a:cxn ang="0">
                <a:pos x="connsiteX34205" y="connsiteY34205"/>
              </a:cxn>
              <a:cxn ang="0">
                <a:pos x="connsiteX34206" y="connsiteY34206"/>
              </a:cxn>
              <a:cxn ang="0">
                <a:pos x="connsiteX34207" y="connsiteY34207"/>
              </a:cxn>
              <a:cxn ang="0">
                <a:pos x="connsiteX34208" y="connsiteY34208"/>
              </a:cxn>
              <a:cxn ang="0">
                <a:pos x="connsiteX34209" y="connsiteY34209"/>
              </a:cxn>
              <a:cxn ang="0">
                <a:pos x="connsiteX34210" y="connsiteY34210"/>
              </a:cxn>
              <a:cxn ang="0">
                <a:pos x="connsiteX34211" y="connsiteY34211"/>
              </a:cxn>
              <a:cxn ang="0">
                <a:pos x="connsiteX34212" y="connsiteY34212"/>
              </a:cxn>
              <a:cxn ang="0">
                <a:pos x="connsiteX34213" y="connsiteY34213"/>
              </a:cxn>
              <a:cxn ang="0">
                <a:pos x="connsiteX34214" y="connsiteY34214"/>
              </a:cxn>
              <a:cxn ang="0">
                <a:pos x="connsiteX34215" y="connsiteY34215"/>
              </a:cxn>
              <a:cxn ang="0">
                <a:pos x="connsiteX34216" y="connsiteY34216"/>
              </a:cxn>
              <a:cxn ang="0">
                <a:pos x="connsiteX34217" y="connsiteY34217"/>
              </a:cxn>
              <a:cxn ang="0">
                <a:pos x="connsiteX34218" y="connsiteY34218"/>
              </a:cxn>
              <a:cxn ang="0">
                <a:pos x="connsiteX34219" y="connsiteY34219"/>
              </a:cxn>
              <a:cxn ang="0">
                <a:pos x="connsiteX34220" y="connsiteY34220"/>
              </a:cxn>
              <a:cxn ang="0">
                <a:pos x="connsiteX34221" y="connsiteY34221"/>
              </a:cxn>
              <a:cxn ang="0">
                <a:pos x="connsiteX34222" y="connsiteY34222"/>
              </a:cxn>
              <a:cxn ang="0">
                <a:pos x="connsiteX34223" y="connsiteY34223"/>
              </a:cxn>
              <a:cxn ang="0">
                <a:pos x="connsiteX34224" y="connsiteY34224"/>
              </a:cxn>
              <a:cxn ang="0">
                <a:pos x="connsiteX34225" y="connsiteY34225"/>
              </a:cxn>
              <a:cxn ang="0">
                <a:pos x="connsiteX34226" y="connsiteY34226"/>
              </a:cxn>
              <a:cxn ang="0">
                <a:pos x="connsiteX34227" y="connsiteY34227"/>
              </a:cxn>
              <a:cxn ang="0">
                <a:pos x="connsiteX34228" y="connsiteY34228"/>
              </a:cxn>
              <a:cxn ang="0">
                <a:pos x="connsiteX34229" y="connsiteY34229"/>
              </a:cxn>
              <a:cxn ang="0">
                <a:pos x="connsiteX34230" y="connsiteY34230"/>
              </a:cxn>
              <a:cxn ang="0">
                <a:pos x="connsiteX34231" y="connsiteY34231"/>
              </a:cxn>
              <a:cxn ang="0">
                <a:pos x="connsiteX34232" y="connsiteY34232"/>
              </a:cxn>
              <a:cxn ang="0">
                <a:pos x="connsiteX34233" y="connsiteY34233"/>
              </a:cxn>
              <a:cxn ang="0">
                <a:pos x="connsiteX34234" y="connsiteY34234"/>
              </a:cxn>
              <a:cxn ang="0">
                <a:pos x="connsiteX34235" y="connsiteY34235"/>
              </a:cxn>
              <a:cxn ang="0">
                <a:pos x="connsiteX34236" y="connsiteY34236"/>
              </a:cxn>
              <a:cxn ang="0">
                <a:pos x="connsiteX34237" y="connsiteY34237"/>
              </a:cxn>
              <a:cxn ang="0">
                <a:pos x="connsiteX34238" y="connsiteY34238"/>
              </a:cxn>
              <a:cxn ang="0">
                <a:pos x="connsiteX34239" y="connsiteY34239"/>
              </a:cxn>
              <a:cxn ang="0">
                <a:pos x="connsiteX34240" y="connsiteY34240"/>
              </a:cxn>
              <a:cxn ang="0">
                <a:pos x="connsiteX34241" y="connsiteY34241"/>
              </a:cxn>
              <a:cxn ang="0">
                <a:pos x="connsiteX34242" y="connsiteY34242"/>
              </a:cxn>
              <a:cxn ang="0">
                <a:pos x="connsiteX34243" y="connsiteY34243"/>
              </a:cxn>
              <a:cxn ang="0">
                <a:pos x="connsiteX34244" y="connsiteY34244"/>
              </a:cxn>
              <a:cxn ang="0">
                <a:pos x="connsiteX34245" y="connsiteY34245"/>
              </a:cxn>
              <a:cxn ang="0">
                <a:pos x="connsiteX34246" y="connsiteY34246"/>
              </a:cxn>
              <a:cxn ang="0">
                <a:pos x="connsiteX34247" y="connsiteY34247"/>
              </a:cxn>
              <a:cxn ang="0">
                <a:pos x="connsiteX34248" y="connsiteY34248"/>
              </a:cxn>
              <a:cxn ang="0">
                <a:pos x="connsiteX34249" y="connsiteY34249"/>
              </a:cxn>
              <a:cxn ang="0">
                <a:pos x="connsiteX34250" y="connsiteY34250"/>
              </a:cxn>
              <a:cxn ang="0">
                <a:pos x="connsiteX34251" y="connsiteY34251"/>
              </a:cxn>
              <a:cxn ang="0">
                <a:pos x="connsiteX34252" y="connsiteY34252"/>
              </a:cxn>
              <a:cxn ang="0">
                <a:pos x="connsiteX34253" y="connsiteY34253"/>
              </a:cxn>
              <a:cxn ang="0">
                <a:pos x="connsiteX34254" y="connsiteY34254"/>
              </a:cxn>
              <a:cxn ang="0">
                <a:pos x="connsiteX34255" y="connsiteY34255"/>
              </a:cxn>
              <a:cxn ang="0">
                <a:pos x="connsiteX34256" y="connsiteY34256"/>
              </a:cxn>
              <a:cxn ang="0">
                <a:pos x="connsiteX34257" y="connsiteY34257"/>
              </a:cxn>
              <a:cxn ang="0">
                <a:pos x="connsiteX34258" y="connsiteY34258"/>
              </a:cxn>
              <a:cxn ang="0">
                <a:pos x="connsiteX34259" y="connsiteY34259"/>
              </a:cxn>
              <a:cxn ang="0">
                <a:pos x="connsiteX34260" y="connsiteY34260"/>
              </a:cxn>
              <a:cxn ang="0">
                <a:pos x="connsiteX34261" y="connsiteY34261"/>
              </a:cxn>
              <a:cxn ang="0">
                <a:pos x="connsiteX34262" y="connsiteY34262"/>
              </a:cxn>
              <a:cxn ang="0">
                <a:pos x="connsiteX34263" y="connsiteY34263"/>
              </a:cxn>
              <a:cxn ang="0">
                <a:pos x="connsiteX34264" y="connsiteY34264"/>
              </a:cxn>
              <a:cxn ang="0">
                <a:pos x="connsiteX34265" y="connsiteY34265"/>
              </a:cxn>
              <a:cxn ang="0">
                <a:pos x="connsiteX34266" y="connsiteY34266"/>
              </a:cxn>
              <a:cxn ang="0">
                <a:pos x="connsiteX34267" y="connsiteY34267"/>
              </a:cxn>
              <a:cxn ang="0">
                <a:pos x="connsiteX34268" y="connsiteY34268"/>
              </a:cxn>
              <a:cxn ang="0">
                <a:pos x="connsiteX34269" y="connsiteY34269"/>
              </a:cxn>
              <a:cxn ang="0">
                <a:pos x="connsiteX34270" y="connsiteY34270"/>
              </a:cxn>
              <a:cxn ang="0">
                <a:pos x="connsiteX34271" y="connsiteY34271"/>
              </a:cxn>
              <a:cxn ang="0">
                <a:pos x="connsiteX34272" y="connsiteY34272"/>
              </a:cxn>
              <a:cxn ang="0">
                <a:pos x="connsiteX34273" y="connsiteY34273"/>
              </a:cxn>
              <a:cxn ang="0">
                <a:pos x="connsiteX34274" y="connsiteY34274"/>
              </a:cxn>
              <a:cxn ang="0">
                <a:pos x="connsiteX34275" y="connsiteY34275"/>
              </a:cxn>
              <a:cxn ang="0">
                <a:pos x="connsiteX34276" y="connsiteY34276"/>
              </a:cxn>
              <a:cxn ang="0">
                <a:pos x="connsiteX34277" y="connsiteY34277"/>
              </a:cxn>
              <a:cxn ang="0">
                <a:pos x="connsiteX34278" y="connsiteY34278"/>
              </a:cxn>
              <a:cxn ang="0">
                <a:pos x="connsiteX34279" y="connsiteY34279"/>
              </a:cxn>
              <a:cxn ang="0">
                <a:pos x="connsiteX34280" y="connsiteY34280"/>
              </a:cxn>
              <a:cxn ang="0">
                <a:pos x="connsiteX34281" y="connsiteY34281"/>
              </a:cxn>
              <a:cxn ang="0">
                <a:pos x="connsiteX34282" y="connsiteY34282"/>
              </a:cxn>
              <a:cxn ang="0">
                <a:pos x="connsiteX34283" y="connsiteY34283"/>
              </a:cxn>
              <a:cxn ang="0">
                <a:pos x="connsiteX34284" y="connsiteY34284"/>
              </a:cxn>
              <a:cxn ang="0">
                <a:pos x="connsiteX34285" y="connsiteY34285"/>
              </a:cxn>
              <a:cxn ang="0">
                <a:pos x="connsiteX34286" y="connsiteY34286"/>
              </a:cxn>
              <a:cxn ang="0">
                <a:pos x="connsiteX34287" y="connsiteY34287"/>
              </a:cxn>
              <a:cxn ang="0">
                <a:pos x="connsiteX34288" y="connsiteY34288"/>
              </a:cxn>
              <a:cxn ang="0">
                <a:pos x="connsiteX34289" y="connsiteY34289"/>
              </a:cxn>
              <a:cxn ang="0">
                <a:pos x="connsiteX34290" y="connsiteY34290"/>
              </a:cxn>
              <a:cxn ang="0">
                <a:pos x="connsiteX34291" y="connsiteY34291"/>
              </a:cxn>
              <a:cxn ang="0">
                <a:pos x="connsiteX34292" y="connsiteY34292"/>
              </a:cxn>
              <a:cxn ang="0">
                <a:pos x="connsiteX34293" y="connsiteY34293"/>
              </a:cxn>
              <a:cxn ang="0">
                <a:pos x="connsiteX34294" y="connsiteY34294"/>
              </a:cxn>
              <a:cxn ang="0">
                <a:pos x="connsiteX34295" y="connsiteY34295"/>
              </a:cxn>
              <a:cxn ang="0">
                <a:pos x="connsiteX34296" y="connsiteY34296"/>
              </a:cxn>
              <a:cxn ang="0">
                <a:pos x="connsiteX34297" y="connsiteY34297"/>
              </a:cxn>
              <a:cxn ang="0">
                <a:pos x="connsiteX34298" y="connsiteY34298"/>
              </a:cxn>
              <a:cxn ang="0">
                <a:pos x="connsiteX34299" y="connsiteY34299"/>
              </a:cxn>
              <a:cxn ang="0">
                <a:pos x="connsiteX34300" y="connsiteY34300"/>
              </a:cxn>
              <a:cxn ang="0">
                <a:pos x="connsiteX34301" y="connsiteY34301"/>
              </a:cxn>
              <a:cxn ang="0">
                <a:pos x="connsiteX34302" y="connsiteY34302"/>
              </a:cxn>
              <a:cxn ang="0">
                <a:pos x="connsiteX34303" y="connsiteY34303"/>
              </a:cxn>
              <a:cxn ang="0">
                <a:pos x="connsiteX34304" y="connsiteY34304"/>
              </a:cxn>
              <a:cxn ang="0">
                <a:pos x="connsiteX34305" y="connsiteY34305"/>
              </a:cxn>
              <a:cxn ang="0">
                <a:pos x="connsiteX34306" y="connsiteY34306"/>
              </a:cxn>
              <a:cxn ang="0">
                <a:pos x="connsiteX34307" y="connsiteY34307"/>
              </a:cxn>
              <a:cxn ang="0">
                <a:pos x="connsiteX34308" y="connsiteY34308"/>
              </a:cxn>
              <a:cxn ang="0">
                <a:pos x="connsiteX34309" y="connsiteY34309"/>
              </a:cxn>
              <a:cxn ang="0">
                <a:pos x="connsiteX34310" y="connsiteY34310"/>
              </a:cxn>
              <a:cxn ang="0">
                <a:pos x="connsiteX34311" y="connsiteY34311"/>
              </a:cxn>
              <a:cxn ang="0">
                <a:pos x="connsiteX34312" y="connsiteY34312"/>
              </a:cxn>
              <a:cxn ang="0">
                <a:pos x="connsiteX34313" y="connsiteY34313"/>
              </a:cxn>
              <a:cxn ang="0">
                <a:pos x="connsiteX34314" y="connsiteY34314"/>
              </a:cxn>
              <a:cxn ang="0">
                <a:pos x="connsiteX34315" y="connsiteY34315"/>
              </a:cxn>
              <a:cxn ang="0">
                <a:pos x="connsiteX34316" y="connsiteY34316"/>
              </a:cxn>
              <a:cxn ang="0">
                <a:pos x="connsiteX34317" y="connsiteY34317"/>
              </a:cxn>
              <a:cxn ang="0">
                <a:pos x="connsiteX34318" y="connsiteY34318"/>
              </a:cxn>
              <a:cxn ang="0">
                <a:pos x="connsiteX34319" y="connsiteY34319"/>
              </a:cxn>
              <a:cxn ang="0">
                <a:pos x="connsiteX34320" y="connsiteY34320"/>
              </a:cxn>
              <a:cxn ang="0">
                <a:pos x="connsiteX34321" y="connsiteY34321"/>
              </a:cxn>
              <a:cxn ang="0">
                <a:pos x="connsiteX34322" y="connsiteY34322"/>
              </a:cxn>
              <a:cxn ang="0">
                <a:pos x="connsiteX34323" y="connsiteY34323"/>
              </a:cxn>
              <a:cxn ang="0">
                <a:pos x="connsiteX34324" y="connsiteY34324"/>
              </a:cxn>
              <a:cxn ang="0">
                <a:pos x="connsiteX34325" y="connsiteY34325"/>
              </a:cxn>
              <a:cxn ang="0">
                <a:pos x="connsiteX34326" y="connsiteY34326"/>
              </a:cxn>
              <a:cxn ang="0">
                <a:pos x="connsiteX34327" y="connsiteY34327"/>
              </a:cxn>
              <a:cxn ang="0">
                <a:pos x="connsiteX34328" y="connsiteY34328"/>
              </a:cxn>
              <a:cxn ang="0">
                <a:pos x="connsiteX34329" y="connsiteY34329"/>
              </a:cxn>
              <a:cxn ang="0">
                <a:pos x="connsiteX34330" y="connsiteY34330"/>
              </a:cxn>
              <a:cxn ang="0">
                <a:pos x="connsiteX34331" y="connsiteY34331"/>
              </a:cxn>
              <a:cxn ang="0">
                <a:pos x="connsiteX34332" y="connsiteY34332"/>
              </a:cxn>
              <a:cxn ang="0">
                <a:pos x="connsiteX34333" y="connsiteY34333"/>
              </a:cxn>
              <a:cxn ang="0">
                <a:pos x="connsiteX34334" y="connsiteY34334"/>
              </a:cxn>
              <a:cxn ang="0">
                <a:pos x="connsiteX34335" y="connsiteY34335"/>
              </a:cxn>
              <a:cxn ang="0">
                <a:pos x="connsiteX34336" y="connsiteY34336"/>
              </a:cxn>
              <a:cxn ang="0">
                <a:pos x="connsiteX34337" y="connsiteY34337"/>
              </a:cxn>
              <a:cxn ang="0">
                <a:pos x="connsiteX34338" y="connsiteY34338"/>
              </a:cxn>
              <a:cxn ang="0">
                <a:pos x="connsiteX34339" y="connsiteY34339"/>
              </a:cxn>
              <a:cxn ang="0">
                <a:pos x="connsiteX34340" y="connsiteY34340"/>
              </a:cxn>
              <a:cxn ang="0">
                <a:pos x="connsiteX34341" y="connsiteY34341"/>
              </a:cxn>
              <a:cxn ang="0">
                <a:pos x="connsiteX34342" y="connsiteY34342"/>
              </a:cxn>
              <a:cxn ang="0">
                <a:pos x="connsiteX34343" y="connsiteY34343"/>
              </a:cxn>
              <a:cxn ang="0">
                <a:pos x="connsiteX34344" y="connsiteY34344"/>
              </a:cxn>
              <a:cxn ang="0">
                <a:pos x="connsiteX34345" y="connsiteY34345"/>
              </a:cxn>
              <a:cxn ang="0">
                <a:pos x="connsiteX34346" y="connsiteY34346"/>
              </a:cxn>
              <a:cxn ang="0">
                <a:pos x="connsiteX34347" y="connsiteY34347"/>
              </a:cxn>
              <a:cxn ang="0">
                <a:pos x="connsiteX34348" y="connsiteY34348"/>
              </a:cxn>
              <a:cxn ang="0">
                <a:pos x="connsiteX34349" y="connsiteY34349"/>
              </a:cxn>
              <a:cxn ang="0">
                <a:pos x="connsiteX34350" y="connsiteY34350"/>
              </a:cxn>
              <a:cxn ang="0">
                <a:pos x="connsiteX34351" y="connsiteY34351"/>
              </a:cxn>
              <a:cxn ang="0">
                <a:pos x="connsiteX34352" y="connsiteY34352"/>
              </a:cxn>
              <a:cxn ang="0">
                <a:pos x="connsiteX34353" y="connsiteY34353"/>
              </a:cxn>
              <a:cxn ang="0">
                <a:pos x="connsiteX34354" y="connsiteY34354"/>
              </a:cxn>
              <a:cxn ang="0">
                <a:pos x="connsiteX34355" y="connsiteY34355"/>
              </a:cxn>
              <a:cxn ang="0">
                <a:pos x="connsiteX34356" y="connsiteY34356"/>
              </a:cxn>
              <a:cxn ang="0">
                <a:pos x="connsiteX34357" y="connsiteY34357"/>
              </a:cxn>
              <a:cxn ang="0">
                <a:pos x="connsiteX34358" y="connsiteY34358"/>
              </a:cxn>
              <a:cxn ang="0">
                <a:pos x="connsiteX34359" y="connsiteY34359"/>
              </a:cxn>
              <a:cxn ang="0">
                <a:pos x="connsiteX34360" y="connsiteY34360"/>
              </a:cxn>
              <a:cxn ang="0">
                <a:pos x="connsiteX34361" y="connsiteY34361"/>
              </a:cxn>
              <a:cxn ang="0">
                <a:pos x="connsiteX34362" y="connsiteY34362"/>
              </a:cxn>
              <a:cxn ang="0">
                <a:pos x="connsiteX34363" y="connsiteY34363"/>
              </a:cxn>
              <a:cxn ang="0">
                <a:pos x="connsiteX34364" y="connsiteY34364"/>
              </a:cxn>
              <a:cxn ang="0">
                <a:pos x="connsiteX34365" y="connsiteY34365"/>
              </a:cxn>
              <a:cxn ang="0">
                <a:pos x="connsiteX34366" y="connsiteY34366"/>
              </a:cxn>
              <a:cxn ang="0">
                <a:pos x="connsiteX34367" y="connsiteY34367"/>
              </a:cxn>
              <a:cxn ang="0">
                <a:pos x="connsiteX34368" y="connsiteY34368"/>
              </a:cxn>
              <a:cxn ang="0">
                <a:pos x="connsiteX34369" y="connsiteY34369"/>
              </a:cxn>
              <a:cxn ang="0">
                <a:pos x="connsiteX34370" y="connsiteY34370"/>
              </a:cxn>
              <a:cxn ang="0">
                <a:pos x="connsiteX34371" y="connsiteY34371"/>
              </a:cxn>
              <a:cxn ang="0">
                <a:pos x="connsiteX34372" y="connsiteY34372"/>
              </a:cxn>
              <a:cxn ang="0">
                <a:pos x="connsiteX34373" y="connsiteY34373"/>
              </a:cxn>
              <a:cxn ang="0">
                <a:pos x="connsiteX34374" y="connsiteY34374"/>
              </a:cxn>
              <a:cxn ang="0">
                <a:pos x="connsiteX34375" y="connsiteY34375"/>
              </a:cxn>
              <a:cxn ang="0">
                <a:pos x="connsiteX34376" y="connsiteY34376"/>
              </a:cxn>
              <a:cxn ang="0">
                <a:pos x="connsiteX34377" y="connsiteY34377"/>
              </a:cxn>
              <a:cxn ang="0">
                <a:pos x="connsiteX34378" y="connsiteY34378"/>
              </a:cxn>
              <a:cxn ang="0">
                <a:pos x="connsiteX34379" y="connsiteY34379"/>
              </a:cxn>
              <a:cxn ang="0">
                <a:pos x="connsiteX34380" y="connsiteY34380"/>
              </a:cxn>
              <a:cxn ang="0">
                <a:pos x="connsiteX34381" y="connsiteY34381"/>
              </a:cxn>
              <a:cxn ang="0">
                <a:pos x="connsiteX34382" y="connsiteY34382"/>
              </a:cxn>
              <a:cxn ang="0">
                <a:pos x="connsiteX34383" y="connsiteY34383"/>
              </a:cxn>
              <a:cxn ang="0">
                <a:pos x="connsiteX34384" y="connsiteY34384"/>
              </a:cxn>
              <a:cxn ang="0">
                <a:pos x="connsiteX34385" y="connsiteY34385"/>
              </a:cxn>
              <a:cxn ang="0">
                <a:pos x="connsiteX34386" y="connsiteY34386"/>
              </a:cxn>
              <a:cxn ang="0">
                <a:pos x="connsiteX34387" y="connsiteY34387"/>
              </a:cxn>
              <a:cxn ang="0">
                <a:pos x="connsiteX34388" y="connsiteY34388"/>
              </a:cxn>
              <a:cxn ang="0">
                <a:pos x="connsiteX34389" y="connsiteY34389"/>
              </a:cxn>
              <a:cxn ang="0">
                <a:pos x="connsiteX34390" y="connsiteY34390"/>
              </a:cxn>
              <a:cxn ang="0">
                <a:pos x="connsiteX34391" y="connsiteY34391"/>
              </a:cxn>
              <a:cxn ang="0">
                <a:pos x="connsiteX34392" y="connsiteY34392"/>
              </a:cxn>
              <a:cxn ang="0">
                <a:pos x="connsiteX34393" y="connsiteY34393"/>
              </a:cxn>
              <a:cxn ang="0">
                <a:pos x="connsiteX34394" y="connsiteY34394"/>
              </a:cxn>
              <a:cxn ang="0">
                <a:pos x="connsiteX34395" y="connsiteY34395"/>
              </a:cxn>
              <a:cxn ang="0">
                <a:pos x="connsiteX34396" y="connsiteY34396"/>
              </a:cxn>
              <a:cxn ang="0">
                <a:pos x="connsiteX34397" y="connsiteY34397"/>
              </a:cxn>
              <a:cxn ang="0">
                <a:pos x="connsiteX34398" y="connsiteY34398"/>
              </a:cxn>
              <a:cxn ang="0">
                <a:pos x="connsiteX34399" y="connsiteY34399"/>
              </a:cxn>
              <a:cxn ang="0">
                <a:pos x="connsiteX34400" y="connsiteY34400"/>
              </a:cxn>
              <a:cxn ang="0">
                <a:pos x="connsiteX34401" y="connsiteY34401"/>
              </a:cxn>
              <a:cxn ang="0">
                <a:pos x="connsiteX34402" y="connsiteY34402"/>
              </a:cxn>
              <a:cxn ang="0">
                <a:pos x="connsiteX34403" y="connsiteY34403"/>
              </a:cxn>
              <a:cxn ang="0">
                <a:pos x="connsiteX34404" y="connsiteY34404"/>
              </a:cxn>
              <a:cxn ang="0">
                <a:pos x="connsiteX34405" y="connsiteY34405"/>
              </a:cxn>
              <a:cxn ang="0">
                <a:pos x="connsiteX34406" y="connsiteY34406"/>
              </a:cxn>
              <a:cxn ang="0">
                <a:pos x="connsiteX34407" y="connsiteY34407"/>
              </a:cxn>
              <a:cxn ang="0">
                <a:pos x="connsiteX34408" y="connsiteY34408"/>
              </a:cxn>
              <a:cxn ang="0">
                <a:pos x="connsiteX34409" y="connsiteY34409"/>
              </a:cxn>
              <a:cxn ang="0">
                <a:pos x="connsiteX34410" y="connsiteY34410"/>
              </a:cxn>
              <a:cxn ang="0">
                <a:pos x="connsiteX34411" y="connsiteY34411"/>
              </a:cxn>
              <a:cxn ang="0">
                <a:pos x="connsiteX34412" y="connsiteY34412"/>
              </a:cxn>
              <a:cxn ang="0">
                <a:pos x="connsiteX34413" y="connsiteY34413"/>
              </a:cxn>
              <a:cxn ang="0">
                <a:pos x="connsiteX34414" y="connsiteY34414"/>
              </a:cxn>
              <a:cxn ang="0">
                <a:pos x="connsiteX34415" y="connsiteY34415"/>
              </a:cxn>
              <a:cxn ang="0">
                <a:pos x="connsiteX34416" y="connsiteY34416"/>
              </a:cxn>
              <a:cxn ang="0">
                <a:pos x="connsiteX34417" y="connsiteY34417"/>
              </a:cxn>
              <a:cxn ang="0">
                <a:pos x="connsiteX34418" y="connsiteY34418"/>
              </a:cxn>
              <a:cxn ang="0">
                <a:pos x="connsiteX34419" y="connsiteY34419"/>
              </a:cxn>
              <a:cxn ang="0">
                <a:pos x="connsiteX34420" y="connsiteY34420"/>
              </a:cxn>
              <a:cxn ang="0">
                <a:pos x="connsiteX34421" y="connsiteY34421"/>
              </a:cxn>
              <a:cxn ang="0">
                <a:pos x="connsiteX34422" y="connsiteY34422"/>
              </a:cxn>
              <a:cxn ang="0">
                <a:pos x="connsiteX34423" y="connsiteY34423"/>
              </a:cxn>
              <a:cxn ang="0">
                <a:pos x="connsiteX34424" y="connsiteY34424"/>
              </a:cxn>
              <a:cxn ang="0">
                <a:pos x="connsiteX34425" y="connsiteY34425"/>
              </a:cxn>
              <a:cxn ang="0">
                <a:pos x="connsiteX34426" y="connsiteY34426"/>
              </a:cxn>
              <a:cxn ang="0">
                <a:pos x="connsiteX34427" y="connsiteY34427"/>
              </a:cxn>
              <a:cxn ang="0">
                <a:pos x="connsiteX34428" y="connsiteY34428"/>
              </a:cxn>
              <a:cxn ang="0">
                <a:pos x="connsiteX34429" y="connsiteY34429"/>
              </a:cxn>
              <a:cxn ang="0">
                <a:pos x="connsiteX34430" y="connsiteY34430"/>
              </a:cxn>
              <a:cxn ang="0">
                <a:pos x="connsiteX34431" y="connsiteY34431"/>
              </a:cxn>
              <a:cxn ang="0">
                <a:pos x="connsiteX34432" y="connsiteY34432"/>
              </a:cxn>
              <a:cxn ang="0">
                <a:pos x="connsiteX34433" y="connsiteY34433"/>
              </a:cxn>
              <a:cxn ang="0">
                <a:pos x="connsiteX34434" y="connsiteY34434"/>
              </a:cxn>
              <a:cxn ang="0">
                <a:pos x="connsiteX34435" y="connsiteY34435"/>
              </a:cxn>
              <a:cxn ang="0">
                <a:pos x="connsiteX34436" y="connsiteY34436"/>
              </a:cxn>
              <a:cxn ang="0">
                <a:pos x="connsiteX34437" y="connsiteY34437"/>
              </a:cxn>
              <a:cxn ang="0">
                <a:pos x="connsiteX34438" y="connsiteY34438"/>
              </a:cxn>
              <a:cxn ang="0">
                <a:pos x="connsiteX34439" y="connsiteY34439"/>
              </a:cxn>
              <a:cxn ang="0">
                <a:pos x="connsiteX34440" y="connsiteY34440"/>
              </a:cxn>
              <a:cxn ang="0">
                <a:pos x="connsiteX34441" y="connsiteY34441"/>
              </a:cxn>
              <a:cxn ang="0">
                <a:pos x="connsiteX34442" y="connsiteY34442"/>
              </a:cxn>
              <a:cxn ang="0">
                <a:pos x="connsiteX34443" y="connsiteY34443"/>
              </a:cxn>
              <a:cxn ang="0">
                <a:pos x="connsiteX34444" y="connsiteY34444"/>
              </a:cxn>
              <a:cxn ang="0">
                <a:pos x="connsiteX34445" y="connsiteY34445"/>
              </a:cxn>
              <a:cxn ang="0">
                <a:pos x="connsiteX34446" y="connsiteY34446"/>
              </a:cxn>
              <a:cxn ang="0">
                <a:pos x="connsiteX34447" y="connsiteY34447"/>
              </a:cxn>
              <a:cxn ang="0">
                <a:pos x="connsiteX34448" y="connsiteY34448"/>
              </a:cxn>
              <a:cxn ang="0">
                <a:pos x="connsiteX34449" y="connsiteY34449"/>
              </a:cxn>
              <a:cxn ang="0">
                <a:pos x="connsiteX34450" y="connsiteY34450"/>
              </a:cxn>
              <a:cxn ang="0">
                <a:pos x="connsiteX34451" y="connsiteY34451"/>
              </a:cxn>
              <a:cxn ang="0">
                <a:pos x="connsiteX34452" y="connsiteY34452"/>
              </a:cxn>
              <a:cxn ang="0">
                <a:pos x="connsiteX34453" y="connsiteY34453"/>
              </a:cxn>
              <a:cxn ang="0">
                <a:pos x="connsiteX34454" y="connsiteY34454"/>
              </a:cxn>
              <a:cxn ang="0">
                <a:pos x="connsiteX34455" y="connsiteY34455"/>
              </a:cxn>
              <a:cxn ang="0">
                <a:pos x="connsiteX34456" y="connsiteY34456"/>
              </a:cxn>
              <a:cxn ang="0">
                <a:pos x="connsiteX34457" y="connsiteY34457"/>
              </a:cxn>
              <a:cxn ang="0">
                <a:pos x="connsiteX34458" y="connsiteY34458"/>
              </a:cxn>
              <a:cxn ang="0">
                <a:pos x="connsiteX34459" y="connsiteY34459"/>
              </a:cxn>
              <a:cxn ang="0">
                <a:pos x="connsiteX34460" y="connsiteY34460"/>
              </a:cxn>
              <a:cxn ang="0">
                <a:pos x="connsiteX34461" y="connsiteY34461"/>
              </a:cxn>
              <a:cxn ang="0">
                <a:pos x="connsiteX34462" y="connsiteY34462"/>
              </a:cxn>
              <a:cxn ang="0">
                <a:pos x="connsiteX34463" y="connsiteY34463"/>
              </a:cxn>
              <a:cxn ang="0">
                <a:pos x="connsiteX34464" y="connsiteY34464"/>
              </a:cxn>
              <a:cxn ang="0">
                <a:pos x="connsiteX34465" y="connsiteY34465"/>
              </a:cxn>
              <a:cxn ang="0">
                <a:pos x="connsiteX34466" y="connsiteY34466"/>
              </a:cxn>
              <a:cxn ang="0">
                <a:pos x="connsiteX34467" y="connsiteY34467"/>
              </a:cxn>
              <a:cxn ang="0">
                <a:pos x="connsiteX34468" y="connsiteY34468"/>
              </a:cxn>
              <a:cxn ang="0">
                <a:pos x="connsiteX34469" y="connsiteY34469"/>
              </a:cxn>
              <a:cxn ang="0">
                <a:pos x="connsiteX34470" y="connsiteY34470"/>
              </a:cxn>
              <a:cxn ang="0">
                <a:pos x="connsiteX34471" y="connsiteY34471"/>
              </a:cxn>
              <a:cxn ang="0">
                <a:pos x="connsiteX34472" y="connsiteY34472"/>
              </a:cxn>
              <a:cxn ang="0">
                <a:pos x="connsiteX34473" y="connsiteY34473"/>
              </a:cxn>
              <a:cxn ang="0">
                <a:pos x="connsiteX34474" y="connsiteY34474"/>
              </a:cxn>
              <a:cxn ang="0">
                <a:pos x="connsiteX34475" y="connsiteY34475"/>
              </a:cxn>
              <a:cxn ang="0">
                <a:pos x="connsiteX34476" y="connsiteY34476"/>
              </a:cxn>
              <a:cxn ang="0">
                <a:pos x="connsiteX34477" y="connsiteY34477"/>
              </a:cxn>
              <a:cxn ang="0">
                <a:pos x="connsiteX34478" y="connsiteY34478"/>
              </a:cxn>
              <a:cxn ang="0">
                <a:pos x="connsiteX34479" y="connsiteY34479"/>
              </a:cxn>
              <a:cxn ang="0">
                <a:pos x="connsiteX34480" y="connsiteY34480"/>
              </a:cxn>
              <a:cxn ang="0">
                <a:pos x="connsiteX34481" y="connsiteY34481"/>
              </a:cxn>
              <a:cxn ang="0">
                <a:pos x="connsiteX34482" y="connsiteY34482"/>
              </a:cxn>
              <a:cxn ang="0">
                <a:pos x="connsiteX34483" y="connsiteY34483"/>
              </a:cxn>
              <a:cxn ang="0">
                <a:pos x="connsiteX34484" y="connsiteY34484"/>
              </a:cxn>
              <a:cxn ang="0">
                <a:pos x="connsiteX34485" y="connsiteY34485"/>
              </a:cxn>
              <a:cxn ang="0">
                <a:pos x="connsiteX34486" y="connsiteY34486"/>
              </a:cxn>
              <a:cxn ang="0">
                <a:pos x="connsiteX34487" y="connsiteY34487"/>
              </a:cxn>
              <a:cxn ang="0">
                <a:pos x="connsiteX34488" y="connsiteY34488"/>
              </a:cxn>
              <a:cxn ang="0">
                <a:pos x="connsiteX34489" y="connsiteY34489"/>
              </a:cxn>
              <a:cxn ang="0">
                <a:pos x="connsiteX34490" y="connsiteY34490"/>
              </a:cxn>
              <a:cxn ang="0">
                <a:pos x="connsiteX34491" y="connsiteY34491"/>
              </a:cxn>
              <a:cxn ang="0">
                <a:pos x="connsiteX34492" y="connsiteY34492"/>
              </a:cxn>
              <a:cxn ang="0">
                <a:pos x="connsiteX34493" y="connsiteY34493"/>
              </a:cxn>
              <a:cxn ang="0">
                <a:pos x="connsiteX34494" y="connsiteY34494"/>
              </a:cxn>
              <a:cxn ang="0">
                <a:pos x="connsiteX34495" y="connsiteY34495"/>
              </a:cxn>
              <a:cxn ang="0">
                <a:pos x="connsiteX34496" y="connsiteY34496"/>
              </a:cxn>
              <a:cxn ang="0">
                <a:pos x="connsiteX34497" y="connsiteY34497"/>
              </a:cxn>
              <a:cxn ang="0">
                <a:pos x="connsiteX34498" y="connsiteY34498"/>
              </a:cxn>
              <a:cxn ang="0">
                <a:pos x="connsiteX34499" y="connsiteY34499"/>
              </a:cxn>
              <a:cxn ang="0">
                <a:pos x="connsiteX34500" y="connsiteY34500"/>
              </a:cxn>
              <a:cxn ang="0">
                <a:pos x="connsiteX34501" y="connsiteY34501"/>
              </a:cxn>
              <a:cxn ang="0">
                <a:pos x="connsiteX34502" y="connsiteY34502"/>
              </a:cxn>
              <a:cxn ang="0">
                <a:pos x="connsiteX34503" y="connsiteY34503"/>
              </a:cxn>
              <a:cxn ang="0">
                <a:pos x="connsiteX34504" y="connsiteY34504"/>
              </a:cxn>
              <a:cxn ang="0">
                <a:pos x="connsiteX34505" y="connsiteY34505"/>
              </a:cxn>
              <a:cxn ang="0">
                <a:pos x="connsiteX34506" y="connsiteY34506"/>
              </a:cxn>
              <a:cxn ang="0">
                <a:pos x="connsiteX34507" y="connsiteY34507"/>
              </a:cxn>
              <a:cxn ang="0">
                <a:pos x="connsiteX34508" y="connsiteY34508"/>
              </a:cxn>
              <a:cxn ang="0">
                <a:pos x="connsiteX34509" y="connsiteY34509"/>
              </a:cxn>
              <a:cxn ang="0">
                <a:pos x="connsiteX34510" y="connsiteY34510"/>
              </a:cxn>
              <a:cxn ang="0">
                <a:pos x="connsiteX34511" y="connsiteY34511"/>
              </a:cxn>
              <a:cxn ang="0">
                <a:pos x="connsiteX34512" y="connsiteY34512"/>
              </a:cxn>
              <a:cxn ang="0">
                <a:pos x="connsiteX34513" y="connsiteY34513"/>
              </a:cxn>
              <a:cxn ang="0">
                <a:pos x="connsiteX34514" y="connsiteY34514"/>
              </a:cxn>
              <a:cxn ang="0">
                <a:pos x="connsiteX34515" y="connsiteY34515"/>
              </a:cxn>
              <a:cxn ang="0">
                <a:pos x="connsiteX34516" y="connsiteY34516"/>
              </a:cxn>
              <a:cxn ang="0">
                <a:pos x="connsiteX34517" y="connsiteY34517"/>
              </a:cxn>
              <a:cxn ang="0">
                <a:pos x="connsiteX34518" y="connsiteY34518"/>
              </a:cxn>
              <a:cxn ang="0">
                <a:pos x="connsiteX34519" y="connsiteY34519"/>
              </a:cxn>
              <a:cxn ang="0">
                <a:pos x="connsiteX34520" y="connsiteY34520"/>
              </a:cxn>
              <a:cxn ang="0">
                <a:pos x="connsiteX34521" y="connsiteY34521"/>
              </a:cxn>
              <a:cxn ang="0">
                <a:pos x="connsiteX34522" y="connsiteY34522"/>
              </a:cxn>
              <a:cxn ang="0">
                <a:pos x="connsiteX34523" y="connsiteY34523"/>
              </a:cxn>
              <a:cxn ang="0">
                <a:pos x="connsiteX34524" y="connsiteY34524"/>
              </a:cxn>
              <a:cxn ang="0">
                <a:pos x="connsiteX34525" y="connsiteY34525"/>
              </a:cxn>
              <a:cxn ang="0">
                <a:pos x="connsiteX34526" y="connsiteY34526"/>
              </a:cxn>
              <a:cxn ang="0">
                <a:pos x="connsiteX34527" y="connsiteY34527"/>
              </a:cxn>
              <a:cxn ang="0">
                <a:pos x="connsiteX34528" y="connsiteY34528"/>
              </a:cxn>
              <a:cxn ang="0">
                <a:pos x="connsiteX34529" y="connsiteY34529"/>
              </a:cxn>
              <a:cxn ang="0">
                <a:pos x="connsiteX34530" y="connsiteY34530"/>
              </a:cxn>
              <a:cxn ang="0">
                <a:pos x="connsiteX34531" y="connsiteY34531"/>
              </a:cxn>
              <a:cxn ang="0">
                <a:pos x="connsiteX34532" y="connsiteY34532"/>
              </a:cxn>
              <a:cxn ang="0">
                <a:pos x="connsiteX34533" y="connsiteY34533"/>
              </a:cxn>
              <a:cxn ang="0">
                <a:pos x="connsiteX34534" y="connsiteY34534"/>
              </a:cxn>
              <a:cxn ang="0">
                <a:pos x="connsiteX34535" y="connsiteY34535"/>
              </a:cxn>
              <a:cxn ang="0">
                <a:pos x="connsiteX34536" y="connsiteY34536"/>
              </a:cxn>
              <a:cxn ang="0">
                <a:pos x="connsiteX34537" y="connsiteY34537"/>
              </a:cxn>
              <a:cxn ang="0">
                <a:pos x="connsiteX34538" y="connsiteY34538"/>
              </a:cxn>
              <a:cxn ang="0">
                <a:pos x="connsiteX34539" y="connsiteY34539"/>
              </a:cxn>
              <a:cxn ang="0">
                <a:pos x="connsiteX34540" y="connsiteY34540"/>
              </a:cxn>
              <a:cxn ang="0">
                <a:pos x="connsiteX34541" y="connsiteY34541"/>
              </a:cxn>
              <a:cxn ang="0">
                <a:pos x="connsiteX34542" y="connsiteY34542"/>
              </a:cxn>
              <a:cxn ang="0">
                <a:pos x="connsiteX34543" y="connsiteY34543"/>
              </a:cxn>
              <a:cxn ang="0">
                <a:pos x="connsiteX34544" y="connsiteY34544"/>
              </a:cxn>
              <a:cxn ang="0">
                <a:pos x="connsiteX34545" y="connsiteY34545"/>
              </a:cxn>
              <a:cxn ang="0">
                <a:pos x="connsiteX34546" y="connsiteY34546"/>
              </a:cxn>
              <a:cxn ang="0">
                <a:pos x="connsiteX34547" y="connsiteY34547"/>
              </a:cxn>
              <a:cxn ang="0">
                <a:pos x="connsiteX34548" y="connsiteY34548"/>
              </a:cxn>
              <a:cxn ang="0">
                <a:pos x="connsiteX34549" y="connsiteY34549"/>
              </a:cxn>
              <a:cxn ang="0">
                <a:pos x="connsiteX34550" y="connsiteY34550"/>
              </a:cxn>
              <a:cxn ang="0">
                <a:pos x="connsiteX34551" y="connsiteY34551"/>
              </a:cxn>
              <a:cxn ang="0">
                <a:pos x="connsiteX34552" y="connsiteY34552"/>
              </a:cxn>
              <a:cxn ang="0">
                <a:pos x="connsiteX34553" y="connsiteY34553"/>
              </a:cxn>
              <a:cxn ang="0">
                <a:pos x="connsiteX34554" y="connsiteY34554"/>
              </a:cxn>
              <a:cxn ang="0">
                <a:pos x="connsiteX34555" y="connsiteY34555"/>
              </a:cxn>
              <a:cxn ang="0">
                <a:pos x="connsiteX34556" y="connsiteY34556"/>
              </a:cxn>
              <a:cxn ang="0">
                <a:pos x="connsiteX34557" y="connsiteY34557"/>
              </a:cxn>
              <a:cxn ang="0">
                <a:pos x="connsiteX34558" y="connsiteY34558"/>
              </a:cxn>
              <a:cxn ang="0">
                <a:pos x="connsiteX34559" y="connsiteY34559"/>
              </a:cxn>
              <a:cxn ang="0">
                <a:pos x="connsiteX34560" y="connsiteY34560"/>
              </a:cxn>
              <a:cxn ang="0">
                <a:pos x="connsiteX34561" y="connsiteY34561"/>
              </a:cxn>
              <a:cxn ang="0">
                <a:pos x="connsiteX34562" y="connsiteY34562"/>
              </a:cxn>
              <a:cxn ang="0">
                <a:pos x="connsiteX34563" y="connsiteY34563"/>
              </a:cxn>
              <a:cxn ang="0">
                <a:pos x="connsiteX34564" y="connsiteY34564"/>
              </a:cxn>
              <a:cxn ang="0">
                <a:pos x="connsiteX34565" y="connsiteY34565"/>
              </a:cxn>
              <a:cxn ang="0">
                <a:pos x="connsiteX34566" y="connsiteY34566"/>
              </a:cxn>
              <a:cxn ang="0">
                <a:pos x="connsiteX34567" y="connsiteY34567"/>
              </a:cxn>
              <a:cxn ang="0">
                <a:pos x="connsiteX34568" y="connsiteY34568"/>
              </a:cxn>
              <a:cxn ang="0">
                <a:pos x="connsiteX34569" y="connsiteY34569"/>
              </a:cxn>
              <a:cxn ang="0">
                <a:pos x="connsiteX34570" y="connsiteY34570"/>
              </a:cxn>
              <a:cxn ang="0">
                <a:pos x="connsiteX34571" y="connsiteY34571"/>
              </a:cxn>
              <a:cxn ang="0">
                <a:pos x="connsiteX34572" y="connsiteY34572"/>
              </a:cxn>
              <a:cxn ang="0">
                <a:pos x="connsiteX34573" y="connsiteY34573"/>
              </a:cxn>
              <a:cxn ang="0">
                <a:pos x="connsiteX34574" y="connsiteY34574"/>
              </a:cxn>
              <a:cxn ang="0">
                <a:pos x="connsiteX34575" y="connsiteY34575"/>
              </a:cxn>
              <a:cxn ang="0">
                <a:pos x="connsiteX34576" y="connsiteY34576"/>
              </a:cxn>
              <a:cxn ang="0">
                <a:pos x="connsiteX34577" y="connsiteY34577"/>
              </a:cxn>
              <a:cxn ang="0">
                <a:pos x="connsiteX34578" y="connsiteY34578"/>
              </a:cxn>
              <a:cxn ang="0">
                <a:pos x="connsiteX34579" y="connsiteY34579"/>
              </a:cxn>
              <a:cxn ang="0">
                <a:pos x="connsiteX34580" y="connsiteY34580"/>
              </a:cxn>
              <a:cxn ang="0">
                <a:pos x="connsiteX34581" y="connsiteY34581"/>
              </a:cxn>
              <a:cxn ang="0">
                <a:pos x="connsiteX34582" y="connsiteY34582"/>
              </a:cxn>
              <a:cxn ang="0">
                <a:pos x="connsiteX34583" y="connsiteY34583"/>
              </a:cxn>
              <a:cxn ang="0">
                <a:pos x="connsiteX34584" y="connsiteY34584"/>
              </a:cxn>
              <a:cxn ang="0">
                <a:pos x="connsiteX34585" y="connsiteY34585"/>
              </a:cxn>
              <a:cxn ang="0">
                <a:pos x="connsiteX34586" y="connsiteY34586"/>
              </a:cxn>
              <a:cxn ang="0">
                <a:pos x="connsiteX34587" y="connsiteY34587"/>
              </a:cxn>
              <a:cxn ang="0">
                <a:pos x="connsiteX34588" y="connsiteY34588"/>
              </a:cxn>
              <a:cxn ang="0">
                <a:pos x="connsiteX34589" y="connsiteY34589"/>
              </a:cxn>
              <a:cxn ang="0">
                <a:pos x="connsiteX34590" y="connsiteY34590"/>
              </a:cxn>
              <a:cxn ang="0">
                <a:pos x="connsiteX34591" y="connsiteY34591"/>
              </a:cxn>
              <a:cxn ang="0">
                <a:pos x="connsiteX34592" y="connsiteY34592"/>
              </a:cxn>
              <a:cxn ang="0">
                <a:pos x="connsiteX34593" y="connsiteY34593"/>
              </a:cxn>
              <a:cxn ang="0">
                <a:pos x="connsiteX34594" y="connsiteY34594"/>
              </a:cxn>
              <a:cxn ang="0">
                <a:pos x="connsiteX34595" y="connsiteY34595"/>
              </a:cxn>
              <a:cxn ang="0">
                <a:pos x="connsiteX34596" y="connsiteY34596"/>
              </a:cxn>
              <a:cxn ang="0">
                <a:pos x="connsiteX34597" y="connsiteY34597"/>
              </a:cxn>
              <a:cxn ang="0">
                <a:pos x="connsiteX34598" y="connsiteY34598"/>
              </a:cxn>
              <a:cxn ang="0">
                <a:pos x="connsiteX34599" y="connsiteY34599"/>
              </a:cxn>
              <a:cxn ang="0">
                <a:pos x="connsiteX34600" y="connsiteY34600"/>
              </a:cxn>
              <a:cxn ang="0">
                <a:pos x="connsiteX34601" y="connsiteY34601"/>
              </a:cxn>
              <a:cxn ang="0">
                <a:pos x="connsiteX34602" y="connsiteY34602"/>
              </a:cxn>
              <a:cxn ang="0">
                <a:pos x="connsiteX34603" y="connsiteY34603"/>
              </a:cxn>
              <a:cxn ang="0">
                <a:pos x="connsiteX34604" y="connsiteY34604"/>
              </a:cxn>
              <a:cxn ang="0">
                <a:pos x="connsiteX34605" y="connsiteY34605"/>
              </a:cxn>
              <a:cxn ang="0">
                <a:pos x="connsiteX34606" y="connsiteY34606"/>
              </a:cxn>
              <a:cxn ang="0">
                <a:pos x="connsiteX34607" y="connsiteY34607"/>
              </a:cxn>
              <a:cxn ang="0">
                <a:pos x="connsiteX34608" y="connsiteY34608"/>
              </a:cxn>
              <a:cxn ang="0">
                <a:pos x="connsiteX34609" y="connsiteY34609"/>
              </a:cxn>
              <a:cxn ang="0">
                <a:pos x="connsiteX34610" y="connsiteY34610"/>
              </a:cxn>
              <a:cxn ang="0">
                <a:pos x="connsiteX34611" y="connsiteY34611"/>
              </a:cxn>
              <a:cxn ang="0">
                <a:pos x="connsiteX34612" y="connsiteY34612"/>
              </a:cxn>
              <a:cxn ang="0">
                <a:pos x="connsiteX34613" y="connsiteY34613"/>
              </a:cxn>
              <a:cxn ang="0">
                <a:pos x="connsiteX34614" y="connsiteY34614"/>
              </a:cxn>
              <a:cxn ang="0">
                <a:pos x="connsiteX34615" y="connsiteY34615"/>
              </a:cxn>
              <a:cxn ang="0">
                <a:pos x="connsiteX34616" y="connsiteY34616"/>
              </a:cxn>
              <a:cxn ang="0">
                <a:pos x="connsiteX34617" y="connsiteY34617"/>
              </a:cxn>
              <a:cxn ang="0">
                <a:pos x="connsiteX34618" y="connsiteY34618"/>
              </a:cxn>
              <a:cxn ang="0">
                <a:pos x="connsiteX34619" y="connsiteY34619"/>
              </a:cxn>
              <a:cxn ang="0">
                <a:pos x="connsiteX34620" y="connsiteY34620"/>
              </a:cxn>
              <a:cxn ang="0">
                <a:pos x="connsiteX34621" y="connsiteY34621"/>
              </a:cxn>
              <a:cxn ang="0">
                <a:pos x="connsiteX34622" y="connsiteY34622"/>
              </a:cxn>
              <a:cxn ang="0">
                <a:pos x="connsiteX34623" y="connsiteY34623"/>
              </a:cxn>
              <a:cxn ang="0">
                <a:pos x="connsiteX34624" y="connsiteY34624"/>
              </a:cxn>
              <a:cxn ang="0">
                <a:pos x="connsiteX34625" y="connsiteY34625"/>
              </a:cxn>
              <a:cxn ang="0">
                <a:pos x="connsiteX34626" y="connsiteY34626"/>
              </a:cxn>
              <a:cxn ang="0">
                <a:pos x="connsiteX34627" y="connsiteY34627"/>
              </a:cxn>
              <a:cxn ang="0">
                <a:pos x="connsiteX34628" y="connsiteY34628"/>
              </a:cxn>
              <a:cxn ang="0">
                <a:pos x="connsiteX34629" y="connsiteY34629"/>
              </a:cxn>
              <a:cxn ang="0">
                <a:pos x="connsiteX34630" y="connsiteY34630"/>
              </a:cxn>
              <a:cxn ang="0">
                <a:pos x="connsiteX34631" y="connsiteY34631"/>
              </a:cxn>
              <a:cxn ang="0">
                <a:pos x="connsiteX34632" y="connsiteY34632"/>
              </a:cxn>
              <a:cxn ang="0">
                <a:pos x="connsiteX34633" y="connsiteY34633"/>
              </a:cxn>
              <a:cxn ang="0">
                <a:pos x="connsiteX34634" y="connsiteY34634"/>
              </a:cxn>
              <a:cxn ang="0">
                <a:pos x="connsiteX34635" y="connsiteY34635"/>
              </a:cxn>
              <a:cxn ang="0">
                <a:pos x="connsiteX34636" y="connsiteY34636"/>
              </a:cxn>
              <a:cxn ang="0">
                <a:pos x="connsiteX34637" y="connsiteY34637"/>
              </a:cxn>
              <a:cxn ang="0">
                <a:pos x="connsiteX34638" y="connsiteY34638"/>
              </a:cxn>
              <a:cxn ang="0">
                <a:pos x="connsiteX34639" y="connsiteY34639"/>
              </a:cxn>
              <a:cxn ang="0">
                <a:pos x="connsiteX34640" y="connsiteY34640"/>
              </a:cxn>
              <a:cxn ang="0">
                <a:pos x="connsiteX34641" y="connsiteY34641"/>
              </a:cxn>
              <a:cxn ang="0">
                <a:pos x="connsiteX34642" y="connsiteY34642"/>
              </a:cxn>
              <a:cxn ang="0">
                <a:pos x="connsiteX34643" y="connsiteY34643"/>
              </a:cxn>
              <a:cxn ang="0">
                <a:pos x="connsiteX34644" y="connsiteY34644"/>
              </a:cxn>
              <a:cxn ang="0">
                <a:pos x="connsiteX34645" y="connsiteY34645"/>
              </a:cxn>
              <a:cxn ang="0">
                <a:pos x="connsiteX34646" y="connsiteY34646"/>
              </a:cxn>
              <a:cxn ang="0">
                <a:pos x="connsiteX34647" y="connsiteY34647"/>
              </a:cxn>
              <a:cxn ang="0">
                <a:pos x="connsiteX34648" y="connsiteY34648"/>
              </a:cxn>
              <a:cxn ang="0">
                <a:pos x="connsiteX34649" y="connsiteY34649"/>
              </a:cxn>
              <a:cxn ang="0">
                <a:pos x="connsiteX34650" y="connsiteY34650"/>
              </a:cxn>
              <a:cxn ang="0">
                <a:pos x="connsiteX34651" y="connsiteY34651"/>
              </a:cxn>
              <a:cxn ang="0">
                <a:pos x="connsiteX34652" y="connsiteY34652"/>
              </a:cxn>
              <a:cxn ang="0">
                <a:pos x="connsiteX34653" y="connsiteY34653"/>
              </a:cxn>
              <a:cxn ang="0">
                <a:pos x="connsiteX34654" y="connsiteY34654"/>
              </a:cxn>
              <a:cxn ang="0">
                <a:pos x="connsiteX34655" y="connsiteY34655"/>
              </a:cxn>
              <a:cxn ang="0">
                <a:pos x="connsiteX34656" y="connsiteY34656"/>
              </a:cxn>
              <a:cxn ang="0">
                <a:pos x="connsiteX34657" y="connsiteY34657"/>
              </a:cxn>
              <a:cxn ang="0">
                <a:pos x="connsiteX34658" y="connsiteY34658"/>
              </a:cxn>
              <a:cxn ang="0">
                <a:pos x="connsiteX34659" y="connsiteY34659"/>
              </a:cxn>
              <a:cxn ang="0">
                <a:pos x="connsiteX34660" y="connsiteY34660"/>
              </a:cxn>
              <a:cxn ang="0">
                <a:pos x="connsiteX34661" y="connsiteY34661"/>
              </a:cxn>
              <a:cxn ang="0">
                <a:pos x="connsiteX34662" y="connsiteY34662"/>
              </a:cxn>
              <a:cxn ang="0">
                <a:pos x="connsiteX34663" y="connsiteY34663"/>
              </a:cxn>
              <a:cxn ang="0">
                <a:pos x="connsiteX34664" y="connsiteY34664"/>
              </a:cxn>
              <a:cxn ang="0">
                <a:pos x="connsiteX34665" y="connsiteY34665"/>
              </a:cxn>
              <a:cxn ang="0">
                <a:pos x="connsiteX34666" y="connsiteY34666"/>
              </a:cxn>
              <a:cxn ang="0">
                <a:pos x="connsiteX34667" y="connsiteY34667"/>
              </a:cxn>
              <a:cxn ang="0">
                <a:pos x="connsiteX34668" y="connsiteY34668"/>
              </a:cxn>
              <a:cxn ang="0">
                <a:pos x="connsiteX34669" y="connsiteY34669"/>
              </a:cxn>
              <a:cxn ang="0">
                <a:pos x="connsiteX34670" y="connsiteY34670"/>
              </a:cxn>
              <a:cxn ang="0">
                <a:pos x="connsiteX34671" y="connsiteY34671"/>
              </a:cxn>
              <a:cxn ang="0">
                <a:pos x="connsiteX34672" y="connsiteY34672"/>
              </a:cxn>
              <a:cxn ang="0">
                <a:pos x="connsiteX34673" y="connsiteY34673"/>
              </a:cxn>
              <a:cxn ang="0">
                <a:pos x="connsiteX34674" y="connsiteY34674"/>
              </a:cxn>
              <a:cxn ang="0">
                <a:pos x="connsiteX34675" y="connsiteY34675"/>
              </a:cxn>
              <a:cxn ang="0">
                <a:pos x="connsiteX34676" y="connsiteY34676"/>
              </a:cxn>
              <a:cxn ang="0">
                <a:pos x="connsiteX34677" y="connsiteY34677"/>
              </a:cxn>
              <a:cxn ang="0">
                <a:pos x="connsiteX34678" y="connsiteY34678"/>
              </a:cxn>
              <a:cxn ang="0">
                <a:pos x="connsiteX34679" y="connsiteY34679"/>
              </a:cxn>
              <a:cxn ang="0">
                <a:pos x="connsiteX34680" y="connsiteY34680"/>
              </a:cxn>
              <a:cxn ang="0">
                <a:pos x="connsiteX34681" y="connsiteY34681"/>
              </a:cxn>
              <a:cxn ang="0">
                <a:pos x="connsiteX34682" y="connsiteY34682"/>
              </a:cxn>
              <a:cxn ang="0">
                <a:pos x="connsiteX34683" y="connsiteY34683"/>
              </a:cxn>
              <a:cxn ang="0">
                <a:pos x="connsiteX34684" y="connsiteY34684"/>
              </a:cxn>
              <a:cxn ang="0">
                <a:pos x="connsiteX34685" y="connsiteY34685"/>
              </a:cxn>
              <a:cxn ang="0">
                <a:pos x="connsiteX34686" y="connsiteY34686"/>
              </a:cxn>
              <a:cxn ang="0">
                <a:pos x="connsiteX34687" y="connsiteY34687"/>
              </a:cxn>
              <a:cxn ang="0">
                <a:pos x="connsiteX34688" y="connsiteY34688"/>
              </a:cxn>
              <a:cxn ang="0">
                <a:pos x="connsiteX34689" y="connsiteY34689"/>
              </a:cxn>
              <a:cxn ang="0">
                <a:pos x="connsiteX34690" y="connsiteY34690"/>
              </a:cxn>
              <a:cxn ang="0">
                <a:pos x="connsiteX34691" y="connsiteY34691"/>
              </a:cxn>
              <a:cxn ang="0">
                <a:pos x="connsiteX34692" y="connsiteY34692"/>
              </a:cxn>
              <a:cxn ang="0">
                <a:pos x="connsiteX34693" y="connsiteY34693"/>
              </a:cxn>
              <a:cxn ang="0">
                <a:pos x="connsiteX34694" y="connsiteY34694"/>
              </a:cxn>
              <a:cxn ang="0">
                <a:pos x="connsiteX34695" y="connsiteY34695"/>
              </a:cxn>
              <a:cxn ang="0">
                <a:pos x="connsiteX34696" y="connsiteY34696"/>
              </a:cxn>
              <a:cxn ang="0">
                <a:pos x="connsiteX34697" y="connsiteY34697"/>
              </a:cxn>
              <a:cxn ang="0">
                <a:pos x="connsiteX34698" y="connsiteY34698"/>
              </a:cxn>
              <a:cxn ang="0">
                <a:pos x="connsiteX34699" y="connsiteY34699"/>
              </a:cxn>
              <a:cxn ang="0">
                <a:pos x="connsiteX34700" y="connsiteY34700"/>
              </a:cxn>
              <a:cxn ang="0">
                <a:pos x="connsiteX34701" y="connsiteY34701"/>
              </a:cxn>
              <a:cxn ang="0">
                <a:pos x="connsiteX34702" y="connsiteY34702"/>
              </a:cxn>
              <a:cxn ang="0">
                <a:pos x="connsiteX34703" y="connsiteY34703"/>
              </a:cxn>
              <a:cxn ang="0">
                <a:pos x="connsiteX34704" y="connsiteY34704"/>
              </a:cxn>
              <a:cxn ang="0">
                <a:pos x="connsiteX34705" y="connsiteY34705"/>
              </a:cxn>
              <a:cxn ang="0">
                <a:pos x="connsiteX34706" y="connsiteY34706"/>
              </a:cxn>
              <a:cxn ang="0">
                <a:pos x="connsiteX34707" y="connsiteY34707"/>
              </a:cxn>
              <a:cxn ang="0">
                <a:pos x="connsiteX34708" y="connsiteY34708"/>
              </a:cxn>
              <a:cxn ang="0">
                <a:pos x="connsiteX34709" y="connsiteY34709"/>
              </a:cxn>
              <a:cxn ang="0">
                <a:pos x="connsiteX34710" y="connsiteY34710"/>
              </a:cxn>
              <a:cxn ang="0">
                <a:pos x="connsiteX34711" y="connsiteY34711"/>
              </a:cxn>
              <a:cxn ang="0">
                <a:pos x="connsiteX34712" y="connsiteY34712"/>
              </a:cxn>
              <a:cxn ang="0">
                <a:pos x="connsiteX34713" y="connsiteY34713"/>
              </a:cxn>
              <a:cxn ang="0">
                <a:pos x="connsiteX34714" y="connsiteY34714"/>
              </a:cxn>
              <a:cxn ang="0">
                <a:pos x="connsiteX34715" y="connsiteY34715"/>
              </a:cxn>
              <a:cxn ang="0">
                <a:pos x="connsiteX34716" y="connsiteY34716"/>
              </a:cxn>
              <a:cxn ang="0">
                <a:pos x="connsiteX34717" y="connsiteY34717"/>
              </a:cxn>
              <a:cxn ang="0">
                <a:pos x="connsiteX34718" y="connsiteY34718"/>
              </a:cxn>
              <a:cxn ang="0">
                <a:pos x="connsiteX34719" y="connsiteY34719"/>
              </a:cxn>
              <a:cxn ang="0">
                <a:pos x="connsiteX34720" y="connsiteY34720"/>
              </a:cxn>
              <a:cxn ang="0">
                <a:pos x="connsiteX34721" y="connsiteY34721"/>
              </a:cxn>
              <a:cxn ang="0">
                <a:pos x="connsiteX34722" y="connsiteY34722"/>
              </a:cxn>
              <a:cxn ang="0">
                <a:pos x="connsiteX34723" y="connsiteY34723"/>
              </a:cxn>
              <a:cxn ang="0">
                <a:pos x="connsiteX34724" y="connsiteY34724"/>
              </a:cxn>
              <a:cxn ang="0">
                <a:pos x="connsiteX34725" y="connsiteY34725"/>
              </a:cxn>
              <a:cxn ang="0">
                <a:pos x="connsiteX34726" y="connsiteY34726"/>
              </a:cxn>
              <a:cxn ang="0">
                <a:pos x="connsiteX34727" y="connsiteY34727"/>
              </a:cxn>
              <a:cxn ang="0">
                <a:pos x="connsiteX34728" y="connsiteY34728"/>
              </a:cxn>
              <a:cxn ang="0">
                <a:pos x="connsiteX34729" y="connsiteY34729"/>
              </a:cxn>
              <a:cxn ang="0">
                <a:pos x="connsiteX34730" y="connsiteY34730"/>
              </a:cxn>
              <a:cxn ang="0">
                <a:pos x="connsiteX34731" y="connsiteY34731"/>
              </a:cxn>
              <a:cxn ang="0">
                <a:pos x="connsiteX34732" y="connsiteY34732"/>
              </a:cxn>
              <a:cxn ang="0">
                <a:pos x="connsiteX34733" y="connsiteY34733"/>
              </a:cxn>
              <a:cxn ang="0">
                <a:pos x="connsiteX34734" y="connsiteY34734"/>
              </a:cxn>
              <a:cxn ang="0">
                <a:pos x="connsiteX34735" y="connsiteY34735"/>
              </a:cxn>
              <a:cxn ang="0">
                <a:pos x="connsiteX34736" y="connsiteY34736"/>
              </a:cxn>
              <a:cxn ang="0">
                <a:pos x="connsiteX34737" y="connsiteY34737"/>
              </a:cxn>
              <a:cxn ang="0">
                <a:pos x="connsiteX34738" y="connsiteY34738"/>
              </a:cxn>
              <a:cxn ang="0">
                <a:pos x="connsiteX34739" y="connsiteY34739"/>
              </a:cxn>
              <a:cxn ang="0">
                <a:pos x="connsiteX34740" y="connsiteY34740"/>
              </a:cxn>
              <a:cxn ang="0">
                <a:pos x="connsiteX34741" y="connsiteY34741"/>
              </a:cxn>
              <a:cxn ang="0">
                <a:pos x="connsiteX34742" y="connsiteY34742"/>
              </a:cxn>
              <a:cxn ang="0">
                <a:pos x="connsiteX34743" y="connsiteY34743"/>
              </a:cxn>
              <a:cxn ang="0">
                <a:pos x="connsiteX34744" y="connsiteY34744"/>
              </a:cxn>
              <a:cxn ang="0">
                <a:pos x="connsiteX34745" y="connsiteY34745"/>
              </a:cxn>
              <a:cxn ang="0">
                <a:pos x="connsiteX34746" y="connsiteY34746"/>
              </a:cxn>
              <a:cxn ang="0">
                <a:pos x="connsiteX34747" y="connsiteY34747"/>
              </a:cxn>
              <a:cxn ang="0">
                <a:pos x="connsiteX34748" y="connsiteY34748"/>
              </a:cxn>
              <a:cxn ang="0">
                <a:pos x="connsiteX34749" y="connsiteY34749"/>
              </a:cxn>
              <a:cxn ang="0">
                <a:pos x="connsiteX34750" y="connsiteY34750"/>
              </a:cxn>
              <a:cxn ang="0">
                <a:pos x="connsiteX34751" y="connsiteY34751"/>
              </a:cxn>
              <a:cxn ang="0">
                <a:pos x="connsiteX34752" y="connsiteY34752"/>
              </a:cxn>
              <a:cxn ang="0">
                <a:pos x="connsiteX34753" y="connsiteY34753"/>
              </a:cxn>
              <a:cxn ang="0">
                <a:pos x="connsiteX34754" y="connsiteY34754"/>
              </a:cxn>
              <a:cxn ang="0">
                <a:pos x="connsiteX34755" y="connsiteY34755"/>
              </a:cxn>
              <a:cxn ang="0">
                <a:pos x="connsiteX34756" y="connsiteY34756"/>
              </a:cxn>
              <a:cxn ang="0">
                <a:pos x="connsiteX34757" y="connsiteY34757"/>
              </a:cxn>
              <a:cxn ang="0">
                <a:pos x="connsiteX34758" y="connsiteY34758"/>
              </a:cxn>
              <a:cxn ang="0">
                <a:pos x="connsiteX34759" y="connsiteY34759"/>
              </a:cxn>
              <a:cxn ang="0">
                <a:pos x="connsiteX34760" y="connsiteY34760"/>
              </a:cxn>
              <a:cxn ang="0">
                <a:pos x="connsiteX34761" y="connsiteY34761"/>
              </a:cxn>
              <a:cxn ang="0">
                <a:pos x="connsiteX34762" y="connsiteY34762"/>
              </a:cxn>
              <a:cxn ang="0">
                <a:pos x="connsiteX34763" y="connsiteY34763"/>
              </a:cxn>
              <a:cxn ang="0">
                <a:pos x="connsiteX34764" y="connsiteY34764"/>
              </a:cxn>
              <a:cxn ang="0">
                <a:pos x="connsiteX34765" y="connsiteY34765"/>
              </a:cxn>
              <a:cxn ang="0">
                <a:pos x="connsiteX34766" y="connsiteY34766"/>
              </a:cxn>
              <a:cxn ang="0">
                <a:pos x="connsiteX34767" y="connsiteY34767"/>
              </a:cxn>
              <a:cxn ang="0">
                <a:pos x="connsiteX34768" y="connsiteY34768"/>
              </a:cxn>
              <a:cxn ang="0">
                <a:pos x="connsiteX34769" y="connsiteY34769"/>
              </a:cxn>
              <a:cxn ang="0">
                <a:pos x="connsiteX34770" y="connsiteY34770"/>
              </a:cxn>
              <a:cxn ang="0">
                <a:pos x="connsiteX34771" y="connsiteY34771"/>
              </a:cxn>
              <a:cxn ang="0">
                <a:pos x="connsiteX34772" y="connsiteY34772"/>
              </a:cxn>
              <a:cxn ang="0">
                <a:pos x="connsiteX34773" y="connsiteY34773"/>
              </a:cxn>
              <a:cxn ang="0">
                <a:pos x="connsiteX34774" y="connsiteY34774"/>
              </a:cxn>
              <a:cxn ang="0">
                <a:pos x="connsiteX34775" y="connsiteY34775"/>
              </a:cxn>
              <a:cxn ang="0">
                <a:pos x="connsiteX34776" y="connsiteY34776"/>
              </a:cxn>
              <a:cxn ang="0">
                <a:pos x="connsiteX34777" y="connsiteY34777"/>
              </a:cxn>
              <a:cxn ang="0">
                <a:pos x="connsiteX34778" y="connsiteY34778"/>
              </a:cxn>
              <a:cxn ang="0">
                <a:pos x="connsiteX34779" y="connsiteY34779"/>
              </a:cxn>
              <a:cxn ang="0">
                <a:pos x="connsiteX34780" y="connsiteY34780"/>
              </a:cxn>
              <a:cxn ang="0">
                <a:pos x="connsiteX34781" y="connsiteY34781"/>
              </a:cxn>
              <a:cxn ang="0">
                <a:pos x="connsiteX34782" y="connsiteY34782"/>
              </a:cxn>
              <a:cxn ang="0">
                <a:pos x="connsiteX34783" y="connsiteY34783"/>
              </a:cxn>
              <a:cxn ang="0">
                <a:pos x="connsiteX34784" y="connsiteY34784"/>
              </a:cxn>
              <a:cxn ang="0">
                <a:pos x="connsiteX34785" y="connsiteY34785"/>
              </a:cxn>
              <a:cxn ang="0">
                <a:pos x="connsiteX34786" y="connsiteY34786"/>
              </a:cxn>
              <a:cxn ang="0">
                <a:pos x="connsiteX34787" y="connsiteY34787"/>
              </a:cxn>
              <a:cxn ang="0">
                <a:pos x="connsiteX34788" y="connsiteY34788"/>
              </a:cxn>
              <a:cxn ang="0">
                <a:pos x="connsiteX34789" y="connsiteY34789"/>
              </a:cxn>
              <a:cxn ang="0">
                <a:pos x="connsiteX34790" y="connsiteY34790"/>
              </a:cxn>
              <a:cxn ang="0">
                <a:pos x="connsiteX34791" y="connsiteY34791"/>
              </a:cxn>
              <a:cxn ang="0">
                <a:pos x="connsiteX34792" y="connsiteY34792"/>
              </a:cxn>
              <a:cxn ang="0">
                <a:pos x="connsiteX34793" y="connsiteY34793"/>
              </a:cxn>
              <a:cxn ang="0">
                <a:pos x="connsiteX34794" y="connsiteY34794"/>
              </a:cxn>
              <a:cxn ang="0">
                <a:pos x="connsiteX34795" y="connsiteY34795"/>
              </a:cxn>
              <a:cxn ang="0">
                <a:pos x="connsiteX34796" y="connsiteY34796"/>
              </a:cxn>
              <a:cxn ang="0">
                <a:pos x="connsiteX34797" y="connsiteY34797"/>
              </a:cxn>
              <a:cxn ang="0">
                <a:pos x="connsiteX34798" y="connsiteY34798"/>
              </a:cxn>
              <a:cxn ang="0">
                <a:pos x="connsiteX34799" y="connsiteY34799"/>
              </a:cxn>
              <a:cxn ang="0">
                <a:pos x="connsiteX34800" y="connsiteY34800"/>
              </a:cxn>
              <a:cxn ang="0">
                <a:pos x="connsiteX34801" y="connsiteY34801"/>
              </a:cxn>
              <a:cxn ang="0">
                <a:pos x="connsiteX34802" y="connsiteY34802"/>
              </a:cxn>
              <a:cxn ang="0">
                <a:pos x="connsiteX34803" y="connsiteY34803"/>
              </a:cxn>
              <a:cxn ang="0">
                <a:pos x="connsiteX34804" y="connsiteY34804"/>
              </a:cxn>
              <a:cxn ang="0">
                <a:pos x="connsiteX34805" y="connsiteY34805"/>
              </a:cxn>
              <a:cxn ang="0">
                <a:pos x="connsiteX34806" y="connsiteY34806"/>
              </a:cxn>
              <a:cxn ang="0">
                <a:pos x="connsiteX34807" y="connsiteY34807"/>
              </a:cxn>
              <a:cxn ang="0">
                <a:pos x="connsiteX34808" y="connsiteY34808"/>
              </a:cxn>
              <a:cxn ang="0">
                <a:pos x="connsiteX34809" y="connsiteY34809"/>
              </a:cxn>
              <a:cxn ang="0">
                <a:pos x="connsiteX34810" y="connsiteY34810"/>
              </a:cxn>
              <a:cxn ang="0">
                <a:pos x="connsiteX34811" y="connsiteY34811"/>
              </a:cxn>
              <a:cxn ang="0">
                <a:pos x="connsiteX34812" y="connsiteY34812"/>
              </a:cxn>
              <a:cxn ang="0">
                <a:pos x="connsiteX34813" y="connsiteY34813"/>
              </a:cxn>
              <a:cxn ang="0">
                <a:pos x="connsiteX34814" y="connsiteY34814"/>
              </a:cxn>
              <a:cxn ang="0">
                <a:pos x="connsiteX34815" y="connsiteY34815"/>
              </a:cxn>
              <a:cxn ang="0">
                <a:pos x="connsiteX34816" y="connsiteY34816"/>
              </a:cxn>
              <a:cxn ang="0">
                <a:pos x="connsiteX34817" y="connsiteY34817"/>
              </a:cxn>
              <a:cxn ang="0">
                <a:pos x="connsiteX34818" y="connsiteY34818"/>
              </a:cxn>
              <a:cxn ang="0">
                <a:pos x="connsiteX34819" y="connsiteY34819"/>
              </a:cxn>
              <a:cxn ang="0">
                <a:pos x="connsiteX34820" y="connsiteY34820"/>
              </a:cxn>
              <a:cxn ang="0">
                <a:pos x="connsiteX34821" y="connsiteY34821"/>
              </a:cxn>
              <a:cxn ang="0">
                <a:pos x="connsiteX34822" y="connsiteY34822"/>
              </a:cxn>
              <a:cxn ang="0">
                <a:pos x="connsiteX34823" y="connsiteY34823"/>
              </a:cxn>
              <a:cxn ang="0">
                <a:pos x="connsiteX34824" y="connsiteY34824"/>
              </a:cxn>
              <a:cxn ang="0">
                <a:pos x="connsiteX34825" y="connsiteY34825"/>
              </a:cxn>
              <a:cxn ang="0">
                <a:pos x="connsiteX34826" y="connsiteY34826"/>
              </a:cxn>
              <a:cxn ang="0">
                <a:pos x="connsiteX34827" y="connsiteY34827"/>
              </a:cxn>
              <a:cxn ang="0">
                <a:pos x="connsiteX34828" y="connsiteY34828"/>
              </a:cxn>
              <a:cxn ang="0">
                <a:pos x="connsiteX34829" y="connsiteY34829"/>
              </a:cxn>
              <a:cxn ang="0">
                <a:pos x="connsiteX34830" y="connsiteY34830"/>
              </a:cxn>
              <a:cxn ang="0">
                <a:pos x="connsiteX34831" y="connsiteY34831"/>
              </a:cxn>
              <a:cxn ang="0">
                <a:pos x="connsiteX34832" y="connsiteY34832"/>
              </a:cxn>
              <a:cxn ang="0">
                <a:pos x="connsiteX34833" y="connsiteY34833"/>
              </a:cxn>
              <a:cxn ang="0">
                <a:pos x="connsiteX34834" y="connsiteY34834"/>
              </a:cxn>
              <a:cxn ang="0">
                <a:pos x="connsiteX34835" y="connsiteY34835"/>
              </a:cxn>
              <a:cxn ang="0">
                <a:pos x="connsiteX34836" y="connsiteY34836"/>
              </a:cxn>
              <a:cxn ang="0">
                <a:pos x="connsiteX34837" y="connsiteY34837"/>
              </a:cxn>
              <a:cxn ang="0">
                <a:pos x="connsiteX34838" y="connsiteY34838"/>
              </a:cxn>
              <a:cxn ang="0">
                <a:pos x="connsiteX34839" y="connsiteY34839"/>
              </a:cxn>
              <a:cxn ang="0">
                <a:pos x="connsiteX34840" y="connsiteY34840"/>
              </a:cxn>
              <a:cxn ang="0">
                <a:pos x="connsiteX34841" y="connsiteY34841"/>
              </a:cxn>
              <a:cxn ang="0">
                <a:pos x="connsiteX34842" y="connsiteY34842"/>
              </a:cxn>
              <a:cxn ang="0">
                <a:pos x="connsiteX34843" y="connsiteY34843"/>
              </a:cxn>
              <a:cxn ang="0">
                <a:pos x="connsiteX34844" y="connsiteY34844"/>
              </a:cxn>
              <a:cxn ang="0">
                <a:pos x="connsiteX34845" y="connsiteY34845"/>
              </a:cxn>
              <a:cxn ang="0">
                <a:pos x="connsiteX34846" y="connsiteY34846"/>
              </a:cxn>
              <a:cxn ang="0">
                <a:pos x="connsiteX34847" y="connsiteY34847"/>
              </a:cxn>
              <a:cxn ang="0">
                <a:pos x="connsiteX34848" y="connsiteY34848"/>
              </a:cxn>
              <a:cxn ang="0">
                <a:pos x="connsiteX34849" y="connsiteY34849"/>
              </a:cxn>
              <a:cxn ang="0">
                <a:pos x="connsiteX34850" y="connsiteY34850"/>
              </a:cxn>
              <a:cxn ang="0">
                <a:pos x="connsiteX34851" y="connsiteY34851"/>
              </a:cxn>
              <a:cxn ang="0">
                <a:pos x="connsiteX34852" y="connsiteY34852"/>
              </a:cxn>
              <a:cxn ang="0">
                <a:pos x="connsiteX34853" y="connsiteY34853"/>
              </a:cxn>
              <a:cxn ang="0">
                <a:pos x="connsiteX34854" y="connsiteY34854"/>
              </a:cxn>
              <a:cxn ang="0">
                <a:pos x="connsiteX34855" y="connsiteY34855"/>
              </a:cxn>
              <a:cxn ang="0">
                <a:pos x="connsiteX34856" y="connsiteY34856"/>
              </a:cxn>
              <a:cxn ang="0">
                <a:pos x="connsiteX34857" y="connsiteY34857"/>
              </a:cxn>
              <a:cxn ang="0">
                <a:pos x="connsiteX34858" y="connsiteY34858"/>
              </a:cxn>
              <a:cxn ang="0">
                <a:pos x="connsiteX34859" y="connsiteY34859"/>
              </a:cxn>
              <a:cxn ang="0">
                <a:pos x="connsiteX34860" y="connsiteY34860"/>
              </a:cxn>
              <a:cxn ang="0">
                <a:pos x="connsiteX34861" y="connsiteY34861"/>
              </a:cxn>
              <a:cxn ang="0">
                <a:pos x="connsiteX34862" y="connsiteY34862"/>
              </a:cxn>
              <a:cxn ang="0">
                <a:pos x="connsiteX34863" y="connsiteY34863"/>
              </a:cxn>
              <a:cxn ang="0">
                <a:pos x="connsiteX34864" y="connsiteY34864"/>
              </a:cxn>
              <a:cxn ang="0">
                <a:pos x="connsiteX34865" y="connsiteY34865"/>
              </a:cxn>
              <a:cxn ang="0">
                <a:pos x="connsiteX34866" y="connsiteY34866"/>
              </a:cxn>
              <a:cxn ang="0">
                <a:pos x="connsiteX34867" y="connsiteY34867"/>
              </a:cxn>
              <a:cxn ang="0">
                <a:pos x="connsiteX34868" y="connsiteY34868"/>
              </a:cxn>
              <a:cxn ang="0">
                <a:pos x="connsiteX34869" y="connsiteY34869"/>
              </a:cxn>
              <a:cxn ang="0">
                <a:pos x="connsiteX34870" y="connsiteY34870"/>
              </a:cxn>
              <a:cxn ang="0">
                <a:pos x="connsiteX34871" y="connsiteY34871"/>
              </a:cxn>
              <a:cxn ang="0">
                <a:pos x="connsiteX34872" y="connsiteY34872"/>
              </a:cxn>
              <a:cxn ang="0">
                <a:pos x="connsiteX34873" y="connsiteY34873"/>
              </a:cxn>
              <a:cxn ang="0">
                <a:pos x="connsiteX34874" y="connsiteY34874"/>
              </a:cxn>
              <a:cxn ang="0">
                <a:pos x="connsiteX34875" y="connsiteY34875"/>
              </a:cxn>
              <a:cxn ang="0">
                <a:pos x="connsiteX34876" y="connsiteY34876"/>
              </a:cxn>
              <a:cxn ang="0">
                <a:pos x="connsiteX34877" y="connsiteY34877"/>
              </a:cxn>
              <a:cxn ang="0">
                <a:pos x="connsiteX34878" y="connsiteY34878"/>
              </a:cxn>
              <a:cxn ang="0">
                <a:pos x="connsiteX34879" y="connsiteY34879"/>
              </a:cxn>
              <a:cxn ang="0">
                <a:pos x="connsiteX34880" y="connsiteY34880"/>
              </a:cxn>
              <a:cxn ang="0">
                <a:pos x="connsiteX34881" y="connsiteY34881"/>
              </a:cxn>
              <a:cxn ang="0">
                <a:pos x="connsiteX34882" y="connsiteY34882"/>
              </a:cxn>
              <a:cxn ang="0">
                <a:pos x="connsiteX34883" y="connsiteY34883"/>
              </a:cxn>
              <a:cxn ang="0">
                <a:pos x="connsiteX34884" y="connsiteY34884"/>
              </a:cxn>
              <a:cxn ang="0">
                <a:pos x="connsiteX34885" y="connsiteY34885"/>
              </a:cxn>
              <a:cxn ang="0">
                <a:pos x="connsiteX34886" y="connsiteY34886"/>
              </a:cxn>
              <a:cxn ang="0">
                <a:pos x="connsiteX34887" y="connsiteY34887"/>
              </a:cxn>
              <a:cxn ang="0">
                <a:pos x="connsiteX34888" y="connsiteY34888"/>
              </a:cxn>
              <a:cxn ang="0">
                <a:pos x="connsiteX34889" y="connsiteY34889"/>
              </a:cxn>
              <a:cxn ang="0">
                <a:pos x="connsiteX34890" y="connsiteY34890"/>
              </a:cxn>
              <a:cxn ang="0">
                <a:pos x="connsiteX34891" y="connsiteY34891"/>
              </a:cxn>
              <a:cxn ang="0">
                <a:pos x="connsiteX34892" y="connsiteY34892"/>
              </a:cxn>
              <a:cxn ang="0">
                <a:pos x="connsiteX34893" y="connsiteY34893"/>
              </a:cxn>
              <a:cxn ang="0">
                <a:pos x="connsiteX34894" y="connsiteY34894"/>
              </a:cxn>
              <a:cxn ang="0">
                <a:pos x="connsiteX34895" y="connsiteY34895"/>
              </a:cxn>
              <a:cxn ang="0">
                <a:pos x="connsiteX34896" y="connsiteY34896"/>
              </a:cxn>
              <a:cxn ang="0">
                <a:pos x="connsiteX34897" y="connsiteY34897"/>
              </a:cxn>
              <a:cxn ang="0">
                <a:pos x="connsiteX34898" y="connsiteY34898"/>
              </a:cxn>
              <a:cxn ang="0">
                <a:pos x="connsiteX34899" y="connsiteY34899"/>
              </a:cxn>
              <a:cxn ang="0">
                <a:pos x="connsiteX34900" y="connsiteY34900"/>
              </a:cxn>
              <a:cxn ang="0">
                <a:pos x="connsiteX34901" y="connsiteY34901"/>
              </a:cxn>
              <a:cxn ang="0">
                <a:pos x="connsiteX34902" y="connsiteY34902"/>
              </a:cxn>
              <a:cxn ang="0">
                <a:pos x="connsiteX34903" y="connsiteY34903"/>
              </a:cxn>
              <a:cxn ang="0">
                <a:pos x="connsiteX34904" y="connsiteY34904"/>
              </a:cxn>
              <a:cxn ang="0">
                <a:pos x="connsiteX34905" y="connsiteY34905"/>
              </a:cxn>
              <a:cxn ang="0">
                <a:pos x="connsiteX34906" y="connsiteY34906"/>
              </a:cxn>
              <a:cxn ang="0">
                <a:pos x="connsiteX34907" y="connsiteY34907"/>
              </a:cxn>
              <a:cxn ang="0">
                <a:pos x="connsiteX34908" y="connsiteY34908"/>
              </a:cxn>
              <a:cxn ang="0">
                <a:pos x="connsiteX34909" y="connsiteY34909"/>
              </a:cxn>
              <a:cxn ang="0">
                <a:pos x="connsiteX34910" y="connsiteY34910"/>
              </a:cxn>
              <a:cxn ang="0">
                <a:pos x="connsiteX34911" y="connsiteY34911"/>
              </a:cxn>
              <a:cxn ang="0">
                <a:pos x="connsiteX34912" y="connsiteY34912"/>
              </a:cxn>
              <a:cxn ang="0">
                <a:pos x="connsiteX34913" y="connsiteY34913"/>
              </a:cxn>
              <a:cxn ang="0">
                <a:pos x="connsiteX34914" y="connsiteY34914"/>
              </a:cxn>
              <a:cxn ang="0">
                <a:pos x="connsiteX34915" y="connsiteY34915"/>
              </a:cxn>
              <a:cxn ang="0">
                <a:pos x="connsiteX34916" y="connsiteY34916"/>
              </a:cxn>
              <a:cxn ang="0">
                <a:pos x="connsiteX34917" y="connsiteY34917"/>
              </a:cxn>
              <a:cxn ang="0">
                <a:pos x="connsiteX34918" y="connsiteY34918"/>
              </a:cxn>
              <a:cxn ang="0">
                <a:pos x="connsiteX34919" y="connsiteY34919"/>
              </a:cxn>
              <a:cxn ang="0">
                <a:pos x="connsiteX34920" y="connsiteY34920"/>
              </a:cxn>
              <a:cxn ang="0">
                <a:pos x="connsiteX34921" y="connsiteY34921"/>
              </a:cxn>
              <a:cxn ang="0">
                <a:pos x="connsiteX34922" y="connsiteY34922"/>
              </a:cxn>
              <a:cxn ang="0">
                <a:pos x="connsiteX34923" y="connsiteY34923"/>
              </a:cxn>
              <a:cxn ang="0">
                <a:pos x="connsiteX34924" y="connsiteY34924"/>
              </a:cxn>
              <a:cxn ang="0">
                <a:pos x="connsiteX34925" y="connsiteY34925"/>
              </a:cxn>
              <a:cxn ang="0">
                <a:pos x="connsiteX34926" y="connsiteY34926"/>
              </a:cxn>
              <a:cxn ang="0">
                <a:pos x="connsiteX34927" y="connsiteY34927"/>
              </a:cxn>
              <a:cxn ang="0">
                <a:pos x="connsiteX34928" y="connsiteY34928"/>
              </a:cxn>
              <a:cxn ang="0">
                <a:pos x="connsiteX34929" y="connsiteY34929"/>
              </a:cxn>
              <a:cxn ang="0">
                <a:pos x="connsiteX34930" y="connsiteY34930"/>
              </a:cxn>
              <a:cxn ang="0">
                <a:pos x="connsiteX34931" y="connsiteY34931"/>
              </a:cxn>
              <a:cxn ang="0">
                <a:pos x="connsiteX34932" y="connsiteY34932"/>
              </a:cxn>
              <a:cxn ang="0">
                <a:pos x="connsiteX34933" y="connsiteY34933"/>
              </a:cxn>
              <a:cxn ang="0">
                <a:pos x="connsiteX34934" y="connsiteY34934"/>
              </a:cxn>
              <a:cxn ang="0">
                <a:pos x="connsiteX34935" y="connsiteY34935"/>
              </a:cxn>
              <a:cxn ang="0">
                <a:pos x="connsiteX34936" y="connsiteY34936"/>
              </a:cxn>
              <a:cxn ang="0">
                <a:pos x="connsiteX34937" y="connsiteY34937"/>
              </a:cxn>
              <a:cxn ang="0">
                <a:pos x="connsiteX34938" y="connsiteY34938"/>
              </a:cxn>
              <a:cxn ang="0">
                <a:pos x="connsiteX34939" y="connsiteY34939"/>
              </a:cxn>
              <a:cxn ang="0">
                <a:pos x="connsiteX34940" y="connsiteY34940"/>
              </a:cxn>
              <a:cxn ang="0">
                <a:pos x="connsiteX34941" y="connsiteY34941"/>
              </a:cxn>
              <a:cxn ang="0">
                <a:pos x="connsiteX34942" y="connsiteY34942"/>
              </a:cxn>
              <a:cxn ang="0">
                <a:pos x="connsiteX34943" y="connsiteY34943"/>
              </a:cxn>
              <a:cxn ang="0">
                <a:pos x="connsiteX34944" y="connsiteY34944"/>
              </a:cxn>
              <a:cxn ang="0">
                <a:pos x="connsiteX34945" y="connsiteY34945"/>
              </a:cxn>
              <a:cxn ang="0">
                <a:pos x="connsiteX34946" y="connsiteY34946"/>
              </a:cxn>
              <a:cxn ang="0">
                <a:pos x="connsiteX34947" y="connsiteY34947"/>
              </a:cxn>
              <a:cxn ang="0">
                <a:pos x="connsiteX34948" y="connsiteY34948"/>
              </a:cxn>
              <a:cxn ang="0">
                <a:pos x="connsiteX34949" y="connsiteY34949"/>
              </a:cxn>
              <a:cxn ang="0">
                <a:pos x="connsiteX34950" y="connsiteY34950"/>
              </a:cxn>
              <a:cxn ang="0">
                <a:pos x="connsiteX34951" y="connsiteY34951"/>
              </a:cxn>
              <a:cxn ang="0">
                <a:pos x="connsiteX34952" y="connsiteY34952"/>
              </a:cxn>
              <a:cxn ang="0">
                <a:pos x="connsiteX34953" y="connsiteY34953"/>
              </a:cxn>
              <a:cxn ang="0">
                <a:pos x="connsiteX34954" y="connsiteY34954"/>
              </a:cxn>
              <a:cxn ang="0">
                <a:pos x="connsiteX34955" y="connsiteY34955"/>
              </a:cxn>
              <a:cxn ang="0">
                <a:pos x="connsiteX34956" y="connsiteY34956"/>
              </a:cxn>
              <a:cxn ang="0">
                <a:pos x="connsiteX34957" y="connsiteY34957"/>
              </a:cxn>
              <a:cxn ang="0">
                <a:pos x="connsiteX34958" y="connsiteY34958"/>
              </a:cxn>
              <a:cxn ang="0">
                <a:pos x="connsiteX34959" y="connsiteY34959"/>
              </a:cxn>
              <a:cxn ang="0">
                <a:pos x="connsiteX34960" y="connsiteY34960"/>
              </a:cxn>
              <a:cxn ang="0">
                <a:pos x="connsiteX34961" y="connsiteY34961"/>
              </a:cxn>
              <a:cxn ang="0">
                <a:pos x="connsiteX34962" y="connsiteY34962"/>
              </a:cxn>
              <a:cxn ang="0">
                <a:pos x="connsiteX34963" y="connsiteY34963"/>
              </a:cxn>
              <a:cxn ang="0">
                <a:pos x="connsiteX34964" y="connsiteY34964"/>
              </a:cxn>
              <a:cxn ang="0">
                <a:pos x="connsiteX34965" y="connsiteY34965"/>
              </a:cxn>
              <a:cxn ang="0">
                <a:pos x="connsiteX34966" y="connsiteY34966"/>
              </a:cxn>
              <a:cxn ang="0">
                <a:pos x="connsiteX34967" y="connsiteY34967"/>
              </a:cxn>
              <a:cxn ang="0">
                <a:pos x="connsiteX34968" y="connsiteY34968"/>
              </a:cxn>
              <a:cxn ang="0">
                <a:pos x="connsiteX34969" y="connsiteY34969"/>
              </a:cxn>
              <a:cxn ang="0">
                <a:pos x="connsiteX34970" y="connsiteY34970"/>
              </a:cxn>
              <a:cxn ang="0">
                <a:pos x="connsiteX34971" y="connsiteY34971"/>
              </a:cxn>
              <a:cxn ang="0">
                <a:pos x="connsiteX34972" y="connsiteY34972"/>
              </a:cxn>
              <a:cxn ang="0">
                <a:pos x="connsiteX34973" y="connsiteY34973"/>
              </a:cxn>
              <a:cxn ang="0">
                <a:pos x="connsiteX34974" y="connsiteY34974"/>
              </a:cxn>
              <a:cxn ang="0">
                <a:pos x="connsiteX34975" y="connsiteY34975"/>
              </a:cxn>
              <a:cxn ang="0">
                <a:pos x="connsiteX34976" y="connsiteY34976"/>
              </a:cxn>
              <a:cxn ang="0">
                <a:pos x="connsiteX34977" y="connsiteY34977"/>
              </a:cxn>
              <a:cxn ang="0">
                <a:pos x="connsiteX34978" y="connsiteY34978"/>
              </a:cxn>
              <a:cxn ang="0">
                <a:pos x="connsiteX34979" y="connsiteY34979"/>
              </a:cxn>
              <a:cxn ang="0">
                <a:pos x="connsiteX34980" y="connsiteY34980"/>
              </a:cxn>
              <a:cxn ang="0">
                <a:pos x="connsiteX34981" y="connsiteY34981"/>
              </a:cxn>
              <a:cxn ang="0">
                <a:pos x="connsiteX34982" y="connsiteY34982"/>
              </a:cxn>
              <a:cxn ang="0">
                <a:pos x="connsiteX34983" y="connsiteY34983"/>
              </a:cxn>
              <a:cxn ang="0">
                <a:pos x="connsiteX34984" y="connsiteY34984"/>
              </a:cxn>
              <a:cxn ang="0">
                <a:pos x="connsiteX34985" y="connsiteY34985"/>
              </a:cxn>
              <a:cxn ang="0">
                <a:pos x="connsiteX34986" y="connsiteY34986"/>
              </a:cxn>
              <a:cxn ang="0">
                <a:pos x="connsiteX34987" y="connsiteY34987"/>
              </a:cxn>
              <a:cxn ang="0">
                <a:pos x="connsiteX34988" y="connsiteY34988"/>
              </a:cxn>
              <a:cxn ang="0">
                <a:pos x="connsiteX34989" y="connsiteY34989"/>
              </a:cxn>
              <a:cxn ang="0">
                <a:pos x="connsiteX34990" y="connsiteY34990"/>
              </a:cxn>
              <a:cxn ang="0">
                <a:pos x="connsiteX34991" y="connsiteY34991"/>
              </a:cxn>
              <a:cxn ang="0">
                <a:pos x="connsiteX34992" y="connsiteY34992"/>
              </a:cxn>
              <a:cxn ang="0">
                <a:pos x="connsiteX34993" y="connsiteY34993"/>
              </a:cxn>
              <a:cxn ang="0">
                <a:pos x="connsiteX34994" y="connsiteY34994"/>
              </a:cxn>
              <a:cxn ang="0">
                <a:pos x="connsiteX34995" y="connsiteY34995"/>
              </a:cxn>
              <a:cxn ang="0">
                <a:pos x="connsiteX34996" y="connsiteY34996"/>
              </a:cxn>
              <a:cxn ang="0">
                <a:pos x="connsiteX34997" y="connsiteY34997"/>
              </a:cxn>
              <a:cxn ang="0">
                <a:pos x="connsiteX34998" y="connsiteY34998"/>
              </a:cxn>
              <a:cxn ang="0">
                <a:pos x="connsiteX34999" y="connsiteY34999"/>
              </a:cxn>
              <a:cxn ang="0">
                <a:pos x="connsiteX35000" y="connsiteY35000"/>
              </a:cxn>
              <a:cxn ang="0">
                <a:pos x="connsiteX35001" y="connsiteY35001"/>
              </a:cxn>
              <a:cxn ang="0">
                <a:pos x="connsiteX35002" y="connsiteY35002"/>
              </a:cxn>
              <a:cxn ang="0">
                <a:pos x="connsiteX35003" y="connsiteY35003"/>
              </a:cxn>
              <a:cxn ang="0">
                <a:pos x="connsiteX35004" y="connsiteY35004"/>
              </a:cxn>
              <a:cxn ang="0">
                <a:pos x="connsiteX35005" y="connsiteY35005"/>
              </a:cxn>
              <a:cxn ang="0">
                <a:pos x="connsiteX35006" y="connsiteY35006"/>
              </a:cxn>
              <a:cxn ang="0">
                <a:pos x="connsiteX35007" y="connsiteY35007"/>
              </a:cxn>
              <a:cxn ang="0">
                <a:pos x="connsiteX35008" y="connsiteY35008"/>
              </a:cxn>
              <a:cxn ang="0">
                <a:pos x="connsiteX35009" y="connsiteY35009"/>
              </a:cxn>
              <a:cxn ang="0">
                <a:pos x="connsiteX35010" y="connsiteY35010"/>
              </a:cxn>
              <a:cxn ang="0">
                <a:pos x="connsiteX35011" y="connsiteY35011"/>
              </a:cxn>
              <a:cxn ang="0">
                <a:pos x="connsiteX35012" y="connsiteY35012"/>
              </a:cxn>
              <a:cxn ang="0">
                <a:pos x="connsiteX35013" y="connsiteY35013"/>
              </a:cxn>
              <a:cxn ang="0">
                <a:pos x="connsiteX35014" y="connsiteY35014"/>
              </a:cxn>
              <a:cxn ang="0">
                <a:pos x="connsiteX35015" y="connsiteY35015"/>
              </a:cxn>
              <a:cxn ang="0">
                <a:pos x="connsiteX35016" y="connsiteY35016"/>
              </a:cxn>
              <a:cxn ang="0">
                <a:pos x="connsiteX35017" y="connsiteY35017"/>
              </a:cxn>
              <a:cxn ang="0">
                <a:pos x="connsiteX35018" y="connsiteY35018"/>
              </a:cxn>
              <a:cxn ang="0">
                <a:pos x="connsiteX35019" y="connsiteY35019"/>
              </a:cxn>
              <a:cxn ang="0">
                <a:pos x="connsiteX35020" y="connsiteY35020"/>
              </a:cxn>
              <a:cxn ang="0">
                <a:pos x="connsiteX35021" y="connsiteY35021"/>
              </a:cxn>
              <a:cxn ang="0">
                <a:pos x="connsiteX35022" y="connsiteY35022"/>
              </a:cxn>
              <a:cxn ang="0">
                <a:pos x="connsiteX35023" y="connsiteY35023"/>
              </a:cxn>
              <a:cxn ang="0">
                <a:pos x="connsiteX35024" y="connsiteY35024"/>
              </a:cxn>
              <a:cxn ang="0">
                <a:pos x="connsiteX35025" y="connsiteY35025"/>
              </a:cxn>
              <a:cxn ang="0">
                <a:pos x="connsiteX35026" y="connsiteY35026"/>
              </a:cxn>
              <a:cxn ang="0">
                <a:pos x="connsiteX35027" y="connsiteY35027"/>
              </a:cxn>
              <a:cxn ang="0">
                <a:pos x="connsiteX35028" y="connsiteY35028"/>
              </a:cxn>
              <a:cxn ang="0">
                <a:pos x="connsiteX35029" y="connsiteY35029"/>
              </a:cxn>
              <a:cxn ang="0">
                <a:pos x="connsiteX35030" y="connsiteY35030"/>
              </a:cxn>
              <a:cxn ang="0">
                <a:pos x="connsiteX35031" y="connsiteY35031"/>
              </a:cxn>
              <a:cxn ang="0">
                <a:pos x="connsiteX35032" y="connsiteY35032"/>
              </a:cxn>
              <a:cxn ang="0">
                <a:pos x="connsiteX35033" y="connsiteY35033"/>
              </a:cxn>
              <a:cxn ang="0">
                <a:pos x="connsiteX35034" y="connsiteY35034"/>
              </a:cxn>
              <a:cxn ang="0">
                <a:pos x="connsiteX35035" y="connsiteY35035"/>
              </a:cxn>
              <a:cxn ang="0">
                <a:pos x="connsiteX35036" y="connsiteY35036"/>
              </a:cxn>
              <a:cxn ang="0">
                <a:pos x="connsiteX35037" y="connsiteY35037"/>
              </a:cxn>
              <a:cxn ang="0">
                <a:pos x="connsiteX35038" y="connsiteY35038"/>
              </a:cxn>
              <a:cxn ang="0">
                <a:pos x="connsiteX35039" y="connsiteY35039"/>
              </a:cxn>
              <a:cxn ang="0">
                <a:pos x="connsiteX35040" y="connsiteY35040"/>
              </a:cxn>
              <a:cxn ang="0">
                <a:pos x="connsiteX35041" y="connsiteY35041"/>
              </a:cxn>
              <a:cxn ang="0">
                <a:pos x="connsiteX35042" y="connsiteY35042"/>
              </a:cxn>
              <a:cxn ang="0">
                <a:pos x="connsiteX35043" y="connsiteY35043"/>
              </a:cxn>
              <a:cxn ang="0">
                <a:pos x="connsiteX35044" y="connsiteY35044"/>
              </a:cxn>
              <a:cxn ang="0">
                <a:pos x="connsiteX35045" y="connsiteY35045"/>
              </a:cxn>
              <a:cxn ang="0">
                <a:pos x="connsiteX35046" y="connsiteY35046"/>
              </a:cxn>
              <a:cxn ang="0">
                <a:pos x="connsiteX35047" y="connsiteY35047"/>
              </a:cxn>
              <a:cxn ang="0">
                <a:pos x="connsiteX35048" y="connsiteY35048"/>
              </a:cxn>
              <a:cxn ang="0">
                <a:pos x="connsiteX35049" y="connsiteY35049"/>
              </a:cxn>
              <a:cxn ang="0">
                <a:pos x="connsiteX35050" y="connsiteY35050"/>
              </a:cxn>
              <a:cxn ang="0">
                <a:pos x="connsiteX35051" y="connsiteY35051"/>
              </a:cxn>
              <a:cxn ang="0">
                <a:pos x="connsiteX35052" y="connsiteY35052"/>
              </a:cxn>
              <a:cxn ang="0">
                <a:pos x="connsiteX35053" y="connsiteY35053"/>
              </a:cxn>
              <a:cxn ang="0">
                <a:pos x="connsiteX35054" y="connsiteY35054"/>
              </a:cxn>
              <a:cxn ang="0">
                <a:pos x="connsiteX35055" y="connsiteY35055"/>
              </a:cxn>
              <a:cxn ang="0">
                <a:pos x="connsiteX35056" y="connsiteY35056"/>
              </a:cxn>
              <a:cxn ang="0">
                <a:pos x="connsiteX35057" y="connsiteY35057"/>
              </a:cxn>
              <a:cxn ang="0">
                <a:pos x="connsiteX35058" y="connsiteY35058"/>
              </a:cxn>
              <a:cxn ang="0">
                <a:pos x="connsiteX35059" y="connsiteY35059"/>
              </a:cxn>
              <a:cxn ang="0">
                <a:pos x="connsiteX35060" y="connsiteY35060"/>
              </a:cxn>
              <a:cxn ang="0">
                <a:pos x="connsiteX35061" y="connsiteY35061"/>
              </a:cxn>
              <a:cxn ang="0">
                <a:pos x="connsiteX35062" y="connsiteY35062"/>
              </a:cxn>
              <a:cxn ang="0">
                <a:pos x="connsiteX35063" y="connsiteY35063"/>
              </a:cxn>
              <a:cxn ang="0">
                <a:pos x="connsiteX35064" y="connsiteY35064"/>
              </a:cxn>
              <a:cxn ang="0">
                <a:pos x="connsiteX35065" y="connsiteY35065"/>
              </a:cxn>
              <a:cxn ang="0">
                <a:pos x="connsiteX35066" y="connsiteY35066"/>
              </a:cxn>
              <a:cxn ang="0">
                <a:pos x="connsiteX35067" y="connsiteY35067"/>
              </a:cxn>
              <a:cxn ang="0">
                <a:pos x="connsiteX35068" y="connsiteY35068"/>
              </a:cxn>
              <a:cxn ang="0">
                <a:pos x="connsiteX35069" y="connsiteY35069"/>
              </a:cxn>
              <a:cxn ang="0">
                <a:pos x="connsiteX35070" y="connsiteY35070"/>
              </a:cxn>
              <a:cxn ang="0">
                <a:pos x="connsiteX35071" y="connsiteY35071"/>
              </a:cxn>
              <a:cxn ang="0">
                <a:pos x="connsiteX35072" y="connsiteY35072"/>
              </a:cxn>
              <a:cxn ang="0">
                <a:pos x="connsiteX35073" y="connsiteY35073"/>
              </a:cxn>
              <a:cxn ang="0">
                <a:pos x="connsiteX35074" y="connsiteY35074"/>
              </a:cxn>
              <a:cxn ang="0">
                <a:pos x="connsiteX35075" y="connsiteY35075"/>
              </a:cxn>
              <a:cxn ang="0">
                <a:pos x="connsiteX35076" y="connsiteY35076"/>
              </a:cxn>
              <a:cxn ang="0">
                <a:pos x="connsiteX35077" y="connsiteY35077"/>
              </a:cxn>
              <a:cxn ang="0">
                <a:pos x="connsiteX35078" y="connsiteY35078"/>
              </a:cxn>
              <a:cxn ang="0">
                <a:pos x="connsiteX35079" y="connsiteY35079"/>
              </a:cxn>
              <a:cxn ang="0">
                <a:pos x="connsiteX35080" y="connsiteY35080"/>
              </a:cxn>
              <a:cxn ang="0">
                <a:pos x="connsiteX35081" y="connsiteY35081"/>
              </a:cxn>
              <a:cxn ang="0">
                <a:pos x="connsiteX35082" y="connsiteY35082"/>
              </a:cxn>
              <a:cxn ang="0">
                <a:pos x="connsiteX35083" y="connsiteY35083"/>
              </a:cxn>
              <a:cxn ang="0">
                <a:pos x="connsiteX35084" y="connsiteY35084"/>
              </a:cxn>
              <a:cxn ang="0">
                <a:pos x="connsiteX35085" y="connsiteY35085"/>
              </a:cxn>
              <a:cxn ang="0">
                <a:pos x="connsiteX35086" y="connsiteY35086"/>
              </a:cxn>
              <a:cxn ang="0">
                <a:pos x="connsiteX35087" y="connsiteY35087"/>
              </a:cxn>
              <a:cxn ang="0">
                <a:pos x="connsiteX35088" y="connsiteY35088"/>
              </a:cxn>
              <a:cxn ang="0">
                <a:pos x="connsiteX35089" y="connsiteY35089"/>
              </a:cxn>
              <a:cxn ang="0">
                <a:pos x="connsiteX35090" y="connsiteY35090"/>
              </a:cxn>
              <a:cxn ang="0">
                <a:pos x="connsiteX35091" y="connsiteY35091"/>
              </a:cxn>
              <a:cxn ang="0">
                <a:pos x="connsiteX35092" y="connsiteY35092"/>
              </a:cxn>
              <a:cxn ang="0">
                <a:pos x="connsiteX35093" y="connsiteY35093"/>
              </a:cxn>
              <a:cxn ang="0">
                <a:pos x="connsiteX35094" y="connsiteY35094"/>
              </a:cxn>
              <a:cxn ang="0">
                <a:pos x="connsiteX35095" y="connsiteY35095"/>
              </a:cxn>
              <a:cxn ang="0">
                <a:pos x="connsiteX35096" y="connsiteY35096"/>
              </a:cxn>
              <a:cxn ang="0">
                <a:pos x="connsiteX35097" y="connsiteY35097"/>
              </a:cxn>
              <a:cxn ang="0">
                <a:pos x="connsiteX35098" y="connsiteY35098"/>
              </a:cxn>
              <a:cxn ang="0">
                <a:pos x="connsiteX35099" y="connsiteY35099"/>
              </a:cxn>
              <a:cxn ang="0">
                <a:pos x="connsiteX35100" y="connsiteY35100"/>
              </a:cxn>
              <a:cxn ang="0">
                <a:pos x="connsiteX35101" y="connsiteY35101"/>
              </a:cxn>
              <a:cxn ang="0">
                <a:pos x="connsiteX35102" y="connsiteY35102"/>
              </a:cxn>
              <a:cxn ang="0">
                <a:pos x="connsiteX35103" y="connsiteY35103"/>
              </a:cxn>
              <a:cxn ang="0">
                <a:pos x="connsiteX35104" y="connsiteY35104"/>
              </a:cxn>
              <a:cxn ang="0">
                <a:pos x="connsiteX35105" y="connsiteY35105"/>
              </a:cxn>
              <a:cxn ang="0">
                <a:pos x="connsiteX35106" y="connsiteY35106"/>
              </a:cxn>
              <a:cxn ang="0">
                <a:pos x="connsiteX35107" y="connsiteY35107"/>
              </a:cxn>
              <a:cxn ang="0">
                <a:pos x="connsiteX35108" y="connsiteY35108"/>
              </a:cxn>
              <a:cxn ang="0">
                <a:pos x="connsiteX35109" y="connsiteY35109"/>
              </a:cxn>
              <a:cxn ang="0">
                <a:pos x="connsiteX35110" y="connsiteY35110"/>
              </a:cxn>
              <a:cxn ang="0">
                <a:pos x="connsiteX35111" y="connsiteY35111"/>
              </a:cxn>
              <a:cxn ang="0">
                <a:pos x="connsiteX35112" y="connsiteY35112"/>
              </a:cxn>
              <a:cxn ang="0">
                <a:pos x="connsiteX35113" y="connsiteY35113"/>
              </a:cxn>
              <a:cxn ang="0">
                <a:pos x="connsiteX35114" y="connsiteY35114"/>
              </a:cxn>
              <a:cxn ang="0">
                <a:pos x="connsiteX35115" y="connsiteY35115"/>
              </a:cxn>
              <a:cxn ang="0">
                <a:pos x="connsiteX35116" y="connsiteY35116"/>
              </a:cxn>
              <a:cxn ang="0">
                <a:pos x="connsiteX35117" y="connsiteY35117"/>
              </a:cxn>
              <a:cxn ang="0">
                <a:pos x="connsiteX35118" y="connsiteY35118"/>
              </a:cxn>
              <a:cxn ang="0">
                <a:pos x="connsiteX35119" y="connsiteY35119"/>
              </a:cxn>
              <a:cxn ang="0">
                <a:pos x="connsiteX35120" y="connsiteY35120"/>
              </a:cxn>
              <a:cxn ang="0">
                <a:pos x="connsiteX35121" y="connsiteY35121"/>
              </a:cxn>
              <a:cxn ang="0">
                <a:pos x="connsiteX35122" y="connsiteY35122"/>
              </a:cxn>
              <a:cxn ang="0">
                <a:pos x="connsiteX35123" y="connsiteY35123"/>
              </a:cxn>
              <a:cxn ang="0">
                <a:pos x="connsiteX35124" y="connsiteY35124"/>
              </a:cxn>
              <a:cxn ang="0">
                <a:pos x="connsiteX35125" y="connsiteY35125"/>
              </a:cxn>
              <a:cxn ang="0">
                <a:pos x="connsiteX35126" y="connsiteY35126"/>
              </a:cxn>
              <a:cxn ang="0">
                <a:pos x="connsiteX35127" y="connsiteY35127"/>
              </a:cxn>
              <a:cxn ang="0">
                <a:pos x="connsiteX35128" y="connsiteY35128"/>
              </a:cxn>
              <a:cxn ang="0">
                <a:pos x="connsiteX35129" y="connsiteY35129"/>
              </a:cxn>
              <a:cxn ang="0">
                <a:pos x="connsiteX35130" y="connsiteY35130"/>
              </a:cxn>
              <a:cxn ang="0">
                <a:pos x="connsiteX35131" y="connsiteY35131"/>
              </a:cxn>
              <a:cxn ang="0">
                <a:pos x="connsiteX35132" y="connsiteY35132"/>
              </a:cxn>
              <a:cxn ang="0">
                <a:pos x="connsiteX35133" y="connsiteY35133"/>
              </a:cxn>
              <a:cxn ang="0">
                <a:pos x="connsiteX35134" y="connsiteY35134"/>
              </a:cxn>
              <a:cxn ang="0">
                <a:pos x="connsiteX35135" y="connsiteY35135"/>
              </a:cxn>
              <a:cxn ang="0">
                <a:pos x="connsiteX35136" y="connsiteY35136"/>
              </a:cxn>
              <a:cxn ang="0">
                <a:pos x="connsiteX35137" y="connsiteY35137"/>
              </a:cxn>
              <a:cxn ang="0">
                <a:pos x="connsiteX35138" y="connsiteY35138"/>
              </a:cxn>
              <a:cxn ang="0">
                <a:pos x="connsiteX35139" y="connsiteY35139"/>
              </a:cxn>
              <a:cxn ang="0">
                <a:pos x="connsiteX35140" y="connsiteY35140"/>
              </a:cxn>
              <a:cxn ang="0">
                <a:pos x="connsiteX35141" y="connsiteY35141"/>
              </a:cxn>
              <a:cxn ang="0">
                <a:pos x="connsiteX35142" y="connsiteY35142"/>
              </a:cxn>
              <a:cxn ang="0">
                <a:pos x="connsiteX35143" y="connsiteY35143"/>
              </a:cxn>
              <a:cxn ang="0">
                <a:pos x="connsiteX35144" y="connsiteY35144"/>
              </a:cxn>
              <a:cxn ang="0">
                <a:pos x="connsiteX35145" y="connsiteY35145"/>
              </a:cxn>
              <a:cxn ang="0">
                <a:pos x="connsiteX35146" y="connsiteY35146"/>
              </a:cxn>
              <a:cxn ang="0">
                <a:pos x="connsiteX35147" y="connsiteY35147"/>
              </a:cxn>
              <a:cxn ang="0">
                <a:pos x="connsiteX35148" y="connsiteY35148"/>
              </a:cxn>
              <a:cxn ang="0">
                <a:pos x="connsiteX35149" y="connsiteY35149"/>
              </a:cxn>
              <a:cxn ang="0">
                <a:pos x="connsiteX35150" y="connsiteY35150"/>
              </a:cxn>
              <a:cxn ang="0">
                <a:pos x="connsiteX35151" y="connsiteY35151"/>
              </a:cxn>
              <a:cxn ang="0">
                <a:pos x="connsiteX35152" y="connsiteY35152"/>
              </a:cxn>
              <a:cxn ang="0">
                <a:pos x="connsiteX35153" y="connsiteY35153"/>
              </a:cxn>
              <a:cxn ang="0">
                <a:pos x="connsiteX35154" y="connsiteY35154"/>
              </a:cxn>
              <a:cxn ang="0">
                <a:pos x="connsiteX35155" y="connsiteY35155"/>
              </a:cxn>
              <a:cxn ang="0">
                <a:pos x="connsiteX35156" y="connsiteY35156"/>
              </a:cxn>
              <a:cxn ang="0">
                <a:pos x="connsiteX35157" y="connsiteY35157"/>
              </a:cxn>
              <a:cxn ang="0">
                <a:pos x="connsiteX35158" y="connsiteY35158"/>
              </a:cxn>
              <a:cxn ang="0">
                <a:pos x="connsiteX35159" y="connsiteY35159"/>
              </a:cxn>
              <a:cxn ang="0">
                <a:pos x="connsiteX35160" y="connsiteY35160"/>
              </a:cxn>
              <a:cxn ang="0">
                <a:pos x="connsiteX35161" y="connsiteY35161"/>
              </a:cxn>
              <a:cxn ang="0">
                <a:pos x="connsiteX35162" y="connsiteY35162"/>
              </a:cxn>
              <a:cxn ang="0">
                <a:pos x="connsiteX35163" y="connsiteY35163"/>
              </a:cxn>
              <a:cxn ang="0">
                <a:pos x="connsiteX35164" y="connsiteY35164"/>
              </a:cxn>
              <a:cxn ang="0">
                <a:pos x="connsiteX35165" y="connsiteY35165"/>
              </a:cxn>
              <a:cxn ang="0">
                <a:pos x="connsiteX35166" y="connsiteY35166"/>
              </a:cxn>
              <a:cxn ang="0">
                <a:pos x="connsiteX35167" y="connsiteY35167"/>
              </a:cxn>
              <a:cxn ang="0">
                <a:pos x="connsiteX35168" y="connsiteY35168"/>
              </a:cxn>
              <a:cxn ang="0">
                <a:pos x="connsiteX35169" y="connsiteY35169"/>
              </a:cxn>
              <a:cxn ang="0">
                <a:pos x="connsiteX35170" y="connsiteY35170"/>
              </a:cxn>
              <a:cxn ang="0">
                <a:pos x="connsiteX35171" y="connsiteY35171"/>
              </a:cxn>
              <a:cxn ang="0">
                <a:pos x="connsiteX35172" y="connsiteY35172"/>
              </a:cxn>
              <a:cxn ang="0">
                <a:pos x="connsiteX35173" y="connsiteY35173"/>
              </a:cxn>
              <a:cxn ang="0">
                <a:pos x="connsiteX35174" y="connsiteY35174"/>
              </a:cxn>
              <a:cxn ang="0">
                <a:pos x="connsiteX35175" y="connsiteY35175"/>
              </a:cxn>
              <a:cxn ang="0">
                <a:pos x="connsiteX35176" y="connsiteY35176"/>
              </a:cxn>
              <a:cxn ang="0">
                <a:pos x="connsiteX35177" y="connsiteY35177"/>
              </a:cxn>
              <a:cxn ang="0">
                <a:pos x="connsiteX35178" y="connsiteY35178"/>
              </a:cxn>
              <a:cxn ang="0">
                <a:pos x="connsiteX35179" y="connsiteY35179"/>
              </a:cxn>
              <a:cxn ang="0">
                <a:pos x="connsiteX35180" y="connsiteY35180"/>
              </a:cxn>
              <a:cxn ang="0">
                <a:pos x="connsiteX35181" y="connsiteY35181"/>
              </a:cxn>
              <a:cxn ang="0">
                <a:pos x="connsiteX35182" y="connsiteY35182"/>
              </a:cxn>
              <a:cxn ang="0">
                <a:pos x="connsiteX35183" y="connsiteY35183"/>
              </a:cxn>
              <a:cxn ang="0">
                <a:pos x="connsiteX35184" y="connsiteY35184"/>
              </a:cxn>
              <a:cxn ang="0">
                <a:pos x="connsiteX35185" y="connsiteY35185"/>
              </a:cxn>
              <a:cxn ang="0">
                <a:pos x="connsiteX35186" y="connsiteY35186"/>
              </a:cxn>
              <a:cxn ang="0">
                <a:pos x="connsiteX35187" y="connsiteY35187"/>
              </a:cxn>
              <a:cxn ang="0">
                <a:pos x="connsiteX35188" y="connsiteY35188"/>
              </a:cxn>
              <a:cxn ang="0">
                <a:pos x="connsiteX35189" y="connsiteY35189"/>
              </a:cxn>
              <a:cxn ang="0">
                <a:pos x="connsiteX35190" y="connsiteY35190"/>
              </a:cxn>
              <a:cxn ang="0">
                <a:pos x="connsiteX35191" y="connsiteY35191"/>
              </a:cxn>
              <a:cxn ang="0">
                <a:pos x="connsiteX35192" y="connsiteY35192"/>
              </a:cxn>
              <a:cxn ang="0">
                <a:pos x="connsiteX35193" y="connsiteY35193"/>
              </a:cxn>
              <a:cxn ang="0">
                <a:pos x="connsiteX35194" y="connsiteY35194"/>
              </a:cxn>
              <a:cxn ang="0">
                <a:pos x="connsiteX35195" y="connsiteY35195"/>
              </a:cxn>
              <a:cxn ang="0">
                <a:pos x="connsiteX35196" y="connsiteY35196"/>
              </a:cxn>
              <a:cxn ang="0">
                <a:pos x="connsiteX35197" y="connsiteY35197"/>
              </a:cxn>
              <a:cxn ang="0">
                <a:pos x="connsiteX35198" y="connsiteY35198"/>
              </a:cxn>
              <a:cxn ang="0">
                <a:pos x="connsiteX35199" y="connsiteY35199"/>
              </a:cxn>
              <a:cxn ang="0">
                <a:pos x="connsiteX35200" y="connsiteY35200"/>
              </a:cxn>
              <a:cxn ang="0">
                <a:pos x="connsiteX35201" y="connsiteY35201"/>
              </a:cxn>
              <a:cxn ang="0">
                <a:pos x="connsiteX35202" y="connsiteY35202"/>
              </a:cxn>
              <a:cxn ang="0">
                <a:pos x="connsiteX35203" y="connsiteY35203"/>
              </a:cxn>
              <a:cxn ang="0">
                <a:pos x="connsiteX35204" y="connsiteY35204"/>
              </a:cxn>
              <a:cxn ang="0">
                <a:pos x="connsiteX35205" y="connsiteY35205"/>
              </a:cxn>
              <a:cxn ang="0">
                <a:pos x="connsiteX35206" y="connsiteY35206"/>
              </a:cxn>
              <a:cxn ang="0">
                <a:pos x="connsiteX35207" y="connsiteY35207"/>
              </a:cxn>
              <a:cxn ang="0">
                <a:pos x="connsiteX35208" y="connsiteY35208"/>
              </a:cxn>
              <a:cxn ang="0">
                <a:pos x="connsiteX35209" y="connsiteY35209"/>
              </a:cxn>
              <a:cxn ang="0">
                <a:pos x="connsiteX35210" y="connsiteY35210"/>
              </a:cxn>
              <a:cxn ang="0">
                <a:pos x="connsiteX35211" y="connsiteY35211"/>
              </a:cxn>
              <a:cxn ang="0">
                <a:pos x="connsiteX35212" y="connsiteY35212"/>
              </a:cxn>
              <a:cxn ang="0">
                <a:pos x="connsiteX35213" y="connsiteY35213"/>
              </a:cxn>
              <a:cxn ang="0">
                <a:pos x="connsiteX35214" y="connsiteY35214"/>
              </a:cxn>
              <a:cxn ang="0">
                <a:pos x="connsiteX35215" y="connsiteY35215"/>
              </a:cxn>
              <a:cxn ang="0">
                <a:pos x="connsiteX35216" y="connsiteY35216"/>
              </a:cxn>
              <a:cxn ang="0">
                <a:pos x="connsiteX35217" y="connsiteY35217"/>
              </a:cxn>
              <a:cxn ang="0">
                <a:pos x="connsiteX35218" y="connsiteY35218"/>
              </a:cxn>
              <a:cxn ang="0">
                <a:pos x="connsiteX35219" y="connsiteY35219"/>
              </a:cxn>
              <a:cxn ang="0">
                <a:pos x="connsiteX35220" y="connsiteY35220"/>
              </a:cxn>
              <a:cxn ang="0">
                <a:pos x="connsiteX35221" y="connsiteY35221"/>
              </a:cxn>
              <a:cxn ang="0">
                <a:pos x="connsiteX35222" y="connsiteY35222"/>
              </a:cxn>
              <a:cxn ang="0">
                <a:pos x="connsiteX35223" y="connsiteY35223"/>
              </a:cxn>
              <a:cxn ang="0">
                <a:pos x="connsiteX35224" y="connsiteY35224"/>
              </a:cxn>
              <a:cxn ang="0">
                <a:pos x="connsiteX35225" y="connsiteY35225"/>
              </a:cxn>
              <a:cxn ang="0">
                <a:pos x="connsiteX35226" y="connsiteY35226"/>
              </a:cxn>
              <a:cxn ang="0">
                <a:pos x="connsiteX35227" y="connsiteY35227"/>
              </a:cxn>
              <a:cxn ang="0">
                <a:pos x="connsiteX35228" y="connsiteY35228"/>
              </a:cxn>
              <a:cxn ang="0">
                <a:pos x="connsiteX35229" y="connsiteY35229"/>
              </a:cxn>
              <a:cxn ang="0">
                <a:pos x="connsiteX35230" y="connsiteY35230"/>
              </a:cxn>
              <a:cxn ang="0">
                <a:pos x="connsiteX35231" y="connsiteY35231"/>
              </a:cxn>
              <a:cxn ang="0">
                <a:pos x="connsiteX35232" y="connsiteY35232"/>
              </a:cxn>
              <a:cxn ang="0">
                <a:pos x="connsiteX35233" y="connsiteY35233"/>
              </a:cxn>
              <a:cxn ang="0">
                <a:pos x="connsiteX35234" y="connsiteY35234"/>
              </a:cxn>
              <a:cxn ang="0">
                <a:pos x="connsiteX35235" y="connsiteY35235"/>
              </a:cxn>
              <a:cxn ang="0">
                <a:pos x="connsiteX35236" y="connsiteY35236"/>
              </a:cxn>
              <a:cxn ang="0">
                <a:pos x="connsiteX35237" y="connsiteY35237"/>
              </a:cxn>
              <a:cxn ang="0">
                <a:pos x="connsiteX35238" y="connsiteY35238"/>
              </a:cxn>
              <a:cxn ang="0">
                <a:pos x="connsiteX35239" y="connsiteY35239"/>
              </a:cxn>
              <a:cxn ang="0">
                <a:pos x="connsiteX35240" y="connsiteY35240"/>
              </a:cxn>
              <a:cxn ang="0">
                <a:pos x="connsiteX35241" y="connsiteY35241"/>
              </a:cxn>
              <a:cxn ang="0">
                <a:pos x="connsiteX35242" y="connsiteY35242"/>
              </a:cxn>
              <a:cxn ang="0">
                <a:pos x="connsiteX35243" y="connsiteY35243"/>
              </a:cxn>
              <a:cxn ang="0">
                <a:pos x="connsiteX35244" y="connsiteY35244"/>
              </a:cxn>
              <a:cxn ang="0">
                <a:pos x="connsiteX35245" y="connsiteY35245"/>
              </a:cxn>
              <a:cxn ang="0">
                <a:pos x="connsiteX35246" y="connsiteY35246"/>
              </a:cxn>
              <a:cxn ang="0">
                <a:pos x="connsiteX35247" y="connsiteY35247"/>
              </a:cxn>
              <a:cxn ang="0">
                <a:pos x="connsiteX35248" y="connsiteY35248"/>
              </a:cxn>
              <a:cxn ang="0">
                <a:pos x="connsiteX35249" y="connsiteY35249"/>
              </a:cxn>
              <a:cxn ang="0">
                <a:pos x="connsiteX35250" y="connsiteY35250"/>
              </a:cxn>
              <a:cxn ang="0">
                <a:pos x="connsiteX35251" y="connsiteY35251"/>
              </a:cxn>
              <a:cxn ang="0">
                <a:pos x="connsiteX35252" y="connsiteY35252"/>
              </a:cxn>
              <a:cxn ang="0">
                <a:pos x="connsiteX35253" y="connsiteY35253"/>
              </a:cxn>
              <a:cxn ang="0">
                <a:pos x="connsiteX35254" y="connsiteY35254"/>
              </a:cxn>
              <a:cxn ang="0">
                <a:pos x="connsiteX35255" y="connsiteY35255"/>
              </a:cxn>
              <a:cxn ang="0">
                <a:pos x="connsiteX35256" y="connsiteY35256"/>
              </a:cxn>
              <a:cxn ang="0">
                <a:pos x="connsiteX35257" y="connsiteY35257"/>
              </a:cxn>
              <a:cxn ang="0">
                <a:pos x="connsiteX35258" y="connsiteY35258"/>
              </a:cxn>
              <a:cxn ang="0">
                <a:pos x="connsiteX35259" y="connsiteY35259"/>
              </a:cxn>
              <a:cxn ang="0">
                <a:pos x="connsiteX35260" y="connsiteY35260"/>
              </a:cxn>
              <a:cxn ang="0">
                <a:pos x="connsiteX35261" y="connsiteY35261"/>
              </a:cxn>
              <a:cxn ang="0">
                <a:pos x="connsiteX35262" y="connsiteY35262"/>
              </a:cxn>
              <a:cxn ang="0">
                <a:pos x="connsiteX35263" y="connsiteY35263"/>
              </a:cxn>
              <a:cxn ang="0">
                <a:pos x="connsiteX35264" y="connsiteY35264"/>
              </a:cxn>
              <a:cxn ang="0">
                <a:pos x="connsiteX35265" y="connsiteY35265"/>
              </a:cxn>
              <a:cxn ang="0">
                <a:pos x="connsiteX35266" y="connsiteY35266"/>
              </a:cxn>
              <a:cxn ang="0">
                <a:pos x="connsiteX35267" y="connsiteY35267"/>
              </a:cxn>
              <a:cxn ang="0">
                <a:pos x="connsiteX35268" y="connsiteY35268"/>
              </a:cxn>
              <a:cxn ang="0">
                <a:pos x="connsiteX35269" y="connsiteY35269"/>
              </a:cxn>
              <a:cxn ang="0">
                <a:pos x="connsiteX35270" y="connsiteY35270"/>
              </a:cxn>
              <a:cxn ang="0">
                <a:pos x="connsiteX35271" y="connsiteY35271"/>
              </a:cxn>
              <a:cxn ang="0">
                <a:pos x="connsiteX35272" y="connsiteY35272"/>
              </a:cxn>
              <a:cxn ang="0">
                <a:pos x="connsiteX35273" y="connsiteY35273"/>
              </a:cxn>
              <a:cxn ang="0">
                <a:pos x="connsiteX35274" y="connsiteY35274"/>
              </a:cxn>
              <a:cxn ang="0">
                <a:pos x="connsiteX35275" y="connsiteY35275"/>
              </a:cxn>
              <a:cxn ang="0">
                <a:pos x="connsiteX35276" y="connsiteY35276"/>
              </a:cxn>
              <a:cxn ang="0">
                <a:pos x="connsiteX35277" y="connsiteY35277"/>
              </a:cxn>
              <a:cxn ang="0">
                <a:pos x="connsiteX35278" y="connsiteY35278"/>
              </a:cxn>
              <a:cxn ang="0">
                <a:pos x="connsiteX35279" y="connsiteY35279"/>
              </a:cxn>
              <a:cxn ang="0">
                <a:pos x="connsiteX35280" y="connsiteY35280"/>
              </a:cxn>
              <a:cxn ang="0">
                <a:pos x="connsiteX35281" y="connsiteY35281"/>
              </a:cxn>
              <a:cxn ang="0">
                <a:pos x="connsiteX35282" y="connsiteY35282"/>
              </a:cxn>
              <a:cxn ang="0">
                <a:pos x="connsiteX35283" y="connsiteY35283"/>
              </a:cxn>
              <a:cxn ang="0">
                <a:pos x="connsiteX35284" y="connsiteY35284"/>
              </a:cxn>
              <a:cxn ang="0">
                <a:pos x="connsiteX35285" y="connsiteY35285"/>
              </a:cxn>
              <a:cxn ang="0">
                <a:pos x="connsiteX35286" y="connsiteY35286"/>
              </a:cxn>
              <a:cxn ang="0">
                <a:pos x="connsiteX35287" y="connsiteY35287"/>
              </a:cxn>
              <a:cxn ang="0">
                <a:pos x="connsiteX35288" y="connsiteY35288"/>
              </a:cxn>
              <a:cxn ang="0">
                <a:pos x="connsiteX35289" y="connsiteY35289"/>
              </a:cxn>
              <a:cxn ang="0">
                <a:pos x="connsiteX35290" y="connsiteY35290"/>
              </a:cxn>
              <a:cxn ang="0">
                <a:pos x="connsiteX35291" y="connsiteY35291"/>
              </a:cxn>
              <a:cxn ang="0">
                <a:pos x="connsiteX35292" y="connsiteY35292"/>
              </a:cxn>
              <a:cxn ang="0">
                <a:pos x="connsiteX35293" y="connsiteY35293"/>
              </a:cxn>
              <a:cxn ang="0">
                <a:pos x="connsiteX35294" y="connsiteY35294"/>
              </a:cxn>
              <a:cxn ang="0">
                <a:pos x="connsiteX35295" y="connsiteY35295"/>
              </a:cxn>
              <a:cxn ang="0">
                <a:pos x="connsiteX35296" y="connsiteY35296"/>
              </a:cxn>
              <a:cxn ang="0">
                <a:pos x="connsiteX35297" y="connsiteY35297"/>
              </a:cxn>
              <a:cxn ang="0">
                <a:pos x="connsiteX35298" y="connsiteY35298"/>
              </a:cxn>
              <a:cxn ang="0">
                <a:pos x="connsiteX35299" y="connsiteY35299"/>
              </a:cxn>
              <a:cxn ang="0">
                <a:pos x="connsiteX35300" y="connsiteY35300"/>
              </a:cxn>
              <a:cxn ang="0">
                <a:pos x="connsiteX35301" y="connsiteY35301"/>
              </a:cxn>
              <a:cxn ang="0">
                <a:pos x="connsiteX35302" y="connsiteY35302"/>
              </a:cxn>
              <a:cxn ang="0">
                <a:pos x="connsiteX35303" y="connsiteY35303"/>
              </a:cxn>
              <a:cxn ang="0">
                <a:pos x="connsiteX35304" y="connsiteY35304"/>
              </a:cxn>
              <a:cxn ang="0">
                <a:pos x="connsiteX35305" y="connsiteY35305"/>
              </a:cxn>
              <a:cxn ang="0">
                <a:pos x="connsiteX35306" y="connsiteY35306"/>
              </a:cxn>
              <a:cxn ang="0">
                <a:pos x="connsiteX35307" y="connsiteY35307"/>
              </a:cxn>
              <a:cxn ang="0">
                <a:pos x="connsiteX35308" y="connsiteY35308"/>
              </a:cxn>
              <a:cxn ang="0">
                <a:pos x="connsiteX35309" y="connsiteY35309"/>
              </a:cxn>
              <a:cxn ang="0">
                <a:pos x="connsiteX35310" y="connsiteY35310"/>
              </a:cxn>
              <a:cxn ang="0">
                <a:pos x="connsiteX35311" y="connsiteY35311"/>
              </a:cxn>
              <a:cxn ang="0">
                <a:pos x="connsiteX35312" y="connsiteY35312"/>
              </a:cxn>
              <a:cxn ang="0">
                <a:pos x="connsiteX35313" y="connsiteY35313"/>
              </a:cxn>
              <a:cxn ang="0">
                <a:pos x="connsiteX35314" y="connsiteY35314"/>
              </a:cxn>
              <a:cxn ang="0">
                <a:pos x="connsiteX35315" y="connsiteY35315"/>
              </a:cxn>
              <a:cxn ang="0">
                <a:pos x="connsiteX35316" y="connsiteY35316"/>
              </a:cxn>
              <a:cxn ang="0">
                <a:pos x="connsiteX35317" y="connsiteY35317"/>
              </a:cxn>
              <a:cxn ang="0">
                <a:pos x="connsiteX35318" y="connsiteY35318"/>
              </a:cxn>
              <a:cxn ang="0">
                <a:pos x="connsiteX35319" y="connsiteY35319"/>
              </a:cxn>
              <a:cxn ang="0">
                <a:pos x="connsiteX35320" y="connsiteY35320"/>
              </a:cxn>
              <a:cxn ang="0">
                <a:pos x="connsiteX35321" y="connsiteY35321"/>
              </a:cxn>
              <a:cxn ang="0">
                <a:pos x="connsiteX35322" y="connsiteY35322"/>
              </a:cxn>
              <a:cxn ang="0">
                <a:pos x="connsiteX35323" y="connsiteY35323"/>
              </a:cxn>
              <a:cxn ang="0">
                <a:pos x="connsiteX35324" y="connsiteY35324"/>
              </a:cxn>
              <a:cxn ang="0">
                <a:pos x="connsiteX35325" y="connsiteY35325"/>
              </a:cxn>
              <a:cxn ang="0">
                <a:pos x="connsiteX35326" y="connsiteY35326"/>
              </a:cxn>
              <a:cxn ang="0">
                <a:pos x="connsiteX35327" y="connsiteY35327"/>
              </a:cxn>
              <a:cxn ang="0">
                <a:pos x="connsiteX35328" y="connsiteY35328"/>
              </a:cxn>
              <a:cxn ang="0">
                <a:pos x="connsiteX35329" y="connsiteY35329"/>
              </a:cxn>
              <a:cxn ang="0">
                <a:pos x="connsiteX35330" y="connsiteY35330"/>
              </a:cxn>
              <a:cxn ang="0">
                <a:pos x="connsiteX35331" y="connsiteY35331"/>
              </a:cxn>
              <a:cxn ang="0">
                <a:pos x="connsiteX35332" y="connsiteY35332"/>
              </a:cxn>
              <a:cxn ang="0">
                <a:pos x="connsiteX35333" y="connsiteY35333"/>
              </a:cxn>
              <a:cxn ang="0">
                <a:pos x="connsiteX35334" y="connsiteY35334"/>
              </a:cxn>
              <a:cxn ang="0">
                <a:pos x="connsiteX35335" y="connsiteY35335"/>
              </a:cxn>
              <a:cxn ang="0">
                <a:pos x="connsiteX35336" y="connsiteY35336"/>
              </a:cxn>
              <a:cxn ang="0">
                <a:pos x="connsiteX35337" y="connsiteY35337"/>
              </a:cxn>
              <a:cxn ang="0">
                <a:pos x="connsiteX35338" y="connsiteY35338"/>
              </a:cxn>
              <a:cxn ang="0">
                <a:pos x="connsiteX35339" y="connsiteY35339"/>
              </a:cxn>
              <a:cxn ang="0">
                <a:pos x="connsiteX35340" y="connsiteY35340"/>
              </a:cxn>
              <a:cxn ang="0">
                <a:pos x="connsiteX35341" y="connsiteY35341"/>
              </a:cxn>
              <a:cxn ang="0">
                <a:pos x="connsiteX35342" y="connsiteY35342"/>
              </a:cxn>
              <a:cxn ang="0">
                <a:pos x="connsiteX35343" y="connsiteY35343"/>
              </a:cxn>
              <a:cxn ang="0">
                <a:pos x="connsiteX35344" y="connsiteY35344"/>
              </a:cxn>
              <a:cxn ang="0">
                <a:pos x="connsiteX35345" y="connsiteY35345"/>
              </a:cxn>
              <a:cxn ang="0">
                <a:pos x="connsiteX35346" y="connsiteY35346"/>
              </a:cxn>
              <a:cxn ang="0">
                <a:pos x="connsiteX35347" y="connsiteY35347"/>
              </a:cxn>
              <a:cxn ang="0">
                <a:pos x="connsiteX35348" y="connsiteY35348"/>
              </a:cxn>
              <a:cxn ang="0">
                <a:pos x="connsiteX35349" y="connsiteY35349"/>
              </a:cxn>
              <a:cxn ang="0">
                <a:pos x="connsiteX35350" y="connsiteY35350"/>
              </a:cxn>
              <a:cxn ang="0">
                <a:pos x="connsiteX35351" y="connsiteY35351"/>
              </a:cxn>
              <a:cxn ang="0">
                <a:pos x="connsiteX35352" y="connsiteY35352"/>
              </a:cxn>
              <a:cxn ang="0">
                <a:pos x="connsiteX35353" y="connsiteY35353"/>
              </a:cxn>
              <a:cxn ang="0">
                <a:pos x="connsiteX35354" y="connsiteY35354"/>
              </a:cxn>
              <a:cxn ang="0">
                <a:pos x="connsiteX35355" y="connsiteY35355"/>
              </a:cxn>
              <a:cxn ang="0">
                <a:pos x="connsiteX35356" y="connsiteY35356"/>
              </a:cxn>
              <a:cxn ang="0">
                <a:pos x="connsiteX35357" y="connsiteY35357"/>
              </a:cxn>
              <a:cxn ang="0">
                <a:pos x="connsiteX35358" y="connsiteY35358"/>
              </a:cxn>
              <a:cxn ang="0">
                <a:pos x="connsiteX35359" y="connsiteY35359"/>
              </a:cxn>
              <a:cxn ang="0">
                <a:pos x="connsiteX35360" y="connsiteY35360"/>
              </a:cxn>
              <a:cxn ang="0">
                <a:pos x="connsiteX35361" y="connsiteY35361"/>
              </a:cxn>
              <a:cxn ang="0">
                <a:pos x="connsiteX35362" y="connsiteY35362"/>
              </a:cxn>
              <a:cxn ang="0">
                <a:pos x="connsiteX35363" y="connsiteY35363"/>
              </a:cxn>
              <a:cxn ang="0">
                <a:pos x="connsiteX35364" y="connsiteY35364"/>
              </a:cxn>
              <a:cxn ang="0">
                <a:pos x="connsiteX35365" y="connsiteY35365"/>
              </a:cxn>
              <a:cxn ang="0">
                <a:pos x="connsiteX35366" y="connsiteY35366"/>
              </a:cxn>
              <a:cxn ang="0">
                <a:pos x="connsiteX35367" y="connsiteY35367"/>
              </a:cxn>
              <a:cxn ang="0">
                <a:pos x="connsiteX35368" y="connsiteY35368"/>
              </a:cxn>
              <a:cxn ang="0">
                <a:pos x="connsiteX35369" y="connsiteY35369"/>
              </a:cxn>
              <a:cxn ang="0">
                <a:pos x="connsiteX35370" y="connsiteY35370"/>
              </a:cxn>
              <a:cxn ang="0">
                <a:pos x="connsiteX35371" y="connsiteY35371"/>
              </a:cxn>
              <a:cxn ang="0">
                <a:pos x="connsiteX35372" y="connsiteY35372"/>
              </a:cxn>
              <a:cxn ang="0">
                <a:pos x="connsiteX35373" y="connsiteY35373"/>
              </a:cxn>
              <a:cxn ang="0">
                <a:pos x="connsiteX35374" y="connsiteY35374"/>
              </a:cxn>
              <a:cxn ang="0">
                <a:pos x="connsiteX35375" y="connsiteY35375"/>
              </a:cxn>
              <a:cxn ang="0">
                <a:pos x="connsiteX35376" y="connsiteY35376"/>
              </a:cxn>
              <a:cxn ang="0">
                <a:pos x="connsiteX35377" y="connsiteY35377"/>
              </a:cxn>
              <a:cxn ang="0">
                <a:pos x="connsiteX35378" y="connsiteY35378"/>
              </a:cxn>
              <a:cxn ang="0">
                <a:pos x="connsiteX35379" y="connsiteY35379"/>
              </a:cxn>
              <a:cxn ang="0">
                <a:pos x="connsiteX35380" y="connsiteY35380"/>
              </a:cxn>
              <a:cxn ang="0">
                <a:pos x="connsiteX35381" y="connsiteY35381"/>
              </a:cxn>
              <a:cxn ang="0">
                <a:pos x="connsiteX35382" y="connsiteY35382"/>
              </a:cxn>
              <a:cxn ang="0">
                <a:pos x="connsiteX35383" y="connsiteY35383"/>
              </a:cxn>
              <a:cxn ang="0">
                <a:pos x="connsiteX35384" y="connsiteY35384"/>
              </a:cxn>
              <a:cxn ang="0">
                <a:pos x="connsiteX35385" y="connsiteY35385"/>
              </a:cxn>
              <a:cxn ang="0">
                <a:pos x="connsiteX35386" y="connsiteY35386"/>
              </a:cxn>
              <a:cxn ang="0">
                <a:pos x="connsiteX35387" y="connsiteY35387"/>
              </a:cxn>
              <a:cxn ang="0">
                <a:pos x="connsiteX35388" y="connsiteY35388"/>
              </a:cxn>
              <a:cxn ang="0">
                <a:pos x="connsiteX35389" y="connsiteY35389"/>
              </a:cxn>
              <a:cxn ang="0">
                <a:pos x="connsiteX35390" y="connsiteY35390"/>
              </a:cxn>
              <a:cxn ang="0">
                <a:pos x="connsiteX35391" y="connsiteY35391"/>
              </a:cxn>
              <a:cxn ang="0">
                <a:pos x="connsiteX35392" y="connsiteY35392"/>
              </a:cxn>
              <a:cxn ang="0">
                <a:pos x="connsiteX35393" y="connsiteY35393"/>
              </a:cxn>
              <a:cxn ang="0">
                <a:pos x="connsiteX35394" y="connsiteY35394"/>
              </a:cxn>
              <a:cxn ang="0">
                <a:pos x="connsiteX35395" y="connsiteY35395"/>
              </a:cxn>
              <a:cxn ang="0">
                <a:pos x="connsiteX35396" y="connsiteY35396"/>
              </a:cxn>
              <a:cxn ang="0">
                <a:pos x="connsiteX35397" y="connsiteY35397"/>
              </a:cxn>
              <a:cxn ang="0">
                <a:pos x="connsiteX35398" y="connsiteY35398"/>
              </a:cxn>
              <a:cxn ang="0">
                <a:pos x="connsiteX35399" y="connsiteY35399"/>
              </a:cxn>
              <a:cxn ang="0">
                <a:pos x="connsiteX35400" y="connsiteY35400"/>
              </a:cxn>
              <a:cxn ang="0">
                <a:pos x="connsiteX35401" y="connsiteY35401"/>
              </a:cxn>
              <a:cxn ang="0">
                <a:pos x="connsiteX35402" y="connsiteY35402"/>
              </a:cxn>
              <a:cxn ang="0">
                <a:pos x="connsiteX35403" y="connsiteY35403"/>
              </a:cxn>
              <a:cxn ang="0">
                <a:pos x="connsiteX35404" y="connsiteY35404"/>
              </a:cxn>
              <a:cxn ang="0">
                <a:pos x="connsiteX35405" y="connsiteY35405"/>
              </a:cxn>
              <a:cxn ang="0">
                <a:pos x="connsiteX35406" y="connsiteY35406"/>
              </a:cxn>
              <a:cxn ang="0">
                <a:pos x="connsiteX35407" y="connsiteY35407"/>
              </a:cxn>
              <a:cxn ang="0">
                <a:pos x="connsiteX35408" y="connsiteY35408"/>
              </a:cxn>
              <a:cxn ang="0">
                <a:pos x="connsiteX35409" y="connsiteY35409"/>
              </a:cxn>
              <a:cxn ang="0">
                <a:pos x="connsiteX35410" y="connsiteY35410"/>
              </a:cxn>
              <a:cxn ang="0">
                <a:pos x="connsiteX35411" y="connsiteY35411"/>
              </a:cxn>
              <a:cxn ang="0">
                <a:pos x="connsiteX35412" y="connsiteY35412"/>
              </a:cxn>
              <a:cxn ang="0">
                <a:pos x="connsiteX35413" y="connsiteY35413"/>
              </a:cxn>
              <a:cxn ang="0">
                <a:pos x="connsiteX35414" y="connsiteY35414"/>
              </a:cxn>
              <a:cxn ang="0">
                <a:pos x="connsiteX35415" y="connsiteY35415"/>
              </a:cxn>
              <a:cxn ang="0">
                <a:pos x="connsiteX35416" y="connsiteY35416"/>
              </a:cxn>
              <a:cxn ang="0">
                <a:pos x="connsiteX35417" y="connsiteY35417"/>
              </a:cxn>
              <a:cxn ang="0">
                <a:pos x="connsiteX35418" y="connsiteY35418"/>
              </a:cxn>
              <a:cxn ang="0">
                <a:pos x="connsiteX35419" y="connsiteY35419"/>
              </a:cxn>
              <a:cxn ang="0">
                <a:pos x="connsiteX35420" y="connsiteY35420"/>
              </a:cxn>
              <a:cxn ang="0">
                <a:pos x="connsiteX35421" y="connsiteY35421"/>
              </a:cxn>
              <a:cxn ang="0">
                <a:pos x="connsiteX35422" y="connsiteY35422"/>
              </a:cxn>
              <a:cxn ang="0">
                <a:pos x="connsiteX35423" y="connsiteY35423"/>
              </a:cxn>
              <a:cxn ang="0">
                <a:pos x="connsiteX35424" y="connsiteY35424"/>
              </a:cxn>
              <a:cxn ang="0">
                <a:pos x="connsiteX35425" y="connsiteY35425"/>
              </a:cxn>
              <a:cxn ang="0">
                <a:pos x="connsiteX35426" y="connsiteY35426"/>
              </a:cxn>
              <a:cxn ang="0">
                <a:pos x="connsiteX35427" y="connsiteY35427"/>
              </a:cxn>
              <a:cxn ang="0">
                <a:pos x="connsiteX35428" y="connsiteY35428"/>
              </a:cxn>
              <a:cxn ang="0">
                <a:pos x="connsiteX35429" y="connsiteY35429"/>
              </a:cxn>
              <a:cxn ang="0">
                <a:pos x="connsiteX35430" y="connsiteY35430"/>
              </a:cxn>
              <a:cxn ang="0">
                <a:pos x="connsiteX35431" y="connsiteY35431"/>
              </a:cxn>
              <a:cxn ang="0">
                <a:pos x="connsiteX35432" y="connsiteY35432"/>
              </a:cxn>
              <a:cxn ang="0">
                <a:pos x="connsiteX35433" y="connsiteY35433"/>
              </a:cxn>
              <a:cxn ang="0">
                <a:pos x="connsiteX35434" y="connsiteY35434"/>
              </a:cxn>
              <a:cxn ang="0">
                <a:pos x="connsiteX35435" y="connsiteY35435"/>
              </a:cxn>
              <a:cxn ang="0">
                <a:pos x="connsiteX35436" y="connsiteY35436"/>
              </a:cxn>
              <a:cxn ang="0">
                <a:pos x="connsiteX35437" y="connsiteY35437"/>
              </a:cxn>
              <a:cxn ang="0">
                <a:pos x="connsiteX35438" y="connsiteY35438"/>
              </a:cxn>
              <a:cxn ang="0">
                <a:pos x="connsiteX35439" y="connsiteY35439"/>
              </a:cxn>
              <a:cxn ang="0">
                <a:pos x="connsiteX35440" y="connsiteY35440"/>
              </a:cxn>
              <a:cxn ang="0">
                <a:pos x="connsiteX35441" y="connsiteY35441"/>
              </a:cxn>
              <a:cxn ang="0">
                <a:pos x="connsiteX35442" y="connsiteY35442"/>
              </a:cxn>
              <a:cxn ang="0">
                <a:pos x="connsiteX35443" y="connsiteY35443"/>
              </a:cxn>
              <a:cxn ang="0">
                <a:pos x="connsiteX35444" y="connsiteY35444"/>
              </a:cxn>
              <a:cxn ang="0">
                <a:pos x="connsiteX35445" y="connsiteY35445"/>
              </a:cxn>
              <a:cxn ang="0">
                <a:pos x="connsiteX35446" y="connsiteY35446"/>
              </a:cxn>
              <a:cxn ang="0">
                <a:pos x="connsiteX35447" y="connsiteY35447"/>
              </a:cxn>
              <a:cxn ang="0">
                <a:pos x="connsiteX35448" y="connsiteY35448"/>
              </a:cxn>
              <a:cxn ang="0">
                <a:pos x="connsiteX35449" y="connsiteY35449"/>
              </a:cxn>
              <a:cxn ang="0">
                <a:pos x="connsiteX35450" y="connsiteY35450"/>
              </a:cxn>
              <a:cxn ang="0">
                <a:pos x="connsiteX35451" y="connsiteY35451"/>
              </a:cxn>
              <a:cxn ang="0">
                <a:pos x="connsiteX35452" y="connsiteY35452"/>
              </a:cxn>
              <a:cxn ang="0">
                <a:pos x="connsiteX35453" y="connsiteY35453"/>
              </a:cxn>
              <a:cxn ang="0">
                <a:pos x="connsiteX35454" y="connsiteY35454"/>
              </a:cxn>
              <a:cxn ang="0">
                <a:pos x="connsiteX35455" y="connsiteY35455"/>
              </a:cxn>
              <a:cxn ang="0">
                <a:pos x="connsiteX35456" y="connsiteY35456"/>
              </a:cxn>
              <a:cxn ang="0">
                <a:pos x="connsiteX35457" y="connsiteY35457"/>
              </a:cxn>
              <a:cxn ang="0">
                <a:pos x="connsiteX35458" y="connsiteY35458"/>
              </a:cxn>
              <a:cxn ang="0">
                <a:pos x="connsiteX35459" y="connsiteY35459"/>
              </a:cxn>
              <a:cxn ang="0">
                <a:pos x="connsiteX35460" y="connsiteY35460"/>
              </a:cxn>
              <a:cxn ang="0">
                <a:pos x="connsiteX35461" y="connsiteY35461"/>
              </a:cxn>
              <a:cxn ang="0">
                <a:pos x="connsiteX35462" y="connsiteY35462"/>
              </a:cxn>
              <a:cxn ang="0">
                <a:pos x="connsiteX35463" y="connsiteY35463"/>
              </a:cxn>
              <a:cxn ang="0">
                <a:pos x="connsiteX35464" y="connsiteY35464"/>
              </a:cxn>
              <a:cxn ang="0">
                <a:pos x="connsiteX35465" y="connsiteY35465"/>
              </a:cxn>
              <a:cxn ang="0">
                <a:pos x="connsiteX35466" y="connsiteY35466"/>
              </a:cxn>
              <a:cxn ang="0">
                <a:pos x="connsiteX35467" y="connsiteY35467"/>
              </a:cxn>
              <a:cxn ang="0">
                <a:pos x="connsiteX35468" y="connsiteY35468"/>
              </a:cxn>
              <a:cxn ang="0">
                <a:pos x="connsiteX35469" y="connsiteY35469"/>
              </a:cxn>
              <a:cxn ang="0">
                <a:pos x="connsiteX35470" y="connsiteY35470"/>
              </a:cxn>
              <a:cxn ang="0">
                <a:pos x="connsiteX35471" y="connsiteY35471"/>
              </a:cxn>
              <a:cxn ang="0">
                <a:pos x="connsiteX35472" y="connsiteY35472"/>
              </a:cxn>
              <a:cxn ang="0">
                <a:pos x="connsiteX35473" y="connsiteY35473"/>
              </a:cxn>
              <a:cxn ang="0">
                <a:pos x="connsiteX35474" y="connsiteY35474"/>
              </a:cxn>
              <a:cxn ang="0">
                <a:pos x="connsiteX35475" y="connsiteY35475"/>
              </a:cxn>
              <a:cxn ang="0">
                <a:pos x="connsiteX35476" y="connsiteY35476"/>
              </a:cxn>
              <a:cxn ang="0">
                <a:pos x="connsiteX35477" y="connsiteY35477"/>
              </a:cxn>
              <a:cxn ang="0">
                <a:pos x="connsiteX35478" y="connsiteY35478"/>
              </a:cxn>
              <a:cxn ang="0">
                <a:pos x="connsiteX35479" y="connsiteY35479"/>
              </a:cxn>
              <a:cxn ang="0">
                <a:pos x="connsiteX35480" y="connsiteY35480"/>
              </a:cxn>
              <a:cxn ang="0">
                <a:pos x="connsiteX35481" y="connsiteY35481"/>
              </a:cxn>
              <a:cxn ang="0">
                <a:pos x="connsiteX35482" y="connsiteY35482"/>
              </a:cxn>
              <a:cxn ang="0">
                <a:pos x="connsiteX35483" y="connsiteY35483"/>
              </a:cxn>
              <a:cxn ang="0">
                <a:pos x="connsiteX35484" y="connsiteY35484"/>
              </a:cxn>
              <a:cxn ang="0">
                <a:pos x="connsiteX35485" y="connsiteY35485"/>
              </a:cxn>
              <a:cxn ang="0">
                <a:pos x="connsiteX35486" y="connsiteY35486"/>
              </a:cxn>
              <a:cxn ang="0">
                <a:pos x="connsiteX35487" y="connsiteY35487"/>
              </a:cxn>
              <a:cxn ang="0">
                <a:pos x="connsiteX35488" y="connsiteY35488"/>
              </a:cxn>
              <a:cxn ang="0">
                <a:pos x="connsiteX35489" y="connsiteY35489"/>
              </a:cxn>
              <a:cxn ang="0">
                <a:pos x="connsiteX35490" y="connsiteY35490"/>
              </a:cxn>
              <a:cxn ang="0">
                <a:pos x="connsiteX35491" y="connsiteY35491"/>
              </a:cxn>
              <a:cxn ang="0">
                <a:pos x="connsiteX35492" y="connsiteY35492"/>
              </a:cxn>
              <a:cxn ang="0">
                <a:pos x="connsiteX35493" y="connsiteY35493"/>
              </a:cxn>
              <a:cxn ang="0">
                <a:pos x="connsiteX35494" y="connsiteY35494"/>
              </a:cxn>
              <a:cxn ang="0">
                <a:pos x="connsiteX35495" y="connsiteY35495"/>
              </a:cxn>
              <a:cxn ang="0">
                <a:pos x="connsiteX35496" y="connsiteY35496"/>
              </a:cxn>
              <a:cxn ang="0">
                <a:pos x="connsiteX35497" y="connsiteY35497"/>
              </a:cxn>
              <a:cxn ang="0">
                <a:pos x="connsiteX35498" y="connsiteY35498"/>
              </a:cxn>
              <a:cxn ang="0">
                <a:pos x="connsiteX35499" y="connsiteY35499"/>
              </a:cxn>
              <a:cxn ang="0">
                <a:pos x="connsiteX35500" y="connsiteY35500"/>
              </a:cxn>
              <a:cxn ang="0">
                <a:pos x="connsiteX35501" y="connsiteY35501"/>
              </a:cxn>
              <a:cxn ang="0">
                <a:pos x="connsiteX35502" y="connsiteY35502"/>
              </a:cxn>
              <a:cxn ang="0">
                <a:pos x="connsiteX35503" y="connsiteY35503"/>
              </a:cxn>
              <a:cxn ang="0">
                <a:pos x="connsiteX35504" y="connsiteY35504"/>
              </a:cxn>
              <a:cxn ang="0">
                <a:pos x="connsiteX35505" y="connsiteY35505"/>
              </a:cxn>
              <a:cxn ang="0">
                <a:pos x="connsiteX35506" y="connsiteY35506"/>
              </a:cxn>
              <a:cxn ang="0">
                <a:pos x="connsiteX35507" y="connsiteY35507"/>
              </a:cxn>
              <a:cxn ang="0">
                <a:pos x="connsiteX35508" y="connsiteY35508"/>
              </a:cxn>
              <a:cxn ang="0">
                <a:pos x="connsiteX35509" y="connsiteY35509"/>
              </a:cxn>
              <a:cxn ang="0">
                <a:pos x="connsiteX35510" y="connsiteY35510"/>
              </a:cxn>
              <a:cxn ang="0">
                <a:pos x="connsiteX35511" y="connsiteY35511"/>
              </a:cxn>
              <a:cxn ang="0">
                <a:pos x="connsiteX35512" y="connsiteY35512"/>
              </a:cxn>
              <a:cxn ang="0">
                <a:pos x="connsiteX35513" y="connsiteY35513"/>
              </a:cxn>
              <a:cxn ang="0">
                <a:pos x="connsiteX35514" y="connsiteY35514"/>
              </a:cxn>
              <a:cxn ang="0">
                <a:pos x="connsiteX35515" y="connsiteY35515"/>
              </a:cxn>
              <a:cxn ang="0">
                <a:pos x="connsiteX35516" y="connsiteY35516"/>
              </a:cxn>
              <a:cxn ang="0">
                <a:pos x="connsiteX35517" y="connsiteY35517"/>
              </a:cxn>
              <a:cxn ang="0">
                <a:pos x="connsiteX35518" y="connsiteY35518"/>
              </a:cxn>
              <a:cxn ang="0">
                <a:pos x="connsiteX35519" y="connsiteY35519"/>
              </a:cxn>
              <a:cxn ang="0">
                <a:pos x="connsiteX35520" y="connsiteY35520"/>
              </a:cxn>
              <a:cxn ang="0">
                <a:pos x="connsiteX35521" y="connsiteY35521"/>
              </a:cxn>
              <a:cxn ang="0">
                <a:pos x="connsiteX35522" y="connsiteY35522"/>
              </a:cxn>
              <a:cxn ang="0">
                <a:pos x="connsiteX35523" y="connsiteY35523"/>
              </a:cxn>
              <a:cxn ang="0">
                <a:pos x="connsiteX35524" y="connsiteY35524"/>
              </a:cxn>
              <a:cxn ang="0">
                <a:pos x="connsiteX35525" y="connsiteY35525"/>
              </a:cxn>
              <a:cxn ang="0">
                <a:pos x="connsiteX35526" y="connsiteY35526"/>
              </a:cxn>
              <a:cxn ang="0">
                <a:pos x="connsiteX35527" y="connsiteY35527"/>
              </a:cxn>
              <a:cxn ang="0">
                <a:pos x="connsiteX35528" y="connsiteY35528"/>
              </a:cxn>
              <a:cxn ang="0">
                <a:pos x="connsiteX35529" y="connsiteY35529"/>
              </a:cxn>
              <a:cxn ang="0">
                <a:pos x="connsiteX35530" y="connsiteY35530"/>
              </a:cxn>
              <a:cxn ang="0">
                <a:pos x="connsiteX35531" y="connsiteY35531"/>
              </a:cxn>
              <a:cxn ang="0">
                <a:pos x="connsiteX35532" y="connsiteY35532"/>
              </a:cxn>
              <a:cxn ang="0">
                <a:pos x="connsiteX35533" y="connsiteY35533"/>
              </a:cxn>
              <a:cxn ang="0">
                <a:pos x="connsiteX35534" y="connsiteY35534"/>
              </a:cxn>
              <a:cxn ang="0">
                <a:pos x="connsiteX35535" y="connsiteY35535"/>
              </a:cxn>
              <a:cxn ang="0">
                <a:pos x="connsiteX35536" y="connsiteY35536"/>
              </a:cxn>
              <a:cxn ang="0">
                <a:pos x="connsiteX35537" y="connsiteY35537"/>
              </a:cxn>
              <a:cxn ang="0">
                <a:pos x="connsiteX35538" y="connsiteY35538"/>
              </a:cxn>
              <a:cxn ang="0">
                <a:pos x="connsiteX35539" y="connsiteY35539"/>
              </a:cxn>
              <a:cxn ang="0">
                <a:pos x="connsiteX35540" y="connsiteY35540"/>
              </a:cxn>
              <a:cxn ang="0">
                <a:pos x="connsiteX35541" y="connsiteY35541"/>
              </a:cxn>
              <a:cxn ang="0">
                <a:pos x="connsiteX35542" y="connsiteY35542"/>
              </a:cxn>
              <a:cxn ang="0">
                <a:pos x="connsiteX35543" y="connsiteY35543"/>
              </a:cxn>
              <a:cxn ang="0">
                <a:pos x="connsiteX35544" y="connsiteY35544"/>
              </a:cxn>
              <a:cxn ang="0">
                <a:pos x="connsiteX35545" y="connsiteY35545"/>
              </a:cxn>
              <a:cxn ang="0">
                <a:pos x="connsiteX35546" y="connsiteY35546"/>
              </a:cxn>
              <a:cxn ang="0">
                <a:pos x="connsiteX35547" y="connsiteY35547"/>
              </a:cxn>
              <a:cxn ang="0">
                <a:pos x="connsiteX35548" y="connsiteY35548"/>
              </a:cxn>
              <a:cxn ang="0">
                <a:pos x="connsiteX35549" y="connsiteY35549"/>
              </a:cxn>
              <a:cxn ang="0">
                <a:pos x="connsiteX35550" y="connsiteY35550"/>
              </a:cxn>
              <a:cxn ang="0">
                <a:pos x="connsiteX35551" y="connsiteY35551"/>
              </a:cxn>
              <a:cxn ang="0">
                <a:pos x="connsiteX35552" y="connsiteY35552"/>
              </a:cxn>
              <a:cxn ang="0">
                <a:pos x="connsiteX35553" y="connsiteY35553"/>
              </a:cxn>
              <a:cxn ang="0">
                <a:pos x="connsiteX35554" y="connsiteY35554"/>
              </a:cxn>
              <a:cxn ang="0">
                <a:pos x="connsiteX35555" y="connsiteY35555"/>
              </a:cxn>
              <a:cxn ang="0">
                <a:pos x="connsiteX35556" y="connsiteY35556"/>
              </a:cxn>
              <a:cxn ang="0">
                <a:pos x="connsiteX35557" y="connsiteY35557"/>
              </a:cxn>
              <a:cxn ang="0">
                <a:pos x="connsiteX35558" y="connsiteY35558"/>
              </a:cxn>
              <a:cxn ang="0">
                <a:pos x="connsiteX35559" y="connsiteY35559"/>
              </a:cxn>
              <a:cxn ang="0">
                <a:pos x="connsiteX35560" y="connsiteY35560"/>
              </a:cxn>
              <a:cxn ang="0">
                <a:pos x="connsiteX35561" y="connsiteY35561"/>
              </a:cxn>
              <a:cxn ang="0">
                <a:pos x="connsiteX35562" y="connsiteY35562"/>
              </a:cxn>
              <a:cxn ang="0">
                <a:pos x="connsiteX35563" y="connsiteY35563"/>
              </a:cxn>
              <a:cxn ang="0">
                <a:pos x="connsiteX35564" y="connsiteY35564"/>
              </a:cxn>
              <a:cxn ang="0">
                <a:pos x="connsiteX35565" y="connsiteY35565"/>
              </a:cxn>
              <a:cxn ang="0">
                <a:pos x="connsiteX35566" y="connsiteY35566"/>
              </a:cxn>
              <a:cxn ang="0">
                <a:pos x="connsiteX35567" y="connsiteY35567"/>
              </a:cxn>
              <a:cxn ang="0">
                <a:pos x="connsiteX35568" y="connsiteY35568"/>
              </a:cxn>
              <a:cxn ang="0">
                <a:pos x="connsiteX35569" y="connsiteY35569"/>
              </a:cxn>
              <a:cxn ang="0">
                <a:pos x="connsiteX35570" y="connsiteY35570"/>
              </a:cxn>
              <a:cxn ang="0">
                <a:pos x="connsiteX35571" y="connsiteY35571"/>
              </a:cxn>
              <a:cxn ang="0">
                <a:pos x="connsiteX35572" y="connsiteY35572"/>
              </a:cxn>
              <a:cxn ang="0">
                <a:pos x="connsiteX35573" y="connsiteY35573"/>
              </a:cxn>
              <a:cxn ang="0">
                <a:pos x="connsiteX35574" y="connsiteY35574"/>
              </a:cxn>
              <a:cxn ang="0">
                <a:pos x="connsiteX35575" y="connsiteY35575"/>
              </a:cxn>
              <a:cxn ang="0">
                <a:pos x="connsiteX35576" y="connsiteY35576"/>
              </a:cxn>
              <a:cxn ang="0">
                <a:pos x="connsiteX35577" y="connsiteY35577"/>
              </a:cxn>
              <a:cxn ang="0">
                <a:pos x="connsiteX35578" y="connsiteY35578"/>
              </a:cxn>
              <a:cxn ang="0">
                <a:pos x="connsiteX35579" y="connsiteY35579"/>
              </a:cxn>
              <a:cxn ang="0">
                <a:pos x="connsiteX35580" y="connsiteY35580"/>
              </a:cxn>
              <a:cxn ang="0">
                <a:pos x="connsiteX35581" y="connsiteY35581"/>
              </a:cxn>
              <a:cxn ang="0">
                <a:pos x="connsiteX35582" y="connsiteY35582"/>
              </a:cxn>
              <a:cxn ang="0">
                <a:pos x="connsiteX35583" y="connsiteY35583"/>
              </a:cxn>
              <a:cxn ang="0">
                <a:pos x="connsiteX35584" y="connsiteY35584"/>
              </a:cxn>
              <a:cxn ang="0">
                <a:pos x="connsiteX35585" y="connsiteY35585"/>
              </a:cxn>
              <a:cxn ang="0">
                <a:pos x="connsiteX35586" y="connsiteY35586"/>
              </a:cxn>
              <a:cxn ang="0">
                <a:pos x="connsiteX35587" y="connsiteY35587"/>
              </a:cxn>
              <a:cxn ang="0">
                <a:pos x="connsiteX35588" y="connsiteY35588"/>
              </a:cxn>
              <a:cxn ang="0">
                <a:pos x="connsiteX35589" y="connsiteY35589"/>
              </a:cxn>
              <a:cxn ang="0">
                <a:pos x="connsiteX35590" y="connsiteY35590"/>
              </a:cxn>
              <a:cxn ang="0">
                <a:pos x="connsiteX35591" y="connsiteY35591"/>
              </a:cxn>
              <a:cxn ang="0">
                <a:pos x="connsiteX35592" y="connsiteY35592"/>
              </a:cxn>
              <a:cxn ang="0">
                <a:pos x="connsiteX35593" y="connsiteY35593"/>
              </a:cxn>
              <a:cxn ang="0">
                <a:pos x="connsiteX35594" y="connsiteY35594"/>
              </a:cxn>
              <a:cxn ang="0">
                <a:pos x="connsiteX35595" y="connsiteY35595"/>
              </a:cxn>
              <a:cxn ang="0">
                <a:pos x="connsiteX35596" y="connsiteY35596"/>
              </a:cxn>
              <a:cxn ang="0">
                <a:pos x="connsiteX35597" y="connsiteY35597"/>
              </a:cxn>
              <a:cxn ang="0">
                <a:pos x="connsiteX35598" y="connsiteY35598"/>
              </a:cxn>
              <a:cxn ang="0">
                <a:pos x="connsiteX35599" y="connsiteY35599"/>
              </a:cxn>
              <a:cxn ang="0">
                <a:pos x="connsiteX35600" y="connsiteY35600"/>
              </a:cxn>
              <a:cxn ang="0">
                <a:pos x="connsiteX35601" y="connsiteY35601"/>
              </a:cxn>
              <a:cxn ang="0">
                <a:pos x="connsiteX35602" y="connsiteY35602"/>
              </a:cxn>
              <a:cxn ang="0">
                <a:pos x="connsiteX35603" y="connsiteY35603"/>
              </a:cxn>
              <a:cxn ang="0">
                <a:pos x="connsiteX35604" y="connsiteY35604"/>
              </a:cxn>
              <a:cxn ang="0">
                <a:pos x="connsiteX35605" y="connsiteY35605"/>
              </a:cxn>
              <a:cxn ang="0">
                <a:pos x="connsiteX35606" y="connsiteY35606"/>
              </a:cxn>
              <a:cxn ang="0">
                <a:pos x="connsiteX35607" y="connsiteY35607"/>
              </a:cxn>
              <a:cxn ang="0">
                <a:pos x="connsiteX35608" y="connsiteY35608"/>
              </a:cxn>
              <a:cxn ang="0">
                <a:pos x="connsiteX35609" y="connsiteY35609"/>
              </a:cxn>
              <a:cxn ang="0">
                <a:pos x="connsiteX35610" y="connsiteY35610"/>
              </a:cxn>
              <a:cxn ang="0">
                <a:pos x="connsiteX35611" y="connsiteY35611"/>
              </a:cxn>
              <a:cxn ang="0">
                <a:pos x="connsiteX35612" y="connsiteY35612"/>
              </a:cxn>
              <a:cxn ang="0">
                <a:pos x="connsiteX35613" y="connsiteY35613"/>
              </a:cxn>
              <a:cxn ang="0">
                <a:pos x="connsiteX35614" y="connsiteY35614"/>
              </a:cxn>
              <a:cxn ang="0">
                <a:pos x="connsiteX35615" y="connsiteY35615"/>
              </a:cxn>
              <a:cxn ang="0">
                <a:pos x="connsiteX35616" y="connsiteY35616"/>
              </a:cxn>
              <a:cxn ang="0">
                <a:pos x="connsiteX35617" y="connsiteY35617"/>
              </a:cxn>
              <a:cxn ang="0">
                <a:pos x="connsiteX35618" y="connsiteY35618"/>
              </a:cxn>
              <a:cxn ang="0">
                <a:pos x="connsiteX35619" y="connsiteY35619"/>
              </a:cxn>
              <a:cxn ang="0">
                <a:pos x="connsiteX35620" y="connsiteY35620"/>
              </a:cxn>
              <a:cxn ang="0">
                <a:pos x="connsiteX35621" y="connsiteY35621"/>
              </a:cxn>
              <a:cxn ang="0">
                <a:pos x="connsiteX35622" y="connsiteY35622"/>
              </a:cxn>
              <a:cxn ang="0">
                <a:pos x="connsiteX35623" y="connsiteY35623"/>
              </a:cxn>
              <a:cxn ang="0">
                <a:pos x="connsiteX35624" y="connsiteY35624"/>
              </a:cxn>
              <a:cxn ang="0">
                <a:pos x="connsiteX35625" y="connsiteY35625"/>
              </a:cxn>
              <a:cxn ang="0">
                <a:pos x="connsiteX35626" y="connsiteY35626"/>
              </a:cxn>
              <a:cxn ang="0">
                <a:pos x="connsiteX35627" y="connsiteY35627"/>
              </a:cxn>
              <a:cxn ang="0">
                <a:pos x="connsiteX35628" y="connsiteY35628"/>
              </a:cxn>
              <a:cxn ang="0">
                <a:pos x="connsiteX35629" y="connsiteY35629"/>
              </a:cxn>
              <a:cxn ang="0">
                <a:pos x="connsiteX35630" y="connsiteY35630"/>
              </a:cxn>
              <a:cxn ang="0">
                <a:pos x="connsiteX35631" y="connsiteY35631"/>
              </a:cxn>
              <a:cxn ang="0">
                <a:pos x="connsiteX35632" y="connsiteY35632"/>
              </a:cxn>
              <a:cxn ang="0">
                <a:pos x="connsiteX35633" y="connsiteY35633"/>
              </a:cxn>
              <a:cxn ang="0">
                <a:pos x="connsiteX35634" y="connsiteY35634"/>
              </a:cxn>
              <a:cxn ang="0">
                <a:pos x="connsiteX35635" y="connsiteY35635"/>
              </a:cxn>
              <a:cxn ang="0">
                <a:pos x="connsiteX35636" y="connsiteY35636"/>
              </a:cxn>
              <a:cxn ang="0">
                <a:pos x="connsiteX35637" y="connsiteY35637"/>
              </a:cxn>
              <a:cxn ang="0">
                <a:pos x="connsiteX35638" y="connsiteY35638"/>
              </a:cxn>
              <a:cxn ang="0">
                <a:pos x="connsiteX35639" y="connsiteY35639"/>
              </a:cxn>
              <a:cxn ang="0">
                <a:pos x="connsiteX35640" y="connsiteY35640"/>
              </a:cxn>
              <a:cxn ang="0">
                <a:pos x="connsiteX35641" y="connsiteY35641"/>
              </a:cxn>
              <a:cxn ang="0">
                <a:pos x="connsiteX35642" y="connsiteY35642"/>
              </a:cxn>
              <a:cxn ang="0">
                <a:pos x="connsiteX35643" y="connsiteY35643"/>
              </a:cxn>
              <a:cxn ang="0">
                <a:pos x="connsiteX35644" y="connsiteY35644"/>
              </a:cxn>
              <a:cxn ang="0">
                <a:pos x="connsiteX35645" y="connsiteY35645"/>
              </a:cxn>
              <a:cxn ang="0">
                <a:pos x="connsiteX35646" y="connsiteY35646"/>
              </a:cxn>
              <a:cxn ang="0">
                <a:pos x="connsiteX35647" y="connsiteY35647"/>
              </a:cxn>
              <a:cxn ang="0">
                <a:pos x="connsiteX35648" y="connsiteY35648"/>
              </a:cxn>
              <a:cxn ang="0">
                <a:pos x="connsiteX35649" y="connsiteY35649"/>
              </a:cxn>
              <a:cxn ang="0">
                <a:pos x="connsiteX35650" y="connsiteY35650"/>
              </a:cxn>
              <a:cxn ang="0">
                <a:pos x="connsiteX35651" y="connsiteY35651"/>
              </a:cxn>
              <a:cxn ang="0">
                <a:pos x="connsiteX35652" y="connsiteY35652"/>
              </a:cxn>
              <a:cxn ang="0">
                <a:pos x="connsiteX35653" y="connsiteY35653"/>
              </a:cxn>
              <a:cxn ang="0">
                <a:pos x="connsiteX35654" y="connsiteY35654"/>
              </a:cxn>
              <a:cxn ang="0">
                <a:pos x="connsiteX35655" y="connsiteY35655"/>
              </a:cxn>
              <a:cxn ang="0">
                <a:pos x="connsiteX35656" y="connsiteY35656"/>
              </a:cxn>
              <a:cxn ang="0">
                <a:pos x="connsiteX35657" y="connsiteY35657"/>
              </a:cxn>
              <a:cxn ang="0">
                <a:pos x="connsiteX35658" y="connsiteY35658"/>
              </a:cxn>
              <a:cxn ang="0">
                <a:pos x="connsiteX35659" y="connsiteY35659"/>
              </a:cxn>
              <a:cxn ang="0">
                <a:pos x="connsiteX35660" y="connsiteY35660"/>
              </a:cxn>
              <a:cxn ang="0">
                <a:pos x="connsiteX35661" y="connsiteY35661"/>
              </a:cxn>
              <a:cxn ang="0">
                <a:pos x="connsiteX35662" y="connsiteY35662"/>
              </a:cxn>
              <a:cxn ang="0">
                <a:pos x="connsiteX35663" y="connsiteY35663"/>
              </a:cxn>
              <a:cxn ang="0">
                <a:pos x="connsiteX35664" y="connsiteY35664"/>
              </a:cxn>
              <a:cxn ang="0">
                <a:pos x="connsiteX35665" y="connsiteY35665"/>
              </a:cxn>
              <a:cxn ang="0">
                <a:pos x="connsiteX35666" y="connsiteY35666"/>
              </a:cxn>
              <a:cxn ang="0">
                <a:pos x="connsiteX35667" y="connsiteY35667"/>
              </a:cxn>
              <a:cxn ang="0">
                <a:pos x="connsiteX35668" y="connsiteY35668"/>
              </a:cxn>
              <a:cxn ang="0">
                <a:pos x="connsiteX35669" y="connsiteY35669"/>
              </a:cxn>
              <a:cxn ang="0">
                <a:pos x="connsiteX35670" y="connsiteY35670"/>
              </a:cxn>
              <a:cxn ang="0">
                <a:pos x="connsiteX35671" y="connsiteY35671"/>
              </a:cxn>
              <a:cxn ang="0">
                <a:pos x="connsiteX35672" y="connsiteY35672"/>
              </a:cxn>
              <a:cxn ang="0">
                <a:pos x="connsiteX35673" y="connsiteY35673"/>
              </a:cxn>
              <a:cxn ang="0">
                <a:pos x="connsiteX35674" y="connsiteY35674"/>
              </a:cxn>
              <a:cxn ang="0">
                <a:pos x="connsiteX35675" y="connsiteY35675"/>
              </a:cxn>
              <a:cxn ang="0">
                <a:pos x="connsiteX35676" y="connsiteY35676"/>
              </a:cxn>
              <a:cxn ang="0">
                <a:pos x="connsiteX35677" y="connsiteY35677"/>
              </a:cxn>
              <a:cxn ang="0">
                <a:pos x="connsiteX35678" y="connsiteY35678"/>
              </a:cxn>
              <a:cxn ang="0">
                <a:pos x="connsiteX35679" y="connsiteY35679"/>
              </a:cxn>
              <a:cxn ang="0">
                <a:pos x="connsiteX35680" y="connsiteY35680"/>
              </a:cxn>
              <a:cxn ang="0">
                <a:pos x="connsiteX35681" y="connsiteY35681"/>
              </a:cxn>
              <a:cxn ang="0">
                <a:pos x="connsiteX35682" y="connsiteY35682"/>
              </a:cxn>
              <a:cxn ang="0">
                <a:pos x="connsiteX35683" y="connsiteY35683"/>
              </a:cxn>
              <a:cxn ang="0">
                <a:pos x="connsiteX35684" y="connsiteY35684"/>
              </a:cxn>
              <a:cxn ang="0">
                <a:pos x="connsiteX35685" y="connsiteY35685"/>
              </a:cxn>
              <a:cxn ang="0">
                <a:pos x="connsiteX35686" y="connsiteY35686"/>
              </a:cxn>
              <a:cxn ang="0">
                <a:pos x="connsiteX35687" y="connsiteY35687"/>
              </a:cxn>
              <a:cxn ang="0">
                <a:pos x="connsiteX35688" y="connsiteY35688"/>
              </a:cxn>
              <a:cxn ang="0">
                <a:pos x="connsiteX35689" y="connsiteY35689"/>
              </a:cxn>
              <a:cxn ang="0">
                <a:pos x="connsiteX35690" y="connsiteY35690"/>
              </a:cxn>
              <a:cxn ang="0">
                <a:pos x="connsiteX35691" y="connsiteY35691"/>
              </a:cxn>
              <a:cxn ang="0">
                <a:pos x="connsiteX35692" y="connsiteY35692"/>
              </a:cxn>
              <a:cxn ang="0">
                <a:pos x="connsiteX35693" y="connsiteY35693"/>
              </a:cxn>
              <a:cxn ang="0">
                <a:pos x="connsiteX35694" y="connsiteY35694"/>
              </a:cxn>
              <a:cxn ang="0">
                <a:pos x="connsiteX35695" y="connsiteY35695"/>
              </a:cxn>
              <a:cxn ang="0">
                <a:pos x="connsiteX35696" y="connsiteY35696"/>
              </a:cxn>
              <a:cxn ang="0">
                <a:pos x="connsiteX35697" y="connsiteY35697"/>
              </a:cxn>
              <a:cxn ang="0">
                <a:pos x="connsiteX35698" y="connsiteY35698"/>
              </a:cxn>
              <a:cxn ang="0">
                <a:pos x="connsiteX35699" y="connsiteY35699"/>
              </a:cxn>
              <a:cxn ang="0">
                <a:pos x="connsiteX35700" y="connsiteY35700"/>
              </a:cxn>
              <a:cxn ang="0">
                <a:pos x="connsiteX35701" y="connsiteY35701"/>
              </a:cxn>
              <a:cxn ang="0">
                <a:pos x="connsiteX35702" y="connsiteY35702"/>
              </a:cxn>
              <a:cxn ang="0">
                <a:pos x="connsiteX35703" y="connsiteY35703"/>
              </a:cxn>
              <a:cxn ang="0">
                <a:pos x="connsiteX35704" y="connsiteY35704"/>
              </a:cxn>
              <a:cxn ang="0">
                <a:pos x="connsiteX35705" y="connsiteY35705"/>
              </a:cxn>
              <a:cxn ang="0">
                <a:pos x="connsiteX35706" y="connsiteY35706"/>
              </a:cxn>
              <a:cxn ang="0">
                <a:pos x="connsiteX35707" y="connsiteY35707"/>
              </a:cxn>
              <a:cxn ang="0">
                <a:pos x="connsiteX35708" y="connsiteY35708"/>
              </a:cxn>
              <a:cxn ang="0">
                <a:pos x="connsiteX35709" y="connsiteY35709"/>
              </a:cxn>
              <a:cxn ang="0">
                <a:pos x="connsiteX35710" y="connsiteY35710"/>
              </a:cxn>
              <a:cxn ang="0">
                <a:pos x="connsiteX35711" y="connsiteY35711"/>
              </a:cxn>
              <a:cxn ang="0">
                <a:pos x="connsiteX35712" y="connsiteY35712"/>
              </a:cxn>
              <a:cxn ang="0">
                <a:pos x="connsiteX35713" y="connsiteY35713"/>
              </a:cxn>
              <a:cxn ang="0">
                <a:pos x="connsiteX35714" y="connsiteY35714"/>
              </a:cxn>
              <a:cxn ang="0">
                <a:pos x="connsiteX35715" y="connsiteY35715"/>
              </a:cxn>
              <a:cxn ang="0">
                <a:pos x="connsiteX35716" y="connsiteY35716"/>
              </a:cxn>
              <a:cxn ang="0">
                <a:pos x="connsiteX35717" y="connsiteY35717"/>
              </a:cxn>
              <a:cxn ang="0">
                <a:pos x="connsiteX35718" y="connsiteY35718"/>
              </a:cxn>
              <a:cxn ang="0">
                <a:pos x="connsiteX35719" y="connsiteY35719"/>
              </a:cxn>
              <a:cxn ang="0">
                <a:pos x="connsiteX35720" y="connsiteY35720"/>
              </a:cxn>
              <a:cxn ang="0">
                <a:pos x="connsiteX35721" y="connsiteY35721"/>
              </a:cxn>
              <a:cxn ang="0">
                <a:pos x="connsiteX35722" y="connsiteY35722"/>
              </a:cxn>
              <a:cxn ang="0">
                <a:pos x="connsiteX35723" y="connsiteY35723"/>
              </a:cxn>
              <a:cxn ang="0">
                <a:pos x="connsiteX35724" y="connsiteY35724"/>
              </a:cxn>
              <a:cxn ang="0">
                <a:pos x="connsiteX35725" y="connsiteY35725"/>
              </a:cxn>
              <a:cxn ang="0">
                <a:pos x="connsiteX35726" y="connsiteY35726"/>
              </a:cxn>
              <a:cxn ang="0">
                <a:pos x="connsiteX35727" y="connsiteY35727"/>
              </a:cxn>
              <a:cxn ang="0">
                <a:pos x="connsiteX35728" y="connsiteY35728"/>
              </a:cxn>
              <a:cxn ang="0">
                <a:pos x="connsiteX35729" y="connsiteY35729"/>
              </a:cxn>
              <a:cxn ang="0">
                <a:pos x="connsiteX35730" y="connsiteY35730"/>
              </a:cxn>
              <a:cxn ang="0">
                <a:pos x="connsiteX35731" y="connsiteY35731"/>
              </a:cxn>
              <a:cxn ang="0">
                <a:pos x="connsiteX35732" y="connsiteY35732"/>
              </a:cxn>
              <a:cxn ang="0">
                <a:pos x="connsiteX35733" y="connsiteY35733"/>
              </a:cxn>
              <a:cxn ang="0">
                <a:pos x="connsiteX35734" y="connsiteY35734"/>
              </a:cxn>
              <a:cxn ang="0">
                <a:pos x="connsiteX35735" y="connsiteY35735"/>
              </a:cxn>
              <a:cxn ang="0">
                <a:pos x="connsiteX35736" y="connsiteY35736"/>
              </a:cxn>
              <a:cxn ang="0">
                <a:pos x="connsiteX35737" y="connsiteY35737"/>
              </a:cxn>
              <a:cxn ang="0">
                <a:pos x="connsiteX35738" y="connsiteY35738"/>
              </a:cxn>
              <a:cxn ang="0">
                <a:pos x="connsiteX35739" y="connsiteY35739"/>
              </a:cxn>
              <a:cxn ang="0">
                <a:pos x="connsiteX35740" y="connsiteY35740"/>
              </a:cxn>
              <a:cxn ang="0">
                <a:pos x="connsiteX35741" y="connsiteY35741"/>
              </a:cxn>
              <a:cxn ang="0">
                <a:pos x="connsiteX35742" y="connsiteY35742"/>
              </a:cxn>
              <a:cxn ang="0">
                <a:pos x="connsiteX35743" y="connsiteY35743"/>
              </a:cxn>
              <a:cxn ang="0">
                <a:pos x="connsiteX35744" y="connsiteY35744"/>
              </a:cxn>
              <a:cxn ang="0">
                <a:pos x="connsiteX35745" y="connsiteY35745"/>
              </a:cxn>
              <a:cxn ang="0">
                <a:pos x="connsiteX35746" y="connsiteY35746"/>
              </a:cxn>
              <a:cxn ang="0">
                <a:pos x="connsiteX35747" y="connsiteY35747"/>
              </a:cxn>
              <a:cxn ang="0">
                <a:pos x="connsiteX35748" y="connsiteY35748"/>
              </a:cxn>
              <a:cxn ang="0">
                <a:pos x="connsiteX35749" y="connsiteY35749"/>
              </a:cxn>
              <a:cxn ang="0">
                <a:pos x="connsiteX35750" y="connsiteY35750"/>
              </a:cxn>
              <a:cxn ang="0">
                <a:pos x="connsiteX35751" y="connsiteY35751"/>
              </a:cxn>
              <a:cxn ang="0">
                <a:pos x="connsiteX35752" y="connsiteY35752"/>
              </a:cxn>
              <a:cxn ang="0">
                <a:pos x="connsiteX35753" y="connsiteY35753"/>
              </a:cxn>
              <a:cxn ang="0">
                <a:pos x="connsiteX35754" y="connsiteY35754"/>
              </a:cxn>
              <a:cxn ang="0">
                <a:pos x="connsiteX35755" y="connsiteY35755"/>
              </a:cxn>
              <a:cxn ang="0">
                <a:pos x="connsiteX35756" y="connsiteY35756"/>
              </a:cxn>
              <a:cxn ang="0">
                <a:pos x="connsiteX35757" y="connsiteY35757"/>
              </a:cxn>
              <a:cxn ang="0">
                <a:pos x="connsiteX35758" y="connsiteY35758"/>
              </a:cxn>
              <a:cxn ang="0">
                <a:pos x="connsiteX35759" y="connsiteY35759"/>
              </a:cxn>
              <a:cxn ang="0">
                <a:pos x="connsiteX35760" y="connsiteY35760"/>
              </a:cxn>
              <a:cxn ang="0">
                <a:pos x="connsiteX35761" y="connsiteY35761"/>
              </a:cxn>
              <a:cxn ang="0">
                <a:pos x="connsiteX35762" y="connsiteY35762"/>
              </a:cxn>
              <a:cxn ang="0">
                <a:pos x="connsiteX35763" y="connsiteY35763"/>
              </a:cxn>
              <a:cxn ang="0">
                <a:pos x="connsiteX35764" y="connsiteY35764"/>
              </a:cxn>
              <a:cxn ang="0">
                <a:pos x="connsiteX35765" y="connsiteY35765"/>
              </a:cxn>
              <a:cxn ang="0">
                <a:pos x="connsiteX35766" y="connsiteY35766"/>
              </a:cxn>
              <a:cxn ang="0">
                <a:pos x="connsiteX35767" y="connsiteY35767"/>
              </a:cxn>
              <a:cxn ang="0">
                <a:pos x="connsiteX35768" y="connsiteY35768"/>
              </a:cxn>
              <a:cxn ang="0">
                <a:pos x="connsiteX35769" y="connsiteY35769"/>
              </a:cxn>
              <a:cxn ang="0">
                <a:pos x="connsiteX35770" y="connsiteY35770"/>
              </a:cxn>
              <a:cxn ang="0">
                <a:pos x="connsiteX35771" y="connsiteY35771"/>
              </a:cxn>
              <a:cxn ang="0">
                <a:pos x="connsiteX35772" y="connsiteY35772"/>
              </a:cxn>
              <a:cxn ang="0">
                <a:pos x="connsiteX35773" y="connsiteY35773"/>
              </a:cxn>
              <a:cxn ang="0">
                <a:pos x="connsiteX35774" y="connsiteY35774"/>
              </a:cxn>
              <a:cxn ang="0">
                <a:pos x="connsiteX35775" y="connsiteY35775"/>
              </a:cxn>
              <a:cxn ang="0">
                <a:pos x="connsiteX35776" y="connsiteY35776"/>
              </a:cxn>
              <a:cxn ang="0">
                <a:pos x="connsiteX35777" y="connsiteY35777"/>
              </a:cxn>
              <a:cxn ang="0">
                <a:pos x="connsiteX35778" y="connsiteY35778"/>
              </a:cxn>
              <a:cxn ang="0">
                <a:pos x="connsiteX35779" y="connsiteY35779"/>
              </a:cxn>
              <a:cxn ang="0">
                <a:pos x="connsiteX35780" y="connsiteY35780"/>
              </a:cxn>
              <a:cxn ang="0">
                <a:pos x="connsiteX35781" y="connsiteY35781"/>
              </a:cxn>
              <a:cxn ang="0">
                <a:pos x="connsiteX35782" y="connsiteY35782"/>
              </a:cxn>
              <a:cxn ang="0">
                <a:pos x="connsiteX35783" y="connsiteY35783"/>
              </a:cxn>
              <a:cxn ang="0">
                <a:pos x="connsiteX35784" y="connsiteY35784"/>
              </a:cxn>
              <a:cxn ang="0">
                <a:pos x="connsiteX35785" y="connsiteY35785"/>
              </a:cxn>
              <a:cxn ang="0">
                <a:pos x="connsiteX35786" y="connsiteY35786"/>
              </a:cxn>
              <a:cxn ang="0">
                <a:pos x="connsiteX35787" y="connsiteY35787"/>
              </a:cxn>
              <a:cxn ang="0">
                <a:pos x="connsiteX35788" y="connsiteY35788"/>
              </a:cxn>
              <a:cxn ang="0">
                <a:pos x="connsiteX35789" y="connsiteY35789"/>
              </a:cxn>
              <a:cxn ang="0">
                <a:pos x="connsiteX35790" y="connsiteY35790"/>
              </a:cxn>
              <a:cxn ang="0">
                <a:pos x="connsiteX35791" y="connsiteY35791"/>
              </a:cxn>
              <a:cxn ang="0">
                <a:pos x="connsiteX35792" y="connsiteY35792"/>
              </a:cxn>
              <a:cxn ang="0">
                <a:pos x="connsiteX35793" y="connsiteY35793"/>
              </a:cxn>
              <a:cxn ang="0">
                <a:pos x="connsiteX35794" y="connsiteY35794"/>
              </a:cxn>
              <a:cxn ang="0">
                <a:pos x="connsiteX35795" y="connsiteY35795"/>
              </a:cxn>
              <a:cxn ang="0">
                <a:pos x="connsiteX35796" y="connsiteY35796"/>
              </a:cxn>
              <a:cxn ang="0">
                <a:pos x="connsiteX35797" y="connsiteY35797"/>
              </a:cxn>
              <a:cxn ang="0">
                <a:pos x="connsiteX35798" y="connsiteY35798"/>
              </a:cxn>
              <a:cxn ang="0">
                <a:pos x="connsiteX35799" y="connsiteY35799"/>
              </a:cxn>
              <a:cxn ang="0">
                <a:pos x="connsiteX35800" y="connsiteY35800"/>
              </a:cxn>
              <a:cxn ang="0">
                <a:pos x="connsiteX35801" y="connsiteY35801"/>
              </a:cxn>
              <a:cxn ang="0">
                <a:pos x="connsiteX35802" y="connsiteY35802"/>
              </a:cxn>
              <a:cxn ang="0">
                <a:pos x="connsiteX35803" y="connsiteY35803"/>
              </a:cxn>
              <a:cxn ang="0">
                <a:pos x="connsiteX35804" y="connsiteY35804"/>
              </a:cxn>
              <a:cxn ang="0">
                <a:pos x="connsiteX35805" y="connsiteY35805"/>
              </a:cxn>
              <a:cxn ang="0">
                <a:pos x="connsiteX35806" y="connsiteY35806"/>
              </a:cxn>
              <a:cxn ang="0">
                <a:pos x="connsiteX35807" y="connsiteY35807"/>
              </a:cxn>
              <a:cxn ang="0">
                <a:pos x="connsiteX35808" y="connsiteY35808"/>
              </a:cxn>
              <a:cxn ang="0">
                <a:pos x="connsiteX35809" y="connsiteY35809"/>
              </a:cxn>
              <a:cxn ang="0">
                <a:pos x="connsiteX35810" y="connsiteY35810"/>
              </a:cxn>
              <a:cxn ang="0">
                <a:pos x="connsiteX35811" y="connsiteY35811"/>
              </a:cxn>
              <a:cxn ang="0">
                <a:pos x="connsiteX35812" y="connsiteY35812"/>
              </a:cxn>
              <a:cxn ang="0">
                <a:pos x="connsiteX35813" y="connsiteY35813"/>
              </a:cxn>
              <a:cxn ang="0">
                <a:pos x="connsiteX35814" y="connsiteY35814"/>
              </a:cxn>
              <a:cxn ang="0">
                <a:pos x="connsiteX35815" y="connsiteY35815"/>
              </a:cxn>
              <a:cxn ang="0">
                <a:pos x="connsiteX35816" y="connsiteY35816"/>
              </a:cxn>
              <a:cxn ang="0">
                <a:pos x="connsiteX35817" y="connsiteY35817"/>
              </a:cxn>
              <a:cxn ang="0">
                <a:pos x="connsiteX35818" y="connsiteY35818"/>
              </a:cxn>
              <a:cxn ang="0">
                <a:pos x="connsiteX35819" y="connsiteY35819"/>
              </a:cxn>
              <a:cxn ang="0">
                <a:pos x="connsiteX35820" y="connsiteY35820"/>
              </a:cxn>
              <a:cxn ang="0">
                <a:pos x="connsiteX35821" y="connsiteY35821"/>
              </a:cxn>
              <a:cxn ang="0">
                <a:pos x="connsiteX35822" y="connsiteY35822"/>
              </a:cxn>
              <a:cxn ang="0">
                <a:pos x="connsiteX35823" y="connsiteY35823"/>
              </a:cxn>
              <a:cxn ang="0">
                <a:pos x="connsiteX35824" y="connsiteY35824"/>
              </a:cxn>
              <a:cxn ang="0">
                <a:pos x="connsiteX35825" y="connsiteY35825"/>
              </a:cxn>
              <a:cxn ang="0">
                <a:pos x="connsiteX35826" y="connsiteY35826"/>
              </a:cxn>
              <a:cxn ang="0">
                <a:pos x="connsiteX35827" y="connsiteY35827"/>
              </a:cxn>
              <a:cxn ang="0">
                <a:pos x="connsiteX35828" y="connsiteY35828"/>
              </a:cxn>
              <a:cxn ang="0">
                <a:pos x="connsiteX35829" y="connsiteY35829"/>
              </a:cxn>
              <a:cxn ang="0">
                <a:pos x="connsiteX35830" y="connsiteY35830"/>
              </a:cxn>
              <a:cxn ang="0">
                <a:pos x="connsiteX35831" y="connsiteY35831"/>
              </a:cxn>
              <a:cxn ang="0">
                <a:pos x="connsiteX35832" y="connsiteY35832"/>
              </a:cxn>
              <a:cxn ang="0">
                <a:pos x="connsiteX35833" y="connsiteY35833"/>
              </a:cxn>
              <a:cxn ang="0">
                <a:pos x="connsiteX35834" y="connsiteY35834"/>
              </a:cxn>
              <a:cxn ang="0">
                <a:pos x="connsiteX35835" y="connsiteY35835"/>
              </a:cxn>
              <a:cxn ang="0">
                <a:pos x="connsiteX35836" y="connsiteY35836"/>
              </a:cxn>
              <a:cxn ang="0">
                <a:pos x="connsiteX35837" y="connsiteY35837"/>
              </a:cxn>
              <a:cxn ang="0">
                <a:pos x="connsiteX35838" y="connsiteY35838"/>
              </a:cxn>
              <a:cxn ang="0">
                <a:pos x="connsiteX35839" y="connsiteY35839"/>
              </a:cxn>
              <a:cxn ang="0">
                <a:pos x="connsiteX35840" y="connsiteY35840"/>
              </a:cxn>
              <a:cxn ang="0">
                <a:pos x="connsiteX35841" y="connsiteY35841"/>
              </a:cxn>
              <a:cxn ang="0">
                <a:pos x="connsiteX35842" y="connsiteY35842"/>
              </a:cxn>
              <a:cxn ang="0">
                <a:pos x="connsiteX35843" y="connsiteY35843"/>
              </a:cxn>
              <a:cxn ang="0">
                <a:pos x="connsiteX35844" y="connsiteY35844"/>
              </a:cxn>
              <a:cxn ang="0">
                <a:pos x="connsiteX35845" y="connsiteY35845"/>
              </a:cxn>
              <a:cxn ang="0">
                <a:pos x="connsiteX35846" y="connsiteY35846"/>
              </a:cxn>
              <a:cxn ang="0">
                <a:pos x="connsiteX35847" y="connsiteY35847"/>
              </a:cxn>
              <a:cxn ang="0">
                <a:pos x="connsiteX35848" y="connsiteY35848"/>
              </a:cxn>
              <a:cxn ang="0">
                <a:pos x="connsiteX35849" y="connsiteY35849"/>
              </a:cxn>
              <a:cxn ang="0">
                <a:pos x="connsiteX35850" y="connsiteY35850"/>
              </a:cxn>
              <a:cxn ang="0">
                <a:pos x="connsiteX35851" y="connsiteY35851"/>
              </a:cxn>
              <a:cxn ang="0">
                <a:pos x="connsiteX35852" y="connsiteY35852"/>
              </a:cxn>
              <a:cxn ang="0">
                <a:pos x="connsiteX35853" y="connsiteY35853"/>
              </a:cxn>
              <a:cxn ang="0">
                <a:pos x="connsiteX35854" y="connsiteY35854"/>
              </a:cxn>
              <a:cxn ang="0">
                <a:pos x="connsiteX35855" y="connsiteY35855"/>
              </a:cxn>
              <a:cxn ang="0">
                <a:pos x="connsiteX35856" y="connsiteY35856"/>
              </a:cxn>
              <a:cxn ang="0">
                <a:pos x="connsiteX35857" y="connsiteY35857"/>
              </a:cxn>
              <a:cxn ang="0">
                <a:pos x="connsiteX35858" y="connsiteY35858"/>
              </a:cxn>
              <a:cxn ang="0">
                <a:pos x="connsiteX35859" y="connsiteY35859"/>
              </a:cxn>
              <a:cxn ang="0">
                <a:pos x="connsiteX35860" y="connsiteY35860"/>
              </a:cxn>
              <a:cxn ang="0">
                <a:pos x="connsiteX35861" y="connsiteY35861"/>
              </a:cxn>
              <a:cxn ang="0">
                <a:pos x="connsiteX35862" y="connsiteY35862"/>
              </a:cxn>
              <a:cxn ang="0">
                <a:pos x="connsiteX35863" y="connsiteY35863"/>
              </a:cxn>
              <a:cxn ang="0">
                <a:pos x="connsiteX35864" y="connsiteY35864"/>
              </a:cxn>
              <a:cxn ang="0">
                <a:pos x="connsiteX35865" y="connsiteY35865"/>
              </a:cxn>
              <a:cxn ang="0">
                <a:pos x="connsiteX35866" y="connsiteY35866"/>
              </a:cxn>
              <a:cxn ang="0">
                <a:pos x="connsiteX35867" y="connsiteY35867"/>
              </a:cxn>
              <a:cxn ang="0">
                <a:pos x="connsiteX35868" y="connsiteY35868"/>
              </a:cxn>
              <a:cxn ang="0">
                <a:pos x="connsiteX35869" y="connsiteY35869"/>
              </a:cxn>
              <a:cxn ang="0">
                <a:pos x="connsiteX35870" y="connsiteY35870"/>
              </a:cxn>
              <a:cxn ang="0">
                <a:pos x="connsiteX35871" y="connsiteY35871"/>
              </a:cxn>
              <a:cxn ang="0">
                <a:pos x="connsiteX35872" y="connsiteY35872"/>
              </a:cxn>
              <a:cxn ang="0">
                <a:pos x="connsiteX35873" y="connsiteY35873"/>
              </a:cxn>
              <a:cxn ang="0">
                <a:pos x="connsiteX35874" y="connsiteY35874"/>
              </a:cxn>
              <a:cxn ang="0">
                <a:pos x="connsiteX35875" y="connsiteY35875"/>
              </a:cxn>
              <a:cxn ang="0">
                <a:pos x="connsiteX35876" y="connsiteY35876"/>
              </a:cxn>
              <a:cxn ang="0">
                <a:pos x="connsiteX35877" y="connsiteY35877"/>
              </a:cxn>
              <a:cxn ang="0">
                <a:pos x="connsiteX35878" y="connsiteY35878"/>
              </a:cxn>
              <a:cxn ang="0">
                <a:pos x="connsiteX35879" y="connsiteY35879"/>
              </a:cxn>
              <a:cxn ang="0">
                <a:pos x="connsiteX35880" y="connsiteY35880"/>
              </a:cxn>
              <a:cxn ang="0">
                <a:pos x="connsiteX35881" y="connsiteY35881"/>
              </a:cxn>
              <a:cxn ang="0">
                <a:pos x="connsiteX35882" y="connsiteY35882"/>
              </a:cxn>
              <a:cxn ang="0">
                <a:pos x="connsiteX35883" y="connsiteY35883"/>
              </a:cxn>
              <a:cxn ang="0">
                <a:pos x="connsiteX35884" y="connsiteY35884"/>
              </a:cxn>
              <a:cxn ang="0">
                <a:pos x="connsiteX35885" y="connsiteY35885"/>
              </a:cxn>
              <a:cxn ang="0">
                <a:pos x="connsiteX35886" y="connsiteY35886"/>
              </a:cxn>
              <a:cxn ang="0">
                <a:pos x="connsiteX35887" y="connsiteY35887"/>
              </a:cxn>
              <a:cxn ang="0">
                <a:pos x="connsiteX35888" y="connsiteY35888"/>
              </a:cxn>
              <a:cxn ang="0">
                <a:pos x="connsiteX35889" y="connsiteY35889"/>
              </a:cxn>
              <a:cxn ang="0">
                <a:pos x="connsiteX35890" y="connsiteY35890"/>
              </a:cxn>
              <a:cxn ang="0">
                <a:pos x="connsiteX35891" y="connsiteY35891"/>
              </a:cxn>
              <a:cxn ang="0">
                <a:pos x="connsiteX35892" y="connsiteY35892"/>
              </a:cxn>
              <a:cxn ang="0">
                <a:pos x="connsiteX35893" y="connsiteY35893"/>
              </a:cxn>
              <a:cxn ang="0">
                <a:pos x="connsiteX35894" y="connsiteY35894"/>
              </a:cxn>
              <a:cxn ang="0">
                <a:pos x="connsiteX35895" y="connsiteY35895"/>
              </a:cxn>
              <a:cxn ang="0">
                <a:pos x="connsiteX35896" y="connsiteY35896"/>
              </a:cxn>
              <a:cxn ang="0">
                <a:pos x="connsiteX35897" y="connsiteY35897"/>
              </a:cxn>
              <a:cxn ang="0">
                <a:pos x="connsiteX35898" y="connsiteY35898"/>
              </a:cxn>
              <a:cxn ang="0">
                <a:pos x="connsiteX35899" y="connsiteY35899"/>
              </a:cxn>
              <a:cxn ang="0">
                <a:pos x="connsiteX35900" y="connsiteY35900"/>
              </a:cxn>
              <a:cxn ang="0">
                <a:pos x="connsiteX35901" y="connsiteY35901"/>
              </a:cxn>
              <a:cxn ang="0">
                <a:pos x="connsiteX35902" y="connsiteY35902"/>
              </a:cxn>
              <a:cxn ang="0">
                <a:pos x="connsiteX35903" y="connsiteY35903"/>
              </a:cxn>
              <a:cxn ang="0">
                <a:pos x="connsiteX35904" y="connsiteY35904"/>
              </a:cxn>
              <a:cxn ang="0">
                <a:pos x="connsiteX35905" y="connsiteY35905"/>
              </a:cxn>
              <a:cxn ang="0">
                <a:pos x="connsiteX35906" y="connsiteY35906"/>
              </a:cxn>
              <a:cxn ang="0">
                <a:pos x="connsiteX35907" y="connsiteY35907"/>
              </a:cxn>
              <a:cxn ang="0">
                <a:pos x="connsiteX35908" y="connsiteY35908"/>
              </a:cxn>
              <a:cxn ang="0">
                <a:pos x="connsiteX35909" y="connsiteY35909"/>
              </a:cxn>
              <a:cxn ang="0">
                <a:pos x="connsiteX35910" y="connsiteY35910"/>
              </a:cxn>
              <a:cxn ang="0">
                <a:pos x="connsiteX35911" y="connsiteY35911"/>
              </a:cxn>
              <a:cxn ang="0">
                <a:pos x="connsiteX35912" y="connsiteY35912"/>
              </a:cxn>
              <a:cxn ang="0">
                <a:pos x="connsiteX35913" y="connsiteY35913"/>
              </a:cxn>
              <a:cxn ang="0">
                <a:pos x="connsiteX35914" y="connsiteY35914"/>
              </a:cxn>
              <a:cxn ang="0">
                <a:pos x="connsiteX35915" y="connsiteY35915"/>
              </a:cxn>
              <a:cxn ang="0">
                <a:pos x="connsiteX35916" y="connsiteY35916"/>
              </a:cxn>
              <a:cxn ang="0">
                <a:pos x="connsiteX35917" y="connsiteY35917"/>
              </a:cxn>
              <a:cxn ang="0">
                <a:pos x="connsiteX35918" y="connsiteY35918"/>
              </a:cxn>
              <a:cxn ang="0">
                <a:pos x="connsiteX35919" y="connsiteY35919"/>
              </a:cxn>
              <a:cxn ang="0">
                <a:pos x="connsiteX35920" y="connsiteY35920"/>
              </a:cxn>
              <a:cxn ang="0">
                <a:pos x="connsiteX35921" y="connsiteY35921"/>
              </a:cxn>
              <a:cxn ang="0">
                <a:pos x="connsiteX35922" y="connsiteY35922"/>
              </a:cxn>
              <a:cxn ang="0">
                <a:pos x="connsiteX35923" y="connsiteY35923"/>
              </a:cxn>
              <a:cxn ang="0">
                <a:pos x="connsiteX35924" y="connsiteY35924"/>
              </a:cxn>
              <a:cxn ang="0">
                <a:pos x="connsiteX35925" y="connsiteY35925"/>
              </a:cxn>
              <a:cxn ang="0">
                <a:pos x="connsiteX35926" y="connsiteY35926"/>
              </a:cxn>
              <a:cxn ang="0">
                <a:pos x="connsiteX35927" y="connsiteY35927"/>
              </a:cxn>
              <a:cxn ang="0">
                <a:pos x="connsiteX35928" y="connsiteY35928"/>
              </a:cxn>
              <a:cxn ang="0">
                <a:pos x="connsiteX35929" y="connsiteY35929"/>
              </a:cxn>
              <a:cxn ang="0">
                <a:pos x="connsiteX35930" y="connsiteY35930"/>
              </a:cxn>
              <a:cxn ang="0">
                <a:pos x="connsiteX35931" y="connsiteY35931"/>
              </a:cxn>
              <a:cxn ang="0">
                <a:pos x="connsiteX35932" y="connsiteY35932"/>
              </a:cxn>
              <a:cxn ang="0">
                <a:pos x="connsiteX35933" y="connsiteY35933"/>
              </a:cxn>
              <a:cxn ang="0">
                <a:pos x="connsiteX35934" y="connsiteY35934"/>
              </a:cxn>
              <a:cxn ang="0">
                <a:pos x="connsiteX35935" y="connsiteY35935"/>
              </a:cxn>
              <a:cxn ang="0">
                <a:pos x="connsiteX35936" y="connsiteY35936"/>
              </a:cxn>
              <a:cxn ang="0">
                <a:pos x="connsiteX35937" y="connsiteY35937"/>
              </a:cxn>
              <a:cxn ang="0">
                <a:pos x="connsiteX35938" y="connsiteY35938"/>
              </a:cxn>
              <a:cxn ang="0">
                <a:pos x="connsiteX35939" y="connsiteY35939"/>
              </a:cxn>
              <a:cxn ang="0">
                <a:pos x="connsiteX35940" y="connsiteY35940"/>
              </a:cxn>
              <a:cxn ang="0">
                <a:pos x="connsiteX35941" y="connsiteY35941"/>
              </a:cxn>
              <a:cxn ang="0">
                <a:pos x="connsiteX35942" y="connsiteY35942"/>
              </a:cxn>
              <a:cxn ang="0">
                <a:pos x="connsiteX35943" y="connsiteY35943"/>
              </a:cxn>
              <a:cxn ang="0">
                <a:pos x="connsiteX35944" y="connsiteY35944"/>
              </a:cxn>
              <a:cxn ang="0">
                <a:pos x="connsiteX35945" y="connsiteY35945"/>
              </a:cxn>
              <a:cxn ang="0">
                <a:pos x="connsiteX35946" y="connsiteY35946"/>
              </a:cxn>
              <a:cxn ang="0">
                <a:pos x="connsiteX35947" y="connsiteY35947"/>
              </a:cxn>
              <a:cxn ang="0">
                <a:pos x="connsiteX35948" y="connsiteY35948"/>
              </a:cxn>
              <a:cxn ang="0">
                <a:pos x="connsiteX35949" y="connsiteY35949"/>
              </a:cxn>
              <a:cxn ang="0">
                <a:pos x="connsiteX35950" y="connsiteY35950"/>
              </a:cxn>
              <a:cxn ang="0">
                <a:pos x="connsiteX35951" y="connsiteY35951"/>
              </a:cxn>
              <a:cxn ang="0">
                <a:pos x="connsiteX35952" y="connsiteY35952"/>
              </a:cxn>
              <a:cxn ang="0">
                <a:pos x="connsiteX35953" y="connsiteY35953"/>
              </a:cxn>
              <a:cxn ang="0">
                <a:pos x="connsiteX35954" y="connsiteY35954"/>
              </a:cxn>
              <a:cxn ang="0">
                <a:pos x="connsiteX35955" y="connsiteY35955"/>
              </a:cxn>
              <a:cxn ang="0">
                <a:pos x="connsiteX35956" y="connsiteY35956"/>
              </a:cxn>
              <a:cxn ang="0">
                <a:pos x="connsiteX35957" y="connsiteY35957"/>
              </a:cxn>
              <a:cxn ang="0">
                <a:pos x="connsiteX35958" y="connsiteY35958"/>
              </a:cxn>
              <a:cxn ang="0">
                <a:pos x="connsiteX35959" y="connsiteY35959"/>
              </a:cxn>
              <a:cxn ang="0">
                <a:pos x="connsiteX35960" y="connsiteY35960"/>
              </a:cxn>
              <a:cxn ang="0">
                <a:pos x="connsiteX35961" y="connsiteY35961"/>
              </a:cxn>
              <a:cxn ang="0">
                <a:pos x="connsiteX35962" y="connsiteY35962"/>
              </a:cxn>
              <a:cxn ang="0">
                <a:pos x="connsiteX35963" y="connsiteY35963"/>
              </a:cxn>
              <a:cxn ang="0">
                <a:pos x="connsiteX35964" y="connsiteY35964"/>
              </a:cxn>
              <a:cxn ang="0">
                <a:pos x="connsiteX35965" y="connsiteY35965"/>
              </a:cxn>
              <a:cxn ang="0">
                <a:pos x="connsiteX35966" y="connsiteY35966"/>
              </a:cxn>
              <a:cxn ang="0">
                <a:pos x="connsiteX35967" y="connsiteY35967"/>
              </a:cxn>
              <a:cxn ang="0">
                <a:pos x="connsiteX35968" y="connsiteY35968"/>
              </a:cxn>
              <a:cxn ang="0">
                <a:pos x="connsiteX35969" y="connsiteY35969"/>
              </a:cxn>
              <a:cxn ang="0">
                <a:pos x="connsiteX35970" y="connsiteY35970"/>
              </a:cxn>
              <a:cxn ang="0">
                <a:pos x="connsiteX35971" y="connsiteY35971"/>
              </a:cxn>
              <a:cxn ang="0">
                <a:pos x="connsiteX35972" y="connsiteY35972"/>
              </a:cxn>
              <a:cxn ang="0">
                <a:pos x="connsiteX35973" y="connsiteY35973"/>
              </a:cxn>
              <a:cxn ang="0">
                <a:pos x="connsiteX35974" y="connsiteY35974"/>
              </a:cxn>
              <a:cxn ang="0">
                <a:pos x="connsiteX35975" y="connsiteY35975"/>
              </a:cxn>
              <a:cxn ang="0">
                <a:pos x="connsiteX35976" y="connsiteY35976"/>
              </a:cxn>
              <a:cxn ang="0">
                <a:pos x="connsiteX35977" y="connsiteY35977"/>
              </a:cxn>
              <a:cxn ang="0">
                <a:pos x="connsiteX35978" y="connsiteY35978"/>
              </a:cxn>
              <a:cxn ang="0">
                <a:pos x="connsiteX35979" y="connsiteY35979"/>
              </a:cxn>
              <a:cxn ang="0">
                <a:pos x="connsiteX35980" y="connsiteY35980"/>
              </a:cxn>
              <a:cxn ang="0">
                <a:pos x="connsiteX35981" y="connsiteY35981"/>
              </a:cxn>
              <a:cxn ang="0">
                <a:pos x="connsiteX35982" y="connsiteY35982"/>
              </a:cxn>
              <a:cxn ang="0">
                <a:pos x="connsiteX35983" y="connsiteY35983"/>
              </a:cxn>
              <a:cxn ang="0">
                <a:pos x="connsiteX35984" y="connsiteY35984"/>
              </a:cxn>
              <a:cxn ang="0">
                <a:pos x="connsiteX35985" y="connsiteY35985"/>
              </a:cxn>
              <a:cxn ang="0">
                <a:pos x="connsiteX35986" y="connsiteY35986"/>
              </a:cxn>
              <a:cxn ang="0">
                <a:pos x="connsiteX35987" y="connsiteY35987"/>
              </a:cxn>
              <a:cxn ang="0">
                <a:pos x="connsiteX35988" y="connsiteY35988"/>
              </a:cxn>
              <a:cxn ang="0">
                <a:pos x="connsiteX35989" y="connsiteY35989"/>
              </a:cxn>
              <a:cxn ang="0">
                <a:pos x="connsiteX35990" y="connsiteY35990"/>
              </a:cxn>
              <a:cxn ang="0">
                <a:pos x="connsiteX35991" y="connsiteY35991"/>
              </a:cxn>
              <a:cxn ang="0">
                <a:pos x="connsiteX35992" y="connsiteY35992"/>
              </a:cxn>
              <a:cxn ang="0">
                <a:pos x="connsiteX35993" y="connsiteY35993"/>
              </a:cxn>
              <a:cxn ang="0">
                <a:pos x="connsiteX35994" y="connsiteY35994"/>
              </a:cxn>
              <a:cxn ang="0">
                <a:pos x="connsiteX35995" y="connsiteY35995"/>
              </a:cxn>
              <a:cxn ang="0">
                <a:pos x="connsiteX35996" y="connsiteY35996"/>
              </a:cxn>
              <a:cxn ang="0">
                <a:pos x="connsiteX35997" y="connsiteY35997"/>
              </a:cxn>
              <a:cxn ang="0">
                <a:pos x="connsiteX35998" y="connsiteY35998"/>
              </a:cxn>
              <a:cxn ang="0">
                <a:pos x="connsiteX35999" y="connsiteY35999"/>
              </a:cxn>
              <a:cxn ang="0">
                <a:pos x="connsiteX36000" y="connsiteY36000"/>
              </a:cxn>
              <a:cxn ang="0">
                <a:pos x="connsiteX36001" y="connsiteY36001"/>
              </a:cxn>
              <a:cxn ang="0">
                <a:pos x="connsiteX36002" y="connsiteY36002"/>
              </a:cxn>
              <a:cxn ang="0">
                <a:pos x="connsiteX36003" y="connsiteY36003"/>
              </a:cxn>
              <a:cxn ang="0">
                <a:pos x="connsiteX36004" y="connsiteY36004"/>
              </a:cxn>
              <a:cxn ang="0">
                <a:pos x="connsiteX36005" y="connsiteY36005"/>
              </a:cxn>
              <a:cxn ang="0">
                <a:pos x="connsiteX36006" y="connsiteY36006"/>
              </a:cxn>
              <a:cxn ang="0">
                <a:pos x="connsiteX36007" y="connsiteY36007"/>
              </a:cxn>
              <a:cxn ang="0">
                <a:pos x="connsiteX36008" y="connsiteY36008"/>
              </a:cxn>
              <a:cxn ang="0">
                <a:pos x="connsiteX36009" y="connsiteY36009"/>
              </a:cxn>
              <a:cxn ang="0">
                <a:pos x="connsiteX36010" y="connsiteY36010"/>
              </a:cxn>
              <a:cxn ang="0">
                <a:pos x="connsiteX36011" y="connsiteY36011"/>
              </a:cxn>
              <a:cxn ang="0">
                <a:pos x="connsiteX36012" y="connsiteY36012"/>
              </a:cxn>
              <a:cxn ang="0">
                <a:pos x="connsiteX36013" y="connsiteY36013"/>
              </a:cxn>
              <a:cxn ang="0">
                <a:pos x="connsiteX36014" y="connsiteY36014"/>
              </a:cxn>
              <a:cxn ang="0">
                <a:pos x="connsiteX36015" y="connsiteY36015"/>
              </a:cxn>
              <a:cxn ang="0">
                <a:pos x="connsiteX36016" y="connsiteY36016"/>
              </a:cxn>
              <a:cxn ang="0">
                <a:pos x="connsiteX36017" y="connsiteY36017"/>
              </a:cxn>
              <a:cxn ang="0">
                <a:pos x="connsiteX36018" y="connsiteY36018"/>
              </a:cxn>
              <a:cxn ang="0">
                <a:pos x="connsiteX36019" y="connsiteY36019"/>
              </a:cxn>
              <a:cxn ang="0">
                <a:pos x="connsiteX36020" y="connsiteY36020"/>
              </a:cxn>
              <a:cxn ang="0">
                <a:pos x="connsiteX36021" y="connsiteY36021"/>
              </a:cxn>
              <a:cxn ang="0">
                <a:pos x="connsiteX36022" y="connsiteY36022"/>
              </a:cxn>
              <a:cxn ang="0">
                <a:pos x="connsiteX36023" y="connsiteY36023"/>
              </a:cxn>
              <a:cxn ang="0">
                <a:pos x="connsiteX36024" y="connsiteY36024"/>
              </a:cxn>
              <a:cxn ang="0">
                <a:pos x="connsiteX36025" y="connsiteY36025"/>
              </a:cxn>
              <a:cxn ang="0">
                <a:pos x="connsiteX36026" y="connsiteY36026"/>
              </a:cxn>
              <a:cxn ang="0">
                <a:pos x="connsiteX36027" y="connsiteY36027"/>
              </a:cxn>
              <a:cxn ang="0">
                <a:pos x="connsiteX36028" y="connsiteY36028"/>
              </a:cxn>
              <a:cxn ang="0">
                <a:pos x="connsiteX36029" y="connsiteY36029"/>
              </a:cxn>
              <a:cxn ang="0">
                <a:pos x="connsiteX36030" y="connsiteY36030"/>
              </a:cxn>
              <a:cxn ang="0">
                <a:pos x="connsiteX36031" y="connsiteY36031"/>
              </a:cxn>
              <a:cxn ang="0">
                <a:pos x="connsiteX36032" y="connsiteY36032"/>
              </a:cxn>
              <a:cxn ang="0">
                <a:pos x="connsiteX36033" y="connsiteY36033"/>
              </a:cxn>
              <a:cxn ang="0">
                <a:pos x="connsiteX36034" y="connsiteY36034"/>
              </a:cxn>
              <a:cxn ang="0">
                <a:pos x="connsiteX36035" y="connsiteY36035"/>
              </a:cxn>
              <a:cxn ang="0">
                <a:pos x="connsiteX36036" y="connsiteY36036"/>
              </a:cxn>
              <a:cxn ang="0">
                <a:pos x="connsiteX36037" y="connsiteY36037"/>
              </a:cxn>
              <a:cxn ang="0">
                <a:pos x="connsiteX36038" y="connsiteY36038"/>
              </a:cxn>
              <a:cxn ang="0">
                <a:pos x="connsiteX36039" y="connsiteY36039"/>
              </a:cxn>
              <a:cxn ang="0">
                <a:pos x="connsiteX36040" y="connsiteY36040"/>
              </a:cxn>
              <a:cxn ang="0">
                <a:pos x="connsiteX36041" y="connsiteY36041"/>
              </a:cxn>
              <a:cxn ang="0">
                <a:pos x="connsiteX36042" y="connsiteY36042"/>
              </a:cxn>
              <a:cxn ang="0">
                <a:pos x="connsiteX36043" y="connsiteY36043"/>
              </a:cxn>
              <a:cxn ang="0">
                <a:pos x="connsiteX36044" y="connsiteY36044"/>
              </a:cxn>
              <a:cxn ang="0">
                <a:pos x="connsiteX36045" y="connsiteY36045"/>
              </a:cxn>
              <a:cxn ang="0">
                <a:pos x="connsiteX36046" y="connsiteY36046"/>
              </a:cxn>
              <a:cxn ang="0">
                <a:pos x="connsiteX36047" y="connsiteY36047"/>
              </a:cxn>
              <a:cxn ang="0">
                <a:pos x="connsiteX36048" y="connsiteY36048"/>
              </a:cxn>
              <a:cxn ang="0">
                <a:pos x="connsiteX36049" y="connsiteY36049"/>
              </a:cxn>
              <a:cxn ang="0">
                <a:pos x="connsiteX36050" y="connsiteY36050"/>
              </a:cxn>
              <a:cxn ang="0">
                <a:pos x="connsiteX36051" y="connsiteY36051"/>
              </a:cxn>
              <a:cxn ang="0">
                <a:pos x="connsiteX36052" y="connsiteY36052"/>
              </a:cxn>
              <a:cxn ang="0">
                <a:pos x="connsiteX36053" y="connsiteY36053"/>
              </a:cxn>
              <a:cxn ang="0">
                <a:pos x="connsiteX36054" y="connsiteY36054"/>
              </a:cxn>
              <a:cxn ang="0">
                <a:pos x="connsiteX36055" y="connsiteY36055"/>
              </a:cxn>
              <a:cxn ang="0">
                <a:pos x="connsiteX36056" y="connsiteY36056"/>
              </a:cxn>
              <a:cxn ang="0">
                <a:pos x="connsiteX36057" y="connsiteY36057"/>
              </a:cxn>
              <a:cxn ang="0">
                <a:pos x="connsiteX36058" y="connsiteY36058"/>
              </a:cxn>
              <a:cxn ang="0">
                <a:pos x="connsiteX36059" y="connsiteY36059"/>
              </a:cxn>
              <a:cxn ang="0">
                <a:pos x="connsiteX36060" y="connsiteY36060"/>
              </a:cxn>
              <a:cxn ang="0">
                <a:pos x="connsiteX36061" y="connsiteY36061"/>
              </a:cxn>
              <a:cxn ang="0">
                <a:pos x="connsiteX36062" y="connsiteY36062"/>
              </a:cxn>
              <a:cxn ang="0">
                <a:pos x="connsiteX36063" y="connsiteY36063"/>
              </a:cxn>
              <a:cxn ang="0">
                <a:pos x="connsiteX36064" y="connsiteY36064"/>
              </a:cxn>
              <a:cxn ang="0">
                <a:pos x="connsiteX36065" y="connsiteY36065"/>
              </a:cxn>
              <a:cxn ang="0">
                <a:pos x="connsiteX36066" y="connsiteY36066"/>
              </a:cxn>
              <a:cxn ang="0">
                <a:pos x="connsiteX36067" y="connsiteY36067"/>
              </a:cxn>
              <a:cxn ang="0">
                <a:pos x="connsiteX36068" y="connsiteY36068"/>
              </a:cxn>
              <a:cxn ang="0">
                <a:pos x="connsiteX36069" y="connsiteY36069"/>
              </a:cxn>
              <a:cxn ang="0">
                <a:pos x="connsiteX36070" y="connsiteY36070"/>
              </a:cxn>
              <a:cxn ang="0">
                <a:pos x="connsiteX36071" y="connsiteY36071"/>
              </a:cxn>
              <a:cxn ang="0">
                <a:pos x="connsiteX36072" y="connsiteY36072"/>
              </a:cxn>
              <a:cxn ang="0">
                <a:pos x="connsiteX36073" y="connsiteY36073"/>
              </a:cxn>
              <a:cxn ang="0">
                <a:pos x="connsiteX36074" y="connsiteY36074"/>
              </a:cxn>
              <a:cxn ang="0">
                <a:pos x="connsiteX36075" y="connsiteY36075"/>
              </a:cxn>
              <a:cxn ang="0">
                <a:pos x="connsiteX36076" y="connsiteY36076"/>
              </a:cxn>
              <a:cxn ang="0">
                <a:pos x="connsiteX36077" y="connsiteY36077"/>
              </a:cxn>
              <a:cxn ang="0">
                <a:pos x="connsiteX36078" y="connsiteY36078"/>
              </a:cxn>
              <a:cxn ang="0">
                <a:pos x="connsiteX36079" y="connsiteY36079"/>
              </a:cxn>
              <a:cxn ang="0">
                <a:pos x="connsiteX36080" y="connsiteY36080"/>
              </a:cxn>
              <a:cxn ang="0">
                <a:pos x="connsiteX36081" y="connsiteY36081"/>
              </a:cxn>
              <a:cxn ang="0">
                <a:pos x="connsiteX36082" y="connsiteY36082"/>
              </a:cxn>
              <a:cxn ang="0">
                <a:pos x="connsiteX36083" y="connsiteY36083"/>
              </a:cxn>
              <a:cxn ang="0">
                <a:pos x="connsiteX36084" y="connsiteY36084"/>
              </a:cxn>
              <a:cxn ang="0">
                <a:pos x="connsiteX36085" y="connsiteY36085"/>
              </a:cxn>
              <a:cxn ang="0">
                <a:pos x="connsiteX36086" y="connsiteY36086"/>
              </a:cxn>
              <a:cxn ang="0">
                <a:pos x="connsiteX36087" y="connsiteY36087"/>
              </a:cxn>
              <a:cxn ang="0">
                <a:pos x="connsiteX36088" y="connsiteY36088"/>
              </a:cxn>
              <a:cxn ang="0">
                <a:pos x="connsiteX36089" y="connsiteY36089"/>
              </a:cxn>
              <a:cxn ang="0">
                <a:pos x="connsiteX36090" y="connsiteY36090"/>
              </a:cxn>
              <a:cxn ang="0">
                <a:pos x="connsiteX36091" y="connsiteY36091"/>
              </a:cxn>
              <a:cxn ang="0">
                <a:pos x="connsiteX36092" y="connsiteY36092"/>
              </a:cxn>
              <a:cxn ang="0">
                <a:pos x="connsiteX36093" y="connsiteY36093"/>
              </a:cxn>
              <a:cxn ang="0">
                <a:pos x="connsiteX36094" y="connsiteY36094"/>
              </a:cxn>
              <a:cxn ang="0">
                <a:pos x="connsiteX36095" y="connsiteY36095"/>
              </a:cxn>
              <a:cxn ang="0">
                <a:pos x="connsiteX36096" y="connsiteY36096"/>
              </a:cxn>
              <a:cxn ang="0">
                <a:pos x="connsiteX36097" y="connsiteY36097"/>
              </a:cxn>
              <a:cxn ang="0">
                <a:pos x="connsiteX36098" y="connsiteY36098"/>
              </a:cxn>
              <a:cxn ang="0">
                <a:pos x="connsiteX36099" y="connsiteY36099"/>
              </a:cxn>
              <a:cxn ang="0">
                <a:pos x="connsiteX36100" y="connsiteY36100"/>
              </a:cxn>
              <a:cxn ang="0">
                <a:pos x="connsiteX36101" y="connsiteY36101"/>
              </a:cxn>
              <a:cxn ang="0">
                <a:pos x="connsiteX36102" y="connsiteY36102"/>
              </a:cxn>
              <a:cxn ang="0">
                <a:pos x="connsiteX36103" y="connsiteY36103"/>
              </a:cxn>
              <a:cxn ang="0">
                <a:pos x="connsiteX36104" y="connsiteY36104"/>
              </a:cxn>
              <a:cxn ang="0">
                <a:pos x="connsiteX36105" y="connsiteY36105"/>
              </a:cxn>
              <a:cxn ang="0">
                <a:pos x="connsiteX36106" y="connsiteY36106"/>
              </a:cxn>
              <a:cxn ang="0">
                <a:pos x="connsiteX36107" y="connsiteY36107"/>
              </a:cxn>
              <a:cxn ang="0">
                <a:pos x="connsiteX36108" y="connsiteY36108"/>
              </a:cxn>
              <a:cxn ang="0">
                <a:pos x="connsiteX36109" y="connsiteY36109"/>
              </a:cxn>
              <a:cxn ang="0">
                <a:pos x="connsiteX36110" y="connsiteY36110"/>
              </a:cxn>
              <a:cxn ang="0">
                <a:pos x="connsiteX36111" y="connsiteY36111"/>
              </a:cxn>
              <a:cxn ang="0">
                <a:pos x="connsiteX36112" y="connsiteY36112"/>
              </a:cxn>
              <a:cxn ang="0">
                <a:pos x="connsiteX36113" y="connsiteY36113"/>
              </a:cxn>
              <a:cxn ang="0">
                <a:pos x="connsiteX36114" y="connsiteY36114"/>
              </a:cxn>
              <a:cxn ang="0">
                <a:pos x="connsiteX36115" y="connsiteY36115"/>
              </a:cxn>
              <a:cxn ang="0">
                <a:pos x="connsiteX36116" y="connsiteY36116"/>
              </a:cxn>
              <a:cxn ang="0">
                <a:pos x="connsiteX36117" y="connsiteY36117"/>
              </a:cxn>
              <a:cxn ang="0">
                <a:pos x="connsiteX36118" y="connsiteY36118"/>
              </a:cxn>
              <a:cxn ang="0">
                <a:pos x="connsiteX36119" y="connsiteY36119"/>
              </a:cxn>
              <a:cxn ang="0">
                <a:pos x="connsiteX36120" y="connsiteY36120"/>
              </a:cxn>
              <a:cxn ang="0">
                <a:pos x="connsiteX36121" y="connsiteY36121"/>
              </a:cxn>
              <a:cxn ang="0">
                <a:pos x="connsiteX36122" y="connsiteY36122"/>
              </a:cxn>
              <a:cxn ang="0">
                <a:pos x="connsiteX36123" y="connsiteY36123"/>
              </a:cxn>
              <a:cxn ang="0">
                <a:pos x="connsiteX36124" y="connsiteY36124"/>
              </a:cxn>
              <a:cxn ang="0">
                <a:pos x="connsiteX36125" y="connsiteY36125"/>
              </a:cxn>
              <a:cxn ang="0">
                <a:pos x="connsiteX36126" y="connsiteY36126"/>
              </a:cxn>
              <a:cxn ang="0">
                <a:pos x="connsiteX36127" y="connsiteY36127"/>
              </a:cxn>
              <a:cxn ang="0">
                <a:pos x="connsiteX36128" y="connsiteY36128"/>
              </a:cxn>
              <a:cxn ang="0">
                <a:pos x="connsiteX36129" y="connsiteY36129"/>
              </a:cxn>
              <a:cxn ang="0">
                <a:pos x="connsiteX36130" y="connsiteY36130"/>
              </a:cxn>
              <a:cxn ang="0">
                <a:pos x="connsiteX36131" y="connsiteY36131"/>
              </a:cxn>
              <a:cxn ang="0">
                <a:pos x="connsiteX36132" y="connsiteY36132"/>
              </a:cxn>
              <a:cxn ang="0">
                <a:pos x="connsiteX36133" y="connsiteY36133"/>
              </a:cxn>
              <a:cxn ang="0">
                <a:pos x="connsiteX36134" y="connsiteY36134"/>
              </a:cxn>
              <a:cxn ang="0">
                <a:pos x="connsiteX36135" y="connsiteY36135"/>
              </a:cxn>
              <a:cxn ang="0">
                <a:pos x="connsiteX36136" y="connsiteY36136"/>
              </a:cxn>
              <a:cxn ang="0">
                <a:pos x="connsiteX36137" y="connsiteY36137"/>
              </a:cxn>
              <a:cxn ang="0">
                <a:pos x="connsiteX36138" y="connsiteY36138"/>
              </a:cxn>
              <a:cxn ang="0">
                <a:pos x="connsiteX36139" y="connsiteY36139"/>
              </a:cxn>
              <a:cxn ang="0">
                <a:pos x="connsiteX36140" y="connsiteY36140"/>
              </a:cxn>
              <a:cxn ang="0">
                <a:pos x="connsiteX36141" y="connsiteY36141"/>
              </a:cxn>
              <a:cxn ang="0">
                <a:pos x="connsiteX36142" y="connsiteY36142"/>
              </a:cxn>
              <a:cxn ang="0">
                <a:pos x="connsiteX36143" y="connsiteY36143"/>
              </a:cxn>
              <a:cxn ang="0">
                <a:pos x="connsiteX36144" y="connsiteY36144"/>
              </a:cxn>
              <a:cxn ang="0">
                <a:pos x="connsiteX36145" y="connsiteY36145"/>
              </a:cxn>
              <a:cxn ang="0">
                <a:pos x="connsiteX36146" y="connsiteY36146"/>
              </a:cxn>
              <a:cxn ang="0">
                <a:pos x="connsiteX36147" y="connsiteY36147"/>
              </a:cxn>
              <a:cxn ang="0">
                <a:pos x="connsiteX36148" y="connsiteY36148"/>
              </a:cxn>
              <a:cxn ang="0">
                <a:pos x="connsiteX36149" y="connsiteY36149"/>
              </a:cxn>
              <a:cxn ang="0">
                <a:pos x="connsiteX36150" y="connsiteY36150"/>
              </a:cxn>
              <a:cxn ang="0">
                <a:pos x="connsiteX36151" y="connsiteY36151"/>
              </a:cxn>
              <a:cxn ang="0">
                <a:pos x="connsiteX36152" y="connsiteY36152"/>
              </a:cxn>
              <a:cxn ang="0">
                <a:pos x="connsiteX36153" y="connsiteY36153"/>
              </a:cxn>
              <a:cxn ang="0">
                <a:pos x="connsiteX36154" y="connsiteY36154"/>
              </a:cxn>
              <a:cxn ang="0">
                <a:pos x="connsiteX36155" y="connsiteY36155"/>
              </a:cxn>
              <a:cxn ang="0">
                <a:pos x="connsiteX36156" y="connsiteY36156"/>
              </a:cxn>
              <a:cxn ang="0">
                <a:pos x="connsiteX36157" y="connsiteY36157"/>
              </a:cxn>
              <a:cxn ang="0">
                <a:pos x="connsiteX36158" y="connsiteY36158"/>
              </a:cxn>
              <a:cxn ang="0">
                <a:pos x="connsiteX36159" y="connsiteY36159"/>
              </a:cxn>
              <a:cxn ang="0">
                <a:pos x="connsiteX36160" y="connsiteY36160"/>
              </a:cxn>
              <a:cxn ang="0">
                <a:pos x="connsiteX36161" y="connsiteY36161"/>
              </a:cxn>
              <a:cxn ang="0">
                <a:pos x="connsiteX36162" y="connsiteY36162"/>
              </a:cxn>
              <a:cxn ang="0">
                <a:pos x="connsiteX36163" y="connsiteY36163"/>
              </a:cxn>
              <a:cxn ang="0">
                <a:pos x="connsiteX36164" y="connsiteY36164"/>
              </a:cxn>
              <a:cxn ang="0">
                <a:pos x="connsiteX36165" y="connsiteY36165"/>
              </a:cxn>
              <a:cxn ang="0">
                <a:pos x="connsiteX36166" y="connsiteY36166"/>
              </a:cxn>
              <a:cxn ang="0">
                <a:pos x="connsiteX36167" y="connsiteY36167"/>
              </a:cxn>
              <a:cxn ang="0">
                <a:pos x="connsiteX36168" y="connsiteY36168"/>
              </a:cxn>
              <a:cxn ang="0">
                <a:pos x="connsiteX36169" y="connsiteY36169"/>
              </a:cxn>
              <a:cxn ang="0">
                <a:pos x="connsiteX36170" y="connsiteY36170"/>
              </a:cxn>
              <a:cxn ang="0">
                <a:pos x="connsiteX36171" y="connsiteY36171"/>
              </a:cxn>
              <a:cxn ang="0">
                <a:pos x="connsiteX36172" y="connsiteY36172"/>
              </a:cxn>
              <a:cxn ang="0">
                <a:pos x="connsiteX36173" y="connsiteY36173"/>
              </a:cxn>
              <a:cxn ang="0">
                <a:pos x="connsiteX36174" y="connsiteY36174"/>
              </a:cxn>
              <a:cxn ang="0">
                <a:pos x="connsiteX36175" y="connsiteY36175"/>
              </a:cxn>
              <a:cxn ang="0">
                <a:pos x="connsiteX36176" y="connsiteY36176"/>
              </a:cxn>
              <a:cxn ang="0">
                <a:pos x="connsiteX36177" y="connsiteY36177"/>
              </a:cxn>
              <a:cxn ang="0">
                <a:pos x="connsiteX36178" y="connsiteY36178"/>
              </a:cxn>
              <a:cxn ang="0">
                <a:pos x="connsiteX36179" y="connsiteY36179"/>
              </a:cxn>
              <a:cxn ang="0">
                <a:pos x="connsiteX36180" y="connsiteY36180"/>
              </a:cxn>
              <a:cxn ang="0">
                <a:pos x="connsiteX36181" y="connsiteY36181"/>
              </a:cxn>
              <a:cxn ang="0">
                <a:pos x="connsiteX36182" y="connsiteY36182"/>
              </a:cxn>
              <a:cxn ang="0">
                <a:pos x="connsiteX36183" y="connsiteY36183"/>
              </a:cxn>
              <a:cxn ang="0">
                <a:pos x="connsiteX36184" y="connsiteY36184"/>
              </a:cxn>
              <a:cxn ang="0">
                <a:pos x="connsiteX36185" y="connsiteY36185"/>
              </a:cxn>
              <a:cxn ang="0">
                <a:pos x="connsiteX36186" y="connsiteY36186"/>
              </a:cxn>
              <a:cxn ang="0">
                <a:pos x="connsiteX36187" y="connsiteY36187"/>
              </a:cxn>
              <a:cxn ang="0">
                <a:pos x="connsiteX36188" y="connsiteY36188"/>
              </a:cxn>
              <a:cxn ang="0">
                <a:pos x="connsiteX36189" y="connsiteY36189"/>
              </a:cxn>
              <a:cxn ang="0">
                <a:pos x="connsiteX36190" y="connsiteY36190"/>
              </a:cxn>
              <a:cxn ang="0">
                <a:pos x="connsiteX36191" y="connsiteY36191"/>
              </a:cxn>
              <a:cxn ang="0">
                <a:pos x="connsiteX36192" y="connsiteY36192"/>
              </a:cxn>
              <a:cxn ang="0">
                <a:pos x="connsiteX36193" y="connsiteY36193"/>
              </a:cxn>
              <a:cxn ang="0">
                <a:pos x="connsiteX36194" y="connsiteY36194"/>
              </a:cxn>
              <a:cxn ang="0">
                <a:pos x="connsiteX36195" y="connsiteY36195"/>
              </a:cxn>
              <a:cxn ang="0">
                <a:pos x="connsiteX36196" y="connsiteY36196"/>
              </a:cxn>
              <a:cxn ang="0">
                <a:pos x="connsiteX36197" y="connsiteY36197"/>
              </a:cxn>
              <a:cxn ang="0">
                <a:pos x="connsiteX36198" y="connsiteY36198"/>
              </a:cxn>
              <a:cxn ang="0">
                <a:pos x="connsiteX36199" y="connsiteY36199"/>
              </a:cxn>
              <a:cxn ang="0">
                <a:pos x="connsiteX36200" y="connsiteY36200"/>
              </a:cxn>
              <a:cxn ang="0">
                <a:pos x="connsiteX36201" y="connsiteY36201"/>
              </a:cxn>
              <a:cxn ang="0">
                <a:pos x="connsiteX36202" y="connsiteY36202"/>
              </a:cxn>
              <a:cxn ang="0">
                <a:pos x="connsiteX36203" y="connsiteY36203"/>
              </a:cxn>
              <a:cxn ang="0">
                <a:pos x="connsiteX36204" y="connsiteY36204"/>
              </a:cxn>
              <a:cxn ang="0">
                <a:pos x="connsiteX36205" y="connsiteY36205"/>
              </a:cxn>
              <a:cxn ang="0">
                <a:pos x="connsiteX36206" y="connsiteY36206"/>
              </a:cxn>
              <a:cxn ang="0">
                <a:pos x="connsiteX36207" y="connsiteY36207"/>
              </a:cxn>
              <a:cxn ang="0">
                <a:pos x="connsiteX36208" y="connsiteY36208"/>
              </a:cxn>
              <a:cxn ang="0">
                <a:pos x="connsiteX36209" y="connsiteY36209"/>
              </a:cxn>
              <a:cxn ang="0">
                <a:pos x="connsiteX36210" y="connsiteY36210"/>
              </a:cxn>
              <a:cxn ang="0">
                <a:pos x="connsiteX36211" y="connsiteY36211"/>
              </a:cxn>
              <a:cxn ang="0">
                <a:pos x="connsiteX36212" y="connsiteY36212"/>
              </a:cxn>
              <a:cxn ang="0">
                <a:pos x="connsiteX36213" y="connsiteY36213"/>
              </a:cxn>
              <a:cxn ang="0">
                <a:pos x="connsiteX36214" y="connsiteY36214"/>
              </a:cxn>
              <a:cxn ang="0">
                <a:pos x="connsiteX36215" y="connsiteY36215"/>
              </a:cxn>
              <a:cxn ang="0">
                <a:pos x="connsiteX36216" y="connsiteY36216"/>
              </a:cxn>
              <a:cxn ang="0">
                <a:pos x="connsiteX36217" y="connsiteY36217"/>
              </a:cxn>
              <a:cxn ang="0">
                <a:pos x="connsiteX36218" y="connsiteY36218"/>
              </a:cxn>
              <a:cxn ang="0">
                <a:pos x="connsiteX36219" y="connsiteY36219"/>
              </a:cxn>
              <a:cxn ang="0">
                <a:pos x="connsiteX36220" y="connsiteY36220"/>
              </a:cxn>
              <a:cxn ang="0">
                <a:pos x="connsiteX36221" y="connsiteY36221"/>
              </a:cxn>
              <a:cxn ang="0">
                <a:pos x="connsiteX36222" y="connsiteY36222"/>
              </a:cxn>
              <a:cxn ang="0">
                <a:pos x="connsiteX36223" y="connsiteY36223"/>
              </a:cxn>
              <a:cxn ang="0">
                <a:pos x="connsiteX36224" y="connsiteY36224"/>
              </a:cxn>
              <a:cxn ang="0">
                <a:pos x="connsiteX36225" y="connsiteY36225"/>
              </a:cxn>
              <a:cxn ang="0">
                <a:pos x="connsiteX36226" y="connsiteY36226"/>
              </a:cxn>
              <a:cxn ang="0">
                <a:pos x="connsiteX36227" y="connsiteY36227"/>
              </a:cxn>
              <a:cxn ang="0">
                <a:pos x="connsiteX36228" y="connsiteY36228"/>
              </a:cxn>
              <a:cxn ang="0">
                <a:pos x="connsiteX36229" y="connsiteY36229"/>
              </a:cxn>
              <a:cxn ang="0">
                <a:pos x="connsiteX36230" y="connsiteY36230"/>
              </a:cxn>
              <a:cxn ang="0">
                <a:pos x="connsiteX36231" y="connsiteY36231"/>
              </a:cxn>
              <a:cxn ang="0">
                <a:pos x="connsiteX36232" y="connsiteY36232"/>
              </a:cxn>
              <a:cxn ang="0">
                <a:pos x="connsiteX36233" y="connsiteY36233"/>
              </a:cxn>
              <a:cxn ang="0">
                <a:pos x="connsiteX36234" y="connsiteY36234"/>
              </a:cxn>
              <a:cxn ang="0">
                <a:pos x="connsiteX36235" y="connsiteY36235"/>
              </a:cxn>
              <a:cxn ang="0">
                <a:pos x="connsiteX36236" y="connsiteY36236"/>
              </a:cxn>
              <a:cxn ang="0">
                <a:pos x="connsiteX36237" y="connsiteY36237"/>
              </a:cxn>
              <a:cxn ang="0">
                <a:pos x="connsiteX36238" y="connsiteY36238"/>
              </a:cxn>
              <a:cxn ang="0">
                <a:pos x="connsiteX36239" y="connsiteY36239"/>
              </a:cxn>
              <a:cxn ang="0">
                <a:pos x="connsiteX36240" y="connsiteY36240"/>
              </a:cxn>
              <a:cxn ang="0">
                <a:pos x="connsiteX36241" y="connsiteY36241"/>
              </a:cxn>
              <a:cxn ang="0">
                <a:pos x="connsiteX36242" y="connsiteY36242"/>
              </a:cxn>
              <a:cxn ang="0">
                <a:pos x="connsiteX36243" y="connsiteY36243"/>
              </a:cxn>
              <a:cxn ang="0">
                <a:pos x="connsiteX36244" y="connsiteY36244"/>
              </a:cxn>
              <a:cxn ang="0">
                <a:pos x="connsiteX36245" y="connsiteY36245"/>
              </a:cxn>
              <a:cxn ang="0">
                <a:pos x="connsiteX36246" y="connsiteY36246"/>
              </a:cxn>
              <a:cxn ang="0">
                <a:pos x="connsiteX36247" y="connsiteY36247"/>
              </a:cxn>
              <a:cxn ang="0">
                <a:pos x="connsiteX36248" y="connsiteY36248"/>
              </a:cxn>
              <a:cxn ang="0">
                <a:pos x="connsiteX36249" y="connsiteY36249"/>
              </a:cxn>
              <a:cxn ang="0">
                <a:pos x="connsiteX36250" y="connsiteY36250"/>
              </a:cxn>
              <a:cxn ang="0">
                <a:pos x="connsiteX36251" y="connsiteY36251"/>
              </a:cxn>
              <a:cxn ang="0">
                <a:pos x="connsiteX36252" y="connsiteY36252"/>
              </a:cxn>
              <a:cxn ang="0">
                <a:pos x="connsiteX36253" y="connsiteY36253"/>
              </a:cxn>
              <a:cxn ang="0">
                <a:pos x="connsiteX36254" y="connsiteY36254"/>
              </a:cxn>
              <a:cxn ang="0">
                <a:pos x="connsiteX36255" y="connsiteY36255"/>
              </a:cxn>
              <a:cxn ang="0">
                <a:pos x="connsiteX36256" y="connsiteY36256"/>
              </a:cxn>
              <a:cxn ang="0">
                <a:pos x="connsiteX36257" y="connsiteY36257"/>
              </a:cxn>
              <a:cxn ang="0">
                <a:pos x="connsiteX36258" y="connsiteY36258"/>
              </a:cxn>
              <a:cxn ang="0">
                <a:pos x="connsiteX36259" y="connsiteY36259"/>
              </a:cxn>
              <a:cxn ang="0">
                <a:pos x="connsiteX36260" y="connsiteY36260"/>
              </a:cxn>
              <a:cxn ang="0">
                <a:pos x="connsiteX36261" y="connsiteY36261"/>
              </a:cxn>
              <a:cxn ang="0">
                <a:pos x="connsiteX36262" y="connsiteY36262"/>
              </a:cxn>
              <a:cxn ang="0">
                <a:pos x="connsiteX36263" y="connsiteY36263"/>
              </a:cxn>
              <a:cxn ang="0">
                <a:pos x="connsiteX36264" y="connsiteY36264"/>
              </a:cxn>
              <a:cxn ang="0">
                <a:pos x="connsiteX36265" y="connsiteY36265"/>
              </a:cxn>
              <a:cxn ang="0">
                <a:pos x="connsiteX36266" y="connsiteY36266"/>
              </a:cxn>
              <a:cxn ang="0">
                <a:pos x="connsiteX36267" y="connsiteY36267"/>
              </a:cxn>
              <a:cxn ang="0">
                <a:pos x="connsiteX36268" y="connsiteY36268"/>
              </a:cxn>
              <a:cxn ang="0">
                <a:pos x="connsiteX36269" y="connsiteY36269"/>
              </a:cxn>
              <a:cxn ang="0">
                <a:pos x="connsiteX36270" y="connsiteY36270"/>
              </a:cxn>
              <a:cxn ang="0">
                <a:pos x="connsiteX36271" y="connsiteY36271"/>
              </a:cxn>
              <a:cxn ang="0">
                <a:pos x="connsiteX36272" y="connsiteY36272"/>
              </a:cxn>
              <a:cxn ang="0">
                <a:pos x="connsiteX36273" y="connsiteY36273"/>
              </a:cxn>
              <a:cxn ang="0">
                <a:pos x="connsiteX36274" y="connsiteY36274"/>
              </a:cxn>
              <a:cxn ang="0">
                <a:pos x="connsiteX36275" y="connsiteY36275"/>
              </a:cxn>
              <a:cxn ang="0">
                <a:pos x="connsiteX36276" y="connsiteY36276"/>
              </a:cxn>
              <a:cxn ang="0">
                <a:pos x="connsiteX36277" y="connsiteY36277"/>
              </a:cxn>
              <a:cxn ang="0">
                <a:pos x="connsiteX36278" y="connsiteY36278"/>
              </a:cxn>
              <a:cxn ang="0">
                <a:pos x="connsiteX36279" y="connsiteY36279"/>
              </a:cxn>
              <a:cxn ang="0">
                <a:pos x="connsiteX36280" y="connsiteY36280"/>
              </a:cxn>
              <a:cxn ang="0">
                <a:pos x="connsiteX36281" y="connsiteY36281"/>
              </a:cxn>
              <a:cxn ang="0">
                <a:pos x="connsiteX36282" y="connsiteY36282"/>
              </a:cxn>
              <a:cxn ang="0">
                <a:pos x="connsiteX36283" y="connsiteY36283"/>
              </a:cxn>
              <a:cxn ang="0">
                <a:pos x="connsiteX36284" y="connsiteY36284"/>
              </a:cxn>
              <a:cxn ang="0">
                <a:pos x="connsiteX36285" y="connsiteY36285"/>
              </a:cxn>
              <a:cxn ang="0">
                <a:pos x="connsiteX36286" y="connsiteY36286"/>
              </a:cxn>
              <a:cxn ang="0">
                <a:pos x="connsiteX36287" y="connsiteY36287"/>
              </a:cxn>
              <a:cxn ang="0">
                <a:pos x="connsiteX36288" y="connsiteY36288"/>
              </a:cxn>
              <a:cxn ang="0">
                <a:pos x="connsiteX36289" y="connsiteY36289"/>
              </a:cxn>
              <a:cxn ang="0">
                <a:pos x="connsiteX36290" y="connsiteY36290"/>
              </a:cxn>
              <a:cxn ang="0">
                <a:pos x="connsiteX36291" y="connsiteY36291"/>
              </a:cxn>
              <a:cxn ang="0">
                <a:pos x="connsiteX36292" y="connsiteY36292"/>
              </a:cxn>
              <a:cxn ang="0">
                <a:pos x="connsiteX36293" y="connsiteY36293"/>
              </a:cxn>
              <a:cxn ang="0">
                <a:pos x="connsiteX36294" y="connsiteY36294"/>
              </a:cxn>
              <a:cxn ang="0">
                <a:pos x="connsiteX36295" y="connsiteY36295"/>
              </a:cxn>
              <a:cxn ang="0">
                <a:pos x="connsiteX36296" y="connsiteY36296"/>
              </a:cxn>
              <a:cxn ang="0">
                <a:pos x="connsiteX36297" y="connsiteY36297"/>
              </a:cxn>
              <a:cxn ang="0">
                <a:pos x="connsiteX36298" y="connsiteY36298"/>
              </a:cxn>
              <a:cxn ang="0">
                <a:pos x="connsiteX36299" y="connsiteY36299"/>
              </a:cxn>
              <a:cxn ang="0">
                <a:pos x="connsiteX36300" y="connsiteY36300"/>
              </a:cxn>
              <a:cxn ang="0">
                <a:pos x="connsiteX36301" y="connsiteY36301"/>
              </a:cxn>
              <a:cxn ang="0">
                <a:pos x="connsiteX36302" y="connsiteY36302"/>
              </a:cxn>
              <a:cxn ang="0">
                <a:pos x="connsiteX36303" y="connsiteY36303"/>
              </a:cxn>
              <a:cxn ang="0">
                <a:pos x="connsiteX36304" y="connsiteY36304"/>
              </a:cxn>
              <a:cxn ang="0">
                <a:pos x="connsiteX36305" y="connsiteY36305"/>
              </a:cxn>
              <a:cxn ang="0">
                <a:pos x="connsiteX36306" y="connsiteY36306"/>
              </a:cxn>
              <a:cxn ang="0">
                <a:pos x="connsiteX36307" y="connsiteY36307"/>
              </a:cxn>
              <a:cxn ang="0">
                <a:pos x="connsiteX36308" y="connsiteY36308"/>
              </a:cxn>
              <a:cxn ang="0">
                <a:pos x="connsiteX36309" y="connsiteY36309"/>
              </a:cxn>
              <a:cxn ang="0">
                <a:pos x="connsiteX36310" y="connsiteY36310"/>
              </a:cxn>
              <a:cxn ang="0">
                <a:pos x="connsiteX36311" y="connsiteY36311"/>
              </a:cxn>
              <a:cxn ang="0">
                <a:pos x="connsiteX36312" y="connsiteY36312"/>
              </a:cxn>
              <a:cxn ang="0">
                <a:pos x="connsiteX36313" y="connsiteY36313"/>
              </a:cxn>
              <a:cxn ang="0">
                <a:pos x="connsiteX36314" y="connsiteY36314"/>
              </a:cxn>
              <a:cxn ang="0">
                <a:pos x="connsiteX36315" y="connsiteY36315"/>
              </a:cxn>
              <a:cxn ang="0">
                <a:pos x="connsiteX36316" y="connsiteY36316"/>
              </a:cxn>
              <a:cxn ang="0">
                <a:pos x="connsiteX36317" y="connsiteY36317"/>
              </a:cxn>
              <a:cxn ang="0">
                <a:pos x="connsiteX36318" y="connsiteY36318"/>
              </a:cxn>
              <a:cxn ang="0">
                <a:pos x="connsiteX36319" y="connsiteY36319"/>
              </a:cxn>
              <a:cxn ang="0">
                <a:pos x="connsiteX36320" y="connsiteY36320"/>
              </a:cxn>
              <a:cxn ang="0">
                <a:pos x="connsiteX36321" y="connsiteY36321"/>
              </a:cxn>
              <a:cxn ang="0">
                <a:pos x="connsiteX36322" y="connsiteY36322"/>
              </a:cxn>
              <a:cxn ang="0">
                <a:pos x="connsiteX36323" y="connsiteY36323"/>
              </a:cxn>
              <a:cxn ang="0">
                <a:pos x="connsiteX36324" y="connsiteY36324"/>
              </a:cxn>
              <a:cxn ang="0">
                <a:pos x="connsiteX36325" y="connsiteY36325"/>
              </a:cxn>
              <a:cxn ang="0">
                <a:pos x="connsiteX36326" y="connsiteY36326"/>
              </a:cxn>
              <a:cxn ang="0">
                <a:pos x="connsiteX36327" y="connsiteY36327"/>
              </a:cxn>
              <a:cxn ang="0">
                <a:pos x="connsiteX36328" y="connsiteY36328"/>
              </a:cxn>
              <a:cxn ang="0">
                <a:pos x="connsiteX36329" y="connsiteY36329"/>
              </a:cxn>
              <a:cxn ang="0">
                <a:pos x="connsiteX36330" y="connsiteY36330"/>
              </a:cxn>
              <a:cxn ang="0">
                <a:pos x="connsiteX36331" y="connsiteY36331"/>
              </a:cxn>
              <a:cxn ang="0">
                <a:pos x="connsiteX36332" y="connsiteY36332"/>
              </a:cxn>
              <a:cxn ang="0">
                <a:pos x="connsiteX36333" y="connsiteY36333"/>
              </a:cxn>
              <a:cxn ang="0">
                <a:pos x="connsiteX36334" y="connsiteY36334"/>
              </a:cxn>
              <a:cxn ang="0">
                <a:pos x="connsiteX36335" y="connsiteY36335"/>
              </a:cxn>
              <a:cxn ang="0">
                <a:pos x="connsiteX36336" y="connsiteY36336"/>
              </a:cxn>
              <a:cxn ang="0">
                <a:pos x="connsiteX36337" y="connsiteY36337"/>
              </a:cxn>
              <a:cxn ang="0">
                <a:pos x="connsiteX36338" y="connsiteY36338"/>
              </a:cxn>
              <a:cxn ang="0">
                <a:pos x="connsiteX36339" y="connsiteY36339"/>
              </a:cxn>
              <a:cxn ang="0">
                <a:pos x="connsiteX36340" y="connsiteY36340"/>
              </a:cxn>
              <a:cxn ang="0">
                <a:pos x="connsiteX36341" y="connsiteY36341"/>
              </a:cxn>
              <a:cxn ang="0">
                <a:pos x="connsiteX36342" y="connsiteY36342"/>
              </a:cxn>
              <a:cxn ang="0">
                <a:pos x="connsiteX36343" y="connsiteY36343"/>
              </a:cxn>
              <a:cxn ang="0">
                <a:pos x="connsiteX36344" y="connsiteY36344"/>
              </a:cxn>
              <a:cxn ang="0">
                <a:pos x="connsiteX36345" y="connsiteY36345"/>
              </a:cxn>
              <a:cxn ang="0">
                <a:pos x="connsiteX36346" y="connsiteY36346"/>
              </a:cxn>
              <a:cxn ang="0">
                <a:pos x="connsiteX36347" y="connsiteY36347"/>
              </a:cxn>
              <a:cxn ang="0">
                <a:pos x="connsiteX36348" y="connsiteY36348"/>
              </a:cxn>
              <a:cxn ang="0">
                <a:pos x="connsiteX36349" y="connsiteY36349"/>
              </a:cxn>
              <a:cxn ang="0">
                <a:pos x="connsiteX36350" y="connsiteY36350"/>
              </a:cxn>
              <a:cxn ang="0">
                <a:pos x="connsiteX36351" y="connsiteY36351"/>
              </a:cxn>
              <a:cxn ang="0">
                <a:pos x="connsiteX36352" y="connsiteY36352"/>
              </a:cxn>
              <a:cxn ang="0">
                <a:pos x="connsiteX36353" y="connsiteY36353"/>
              </a:cxn>
              <a:cxn ang="0">
                <a:pos x="connsiteX36354" y="connsiteY36354"/>
              </a:cxn>
              <a:cxn ang="0">
                <a:pos x="connsiteX36355" y="connsiteY36355"/>
              </a:cxn>
              <a:cxn ang="0">
                <a:pos x="connsiteX36356" y="connsiteY36356"/>
              </a:cxn>
              <a:cxn ang="0">
                <a:pos x="connsiteX36357" y="connsiteY36357"/>
              </a:cxn>
              <a:cxn ang="0">
                <a:pos x="connsiteX36358" y="connsiteY36358"/>
              </a:cxn>
              <a:cxn ang="0">
                <a:pos x="connsiteX36359" y="connsiteY36359"/>
              </a:cxn>
              <a:cxn ang="0">
                <a:pos x="connsiteX36360" y="connsiteY36360"/>
              </a:cxn>
              <a:cxn ang="0">
                <a:pos x="connsiteX36361" y="connsiteY36361"/>
              </a:cxn>
              <a:cxn ang="0">
                <a:pos x="connsiteX36362" y="connsiteY36362"/>
              </a:cxn>
              <a:cxn ang="0">
                <a:pos x="connsiteX36363" y="connsiteY36363"/>
              </a:cxn>
              <a:cxn ang="0">
                <a:pos x="connsiteX36364" y="connsiteY36364"/>
              </a:cxn>
              <a:cxn ang="0">
                <a:pos x="connsiteX36365" y="connsiteY36365"/>
              </a:cxn>
              <a:cxn ang="0">
                <a:pos x="connsiteX36366" y="connsiteY36366"/>
              </a:cxn>
              <a:cxn ang="0">
                <a:pos x="connsiteX36367" y="connsiteY36367"/>
              </a:cxn>
              <a:cxn ang="0">
                <a:pos x="connsiteX36368" y="connsiteY36368"/>
              </a:cxn>
              <a:cxn ang="0">
                <a:pos x="connsiteX36369" y="connsiteY36369"/>
              </a:cxn>
              <a:cxn ang="0">
                <a:pos x="connsiteX36370" y="connsiteY36370"/>
              </a:cxn>
              <a:cxn ang="0">
                <a:pos x="connsiteX36371" y="connsiteY36371"/>
              </a:cxn>
              <a:cxn ang="0">
                <a:pos x="connsiteX36372" y="connsiteY36372"/>
              </a:cxn>
              <a:cxn ang="0">
                <a:pos x="connsiteX36373" y="connsiteY36373"/>
              </a:cxn>
              <a:cxn ang="0">
                <a:pos x="connsiteX36374" y="connsiteY36374"/>
              </a:cxn>
              <a:cxn ang="0">
                <a:pos x="connsiteX36375" y="connsiteY36375"/>
              </a:cxn>
              <a:cxn ang="0">
                <a:pos x="connsiteX36376" y="connsiteY36376"/>
              </a:cxn>
              <a:cxn ang="0">
                <a:pos x="connsiteX36377" y="connsiteY36377"/>
              </a:cxn>
              <a:cxn ang="0">
                <a:pos x="connsiteX36378" y="connsiteY36378"/>
              </a:cxn>
              <a:cxn ang="0">
                <a:pos x="connsiteX36379" y="connsiteY36379"/>
              </a:cxn>
              <a:cxn ang="0">
                <a:pos x="connsiteX36380" y="connsiteY36380"/>
              </a:cxn>
              <a:cxn ang="0">
                <a:pos x="connsiteX36381" y="connsiteY36381"/>
              </a:cxn>
              <a:cxn ang="0">
                <a:pos x="connsiteX36382" y="connsiteY36382"/>
              </a:cxn>
              <a:cxn ang="0">
                <a:pos x="connsiteX36383" y="connsiteY36383"/>
              </a:cxn>
              <a:cxn ang="0">
                <a:pos x="connsiteX36384" y="connsiteY36384"/>
              </a:cxn>
              <a:cxn ang="0">
                <a:pos x="connsiteX36385" y="connsiteY36385"/>
              </a:cxn>
              <a:cxn ang="0">
                <a:pos x="connsiteX36386" y="connsiteY36386"/>
              </a:cxn>
              <a:cxn ang="0">
                <a:pos x="connsiteX36387" y="connsiteY36387"/>
              </a:cxn>
              <a:cxn ang="0">
                <a:pos x="connsiteX36388" y="connsiteY36388"/>
              </a:cxn>
              <a:cxn ang="0">
                <a:pos x="connsiteX36389" y="connsiteY36389"/>
              </a:cxn>
              <a:cxn ang="0">
                <a:pos x="connsiteX36390" y="connsiteY36390"/>
              </a:cxn>
              <a:cxn ang="0">
                <a:pos x="connsiteX36391" y="connsiteY36391"/>
              </a:cxn>
              <a:cxn ang="0">
                <a:pos x="connsiteX36392" y="connsiteY36392"/>
              </a:cxn>
              <a:cxn ang="0">
                <a:pos x="connsiteX36393" y="connsiteY36393"/>
              </a:cxn>
              <a:cxn ang="0">
                <a:pos x="connsiteX36394" y="connsiteY36394"/>
              </a:cxn>
              <a:cxn ang="0">
                <a:pos x="connsiteX36395" y="connsiteY36395"/>
              </a:cxn>
              <a:cxn ang="0">
                <a:pos x="connsiteX36396" y="connsiteY36396"/>
              </a:cxn>
              <a:cxn ang="0">
                <a:pos x="connsiteX36397" y="connsiteY36397"/>
              </a:cxn>
              <a:cxn ang="0">
                <a:pos x="connsiteX36398" y="connsiteY36398"/>
              </a:cxn>
              <a:cxn ang="0">
                <a:pos x="connsiteX36399" y="connsiteY36399"/>
              </a:cxn>
              <a:cxn ang="0">
                <a:pos x="connsiteX36400" y="connsiteY36400"/>
              </a:cxn>
              <a:cxn ang="0">
                <a:pos x="connsiteX36401" y="connsiteY36401"/>
              </a:cxn>
              <a:cxn ang="0">
                <a:pos x="connsiteX36402" y="connsiteY36402"/>
              </a:cxn>
              <a:cxn ang="0">
                <a:pos x="connsiteX36403" y="connsiteY36403"/>
              </a:cxn>
              <a:cxn ang="0">
                <a:pos x="connsiteX36404" y="connsiteY36404"/>
              </a:cxn>
              <a:cxn ang="0">
                <a:pos x="connsiteX36405" y="connsiteY36405"/>
              </a:cxn>
              <a:cxn ang="0">
                <a:pos x="connsiteX36406" y="connsiteY36406"/>
              </a:cxn>
              <a:cxn ang="0">
                <a:pos x="connsiteX36407" y="connsiteY36407"/>
              </a:cxn>
              <a:cxn ang="0">
                <a:pos x="connsiteX36408" y="connsiteY36408"/>
              </a:cxn>
              <a:cxn ang="0">
                <a:pos x="connsiteX36409" y="connsiteY36409"/>
              </a:cxn>
              <a:cxn ang="0">
                <a:pos x="connsiteX36410" y="connsiteY36410"/>
              </a:cxn>
              <a:cxn ang="0">
                <a:pos x="connsiteX36411" y="connsiteY36411"/>
              </a:cxn>
              <a:cxn ang="0">
                <a:pos x="connsiteX36412" y="connsiteY36412"/>
              </a:cxn>
              <a:cxn ang="0">
                <a:pos x="connsiteX36413" y="connsiteY36413"/>
              </a:cxn>
              <a:cxn ang="0">
                <a:pos x="connsiteX36414" y="connsiteY36414"/>
              </a:cxn>
              <a:cxn ang="0">
                <a:pos x="connsiteX36415" y="connsiteY36415"/>
              </a:cxn>
              <a:cxn ang="0">
                <a:pos x="connsiteX36416" y="connsiteY36416"/>
              </a:cxn>
              <a:cxn ang="0">
                <a:pos x="connsiteX36417" y="connsiteY36417"/>
              </a:cxn>
              <a:cxn ang="0">
                <a:pos x="connsiteX36418" y="connsiteY36418"/>
              </a:cxn>
              <a:cxn ang="0">
                <a:pos x="connsiteX36419" y="connsiteY36419"/>
              </a:cxn>
              <a:cxn ang="0">
                <a:pos x="connsiteX36420" y="connsiteY36420"/>
              </a:cxn>
              <a:cxn ang="0">
                <a:pos x="connsiteX36421" y="connsiteY36421"/>
              </a:cxn>
              <a:cxn ang="0">
                <a:pos x="connsiteX36422" y="connsiteY36422"/>
              </a:cxn>
              <a:cxn ang="0">
                <a:pos x="connsiteX36423" y="connsiteY36423"/>
              </a:cxn>
              <a:cxn ang="0">
                <a:pos x="connsiteX36424" y="connsiteY36424"/>
              </a:cxn>
              <a:cxn ang="0">
                <a:pos x="connsiteX36425" y="connsiteY36425"/>
              </a:cxn>
              <a:cxn ang="0">
                <a:pos x="connsiteX36426" y="connsiteY36426"/>
              </a:cxn>
              <a:cxn ang="0">
                <a:pos x="connsiteX36427" y="connsiteY36427"/>
              </a:cxn>
              <a:cxn ang="0">
                <a:pos x="connsiteX36428" y="connsiteY36428"/>
              </a:cxn>
              <a:cxn ang="0">
                <a:pos x="connsiteX36429" y="connsiteY36429"/>
              </a:cxn>
              <a:cxn ang="0">
                <a:pos x="connsiteX36430" y="connsiteY36430"/>
              </a:cxn>
              <a:cxn ang="0">
                <a:pos x="connsiteX36431" y="connsiteY36431"/>
              </a:cxn>
              <a:cxn ang="0">
                <a:pos x="connsiteX36432" y="connsiteY36432"/>
              </a:cxn>
              <a:cxn ang="0">
                <a:pos x="connsiteX36433" y="connsiteY36433"/>
              </a:cxn>
              <a:cxn ang="0">
                <a:pos x="connsiteX36434" y="connsiteY36434"/>
              </a:cxn>
              <a:cxn ang="0">
                <a:pos x="connsiteX36435" y="connsiteY36435"/>
              </a:cxn>
              <a:cxn ang="0">
                <a:pos x="connsiteX36436" y="connsiteY36436"/>
              </a:cxn>
              <a:cxn ang="0">
                <a:pos x="connsiteX36437" y="connsiteY36437"/>
              </a:cxn>
              <a:cxn ang="0">
                <a:pos x="connsiteX36438" y="connsiteY36438"/>
              </a:cxn>
              <a:cxn ang="0">
                <a:pos x="connsiteX36439" y="connsiteY36439"/>
              </a:cxn>
              <a:cxn ang="0">
                <a:pos x="connsiteX36440" y="connsiteY36440"/>
              </a:cxn>
              <a:cxn ang="0">
                <a:pos x="connsiteX36441" y="connsiteY36441"/>
              </a:cxn>
              <a:cxn ang="0">
                <a:pos x="connsiteX36442" y="connsiteY36442"/>
              </a:cxn>
              <a:cxn ang="0">
                <a:pos x="connsiteX36443" y="connsiteY36443"/>
              </a:cxn>
              <a:cxn ang="0">
                <a:pos x="connsiteX36444" y="connsiteY36444"/>
              </a:cxn>
              <a:cxn ang="0">
                <a:pos x="connsiteX36445" y="connsiteY36445"/>
              </a:cxn>
              <a:cxn ang="0">
                <a:pos x="connsiteX36446" y="connsiteY36446"/>
              </a:cxn>
              <a:cxn ang="0">
                <a:pos x="connsiteX36447" y="connsiteY36447"/>
              </a:cxn>
              <a:cxn ang="0">
                <a:pos x="connsiteX36448" y="connsiteY36448"/>
              </a:cxn>
              <a:cxn ang="0">
                <a:pos x="connsiteX36449" y="connsiteY36449"/>
              </a:cxn>
              <a:cxn ang="0">
                <a:pos x="connsiteX36450" y="connsiteY36450"/>
              </a:cxn>
              <a:cxn ang="0">
                <a:pos x="connsiteX36451" y="connsiteY36451"/>
              </a:cxn>
              <a:cxn ang="0">
                <a:pos x="connsiteX36452" y="connsiteY36452"/>
              </a:cxn>
              <a:cxn ang="0">
                <a:pos x="connsiteX36453" y="connsiteY36453"/>
              </a:cxn>
              <a:cxn ang="0">
                <a:pos x="connsiteX36454" y="connsiteY36454"/>
              </a:cxn>
              <a:cxn ang="0">
                <a:pos x="connsiteX36455" y="connsiteY36455"/>
              </a:cxn>
              <a:cxn ang="0">
                <a:pos x="connsiteX36456" y="connsiteY36456"/>
              </a:cxn>
              <a:cxn ang="0">
                <a:pos x="connsiteX36457" y="connsiteY36457"/>
              </a:cxn>
              <a:cxn ang="0">
                <a:pos x="connsiteX36458" y="connsiteY36458"/>
              </a:cxn>
              <a:cxn ang="0">
                <a:pos x="connsiteX36459" y="connsiteY36459"/>
              </a:cxn>
              <a:cxn ang="0">
                <a:pos x="connsiteX36460" y="connsiteY36460"/>
              </a:cxn>
              <a:cxn ang="0">
                <a:pos x="connsiteX36461" y="connsiteY36461"/>
              </a:cxn>
              <a:cxn ang="0">
                <a:pos x="connsiteX36462" y="connsiteY36462"/>
              </a:cxn>
              <a:cxn ang="0">
                <a:pos x="connsiteX36463" y="connsiteY36463"/>
              </a:cxn>
              <a:cxn ang="0">
                <a:pos x="connsiteX36464" y="connsiteY36464"/>
              </a:cxn>
              <a:cxn ang="0">
                <a:pos x="connsiteX36465" y="connsiteY36465"/>
              </a:cxn>
              <a:cxn ang="0">
                <a:pos x="connsiteX36466" y="connsiteY36466"/>
              </a:cxn>
              <a:cxn ang="0">
                <a:pos x="connsiteX36467" y="connsiteY36467"/>
              </a:cxn>
              <a:cxn ang="0">
                <a:pos x="connsiteX36468" y="connsiteY36468"/>
              </a:cxn>
              <a:cxn ang="0">
                <a:pos x="connsiteX36469" y="connsiteY36469"/>
              </a:cxn>
              <a:cxn ang="0">
                <a:pos x="connsiteX36470" y="connsiteY36470"/>
              </a:cxn>
              <a:cxn ang="0">
                <a:pos x="connsiteX36471" y="connsiteY36471"/>
              </a:cxn>
              <a:cxn ang="0">
                <a:pos x="connsiteX36472" y="connsiteY36472"/>
              </a:cxn>
              <a:cxn ang="0">
                <a:pos x="connsiteX36473" y="connsiteY36473"/>
              </a:cxn>
              <a:cxn ang="0">
                <a:pos x="connsiteX36474" y="connsiteY36474"/>
              </a:cxn>
              <a:cxn ang="0">
                <a:pos x="connsiteX36475" y="connsiteY36475"/>
              </a:cxn>
              <a:cxn ang="0">
                <a:pos x="connsiteX36476" y="connsiteY36476"/>
              </a:cxn>
              <a:cxn ang="0">
                <a:pos x="connsiteX36477" y="connsiteY36477"/>
              </a:cxn>
              <a:cxn ang="0">
                <a:pos x="connsiteX36478" y="connsiteY36478"/>
              </a:cxn>
              <a:cxn ang="0">
                <a:pos x="connsiteX36479" y="connsiteY36479"/>
              </a:cxn>
              <a:cxn ang="0">
                <a:pos x="connsiteX36480" y="connsiteY36480"/>
              </a:cxn>
              <a:cxn ang="0">
                <a:pos x="connsiteX36481" y="connsiteY36481"/>
              </a:cxn>
              <a:cxn ang="0">
                <a:pos x="connsiteX36482" y="connsiteY36482"/>
              </a:cxn>
              <a:cxn ang="0">
                <a:pos x="connsiteX36483" y="connsiteY36483"/>
              </a:cxn>
              <a:cxn ang="0">
                <a:pos x="connsiteX36484" y="connsiteY36484"/>
              </a:cxn>
              <a:cxn ang="0">
                <a:pos x="connsiteX36485" y="connsiteY36485"/>
              </a:cxn>
              <a:cxn ang="0">
                <a:pos x="connsiteX36486" y="connsiteY36486"/>
              </a:cxn>
              <a:cxn ang="0">
                <a:pos x="connsiteX36487" y="connsiteY36487"/>
              </a:cxn>
              <a:cxn ang="0">
                <a:pos x="connsiteX36488" y="connsiteY36488"/>
              </a:cxn>
              <a:cxn ang="0">
                <a:pos x="connsiteX36489" y="connsiteY36489"/>
              </a:cxn>
              <a:cxn ang="0">
                <a:pos x="connsiteX36490" y="connsiteY36490"/>
              </a:cxn>
              <a:cxn ang="0">
                <a:pos x="connsiteX36491" y="connsiteY36491"/>
              </a:cxn>
              <a:cxn ang="0">
                <a:pos x="connsiteX36492" y="connsiteY36492"/>
              </a:cxn>
              <a:cxn ang="0">
                <a:pos x="connsiteX36493" y="connsiteY36493"/>
              </a:cxn>
              <a:cxn ang="0">
                <a:pos x="connsiteX36494" y="connsiteY36494"/>
              </a:cxn>
              <a:cxn ang="0">
                <a:pos x="connsiteX36495" y="connsiteY36495"/>
              </a:cxn>
              <a:cxn ang="0">
                <a:pos x="connsiteX36496" y="connsiteY36496"/>
              </a:cxn>
              <a:cxn ang="0">
                <a:pos x="connsiteX36497" y="connsiteY36497"/>
              </a:cxn>
              <a:cxn ang="0">
                <a:pos x="connsiteX36498" y="connsiteY36498"/>
              </a:cxn>
              <a:cxn ang="0">
                <a:pos x="connsiteX36499" y="connsiteY36499"/>
              </a:cxn>
              <a:cxn ang="0">
                <a:pos x="connsiteX36500" y="connsiteY36500"/>
              </a:cxn>
              <a:cxn ang="0">
                <a:pos x="connsiteX36501" y="connsiteY36501"/>
              </a:cxn>
              <a:cxn ang="0">
                <a:pos x="connsiteX36502" y="connsiteY36502"/>
              </a:cxn>
              <a:cxn ang="0">
                <a:pos x="connsiteX36503" y="connsiteY36503"/>
              </a:cxn>
              <a:cxn ang="0">
                <a:pos x="connsiteX36504" y="connsiteY36504"/>
              </a:cxn>
              <a:cxn ang="0">
                <a:pos x="connsiteX36505" y="connsiteY36505"/>
              </a:cxn>
              <a:cxn ang="0">
                <a:pos x="connsiteX36506" y="connsiteY36506"/>
              </a:cxn>
              <a:cxn ang="0">
                <a:pos x="connsiteX36507" y="connsiteY36507"/>
              </a:cxn>
              <a:cxn ang="0">
                <a:pos x="connsiteX36508" y="connsiteY36508"/>
              </a:cxn>
              <a:cxn ang="0">
                <a:pos x="connsiteX36509" y="connsiteY36509"/>
              </a:cxn>
              <a:cxn ang="0">
                <a:pos x="connsiteX36510" y="connsiteY36510"/>
              </a:cxn>
              <a:cxn ang="0">
                <a:pos x="connsiteX36511" y="connsiteY36511"/>
              </a:cxn>
              <a:cxn ang="0">
                <a:pos x="connsiteX36512" y="connsiteY36512"/>
              </a:cxn>
              <a:cxn ang="0">
                <a:pos x="connsiteX36513" y="connsiteY36513"/>
              </a:cxn>
              <a:cxn ang="0">
                <a:pos x="connsiteX36514" y="connsiteY36514"/>
              </a:cxn>
              <a:cxn ang="0">
                <a:pos x="connsiteX36515" y="connsiteY36515"/>
              </a:cxn>
              <a:cxn ang="0">
                <a:pos x="connsiteX36516" y="connsiteY36516"/>
              </a:cxn>
              <a:cxn ang="0">
                <a:pos x="connsiteX36517" y="connsiteY36517"/>
              </a:cxn>
              <a:cxn ang="0">
                <a:pos x="connsiteX36518" y="connsiteY36518"/>
              </a:cxn>
              <a:cxn ang="0">
                <a:pos x="connsiteX36519" y="connsiteY36519"/>
              </a:cxn>
              <a:cxn ang="0">
                <a:pos x="connsiteX36520" y="connsiteY36520"/>
              </a:cxn>
              <a:cxn ang="0">
                <a:pos x="connsiteX36521" y="connsiteY36521"/>
              </a:cxn>
              <a:cxn ang="0">
                <a:pos x="connsiteX36522" y="connsiteY36522"/>
              </a:cxn>
              <a:cxn ang="0">
                <a:pos x="connsiteX36523" y="connsiteY36523"/>
              </a:cxn>
              <a:cxn ang="0">
                <a:pos x="connsiteX36524" y="connsiteY36524"/>
              </a:cxn>
              <a:cxn ang="0">
                <a:pos x="connsiteX36525" y="connsiteY36525"/>
              </a:cxn>
              <a:cxn ang="0">
                <a:pos x="connsiteX36526" y="connsiteY36526"/>
              </a:cxn>
              <a:cxn ang="0">
                <a:pos x="connsiteX36527" y="connsiteY36527"/>
              </a:cxn>
              <a:cxn ang="0">
                <a:pos x="connsiteX36528" y="connsiteY36528"/>
              </a:cxn>
              <a:cxn ang="0">
                <a:pos x="connsiteX36529" y="connsiteY36529"/>
              </a:cxn>
              <a:cxn ang="0">
                <a:pos x="connsiteX36530" y="connsiteY36530"/>
              </a:cxn>
              <a:cxn ang="0">
                <a:pos x="connsiteX36531" y="connsiteY36531"/>
              </a:cxn>
              <a:cxn ang="0">
                <a:pos x="connsiteX36532" y="connsiteY36532"/>
              </a:cxn>
              <a:cxn ang="0">
                <a:pos x="connsiteX36533" y="connsiteY36533"/>
              </a:cxn>
              <a:cxn ang="0">
                <a:pos x="connsiteX36534" y="connsiteY36534"/>
              </a:cxn>
              <a:cxn ang="0">
                <a:pos x="connsiteX36535" y="connsiteY36535"/>
              </a:cxn>
              <a:cxn ang="0">
                <a:pos x="connsiteX36536" y="connsiteY36536"/>
              </a:cxn>
              <a:cxn ang="0">
                <a:pos x="connsiteX36537" y="connsiteY36537"/>
              </a:cxn>
              <a:cxn ang="0">
                <a:pos x="connsiteX36538" y="connsiteY36538"/>
              </a:cxn>
              <a:cxn ang="0">
                <a:pos x="connsiteX36539" y="connsiteY36539"/>
              </a:cxn>
              <a:cxn ang="0">
                <a:pos x="connsiteX36540" y="connsiteY36540"/>
              </a:cxn>
              <a:cxn ang="0">
                <a:pos x="connsiteX36541" y="connsiteY36541"/>
              </a:cxn>
              <a:cxn ang="0">
                <a:pos x="connsiteX36542" y="connsiteY36542"/>
              </a:cxn>
              <a:cxn ang="0">
                <a:pos x="connsiteX36543" y="connsiteY36543"/>
              </a:cxn>
              <a:cxn ang="0">
                <a:pos x="connsiteX36544" y="connsiteY36544"/>
              </a:cxn>
              <a:cxn ang="0">
                <a:pos x="connsiteX36545" y="connsiteY36545"/>
              </a:cxn>
              <a:cxn ang="0">
                <a:pos x="connsiteX36546" y="connsiteY36546"/>
              </a:cxn>
              <a:cxn ang="0">
                <a:pos x="connsiteX36547" y="connsiteY36547"/>
              </a:cxn>
              <a:cxn ang="0">
                <a:pos x="connsiteX36548" y="connsiteY36548"/>
              </a:cxn>
              <a:cxn ang="0">
                <a:pos x="connsiteX36549" y="connsiteY36549"/>
              </a:cxn>
              <a:cxn ang="0">
                <a:pos x="connsiteX36550" y="connsiteY36550"/>
              </a:cxn>
              <a:cxn ang="0">
                <a:pos x="connsiteX36551" y="connsiteY36551"/>
              </a:cxn>
              <a:cxn ang="0">
                <a:pos x="connsiteX36552" y="connsiteY36552"/>
              </a:cxn>
              <a:cxn ang="0">
                <a:pos x="connsiteX36553" y="connsiteY36553"/>
              </a:cxn>
              <a:cxn ang="0">
                <a:pos x="connsiteX36554" y="connsiteY36554"/>
              </a:cxn>
              <a:cxn ang="0">
                <a:pos x="connsiteX36555" y="connsiteY36555"/>
              </a:cxn>
              <a:cxn ang="0">
                <a:pos x="connsiteX36556" y="connsiteY36556"/>
              </a:cxn>
              <a:cxn ang="0">
                <a:pos x="connsiteX36557" y="connsiteY36557"/>
              </a:cxn>
              <a:cxn ang="0">
                <a:pos x="connsiteX36558" y="connsiteY36558"/>
              </a:cxn>
              <a:cxn ang="0">
                <a:pos x="connsiteX36559" y="connsiteY36559"/>
              </a:cxn>
              <a:cxn ang="0">
                <a:pos x="connsiteX36560" y="connsiteY36560"/>
              </a:cxn>
              <a:cxn ang="0">
                <a:pos x="connsiteX36561" y="connsiteY36561"/>
              </a:cxn>
              <a:cxn ang="0">
                <a:pos x="connsiteX36562" y="connsiteY36562"/>
              </a:cxn>
              <a:cxn ang="0">
                <a:pos x="connsiteX36563" y="connsiteY36563"/>
              </a:cxn>
              <a:cxn ang="0">
                <a:pos x="connsiteX36564" y="connsiteY36564"/>
              </a:cxn>
              <a:cxn ang="0">
                <a:pos x="connsiteX36565" y="connsiteY36565"/>
              </a:cxn>
              <a:cxn ang="0">
                <a:pos x="connsiteX36566" y="connsiteY36566"/>
              </a:cxn>
              <a:cxn ang="0">
                <a:pos x="connsiteX36567" y="connsiteY36567"/>
              </a:cxn>
              <a:cxn ang="0">
                <a:pos x="connsiteX36568" y="connsiteY36568"/>
              </a:cxn>
              <a:cxn ang="0">
                <a:pos x="connsiteX36569" y="connsiteY36569"/>
              </a:cxn>
              <a:cxn ang="0">
                <a:pos x="connsiteX36570" y="connsiteY36570"/>
              </a:cxn>
              <a:cxn ang="0">
                <a:pos x="connsiteX36571" y="connsiteY36571"/>
              </a:cxn>
              <a:cxn ang="0">
                <a:pos x="connsiteX36572" y="connsiteY36572"/>
              </a:cxn>
              <a:cxn ang="0">
                <a:pos x="connsiteX36573" y="connsiteY36573"/>
              </a:cxn>
              <a:cxn ang="0">
                <a:pos x="connsiteX36574" y="connsiteY36574"/>
              </a:cxn>
              <a:cxn ang="0">
                <a:pos x="connsiteX36575" y="connsiteY36575"/>
              </a:cxn>
              <a:cxn ang="0">
                <a:pos x="connsiteX36576" y="connsiteY36576"/>
              </a:cxn>
              <a:cxn ang="0">
                <a:pos x="connsiteX36577" y="connsiteY36577"/>
              </a:cxn>
              <a:cxn ang="0">
                <a:pos x="connsiteX36578" y="connsiteY36578"/>
              </a:cxn>
              <a:cxn ang="0">
                <a:pos x="connsiteX36579" y="connsiteY36579"/>
              </a:cxn>
              <a:cxn ang="0">
                <a:pos x="connsiteX36580" y="connsiteY36580"/>
              </a:cxn>
              <a:cxn ang="0">
                <a:pos x="connsiteX36581" y="connsiteY36581"/>
              </a:cxn>
              <a:cxn ang="0">
                <a:pos x="connsiteX36582" y="connsiteY36582"/>
              </a:cxn>
              <a:cxn ang="0">
                <a:pos x="connsiteX36583" y="connsiteY36583"/>
              </a:cxn>
              <a:cxn ang="0">
                <a:pos x="connsiteX36584" y="connsiteY36584"/>
              </a:cxn>
              <a:cxn ang="0">
                <a:pos x="connsiteX36585" y="connsiteY36585"/>
              </a:cxn>
              <a:cxn ang="0">
                <a:pos x="connsiteX36586" y="connsiteY36586"/>
              </a:cxn>
              <a:cxn ang="0">
                <a:pos x="connsiteX36587" y="connsiteY36587"/>
              </a:cxn>
              <a:cxn ang="0">
                <a:pos x="connsiteX36588" y="connsiteY36588"/>
              </a:cxn>
              <a:cxn ang="0">
                <a:pos x="connsiteX36589" y="connsiteY36589"/>
              </a:cxn>
              <a:cxn ang="0">
                <a:pos x="connsiteX36590" y="connsiteY36590"/>
              </a:cxn>
              <a:cxn ang="0">
                <a:pos x="connsiteX36591" y="connsiteY36591"/>
              </a:cxn>
              <a:cxn ang="0">
                <a:pos x="connsiteX36592" y="connsiteY36592"/>
              </a:cxn>
              <a:cxn ang="0">
                <a:pos x="connsiteX36593" y="connsiteY36593"/>
              </a:cxn>
              <a:cxn ang="0">
                <a:pos x="connsiteX36594" y="connsiteY36594"/>
              </a:cxn>
              <a:cxn ang="0">
                <a:pos x="connsiteX36595" y="connsiteY36595"/>
              </a:cxn>
              <a:cxn ang="0">
                <a:pos x="connsiteX36596" y="connsiteY36596"/>
              </a:cxn>
              <a:cxn ang="0">
                <a:pos x="connsiteX36597" y="connsiteY36597"/>
              </a:cxn>
              <a:cxn ang="0">
                <a:pos x="connsiteX36598" y="connsiteY36598"/>
              </a:cxn>
              <a:cxn ang="0">
                <a:pos x="connsiteX36599" y="connsiteY36599"/>
              </a:cxn>
              <a:cxn ang="0">
                <a:pos x="connsiteX36600" y="connsiteY36600"/>
              </a:cxn>
              <a:cxn ang="0">
                <a:pos x="connsiteX36601" y="connsiteY36601"/>
              </a:cxn>
              <a:cxn ang="0">
                <a:pos x="connsiteX36602" y="connsiteY36602"/>
              </a:cxn>
              <a:cxn ang="0">
                <a:pos x="connsiteX36603" y="connsiteY36603"/>
              </a:cxn>
              <a:cxn ang="0">
                <a:pos x="connsiteX36604" y="connsiteY36604"/>
              </a:cxn>
              <a:cxn ang="0">
                <a:pos x="connsiteX36605" y="connsiteY36605"/>
              </a:cxn>
              <a:cxn ang="0">
                <a:pos x="connsiteX36606" y="connsiteY36606"/>
              </a:cxn>
              <a:cxn ang="0">
                <a:pos x="connsiteX36607" y="connsiteY36607"/>
              </a:cxn>
              <a:cxn ang="0">
                <a:pos x="connsiteX36608" y="connsiteY36608"/>
              </a:cxn>
              <a:cxn ang="0">
                <a:pos x="connsiteX36609" y="connsiteY36609"/>
              </a:cxn>
              <a:cxn ang="0">
                <a:pos x="connsiteX36610" y="connsiteY36610"/>
              </a:cxn>
              <a:cxn ang="0">
                <a:pos x="connsiteX36611" y="connsiteY36611"/>
              </a:cxn>
              <a:cxn ang="0">
                <a:pos x="connsiteX36612" y="connsiteY36612"/>
              </a:cxn>
              <a:cxn ang="0">
                <a:pos x="connsiteX36613" y="connsiteY36613"/>
              </a:cxn>
              <a:cxn ang="0">
                <a:pos x="connsiteX36614" y="connsiteY36614"/>
              </a:cxn>
              <a:cxn ang="0">
                <a:pos x="connsiteX36615" y="connsiteY36615"/>
              </a:cxn>
              <a:cxn ang="0">
                <a:pos x="connsiteX36616" y="connsiteY36616"/>
              </a:cxn>
              <a:cxn ang="0">
                <a:pos x="connsiteX36617" y="connsiteY36617"/>
              </a:cxn>
              <a:cxn ang="0">
                <a:pos x="connsiteX36618" y="connsiteY36618"/>
              </a:cxn>
              <a:cxn ang="0">
                <a:pos x="connsiteX36619" y="connsiteY36619"/>
              </a:cxn>
              <a:cxn ang="0">
                <a:pos x="connsiteX36620" y="connsiteY36620"/>
              </a:cxn>
              <a:cxn ang="0">
                <a:pos x="connsiteX36621" y="connsiteY36621"/>
              </a:cxn>
              <a:cxn ang="0">
                <a:pos x="connsiteX36622" y="connsiteY36622"/>
              </a:cxn>
              <a:cxn ang="0">
                <a:pos x="connsiteX36623" y="connsiteY36623"/>
              </a:cxn>
              <a:cxn ang="0">
                <a:pos x="connsiteX36624" y="connsiteY36624"/>
              </a:cxn>
              <a:cxn ang="0">
                <a:pos x="connsiteX36625" y="connsiteY36625"/>
              </a:cxn>
              <a:cxn ang="0">
                <a:pos x="connsiteX36626" y="connsiteY36626"/>
              </a:cxn>
              <a:cxn ang="0">
                <a:pos x="connsiteX36627" y="connsiteY36627"/>
              </a:cxn>
              <a:cxn ang="0">
                <a:pos x="connsiteX36628" y="connsiteY36628"/>
              </a:cxn>
              <a:cxn ang="0">
                <a:pos x="connsiteX36629" y="connsiteY36629"/>
              </a:cxn>
              <a:cxn ang="0">
                <a:pos x="connsiteX36630" y="connsiteY36630"/>
              </a:cxn>
              <a:cxn ang="0">
                <a:pos x="connsiteX36631" y="connsiteY36631"/>
              </a:cxn>
              <a:cxn ang="0">
                <a:pos x="connsiteX36632" y="connsiteY36632"/>
              </a:cxn>
              <a:cxn ang="0">
                <a:pos x="connsiteX36633" y="connsiteY36633"/>
              </a:cxn>
              <a:cxn ang="0">
                <a:pos x="connsiteX36634" y="connsiteY36634"/>
              </a:cxn>
              <a:cxn ang="0">
                <a:pos x="connsiteX36635" y="connsiteY36635"/>
              </a:cxn>
              <a:cxn ang="0">
                <a:pos x="connsiteX36636" y="connsiteY36636"/>
              </a:cxn>
              <a:cxn ang="0">
                <a:pos x="connsiteX36637" y="connsiteY36637"/>
              </a:cxn>
              <a:cxn ang="0">
                <a:pos x="connsiteX36638" y="connsiteY36638"/>
              </a:cxn>
              <a:cxn ang="0">
                <a:pos x="connsiteX36639" y="connsiteY36639"/>
              </a:cxn>
              <a:cxn ang="0">
                <a:pos x="connsiteX36640" y="connsiteY36640"/>
              </a:cxn>
              <a:cxn ang="0">
                <a:pos x="connsiteX36641" y="connsiteY36641"/>
              </a:cxn>
              <a:cxn ang="0">
                <a:pos x="connsiteX36642" y="connsiteY36642"/>
              </a:cxn>
              <a:cxn ang="0">
                <a:pos x="connsiteX36643" y="connsiteY36643"/>
              </a:cxn>
              <a:cxn ang="0">
                <a:pos x="connsiteX36644" y="connsiteY36644"/>
              </a:cxn>
              <a:cxn ang="0">
                <a:pos x="connsiteX36645" y="connsiteY36645"/>
              </a:cxn>
              <a:cxn ang="0">
                <a:pos x="connsiteX36646" y="connsiteY36646"/>
              </a:cxn>
              <a:cxn ang="0">
                <a:pos x="connsiteX36647" y="connsiteY36647"/>
              </a:cxn>
              <a:cxn ang="0">
                <a:pos x="connsiteX36648" y="connsiteY36648"/>
              </a:cxn>
              <a:cxn ang="0">
                <a:pos x="connsiteX36649" y="connsiteY36649"/>
              </a:cxn>
              <a:cxn ang="0">
                <a:pos x="connsiteX36650" y="connsiteY36650"/>
              </a:cxn>
              <a:cxn ang="0">
                <a:pos x="connsiteX36651" y="connsiteY36651"/>
              </a:cxn>
              <a:cxn ang="0">
                <a:pos x="connsiteX36652" y="connsiteY36652"/>
              </a:cxn>
              <a:cxn ang="0">
                <a:pos x="connsiteX36653" y="connsiteY36653"/>
              </a:cxn>
              <a:cxn ang="0">
                <a:pos x="connsiteX36654" y="connsiteY36654"/>
              </a:cxn>
              <a:cxn ang="0">
                <a:pos x="connsiteX36655" y="connsiteY36655"/>
              </a:cxn>
              <a:cxn ang="0">
                <a:pos x="connsiteX36656" y="connsiteY36656"/>
              </a:cxn>
              <a:cxn ang="0">
                <a:pos x="connsiteX36657" y="connsiteY36657"/>
              </a:cxn>
              <a:cxn ang="0">
                <a:pos x="connsiteX36658" y="connsiteY36658"/>
              </a:cxn>
              <a:cxn ang="0">
                <a:pos x="connsiteX36659" y="connsiteY36659"/>
              </a:cxn>
              <a:cxn ang="0">
                <a:pos x="connsiteX36660" y="connsiteY36660"/>
              </a:cxn>
              <a:cxn ang="0">
                <a:pos x="connsiteX36661" y="connsiteY36661"/>
              </a:cxn>
              <a:cxn ang="0">
                <a:pos x="connsiteX36662" y="connsiteY36662"/>
              </a:cxn>
              <a:cxn ang="0">
                <a:pos x="connsiteX36663" y="connsiteY36663"/>
              </a:cxn>
              <a:cxn ang="0">
                <a:pos x="connsiteX36664" y="connsiteY36664"/>
              </a:cxn>
              <a:cxn ang="0">
                <a:pos x="connsiteX36665" y="connsiteY36665"/>
              </a:cxn>
              <a:cxn ang="0">
                <a:pos x="connsiteX36666" y="connsiteY36666"/>
              </a:cxn>
              <a:cxn ang="0">
                <a:pos x="connsiteX36667" y="connsiteY36667"/>
              </a:cxn>
              <a:cxn ang="0">
                <a:pos x="connsiteX36668" y="connsiteY36668"/>
              </a:cxn>
              <a:cxn ang="0">
                <a:pos x="connsiteX36669" y="connsiteY36669"/>
              </a:cxn>
              <a:cxn ang="0">
                <a:pos x="connsiteX36670" y="connsiteY36670"/>
              </a:cxn>
              <a:cxn ang="0">
                <a:pos x="connsiteX36671" y="connsiteY36671"/>
              </a:cxn>
              <a:cxn ang="0">
                <a:pos x="connsiteX36672" y="connsiteY36672"/>
              </a:cxn>
              <a:cxn ang="0">
                <a:pos x="connsiteX36673" y="connsiteY36673"/>
              </a:cxn>
              <a:cxn ang="0">
                <a:pos x="connsiteX36674" y="connsiteY36674"/>
              </a:cxn>
              <a:cxn ang="0">
                <a:pos x="connsiteX36675" y="connsiteY36675"/>
              </a:cxn>
              <a:cxn ang="0">
                <a:pos x="connsiteX36676" y="connsiteY36676"/>
              </a:cxn>
              <a:cxn ang="0">
                <a:pos x="connsiteX36677" y="connsiteY36677"/>
              </a:cxn>
              <a:cxn ang="0">
                <a:pos x="connsiteX36678" y="connsiteY36678"/>
              </a:cxn>
              <a:cxn ang="0">
                <a:pos x="connsiteX36679" y="connsiteY36679"/>
              </a:cxn>
              <a:cxn ang="0">
                <a:pos x="connsiteX36680" y="connsiteY36680"/>
              </a:cxn>
              <a:cxn ang="0">
                <a:pos x="connsiteX36681" y="connsiteY36681"/>
              </a:cxn>
              <a:cxn ang="0">
                <a:pos x="connsiteX36682" y="connsiteY36682"/>
              </a:cxn>
              <a:cxn ang="0">
                <a:pos x="connsiteX36683" y="connsiteY36683"/>
              </a:cxn>
              <a:cxn ang="0">
                <a:pos x="connsiteX36684" y="connsiteY36684"/>
              </a:cxn>
              <a:cxn ang="0">
                <a:pos x="connsiteX36685" y="connsiteY36685"/>
              </a:cxn>
              <a:cxn ang="0">
                <a:pos x="connsiteX36686" y="connsiteY36686"/>
              </a:cxn>
              <a:cxn ang="0">
                <a:pos x="connsiteX36687" y="connsiteY36687"/>
              </a:cxn>
              <a:cxn ang="0">
                <a:pos x="connsiteX36688" y="connsiteY36688"/>
              </a:cxn>
              <a:cxn ang="0">
                <a:pos x="connsiteX36689" y="connsiteY36689"/>
              </a:cxn>
              <a:cxn ang="0">
                <a:pos x="connsiteX36690" y="connsiteY36690"/>
              </a:cxn>
              <a:cxn ang="0">
                <a:pos x="connsiteX36691" y="connsiteY36691"/>
              </a:cxn>
              <a:cxn ang="0">
                <a:pos x="connsiteX36692" y="connsiteY36692"/>
              </a:cxn>
              <a:cxn ang="0">
                <a:pos x="connsiteX36693" y="connsiteY36693"/>
              </a:cxn>
              <a:cxn ang="0">
                <a:pos x="connsiteX36694" y="connsiteY36694"/>
              </a:cxn>
              <a:cxn ang="0">
                <a:pos x="connsiteX36695" y="connsiteY36695"/>
              </a:cxn>
              <a:cxn ang="0">
                <a:pos x="connsiteX36696" y="connsiteY36696"/>
              </a:cxn>
              <a:cxn ang="0">
                <a:pos x="connsiteX36697" y="connsiteY36697"/>
              </a:cxn>
              <a:cxn ang="0">
                <a:pos x="connsiteX36698" y="connsiteY36698"/>
              </a:cxn>
              <a:cxn ang="0">
                <a:pos x="connsiteX36699" y="connsiteY36699"/>
              </a:cxn>
              <a:cxn ang="0">
                <a:pos x="connsiteX36700" y="connsiteY36700"/>
              </a:cxn>
              <a:cxn ang="0">
                <a:pos x="connsiteX36701" y="connsiteY36701"/>
              </a:cxn>
              <a:cxn ang="0">
                <a:pos x="connsiteX36702" y="connsiteY36702"/>
              </a:cxn>
              <a:cxn ang="0">
                <a:pos x="connsiteX36703" y="connsiteY36703"/>
              </a:cxn>
              <a:cxn ang="0">
                <a:pos x="connsiteX36704" y="connsiteY36704"/>
              </a:cxn>
              <a:cxn ang="0">
                <a:pos x="connsiteX36705" y="connsiteY36705"/>
              </a:cxn>
              <a:cxn ang="0">
                <a:pos x="connsiteX36706" y="connsiteY36706"/>
              </a:cxn>
              <a:cxn ang="0">
                <a:pos x="connsiteX36707" y="connsiteY36707"/>
              </a:cxn>
              <a:cxn ang="0">
                <a:pos x="connsiteX36708" y="connsiteY36708"/>
              </a:cxn>
              <a:cxn ang="0">
                <a:pos x="connsiteX36709" y="connsiteY36709"/>
              </a:cxn>
              <a:cxn ang="0">
                <a:pos x="connsiteX36710" y="connsiteY36710"/>
              </a:cxn>
              <a:cxn ang="0">
                <a:pos x="connsiteX36711" y="connsiteY36711"/>
              </a:cxn>
              <a:cxn ang="0">
                <a:pos x="connsiteX36712" y="connsiteY36712"/>
              </a:cxn>
              <a:cxn ang="0">
                <a:pos x="connsiteX36713" y="connsiteY36713"/>
              </a:cxn>
              <a:cxn ang="0">
                <a:pos x="connsiteX36714" y="connsiteY36714"/>
              </a:cxn>
              <a:cxn ang="0">
                <a:pos x="connsiteX36715" y="connsiteY36715"/>
              </a:cxn>
              <a:cxn ang="0">
                <a:pos x="connsiteX36716" y="connsiteY36716"/>
              </a:cxn>
              <a:cxn ang="0">
                <a:pos x="connsiteX36717" y="connsiteY36717"/>
              </a:cxn>
              <a:cxn ang="0">
                <a:pos x="connsiteX36718" y="connsiteY36718"/>
              </a:cxn>
              <a:cxn ang="0">
                <a:pos x="connsiteX36719" y="connsiteY36719"/>
              </a:cxn>
              <a:cxn ang="0">
                <a:pos x="connsiteX36720" y="connsiteY36720"/>
              </a:cxn>
              <a:cxn ang="0">
                <a:pos x="connsiteX36721" y="connsiteY36721"/>
              </a:cxn>
              <a:cxn ang="0">
                <a:pos x="connsiteX36722" y="connsiteY36722"/>
              </a:cxn>
              <a:cxn ang="0">
                <a:pos x="connsiteX36723" y="connsiteY36723"/>
              </a:cxn>
              <a:cxn ang="0">
                <a:pos x="connsiteX36724" y="connsiteY36724"/>
              </a:cxn>
              <a:cxn ang="0">
                <a:pos x="connsiteX36725" y="connsiteY36725"/>
              </a:cxn>
              <a:cxn ang="0">
                <a:pos x="connsiteX36726" y="connsiteY36726"/>
              </a:cxn>
              <a:cxn ang="0">
                <a:pos x="connsiteX36727" y="connsiteY36727"/>
              </a:cxn>
              <a:cxn ang="0">
                <a:pos x="connsiteX36728" y="connsiteY36728"/>
              </a:cxn>
              <a:cxn ang="0">
                <a:pos x="connsiteX36729" y="connsiteY36729"/>
              </a:cxn>
              <a:cxn ang="0">
                <a:pos x="connsiteX36730" y="connsiteY36730"/>
              </a:cxn>
              <a:cxn ang="0">
                <a:pos x="connsiteX36731" y="connsiteY36731"/>
              </a:cxn>
              <a:cxn ang="0">
                <a:pos x="connsiteX36732" y="connsiteY36732"/>
              </a:cxn>
              <a:cxn ang="0">
                <a:pos x="connsiteX36733" y="connsiteY36733"/>
              </a:cxn>
              <a:cxn ang="0">
                <a:pos x="connsiteX36734" y="connsiteY36734"/>
              </a:cxn>
              <a:cxn ang="0">
                <a:pos x="connsiteX36735" y="connsiteY36735"/>
              </a:cxn>
              <a:cxn ang="0">
                <a:pos x="connsiteX36736" y="connsiteY36736"/>
              </a:cxn>
              <a:cxn ang="0">
                <a:pos x="connsiteX36737" y="connsiteY36737"/>
              </a:cxn>
              <a:cxn ang="0">
                <a:pos x="connsiteX36738" y="connsiteY36738"/>
              </a:cxn>
              <a:cxn ang="0">
                <a:pos x="connsiteX36739" y="connsiteY36739"/>
              </a:cxn>
              <a:cxn ang="0">
                <a:pos x="connsiteX36740" y="connsiteY36740"/>
              </a:cxn>
              <a:cxn ang="0">
                <a:pos x="connsiteX36741" y="connsiteY36741"/>
              </a:cxn>
              <a:cxn ang="0">
                <a:pos x="connsiteX36742" y="connsiteY36742"/>
              </a:cxn>
              <a:cxn ang="0">
                <a:pos x="connsiteX36743" y="connsiteY36743"/>
              </a:cxn>
              <a:cxn ang="0">
                <a:pos x="connsiteX36744" y="connsiteY36744"/>
              </a:cxn>
              <a:cxn ang="0">
                <a:pos x="connsiteX36745" y="connsiteY36745"/>
              </a:cxn>
              <a:cxn ang="0">
                <a:pos x="connsiteX36746" y="connsiteY36746"/>
              </a:cxn>
              <a:cxn ang="0">
                <a:pos x="connsiteX36747" y="connsiteY36747"/>
              </a:cxn>
              <a:cxn ang="0">
                <a:pos x="connsiteX36748" y="connsiteY36748"/>
              </a:cxn>
              <a:cxn ang="0">
                <a:pos x="connsiteX36749" y="connsiteY36749"/>
              </a:cxn>
              <a:cxn ang="0">
                <a:pos x="connsiteX36750" y="connsiteY36750"/>
              </a:cxn>
              <a:cxn ang="0">
                <a:pos x="connsiteX36751" y="connsiteY36751"/>
              </a:cxn>
              <a:cxn ang="0">
                <a:pos x="connsiteX36752" y="connsiteY36752"/>
              </a:cxn>
              <a:cxn ang="0">
                <a:pos x="connsiteX36753" y="connsiteY36753"/>
              </a:cxn>
              <a:cxn ang="0">
                <a:pos x="connsiteX36754" y="connsiteY36754"/>
              </a:cxn>
              <a:cxn ang="0">
                <a:pos x="connsiteX36755" y="connsiteY36755"/>
              </a:cxn>
              <a:cxn ang="0">
                <a:pos x="connsiteX36756" y="connsiteY36756"/>
              </a:cxn>
              <a:cxn ang="0">
                <a:pos x="connsiteX36757" y="connsiteY36757"/>
              </a:cxn>
              <a:cxn ang="0">
                <a:pos x="connsiteX36758" y="connsiteY36758"/>
              </a:cxn>
              <a:cxn ang="0">
                <a:pos x="connsiteX36759" y="connsiteY36759"/>
              </a:cxn>
              <a:cxn ang="0">
                <a:pos x="connsiteX36760" y="connsiteY36760"/>
              </a:cxn>
              <a:cxn ang="0">
                <a:pos x="connsiteX36761" y="connsiteY36761"/>
              </a:cxn>
              <a:cxn ang="0">
                <a:pos x="connsiteX36762" y="connsiteY36762"/>
              </a:cxn>
              <a:cxn ang="0">
                <a:pos x="connsiteX36763" y="connsiteY36763"/>
              </a:cxn>
              <a:cxn ang="0">
                <a:pos x="connsiteX36764" y="connsiteY36764"/>
              </a:cxn>
              <a:cxn ang="0">
                <a:pos x="connsiteX36765" y="connsiteY36765"/>
              </a:cxn>
              <a:cxn ang="0">
                <a:pos x="connsiteX36766" y="connsiteY36766"/>
              </a:cxn>
              <a:cxn ang="0">
                <a:pos x="connsiteX36767" y="connsiteY36767"/>
              </a:cxn>
              <a:cxn ang="0">
                <a:pos x="connsiteX36768" y="connsiteY36768"/>
              </a:cxn>
              <a:cxn ang="0">
                <a:pos x="connsiteX36769" y="connsiteY36769"/>
              </a:cxn>
              <a:cxn ang="0">
                <a:pos x="connsiteX36770" y="connsiteY36770"/>
              </a:cxn>
              <a:cxn ang="0">
                <a:pos x="connsiteX36771" y="connsiteY36771"/>
              </a:cxn>
              <a:cxn ang="0">
                <a:pos x="connsiteX36772" y="connsiteY36772"/>
              </a:cxn>
              <a:cxn ang="0">
                <a:pos x="connsiteX36773" y="connsiteY36773"/>
              </a:cxn>
              <a:cxn ang="0">
                <a:pos x="connsiteX36774" y="connsiteY36774"/>
              </a:cxn>
              <a:cxn ang="0">
                <a:pos x="connsiteX36775" y="connsiteY36775"/>
              </a:cxn>
              <a:cxn ang="0">
                <a:pos x="connsiteX36776" y="connsiteY36776"/>
              </a:cxn>
              <a:cxn ang="0">
                <a:pos x="connsiteX36777" y="connsiteY36777"/>
              </a:cxn>
              <a:cxn ang="0">
                <a:pos x="connsiteX36778" y="connsiteY36778"/>
              </a:cxn>
              <a:cxn ang="0">
                <a:pos x="connsiteX36779" y="connsiteY36779"/>
              </a:cxn>
              <a:cxn ang="0">
                <a:pos x="connsiteX36780" y="connsiteY36780"/>
              </a:cxn>
              <a:cxn ang="0">
                <a:pos x="connsiteX36781" y="connsiteY36781"/>
              </a:cxn>
              <a:cxn ang="0">
                <a:pos x="connsiteX36782" y="connsiteY36782"/>
              </a:cxn>
              <a:cxn ang="0">
                <a:pos x="connsiteX36783" y="connsiteY36783"/>
              </a:cxn>
              <a:cxn ang="0">
                <a:pos x="connsiteX36784" y="connsiteY36784"/>
              </a:cxn>
              <a:cxn ang="0">
                <a:pos x="connsiteX36785" y="connsiteY36785"/>
              </a:cxn>
              <a:cxn ang="0">
                <a:pos x="connsiteX36786" y="connsiteY36786"/>
              </a:cxn>
              <a:cxn ang="0">
                <a:pos x="connsiteX36787" y="connsiteY36787"/>
              </a:cxn>
              <a:cxn ang="0">
                <a:pos x="connsiteX36788" y="connsiteY36788"/>
              </a:cxn>
              <a:cxn ang="0">
                <a:pos x="connsiteX36789" y="connsiteY36789"/>
              </a:cxn>
              <a:cxn ang="0">
                <a:pos x="connsiteX36790" y="connsiteY36790"/>
              </a:cxn>
              <a:cxn ang="0">
                <a:pos x="connsiteX36791" y="connsiteY36791"/>
              </a:cxn>
              <a:cxn ang="0">
                <a:pos x="connsiteX36792" y="connsiteY36792"/>
              </a:cxn>
              <a:cxn ang="0">
                <a:pos x="connsiteX36793" y="connsiteY36793"/>
              </a:cxn>
              <a:cxn ang="0">
                <a:pos x="connsiteX36794" y="connsiteY36794"/>
              </a:cxn>
              <a:cxn ang="0">
                <a:pos x="connsiteX36795" y="connsiteY36795"/>
              </a:cxn>
              <a:cxn ang="0">
                <a:pos x="connsiteX36796" y="connsiteY36796"/>
              </a:cxn>
              <a:cxn ang="0">
                <a:pos x="connsiteX36797" y="connsiteY36797"/>
              </a:cxn>
              <a:cxn ang="0">
                <a:pos x="connsiteX36798" y="connsiteY36798"/>
              </a:cxn>
              <a:cxn ang="0">
                <a:pos x="connsiteX36799" y="connsiteY36799"/>
              </a:cxn>
              <a:cxn ang="0">
                <a:pos x="connsiteX36800" y="connsiteY36800"/>
              </a:cxn>
              <a:cxn ang="0">
                <a:pos x="connsiteX36801" y="connsiteY36801"/>
              </a:cxn>
              <a:cxn ang="0">
                <a:pos x="connsiteX36802" y="connsiteY36802"/>
              </a:cxn>
              <a:cxn ang="0">
                <a:pos x="connsiteX36803" y="connsiteY36803"/>
              </a:cxn>
              <a:cxn ang="0">
                <a:pos x="connsiteX36804" y="connsiteY36804"/>
              </a:cxn>
              <a:cxn ang="0">
                <a:pos x="connsiteX36805" y="connsiteY36805"/>
              </a:cxn>
              <a:cxn ang="0">
                <a:pos x="connsiteX36806" y="connsiteY36806"/>
              </a:cxn>
              <a:cxn ang="0">
                <a:pos x="connsiteX36807" y="connsiteY36807"/>
              </a:cxn>
              <a:cxn ang="0">
                <a:pos x="connsiteX36808" y="connsiteY36808"/>
              </a:cxn>
              <a:cxn ang="0">
                <a:pos x="connsiteX36809" y="connsiteY36809"/>
              </a:cxn>
              <a:cxn ang="0">
                <a:pos x="connsiteX36810" y="connsiteY36810"/>
              </a:cxn>
              <a:cxn ang="0">
                <a:pos x="connsiteX36811" y="connsiteY36811"/>
              </a:cxn>
              <a:cxn ang="0">
                <a:pos x="connsiteX36812" y="connsiteY36812"/>
              </a:cxn>
              <a:cxn ang="0">
                <a:pos x="connsiteX36813" y="connsiteY36813"/>
              </a:cxn>
              <a:cxn ang="0">
                <a:pos x="connsiteX36814" y="connsiteY36814"/>
              </a:cxn>
              <a:cxn ang="0">
                <a:pos x="connsiteX36815" y="connsiteY36815"/>
              </a:cxn>
              <a:cxn ang="0">
                <a:pos x="connsiteX36816" y="connsiteY36816"/>
              </a:cxn>
              <a:cxn ang="0">
                <a:pos x="connsiteX36817" y="connsiteY36817"/>
              </a:cxn>
              <a:cxn ang="0">
                <a:pos x="connsiteX36818" y="connsiteY36818"/>
              </a:cxn>
              <a:cxn ang="0">
                <a:pos x="connsiteX36819" y="connsiteY36819"/>
              </a:cxn>
              <a:cxn ang="0">
                <a:pos x="connsiteX36820" y="connsiteY36820"/>
              </a:cxn>
              <a:cxn ang="0">
                <a:pos x="connsiteX36821" y="connsiteY36821"/>
              </a:cxn>
              <a:cxn ang="0">
                <a:pos x="connsiteX36822" y="connsiteY36822"/>
              </a:cxn>
              <a:cxn ang="0">
                <a:pos x="connsiteX36823" y="connsiteY36823"/>
              </a:cxn>
              <a:cxn ang="0">
                <a:pos x="connsiteX36824" y="connsiteY36824"/>
              </a:cxn>
              <a:cxn ang="0">
                <a:pos x="connsiteX36825" y="connsiteY36825"/>
              </a:cxn>
              <a:cxn ang="0">
                <a:pos x="connsiteX36826" y="connsiteY36826"/>
              </a:cxn>
              <a:cxn ang="0">
                <a:pos x="connsiteX36827" y="connsiteY36827"/>
              </a:cxn>
              <a:cxn ang="0">
                <a:pos x="connsiteX36828" y="connsiteY36828"/>
              </a:cxn>
              <a:cxn ang="0">
                <a:pos x="connsiteX36829" y="connsiteY36829"/>
              </a:cxn>
              <a:cxn ang="0">
                <a:pos x="connsiteX36830" y="connsiteY36830"/>
              </a:cxn>
              <a:cxn ang="0">
                <a:pos x="connsiteX36831" y="connsiteY36831"/>
              </a:cxn>
              <a:cxn ang="0">
                <a:pos x="connsiteX36832" y="connsiteY36832"/>
              </a:cxn>
              <a:cxn ang="0">
                <a:pos x="connsiteX36833" y="connsiteY36833"/>
              </a:cxn>
              <a:cxn ang="0">
                <a:pos x="connsiteX36834" y="connsiteY36834"/>
              </a:cxn>
              <a:cxn ang="0">
                <a:pos x="connsiteX36835" y="connsiteY36835"/>
              </a:cxn>
              <a:cxn ang="0">
                <a:pos x="connsiteX36836" y="connsiteY36836"/>
              </a:cxn>
              <a:cxn ang="0">
                <a:pos x="connsiteX36837" y="connsiteY36837"/>
              </a:cxn>
              <a:cxn ang="0">
                <a:pos x="connsiteX36838" y="connsiteY36838"/>
              </a:cxn>
              <a:cxn ang="0">
                <a:pos x="connsiteX36839" y="connsiteY36839"/>
              </a:cxn>
              <a:cxn ang="0">
                <a:pos x="connsiteX36840" y="connsiteY36840"/>
              </a:cxn>
              <a:cxn ang="0">
                <a:pos x="connsiteX36841" y="connsiteY36841"/>
              </a:cxn>
              <a:cxn ang="0">
                <a:pos x="connsiteX36842" y="connsiteY36842"/>
              </a:cxn>
              <a:cxn ang="0">
                <a:pos x="connsiteX36843" y="connsiteY36843"/>
              </a:cxn>
              <a:cxn ang="0">
                <a:pos x="connsiteX36844" y="connsiteY36844"/>
              </a:cxn>
              <a:cxn ang="0">
                <a:pos x="connsiteX36845" y="connsiteY36845"/>
              </a:cxn>
              <a:cxn ang="0">
                <a:pos x="connsiteX36846" y="connsiteY36846"/>
              </a:cxn>
              <a:cxn ang="0">
                <a:pos x="connsiteX36847" y="connsiteY36847"/>
              </a:cxn>
              <a:cxn ang="0">
                <a:pos x="connsiteX36848" y="connsiteY36848"/>
              </a:cxn>
              <a:cxn ang="0">
                <a:pos x="connsiteX36849" y="connsiteY36849"/>
              </a:cxn>
              <a:cxn ang="0">
                <a:pos x="connsiteX36850" y="connsiteY36850"/>
              </a:cxn>
              <a:cxn ang="0">
                <a:pos x="connsiteX36851" y="connsiteY36851"/>
              </a:cxn>
              <a:cxn ang="0">
                <a:pos x="connsiteX36852" y="connsiteY36852"/>
              </a:cxn>
              <a:cxn ang="0">
                <a:pos x="connsiteX36853" y="connsiteY36853"/>
              </a:cxn>
              <a:cxn ang="0">
                <a:pos x="connsiteX36854" y="connsiteY36854"/>
              </a:cxn>
              <a:cxn ang="0">
                <a:pos x="connsiteX36855" y="connsiteY36855"/>
              </a:cxn>
              <a:cxn ang="0">
                <a:pos x="connsiteX36856" y="connsiteY36856"/>
              </a:cxn>
              <a:cxn ang="0">
                <a:pos x="connsiteX36857" y="connsiteY36857"/>
              </a:cxn>
              <a:cxn ang="0">
                <a:pos x="connsiteX36858" y="connsiteY36858"/>
              </a:cxn>
              <a:cxn ang="0">
                <a:pos x="connsiteX36859" y="connsiteY36859"/>
              </a:cxn>
              <a:cxn ang="0">
                <a:pos x="connsiteX36860" y="connsiteY36860"/>
              </a:cxn>
              <a:cxn ang="0">
                <a:pos x="connsiteX36861" y="connsiteY36861"/>
              </a:cxn>
              <a:cxn ang="0">
                <a:pos x="connsiteX36862" y="connsiteY36862"/>
              </a:cxn>
              <a:cxn ang="0">
                <a:pos x="connsiteX36863" y="connsiteY36863"/>
              </a:cxn>
              <a:cxn ang="0">
                <a:pos x="connsiteX36864" y="connsiteY36864"/>
              </a:cxn>
              <a:cxn ang="0">
                <a:pos x="connsiteX36865" y="connsiteY36865"/>
              </a:cxn>
              <a:cxn ang="0">
                <a:pos x="connsiteX36866" y="connsiteY36866"/>
              </a:cxn>
              <a:cxn ang="0">
                <a:pos x="connsiteX36867" y="connsiteY36867"/>
              </a:cxn>
              <a:cxn ang="0">
                <a:pos x="connsiteX36868" y="connsiteY36868"/>
              </a:cxn>
              <a:cxn ang="0">
                <a:pos x="connsiteX36869" y="connsiteY36869"/>
              </a:cxn>
              <a:cxn ang="0">
                <a:pos x="connsiteX36870" y="connsiteY36870"/>
              </a:cxn>
              <a:cxn ang="0">
                <a:pos x="connsiteX36871" y="connsiteY36871"/>
              </a:cxn>
              <a:cxn ang="0">
                <a:pos x="connsiteX36872" y="connsiteY36872"/>
              </a:cxn>
              <a:cxn ang="0">
                <a:pos x="connsiteX36873" y="connsiteY36873"/>
              </a:cxn>
              <a:cxn ang="0">
                <a:pos x="connsiteX36874" y="connsiteY36874"/>
              </a:cxn>
              <a:cxn ang="0">
                <a:pos x="connsiteX36875" y="connsiteY36875"/>
              </a:cxn>
              <a:cxn ang="0">
                <a:pos x="connsiteX36876" y="connsiteY36876"/>
              </a:cxn>
              <a:cxn ang="0">
                <a:pos x="connsiteX36877" y="connsiteY36877"/>
              </a:cxn>
              <a:cxn ang="0">
                <a:pos x="connsiteX36878" y="connsiteY36878"/>
              </a:cxn>
              <a:cxn ang="0">
                <a:pos x="connsiteX36879" y="connsiteY36879"/>
              </a:cxn>
              <a:cxn ang="0">
                <a:pos x="connsiteX36880" y="connsiteY36880"/>
              </a:cxn>
              <a:cxn ang="0">
                <a:pos x="connsiteX36881" y="connsiteY36881"/>
              </a:cxn>
              <a:cxn ang="0">
                <a:pos x="connsiteX36882" y="connsiteY36882"/>
              </a:cxn>
              <a:cxn ang="0">
                <a:pos x="connsiteX36883" y="connsiteY36883"/>
              </a:cxn>
              <a:cxn ang="0">
                <a:pos x="connsiteX36884" y="connsiteY36884"/>
              </a:cxn>
              <a:cxn ang="0">
                <a:pos x="connsiteX36885" y="connsiteY36885"/>
              </a:cxn>
              <a:cxn ang="0">
                <a:pos x="connsiteX36886" y="connsiteY36886"/>
              </a:cxn>
              <a:cxn ang="0">
                <a:pos x="connsiteX36887" y="connsiteY36887"/>
              </a:cxn>
              <a:cxn ang="0">
                <a:pos x="connsiteX36888" y="connsiteY36888"/>
              </a:cxn>
              <a:cxn ang="0">
                <a:pos x="connsiteX36889" y="connsiteY36889"/>
              </a:cxn>
              <a:cxn ang="0">
                <a:pos x="connsiteX36890" y="connsiteY36890"/>
              </a:cxn>
              <a:cxn ang="0">
                <a:pos x="connsiteX36891" y="connsiteY36891"/>
              </a:cxn>
              <a:cxn ang="0">
                <a:pos x="connsiteX36892" y="connsiteY36892"/>
              </a:cxn>
              <a:cxn ang="0">
                <a:pos x="connsiteX36893" y="connsiteY36893"/>
              </a:cxn>
              <a:cxn ang="0">
                <a:pos x="connsiteX36894" y="connsiteY36894"/>
              </a:cxn>
              <a:cxn ang="0">
                <a:pos x="connsiteX36895" y="connsiteY36895"/>
              </a:cxn>
              <a:cxn ang="0">
                <a:pos x="connsiteX36896" y="connsiteY36896"/>
              </a:cxn>
              <a:cxn ang="0">
                <a:pos x="connsiteX36897" y="connsiteY36897"/>
              </a:cxn>
              <a:cxn ang="0">
                <a:pos x="connsiteX36898" y="connsiteY36898"/>
              </a:cxn>
              <a:cxn ang="0">
                <a:pos x="connsiteX36899" y="connsiteY36899"/>
              </a:cxn>
              <a:cxn ang="0">
                <a:pos x="connsiteX36900" y="connsiteY36900"/>
              </a:cxn>
              <a:cxn ang="0">
                <a:pos x="connsiteX36901" y="connsiteY36901"/>
              </a:cxn>
              <a:cxn ang="0">
                <a:pos x="connsiteX36902" y="connsiteY36902"/>
              </a:cxn>
              <a:cxn ang="0">
                <a:pos x="connsiteX36903" y="connsiteY36903"/>
              </a:cxn>
              <a:cxn ang="0">
                <a:pos x="connsiteX36904" y="connsiteY36904"/>
              </a:cxn>
              <a:cxn ang="0">
                <a:pos x="connsiteX36905" y="connsiteY36905"/>
              </a:cxn>
              <a:cxn ang="0">
                <a:pos x="connsiteX36906" y="connsiteY36906"/>
              </a:cxn>
              <a:cxn ang="0">
                <a:pos x="connsiteX36907" y="connsiteY36907"/>
              </a:cxn>
              <a:cxn ang="0">
                <a:pos x="connsiteX36908" y="connsiteY36908"/>
              </a:cxn>
              <a:cxn ang="0">
                <a:pos x="connsiteX36909" y="connsiteY36909"/>
              </a:cxn>
              <a:cxn ang="0">
                <a:pos x="connsiteX36910" y="connsiteY36910"/>
              </a:cxn>
              <a:cxn ang="0">
                <a:pos x="connsiteX36911" y="connsiteY36911"/>
              </a:cxn>
              <a:cxn ang="0">
                <a:pos x="connsiteX36912" y="connsiteY36912"/>
              </a:cxn>
              <a:cxn ang="0">
                <a:pos x="connsiteX36913" y="connsiteY36913"/>
              </a:cxn>
              <a:cxn ang="0">
                <a:pos x="connsiteX36914" y="connsiteY36914"/>
              </a:cxn>
              <a:cxn ang="0">
                <a:pos x="connsiteX36915" y="connsiteY36915"/>
              </a:cxn>
              <a:cxn ang="0">
                <a:pos x="connsiteX36916" y="connsiteY36916"/>
              </a:cxn>
              <a:cxn ang="0">
                <a:pos x="connsiteX36917" y="connsiteY36917"/>
              </a:cxn>
              <a:cxn ang="0">
                <a:pos x="connsiteX36918" y="connsiteY36918"/>
              </a:cxn>
              <a:cxn ang="0">
                <a:pos x="connsiteX36919" y="connsiteY36919"/>
              </a:cxn>
              <a:cxn ang="0">
                <a:pos x="connsiteX36920" y="connsiteY36920"/>
              </a:cxn>
              <a:cxn ang="0">
                <a:pos x="connsiteX36921" y="connsiteY36921"/>
              </a:cxn>
              <a:cxn ang="0">
                <a:pos x="connsiteX36922" y="connsiteY36922"/>
              </a:cxn>
              <a:cxn ang="0">
                <a:pos x="connsiteX36923" y="connsiteY36923"/>
              </a:cxn>
              <a:cxn ang="0">
                <a:pos x="connsiteX36924" y="connsiteY36924"/>
              </a:cxn>
              <a:cxn ang="0">
                <a:pos x="connsiteX36925" y="connsiteY36925"/>
              </a:cxn>
              <a:cxn ang="0">
                <a:pos x="connsiteX36926" y="connsiteY36926"/>
              </a:cxn>
              <a:cxn ang="0">
                <a:pos x="connsiteX36927" y="connsiteY36927"/>
              </a:cxn>
              <a:cxn ang="0">
                <a:pos x="connsiteX36928" y="connsiteY36928"/>
              </a:cxn>
              <a:cxn ang="0">
                <a:pos x="connsiteX36929" y="connsiteY36929"/>
              </a:cxn>
              <a:cxn ang="0">
                <a:pos x="connsiteX36930" y="connsiteY36930"/>
              </a:cxn>
              <a:cxn ang="0">
                <a:pos x="connsiteX36931" y="connsiteY36931"/>
              </a:cxn>
              <a:cxn ang="0">
                <a:pos x="connsiteX36932" y="connsiteY36932"/>
              </a:cxn>
              <a:cxn ang="0">
                <a:pos x="connsiteX36933" y="connsiteY36933"/>
              </a:cxn>
              <a:cxn ang="0">
                <a:pos x="connsiteX36934" y="connsiteY36934"/>
              </a:cxn>
              <a:cxn ang="0">
                <a:pos x="connsiteX36935" y="connsiteY36935"/>
              </a:cxn>
              <a:cxn ang="0">
                <a:pos x="connsiteX36936" y="connsiteY36936"/>
              </a:cxn>
              <a:cxn ang="0">
                <a:pos x="connsiteX36937" y="connsiteY36937"/>
              </a:cxn>
              <a:cxn ang="0">
                <a:pos x="connsiteX36938" y="connsiteY36938"/>
              </a:cxn>
              <a:cxn ang="0">
                <a:pos x="connsiteX36939" y="connsiteY36939"/>
              </a:cxn>
              <a:cxn ang="0">
                <a:pos x="connsiteX36940" y="connsiteY36940"/>
              </a:cxn>
              <a:cxn ang="0">
                <a:pos x="connsiteX36941" y="connsiteY36941"/>
              </a:cxn>
              <a:cxn ang="0">
                <a:pos x="connsiteX36942" y="connsiteY36942"/>
              </a:cxn>
              <a:cxn ang="0">
                <a:pos x="connsiteX36943" y="connsiteY36943"/>
              </a:cxn>
              <a:cxn ang="0">
                <a:pos x="connsiteX36944" y="connsiteY36944"/>
              </a:cxn>
              <a:cxn ang="0">
                <a:pos x="connsiteX36945" y="connsiteY36945"/>
              </a:cxn>
              <a:cxn ang="0">
                <a:pos x="connsiteX36946" y="connsiteY36946"/>
              </a:cxn>
              <a:cxn ang="0">
                <a:pos x="connsiteX36947" y="connsiteY36947"/>
              </a:cxn>
              <a:cxn ang="0">
                <a:pos x="connsiteX36948" y="connsiteY36948"/>
              </a:cxn>
              <a:cxn ang="0">
                <a:pos x="connsiteX36949" y="connsiteY36949"/>
              </a:cxn>
              <a:cxn ang="0">
                <a:pos x="connsiteX36950" y="connsiteY36950"/>
              </a:cxn>
              <a:cxn ang="0">
                <a:pos x="connsiteX36951" y="connsiteY36951"/>
              </a:cxn>
              <a:cxn ang="0">
                <a:pos x="connsiteX36952" y="connsiteY36952"/>
              </a:cxn>
              <a:cxn ang="0">
                <a:pos x="connsiteX36953" y="connsiteY36953"/>
              </a:cxn>
              <a:cxn ang="0">
                <a:pos x="connsiteX36954" y="connsiteY36954"/>
              </a:cxn>
              <a:cxn ang="0">
                <a:pos x="connsiteX36955" y="connsiteY36955"/>
              </a:cxn>
              <a:cxn ang="0">
                <a:pos x="connsiteX36956" y="connsiteY36956"/>
              </a:cxn>
              <a:cxn ang="0">
                <a:pos x="connsiteX36957" y="connsiteY36957"/>
              </a:cxn>
              <a:cxn ang="0">
                <a:pos x="connsiteX36958" y="connsiteY36958"/>
              </a:cxn>
              <a:cxn ang="0">
                <a:pos x="connsiteX36959" y="connsiteY36959"/>
              </a:cxn>
              <a:cxn ang="0">
                <a:pos x="connsiteX36960" y="connsiteY36960"/>
              </a:cxn>
              <a:cxn ang="0">
                <a:pos x="connsiteX36961" y="connsiteY36961"/>
              </a:cxn>
              <a:cxn ang="0">
                <a:pos x="connsiteX36962" y="connsiteY36962"/>
              </a:cxn>
              <a:cxn ang="0">
                <a:pos x="connsiteX36963" y="connsiteY36963"/>
              </a:cxn>
              <a:cxn ang="0">
                <a:pos x="connsiteX36964" y="connsiteY36964"/>
              </a:cxn>
              <a:cxn ang="0">
                <a:pos x="connsiteX36965" y="connsiteY36965"/>
              </a:cxn>
              <a:cxn ang="0">
                <a:pos x="connsiteX36966" y="connsiteY36966"/>
              </a:cxn>
              <a:cxn ang="0">
                <a:pos x="connsiteX36967" y="connsiteY36967"/>
              </a:cxn>
              <a:cxn ang="0">
                <a:pos x="connsiteX36968" y="connsiteY36968"/>
              </a:cxn>
              <a:cxn ang="0">
                <a:pos x="connsiteX36969" y="connsiteY36969"/>
              </a:cxn>
              <a:cxn ang="0">
                <a:pos x="connsiteX36970" y="connsiteY36970"/>
              </a:cxn>
              <a:cxn ang="0">
                <a:pos x="connsiteX36971" y="connsiteY36971"/>
              </a:cxn>
              <a:cxn ang="0">
                <a:pos x="connsiteX36972" y="connsiteY36972"/>
              </a:cxn>
              <a:cxn ang="0">
                <a:pos x="connsiteX36973" y="connsiteY36973"/>
              </a:cxn>
              <a:cxn ang="0">
                <a:pos x="connsiteX36974" y="connsiteY36974"/>
              </a:cxn>
              <a:cxn ang="0">
                <a:pos x="connsiteX36975" y="connsiteY36975"/>
              </a:cxn>
              <a:cxn ang="0">
                <a:pos x="connsiteX36976" y="connsiteY36976"/>
              </a:cxn>
              <a:cxn ang="0">
                <a:pos x="connsiteX36977" y="connsiteY36977"/>
              </a:cxn>
              <a:cxn ang="0">
                <a:pos x="connsiteX36978" y="connsiteY36978"/>
              </a:cxn>
              <a:cxn ang="0">
                <a:pos x="connsiteX36979" y="connsiteY36979"/>
              </a:cxn>
              <a:cxn ang="0">
                <a:pos x="connsiteX36980" y="connsiteY36980"/>
              </a:cxn>
              <a:cxn ang="0">
                <a:pos x="connsiteX36981" y="connsiteY36981"/>
              </a:cxn>
              <a:cxn ang="0">
                <a:pos x="connsiteX36982" y="connsiteY36982"/>
              </a:cxn>
              <a:cxn ang="0">
                <a:pos x="connsiteX36983" y="connsiteY36983"/>
              </a:cxn>
              <a:cxn ang="0">
                <a:pos x="connsiteX36984" y="connsiteY36984"/>
              </a:cxn>
              <a:cxn ang="0">
                <a:pos x="connsiteX36985" y="connsiteY36985"/>
              </a:cxn>
              <a:cxn ang="0">
                <a:pos x="connsiteX36986" y="connsiteY36986"/>
              </a:cxn>
              <a:cxn ang="0">
                <a:pos x="connsiteX36987" y="connsiteY36987"/>
              </a:cxn>
              <a:cxn ang="0">
                <a:pos x="connsiteX36988" y="connsiteY36988"/>
              </a:cxn>
              <a:cxn ang="0">
                <a:pos x="connsiteX36989" y="connsiteY36989"/>
              </a:cxn>
              <a:cxn ang="0">
                <a:pos x="connsiteX36990" y="connsiteY36990"/>
              </a:cxn>
              <a:cxn ang="0">
                <a:pos x="connsiteX36991" y="connsiteY36991"/>
              </a:cxn>
              <a:cxn ang="0">
                <a:pos x="connsiteX36992" y="connsiteY36992"/>
              </a:cxn>
              <a:cxn ang="0">
                <a:pos x="connsiteX36993" y="connsiteY36993"/>
              </a:cxn>
              <a:cxn ang="0">
                <a:pos x="connsiteX36994" y="connsiteY36994"/>
              </a:cxn>
              <a:cxn ang="0">
                <a:pos x="connsiteX36995" y="connsiteY36995"/>
              </a:cxn>
              <a:cxn ang="0">
                <a:pos x="connsiteX36996" y="connsiteY36996"/>
              </a:cxn>
              <a:cxn ang="0">
                <a:pos x="connsiteX36997" y="connsiteY36997"/>
              </a:cxn>
              <a:cxn ang="0">
                <a:pos x="connsiteX36998" y="connsiteY36998"/>
              </a:cxn>
              <a:cxn ang="0">
                <a:pos x="connsiteX36999" y="connsiteY36999"/>
              </a:cxn>
              <a:cxn ang="0">
                <a:pos x="connsiteX37000" y="connsiteY37000"/>
              </a:cxn>
              <a:cxn ang="0">
                <a:pos x="connsiteX37001" y="connsiteY37001"/>
              </a:cxn>
              <a:cxn ang="0">
                <a:pos x="connsiteX37002" y="connsiteY37002"/>
              </a:cxn>
              <a:cxn ang="0">
                <a:pos x="connsiteX37003" y="connsiteY37003"/>
              </a:cxn>
              <a:cxn ang="0">
                <a:pos x="connsiteX37004" y="connsiteY37004"/>
              </a:cxn>
              <a:cxn ang="0">
                <a:pos x="connsiteX37005" y="connsiteY37005"/>
              </a:cxn>
              <a:cxn ang="0">
                <a:pos x="connsiteX37006" y="connsiteY37006"/>
              </a:cxn>
              <a:cxn ang="0">
                <a:pos x="connsiteX37007" y="connsiteY37007"/>
              </a:cxn>
              <a:cxn ang="0">
                <a:pos x="connsiteX37008" y="connsiteY37008"/>
              </a:cxn>
              <a:cxn ang="0">
                <a:pos x="connsiteX37009" y="connsiteY37009"/>
              </a:cxn>
              <a:cxn ang="0">
                <a:pos x="connsiteX37010" y="connsiteY37010"/>
              </a:cxn>
              <a:cxn ang="0">
                <a:pos x="connsiteX37011" y="connsiteY37011"/>
              </a:cxn>
              <a:cxn ang="0">
                <a:pos x="connsiteX37012" y="connsiteY37012"/>
              </a:cxn>
              <a:cxn ang="0">
                <a:pos x="connsiteX37013" y="connsiteY37013"/>
              </a:cxn>
              <a:cxn ang="0">
                <a:pos x="connsiteX37014" y="connsiteY37014"/>
              </a:cxn>
              <a:cxn ang="0">
                <a:pos x="connsiteX37015" y="connsiteY37015"/>
              </a:cxn>
              <a:cxn ang="0">
                <a:pos x="connsiteX37016" y="connsiteY37016"/>
              </a:cxn>
              <a:cxn ang="0">
                <a:pos x="connsiteX37017" y="connsiteY37017"/>
              </a:cxn>
              <a:cxn ang="0">
                <a:pos x="connsiteX37018" y="connsiteY37018"/>
              </a:cxn>
              <a:cxn ang="0">
                <a:pos x="connsiteX37019" y="connsiteY37019"/>
              </a:cxn>
              <a:cxn ang="0">
                <a:pos x="connsiteX37020" y="connsiteY37020"/>
              </a:cxn>
              <a:cxn ang="0">
                <a:pos x="connsiteX37021" y="connsiteY37021"/>
              </a:cxn>
              <a:cxn ang="0">
                <a:pos x="connsiteX37022" y="connsiteY37022"/>
              </a:cxn>
              <a:cxn ang="0">
                <a:pos x="connsiteX37023" y="connsiteY37023"/>
              </a:cxn>
              <a:cxn ang="0">
                <a:pos x="connsiteX37024" y="connsiteY37024"/>
              </a:cxn>
              <a:cxn ang="0">
                <a:pos x="connsiteX37025" y="connsiteY37025"/>
              </a:cxn>
              <a:cxn ang="0">
                <a:pos x="connsiteX37026" y="connsiteY37026"/>
              </a:cxn>
              <a:cxn ang="0">
                <a:pos x="connsiteX37027" y="connsiteY37027"/>
              </a:cxn>
              <a:cxn ang="0">
                <a:pos x="connsiteX37028" y="connsiteY37028"/>
              </a:cxn>
              <a:cxn ang="0">
                <a:pos x="connsiteX37029" y="connsiteY37029"/>
              </a:cxn>
              <a:cxn ang="0">
                <a:pos x="connsiteX37030" y="connsiteY37030"/>
              </a:cxn>
              <a:cxn ang="0">
                <a:pos x="connsiteX37031" y="connsiteY37031"/>
              </a:cxn>
              <a:cxn ang="0">
                <a:pos x="connsiteX37032" y="connsiteY37032"/>
              </a:cxn>
              <a:cxn ang="0">
                <a:pos x="connsiteX37033" y="connsiteY37033"/>
              </a:cxn>
              <a:cxn ang="0">
                <a:pos x="connsiteX37034" y="connsiteY37034"/>
              </a:cxn>
              <a:cxn ang="0">
                <a:pos x="connsiteX37035" y="connsiteY37035"/>
              </a:cxn>
              <a:cxn ang="0">
                <a:pos x="connsiteX37036" y="connsiteY37036"/>
              </a:cxn>
              <a:cxn ang="0">
                <a:pos x="connsiteX37037" y="connsiteY37037"/>
              </a:cxn>
              <a:cxn ang="0">
                <a:pos x="connsiteX37038" y="connsiteY37038"/>
              </a:cxn>
              <a:cxn ang="0">
                <a:pos x="connsiteX37039" y="connsiteY37039"/>
              </a:cxn>
              <a:cxn ang="0">
                <a:pos x="connsiteX37040" y="connsiteY37040"/>
              </a:cxn>
              <a:cxn ang="0">
                <a:pos x="connsiteX37041" y="connsiteY37041"/>
              </a:cxn>
              <a:cxn ang="0">
                <a:pos x="connsiteX37042" y="connsiteY37042"/>
              </a:cxn>
              <a:cxn ang="0">
                <a:pos x="connsiteX37043" y="connsiteY37043"/>
              </a:cxn>
              <a:cxn ang="0">
                <a:pos x="connsiteX37044" y="connsiteY37044"/>
              </a:cxn>
              <a:cxn ang="0">
                <a:pos x="connsiteX37045" y="connsiteY37045"/>
              </a:cxn>
              <a:cxn ang="0">
                <a:pos x="connsiteX37046" y="connsiteY37046"/>
              </a:cxn>
              <a:cxn ang="0">
                <a:pos x="connsiteX37047" y="connsiteY37047"/>
              </a:cxn>
              <a:cxn ang="0">
                <a:pos x="connsiteX37048" y="connsiteY37048"/>
              </a:cxn>
              <a:cxn ang="0">
                <a:pos x="connsiteX37049" y="connsiteY37049"/>
              </a:cxn>
              <a:cxn ang="0">
                <a:pos x="connsiteX37050" y="connsiteY37050"/>
              </a:cxn>
              <a:cxn ang="0">
                <a:pos x="connsiteX37051" y="connsiteY37051"/>
              </a:cxn>
              <a:cxn ang="0">
                <a:pos x="connsiteX37052" y="connsiteY37052"/>
              </a:cxn>
              <a:cxn ang="0">
                <a:pos x="connsiteX37053" y="connsiteY37053"/>
              </a:cxn>
              <a:cxn ang="0">
                <a:pos x="connsiteX37054" y="connsiteY37054"/>
              </a:cxn>
              <a:cxn ang="0">
                <a:pos x="connsiteX37055" y="connsiteY37055"/>
              </a:cxn>
              <a:cxn ang="0">
                <a:pos x="connsiteX37056" y="connsiteY37056"/>
              </a:cxn>
              <a:cxn ang="0">
                <a:pos x="connsiteX37057" y="connsiteY37057"/>
              </a:cxn>
              <a:cxn ang="0">
                <a:pos x="connsiteX37058" y="connsiteY37058"/>
              </a:cxn>
              <a:cxn ang="0">
                <a:pos x="connsiteX37059" y="connsiteY37059"/>
              </a:cxn>
              <a:cxn ang="0">
                <a:pos x="connsiteX37060" y="connsiteY37060"/>
              </a:cxn>
              <a:cxn ang="0">
                <a:pos x="connsiteX37061" y="connsiteY37061"/>
              </a:cxn>
              <a:cxn ang="0">
                <a:pos x="connsiteX37062" y="connsiteY37062"/>
              </a:cxn>
              <a:cxn ang="0">
                <a:pos x="connsiteX37063" y="connsiteY37063"/>
              </a:cxn>
              <a:cxn ang="0">
                <a:pos x="connsiteX37064" y="connsiteY37064"/>
              </a:cxn>
              <a:cxn ang="0">
                <a:pos x="connsiteX37065" y="connsiteY37065"/>
              </a:cxn>
              <a:cxn ang="0">
                <a:pos x="connsiteX37066" y="connsiteY37066"/>
              </a:cxn>
              <a:cxn ang="0">
                <a:pos x="connsiteX37067" y="connsiteY37067"/>
              </a:cxn>
              <a:cxn ang="0">
                <a:pos x="connsiteX37068" y="connsiteY37068"/>
              </a:cxn>
              <a:cxn ang="0">
                <a:pos x="connsiteX37069" y="connsiteY37069"/>
              </a:cxn>
              <a:cxn ang="0">
                <a:pos x="connsiteX37070" y="connsiteY37070"/>
              </a:cxn>
              <a:cxn ang="0">
                <a:pos x="connsiteX37071" y="connsiteY37071"/>
              </a:cxn>
              <a:cxn ang="0">
                <a:pos x="connsiteX37072" y="connsiteY37072"/>
              </a:cxn>
              <a:cxn ang="0">
                <a:pos x="connsiteX37073" y="connsiteY37073"/>
              </a:cxn>
              <a:cxn ang="0">
                <a:pos x="connsiteX37074" y="connsiteY37074"/>
              </a:cxn>
              <a:cxn ang="0">
                <a:pos x="connsiteX37075" y="connsiteY37075"/>
              </a:cxn>
              <a:cxn ang="0">
                <a:pos x="connsiteX37076" y="connsiteY37076"/>
              </a:cxn>
              <a:cxn ang="0">
                <a:pos x="connsiteX37077" y="connsiteY37077"/>
              </a:cxn>
              <a:cxn ang="0">
                <a:pos x="connsiteX37078" y="connsiteY37078"/>
              </a:cxn>
              <a:cxn ang="0">
                <a:pos x="connsiteX37079" y="connsiteY37079"/>
              </a:cxn>
              <a:cxn ang="0">
                <a:pos x="connsiteX37080" y="connsiteY37080"/>
              </a:cxn>
              <a:cxn ang="0">
                <a:pos x="connsiteX37081" y="connsiteY37081"/>
              </a:cxn>
              <a:cxn ang="0">
                <a:pos x="connsiteX37082" y="connsiteY37082"/>
              </a:cxn>
              <a:cxn ang="0">
                <a:pos x="connsiteX37083" y="connsiteY37083"/>
              </a:cxn>
              <a:cxn ang="0">
                <a:pos x="connsiteX37084" y="connsiteY37084"/>
              </a:cxn>
              <a:cxn ang="0">
                <a:pos x="connsiteX37085" y="connsiteY37085"/>
              </a:cxn>
              <a:cxn ang="0">
                <a:pos x="connsiteX37086" y="connsiteY37086"/>
              </a:cxn>
              <a:cxn ang="0">
                <a:pos x="connsiteX37087" y="connsiteY37087"/>
              </a:cxn>
              <a:cxn ang="0">
                <a:pos x="connsiteX37088" y="connsiteY37088"/>
              </a:cxn>
              <a:cxn ang="0">
                <a:pos x="connsiteX37089" y="connsiteY37089"/>
              </a:cxn>
              <a:cxn ang="0">
                <a:pos x="connsiteX37090" y="connsiteY37090"/>
              </a:cxn>
              <a:cxn ang="0">
                <a:pos x="connsiteX37091" y="connsiteY37091"/>
              </a:cxn>
              <a:cxn ang="0">
                <a:pos x="connsiteX37092" y="connsiteY37092"/>
              </a:cxn>
              <a:cxn ang="0">
                <a:pos x="connsiteX37093" y="connsiteY37093"/>
              </a:cxn>
              <a:cxn ang="0">
                <a:pos x="connsiteX37094" y="connsiteY37094"/>
              </a:cxn>
              <a:cxn ang="0">
                <a:pos x="connsiteX37095" y="connsiteY37095"/>
              </a:cxn>
              <a:cxn ang="0">
                <a:pos x="connsiteX37096" y="connsiteY37096"/>
              </a:cxn>
              <a:cxn ang="0">
                <a:pos x="connsiteX37097" y="connsiteY37097"/>
              </a:cxn>
              <a:cxn ang="0">
                <a:pos x="connsiteX37098" y="connsiteY37098"/>
              </a:cxn>
              <a:cxn ang="0">
                <a:pos x="connsiteX37099" y="connsiteY37099"/>
              </a:cxn>
              <a:cxn ang="0">
                <a:pos x="connsiteX37100" y="connsiteY37100"/>
              </a:cxn>
              <a:cxn ang="0">
                <a:pos x="connsiteX37101" y="connsiteY37101"/>
              </a:cxn>
              <a:cxn ang="0">
                <a:pos x="connsiteX37102" y="connsiteY37102"/>
              </a:cxn>
              <a:cxn ang="0">
                <a:pos x="connsiteX37103" y="connsiteY37103"/>
              </a:cxn>
              <a:cxn ang="0">
                <a:pos x="connsiteX37104" y="connsiteY37104"/>
              </a:cxn>
              <a:cxn ang="0">
                <a:pos x="connsiteX37105" y="connsiteY37105"/>
              </a:cxn>
              <a:cxn ang="0">
                <a:pos x="connsiteX37106" y="connsiteY37106"/>
              </a:cxn>
              <a:cxn ang="0">
                <a:pos x="connsiteX37107" y="connsiteY37107"/>
              </a:cxn>
              <a:cxn ang="0">
                <a:pos x="connsiteX37108" y="connsiteY37108"/>
              </a:cxn>
              <a:cxn ang="0">
                <a:pos x="connsiteX37109" y="connsiteY37109"/>
              </a:cxn>
              <a:cxn ang="0">
                <a:pos x="connsiteX37110" y="connsiteY37110"/>
              </a:cxn>
              <a:cxn ang="0">
                <a:pos x="connsiteX37111" y="connsiteY37111"/>
              </a:cxn>
              <a:cxn ang="0">
                <a:pos x="connsiteX37112" y="connsiteY37112"/>
              </a:cxn>
              <a:cxn ang="0">
                <a:pos x="connsiteX37113" y="connsiteY37113"/>
              </a:cxn>
              <a:cxn ang="0">
                <a:pos x="connsiteX37114" y="connsiteY37114"/>
              </a:cxn>
              <a:cxn ang="0">
                <a:pos x="connsiteX37115" y="connsiteY37115"/>
              </a:cxn>
              <a:cxn ang="0">
                <a:pos x="connsiteX37116" y="connsiteY37116"/>
              </a:cxn>
              <a:cxn ang="0">
                <a:pos x="connsiteX37117" y="connsiteY37117"/>
              </a:cxn>
              <a:cxn ang="0">
                <a:pos x="connsiteX37118" y="connsiteY37118"/>
              </a:cxn>
              <a:cxn ang="0">
                <a:pos x="connsiteX37119" y="connsiteY37119"/>
              </a:cxn>
              <a:cxn ang="0">
                <a:pos x="connsiteX37120" y="connsiteY37120"/>
              </a:cxn>
              <a:cxn ang="0">
                <a:pos x="connsiteX37121" y="connsiteY37121"/>
              </a:cxn>
              <a:cxn ang="0">
                <a:pos x="connsiteX37122" y="connsiteY37122"/>
              </a:cxn>
              <a:cxn ang="0">
                <a:pos x="connsiteX37123" y="connsiteY37123"/>
              </a:cxn>
              <a:cxn ang="0">
                <a:pos x="connsiteX37124" y="connsiteY37124"/>
              </a:cxn>
              <a:cxn ang="0">
                <a:pos x="connsiteX37125" y="connsiteY37125"/>
              </a:cxn>
              <a:cxn ang="0">
                <a:pos x="connsiteX37126" y="connsiteY37126"/>
              </a:cxn>
              <a:cxn ang="0">
                <a:pos x="connsiteX37127" y="connsiteY37127"/>
              </a:cxn>
              <a:cxn ang="0">
                <a:pos x="connsiteX37128" y="connsiteY37128"/>
              </a:cxn>
              <a:cxn ang="0">
                <a:pos x="connsiteX37129" y="connsiteY37129"/>
              </a:cxn>
              <a:cxn ang="0">
                <a:pos x="connsiteX37130" y="connsiteY37130"/>
              </a:cxn>
              <a:cxn ang="0">
                <a:pos x="connsiteX37131" y="connsiteY37131"/>
              </a:cxn>
              <a:cxn ang="0">
                <a:pos x="connsiteX37132" y="connsiteY37132"/>
              </a:cxn>
              <a:cxn ang="0">
                <a:pos x="connsiteX37133" y="connsiteY37133"/>
              </a:cxn>
              <a:cxn ang="0">
                <a:pos x="connsiteX37134" y="connsiteY37134"/>
              </a:cxn>
              <a:cxn ang="0">
                <a:pos x="connsiteX37135" y="connsiteY37135"/>
              </a:cxn>
              <a:cxn ang="0">
                <a:pos x="connsiteX37136" y="connsiteY37136"/>
              </a:cxn>
              <a:cxn ang="0">
                <a:pos x="connsiteX37137" y="connsiteY37137"/>
              </a:cxn>
              <a:cxn ang="0">
                <a:pos x="connsiteX37138" y="connsiteY37138"/>
              </a:cxn>
              <a:cxn ang="0">
                <a:pos x="connsiteX37139" y="connsiteY37139"/>
              </a:cxn>
              <a:cxn ang="0">
                <a:pos x="connsiteX37140" y="connsiteY37140"/>
              </a:cxn>
              <a:cxn ang="0">
                <a:pos x="connsiteX37141" y="connsiteY37141"/>
              </a:cxn>
              <a:cxn ang="0">
                <a:pos x="connsiteX37142" y="connsiteY37142"/>
              </a:cxn>
              <a:cxn ang="0">
                <a:pos x="connsiteX37143" y="connsiteY37143"/>
              </a:cxn>
              <a:cxn ang="0">
                <a:pos x="connsiteX37144" y="connsiteY37144"/>
              </a:cxn>
              <a:cxn ang="0">
                <a:pos x="connsiteX37145" y="connsiteY37145"/>
              </a:cxn>
              <a:cxn ang="0">
                <a:pos x="connsiteX37146" y="connsiteY37146"/>
              </a:cxn>
              <a:cxn ang="0">
                <a:pos x="connsiteX37147" y="connsiteY37147"/>
              </a:cxn>
              <a:cxn ang="0">
                <a:pos x="connsiteX37148" y="connsiteY37148"/>
              </a:cxn>
              <a:cxn ang="0">
                <a:pos x="connsiteX37149" y="connsiteY37149"/>
              </a:cxn>
              <a:cxn ang="0">
                <a:pos x="connsiteX37150" y="connsiteY37150"/>
              </a:cxn>
              <a:cxn ang="0">
                <a:pos x="connsiteX37151" y="connsiteY37151"/>
              </a:cxn>
              <a:cxn ang="0">
                <a:pos x="connsiteX37152" y="connsiteY37152"/>
              </a:cxn>
              <a:cxn ang="0">
                <a:pos x="connsiteX37153" y="connsiteY37153"/>
              </a:cxn>
              <a:cxn ang="0">
                <a:pos x="connsiteX37154" y="connsiteY37154"/>
              </a:cxn>
              <a:cxn ang="0">
                <a:pos x="connsiteX37155" y="connsiteY37155"/>
              </a:cxn>
              <a:cxn ang="0">
                <a:pos x="connsiteX37156" y="connsiteY37156"/>
              </a:cxn>
              <a:cxn ang="0">
                <a:pos x="connsiteX37157" y="connsiteY37157"/>
              </a:cxn>
              <a:cxn ang="0">
                <a:pos x="connsiteX37158" y="connsiteY37158"/>
              </a:cxn>
              <a:cxn ang="0">
                <a:pos x="connsiteX37159" y="connsiteY37159"/>
              </a:cxn>
              <a:cxn ang="0">
                <a:pos x="connsiteX37160" y="connsiteY37160"/>
              </a:cxn>
              <a:cxn ang="0">
                <a:pos x="connsiteX37161" y="connsiteY37161"/>
              </a:cxn>
              <a:cxn ang="0">
                <a:pos x="connsiteX37162" y="connsiteY37162"/>
              </a:cxn>
              <a:cxn ang="0">
                <a:pos x="connsiteX37163" y="connsiteY37163"/>
              </a:cxn>
              <a:cxn ang="0">
                <a:pos x="connsiteX37164" y="connsiteY37164"/>
              </a:cxn>
              <a:cxn ang="0">
                <a:pos x="connsiteX37165" y="connsiteY37165"/>
              </a:cxn>
              <a:cxn ang="0">
                <a:pos x="connsiteX37166" y="connsiteY37166"/>
              </a:cxn>
              <a:cxn ang="0">
                <a:pos x="connsiteX37167" y="connsiteY37167"/>
              </a:cxn>
              <a:cxn ang="0">
                <a:pos x="connsiteX37168" y="connsiteY37168"/>
              </a:cxn>
              <a:cxn ang="0">
                <a:pos x="connsiteX37169" y="connsiteY37169"/>
              </a:cxn>
              <a:cxn ang="0">
                <a:pos x="connsiteX37170" y="connsiteY37170"/>
              </a:cxn>
              <a:cxn ang="0">
                <a:pos x="connsiteX37171" y="connsiteY37171"/>
              </a:cxn>
              <a:cxn ang="0">
                <a:pos x="connsiteX37172" y="connsiteY37172"/>
              </a:cxn>
              <a:cxn ang="0">
                <a:pos x="connsiteX37173" y="connsiteY37173"/>
              </a:cxn>
              <a:cxn ang="0">
                <a:pos x="connsiteX37174" y="connsiteY37174"/>
              </a:cxn>
              <a:cxn ang="0">
                <a:pos x="connsiteX37175" y="connsiteY37175"/>
              </a:cxn>
              <a:cxn ang="0">
                <a:pos x="connsiteX37176" y="connsiteY37176"/>
              </a:cxn>
              <a:cxn ang="0">
                <a:pos x="connsiteX37177" y="connsiteY37177"/>
              </a:cxn>
              <a:cxn ang="0">
                <a:pos x="connsiteX37178" y="connsiteY37178"/>
              </a:cxn>
              <a:cxn ang="0">
                <a:pos x="connsiteX37179" y="connsiteY37179"/>
              </a:cxn>
              <a:cxn ang="0">
                <a:pos x="connsiteX37180" y="connsiteY37180"/>
              </a:cxn>
              <a:cxn ang="0">
                <a:pos x="connsiteX37181" y="connsiteY37181"/>
              </a:cxn>
              <a:cxn ang="0">
                <a:pos x="connsiteX37182" y="connsiteY37182"/>
              </a:cxn>
              <a:cxn ang="0">
                <a:pos x="connsiteX37183" y="connsiteY37183"/>
              </a:cxn>
              <a:cxn ang="0">
                <a:pos x="connsiteX37184" y="connsiteY37184"/>
              </a:cxn>
              <a:cxn ang="0">
                <a:pos x="connsiteX37185" y="connsiteY37185"/>
              </a:cxn>
              <a:cxn ang="0">
                <a:pos x="connsiteX37186" y="connsiteY37186"/>
              </a:cxn>
              <a:cxn ang="0">
                <a:pos x="connsiteX37187" y="connsiteY37187"/>
              </a:cxn>
              <a:cxn ang="0">
                <a:pos x="connsiteX37188" y="connsiteY37188"/>
              </a:cxn>
              <a:cxn ang="0">
                <a:pos x="connsiteX37189" y="connsiteY37189"/>
              </a:cxn>
              <a:cxn ang="0">
                <a:pos x="connsiteX37190" y="connsiteY37190"/>
              </a:cxn>
              <a:cxn ang="0">
                <a:pos x="connsiteX37191" y="connsiteY37191"/>
              </a:cxn>
              <a:cxn ang="0">
                <a:pos x="connsiteX37192" y="connsiteY37192"/>
              </a:cxn>
              <a:cxn ang="0">
                <a:pos x="connsiteX37193" y="connsiteY37193"/>
              </a:cxn>
              <a:cxn ang="0">
                <a:pos x="connsiteX37194" y="connsiteY37194"/>
              </a:cxn>
              <a:cxn ang="0">
                <a:pos x="connsiteX37195" y="connsiteY37195"/>
              </a:cxn>
              <a:cxn ang="0">
                <a:pos x="connsiteX37196" y="connsiteY37196"/>
              </a:cxn>
              <a:cxn ang="0">
                <a:pos x="connsiteX37197" y="connsiteY37197"/>
              </a:cxn>
              <a:cxn ang="0">
                <a:pos x="connsiteX37198" y="connsiteY37198"/>
              </a:cxn>
              <a:cxn ang="0">
                <a:pos x="connsiteX37199" y="connsiteY37199"/>
              </a:cxn>
              <a:cxn ang="0">
                <a:pos x="connsiteX37200" y="connsiteY37200"/>
              </a:cxn>
              <a:cxn ang="0">
                <a:pos x="connsiteX37201" y="connsiteY37201"/>
              </a:cxn>
              <a:cxn ang="0">
                <a:pos x="connsiteX37202" y="connsiteY37202"/>
              </a:cxn>
              <a:cxn ang="0">
                <a:pos x="connsiteX37203" y="connsiteY37203"/>
              </a:cxn>
              <a:cxn ang="0">
                <a:pos x="connsiteX37204" y="connsiteY37204"/>
              </a:cxn>
              <a:cxn ang="0">
                <a:pos x="connsiteX37205" y="connsiteY37205"/>
              </a:cxn>
              <a:cxn ang="0">
                <a:pos x="connsiteX37206" y="connsiteY37206"/>
              </a:cxn>
              <a:cxn ang="0">
                <a:pos x="connsiteX37207" y="connsiteY37207"/>
              </a:cxn>
              <a:cxn ang="0">
                <a:pos x="connsiteX37208" y="connsiteY37208"/>
              </a:cxn>
              <a:cxn ang="0">
                <a:pos x="connsiteX37209" y="connsiteY37209"/>
              </a:cxn>
              <a:cxn ang="0">
                <a:pos x="connsiteX37210" y="connsiteY37210"/>
              </a:cxn>
              <a:cxn ang="0">
                <a:pos x="connsiteX37211" y="connsiteY37211"/>
              </a:cxn>
              <a:cxn ang="0">
                <a:pos x="connsiteX37212" y="connsiteY37212"/>
              </a:cxn>
              <a:cxn ang="0">
                <a:pos x="connsiteX37213" y="connsiteY37213"/>
              </a:cxn>
              <a:cxn ang="0">
                <a:pos x="connsiteX37214" y="connsiteY37214"/>
              </a:cxn>
              <a:cxn ang="0">
                <a:pos x="connsiteX37215" y="connsiteY37215"/>
              </a:cxn>
              <a:cxn ang="0">
                <a:pos x="connsiteX37216" y="connsiteY37216"/>
              </a:cxn>
              <a:cxn ang="0">
                <a:pos x="connsiteX37217" y="connsiteY37217"/>
              </a:cxn>
              <a:cxn ang="0">
                <a:pos x="connsiteX37218" y="connsiteY37218"/>
              </a:cxn>
              <a:cxn ang="0">
                <a:pos x="connsiteX37219" y="connsiteY37219"/>
              </a:cxn>
              <a:cxn ang="0">
                <a:pos x="connsiteX37220" y="connsiteY37220"/>
              </a:cxn>
              <a:cxn ang="0">
                <a:pos x="connsiteX37221" y="connsiteY37221"/>
              </a:cxn>
              <a:cxn ang="0">
                <a:pos x="connsiteX37222" y="connsiteY37222"/>
              </a:cxn>
              <a:cxn ang="0">
                <a:pos x="connsiteX37223" y="connsiteY37223"/>
              </a:cxn>
              <a:cxn ang="0">
                <a:pos x="connsiteX37224" y="connsiteY37224"/>
              </a:cxn>
              <a:cxn ang="0">
                <a:pos x="connsiteX37225" y="connsiteY37225"/>
              </a:cxn>
              <a:cxn ang="0">
                <a:pos x="connsiteX37226" y="connsiteY37226"/>
              </a:cxn>
              <a:cxn ang="0">
                <a:pos x="connsiteX37227" y="connsiteY37227"/>
              </a:cxn>
              <a:cxn ang="0">
                <a:pos x="connsiteX37228" y="connsiteY37228"/>
              </a:cxn>
              <a:cxn ang="0">
                <a:pos x="connsiteX37229" y="connsiteY37229"/>
              </a:cxn>
              <a:cxn ang="0">
                <a:pos x="connsiteX37230" y="connsiteY37230"/>
              </a:cxn>
              <a:cxn ang="0">
                <a:pos x="connsiteX37231" y="connsiteY37231"/>
              </a:cxn>
              <a:cxn ang="0">
                <a:pos x="connsiteX37232" y="connsiteY37232"/>
              </a:cxn>
              <a:cxn ang="0">
                <a:pos x="connsiteX37233" y="connsiteY37233"/>
              </a:cxn>
              <a:cxn ang="0">
                <a:pos x="connsiteX37234" y="connsiteY37234"/>
              </a:cxn>
              <a:cxn ang="0">
                <a:pos x="connsiteX37235" y="connsiteY37235"/>
              </a:cxn>
              <a:cxn ang="0">
                <a:pos x="connsiteX37236" y="connsiteY37236"/>
              </a:cxn>
              <a:cxn ang="0">
                <a:pos x="connsiteX37237" y="connsiteY37237"/>
              </a:cxn>
              <a:cxn ang="0">
                <a:pos x="connsiteX37238" y="connsiteY37238"/>
              </a:cxn>
              <a:cxn ang="0">
                <a:pos x="connsiteX37239" y="connsiteY37239"/>
              </a:cxn>
              <a:cxn ang="0">
                <a:pos x="connsiteX37240" y="connsiteY37240"/>
              </a:cxn>
              <a:cxn ang="0">
                <a:pos x="connsiteX37241" y="connsiteY37241"/>
              </a:cxn>
              <a:cxn ang="0">
                <a:pos x="connsiteX37242" y="connsiteY37242"/>
              </a:cxn>
              <a:cxn ang="0">
                <a:pos x="connsiteX37243" y="connsiteY37243"/>
              </a:cxn>
              <a:cxn ang="0">
                <a:pos x="connsiteX37244" y="connsiteY37244"/>
              </a:cxn>
              <a:cxn ang="0">
                <a:pos x="connsiteX37245" y="connsiteY37245"/>
              </a:cxn>
              <a:cxn ang="0">
                <a:pos x="connsiteX37246" y="connsiteY37246"/>
              </a:cxn>
              <a:cxn ang="0">
                <a:pos x="connsiteX37247" y="connsiteY37247"/>
              </a:cxn>
              <a:cxn ang="0">
                <a:pos x="connsiteX37248" y="connsiteY37248"/>
              </a:cxn>
              <a:cxn ang="0">
                <a:pos x="connsiteX37249" y="connsiteY37249"/>
              </a:cxn>
              <a:cxn ang="0">
                <a:pos x="connsiteX37250" y="connsiteY37250"/>
              </a:cxn>
              <a:cxn ang="0">
                <a:pos x="connsiteX37251" y="connsiteY37251"/>
              </a:cxn>
              <a:cxn ang="0">
                <a:pos x="connsiteX37252" y="connsiteY37252"/>
              </a:cxn>
              <a:cxn ang="0">
                <a:pos x="connsiteX37253" y="connsiteY37253"/>
              </a:cxn>
              <a:cxn ang="0">
                <a:pos x="connsiteX37254" y="connsiteY37254"/>
              </a:cxn>
              <a:cxn ang="0">
                <a:pos x="connsiteX37255" y="connsiteY37255"/>
              </a:cxn>
              <a:cxn ang="0">
                <a:pos x="connsiteX37256" y="connsiteY37256"/>
              </a:cxn>
              <a:cxn ang="0">
                <a:pos x="connsiteX37257" y="connsiteY37257"/>
              </a:cxn>
              <a:cxn ang="0">
                <a:pos x="connsiteX37258" y="connsiteY37258"/>
              </a:cxn>
              <a:cxn ang="0">
                <a:pos x="connsiteX37259" y="connsiteY37259"/>
              </a:cxn>
              <a:cxn ang="0">
                <a:pos x="connsiteX37260" y="connsiteY37260"/>
              </a:cxn>
              <a:cxn ang="0">
                <a:pos x="connsiteX37261" y="connsiteY37261"/>
              </a:cxn>
              <a:cxn ang="0">
                <a:pos x="connsiteX37262" y="connsiteY37262"/>
              </a:cxn>
              <a:cxn ang="0">
                <a:pos x="connsiteX37263" y="connsiteY37263"/>
              </a:cxn>
              <a:cxn ang="0">
                <a:pos x="connsiteX37264" y="connsiteY37264"/>
              </a:cxn>
              <a:cxn ang="0">
                <a:pos x="connsiteX37265" y="connsiteY37265"/>
              </a:cxn>
              <a:cxn ang="0">
                <a:pos x="connsiteX37266" y="connsiteY37266"/>
              </a:cxn>
              <a:cxn ang="0">
                <a:pos x="connsiteX37267" y="connsiteY37267"/>
              </a:cxn>
              <a:cxn ang="0">
                <a:pos x="connsiteX37268" y="connsiteY37268"/>
              </a:cxn>
              <a:cxn ang="0">
                <a:pos x="connsiteX37269" y="connsiteY37269"/>
              </a:cxn>
              <a:cxn ang="0">
                <a:pos x="connsiteX37270" y="connsiteY37270"/>
              </a:cxn>
              <a:cxn ang="0">
                <a:pos x="connsiteX37271" y="connsiteY37271"/>
              </a:cxn>
              <a:cxn ang="0">
                <a:pos x="connsiteX37272" y="connsiteY37272"/>
              </a:cxn>
              <a:cxn ang="0">
                <a:pos x="connsiteX37273" y="connsiteY37273"/>
              </a:cxn>
              <a:cxn ang="0">
                <a:pos x="connsiteX37274" y="connsiteY37274"/>
              </a:cxn>
              <a:cxn ang="0">
                <a:pos x="connsiteX37275" y="connsiteY37275"/>
              </a:cxn>
              <a:cxn ang="0">
                <a:pos x="connsiteX37276" y="connsiteY37276"/>
              </a:cxn>
              <a:cxn ang="0">
                <a:pos x="connsiteX37277" y="connsiteY37277"/>
              </a:cxn>
              <a:cxn ang="0">
                <a:pos x="connsiteX37278" y="connsiteY37278"/>
              </a:cxn>
              <a:cxn ang="0">
                <a:pos x="connsiteX37279" y="connsiteY37279"/>
              </a:cxn>
              <a:cxn ang="0">
                <a:pos x="connsiteX37280" y="connsiteY37280"/>
              </a:cxn>
              <a:cxn ang="0">
                <a:pos x="connsiteX37281" y="connsiteY37281"/>
              </a:cxn>
              <a:cxn ang="0">
                <a:pos x="connsiteX37282" y="connsiteY37282"/>
              </a:cxn>
              <a:cxn ang="0">
                <a:pos x="connsiteX37283" y="connsiteY37283"/>
              </a:cxn>
              <a:cxn ang="0">
                <a:pos x="connsiteX37284" y="connsiteY37284"/>
              </a:cxn>
              <a:cxn ang="0">
                <a:pos x="connsiteX37285" y="connsiteY37285"/>
              </a:cxn>
              <a:cxn ang="0">
                <a:pos x="connsiteX37286" y="connsiteY37286"/>
              </a:cxn>
              <a:cxn ang="0">
                <a:pos x="connsiteX37287" y="connsiteY37287"/>
              </a:cxn>
              <a:cxn ang="0">
                <a:pos x="connsiteX37288" y="connsiteY37288"/>
              </a:cxn>
              <a:cxn ang="0">
                <a:pos x="connsiteX37289" y="connsiteY37289"/>
              </a:cxn>
              <a:cxn ang="0">
                <a:pos x="connsiteX37290" y="connsiteY37290"/>
              </a:cxn>
              <a:cxn ang="0">
                <a:pos x="connsiteX37291" y="connsiteY37291"/>
              </a:cxn>
              <a:cxn ang="0">
                <a:pos x="connsiteX37292" y="connsiteY37292"/>
              </a:cxn>
              <a:cxn ang="0">
                <a:pos x="connsiteX37293" y="connsiteY37293"/>
              </a:cxn>
              <a:cxn ang="0">
                <a:pos x="connsiteX37294" y="connsiteY37294"/>
              </a:cxn>
              <a:cxn ang="0">
                <a:pos x="connsiteX37295" y="connsiteY37295"/>
              </a:cxn>
              <a:cxn ang="0">
                <a:pos x="connsiteX37296" y="connsiteY37296"/>
              </a:cxn>
              <a:cxn ang="0">
                <a:pos x="connsiteX37297" y="connsiteY37297"/>
              </a:cxn>
              <a:cxn ang="0">
                <a:pos x="connsiteX37298" y="connsiteY37298"/>
              </a:cxn>
              <a:cxn ang="0">
                <a:pos x="connsiteX37299" y="connsiteY37299"/>
              </a:cxn>
              <a:cxn ang="0">
                <a:pos x="connsiteX37300" y="connsiteY37300"/>
              </a:cxn>
              <a:cxn ang="0">
                <a:pos x="connsiteX37301" y="connsiteY37301"/>
              </a:cxn>
              <a:cxn ang="0">
                <a:pos x="connsiteX37302" y="connsiteY37302"/>
              </a:cxn>
              <a:cxn ang="0">
                <a:pos x="connsiteX37303" y="connsiteY37303"/>
              </a:cxn>
              <a:cxn ang="0">
                <a:pos x="connsiteX37304" y="connsiteY37304"/>
              </a:cxn>
              <a:cxn ang="0">
                <a:pos x="connsiteX37305" y="connsiteY37305"/>
              </a:cxn>
              <a:cxn ang="0">
                <a:pos x="connsiteX37306" y="connsiteY37306"/>
              </a:cxn>
              <a:cxn ang="0">
                <a:pos x="connsiteX37307" y="connsiteY37307"/>
              </a:cxn>
              <a:cxn ang="0">
                <a:pos x="connsiteX37308" y="connsiteY37308"/>
              </a:cxn>
              <a:cxn ang="0">
                <a:pos x="connsiteX37309" y="connsiteY37309"/>
              </a:cxn>
              <a:cxn ang="0">
                <a:pos x="connsiteX37310" y="connsiteY37310"/>
              </a:cxn>
              <a:cxn ang="0">
                <a:pos x="connsiteX37311" y="connsiteY37311"/>
              </a:cxn>
              <a:cxn ang="0">
                <a:pos x="connsiteX37312" y="connsiteY37312"/>
              </a:cxn>
              <a:cxn ang="0">
                <a:pos x="connsiteX37313" y="connsiteY37313"/>
              </a:cxn>
              <a:cxn ang="0">
                <a:pos x="connsiteX37314" y="connsiteY37314"/>
              </a:cxn>
              <a:cxn ang="0">
                <a:pos x="connsiteX37315" y="connsiteY37315"/>
              </a:cxn>
              <a:cxn ang="0">
                <a:pos x="connsiteX37316" y="connsiteY37316"/>
              </a:cxn>
              <a:cxn ang="0">
                <a:pos x="connsiteX37317" y="connsiteY37317"/>
              </a:cxn>
              <a:cxn ang="0">
                <a:pos x="connsiteX37318" y="connsiteY37318"/>
              </a:cxn>
              <a:cxn ang="0">
                <a:pos x="connsiteX37319" y="connsiteY37319"/>
              </a:cxn>
              <a:cxn ang="0">
                <a:pos x="connsiteX37320" y="connsiteY37320"/>
              </a:cxn>
              <a:cxn ang="0">
                <a:pos x="connsiteX37321" y="connsiteY37321"/>
              </a:cxn>
              <a:cxn ang="0">
                <a:pos x="connsiteX37322" y="connsiteY37322"/>
              </a:cxn>
              <a:cxn ang="0">
                <a:pos x="connsiteX37323" y="connsiteY37323"/>
              </a:cxn>
              <a:cxn ang="0">
                <a:pos x="connsiteX37324" y="connsiteY37324"/>
              </a:cxn>
              <a:cxn ang="0">
                <a:pos x="connsiteX37325" y="connsiteY37325"/>
              </a:cxn>
              <a:cxn ang="0">
                <a:pos x="connsiteX37326" y="connsiteY37326"/>
              </a:cxn>
              <a:cxn ang="0">
                <a:pos x="connsiteX37327" y="connsiteY37327"/>
              </a:cxn>
              <a:cxn ang="0">
                <a:pos x="connsiteX37328" y="connsiteY37328"/>
              </a:cxn>
              <a:cxn ang="0">
                <a:pos x="connsiteX37329" y="connsiteY37329"/>
              </a:cxn>
              <a:cxn ang="0">
                <a:pos x="connsiteX37330" y="connsiteY37330"/>
              </a:cxn>
              <a:cxn ang="0">
                <a:pos x="connsiteX37331" y="connsiteY37331"/>
              </a:cxn>
              <a:cxn ang="0">
                <a:pos x="connsiteX37332" y="connsiteY37332"/>
              </a:cxn>
              <a:cxn ang="0">
                <a:pos x="connsiteX37333" y="connsiteY37333"/>
              </a:cxn>
              <a:cxn ang="0">
                <a:pos x="connsiteX37334" y="connsiteY37334"/>
              </a:cxn>
              <a:cxn ang="0">
                <a:pos x="connsiteX37335" y="connsiteY37335"/>
              </a:cxn>
              <a:cxn ang="0">
                <a:pos x="connsiteX37336" y="connsiteY37336"/>
              </a:cxn>
              <a:cxn ang="0">
                <a:pos x="connsiteX37337" y="connsiteY37337"/>
              </a:cxn>
              <a:cxn ang="0">
                <a:pos x="connsiteX37338" y="connsiteY37338"/>
              </a:cxn>
              <a:cxn ang="0">
                <a:pos x="connsiteX37339" y="connsiteY37339"/>
              </a:cxn>
              <a:cxn ang="0">
                <a:pos x="connsiteX37340" y="connsiteY37340"/>
              </a:cxn>
              <a:cxn ang="0">
                <a:pos x="connsiteX37341" y="connsiteY37341"/>
              </a:cxn>
              <a:cxn ang="0">
                <a:pos x="connsiteX37342" y="connsiteY37342"/>
              </a:cxn>
              <a:cxn ang="0">
                <a:pos x="connsiteX37343" y="connsiteY37343"/>
              </a:cxn>
              <a:cxn ang="0">
                <a:pos x="connsiteX37344" y="connsiteY37344"/>
              </a:cxn>
              <a:cxn ang="0">
                <a:pos x="connsiteX37345" y="connsiteY37345"/>
              </a:cxn>
              <a:cxn ang="0">
                <a:pos x="connsiteX37346" y="connsiteY37346"/>
              </a:cxn>
              <a:cxn ang="0">
                <a:pos x="connsiteX37347" y="connsiteY37347"/>
              </a:cxn>
              <a:cxn ang="0">
                <a:pos x="connsiteX37348" y="connsiteY37348"/>
              </a:cxn>
              <a:cxn ang="0">
                <a:pos x="connsiteX37349" y="connsiteY37349"/>
              </a:cxn>
              <a:cxn ang="0">
                <a:pos x="connsiteX37350" y="connsiteY37350"/>
              </a:cxn>
              <a:cxn ang="0">
                <a:pos x="connsiteX37351" y="connsiteY37351"/>
              </a:cxn>
              <a:cxn ang="0">
                <a:pos x="connsiteX37352" y="connsiteY37352"/>
              </a:cxn>
              <a:cxn ang="0">
                <a:pos x="connsiteX37353" y="connsiteY37353"/>
              </a:cxn>
              <a:cxn ang="0">
                <a:pos x="connsiteX37354" y="connsiteY37354"/>
              </a:cxn>
              <a:cxn ang="0">
                <a:pos x="connsiteX37355" y="connsiteY37355"/>
              </a:cxn>
              <a:cxn ang="0">
                <a:pos x="connsiteX37356" y="connsiteY37356"/>
              </a:cxn>
              <a:cxn ang="0">
                <a:pos x="connsiteX37357" y="connsiteY37357"/>
              </a:cxn>
              <a:cxn ang="0">
                <a:pos x="connsiteX37358" y="connsiteY37358"/>
              </a:cxn>
              <a:cxn ang="0">
                <a:pos x="connsiteX37359" y="connsiteY37359"/>
              </a:cxn>
              <a:cxn ang="0">
                <a:pos x="connsiteX37360" y="connsiteY37360"/>
              </a:cxn>
              <a:cxn ang="0">
                <a:pos x="connsiteX37361" y="connsiteY37361"/>
              </a:cxn>
              <a:cxn ang="0">
                <a:pos x="connsiteX37362" y="connsiteY37362"/>
              </a:cxn>
              <a:cxn ang="0">
                <a:pos x="connsiteX37363" y="connsiteY37363"/>
              </a:cxn>
              <a:cxn ang="0">
                <a:pos x="connsiteX37364" y="connsiteY37364"/>
              </a:cxn>
              <a:cxn ang="0">
                <a:pos x="connsiteX37365" y="connsiteY37365"/>
              </a:cxn>
              <a:cxn ang="0">
                <a:pos x="connsiteX37366" y="connsiteY37366"/>
              </a:cxn>
              <a:cxn ang="0">
                <a:pos x="connsiteX37367" y="connsiteY37367"/>
              </a:cxn>
              <a:cxn ang="0">
                <a:pos x="connsiteX37368" y="connsiteY37368"/>
              </a:cxn>
              <a:cxn ang="0">
                <a:pos x="connsiteX37369" y="connsiteY37369"/>
              </a:cxn>
              <a:cxn ang="0">
                <a:pos x="connsiteX37370" y="connsiteY37370"/>
              </a:cxn>
              <a:cxn ang="0">
                <a:pos x="connsiteX37371" y="connsiteY37371"/>
              </a:cxn>
              <a:cxn ang="0">
                <a:pos x="connsiteX37372" y="connsiteY37372"/>
              </a:cxn>
              <a:cxn ang="0">
                <a:pos x="connsiteX37373" y="connsiteY37373"/>
              </a:cxn>
              <a:cxn ang="0">
                <a:pos x="connsiteX37374" y="connsiteY37374"/>
              </a:cxn>
              <a:cxn ang="0">
                <a:pos x="connsiteX37375" y="connsiteY37375"/>
              </a:cxn>
              <a:cxn ang="0">
                <a:pos x="connsiteX37376" y="connsiteY37376"/>
              </a:cxn>
              <a:cxn ang="0">
                <a:pos x="connsiteX37377" y="connsiteY37377"/>
              </a:cxn>
              <a:cxn ang="0">
                <a:pos x="connsiteX37378" y="connsiteY37378"/>
              </a:cxn>
              <a:cxn ang="0">
                <a:pos x="connsiteX37379" y="connsiteY37379"/>
              </a:cxn>
              <a:cxn ang="0">
                <a:pos x="connsiteX37380" y="connsiteY37380"/>
              </a:cxn>
              <a:cxn ang="0">
                <a:pos x="connsiteX37381" y="connsiteY37381"/>
              </a:cxn>
              <a:cxn ang="0">
                <a:pos x="connsiteX37382" y="connsiteY37382"/>
              </a:cxn>
              <a:cxn ang="0">
                <a:pos x="connsiteX37383" y="connsiteY37383"/>
              </a:cxn>
              <a:cxn ang="0">
                <a:pos x="connsiteX37384" y="connsiteY37384"/>
              </a:cxn>
              <a:cxn ang="0">
                <a:pos x="connsiteX37385" y="connsiteY37385"/>
              </a:cxn>
              <a:cxn ang="0">
                <a:pos x="connsiteX37386" y="connsiteY37386"/>
              </a:cxn>
              <a:cxn ang="0">
                <a:pos x="connsiteX37387" y="connsiteY37387"/>
              </a:cxn>
              <a:cxn ang="0">
                <a:pos x="connsiteX37388" y="connsiteY37388"/>
              </a:cxn>
              <a:cxn ang="0">
                <a:pos x="connsiteX37389" y="connsiteY37389"/>
              </a:cxn>
              <a:cxn ang="0">
                <a:pos x="connsiteX37390" y="connsiteY37390"/>
              </a:cxn>
              <a:cxn ang="0">
                <a:pos x="connsiteX37391" y="connsiteY37391"/>
              </a:cxn>
              <a:cxn ang="0">
                <a:pos x="connsiteX37392" y="connsiteY37392"/>
              </a:cxn>
              <a:cxn ang="0">
                <a:pos x="connsiteX37393" y="connsiteY37393"/>
              </a:cxn>
              <a:cxn ang="0">
                <a:pos x="connsiteX37394" y="connsiteY37394"/>
              </a:cxn>
              <a:cxn ang="0">
                <a:pos x="connsiteX37395" y="connsiteY37395"/>
              </a:cxn>
              <a:cxn ang="0">
                <a:pos x="connsiteX37396" y="connsiteY37396"/>
              </a:cxn>
              <a:cxn ang="0">
                <a:pos x="connsiteX37397" y="connsiteY37397"/>
              </a:cxn>
              <a:cxn ang="0">
                <a:pos x="connsiteX37398" y="connsiteY37398"/>
              </a:cxn>
              <a:cxn ang="0">
                <a:pos x="connsiteX37399" y="connsiteY37399"/>
              </a:cxn>
              <a:cxn ang="0">
                <a:pos x="connsiteX37400" y="connsiteY37400"/>
              </a:cxn>
              <a:cxn ang="0">
                <a:pos x="connsiteX37401" y="connsiteY37401"/>
              </a:cxn>
              <a:cxn ang="0">
                <a:pos x="connsiteX37402" y="connsiteY37402"/>
              </a:cxn>
              <a:cxn ang="0">
                <a:pos x="connsiteX37403" y="connsiteY37403"/>
              </a:cxn>
              <a:cxn ang="0">
                <a:pos x="connsiteX37404" y="connsiteY37404"/>
              </a:cxn>
              <a:cxn ang="0">
                <a:pos x="connsiteX37405" y="connsiteY37405"/>
              </a:cxn>
              <a:cxn ang="0">
                <a:pos x="connsiteX37406" y="connsiteY37406"/>
              </a:cxn>
              <a:cxn ang="0">
                <a:pos x="connsiteX37407" y="connsiteY37407"/>
              </a:cxn>
              <a:cxn ang="0">
                <a:pos x="connsiteX37408" y="connsiteY37408"/>
              </a:cxn>
              <a:cxn ang="0">
                <a:pos x="connsiteX37409" y="connsiteY37409"/>
              </a:cxn>
              <a:cxn ang="0">
                <a:pos x="connsiteX37410" y="connsiteY37410"/>
              </a:cxn>
              <a:cxn ang="0">
                <a:pos x="connsiteX37411" y="connsiteY37411"/>
              </a:cxn>
              <a:cxn ang="0">
                <a:pos x="connsiteX37412" y="connsiteY37412"/>
              </a:cxn>
              <a:cxn ang="0">
                <a:pos x="connsiteX37413" y="connsiteY37413"/>
              </a:cxn>
              <a:cxn ang="0">
                <a:pos x="connsiteX37414" y="connsiteY37414"/>
              </a:cxn>
              <a:cxn ang="0">
                <a:pos x="connsiteX37415" y="connsiteY37415"/>
              </a:cxn>
              <a:cxn ang="0">
                <a:pos x="connsiteX37416" y="connsiteY37416"/>
              </a:cxn>
              <a:cxn ang="0">
                <a:pos x="connsiteX37417" y="connsiteY37417"/>
              </a:cxn>
              <a:cxn ang="0">
                <a:pos x="connsiteX37418" y="connsiteY37418"/>
              </a:cxn>
              <a:cxn ang="0">
                <a:pos x="connsiteX37419" y="connsiteY37419"/>
              </a:cxn>
              <a:cxn ang="0">
                <a:pos x="connsiteX37420" y="connsiteY37420"/>
              </a:cxn>
              <a:cxn ang="0">
                <a:pos x="connsiteX37421" y="connsiteY37421"/>
              </a:cxn>
              <a:cxn ang="0">
                <a:pos x="connsiteX37422" y="connsiteY37422"/>
              </a:cxn>
              <a:cxn ang="0">
                <a:pos x="connsiteX37423" y="connsiteY37423"/>
              </a:cxn>
              <a:cxn ang="0">
                <a:pos x="connsiteX37424" y="connsiteY37424"/>
              </a:cxn>
              <a:cxn ang="0">
                <a:pos x="connsiteX37425" y="connsiteY37425"/>
              </a:cxn>
              <a:cxn ang="0">
                <a:pos x="connsiteX37426" y="connsiteY37426"/>
              </a:cxn>
              <a:cxn ang="0">
                <a:pos x="connsiteX37427" y="connsiteY37427"/>
              </a:cxn>
              <a:cxn ang="0">
                <a:pos x="connsiteX37428" y="connsiteY37428"/>
              </a:cxn>
              <a:cxn ang="0">
                <a:pos x="connsiteX37429" y="connsiteY37429"/>
              </a:cxn>
              <a:cxn ang="0">
                <a:pos x="connsiteX37430" y="connsiteY37430"/>
              </a:cxn>
              <a:cxn ang="0">
                <a:pos x="connsiteX37431" y="connsiteY37431"/>
              </a:cxn>
              <a:cxn ang="0">
                <a:pos x="connsiteX37432" y="connsiteY37432"/>
              </a:cxn>
              <a:cxn ang="0">
                <a:pos x="connsiteX37433" y="connsiteY37433"/>
              </a:cxn>
              <a:cxn ang="0">
                <a:pos x="connsiteX37434" y="connsiteY37434"/>
              </a:cxn>
              <a:cxn ang="0">
                <a:pos x="connsiteX37435" y="connsiteY37435"/>
              </a:cxn>
              <a:cxn ang="0">
                <a:pos x="connsiteX37436" y="connsiteY37436"/>
              </a:cxn>
              <a:cxn ang="0">
                <a:pos x="connsiteX37437" y="connsiteY37437"/>
              </a:cxn>
              <a:cxn ang="0">
                <a:pos x="connsiteX37438" y="connsiteY37438"/>
              </a:cxn>
              <a:cxn ang="0">
                <a:pos x="connsiteX37439" y="connsiteY37439"/>
              </a:cxn>
              <a:cxn ang="0">
                <a:pos x="connsiteX37440" y="connsiteY37440"/>
              </a:cxn>
              <a:cxn ang="0">
                <a:pos x="connsiteX37441" y="connsiteY37441"/>
              </a:cxn>
              <a:cxn ang="0">
                <a:pos x="connsiteX37442" y="connsiteY37442"/>
              </a:cxn>
              <a:cxn ang="0">
                <a:pos x="connsiteX37443" y="connsiteY37443"/>
              </a:cxn>
              <a:cxn ang="0">
                <a:pos x="connsiteX37444" y="connsiteY37444"/>
              </a:cxn>
              <a:cxn ang="0">
                <a:pos x="connsiteX37445" y="connsiteY37445"/>
              </a:cxn>
              <a:cxn ang="0">
                <a:pos x="connsiteX37446" y="connsiteY37446"/>
              </a:cxn>
              <a:cxn ang="0">
                <a:pos x="connsiteX37447" y="connsiteY37447"/>
              </a:cxn>
              <a:cxn ang="0">
                <a:pos x="connsiteX37448" y="connsiteY37448"/>
              </a:cxn>
              <a:cxn ang="0">
                <a:pos x="connsiteX37449" y="connsiteY37449"/>
              </a:cxn>
              <a:cxn ang="0">
                <a:pos x="connsiteX37450" y="connsiteY37450"/>
              </a:cxn>
              <a:cxn ang="0">
                <a:pos x="connsiteX37451" y="connsiteY37451"/>
              </a:cxn>
              <a:cxn ang="0">
                <a:pos x="connsiteX37452" y="connsiteY37452"/>
              </a:cxn>
              <a:cxn ang="0">
                <a:pos x="connsiteX37453" y="connsiteY37453"/>
              </a:cxn>
              <a:cxn ang="0">
                <a:pos x="connsiteX37454" y="connsiteY37454"/>
              </a:cxn>
              <a:cxn ang="0">
                <a:pos x="connsiteX37455" y="connsiteY37455"/>
              </a:cxn>
              <a:cxn ang="0">
                <a:pos x="connsiteX37456" y="connsiteY37456"/>
              </a:cxn>
              <a:cxn ang="0">
                <a:pos x="connsiteX37457" y="connsiteY37457"/>
              </a:cxn>
              <a:cxn ang="0">
                <a:pos x="connsiteX37458" y="connsiteY37458"/>
              </a:cxn>
              <a:cxn ang="0">
                <a:pos x="connsiteX37459" y="connsiteY37459"/>
              </a:cxn>
              <a:cxn ang="0">
                <a:pos x="connsiteX37460" y="connsiteY37460"/>
              </a:cxn>
              <a:cxn ang="0">
                <a:pos x="connsiteX37461" y="connsiteY37461"/>
              </a:cxn>
              <a:cxn ang="0">
                <a:pos x="connsiteX37462" y="connsiteY37462"/>
              </a:cxn>
              <a:cxn ang="0">
                <a:pos x="connsiteX37463" y="connsiteY37463"/>
              </a:cxn>
              <a:cxn ang="0">
                <a:pos x="connsiteX37464" y="connsiteY37464"/>
              </a:cxn>
              <a:cxn ang="0">
                <a:pos x="connsiteX37465" y="connsiteY37465"/>
              </a:cxn>
              <a:cxn ang="0">
                <a:pos x="connsiteX37466" y="connsiteY37466"/>
              </a:cxn>
              <a:cxn ang="0">
                <a:pos x="connsiteX37467" y="connsiteY37467"/>
              </a:cxn>
              <a:cxn ang="0">
                <a:pos x="connsiteX37468" y="connsiteY37468"/>
              </a:cxn>
              <a:cxn ang="0">
                <a:pos x="connsiteX37469" y="connsiteY37469"/>
              </a:cxn>
              <a:cxn ang="0">
                <a:pos x="connsiteX37470" y="connsiteY37470"/>
              </a:cxn>
              <a:cxn ang="0">
                <a:pos x="connsiteX37471" y="connsiteY37471"/>
              </a:cxn>
              <a:cxn ang="0">
                <a:pos x="connsiteX37472" y="connsiteY37472"/>
              </a:cxn>
              <a:cxn ang="0">
                <a:pos x="connsiteX37473" y="connsiteY37473"/>
              </a:cxn>
              <a:cxn ang="0">
                <a:pos x="connsiteX37474" y="connsiteY37474"/>
              </a:cxn>
              <a:cxn ang="0">
                <a:pos x="connsiteX37475" y="connsiteY37475"/>
              </a:cxn>
              <a:cxn ang="0">
                <a:pos x="connsiteX37476" y="connsiteY37476"/>
              </a:cxn>
              <a:cxn ang="0">
                <a:pos x="connsiteX37477" y="connsiteY37477"/>
              </a:cxn>
              <a:cxn ang="0">
                <a:pos x="connsiteX37478" y="connsiteY37478"/>
              </a:cxn>
              <a:cxn ang="0">
                <a:pos x="connsiteX37479" y="connsiteY37479"/>
              </a:cxn>
              <a:cxn ang="0">
                <a:pos x="connsiteX37480" y="connsiteY37480"/>
              </a:cxn>
              <a:cxn ang="0">
                <a:pos x="connsiteX37481" y="connsiteY37481"/>
              </a:cxn>
              <a:cxn ang="0">
                <a:pos x="connsiteX37482" y="connsiteY37482"/>
              </a:cxn>
              <a:cxn ang="0">
                <a:pos x="connsiteX37483" y="connsiteY37483"/>
              </a:cxn>
              <a:cxn ang="0">
                <a:pos x="connsiteX37484" y="connsiteY37484"/>
              </a:cxn>
              <a:cxn ang="0">
                <a:pos x="connsiteX37485" y="connsiteY37485"/>
              </a:cxn>
              <a:cxn ang="0">
                <a:pos x="connsiteX37486" y="connsiteY37486"/>
              </a:cxn>
              <a:cxn ang="0">
                <a:pos x="connsiteX37487" y="connsiteY37487"/>
              </a:cxn>
              <a:cxn ang="0">
                <a:pos x="connsiteX37488" y="connsiteY37488"/>
              </a:cxn>
              <a:cxn ang="0">
                <a:pos x="connsiteX37489" y="connsiteY37489"/>
              </a:cxn>
              <a:cxn ang="0">
                <a:pos x="connsiteX37490" y="connsiteY37490"/>
              </a:cxn>
              <a:cxn ang="0">
                <a:pos x="connsiteX37491" y="connsiteY37491"/>
              </a:cxn>
              <a:cxn ang="0">
                <a:pos x="connsiteX37492" y="connsiteY37492"/>
              </a:cxn>
              <a:cxn ang="0">
                <a:pos x="connsiteX37493" y="connsiteY37493"/>
              </a:cxn>
              <a:cxn ang="0">
                <a:pos x="connsiteX37494" y="connsiteY37494"/>
              </a:cxn>
              <a:cxn ang="0">
                <a:pos x="connsiteX37495" y="connsiteY37495"/>
              </a:cxn>
              <a:cxn ang="0">
                <a:pos x="connsiteX37496" y="connsiteY37496"/>
              </a:cxn>
              <a:cxn ang="0">
                <a:pos x="connsiteX37497" y="connsiteY37497"/>
              </a:cxn>
              <a:cxn ang="0">
                <a:pos x="connsiteX37498" y="connsiteY37498"/>
              </a:cxn>
              <a:cxn ang="0">
                <a:pos x="connsiteX37499" y="connsiteY37499"/>
              </a:cxn>
              <a:cxn ang="0">
                <a:pos x="connsiteX37500" y="connsiteY37500"/>
              </a:cxn>
              <a:cxn ang="0">
                <a:pos x="connsiteX37501" y="connsiteY37501"/>
              </a:cxn>
              <a:cxn ang="0">
                <a:pos x="connsiteX37502" y="connsiteY37502"/>
              </a:cxn>
              <a:cxn ang="0">
                <a:pos x="connsiteX37503" y="connsiteY37503"/>
              </a:cxn>
              <a:cxn ang="0">
                <a:pos x="connsiteX37504" y="connsiteY37504"/>
              </a:cxn>
              <a:cxn ang="0">
                <a:pos x="connsiteX37505" y="connsiteY37505"/>
              </a:cxn>
              <a:cxn ang="0">
                <a:pos x="connsiteX37506" y="connsiteY37506"/>
              </a:cxn>
              <a:cxn ang="0">
                <a:pos x="connsiteX37507" y="connsiteY37507"/>
              </a:cxn>
              <a:cxn ang="0">
                <a:pos x="connsiteX37508" y="connsiteY37508"/>
              </a:cxn>
              <a:cxn ang="0">
                <a:pos x="connsiteX37509" y="connsiteY37509"/>
              </a:cxn>
              <a:cxn ang="0">
                <a:pos x="connsiteX37510" y="connsiteY37510"/>
              </a:cxn>
              <a:cxn ang="0">
                <a:pos x="connsiteX37511" y="connsiteY37511"/>
              </a:cxn>
              <a:cxn ang="0">
                <a:pos x="connsiteX37512" y="connsiteY37512"/>
              </a:cxn>
              <a:cxn ang="0">
                <a:pos x="connsiteX37513" y="connsiteY37513"/>
              </a:cxn>
              <a:cxn ang="0">
                <a:pos x="connsiteX37514" y="connsiteY37514"/>
              </a:cxn>
              <a:cxn ang="0">
                <a:pos x="connsiteX37515" y="connsiteY37515"/>
              </a:cxn>
              <a:cxn ang="0">
                <a:pos x="connsiteX37516" y="connsiteY37516"/>
              </a:cxn>
              <a:cxn ang="0">
                <a:pos x="connsiteX37517" y="connsiteY37517"/>
              </a:cxn>
              <a:cxn ang="0">
                <a:pos x="connsiteX37518" y="connsiteY37518"/>
              </a:cxn>
              <a:cxn ang="0">
                <a:pos x="connsiteX37519" y="connsiteY37519"/>
              </a:cxn>
              <a:cxn ang="0">
                <a:pos x="connsiteX37520" y="connsiteY37520"/>
              </a:cxn>
              <a:cxn ang="0">
                <a:pos x="connsiteX37521" y="connsiteY37521"/>
              </a:cxn>
              <a:cxn ang="0">
                <a:pos x="connsiteX37522" y="connsiteY37522"/>
              </a:cxn>
              <a:cxn ang="0">
                <a:pos x="connsiteX37523" y="connsiteY37523"/>
              </a:cxn>
              <a:cxn ang="0">
                <a:pos x="connsiteX37524" y="connsiteY37524"/>
              </a:cxn>
              <a:cxn ang="0">
                <a:pos x="connsiteX37525" y="connsiteY37525"/>
              </a:cxn>
              <a:cxn ang="0">
                <a:pos x="connsiteX37526" y="connsiteY37526"/>
              </a:cxn>
              <a:cxn ang="0">
                <a:pos x="connsiteX37527" y="connsiteY37527"/>
              </a:cxn>
              <a:cxn ang="0">
                <a:pos x="connsiteX37528" y="connsiteY37528"/>
              </a:cxn>
              <a:cxn ang="0">
                <a:pos x="connsiteX37529" y="connsiteY37529"/>
              </a:cxn>
              <a:cxn ang="0">
                <a:pos x="connsiteX37530" y="connsiteY37530"/>
              </a:cxn>
              <a:cxn ang="0">
                <a:pos x="connsiteX37531" y="connsiteY37531"/>
              </a:cxn>
              <a:cxn ang="0">
                <a:pos x="connsiteX37532" y="connsiteY37532"/>
              </a:cxn>
              <a:cxn ang="0">
                <a:pos x="connsiteX37533" y="connsiteY37533"/>
              </a:cxn>
              <a:cxn ang="0">
                <a:pos x="connsiteX37534" y="connsiteY37534"/>
              </a:cxn>
              <a:cxn ang="0">
                <a:pos x="connsiteX37535" y="connsiteY37535"/>
              </a:cxn>
              <a:cxn ang="0">
                <a:pos x="connsiteX37536" y="connsiteY37536"/>
              </a:cxn>
              <a:cxn ang="0">
                <a:pos x="connsiteX37537" y="connsiteY37537"/>
              </a:cxn>
              <a:cxn ang="0">
                <a:pos x="connsiteX37538" y="connsiteY37538"/>
              </a:cxn>
              <a:cxn ang="0">
                <a:pos x="connsiteX37539" y="connsiteY37539"/>
              </a:cxn>
              <a:cxn ang="0">
                <a:pos x="connsiteX37540" y="connsiteY37540"/>
              </a:cxn>
              <a:cxn ang="0">
                <a:pos x="connsiteX37541" y="connsiteY37541"/>
              </a:cxn>
              <a:cxn ang="0">
                <a:pos x="connsiteX37542" y="connsiteY37542"/>
              </a:cxn>
              <a:cxn ang="0">
                <a:pos x="connsiteX37543" y="connsiteY37543"/>
              </a:cxn>
              <a:cxn ang="0">
                <a:pos x="connsiteX37544" y="connsiteY37544"/>
              </a:cxn>
              <a:cxn ang="0">
                <a:pos x="connsiteX37545" y="connsiteY37545"/>
              </a:cxn>
              <a:cxn ang="0">
                <a:pos x="connsiteX37546" y="connsiteY37546"/>
              </a:cxn>
              <a:cxn ang="0">
                <a:pos x="connsiteX37547" y="connsiteY37547"/>
              </a:cxn>
              <a:cxn ang="0">
                <a:pos x="connsiteX37548" y="connsiteY37548"/>
              </a:cxn>
              <a:cxn ang="0">
                <a:pos x="connsiteX37549" y="connsiteY37549"/>
              </a:cxn>
              <a:cxn ang="0">
                <a:pos x="connsiteX37550" y="connsiteY37550"/>
              </a:cxn>
              <a:cxn ang="0">
                <a:pos x="connsiteX37551" y="connsiteY37551"/>
              </a:cxn>
              <a:cxn ang="0">
                <a:pos x="connsiteX37552" y="connsiteY37552"/>
              </a:cxn>
              <a:cxn ang="0">
                <a:pos x="connsiteX37553" y="connsiteY37553"/>
              </a:cxn>
              <a:cxn ang="0">
                <a:pos x="connsiteX37554" y="connsiteY37554"/>
              </a:cxn>
              <a:cxn ang="0">
                <a:pos x="connsiteX37555" y="connsiteY37555"/>
              </a:cxn>
              <a:cxn ang="0">
                <a:pos x="connsiteX37556" y="connsiteY37556"/>
              </a:cxn>
              <a:cxn ang="0">
                <a:pos x="connsiteX37557" y="connsiteY37557"/>
              </a:cxn>
              <a:cxn ang="0">
                <a:pos x="connsiteX37558" y="connsiteY37558"/>
              </a:cxn>
              <a:cxn ang="0">
                <a:pos x="connsiteX37559" y="connsiteY37559"/>
              </a:cxn>
              <a:cxn ang="0">
                <a:pos x="connsiteX37560" y="connsiteY37560"/>
              </a:cxn>
              <a:cxn ang="0">
                <a:pos x="connsiteX37561" y="connsiteY37561"/>
              </a:cxn>
              <a:cxn ang="0">
                <a:pos x="connsiteX37562" y="connsiteY37562"/>
              </a:cxn>
              <a:cxn ang="0">
                <a:pos x="connsiteX37563" y="connsiteY37563"/>
              </a:cxn>
              <a:cxn ang="0">
                <a:pos x="connsiteX37564" y="connsiteY37564"/>
              </a:cxn>
              <a:cxn ang="0">
                <a:pos x="connsiteX37565" y="connsiteY37565"/>
              </a:cxn>
              <a:cxn ang="0">
                <a:pos x="connsiteX37566" y="connsiteY37566"/>
              </a:cxn>
              <a:cxn ang="0">
                <a:pos x="connsiteX37567" y="connsiteY37567"/>
              </a:cxn>
              <a:cxn ang="0">
                <a:pos x="connsiteX37568" y="connsiteY37568"/>
              </a:cxn>
              <a:cxn ang="0">
                <a:pos x="connsiteX37569" y="connsiteY37569"/>
              </a:cxn>
              <a:cxn ang="0">
                <a:pos x="connsiteX37570" y="connsiteY37570"/>
              </a:cxn>
              <a:cxn ang="0">
                <a:pos x="connsiteX37571" y="connsiteY37571"/>
              </a:cxn>
              <a:cxn ang="0">
                <a:pos x="connsiteX37572" y="connsiteY37572"/>
              </a:cxn>
              <a:cxn ang="0">
                <a:pos x="connsiteX37573" y="connsiteY37573"/>
              </a:cxn>
              <a:cxn ang="0">
                <a:pos x="connsiteX37574" y="connsiteY37574"/>
              </a:cxn>
              <a:cxn ang="0">
                <a:pos x="connsiteX37575" y="connsiteY37575"/>
              </a:cxn>
              <a:cxn ang="0">
                <a:pos x="connsiteX37576" y="connsiteY37576"/>
              </a:cxn>
              <a:cxn ang="0">
                <a:pos x="connsiteX37577" y="connsiteY37577"/>
              </a:cxn>
              <a:cxn ang="0">
                <a:pos x="connsiteX37578" y="connsiteY37578"/>
              </a:cxn>
              <a:cxn ang="0">
                <a:pos x="connsiteX37579" y="connsiteY37579"/>
              </a:cxn>
              <a:cxn ang="0">
                <a:pos x="connsiteX37580" y="connsiteY37580"/>
              </a:cxn>
              <a:cxn ang="0">
                <a:pos x="connsiteX37581" y="connsiteY37581"/>
              </a:cxn>
              <a:cxn ang="0">
                <a:pos x="connsiteX37582" y="connsiteY37582"/>
              </a:cxn>
              <a:cxn ang="0">
                <a:pos x="connsiteX37583" y="connsiteY37583"/>
              </a:cxn>
              <a:cxn ang="0">
                <a:pos x="connsiteX37584" y="connsiteY37584"/>
              </a:cxn>
              <a:cxn ang="0">
                <a:pos x="connsiteX37585" y="connsiteY37585"/>
              </a:cxn>
              <a:cxn ang="0">
                <a:pos x="connsiteX37586" y="connsiteY37586"/>
              </a:cxn>
              <a:cxn ang="0">
                <a:pos x="connsiteX37587" y="connsiteY37587"/>
              </a:cxn>
              <a:cxn ang="0">
                <a:pos x="connsiteX37588" y="connsiteY37588"/>
              </a:cxn>
              <a:cxn ang="0">
                <a:pos x="connsiteX37589" y="connsiteY37589"/>
              </a:cxn>
              <a:cxn ang="0">
                <a:pos x="connsiteX37590" y="connsiteY37590"/>
              </a:cxn>
              <a:cxn ang="0">
                <a:pos x="connsiteX37591" y="connsiteY37591"/>
              </a:cxn>
              <a:cxn ang="0">
                <a:pos x="connsiteX37592" y="connsiteY37592"/>
              </a:cxn>
              <a:cxn ang="0">
                <a:pos x="connsiteX37593" y="connsiteY37593"/>
              </a:cxn>
              <a:cxn ang="0">
                <a:pos x="connsiteX37594" y="connsiteY37594"/>
              </a:cxn>
              <a:cxn ang="0">
                <a:pos x="connsiteX37595" y="connsiteY37595"/>
              </a:cxn>
              <a:cxn ang="0">
                <a:pos x="connsiteX37596" y="connsiteY37596"/>
              </a:cxn>
              <a:cxn ang="0">
                <a:pos x="connsiteX37597" y="connsiteY37597"/>
              </a:cxn>
              <a:cxn ang="0">
                <a:pos x="connsiteX37598" y="connsiteY37598"/>
              </a:cxn>
              <a:cxn ang="0">
                <a:pos x="connsiteX37599" y="connsiteY37599"/>
              </a:cxn>
              <a:cxn ang="0">
                <a:pos x="connsiteX37600" y="connsiteY37600"/>
              </a:cxn>
              <a:cxn ang="0">
                <a:pos x="connsiteX37601" y="connsiteY37601"/>
              </a:cxn>
              <a:cxn ang="0">
                <a:pos x="connsiteX37602" y="connsiteY37602"/>
              </a:cxn>
              <a:cxn ang="0">
                <a:pos x="connsiteX37603" y="connsiteY37603"/>
              </a:cxn>
              <a:cxn ang="0">
                <a:pos x="connsiteX37604" y="connsiteY37604"/>
              </a:cxn>
              <a:cxn ang="0">
                <a:pos x="connsiteX37605" y="connsiteY37605"/>
              </a:cxn>
              <a:cxn ang="0">
                <a:pos x="connsiteX37606" y="connsiteY37606"/>
              </a:cxn>
              <a:cxn ang="0">
                <a:pos x="connsiteX37607" y="connsiteY37607"/>
              </a:cxn>
              <a:cxn ang="0">
                <a:pos x="connsiteX37608" y="connsiteY37608"/>
              </a:cxn>
              <a:cxn ang="0">
                <a:pos x="connsiteX37609" y="connsiteY37609"/>
              </a:cxn>
              <a:cxn ang="0">
                <a:pos x="connsiteX37610" y="connsiteY37610"/>
              </a:cxn>
              <a:cxn ang="0">
                <a:pos x="connsiteX37611" y="connsiteY37611"/>
              </a:cxn>
              <a:cxn ang="0">
                <a:pos x="connsiteX37612" y="connsiteY37612"/>
              </a:cxn>
              <a:cxn ang="0">
                <a:pos x="connsiteX37613" y="connsiteY37613"/>
              </a:cxn>
              <a:cxn ang="0">
                <a:pos x="connsiteX37614" y="connsiteY37614"/>
              </a:cxn>
              <a:cxn ang="0">
                <a:pos x="connsiteX37615" y="connsiteY37615"/>
              </a:cxn>
              <a:cxn ang="0">
                <a:pos x="connsiteX37616" y="connsiteY37616"/>
              </a:cxn>
              <a:cxn ang="0">
                <a:pos x="connsiteX37617" y="connsiteY37617"/>
              </a:cxn>
              <a:cxn ang="0">
                <a:pos x="connsiteX37618" y="connsiteY37618"/>
              </a:cxn>
              <a:cxn ang="0">
                <a:pos x="connsiteX37619" y="connsiteY37619"/>
              </a:cxn>
              <a:cxn ang="0">
                <a:pos x="connsiteX37620" y="connsiteY37620"/>
              </a:cxn>
              <a:cxn ang="0">
                <a:pos x="connsiteX37621" y="connsiteY37621"/>
              </a:cxn>
              <a:cxn ang="0">
                <a:pos x="connsiteX37622" y="connsiteY37622"/>
              </a:cxn>
              <a:cxn ang="0">
                <a:pos x="connsiteX37623" y="connsiteY37623"/>
              </a:cxn>
              <a:cxn ang="0">
                <a:pos x="connsiteX37624" y="connsiteY37624"/>
              </a:cxn>
              <a:cxn ang="0">
                <a:pos x="connsiteX37625" y="connsiteY37625"/>
              </a:cxn>
              <a:cxn ang="0">
                <a:pos x="connsiteX37626" y="connsiteY37626"/>
              </a:cxn>
              <a:cxn ang="0">
                <a:pos x="connsiteX37627" y="connsiteY37627"/>
              </a:cxn>
              <a:cxn ang="0">
                <a:pos x="connsiteX37628" y="connsiteY37628"/>
              </a:cxn>
              <a:cxn ang="0">
                <a:pos x="connsiteX37629" y="connsiteY37629"/>
              </a:cxn>
              <a:cxn ang="0">
                <a:pos x="connsiteX37630" y="connsiteY37630"/>
              </a:cxn>
              <a:cxn ang="0">
                <a:pos x="connsiteX37631" y="connsiteY37631"/>
              </a:cxn>
              <a:cxn ang="0">
                <a:pos x="connsiteX37632" y="connsiteY37632"/>
              </a:cxn>
              <a:cxn ang="0">
                <a:pos x="connsiteX37633" y="connsiteY37633"/>
              </a:cxn>
              <a:cxn ang="0">
                <a:pos x="connsiteX37634" y="connsiteY37634"/>
              </a:cxn>
              <a:cxn ang="0">
                <a:pos x="connsiteX37635" y="connsiteY37635"/>
              </a:cxn>
              <a:cxn ang="0">
                <a:pos x="connsiteX37636" y="connsiteY37636"/>
              </a:cxn>
              <a:cxn ang="0">
                <a:pos x="connsiteX37637" y="connsiteY37637"/>
              </a:cxn>
              <a:cxn ang="0">
                <a:pos x="connsiteX37638" y="connsiteY37638"/>
              </a:cxn>
              <a:cxn ang="0">
                <a:pos x="connsiteX37639" y="connsiteY37639"/>
              </a:cxn>
              <a:cxn ang="0">
                <a:pos x="connsiteX37640" y="connsiteY37640"/>
              </a:cxn>
              <a:cxn ang="0">
                <a:pos x="connsiteX37641" y="connsiteY37641"/>
              </a:cxn>
              <a:cxn ang="0">
                <a:pos x="connsiteX37642" y="connsiteY37642"/>
              </a:cxn>
              <a:cxn ang="0">
                <a:pos x="connsiteX37643" y="connsiteY37643"/>
              </a:cxn>
              <a:cxn ang="0">
                <a:pos x="connsiteX37644" y="connsiteY37644"/>
              </a:cxn>
              <a:cxn ang="0">
                <a:pos x="connsiteX37645" y="connsiteY37645"/>
              </a:cxn>
              <a:cxn ang="0">
                <a:pos x="connsiteX37646" y="connsiteY37646"/>
              </a:cxn>
              <a:cxn ang="0">
                <a:pos x="connsiteX37647" y="connsiteY37647"/>
              </a:cxn>
              <a:cxn ang="0">
                <a:pos x="connsiteX37648" y="connsiteY37648"/>
              </a:cxn>
              <a:cxn ang="0">
                <a:pos x="connsiteX37649" y="connsiteY37649"/>
              </a:cxn>
              <a:cxn ang="0">
                <a:pos x="connsiteX37650" y="connsiteY37650"/>
              </a:cxn>
              <a:cxn ang="0">
                <a:pos x="connsiteX37651" y="connsiteY37651"/>
              </a:cxn>
              <a:cxn ang="0">
                <a:pos x="connsiteX37652" y="connsiteY37652"/>
              </a:cxn>
              <a:cxn ang="0">
                <a:pos x="connsiteX37653" y="connsiteY37653"/>
              </a:cxn>
              <a:cxn ang="0">
                <a:pos x="connsiteX37654" y="connsiteY37654"/>
              </a:cxn>
              <a:cxn ang="0">
                <a:pos x="connsiteX37655" y="connsiteY37655"/>
              </a:cxn>
              <a:cxn ang="0">
                <a:pos x="connsiteX37656" y="connsiteY37656"/>
              </a:cxn>
              <a:cxn ang="0">
                <a:pos x="connsiteX37657" y="connsiteY37657"/>
              </a:cxn>
              <a:cxn ang="0">
                <a:pos x="connsiteX37658" y="connsiteY37658"/>
              </a:cxn>
              <a:cxn ang="0">
                <a:pos x="connsiteX37659" y="connsiteY37659"/>
              </a:cxn>
              <a:cxn ang="0">
                <a:pos x="connsiteX37660" y="connsiteY37660"/>
              </a:cxn>
              <a:cxn ang="0">
                <a:pos x="connsiteX37661" y="connsiteY37661"/>
              </a:cxn>
              <a:cxn ang="0">
                <a:pos x="connsiteX37662" y="connsiteY37662"/>
              </a:cxn>
              <a:cxn ang="0">
                <a:pos x="connsiteX37663" y="connsiteY37663"/>
              </a:cxn>
              <a:cxn ang="0">
                <a:pos x="connsiteX37664" y="connsiteY37664"/>
              </a:cxn>
              <a:cxn ang="0">
                <a:pos x="connsiteX37665" y="connsiteY37665"/>
              </a:cxn>
              <a:cxn ang="0">
                <a:pos x="connsiteX37666" y="connsiteY37666"/>
              </a:cxn>
              <a:cxn ang="0">
                <a:pos x="connsiteX37667" y="connsiteY37667"/>
              </a:cxn>
              <a:cxn ang="0">
                <a:pos x="connsiteX37668" y="connsiteY37668"/>
              </a:cxn>
              <a:cxn ang="0">
                <a:pos x="connsiteX37669" y="connsiteY37669"/>
              </a:cxn>
              <a:cxn ang="0">
                <a:pos x="connsiteX37670" y="connsiteY37670"/>
              </a:cxn>
              <a:cxn ang="0">
                <a:pos x="connsiteX37671" y="connsiteY37671"/>
              </a:cxn>
              <a:cxn ang="0">
                <a:pos x="connsiteX37672" y="connsiteY37672"/>
              </a:cxn>
              <a:cxn ang="0">
                <a:pos x="connsiteX37673" y="connsiteY37673"/>
              </a:cxn>
              <a:cxn ang="0">
                <a:pos x="connsiteX37674" y="connsiteY37674"/>
              </a:cxn>
              <a:cxn ang="0">
                <a:pos x="connsiteX37675" y="connsiteY37675"/>
              </a:cxn>
              <a:cxn ang="0">
                <a:pos x="connsiteX37676" y="connsiteY37676"/>
              </a:cxn>
              <a:cxn ang="0">
                <a:pos x="connsiteX37677" y="connsiteY37677"/>
              </a:cxn>
              <a:cxn ang="0">
                <a:pos x="connsiteX37678" y="connsiteY37678"/>
              </a:cxn>
              <a:cxn ang="0">
                <a:pos x="connsiteX37679" y="connsiteY37679"/>
              </a:cxn>
              <a:cxn ang="0">
                <a:pos x="connsiteX37680" y="connsiteY37680"/>
              </a:cxn>
              <a:cxn ang="0">
                <a:pos x="connsiteX37681" y="connsiteY37681"/>
              </a:cxn>
              <a:cxn ang="0">
                <a:pos x="connsiteX37682" y="connsiteY37682"/>
              </a:cxn>
              <a:cxn ang="0">
                <a:pos x="connsiteX37683" y="connsiteY37683"/>
              </a:cxn>
              <a:cxn ang="0">
                <a:pos x="connsiteX37684" y="connsiteY37684"/>
              </a:cxn>
              <a:cxn ang="0">
                <a:pos x="connsiteX37685" y="connsiteY37685"/>
              </a:cxn>
              <a:cxn ang="0">
                <a:pos x="connsiteX37686" y="connsiteY37686"/>
              </a:cxn>
              <a:cxn ang="0">
                <a:pos x="connsiteX37687" y="connsiteY37687"/>
              </a:cxn>
              <a:cxn ang="0">
                <a:pos x="connsiteX37688" y="connsiteY37688"/>
              </a:cxn>
              <a:cxn ang="0">
                <a:pos x="connsiteX37689" y="connsiteY37689"/>
              </a:cxn>
              <a:cxn ang="0">
                <a:pos x="connsiteX37690" y="connsiteY37690"/>
              </a:cxn>
              <a:cxn ang="0">
                <a:pos x="connsiteX37691" y="connsiteY37691"/>
              </a:cxn>
              <a:cxn ang="0">
                <a:pos x="connsiteX37692" y="connsiteY37692"/>
              </a:cxn>
              <a:cxn ang="0">
                <a:pos x="connsiteX37693" y="connsiteY37693"/>
              </a:cxn>
              <a:cxn ang="0">
                <a:pos x="connsiteX37694" y="connsiteY37694"/>
              </a:cxn>
              <a:cxn ang="0">
                <a:pos x="connsiteX37695" y="connsiteY37695"/>
              </a:cxn>
              <a:cxn ang="0">
                <a:pos x="connsiteX37696" y="connsiteY37696"/>
              </a:cxn>
              <a:cxn ang="0">
                <a:pos x="connsiteX37697" y="connsiteY37697"/>
              </a:cxn>
              <a:cxn ang="0">
                <a:pos x="connsiteX37698" y="connsiteY37698"/>
              </a:cxn>
              <a:cxn ang="0">
                <a:pos x="connsiteX37699" y="connsiteY37699"/>
              </a:cxn>
              <a:cxn ang="0">
                <a:pos x="connsiteX37700" y="connsiteY37700"/>
              </a:cxn>
              <a:cxn ang="0">
                <a:pos x="connsiteX37701" y="connsiteY37701"/>
              </a:cxn>
              <a:cxn ang="0">
                <a:pos x="connsiteX37702" y="connsiteY37702"/>
              </a:cxn>
              <a:cxn ang="0">
                <a:pos x="connsiteX37703" y="connsiteY37703"/>
              </a:cxn>
              <a:cxn ang="0">
                <a:pos x="connsiteX37704" y="connsiteY37704"/>
              </a:cxn>
              <a:cxn ang="0">
                <a:pos x="connsiteX37705" y="connsiteY37705"/>
              </a:cxn>
              <a:cxn ang="0">
                <a:pos x="connsiteX37706" y="connsiteY37706"/>
              </a:cxn>
              <a:cxn ang="0">
                <a:pos x="connsiteX37707" y="connsiteY37707"/>
              </a:cxn>
              <a:cxn ang="0">
                <a:pos x="connsiteX37708" y="connsiteY37708"/>
              </a:cxn>
              <a:cxn ang="0">
                <a:pos x="connsiteX37709" y="connsiteY37709"/>
              </a:cxn>
              <a:cxn ang="0">
                <a:pos x="connsiteX37710" y="connsiteY37710"/>
              </a:cxn>
              <a:cxn ang="0">
                <a:pos x="connsiteX37711" y="connsiteY37711"/>
              </a:cxn>
              <a:cxn ang="0">
                <a:pos x="connsiteX37712" y="connsiteY37712"/>
              </a:cxn>
              <a:cxn ang="0">
                <a:pos x="connsiteX37713" y="connsiteY37713"/>
              </a:cxn>
              <a:cxn ang="0">
                <a:pos x="connsiteX37714" y="connsiteY37714"/>
              </a:cxn>
              <a:cxn ang="0">
                <a:pos x="connsiteX37715" y="connsiteY37715"/>
              </a:cxn>
              <a:cxn ang="0">
                <a:pos x="connsiteX37716" y="connsiteY37716"/>
              </a:cxn>
              <a:cxn ang="0">
                <a:pos x="connsiteX37717" y="connsiteY37717"/>
              </a:cxn>
              <a:cxn ang="0">
                <a:pos x="connsiteX37718" y="connsiteY37718"/>
              </a:cxn>
              <a:cxn ang="0">
                <a:pos x="connsiteX37719" y="connsiteY37719"/>
              </a:cxn>
              <a:cxn ang="0">
                <a:pos x="connsiteX37720" y="connsiteY37720"/>
              </a:cxn>
              <a:cxn ang="0">
                <a:pos x="connsiteX37721" y="connsiteY37721"/>
              </a:cxn>
              <a:cxn ang="0">
                <a:pos x="connsiteX37722" y="connsiteY37722"/>
              </a:cxn>
              <a:cxn ang="0">
                <a:pos x="connsiteX37723" y="connsiteY37723"/>
              </a:cxn>
              <a:cxn ang="0">
                <a:pos x="connsiteX37724" y="connsiteY37724"/>
              </a:cxn>
              <a:cxn ang="0">
                <a:pos x="connsiteX37725" y="connsiteY37725"/>
              </a:cxn>
              <a:cxn ang="0">
                <a:pos x="connsiteX37726" y="connsiteY37726"/>
              </a:cxn>
              <a:cxn ang="0">
                <a:pos x="connsiteX37727" y="connsiteY37727"/>
              </a:cxn>
              <a:cxn ang="0">
                <a:pos x="connsiteX37728" y="connsiteY37728"/>
              </a:cxn>
              <a:cxn ang="0">
                <a:pos x="connsiteX37729" y="connsiteY37729"/>
              </a:cxn>
              <a:cxn ang="0">
                <a:pos x="connsiteX37730" y="connsiteY37730"/>
              </a:cxn>
              <a:cxn ang="0">
                <a:pos x="connsiteX37731" y="connsiteY37731"/>
              </a:cxn>
              <a:cxn ang="0">
                <a:pos x="connsiteX37732" y="connsiteY37732"/>
              </a:cxn>
              <a:cxn ang="0">
                <a:pos x="connsiteX37733" y="connsiteY37733"/>
              </a:cxn>
              <a:cxn ang="0">
                <a:pos x="connsiteX37734" y="connsiteY37734"/>
              </a:cxn>
              <a:cxn ang="0">
                <a:pos x="connsiteX37735" y="connsiteY37735"/>
              </a:cxn>
              <a:cxn ang="0">
                <a:pos x="connsiteX37736" y="connsiteY37736"/>
              </a:cxn>
              <a:cxn ang="0">
                <a:pos x="connsiteX37737" y="connsiteY37737"/>
              </a:cxn>
              <a:cxn ang="0">
                <a:pos x="connsiteX37738" y="connsiteY37738"/>
              </a:cxn>
              <a:cxn ang="0">
                <a:pos x="connsiteX37739" y="connsiteY37739"/>
              </a:cxn>
              <a:cxn ang="0">
                <a:pos x="connsiteX37740" y="connsiteY37740"/>
              </a:cxn>
              <a:cxn ang="0">
                <a:pos x="connsiteX37741" y="connsiteY37741"/>
              </a:cxn>
              <a:cxn ang="0">
                <a:pos x="connsiteX37742" y="connsiteY37742"/>
              </a:cxn>
              <a:cxn ang="0">
                <a:pos x="connsiteX37743" y="connsiteY37743"/>
              </a:cxn>
              <a:cxn ang="0">
                <a:pos x="connsiteX37744" y="connsiteY37744"/>
              </a:cxn>
              <a:cxn ang="0">
                <a:pos x="connsiteX37745" y="connsiteY37745"/>
              </a:cxn>
              <a:cxn ang="0">
                <a:pos x="connsiteX37746" y="connsiteY37746"/>
              </a:cxn>
              <a:cxn ang="0">
                <a:pos x="connsiteX37747" y="connsiteY37747"/>
              </a:cxn>
              <a:cxn ang="0">
                <a:pos x="connsiteX37748" y="connsiteY37748"/>
              </a:cxn>
              <a:cxn ang="0">
                <a:pos x="connsiteX37749" y="connsiteY37749"/>
              </a:cxn>
              <a:cxn ang="0">
                <a:pos x="connsiteX37750" y="connsiteY37750"/>
              </a:cxn>
              <a:cxn ang="0">
                <a:pos x="connsiteX37751" y="connsiteY37751"/>
              </a:cxn>
              <a:cxn ang="0">
                <a:pos x="connsiteX37752" y="connsiteY37752"/>
              </a:cxn>
              <a:cxn ang="0">
                <a:pos x="connsiteX37753" y="connsiteY37753"/>
              </a:cxn>
              <a:cxn ang="0">
                <a:pos x="connsiteX37754" y="connsiteY37754"/>
              </a:cxn>
              <a:cxn ang="0">
                <a:pos x="connsiteX37755" y="connsiteY37755"/>
              </a:cxn>
              <a:cxn ang="0">
                <a:pos x="connsiteX37756" y="connsiteY37756"/>
              </a:cxn>
              <a:cxn ang="0">
                <a:pos x="connsiteX37757" y="connsiteY37757"/>
              </a:cxn>
              <a:cxn ang="0">
                <a:pos x="connsiteX37758" y="connsiteY37758"/>
              </a:cxn>
              <a:cxn ang="0">
                <a:pos x="connsiteX37759" y="connsiteY37759"/>
              </a:cxn>
              <a:cxn ang="0">
                <a:pos x="connsiteX37760" y="connsiteY37760"/>
              </a:cxn>
              <a:cxn ang="0">
                <a:pos x="connsiteX37761" y="connsiteY37761"/>
              </a:cxn>
              <a:cxn ang="0">
                <a:pos x="connsiteX37762" y="connsiteY37762"/>
              </a:cxn>
              <a:cxn ang="0">
                <a:pos x="connsiteX37763" y="connsiteY37763"/>
              </a:cxn>
              <a:cxn ang="0">
                <a:pos x="connsiteX37764" y="connsiteY37764"/>
              </a:cxn>
              <a:cxn ang="0">
                <a:pos x="connsiteX37765" y="connsiteY37765"/>
              </a:cxn>
              <a:cxn ang="0">
                <a:pos x="connsiteX37766" y="connsiteY37766"/>
              </a:cxn>
              <a:cxn ang="0">
                <a:pos x="connsiteX37767" y="connsiteY37767"/>
              </a:cxn>
              <a:cxn ang="0">
                <a:pos x="connsiteX37768" y="connsiteY37768"/>
              </a:cxn>
              <a:cxn ang="0">
                <a:pos x="connsiteX37769" y="connsiteY37769"/>
              </a:cxn>
              <a:cxn ang="0">
                <a:pos x="connsiteX37770" y="connsiteY37770"/>
              </a:cxn>
              <a:cxn ang="0">
                <a:pos x="connsiteX37771" y="connsiteY37771"/>
              </a:cxn>
              <a:cxn ang="0">
                <a:pos x="connsiteX37772" y="connsiteY37772"/>
              </a:cxn>
              <a:cxn ang="0">
                <a:pos x="connsiteX37773" y="connsiteY37773"/>
              </a:cxn>
              <a:cxn ang="0">
                <a:pos x="connsiteX37774" y="connsiteY37774"/>
              </a:cxn>
              <a:cxn ang="0">
                <a:pos x="connsiteX37775" y="connsiteY37775"/>
              </a:cxn>
              <a:cxn ang="0">
                <a:pos x="connsiteX37776" y="connsiteY37776"/>
              </a:cxn>
              <a:cxn ang="0">
                <a:pos x="connsiteX37777" y="connsiteY37777"/>
              </a:cxn>
              <a:cxn ang="0">
                <a:pos x="connsiteX37778" y="connsiteY37778"/>
              </a:cxn>
              <a:cxn ang="0">
                <a:pos x="connsiteX37779" y="connsiteY37779"/>
              </a:cxn>
              <a:cxn ang="0">
                <a:pos x="connsiteX37780" y="connsiteY37780"/>
              </a:cxn>
              <a:cxn ang="0">
                <a:pos x="connsiteX37781" y="connsiteY37781"/>
              </a:cxn>
              <a:cxn ang="0">
                <a:pos x="connsiteX37782" y="connsiteY37782"/>
              </a:cxn>
              <a:cxn ang="0">
                <a:pos x="connsiteX37783" y="connsiteY37783"/>
              </a:cxn>
              <a:cxn ang="0">
                <a:pos x="connsiteX37784" y="connsiteY37784"/>
              </a:cxn>
              <a:cxn ang="0">
                <a:pos x="connsiteX37785" y="connsiteY37785"/>
              </a:cxn>
              <a:cxn ang="0">
                <a:pos x="connsiteX37786" y="connsiteY37786"/>
              </a:cxn>
              <a:cxn ang="0">
                <a:pos x="connsiteX37787" y="connsiteY37787"/>
              </a:cxn>
              <a:cxn ang="0">
                <a:pos x="connsiteX37788" y="connsiteY37788"/>
              </a:cxn>
              <a:cxn ang="0">
                <a:pos x="connsiteX37789" y="connsiteY37789"/>
              </a:cxn>
              <a:cxn ang="0">
                <a:pos x="connsiteX37790" y="connsiteY37790"/>
              </a:cxn>
              <a:cxn ang="0">
                <a:pos x="connsiteX37791" y="connsiteY37791"/>
              </a:cxn>
              <a:cxn ang="0">
                <a:pos x="connsiteX37792" y="connsiteY37792"/>
              </a:cxn>
              <a:cxn ang="0">
                <a:pos x="connsiteX37793" y="connsiteY37793"/>
              </a:cxn>
              <a:cxn ang="0">
                <a:pos x="connsiteX37794" y="connsiteY37794"/>
              </a:cxn>
              <a:cxn ang="0">
                <a:pos x="connsiteX37795" y="connsiteY37795"/>
              </a:cxn>
              <a:cxn ang="0">
                <a:pos x="connsiteX37796" y="connsiteY37796"/>
              </a:cxn>
              <a:cxn ang="0">
                <a:pos x="connsiteX37797" y="connsiteY37797"/>
              </a:cxn>
              <a:cxn ang="0">
                <a:pos x="connsiteX37798" y="connsiteY37798"/>
              </a:cxn>
              <a:cxn ang="0">
                <a:pos x="connsiteX37799" y="connsiteY37799"/>
              </a:cxn>
              <a:cxn ang="0">
                <a:pos x="connsiteX37800" y="connsiteY37800"/>
              </a:cxn>
              <a:cxn ang="0">
                <a:pos x="connsiteX37801" y="connsiteY37801"/>
              </a:cxn>
              <a:cxn ang="0">
                <a:pos x="connsiteX37802" y="connsiteY37802"/>
              </a:cxn>
              <a:cxn ang="0">
                <a:pos x="connsiteX37803" y="connsiteY37803"/>
              </a:cxn>
              <a:cxn ang="0">
                <a:pos x="connsiteX37804" y="connsiteY37804"/>
              </a:cxn>
              <a:cxn ang="0">
                <a:pos x="connsiteX37805" y="connsiteY37805"/>
              </a:cxn>
              <a:cxn ang="0">
                <a:pos x="connsiteX37806" y="connsiteY37806"/>
              </a:cxn>
              <a:cxn ang="0">
                <a:pos x="connsiteX37807" y="connsiteY37807"/>
              </a:cxn>
              <a:cxn ang="0">
                <a:pos x="connsiteX37808" y="connsiteY37808"/>
              </a:cxn>
              <a:cxn ang="0">
                <a:pos x="connsiteX37809" y="connsiteY37809"/>
              </a:cxn>
              <a:cxn ang="0">
                <a:pos x="connsiteX37810" y="connsiteY37810"/>
              </a:cxn>
              <a:cxn ang="0">
                <a:pos x="connsiteX37811" y="connsiteY37811"/>
              </a:cxn>
              <a:cxn ang="0">
                <a:pos x="connsiteX37812" y="connsiteY37812"/>
              </a:cxn>
              <a:cxn ang="0">
                <a:pos x="connsiteX37813" y="connsiteY37813"/>
              </a:cxn>
              <a:cxn ang="0">
                <a:pos x="connsiteX37814" y="connsiteY37814"/>
              </a:cxn>
              <a:cxn ang="0">
                <a:pos x="connsiteX37815" y="connsiteY37815"/>
              </a:cxn>
              <a:cxn ang="0">
                <a:pos x="connsiteX37816" y="connsiteY37816"/>
              </a:cxn>
              <a:cxn ang="0">
                <a:pos x="connsiteX37817" y="connsiteY37817"/>
              </a:cxn>
              <a:cxn ang="0">
                <a:pos x="connsiteX37818" y="connsiteY37818"/>
              </a:cxn>
              <a:cxn ang="0">
                <a:pos x="connsiteX37819" y="connsiteY37819"/>
              </a:cxn>
              <a:cxn ang="0">
                <a:pos x="connsiteX37820" y="connsiteY37820"/>
              </a:cxn>
              <a:cxn ang="0">
                <a:pos x="connsiteX37821" y="connsiteY37821"/>
              </a:cxn>
              <a:cxn ang="0">
                <a:pos x="connsiteX37822" y="connsiteY37822"/>
              </a:cxn>
              <a:cxn ang="0">
                <a:pos x="connsiteX37823" y="connsiteY37823"/>
              </a:cxn>
              <a:cxn ang="0">
                <a:pos x="connsiteX37824" y="connsiteY37824"/>
              </a:cxn>
              <a:cxn ang="0">
                <a:pos x="connsiteX37825" y="connsiteY37825"/>
              </a:cxn>
              <a:cxn ang="0">
                <a:pos x="connsiteX37826" y="connsiteY37826"/>
              </a:cxn>
              <a:cxn ang="0">
                <a:pos x="connsiteX37827" y="connsiteY37827"/>
              </a:cxn>
              <a:cxn ang="0">
                <a:pos x="connsiteX37828" y="connsiteY37828"/>
              </a:cxn>
              <a:cxn ang="0">
                <a:pos x="connsiteX37829" y="connsiteY37829"/>
              </a:cxn>
              <a:cxn ang="0">
                <a:pos x="connsiteX37830" y="connsiteY37830"/>
              </a:cxn>
              <a:cxn ang="0">
                <a:pos x="connsiteX37831" y="connsiteY37831"/>
              </a:cxn>
              <a:cxn ang="0">
                <a:pos x="connsiteX37832" y="connsiteY37832"/>
              </a:cxn>
              <a:cxn ang="0">
                <a:pos x="connsiteX37833" y="connsiteY37833"/>
              </a:cxn>
              <a:cxn ang="0">
                <a:pos x="connsiteX37834" y="connsiteY37834"/>
              </a:cxn>
              <a:cxn ang="0">
                <a:pos x="connsiteX37835" y="connsiteY37835"/>
              </a:cxn>
              <a:cxn ang="0">
                <a:pos x="connsiteX37836" y="connsiteY37836"/>
              </a:cxn>
              <a:cxn ang="0">
                <a:pos x="connsiteX37837" y="connsiteY37837"/>
              </a:cxn>
              <a:cxn ang="0">
                <a:pos x="connsiteX37838" y="connsiteY37838"/>
              </a:cxn>
              <a:cxn ang="0">
                <a:pos x="connsiteX37839" y="connsiteY37839"/>
              </a:cxn>
              <a:cxn ang="0">
                <a:pos x="connsiteX37840" y="connsiteY37840"/>
              </a:cxn>
              <a:cxn ang="0">
                <a:pos x="connsiteX37841" y="connsiteY37841"/>
              </a:cxn>
              <a:cxn ang="0">
                <a:pos x="connsiteX37842" y="connsiteY37842"/>
              </a:cxn>
              <a:cxn ang="0">
                <a:pos x="connsiteX37843" y="connsiteY37843"/>
              </a:cxn>
              <a:cxn ang="0">
                <a:pos x="connsiteX37844" y="connsiteY37844"/>
              </a:cxn>
              <a:cxn ang="0">
                <a:pos x="connsiteX37845" y="connsiteY37845"/>
              </a:cxn>
              <a:cxn ang="0">
                <a:pos x="connsiteX37846" y="connsiteY37846"/>
              </a:cxn>
              <a:cxn ang="0">
                <a:pos x="connsiteX37847" y="connsiteY37847"/>
              </a:cxn>
              <a:cxn ang="0">
                <a:pos x="connsiteX37848" y="connsiteY37848"/>
              </a:cxn>
              <a:cxn ang="0">
                <a:pos x="connsiteX37849" y="connsiteY37849"/>
              </a:cxn>
              <a:cxn ang="0">
                <a:pos x="connsiteX37850" y="connsiteY37850"/>
              </a:cxn>
              <a:cxn ang="0">
                <a:pos x="connsiteX37851" y="connsiteY37851"/>
              </a:cxn>
              <a:cxn ang="0">
                <a:pos x="connsiteX37852" y="connsiteY37852"/>
              </a:cxn>
              <a:cxn ang="0">
                <a:pos x="connsiteX37853" y="connsiteY37853"/>
              </a:cxn>
              <a:cxn ang="0">
                <a:pos x="connsiteX37854" y="connsiteY37854"/>
              </a:cxn>
              <a:cxn ang="0">
                <a:pos x="connsiteX37855" y="connsiteY37855"/>
              </a:cxn>
              <a:cxn ang="0">
                <a:pos x="connsiteX37856" y="connsiteY37856"/>
              </a:cxn>
              <a:cxn ang="0">
                <a:pos x="connsiteX37857" y="connsiteY37857"/>
              </a:cxn>
              <a:cxn ang="0">
                <a:pos x="connsiteX37858" y="connsiteY37858"/>
              </a:cxn>
              <a:cxn ang="0">
                <a:pos x="connsiteX37859" y="connsiteY37859"/>
              </a:cxn>
              <a:cxn ang="0">
                <a:pos x="connsiteX37860" y="connsiteY37860"/>
              </a:cxn>
              <a:cxn ang="0">
                <a:pos x="connsiteX37861" y="connsiteY37861"/>
              </a:cxn>
              <a:cxn ang="0">
                <a:pos x="connsiteX37862" y="connsiteY37862"/>
              </a:cxn>
              <a:cxn ang="0">
                <a:pos x="connsiteX37863" y="connsiteY37863"/>
              </a:cxn>
              <a:cxn ang="0">
                <a:pos x="connsiteX37864" y="connsiteY37864"/>
              </a:cxn>
              <a:cxn ang="0">
                <a:pos x="connsiteX37865" y="connsiteY37865"/>
              </a:cxn>
              <a:cxn ang="0">
                <a:pos x="connsiteX37866" y="connsiteY37866"/>
              </a:cxn>
              <a:cxn ang="0">
                <a:pos x="connsiteX37867" y="connsiteY37867"/>
              </a:cxn>
              <a:cxn ang="0">
                <a:pos x="connsiteX37868" y="connsiteY37868"/>
              </a:cxn>
              <a:cxn ang="0">
                <a:pos x="connsiteX37869" y="connsiteY37869"/>
              </a:cxn>
              <a:cxn ang="0">
                <a:pos x="connsiteX37870" y="connsiteY37870"/>
              </a:cxn>
              <a:cxn ang="0">
                <a:pos x="connsiteX37871" y="connsiteY37871"/>
              </a:cxn>
              <a:cxn ang="0">
                <a:pos x="connsiteX37872" y="connsiteY37872"/>
              </a:cxn>
              <a:cxn ang="0">
                <a:pos x="connsiteX37873" y="connsiteY37873"/>
              </a:cxn>
              <a:cxn ang="0">
                <a:pos x="connsiteX37874" y="connsiteY37874"/>
              </a:cxn>
              <a:cxn ang="0">
                <a:pos x="connsiteX37875" y="connsiteY37875"/>
              </a:cxn>
              <a:cxn ang="0">
                <a:pos x="connsiteX37876" y="connsiteY37876"/>
              </a:cxn>
              <a:cxn ang="0">
                <a:pos x="connsiteX37877" y="connsiteY37877"/>
              </a:cxn>
              <a:cxn ang="0">
                <a:pos x="connsiteX37878" y="connsiteY37878"/>
              </a:cxn>
              <a:cxn ang="0">
                <a:pos x="connsiteX37879" y="connsiteY37879"/>
              </a:cxn>
              <a:cxn ang="0">
                <a:pos x="connsiteX37880" y="connsiteY37880"/>
              </a:cxn>
              <a:cxn ang="0">
                <a:pos x="connsiteX37881" y="connsiteY37881"/>
              </a:cxn>
              <a:cxn ang="0">
                <a:pos x="connsiteX37882" y="connsiteY37882"/>
              </a:cxn>
              <a:cxn ang="0">
                <a:pos x="connsiteX37883" y="connsiteY37883"/>
              </a:cxn>
              <a:cxn ang="0">
                <a:pos x="connsiteX37884" y="connsiteY37884"/>
              </a:cxn>
              <a:cxn ang="0">
                <a:pos x="connsiteX37885" y="connsiteY37885"/>
              </a:cxn>
              <a:cxn ang="0">
                <a:pos x="connsiteX37886" y="connsiteY37886"/>
              </a:cxn>
              <a:cxn ang="0">
                <a:pos x="connsiteX37887" y="connsiteY37887"/>
              </a:cxn>
              <a:cxn ang="0">
                <a:pos x="connsiteX37888" y="connsiteY37888"/>
              </a:cxn>
              <a:cxn ang="0">
                <a:pos x="connsiteX37889" y="connsiteY37889"/>
              </a:cxn>
              <a:cxn ang="0">
                <a:pos x="connsiteX37890" y="connsiteY37890"/>
              </a:cxn>
              <a:cxn ang="0">
                <a:pos x="connsiteX37891" y="connsiteY37891"/>
              </a:cxn>
              <a:cxn ang="0">
                <a:pos x="connsiteX37892" y="connsiteY37892"/>
              </a:cxn>
              <a:cxn ang="0">
                <a:pos x="connsiteX37893" y="connsiteY37893"/>
              </a:cxn>
              <a:cxn ang="0">
                <a:pos x="connsiteX37894" y="connsiteY37894"/>
              </a:cxn>
              <a:cxn ang="0">
                <a:pos x="connsiteX37895" y="connsiteY37895"/>
              </a:cxn>
              <a:cxn ang="0">
                <a:pos x="connsiteX37896" y="connsiteY37896"/>
              </a:cxn>
              <a:cxn ang="0">
                <a:pos x="connsiteX37897" y="connsiteY37897"/>
              </a:cxn>
              <a:cxn ang="0">
                <a:pos x="connsiteX37898" y="connsiteY37898"/>
              </a:cxn>
              <a:cxn ang="0">
                <a:pos x="connsiteX37899" y="connsiteY37899"/>
              </a:cxn>
              <a:cxn ang="0">
                <a:pos x="connsiteX37900" y="connsiteY37900"/>
              </a:cxn>
              <a:cxn ang="0">
                <a:pos x="connsiteX37901" y="connsiteY37901"/>
              </a:cxn>
              <a:cxn ang="0">
                <a:pos x="connsiteX37902" y="connsiteY37902"/>
              </a:cxn>
              <a:cxn ang="0">
                <a:pos x="connsiteX37903" y="connsiteY37903"/>
              </a:cxn>
              <a:cxn ang="0">
                <a:pos x="connsiteX37904" y="connsiteY37904"/>
              </a:cxn>
              <a:cxn ang="0">
                <a:pos x="connsiteX37905" y="connsiteY37905"/>
              </a:cxn>
              <a:cxn ang="0">
                <a:pos x="connsiteX37906" y="connsiteY37906"/>
              </a:cxn>
              <a:cxn ang="0">
                <a:pos x="connsiteX37907" y="connsiteY37907"/>
              </a:cxn>
              <a:cxn ang="0">
                <a:pos x="connsiteX37908" y="connsiteY37908"/>
              </a:cxn>
              <a:cxn ang="0">
                <a:pos x="connsiteX37909" y="connsiteY37909"/>
              </a:cxn>
              <a:cxn ang="0">
                <a:pos x="connsiteX37910" y="connsiteY37910"/>
              </a:cxn>
              <a:cxn ang="0">
                <a:pos x="connsiteX37911" y="connsiteY37911"/>
              </a:cxn>
              <a:cxn ang="0">
                <a:pos x="connsiteX37912" y="connsiteY37912"/>
              </a:cxn>
              <a:cxn ang="0">
                <a:pos x="connsiteX37913" y="connsiteY37913"/>
              </a:cxn>
              <a:cxn ang="0">
                <a:pos x="connsiteX37914" y="connsiteY37914"/>
              </a:cxn>
              <a:cxn ang="0">
                <a:pos x="connsiteX37915" y="connsiteY37915"/>
              </a:cxn>
              <a:cxn ang="0">
                <a:pos x="connsiteX37916" y="connsiteY37916"/>
              </a:cxn>
              <a:cxn ang="0">
                <a:pos x="connsiteX37917" y="connsiteY37917"/>
              </a:cxn>
              <a:cxn ang="0">
                <a:pos x="connsiteX37918" y="connsiteY37918"/>
              </a:cxn>
              <a:cxn ang="0">
                <a:pos x="connsiteX37919" y="connsiteY37919"/>
              </a:cxn>
              <a:cxn ang="0">
                <a:pos x="connsiteX37920" y="connsiteY37920"/>
              </a:cxn>
              <a:cxn ang="0">
                <a:pos x="connsiteX37921" y="connsiteY37921"/>
              </a:cxn>
              <a:cxn ang="0">
                <a:pos x="connsiteX37922" y="connsiteY37922"/>
              </a:cxn>
              <a:cxn ang="0">
                <a:pos x="connsiteX37923" y="connsiteY37923"/>
              </a:cxn>
              <a:cxn ang="0">
                <a:pos x="connsiteX37924" y="connsiteY37924"/>
              </a:cxn>
              <a:cxn ang="0">
                <a:pos x="connsiteX37925" y="connsiteY37925"/>
              </a:cxn>
              <a:cxn ang="0">
                <a:pos x="connsiteX37926" y="connsiteY37926"/>
              </a:cxn>
              <a:cxn ang="0">
                <a:pos x="connsiteX37927" y="connsiteY37927"/>
              </a:cxn>
              <a:cxn ang="0">
                <a:pos x="connsiteX37928" y="connsiteY37928"/>
              </a:cxn>
              <a:cxn ang="0">
                <a:pos x="connsiteX37929" y="connsiteY37929"/>
              </a:cxn>
              <a:cxn ang="0">
                <a:pos x="connsiteX37930" y="connsiteY37930"/>
              </a:cxn>
              <a:cxn ang="0">
                <a:pos x="connsiteX37931" y="connsiteY37931"/>
              </a:cxn>
              <a:cxn ang="0">
                <a:pos x="connsiteX37932" y="connsiteY37932"/>
              </a:cxn>
              <a:cxn ang="0">
                <a:pos x="connsiteX37933" y="connsiteY37933"/>
              </a:cxn>
              <a:cxn ang="0">
                <a:pos x="connsiteX37934" y="connsiteY37934"/>
              </a:cxn>
              <a:cxn ang="0">
                <a:pos x="connsiteX37935" y="connsiteY37935"/>
              </a:cxn>
              <a:cxn ang="0">
                <a:pos x="connsiteX37936" y="connsiteY37936"/>
              </a:cxn>
              <a:cxn ang="0">
                <a:pos x="connsiteX37937" y="connsiteY37937"/>
              </a:cxn>
              <a:cxn ang="0">
                <a:pos x="connsiteX37938" y="connsiteY37938"/>
              </a:cxn>
              <a:cxn ang="0">
                <a:pos x="connsiteX37939" y="connsiteY37939"/>
              </a:cxn>
              <a:cxn ang="0">
                <a:pos x="connsiteX37940" y="connsiteY37940"/>
              </a:cxn>
              <a:cxn ang="0">
                <a:pos x="connsiteX37941" y="connsiteY37941"/>
              </a:cxn>
              <a:cxn ang="0">
                <a:pos x="connsiteX37942" y="connsiteY37942"/>
              </a:cxn>
              <a:cxn ang="0">
                <a:pos x="connsiteX37943" y="connsiteY37943"/>
              </a:cxn>
              <a:cxn ang="0">
                <a:pos x="connsiteX37944" y="connsiteY37944"/>
              </a:cxn>
              <a:cxn ang="0">
                <a:pos x="connsiteX37945" y="connsiteY37945"/>
              </a:cxn>
              <a:cxn ang="0">
                <a:pos x="connsiteX37946" y="connsiteY37946"/>
              </a:cxn>
              <a:cxn ang="0">
                <a:pos x="connsiteX37947" y="connsiteY37947"/>
              </a:cxn>
              <a:cxn ang="0">
                <a:pos x="connsiteX37948" y="connsiteY37948"/>
              </a:cxn>
              <a:cxn ang="0">
                <a:pos x="connsiteX37949" y="connsiteY37949"/>
              </a:cxn>
              <a:cxn ang="0">
                <a:pos x="connsiteX37950" y="connsiteY37950"/>
              </a:cxn>
              <a:cxn ang="0">
                <a:pos x="connsiteX37951" y="connsiteY37951"/>
              </a:cxn>
              <a:cxn ang="0">
                <a:pos x="connsiteX37952" y="connsiteY37952"/>
              </a:cxn>
              <a:cxn ang="0">
                <a:pos x="connsiteX37953" y="connsiteY37953"/>
              </a:cxn>
              <a:cxn ang="0">
                <a:pos x="connsiteX37954" y="connsiteY37954"/>
              </a:cxn>
              <a:cxn ang="0">
                <a:pos x="connsiteX37955" y="connsiteY37955"/>
              </a:cxn>
              <a:cxn ang="0">
                <a:pos x="connsiteX37956" y="connsiteY37956"/>
              </a:cxn>
              <a:cxn ang="0">
                <a:pos x="connsiteX37957" y="connsiteY37957"/>
              </a:cxn>
              <a:cxn ang="0">
                <a:pos x="connsiteX37958" y="connsiteY37958"/>
              </a:cxn>
              <a:cxn ang="0">
                <a:pos x="connsiteX37959" y="connsiteY37959"/>
              </a:cxn>
              <a:cxn ang="0">
                <a:pos x="connsiteX37960" y="connsiteY37960"/>
              </a:cxn>
              <a:cxn ang="0">
                <a:pos x="connsiteX37961" y="connsiteY37961"/>
              </a:cxn>
              <a:cxn ang="0">
                <a:pos x="connsiteX37962" y="connsiteY37962"/>
              </a:cxn>
              <a:cxn ang="0">
                <a:pos x="connsiteX37963" y="connsiteY37963"/>
              </a:cxn>
              <a:cxn ang="0">
                <a:pos x="connsiteX37964" y="connsiteY37964"/>
              </a:cxn>
              <a:cxn ang="0">
                <a:pos x="connsiteX37965" y="connsiteY37965"/>
              </a:cxn>
              <a:cxn ang="0">
                <a:pos x="connsiteX37966" y="connsiteY37966"/>
              </a:cxn>
              <a:cxn ang="0">
                <a:pos x="connsiteX37967" y="connsiteY37967"/>
              </a:cxn>
              <a:cxn ang="0">
                <a:pos x="connsiteX37968" y="connsiteY37968"/>
              </a:cxn>
              <a:cxn ang="0">
                <a:pos x="connsiteX37969" y="connsiteY37969"/>
              </a:cxn>
              <a:cxn ang="0">
                <a:pos x="connsiteX37970" y="connsiteY37970"/>
              </a:cxn>
              <a:cxn ang="0">
                <a:pos x="connsiteX37971" y="connsiteY37971"/>
              </a:cxn>
              <a:cxn ang="0">
                <a:pos x="connsiteX37972" y="connsiteY37972"/>
              </a:cxn>
              <a:cxn ang="0">
                <a:pos x="connsiteX37973" y="connsiteY37973"/>
              </a:cxn>
              <a:cxn ang="0">
                <a:pos x="connsiteX37974" y="connsiteY37974"/>
              </a:cxn>
              <a:cxn ang="0">
                <a:pos x="connsiteX37975" y="connsiteY37975"/>
              </a:cxn>
              <a:cxn ang="0">
                <a:pos x="connsiteX37976" y="connsiteY37976"/>
              </a:cxn>
              <a:cxn ang="0">
                <a:pos x="connsiteX37977" y="connsiteY37977"/>
              </a:cxn>
              <a:cxn ang="0">
                <a:pos x="connsiteX37978" y="connsiteY37978"/>
              </a:cxn>
              <a:cxn ang="0">
                <a:pos x="connsiteX37979" y="connsiteY37979"/>
              </a:cxn>
              <a:cxn ang="0">
                <a:pos x="connsiteX37980" y="connsiteY37980"/>
              </a:cxn>
              <a:cxn ang="0">
                <a:pos x="connsiteX37981" y="connsiteY37981"/>
              </a:cxn>
              <a:cxn ang="0">
                <a:pos x="connsiteX37982" y="connsiteY37982"/>
              </a:cxn>
              <a:cxn ang="0">
                <a:pos x="connsiteX37983" y="connsiteY37983"/>
              </a:cxn>
              <a:cxn ang="0">
                <a:pos x="connsiteX37984" y="connsiteY37984"/>
              </a:cxn>
              <a:cxn ang="0">
                <a:pos x="connsiteX37985" y="connsiteY37985"/>
              </a:cxn>
              <a:cxn ang="0">
                <a:pos x="connsiteX37986" y="connsiteY37986"/>
              </a:cxn>
              <a:cxn ang="0">
                <a:pos x="connsiteX37987" y="connsiteY37987"/>
              </a:cxn>
              <a:cxn ang="0">
                <a:pos x="connsiteX37988" y="connsiteY37988"/>
              </a:cxn>
              <a:cxn ang="0">
                <a:pos x="connsiteX37989" y="connsiteY37989"/>
              </a:cxn>
              <a:cxn ang="0">
                <a:pos x="connsiteX37990" y="connsiteY37990"/>
              </a:cxn>
              <a:cxn ang="0">
                <a:pos x="connsiteX37991" y="connsiteY37991"/>
              </a:cxn>
              <a:cxn ang="0">
                <a:pos x="connsiteX37992" y="connsiteY37992"/>
              </a:cxn>
              <a:cxn ang="0">
                <a:pos x="connsiteX37993" y="connsiteY37993"/>
              </a:cxn>
              <a:cxn ang="0">
                <a:pos x="connsiteX37994" y="connsiteY37994"/>
              </a:cxn>
              <a:cxn ang="0">
                <a:pos x="connsiteX37995" y="connsiteY37995"/>
              </a:cxn>
              <a:cxn ang="0">
                <a:pos x="connsiteX37996" y="connsiteY37996"/>
              </a:cxn>
              <a:cxn ang="0">
                <a:pos x="connsiteX37997" y="connsiteY37997"/>
              </a:cxn>
              <a:cxn ang="0">
                <a:pos x="connsiteX37998" y="connsiteY37998"/>
              </a:cxn>
              <a:cxn ang="0">
                <a:pos x="connsiteX37999" y="connsiteY37999"/>
              </a:cxn>
              <a:cxn ang="0">
                <a:pos x="connsiteX38000" y="connsiteY38000"/>
              </a:cxn>
              <a:cxn ang="0">
                <a:pos x="connsiteX38001" y="connsiteY38001"/>
              </a:cxn>
              <a:cxn ang="0">
                <a:pos x="connsiteX38002" y="connsiteY38002"/>
              </a:cxn>
              <a:cxn ang="0">
                <a:pos x="connsiteX38003" y="connsiteY38003"/>
              </a:cxn>
              <a:cxn ang="0">
                <a:pos x="connsiteX38004" y="connsiteY38004"/>
              </a:cxn>
              <a:cxn ang="0">
                <a:pos x="connsiteX38005" y="connsiteY38005"/>
              </a:cxn>
              <a:cxn ang="0">
                <a:pos x="connsiteX38006" y="connsiteY38006"/>
              </a:cxn>
              <a:cxn ang="0">
                <a:pos x="connsiteX38007" y="connsiteY38007"/>
              </a:cxn>
              <a:cxn ang="0">
                <a:pos x="connsiteX38008" y="connsiteY38008"/>
              </a:cxn>
              <a:cxn ang="0">
                <a:pos x="connsiteX38009" y="connsiteY38009"/>
              </a:cxn>
              <a:cxn ang="0">
                <a:pos x="connsiteX38010" y="connsiteY38010"/>
              </a:cxn>
              <a:cxn ang="0">
                <a:pos x="connsiteX38011" y="connsiteY38011"/>
              </a:cxn>
              <a:cxn ang="0">
                <a:pos x="connsiteX38012" y="connsiteY38012"/>
              </a:cxn>
              <a:cxn ang="0">
                <a:pos x="connsiteX38013" y="connsiteY38013"/>
              </a:cxn>
              <a:cxn ang="0">
                <a:pos x="connsiteX38014" y="connsiteY38014"/>
              </a:cxn>
              <a:cxn ang="0">
                <a:pos x="connsiteX38015" y="connsiteY38015"/>
              </a:cxn>
              <a:cxn ang="0">
                <a:pos x="connsiteX38016" y="connsiteY38016"/>
              </a:cxn>
              <a:cxn ang="0">
                <a:pos x="connsiteX38017" y="connsiteY38017"/>
              </a:cxn>
              <a:cxn ang="0">
                <a:pos x="connsiteX38018" y="connsiteY38018"/>
              </a:cxn>
              <a:cxn ang="0">
                <a:pos x="connsiteX38019" y="connsiteY38019"/>
              </a:cxn>
              <a:cxn ang="0">
                <a:pos x="connsiteX38020" y="connsiteY38020"/>
              </a:cxn>
              <a:cxn ang="0">
                <a:pos x="connsiteX38021" y="connsiteY38021"/>
              </a:cxn>
              <a:cxn ang="0">
                <a:pos x="connsiteX38022" y="connsiteY38022"/>
              </a:cxn>
              <a:cxn ang="0">
                <a:pos x="connsiteX38023" y="connsiteY38023"/>
              </a:cxn>
              <a:cxn ang="0">
                <a:pos x="connsiteX38024" y="connsiteY38024"/>
              </a:cxn>
              <a:cxn ang="0">
                <a:pos x="connsiteX38025" y="connsiteY38025"/>
              </a:cxn>
              <a:cxn ang="0">
                <a:pos x="connsiteX38026" y="connsiteY38026"/>
              </a:cxn>
              <a:cxn ang="0">
                <a:pos x="connsiteX38027" y="connsiteY38027"/>
              </a:cxn>
              <a:cxn ang="0">
                <a:pos x="connsiteX38028" y="connsiteY38028"/>
              </a:cxn>
              <a:cxn ang="0">
                <a:pos x="connsiteX38029" y="connsiteY38029"/>
              </a:cxn>
              <a:cxn ang="0">
                <a:pos x="connsiteX38030" y="connsiteY38030"/>
              </a:cxn>
              <a:cxn ang="0">
                <a:pos x="connsiteX38031" y="connsiteY38031"/>
              </a:cxn>
              <a:cxn ang="0">
                <a:pos x="connsiteX38032" y="connsiteY38032"/>
              </a:cxn>
              <a:cxn ang="0">
                <a:pos x="connsiteX38033" y="connsiteY38033"/>
              </a:cxn>
              <a:cxn ang="0">
                <a:pos x="connsiteX38034" y="connsiteY38034"/>
              </a:cxn>
              <a:cxn ang="0">
                <a:pos x="connsiteX38035" y="connsiteY38035"/>
              </a:cxn>
              <a:cxn ang="0">
                <a:pos x="connsiteX38036" y="connsiteY38036"/>
              </a:cxn>
              <a:cxn ang="0">
                <a:pos x="connsiteX38037" y="connsiteY38037"/>
              </a:cxn>
              <a:cxn ang="0">
                <a:pos x="connsiteX38038" y="connsiteY38038"/>
              </a:cxn>
              <a:cxn ang="0">
                <a:pos x="connsiteX38039" y="connsiteY38039"/>
              </a:cxn>
              <a:cxn ang="0">
                <a:pos x="connsiteX38040" y="connsiteY38040"/>
              </a:cxn>
              <a:cxn ang="0">
                <a:pos x="connsiteX38041" y="connsiteY38041"/>
              </a:cxn>
              <a:cxn ang="0">
                <a:pos x="connsiteX38042" y="connsiteY38042"/>
              </a:cxn>
              <a:cxn ang="0">
                <a:pos x="connsiteX38043" y="connsiteY38043"/>
              </a:cxn>
              <a:cxn ang="0">
                <a:pos x="connsiteX38044" y="connsiteY38044"/>
              </a:cxn>
              <a:cxn ang="0">
                <a:pos x="connsiteX38045" y="connsiteY38045"/>
              </a:cxn>
              <a:cxn ang="0">
                <a:pos x="connsiteX38046" y="connsiteY38046"/>
              </a:cxn>
              <a:cxn ang="0">
                <a:pos x="connsiteX38047" y="connsiteY38047"/>
              </a:cxn>
              <a:cxn ang="0">
                <a:pos x="connsiteX38048" y="connsiteY38048"/>
              </a:cxn>
              <a:cxn ang="0">
                <a:pos x="connsiteX38049" y="connsiteY38049"/>
              </a:cxn>
              <a:cxn ang="0">
                <a:pos x="connsiteX38050" y="connsiteY38050"/>
              </a:cxn>
              <a:cxn ang="0">
                <a:pos x="connsiteX38051" y="connsiteY38051"/>
              </a:cxn>
              <a:cxn ang="0">
                <a:pos x="connsiteX38052" y="connsiteY38052"/>
              </a:cxn>
              <a:cxn ang="0">
                <a:pos x="connsiteX38053" y="connsiteY38053"/>
              </a:cxn>
              <a:cxn ang="0">
                <a:pos x="connsiteX38054" y="connsiteY38054"/>
              </a:cxn>
              <a:cxn ang="0">
                <a:pos x="connsiteX38055" y="connsiteY38055"/>
              </a:cxn>
              <a:cxn ang="0">
                <a:pos x="connsiteX38056" y="connsiteY38056"/>
              </a:cxn>
              <a:cxn ang="0">
                <a:pos x="connsiteX38057" y="connsiteY38057"/>
              </a:cxn>
              <a:cxn ang="0">
                <a:pos x="connsiteX38058" y="connsiteY38058"/>
              </a:cxn>
              <a:cxn ang="0">
                <a:pos x="connsiteX38059" y="connsiteY38059"/>
              </a:cxn>
              <a:cxn ang="0">
                <a:pos x="connsiteX38060" y="connsiteY38060"/>
              </a:cxn>
              <a:cxn ang="0">
                <a:pos x="connsiteX38061" y="connsiteY38061"/>
              </a:cxn>
              <a:cxn ang="0">
                <a:pos x="connsiteX38062" y="connsiteY38062"/>
              </a:cxn>
              <a:cxn ang="0">
                <a:pos x="connsiteX38063" y="connsiteY38063"/>
              </a:cxn>
              <a:cxn ang="0">
                <a:pos x="connsiteX38064" y="connsiteY38064"/>
              </a:cxn>
              <a:cxn ang="0">
                <a:pos x="connsiteX38065" y="connsiteY38065"/>
              </a:cxn>
              <a:cxn ang="0">
                <a:pos x="connsiteX38066" y="connsiteY38066"/>
              </a:cxn>
              <a:cxn ang="0">
                <a:pos x="connsiteX38067" y="connsiteY38067"/>
              </a:cxn>
              <a:cxn ang="0">
                <a:pos x="connsiteX38068" y="connsiteY38068"/>
              </a:cxn>
              <a:cxn ang="0">
                <a:pos x="connsiteX38069" y="connsiteY38069"/>
              </a:cxn>
              <a:cxn ang="0">
                <a:pos x="connsiteX38070" y="connsiteY38070"/>
              </a:cxn>
              <a:cxn ang="0">
                <a:pos x="connsiteX38071" y="connsiteY38071"/>
              </a:cxn>
              <a:cxn ang="0">
                <a:pos x="connsiteX38072" y="connsiteY38072"/>
              </a:cxn>
              <a:cxn ang="0">
                <a:pos x="connsiteX38073" y="connsiteY38073"/>
              </a:cxn>
              <a:cxn ang="0">
                <a:pos x="connsiteX38074" y="connsiteY38074"/>
              </a:cxn>
              <a:cxn ang="0">
                <a:pos x="connsiteX38075" y="connsiteY38075"/>
              </a:cxn>
              <a:cxn ang="0">
                <a:pos x="connsiteX38076" y="connsiteY38076"/>
              </a:cxn>
              <a:cxn ang="0">
                <a:pos x="connsiteX38077" y="connsiteY38077"/>
              </a:cxn>
              <a:cxn ang="0">
                <a:pos x="connsiteX38078" y="connsiteY38078"/>
              </a:cxn>
              <a:cxn ang="0">
                <a:pos x="connsiteX38079" y="connsiteY38079"/>
              </a:cxn>
              <a:cxn ang="0">
                <a:pos x="connsiteX38080" y="connsiteY38080"/>
              </a:cxn>
              <a:cxn ang="0">
                <a:pos x="connsiteX38081" y="connsiteY38081"/>
              </a:cxn>
              <a:cxn ang="0">
                <a:pos x="connsiteX38082" y="connsiteY38082"/>
              </a:cxn>
              <a:cxn ang="0">
                <a:pos x="connsiteX38083" y="connsiteY38083"/>
              </a:cxn>
              <a:cxn ang="0">
                <a:pos x="connsiteX38084" y="connsiteY38084"/>
              </a:cxn>
              <a:cxn ang="0">
                <a:pos x="connsiteX38085" y="connsiteY38085"/>
              </a:cxn>
              <a:cxn ang="0">
                <a:pos x="connsiteX38086" y="connsiteY38086"/>
              </a:cxn>
              <a:cxn ang="0">
                <a:pos x="connsiteX38087" y="connsiteY38087"/>
              </a:cxn>
              <a:cxn ang="0">
                <a:pos x="connsiteX38088" y="connsiteY38088"/>
              </a:cxn>
              <a:cxn ang="0">
                <a:pos x="connsiteX38089" y="connsiteY38089"/>
              </a:cxn>
              <a:cxn ang="0">
                <a:pos x="connsiteX38090" y="connsiteY38090"/>
              </a:cxn>
              <a:cxn ang="0">
                <a:pos x="connsiteX38091" y="connsiteY38091"/>
              </a:cxn>
              <a:cxn ang="0">
                <a:pos x="connsiteX38092" y="connsiteY38092"/>
              </a:cxn>
              <a:cxn ang="0">
                <a:pos x="connsiteX38093" y="connsiteY38093"/>
              </a:cxn>
              <a:cxn ang="0">
                <a:pos x="connsiteX38094" y="connsiteY38094"/>
              </a:cxn>
              <a:cxn ang="0">
                <a:pos x="connsiteX38095" y="connsiteY38095"/>
              </a:cxn>
              <a:cxn ang="0">
                <a:pos x="connsiteX38096" y="connsiteY38096"/>
              </a:cxn>
              <a:cxn ang="0">
                <a:pos x="connsiteX38097" y="connsiteY38097"/>
              </a:cxn>
              <a:cxn ang="0">
                <a:pos x="connsiteX38098" y="connsiteY38098"/>
              </a:cxn>
              <a:cxn ang="0">
                <a:pos x="connsiteX38099" y="connsiteY38099"/>
              </a:cxn>
              <a:cxn ang="0">
                <a:pos x="connsiteX38100" y="connsiteY38100"/>
              </a:cxn>
              <a:cxn ang="0">
                <a:pos x="connsiteX38101" y="connsiteY38101"/>
              </a:cxn>
              <a:cxn ang="0">
                <a:pos x="connsiteX38102" y="connsiteY38102"/>
              </a:cxn>
              <a:cxn ang="0">
                <a:pos x="connsiteX38103" y="connsiteY38103"/>
              </a:cxn>
              <a:cxn ang="0">
                <a:pos x="connsiteX38104" y="connsiteY38104"/>
              </a:cxn>
              <a:cxn ang="0">
                <a:pos x="connsiteX38105" y="connsiteY38105"/>
              </a:cxn>
              <a:cxn ang="0">
                <a:pos x="connsiteX38106" y="connsiteY38106"/>
              </a:cxn>
              <a:cxn ang="0">
                <a:pos x="connsiteX38107" y="connsiteY38107"/>
              </a:cxn>
              <a:cxn ang="0">
                <a:pos x="connsiteX38108" y="connsiteY38108"/>
              </a:cxn>
              <a:cxn ang="0">
                <a:pos x="connsiteX38109" y="connsiteY38109"/>
              </a:cxn>
              <a:cxn ang="0">
                <a:pos x="connsiteX38110" y="connsiteY38110"/>
              </a:cxn>
              <a:cxn ang="0">
                <a:pos x="connsiteX38111" y="connsiteY38111"/>
              </a:cxn>
              <a:cxn ang="0">
                <a:pos x="connsiteX38112" y="connsiteY38112"/>
              </a:cxn>
              <a:cxn ang="0">
                <a:pos x="connsiteX38113" y="connsiteY38113"/>
              </a:cxn>
              <a:cxn ang="0">
                <a:pos x="connsiteX38114" y="connsiteY38114"/>
              </a:cxn>
              <a:cxn ang="0">
                <a:pos x="connsiteX38115" y="connsiteY38115"/>
              </a:cxn>
              <a:cxn ang="0">
                <a:pos x="connsiteX38116" y="connsiteY38116"/>
              </a:cxn>
              <a:cxn ang="0">
                <a:pos x="connsiteX38117" y="connsiteY38117"/>
              </a:cxn>
              <a:cxn ang="0">
                <a:pos x="connsiteX38118" y="connsiteY38118"/>
              </a:cxn>
              <a:cxn ang="0">
                <a:pos x="connsiteX38119" y="connsiteY38119"/>
              </a:cxn>
              <a:cxn ang="0">
                <a:pos x="connsiteX38120" y="connsiteY38120"/>
              </a:cxn>
              <a:cxn ang="0">
                <a:pos x="connsiteX38121" y="connsiteY38121"/>
              </a:cxn>
              <a:cxn ang="0">
                <a:pos x="connsiteX38122" y="connsiteY38122"/>
              </a:cxn>
              <a:cxn ang="0">
                <a:pos x="connsiteX38123" y="connsiteY38123"/>
              </a:cxn>
              <a:cxn ang="0">
                <a:pos x="connsiteX38124" y="connsiteY38124"/>
              </a:cxn>
              <a:cxn ang="0">
                <a:pos x="connsiteX38125" y="connsiteY38125"/>
              </a:cxn>
              <a:cxn ang="0">
                <a:pos x="connsiteX38126" y="connsiteY38126"/>
              </a:cxn>
              <a:cxn ang="0">
                <a:pos x="connsiteX38127" y="connsiteY38127"/>
              </a:cxn>
              <a:cxn ang="0">
                <a:pos x="connsiteX38128" y="connsiteY38128"/>
              </a:cxn>
              <a:cxn ang="0">
                <a:pos x="connsiteX38129" y="connsiteY38129"/>
              </a:cxn>
              <a:cxn ang="0">
                <a:pos x="connsiteX38130" y="connsiteY38130"/>
              </a:cxn>
              <a:cxn ang="0">
                <a:pos x="connsiteX38131" y="connsiteY38131"/>
              </a:cxn>
              <a:cxn ang="0">
                <a:pos x="connsiteX38132" y="connsiteY38132"/>
              </a:cxn>
              <a:cxn ang="0">
                <a:pos x="connsiteX38133" y="connsiteY38133"/>
              </a:cxn>
              <a:cxn ang="0">
                <a:pos x="connsiteX38134" y="connsiteY38134"/>
              </a:cxn>
              <a:cxn ang="0">
                <a:pos x="connsiteX38135" y="connsiteY38135"/>
              </a:cxn>
              <a:cxn ang="0">
                <a:pos x="connsiteX38136" y="connsiteY38136"/>
              </a:cxn>
              <a:cxn ang="0">
                <a:pos x="connsiteX38137" y="connsiteY38137"/>
              </a:cxn>
              <a:cxn ang="0">
                <a:pos x="connsiteX38138" y="connsiteY38138"/>
              </a:cxn>
              <a:cxn ang="0">
                <a:pos x="connsiteX38139" y="connsiteY38139"/>
              </a:cxn>
              <a:cxn ang="0">
                <a:pos x="connsiteX38140" y="connsiteY38140"/>
              </a:cxn>
              <a:cxn ang="0">
                <a:pos x="connsiteX38141" y="connsiteY38141"/>
              </a:cxn>
              <a:cxn ang="0">
                <a:pos x="connsiteX38142" y="connsiteY38142"/>
              </a:cxn>
              <a:cxn ang="0">
                <a:pos x="connsiteX38143" y="connsiteY38143"/>
              </a:cxn>
              <a:cxn ang="0">
                <a:pos x="connsiteX38144" y="connsiteY38144"/>
              </a:cxn>
              <a:cxn ang="0">
                <a:pos x="connsiteX38145" y="connsiteY38145"/>
              </a:cxn>
              <a:cxn ang="0">
                <a:pos x="connsiteX38146" y="connsiteY38146"/>
              </a:cxn>
              <a:cxn ang="0">
                <a:pos x="connsiteX38147" y="connsiteY38147"/>
              </a:cxn>
              <a:cxn ang="0">
                <a:pos x="connsiteX38148" y="connsiteY38148"/>
              </a:cxn>
              <a:cxn ang="0">
                <a:pos x="connsiteX38149" y="connsiteY38149"/>
              </a:cxn>
              <a:cxn ang="0">
                <a:pos x="connsiteX38150" y="connsiteY38150"/>
              </a:cxn>
              <a:cxn ang="0">
                <a:pos x="connsiteX38151" y="connsiteY38151"/>
              </a:cxn>
              <a:cxn ang="0">
                <a:pos x="connsiteX38152" y="connsiteY38152"/>
              </a:cxn>
              <a:cxn ang="0">
                <a:pos x="connsiteX38153" y="connsiteY38153"/>
              </a:cxn>
              <a:cxn ang="0">
                <a:pos x="connsiteX38154" y="connsiteY38154"/>
              </a:cxn>
              <a:cxn ang="0">
                <a:pos x="connsiteX38155" y="connsiteY38155"/>
              </a:cxn>
              <a:cxn ang="0">
                <a:pos x="connsiteX38156" y="connsiteY38156"/>
              </a:cxn>
              <a:cxn ang="0">
                <a:pos x="connsiteX38157" y="connsiteY38157"/>
              </a:cxn>
              <a:cxn ang="0">
                <a:pos x="connsiteX38158" y="connsiteY38158"/>
              </a:cxn>
              <a:cxn ang="0">
                <a:pos x="connsiteX38159" y="connsiteY38159"/>
              </a:cxn>
              <a:cxn ang="0">
                <a:pos x="connsiteX38160" y="connsiteY38160"/>
              </a:cxn>
              <a:cxn ang="0">
                <a:pos x="connsiteX38161" y="connsiteY38161"/>
              </a:cxn>
              <a:cxn ang="0">
                <a:pos x="connsiteX38162" y="connsiteY38162"/>
              </a:cxn>
              <a:cxn ang="0">
                <a:pos x="connsiteX38163" y="connsiteY38163"/>
              </a:cxn>
              <a:cxn ang="0">
                <a:pos x="connsiteX38164" y="connsiteY38164"/>
              </a:cxn>
              <a:cxn ang="0">
                <a:pos x="connsiteX38165" y="connsiteY38165"/>
              </a:cxn>
              <a:cxn ang="0">
                <a:pos x="connsiteX38166" y="connsiteY38166"/>
              </a:cxn>
              <a:cxn ang="0">
                <a:pos x="connsiteX38167" y="connsiteY38167"/>
              </a:cxn>
              <a:cxn ang="0">
                <a:pos x="connsiteX38168" y="connsiteY38168"/>
              </a:cxn>
              <a:cxn ang="0">
                <a:pos x="connsiteX38169" y="connsiteY38169"/>
              </a:cxn>
              <a:cxn ang="0">
                <a:pos x="connsiteX38170" y="connsiteY38170"/>
              </a:cxn>
              <a:cxn ang="0">
                <a:pos x="connsiteX38171" y="connsiteY38171"/>
              </a:cxn>
              <a:cxn ang="0">
                <a:pos x="connsiteX38172" y="connsiteY38172"/>
              </a:cxn>
              <a:cxn ang="0">
                <a:pos x="connsiteX38173" y="connsiteY38173"/>
              </a:cxn>
              <a:cxn ang="0">
                <a:pos x="connsiteX38174" y="connsiteY38174"/>
              </a:cxn>
              <a:cxn ang="0">
                <a:pos x="connsiteX38175" y="connsiteY38175"/>
              </a:cxn>
              <a:cxn ang="0">
                <a:pos x="connsiteX38176" y="connsiteY38176"/>
              </a:cxn>
              <a:cxn ang="0">
                <a:pos x="connsiteX38177" y="connsiteY38177"/>
              </a:cxn>
              <a:cxn ang="0">
                <a:pos x="connsiteX38178" y="connsiteY38178"/>
              </a:cxn>
              <a:cxn ang="0">
                <a:pos x="connsiteX38179" y="connsiteY38179"/>
              </a:cxn>
              <a:cxn ang="0">
                <a:pos x="connsiteX38180" y="connsiteY38180"/>
              </a:cxn>
              <a:cxn ang="0">
                <a:pos x="connsiteX38181" y="connsiteY38181"/>
              </a:cxn>
              <a:cxn ang="0">
                <a:pos x="connsiteX38182" y="connsiteY38182"/>
              </a:cxn>
              <a:cxn ang="0">
                <a:pos x="connsiteX38183" y="connsiteY38183"/>
              </a:cxn>
              <a:cxn ang="0">
                <a:pos x="connsiteX38184" y="connsiteY38184"/>
              </a:cxn>
              <a:cxn ang="0">
                <a:pos x="connsiteX38185" y="connsiteY38185"/>
              </a:cxn>
              <a:cxn ang="0">
                <a:pos x="connsiteX38186" y="connsiteY38186"/>
              </a:cxn>
              <a:cxn ang="0">
                <a:pos x="connsiteX38187" y="connsiteY38187"/>
              </a:cxn>
              <a:cxn ang="0">
                <a:pos x="connsiteX38188" y="connsiteY38188"/>
              </a:cxn>
              <a:cxn ang="0">
                <a:pos x="connsiteX38189" y="connsiteY38189"/>
              </a:cxn>
              <a:cxn ang="0">
                <a:pos x="connsiteX38190" y="connsiteY38190"/>
              </a:cxn>
              <a:cxn ang="0">
                <a:pos x="connsiteX38191" y="connsiteY38191"/>
              </a:cxn>
              <a:cxn ang="0">
                <a:pos x="connsiteX38192" y="connsiteY38192"/>
              </a:cxn>
              <a:cxn ang="0">
                <a:pos x="connsiteX38193" y="connsiteY38193"/>
              </a:cxn>
              <a:cxn ang="0">
                <a:pos x="connsiteX38194" y="connsiteY38194"/>
              </a:cxn>
              <a:cxn ang="0">
                <a:pos x="connsiteX38195" y="connsiteY38195"/>
              </a:cxn>
              <a:cxn ang="0">
                <a:pos x="connsiteX38196" y="connsiteY38196"/>
              </a:cxn>
              <a:cxn ang="0">
                <a:pos x="connsiteX38197" y="connsiteY38197"/>
              </a:cxn>
              <a:cxn ang="0">
                <a:pos x="connsiteX38198" y="connsiteY38198"/>
              </a:cxn>
              <a:cxn ang="0">
                <a:pos x="connsiteX38199" y="connsiteY38199"/>
              </a:cxn>
              <a:cxn ang="0">
                <a:pos x="connsiteX38200" y="connsiteY38200"/>
              </a:cxn>
              <a:cxn ang="0">
                <a:pos x="connsiteX38201" y="connsiteY38201"/>
              </a:cxn>
              <a:cxn ang="0">
                <a:pos x="connsiteX38202" y="connsiteY38202"/>
              </a:cxn>
              <a:cxn ang="0">
                <a:pos x="connsiteX38203" y="connsiteY38203"/>
              </a:cxn>
              <a:cxn ang="0">
                <a:pos x="connsiteX38204" y="connsiteY38204"/>
              </a:cxn>
              <a:cxn ang="0">
                <a:pos x="connsiteX38205" y="connsiteY38205"/>
              </a:cxn>
              <a:cxn ang="0">
                <a:pos x="connsiteX38206" y="connsiteY38206"/>
              </a:cxn>
              <a:cxn ang="0">
                <a:pos x="connsiteX38207" y="connsiteY38207"/>
              </a:cxn>
              <a:cxn ang="0">
                <a:pos x="connsiteX38208" y="connsiteY38208"/>
              </a:cxn>
              <a:cxn ang="0">
                <a:pos x="connsiteX38209" y="connsiteY38209"/>
              </a:cxn>
              <a:cxn ang="0">
                <a:pos x="connsiteX38210" y="connsiteY38210"/>
              </a:cxn>
              <a:cxn ang="0">
                <a:pos x="connsiteX38211" y="connsiteY38211"/>
              </a:cxn>
              <a:cxn ang="0">
                <a:pos x="connsiteX38212" y="connsiteY38212"/>
              </a:cxn>
              <a:cxn ang="0">
                <a:pos x="connsiteX38213" y="connsiteY38213"/>
              </a:cxn>
              <a:cxn ang="0">
                <a:pos x="connsiteX38214" y="connsiteY38214"/>
              </a:cxn>
              <a:cxn ang="0">
                <a:pos x="connsiteX38215" y="connsiteY38215"/>
              </a:cxn>
              <a:cxn ang="0">
                <a:pos x="connsiteX38216" y="connsiteY38216"/>
              </a:cxn>
              <a:cxn ang="0">
                <a:pos x="connsiteX38217" y="connsiteY38217"/>
              </a:cxn>
              <a:cxn ang="0">
                <a:pos x="connsiteX38218" y="connsiteY38218"/>
              </a:cxn>
              <a:cxn ang="0">
                <a:pos x="connsiteX38219" y="connsiteY38219"/>
              </a:cxn>
              <a:cxn ang="0">
                <a:pos x="connsiteX38220" y="connsiteY38220"/>
              </a:cxn>
              <a:cxn ang="0">
                <a:pos x="connsiteX38221" y="connsiteY38221"/>
              </a:cxn>
              <a:cxn ang="0">
                <a:pos x="connsiteX38222" y="connsiteY38222"/>
              </a:cxn>
              <a:cxn ang="0">
                <a:pos x="connsiteX38223" y="connsiteY38223"/>
              </a:cxn>
              <a:cxn ang="0">
                <a:pos x="connsiteX38224" y="connsiteY38224"/>
              </a:cxn>
              <a:cxn ang="0">
                <a:pos x="connsiteX38225" y="connsiteY38225"/>
              </a:cxn>
              <a:cxn ang="0">
                <a:pos x="connsiteX38226" y="connsiteY38226"/>
              </a:cxn>
              <a:cxn ang="0">
                <a:pos x="connsiteX38227" y="connsiteY38227"/>
              </a:cxn>
              <a:cxn ang="0">
                <a:pos x="connsiteX38228" y="connsiteY38228"/>
              </a:cxn>
              <a:cxn ang="0">
                <a:pos x="connsiteX38229" y="connsiteY38229"/>
              </a:cxn>
              <a:cxn ang="0">
                <a:pos x="connsiteX38230" y="connsiteY38230"/>
              </a:cxn>
              <a:cxn ang="0">
                <a:pos x="connsiteX38231" y="connsiteY38231"/>
              </a:cxn>
              <a:cxn ang="0">
                <a:pos x="connsiteX38232" y="connsiteY38232"/>
              </a:cxn>
              <a:cxn ang="0">
                <a:pos x="connsiteX38233" y="connsiteY38233"/>
              </a:cxn>
              <a:cxn ang="0">
                <a:pos x="connsiteX38234" y="connsiteY38234"/>
              </a:cxn>
              <a:cxn ang="0">
                <a:pos x="connsiteX38235" y="connsiteY38235"/>
              </a:cxn>
              <a:cxn ang="0">
                <a:pos x="connsiteX38236" y="connsiteY38236"/>
              </a:cxn>
              <a:cxn ang="0">
                <a:pos x="connsiteX38237" y="connsiteY38237"/>
              </a:cxn>
              <a:cxn ang="0">
                <a:pos x="connsiteX38238" y="connsiteY38238"/>
              </a:cxn>
              <a:cxn ang="0">
                <a:pos x="connsiteX38239" y="connsiteY38239"/>
              </a:cxn>
              <a:cxn ang="0">
                <a:pos x="connsiteX38240" y="connsiteY38240"/>
              </a:cxn>
              <a:cxn ang="0">
                <a:pos x="connsiteX38241" y="connsiteY38241"/>
              </a:cxn>
              <a:cxn ang="0">
                <a:pos x="connsiteX38242" y="connsiteY38242"/>
              </a:cxn>
              <a:cxn ang="0">
                <a:pos x="connsiteX38243" y="connsiteY38243"/>
              </a:cxn>
              <a:cxn ang="0">
                <a:pos x="connsiteX38244" y="connsiteY38244"/>
              </a:cxn>
              <a:cxn ang="0">
                <a:pos x="connsiteX38245" y="connsiteY38245"/>
              </a:cxn>
              <a:cxn ang="0">
                <a:pos x="connsiteX38246" y="connsiteY38246"/>
              </a:cxn>
              <a:cxn ang="0">
                <a:pos x="connsiteX38247" y="connsiteY38247"/>
              </a:cxn>
              <a:cxn ang="0">
                <a:pos x="connsiteX38248" y="connsiteY38248"/>
              </a:cxn>
              <a:cxn ang="0">
                <a:pos x="connsiteX38249" y="connsiteY38249"/>
              </a:cxn>
              <a:cxn ang="0">
                <a:pos x="connsiteX38250" y="connsiteY38250"/>
              </a:cxn>
              <a:cxn ang="0">
                <a:pos x="connsiteX38251" y="connsiteY38251"/>
              </a:cxn>
              <a:cxn ang="0">
                <a:pos x="connsiteX38252" y="connsiteY38252"/>
              </a:cxn>
              <a:cxn ang="0">
                <a:pos x="connsiteX38253" y="connsiteY38253"/>
              </a:cxn>
              <a:cxn ang="0">
                <a:pos x="connsiteX38254" y="connsiteY38254"/>
              </a:cxn>
              <a:cxn ang="0">
                <a:pos x="connsiteX38255" y="connsiteY38255"/>
              </a:cxn>
              <a:cxn ang="0">
                <a:pos x="connsiteX38256" y="connsiteY38256"/>
              </a:cxn>
              <a:cxn ang="0">
                <a:pos x="connsiteX38257" y="connsiteY38257"/>
              </a:cxn>
              <a:cxn ang="0">
                <a:pos x="connsiteX38258" y="connsiteY38258"/>
              </a:cxn>
              <a:cxn ang="0">
                <a:pos x="connsiteX38259" y="connsiteY38259"/>
              </a:cxn>
              <a:cxn ang="0">
                <a:pos x="connsiteX38260" y="connsiteY38260"/>
              </a:cxn>
              <a:cxn ang="0">
                <a:pos x="connsiteX38261" y="connsiteY38261"/>
              </a:cxn>
              <a:cxn ang="0">
                <a:pos x="connsiteX38262" y="connsiteY38262"/>
              </a:cxn>
              <a:cxn ang="0">
                <a:pos x="connsiteX38263" y="connsiteY38263"/>
              </a:cxn>
              <a:cxn ang="0">
                <a:pos x="connsiteX38264" y="connsiteY38264"/>
              </a:cxn>
              <a:cxn ang="0">
                <a:pos x="connsiteX38265" y="connsiteY38265"/>
              </a:cxn>
              <a:cxn ang="0">
                <a:pos x="connsiteX38266" y="connsiteY38266"/>
              </a:cxn>
              <a:cxn ang="0">
                <a:pos x="connsiteX38267" y="connsiteY38267"/>
              </a:cxn>
              <a:cxn ang="0">
                <a:pos x="connsiteX38268" y="connsiteY38268"/>
              </a:cxn>
              <a:cxn ang="0">
                <a:pos x="connsiteX38269" y="connsiteY38269"/>
              </a:cxn>
              <a:cxn ang="0">
                <a:pos x="connsiteX38270" y="connsiteY38270"/>
              </a:cxn>
              <a:cxn ang="0">
                <a:pos x="connsiteX38271" y="connsiteY38271"/>
              </a:cxn>
              <a:cxn ang="0">
                <a:pos x="connsiteX38272" y="connsiteY38272"/>
              </a:cxn>
              <a:cxn ang="0">
                <a:pos x="connsiteX38273" y="connsiteY38273"/>
              </a:cxn>
              <a:cxn ang="0">
                <a:pos x="connsiteX38274" y="connsiteY38274"/>
              </a:cxn>
              <a:cxn ang="0">
                <a:pos x="connsiteX38275" y="connsiteY38275"/>
              </a:cxn>
              <a:cxn ang="0">
                <a:pos x="connsiteX38276" y="connsiteY38276"/>
              </a:cxn>
              <a:cxn ang="0">
                <a:pos x="connsiteX38277" y="connsiteY38277"/>
              </a:cxn>
              <a:cxn ang="0">
                <a:pos x="connsiteX38278" y="connsiteY38278"/>
              </a:cxn>
              <a:cxn ang="0">
                <a:pos x="connsiteX38279" y="connsiteY38279"/>
              </a:cxn>
              <a:cxn ang="0">
                <a:pos x="connsiteX38280" y="connsiteY38280"/>
              </a:cxn>
              <a:cxn ang="0">
                <a:pos x="connsiteX38281" y="connsiteY38281"/>
              </a:cxn>
              <a:cxn ang="0">
                <a:pos x="connsiteX38282" y="connsiteY38282"/>
              </a:cxn>
              <a:cxn ang="0">
                <a:pos x="connsiteX38283" y="connsiteY38283"/>
              </a:cxn>
              <a:cxn ang="0">
                <a:pos x="connsiteX38284" y="connsiteY38284"/>
              </a:cxn>
              <a:cxn ang="0">
                <a:pos x="connsiteX38285" y="connsiteY38285"/>
              </a:cxn>
              <a:cxn ang="0">
                <a:pos x="connsiteX38286" y="connsiteY38286"/>
              </a:cxn>
              <a:cxn ang="0">
                <a:pos x="connsiteX38287" y="connsiteY38287"/>
              </a:cxn>
              <a:cxn ang="0">
                <a:pos x="connsiteX38288" y="connsiteY38288"/>
              </a:cxn>
              <a:cxn ang="0">
                <a:pos x="connsiteX38289" y="connsiteY38289"/>
              </a:cxn>
              <a:cxn ang="0">
                <a:pos x="connsiteX38290" y="connsiteY38290"/>
              </a:cxn>
              <a:cxn ang="0">
                <a:pos x="connsiteX38291" y="connsiteY38291"/>
              </a:cxn>
              <a:cxn ang="0">
                <a:pos x="connsiteX38292" y="connsiteY38292"/>
              </a:cxn>
              <a:cxn ang="0">
                <a:pos x="connsiteX38293" y="connsiteY38293"/>
              </a:cxn>
              <a:cxn ang="0">
                <a:pos x="connsiteX38294" y="connsiteY38294"/>
              </a:cxn>
              <a:cxn ang="0">
                <a:pos x="connsiteX38295" y="connsiteY38295"/>
              </a:cxn>
              <a:cxn ang="0">
                <a:pos x="connsiteX38296" y="connsiteY38296"/>
              </a:cxn>
              <a:cxn ang="0">
                <a:pos x="connsiteX38297" y="connsiteY38297"/>
              </a:cxn>
              <a:cxn ang="0">
                <a:pos x="connsiteX38298" y="connsiteY38298"/>
              </a:cxn>
              <a:cxn ang="0">
                <a:pos x="connsiteX38299" y="connsiteY38299"/>
              </a:cxn>
              <a:cxn ang="0">
                <a:pos x="connsiteX38300" y="connsiteY38300"/>
              </a:cxn>
              <a:cxn ang="0">
                <a:pos x="connsiteX38301" y="connsiteY38301"/>
              </a:cxn>
              <a:cxn ang="0">
                <a:pos x="connsiteX38302" y="connsiteY38302"/>
              </a:cxn>
              <a:cxn ang="0">
                <a:pos x="connsiteX38303" y="connsiteY38303"/>
              </a:cxn>
              <a:cxn ang="0">
                <a:pos x="connsiteX38304" y="connsiteY38304"/>
              </a:cxn>
              <a:cxn ang="0">
                <a:pos x="connsiteX38305" y="connsiteY38305"/>
              </a:cxn>
              <a:cxn ang="0">
                <a:pos x="connsiteX38306" y="connsiteY38306"/>
              </a:cxn>
              <a:cxn ang="0">
                <a:pos x="connsiteX38307" y="connsiteY38307"/>
              </a:cxn>
              <a:cxn ang="0">
                <a:pos x="connsiteX38308" y="connsiteY38308"/>
              </a:cxn>
              <a:cxn ang="0">
                <a:pos x="connsiteX38309" y="connsiteY38309"/>
              </a:cxn>
              <a:cxn ang="0">
                <a:pos x="connsiteX38310" y="connsiteY38310"/>
              </a:cxn>
              <a:cxn ang="0">
                <a:pos x="connsiteX38311" y="connsiteY38311"/>
              </a:cxn>
              <a:cxn ang="0">
                <a:pos x="connsiteX38312" y="connsiteY38312"/>
              </a:cxn>
              <a:cxn ang="0">
                <a:pos x="connsiteX38313" y="connsiteY38313"/>
              </a:cxn>
              <a:cxn ang="0">
                <a:pos x="connsiteX38314" y="connsiteY38314"/>
              </a:cxn>
              <a:cxn ang="0">
                <a:pos x="connsiteX38315" y="connsiteY38315"/>
              </a:cxn>
              <a:cxn ang="0">
                <a:pos x="connsiteX38316" y="connsiteY38316"/>
              </a:cxn>
              <a:cxn ang="0">
                <a:pos x="connsiteX38317" y="connsiteY38317"/>
              </a:cxn>
              <a:cxn ang="0">
                <a:pos x="connsiteX38318" y="connsiteY38318"/>
              </a:cxn>
              <a:cxn ang="0">
                <a:pos x="connsiteX38319" y="connsiteY38319"/>
              </a:cxn>
              <a:cxn ang="0">
                <a:pos x="connsiteX38320" y="connsiteY38320"/>
              </a:cxn>
              <a:cxn ang="0">
                <a:pos x="connsiteX38321" y="connsiteY38321"/>
              </a:cxn>
              <a:cxn ang="0">
                <a:pos x="connsiteX38322" y="connsiteY38322"/>
              </a:cxn>
              <a:cxn ang="0">
                <a:pos x="connsiteX38323" y="connsiteY38323"/>
              </a:cxn>
              <a:cxn ang="0">
                <a:pos x="connsiteX38324" y="connsiteY38324"/>
              </a:cxn>
              <a:cxn ang="0">
                <a:pos x="connsiteX38325" y="connsiteY38325"/>
              </a:cxn>
              <a:cxn ang="0">
                <a:pos x="connsiteX38326" y="connsiteY38326"/>
              </a:cxn>
              <a:cxn ang="0">
                <a:pos x="connsiteX38327" y="connsiteY38327"/>
              </a:cxn>
              <a:cxn ang="0">
                <a:pos x="connsiteX38328" y="connsiteY38328"/>
              </a:cxn>
              <a:cxn ang="0">
                <a:pos x="connsiteX38329" y="connsiteY38329"/>
              </a:cxn>
            </a:cxnLst>
            <a:rect l="l" t="t" r="r" b="b"/>
            <a:pathLst>
              <a:path w="2810446" h="1405699">
                <a:moveTo>
                  <a:pt x="1407128" y="706469"/>
                </a:moveTo>
                <a:cubicBezTo>
                  <a:pt x="1407128" y="704755"/>
                  <a:pt x="1408557" y="703326"/>
                  <a:pt x="1410272" y="703326"/>
                </a:cubicBezTo>
                <a:cubicBezTo>
                  <a:pt x="1411986" y="703326"/>
                  <a:pt x="1413415" y="704755"/>
                  <a:pt x="1413415" y="706469"/>
                </a:cubicBezTo>
                <a:cubicBezTo>
                  <a:pt x="1413415" y="708184"/>
                  <a:pt x="1411986" y="709613"/>
                  <a:pt x="1410272" y="709613"/>
                </a:cubicBezTo>
                <a:cubicBezTo>
                  <a:pt x="1408557" y="709613"/>
                  <a:pt x="1407128" y="708184"/>
                  <a:pt x="1407128" y="706469"/>
                </a:cubicBezTo>
                <a:close/>
                <a:moveTo>
                  <a:pt x="1425035" y="709613"/>
                </a:moveTo>
                <a:cubicBezTo>
                  <a:pt x="1426750" y="709613"/>
                  <a:pt x="1428179" y="708184"/>
                  <a:pt x="1428179" y="706469"/>
                </a:cubicBezTo>
                <a:cubicBezTo>
                  <a:pt x="1428179" y="704755"/>
                  <a:pt x="1426750" y="703326"/>
                  <a:pt x="1425035" y="703326"/>
                </a:cubicBezTo>
                <a:cubicBezTo>
                  <a:pt x="1423321" y="703326"/>
                  <a:pt x="1421892" y="704755"/>
                  <a:pt x="1421892" y="706469"/>
                </a:cubicBezTo>
                <a:cubicBezTo>
                  <a:pt x="1421892" y="708184"/>
                  <a:pt x="1423321" y="709613"/>
                  <a:pt x="1425035" y="709613"/>
                </a:cubicBezTo>
                <a:close/>
                <a:moveTo>
                  <a:pt x="1419511" y="721138"/>
                </a:moveTo>
                <a:cubicBezTo>
                  <a:pt x="1421225" y="721138"/>
                  <a:pt x="1422654" y="719709"/>
                  <a:pt x="1422654" y="717995"/>
                </a:cubicBezTo>
                <a:cubicBezTo>
                  <a:pt x="1422654" y="716280"/>
                  <a:pt x="1421225" y="714851"/>
                  <a:pt x="1419511" y="714851"/>
                </a:cubicBezTo>
                <a:cubicBezTo>
                  <a:pt x="1417796" y="714851"/>
                  <a:pt x="1416368" y="716280"/>
                  <a:pt x="1416368" y="717995"/>
                </a:cubicBezTo>
                <a:cubicBezTo>
                  <a:pt x="1416368" y="719709"/>
                  <a:pt x="1417701" y="721138"/>
                  <a:pt x="1419511" y="721138"/>
                </a:cubicBezTo>
                <a:close/>
                <a:moveTo>
                  <a:pt x="1407033" y="723995"/>
                </a:moveTo>
                <a:cubicBezTo>
                  <a:pt x="1408748" y="723995"/>
                  <a:pt x="1410176" y="722567"/>
                  <a:pt x="1410176" y="720852"/>
                </a:cubicBezTo>
                <a:cubicBezTo>
                  <a:pt x="1410176" y="719138"/>
                  <a:pt x="1408748" y="717709"/>
                  <a:pt x="1407033" y="717709"/>
                </a:cubicBezTo>
                <a:cubicBezTo>
                  <a:pt x="1405318" y="717709"/>
                  <a:pt x="1403890" y="719138"/>
                  <a:pt x="1403890" y="720852"/>
                </a:cubicBezTo>
                <a:cubicBezTo>
                  <a:pt x="1403890" y="722567"/>
                  <a:pt x="1405223" y="723995"/>
                  <a:pt x="1407033" y="723995"/>
                </a:cubicBezTo>
                <a:close/>
                <a:moveTo>
                  <a:pt x="1397032" y="715994"/>
                </a:moveTo>
                <a:cubicBezTo>
                  <a:pt x="1398746" y="715994"/>
                  <a:pt x="1400175" y="714565"/>
                  <a:pt x="1400175" y="712851"/>
                </a:cubicBezTo>
                <a:cubicBezTo>
                  <a:pt x="1400175" y="711137"/>
                  <a:pt x="1398746" y="709708"/>
                  <a:pt x="1397032" y="709708"/>
                </a:cubicBezTo>
                <a:cubicBezTo>
                  <a:pt x="1395317" y="709708"/>
                  <a:pt x="1393889" y="711137"/>
                  <a:pt x="1393889" y="712851"/>
                </a:cubicBezTo>
                <a:cubicBezTo>
                  <a:pt x="1393889" y="714565"/>
                  <a:pt x="1395317" y="715994"/>
                  <a:pt x="1397032" y="715994"/>
                </a:cubicBezTo>
                <a:close/>
                <a:moveTo>
                  <a:pt x="1397032" y="703231"/>
                </a:moveTo>
                <a:cubicBezTo>
                  <a:pt x="1398746" y="703231"/>
                  <a:pt x="1400175" y="701802"/>
                  <a:pt x="1400175" y="700088"/>
                </a:cubicBezTo>
                <a:cubicBezTo>
                  <a:pt x="1400175" y="698373"/>
                  <a:pt x="1398746" y="696944"/>
                  <a:pt x="1397032" y="696944"/>
                </a:cubicBezTo>
                <a:cubicBezTo>
                  <a:pt x="1395317" y="696944"/>
                  <a:pt x="1393889" y="698373"/>
                  <a:pt x="1393889" y="700088"/>
                </a:cubicBezTo>
                <a:cubicBezTo>
                  <a:pt x="1393889" y="701802"/>
                  <a:pt x="1395317" y="703231"/>
                  <a:pt x="1397032" y="703231"/>
                </a:cubicBezTo>
                <a:close/>
                <a:moveTo>
                  <a:pt x="1407033" y="695230"/>
                </a:moveTo>
                <a:cubicBezTo>
                  <a:pt x="1408748" y="695230"/>
                  <a:pt x="1410176" y="693801"/>
                  <a:pt x="1410176" y="692087"/>
                </a:cubicBezTo>
                <a:cubicBezTo>
                  <a:pt x="1410176" y="690372"/>
                  <a:pt x="1408748" y="688943"/>
                  <a:pt x="1407033" y="688943"/>
                </a:cubicBezTo>
                <a:cubicBezTo>
                  <a:pt x="1405318" y="688943"/>
                  <a:pt x="1403890" y="690372"/>
                  <a:pt x="1403890" y="692087"/>
                </a:cubicBezTo>
                <a:cubicBezTo>
                  <a:pt x="1403890" y="693801"/>
                  <a:pt x="1405223" y="695230"/>
                  <a:pt x="1407033" y="695230"/>
                </a:cubicBezTo>
                <a:close/>
                <a:moveTo>
                  <a:pt x="1419511" y="698087"/>
                </a:moveTo>
                <a:cubicBezTo>
                  <a:pt x="1421225" y="698087"/>
                  <a:pt x="1422654" y="696659"/>
                  <a:pt x="1422654" y="694944"/>
                </a:cubicBezTo>
                <a:cubicBezTo>
                  <a:pt x="1422654" y="693230"/>
                  <a:pt x="1421225" y="691801"/>
                  <a:pt x="1419511" y="691801"/>
                </a:cubicBezTo>
                <a:cubicBezTo>
                  <a:pt x="1417796" y="691801"/>
                  <a:pt x="1416368" y="693230"/>
                  <a:pt x="1416368" y="694944"/>
                </a:cubicBezTo>
                <a:cubicBezTo>
                  <a:pt x="1416368" y="696659"/>
                  <a:pt x="1417701" y="698087"/>
                  <a:pt x="1419511" y="698087"/>
                </a:cubicBezTo>
                <a:close/>
                <a:moveTo>
                  <a:pt x="1439799" y="709613"/>
                </a:moveTo>
                <a:cubicBezTo>
                  <a:pt x="1441514" y="709613"/>
                  <a:pt x="1442942" y="708184"/>
                  <a:pt x="1442942" y="706469"/>
                </a:cubicBezTo>
                <a:cubicBezTo>
                  <a:pt x="1442942" y="704755"/>
                  <a:pt x="1441514" y="703326"/>
                  <a:pt x="1439799" y="703326"/>
                </a:cubicBezTo>
                <a:cubicBezTo>
                  <a:pt x="1438085" y="703326"/>
                  <a:pt x="1436656" y="704755"/>
                  <a:pt x="1436656" y="706469"/>
                </a:cubicBezTo>
                <a:cubicBezTo>
                  <a:pt x="1436656" y="708184"/>
                  <a:pt x="1437989" y="709613"/>
                  <a:pt x="1439799" y="709613"/>
                </a:cubicBezTo>
                <a:close/>
                <a:moveTo>
                  <a:pt x="1436846" y="722376"/>
                </a:moveTo>
                <a:cubicBezTo>
                  <a:pt x="1438561" y="722376"/>
                  <a:pt x="1439989" y="720947"/>
                  <a:pt x="1439989" y="719233"/>
                </a:cubicBezTo>
                <a:cubicBezTo>
                  <a:pt x="1439989" y="717518"/>
                  <a:pt x="1438561" y="716090"/>
                  <a:pt x="1436846" y="716090"/>
                </a:cubicBezTo>
                <a:cubicBezTo>
                  <a:pt x="1435132" y="716090"/>
                  <a:pt x="1433703" y="717518"/>
                  <a:pt x="1433703" y="719233"/>
                </a:cubicBezTo>
                <a:cubicBezTo>
                  <a:pt x="1433703" y="720947"/>
                  <a:pt x="1435132" y="722376"/>
                  <a:pt x="1436846" y="722376"/>
                </a:cubicBezTo>
                <a:close/>
                <a:moveTo>
                  <a:pt x="1428655" y="732663"/>
                </a:moveTo>
                <a:cubicBezTo>
                  <a:pt x="1430369" y="732663"/>
                  <a:pt x="1431798" y="731234"/>
                  <a:pt x="1431798" y="729520"/>
                </a:cubicBezTo>
                <a:cubicBezTo>
                  <a:pt x="1431798" y="727805"/>
                  <a:pt x="1430369" y="726377"/>
                  <a:pt x="1428655" y="726377"/>
                </a:cubicBezTo>
                <a:cubicBezTo>
                  <a:pt x="1426940" y="726377"/>
                  <a:pt x="1425512" y="727805"/>
                  <a:pt x="1425512" y="729520"/>
                </a:cubicBezTo>
                <a:cubicBezTo>
                  <a:pt x="1425512" y="731234"/>
                  <a:pt x="1426940" y="732663"/>
                  <a:pt x="1428655" y="732663"/>
                </a:cubicBezTo>
                <a:close/>
                <a:moveTo>
                  <a:pt x="1416844" y="738283"/>
                </a:moveTo>
                <a:cubicBezTo>
                  <a:pt x="1418558" y="738283"/>
                  <a:pt x="1419987" y="736854"/>
                  <a:pt x="1419987" y="735140"/>
                </a:cubicBezTo>
                <a:cubicBezTo>
                  <a:pt x="1419987" y="733425"/>
                  <a:pt x="1418558" y="731996"/>
                  <a:pt x="1416844" y="731996"/>
                </a:cubicBezTo>
                <a:cubicBezTo>
                  <a:pt x="1415129" y="731996"/>
                  <a:pt x="1413701" y="733425"/>
                  <a:pt x="1413701" y="735140"/>
                </a:cubicBezTo>
                <a:cubicBezTo>
                  <a:pt x="1413701" y="736949"/>
                  <a:pt x="1415129" y="738283"/>
                  <a:pt x="1416844" y="738283"/>
                </a:cubicBezTo>
                <a:close/>
                <a:moveTo>
                  <a:pt x="1403699" y="738283"/>
                </a:moveTo>
                <a:cubicBezTo>
                  <a:pt x="1405414" y="738283"/>
                  <a:pt x="1406843" y="736854"/>
                  <a:pt x="1406843" y="735140"/>
                </a:cubicBezTo>
                <a:cubicBezTo>
                  <a:pt x="1406843" y="733425"/>
                  <a:pt x="1405414" y="731996"/>
                  <a:pt x="1403699" y="731996"/>
                </a:cubicBezTo>
                <a:cubicBezTo>
                  <a:pt x="1401985" y="731996"/>
                  <a:pt x="1400556" y="733425"/>
                  <a:pt x="1400556" y="735140"/>
                </a:cubicBezTo>
                <a:cubicBezTo>
                  <a:pt x="1400556" y="736949"/>
                  <a:pt x="1401985" y="738283"/>
                  <a:pt x="1403699" y="738283"/>
                </a:cubicBezTo>
                <a:close/>
                <a:moveTo>
                  <a:pt x="1391888" y="732663"/>
                </a:moveTo>
                <a:cubicBezTo>
                  <a:pt x="1393603" y="732663"/>
                  <a:pt x="1395032" y="731234"/>
                  <a:pt x="1395032" y="729520"/>
                </a:cubicBezTo>
                <a:cubicBezTo>
                  <a:pt x="1395032" y="727805"/>
                  <a:pt x="1393603" y="726377"/>
                  <a:pt x="1391888" y="726377"/>
                </a:cubicBezTo>
                <a:cubicBezTo>
                  <a:pt x="1390174" y="726377"/>
                  <a:pt x="1388745" y="727805"/>
                  <a:pt x="1388745" y="729520"/>
                </a:cubicBezTo>
                <a:cubicBezTo>
                  <a:pt x="1388745" y="731234"/>
                  <a:pt x="1390174" y="732663"/>
                  <a:pt x="1391888" y="732663"/>
                </a:cubicBezTo>
                <a:close/>
                <a:moveTo>
                  <a:pt x="1383697" y="722376"/>
                </a:moveTo>
                <a:cubicBezTo>
                  <a:pt x="1385411" y="722376"/>
                  <a:pt x="1386840" y="720947"/>
                  <a:pt x="1386840" y="719233"/>
                </a:cubicBezTo>
                <a:cubicBezTo>
                  <a:pt x="1386840" y="717518"/>
                  <a:pt x="1385411" y="716090"/>
                  <a:pt x="1383697" y="716090"/>
                </a:cubicBezTo>
                <a:cubicBezTo>
                  <a:pt x="1381982" y="716090"/>
                  <a:pt x="1380554" y="717518"/>
                  <a:pt x="1380554" y="719233"/>
                </a:cubicBezTo>
                <a:cubicBezTo>
                  <a:pt x="1380554" y="720947"/>
                  <a:pt x="1381982" y="722376"/>
                  <a:pt x="1383697" y="722376"/>
                </a:cubicBezTo>
                <a:close/>
                <a:moveTo>
                  <a:pt x="1380839" y="709613"/>
                </a:moveTo>
                <a:cubicBezTo>
                  <a:pt x="1382554" y="709613"/>
                  <a:pt x="1383983" y="708184"/>
                  <a:pt x="1383983" y="706469"/>
                </a:cubicBezTo>
                <a:cubicBezTo>
                  <a:pt x="1383983" y="704755"/>
                  <a:pt x="1382554" y="703326"/>
                  <a:pt x="1380839" y="703326"/>
                </a:cubicBezTo>
                <a:cubicBezTo>
                  <a:pt x="1379125" y="703326"/>
                  <a:pt x="1377696" y="704755"/>
                  <a:pt x="1377696" y="706469"/>
                </a:cubicBezTo>
                <a:cubicBezTo>
                  <a:pt x="1377696" y="708184"/>
                  <a:pt x="1379030" y="709613"/>
                  <a:pt x="1380839" y="709613"/>
                </a:cubicBezTo>
                <a:close/>
                <a:moveTo>
                  <a:pt x="1383697" y="696754"/>
                </a:moveTo>
                <a:cubicBezTo>
                  <a:pt x="1385411" y="696754"/>
                  <a:pt x="1386840" y="695325"/>
                  <a:pt x="1386840" y="693611"/>
                </a:cubicBezTo>
                <a:cubicBezTo>
                  <a:pt x="1386840" y="691896"/>
                  <a:pt x="1385411" y="690467"/>
                  <a:pt x="1383697" y="690467"/>
                </a:cubicBezTo>
                <a:cubicBezTo>
                  <a:pt x="1381982" y="690467"/>
                  <a:pt x="1380554" y="691896"/>
                  <a:pt x="1380554" y="693611"/>
                </a:cubicBezTo>
                <a:cubicBezTo>
                  <a:pt x="1380554" y="695420"/>
                  <a:pt x="1381982" y="696754"/>
                  <a:pt x="1383697" y="696754"/>
                </a:cubicBezTo>
                <a:close/>
                <a:moveTo>
                  <a:pt x="1391888" y="686562"/>
                </a:moveTo>
                <a:cubicBezTo>
                  <a:pt x="1393603" y="686562"/>
                  <a:pt x="1395032" y="685133"/>
                  <a:pt x="1395032" y="683419"/>
                </a:cubicBezTo>
                <a:cubicBezTo>
                  <a:pt x="1395032" y="681704"/>
                  <a:pt x="1393603" y="680276"/>
                  <a:pt x="1391888" y="680276"/>
                </a:cubicBezTo>
                <a:cubicBezTo>
                  <a:pt x="1390174" y="680276"/>
                  <a:pt x="1388745" y="681704"/>
                  <a:pt x="1388745" y="683419"/>
                </a:cubicBezTo>
                <a:cubicBezTo>
                  <a:pt x="1388745" y="685133"/>
                  <a:pt x="1390174" y="686562"/>
                  <a:pt x="1391888" y="686562"/>
                </a:cubicBezTo>
                <a:close/>
                <a:moveTo>
                  <a:pt x="1403699" y="680847"/>
                </a:moveTo>
                <a:cubicBezTo>
                  <a:pt x="1405414" y="680847"/>
                  <a:pt x="1406843" y="679418"/>
                  <a:pt x="1406843" y="677704"/>
                </a:cubicBezTo>
                <a:cubicBezTo>
                  <a:pt x="1406843" y="675989"/>
                  <a:pt x="1405414" y="674561"/>
                  <a:pt x="1403699" y="674561"/>
                </a:cubicBezTo>
                <a:cubicBezTo>
                  <a:pt x="1401985" y="674561"/>
                  <a:pt x="1400556" y="675989"/>
                  <a:pt x="1400556" y="677704"/>
                </a:cubicBezTo>
                <a:cubicBezTo>
                  <a:pt x="1400556" y="679418"/>
                  <a:pt x="1401985" y="680847"/>
                  <a:pt x="1403699" y="680847"/>
                </a:cubicBezTo>
                <a:close/>
                <a:moveTo>
                  <a:pt x="1416844" y="680847"/>
                </a:moveTo>
                <a:cubicBezTo>
                  <a:pt x="1418558" y="680847"/>
                  <a:pt x="1419987" y="679418"/>
                  <a:pt x="1419987" y="677704"/>
                </a:cubicBezTo>
                <a:cubicBezTo>
                  <a:pt x="1419987" y="675989"/>
                  <a:pt x="1418558" y="674561"/>
                  <a:pt x="1416844" y="674561"/>
                </a:cubicBezTo>
                <a:cubicBezTo>
                  <a:pt x="1415129" y="674561"/>
                  <a:pt x="1413701" y="675989"/>
                  <a:pt x="1413701" y="677704"/>
                </a:cubicBezTo>
                <a:cubicBezTo>
                  <a:pt x="1413701" y="679418"/>
                  <a:pt x="1415129" y="680847"/>
                  <a:pt x="1416844" y="680847"/>
                </a:cubicBezTo>
                <a:close/>
                <a:moveTo>
                  <a:pt x="1428655" y="686562"/>
                </a:moveTo>
                <a:cubicBezTo>
                  <a:pt x="1430369" y="686562"/>
                  <a:pt x="1431798" y="685133"/>
                  <a:pt x="1431798" y="683419"/>
                </a:cubicBezTo>
                <a:cubicBezTo>
                  <a:pt x="1431798" y="681704"/>
                  <a:pt x="1430369" y="680276"/>
                  <a:pt x="1428655" y="680276"/>
                </a:cubicBezTo>
                <a:cubicBezTo>
                  <a:pt x="1426940" y="680276"/>
                  <a:pt x="1425512" y="681704"/>
                  <a:pt x="1425512" y="683419"/>
                </a:cubicBezTo>
                <a:cubicBezTo>
                  <a:pt x="1425512" y="685133"/>
                  <a:pt x="1426940" y="686562"/>
                  <a:pt x="1428655" y="686562"/>
                </a:cubicBezTo>
                <a:close/>
                <a:moveTo>
                  <a:pt x="1436846" y="696754"/>
                </a:moveTo>
                <a:cubicBezTo>
                  <a:pt x="1438561" y="696754"/>
                  <a:pt x="1439989" y="695325"/>
                  <a:pt x="1439989" y="693611"/>
                </a:cubicBezTo>
                <a:cubicBezTo>
                  <a:pt x="1439989" y="691896"/>
                  <a:pt x="1438561" y="690467"/>
                  <a:pt x="1436846" y="690467"/>
                </a:cubicBezTo>
                <a:cubicBezTo>
                  <a:pt x="1435132" y="690467"/>
                  <a:pt x="1433703" y="691896"/>
                  <a:pt x="1433703" y="693611"/>
                </a:cubicBezTo>
                <a:cubicBezTo>
                  <a:pt x="1433703" y="695420"/>
                  <a:pt x="1435132" y="696754"/>
                  <a:pt x="1436846" y="696754"/>
                </a:cubicBezTo>
                <a:close/>
                <a:moveTo>
                  <a:pt x="1454468" y="709613"/>
                </a:moveTo>
                <a:cubicBezTo>
                  <a:pt x="1456182" y="709613"/>
                  <a:pt x="1457611" y="708184"/>
                  <a:pt x="1457611" y="706469"/>
                </a:cubicBezTo>
                <a:cubicBezTo>
                  <a:pt x="1457611" y="704755"/>
                  <a:pt x="1456182" y="703326"/>
                  <a:pt x="1454468" y="703326"/>
                </a:cubicBezTo>
                <a:cubicBezTo>
                  <a:pt x="1452753" y="703326"/>
                  <a:pt x="1451324" y="704755"/>
                  <a:pt x="1451324" y="706469"/>
                </a:cubicBezTo>
                <a:cubicBezTo>
                  <a:pt x="1451324" y="708184"/>
                  <a:pt x="1452753" y="709613"/>
                  <a:pt x="1454468" y="709613"/>
                </a:cubicBezTo>
                <a:close/>
                <a:moveTo>
                  <a:pt x="1452563" y="722662"/>
                </a:moveTo>
                <a:cubicBezTo>
                  <a:pt x="1454277" y="722662"/>
                  <a:pt x="1455706" y="721233"/>
                  <a:pt x="1455706" y="719519"/>
                </a:cubicBezTo>
                <a:cubicBezTo>
                  <a:pt x="1455706" y="717804"/>
                  <a:pt x="1454277" y="716375"/>
                  <a:pt x="1452563" y="716375"/>
                </a:cubicBezTo>
                <a:cubicBezTo>
                  <a:pt x="1450848" y="716375"/>
                  <a:pt x="1449419" y="717804"/>
                  <a:pt x="1449419" y="719519"/>
                </a:cubicBezTo>
                <a:cubicBezTo>
                  <a:pt x="1449419" y="721233"/>
                  <a:pt x="1450753" y="722662"/>
                  <a:pt x="1452563" y="722662"/>
                </a:cubicBezTo>
                <a:close/>
                <a:moveTo>
                  <a:pt x="1446848" y="734473"/>
                </a:moveTo>
                <a:cubicBezTo>
                  <a:pt x="1448562" y="734473"/>
                  <a:pt x="1449991" y="733044"/>
                  <a:pt x="1449991" y="731330"/>
                </a:cubicBezTo>
                <a:cubicBezTo>
                  <a:pt x="1449991" y="729615"/>
                  <a:pt x="1448562" y="728186"/>
                  <a:pt x="1446848" y="728186"/>
                </a:cubicBezTo>
                <a:cubicBezTo>
                  <a:pt x="1445133" y="728186"/>
                  <a:pt x="1443704" y="729615"/>
                  <a:pt x="1443704" y="731330"/>
                </a:cubicBezTo>
                <a:cubicBezTo>
                  <a:pt x="1443704" y="733044"/>
                  <a:pt x="1445038" y="734473"/>
                  <a:pt x="1446848" y="734473"/>
                </a:cubicBezTo>
                <a:close/>
                <a:moveTo>
                  <a:pt x="1437894" y="744188"/>
                </a:moveTo>
                <a:cubicBezTo>
                  <a:pt x="1439609" y="744188"/>
                  <a:pt x="1441037" y="742760"/>
                  <a:pt x="1441037" y="741045"/>
                </a:cubicBezTo>
                <a:cubicBezTo>
                  <a:pt x="1441037" y="739331"/>
                  <a:pt x="1439609" y="737902"/>
                  <a:pt x="1437894" y="737902"/>
                </a:cubicBezTo>
                <a:cubicBezTo>
                  <a:pt x="1436180" y="737902"/>
                  <a:pt x="1434751" y="739331"/>
                  <a:pt x="1434751" y="741045"/>
                </a:cubicBezTo>
                <a:cubicBezTo>
                  <a:pt x="1434751" y="742760"/>
                  <a:pt x="1436084" y="744188"/>
                  <a:pt x="1437894" y="744188"/>
                </a:cubicBezTo>
                <a:close/>
                <a:moveTo>
                  <a:pt x="1426464" y="750761"/>
                </a:moveTo>
                <a:cubicBezTo>
                  <a:pt x="1428179" y="750761"/>
                  <a:pt x="1429607" y="749332"/>
                  <a:pt x="1429607" y="747617"/>
                </a:cubicBezTo>
                <a:cubicBezTo>
                  <a:pt x="1429607" y="745903"/>
                  <a:pt x="1428179" y="744474"/>
                  <a:pt x="1426464" y="744474"/>
                </a:cubicBezTo>
                <a:cubicBezTo>
                  <a:pt x="1424750" y="744474"/>
                  <a:pt x="1423321" y="745903"/>
                  <a:pt x="1423321" y="747617"/>
                </a:cubicBezTo>
                <a:cubicBezTo>
                  <a:pt x="1423321" y="749332"/>
                  <a:pt x="1424750" y="750761"/>
                  <a:pt x="1426464" y="750761"/>
                </a:cubicBezTo>
                <a:close/>
                <a:moveTo>
                  <a:pt x="1413605" y="753713"/>
                </a:moveTo>
                <a:cubicBezTo>
                  <a:pt x="1415320" y="753713"/>
                  <a:pt x="1416749" y="752285"/>
                  <a:pt x="1416749" y="750570"/>
                </a:cubicBezTo>
                <a:cubicBezTo>
                  <a:pt x="1416749" y="748856"/>
                  <a:pt x="1415320" y="747427"/>
                  <a:pt x="1413605" y="747427"/>
                </a:cubicBezTo>
                <a:cubicBezTo>
                  <a:pt x="1411891" y="747427"/>
                  <a:pt x="1410462" y="748856"/>
                  <a:pt x="1410462" y="750570"/>
                </a:cubicBezTo>
                <a:cubicBezTo>
                  <a:pt x="1410462" y="752285"/>
                  <a:pt x="1411891" y="753713"/>
                  <a:pt x="1413605" y="753713"/>
                </a:cubicBezTo>
                <a:close/>
                <a:moveTo>
                  <a:pt x="1400461" y="752665"/>
                </a:moveTo>
                <a:cubicBezTo>
                  <a:pt x="1402175" y="752665"/>
                  <a:pt x="1403604" y="751237"/>
                  <a:pt x="1403604" y="749522"/>
                </a:cubicBezTo>
                <a:cubicBezTo>
                  <a:pt x="1403604" y="747808"/>
                  <a:pt x="1402175" y="746379"/>
                  <a:pt x="1400461" y="746379"/>
                </a:cubicBezTo>
                <a:cubicBezTo>
                  <a:pt x="1398746" y="746379"/>
                  <a:pt x="1397318" y="747808"/>
                  <a:pt x="1397318" y="749522"/>
                </a:cubicBezTo>
                <a:cubicBezTo>
                  <a:pt x="1397318" y="751237"/>
                  <a:pt x="1398746" y="752665"/>
                  <a:pt x="1400461" y="752665"/>
                </a:cubicBezTo>
                <a:close/>
                <a:moveTo>
                  <a:pt x="1388174" y="747903"/>
                </a:moveTo>
                <a:cubicBezTo>
                  <a:pt x="1389888" y="747903"/>
                  <a:pt x="1391317" y="746474"/>
                  <a:pt x="1391317" y="744760"/>
                </a:cubicBezTo>
                <a:cubicBezTo>
                  <a:pt x="1391317" y="743045"/>
                  <a:pt x="1389888" y="741617"/>
                  <a:pt x="1388174" y="741617"/>
                </a:cubicBezTo>
                <a:cubicBezTo>
                  <a:pt x="1386459" y="741617"/>
                  <a:pt x="1385030" y="743045"/>
                  <a:pt x="1385030" y="744760"/>
                </a:cubicBezTo>
                <a:cubicBezTo>
                  <a:pt x="1385030" y="746474"/>
                  <a:pt x="1386459" y="747903"/>
                  <a:pt x="1388174" y="747903"/>
                </a:cubicBezTo>
                <a:close/>
                <a:moveTo>
                  <a:pt x="1377887" y="739616"/>
                </a:moveTo>
                <a:cubicBezTo>
                  <a:pt x="1379601" y="739616"/>
                  <a:pt x="1381030" y="738188"/>
                  <a:pt x="1381030" y="736473"/>
                </a:cubicBezTo>
                <a:cubicBezTo>
                  <a:pt x="1381030" y="734759"/>
                  <a:pt x="1379601" y="733330"/>
                  <a:pt x="1377887" y="733330"/>
                </a:cubicBezTo>
                <a:cubicBezTo>
                  <a:pt x="1376172" y="733330"/>
                  <a:pt x="1374743" y="734759"/>
                  <a:pt x="1374743" y="736473"/>
                </a:cubicBezTo>
                <a:cubicBezTo>
                  <a:pt x="1374743" y="738283"/>
                  <a:pt x="1376172" y="739616"/>
                  <a:pt x="1377887" y="739616"/>
                </a:cubicBezTo>
                <a:close/>
                <a:moveTo>
                  <a:pt x="1370457" y="728758"/>
                </a:moveTo>
                <a:cubicBezTo>
                  <a:pt x="1372172" y="728758"/>
                  <a:pt x="1373600" y="727329"/>
                  <a:pt x="1373600" y="725615"/>
                </a:cubicBezTo>
                <a:cubicBezTo>
                  <a:pt x="1373600" y="723900"/>
                  <a:pt x="1372172" y="722471"/>
                  <a:pt x="1370457" y="722471"/>
                </a:cubicBezTo>
                <a:cubicBezTo>
                  <a:pt x="1368743" y="722471"/>
                  <a:pt x="1367314" y="723900"/>
                  <a:pt x="1367314" y="725615"/>
                </a:cubicBezTo>
                <a:cubicBezTo>
                  <a:pt x="1367314" y="727329"/>
                  <a:pt x="1368743" y="728758"/>
                  <a:pt x="1370457" y="728758"/>
                </a:cubicBezTo>
                <a:close/>
                <a:moveTo>
                  <a:pt x="1366552" y="716185"/>
                </a:moveTo>
                <a:cubicBezTo>
                  <a:pt x="1368266" y="716185"/>
                  <a:pt x="1369695" y="714756"/>
                  <a:pt x="1369695" y="713042"/>
                </a:cubicBezTo>
                <a:cubicBezTo>
                  <a:pt x="1369695" y="711327"/>
                  <a:pt x="1368266" y="709898"/>
                  <a:pt x="1366552" y="709898"/>
                </a:cubicBezTo>
                <a:cubicBezTo>
                  <a:pt x="1364837" y="709898"/>
                  <a:pt x="1363409" y="711327"/>
                  <a:pt x="1363409" y="713042"/>
                </a:cubicBezTo>
                <a:cubicBezTo>
                  <a:pt x="1363409" y="714756"/>
                  <a:pt x="1364837" y="716185"/>
                  <a:pt x="1366552" y="716185"/>
                </a:cubicBezTo>
                <a:close/>
                <a:moveTo>
                  <a:pt x="1366552" y="703040"/>
                </a:moveTo>
                <a:cubicBezTo>
                  <a:pt x="1368266" y="703040"/>
                  <a:pt x="1369695" y="701612"/>
                  <a:pt x="1369695" y="699897"/>
                </a:cubicBezTo>
                <a:cubicBezTo>
                  <a:pt x="1369695" y="698183"/>
                  <a:pt x="1368266" y="696754"/>
                  <a:pt x="1366552" y="696754"/>
                </a:cubicBezTo>
                <a:cubicBezTo>
                  <a:pt x="1364837" y="696754"/>
                  <a:pt x="1363409" y="698183"/>
                  <a:pt x="1363409" y="699897"/>
                </a:cubicBezTo>
                <a:cubicBezTo>
                  <a:pt x="1363409" y="701612"/>
                  <a:pt x="1364837" y="703040"/>
                  <a:pt x="1366552" y="703040"/>
                </a:cubicBezTo>
                <a:close/>
                <a:moveTo>
                  <a:pt x="1370457" y="690372"/>
                </a:moveTo>
                <a:cubicBezTo>
                  <a:pt x="1372172" y="690372"/>
                  <a:pt x="1373600" y="688943"/>
                  <a:pt x="1373600" y="687229"/>
                </a:cubicBezTo>
                <a:cubicBezTo>
                  <a:pt x="1373600" y="685514"/>
                  <a:pt x="1372172" y="684086"/>
                  <a:pt x="1370457" y="684086"/>
                </a:cubicBezTo>
                <a:cubicBezTo>
                  <a:pt x="1368743" y="684086"/>
                  <a:pt x="1367314" y="685514"/>
                  <a:pt x="1367314" y="687229"/>
                </a:cubicBezTo>
                <a:cubicBezTo>
                  <a:pt x="1367314" y="689038"/>
                  <a:pt x="1368743" y="690372"/>
                  <a:pt x="1370457" y="690372"/>
                </a:cubicBezTo>
                <a:close/>
                <a:moveTo>
                  <a:pt x="1377887" y="679513"/>
                </a:moveTo>
                <a:cubicBezTo>
                  <a:pt x="1379601" y="679513"/>
                  <a:pt x="1381030" y="678085"/>
                  <a:pt x="1381030" y="676370"/>
                </a:cubicBezTo>
                <a:cubicBezTo>
                  <a:pt x="1381030" y="674656"/>
                  <a:pt x="1379601" y="673227"/>
                  <a:pt x="1377887" y="673227"/>
                </a:cubicBezTo>
                <a:cubicBezTo>
                  <a:pt x="1376172" y="673227"/>
                  <a:pt x="1374743" y="674656"/>
                  <a:pt x="1374743" y="676370"/>
                </a:cubicBezTo>
                <a:cubicBezTo>
                  <a:pt x="1374743" y="678085"/>
                  <a:pt x="1376172" y="679513"/>
                  <a:pt x="1377887" y="679513"/>
                </a:cubicBezTo>
                <a:close/>
                <a:moveTo>
                  <a:pt x="1388174" y="671322"/>
                </a:moveTo>
                <a:cubicBezTo>
                  <a:pt x="1389888" y="671322"/>
                  <a:pt x="1391317" y="669893"/>
                  <a:pt x="1391317" y="668179"/>
                </a:cubicBezTo>
                <a:cubicBezTo>
                  <a:pt x="1391317" y="666464"/>
                  <a:pt x="1389888" y="665036"/>
                  <a:pt x="1388174" y="665036"/>
                </a:cubicBezTo>
                <a:cubicBezTo>
                  <a:pt x="1386459" y="665036"/>
                  <a:pt x="1385030" y="666464"/>
                  <a:pt x="1385030" y="668179"/>
                </a:cubicBezTo>
                <a:cubicBezTo>
                  <a:pt x="1385030" y="669893"/>
                  <a:pt x="1386459" y="671322"/>
                  <a:pt x="1388174" y="671322"/>
                </a:cubicBezTo>
                <a:close/>
                <a:moveTo>
                  <a:pt x="1400461" y="666464"/>
                </a:moveTo>
                <a:cubicBezTo>
                  <a:pt x="1402175" y="666464"/>
                  <a:pt x="1403604" y="665036"/>
                  <a:pt x="1403604" y="663321"/>
                </a:cubicBezTo>
                <a:cubicBezTo>
                  <a:pt x="1403604" y="661607"/>
                  <a:pt x="1402175" y="660178"/>
                  <a:pt x="1400461" y="660178"/>
                </a:cubicBezTo>
                <a:cubicBezTo>
                  <a:pt x="1398746" y="660178"/>
                  <a:pt x="1397318" y="661607"/>
                  <a:pt x="1397318" y="663321"/>
                </a:cubicBezTo>
                <a:cubicBezTo>
                  <a:pt x="1397318" y="665036"/>
                  <a:pt x="1398746" y="666464"/>
                  <a:pt x="1400461" y="666464"/>
                </a:cubicBezTo>
                <a:close/>
                <a:moveTo>
                  <a:pt x="1413605" y="665512"/>
                </a:moveTo>
                <a:cubicBezTo>
                  <a:pt x="1415320" y="665512"/>
                  <a:pt x="1416749" y="664083"/>
                  <a:pt x="1416749" y="662369"/>
                </a:cubicBezTo>
                <a:cubicBezTo>
                  <a:pt x="1416749" y="660654"/>
                  <a:pt x="1415320" y="659225"/>
                  <a:pt x="1413605" y="659225"/>
                </a:cubicBezTo>
                <a:cubicBezTo>
                  <a:pt x="1411891" y="659225"/>
                  <a:pt x="1410462" y="660654"/>
                  <a:pt x="1410462" y="662369"/>
                </a:cubicBezTo>
                <a:cubicBezTo>
                  <a:pt x="1410462" y="664083"/>
                  <a:pt x="1411891" y="665512"/>
                  <a:pt x="1413605" y="665512"/>
                </a:cubicBezTo>
                <a:close/>
                <a:moveTo>
                  <a:pt x="1426464" y="668465"/>
                </a:moveTo>
                <a:cubicBezTo>
                  <a:pt x="1428179" y="668465"/>
                  <a:pt x="1429607" y="667036"/>
                  <a:pt x="1429607" y="665321"/>
                </a:cubicBezTo>
                <a:cubicBezTo>
                  <a:pt x="1429607" y="663607"/>
                  <a:pt x="1428179" y="662178"/>
                  <a:pt x="1426464" y="662178"/>
                </a:cubicBezTo>
                <a:cubicBezTo>
                  <a:pt x="1424750" y="662178"/>
                  <a:pt x="1423321" y="663607"/>
                  <a:pt x="1423321" y="665321"/>
                </a:cubicBezTo>
                <a:cubicBezTo>
                  <a:pt x="1423321" y="667036"/>
                  <a:pt x="1424750" y="668465"/>
                  <a:pt x="1426464" y="668465"/>
                </a:cubicBezTo>
                <a:close/>
                <a:moveTo>
                  <a:pt x="1437894" y="675037"/>
                </a:moveTo>
                <a:cubicBezTo>
                  <a:pt x="1439609" y="675037"/>
                  <a:pt x="1441037" y="673608"/>
                  <a:pt x="1441037" y="671894"/>
                </a:cubicBezTo>
                <a:cubicBezTo>
                  <a:pt x="1441037" y="670179"/>
                  <a:pt x="1439609" y="668750"/>
                  <a:pt x="1437894" y="668750"/>
                </a:cubicBezTo>
                <a:cubicBezTo>
                  <a:pt x="1436180" y="668750"/>
                  <a:pt x="1434751" y="670179"/>
                  <a:pt x="1434751" y="671894"/>
                </a:cubicBezTo>
                <a:cubicBezTo>
                  <a:pt x="1434751" y="673608"/>
                  <a:pt x="1436084" y="675037"/>
                  <a:pt x="1437894" y="675037"/>
                </a:cubicBezTo>
                <a:close/>
                <a:moveTo>
                  <a:pt x="1446848" y="684657"/>
                </a:moveTo>
                <a:cubicBezTo>
                  <a:pt x="1448562" y="684657"/>
                  <a:pt x="1449991" y="683228"/>
                  <a:pt x="1449991" y="681514"/>
                </a:cubicBezTo>
                <a:cubicBezTo>
                  <a:pt x="1449991" y="679799"/>
                  <a:pt x="1448562" y="678371"/>
                  <a:pt x="1446848" y="678371"/>
                </a:cubicBezTo>
                <a:cubicBezTo>
                  <a:pt x="1445133" y="678371"/>
                  <a:pt x="1443704" y="679799"/>
                  <a:pt x="1443704" y="681514"/>
                </a:cubicBezTo>
                <a:cubicBezTo>
                  <a:pt x="1443704" y="683228"/>
                  <a:pt x="1445038" y="684657"/>
                  <a:pt x="1446848" y="684657"/>
                </a:cubicBezTo>
                <a:close/>
                <a:moveTo>
                  <a:pt x="1452563" y="696563"/>
                </a:moveTo>
                <a:cubicBezTo>
                  <a:pt x="1454277" y="696563"/>
                  <a:pt x="1455706" y="695135"/>
                  <a:pt x="1455706" y="693420"/>
                </a:cubicBezTo>
                <a:cubicBezTo>
                  <a:pt x="1455706" y="691706"/>
                  <a:pt x="1454277" y="690277"/>
                  <a:pt x="1452563" y="690277"/>
                </a:cubicBezTo>
                <a:cubicBezTo>
                  <a:pt x="1450848" y="690277"/>
                  <a:pt x="1449419" y="691706"/>
                  <a:pt x="1449419" y="693420"/>
                </a:cubicBezTo>
                <a:cubicBezTo>
                  <a:pt x="1449419" y="695135"/>
                  <a:pt x="1450753" y="696563"/>
                  <a:pt x="1452563" y="696563"/>
                </a:cubicBezTo>
                <a:close/>
                <a:moveTo>
                  <a:pt x="1469231" y="709613"/>
                </a:moveTo>
                <a:cubicBezTo>
                  <a:pt x="1470946" y="709613"/>
                  <a:pt x="1472375" y="708184"/>
                  <a:pt x="1472375" y="706469"/>
                </a:cubicBezTo>
                <a:cubicBezTo>
                  <a:pt x="1472375" y="704755"/>
                  <a:pt x="1470946" y="703326"/>
                  <a:pt x="1469231" y="703326"/>
                </a:cubicBezTo>
                <a:cubicBezTo>
                  <a:pt x="1467517" y="703326"/>
                  <a:pt x="1466088" y="704755"/>
                  <a:pt x="1466088" y="706469"/>
                </a:cubicBezTo>
                <a:cubicBezTo>
                  <a:pt x="1466088" y="708184"/>
                  <a:pt x="1467517" y="709613"/>
                  <a:pt x="1469231" y="709613"/>
                </a:cubicBezTo>
                <a:close/>
                <a:moveTo>
                  <a:pt x="1467803" y="722662"/>
                </a:moveTo>
                <a:cubicBezTo>
                  <a:pt x="1469517" y="722662"/>
                  <a:pt x="1470946" y="721233"/>
                  <a:pt x="1470946" y="719519"/>
                </a:cubicBezTo>
                <a:cubicBezTo>
                  <a:pt x="1470946" y="717804"/>
                  <a:pt x="1469517" y="716375"/>
                  <a:pt x="1467803" y="716375"/>
                </a:cubicBezTo>
                <a:cubicBezTo>
                  <a:pt x="1466088" y="716375"/>
                  <a:pt x="1464659" y="717804"/>
                  <a:pt x="1464659" y="719519"/>
                </a:cubicBezTo>
                <a:cubicBezTo>
                  <a:pt x="1464659" y="721328"/>
                  <a:pt x="1465993" y="722662"/>
                  <a:pt x="1467803" y="722662"/>
                </a:cubicBezTo>
                <a:close/>
                <a:moveTo>
                  <a:pt x="1463421" y="735140"/>
                </a:moveTo>
                <a:cubicBezTo>
                  <a:pt x="1465136" y="735140"/>
                  <a:pt x="1466564" y="733711"/>
                  <a:pt x="1466564" y="731996"/>
                </a:cubicBezTo>
                <a:cubicBezTo>
                  <a:pt x="1466564" y="730282"/>
                  <a:pt x="1465136" y="728853"/>
                  <a:pt x="1463421" y="728853"/>
                </a:cubicBezTo>
                <a:cubicBezTo>
                  <a:pt x="1461707" y="728853"/>
                  <a:pt x="1460278" y="730282"/>
                  <a:pt x="1460278" y="731996"/>
                </a:cubicBezTo>
                <a:cubicBezTo>
                  <a:pt x="1460278" y="733711"/>
                  <a:pt x="1461707" y="735140"/>
                  <a:pt x="1463421" y="735140"/>
                </a:cubicBezTo>
                <a:close/>
                <a:moveTo>
                  <a:pt x="1456373" y="746379"/>
                </a:moveTo>
                <a:cubicBezTo>
                  <a:pt x="1458087" y="746379"/>
                  <a:pt x="1459516" y="744950"/>
                  <a:pt x="1459516" y="743236"/>
                </a:cubicBezTo>
                <a:cubicBezTo>
                  <a:pt x="1459516" y="741521"/>
                  <a:pt x="1458087" y="740093"/>
                  <a:pt x="1456373" y="740093"/>
                </a:cubicBezTo>
                <a:cubicBezTo>
                  <a:pt x="1454658" y="740093"/>
                  <a:pt x="1453229" y="741521"/>
                  <a:pt x="1453229" y="743236"/>
                </a:cubicBezTo>
                <a:cubicBezTo>
                  <a:pt x="1453229" y="744950"/>
                  <a:pt x="1454658" y="746379"/>
                  <a:pt x="1456373" y="746379"/>
                </a:cubicBezTo>
                <a:close/>
                <a:moveTo>
                  <a:pt x="1447038" y="755713"/>
                </a:moveTo>
                <a:cubicBezTo>
                  <a:pt x="1448753" y="755713"/>
                  <a:pt x="1450181" y="754285"/>
                  <a:pt x="1450181" y="752570"/>
                </a:cubicBezTo>
                <a:cubicBezTo>
                  <a:pt x="1450181" y="750856"/>
                  <a:pt x="1448753" y="749427"/>
                  <a:pt x="1447038" y="749427"/>
                </a:cubicBezTo>
                <a:cubicBezTo>
                  <a:pt x="1445324" y="749427"/>
                  <a:pt x="1443895" y="750856"/>
                  <a:pt x="1443895" y="752570"/>
                </a:cubicBezTo>
                <a:cubicBezTo>
                  <a:pt x="1443895" y="754285"/>
                  <a:pt x="1445324" y="755713"/>
                  <a:pt x="1447038" y="755713"/>
                </a:cubicBezTo>
                <a:close/>
                <a:moveTo>
                  <a:pt x="1435894" y="762667"/>
                </a:moveTo>
                <a:cubicBezTo>
                  <a:pt x="1437608" y="762667"/>
                  <a:pt x="1439037" y="761238"/>
                  <a:pt x="1439037" y="759524"/>
                </a:cubicBezTo>
                <a:cubicBezTo>
                  <a:pt x="1439037" y="757809"/>
                  <a:pt x="1437608" y="756380"/>
                  <a:pt x="1435894" y="756380"/>
                </a:cubicBezTo>
                <a:cubicBezTo>
                  <a:pt x="1434179" y="756380"/>
                  <a:pt x="1432751" y="757809"/>
                  <a:pt x="1432751" y="759524"/>
                </a:cubicBezTo>
                <a:cubicBezTo>
                  <a:pt x="1432751" y="761333"/>
                  <a:pt x="1434084" y="762667"/>
                  <a:pt x="1435894" y="762667"/>
                </a:cubicBezTo>
                <a:close/>
                <a:moveTo>
                  <a:pt x="1423416" y="767048"/>
                </a:moveTo>
                <a:cubicBezTo>
                  <a:pt x="1425131" y="767048"/>
                  <a:pt x="1426559" y="765620"/>
                  <a:pt x="1426559" y="763905"/>
                </a:cubicBezTo>
                <a:cubicBezTo>
                  <a:pt x="1426559" y="762190"/>
                  <a:pt x="1425131" y="760762"/>
                  <a:pt x="1423416" y="760762"/>
                </a:cubicBezTo>
                <a:cubicBezTo>
                  <a:pt x="1421702" y="760762"/>
                  <a:pt x="1420273" y="762190"/>
                  <a:pt x="1420273" y="763905"/>
                </a:cubicBezTo>
                <a:cubicBezTo>
                  <a:pt x="1420273" y="765620"/>
                  <a:pt x="1421702" y="767048"/>
                  <a:pt x="1423416" y="767048"/>
                </a:cubicBezTo>
                <a:close/>
                <a:moveTo>
                  <a:pt x="1410272" y="768572"/>
                </a:moveTo>
                <a:cubicBezTo>
                  <a:pt x="1411986" y="768572"/>
                  <a:pt x="1413415" y="767144"/>
                  <a:pt x="1413415" y="765429"/>
                </a:cubicBezTo>
                <a:cubicBezTo>
                  <a:pt x="1413415" y="763715"/>
                  <a:pt x="1411986" y="762286"/>
                  <a:pt x="1410272" y="762286"/>
                </a:cubicBezTo>
                <a:cubicBezTo>
                  <a:pt x="1408557" y="762286"/>
                  <a:pt x="1407128" y="763715"/>
                  <a:pt x="1407128" y="765429"/>
                </a:cubicBezTo>
                <a:cubicBezTo>
                  <a:pt x="1407128" y="767144"/>
                  <a:pt x="1408557" y="768572"/>
                  <a:pt x="1410272" y="768572"/>
                </a:cubicBezTo>
                <a:close/>
                <a:moveTo>
                  <a:pt x="1397127" y="767048"/>
                </a:moveTo>
                <a:cubicBezTo>
                  <a:pt x="1398842" y="767048"/>
                  <a:pt x="1400270" y="765620"/>
                  <a:pt x="1400270" y="763905"/>
                </a:cubicBezTo>
                <a:cubicBezTo>
                  <a:pt x="1400270" y="762190"/>
                  <a:pt x="1398842" y="760762"/>
                  <a:pt x="1397127" y="760762"/>
                </a:cubicBezTo>
                <a:cubicBezTo>
                  <a:pt x="1395413" y="760762"/>
                  <a:pt x="1393984" y="762190"/>
                  <a:pt x="1393984" y="763905"/>
                </a:cubicBezTo>
                <a:cubicBezTo>
                  <a:pt x="1393984" y="765620"/>
                  <a:pt x="1395413" y="767048"/>
                  <a:pt x="1397127" y="767048"/>
                </a:cubicBezTo>
                <a:close/>
                <a:moveTo>
                  <a:pt x="1384745" y="762667"/>
                </a:moveTo>
                <a:cubicBezTo>
                  <a:pt x="1386459" y="762667"/>
                  <a:pt x="1387888" y="761238"/>
                  <a:pt x="1387888" y="759524"/>
                </a:cubicBezTo>
                <a:cubicBezTo>
                  <a:pt x="1387888" y="757809"/>
                  <a:pt x="1386459" y="756380"/>
                  <a:pt x="1384745" y="756380"/>
                </a:cubicBezTo>
                <a:cubicBezTo>
                  <a:pt x="1383030" y="756380"/>
                  <a:pt x="1381601" y="757809"/>
                  <a:pt x="1381601" y="759524"/>
                </a:cubicBezTo>
                <a:cubicBezTo>
                  <a:pt x="1381601" y="761333"/>
                  <a:pt x="1382935" y="762667"/>
                  <a:pt x="1384745" y="762667"/>
                </a:cubicBezTo>
                <a:close/>
                <a:moveTo>
                  <a:pt x="1373505" y="755713"/>
                </a:moveTo>
                <a:cubicBezTo>
                  <a:pt x="1375220" y="755713"/>
                  <a:pt x="1376648" y="754285"/>
                  <a:pt x="1376648" y="752570"/>
                </a:cubicBezTo>
                <a:cubicBezTo>
                  <a:pt x="1376648" y="750856"/>
                  <a:pt x="1375220" y="749427"/>
                  <a:pt x="1373505" y="749427"/>
                </a:cubicBezTo>
                <a:cubicBezTo>
                  <a:pt x="1371791" y="749427"/>
                  <a:pt x="1370362" y="750856"/>
                  <a:pt x="1370362" y="752570"/>
                </a:cubicBezTo>
                <a:cubicBezTo>
                  <a:pt x="1370362" y="754285"/>
                  <a:pt x="1371791" y="755713"/>
                  <a:pt x="1373505" y="755713"/>
                </a:cubicBezTo>
                <a:close/>
                <a:moveTo>
                  <a:pt x="1364171" y="746379"/>
                </a:moveTo>
                <a:cubicBezTo>
                  <a:pt x="1365885" y="746379"/>
                  <a:pt x="1367314" y="744950"/>
                  <a:pt x="1367314" y="743236"/>
                </a:cubicBezTo>
                <a:cubicBezTo>
                  <a:pt x="1367314" y="741521"/>
                  <a:pt x="1365885" y="740093"/>
                  <a:pt x="1364171" y="740093"/>
                </a:cubicBezTo>
                <a:cubicBezTo>
                  <a:pt x="1362456" y="740093"/>
                  <a:pt x="1361027" y="741521"/>
                  <a:pt x="1361027" y="743236"/>
                </a:cubicBezTo>
                <a:cubicBezTo>
                  <a:pt x="1361027" y="744950"/>
                  <a:pt x="1362456" y="746379"/>
                  <a:pt x="1364171" y="746379"/>
                </a:cubicBezTo>
                <a:close/>
                <a:moveTo>
                  <a:pt x="1357217" y="735140"/>
                </a:moveTo>
                <a:cubicBezTo>
                  <a:pt x="1358932" y="735140"/>
                  <a:pt x="1360361" y="733711"/>
                  <a:pt x="1360361" y="731996"/>
                </a:cubicBezTo>
                <a:cubicBezTo>
                  <a:pt x="1360361" y="730282"/>
                  <a:pt x="1358932" y="728853"/>
                  <a:pt x="1357217" y="728853"/>
                </a:cubicBezTo>
                <a:cubicBezTo>
                  <a:pt x="1355503" y="728853"/>
                  <a:pt x="1354074" y="730282"/>
                  <a:pt x="1354074" y="731996"/>
                </a:cubicBezTo>
                <a:cubicBezTo>
                  <a:pt x="1354074" y="733711"/>
                  <a:pt x="1355408" y="735140"/>
                  <a:pt x="1357217" y="735140"/>
                </a:cubicBezTo>
                <a:close/>
                <a:moveTo>
                  <a:pt x="1352836" y="722662"/>
                </a:moveTo>
                <a:cubicBezTo>
                  <a:pt x="1354550" y="722662"/>
                  <a:pt x="1355979" y="721233"/>
                  <a:pt x="1355979" y="719519"/>
                </a:cubicBezTo>
                <a:cubicBezTo>
                  <a:pt x="1355979" y="717804"/>
                  <a:pt x="1354550" y="716375"/>
                  <a:pt x="1352836" y="716375"/>
                </a:cubicBezTo>
                <a:cubicBezTo>
                  <a:pt x="1351121" y="716375"/>
                  <a:pt x="1349693" y="717804"/>
                  <a:pt x="1349693" y="719519"/>
                </a:cubicBezTo>
                <a:cubicBezTo>
                  <a:pt x="1349693" y="721328"/>
                  <a:pt x="1351121" y="722662"/>
                  <a:pt x="1352836" y="722662"/>
                </a:cubicBezTo>
                <a:close/>
                <a:moveTo>
                  <a:pt x="1351312" y="709613"/>
                </a:moveTo>
                <a:cubicBezTo>
                  <a:pt x="1353026" y="709613"/>
                  <a:pt x="1354455" y="708184"/>
                  <a:pt x="1354455" y="706469"/>
                </a:cubicBezTo>
                <a:cubicBezTo>
                  <a:pt x="1354455" y="704755"/>
                  <a:pt x="1353026" y="703326"/>
                  <a:pt x="1351312" y="703326"/>
                </a:cubicBezTo>
                <a:cubicBezTo>
                  <a:pt x="1349597" y="703326"/>
                  <a:pt x="1348168" y="704755"/>
                  <a:pt x="1348168" y="706469"/>
                </a:cubicBezTo>
                <a:cubicBezTo>
                  <a:pt x="1348168" y="708184"/>
                  <a:pt x="1349597" y="709613"/>
                  <a:pt x="1351312" y="709613"/>
                </a:cubicBezTo>
                <a:close/>
                <a:moveTo>
                  <a:pt x="1352836" y="696468"/>
                </a:moveTo>
                <a:cubicBezTo>
                  <a:pt x="1354550" y="696468"/>
                  <a:pt x="1355979" y="695039"/>
                  <a:pt x="1355979" y="693325"/>
                </a:cubicBezTo>
                <a:cubicBezTo>
                  <a:pt x="1355979" y="691610"/>
                  <a:pt x="1354550" y="690182"/>
                  <a:pt x="1352836" y="690182"/>
                </a:cubicBezTo>
                <a:cubicBezTo>
                  <a:pt x="1351121" y="690182"/>
                  <a:pt x="1349693" y="691610"/>
                  <a:pt x="1349693" y="693325"/>
                </a:cubicBezTo>
                <a:cubicBezTo>
                  <a:pt x="1349693" y="695039"/>
                  <a:pt x="1351121" y="696468"/>
                  <a:pt x="1352836" y="696468"/>
                </a:cubicBezTo>
                <a:close/>
                <a:moveTo>
                  <a:pt x="1357217" y="683990"/>
                </a:moveTo>
                <a:cubicBezTo>
                  <a:pt x="1358932" y="683990"/>
                  <a:pt x="1360361" y="682562"/>
                  <a:pt x="1360361" y="680847"/>
                </a:cubicBezTo>
                <a:cubicBezTo>
                  <a:pt x="1360361" y="679133"/>
                  <a:pt x="1358932" y="677704"/>
                  <a:pt x="1357217" y="677704"/>
                </a:cubicBezTo>
                <a:cubicBezTo>
                  <a:pt x="1355503" y="677704"/>
                  <a:pt x="1354074" y="679133"/>
                  <a:pt x="1354074" y="680847"/>
                </a:cubicBezTo>
                <a:cubicBezTo>
                  <a:pt x="1354074" y="682562"/>
                  <a:pt x="1355408" y="683990"/>
                  <a:pt x="1357217" y="683990"/>
                </a:cubicBezTo>
                <a:close/>
                <a:moveTo>
                  <a:pt x="1364171" y="672846"/>
                </a:moveTo>
                <a:cubicBezTo>
                  <a:pt x="1365885" y="672846"/>
                  <a:pt x="1367314" y="671417"/>
                  <a:pt x="1367314" y="669703"/>
                </a:cubicBezTo>
                <a:cubicBezTo>
                  <a:pt x="1367314" y="667988"/>
                  <a:pt x="1365885" y="666560"/>
                  <a:pt x="1364171" y="666560"/>
                </a:cubicBezTo>
                <a:cubicBezTo>
                  <a:pt x="1362456" y="666560"/>
                  <a:pt x="1361027" y="667988"/>
                  <a:pt x="1361027" y="669703"/>
                </a:cubicBezTo>
                <a:cubicBezTo>
                  <a:pt x="1361027" y="671417"/>
                  <a:pt x="1362456" y="672846"/>
                  <a:pt x="1364171" y="672846"/>
                </a:cubicBezTo>
                <a:close/>
                <a:moveTo>
                  <a:pt x="1373505" y="663512"/>
                </a:moveTo>
                <a:cubicBezTo>
                  <a:pt x="1375220" y="663512"/>
                  <a:pt x="1376648" y="662083"/>
                  <a:pt x="1376648" y="660368"/>
                </a:cubicBezTo>
                <a:cubicBezTo>
                  <a:pt x="1376648" y="658654"/>
                  <a:pt x="1375220" y="657225"/>
                  <a:pt x="1373505" y="657225"/>
                </a:cubicBezTo>
                <a:cubicBezTo>
                  <a:pt x="1371791" y="657225"/>
                  <a:pt x="1370362" y="658654"/>
                  <a:pt x="1370362" y="660368"/>
                </a:cubicBezTo>
                <a:cubicBezTo>
                  <a:pt x="1370362" y="662083"/>
                  <a:pt x="1371791" y="663512"/>
                  <a:pt x="1373505" y="663512"/>
                </a:cubicBezTo>
                <a:close/>
                <a:moveTo>
                  <a:pt x="1384745" y="656463"/>
                </a:moveTo>
                <a:cubicBezTo>
                  <a:pt x="1386459" y="656463"/>
                  <a:pt x="1387888" y="655034"/>
                  <a:pt x="1387888" y="653320"/>
                </a:cubicBezTo>
                <a:cubicBezTo>
                  <a:pt x="1387888" y="651605"/>
                  <a:pt x="1386459" y="650177"/>
                  <a:pt x="1384745" y="650177"/>
                </a:cubicBezTo>
                <a:cubicBezTo>
                  <a:pt x="1383030" y="650177"/>
                  <a:pt x="1381601" y="651605"/>
                  <a:pt x="1381601" y="653320"/>
                </a:cubicBezTo>
                <a:cubicBezTo>
                  <a:pt x="1381601" y="655034"/>
                  <a:pt x="1382935" y="656463"/>
                  <a:pt x="1384745" y="656463"/>
                </a:cubicBezTo>
                <a:close/>
                <a:moveTo>
                  <a:pt x="1397127" y="652082"/>
                </a:moveTo>
                <a:cubicBezTo>
                  <a:pt x="1398842" y="652082"/>
                  <a:pt x="1400270" y="650653"/>
                  <a:pt x="1400270" y="648938"/>
                </a:cubicBezTo>
                <a:cubicBezTo>
                  <a:pt x="1400270" y="647224"/>
                  <a:pt x="1398842" y="645795"/>
                  <a:pt x="1397127" y="645795"/>
                </a:cubicBezTo>
                <a:cubicBezTo>
                  <a:pt x="1395413" y="645795"/>
                  <a:pt x="1393984" y="647224"/>
                  <a:pt x="1393984" y="648938"/>
                </a:cubicBezTo>
                <a:cubicBezTo>
                  <a:pt x="1393984" y="650748"/>
                  <a:pt x="1395413" y="652082"/>
                  <a:pt x="1397127" y="652082"/>
                </a:cubicBezTo>
                <a:close/>
                <a:moveTo>
                  <a:pt x="1410272" y="650653"/>
                </a:moveTo>
                <a:cubicBezTo>
                  <a:pt x="1411986" y="650653"/>
                  <a:pt x="1413415" y="649224"/>
                  <a:pt x="1413415" y="647510"/>
                </a:cubicBezTo>
                <a:cubicBezTo>
                  <a:pt x="1413415" y="645795"/>
                  <a:pt x="1411986" y="644366"/>
                  <a:pt x="1410272" y="644366"/>
                </a:cubicBezTo>
                <a:cubicBezTo>
                  <a:pt x="1408557" y="644366"/>
                  <a:pt x="1407128" y="645795"/>
                  <a:pt x="1407128" y="647510"/>
                </a:cubicBezTo>
                <a:cubicBezTo>
                  <a:pt x="1407128" y="649224"/>
                  <a:pt x="1408557" y="650653"/>
                  <a:pt x="1410272" y="650653"/>
                </a:cubicBezTo>
                <a:close/>
                <a:moveTo>
                  <a:pt x="1423416" y="652082"/>
                </a:moveTo>
                <a:cubicBezTo>
                  <a:pt x="1425131" y="652082"/>
                  <a:pt x="1426559" y="650653"/>
                  <a:pt x="1426559" y="648938"/>
                </a:cubicBezTo>
                <a:cubicBezTo>
                  <a:pt x="1426559" y="647224"/>
                  <a:pt x="1425131" y="645795"/>
                  <a:pt x="1423416" y="645795"/>
                </a:cubicBezTo>
                <a:cubicBezTo>
                  <a:pt x="1421702" y="645795"/>
                  <a:pt x="1420273" y="647224"/>
                  <a:pt x="1420273" y="648938"/>
                </a:cubicBezTo>
                <a:cubicBezTo>
                  <a:pt x="1420273" y="650748"/>
                  <a:pt x="1421702" y="652082"/>
                  <a:pt x="1423416" y="652082"/>
                </a:cubicBezTo>
                <a:close/>
                <a:moveTo>
                  <a:pt x="1435894" y="656463"/>
                </a:moveTo>
                <a:cubicBezTo>
                  <a:pt x="1437608" y="656463"/>
                  <a:pt x="1439037" y="655034"/>
                  <a:pt x="1439037" y="653320"/>
                </a:cubicBezTo>
                <a:cubicBezTo>
                  <a:pt x="1439037" y="651605"/>
                  <a:pt x="1437608" y="650177"/>
                  <a:pt x="1435894" y="650177"/>
                </a:cubicBezTo>
                <a:cubicBezTo>
                  <a:pt x="1434179" y="650177"/>
                  <a:pt x="1432751" y="651605"/>
                  <a:pt x="1432751" y="653320"/>
                </a:cubicBezTo>
                <a:cubicBezTo>
                  <a:pt x="1432751" y="655034"/>
                  <a:pt x="1434084" y="656463"/>
                  <a:pt x="1435894" y="656463"/>
                </a:cubicBezTo>
                <a:close/>
                <a:moveTo>
                  <a:pt x="1447038" y="663512"/>
                </a:moveTo>
                <a:cubicBezTo>
                  <a:pt x="1448753" y="663512"/>
                  <a:pt x="1450181" y="662083"/>
                  <a:pt x="1450181" y="660368"/>
                </a:cubicBezTo>
                <a:cubicBezTo>
                  <a:pt x="1450181" y="658654"/>
                  <a:pt x="1448753" y="657225"/>
                  <a:pt x="1447038" y="657225"/>
                </a:cubicBezTo>
                <a:cubicBezTo>
                  <a:pt x="1445324" y="657225"/>
                  <a:pt x="1443895" y="658654"/>
                  <a:pt x="1443895" y="660368"/>
                </a:cubicBezTo>
                <a:cubicBezTo>
                  <a:pt x="1443895" y="662083"/>
                  <a:pt x="1445324" y="663512"/>
                  <a:pt x="1447038" y="663512"/>
                </a:cubicBezTo>
                <a:close/>
                <a:moveTo>
                  <a:pt x="1456373" y="672846"/>
                </a:moveTo>
                <a:cubicBezTo>
                  <a:pt x="1458087" y="672846"/>
                  <a:pt x="1459516" y="671417"/>
                  <a:pt x="1459516" y="669703"/>
                </a:cubicBezTo>
                <a:cubicBezTo>
                  <a:pt x="1459516" y="667988"/>
                  <a:pt x="1458087" y="666560"/>
                  <a:pt x="1456373" y="666560"/>
                </a:cubicBezTo>
                <a:cubicBezTo>
                  <a:pt x="1454658" y="666560"/>
                  <a:pt x="1453229" y="667988"/>
                  <a:pt x="1453229" y="669703"/>
                </a:cubicBezTo>
                <a:cubicBezTo>
                  <a:pt x="1453229" y="671417"/>
                  <a:pt x="1454658" y="672846"/>
                  <a:pt x="1456373" y="672846"/>
                </a:cubicBezTo>
                <a:close/>
                <a:moveTo>
                  <a:pt x="1463421" y="683990"/>
                </a:moveTo>
                <a:cubicBezTo>
                  <a:pt x="1465136" y="683990"/>
                  <a:pt x="1466564" y="682562"/>
                  <a:pt x="1466564" y="680847"/>
                </a:cubicBezTo>
                <a:cubicBezTo>
                  <a:pt x="1466564" y="679133"/>
                  <a:pt x="1465136" y="677704"/>
                  <a:pt x="1463421" y="677704"/>
                </a:cubicBezTo>
                <a:cubicBezTo>
                  <a:pt x="1461707" y="677704"/>
                  <a:pt x="1460278" y="679133"/>
                  <a:pt x="1460278" y="680847"/>
                </a:cubicBezTo>
                <a:cubicBezTo>
                  <a:pt x="1460278" y="682562"/>
                  <a:pt x="1461707" y="683990"/>
                  <a:pt x="1463421" y="683990"/>
                </a:cubicBezTo>
                <a:close/>
                <a:moveTo>
                  <a:pt x="1467803" y="696468"/>
                </a:moveTo>
                <a:cubicBezTo>
                  <a:pt x="1469517" y="696468"/>
                  <a:pt x="1470946" y="695039"/>
                  <a:pt x="1470946" y="693325"/>
                </a:cubicBezTo>
                <a:cubicBezTo>
                  <a:pt x="1470946" y="691610"/>
                  <a:pt x="1469517" y="690182"/>
                  <a:pt x="1467803" y="690182"/>
                </a:cubicBezTo>
                <a:cubicBezTo>
                  <a:pt x="1466088" y="690182"/>
                  <a:pt x="1464659" y="691610"/>
                  <a:pt x="1464659" y="693325"/>
                </a:cubicBezTo>
                <a:cubicBezTo>
                  <a:pt x="1464659" y="695039"/>
                  <a:pt x="1465993" y="696468"/>
                  <a:pt x="1467803" y="696468"/>
                </a:cubicBezTo>
                <a:close/>
                <a:moveTo>
                  <a:pt x="1483995" y="709613"/>
                </a:moveTo>
                <a:cubicBezTo>
                  <a:pt x="1485710" y="709613"/>
                  <a:pt x="1487138" y="708184"/>
                  <a:pt x="1487138" y="706469"/>
                </a:cubicBezTo>
                <a:cubicBezTo>
                  <a:pt x="1487138" y="704755"/>
                  <a:pt x="1485710" y="703326"/>
                  <a:pt x="1483995" y="703326"/>
                </a:cubicBezTo>
                <a:cubicBezTo>
                  <a:pt x="1482281" y="703326"/>
                  <a:pt x="1480852" y="704755"/>
                  <a:pt x="1480852" y="706469"/>
                </a:cubicBezTo>
                <a:cubicBezTo>
                  <a:pt x="1480852" y="708184"/>
                  <a:pt x="1482281" y="709613"/>
                  <a:pt x="1483995" y="709613"/>
                </a:cubicBezTo>
                <a:close/>
                <a:moveTo>
                  <a:pt x="1482757" y="722757"/>
                </a:moveTo>
                <a:cubicBezTo>
                  <a:pt x="1484471" y="722757"/>
                  <a:pt x="1485900" y="721328"/>
                  <a:pt x="1485900" y="719614"/>
                </a:cubicBezTo>
                <a:cubicBezTo>
                  <a:pt x="1485900" y="717899"/>
                  <a:pt x="1484471" y="716471"/>
                  <a:pt x="1482757" y="716471"/>
                </a:cubicBezTo>
                <a:cubicBezTo>
                  <a:pt x="1481042" y="716471"/>
                  <a:pt x="1479614" y="717899"/>
                  <a:pt x="1479614" y="719614"/>
                </a:cubicBezTo>
                <a:cubicBezTo>
                  <a:pt x="1479614" y="721328"/>
                  <a:pt x="1481042" y="722757"/>
                  <a:pt x="1482757" y="722757"/>
                </a:cubicBezTo>
                <a:close/>
                <a:moveTo>
                  <a:pt x="1479233" y="735521"/>
                </a:moveTo>
                <a:cubicBezTo>
                  <a:pt x="1480947" y="735521"/>
                  <a:pt x="1482376" y="734092"/>
                  <a:pt x="1482376" y="732377"/>
                </a:cubicBezTo>
                <a:cubicBezTo>
                  <a:pt x="1482376" y="730663"/>
                  <a:pt x="1480947" y="729234"/>
                  <a:pt x="1479233" y="729234"/>
                </a:cubicBezTo>
                <a:cubicBezTo>
                  <a:pt x="1477518" y="729234"/>
                  <a:pt x="1476089" y="730663"/>
                  <a:pt x="1476089" y="732377"/>
                </a:cubicBezTo>
                <a:cubicBezTo>
                  <a:pt x="1476089" y="734092"/>
                  <a:pt x="1477518" y="735521"/>
                  <a:pt x="1479233" y="735521"/>
                </a:cubicBezTo>
                <a:close/>
                <a:moveTo>
                  <a:pt x="1473518" y="747427"/>
                </a:moveTo>
                <a:cubicBezTo>
                  <a:pt x="1475232" y="747427"/>
                  <a:pt x="1476661" y="745998"/>
                  <a:pt x="1476661" y="744284"/>
                </a:cubicBezTo>
                <a:cubicBezTo>
                  <a:pt x="1476661" y="742569"/>
                  <a:pt x="1475232" y="741140"/>
                  <a:pt x="1473518" y="741140"/>
                </a:cubicBezTo>
                <a:cubicBezTo>
                  <a:pt x="1471803" y="741140"/>
                  <a:pt x="1470374" y="742569"/>
                  <a:pt x="1470374" y="744284"/>
                </a:cubicBezTo>
                <a:cubicBezTo>
                  <a:pt x="1470374" y="745998"/>
                  <a:pt x="1471803" y="747427"/>
                  <a:pt x="1473518" y="747427"/>
                </a:cubicBezTo>
                <a:close/>
                <a:moveTo>
                  <a:pt x="1465802" y="758095"/>
                </a:moveTo>
                <a:cubicBezTo>
                  <a:pt x="1467517" y="758095"/>
                  <a:pt x="1468946" y="756666"/>
                  <a:pt x="1468946" y="754952"/>
                </a:cubicBezTo>
                <a:cubicBezTo>
                  <a:pt x="1468946" y="753237"/>
                  <a:pt x="1467517" y="751808"/>
                  <a:pt x="1465802" y="751808"/>
                </a:cubicBezTo>
                <a:cubicBezTo>
                  <a:pt x="1464088" y="751808"/>
                  <a:pt x="1462659" y="753237"/>
                  <a:pt x="1462659" y="754952"/>
                </a:cubicBezTo>
                <a:cubicBezTo>
                  <a:pt x="1462659" y="756666"/>
                  <a:pt x="1464088" y="758095"/>
                  <a:pt x="1465802" y="758095"/>
                </a:cubicBezTo>
                <a:close/>
                <a:moveTo>
                  <a:pt x="1456277" y="767239"/>
                </a:moveTo>
                <a:cubicBezTo>
                  <a:pt x="1457992" y="767239"/>
                  <a:pt x="1459421" y="765810"/>
                  <a:pt x="1459421" y="764096"/>
                </a:cubicBezTo>
                <a:cubicBezTo>
                  <a:pt x="1459421" y="762381"/>
                  <a:pt x="1457992" y="760952"/>
                  <a:pt x="1456277" y="760952"/>
                </a:cubicBezTo>
                <a:cubicBezTo>
                  <a:pt x="1454563" y="760952"/>
                  <a:pt x="1453134" y="762381"/>
                  <a:pt x="1453134" y="764096"/>
                </a:cubicBezTo>
                <a:cubicBezTo>
                  <a:pt x="1453039" y="765810"/>
                  <a:pt x="1454468" y="767239"/>
                  <a:pt x="1456277" y="767239"/>
                </a:cubicBezTo>
                <a:close/>
                <a:moveTo>
                  <a:pt x="1445228" y="774478"/>
                </a:moveTo>
                <a:cubicBezTo>
                  <a:pt x="1446943" y="774478"/>
                  <a:pt x="1448372" y="773049"/>
                  <a:pt x="1448372" y="771335"/>
                </a:cubicBezTo>
                <a:cubicBezTo>
                  <a:pt x="1448372" y="769620"/>
                  <a:pt x="1446943" y="768191"/>
                  <a:pt x="1445228" y="768191"/>
                </a:cubicBezTo>
                <a:cubicBezTo>
                  <a:pt x="1443514" y="768191"/>
                  <a:pt x="1442085" y="769620"/>
                  <a:pt x="1442085" y="771335"/>
                </a:cubicBezTo>
                <a:cubicBezTo>
                  <a:pt x="1442085" y="773049"/>
                  <a:pt x="1443514" y="774478"/>
                  <a:pt x="1445228" y="774478"/>
                </a:cubicBezTo>
                <a:close/>
                <a:moveTo>
                  <a:pt x="1433036" y="779621"/>
                </a:moveTo>
                <a:cubicBezTo>
                  <a:pt x="1434751" y="779621"/>
                  <a:pt x="1436180" y="778193"/>
                  <a:pt x="1436180" y="776478"/>
                </a:cubicBezTo>
                <a:cubicBezTo>
                  <a:pt x="1436180" y="774763"/>
                  <a:pt x="1434751" y="773335"/>
                  <a:pt x="1433036" y="773335"/>
                </a:cubicBezTo>
                <a:cubicBezTo>
                  <a:pt x="1431322" y="773335"/>
                  <a:pt x="1429893" y="774763"/>
                  <a:pt x="1429893" y="776478"/>
                </a:cubicBezTo>
                <a:cubicBezTo>
                  <a:pt x="1429893" y="778288"/>
                  <a:pt x="1431322" y="779621"/>
                  <a:pt x="1433036" y="779621"/>
                </a:cubicBezTo>
                <a:close/>
                <a:moveTo>
                  <a:pt x="1420178" y="782574"/>
                </a:moveTo>
                <a:cubicBezTo>
                  <a:pt x="1421892" y="782574"/>
                  <a:pt x="1423321" y="781145"/>
                  <a:pt x="1423321" y="779431"/>
                </a:cubicBezTo>
                <a:cubicBezTo>
                  <a:pt x="1423321" y="777716"/>
                  <a:pt x="1421892" y="776288"/>
                  <a:pt x="1420178" y="776288"/>
                </a:cubicBezTo>
                <a:cubicBezTo>
                  <a:pt x="1418463" y="776288"/>
                  <a:pt x="1417034" y="777716"/>
                  <a:pt x="1417034" y="779431"/>
                </a:cubicBezTo>
                <a:cubicBezTo>
                  <a:pt x="1417034" y="781240"/>
                  <a:pt x="1418463" y="782574"/>
                  <a:pt x="1420178" y="782574"/>
                </a:cubicBezTo>
                <a:close/>
                <a:moveTo>
                  <a:pt x="1406938" y="783241"/>
                </a:moveTo>
                <a:cubicBezTo>
                  <a:pt x="1408652" y="783241"/>
                  <a:pt x="1410081" y="781812"/>
                  <a:pt x="1410081" y="780098"/>
                </a:cubicBezTo>
                <a:cubicBezTo>
                  <a:pt x="1410081" y="778383"/>
                  <a:pt x="1408652" y="776954"/>
                  <a:pt x="1406938" y="776954"/>
                </a:cubicBezTo>
                <a:cubicBezTo>
                  <a:pt x="1405223" y="776954"/>
                  <a:pt x="1403795" y="778383"/>
                  <a:pt x="1403795" y="780098"/>
                </a:cubicBezTo>
                <a:cubicBezTo>
                  <a:pt x="1403795" y="781812"/>
                  <a:pt x="1405223" y="783241"/>
                  <a:pt x="1406938" y="783241"/>
                </a:cubicBezTo>
                <a:close/>
                <a:moveTo>
                  <a:pt x="1393889" y="781431"/>
                </a:moveTo>
                <a:cubicBezTo>
                  <a:pt x="1395603" y="781431"/>
                  <a:pt x="1397032" y="780002"/>
                  <a:pt x="1397032" y="778288"/>
                </a:cubicBezTo>
                <a:cubicBezTo>
                  <a:pt x="1397032" y="776573"/>
                  <a:pt x="1395603" y="775145"/>
                  <a:pt x="1393889" y="775145"/>
                </a:cubicBezTo>
                <a:cubicBezTo>
                  <a:pt x="1392174" y="775145"/>
                  <a:pt x="1390745" y="776573"/>
                  <a:pt x="1390745" y="778288"/>
                </a:cubicBezTo>
                <a:cubicBezTo>
                  <a:pt x="1390745" y="780002"/>
                  <a:pt x="1392174" y="781431"/>
                  <a:pt x="1393889" y="781431"/>
                </a:cubicBezTo>
                <a:close/>
                <a:moveTo>
                  <a:pt x="1381316" y="777335"/>
                </a:moveTo>
                <a:cubicBezTo>
                  <a:pt x="1383030" y="777335"/>
                  <a:pt x="1384459" y="775907"/>
                  <a:pt x="1384459" y="774192"/>
                </a:cubicBezTo>
                <a:cubicBezTo>
                  <a:pt x="1384459" y="772478"/>
                  <a:pt x="1383030" y="771049"/>
                  <a:pt x="1381316" y="771049"/>
                </a:cubicBezTo>
                <a:cubicBezTo>
                  <a:pt x="1379601" y="771049"/>
                  <a:pt x="1378172" y="772478"/>
                  <a:pt x="1378172" y="774192"/>
                </a:cubicBezTo>
                <a:cubicBezTo>
                  <a:pt x="1378172" y="775907"/>
                  <a:pt x="1379601" y="777335"/>
                  <a:pt x="1381316" y="777335"/>
                </a:cubicBezTo>
                <a:close/>
                <a:moveTo>
                  <a:pt x="1369695" y="771049"/>
                </a:moveTo>
                <a:cubicBezTo>
                  <a:pt x="1371410" y="771049"/>
                  <a:pt x="1372838" y="769620"/>
                  <a:pt x="1372838" y="767906"/>
                </a:cubicBezTo>
                <a:cubicBezTo>
                  <a:pt x="1372838" y="766191"/>
                  <a:pt x="1371410" y="764762"/>
                  <a:pt x="1369695" y="764762"/>
                </a:cubicBezTo>
                <a:cubicBezTo>
                  <a:pt x="1367981" y="764762"/>
                  <a:pt x="1366552" y="766191"/>
                  <a:pt x="1366552" y="767906"/>
                </a:cubicBezTo>
                <a:cubicBezTo>
                  <a:pt x="1366552" y="769715"/>
                  <a:pt x="1367981" y="771049"/>
                  <a:pt x="1369695" y="771049"/>
                </a:cubicBezTo>
                <a:close/>
                <a:moveTo>
                  <a:pt x="1359408" y="762857"/>
                </a:moveTo>
                <a:cubicBezTo>
                  <a:pt x="1361123" y="762857"/>
                  <a:pt x="1362551" y="761429"/>
                  <a:pt x="1362551" y="759714"/>
                </a:cubicBezTo>
                <a:cubicBezTo>
                  <a:pt x="1362551" y="758000"/>
                  <a:pt x="1361123" y="756571"/>
                  <a:pt x="1359408" y="756571"/>
                </a:cubicBezTo>
                <a:cubicBezTo>
                  <a:pt x="1357693" y="756571"/>
                  <a:pt x="1356265" y="758000"/>
                  <a:pt x="1356265" y="759714"/>
                </a:cubicBezTo>
                <a:cubicBezTo>
                  <a:pt x="1356265" y="761429"/>
                  <a:pt x="1357598" y="762857"/>
                  <a:pt x="1359408" y="762857"/>
                </a:cubicBezTo>
                <a:close/>
                <a:moveTo>
                  <a:pt x="1350645" y="752856"/>
                </a:moveTo>
                <a:cubicBezTo>
                  <a:pt x="1352360" y="752856"/>
                  <a:pt x="1353788" y="751427"/>
                  <a:pt x="1353788" y="749713"/>
                </a:cubicBezTo>
                <a:cubicBezTo>
                  <a:pt x="1353788" y="747998"/>
                  <a:pt x="1352360" y="746570"/>
                  <a:pt x="1350645" y="746570"/>
                </a:cubicBezTo>
                <a:cubicBezTo>
                  <a:pt x="1348931" y="746570"/>
                  <a:pt x="1347502" y="747998"/>
                  <a:pt x="1347502" y="749713"/>
                </a:cubicBezTo>
                <a:cubicBezTo>
                  <a:pt x="1347502" y="751523"/>
                  <a:pt x="1348931" y="752856"/>
                  <a:pt x="1350645" y="752856"/>
                </a:cubicBezTo>
                <a:close/>
                <a:moveTo>
                  <a:pt x="1343882" y="741521"/>
                </a:moveTo>
                <a:cubicBezTo>
                  <a:pt x="1345597" y="741521"/>
                  <a:pt x="1347026" y="740093"/>
                  <a:pt x="1347026" y="738378"/>
                </a:cubicBezTo>
                <a:cubicBezTo>
                  <a:pt x="1347026" y="736663"/>
                  <a:pt x="1345597" y="735235"/>
                  <a:pt x="1343882" y="735235"/>
                </a:cubicBezTo>
                <a:cubicBezTo>
                  <a:pt x="1342168" y="735235"/>
                  <a:pt x="1340739" y="736663"/>
                  <a:pt x="1340739" y="738378"/>
                </a:cubicBezTo>
                <a:cubicBezTo>
                  <a:pt x="1340739" y="740188"/>
                  <a:pt x="1342168" y="741521"/>
                  <a:pt x="1343882" y="741521"/>
                </a:cubicBezTo>
                <a:close/>
                <a:moveTo>
                  <a:pt x="1339215" y="729234"/>
                </a:moveTo>
                <a:cubicBezTo>
                  <a:pt x="1340930" y="729234"/>
                  <a:pt x="1342358" y="727805"/>
                  <a:pt x="1342358" y="726091"/>
                </a:cubicBezTo>
                <a:cubicBezTo>
                  <a:pt x="1342358" y="724376"/>
                  <a:pt x="1340930" y="722948"/>
                  <a:pt x="1339215" y="722948"/>
                </a:cubicBezTo>
                <a:cubicBezTo>
                  <a:pt x="1337501" y="722948"/>
                  <a:pt x="1336072" y="724376"/>
                  <a:pt x="1336072" y="726091"/>
                </a:cubicBezTo>
                <a:cubicBezTo>
                  <a:pt x="1336072" y="727805"/>
                  <a:pt x="1337501" y="729234"/>
                  <a:pt x="1339215" y="729234"/>
                </a:cubicBezTo>
                <a:close/>
                <a:moveTo>
                  <a:pt x="1336929" y="716185"/>
                </a:moveTo>
                <a:cubicBezTo>
                  <a:pt x="1338643" y="716185"/>
                  <a:pt x="1340072" y="714756"/>
                  <a:pt x="1340072" y="713042"/>
                </a:cubicBezTo>
                <a:cubicBezTo>
                  <a:pt x="1340072" y="711327"/>
                  <a:pt x="1338643" y="709898"/>
                  <a:pt x="1336929" y="709898"/>
                </a:cubicBezTo>
                <a:cubicBezTo>
                  <a:pt x="1335214" y="709898"/>
                  <a:pt x="1333786" y="711327"/>
                  <a:pt x="1333786" y="713042"/>
                </a:cubicBezTo>
                <a:cubicBezTo>
                  <a:pt x="1333786" y="714756"/>
                  <a:pt x="1335119" y="716185"/>
                  <a:pt x="1336929" y="716185"/>
                </a:cubicBezTo>
                <a:close/>
                <a:moveTo>
                  <a:pt x="1336929" y="702945"/>
                </a:moveTo>
                <a:cubicBezTo>
                  <a:pt x="1338643" y="702945"/>
                  <a:pt x="1340072" y="701516"/>
                  <a:pt x="1340072" y="699802"/>
                </a:cubicBezTo>
                <a:cubicBezTo>
                  <a:pt x="1340072" y="698087"/>
                  <a:pt x="1338643" y="696659"/>
                  <a:pt x="1336929" y="696659"/>
                </a:cubicBezTo>
                <a:cubicBezTo>
                  <a:pt x="1335214" y="696659"/>
                  <a:pt x="1333786" y="698087"/>
                  <a:pt x="1333786" y="699802"/>
                </a:cubicBezTo>
                <a:cubicBezTo>
                  <a:pt x="1333786" y="701612"/>
                  <a:pt x="1335119" y="702945"/>
                  <a:pt x="1336929" y="702945"/>
                </a:cubicBezTo>
                <a:close/>
                <a:moveTo>
                  <a:pt x="1339215" y="689991"/>
                </a:moveTo>
                <a:cubicBezTo>
                  <a:pt x="1340930" y="689991"/>
                  <a:pt x="1342358" y="688562"/>
                  <a:pt x="1342358" y="686848"/>
                </a:cubicBezTo>
                <a:cubicBezTo>
                  <a:pt x="1342358" y="685133"/>
                  <a:pt x="1340930" y="683705"/>
                  <a:pt x="1339215" y="683705"/>
                </a:cubicBezTo>
                <a:cubicBezTo>
                  <a:pt x="1337501" y="683705"/>
                  <a:pt x="1336072" y="685133"/>
                  <a:pt x="1336072" y="686848"/>
                </a:cubicBezTo>
                <a:cubicBezTo>
                  <a:pt x="1336072" y="688562"/>
                  <a:pt x="1337501" y="689991"/>
                  <a:pt x="1339215" y="689991"/>
                </a:cubicBezTo>
                <a:close/>
                <a:moveTo>
                  <a:pt x="1343882" y="677609"/>
                </a:moveTo>
                <a:cubicBezTo>
                  <a:pt x="1345597" y="677609"/>
                  <a:pt x="1347026" y="676180"/>
                  <a:pt x="1347026" y="674465"/>
                </a:cubicBezTo>
                <a:cubicBezTo>
                  <a:pt x="1347026" y="672751"/>
                  <a:pt x="1345597" y="671322"/>
                  <a:pt x="1343882" y="671322"/>
                </a:cubicBezTo>
                <a:cubicBezTo>
                  <a:pt x="1342168" y="671322"/>
                  <a:pt x="1340739" y="672751"/>
                  <a:pt x="1340739" y="674465"/>
                </a:cubicBezTo>
                <a:cubicBezTo>
                  <a:pt x="1340739" y="676180"/>
                  <a:pt x="1342168" y="677609"/>
                  <a:pt x="1343882" y="677609"/>
                </a:cubicBezTo>
                <a:close/>
                <a:moveTo>
                  <a:pt x="1350645" y="666274"/>
                </a:moveTo>
                <a:cubicBezTo>
                  <a:pt x="1352360" y="666274"/>
                  <a:pt x="1353788" y="664845"/>
                  <a:pt x="1353788" y="663131"/>
                </a:cubicBezTo>
                <a:cubicBezTo>
                  <a:pt x="1353788" y="661416"/>
                  <a:pt x="1352360" y="659987"/>
                  <a:pt x="1350645" y="659987"/>
                </a:cubicBezTo>
                <a:cubicBezTo>
                  <a:pt x="1348931" y="659987"/>
                  <a:pt x="1347502" y="661416"/>
                  <a:pt x="1347502" y="663131"/>
                </a:cubicBezTo>
                <a:cubicBezTo>
                  <a:pt x="1347502" y="664845"/>
                  <a:pt x="1348931" y="666274"/>
                  <a:pt x="1350645" y="666274"/>
                </a:cubicBezTo>
                <a:close/>
                <a:moveTo>
                  <a:pt x="1359408" y="656368"/>
                </a:moveTo>
                <a:cubicBezTo>
                  <a:pt x="1361123" y="656368"/>
                  <a:pt x="1362551" y="654939"/>
                  <a:pt x="1362551" y="653225"/>
                </a:cubicBezTo>
                <a:cubicBezTo>
                  <a:pt x="1362551" y="651510"/>
                  <a:pt x="1361123" y="650081"/>
                  <a:pt x="1359408" y="650081"/>
                </a:cubicBezTo>
                <a:cubicBezTo>
                  <a:pt x="1357693" y="650081"/>
                  <a:pt x="1356265" y="651510"/>
                  <a:pt x="1356265" y="653225"/>
                </a:cubicBezTo>
                <a:cubicBezTo>
                  <a:pt x="1356265" y="654939"/>
                  <a:pt x="1357598" y="656368"/>
                  <a:pt x="1359408" y="656368"/>
                </a:cubicBezTo>
                <a:close/>
                <a:moveTo>
                  <a:pt x="1369695" y="648081"/>
                </a:moveTo>
                <a:cubicBezTo>
                  <a:pt x="1371410" y="648081"/>
                  <a:pt x="1372838" y="646652"/>
                  <a:pt x="1372838" y="644938"/>
                </a:cubicBezTo>
                <a:cubicBezTo>
                  <a:pt x="1372838" y="643223"/>
                  <a:pt x="1371410" y="641795"/>
                  <a:pt x="1369695" y="641795"/>
                </a:cubicBezTo>
                <a:cubicBezTo>
                  <a:pt x="1367981" y="641795"/>
                  <a:pt x="1366552" y="643223"/>
                  <a:pt x="1366552" y="644938"/>
                </a:cubicBezTo>
                <a:cubicBezTo>
                  <a:pt x="1366552" y="646652"/>
                  <a:pt x="1367981" y="648081"/>
                  <a:pt x="1369695" y="648081"/>
                </a:cubicBezTo>
                <a:close/>
                <a:moveTo>
                  <a:pt x="1381316" y="641795"/>
                </a:moveTo>
                <a:cubicBezTo>
                  <a:pt x="1383030" y="641795"/>
                  <a:pt x="1384459" y="640366"/>
                  <a:pt x="1384459" y="638651"/>
                </a:cubicBezTo>
                <a:cubicBezTo>
                  <a:pt x="1384459" y="636937"/>
                  <a:pt x="1383030" y="635508"/>
                  <a:pt x="1381316" y="635508"/>
                </a:cubicBezTo>
                <a:cubicBezTo>
                  <a:pt x="1379601" y="635508"/>
                  <a:pt x="1378172" y="636937"/>
                  <a:pt x="1378172" y="638651"/>
                </a:cubicBezTo>
                <a:cubicBezTo>
                  <a:pt x="1378172" y="640461"/>
                  <a:pt x="1379601" y="641795"/>
                  <a:pt x="1381316" y="641795"/>
                </a:cubicBezTo>
                <a:close/>
                <a:moveTo>
                  <a:pt x="1393889" y="637794"/>
                </a:moveTo>
                <a:cubicBezTo>
                  <a:pt x="1395603" y="637794"/>
                  <a:pt x="1397032" y="636365"/>
                  <a:pt x="1397032" y="634651"/>
                </a:cubicBezTo>
                <a:cubicBezTo>
                  <a:pt x="1397032" y="632936"/>
                  <a:pt x="1395603" y="631508"/>
                  <a:pt x="1393889" y="631508"/>
                </a:cubicBezTo>
                <a:cubicBezTo>
                  <a:pt x="1392174" y="631508"/>
                  <a:pt x="1390745" y="632936"/>
                  <a:pt x="1390745" y="634651"/>
                </a:cubicBezTo>
                <a:cubicBezTo>
                  <a:pt x="1390745" y="636365"/>
                  <a:pt x="1392174" y="637794"/>
                  <a:pt x="1393889" y="637794"/>
                </a:cubicBezTo>
                <a:close/>
                <a:moveTo>
                  <a:pt x="1406938" y="635984"/>
                </a:moveTo>
                <a:cubicBezTo>
                  <a:pt x="1408652" y="635984"/>
                  <a:pt x="1410081" y="634556"/>
                  <a:pt x="1410081" y="632841"/>
                </a:cubicBezTo>
                <a:cubicBezTo>
                  <a:pt x="1410081" y="631127"/>
                  <a:pt x="1408652" y="629698"/>
                  <a:pt x="1406938" y="629698"/>
                </a:cubicBezTo>
                <a:cubicBezTo>
                  <a:pt x="1405223" y="629698"/>
                  <a:pt x="1403795" y="631127"/>
                  <a:pt x="1403795" y="632841"/>
                </a:cubicBezTo>
                <a:cubicBezTo>
                  <a:pt x="1403795" y="634556"/>
                  <a:pt x="1405223" y="635984"/>
                  <a:pt x="1406938" y="635984"/>
                </a:cubicBezTo>
                <a:close/>
                <a:moveTo>
                  <a:pt x="1445228" y="644652"/>
                </a:moveTo>
                <a:cubicBezTo>
                  <a:pt x="1446943" y="644652"/>
                  <a:pt x="1448372" y="643223"/>
                  <a:pt x="1448372" y="641509"/>
                </a:cubicBezTo>
                <a:cubicBezTo>
                  <a:pt x="1448372" y="639794"/>
                  <a:pt x="1446943" y="638365"/>
                  <a:pt x="1445228" y="638365"/>
                </a:cubicBezTo>
                <a:cubicBezTo>
                  <a:pt x="1443514" y="638365"/>
                  <a:pt x="1442085" y="639794"/>
                  <a:pt x="1442085" y="641509"/>
                </a:cubicBezTo>
                <a:cubicBezTo>
                  <a:pt x="1442085" y="643319"/>
                  <a:pt x="1443514" y="644652"/>
                  <a:pt x="1445228" y="644652"/>
                </a:cubicBezTo>
                <a:close/>
                <a:moveTo>
                  <a:pt x="1456277" y="651986"/>
                </a:moveTo>
                <a:cubicBezTo>
                  <a:pt x="1457992" y="651986"/>
                  <a:pt x="1459421" y="650558"/>
                  <a:pt x="1459421" y="648843"/>
                </a:cubicBezTo>
                <a:cubicBezTo>
                  <a:pt x="1459421" y="647129"/>
                  <a:pt x="1457992" y="645700"/>
                  <a:pt x="1456277" y="645700"/>
                </a:cubicBezTo>
                <a:cubicBezTo>
                  <a:pt x="1454563" y="645700"/>
                  <a:pt x="1453134" y="647129"/>
                  <a:pt x="1453134" y="648843"/>
                </a:cubicBezTo>
                <a:cubicBezTo>
                  <a:pt x="1453039" y="650558"/>
                  <a:pt x="1454468" y="651986"/>
                  <a:pt x="1456277" y="651986"/>
                </a:cubicBezTo>
                <a:close/>
                <a:moveTo>
                  <a:pt x="1465802" y="661130"/>
                </a:moveTo>
                <a:cubicBezTo>
                  <a:pt x="1467517" y="661130"/>
                  <a:pt x="1468946" y="659702"/>
                  <a:pt x="1468946" y="657987"/>
                </a:cubicBezTo>
                <a:cubicBezTo>
                  <a:pt x="1468946" y="656273"/>
                  <a:pt x="1467517" y="654844"/>
                  <a:pt x="1465802" y="654844"/>
                </a:cubicBezTo>
                <a:cubicBezTo>
                  <a:pt x="1464088" y="654844"/>
                  <a:pt x="1462659" y="656273"/>
                  <a:pt x="1462659" y="657987"/>
                </a:cubicBezTo>
                <a:cubicBezTo>
                  <a:pt x="1462659" y="659702"/>
                  <a:pt x="1464088" y="661130"/>
                  <a:pt x="1465802" y="661130"/>
                </a:cubicBezTo>
                <a:close/>
                <a:moveTo>
                  <a:pt x="1473518" y="671798"/>
                </a:moveTo>
                <a:cubicBezTo>
                  <a:pt x="1475232" y="671798"/>
                  <a:pt x="1476661" y="670370"/>
                  <a:pt x="1476661" y="668655"/>
                </a:cubicBezTo>
                <a:cubicBezTo>
                  <a:pt x="1476661" y="666940"/>
                  <a:pt x="1475232" y="665512"/>
                  <a:pt x="1473518" y="665512"/>
                </a:cubicBezTo>
                <a:cubicBezTo>
                  <a:pt x="1471803" y="665512"/>
                  <a:pt x="1470374" y="666940"/>
                  <a:pt x="1470374" y="668655"/>
                </a:cubicBezTo>
                <a:cubicBezTo>
                  <a:pt x="1470374" y="670370"/>
                  <a:pt x="1471803" y="671798"/>
                  <a:pt x="1473518" y="671798"/>
                </a:cubicBezTo>
                <a:close/>
                <a:moveTo>
                  <a:pt x="1479233" y="683705"/>
                </a:moveTo>
                <a:cubicBezTo>
                  <a:pt x="1480947" y="683705"/>
                  <a:pt x="1482376" y="682276"/>
                  <a:pt x="1482376" y="680561"/>
                </a:cubicBezTo>
                <a:cubicBezTo>
                  <a:pt x="1482376" y="678847"/>
                  <a:pt x="1480947" y="677418"/>
                  <a:pt x="1479233" y="677418"/>
                </a:cubicBezTo>
                <a:cubicBezTo>
                  <a:pt x="1477518" y="677418"/>
                  <a:pt x="1476089" y="678847"/>
                  <a:pt x="1476089" y="680561"/>
                </a:cubicBezTo>
                <a:cubicBezTo>
                  <a:pt x="1476089" y="682276"/>
                  <a:pt x="1477518" y="683705"/>
                  <a:pt x="1479233" y="683705"/>
                </a:cubicBezTo>
                <a:close/>
                <a:moveTo>
                  <a:pt x="1482757" y="696468"/>
                </a:moveTo>
                <a:cubicBezTo>
                  <a:pt x="1484471" y="696468"/>
                  <a:pt x="1485900" y="695039"/>
                  <a:pt x="1485900" y="693325"/>
                </a:cubicBezTo>
                <a:cubicBezTo>
                  <a:pt x="1485900" y="691610"/>
                  <a:pt x="1484471" y="690182"/>
                  <a:pt x="1482757" y="690182"/>
                </a:cubicBezTo>
                <a:cubicBezTo>
                  <a:pt x="1481042" y="690182"/>
                  <a:pt x="1479614" y="691610"/>
                  <a:pt x="1479614" y="693325"/>
                </a:cubicBezTo>
                <a:cubicBezTo>
                  <a:pt x="1479614" y="695039"/>
                  <a:pt x="1481042" y="696468"/>
                  <a:pt x="1482757" y="696468"/>
                </a:cubicBezTo>
                <a:close/>
                <a:moveTo>
                  <a:pt x="1498759" y="709613"/>
                </a:moveTo>
                <a:cubicBezTo>
                  <a:pt x="1500473" y="709613"/>
                  <a:pt x="1501902" y="708184"/>
                  <a:pt x="1501902" y="706469"/>
                </a:cubicBezTo>
                <a:cubicBezTo>
                  <a:pt x="1501902" y="704755"/>
                  <a:pt x="1500473" y="703326"/>
                  <a:pt x="1498759" y="703326"/>
                </a:cubicBezTo>
                <a:cubicBezTo>
                  <a:pt x="1497044" y="703326"/>
                  <a:pt x="1495616" y="704755"/>
                  <a:pt x="1495616" y="706469"/>
                </a:cubicBezTo>
                <a:cubicBezTo>
                  <a:pt x="1495520" y="708184"/>
                  <a:pt x="1496949" y="709613"/>
                  <a:pt x="1498759" y="709613"/>
                </a:cubicBezTo>
                <a:close/>
                <a:moveTo>
                  <a:pt x="1497711" y="722757"/>
                </a:moveTo>
                <a:cubicBezTo>
                  <a:pt x="1499426" y="722757"/>
                  <a:pt x="1500854" y="721328"/>
                  <a:pt x="1500854" y="719614"/>
                </a:cubicBezTo>
                <a:cubicBezTo>
                  <a:pt x="1500854" y="717899"/>
                  <a:pt x="1499426" y="716471"/>
                  <a:pt x="1497711" y="716471"/>
                </a:cubicBezTo>
                <a:cubicBezTo>
                  <a:pt x="1495997" y="716471"/>
                  <a:pt x="1494568" y="717899"/>
                  <a:pt x="1494568" y="719614"/>
                </a:cubicBezTo>
                <a:cubicBezTo>
                  <a:pt x="1494568" y="721328"/>
                  <a:pt x="1495997" y="722757"/>
                  <a:pt x="1497711" y="722757"/>
                </a:cubicBezTo>
                <a:close/>
                <a:moveTo>
                  <a:pt x="1494758" y="735616"/>
                </a:moveTo>
                <a:cubicBezTo>
                  <a:pt x="1496473" y="735616"/>
                  <a:pt x="1497902" y="734187"/>
                  <a:pt x="1497902" y="732473"/>
                </a:cubicBezTo>
                <a:cubicBezTo>
                  <a:pt x="1497902" y="730758"/>
                  <a:pt x="1496473" y="729329"/>
                  <a:pt x="1494758" y="729329"/>
                </a:cubicBezTo>
                <a:cubicBezTo>
                  <a:pt x="1493044" y="729329"/>
                  <a:pt x="1491615" y="730758"/>
                  <a:pt x="1491615" y="732473"/>
                </a:cubicBezTo>
                <a:cubicBezTo>
                  <a:pt x="1491615" y="734282"/>
                  <a:pt x="1493044" y="735616"/>
                  <a:pt x="1494758" y="735616"/>
                </a:cubicBezTo>
                <a:close/>
                <a:moveTo>
                  <a:pt x="1489996" y="747998"/>
                </a:moveTo>
                <a:cubicBezTo>
                  <a:pt x="1491710" y="747998"/>
                  <a:pt x="1493139" y="746570"/>
                  <a:pt x="1493139" y="744855"/>
                </a:cubicBezTo>
                <a:cubicBezTo>
                  <a:pt x="1493139" y="743140"/>
                  <a:pt x="1491710" y="741712"/>
                  <a:pt x="1489996" y="741712"/>
                </a:cubicBezTo>
                <a:cubicBezTo>
                  <a:pt x="1488281" y="741712"/>
                  <a:pt x="1486853" y="743140"/>
                  <a:pt x="1486853" y="744855"/>
                </a:cubicBezTo>
                <a:cubicBezTo>
                  <a:pt x="1486853" y="746570"/>
                  <a:pt x="1488186" y="747998"/>
                  <a:pt x="1489996" y="747998"/>
                </a:cubicBezTo>
                <a:close/>
                <a:moveTo>
                  <a:pt x="1483328" y="759428"/>
                </a:moveTo>
                <a:cubicBezTo>
                  <a:pt x="1485043" y="759428"/>
                  <a:pt x="1486472" y="758000"/>
                  <a:pt x="1486472" y="756285"/>
                </a:cubicBezTo>
                <a:cubicBezTo>
                  <a:pt x="1486472" y="754571"/>
                  <a:pt x="1485043" y="753142"/>
                  <a:pt x="1483328" y="753142"/>
                </a:cubicBezTo>
                <a:cubicBezTo>
                  <a:pt x="1481614" y="753142"/>
                  <a:pt x="1480185" y="754571"/>
                  <a:pt x="1480185" y="756285"/>
                </a:cubicBezTo>
                <a:cubicBezTo>
                  <a:pt x="1480185" y="758000"/>
                  <a:pt x="1481614" y="759428"/>
                  <a:pt x="1483328" y="759428"/>
                </a:cubicBezTo>
                <a:close/>
                <a:moveTo>
                  <a:pt x="1475137" y="769715"/>
                </a:moveTo>
                <a:cubicBezTo>
                  <a:pt x="1476851" y="769715"/>
                  <a:pt x="1478280" y="768287"/>
                  <a:pt x="1478280" y="766572"/>
                </a:cubicBezTo>
                <a:cubicBezTo>
                  <a:pt x="1478280" y="764858"/>
                  <a:pt x="1476851" y="763429"/>
                  <a:pt x="1475137" y="763429"/>
                </a:cubicBezTo>
                <a:cubicBezTo>
                  <a:pt x="1473422" y="763429"/>
                  <a:pt x="1471993" y="764858"/>
                  <a:pt x="1471993" y="766572"/>
                </a:cubicBezTo>
                <a:cubicBezTo>
                  <a:pt x="1471993" y="768287"/>
                  <a:pt x="1473327" y="769715"/>
                  <a:pt x="1475137" y="769715"/>
                </a:cubicBezTo>
                <a:close/>
                <a:moveTo>
                  <a:pt x="1465421" y="778764"/>
                </a:moveTo>
                <a:cubicBezTo>
                  <a:pt x="1467136" y="778764"/>
                  <a:pt x="1468564" y="777335"/>
                  <a:pt x="1468564" y="775621"/>
                </a:cubicBezTo>
                <a:cubicBezTo>
                  <a:pt x="1468564" y="773906"/>
                  <a:pt x="1467136" y="772478"/>
                  <a:pt x="1465421" y="772478"/>
                </a:cubicBezTo>
                <a:cubicBezTo>
                  <a:pt x="1463707" y="772478"/>
                  <a:pt x="1462278" y="773906"/>
                  <a:pt x="1462278" y="775621"/>
                </a:cubicBezTo>
                <a:cubicBezTo>
                  <a:pt x="1462278" y="777335"/>
                  <a:pt x="1463707" y="778764"/>
                  <a:pt x="1465421" y="778764"/>
                </a:cubicBezTo>
                <a:close/>
                <a:moveTo>
                  <a:pt x="1454468" y="786194"/>
                </a:moveTo>
                <a:cubicBezTo>
                  <a:pt x="1456182" y="786194"/>
                  <a:pt x="1457611" y="784765"/>
                  <a:pt x="1457611" y="783050"/>
                </a:cubicBezTo>
                <a:cubicBezTo>
                  <a:pt x="1457611" y="781336"/>
                  <a:pt x="1456182" y="779907"/>
                  <a:pt x="1454468" y="779907"/>
                </a:cubicBezTo>
                <a:cubicBezTo>
                  <a:pt x="1452753" y="779907"/>
                  <a:pt x="1451324" y="781336"/>
                  <a:pt x="1451324" y="783050"/>
                </a:cubicBezTo>
                <a:cubicBezTo>
                  <a:pt x="1451324" y="784765"/>
                  <a:pt x="1452753" y="786194"/>
                  <a:pt x="1454468" y="786194"/>
                </a:cubicBezTo>
                <a:close/>
                <a:moveTo>
                  <a:pt x="1442561" y="791909"/>
                </a:moveTo>
                <a:cubicBezTo>
                  <a:pt x="1444276" y="791909"/>
                  <a:pt x="1445705" y="790480"/>
                  <a:pt x="1445705" y="788765"/>
                </a:cubicBezTo>
                <a:cubicBezTo>
                  <a:pt x="1445705" y="787051"/>
                  <a:pt x="1444276" y="785622"/>
                  <a:pt x="1442561" y="785622"/>
                </a:cubicBezTo>
                <a:cubicBezTo>
                  <a:pt x="1440847" y="785622"/>
                  <a:pt x="1439418" y="787051"/>
                  <a:pt x="1439418" y="788765"/>
                </a:cubicBezTo>
                <a:cubicBezTo>
                  <a:pt x="1439418" y="790480"/>
                  <a:pt x="1440847" y="791909"/>
                  <a:pt x="1442561" y="791909"/>
                </a:cubicBezTo>
                <a:close/>
                <a:moveTo>
                  <a:pt x="1429988" y="795814"/>
                </a:moveTo>
                <a:cubicBezTo>
                  <a:pt x="1431703" y="795814"/>
                  <a:pt x="1433132" y="794385"/>
                  <a:pt x="1433132" y="792671"/>
                </a:cubicBezTo>
                <a:cubicBezTo>
                  <a:pt x="1433132" y="790956"/>
                  <a:pt x="1431703" y="789527"/>
                  <a:pt x="1429988" y="789527"/>
                </a:cubicBezTo>
                <a:cubicBezTo>
                  <a:pt x="1428274" y="789527"/>
                  <a:pt x="1426845" y="790956"/>
                  <a:pt x="1426845" y="792671"/>
                </a:cubicBezTo>
                <a:cubicBezTo>
                  <a:pt x="1426845" y="794385"/>
                  <a:pt x="1428274" y="795814"/>
                  <a:pt x="1429988" y="795814"/>
                </a:cubicBezTo>
                <a:close/>
                <a:moveTo>
                  <a:pt x="1416939" y="797719"/>
                </a:moveTo>
                <a:cubicBezTo>
                  <a:pt x="1418654" y="797719"/>
                  <a:pt x="1420082" y="796290"/>
                  <a:pt x="1420082" y="794576"/>
                </a:cubicBezTo>
                <a:cubicBezTo>
                  <a:pt x="1420082" y="792861"/>
                  <a:pt x="1418654" y="791432"/>
                  <a:pt x="1416939" y="791432"/>
                </a:cubicBezTo>
                <a:cubicBezTo>
                  <a:pt x="1415225" y="791432"/>
                  <a:pt x="1413796" y="792861"/>
                  <a:pt x="1413796" y="794576"/>
                </a:cubicBezTo>
                <a:cubicBezTo>
                  <a:pt x="1413796" y="796385"/>
                  <a:pt x="1415129" y="797719"/>
                  <a:pt x="1416939" y="797719"/>
                </a:cubicBezTo>
                <a:close/>
                <a:moveTo>
                  <a:pt x="1403699" y="797719"/>
                </a:moveTo>
                <a:cubicBezTo>
                  <a:pt x="1405414" y="797719"/>
                  <a:pt x="1406843" y="796290"/>
                  <a:pt x="1406843" y="794576"/>
                </a:cubicBezTo>
                <a:cubicBezTo>
                  <a:pt x="1406843" y="792861"/>
                  <a:pt x="1405414" y="791432"/>
                  <a:pt x="1403699" y="791432"/>
                </a:cubicBezTo>
                <a:cubicBezTo>
                  <a:pt x="1401985" y="791432"/>
                  <a:pt x="1400556" y="792861"/>
                  <a:pt x="1400556" y="794576"/>
                </a:cubicBezTo>
                <a:cubicBezTo>
                  <a:pt x="1400556" y="796385"/>
                  <a:pt x="1401985" y="797719"/>
                  <a:pt x="1403699" y="797719"/>
                </a:cubicBezTo>
                <a:close/>
                <a:moveTo>
                  <a:pt x="1390650" y="795814"/>
                </a:moveTo>
                <a:cubicBezTo>
                  <a:pt x="1392364" y="795814"/>
                  <a:pt x="1393793" y="794385"/>
                  <a:pt x="1393793" y="792671"/>
                </a:cubicBezTo>
                <a:cubicBezTo>
                  <a:pt x="1393793" y="790956"/>
                  <a:pt x="1392364" y="789527"/>
                  <a:pt x="1390650" y="789527"/>
                </a:cubicBezTo>
                <a:cubicBezTo>
                  <a:pt x="1388936" y="789527"/>
                  <a:pt x="1387507" y="790956"/>
                  <a:pt x="1387507" y="792671"/>
                </a:cubicBezTo>
                <a:cubicBezTo>
                  <a:pt x="1387507" y="794385"/>
                  <a:pt x="1388840" y="795814"/>
                  <a:pt x="1390650" y="795814"/>
                </a:cubicBezTo>
                <a:close/>
                <a:moveTo>
                  <a:pt x="1377982" y="791909"/>
                </a:moveTo>
                <a:cubicBezTo>
                  <a:pt x="1379696" y="791909"/>
                  <a:pt x="1381125" y="790480"/>
                  <a:pt x="1381125" y="788765"/>
                </a:cubicBezTo>
                <a:cubicBezTo>
                  <a:pt x="1381125" y="787051"/>
                  <a:pt x="1379696" y="785622"/>
                  <a:pt x="1377982" y="785622"/>
                </a:cubicBezTo>
                <a:cubicBezTo>
                  <a:pt x="1376267" y="785622"/>
                  <a:pt x="1374839" y="787051"/>
                  <a:pt x="1374839" y="788765"/>
                </a:cubicBezTo>
                <a:cubicBezTo>
                  <a:pt x="1374839" y="790480"/>
                  <a:pt x="1376267" y="791909"/>
                  <a:pt x="1377982" y="791909"/>
                </a:cubicBezTo>
                <a:close/>
                <a:moveTo>
                  <a:pt x="1366076" y="786194"/>
                </a:moveTo>
                <a:cubicBezTo>
                  <a:pt x="1367790" y="786194"/>
                  <a:pt x="1369219" y="784765"/>
                  <a:pt x="1369219" y="783050"/>
                </a:cubicBezTo>
                <a:cubicBezTo>
                  <a:pt x="1369219" y="781336"/>
                  <a:pt x="1367790" y="779907"/>
                  <a:pt x="1366076" y="779907"/>
                </a:cubicBezTo>
                <a:cubicBezTo>
                  <a:pt x="1364361" y="779907"/>
                  <a:pt x="1362932" y="781336"/>
                  <a:pt x="1362932" y="783050"/>
                </a:cubicBezTo>
                <a:cubicBezTo>
                  <a:pt x="1362932" y="784765"/>
                  <a:pt x="1364361" y="786194"/>
                  <a:pt x="1366076" y="786194"/>
                </a:cubicBezTo>
                <a:close/>
                <a:moveTo>
                  <a:pt x="1355122" y="778764"/>
                </a:moveTo>
                <a:cubicBezTo>
                  <a:pt x="1356836" y="778764"/>
                  <a:pt x="1358265" y="777335"/>
                  <a:pt x="1358265" y="775621"/>
                </a:cubicBezTo>
                <a:cubicBezTo>
                  <a:pt x="1358265" y="773906"/>
                  <a:pt x="1356836" y="772478"/>
                  <a:pt x="1355122" y="772478"/>
                </a:cubicBezTo>
                <a:cubicBezTo>
                  <a:pt x="1353407" y="772478"/>
                  <a:pt x="1351979" y="773906"/>
                  <a:pt x="1351979" y="775621"/>
                </a:cubicBezTo>
                <a:cubicBezTo>
                  <a:pt x="1351979" y="777335"/>
                  <a:pt x="1353407" y="778764"/>
                  <a:pt x="1355122" y="778764"/>
                </a:cubicBezTo>
                <a:close/>
                <a:moveTo>
                  <a:pt x="1345502" y="769715"/>
                </a:moveTo>
                <a:cubicBezTo>
                  <a:pt x="1347216" y="769715"/>
                  <a:pt x="1348645" y="768287"/>
                  <a:pt x="1348645" y="766572"/>
                </a:cubicBezTo>
                <a:cubicBezTo>
                  <a:pt x="1348645" y="764858"/>
                  <a:pt x="1347216" y="763429"/>
                  <a:pt x="1345502" y="763429"/>
                </a:cubicBezTo>
                <a:cubicBezTo>
                  <a:pt x="1343787" y="763429"/>
                  <a:pt x="1342358" y="764858"/>
                  <a:pt x="1342358" y="766572"/>
                </a:cubicBezTo>
                <a:cubicBezTo>
                  <a:pt x="1342358" y="768287"/>
                  <a:pt x="1343692" y="769715"/>
                  <a:pt x="1345502" y="769715"/>
                </a:cubicBezTo>
                <a:close/>
                <a:moveTo>
                  <a:pt x="1337215" y="759428"/>
                </a:moveTo>
                <a:cubicBezTo>
                  <a:pt x="1338929" y="759428"/>
                  <a:pt x="1340358" y="758000"/>
                  <a:pt x="1340358" y="756285"/>
                </a:cubicBezTo>
                <a:cubicBezTo>
                  <a:pt x="1340358" y="754571"/>
                  <a:pt x="1338929" y="753142"/>
                  <a:pt x="1337215" y="753142"/>
                </a:cubicBezTo>
                <a:cubicBezTo>
                  <a:pt x="1335500" y="753142"/>
                  <a:pt x="1334072" y="754571"/>
                  <a:pt x="1334072" y="756285"/>
                </a:cubicBezTo>
                <a:cubicBezTo>
                  <a:pt x="1334072" y="758000"/>
                  <a:pt x="1335500" y="759428"/>
                  <a:pt x="1337215" y="759428"/>
                </a:cubicBezTo>
                <a:close/>
                <a:moveTo>
                  <a:pt x="1330643" y="747998"/>
                </a:moveTo>
                <a:cubicBezTo>
                  <a:pt x="1332357" y="747998"/>
                  <a:pt x="1333786" y="746570"/>
                  <a:pt x="1333786" y="744855"/>
                </a:cubicBezTo>
                <a:cubicBezTo>
                  <a:pt x="1333786" y="743140"/>
                  <a:pt x="1332357" y="741712"/>
                  <a:pt x="1330643" y="741712"/>
                </a:cubicBezTo>
                <a:cubicBezTo>
                  <a:pt x="1328928" y="741712"/>
                  <a:pt x="1327499" y="743140"/>
                  <a:pt x="1327499" y="744855"/>
                </a:cubicBezTo>
                <a:cubicBezTo>
                  <a:pt x="1327499" y="746570"/>
                  <a:pt x="1328928" y="747998"/>
                  <a:pt x="1330643" y="747998"/>
                </a:cubicBezTo>
                <a:close/>
                <a:moveTo>
                  <a:pt x="1325785" y="735616"/>
                </a:moveTo>
                <a:cubicBezTo>
                  <a:pt x="1327499" y="735616"/>
                  <a:pt x="1328928" y="734187"/>
                  <a:pt x="1328928" y="732473"/>
                </a:cubicBezTo>
                <a:cubicBezTo>
                  <a:pt x="1328928" y="730758"/>
                  <a:pt x="1327499" y="729329"/>
                  <a:pt x="1325785" y="729329"/>
                </a:cubicBezTo>
                <a:cubicBezTo>
                  <a:pt x="1324070" y="729329"/>
                  <a:pt x="1322642" y="730758"/>
                  <a:pt x="1322642" y="732473"/>
                </a:cubicBezTo>
                <a:cubicBezTo>
                  <a:pt x="1322642" y="734282"/>
                  <a:pt x="1324070" y="735616"/>
                  <a:pt x="1325785" y="735616"/>
                </a:cubicBezTo>
                <a:close/>
                <a:moveTo>
                  <a:pt x="1322832" y="722757"/>
                </a:moveTo>
                <a:cubicBezTo>
                  <a:pt x="1324547" y="722757"/>
                  <a:pt x="1325975" y="721328"/>
                  <a:pt x="1325975" y="719614"/>
                </a:cubicBezTo>
                <a:cubicBezTo>
                  <a:pt x="1325975" y="717899"/>
                  <a:pt x="1324547" y="716471"/>
                  <a:pt x="1322832" y="716471"/>
                </a:cubicBezTo>
                <a:cubicBezTo>
                  <a:pt x="1321118" y="716471"/>
                  <a:pt x="1319689" y="717899"/>
                  <a:pt x="1319689" y="719614"/>
                </a:cubicBezTo>
                <a:cubicBezTo>
                  <a:pt x="1319689" y="721328"/>
                  <a:pt x="1321118" y="722757"/>
                  <a:pt x="1322832" y="722757"/>
                </a:cubicBezTo>
                <a:close/>
                <a:moveTo>
                  <a:pt x="1321880" y="709613"/>
                </a:moveTo>
                <a:cubicBezTo>
                  <a:pt x="1323594" y="709613"/>
                  <a:pt x="1325023" y="708184"/>
                  <a:pt x="1325023" y="706469"/>
                </a:cubicBezTo>
                <a:cubicBezTo>
                  <a:pt x="1325023" y="704755"/>
                  <a:pt x="1323594" y="703326"/>
                  <a:pt x="1321880" y="703326"/>
                </a:cubicBezTo>
                <a:cubicBezTo>
                  <a:pt x="1320165" y="703326"/>
                  <a:pt x="1318736" y="704755"/>
                  <a:pt x="1318736" y="706469"/>
                </a:cubicBezTo>
                <a:cubicBezTo>
                  <a:pt x="1318736" y="708184"/>
                  <a:pt x="1320165" y="709613"/>
                  <a:pt x="1321880" y="709613"/>
                </a:cubicBezTo>
                <a:close/>
                <a:moveTo>
                  <a:pt x="1322832" y="696373"/>
                </a:moveTo>
                <a:cubicBezTo>
                  <a:pt x="1324547" y="696373"/>
                  <a:pt x="1325975" y="694944"/>
                  <a:pt x="1325975" y="693230"/>
                </a:cubicBezTo>
                <a:cubicBezTo>
                  <a:pt x="1325975" y="691515"/>
                  <a:pt x="1324547" y="690086"/>
                  <a:pt x="1322832" y="690086"/>
                </a:cubicBezTo>
                <a:cubicBezTo>
                  <a:pt x="1321118" y="690086"/>
                  <a:pt x="1319689" y="691515"/>
                  <a:pt x="1319689" y="693230"/>
                </a:cubicBezTo>
                <a:cubicBezTo>
                  <a:pt x="1319689" y="695039"/>
                  <a:pt x="1321118" y="696373"/>
                  <a:pt x="1322832" y="696373"/>
                </a:cubicBezTo>
                <a:close/>
                <a:moveTo>
                  <a:pt x="1325785" y="683514"/>
                </a:moveTo>
                <a:cubicBezTo>
                  <a:pt x="1327499" y="683514"/>
                  <a:pt x="1328928" y="682085"/>
                  <a:pt x="1328928" y="680371"/>
                </a:cubicBezTo>
                <a:cubicBezTo>
                  <a:pt x="1328928" y="678656"/>
                  <a:pt x="1327499" y="677228"/>
                  <a:pt x="1325785" y="677228"/>
                </a:cubicBezTo>
                <a:cubicBezTo>
                  <a:pt x="1324070" y="677228"/>
                  <a:pt x="1322642" y="678656"/>
                  <a:pt x="1322642" y="680371"/>
                </a:cubicBezTo>
                <a:cubicBezTo>
                  <a:pt x="1322642" y="682085"/>
                  <a:pt x="1324070" y="683514"/>
                  <a:pt x="1325785" y="683514"/>
                </a:cubicBezTo>
                <a:close/>
                <a:moveTo>
                  <a:pt x="1330643" y="671227"/>
                </a:moveTo>
                <a:cubicBezTo>
                  <a:pt x="1332357" y="671227"/>
                  <a:pt x="1333786" y="669798"/>
                  <a:pt x="1333786" y="668084"/>
                </a:cubicBezTo>
                <a:cubicBezTo>
                  <a:pt x="1333786" y="666369"/>
                  <a:pt x="1332357" y="664940"/>
                  <a:pt x="1330643" y="664940"/>
                </a:cubicBezTo>
                <a:cubicBezTo>
                  <a:pt x="1328928" y="664940"/>
                  <a:pt x="1327499" y="666369"/>
                  <a:pt x="1327499" y="668084"/>
                </a:cubicBezTo>
                <a:cubicBezTo>
                  <a:pt x="1327499" y="669798"/>
                  <a:pt x="1328928" y="671227"/>
                  <a:pt x="1330643" y="671227"/>
                </a:cubicBezTo>
                <a:close/>
                <a:moveTo>
                  <a:pt x="1337215" y="659797"/>
                </a:moveTo>
                <a:cubicBezTo>
                  <a:pt x="1338929" y="659797"/>
                  <a:pt x="1340358" y="658368"/>
                  <a:pt x="1340358" y="656654"/>
                </a:cubicBezTo>
                <a:cubicBezTo>
                  <a:pt x="1340358" y="654939"/>
                  <a:pt x="1338929" y="653510"/>
                  <a:pt x="1337215" y="653510"/>
                </a:cubicBezTo>
                <a:cubicBezTo>
                  <a:pt x="1335500" y="653510"/>
                  <a:pt x="1334072" y="654939"/>
                  <a:pt x="1334072" y="656654"/>
                </a:cubicBezTo>
                <a:cubicBezTo>
                  <a:pt x="1334072" y="658368"/>
                  <a:pt x="1335500" y="659797"/>
                  <a:pt x="1337215" y="659797"/>
                </a:cubicBezTo>
                <a:close/>
                <a:moveTo>
                  <a:pt x="1345502" y="649415"/>
                </a:moveTo>
                <a:cubicBezTo>
                  <a:pt x="1347216" y="649415"/>
                  <a:pt x="1348645" y="647986"/>
                  <a:pt x="1348645" y="646271"/>
                </a:cubicBezTo>
                <a:cubicBezTo>
                  <a:pt x="1348645" y="644557"/>
                  <a:pt x="1347216" y="643128"/>
                  <a:pt x="1345502" y="643128"/>
                </a:cubicBezTo>
                <a:cubicBezTo>
                  <a:pt x="1343787" y="643128"/>
                  <a:pt x="1342358" y="644557"/>
                  <a:pt x="1342358" y="646271"/>
                </a:cubicBezTo>
                <a:cubicBezTo>
                  <a:pt x="1342358" y="648081"/>
                  <a:pt x="1343692" y="649415"/>
                  <a:pt x="1345502" y="649415"/>
                </a:cubicBezTo>
                <a:close/>
                <a:moveTo>
                  <a:pt x="1355122" y="640461"/>
                </a:moveTo>
                <a:cubicBezTo>
                  <a:pt x="1356836" y="640461"/>
                  <a:pt x="1358265" y="639032"/>
                  <a:pt x="1358265" y="637318"/>
                </a:cubicBezTo>
                <a:cubicBezTo>
                  <a:pt x="1358265" y="635603"/>
                  <a:pt x="1356836" y="634175"/>
                  <a:pt x="1355122" y="634175"/>
                </a:cubicBezTo>
                <a:cubicBezTo>
                  <a:pt x="1353407" y="634175"/>
                  <a:pt x="1351979" y="635603"/>
                  <a:pt x="1351979" y="637318"/>
                </a:cubicBezTo>
                <a:cubicBezTo>
                  <a:pt x="1351979" y="639032"/>
                  <a:pt x="1353407" y="640461"/>
                  <a:pt x="1355122" y="640461"/>
                </a:cubicBezTo>
                <a:close/>
                <a:moveTo>
                  <a:pt x="1366076" y="633032"/>
                </a:moveTo>
                <a:cubicBezTo>
                  <a:pt x="1367790" y="633032"/>
                  <a:pt x="1369219" y="631603"/>
                  <a:pt x="1369219" y="629888"/>
                </a:cubicBezTo>
                <a:cubicBezTo>
                  <a:pt x="1369219" y="628174"/>
                  <a:pt x="1367790" y="626745"/>
                  <a:pt x="1366076" y="626745"/>
                </a:cubicBezTo>
                <a:cubicBezTo>
                  <a:pt x="1364361" y="626745"/>
                  <a:pt x="1362932" y="628174"/>
                  <a:pt x="1362932" y="629888"/>
                </a:cubicBezTo>
                <a:cubicBezTo>
                  <a:pt x="1362932" y="631603"/>
                  <a:pt x="1364361" y="633032"/>
                  <a:pt x="1366076" y="633032"/>
                </a:cubicBezTo>
                <a:close/>
                <a:moveTo>
                  <a:pt x="1377982" y="627317"/>
                </a:moveTo>
                <a:cubicBezTo>
                  <a:pt x="1379696" y="627317"/>
                  <a:pt x="1381125" y="625888"/>
                  <a:pt x="1381125" y="624173"/>
                </a:cubicBezTo>
                <a:cubicBezTo>
                  <a:pt x="1381125" y="622459"/>
                  <a:pt x="1379696" y="621030"/>
                  <a:pt x="1377982" y="621030"/>
                </a:cubicBezTo>
                <a:cubicBezTo>
                  <a:pt x="1376267" y="621030"/>
                  <a:pt x="1374839" y="622459"/>
                  <a:pt x="1374839" y="624173"/>
                </a:cubicBezTo>
                <a:cubicBezTo>
                  <a:pt x="1374839" y="625888"/>
                  <a:pt x="1376267" y="627317"/>
                  <a:pt x="1377982" y="627317"/>
                </a:cubicBezTo>
                <a:close/>
                <a:moveTo>
                  <a:pt x="1390650" y="623411"/>
                </a:moveTo>
                <a:cubicBezTo>
                  <a:pt x="1392364" y="623411"/>
                  <a:pt x="1393793" y="621983"/>
                  <a:pt x="1393793" y="620268"/>
                </a:cubicBezTo>
                <a:cubicBezTo>
                  <a:pt x="1393793" y="618554"/>
                  <a:pt x="1392364" y="617125"/>
                  <a:pt x="1390650" y="617125"/>
                </a:cubicBezTo>
                <a:cubicBezTo>
                  <a:pt x="1388936" y="617125"/>
                  <a:pt x="1387507" y="618554"/>
                  <a:pt x="1387507" y="620268"/>
                </a:cubicBezTo>
                <a:cubicBezTo>
                  <a:pt x="1387507" y="621983"/>
                  <a:pt x="1388840" y="623411"/>
                  <a:pt x="1390650" y="623411"/>
                </a:cubicBezTo>
                <a:close/>
                <a:moveTo>
                  <a:pt x="1403699" y="621411"/>
                </a:moveTo>
                <a:cubicBezTo>
                  <a:pt x="1405414" y="621411"/>
                  <a:pt x="1406843" y="619982"/>
                  <a:pt x="1406843" y="618268"/>
                </a:cubicBezTo>
                <a:cubicBezTo>
                  <a:pt x="1406843" y="616553"/>
                  <a:pt x="1405414" y="615125"/>
                  <a:pt x="1403699" y="615125"/>
                </a:cubicBezTo>
                <a:cubicBezTo>
                  <a:pt x="1401985" y="615125"/>
                  <a:pt x="1400556" y="616553"/>
                  <a:pt x="1400556" y="618268"/>
                </a:cubicBezTo>
                <a:cubicBezTo>
                  <a:pt x="1400556" y="619982"/>
                  <a:pt x="1401985" y="621411"/>
                  <a:pt x="1403699" y="621411"/>
                </a:cubicBezTo>
                <a:close/>
                <a:moveTo>
                  <a:pt x="1475137" y="649415"/>
                </a:moveTo>
                <a:cubicBezTo>
                  <a:pt x="1476851" y="649415"/>
                  <a:pt x="1478280" y="647986"/>
                  <a:pt x="1478280" y="646271"/>
                </a:cubicBezTo>
                <a:cubicBezTo>
                  <a:pt x="1478280" y="644557"/>
                  <a:pt x="1476851" y="643128"/>
                  <a:pt x="1475137" y="643128"/>
                </a:cubicBezTo>
                <a:cubicBezTo>
                  <a:pt x="1473422" y="643128"/>
                  <a:pt x="1471993" y="644557"/>
                  <a:pt x="1471993" y="646271"/>
                </a:cubicBezTo>
                <a:cubicBezTo>
                  <a:pt x="1471993" y="648081"/>
                  <a:pt x="1473327" y="649415"/>
                  <a:pt x="1475137" y="649415"/>
                </a:cubicBezTo>
                <a:close/>
                <a:moveTo>
                  <a:pt x="1483328" y="659797"/>
                </a:moveTo>
                <a:cubicBezTo>
                  <a:pt x="1485043" y="659797"/>
                  <a:pt x="1486472" y="658368"/>
                  <a:pt x="1486472" y="656654"/>
                </a:cubicBezTo>
                <a:cubicBezTo>
                  <a:pt x="1486472" y="654939"/>
                  <a:pt x="1485043" y="653510"/>
                  <a:pt x="1483328" y="653510"/>
                </a:cubicBezTo>
                <a:cubicBezTo>
                  <a:pt x="1481614" y="653510"/>
                  <a:pt x="1480185" y="654939"/>
                  <a:pt x="1480185" y="656654"/>
                </a:cubicBezTo>
                <a:cubicBezTo>
                  <a:pt x="1480185" y="658368"/>
                  <a:pt x="1481614" y="659797"/>
                  <a:pt x="1483328" y="659797"/>
                </a:cubicBezTo>
                <a:close/>
                <a:moveTo>
                  <a:pt x="1489996" y="671227"/>
                </a:moveTo>
                <a:cubicBezTo>
                  <a:pt x="1491710" y="671227"/>
                  <a:pt x="1493139" y="669798"/>
                  <a:pt x="1493139" y="668084"/>
                </a:cubicBezTo>
                <a:cubicBezTo>
                  <a:pt x="1493139" y="666369"/>
                  <a:pt x="1491710" y="664940"/>
                  <a:pt x="1489996" y="664940"/>
                </a:cubicBezTo>
                <a:cubicBezTo>
                  <a:pt x="1488281" y="664940"/>
                  <a:pt x="1486853" y="666369"/>
                  <a:pt x="1486853" y="668084"/>
                </a:cubicBezTo>
                <a:cubicBezTo>
                  <a:pt x="1486853" y="669798"/>
                  <a:pt x="1488186" y="671227"/>
                  <a:pt x="1489996" y="671227"/>
                </a:cubicBezTo>
                <a:close/>
                <a:moveTo>
                  <a:pt x="1494758" y="683514"/>
                </a:moveTo>
                <a:cubicBezTo>
                  <a:pt x="1496473" y="683514"/>
                  <a:pt x="1497902" y="682085"/>
                  <a:pt x="1497902" y="680371"/>
                </a:cubicBezTo>
                <a:cubicBezTo>
                  <a:pt x="1497902" y="678656"/>
                  <a:pt x="1496473" y="677228"/>
                  <a:pt x="1494758" y="677228"/>
                </a:cubicBezTo>
                <a:cubicBezTo>
                  <a:pt x="1493044" y="677228"/>
                  <a:pt x="1491615" y="678656"/>
                  <a:pt x="1491615" y="680371"/>
                </a:cubicBezTo>
                <a:cubicBezTo>
                  <a:pt x="1491615" y="682085"/>
                  <a:pt x="1493044" y="683514"/>
                  <a:pt x="1494758" y="683514"/>
                </a:cubicBezTo>
                <a:close/>
                <a:moveTo>
                  <a:pt x="1497711" y="696373"/>
                </a:moveTo>
                <a:cubicBezTo>
                  <a:pt x="1499426" y="696373"/>
                  <a:pt x="1500854" y="694944"/>
                  <a:pt x="1500854" y="693230"/>
                </a:cubicBezTo>
                <a:cubicBezTo>
                  <a:pt x="1500854" y="691515"/>
                  <a:pt x="1499426" y="690086"/>
                  <a:pt x="1497711" y="690086"/>
                </a:cubicBezTo>
                <a:cubicBezTo>
                  <a:pt x="1495997" y="690086"/>
                  <a:pt x="1494568" y="691515"/>
                  <a:pt x="1494568" y="693230"/>
                </a:cubicBezTo>
                <a:cubicBezTo>
                  <a:pt x="1494568" y="695039"/>
                  <a:pt x="1495997" y="696373"/>
                  <a:pt x="1497711" y="696373"/>
                </a:cubicBezTo>
                <a:close/>
                <a:moveTo>
                  <a:pt x="1513427" y="709613"/>
                </a:moveTo>
                <a:cubicBezTo>
                  <a:pt x="1515142" y="709613"/>
                  <a:pt x="1516571" y="708184"/>
                  <a:pt x="1516571" y="706469"/>
                </a:cubicBezTo>
                <a:cubicBezTo>
                  <a:pt x="1516571" y="704755"/>
                  <a:pt x="1515142" y="703326"/>
                  <a:pt x="1513427" y="703326"/>
                </a:cubicBezTo>
                <a:cubicBezTo>
                  <a:pt x="1511713" y="703326"/>
                  <a:pt x="1510284" y="704755"/>
                  <a:pt x="1510284" y="706469"/>
                </a:cubicBezTo>
                <a:cubicBezTo>
                  <a:pt x="1510284" y="708184"/>
                  <a:pt x="1511713" y="709613"/>
                  <a:pt x="1513427" y="709613"/>
                </a:cubicBezTo>
                <a:close/>
                <a:moveTo>
                  <a:pt x="1512570" y="722757"/>
                </a:moveTo>
                <a:cubicBezTo>
                  <a:pt x="1514285" y="722757"/>
                  <a:pt x="1515713" y="721328"/>
                  <a:pt x="1515713" y="719614"/>
                </a:cubicBezTo>
                <a:cubicBezTo>
                  <a:pt x="1515713" y="717899"/>
                  <a:pt x="1514285" y="716471"/>
                  <a:pt x="1512570" y="716471"/>
                </a:cubicBezTo>
                <a:cubicBezTo>
                  <a:pt x="1510856" y="716471"/>
                  <a:pt x="1509427" y="717899"/>
                  <a:pt x="1509427" y="719614"/>
                </a:cubicBezTo>
                <a:cubicBezTo>
                  <a:pt x="1509427" y="721328"/>
                  <a:pt x="1510856" y="722757"/>
                  <a:pt x="1512570" y="722757"/>
                </a:cubicBezTo>
                <a:close/>
                <a:moveTo>
                  <a:pt x="1510093" y="735711"/>
                </a:moveTo>
                <a:cubicBezTo>
                  <a:pt x="1511808" y="735711"/>
                  <a:pt x="1513237" y="734282"/>
                  <a:pt x="1513237" y="732568"/>
                </a:cubicBezTo>
                <a:cubicBezTo>
                  <a:pt x="1513237" y="730853"/>
                  <a:pt x="1511808" y="729425"/>
                  <a:pt x="1510093" y="729425"/>
                </a:cubicBezTo>
                <a:cubicBezTo>
                  <a:pt x="1508379" y="729425"/>
                  <a:pt x="1506950" y="730853"/>
                  <a:pt x="1506950" y="732568"/>
                </a:cubicBezTo>
                <a:cubicBezTo>
                  <a:pt x="1506950" y="734378"/>
                  <a:pt x="1508379" y="735711"/>
                  <a:pt x="1510093" y="735711"/>
                </a:cubicBezTo>
                <a:close/>
                <a:moveTo>
                  <a:pt x="1505903" y="748284"/>
                </a:moveTo>
                <a:cubicBezTo>
                  <a:pt x="1507617" y="748284"/>
                  <a:pt x="1509046" y="746855"/>
                  <a:pt x="1509046" y="745141"/>
                </a:cubicBezTo>
                <a:cubicBezTo>
                  <a:pt x="1509046" y="743426"/>
                  <a:pt x="1507617" y="741998"/>
                  <a:pt x="1505903" y="741998"/>
                </a:cubicBezTo>
                <a:cubicBezTo>
                  <a:pt x="1504188" y="741998"/>
                  <a:pt x="1502759" y="743426"/>
                  <a:pt x="1502759" y="745141"/>
                </a:cubicBezTo>
                <a:cubicBezTo>
                  <a:pt x="1502759" y="746855"/>
                  <a:pt x="1504188" y="748284"/>
                  <a:pt x="1505903" y="748284"/>
                </a:cubicBezTo>
                <a:close/>
                <a:moveTo>
                  <a:pt x="1500188" y="760190"/>
                </a:moveTo>
                <a:cubicBezTo>
                  <a:pt x="1501902" y="760190"/>
                  <a:pt x="1503331" y="758762"/>
                  <a:pt x="1503331" y="757047"/>
                </a:cubicBezTo>
                <a:cubicBezTo>
                  <a:pt x="1503331" y="755333"/>
                  <a:pt x="1501902" y="753904"/>
                  <a:pt x="1500188" y="753904"/>
                </a:cubicBezTo>
                <a:cubicBezTo>
                  <a:pt x="1498473" y="753904"/>
                  <a:pt x="1497044" y="755333"/>
                  <a:pt x="1497044" y="757047"/>
                </a:cubicBezTo>
                <a:cubicBezTo>
                  <a:pt x="1497044" y="758762"/>
                  <a:pt x="1498473" y="760190"/>
                  <a:pt x="1500188" y="760190"/>
                </a:cubicBezTo>
                <a:close/>
                <a:moveTo>
                  <a:pt x="1492949" y="771335"/>
                </a:moveTo>
                <a:cubicBezTo>
                  <a:pt x="1494663" y="771335"/>
                  <a:pt x="1496092" y="769906"/>
                  <a:pt x="1496092" y="768191"/>
                </a:cubicBezTo>
                <a:cubicBezTo>
                  <a:pt x="1496092" y="766477"/>
                  <a:pt x="1494663" y="765048"/>
                  <a:pt x="1492949" y="765048"/>
                </a:cubicBezTo>
                <a:cubicBezTo>
                  <a:pt x="1491234" y="765048"/>
                  <a:pt x="1489805" y="766477"/>
                  <a:pt x="1489805" y="768191"/>
                </a:cubicBezTo>
                <a:cubicBezTo>
                  <a:pt x="1489805" y="769906"/>
                  <a:pt x="1491234" y="771335"/>
                  <a:pt x="1492949" y="771335"/>
                </a:cubicBezTo>
                <a:close/>
                <a:moveTo>
                  <a:pt x="1484376" y="781336"/>
                </a:moveTo>
                <a:cubicBezTo>
                  <a:pt x="1486091" y="781336"/>
                  <a:pt x="1487519" y="779907"/>
                  <a:pt x="1487519" y="778193"/>
                </a:cubicBezTo>
                <a:cubicBezTo>
                  <a:pt x="1487519" y="776478"/>
                  <a:pt x="1486091" y="775049"/>
                  <a:pt x="1484376" y="775049"/>
                </a:cubicBezTo>
                <a:cubicBezTo>
                  <a:pt x="1482662" y="775049"/>
                  <a:pt x="1481233" y="776478"/>
                  <a:pt x="1481233" y="778193"/>
                </a:cubicBezTo>
                <a:cubicBezTo>
                  <a:pt x="1481233" y="779907"/>
                  <a:pt x="1482662" y="781336"/>
                  <a:pt x="1484376" y="781336"/>
                </a:cubicBezTo>
                <a:close/>
                <a:moveTo>
                  <a:pt x="1474565" y="790289"/>
                </a:moveTo>
                <a:cubicBezTo>
                  <a:pt x="1476280" y="790289"/>
                  <a:pt x="1477709" y="788861"/>
                  <a:pt x="1477709" y="787146"/>
                </a:cubicBezTo>
                <a:cubicBezTo>
                  <a:pt x="1477709" y="785432"/>
                  <a:pt x="1476280" y="784003"/>
                  <a:pt x="1474565" y="784003"/>
                </a:cubicBezTo>
                <a:cubicBezTo>
                  <a:pt x="1472851" y="784003"/>
                  <a:pt x="1471422" y="785432"/>
                  <a:pt x="1471422" y="787146"/>
                </a:cubicBezTo>
                <a:cubicBezTo>
                  <a:pt x="1471422" y="788861"/>
                  <a:pt x="1472851" y="790289"/>
                  <a:pt x="1474565" y="790289"/>
                </a:cubicBezTo>
                <a:close/>
                <a:moveTo>
                  <a:pt x="1463802" y="797814"/>
                </a:moveTo>
                <a:cubicBezTo>
                  <a:pt x="1465517" y="797814"/>
                  <a:pt x="1466945" y="796385"/>
                  <a:pt x="1466945" y="794671"/>
                </a:cubicBezTo>
                <a:cubicBezTo>
                  <a:pt x="1466945" y="792956"/>
                  <a:pt x="1465517" y="791528"/>
                  <a:pt x="1463802" y="791528"/>
                </a:cubicBezTo>
                <a:cubicBezTo>
                  <a:pt x="1462088" y="791528"/>
                  <a:pt x="1460659" y="792956"/>
                  <a:pt x="1460659" y="794671"/>
                </a:cubicBezTo>
                <a:cubicBezTo>
                  <a:pt x="1460659" y="796385"/>
                  <a:pt x="1461992" y="797814"/>
                  <a:pt x="1463802" y="797814"/>
                </a:cubicBezTo>
                <a:close/>
                <a:moveTo>
                  <a:pt x="1452086" y="803910"/>
                </a:moveTo>
                <a:cubicBezTo>
                  <a:pt x="1453801" y="803910"/>
                  <a:pt x="1455230" y="802481"/>
                  <a:pt x="1455230" y="800767"/>
                </a:cubicBezTo>
                <a:cubicBezTo>
                  <a:pt x="1455230" y="799052"/>
                  <a:pt x="1453801" y="797624"/>
                  <a:pt x="1452086" y="797624"/>
                </a:cubicBezTo>
                <a:cubicBezTo>
                  <a:pt x="1450372" y="797624"/>
                  <a:pt x="1448943" y="799052"/>
                  <a:pt x="1448943" y="800767"/>
                </a:cubicBezTo>
                <a:cubicBezTo>
                  <a:pt x="1448943" y="802481"/>
                  <a:pt x="1450277" y="803910"/>
                  <a:pt x="1452086" y="803910"/>
                </a:cubicBezTo>
                <a:close/>
                <a:moveTo>
                  <a:pt x="1439609" y="808482"/>
                </a:moveTo>
                <a:cubicBezTo>
                  <a:pt x="1441323" y="808482"/>
                  <a:pt x="1442752" y="807053"/>
                  <a:pt x="1442752" y="805339"/>
                </a:cubicBezTo>
                <a:cubicBezTo>
                  <a:pt x="1442752" y="803624"/>
                  <a:pt x="1441323" y="802196"/>
                  <a:pt x="1439609" y="802196"/>
                </a:cubicBezTo>
                <a:cubicBezTo>
                  <a:pt x="1437894" y="802196"/>
                  <a:pt x="1436465" y="803624"/>
                  <a:pt x="1436465" y="805339"/>
                </a:cubicBezTo>
                <a:cubicBezTo>
                  <a:pt x="1436465" y="807053"/>
                  <a:pt x="1437894" y="808482"/>
                  <a:pt x="1439609" y="808482"/>
                </a:cubicBezTo>
                <a:close/>
                <a:moveTo>
                  <a:pt x="1426750" y="811435"/>
                </a:moveTo>
                <a:cubicBezTo>
                  <a:pt x="1428464" y="811435"/>
                  <a:pt x="1429893" y="810006"/>
                  <a:pt x="1429893" y="808292"/>
                </a:cubicBezTo>
                <a:cubicBezTo>
                  <a:pt x="1429893" y="806577"/>
                  <a:pt x="1428464" y="805148"/>
                  <a:pt x="1426750" y="805148"/>
                </a:cubicBezTo>
                <a:cubicBezTo>
                  <a:pt x="1425035" y="805148"/>
                  <a:pt x="1423607" y="806577"/>
                  <a:pt x="1423607" y="808292"/>
                </a:cubicBezTo>
                <a:cubicBezTo>
                  <a:pt x="1423607" y="810006"/>
                  <a:pt x="1425035" y="811435"/>
                  <a:pt x="1426750" y="811435"/>
                </a:cubicBezTo>
                <a:close/>
                <a:moveTo>
                  <a:pt x="1413605" y="812673"/>
                </a:moveTo>
                <a:cubicBezTo>
                  <a:pt x="1415320" y="812673"/>
                  <a:pt x="1416749" y="811244"/>
                  <a:pt x="1416749" y="809530"/>
                </a:cubicBezTo>
                <a:cubicBezTo>
                  <a:pt x="1416749" y="807815"/>
                  <a:pt x="1415320" y="806387"/>
                  <a:pt x="1413605" y="806387"/>
                </a:cubicBezTo>
                <a:cubicBezTo>
                  <a:pt x="1411891" y="806387"/>
                  <a:pt x="1410462" y="807815"/>
                  <a:pt x="1410462" y="809530"/>
                </a:cubicBezTo>
                <a:cubicBezTo>
                  <a:pt x="1410462" y="811244"/>
                  <a:pt x="1411891" y="812673"/>
                  <a:pt x="1413605" y="812673"/>
                </a:cubicBezTo>
                <a:close/>
                <a:moveTo>
                  <a:pt x="1400366" y="812292"/>
                </a:moveTo>
                <a:cubicBezTo>
                  <a:pt x="1402080" y="812292"/>
                  <a:pt x="1403509" y="810863"/>
                  <a:pt x="1403509" y="809149"/>
                </a:cubicBezTo>
                <a:cubicBezTo>
                  <a:pt x="1403509" y="807434"/>
                  <a:pt x="1402080" y="806006"/>
                  <a:pt x="1400366" y="806006"/>
                </a:cubicBezTo>
                <a:cubicBezTo>
                  <a:pt x="1398651" y="806006"/>
                  <a:pt x="1397222" y="807434"/>
                  <a:pt x="1397222" y="809149"/>
                </a:cubicBezTo>
                <a:cubicBezTo>
                  <a:pt x="1397222" y="810863"/>
                  <a:pt x="1398651" y="812292"/>
                  <a:pt x="1400366" y="812292"/>
                </a:cubicBezTo>
                <a:close/>
                <a:moveTo>
                  <a:pt x="1387316" y="810197"/>
                </a:moveTo>
                <a:cubicBezTo>
                  <a:pt x="1389031" y="810197"/>
                  <a:pt x="1390460" y="808768"/>
                  <a:pt x="1390460" y="807053"/>
                </a:cubicBezTo>
                <a:cubicBezTo>
                  <a:pt x="1390460" y="805339"/>
                  <a:pt x="1389031" y="803910"/>
                  <a:pt x="1387316" y="803910"/>
                </a:cubicBezTo>
                <a:cubicBezTo>
                  <a:pt x="1385602" y="803910"/>
                  <a:pt x="1384173" y="805339"/>
                  <a:pt x="1384173" y="807053"/>
                </a:cubicBezTo>
                <a:cubicBezTo>
                  <a:pt x="1384173" y="808768"/>
                  <a:pt x="1385602" y="810197"/>
                  <a:pt x="1387316" y="810197"/>
                </a:cubicBezTo>
                <a:close/>
                <a:moveTo>
                  <a:pt x="1374648" y="806387"/>
                </a:moveTo>
                <a:cubicBezTo>
                  <a:pt x="1376363" y="806387"/>
                  <a:pt x="1377791" y="804958"/>
                  <a:pt x="1377791" y="803243"/>
                </a:cubicBezTo>
                <a:cubicBezTo>
                  <a:pt x="1377791" y="801529"/>
                  <a:pt x="1376363" y="800100"/>
                  <a:pt x="1374648" y="800100"/>
                </a:cubicBezTo>
                <a:cubicBezTo>
                  <a:pt x="1372934" y="800100"/>
                  <a:pt x="1371505" y="801529"/>
                  <a:pt x="1371505" y="803243"/>
                </a:cubicBezTo>
                <a:cubicBezTo>
                  <a:pt x="1371505" y="804958"/>
                  <a:pt x="1372934" y="806387"/>
                  <a:pt x="1374648" y="806387"/>
                </a:cubicBezTo>
                <a:close/>
                <a:moveTo>
                  <a:pt x="1362551" y="801053"/>
                </a:moveTo>
                <a:cubicBezTo>
                  <a:pt x="1364266" y="801053"/>
                  <a:pt x="1365695" y="799624"/>
                  <a:pt x="1365695" y="797909"/>
                </a:cubicBezTo>
                <a:cubicBezTo>
                  <a:pt x="1365695" y="796195"/>
                  <a:pt x="1364266" y="794766"/>
                  <a:pt x="1362551" y="794766"/>
                </a:cubicBezTo>
                <a:cubicBezTo>
                  <a:pt x="1360837" y="794766"/>
                  <a:pt x="1359408" y="796195"/>
                  <a:pt x="1359408" y="797909"/>
                </a:cubicBezTo>
                <a:cubicBezTo>
                  <a:pt x="1359408" y="799624"/>
                  <a:pt x="1360837" y="801053"/>
                  <a:pt x="1362551" y="801053"/>
                </a:cubicBezTo>
                <a:close/>
                <a:moveTo>
                  <a:pt x="1351312" y="794195"/>
                </a:moveTo>
                <a:cubicBezTo>
                  <a:pt x="1353026" y="794195"/>
                  <a:pt x="1354455" y="792766"/>
                  <a:pt x="1354455" y="791051"/>
                </a:cubicBezTo>
                <a:cubicBezTo>
                  <a:pt x="1354455" y="789337"/>
                  <a:pt x="1353026" y="787908"/>
                  <a:pt x="1351312" y="787908"/>
                </a:cubicBezTo>
                <a:cubicBezTo>
                  <a:pt x="1349597" y="787908"/>
                  <a:pt x="1348168" y="789337"/>
                  <a:pt x="1348168" y="791051"/>
                </a:cubicBezTo>
                <a:cubicBezTo>
                  <a:pt x="1348073" y="792766"/>
                  <a:pt x="1349502" y="794195"/>
                  <a:pt x="1351312" y="794195"/>
                </a:cubicBezTo>
                <a:close/>
                <a:moveTo>
                  <a:pt x="1340930" y="786003"/>
                </a:moveTo>
                <a:cubicBezTo>
                  <a:pt x="1342644" y="786003"/>
                  <a:pt x="1344073" y="784574"/>
                  <a:pt x="1344073" y="782860"/>
                </a:cubicBezTo>
                <a:cubicBezTo>
                  <a:pt x="1344073" y="781145"/>
                  <a:pt x="1342644" y="779717"/>
                  <a:pt x="1340930" y="779717"/>
                </a:cubicBezTo>
                <a:cubicBezTo>
                  <a:pt x="1339215" y="779717"/>
                  <a:pt x="1337786" y="781145"/>
                  <a:pt x="1337786" y="782860"/>
                </a:cubicBezTo>
                <a:cubicBezTo>
                  <a:pt x="1337786" y="784574"/>
                  <a:pt x="1339215" y="786003"/>
                  <a:pt x="1340930" y="786003"/>
                </a:cubicBezTo>
                <a:close/>
                <a:moveTo>
                  <a:pt x="1331690" y="776478"/>
                </a:moveTo>
                <a:cubicBezTo>
                  <a:pt x="1333405" y="776478"/>
                  <a:pt x="1334834" y="775049"/>
                  <a:pt x="1334834" y="773335"/>
                </a:cubicBezTo>
                <a:cubicBezTo>
                  <a:pt x="1334834" y="771620"/>
                  <a:pt x="1333405" y="770192"/>
                  <a:pt x="1331690" y="770192"/>
                </a:cubicBezTo>
                <a:cubicBezTo>
                  <a:pt x="1329976" y="770192"/>
                  <a:pt x="1328547" y="771620"/>
                  <a:pt x="1328547" y="773335"/>
                </a:cubicBezTo>
                <a:cubicBezTo>
                  <a:pt x="1328547" y="775049"/>
                  <a:pt x="1329976" y="776478"/>
                  <a:pt x="1331690" y="776478"/>
                </a:cubicBezTo>
                <a:close/>
                <a:moveTo>
                  <a:pt x="1323785" y="765905"/>
                </a:moveTo>
                <a:cubicBezTo>
                  <a:pt x="1325499" y="765905"/>
                  <a:pt x="1326928" y="764477"/>
                  <a:pt x="1326928" y="762762"/>
                </a:cubicBezTo>
                <a:cubicBezTo>
                  <a:pt x="1326928" y="761048"/>
                  <a:pt x="1325499" y="759619"/>
                  <a:pt x="1323785" y="759619"/>
                </a:cubicBezTo>
                <a:cubicBezTo>
                  <a:pt x="1322070" y="759619"/>
                  <a:pt x="1320641" y="761048"/>
                  <a:pt x="1320641" y="762762"/>
                </a:cubicBezTo>
                <a:cubicBezTo>
                  <a:pt x="1320641" y="764477"/>
                  <a:pt x="1322070" y="765905"/>
                  <a:pt x="1323785" y="765905"/>
                </a:cubicBezTo>
                <a:close/>
                <a:moveTo>
                  <a:pt x="1317308" y="754380"/>
                </a:moveTo>
                <a:cubicBezTo>
                  <a:pt x="1319022" y="754380"/>
                  <a:pt x="1320451" y="752951"/>
                  <a:pt x="1320451" y="751237"/>
                </a:cubicBezTo>
                <a:cubicBezTo>
                  <a:pt x="1320451" y="749522"/>
                  <a:pt x="1319022" y="748094"/>
                  <a:pt x="1317308" y="748094"/>
                </a:cubicBezTo>
                <a:cubicBezTo>
                  <a:pt x="1315593" y="748094"/>
                  <a:pt x="1314164" y="749522"/>
                  <a:pt x="1314164" y="751237"/>
                </a:cubicBezTo>
                <a:cubicBezTo>
                  <a:pt x="1314164" y="752951"/>
                  <a:pt x="1315593" y="754380"/>
                  <a:pt x="1317308" y="754380"/>
                </a:cubicBezTo>
                <a:close/>
                <a:moveTo>
                  <a:pt x="1312355" y="742093"/>
                </a:moveTo>
                <a:cubicBezTo>
                  <a:pt x="1314069" y="742093"/>
                  <a:pt x="1315498" y="740664"/>
                  <a:pt x="1315498" y="738950"/>
                </a:cubicBezTo>
                <a:cubicBezTo>
                  <a:pt x="1315498" y="737235"/>
                  <a:pt x="1314069" y="735806"/>
                  <a:pt x="1312355" y="735806"/>
                </a:cubicBezTo>
                <a:cubicBezTo>
                  <a:pt x="1310640" y="735806"/>
                  <a:pt x="1309211" y="737235"/>
                  <a:pt x="1309211" y="738950"/>
                </a:cubicBezTo>
                <a:cubicBezTo>
                  <a:pt x="1309211" y="740664"/>
                  <a:pt x="1310640" y="742093"/>
                  <a:pt x="1312355" y="742093"/>
                </a:cubicBezTo>
                <a:close/>
                <a:moveTo>
                  <a:pt x="1309021" y="729329"/>
                </a:moveTo>
                <a:cubicBezTo>
                  <a:pt x="1310735" y="729329"/>
                  <a:pt x="1312164" y="727901"/>
                  <a:pt x="1312164" y="726186"/>
                </a:cubicBezTo>
                <a:cubicBezTo>
                  <a:pt x="1312164" y="724472"/>
                  <a:pt x="1310735" y="723043"/>
                  <a:pt x="1309021" y="723043"/>
                </a:cubicBezTo>
                <a:cubicBezTo>
                  <a:pt x="1307306" y="723043"/>
                  <a:pt x="1305878" y="724472"/>
                  <a:pt x="1305878" y="726186"/>
                </a:cubicBezTo>
                <a:cubicBezTo>
                  <a:pt x="1305878" y="727901"/>
                  <a:pt x="1307306" y="729329"/>
                  <a:pt x="1309021" y="729329"/>
                </a:cubicBezTo>
                <a:close/>
                <a:moveTo>
                  <a:pt x="1307306" y="716185"/>
                </a:moveTo>
                <a:cubicBezTo>
                  <a:pt x="1309021" y="716185"/>
                  <a:pt x="1310450" y="714756"/>
                  <a:pt x="1310450" y="713042"/>
                </a:cubicBezTo>
                <a:cubicBezTo>
                  <a:pt x="1310450" y="711327"/>
                  <a:pt x="1309021" y="709898"/>
                  <a:pt x="1307306" y="709898"/>
                </a:cubicBezTo>
                <a:cubicBezTo>
                  <a:pt x="1305592" y="709898"/>
                  <a:pt x="1304163" y="711327"/>
                  <a:pt x="1304163" y="713042"/>
                </a:cubicBezTo>
                <a:cubicBezTo>
                  <a:pt x="1304163" y="714756"/>
                  <a:pt x="1305592" y="716185"/>
                  <a:pt x="1307306" y="716185"/>
                </a:cubicBezTo>
                <a:close/>
                <a:moveTo>
                  <a:pt x="1307306" y="702945"/>
                </a:moveTo>
                <a:cubicBezTo>
                  <a:pt x="1309021" y="702945"/>
                  <a:pt x="1310450" y="701516"/>
                  <a:pt x="1310450" y="699802"/>
                </a:cubicBezTo>
                <a:cubicBezTo>
                  <a:pt x="1310450" y="698087"/>
                  <a:pt x="1309021" y="696659"/>
                  <a:pt x="1307306" y="696659"/>
                </a:cubicBezTo>
                <a:cubicBezTo>
                  <a:pt x="1305592" y="696659"/>
                  <a:pt x="1304163" y="698087"/>
                  <a:pt x="1304163" y="699802"/>
                </a:cubicBezTo>
                <a:cubicBezTo>
                  <a:pt x="1304163" y="701612"/>
                  <a:pt x="1305592" y="702945"/>
                  <a:pt x="1307306" y="702945"/>
                </a:cubicBezTo>
                <a:close/>
                <a:moveTo>
                  <a:pt x="1309021" y="689896"/>
                </a:moveTo>
                <a:cubicBezTo>
                  <a:pt x="1310735" y="689896"/>
                  <a:pt x="1312164" y="688467"/>
                  <a:pt x="1312164" y="686753"/>
                </a:cubicBezTo>
                <a:cubicBezTo>
                  <a:pt x="1312164" y="685038"/>
                  <a:pt x="1310735" y="683609"/>
                  <a:pt x="1309021" y="683609"/>
                </a:cubicBezTo>
                <a:cubicBezTo>
                  <a:pt x="1307306" y="683609"/>
                  <a:pt x="1305878" y="685038"/>
                  <a:pt x="1305878" y="686753"/>
                </a:cubicBezTo>
                <a:cubicBezTo>
                  <a:pt x="1305878" y="688467"/>
                  <a:pt x="1307306" y="689896"/>
                  <a:pt x="1309021" y="689896"/>
                </a:cubicBezTo>
                <a:close/>
                <a:moveTo>
                  <a:pt x="1312355" y="677037"/>
                </a:moveTo>
                <a:cubicBezTo>
                  <a:pt x="1314069" y="677037"/>
                  <a:pt x="1315498" y="675608"/>
                  <a:pt x="1315498" y="673894"/>
                </a:cubicBezTo>
                <a:cubicBezTo>
                  <a:pt x="1315498" y="672179"/>
                  <a:pt x="1314069" y="670751"/>
                  <a:pt x="1312355" y="670751"/>
                </a:cubicBezTo>
                <a:cubicBezTo>
                  <a:pt x="1310640" y="670751"/>
                  <a:pt x="1309211" y="672179"/>
                  <a:pt x="1309211" y="673894"/>
                </a:cubicBezTo>
                <a:cubicBezTo>
                  <a:pt x="1309211" y="675704"/>
                  <a:pt x="1310640" y="677037"/>
                  <a:pt x="1312355" y="677037"/>
                </a:cubicBezTo>
                <a:close/>
                <a:moveTo>
                  <a:pt x="1317308" y="664845"/>
                </a:moveTo>
                <a:cubicBezTo>
                  <a:pt x="1319022" y="664845"/>
                  <a:pt x="1320451" y="663416"/>
                  <a:pt x="1320451" y="661702"/>
                </a:cubicBezTo>
                <a:cubicBezTo>
                  <a:pt x="1320451" y="659987"/>
                  <a:pt x="1319022" y="658559"/>
                  <a:pt x="1317308" y="658559"/>
                </a:cubicBezTo>
                <a:cubicBezTo>
                  <a:pt x="1315593" y="658559"/>
                  <a:pt x="1314164" y="659987"/>
                  <a:pt x="1314164" y="661702"/>
                </a:cubicBezTo>
                <a:cubicBezTo>
                  <a:pt x="1314164" y="663416"/>
                  <a:pt x="1315593" y="664845"/>
                  <a:pt x="1317308" y="664845"/>
                </a:cubicBezTo>
                <a:close/>
                <a:moveTo>
                  <a:pt x="1323785" y="653320"/>
                </a:moveTo>
                <a:cubicBezTo>
                  <a:pt x="1325499" y="653320"/>
                  <a:pt x="1326928" y="651891"/>
                  <a:pt x="1326928" y="650177"/>
                </a:cubicBezTo>
                <a:cubicBezTo>
                  <a:pt x="1326928" y="648462"/>
                  <a:pt x="1325499" y="647033"/>
                  <a:pt x="1323785" y="647033"/>
                </a:cubicBezTo>
                <a:cubicBezTo>
                  <a:pt x="1322070" y="647033"/>
                  <a:pt x="1320641" y="648462"/>
                  <a:pt x="1320641" y="650177"/>
                </a:cubicBezTo>
                <a:cubicBezTo>
                  <a:pt x="1320641" y="651891"/>
                  <a:pt x="1322070" y="653320"/>
                  <a:pt x="1323785" y="653320"/>
                </a:cubicBezTo>
                <a:close/>
                <a:moveTo>
                  <a:pt x="1331690" y="642747"/>
                </a:moveTo>
                <a:cubicBezTo>
                  <a:pt x="1333405" y="642747"/>
                  <a:pt x="1334834" y="641318"/>
                  <a:pt x="1334834" y="639604"/>
                </a:cubicBezTo>
                <a:cubicBezTo>
                  <a:pt x="1334834" y="637889"/>
                  <a:pt x="1333405" y="636461"/>
                  <a:pt x="1331690" y="636461"/>
                </a:cubicBezTo>
                <a:cubicBezTo>
                  <a:pt x="1329976" y="636461"/>
                  <a:pt x="1328547" y="637889"/>
                  <a:pt x="1328547" y="639604"/>
                </a:cubicBezTo>
                <a:cubicBezTo>
                  <a:pt x="1328547" y="641318"/>
                  <a:pt x="1329976" y="642747"/>
                  <a:pt x="1331690" y="642747"/>
                </a:cubicBezTo>
                <a:close/>
                <a:moveTo>
                  <a:pt x="1340930" y="633222"/>
                </a:moveTo>
                <a:cubicBezTo>
                  <a:pt x="1342644" y="633222"/>
                  <a:pt x="1344073" y="631793"/>
                  <a:pt x="1344073" y="630079"/>
                </a:cubicBezTo>
                <a:cubicBezTo>
                  <a:pt x="1344073" y="628364"/>
                  <a:pt x="1342644" y="626936"/>
                  <a:pt x="1340930" y="626936"/>
                </a:cubicBezTo>
                <a:cubicBezTo>
                  <a:pt x="1339215" y="626936"/>
                  <a:pt x="1337786" y="628364"/>
                  <a:pt x="1337786" y="630079"/>
                </a:cubicBezTo>
                <a:cubicBezTo>
                  <a:pt x="1337786" y="631793"/>
                  <a:pt x="1339215" y="633222"/>
                  <a:pt x="1340930" y="633222"/>
                </a:cubicBezTo>
                <a:close/>
                <a:moveTo>
                  <a:pt x="1351312" y="624935"/>
                </a:moveTo>
                <a:cubicBezTo>
                  <a:pt x="1353026" y="624935"/>
                  <a:pt x="1354455" y="623507"/>
                  <a:pt x="1354455" y="621792"/>
                </a:cubicBezTo>
                <a:cubicBezTo>
                  <a:pt x="1354455" y="620078"/>
                  <a:pt x="1353026" y="618649"/>
                  <a:pt x="1351312" y="618649"/>
                </a:cubicBezTo>
                <a:cubicBezTo>
                  <a:pt x="1349597" y="618649"/>
                  <a:pt x="1348168" y="620078"/>
                  <a:pt x="1348168" y="621792"/>
                </a:cubicBezTo>
                <a:cubicBezTo>
                  <a:pt x="1348073" y="623602"/>
                  <a:pt x="1349502" y="624935"/>
                  <a:pt x="1351312" y="624935"/>
                </a:cubicBezTo>
                <a:close/>
                <a:moveTo>
                  <a:pt x="1362551" y="618077"/>
                </a:moveTo>
                <a:cubicBezTo>
                  <a:pt x="1364266" y="618077"/>
                  <a:pt x="1365695" y="616649"/>
                  <a:pt x="1365695" y="614934"/>
                </a:cubicBezTo>
                <a:cubicBezTo>
                  <a:pt x="1365695" y="613220"/>
                  <a:pt x="1364266" y="611791"/>
                  <a:pt x="1362551" y="611791"/>
                </a:cubicBezTo>
                <a:cubicBezTo>
                  <a:pt x="1360837" y="611791"/>
                  <a:pt x="1359408" y="613220"/>
                  <a:pt x="1359408" y="614934"/>
                </a:cubicBezTo>
                <a:cubicBezTo>
                  <a:pt x="1359408" y="616744"/>
                  <a:pt x="1360837" y="618077"/>
                  <a:pt x="1362551" y="618077"/>
                </a:cubicBezTo>
                <a:close/>
                <a:moveTo>
                  <a:pt x="1374648" y="612743"/>
                </a:moveTo>
                <a:cubicBezTo>
                  <a:pt x="1376363" y="612743"/>
                  <a:pt x="1377791" y="611315"/>
                  <a:pt x="1377791" y="609600"/>
                </a:cubicBezTo>
                <a:cubicBezTo>
                  <a:pt x="1377791" y="607886"/>
                  <a:pt x="1376363" y="606457"/>
                  <a:pt x="1374648" y="606457"/>
                </a:cubicBezTo>
                <a:cubicBezTo>
                  <a:pt x="1372934" y="606457"/>
                  <a:pt x="1371505" y="607886"/>
                  <a:pt x="1371505" y="609600"/>
                </a:cubicBezTo>
                <a:cubicBezTo>
                  <a:pt x="1371505" y="611410"/>
                  <a:pt x="1372934" y="612743"/>
                  <a:pt x="1374648" y="612743"/>
                </a:cubicBezTo>
                <a:close/>
                <a:moveTo>
                  <a:pt x="1387316" y="609029"/>
                </a:moveTo>
                <a:cubicBezTo>
                  <a:pt x="1389031" y="609029"/>
                  <a:pt x="1390460" y="607600"/>
                  <a:pt x="1390460" y="605885"/>
                </a:cubicBezTo>
                <a:cubicBezTo>
                  <a:pt x="1390460" y="604171"/>
                  <a:pt x="1389031" y="602742"/>
                  <a:pt x="1387316" y="602742"/>
                </a:cubicBezTo>
                <a:cubicBezTo>
                  <a:pt x="1385602" y="602742"/>
                  <a:pt x="1384173" y="604171"/>
                  <a:pt x="1384173" y="605885"/>
                </a:cubicBezTo>
                <a:cubicBezTo>
                  <a:pt x="1384173" y="607600"/>
                  <a:pt x="1385602" y="609029"/>
                  <a:pt x="1387316" y="609029"/>
                </a:cubicBezTo>
                <a:close/>
                <a:moveTo>
                  <a:pt x="1400366" y="606933"/>
                </a:moveTo>
                <a:cubicBezTo>
                  <a:pt x="1402080" y="606933"/>
                  <a:pt x="1403509" y="605504"/>
                  <a:pt x="1403509" y="603790"/>
                </a:cubicBezTo>
                <a:cubicBezTo>
                  <a:pt x="1403509" y="602075"/>
                  <a:pt x="1402080" y="600647"/>
                  <a:pt x="1400366" y="600647"/>
                </a:cubicBezTo>
                <a:cubicBezTo>
                  <a:pt x="1398651" y="600647"/>
                  <a:pt x="1397222" y="602075"/>
                  <a:pt x="1397222" y="603790"/>
                </a:cubicBezTo>
                <a:cubicBezTo>
                  <a:pt x="1397222" y="605504"/>
                  <a:pt x="1398651" y="606933"/>
                  <a:pt x="1400366" y="606933"/>
                </a:cubicBezTo>
                <a:close/>
                <a:moveTo>
                  <a:pt x="1413605" y="606457"/>
                </a:moveTo>
                <a:cubicBezTo>
                  <a:pt x="1415320" y="606457"/>
                  <a:pt x="1416749" y="605028"/>
                  <a:pt x="1416749" y="603314"/>
                </a:cubicBezTo>
                <a:cubicBezTo>
                  <a:pt x="1416749" y="601599"/>
                  <a:pt x="1415320" y="600170"/>
                  <a:pt x="1413605" y="600170"/>
                </a:cubicBezTo>
                <a:cubicBezTo>
                  <a:pt x="1411891" y="600170"/>
                  <a:pt x="1410462" y="601599"/>
                  <a:pt x="1410462" y="603314"/>
                </a:cubicBezTo>
                <a:cubicBezTo>
                  <a:pt x="1410462" y="605028"/>
                  <a:pt x="1411891" y="606457"/>
                  <a:pt x="1413605" y="606457"/>
                </a:cubicBezTo>
                <a:close/>
                <a:moveTo>
                  <a:pt x="1426750" y="607790"/>
                </a:moveTo>
                <a:cubicBezTo>
                  <a:pt x="1428464" y="607790"/>
                  <a:pt x="1429893" y="606362"/>
                  <a:pt x="1429893" y="604647"/>
                </a:cubicBezTo>
                <a:cubicBezTo>
                  <a:pt x="1429893" y="602933"/>
                  <a:pt x="1428464" y="601504"/>
                  <a:pt x="1426750" y="601504"/>
                </a:cubicBezTo>
                <a:cubicBezTo>
                  <a:pt x="1425035" y="601504"/>
                  <a:pt x="1423607" y="602933"/>
                  <a:pt x="1423607" y="604647"/>
                </a:cubicBezTo>
                <a:cubicBezTo>
                  <a:pt x="1423607" y="606362"/>
                  <a:pt x="1425035" y="607790"/>
                  <a:pt x="1426750" y="607790"/>
                </a:cubicBezTo>
                <a:close/>
                <a:moveTo>
                  <a:pt x="1492949" y="647890"/>
                </a:moveTo>
                <a:cubicBezTo>
                  <a:pt x="1494663" y="647890"/>
                  <a:pt x="1496092" y="646462"/>
                  <a:pt x="1496092" y="644747"/>
                </a:cubicBezTo>
                <a:cubicBezTo>
                  <a:pt x="1496092" y="643033"/>
                  <a:pt x="1494663" y="641604"/>
                  <a:pt x="1492949" y="641604"/>
                </a:cubicBezTo>
                <a:cubicBezTo>
                  <a:pt x="1491234" y="641604"/>
                  <a:pt x="1489805" y="643033"/>
                  <a:pt x="1489805" y="644747"/>
                </a:cubicBezTo>
                <a:cubicBezTo>
                  <a:pt x="1489805" y="646462"/>
                  <a:pt x="1491234" y="647890"/>
                  <a:pt x="1492949" y="647890"/>
                </a:cubicBezTo>
                <a:close/>
                <a:moveTo>
                  <a:pt x="1500188" y="658940"/>
                </a:moveTo>
                <a:cubicBezTo>
                  <a:pt x="1501902" y="658940"/>
                  <a:pt x="1503331" y="657511"/>
                  <a:pt x="1503331" y="655796"/>
                </a:cubicBezTo>
                <a:cubicBezTo>
                  <a:pt x="1503331" y="654082"/>
                  <a:pt x="1501902" y="652653"/>
                  <a:pt x="1500188" y="652653"/>
                </a:cubicBezTo>
                <a:cubicBezTo>
                  <a:pt x="1498473" y="652653"/>
                  <a:pt x="1497044" y="654082"/>
                  <a:pt x="1497044" y="655796"/>
                </a:cubicBezTo>
                <a:cubicBezTo>
                  <a:pt x="1497044" y="657511"/>
                  <a:pt x="1498473" y="658940"/>
                  <a:pt x="1500188" y="658940"/>
                </a:cubicBezTo>
                <a:close/>
                <a:moveTo>
                  <a:pt x="1505903" y="670846"/>
                </a:moveTo>
                <a:cubicBezTo>
                  <a:pt x="1507617" y="670846"/>
                  <a:pt x="1509046" y="669417"/>
                  <a:pt x="1509046" y="667703"/>
                </a:cubicBezTo>
                <a:cubicBezTo>
                  <a:pt x="1509046" y="665988"/>
                  <a:pt x="1507617" y="664559"/>
                  <a:pt x="1505903" y="664559"/>
                </a:cubicBezTo>
                <a:cubicBezTo>
                  <a:pt x="1504188" y="664559"/>
                  <a:pt x="1502759" y="665988"/>
                  <a:pt x="1502759" y="667703"/>
                </a:cubicBezTo>
                <a:cubicBezTo>
                  <a:pt x="1502759" y="669417"/>
                  <a:pt x="1504188" y="670846"/>
                  <a:pt x="1505903" y="670846"/>
                </a:cubicBezTo>
                <a:close/>
                <a:moveTo>
                  <a:pt x="1510093" y="683419"/>
                </a:moveTo>
                <a:cubicBezTo>
                  <a:pt x="1511808" y="683419"/>
                  <a:pt x="1513237" y="681990"/>
                  <a:pt x="1513237" y="680276"/>
                </a:cubicBezTo>
                <a:cubicBezTo>
                  <a:pt x="1513237" y="678561"/>
                  <a:pt x="1511808" y="677132"/>
                  <a:pt x="1510093" y="677132"/>
                </a:cubicBezTo>
                <a:cubicBezTo>
                  <a:pt x="1508379" y="677132"/>
                  <a:pt x="1506950" y="678561"/>
                  <a:pt x="1506950" y="680276"/>
                </a:cubicBezTo>
                <a:cubicBezTo>
                  <a:pt x="1506950" y="681990"/>
                  <a:pt x="1508379" y="683419"/>
                  <a:pt x="1510093" y="683419"/>
                </a:cubicBezTo>
                <a:close/>
                <a:moveTo>
                  <a:pt x="1512570" y="696373"/>
                </a:moveTo>
                <a:cubicBezTo>
                  <a:pt x="1514285" y="696373"/>
                  <a:pt x="1515713" y="694944"/>
                  <a:pt x="1515713" y="693230"/>
                </a:cubicBezTo>
                <a:cubicBezTo>
                  <a:pt x="1515713" y="691515"/>
                  <a:pt x="1514285" y="690086"/>
                  <a:pt x="1512570" y="690086"/>
                </a:cubicBezTo>
                <a:cubicBezTo>
                  <a:pt x="1510856" y="690086"/>
                  <a:pt x="1509427" y="691515"/>
                  <a:pt x="1509427" y="693230"/>
                </a:cubicBezTo>
                <a:cubicBezTo>
                  <a:pt x="1509427" y="694944"/>
                  <a:pt x="1510856" y="696373"/>
                  <a:pt x="1512570" y="696373"/>
                </a:cubicBezTo>
                <a:close/>
                <a:moveTo>
                  <a:pt x="1528191" y="709613"/>
                </a:moveTo>
                <a:cubicBezTo>
                  <a:pt x="1529906" y="709613"/>
                  <a:pt x="1531334" y="708184"/>
                  <a:pt x="1531334" y="706469"/>
                </a:cubicBezTo>
                <a:cubicBezTo>
                  <a:pt x="1531334" y="704755"/>
                  <a:pt x="1529906" y="703326"/>
                  <a:pt x="1528191" y="703326"/>
                </a:cubicBezTo>
                <a:cubicBezTo>
                  <a:pt x="1526477" y="703326"/>
                  <a:pt x="1525048" y="704755"/>
                  <a:pt x="1525048" y="706469"/>
                </a:cubicBezTo>
                <a:cubicBezTo>
                  <a:pt x="1525048" y="708184"/>
                  <a:pt x="1526477" y="709613"/>
                  <a:pt x="1528191" y="709613"/>
                </a:cubicBezTo>
                <a:close/>
                <a:moveTo>
                  <a:pt x="1527429" y="722757"/>
                </a:moveTo>
                <a:cubicBezTo>
                  <a:pt x="1529143" y="722757"/>
                  <a:pt x="1530572" y="721328"/>
                  <a:pt x="1530572" y="719614"/>
                </a:cubicBezTo>
                <a:cubicBezTo>
                  <a:pt x="1530572" y="717899"/>
                  <a:pt x="1529143" y="716471"/>
                  <a:pt x="1527429" y="716471"/>
                </a:cubicBezTo>
                <a:cubicBezTo>
                  <a:pt x="1525714" y="716471"/>
                  <a:pt x="1524286" y="717899"/>
                  <a:pt x="1524286" y="719614"/>
                </a:cubicBezTo>
                <a:cubicBezTo>
                  <a:pt x="1524286" y="721424"/>
                  <a:pt x="1525714" y="722757"/>
                  <a:pt x="1527429" y="722757"/>
                </a:cubicBezTo>
                <a:close/>
                <a:moveTo>
                  <a:pt x="1525238" y="735806"/>
                </a:moveTo>
                <a:cubicBezTo>
                  <a:pt x="1526953" y="735806"/>
                  <a:pt x="1528382" y="734378"/>
                  <a:pt x="1528382" y="732663"/>
                </a:cubicBezTo>
                <a:cubicBezTo>
                  <a:pt x="1528382" y="730949"/>
                  <a:pt x="1526953" y="729520"/>
                  <a:pt x="1525238" y="729520"/>
                </a:cubicBezTo>
                <a:cubicBezTo>
                  <a:pt x="1523524" y="729520"/>
                  <a:pt x="1522095" y="730949"/>
                  <a:pt x="1522095" y="732663"/>
                </a:cubicBezTo>
                <a:cubicBezTo>
                  <a:pt x="1522095" y="734378"/>
                  <a:pt x="1523524" y="735806"/>
                  <a:pt x="1525238" y="735806"/>
                </a:cubicBezTo>
                <a:close/>
                <a:moveTo>
                  <a:pt x="1521619" y="748570"/>
                </a:moveTo>
                <a:cubicBezTo>
                  <a:pt x="1523333" y="748570"/>
                  <a:pt x="1524762" y="747141"/>
                  <a:pt x="1524762" y="745427"/>
                </a:cubicBezTo>
                <a:cubicBezTo>
                  <a:pt x="1524762" y="743712"/>
                  <a:pt x="1523333" y="742283"/>
                  <a:pt x="1521619" y="742283"/>
                </a:cubicBezTo>
                <a:cubicBezTo>
                  <a:pt x="1519904" y="742283"/>
                  <a:pt x="1518476" y="743712"/>
                  <a:pt x="1518476" y="745427"/>
                </a:cubicBezTo>
                <a:cubicBezTo>
                  <a:pt x="1518380" y="747141"/>
                  <a:pt x="1519809" y="748570"/>
                  <a:pt x="1521619" y="748570"/>
                </a:cubicBezTo>
                <a:close/>
                <a:moveTo>
                  <a:pt x="1516475" y="760762"/>
                </a:moveTo>
                <a:cubicBezTo>
                  <a:pt x="1518190" y="760762"/>
                  <a:pt x="1519618" y="759333"/>
                  <a:pt x="1519618" y="757619"/>
                </a:cubicBezTo>
                <a:cubicBezTo>
                  <a:pt x="1519618" y="755904"/>
                  <a:pt x="1518190" y="754475"/>
                  <a:pt x="1516475" y="754475"/>
                </a:cubicBezTo>
                <a:cubicBezTo>
                  <a:pt x="1514761" y="754475"/>
                  <a:pt x="1513332" y="755904"/>
                  <a:pt x="1513332" y="757619"/>
                </a:cubicBezTo>
                <a:cubicBezTo>
                  <a:pt x="1513332" y="759333"/>
                  <a:pt x="1514761" y="760762"/>
                  <a:pt x="1516475" y="760762"/>
                </a:cubicBezTo>
                <a:close/>
                <a:moveTo>
                  <a:pt x="1510093" y="772287"/>
                </a:moveTo>
                <a:cubicBezTo>
                  <a:pt x="1511808" y="772287"/>
                  <a:pt x="1513237" y="770858"/>
                  <a:pt x="1513237" y="769144"/>
                </a:cubicBezTo>
                <a:cubicBezTo>
                  <a:pt x="1513237" y="767429"/>
                  <a:pt x="1511808" y="766001"/>
                  <a:pt x="1510093" y="766001"/>
                </a:cubicBezTo>
                <a:cubicBezTo>
                  <a:pt x="1508379" y="766001"/>
                  <a:pt x="1506950" y="767429"/>
                  <a:pt x="1506950" y="769144"/>
                </a:cubicBezTo>
                <a:cubicBezTo>
                  <a:pt x="1506950" y="770858"/>
                  <a:pt x="1508379" y="772287"/>
                  <a:pt x="1510093" y="772287"/>
                </a:cubicBezTo>
                <a:close/>
                <a:moveTo>
                  <a:pt x="1502474" y="783050"/>
                </a:moveTo>
                <a:cubicBezTo>
                  <a:pt x="1504188" y="783050"/>
                  <a:pt x="1505617" y="781622"/>
                  <a:pt x="1505617" y="779907"/>
                </a:cubicBezTo>
                <a:cubicBezTo>
                  <a:pt x="1505617" y="778193"/>
                  <a:pt x="1504188" y="776764"/>
                  <a:pt x="1502474" y="776764"/>
                </a:cubicBezTo>
                <a:cubicBezTo>
                  <a:pt x="1500759" y="776764"/>
                  <a:pt x="1499330" y="778193"/>
                  <a:pt x="1499330" y="779907"/>
                </a:cubicBezTo>
                <a:cubicBezTo>
                  <a:pt x="1499330" y="781717"/>
                  <a:pt x="1500759" y="783050"/>
                  <a:pt x="1502474" y="783050"/>
                </a:cubicBezTo>
                <a:close/>
                <a:moveTo>
                  <a:pt x="1493615" y="792956"/>
                </a:moveTo>
                <a:cubicBezTo>
                  <a:pt x="1495330" y="792956"/>
                  <a:pt x="1496759" y="791528"/>
                  <a:pt x="1496759" y="789813"/>
                </a:cubicBezTo>
                <a:cubicBezTo>
                  <a:pt x="1496759" y="788099"/>
                  <a:pt x="1495330" y="786670"/>
                  <a:pt x="1493615" y="786670"/>
                </a:cubicBezTo>
                <a:cubicBezTo>
                  <a:pt x="1491901" y="786670"/>
                  <a:pt x="1490472" y="788099"/>
                  <a:pt x="1490472" y="789813"/>
                </a:cubicBezTo>
                <a:cubicBezTo>
                  <a:pt x="1490472" y="791528"/>
                  <a:pt x="1491901" y="792956"/>
                  <a:pt x="1493615" y="792956"/>
                </a:cubicBezTo>
                <a:close/>
                <a:moveTo>
                  <a:pt x="1483805" y="801719"/>
                </a:moveTo>
                <a:cubicBezTo>
                  <a:pt x="1485519" y="801719"/>
                  <a:pt x="1486948" y="800290"/>
                  <a:pt x="1486948" y="798576"/>
                </a:cubicBezTo>
                <a:cubicBezTo>
                  <a:pt x="1486948" y="796862"/>
                  <a:pt x="1485519" y="795433"/>
                  <a:pt x="1483805" y="795433"/>
                </a:cubicBezTo>
                <a:cubicBezTo>
                  <a:pt x="1482090" y="795433"/>
                  <a:pt x="1480661" y="796862"/>
                  <a:pt x="1480661" y="798576"/>
                </a:cubicBezTo>
                <a:cubicBezTo>
                  <a:pt x="1480661" y="800386"/>
                  <a:pt x="1482090" y="801719"/>
                  <a:pt x="1483805" y="801719"/>
                </a:cubicBezTo>
                <a:close/>
                <a:moveTo>
                  <a:pt x="1473041" y="809435"/>
                </a:moveTo>
                <a:cubicBezTo>
                  <a:pt x="1474756" y="809435"/>
                  <a:pt x="1476185" y="808006"/>
                  <a:pt x="1476185" y="806291"/>
                </a:cubicBezTo>
                <a:cubicBezTo>
                  <a:pt x="1476185" y="804577"/>
                  <a:pt x="1474756" y="803148"/>
                  <a:pt x="1473041" y="803148"/>
                </a:cubicBezTo>
                <a:cubicBezTo>
                  <a:pt x="1471327" y="803148"/>
                  <a:pt x="1469898" y="804577"/>
                  <a:pt x="1469898" y="806291"/>
                </a:cubicBezTo>
                <a:cubicBezTo>
                  <a:pt x="1469898" y="808006"/>
                  <a:pt x="1471232" y="809435"/>
                  <a:pt x="1473041" y="809435"/>
                </a:cubicBezTo>
                <a:close/>
                <a:moveTo>
                  <a:pt x="1461421" y="815816"/>
                </a:moveTo>
                <a:cubicBezTo>
                  <a:pt x="1463135" y="815816"/>
                  <a:pt x="1464564" y="814388"/>
                  <a:pt x="1464564" y="812673"/>
                </a:cubicBezTo>
                <a:cubicBezTo>
                  <a:pt x="1464564" y="810959"/>
                  <a:pt x="1463135" y="809530"/>
                  <a:pt x="1461421" y="809530"/>
                </a:cubicBezTo>
                <a:cubicBezTo>
                  <a:pt x="1459706" y="809530"/>
                  <a:pt x="1458278" y="810959"/>
                  <a:pt x="1458278" y="812673"/>
                </a:cubicBezTo>
                <a:cubicBezTo>
                  <a:pt x="1458278" y="814388"/>
                  <a:pt x="1459706" y="815816"/>
                  <a:pt x="1461421" y="815816"/>
                </a:cubicBezTo>
                <a:close/>
                <a:moveTo>
                  <a:pt x="1449229" y="820865"/>
                </a:moveTo>
                <a:cubicBezTo>
                  <a:pt x="1450943" y="820865"/>
                  <a:pt x="1452372" y="819436"/>
                  <a:pt x="1452372" y="817721"/>
                </a:cubicBezTo>
                <a:cubicBezTo>
                  <a:pt x="1452372" y="816007"/>
                  <a:pt x="1450943" y="814578"/>
                  <a:pt x="1449229" y="814578"/>
                </a:cubicBezTo>
                <a:cubicBezTo>
                  <a:pt x="1447514" y="814578"/>
                  <a:pt x="1446086" y="816007"/>
                  <a:pt x="1446086" y="817721"/>
                </a:cubicBezTo>
                <a:cubicBezTo>
                  <a:pt x="1446086" y="819436"/>
                  <a:pt x="1447514" y="820865"/>
                  <a:pt x="1449229" y="820865"/>
                </a:cubicBezTo>
                <a:close/>
                <a:moveTo>
                  <a:pt x="1436561" y="824484"/>
                </a:moveTo>
                <a:cubicBezTo>
                  <a:pt x="1438275" y="824484"/>
                  <a:pt x="1439704" y="823055"/>
                  <a:pt x="1439704" y="821341"/>
                </a:cubicBezTo>
                <a:cubicBezTo>
                  <a:pt x="1439704" y="819626"/>
                  <a:pt x="1438275" y="818198"/>
                  <a:pt x="1436561" y="818198"/>
                </a:cubicBezTo>
                <a:cubicBezTo>
                  <a:pt x="1434846" y="818198"/>
                  <a:pt x="1433417" y="819626"/>
                  <a:pt x="1433417" y="821341"/>
                </a:cubicBezTo>
                <a:cubicBezTo>
                  <a:pt x="1433417" y="823151"/>
                  <a:pt x="1434751" y="824484"/>
                  <a:pt x="1436561" y="824484"/>
                </a:cubicBezTo>
                <a:close/>
                <a:moveTo>
                  <a:pt x="1423511" y="826770"/>
                </a:moveTo>
                <a:cubicBezTo>
                  <a:pt x="1425226" y="826770"/>
                  <a:pt x="1426655" y="825341"/>
                  <a:pt x="1426655" y="823627"/>
                </a:cubicBezTo>
                <a:cubicBezTo>
                  <a:pt x="1426655" y="821912"/>
                  <a:pt x="1425226" y="820484"/>
                  <a:pt x="1423511" y="820484"/>
                </a:cubicBezTo>
                <a:cubicBezTo>
                  <a:pt x="1421797" y="820484"/>
                  <a:pt x="1420368" y="821912"/>
                  <a:pt x="1420368" y="823627"/>
                </a:cubicBezTo>
                <a:cubicBezTo>
                  <a:pt x="1420368" y="825341"/>
                  <a:pt x="1421797" y="826770"/>
                  <a:pt x="1423511" y="826770"/>
                </a:cubicBezTo>
                <a:close/>
                <a:moveTo>
                  <a:pt x="1410272" y="827532"/>
                </a:moveTo>
                <a:cubicBezTo>
                  <a:pt x="1411986" y="827532"/>
                  <a:pt x="1413415" y="826103"/>
                  <a:pt x="1413415" y="824389"/>
                </a:cubicBezTo>
                <a:cubicBezTo>
                  <a:pt x="1413415" y="822674"/>
                  <a:pt x="1411986" y="821246"/>
                  <a:pt x="1410272" y="821246"/>
                </a:cubicBezTo>
                <a:cubicBezTo>
                  <a:pt x="1408557" y="821246"/>
                  <a:pt x="1407128" y="822674"/>
                  <a:pt x="1407128" y="824389"/>
                </a:cubicBezTo>
                <a:cubicBezTo>
                  <a:pt x="1407128" y="826103"/>
                  <a:pt x="1408557" y="827532"/>
                  <a:pt x="1410272" y="827532"/>
                </a:cubicBezTo>
                <a:close/>
                <a:moveTo>
                  <a:pt x="1397127" y="826770"/>
                </a:moveTo>
                <a:cubicBezTo>
                  <a:pt x="1398842" y="826770"/>
                  <a:pt x="1400270" y="825341"/>
                  <a:pt x="1400270" y="823627"/>
                </a:cubicBezTo>
                <a:cubicBezTo>
                  <a:pt x="1400270" y="821912"/>
                  <a:pt x="1398842" y="820484"/>
                  <a:pt x="1397127" y="820484"/>
                </a:cubicBezTo>
                <a:cubicBezTo>
                  <a:pt x="1395413" y="820484"/>
                  <a:pt x="1393984" y="821912"/>
                  <a:pt x="1393984" y="823627"/>
                </a:cubicBezTo>
                <a:cubicBezTo>
                  <a:pt x="1393984" y="825341"/>
                  <a:pt x="1395317" y="826770"/>
                  <a:pt x="1397127" y="826770"/>
                </a:cubicBezTo>
                <a:close/>
                <a:moveTo>
                  <a:pt x="1384078" y="824484"/>
                </a:moveTo>
                <a:cubicBezTo>
                  <a:pt x="1385792" y="824484"/>
                  <a:pt x="1387221" y="823055"/>
                  <a:pt x="1387221" y="821341"/>
                </a:cubicBezTo>
                <a:cubicBezTo>
                  <a:pt x="1387221" y="819626"/>
                  <a:pt x="1385792" y="818198"/>
                  <a:pt x="1384078" y="818198"/>
                </a:cubicBezTo>
                <a:cubicBezTo>
                  <a:pt x="1382363" y="818198"/>
                  <a:pt x="1380935" y="819626"/>
                  <a:pt x="1380935" y="821341"/>
                </a:cubicBezTo>
                <a:cubicBezTo>
                  <a:pt x="1380935" y="823151"/>
                  <a:pt x="1382268" y="824484"/>
                  <a:pt x="1384078" y="824484"/>
                </a:cubicBezTo>
                <a:close/>
                <a:moveTo>
                  <a:pt x="1371314" y="820865"/>
                </a:moveTo>
                <a:cubicBezTo>
                  <a:pt x="1373029" y="820865"/>
                  <a:pt x="1374458" y="819436"/>
                  <a:pt x="1374458" y="817721"/>
                </a:cubicBezTo>
                <a:cubicBezTo>
                  <a:pt x="1374458" y="816007"/>
                  <a:pt x="1373029" y="814578"/>
                  <a:pt x="1371314" y="814578"/>
                </a:cubicBezTo>
                <a:cubicBezTo>
                  <a:pt x="1369600" y="814578"/>
                  <a:pt x="1368171" y="816007"/>
                  <a:pt x="1368171" y="817721"/>
                </a:cubicBezTo>
                <a:cubicBezTo>
                  <a:pt x="1368171" y="819436"/>
                  <a:pt x="1369600" y="820865"/>
                  <a:pt x="1371314" y="820865"/>
                </a:cubicBezTo>
                <a:close/>
                <a:moveTo>
                  <a:pt x="1359122" y="815816"/>
                </a:moveTo>
                <a:cubicBezTo>
                  <a:pt x="1360837" y="815816"/>
                  <a:pt x="1362266" y="814388"/>
                  <a:pt x="1362266" y="812673"/>
                </a:cubicBezTo>
                <a:cubicBezTo>
                  <a:pt x="1362266" y="810959"/>
                  <a:pt x="1360837" y="809530"/>
                  <a:pt x="1359122" y="809530"/>
                </a:cubicBezTo>
                <a:cubicBezTo>
                  <a:pt x="1357408" y="809530"/>
                  <a:pt x="1355979" y="810959"/>
                  <a:pt x="1355979" y="812673"/>
                </a:cubicBezTo>
                <a:cubicBezTo>
                  <a:pt x="1355979" y="814388"/>
                  <a:pt x="1357408" y="815816"/>
                  <a:pt x="1359122" y="815816"/>
                </a:cubicBezTo>
                <a:close/>
                <a:moveTo>
                  <a:pt x="1347597" y="809435"/>
                </a:moveTo>
                <a:cubicBezTo>
                  <a:pt x="1349312" y="809435"/>
                  <a:pt x="1350740" y="808006"/>
                  <a:pt x="1350740" y="806291"/>
                </a:cubicBezTo>
                <a:cubicBezTo>
                  <a:pt x="1350740" y="804577"/>
                  <a:pt x="1349312" y="803148"/>
                  <a:pt x="1347597" y="803148"/>
                </a:cubicBezTo>
                <a:cubicBezTo>
                  <a:pt x="1345883" y="803148"/>
                  <a:pt x="1344454" y="804577"/>
                  <a:pt x="1344454" y="806291"/>
                </a:cubicBezTo>
                <a:cubicBezTo>
                  <a:pt x="1344454" y="808006"/>
                  <a:pt x="1345787" y="809435"/>
                  <a:pt x="1347597" y="809435"/>
                </a:cubicBezTo>
                <a:close/>
                <a:moveTo>
                  <a:pt x="1336739" y="801719"/>
                </a:moveTo>
                <a:cubicBezTo>
                  <a:pt x="1338453" y="801719"/>
                  <a:pt x="1339882" y="800290"/>
                  <a:pt x="1339882" y="798576"/>
                </a:cubicBezTo>
                <a:cubicBezTo>
                  <a:pt x="1339882" y="796862"/>
                  <a:pt x="1338453" y="795433"/>
                  <a:pt x="1336739" y="795433"/>
                </a:cubicBezTo>
                <a:cubicBezTo>
                  <a:pt x="1335024" y="795433"/>
                  <a:pt x="1333595" y="796862"/>
                  <a:pt x="1333595" y="798576"/>
                </a:cubicBezTo>
                <a:cubicBezTo>
                  <a:pt x="1333595" y="800386"/>
                  <a:pt x="1335024" y="801719"/>
                  <a:pt x="1336739" y="801719"/>
                </a:cubicBezTo>
                <a:close/>
                <a:moveTo>
                  <a:pt x="1326928" y="792956"/>
                </a:moveTo>
                <a:cubicBezTo>
                  <a:pt x="1328642" y="792956"/>
                  <a:pt x="1330071" y="791528"/>
                  <a:pt x="1330071" y="789813"/>
                </a:cubicBezTo>
                <a:cubicBezTo>
                  <a:pt x="1330071" y="788099"/>
                  <a:pt x="1328642" y="786670"/>
                  <a:pt x="1326928" y="786670"/>
                </a:cubicBezTo>
                <a:cubicBezTo>
                  <a:pt x="1325213" y="786670"/>
                  <a:pt x="1323785" y="788099"/>
                  <a:pt x="1323785" y="789813"/>
                </a:cubicBezTo>
                <a:cubicBezTo>
                  <a:pt x="1323785" y="791528"/>
                  <a:pt x="1325213" y="792956"/>
                  <a:pt x="1326928" y="792956"/>
                </a:cubicBezTo>
                <a:close/>
                <a:moveTo>
                  <a:pt x="1318070" y="783050"/>
                </a:moveTo>
                <a:cubicBezTo>
                  <a:pt x="1319784" y="783050"/>
                  <a:pt x="1321213" y="781622"/>
                  <a:pt x="1321213" y="779907"/>
                </a:cubicBezTo>
                <a:cubicBezTo>
                  <a:pt x="1321213" y="778193"/>
                  <a:pt x="1319784" y="776764"/>
                  <a:pt x="1318070" y="776764"/>
                </a:cubicBezTo>
                <a:cubicBezTo>
                  <a:pt x="1316355" y="776764"/>
                  <a:pt x="1314926" y="778193"/>
                  <a:pt x="1314926" y="779907"/>
                </a:cubicBezTo>
                <a:cubicBezTo>
                  <a:pt x="1314926" y="781717"/>
                  <a:pt x="1316355" y="783050"/>
                  <a:pt x="1318070" y="783050"/>
                </a:cubicBezTo>
                <a:close/>
                <a:moveTo>
                  <a:pt x="1310450" y="772287"/>
                </a:moveTo>
                <a:cubicBezTo>
                  <a:pt x="1312164" y="772287"/>
                  <a:pt x="1313593" y="770858"/>
                  <a:pt x="1313593" y="769144"/>
                </a:cubicBezTo>
                <a:cubicBezTo>
                  <a:pt x="1313593" y="767429"/>
                  <a:pt x="1312164" y="766001"/>
                  <a:pt x="1310450" y="766001"/>
                </a:cubicBezTo>
                <a:cubicBezTo>
                  <a:pt x="1308735" y="766001"/>
                  <a:pt x="1307306" y="767429"/>
                  <a:pt x="1307306" y="769144"/>
                </a:cubicBezTo>
                <a:cubicBezTo>
                  <a:pt x="1307306" y="770858"/>
                  <a:pt x="1308735" y="772287"/>
                  <a:pt x="1310450" y="772287"/>
                </a:cubicBezTo>
                <a:close/>
                <a:moveTo>
                  <a:pt x="1304068" y="760762"/>
                </a:moveTo>
                <a:cubicBezTo>
                  <a:pt x="1305782" y="760762"/>
                  <a:pt x="1307211" y="759333"/>
                  <a:pt x="1307211" y="757619"/>
                </a:cubicBezTo>
                <a:cubicBezTo>
                  <a:pt x="1307211" y="755904"/>
                  <a:pt x="1305782" y="754475"/>
                  <a:pt x="1304068" y="754475"/>
                </a:cubicBezTo>
                <a:cubicBezTo>
                  <a:pt x="1302353" y="754475"/>
                  <a:pt x="1300925" y="755904"/>
                  <a:pt x="1300925" y="757619"/>
                </a:cubicBezTo>
                <a:cubicBezTo>
                  <a:pt x="1300925" y="759333"/>
                  <a:pt x="1302353" y="760762"/>
                  <a:pt x="1304068" y="760762"/>
                </a:cubicBezTo>
                <a:close/>
                <a:moveTo>
                  <a:pt x="1299020" y="748570"/>
                </a:moveTo>
                <a:cubicBezTo>
                  <a:pt x="1300734" y="748570"/>
                  <a:pt x="1302163" y="747141"/>
                  <a:pt x="1302163" y="745427"/>
                </a:cubicBezTo>
                <a:cubicBezTo>
                  <a:pt x="1302163" y="743712"/>
                  <a:pt x="1300734" y="742283"/>
                  <a:pt x="1299020" y="742283"/>
                </a:cubicBezTo>
                <a:cubicBezTo>
                  <a:pt x="1297305" y="742283"/>
                  <a:pt x="1295876" y="743712"/>
                  <a:pt x="1295876" y="745427"/>
                </a:cubicBezTo>
                <a:cubicBezTo>
                  <a:pt x="1295876" y="747141"/>
                  <a:pt x="1297305" y="748570"/>
                  <a:pt x="1299020" y="748570"/>
                </a:cubicBezTo>
                <a:close/>
                <a:moveTo>
                  <a:pt x="1295305" y="735806"/>
                </a:moveTo>
                <a:cubicBezTo>
                  <a:pt x="1297019" y="735806"/>
                  <a:pt x="1298448" y="734378"/>
                  <a:pt x="1298448" y="732663"/>
                </a:cubicBezTo>
                <a:cubicBezTo>
                  <a:pt x="1298448" y="730949"/>
                  <a:pt x="1297019" y="729520"/>
                  <a:pt x="1295305" y="729520"/>
                </a:cubicBezTo>
                <a:cubicBezTo>
                  <a:pt x="1293590" y="729520"/>
                  <a:pt x="1292162" y="730949"/>
                  <a:pt x="1292162" y="732663"/>
                </a:cubicBezTo>
                <a:cubicBezTo>
                  <a:pt x="1292162" y="734378"/>
                  <a:pt x="1293590" y="735806"/>
                  <a:pt x="1295305" y="735806"/>
                </a:cubicBezTo>
                <a:close/>
                <a:moveTo>
                  <a:pt x="1293114" y="722757"/>
                </a:moveTo>
                <a:cubicBezTo>
                  <a:pt x="1294829" y="722757"/>
                  <a:pt x="1296257" y="721328"/>
                  <a:pt x="1296257" y="719614"/>
                </a:cubicBezTo>
                <a:cubicBezTo>
                  <a:pt x="1296257" y="717899"/>
                  <a:pt x="1294829" y="716471"/>
                  <a:pt x="1293114" y="716471"/>
                </a:cubicBezTo>
                <a:cubicBezTo>
                  <a:pt x="1291400" y="716471"/>
                  <a:pt x="1289971" y="717899"/>
                  <a:pt x="1289971" y="719614"/>
                </a:cubicBezTo>
                <a:cubicBezTo>
                  <a:pt x="1289971" y="721424"/>
                  <a:pt x="1291400" y="722757"/>
                  <a:pt x="1293114" y="722757"/>
                </a:cubicBezTo>
                <a:close/>
                <a:moveTo>
                  <a:pt x="1292352" y="709613"/>
                </a:moveTo>
                <a:cubicBezTo>
                  <a:pt x="1294067" y="709613"/>
                  <a:pt x="1295495" y="708184"/>
                  <a:pt x="1295495" y="706469"/>
                </a:cubicBezTo>
                <a:cubicBezTo>
                  <a:pt x="1295495" y="704755"/>
                  <a:pt x="1294067" y="703326"/>
                  <a:pt x="1292352" y="703326"/>
                </a:cubicBezTo>
                <a:cubicBezTo>
                  <a:pt x="1290638" y="703326"/>
                  <a:pt x="1289209" y="704755"/>
                  <a:pt x="1289209" y="706469"/>
                </a:cubicBezTo>
                <a:cubicBezTo>
                  <a:pt x="1289209" y="708184"/>
                  <a:pt x="1290638" y="709613"/>
                  <a:pt x="1292352" y="709613"/>
                </a:cubicBezTo>
                <a:close/>
                <a:moveTo>
                  <a:pt x="1293114" y="696373"/>
                </a:moveTo>
                <a:cubicBezTo>
                  <a:pt x="1294829" y="696373"/>
                  <a:pt x="1296257" y="694944"/>
                  <a:pt x="1296257" y="693230"/>
                </a:cubicBezTo>
                <a:cubicBezTo>
                  <a:pt x="1296257" y="691515"/>
                  <a:pt x="1294829" y="690086"/>
                  <a:pt x="1293114" y="690086"/>
                </a:cubicBezTo>
                <a:cubicBezTo>
                  <a:pt x="1291400" y="690086"/>
                  <a:pt x="1289971" y="691515"/>
                  <a:pt x="1289971" y="693230"/>
                </a:cubicBezTo>
                <a:cubicBezTo>
                  <a:pt x="1289971" y="694944"/>
                  <a:pt x="1291400" y="696373"/>
                  <a:pt x="1293114" y="696373"/>
                </a:cubicBezTo>
                <a:close/>
                <a:moveTo>
                  <a:pt x="1295305" y="683324"/>
                </a:moveTo>
                <a:cubicBezTo>
                  <a:pt x="1297019" y="683324"/>
                  <a:pt x="1298448" y="681895"/>
                  <a:pt x="1298448" y="680180"/>
                </a:cubicBezTo>
                <a:cubicBezTo>
                  <a:pt x="1298448" y="678466"/>
                  <a:pt x="1297019" y="677037"/>
                  <a:pt x="1295305" y="677037"/>
                </a:cubicBezTo>
                <a:cubicBezTo>
                  <a:pt x="1293590" y="677037"/>
                  <a:pt x="1292162" y="678466"/>
                  <a:pt x="1292162" y="680180"/>
                </a:cubicBezTo>
                <a:cubicBezTo>
                  <a:pt x="1292162" y="681990"/>
                  <a:pt x="1293590" y="683324"/>
                  <a:pt x="1295305" y="683324"/>
                </a:cubicBezTo>
                <a:close/>
                <a:moveTo>
                  <a:pt x="1299020" y="670655"/>
                </a:moveTo>
                <a:cubicBezTo>
                  <a:pt x="1300734" y="670655"/>
                  <a:pt x="1302163" y="669227"/>
                  <a:pt x="1302163" y="667512"/>
                </a:cubicBezTo>
                <a:cubicBezTo>
                  <a:pt x="1302163" y="665798"/>
                  <a:pt x="1300734" y="664369"/>
                  <a:pt x="1299020" y="664369"/>
                </a:cubicBezTo>
                <a:cubicBezTo>
                  <a:pt x="1297305" y="664369"/>
                  <a:pt x="1295876" y="665798"/>
                  <a:pt x="1295876" y="667512"/>
                </a:cubicBezTo>
                <a:cubicBezTo>
                  <a:pt x="1295876" y="669227"/>
                  <a:pt x="1297305" y="670655"/>
                  <a:pt x="1299020" y="670655"/>
                </a:cubicBezTo>
                <a:close/>
                <a:moveTo>
                  <a:pt x="1304068" y="658463"/>
                </a:moveTo>
                <a:cubicBezTo>
                  <a:pt x="1305782" y="658463"/>
                  <a:pt x="1307211" y="657035"/>
                  <a:pt x="1307211" y="655320"/>
                </a:cubicBezTo>
                <a:cubicBezTo>
                  <a:pt x="1307211" y="653606"/>
                  <a:pt x="1305782" y="652177"/>
                  <a:pt x="1304068" y="652177"/>
                </a:cubicBezTo>
                <a:cubicBezTo>
                  <a:pt x="1302353" y="652177"/>
                  <a:pt x="1300925" y="653606"/>
                  <a:pt x="1300925" y="655320"/>
                </a:cubicBezTo>
                <a:cubicBezTo>
                  <a:pt x="1300925" y="657035"/>
                  <a:pt x="1302353" y="658463"/>
                  <a:pt x="1304068" y="658463"/>
                </a:cubicBezTo>
                <a:close/>
                <a:moveTo>
                  <a:pt x="1310450" y="646843"/>
                </a:moveTo>
                <a:cubicBezTo>
                  <a:pt x="1312164" y="646843"/>
                  <a:pt x="1313593" y="645414"/>
                  <a:pt x="1313593" y="643700"/>
                </a:cubicBezTo>
                <a:cubicBezTo>
                  <a:pt x="1313593" y="641985"/>
                  <a:pt x="1312164" y="640556"/>
                  <a:pt x="1310450" y="640556"/>
                </a:cubicBezTo>
                <a:cubicBezTo>
                  <a:pt x="1308735" y="640556"/>
                  <a:pt x="1307306" y="641985"/>
                  <a:pt x="1307306" y="643700"/>
                </a:cubicBezTo>
                <a:cubicBezTo>
                  <a:pt x="1307306" y="645414"/>
                  <a:pt x="1308735" y="646843"/>
                  <a:pt x="1310450" y="646843"/>
                </a:cubicBezTo>
                <a:close/>
                <a:moveTo>
                  <a:pt x="1318070" y="636080"/>
                </a:moveTo>
                <a:cubicBezTo>
                  <a:pt x="1319784" y="636080"/>
                  <a:pt x="1321213" y="634651"/>
                  <a:pt x="1321213" y="632936"/>
                </a:cubicBezTo>
                <a:cubicBezTo>
                  <a:pt x="1321213" y="631222"/>
                  <a:pt x="1319784" y="629793"/>
                  <a:pt x="1318070" y="629793"/>
                </a:cubicBezTo>
                <a:cubicBezTo>
                  <a:pt x="1316355" y="629793"/>
                  <a:pt x="1314926" y="631222"/>
                  <a:pt x="1314926" y="632936"/>
                </a:cubicBezTo>
                <a:cubicBezTo>
                  <a:pt x="1314926" y="634651"/>
                  <a:pt x="1316355" y="636080"/>
                  <a:pt x="1318070" y="636080"/>
                </a:cubicBezTo>
                <a:close/>
                <a:moveTo>
                  <a:pt x="1326928" y="626174"/>
                </a:moveTo>
                <a:cubicBezTo>
                  <a:pt x="1328642" y="626174"/>
                  <a:pt x="1330071" y="624745"/>
                  <a:pt x="1330071" y="623030"/>
                </a:cubicBezTo>
                <a:cubicBezTo>
                  <a:pt x="1330071" y="621316"/>
                  <a:pt x="1328642" y="619887"/>
                  <a:pt x="1326928" y="619887"/>
                </a:cubicBezTo>
                <a:cubicBezTo>
                  <a:pt x="1325213" y="619887"/>
                  <a:pt x="1323785" y="621316"/>
                  <a:pt x="1323785" y="623030"/>
                </a:cubicBezTo>
                <a:cubicBezTo>
                  <a:pt x="1323785" y="624840"/>
                  <a:pt x="1325213" y="626174"/>
                  <a:pt x="1326928" y="626174"/>
                </a:cubicBezTo>
                <a:close/>
                <a:moveTo>
                  <a:pt x="1336739" y="617411"/>
                </a:moveTo>
                <a:cubicBezTo>
                  <a:pt x="1338453" y="617411"/>
                  <a:pt x="1339882" y="615982"/>
                  <a:pt x="1339882" y="614267"/>
                </a:cubicBezTo>
                <a:cubicBezTo>
                  <a:pt x="1339882" y="612553"/>
                  <a:pt x="1338453" y="611124"/>
                  <a:pt x="1336739" y="611124"/>
                </a:cubicBezTo>
                <a:cubicBezTo>
                  <a:pt x="1335024" y="611124"/>
                  <a:pt x="1333595" y="612553"/>
                  <a:pt x="1333595" y="614267"/>
                </a:cubicBezTo>
                <a:cubicBezTo>
                  <a:pt x="1333595" y="615982"/>
                  <a:pt x="1335024" y="617411"/>
                  <a:pt x="1336739" y="617411"/>
                </a:cubicBezTo>
                <a:close/>
                <a:moveTo>
                  <a:pt x="1347597" y="609790"/>
                </a:moveTo>
                <a:cubicBezTo>
                  <a:pt x="1349312" y="609790"/>
                  <a:pt x="1350740" y="608362"/>
                  <a:pt x="1350740" y="606647"/>
                </a:cubicBezTo>
                <a:cubicBezTo>
                  <a:pt x="1350740" y="604933"/>
                  <a:pt x="1349312" y="603504"/>
                  <a:pt x="1347597" y="603504"/>
                </a:cubicBezTo>
                <a:cubicBezTo>
                  <a:pt x="1345883" y="603504"/>
                  <a:pt x="1344454" y="604933"/>
                  <a:pt x="1344454" y="606647"/>
                </a:cubicBezTo>
                <a:cubicBezTo>
                  <a:pt x="1344454" y="608362"/>
                  <a:pt x="1345787" y="609790"/>
                  <a:pt x="1347597" y="609790"/>
                </a:cubicBezTo>
                <a:close/>
                <a:moveTo>
                  <a:pt x="1359122" y="603409"/>
                </a:moveTo>
                <a:cubicBezTo>
                  <a:pt x="1360837" y="603409"/>
                  <a:pt x="1362266" y="601980"/>
                  <a:pt x="1362266" y="600266"/>
                </a:cubicBezTo>
                <a:cubicBezTo>
                  <a:pt x="1362266" y="598551"/>
                  <a:pt x="1360837" y="597122"/>
                  <a:pt x="1359122" y="597122"/>
                </a:cubicBezTo>
                <a:cubicBezTo>
                  <a:pt x="1357408" y="597122"/>
                  <a:pt x="1355979" y="598551"/>
                  <a:pt x="1355979" y="600266"/>
                </a:cubicBezTo>
                <a:cubicBezTo>
                  <a:pt x="1355979" y="601980"/>
                  <a:pt x="1357408" y="603409"/>
                  <a:pt x="1359122" y="603409"/>
                </a:cubicBezTo>
                <a:close/>
                <a:moveTo>
                  <a:pt x="1371314" y="598265"/>
                </a:moveTo>
                <a:cubicBezTo>
                  <a:pt x="1373029" y="598265"/>
                  <a:pt x="1374458" y="596837"/>
                  <a:pt x="1374458" y="595122"/>
                </a:cubicBezTo>
                <a:cubicBezTo>
                  <a:pt x="1374458" y="593408"/>
                  <a:pt x="1373029" y="591979"/>
                  <a:pt x="1371314" y="591979"/>
                </a:cubicBezTo>
                <a:cubicBezTo>
                  <a:pt x="1369600" y="591979"/>
                  <a:pt x="1368171" y="593408"/>
                  <a:pt x="1368171" y="595122"/>
                </a:cubicBezTo>
                <a:cubicBezTo>
                  <a:pt x="1368171" y="596932"/>
                  <a:pt x="1369600" y="598265"/>
                  <a:pt x="1371314" y="598265"/>
                </a:cubicBezTo>
                <a:close/>
                <a:moveTo>
                  <a:pt x="1384078" y="594646"/>
                </a:moveTo>
                <a:cubicBezTo>
                  <a:pt x="1385792" y="594646"/>
                  <a:pt x="1387221" y="593217"/>
                  <a:pt x="1387221" y="591503"/>
                </a:cubicBezTo>
                <a:cubicBezTo>
                  <a:pt x="1387221" y="589788"/>
                  <a:pt x="1385792" y="588359"/>
                  <a:pt x="1384078" y="588359"/>
                </a:cubicBezTo>
                <a:cubicBezTo>
                  <a:pt x="1382363" y="588359"/>
                  <a:pt x="1380935" y="589788"/>
                  <a:pt x="1380935" y="591503"/>
                </a:cubicBezTo>
                <a:cubicBezTo>
                  <a:pt x="1380935" y="593217"/>
                  <a:pt x="1382268" y="594646"/>
                  <a:pt x="1384078" y="594646"/>
                </a:cubicBezTo>
                <a:close/>
                <a:moveTo>
                  <a:pt x="1397127" y="592455"/>
                </a:moveTo>
                <a:cubicBezTo>
                  <a:pt x="1398842" y="592455"/>
                  <a:pt x="1400270" y="591026"/>
                  <a:pt x="1400270" y="589312"/>
                </a:cubicBezTo>
                <a:cubicBezTo>
                  <a:pt x="1400270" y="587597"/>
                  <a:pt x="1398842" y="586169"/>
                  <a:pt x="1397127" y="586169"/>
                </a:cubicBezTo>
                <a:cubicBezTo>
                  <a:pt x="1395413" y="586169"/>
                  <a:pt x="1393984" y="587597"/>
                  <a:pt x="1393984" y="589312"/>
                </a:cubicBezTo>
                <a:cubicBezTo>
                  <a:pt x="1393984" y="591026"/>
                  <a:pt x="1395317" y="592455"/>
                  <a:pt x="1397127" y="592455"/>
                </a:cubicBezTo>
                <a:close/>
                <a:moveTo>
                  <a:pt x="1410272" y="591693"/>
                </a:moveTo>
                <a:cubicBezTo>
                  <a:pt x="1411986" y="591693"/>
                  <a:pt x="1413415" y="590264"/>
                  <a:pt x="1413415" y="588550"/>
                </a:cubicBezTo>
                <a:cubicBezTo>
                  <a:pt x="1413415" y="586835"/>
                  <a:pt x="1411986" y="585407"/>
                  <a:pt x="1410272" y="585407"/>
                </a:cubicBezTo>
                <a:cubicBezTo>
                  <a:pt x="1408557" y="585407"/>
                  <a:pt x="1407128" y="586835"/>
                  <a:pt x="1407128" y="588550"/>
                </a:cubicBezTo>
                <a:cubicBezTo>
                  <a:pt x="1407128" y="590264"/>
                  <a:pt x="1408557" y="591693"/>
                  <a:pt x="1410272" y="591693"/>
                </a:cubicBezTo>
                <a:close/>
                <a:moveTo>
                  <a:pt x="1449229" y="598265"/>
                </a:moveTo>
                <a:cubicBezTo>
                  <a:pt x="1450943" y="598265"/>
                  <a:pt x="1452372" y="596837"/>
                  <a:pt x="1452372" y="595122"/>
                </a:cubicBezTo>
                <a:cubicBezTo>
                  <a:pt x="1452372" y="593408"/>
                  <a:pt x="1450943" y="591979"/>
                  <a:pt x="1449229" y="591979"/>
                </a:cubicBezTo>
                <a:cubicBezTo>
                  <a:pt x="1447514" y="591979"/>
                  <a:pt x="1446086" y="593408"/>
                  <a:pt x="1446086" y="595122"/>
                </a:cubicBezTo>
                <a:cubicBezTo>
                  <a:pt x="1446086" y="596932"/>
                  <a:pt x="1447514" y="598265"/>
                  <a:pt x="1449229" y="598265"/>
                </a:cubicBezTo>
                <a:close/>
                <a:moveTo>
                  <a:pt x="1510093" y="646843"/>
                </a:moveTo>
                <a:cubicBezTo>
                  <a:pt x="1511808" y="646843"/>
                  <a:pt x="1513237" y="645414"/>
                  <a:pt x="1513237" y="643700"/>
                </a:cubicBezTo>
                <a:cubicBezTo>
                  <a:pt x="1513237" y="641985"/>
                  <a:pt x="1511808" y="640556"/>
                  <a:pt x="1510093" y="640556"/>
                </a:cubicBezTo>
                <a:cubicBezTo>
                  <a:pt x="1508379" y="640556"/>
                  <a:pt x="1506950" y="641985"/>
                  <a:pt x="1506950" y="643700"/>
                </a:cubicBezTo>
                <a:cubicBezTo>
                  <a:pt x="1506950" y="645414"/>
                  <a:pt x="1508379" y="646843"/>
                  <a:pt x="1510093" y="646843"/>
                </a:cubicBezTo>
                <a:close/>
                <a:moveTo>
                  <a:pt x="1516475" y="658463"/>
                </a:moveTo>
                <a:cubicBezTo>
                  <a:pt x="1518190" y="658463"/>
                  <a:pt x="1519618" y="657035"/>
                  <a:pt x="1519618" y="655320"/>
                </a:cubicBezTo>
                <a:cubicBezTo>
                  <a:pt x="1519618" y="653606"/>
                  <a:pt x="1518190" y="652177"/>
                  <a:pt x="1516475" y="652177"/>
                </a:cubicBezTo>
                <a:cubicBezTo>
                  <a:pt x="1514761" y="652177"/>
                  <a:pt x="1513332" y="653606"/>
                  <a:pt x="1513332" y="655320"/>
                </a:cubicBezTo>
                <a:cubicBezTo>
                  <a:pt x="1513332" y="657035"/>
                  <a:pt x="1514761" y="658463"/>
                  <a:pt x="1516475" y="658463"/>
                </a:cubicBezTo>
                <a:close/>
                <a:moveTo>
                  <a:pt x="1521619" y="670655"/>
                </a:moveTo>
                <a:cubicBezTo>
                  <a:pt x="1523333" y="670655"/>
                  <a:pt x="1524762" y="669227"/>
                  <a:pt x="1524762" y="667512"/>
                </a:cubicBezTo>
                <a:cubicBezTo>
                  <a:pt x="1524762" y="665798"/>
                  <a:pt x="1523333" y="664369"/>
                  <a:pt x="1521619" y="664369"/>
                </a:cubicBezTo>
                <a:cubicBezTo>
                  <a:pt x="1519904" y="664369"/>
                  <a:pt x="1518476" y="665798"/>
                  <a:pt x="1518476" y="667512"/>
                </a:cubicBezTo>
                <a:cubicBezTo>
                  <a:pt x="1518380" y="669227"/>
                  <a:pt x="1519809" y="670655"/>
                  <a:pt x="1521619" y="670655"/>
                </a:cubicBezTo>
                <a:close/>
                <a:moveTo>
                  <a:pt x="1525238" y="683324"/>
                </a:moveTo>
                <a:cubicBezTo>
                  <a:pt x="1526953" y="683324"/>
                  <a:pt x="1528382" y="681895"/>
                  <a:pt x="1528382" y="680180"/>
                </a:cubicBezTo>
                <a:cubicBezTo>
                  <a:pt x="1528382" y="678466"/>
                  <a:pt x="1526953" y="677037"/>
                  <a:pt x="1525238" y="677037"/>
                </a:cubicBezTo>
                <a:cubicBezTo>
                  <a:pt x="1523524" y="677037"/>
                  <a:pt x="1522095" y="678466"/>
                  <a:pt x="1522095" y="680180"/>
                </a:cubicBezTo>
                <a:cubicBezTo>
                  <a:pt x="1522095" y="681990"/>
                  <a:pt x="1523524" y="683324"/>
                  <a:pt x="1525238" y="683324"/>
                </a:cubicBezTo>
                <a:close/>
                <a:moveTo>
                  <a:pt x="1527429" y="696373"/>
                </a:moveTo>
                <a:cubicBezTo>
                  <a:pt x="1529143" y="696373"/>
                  <a:pt x="1530572" y="694944"/>
                  <a:pt x="1530572" y="693230"/>
                </a:cubicBezTo>
                <a:cubicBezTo>
                  <a:pt x="1530572" y="691515"/>
                  <a:pt x="1529143" y="690086"/>
                  <a:pt x="1527429" y="690086"/>
                </a:cubicBezTo>
                <a:cubicBezTo>
                  <a:pt x="1525714" y="690086"/>
                  <a:pt x="1524286" y="691515"/>
                  <a:pt x="1524286" y="693230"/>
                </a:cubicBezTo>
                <a:cubicBezTo>
                  <a:pt x="1524286" y="694944"/>
                  <a:pt x="1525714" y="696373"/>
                  <a:pt x="1527429" y="696373"/>
                </a:cubicBezTo>
                <a:close/>
                <a:moveTo>
                  <a:pt x="1542955" y="709613"/>
                </a:moveTo>
                <a:cubicBezTo>
                  <a:pt x="1544669" y="709613"/>
                  <a:pt x="1546098" y="708184"/>
                  <a:pt x="1546098" y="706469"/>
                </a:cubicBezTo>
                <a:cubicBezTo>
                  <a:pt x="1546098" y="704755"/>
                  <a:pt x="1544669" y="703326"/>
                  <a:pt x="1542955" y="703326"/>
                </a:cubicBezTo>
                <a:cubicBezTo>
                  <a:pt x="1541240" y="703326"/>
                  <a:pt x="1539812" y="704755"/>
                  <a:pt x="1539812" y="706469"/>
                </a:cubicBezTo>
                <a:cubicBezTo>
                  <a:pt x="1539812" y="708184"/>
                  <a:pt x="1541145" y="709613"/>
                  <a:pt x="1542955" y="709613"/>
                </a:cubicBezTo>
                <a:close/>
                <a:moveTo>
                  <a:pt x="1542288" y="722757"/>
                </a:moveTo>
                <a:cubicBezTo>
                  <a:pt x="1544003" y="722757"/>
                  <a:pt x="1545431" y="721328"/>
                  <a:pt x="1545431" y="719614"/>
                </a:cubicBezTo>
                <a:cubicBezTo>
                  <a:pt x="1545431" y="717899"/>
                  <a:pt x="1544003" y="716471"/>
                  <a:pt x="1542288" y="716471"/>
                </a:cubicBezTo>
                <a:cubicBezTo>
                  <a:pt x="1540574" y="716471"/>
                  <a:pt x="1539145" y="717899"/>
                  <a:pt x="1539145" y="719614"/>
                </a:cubicBezTo>
                <a:cubicBezTo>
                  <a:pt x="1539145" y="721424"/>
                  <a:pt x="1540574" y="722757"/>
                  <a:pt x="1542288" y="722757"/>
                </a:cubicBezTo>
                <a:close/>
                <a:moveTo>
                  <a:pt x="1540288" y="735902"/>
                </a:moveTo>
                <a:cubicBezTo>
                  <a:pt x="1542002" y="735902"/>
                  <a:pt x="1543431" y="734473"/>
                  <a:pt x="1543431" y="732758"/>
                </a:cubicBezTo>
                <a:cubicBezTo>
                  <a:pt x="1543431" y="731044"/>
                  <a:pt x="1542002" y="729615"/>
                  <a:pt x="1540288" y="729615"/>
                </a:cubicBezTo>
                <a:cubicBezTo>
                  <a:pt x="1538573" y="729615"/>
                  <a:pt x="1537145" y="731044"/>
                  <a:pt x="1537145" y="732758"/>
                </a:cubicBezTo>
                <a:cubicBezTo>
                  <a:pt x="1537145" y="734473"/>
                  <a:pt x="1538573" y="735902"/>
                  <a:pt x="1540288" y="735902"/>
                </a:cubicBezTo>
                <a:close/>
                <a:moveTo>
                  <a:pt x="1537049" y="748665"/>
                </a:moveTo>
                <a:cubicBezTo>
                  <a:pt x="1538764" y="748665"/>
                  <a:pt x="1540193" y="747236"/>
                  <a:pt x="1540193" y="745522"/>
                </a:cubicBezTo>
                <a:cubicBezTo>
                  <a:pt x="1540193" y="743807"/>
                  <a:pt x="1538764" y="742379"/>
                  <a:pt x="1537049" y="742379"/>
                </a:cubicBezTo>
                <a:cubicBezTo>
                  <a:pt x="1535335" y="742379"/>
                  <a:pt x="1533906" y="743807"/>
                  <a:pt x="1533906" y="745522"/>
                </a:cubicBezTo>
                <a:cubicBezTo>
                  <a:pt x="1533906" y="747236"/>
                  <a:pt x="1535335" y="748665"/>
                  <a:pt x="1537049" y="748665"/>
                </a:cubicBezTo>
                <a:close/>
                <a:moveTo>
                  <a:pt x="1532477" y="761143"/>
                </a:moveTo>
                <a:cubicBezTo>
                  <a:pt x="1534192" y="761143"/>
                  <a:pt x="1535621" y="759714"/>
                  <a:pt x="1535621" y="758000"/>
                </a:cubicBezTo>
                <a:cubicBezTo>
                  <a:pt x="1535621" y="756285"/>
                  <a:pt x="1534192" y="754856"/>
                  <a:pt x="1532477" y="754856"/>
                </a:cubicBezTo>
                <a:cubicBezTo>
                  <a:pt x="1530763" y="754856"/>
                  <a:pt x="1529334" y="756285"/>
                  <a:pt x="1529334" y="758000"/>
                </a:cubicBezTo>
                <a:cubicBezTo>
                  <a:pt x="1529334" y="759714"/>
                  <a:pt x="1530763" y="761143"/>
                  <a:pt x="1532477" y="761143"/>
                </a:cubicBezTo>
                <a:close/>
                <a:moveTo>
                  <a:pt x="1526762" y="773049"/>
                </a:moveTo>
                <a:cubicBezTo>
                  <a:pt x="1528477" y="773049"/>
                  <a:pt x="1529906" y="771620"/>
                  <a:pt x="1529906" y="769906"/>
                </a:cubicBezTo>
                <a:cubicBezTo>
                  <a:pt x="1529906" y="768191"/>
                  <a:pt x="1528477" y="766763"/>
                  <a:pt x="1526762" y="766763"/>
                </a:cubicBezTo>
                <a:cubicBezTo>
                  <a:pt x="1525048" y="766763"/>
                  <a:pt x="1523619" y="768191"/>
                  <a:pt x="1523619" y="769906"/>
                </a:cubicBezTo>
                <a:cubicBezTo>
                  <a:pt x="1523619" y="771620"/>
                  <a:pt x="1525048" y="773049"/>
                  <a:pt x="1526762" y="773049"/>
                </a:cubicBezTo>
                <a:close/>
                <a:moveTo>
                  <a:pt x="1519904" y="784288"/>
                </a:moveTo>
                <a:cubicBezTo>
                  <a:pt x="1521619" y="784288"/>
                  <a:pt x="1523048" y="782860"/>
                  <a:pt x="1523048" y="781145"/>
                </a:cubicBezTo>
                <a:cubicBezTo>
                  <a:pt x="1523048" y="779431"/>
                  <a:pt x="1521619" y="778002"/>
                  <a:pt x="1519904" y="778002"/>
                </a:cubicBezTo>
                <a:cubicBezTo>
                  <a:pt x="1518190" y="778002"/>
                  <a:pt x="1516761" y="779431"/>
                  <a:pt x="1516761" y="781145"/>
                </a:cubicBezTo>
                <a:cubicBezTo>
                  <a:pt x="1516761" y="782860"/>
                  <a:pt x="1518095" y="784288"/>
                  <a:pt x="1519904" y="784288"/>
                </a:cubicBezTo>
                <a:close/>
                <a:moveTo>
                  <a:pt x="1511903" y="794861"/>
                </a:moveTo>
                <a:cubicBezTo>
                  <a:pt x="1513618" y="794861"/>
                  <a:pt x="1515047" y="793433"/>
                  <a:pt x="1515047" y="791718"/>
                </a:cubicBezTo>
                <a:cubicBezTo>
                  <a:pt x="1515047" y="790004"/>
                  <a:pt x="1513618" y="788575"/>
                  <a:pt x="1511903" y="788575"/>
                </a:cubicBezTo>
                <a:cubicBezTo>
                  <a:pt x="1510189" y="788575"/>
                  <a:pt x="1508760" y="790004"/>
                  <a:pt x="1508760" y="791718"/>
                </a:cubicBezTo>
                <a:cubicBezTo>
                  <a:pt x="1508760" y="793433"/>
                  <a:pt x="1510189" y="794861"/>
                  <a:pt x="1511903" y="794861"/>
                </a:cubicBezTo>
                <a:close/>
                <a:moveTo>
                  <a:pt x="1502855" y="804577"/>
                </a:moveTo>
                <a:cubicBezTo>
                  <a:pt x="1504569" y="804577"/>
                  <a:pt x="1505998" y="803148"/>
                  <a:pt x="1505998" y="801434"/>
                </a:cubicBezTo>
                <a:cubicBezTo>
                  <a:pt x="1505998" y="799719"/>
                  <a:pt x="1504569" y="798290"/>
                  <a:pt x="1502855" y="798290"/>
                </a:cubicBezTo>
                <a:cubicBezTo>
                  <a:pt x="1501140" y="798290"/>
                  <a:pt x="1499711" y="799719"/>
                  <a:pt x="1499711" y="801434"/>
                </a:cubicBezTo>
                <a:cubicBezTo>
                  <a:pt x="1499711" y="803148"/>
                  <a:pt x="1501140" y="804577"/>
                  <a:pt x="1502855" y="804577"/>
                </a:cubicBezTo>
                <a:close/>
                <a:moveTo>
                  <a:pt x="1492949" y="813245"/>
                </a:moveTo>
                <a:cubicBezTo>
                  <a:pt x="1494663" y="813245"/>
                  <a:pt x="1496092" y="811816"/>
                  <a:pt x="1496092" y="810101"/>
                </a:cubicBezTo>
                <a:cubicBezTo>
                  <a:pt x="1496092" y="808387"/>
                  <a:pt x="1494663" y="806958"/>
                  <a:pt x="1492949" y="806958"/>
                </a:cubicBezTo>
                <a:cubicBezTo>
                  <a:pt x="1491234" y="806958"/>
                  <a:pt x="1489805" y="808387"/>
                  <a:pt x="1489805" y="810101"/>
                </a:cubicBezTo>
                <a:cubicBezTo>
                  <a:pt x="1489805" y="811911"/>
                  <a:pt x="1491234" y="813245"/>
                  <a:pt x="1492949" y="813245"/>
                </a:cubicBezTo>
                <a:close/>
                <a:moveTo>
                  <a:pt x="1482281" y="820960"/>
                </a:moveTo>
                <a:cubicBezTo>
                  <a:pt x="1483995" y="820960"/>
                  <a:pt x="1485424" y="819531"/>
                  <a:pt x="1485424" y="817817"/>
                </a:cubicBezTo>
                <a:cubicBezTo>
                  <a:pt x="1485424" y="816102"/>
                  <a:pt x="1483995" y="814673"/>
                  <a:pt x="1482281" y="814673"/>
                </a:cubicBezTo>
                <a:cubicBezTo>
                  <a:pt x="1480566" y="814673"/>
                  <a:pt x="1479137" y="816102"/>
                  <a:pt x="1479137" y="817817"/>
                </a:cubicBezTo>
                <a:cubicBezTo>
                  <a:pt x="1479137" y="819626"/>
                  <a:pt x="1480471" y="820960"/>
                  <a:pt x="1482281" y="820960"/>
                </a:cubicBezTo>
                <a:close/>
                <a:moveTo>
                  <a:pt x="1470755" y="827627"/>
                </a:moveTo>
                <a:cubicBezTo>
                  <a:pt x="1472470" y="827627"/>
                  <a:pt x="1473899" y="826199"/>
                  <a:pt x="1473899" y="824484"/>
                </a:cubicBezTo>
                <a:cubicBezTo>
                  <a:pt x="1473899" y="822770"/>
                  <a:pt x="1472470" y="821341"/>
                  <a:pt x="1470755" y="821341"/>
                </a:cubicBezTo>
                <a:cubicBezTo>
                  <a:pt x="1469041" y="821341"/>
                  <a:pt x="1467612" y="822770"/>
                  <a:pt x="1467612" y="824484"/>
                </a:cubicBezTo>
                <a:cubicBezTo>
                  <a:pt x="1467612" y="826199"/>
                  <a:pt x="1469041" y="827627"/>
                  <a:pt x="1470755" y="827627"/>
                </a:cubicBezTo>
                <a:close/>
                <a:moveTo>
                  <a:pt x="1458754" y="833057"/>
                </a:moveTo>
                <a:cubicBezTo>
                  <a:pt x="1460468" y="833057"/>
                  <a:pt x="1461897" y="831628"/>
                  <a:pt x="1461897" y="829913"/>
                </a:cubicBezTo>
                <a:cubicBezTo>
                  <a:pt x="1461897" y="828199"/>
                  <a:pt x="1460468" y="826770"/>
                  <a:pt x="1458754" y="826770"/>
                </a:cubicBezTo>
                <a:cubicBezTo>
                  <a:pt x="1457039" y="826770"/>
                  <a:pt x="1455611" y="828199"/>
                  <a:pt x="1455611" y="829913"/>
                </a:cubicBezTo>
                <a:cubicBezTo>
                  <a:pt x="1455611" y="831628"/>
                  <a:pt x="1457039" y="833057"/>
                  <a:pt x="1458754" y="833057"/>
                </a:cubicBezTo>
                <a:close/>
                <a:moveTo>
                  <a:pt x="1446181" y="837248"/>
                </a:moveTo>
                <a:cubicBezTo>
                  <a:pt x="1447895" y="837248"/>
                  <a:pt x="1449324" y="835819"/>
                  <a:pt x="1449324" y="834104"/>
                </a:cubicBezTo>
                <a:cubicBezTo>
                  <a:pt x="1449324" y="832390"/>
                  <a:pt x="1447895" y="830961"/>
                  <a:pt x="1446181" y="830961"/>
                </a:cubicBezTo>
                <a:cubicBezTo>
                  <a:pt x="1444466" y="830961"/>
                  <a:pt x="1443038" y="832390"/>
                  <a:pt x="1443038" y="834104"/>
                </a:cubicBezTo>
                <a:cubicBezTo>
                  <a:pt x="1443038" y="835819"/>
                  <a:pt x="1444466" y="837248"/>
                  <a:pt x="1446181" y="837248"/>
                </a:cubicBezTo>
                <a:close/>
                <a:moveTo>
                  <a:pt x="1433322" y="840200"/>
                </a:moveTo>
                <a:cubicBezTo>
                  <a:pt x="1435037" y="840200"/>
                  <a:pt x="1436465" y="838772"/>
                  <a:pt x="1436465" y="837057"/>
                </a:cubicBezTo>
                <a:cubicBezTo>
                  <a:pt x="1436465" y="835343"/>
                  <a:pt x="1435037" y="833914"/>
                  <a:pt x="1433322" y="833914"/>
                </a:cubicBezTo>
                <a:cubicBezTo>
                  <a:pt x="1431608" y="833914"/>
                  <a:pt x="1430179" y="835343"/>
                  <a:pt x="1430179" y="837057"/>
                </a:cubicBezTo>
                <a:cubicBezTo>
                  <a:pt x="1430179" y="838772"/>
                  <a:pt x="1431608" y="840200"/>
                  <a:pt x="1433322" y="840200"/>
                </a:cubicBezTo>
                <a:close/>
                <a:moveTo>
                  <a:pt x="1420178" y="841820"/>
                </a:moveTo>
                <a:cubicBezTo>
                  <a:pt x="1421892" y="841820"/>
                  <a:pt x="1423321" y="840391"/>
                  <a:pt x="1423321" y="838676"/>
                </a:cubicBezTo>
                <a:cubicBezTo>
                  <a:pt x="1423321" y="836962"/>
                  <a:pt x="1421892" y="835533"/>
                  <a:pt x="1420178" y="835533"/>
                </a:cubicBezTo>
                <a:cubicBezTo>
                  <a:pt x="1418463" y="835533"/>
                  <a:pt x="1417034" y="836962"/>
                  <a:pt x="1417034" y="838676"/>
                </a:cubicBezTo>
                <a:cubicBezTo>
                  <a:pt x="1417034" y="840486"/>
                  <a:pt x="1418463" y="841820"/>
                  <a:pt x="1420178" y="841820"/>
                </a:cubicBezTo>
                <a:close/>
                <a:moveTo>
                  <a:pt x="1406938" y="842201"/>
                </a:moveTo>
                <a:cubicBezTo>
                  <a:pt x="1408652" y="842201"/>
                  <a:pt x="1410081" y="840772"/>
                  <a:pt x="1410081" y="839057"/>
                </a:cubicBezTo>
                <a:cubicBezTo>
                  <a:pt x="1410081" y="837343"/>
                  <a:pt x="1408652" y="835914"/>
                  <a:pt x="1406938" y="835914"/>
                </a:cubicBezTo>
                <a:cubicBezTo>
                  <a:pt x="1405223" y="835914"/>
                  <a:pt x="1403795" y="837343"/>
                  <a:pt x="1403795" y="839057"/>
                </a:cubicBezTo>
                <a:cubicBezTo>
                  <a:pt x="1403795" y="840772"/>
                  <a:pt x="1405223" y="842201"/>
                  <a:pt x="1406938" y="842201"/>
                </a:cubicBezTo>
                <a:close/>
                <a:moveTo>
                  <a:pt x="1393793" y="841153"/>
                </a:moveTo>
                <a:cubicBezTo>
                  <a:pt x="1395508" y="841153"/>
                  <a:pt x="1396937" y="839724"/>
                  <a:pt x="1396937" y="838010"/>
                </a:cubicBezTo>
                <a:cubicBezTo>
                  <a:pt x="1396937" y="836295"/>
                  <a:pt x="1395508" y="834866"/>
                  <a:pt x="1393793" y="834866"/>
                </a:cubicBezTo>
                <a:cubicBezTo>
                  <a:pt x="1392079" y="834866"/>
                  <a:pt x="1390650" y="836295"/>
                  <a:pt x="1390650" y="838010"/>
                </a:cubicBezTo>
                <a:cubicBezTo>
                  <a:pt x="1390650" y="839724"/>
                  <a:pt x="1392079" y="841153"/>
                  <a:pt x="1393793" y="841153"/>
                </a:cubicBezTo>
                <a:close/>
                <a:moveTo>
                  <a:pt x="1380744" y="838867"/>
                </a:moveTo>
                <a:cubicBezTo>
                  <a:pt x="1382459" y="838867"/>
                  <a:pt x="1383887" y="837438"/>
                  <a:pt x="1383887" y="835724"/>
                </a:cubicBezTo>
                <a:cubicBezTo>
                  <a:pt x="1383887" y="834009"/>
                  <a:pt x="1382459" y="832580"/>
                  <a:pt x="1380744" y="832580"/>
                </a:cubicBezTo>
                <a:cubicBezTo>
                  <a:pt x="1379030" y="832580"/>
                  <a:pt x="1377601" y="834009"/>
                  <a:pt x="1377601" y="835724"/>
                </a:cubicBezTo>
                <a:cubicBezTo>
                  <a:pt x="1377601" y="837533"/>
                  <a:pt x="1379030" y="838867"/>
                  <a:pt x="1380744" y="838867"/>
                </a:cubicBezTo>
                <a:close/>
                <a:moveTo>
                  <a:pt x="1368076" y="835343"/>
                </a:moveTo>
                <a:cubicBezTo>
                  <a:pt x="1369790" y="835343"/>
                  <a:pt x="1371219" y="833914"/>
                  <a:pt x="1371219" y="832199"/>
                </a:cubicBezTo>
                <a:cubicBezTo>
                  <a:pt x="1371219" y="830485"/>
                  <a:pt x="1369790" y="829056"/>
                  <a:pt x="1368076" y="829056"/>
                </a:cubicBezTo>
                <a:cubicBezTo>
                  <a:pt x="1366361" y="829056"/>
                  <a:pt x="1364933" y="830485"/>
                  <a:pt x="1364933" y="832199"/>
                </a:cubicBezTo>
                <a:cubicBezTo>
                  <a:pt x="1364933" y="833914"/>
                  <a:pt x="1366266" y="835343"/>
                  <a:pt x="1368076" y="835343"/>
                </a:cubicBezTo>
                <a:close/>
                <a:moveTo>
                  <a:pt x="1355693" y="830485"/>
                </a:moveTo>
                <a:cubicBezTo>
                  <a:pt x="1357408" y="830485"/>
                  <a:pt x="1358837" y="829056"/>
                  <a:pt x="1358837" y="827342"/>
                </a:cubicBezTo>
                <a:cubicBezTo>
                  <a:pt x="1358837" y="825627"/>
                  <a:pt x="1357408" y="824198"/>
                  <a:pt x="1355693" y="824198"/>
                </a:cubicBezTo>
                <a:cubicBezTo>
                  <a:pt x="1353979" y="824198"/>
                  <a:pt x="1352550" y="825627"/>
                  <a:pt x="1352550" y="827342"/>
                </a:cubicBezTo>
                <a:cubicBezTo>
                  <a:pt x="1352550" y="829056"/>
                  <a:pt x="1353979" y="830485"/>
                  <a:pt x="1355693" y="830485"/>
                </a:cubicBezTo>
                <a:close/>
                <a:moveTo>
                  <a:pt x="1343978" y="824484"/>
                </a:moveTo>
                <a:cubicBezTo>
                  <a:pt x="1345692" y="824484"/>
                  <a:pt x="1347121" y="823055"/>
                  <a:pt x="1347121" y="821341"/>
                </a:cubicBezTo>
                <a:cubicBezTo>
                  <a:pt x="1347121" y="819626"/>
                  <a:pt x="1345692" y="818198"/>
                  <a:pt x="1343978" y="818198"/>
                </a:cubicBezTo>
                <a:cubicBezTo>
                  <a:pt x="1342263" y="818198"/>
                  <a:pt x="1340834" y="819626"/>
                  <a:pt x="1340834" y="821341"/>
                </a:cubicBezTo>
                <a:cubicBezTo>
                  <a:pt x="1340834" y="823055"/>
                  <a:pt x="1342263" y="824484"/>
                  <a:pt x="1343978" y="824484"/>
                </a:cubicBezTo>
                <a:close/>
                <a:moveTo>
                  <a:pt x="1332833" y="817245"/>
                </a:moveTo>
                <a:cubicBezTo>
                  <a:pt x="1334548" y="817245"/>
                  <a:pt x="1335977" y="815816"/>
                  <a:pt x="1335977" y="814102"/>
                </a:cubicBezTo>
                <a:cubicBezTo>
                  <a:pt x="1335977" y="812387"/>
                  <a:pt x="1334548" y="810959"/>
                  <a:pt x="1332833" y="810959"/>
                </a:cubicBezTo>
                <a:cubicBezTo>
                  <a:pt x="1331119" y="810959"/>
                  <a:pt x="1329690" y="812387"/>
                  <a:pt x="1329690" y="814102"/>
                </a:cubicBezTo>
                <a:cubicBezTo>
                  <a:pt x="1329690" y="815912"/>
                  <a:pt x="1331119" y="817245"/>
                  <a:pt x="1332833" y="817245"/>
                </a:cubicBezTo>
                <a:close/>
                <a:moveTo>
                  <a:pt x="1322546" y="809054"/>
                </a:moveTo>
                <a:cubicBezTo>
                  <a:pt x="1324261" y="809054"/>
                  <a:pt x="1325689" y="807625"/>
                  <a:pt x="1325689" y="805910"/>
                </a:cubicBezTo>
                <a:cubicBezTo>
                  <a:pt x="1325689" y="804196"/>
                  <a:pt x="1324261" y="802767"/>
                  <a:pt x="1322546" y="802767"/>
                </a:cubicBezTo>
                <a:cubicBezTo>
                  <a:pt x="1320832" y="802767"/>
                  <a:pt x="1319403" y="804196"/>
                  <a:pt x="1319403" y="805910"/>
                </a:cubicBezTo>
                <a:cubicBezTo>
                  <a:pt x="1319403" y="807625"/>
                  <a:pt x="1320832" y="809054"/>
                  <a:pt x="1322546" y="809054"/>
                </a:cubicBezTo>
                <a:close/>
                <a:moveTo>
                  <a:pt x="1313021" y="799814"/>
                </a:moveTo>
                <a:cubicBezTo>
                  <a:pt x="1314736" y="799814"/>
                  <a:pt x="1316164" y="798386"/>
                  <a:pt x="1316164" y="796671"/>
                </a:cubicBezTo>
                <a:cubicBezTo>
                  <a:pt x="1316164" y="794957"/>
                  <a:pt x="1314736" y="793528"/>
                  <a:pt x="1313021" y="793528"/>
                </a:cubicBezTo>
                <a:cubicBezTo>
                  <a:pt x="1311307" y="793528"/>
                  <a:pt x="1309878" y="794957"/>
                  <a:pt x="1309878" y="796671"/>
                </a:cubicBezTo>
                <a:cubicBezTo>
                  <a:pt x="1309878" y="798386"/>
                  <a:pt x="1311307" y="799814"/>
                  <a:pt x="1313021" y="799814"/>
                </a:cubicBezTo>
                <a:close/>
                <a:moveTo>
                  <a:pt x="1304544" y="789718"/>
                </a:moveTo>
                <a:cubicBezTo>
                  <a:pt x="1306259" y="789718"/>
                  <a:pt x="1307687" y="788289"/>
                  <a:pt x="1307687" y="786575"/>
                </a:cubicBezTo>
                <a:cubicBezTo>
                  <a:pt x="1307687" y="784860"/>
                  <a:pt x="1306259" y="783431"/>
                  <a:pt x="1304544" y="783431"/>
                </a:cubicBezTo>
                <a:cubicBezTo>
                  <a:pt x="1302830" y="783431"/>
                  <a:pt x="1301401" y="784860"/>
                  <a:pt x="1301401" y="786575"/>
                </a:cubicBezTo>
                <a:cubicBezTo>
                  <a:pt x="1301401" y="788289"/>
                  <a:pt x="1302830" y="789718"/>
                  <a:pt x="1304544" y="789718"/>
                </a:cubicBezTo>
                <a:close/>
                <a:moveTo>
                  <a:pt x="1297114" y="778764"/>
                </a:moveTo>
                <a:cubicBezTo>
                  <a:pt x="1298829" y="778764"/>
                  <a:pt x="1300258" y="777335"/>
                  <a:pt x="1300258" y="775621"/>
                </a:cubicBezTo>
                <a:cubicBezTo>
                  <a:pt x="1300258" y="773906"/>
                  <a:pt x="1298829" y="772478"/>
                  <a:pt x="1297114" y="772478"/>
                </a:cubicBezTo>
                <a:cubicBezTo>
                  <a:pt x="1295400" y="772478"/>
                  <a:pt x="1293971" y="773906"/>
                  <a:pt x="1293971" y="775621"/>
                </a:cubicBezTo>
                <a:cubicBezTo>
                  <a:pt x="1293971" y="777335"/>
                  <a:pt x="1295400" y="778764"/>
                  <a:pt x="1297114" y="778764"/>
                </a:cubicBezTo>
                <a:close/>
                <a:moveTo>
                  <a:pt x="1290828" y="767144"/>
                </a:moveTo>
                <a:cubicBezTo>
                  <a:pt x="1292543" y="767144"/>
                  <a:pt x="1293971" y="765715"/>
                  <a:pt x="1293971" y="764000"/>
                </a:cubicBezTo>
                <a:cubicBezTo>
                  <a:pt x="1293971" y="762286"/>
                  <a:pt x="1292543" y="760857"/>
                  <a:pt x="1290828" y="760857"/>
                </a:cubicBezTo>
                <a:cubicBezTo>
                  <a:pt x="1289114" y="760857"/>
                  <a:pt x="1287685" y="762286"/>
                  <a:pt x="1287685" y="764000"/>
                </a:cubicBezTo>
                <a:cubicBezTo>
                  <a:pt x="1287685" y="765715"/>
                  <a:pt x="1289018" y="767144"/>
                  <a:pt x="1290828" y="767144"/>
                </a:cubicBezTo>
                <a:close/>
                <a:moveTo>
                  <a:pt x="1285685" y="754952"/>
                </a:moveTo>
                <a:cubicBezTo>
                  <a:pt x="1287399" y="754952"/>
                  <a:pt x="1288828" y="753523"/>
                  <a:pt x="1288828" y="751808"/>
                </a:cubicBezTo>
                <a:cubicBezTo>
                  <a:pt x="1288828" y="750094"/>
                  <a:pt x="1287399" y="748665"/>
                  <a:pt x="1285685" y="748665"/>
                </a:cubicBezTo>
                <a:cubicBezTo>
                  <a:pt x="1283970" y="748665"/>
                  <a:pt x="1282541" y="750094"/>
                  <a:pt x="1282541" y="751808"/>
                </a:cubicBezTo>
                <a:cubicBezTo>
                  <a:pt x="1282541" y="753523"/>
                  <a:pt x="1283875" y="754952"/>
                  <a:pt x="1285685" y="754952"/>
                </a:cubicBezTo>
                <a:close/>
                <a:moveTo>
                  <a:pt x="1281779" y="742283"/>
                </a:moveTo>
                <a:cubicBezTo>
                  <a:pt x="1283494" y="742283"/>
                  <a:pt x="1284923" y="740855"/>
                  <a:pt x="1284923" y="739140"/>
                </a:cubicBezTo>
                <a:cubicBezTo>
                  <a:pt x="1284923" y="737426"/>
                  <a:pt x="1283494" y="735997"/>
                  <a:pt x="1281779" y="735997"/>
                </a:cubicBezTo>
                <a:cubicBezTo>
                  <a:pt x="1280065" y="735997"/>
                  <a:pt x="1278636" y="737426"/>
                  <a:pt x="1278636" y="739140"/>
                </a:cubicBezTo>
                <a:cubicBezTo>
                  <a:pt x="1278636" y="740950"/>
                  <a:pt x="1279970" y="742283"/>
                  <a:pt x="1281779" y="742283"/>
                </a:cubicBezTo>
                <a:close/>
                <a:moveTo>
                  <a:pt x="1279112" y="729329"/>
                </a:moveTo>
                <a:cubicBezTo>
                  <a:pt x="1280827" y="729329"/>
                  <a:pt x="1282256" y="727901"/>
                  <a:pt x="1282256" y="726186"/>
                </a:cubicBezTo>
                <a:cubicBezTo>
                  <a:pt x="1282256" y="724472"/>
                  <a:pt x="1280827" y="723043"/>
                  <a:pt x="1279112" y="723043"/>
                </a:cubicBezTo>
                <a:cubicBezTo>
                  <a:pt x="1277398" y="723043"/>
                  <a:pt x="1275969" y="724472"/>
                  <a:pt x="1275969" y="726186"/>
                </a:cubicBezTo>
                <a:cubicBezTo>
                  <a:pt x="1275969" y="727901"/>
                  <a:pt x="1277398" y="729329"/>
                  <a:pt x="1279112" y="729329"/>
                </a:cubicBezTo>
                <a:close/>
                <a:moveTo>
                  <a:pt x="1277779" y="716185"/>
                </a:moveTo>
                <a:cubicBezTo>
                  <a:pt x="1279493" y="716185"/>
                  <a:pt x="1280922" y="714756"/>
                  <a:pt x="1280922" y="713042"/>
                </a:cubicBezTo>
                <a:cubicBezTo>
                  <a:pt x="1280922" y="711327"/>
                  <a:pt x="1279493" y="709898"/>
                  <a:pt x="1277779" y="709898"/>
                </a:cubicBezTo>
                <a:cubicBezTo>
                  <a:pt x="1276064" y="709898"/>
                  <a:pt x="1274636" y="711327"/>
                  <a:pt x="1274636" y="713042"/>
                </a:cubicBezTo>
                <a:cubicBezTo>
                  <a:pt x="1274636" y="714756"/>
                  <a:pt x="1276064" y="716185"/>
                  <a:pt x="1277779" y="716185"/>
                </a:cubicBezTo>
                <a:close/>
                <a:moveTo>
                  <a:pt x="1277779" y="702945"/>
                </a:moveTo>
                <a:cubicBezTo>
                  <a:pt x="1279493" y="702945"/>
                  <a:pt x="1280922" y="701516"/>
                  <a:pt x="1280922" y="699802"/>
                </a:cubicBezTo>
                <a:cubicBezTo>
                  <a:pt x="1280922" y="698087"/>
                  <a:pt x="1279493" y="696659"/>
                  <a:pt x="1277779" y="696659"/>
                </a:cubicBezTo>
                <a:cubicBezTo>
                  <a:pt x="1276064" y="696659"/>
                  <a:pt x="1274636" y="698087"/>
                  <a:pt x="1274636" y="699802"/>
                </a:cubicBezTo>
                <a:cubicBezTo>
                  <a:pt x="1274636" y="701612"/>
                  <a:pt x="1276064" y="702945"/>
                  <a:pt x="1277779" y="702945"/>
                </a:cubicBezTo>
                <a:close/>
                <a:moveTo>
                  <a:pt x="1279112" y="689801"/>
                </a:moveTo>
                <a:cubicBezTo>
                  <a:pt x="1280827" y="689801"/>
                  <a:pt x="1282256" y="688372"/>
                  <a:pt x="1282256" y="686657"/>
                </a:cubicBezTo>
                <a:cubicBezTo>
                  <a:pt x="1282256" y="684943"/>
                  <a:pt x="1280827" y="683514"/>
                  <a:pt x="1279112" y="683514"/>
                </a:cubicBezTo>
                <a:cubicBezTo>
                  <a:pt x="1277398" y="683514"/>
                  <a:pt x="1275969" y="684943"/>
                  <a:pt x="1275969" y="686657"/>
                </a:cubicBezTo>
                <a:cubicBezTo>
                  <a:pt x="1275969" y="688372"/>
                  <a:pt x="1277398" y="689801"/>
                  <a:pt x="1279112" y="689801"/>
                </a:cubicBezTo>
                <a:close/>
                <a:moveTo>
                  <a:pt x="1281779" y="676847"/>
                </a:moveTo>
                <a:cubicBezTo>
                  <a:pt x="1283494" y="676847"/>
                  <a:pt x="1284923" y="675418"/>
                  <a:pt x="1284923" y="673703"/>
                </a:cubicBezTo>
                <a:cubicBezTo>
                  <a:pt x="1284923" y="671989"/>
                  <a:pt x="1283494" y="670560"/>
                  <a:pt x="1281779" y="670560"/>
                </a:cubicBezTo>
                <a:cubicBezTo>
                  <a:pt x="1280065" y="670560"/>
                  <a:pt x="1278636" y="671989"/>
                  <a:pt x="1278636" y="673703"/>
                </a:cubicBezTo>
                <a:cubicBezTo>
                  <a:pt x="1278636" y="675418"/>
                  <a:pt x="1279970" y="676847"/>
                  <a:pt x="1281779" y="676847"/>
                </a:cubicBezTo>
                <a:close/>
                <a:moveTo>
                  <a:pt x="1285685" y="664178"/>
                </a:moveTo>
                <a:cubicBezTo>
                  <a:pt x="1287399" y="664178"/>
                  <a:pt x="1288828" y="662750"/>
                  <a:pt x="1288828" y="661035"/>
                </a:cubicBezTo>
                <a:cubicBezTo>
                  <a:pt x="1288828" y="659321"/>
                  <a:pt x="1287399" y="657892"/>
                  <a:pt x="1285685" y="657892"/>
                </a:cubicBezTo>
                <a:cubicBezTo>
                  <a:pt x="1283970" y="657892"/>
                  <a:pt x="1282541" y="659321"/>
                  <a:pt x="1282541" y="661035"/>
                </a:cubicBezTo>
                <a:cubicBezTo>
                  <a:pt x="1282541" y="662845"/>
                  <a:pt x="1283875" y="664178"/>
                  <a:pt x="1285685" y="664178"/>
                </a:cubicBezTo>
                <a:close/>
                <a:moveTo>
                  <a:pt x="1290828" y="652082"/>
                </a:moveTo>
                <a:cubicBezTo>
                  <a:pt x="1292543" y="652082"/>
                  <a:pt x="1293971" y="650653"/>
                  <a:pt x="1293971" y="648938"/>
                </a:cubicBezTo>
                <a:cubicBezTo>
                  <a:pt x="1293971" y="647224"/>
                  <a:pt x="1292543" y="645795"/>
                  <a:pt x="1290828" y="645795"/>
                </a:cubicBezTo>
                <a:cubicBezTo>
                  <a:pt x="1289114" y="645795"/>
                  <a:pt x="1287685" y="647224"/>
                  <a:pt x="1287685" y="648938"/>
                </a:cubicBezTo>
                <a:cubicBezTo>
                  <a:pt x="1287685" y="650653"/>
                  <a:pt x="1289018" y="652082"/>
                  <a:pt x="1290828" y="652082"/>
                </a:cubicBezTo>
                <a:close/>
                <a:moveTo>
                  <a:pt x="1297114" y="640461"/>
                </a:moveTo>
                <a:cubicBezTo>
                  <a:pt x="1298829" y="640461"/>
                  <a:pt x="1300258" y="639032"/>
                  <a:pt x="1300258" y="637318"/>
                </a:cubicBezTo>
                <a:cubicBezTo>
                  <a:pt x="1300258" y="635603"/>
                  <a:pt x="1298829" y="634175"/>
                  <a:pt x="1297114" y="634175"/>
                </a:cubicBezTo>
                <a:cubicBezTo>
                  <a:pt x="1295400" y="634175"/>
                  <a:pt x="1293971" y="635603"/>
                  <a:pt x="1293971" y="637318"/>
                </a:cubicBezTo>
                <a:cubicBezTo>
                  <a:pt x="1293971" y="639032"/>
                  <a:pt x="1295400" y="640461"/>
                  <a:pt x="1297114" y="640461"/>
                </a:cubicBezTo>
                <a:close/>
                <a:moveTo>
                  <a:pt x="1304544" y="629507"/>
                </a:moveTo>
                <a:cubicBezTo>
                  <a:pt x="1306259" y="629507"/>
                  <a:pt x="1307687" y="628079"/>
                  <a:pt x="1307687" y="626364"/>
                </a:cubicBezTo>
                <a:cubicBezTo>
                  <a:pt x="1307687" y="624650"/>
                  <a:pt x="1306259" y="623221"/>
                  <a:pt x="1304544" y="623221"/>
                </a:cubicBezTo>
                <a:cubicBezTo>
                  <a:pt x="1302830" y="623221"/>
                  <a:pt x="1301401" y="624650"/>
                  <a:pt x="1301401" y="626364"/>
                </a:cubicBezTo>
                <a:cubicBezTo>
                  <a:pt x="1301401" y="628079"/>
                  <a:pt x="1302830" y="629507"/>
                  <a:pt x="1304544" y="629507"/>
                </a:cubicBezTo>
                <a:close/>
                <a:moveTo>
                  <a:pt x="1313021" y="619411"/>
                </a:moveTo>
                <a:cubicBezTo>
                  <a:pt x="1314736" y="619411"/>
                  <a:pt x="1316164" y="617982"/>
                  <a:pt x="1316164" y="616268"/>
                </a:cubicBezTo>
                <a:cubicBezTo>
                  <a:pt x="1316164" y="614553"/>
                  <a:pt x="1314736" y="613124"/>
                  <a:pt x="1313021" y="613124"/>
                </a:cubicBezTo>
                <a:cubicBezTo>
                  <a:pt x="1311307" y="613124"/>
                  <a:pt x="1309878" y="614553"/>
                  <a:pt x="1309878" y="616268"/>
                </a:cubicBezTo>
                <a:cubicBezTo>
                  <a:pt x="1309878" y="617982"/>
                  <a:pt x="1311307" y="619411"/>
                  <a:pt x="1313021" y="619411"/>
                </a:cubicBezTo>
                <a:close/>
                <a:moveTo>
                  <a:pt x="1322546" y="610172"/>
                </a:moveTo>
                <a:cubicBezTo>
                  <a:pt x="1324261" y="610172"/>
                  <a:pt x="1325689" y="608743"/>
                  <a:pt x="1325689" y="607028"/>
                </a:cubicBezTo>
                <a:cubicBezTo>
                  <a:pt x="1325689" y="605314"/>
                  <a:pt x="1324261" y="603885"/>
                  <a:pt x="1322546" y="603885"/>
                </a:cubicBezTo>
                <a:cubicBezTo>
                  <a:pt x="1320832" y="603885"/>
                  <a:pt x="1319403" y="605314"/>
                  <a:pt x="1319403" y="607028"/>
                </a:cubicBezTo>
                <a:cubicBezTo>
                  <a:pt x="1319403" y="608743"/>
                  <a:pt x="1320832" y="610172"/>
                  <a:pt x="1322546" y="610172"/>
                </a:cubicBezTo>
                <a:close/>
                <a:moveTo>
                  <a:pt x="1343978" y="594741"/>
                </a:moveTo>
                <a:cubicBezTo>
                  <a:pt x="1345692" y="594741"/>
                  <a:pt x="1347121" y="593312"/>
                  <a:pt x="1347121" y="591598"/>
                </a:cubicBezTo>
                <a:cubicBezTo>
                  <a:pt x="1347121" y="589883"/>
                  <a:pt x="1345692" y="588455"/>
                  <a:pt x="1343978" y="588455"/>
                </a:cubicBezTo>
                <a:cubicBezTo>
                  <a:pt x="1342263" y="588455"/>
                  <a:pt x="1340834" y="589883"/>
                  <a:pt x="1340834" y="591598"/>
                </a:cubicBezTo>
                <a:cubicBezTo>
                  <a:pt x="1340834" y="593312"/>
                  <a:pt x="1342263" y="594741"/>
                  <a:pt x="1343978" y="594741"/>
                </a:cubicBezTo>
                <a:close/>
                <a:moveTo>
                  <a:pt x="1393793" y="577977"/>
                </a:moveTo>
                <a:cubicBezTo>
                  <a:pt x="1395508" y="577977"/>
                  <a:pt x="1396937" y="576548"/>
                  <a:pt x="1396937" y="574834"/>
                </a:cubicBezTo>
                <a:cubicBezTo>
                  <a:pt x="1396937" y="573119"/>
                  <a:pt x="1395508" y="571691"/>
                  <a:pt x="1393793" y="571691"/>
                </a:cubicBezTo>
                <a:cubicBezTo>
                  <a:pt x="1392079" y="571691"/>
                  <a:pt x="1390650" y="573119"/>
                  <a:pt x="1390650" y="574834"/>
                </a:cubicBezTo>
                <a:cubicBezTo>
                  <a:pt x="1390650" y="576548"/>
                  <a:pt x="1392079" y="577977"/>
                  <a:pt x="1393793" y="577977"/>
                </a:cubicBezTo>
                <a:close/>
                <a:moveTo>
                  <a:pt x="1406938" y="577025"/>
                </a:moveTo>
                <a:cubicBezTo>
                  <a:pt x="1408652" y="577025"/>
                  <a:pt x="1410081" y="575596"/>
                  <a:pt x="1410081" y="573881"/>
                </a:cubicBezTo>
                <a:cubicBezTo>
                  <a:pt x="1410081" y="572167"/>
                  <a:pt x="1408652" y="570738"/>
                  <a:pt x="1406938" y="570738"/>
                </a:cubicBezTo>
                <a:cubicBezTo>
                  <a:pt x="1405223" y="570738"/>
                  <a:pt x="1403795" y="572167"/>
                  <a:pt x="1403795" y="573881"/>
                </a:cubicBezTo>
                <a:cubicBezTo>
                  <a:pt x="1403795" y="575596"/>
                  <a:pt x="1405223" y="577025"/>
                  <a:pt x="1406938" y="577025"/>
                </a:cubicBezTo>
                <a:close/>
                <a:moveTo>
                  <a:pt x="1420178" y="577310"/>
                </a:moveTo>
                <a:cubicBezTo>
                  <a:pt x="1421892" y="577310"/>
                  <a:pt x="1423321" y="575882"/>
                  <a:pt x="1423321" y="574167"/>
                </a:cubicBezTo>
                <a:cubicBezTo>
                  <a:pt x="1423321" y="572453"/>
                  <a:pt x="1421892" y="571024"/>
                  <a:pt x="1420178" y="571024"/>
                </a:cubicBezTo>
                <a:cubicBezTo>
                  <a:pt x="1418463" y="571024"/>
                  <a:pt x="1417034" y="572453"/>
                  <a:pt x="1417034" y="574167"/>
                </a:cubicBezTo>
                <a:cubicBezTo>
                  <a:pt x="1417034" y="575882"/>
                  <a:pt x="1418463" y="577310"/>
                  <a:pt x="1420178" y="577310"/>
                </a:cubicBezTo>
                <a:close/>
                <a:moveTo>
                  <a:pt x="1433322" y="578930"/>
                </a:moveTo>
                <a:cubicBezTo>
                  <a:pt x="1435037" y="578930"/>
                  <a:pt x="1436465" y="577501"/>
                  <a:pt x="1436465" y="575786"/>
                </a:cubicBezTo>
                <a:cubicBezTo>
                  <a:pt x="1436465" y="574072"/>
                  <a:pt x="1435037" y="572643"/>
                  <a:pt x="1433322" y="572643"/>
                </a:cubicBezTo>
                <a:cubicBezTo>
                  <a:pt x="1431608" y="572643"/>
                  <a:pt x="1430179" y="574072"/>
                  <a:pt x="1430179" y="575786"/>
                </a:cubicBezTo>
                <a:cubicBezTo>
                  <a:pt x="1430179" y="577596"/>
                  <a:pt x="1431608" y="578930"/>
                  <a:pt x="1433322" y="578930"/>
                </a:cubicBezTo>
                <a:close/>
                <a:moveTo>
                  <a:pt x="1446181" y="581882"/>
                </a:moveTo>
                <a:cubicBezTo>
                  <a:pt x="1447895" y="581882"/>
                  <a:pt x="1449324" y="580454"/>
                  <a:pt x="1449324" y="578739"/>
                </a:cubicBezTo>
                <a:cubicBezTo>
                  <a:pt x="1449324" y="577025"/>
                  <a:pt x="1447895" y="575596"/>
                  <a:pt x="1446181" y="575596"/>
                </a:cubicBezTo>
                <a:cubicBezTo>
                  <a:pt x="1444466" y="575596"/>
                  <a:pt x="1443038" y="577025"/>
                  <a:pt x="1443038" y="578739"/>
                </a:cubicBezTo>
                <a:cubicBezTo>
                  <a:pt x="1443038" y="580454"/>
                  <a:pt x="1444466" y="581882"/>
                  <a:pt x="1446181" y="581882"/>
                </a:cubicBezTo>
                <a:close/>
                <a:moveTo>
                  <a:pt x="1492949" y="605885"/>
                </a:moveTo>
                <a:cubicBezTo>
                  <a:pt x="1494663" y="605885"/>
                  <a:pt x="1496092" y="604457"/>
                  <a:pt x="1496092" y="602742"/>
                </a:cubicBezTo>
                <a:cubicBezTo>
                  <a:pt x="1496092" y="601028"/>
                  <a:pt x="1494663" y="599599"/>
                  <a:pt x="1492949" y="599599"/>
                </a:cubicBezTo>
                <a:cubicBezTo>
                  <a:pt x="1491234" y="599599"/>
                  <a:pt x="1489805" y="601028"/>
                  <a:pt x="1489805" y="602742"/>
                </a:cubicBezTo>
                <a:cubicBezTo>
                  <a:pt x="1489805" y="604457"/>
                  <a:pt x="1491234" y="605885"/>
                  <a:pt x="1492949" y="605885"/>
                </a:cubicBezTo>
                <a:close/>
                <a:moveTo>
                  <a:pt x="1502855" y="614648"/>
                </a:moveTo>
                <a:cubicBezTo>
                  <a:pt x="1504569" y="614648"/>
                  <a:pt x="1505998" y="613220"/>
                  <a:pt x="1505998" y="611505"/>
                </a:cubicBezTo>
                <a:cubicBezTo>
                  <a:pt x="1505998" y="609790"/>
                  <a:pt x="1504569" y="608362"/>
                  <a:pt x="1502855" y="608362"/>
                </a:cubicBezTo>
                <a:cubicBezTo>
                  <a:pt x="1501140" y="608362"/>
                  <a:pt x="1499711" y="609790"/>
                  <a:pt x="1499711" y="611505"/>
                </a:cubicBezTo>
                <a:cubicBezTo>
                  <a:pt x="1499711" y="613220"/>
                  <a:pt x="1501140" y="614648"/>
                  <a:pt x="1502855" y="614648"/>
                </a:cubicBezTo>
                <a:close/>
                <a:moveTo>
                  <a:pt x="1511903" y="624364"/>
                </a:moveTo>
                <a:cubicBezTo>
                  <a:pt x="1513618" y="624364"/>
                  <a:pt x="1515047" y="622935"/>
                  <a:pt x="1515047" y="621221"/>
                </a:cubicBezTo>
                <a:cubicBezTo>
                  <a:pt x="1515047" y="619506"/>
                  <a:pt x="1513618" y="618077"/>
                  <a:pt x="1511903" y="618077"/>
                </a:cubicBezTo>
                <a:cubicBezTo>
                  <a:pt x="1510189" y="618077"/>
                  <a:pt x="1508760" y="619506"/>
                  <a:pt x="1508760" y="621221"/>
                </a:cubicBezTo>
                <a:cubicBezTo>
                  <a:pt x="1508760" y="622935"/>
                  <a:pt x="1510189" y="624364"/>
                  <a:pt x="1511903" y="624364"/>
                </a:cubicBezTo>
                <a:close/>
                <a:moveTo>
                  <a:pt x="1526762" y="646176"/>
                </a:moveTo>
                <a:cubicBezTo>
                  <a:pt x="1528477" y="646176"/>
                  <a:pt x="1529906" y="644747"/>
                  <a:pt x="1529906" y="643033"/>
                </a:cubicBezTo>
                <a:cubicBezTo>
                  <a:pt x="1529906" y="641318"/>
                  <a:pt x="1528477" y="639890"/>
                  <a:pt x="1526762" y="639890"/>
                </a:cubicBezTo>
                <a:cubicBezTo>
                  <a:pt x="1525048" y="639890"/>
                  <a:pt x="1523619" y="641318"/>
                  <a:pt x="1523619" y="643033"/>
                </a:cubicBezTo>
                <a:cubicBezTo>
                  <a:pt x="1523619" y="644747"/>
                  <a:pt x="1525048" y="646176"/>
                  <a:pt x="1526762" y="646176"/>
                </a:cubicBezTo>
                <a:close/>
                <a:moveTo>
                  <a:pt x="1532477" y="658082"/>
                </a:moveTo>
                <a:cubicBezTo>
                  <a:pt x="1534192" y="658082"/>
                  <a:pt x="1535621" y="656654"/>
                  <a:pt x="1535621" y="654939"/>
                </a:cubicBezTo>
                <a:cubicBezTo>
                  <a:pt x="1535621" y="653225"/>
                  <a:pt x="1534192" y="651796"/>
                  <a:pt x="1532477" y="651796"/>
                </a:cubicBezTo>
                <a:cubicBezTo>
                  <a:pt x="1530763" y="651796"/>
                  <a:pt x="1529334" y="653225"/>
                  <a:pt x="1529334" y="654939"/>
                </a:cubicBezTo>
                <a:cubicBezTo>
                  <a:pt x="1529334" y="656654"/>
                  <a:pt x="1530763" y="658082"/>
                  <a:pt x="1532477" y="658082"/>
                </a:cubicBezTo>
                <a:close/>
                <a:moveTo>
                  <a:pt x="1537049" y="670465"/>
                </a:moveTo>
                <a:cubicBezTo>
                  <a:pt x="1538764" y="670465"/>
                  <a:pt x="1540193" y="669036"/>
                  <a:pt x="1540193" y="667322"/>
                </a:cubicBezTo>
                <a:cubicBezTo>
                  <a:pt x="1540193" y="665607"/>
                  <a:pt x="1538764" y="664178"/>
                  <a:pt x="1537049" y="664178"/>
                </a:cubicBezTo>
                <a:cubicBezTo>
                  <a:pt x="1535335" y="664178"/>
                  <a:pt x="1533906" y="665607"/>
                  <a:pt x="1533906" y="667322"/>
                </a:cubicBezTo>
                <a:cubicBezTo>
                  <a:pt x="1533906" y="669036"/>
                  <a:pt x="1535335" y="670465"/>
                  <a:pt x="1537049" y="670465"/>
                </a:cubicBezTo>
                <a:close/>
                <a:moveTo>
                  <a:pt x="1540288" y="683324"/>
                </a:moveTo>
                <a:cubicBezTo>
                  <a:pt x="1542002" y="683324"/>
                  <a:pt x="1543431" y="681895"/>
                  <a:pt x="1543431" y="680180"/>
                </a:cubicBezTo>
                <a:cubicBezTo>
                  <a:pt x="1543431" y="678466"/>
                  <a:pt x="1542002" y="677037"/>
                  <a:pt x="1540288" y="677037"/>
                </a:cubicBezTo>
                <a:cubicBezTo>
                  <a:pt x="1538573" y="677037"/>
                  <a:pt x="1537145" y="678466"/>
                  <a:pt x="1537145" y="680180"/>
                </a:cubicBezTo>
                <a:cubicBezTo>
                  <a:pt x="1537145" y="681895"/>
                  <a:pt x="1538573" y="683324"/>
                  <a:pt x="1540288" y="683324"/>
                </a:cubicBezTo>
                <a:close/>
                <a:moveTo>
                  <a:pt x="1542288" y="696373"/>
                </a:moveTo>
                <a:cubicBezTo>
                  <a:pt x="1544003" y="696373"/>
                  <a:pt x="1545431" y="694944"/>
                  <a:pt x="1545431" y="693230"/>
                </a:cubicBezTo>
                <a:cubicBezTo>
                  <a:pt x="1545431" y="691515"/>
                  <a:pt x="1544003" y="690086"/>
                  <a:pt x="1542288" y="690086"/>
                </a:cubicBezTo>
                <a:cubicBezTo>
                  <a:pt x="1540574" y="690086"/>
                  <a:pt x="1539145" y="691515"/>
                  <a:pt x="1539145" y="693230"/>
                </a:cubicBezTo>
                <a:cubicBezTo>
                  <a:pt x="1539145" y="694944"/>
                  <a:pt x="1540574" y="696373"/>
                  <a:pt x="1542288" y="696373"/>
                </a:cubicBezTo>
                <a:close/>
                <a:moveTo>
                  <a:pt x="1557623" y="709613"/>
                </a:moveTo>
                <a:cubicBezTo>
                  <a:pt x="1559338" y="709613"/>
                  <a:pt x="1560767" y="708184"/>
                  <a:pt x="1560767" y="706469"/>
                </a:cubicBezTo>
                <a:cubicBezTo>
                  <a:pt x="1560767" y="704755"/>
                  <a:pt x="1559338" y="703326"/>
                  <a:pt x="1557623" y="703326"/>
                </a:cubicBezTo>
                <a:cubicBezTo>
                  <a:pt x="1555909" y="703326"/>
                  <a:pt x="1554480" y="704755"/>
                  <a:pt x="1554480" y="706469"/>
                </a:cubicBezTo>
                <a:cubicBezTo>
                  <a:pt x="1554480" y="708184"/>
                  <a:pt x="1555909" y="709613"/>
                  <a:pt x="1557623" y="709613"/>
                </a:cubicBezTo>
                <a:close/>
                <a:moveTo>
                  <a:pt x="1557052" y="722757"/>
                </a:moveTo>
                <a:cubicBezTo>
                  <a:pt x="1558766" y="722757"/>
                  <a:pt x="1560195" y="721328"/>
                  <a:pt x="1560195" y="719614"/>
                </a:cubicBezTo>
                <a:cubicBezTo>
                  <a:pt x="1560195" y="717899"/>
                  <a:pt x="1558766" y="716471"/>
                  <a:pt x="1557052" y="716471"/>
                </a:cubicBezTo>
                <a:cubicBezTo>
                  <a:pt x="1555337" y="716471"/>
                  <a:pt x="1553909" y="717899"/>
                  <a:pt x="1553909" y="719614"/>
                </a:cubicBezTo>
                <a:cubicBezTo>
                  <a:pt x="1553909" y="721424"/>
                  <a:pt x="1555337" y="722757"/>
                  <a:pt x="1557052" y="722757"/>
                </a:cubicBezTo>
                <a:close/>
                <a:moveTo>
                  <a:pt x="1555337" y="735902"/>
                </a:moveTo>
                <a:cubicBezTo>
                  <a:pt x="1557052" y="735902"/>
                  <a:pt x="1558481" y="734473"/>
                  <a:pt x="1558481" y="732758"/>
                </a:cubicBezTo>
                <a:cubicBezTo>
                  <a:pt x="1558481" y="731044"/>
                  <a:pt x="1557052" y="729615"/>
                  <a:pt x="1555337" y="729615"/>
                </a:cubicBezTo>
                <a:cubicBezTo>
                  <a:pt x="1553623" y="729615"/>
                  <a:pt x="1552194" y="731044"/>
                  <a:pt x="1552194" y="732758"/>
                </a:cubicBezTo>
                <a:cubicBezTo>
                  <a:pt x="1552194" y="734473"/>
                  <a:pt x="1553528" y="735902"/>
                  <a:pt x="1555337" y="735902"/>
                </a:cubicBezTo>
                <a:close/>
                <a:moveTo>
                  <a:pt x="1552385" y="748760"/>
                </a:moveTo>
                <a:cubicBezTo>
                  <a:pt x="1554099" y="748760"/>
                  <a:pt x="1555528" y="747332"/>
                  <a:pt x="1555528" y="745617"/>
                </a:cubicBezTo>
                <a:cubicBezTo>
                  <a:pt x="1555528" y="743903"/>
                  <a:pt x="1554099" y="742474"/>
                  <a:pt x="1552385" y="742474"/>
                </a:cubicBezTo>
                <a:cubicBezTo>
                  <a:pt x="1550670" y="742474"/>
                  <a:pt x="1549241" y="743903"/>
                  <a:pt x="1549241" y="745617"/>
                </a:cubicBezTo>
                <a:cubicBezTo>
                  <a:pt x="1549241" y="747427"/>
                  <a:pt x="1550575" y="748760"/>
                  <a:pt x="1552385" y="748760"/>
                </a:cubicBezTo>
                <a:close/>
                <a:moveTo>
                  <a:pt x="1548289" y="761333"/>
                </a:moveTo>
                <a:cubicBezTo>
                  <a:pt x="1550003" y="761333"/>
                  <a:pt x="1551432" y="759905"/>
                  <a:pt x="1551432" y="758190"/>
                </a:cubicBezTo>
                <a:cubicBezTo>
                  <a:pt x="1551432" y="756476"/>
                  <a:pt x="1550003" y="755047"/>
                  <a:pt x="1548289" y="755047"/>
                </a:cubicBezTo>
                <a:cubicBezTo>
                  <a:pt x="1546574" y="755047"/>
                  <a:pt x="1545146" y="756476"/>
                  <a:pt x="1545146" y="758190"/>
                </a:cubicBezTo>
                <a:cubicBezTo>
                  <a:pt x="1545146" y="760000"/>
                  <a:pt x="1546574" y="761333"/>
                  <a:pt x="1548289" y="761333"/>
                </a:cubicBezTo>
                <a:close/>
                <a:moveTo>
                  <a:pt x="1543050" y="773525"/>
                </a:moveTo>
                <a:cubicBezTo>
                  <a:pt x="1544764" y="773525"/>
                  <a:pt x="1546193" y="772097"/>
                  <a:pt x="1546193" y="770382"/>
                </a:cubicBezTo>
                <a:cubicBezTo>
                  <a:pt x="1546193" y="768668"/>
                  <a:pt x="1544764" y="767239"/>
                  <a:pt x="1543050" y="767239"/>
                </a:cubicBezTo>
                <a:cubicBezTo>
                  <a:pt x="1541336" y="767239"/>
                  <a:pt x="1539907" y="768668"/>
                  <a:pt x="1539907" y="770382"/>
                </a:cubicBezTo>
                <a:cubicBezTo>
                  <a:pt x="1539907" y="772097"/>
                  <a:pt x="1541336" y="773525"/>
                  <a:pt x="1543050" y="773525"/>
                </a:cubicBezTo>
                <a:close/>
                <a:moveTo>
                  <a:pt x="1536764" y="785146"/>
                </a:moveTo>
                <a:cubicBezTo>
                  <a:pt x="1538478" y="785146"/>
                  <a:pt x="1539907" y="783717"/>
                  <a:pt x="1539907" y="782003"/>
                </a:cubicBezTo>
                <a:cubicBezTo>
                  <a:pt x="1539907" y="780288"/>
                  <a:pt x="1538478" y="778859"/>
                  <a:pt x="1536764" y="778859"/>
                </a:cubicBezTo>
                <a:cubicBezTo>
                  <a:pt x="1535049" y="778859"/>
                  <a:pt x="1533620" y="780288"/>
                  <a:pt x="1533620" y="782003"/>
                </a:cubicBezTo>
                <a:cubicBezTo>
                  <a:pt x="1533620" y="783812"/>
                  <a:pt x="1535049" y="785146"/>
                  <a:pt x="1536764" y="785146"/>
                </a:cubicBezTo>
                <a:close/>
                <a:moveTo>
                  <a:pt x="1529525" y="796195"/>
                </a:moveTo>
                <a:cubicBezTo>
                  <a:pt x="1531239" y="796195"/>
                  <a:pt x="1532668" y="794766"/>
                  <a:pt x="1532668" y="793052"/>
                </a:cubicBezTo>
                <a:cubicBezTo>
                  <a:pt x="1532668" y="791337"/>
                  <a:pt x="1531239" y="789908"/>
                  <a:pt x="1529525" y="789908"/>
                </a:cubicBezTo>
                <a:cubicBezTo>
                  <a:pt x="1527810" y="789908"/>
                  <a:pt x="1526381" y="791337"/>
                  <a:pt x="1526381" y="793052"/>
                </a:cubicBezTo>
                <a:cubicBezTo>
                  <a:pt x="1526381" y="794766"/>
                  <a:pt x="1527810" y="796195"/>
                  <a:pt x="1529525" y="796195"/>
                </a:cubicBezTo>
                <a:close/>
                <a:moveTo>
                  <a:pt x="1521238" y="806577"/>
                </a:moveTo>
                <a:cubicBezTo>
                  <a:pt x="1522952" y="806577"/>
                  <a:pt x="1524381" y="805148"/>
                  <a:pt x="1524381" y="803434"/>
                </a:cubicBezTo>
                <a:cubicBezTo>
                  <a:pt x="1524381" y="801719"/>
                  <a:pt x="1522952" y="800290"/>
                  <a:pt x="1521238" y="800290"/>
                </a:cubicBezTo>
                <a:cubicBezTo>
                  <a:pt x="1519523" y="800290"/>
                  <a:pt x="1518095" y="801719"/>
                  <a:pt x="1518095" y="803434"/>
                </a:cubicBezTo>
                <a:cubicBezTo>
                  <a:pt x="1518095" y="805148"/>
                  <a:pt x="1519523" y="806577"/>
                  <a:pt x="1521238" y="806577"/>
                </a:cubicBezTo>
                <a:close/>
                <a:moveTo>
                  <a:pt x="1512094" y="816102"/>
                </a:moveTo>
                <a:cubicBezTo>
                  <a:pt x="1513808" y="816102"/>
                  <a:pt x="1515237" y="814673"/>
                  <a:pt x="1515237" y="812959"/>
                </a:cubicBezTo>
                <a:cubicBezTo>
                  <a:pt x="1515237" y="811244"/>
                  <a:pt x="1513808" y="809815"/>
                  <a:pt x="1512094" y="809815"/>
                </a:cubicBezTo>
                <a:cubicBezTo>
                  <a:pt x="1510379" y="809815"/>
                  <a:pt x="1508951" y="811244"/>
                  <a:pt x="1508951" y="812959"/>
                </a:cubicBezTo>
                <a:cubicBezTo>
                  <a:pt x="1508951" y="814673"/>
                  <a:pt x="1510379" y="816102"/>
                  <a:pt x="1512094" y="816102"/>
                </a:cubicBezTo>
                <a:close/>
                <a:moveTo>
                  <a:pt x="1502188" y="824770"/>
                </a:moveTo>
                <a:cubicBezTo>
                  <a:pt x="1503902" y="824770"/>
                  <a:pt x="1505331" y="823341"/>
                  <a:pt x="1505331" y="821627"/>
                </a:cubicBezTo>
                <a:cubicBezTo>
                  <a:pt x="1505331" y="819912"/>
                  <a:pt x="1503902" y="818483"/>
                  <a:pt x="1502188" y="818483"/>
                </a:cubicBezTo>
                <a:cubicBezTo>
                  <a:pt x="1500473" y="818483"/>
                  <a:pt x="1499045" y="819912"/>
                  <a:pt x="1499045" y="821627"/>
                </a:cubicBezTo>
                <a:cubicBezTo>
                  <a:pt x="1499045" y="823436"/>
                  <a:pt x="1500473" y="824770"/>
                  <a:pt x="1502188" y="824770"/>
                </a:cubicBezTo>
                <a:close/>
                <a:moveTo>
                  <a:pt x="1491520" y="832580"/>
                </a:moveTo>
                <a:cubicBezTo>
                  <a:pt x="1493234" y="832580"/>
                  <a:pt x="1494663" y="831152"/>
                  <a:pt x="1494663" y="829437"/>
                </a:cubicBezTo>
                <a:cubicBezTo>
                  <a:pt x="1494663" y="827723"/>
                  <a:pt x="1493234" y="826294"/>
                  <a:pt x="1491520" y="826294"/>
                </a:cubicBezTo>
                <a:cubicBezTo>
                  <a:pt x="1489805" y="826294"/>
                  <a:pt x="1488377" y="827723"/>
                  <a:pt x="1488377" y="829437"/>
                </a:cubicBezTo>
                <a:cubicBezTo>
                  <a:pt x="1488377" y="831152"/>
                  <a:pt x="1489710" y="832580"/>
                  <a:pt x="1491520" y="832580"/>
                </a:cubicBezTo>
                <a:close/>
                <a:moveTo>
                  <a:pt x="1480090" y="839343"/>
                </a:moveTo>
                <a:cubicBezTo>
                  <a:pt x="1481804" y="839343"/>
                  <a:pt x="1483233" y="837914"/>
                  <a:pt x="1483233" y="836200"/>
                </a:cubicBezTo>
                <a:cubicBezTo>
                  <a:pt x="1483233" y="834485"/>
                  <a:pt x="1481804" y="833057"/>
                  <a:pt x="1480090" y="833057"/>
                </a:cubicBezTo>
                <a:cubicBezTo>
                  <a:pt x="1478375" y="833057"/>
                  <a:pt x="1476947" y="834485"/>
                  <a:pt x="1476947" y="836200"/>
                </a:cubicBezTo>
                <a:cubicBezTo>
                  <a:pt x="1476947" y="837914"/>
                  <a:pt x="1478375" y="839343"/>
                  <a:pt x="1480090" y="839343"/>
                </a:cubicBezTo>
                <a:close/>
                <a:moveTo>
                  <a:pt x="1468184" y="845058"/>
                </a:moveTo>
                <a:cubicBezTo>
                  <a:pt x="1469898" y="845058"/>
                  <a:pt x="1471327" y="843629"/>
                  <a:pt x="1471327" y="841915"/>
                </a:cubicBezTo>
                <a:cubicBezTo>
                  <a:pt x="1471327" y="840200"/>
                  <a:pt x="1469898" y="838772"/>
                  <a:pt x="1468184" y="838772"/>
                </a:cubicBezTo>
                <a:cubicBezTo>
                  <a:pt x="1466469" y="838772"/>
                  <a:pt x="1465040" y="840200"/>
                  <a:pt x="1465040" y="841915"/>
                </a:cubicBezTo>
                <a:cubicBezTo>
                  <a:pt x="1465040" y="843725"/>
                  <a:pt x="1466469" y="845058"/>
                  <a:pt x="1468184" y="845058"/>
                </a:cubicBezTo>
                <a:close/>
                <a:moveTo>
                  <a:pt x="1455801" y="849725"/>
                </a:moveTo>
                <a:cubicBezTo>
                  <a:pt x="1457516" y="849725"/>
                  <a:pt x="1458944" y="848297"/>
                  <a:pt x="1458944" y="846582"/>
                </a:cubicBezTo>
                <a:cubicBezTo>
                  <a:pt x="1458944" y="844868"/>
                  <a:pt x="1457516" y="843439"/>
                  <a:pt x="1455801" y="843439"/>
                </a:cubicBezTo>
                <a:cubicBezTo>
                  <a:pt x="1454087" y="843439"/>
                  <a:pt x="1452658" y="844868"/>
                  <a:pt x="1452658" y="846582"/>
                </a:cubicBezTo>
                <a:cubicBezTo>
                  <a:pt x="1452658" y="848297"/>
                  <a:pt x="1454087" y="849725"/>
                  <a:pt x="1455801" y="849725"/>
                </a:cubicBezTo>
                <a:close/>
                <a:moveTo>
                  <a:pt x="1443038" y="853250"/>
                </a:moveTo>
                <a:cubicBezTo>
                  <a:pt x="1444752" y="853250"/>
                  <a:pt x="1446181" y="851821"/>
                  <a:pt x="1446181" y="850106"/>
                </a:cubicBezTo>
                <a:cubicBezTo>
                  <a:pt x="1446181" y="848392"/>
                  <a:pt x="1444752" y="846963"/>
                  <a:pt x="1443038" y="846963"/>
                </a:cubicBezTo>
                <a:cubicBezTo>
                  <a:pt x="1441323" y="846963"/>
                  <a:pt x="1439894" y="848392"/>
                  <a:pt x="1439894" y="850106"/>
                </a:cubicBezTo>
                <a:cubicBezTo>
                  <a:pt x="1439894" y="851821"/>
                  <a:pt x="1441323" y="853250"/>
                  <a:pt x="1443038" y="853250"/>
                </a:cubicBezTo>
                <a:close/>
                <a:moveTo>
                  <a:pt x="1430084" y="855631"/>
                </a:moveTo>
                <a:cubicBezTo>
                  <a:pt x="1431798" y="855631"/>
                  <a:pt x="1433227" y="854202"/>
                  <a:pt x="1433227" y="852488"/>
                </a:cubicBezTo>
                <a:cubicBezTo>
                  <a:pt x="1433227" y="850773"/>
                  <a:pt x="1431798" y="849344"/>
                  <a:pt x="1430084" y="849344"/>
                </a:cubicBezTo>
                <a:cubicBezTo>
                  <a:pt x="1428369" y="849344"/>
                  <a:pt x="1426940" y="850773"/>
                  <a:pt x="1426940" y="852488"/>
                </a:cubicBezTo>
                <a:cubicBezTo>
                  <a:pt x="1426940" y="854202"/>
                  <a:pt x="1428369" y="855631"/>
                  <a:pt x="1430084" y="855631"/>
                </a:cubicBezTo>
                <a:close/>
                <a:moveTo>
                  <a:pt x="1416939" y="856774"/>
                </a:moveTo>
                <a:cubicBezTo>
                  <a:pt x="1418654" y="856774"/>
                  <a:pt x="1420082" y="855345"/>
                  <a:pt x="1420082" y="853631"/>
                </a:cubicBezTo>
                <a:cubicBezTo>
                  <a:pt x="1420082" y="851916"/>
                  <a:pt x="1418654" y="850487"/>
                  <a:pt x="1416939" y="850487"/>
                </a:cubicBezTo>
                <a:cubicBezTo>
                  <a:pt x="1415225" y="850487"/>
                  <a:pt x="1413796" y="851916"/>
                  <a:pt x="1413796" y="853631"/>
                </a:cubicBezTo>
                <a:cubicBezTo>
                  <a:pt x="1413796" y="855440"/>
                  <a:pt x="1415129" y="856774"/>
                  <a:pt x="1416939" y="856774"/>
                </a:cubicBezTo>
                <a:close/>
                <a:moveTo>
                  <a:pt x="1403699" y="856774"/>
                </a:moveTo>
                <a:cubicBezTo>
                  <a:pt x="1405414" y="856774"/>
                  <a:pt x="1406843" y="855345"/>
                  <a:pt x="1406843" y="853631"/>
                </a:cubicBezTo>
                <a:cubicBezTo>
                  <a:pt x="1406843" y="851916"/>
                  <a:pt x="1405414" y="850487"/>
                  <a:pt x="1403699" y="850487"/>
                </a:cubicBezTo>
                <a:cubicBezTo>
                  <a:pt x="1401985" y="850487"/>
                  <a:pt x="1400556" y="851916"/>
                  <a:pt x="1400556" y="853631"/>
                </a:cubicBezTo>
                <a:cubicBezTo>
                  <a:pt x="1400556" y="855440"/>
                  <a:pt x="1401985" y="856774"/>
                  <a:pt x="1403699" y="856774"/>
                </a:cubicBezTo>
                <a:close/>
                <a:moveTo>
                  <a:pt x="1390460" y="855631"/>
                </a:moveTo>
                <a:cubicBezTo>
                  <a:pt x="1392174" y="855631"/>
                  <a:pt x="1393603" y="854202"/>
                  <a:pt x="1393603" y="852488"/>
                </a:cubicBezTo>
                <a:cubicBezTo>
                  <a:pt x="1393603" y="850773"/>
                  <a:pt x="1392174" y="849344"/>
                  <a:pt x="1390460" y="849344"/>
                </a:cubicBezTo>
                <a:cubicBezTo>
                  <a:pt x="1388745" y="849344"/>
                  <a:pt x="1387316" y="850773"/>
                  <a:pt x="1387316" y="852488"/>
                </a:cubicBezTo>
                <a:cubicBezTo>
                  <a:pt x="1387316" y="854202"/>
                  <a:pt x="1388745" y="855631"/>
                  <a:pt x="1390460" y="855631"/>
                </a:cubicBezTo>
                <a:close/>
                <a:moveTo>
                  <a:pt x="1377506" y="853250"/>
                </a:moveTo>
                <a:cubicBezTo>
                  <a:pt x="1379220" y="853250"/>
                  <a:pt x="1380649" y="851821"/>
                  <a:pt x="1380649" y="850106"/>
                </a:cubicBezTo>
                <a:cubicBezTo>
                  <a:pt x="1380649" y="848392"/>
                  <a:pt x="1379220" y="846963"/>
                  <a:pt x="1377506" y="846963"/>
                </a:cubicBezTo>
                <a:cubicBezTo>
                  <a:pt x="1375791" y="846963"/>
                  <a:pt x="1374362" y="848392"/>
                  <a:pt x="1374362" y="850106"/>
                </a:cubicBezTo>
                <a:cubicBezTo>
                  <a:pt x="1374362" y="851821"/>
                  <a:pt x="1375791" y="853250"/>
                  <a:pt x="1377506" y="853250"/>
                </a:cubicBezTo>
                <a:close/>
                <a:moveTo>
                  <a:pt x="1364742" y="849725"/>
                </a:moveTo>
                <a:cubicBezTo>
                  <a:pt x="1366457" y="849725"/>
                  <a:pt x="1367885" y="848297"/>
                  <a:pt x="1367885" y="846582"/>
                </a:cubicBezTo>
                <a:cubicBezTo>
                  <a:pt x="1367885" y="844868"/>
                  <a:pt x="1366457" y="843439"/>
                  <a:pt x="1364742" y="843439"/>
                </a:cubicBezTo>
                <a:cubicBezTo>
                  <a:pt x="1363028" y="843439"/>
                  <a:pt x="1361599" y="844868"/>
                  <a:pt x="1361599" y="846582"/>
                </a:cubicBezTo>
                <a:cubicBezTo>
                  <a:pt x="1361599" y="848297"/>
                  <a:pt x="1363028" y="849725"/>
                  <a:pt x="1364742" y="849725"/>
                </a:cubicBezTo>
                <a:close/>
                <a:moveTo>
                  <a:pt x="1352360" y="845058"/>
                </a:moveTo>
                <a:cubicBezTo>
                  <a:pt x="1354074" y="845058"/>
                  <a:pt x="1355503" y="843629"/>
                  <a:pt x="1355503" y="841915"/>
                </a:cubicBezTo>
                <a:cubicBezTo>
                  <a:pt x="1355503" y="840200"/>
                  <a:pt x="1354074" y="838772"/>
                  <a:pt x="1352360" y="838772"/>
                </a:cubicBezTo>
                <a:cubicBezTo>
                  <a:pt x="1350645" y="838772"/>
                  <a:pt x="1349216" y="840200"/>
                  <a:pt x="1349216" y="841915"/>
                </a:cubicBezTo>
                <a:cubicBezTo>
                  <a:pt x="1349216" y="843725"/>
                  <a:pt x="1350645" y="845058"/>
                  <a:pt x="1352360" y="845058"/>
                </a:cubicBezTo>
                <a:close/>
                <a:moveTo>
                  <a:pt x="1340453" y="839343"/>
                </a:moveTo>
                <a:cubicBezTo>
                  <a:pt x="1342168" y="839343"/>
                  <a:pt x="1343597" y="837914"/>
                  <a:pt x="1343597" y="836200"/>
                </a:cubicBezTo>
                <a:cubicBezTo>
                  <a:pt x="1343597" y="834485"/>
                  <a:pt x="1342168" y="833057"/>
                  <a:pt x="1340453" y="833057"/>
                </a:cubicBezTo>
                <a:cubicBezTo>
                  <a:pt x="1338739" y="833057"/>
                  <a:pt x="1337310" y="834485"/>
                  <a:pt x="1337310" y="836200"/>
                </a:cubicBezTo>
                <a:cubicBezTo>
                  <a:pt x="1337310" y="837914"/>
                  <a:pt x="1338739" y="839343"/>
                  <a:pt x="1340453" y="839343"/>
                </a:cubicBezTo>
                <a:close/>
                <a:moveTo>
                  <a:pt x="1329118" y="832580"/>
                </a:moveTo>
                <a:cubicBezTo>
                  <a:pt x="1330833" y="832580"/>
                  <a:pt x="1332262" y="831152"/>
                  <a:pt x="1332262" y="829437"/>
                </a:cubicBezTo>
                <a:cubicBezTo>
                  <a:pt x="1332262" y="827723"/>
                  <a:pt x="1330833" y="826294"/>
                  <a:pt x="1329118" y="826294"/>
                </a:cubicBezTo>
                <a:cubicBezTo>
                  <a:pt x="1327404" y="826294"/>
                  <a:pt x="1325975" y="827723"/>
                  <a:pt x="1325975" y="829437"/>
                </a:cubicBezTo>
                <a:cubicBezTo>
                  <a:pt x="1325975" y="831152"/>
                  <a:pt x="1327404" y="832580"/>
                  <a:pt x="1329118" y="832580"/>
                </a:cubicBezTo>
                <a:close/>
                <a:moveTo>
                  <a:pt x="1318355" y="824770"/>
                </a:moveTo>
                <a:cubicBezTo>
                  <a:pt x="1320070" y="824770"/>
                  <a:pt x="1321499" y="823341"/>
                  <a:pt x="1321499" y="821627"/>
                </a:cubicBezTo>
                <a:cubicBezTo>
                  <a:pt x="1321499" y="819912"/>
                  <a:pt x="1320070" y="818483"/>
                  <a:pt x="1318355" y="818483"/>
                </a:cubicBezTo>
                <a:cubicBezTo>
                  <a:pt x="1316641" y="818483"/>
                  <a:pt x="1315212" y="819912"/>
                  <a:pt x="1315212" y="821627"/>
                </a:cubicBezTo>
                <a:cubicBezTo>
                  <a:pt x="1315212" y="823436"/>
                  <a:pt x="1316641" y="824770"/>
                  <a:pt x="1318355" y="824770"/>
                </a:cubicBezTo>
                <a:close/>
                <a:moveTo>
                  <a:pt x="1308449" y="816102"/>
                </a:moveTo>
                <a:cubicBezTo>
                  <a:pt x="1310164" y="816102"/>
                  <a:pt x="1311593" y="814673"/>
                  <a:pt x="1311593" y="812959"/>
                </a:cubicBezTo>
                <a:cubicBezTo>
                  <a:pt x="1311593" y="811244"/>
                  <a:pt x="1310164" y="809815"/>
                  <a:pt x="1308449" y="809815"/>
                </a:cubicBezTo>
                <a:cubicBezTo>
                  <a:pt x="1306735" y="809815"/>
                  <a:pt x="1305306" y="811244"/>
                  <a:pt x="1305306" y="812959"/>
                </a:cubicBezTo>
                <a:cubicBezTo>
                  <a:pt x="1305306" y="814673"/>
                  <a:pt x="1306735" y="816102"/>
                  <a:pt x="1308449" y="816102"/>
                </a:cubicBezTo>
                <a:close/>
                <a:moveTo>
                  <a:pt x="1299305" y="806577"/>
                </a:moveTo>
                <a:cubicBezTo>
                  <a:pt x="1301020" y="806577"/>
                  <a:pt x="1302449" y="805148"/>
                  <a:pt x="1302449" y="803434"/>
                </a:cubicBezTo>
                <a:cubicBezTo>
                  <a:pt x="1302449" y="801719"/>
                  <a:pt x="1301020" y="800290"/>
                  <a:pt x="1299305" y="800290"/>
                </a:cubicBezTo>
                <a:cubicBezTo>
                  <a:pt x="1297591" y="800290"/>
                  <a:pt x="1296162" y="801719"/>
                  <a:pt x="1296162" y="803434"/>
                </a:cubicBezTo>
                <a:cubicBezTo>
                  <a:pt x="1296162" y="805148"/>
                  <a:pt x="1297591" y="806577"/>
                  <a:pt x="1299305" y="806577"/>
                </a:cubicBezTo>
                <a:close/>
                <a:moveTo>
                  <a:pt x="1291018" y="796195"/>
                </a:moveTo>
                <a:cubicBezTo>
                  <a:pt x="1292733" y="796195"/>
                  <a:pt x="1294162" y="794766"/>
                  <a:pt x="1294162" y="793052"/>
                </a:cubicBezTo>
                <a:cubicBezTo>
                  <a:pt x="1294162" y="791337"/>
                  <a:pt x="1292733" y="789908"/>
                  <a:pt x="1291018" y="789908"/>
                </a:cubicBezTo>
                <a:cubicBezTo>
                  <a:pt x="1289304" y="789908"/>
                  <a:pt x="1287875" y="791337"/>
                  <a:pt x="1287875" y="793052"/>
                </a:cubicBezTo>
                <a:cubicBezTo>
                  <a:pt x="1287875" y="794766"/>
                  <a:pt x="1289304" y="796195"/>
                  <a:pt x="1291018" y="796195"/>
                </a:cubicBezTo>
                <a:close/>
                <a:moveTo>
                  <a:pt x="1283780" y="785146"/>
                </a:moveTo>
                <a:cubicBezTo>
                  <a:pt x="1285494" y="785146"/>
                  <a:pt x="1286923" y="783717"/>
                  <a:pt x="1286923" y="782003"/>
                </a:cubicBezTo>
                <a:cubicBezTo>
                  <a:pt x="1286923" y="780288"/>
                  <a:pt x="1285494" y="778859"/>
                  <a:pt x="1283780" y="778859"/>
                </a:cubicBezTo>
                <a:cubicBezTo>
                  <a:pt x="1282065" y="778859"/>
                  <a:pt x="1280636" y="780288"/>
                  <a:pt x="1280636" y="782003"/>
                </a:cubicBezTo>
                <a:cubicBezTo>
                  <a:pt x="1280636" y="783812"/>
                  <a:pt x="1282065" y="785146"/>
                  <a:pt x="1283780" y="785146"/>
                </a:cubicBezTo>
                <a:close/>
                <a:moveTo>
                  <a:pt x="1277493" y="773525"/>
                </a:moveTo>
                <a:cubicBezTo>
                  <a:pt x="1279208" y="773525"/>
                  <a:pt x="1280636" y="772097"/>
                  <a:pt x="1280636" y="770382"/>
                </a:cubicBezTo>
                <a:cubicBezTo>
                  <a:pt x="1280636" y="768668"/>
                  <a:pt x="1279208" y="767239"/>
                  <a:pt x="1277493" y="767239"/>
                </a:cubicBezTo>
                <a:cubicBezTo>
                  <a:pt x="1275779" y="767239"/>
                  <a:pt x="1274350" y="768668"/>
                  <a:pt x="1274350" y="770382"/>
                </a:cubicBezTo>
                <a:cubicBezTo>
                  <a:pt x="1274350" y="772097"/>
                  <a:pt x="1275779" y="773525"/>
                  <a:pt x="1277493" y="773525"/>
                </a:cubicBezTo>
                <a:close/>
                <a:moveTo>
                  <a:pt x="1272350" y="761333"/>
                </a:moveTo>
                <a:cubicBezTo>
                  <a:pt x="1274064" y="761333"/>
                  <a:pt x="1275493" y="759905"/>
                  <a:pt x="1275493" y="758190"/>
                </a:cubicBezTo>
                <a:cubicBezTo>
                  <a:pt x="1275493" y="756476"/>
                  <a:pt x="1274064" y="755047"/>
                  <a:pt x="1272350" y="755047"/>
                </a:cubicBezTo>
                <a:cubicBezTo>
                  <a:pt x="1270635" y="755047"/>
                  <a:pt x="1269206" y="756476"/>
                  <a:pt x="1269206" y="758190"/>
                </a:cubicBezTo>
                <a:cubicBezTo>
                  <a:pt x="1269206" y="760000"/>
                  <a:pt x="1270540" y="761333"/>
                  <a:pt x="1272350" y="761333"/>
                </a:cubicBezTo>
                <a:close/>
                <a:moveTo>
                  <a:pt x="1268254" y="748760"/>
                </a:moveTo>
                <a:cubicBezTo>
                  <a:pt x="1269968" y="748760"/>
                  <a:pt x="1271397" y="747332"/>
                  <a:pt x="1271397" y="745617"/>
                </a:cubicBezTo>
                <a:cubicBezTo>
                  <a:pt x="1271397" y="743903"/>
                  <a:pt x="1269968" y="742474"/>
                  <a:pt x="1268254" y="742474"/>
                </a:cubicBezTo>
                <a:cubicBezTo>
                  <a:pt x="1266539" y="742474"/>
                  <a:pt x="1265111" y="743903"/>
                  <a:pt x="1265111" y="745617"/>
                </a:cubicBezTo>
                <a:cubicBezTo>
                  <a:pt x="1265111" y="747427"/>
                  <a:pt x="1266444" y="748760"/>
                  <a:pt x="1268254" y="748760"/>
                </a:cubicBezTo>
                <a:close/>
                <a:moveTo>
                  <a:pt x="1265301" y="735902"/>
                </a:moveTo>
                <a:cubicBezTo>
                  <a:pt x="1267016" y="735902"/>
                  <a:pt x="1268444" y="734473"/>
                  <a:pt x="1268444" y="732758"/>
                </a:cubicBezTo>
                <a:cubicBezTo>
                  <a:pt x="1268444" y="731044"/>
                  <a:pt x="1267016" y="729615"/>
                  <a:pt x="1265301" y="729615"/>
                </a:cubicBezTo>
                <a:cubicBezTo>
                  <a:pt x="1263587" y="729615"/>
                  <a:pt x="1262158" y="731044"/>
                  <a:pt x="1262158" y="732758"/>
                </a:cubicBezTo>
                <a:cubicBezTo>
                  <a:pt x="1262158" y="734473"/>
                  <a:pt x="1263587" y="735902"/>
                  <a:pt x="1265301" y="735902"/>
                </a:cubicBezTo>
                <a:close/>
                <a:moveTo>
                  <a:pt x="1263491" y="722757"/>
                </a:moveTo>
                <a:cubicBezTo>
                  <a:pt x="1265206" y="722757"/>
                  <a:pt x="1266635" y="721328"/>
                  <a:pt x="1266635" y="719614"/>
                </a:cubicBezTo>
                <a:cubicBezTo>
                  <a:pt x="1266635" y="717899"/>
                  <a:pt x="1265206" y="716471"/>
                  <a:pt x="1263491" y="716471"/>
                </a:cubicBezTo>
                <a:cubicBezTo>
                  <a:pt x="1261777" y="716471"/>
                  <a:pt x="1260348" y="717899"/>
                  <a:pt x="1260348" y="719614"/>
                </a:cubicBezTo>
                <a:cubicBezTo>
                  <a:pt x="1260348" y="721424"/>
                  <a:pt x="1261777" y="722757"/>
                  <a:pt x="1263491" y="722757"/>
                </a:cubicBezTo>
                <a:close/>
                <a:moveTo>
                  <a:pt x="1262920" y="709613"/>
                </a:moveTo>
                <a:cubicBezTo>
                  <a:pt x="1264634" y="709613"/>
                  <a:pt x="1266063" y="708184"/>
                  <a:pt x="1266063" y="706469"/>
                </a:cubicBezTo>
                <a:cubicBezTo>
                  <a:pt x="1266063" y="704755"/>
                  <a:pt x="1264634" y="703326"/>
                  <a:pt x="1262920" y="703326"/>
                </a:cubicBezTo>
                <a:cubicBezTo>
                  <a:pt x="1261205" y="703326"/>
                  <a:pt x="1259777" y="704755"/>
                  <a:pt x="1259777" y="706469"/>
                </a:cubicBezTo>
                <a:cubicBezTo>
                  <a:pt x="1259777" y="708184"/>
                  <a:pt x="1261205" y="709613"/>
                  <a:pt x="1262920" y="709613"/>
                </a:cubicBezTo>
                <a:close/>
                <a:moveTo>
                  <a:pt x="1263491" y="696373"/>
                </a:moveTo>
                <a:cubicBezTo>
                  <a:pt x="1265206" y="696373"/>
                  <a:pt x="1266635" y="694944"/>
                  <a:pt x="1266635" y="693230"/>
                </a:cubicBezTo>
                <a:cubicBezTo>
                  <a:pt x="1266635" y="691515"/>
                  <a:pt x="1265206" y="690086"/>
                  <a:pt x="1263491" y="690086"/>
                </a:cubicBezTo>
                <a:cubicBezTo>
                  <a:pt x="1261777" y="690086"/>
                  <a:pt x="1260348" y="691515"/>
                  <a:pt x="1260348" y="693230"/>
                </a:cubicBezTo>
                <a:cubicBezTo>
                  <a:pt x="1260348" y="694944"/>
                  <a:pt x="1261777" y="696373"/>
                  <a:pt x="1263491" y="696373"/>
                </a:cubicBezTo>
                <a:close/>
                <a:moveTo>
                  <a:pt x="1265301" y="683228"/>
                </a:moveTo>
                <a:cubicBezTo>
                  <a:pt x="1267016" y="683228"/>
                  <a:pt x="1268444" y="681800"/>
                  <a:pt x="1268444" y="680085"/>
                </a:cubicBezTo>
                <a:cubicBezTo>
                  <a:pt x="1268444" y="678371"/>
                  <a:pt x="1267016" y="676942"/>
                  <a:pt x="1265301" y="676942"/>
                </a:cubicBezTo>
                <a:cubicBezTo>
                  <a:pt x="1263587" y="676942"/>
                  <a:pt x="1262158" y="678371"/>
                  <a:pt x="1262158" y="680085"/>
                </a:cubicBezTo>
                <a:cubicBezTo>
                  <a:pt x="1262158" y="681895"/>
                  <a:pt x="1263587" y="683228"/>
                  <a:pt x="1265301" y="683228"/>
                </a:cubicBezTo>
                <a:close/>
                <a:moveTo>
                  <a:pt x="1268254" y="670370"/>
                </a:moveTo>
                <a:cubicBezTo>
                  <a:pt x="1269968" y="670370"/>
                  <a:pt x="1271397" y="668941"/>
                  <a:pt x="1271397" y="667226"/>
                </a:cubicBezTo>
                <a:cubicBezTo>
                  <a:pt x="1271397" y="665512"/>
                  <a:pt x="1269968" y="664083"/>
                  <a:pt x="1268254" y="664083"/>
                </a:cubicBezTo>
                <a:cubicBezTo>
                  <a:pt x="1266539" y="664083"/>
                  <a:pt x="1265111" y="665512"/>
                  <a:pt x="1265111" y="667226"/>
                </a:cubicBezTo>
                <a:cubicBezTo>
                  <a:pt x="1265111" y="668941"/>
                  <a:pt x="1266444" y="670370"/>
                  <a:pt x="1268254" y="670370"/>
                </a:cubicBezTo>
                <a:close/>
                <a:moveTo>
                  <a:pt x="1272350" y="657797"/>
                </a:moveTo>
                <a:cubicBezTo>
                  <a:pt x="1274064" y="657797"/>
                  <a:pt x="1275493" y="656368"/>
                  <a:pt x="1275493" y="654653"/>
                </a:cubicBezTo>
                <a:cubicBezTo>
                  <a:pt x="1275493" y="652939"/>
                  <a:pt x="1274064" y="651510"/>
                  <a:pt x="1272350" y="651510"/>
                </a:cubicBezTo>
                <a:cubicBezTo>
                  <a:pt x="1270635" y="651510"/>
                  <a:pt x="1269206" y="652939"/>
                  <a:pt x="1269206" y="654653"/>
                </a:cubicBezTo>
                <a:cubicBezTo>
                  <a:pt x="1269206" y="656368"/>
                  <a:pt x="1270540" y="657797"/>
                  <a:pt x="1272350" y="657797"/>
                </a:cubicBezTo>
                <a:close/>
                <a:moveTo>
                  <a:pt x="1277493" y="645605"/>
                </a:moveTo>
                <a:cubicBezTo>
                  <a:pt x="1279208" y="645605"/>
                  <a:pt x="1280636" y="644176"/>
                  <a:pt x="1280636" y="642461"/>
                </a:cubicBezTo>
                <a:cubicBezTo>
                  <a:pt x="1280636" y="640747"/>
                  <a:pt x="1279208" y="639318"/>
                  <a:pt x="1277493" y="639318"/>
                </a:cubicBezTo>
                <a:cubicBezTo>
                  <a:pt x="1275779" y="639318"/>
                  <a:pt x="1274350" y="640747"/>
                  <a:pt x="1274350" y="642461"/>
                </a:cubicBezTo>
                <a:cubicBezTo>
                  <a:pt x="1274350" y="644271"/>
                  <a:pt x="1275779" y="645605"/>
                  <a:pt x="1277493" y="645605"/>
                </a:cubicBezTo>
                <a:close/>
                <a:moveTo>
                  <a:pt x="1283780" y="633984"/>
                </a:moveTo>
                <a:cubicBezTo>
                  <a:pt x="1285494" y="633984"/>
                  <a:pt x="1286923" y="632555"/>
                  <a:pt x="1286923" y="630841"/>
                </a:cubicBezTo>
                <a:cubicBezTo>
                  <a:pt x="1286923" y="629126"/>
                  <a:pt x="1285494" y="627698"/>
                  <a:pt x="1283780" y="627698"/>
                </a:cubicBezTo>
                <a:cubicBezTo>
                  <a:pt x="1282065" y="627698"/>
                  <a:pt x="1280636" y="629126"/>
                  <a:pt x="1280636" y="630841"/>
                </a:cubicBezTo>
                <a:cubicBezTo>
                  <a:pt x="1280636" y="632555"/>
                  <a:pt x="1282065" y="633984"/>
                  <a:pt x="1283780" y="633984"/>
                </a:cubicBezTo>
                <a:close/>
                <a:moveTo>
                  <a:pt x="1291018" y="622935"/>
                </a:moveTo>
                <a:cubicBezTo>
                  <a:pt x="1292733" y="622935"/>
                  <a:pt x="1294162" y="621506"/>
                  <a:pt x="1294162" y="619792"/>
                </a:cubicBezTo>
                <a:cubicBezTo>
                  <a:pt x="1294162" y="618077"/>
                  <a:pt x="1292733" y="616649"/>
                  <a:pt x="1291018" y="616649"/>
                </a:cubicBezTo>
                <a:cubicBezTo>
                  <a:pt x="1289304" y="616649"/>
                  <a:pt x="1287875" y="618077"/>
                  <a:pt x="1287875" y="619792"/>
                </a:cubicBezTo>
                <a:cubicBezTo>
                  <a:pt x="1287875" y="621506"/>
                  <a:pt x="1289304" y="622935"/>
                  <a:pt x="1291018" y="622935"/>
                </a:cubicBezTo>
                <a:close/>
                <a:moveTo>
                  <a:pt x="1299305" y="612648"/>
                </a:moveTo>
                <a:cubicBezTo>
                  <a:pt x="1301020" y="612648"/>
                  <a:pt x="1302449" y="611219"/>
                  <a:pt x="1302449" y="609505"/>
                </a:cubicBezTo>
                <a:cubicBezTo>
                  <a:pt x="1302449" y="607790"/>
                  <a:pt x="1301020" y="606362"/>
                  <a:pt x="1299305" y="606362"/>
                </a:cubicBezTo>
                <a:cubicBezTo>
                  <a:pt x="1297591" y="606362"/>
                  <a:pt x="1296162" y="607790"/>
                  <a:pt x="1296162" y="609505"/>
                </a:cubicBezTo>
                <a:cubicBezTo>
                  <a:pt x="1296162" y="611219"/>
                  <a:pt x="1297591" y="612648"/>
                  <a:pt x="1299305" y="612648"/>
                </a:cubicBezTo>
                <a:close/>
                <a:moveTo>
                  <a:pt x="1308449" y="603028"/>
                </a:moveTo>
                <a:cubicBezTo>
                  <a:pt x="1310164" y="603028"/>
                  <a:pt x="1311593" y="601599"/>
                  <a:pt x="1311593" y="599885"/>
                </a:cubicBezTo>
                <a:cubicBezTo>
                  <a:pt x="1311593" y="598170"/>
                  <a:pt x="1310164" y="596741"/>
                  <a:pt x="1308449" y="596741"/>
                </a:cubicBezTo>
                <a:cubicBezTo>
                  <a:pt x="1306735" y="596741"/>
                  <a:pt x="1305306" y="598170"/>
                  <a:pt x="1305306" y="599885"/>
                </a:cubicBezTo>
                <a:cubicBezTo>
                  <a:pt x="1305306" y="601694"/>
                  <a:pt x="1306735" y="603028"/>
                  <a:pt x="1308449" y="603028"/>
                </a:cubicBezTo>
                <a:close/>
                <a:moveTo>
                  <a:pt x="1318355" y="594360"/>
                </a:moveTo>
                <a:cubicBezTo>
                  <a:pt x="1320070" y="594360"/>
                  <a:pt x="1321499" y="592931"/>
                  <a:pt x="1321499" y="591217"/>
                </a:cubicBezTo>
                <a:cubicBezTo>
                  <a:pt x="1321499" y="589502"/>
                  <a:pt x="1320070" y="588074"/>
                  <a:pt x="1318355" y="588074"/>
                </a:cubicBezTo>
                <a:cubicBezTo>
                  <a:pt x="1316641" y="588074"/>
                  <a:pt x="1315212" y="589502"/>
                  <a:pt x="1315212" y="591217"/>
                </a:cubicBezTo>
                <a:cubicBezTo>
                  <a:pt x="1315212" y="592931"/>
                  <a:pt x="1316641" y="594360"/>
                  <a:pt x="1318355" y="594360"/>
                </a:cubicBezTo>
                <a:close/>
                <a:moveTo>
                  <a:pt x="1329118" y="586550"/>
                </a:moveTo>
                <a:cubicBezTo>
                  <a:pt x="1330833" y="586550"/>
                  <a:pt x="1332262" y="585121"/>
                  <a:pt x="1332262" y="583406"/>
                </a:cubicBezTo>
                <a:cubicBezTo>
                  <a:pt x="1332262" y="581692"/>
                  <a:pt x="1330833" y="580263"/>
                  <a:pt x="1329118" y="580263"/>
                </a:cubicBezTo>
                <a:cubicBezTo>
                  <a:pt x="1327404" y="580263"/>
                  <a:pt x="1325975" y="581692"/>
                  <a:pt x="1325975" y="583406"/>
                </a:cubicBezTo>
                <a:cubicBezTo>
                  <a:pt x="1325975" y="585216"/>
                  <a:pt x="1327404" y="586550"/>
                  <a:pt x="1329118" y="586550"/>
                </a:cubicBezTo>
                <a:close/>
                <a:moveTo>
                  <a:pt x="1340453" y="579787"/>
                </a:moveTo>
                <a:cubicBezTo>
                  <a:pt x="1342168" y="579787"/>
                  <a:pt x="1343597" y="578358"/>
                  <a:pt x="1343597" y="576644"/>
                </a:cubicBezTo>
                <a:cubicBezTo>
                  <a:pt x="1343597" y="574929"/>
                  <a:pt x="1342168" y="573500"/>
                  <a:pt x="1340453" y="573500"/>
                </a:cubicBezTo>
                <a:cubicBezTo>
                  <a:pt x="1338739" y="573500"/>
                  <a:pt x="1337310" y="574929"/>
                  <a:pt x="1337310" y="576644"/>
                </a:cubicBezTo>
                <a:cubicBezTo>
                  <a:pt x="1337310" y="578358"/>
                  <a:pt x="1338739" y="579787"/>
                  <a:pt x="1340453" y="579787"/>
                </a:cubicBezTo>
                <a:close/>
                <a:moveTo>
                  <a:pt x="1352360" y="574072"/>
                </a:moveTo>
                <a:cubicBezTo>
                  <a:pt x="1354074" y="574072"/>
                  <a:pt x="1355503" y="572643"/>
                  <a:pt x="1355503" y="570929"/>
                </a:cubicBezTo>
                <a:cubicBezTo>
                  <a:pt x="1355503" y="569214"/>
                  <a:pt x="1354074" y="567785"/>
                  <a:pt x="1352360" y="567785"/>
                </a:cubicBezTo>
                <a:cubicBezTo>
                  <a:pt x="1350645" y="567785"/>
                  <a:pt x="1349216" y="569214"/>
                  <a:pt x="1349216" y="570929"/>
                </a:cubicBezTo>
                <a:cubicBezTo>
                  <a:pt x="1349216" y="572643"/>
                  <a:pt x="1350645" y="574072"/>
                  <a:pt x="1352360" y="574072"/>
                </a:cubicBezTo>
                <a:close/>
                <a:moveTo>
                  <a:pt x="1390460" y="563499"/>
                </a:moveTo>
                <a:cubicBezTo>
                  <a:pt x="1392174" y="563499"/>
                  <a:pt x="1393603" y="562070"/>
                  <a:pt x="1393603" y="560356"/>
                </a:cubicBezTo>
                <a:cubicBezTo>
                  <a:pt x="1393603" y="558641"/>
                  <a:pt x="1392174" y="557213"/>
                  <a:pt x="1390460" y="557213"/>
                </a:cubicBezTo>
                <a:cubicBezTo>
                  <a:pt x="1388745" y="557213"/>
                  <a:pt x="1387316" y="558641"/>
                  <a:pt x="1387316" y="560356"/>
                </a:cubicBezTo>
                <a:cubicBezTo>
                  <a:pt x="1387316" y="562166"/>
                  <a:pt x="1388745" y="563499"/>
                  <a:pt x="1390460" y="563499"/>
                </a:cubicBezTo>
                <a:close/>
                <a:moveTo>
                  <a:pt x="1403699" y="562356"/>
                </a:moveTo>
                <a:cubicBezTo>
                  <a:pt x="1405414" y="562356"/>
                  <a:pt x="1406843" y="560927"/>
                  <a:pt x="1406843" y="559213"/>
                </a:cubicBezTo>
                <a:cubicBezTo>
                  <a:pt x="1406843" y="557498"/>
                  <a:pt x="1405414" y="556070"/>
                  <a:pt x="1403699" y="556070"/>
                </a:cubicBezTo>
                <a:cubicBezTo>
                  <a:pt x="1401985" y="556070"/>
                  <a:pt x="1400556" y="557498"/>
                  <a:pt x="1400556" y="559213"/>
                </a:cubicBezTo>
                <a:cubicBezTo>
                  <a:pt x="1400556" y="560927"/>
                  <a:pt x="1401985" y="562356"/>
                  <a:pt x="1403699" y="562356"/>
                </a:cubicBezTo>
                <a:close/>
                <a:moveTo>
                  <a:pt x="1416939" y="562356"/>
                </a:moveTo>
                <a:cubicBezTo>
                  <a:pt x="1418654" y="562356"/>
                  <a:pt x="1420082" y="560927"/>
                  <a:pt x="1420082" y="559213"/>
                </a:cubicBezTo>
                <a:cubicBezTo>
                  <a:pt x="1420082" y="557498"/>
                  <a:pt x="1418654" y="556070"/>
                  <a:pt x="1416939" y="556070"/>
                </a:cubicBezTo>
                <a:cubicBezTo>
                  <a:pt x="1415225" y="556070"/>
                  <a:pt x="1413796" y="557498"/>
                  <a:pt x="1413796" y="559213"/>
                </a:cubicBezTo>
                <a:cubicBezTo>
                  <a:pt x="1413796" y="560927"/>
                  <a:pt x="1415129" y="562356"/>
                  <a:pt x="1416939" y="562356"/>
                </a:cubicBezTo>
                <a:close/>
                <a:moveTo>
                  <a:pt x="1430084" y="563499"/>
                </a:moveTo>
                <a:cubicBezTo>
                  <a:pt x="1431798" y="563499"/>
                  <a:pt x="1433227" y="562070"/>
                  <a:pt x="1433227" y="560356"/>
                </a:cubicBezTo>
                <a:cubicBezTo>
                  <a:pt x="1433227" y="558641"/>
                  <a:pt x="1431798" y="557213"/>
                  <a:pt x="1430084" y="557213"/>
                </a:cubicBezTo>
                <a:cubicBezTo>
                  <a:pt x="1428369" y="557213"/>
                  <a:pt x="1426940" y="558641"/>
                  <a:pt x="1426940" y="560356"/>
                </a:cubicBezTo>
                <a:cubicBezTo>
                  <a:pt x="1426940" y="562166"/>
                  <a:pt x="1428369" y="563499"/>
                  <a:pt x="1430084" y="563499"/>
                </a:cubicBezTo>
                <a:close/>
                <a:moveTo>
                  <a:pt x="1443038" y="565880"/>
                </a:moveTo>
                <a:cubicBezTo>
                  <a:pt x="1444752" y="565880"/>
                  <a:pt x="1446181" y="564452"/>
                  <a:pt x="1446181" y="562737"/>
                </a:cubicBezTo>
                <a:cubicBezTo>
                  <a:pt x="1446181" y="561023"/>
                  <a:pt x="1444752" y="559594"/>
                  <a:pt x="1443038" y="559594"/>
                </a:cubicBezTo>
                <a:cubicBezTo>
                  <a:pt x="1441323" y="559594"/>
                  <a:pt x="1439894" y="561023"/>
                  <a:pt x="1439894" y="562737"/>
                </a:cubicBezTo>
                <a:cubicBezTo>
                  <a:pt x="1439894" y="564452"/>
                  <a:pt x="1441323" y="565880"/>
                  <a:pt x="1443038" y="565880"/>
                </a:cubicBezTo>
                <a:close/>
                <a:moveTo>
                  <a:pt x="1455801" y="569405"/>
                </a:moveTo>
                <a:cubicBezTo>
                  <a:pt x="1457516" y="569405"/>
                  <a:pt x="1458944" y="567976"/>
                  <a:pt x="1458944" y="566261"/>
                </a:cubicBezTo>
                <a:cubicBezTo>
                  <a:pt x="1458944" y="564547"/>
                  <a:pt x="1457516" y="563118"/>
                  <a:pt x="1455801" y="563118"/>
                </a:cubicBezTo>
                <a:cubicBezTo>
                  <a:pt x="1454087" y="563118"/>
                  <a:pt x="1452658" y="564547"/>
                  <a:pt x="1452658" y="566261"/>
                </a:cubicBezTo>
                <a:cubicBezTo>
                  <a:pt x="1452658" y="567976"/>
                  <a:pt x="1454087" y="569405"/>
                  <a:pt x="1455801" y="569405"/>
                </a:cubicBezTo>
                <a:close/>
                <a:moveTo>
                  <a:pt x="1468184" y="574072"/>
                </a:moveTo>
                <a:cubicBezTo>
                  <a:pt x="1469898" y="574072"/>
                  <a:pt x="1471327" y="572643"/>
                  <a:pt x="1471327" y="570929"/>
                </a:cubicBezTo>
                <a:cubicBezTo>
                  <a:pt x="1471327" y="569214"/>
                  <a:pt x="1469898" y="567785"/>
                  <a:pt x="1468184" y="567785"/>
                </a:cubicBezTo>
                <a:cubicBezTo>
                  <a:pt x="1466469" y="567785"/>
                  <a:pt x="1465040" y="569214"/>
                  <a:pt x="1465040" y="570929"/>
                </a:cubicBezTo>
                <a:cubicBezTo>
                  <a:pt x="1465040" y="572643"/>
                  <a:pt x="1466469" y="574072"/>
                  <a:pt x="1468184" y="574072"/>
                </a:cubicBezTo>
                <a:close/>
                <a:moveTo>
                  <a:pt x="1480090" y="579787"/>
                </a:moveTo>
                <a:cubicBezTo>
                  <a:pt x="1481804" y="579787"/>
                  <a:pt x="1483233" y="578358"/>
                  <a:pt x="1483233" y="576644"/>
                </a:cubicBezTo>
                <a:cubicBezTo>
                  <a:pt x="1483233" y="574929"/>
                  <a:pt x="1481804" y="573500"/>
                  <a:pt x="1480090" y="573500"/>
                </a:cubicBezTo>
                <a:cubicBezTo>
                  <a:pt x="1478375" y="573500"/>
                  <a:pt x="1476947" y="574929"/>
                  <a:pt x="1476947" y="576644"/>
                </a:cubicBezTo>
                <a:cubicBezTo>
                  <a:pt x="1476947" y="578358"/>
                  <a:pt x="1478375" y="579787"/>
                  <a:pt x="1480090" y="579787"/>
                </a:cubicBezTo>
                <a:close/>
                <a:moveTo>
                  <a:pt x="1491520" y="586550"/>
                </a:moveTo>
                <a:cubicBezTo>
                  <a:pt x="1493234" y="586550"/>
                  <a:pt x="1494663" y="585121"/>
                  <a:pt x="1494663" y="583406"/>
                </a:cubicBezTo>
                <a:cubicBezTo>
                  <a:pt x="1494663" y="581692"/>
                  <a:pt x="1493234" y="580263"/>
                  <a:pt x="1491520" y="580263"/>
                </a:cubicBezTo>
                <a:cubicBezTo>
                  <a:pt x="1489805" y="580263"/>
                  <a:pt x="1488377" y="581692"/>
                  <a:pt x="1488377" y="583406"/>
                </a:cubicBezTo>
                <a:cubicBezTo>
                  <a:pt x="1488377" y="585216"/>
                  <a:pt x="1489710" y="586550"/>
                  <a:pt x="1491520" y="586550"/>
                </a:cubicBezTo>
                <a:close/>
                <a:moveTo>
                  <a:pt x="1502188" y="594360"/>
                </a:moveTo>
                <a:cubicBezTo>
                  <a:pt x="1503902" y="594360"/>
                  <a:pt x="1505331" y="592931"/>
                  <a:pt x="1505331" y="591217"/>
                </a:cubicBezTo>
                <a:cubicBezTo>
                  <a:pt x="1505331" y="589502"/>
                  <a:pt x="1503902" y="588074"/>
                  <a:pt x="1502188" y="588074"/>
                </a:cubicBezTo>
                <a:cubicBezTo>
                  <a:pt x="1500473" y="588074"/>
                  <a:pt x="1499045" y="589502"/>
                  <a:pt x="1499045" y="591217"/>
                </a:cubicBezTo>
                <a:cubicBezTo>
                  <a:pt x="1499045" y="592931"/>
                  <a:pt x="1500473" y="594360"/>
                  <a:pt x="1502188" y="594360"/>
                </a:cubicBezTo>
                <a:close/>
                <a:moveTo>
                  <a:pt x="1512094" y="603028"/>
                </a:moveTo>
                <a:cubicBezTo>
                  <a:pt x="1513808" y="603028"/>
                  <a:pt x="1515237" y="601599"/>
                  <a:pt x="1515237" y="599885"/>
                </a:cubicBezTo>
                <a:cubicBezTo>
                  <a:pt x="1515237" y="598170"/>
                  <a:pt x="1513808" y="596741"/>
                  <a:pt x="1512094" y="596741"/>
                </a:cubicBezTo>
                <a:cubicBezTo>
                  <a:pt x="1510379" y="596741"/>
                  <a:pt x="1508951" y="598170"/>
                  <a:pt x="1508951" y="599885"/>
                </a:cubicBezTo>
                <a:cubicBezTo>
                  <a:pt x="1508951" y="601694"/>
                  <a:pt x="1510379" y="603028"/>
                  <a:pt x="1512094" y="603028"/>
                </a:cubicBezTo>
                <a:close/>
                <a:moveTo>
                  <a:pt x="1521238" y="612648"/>
                </a:moveTo>
                <a:cubicBezTo>
                  <a:pt x="1522952" y="612648"/>
                  <a:pt x="1524381" y="611219"/>
                  <a:pt x="1524381" y="609505"/>
                </a:cubicBezTo>
                <a:cubicBezTo>
                  <a:pt x="1524381" y="607790"/>
                  <a:pt x="1522952" y="606362"/>
                  <a:pt x="1521238" y="606362"/>
                </a:cubicBezTo>
                <a:cubicBezTo>
                  <a:pt x="1519523" y="606362"/>
                  <a:pt x="1518095" y="607790"/>
                  <a:pt x="1518095" y="609505"/>
                </a:cubicBezTo>
                <a:cubicBezTo>
                  <a:pt x="1518095" y="611219"/>
                  <a:pt x="1519523" y="612648"/>
                  <a:pt x="1521238" y="612648"/>
                </a:cubicBezTo>
                <a:close/>
                <a:moveTo>
                  <a:pt x="1529525" y="622935"/>
                </a:moveTo>
                <a:cubicBezTo>
                  <a:pt x="1531239" y="622935"/>
                  <a:pt x="1532668" y="621506"/>
                  <a:pt x="1532668" y="619792"/>
                </a:cubicBezTo>
                <a:cubicBezTo>
                  <a:pt x="1532668" y="618077"/>
                  <a:pt x="1531239" y="616649"/>
                  <a:pt x="1529525" y="616649"/>
                </a:cubicBezTo>
                <a:cubicBezTo>
                  <a:pt x="1527810" y="616649"/>
                  <a:pt x="1526381" y="618077"/>
                  <a:pt x="1526381" y="619792"/>
                </a:cubicBezTo>
                <a:cubicBezTo>
                  <a:pt x="1526381" y="621506"/>
                  <a:pt x="1527810" y="622935"/>
                  <a:pt x="1529525" y="622935"/>
                </a:cubicBezTo>
                <a:close/>
                <a:moveTo>
                  <a:pt x="1548289" y="657797"/>
                </a:moveTo>
                <a:cubicBezTo>
                  <a:pt x="1550003" y="657797"/>
                  <a:pt x="1551432" y="656368"/>
                  <a:pt x="1551432" y="654653"/>
                </a:cubicBezTo>
                <a:cubicBezTo>
                  <a:pt x="1551432" y="652939"/>
                  <a:pt x="1550003" y="651510"/>
                  <a:pt x="1548289" y="651510"/>
                </a:cubicBezTo>
                <a:cubicBezTo>
                  <a:pt x="1546574" y="651510"/>
                  <a:pt x="1545146" y="652939"/>
                  <a:pt x="1545146" y="654653"/>
                </a:cubicBezTo>
                <a:cubicBezTo>
                  <a:pt x="1545146" y="656368"/>
                  <a:pt x="1546574" y="657797"/>
                  <a:pt x="1548289" y="657797"/>
                </a:cubicBezTo>
                <a:close/>
                <a:moveTo>
                  <a:pt x="1552385" y="670370"/>
                </a:moveTo>
                <a:cubicBezTo>
                  <a:pt x="1554099" y="670370"/>
                  <a:pt x="1555528" y="668941"/>
                  <a:pt x="1555528" y="667226"/>
                </a:cubicBezTo>
                <a:cubicBezTo>
                  <a:pt x="1555528" y="665512"/>
                  <a:pt x="1554099" y="664083"/>
                  <a:pt x="1552385" y="664083"/>
                </a:cubicBezTo>
                <a:cubicBezTo>
                  <a:pt x="1550670" y="664083"/>
                  <a:pt x="1549241" y="665512"/>
                  <a:pt x="1549241" y="667226"/>
                </a:cubicBezTo>
                <a:cubicBezTo>
                  <a:pt x="1549241" y="668941"/>
                  <a:pt x="1550575" y="670370"/>
                  <a:pt x="1552385" y="670370"/>
                </a:cubicBezTo>
                <a:close/>
                <a:moveTo>
                  <a:pt x="1555337" y="683228"/>
                </a:moveTo>
                <a:cubicBezTo>
                  <a:pt x="1557052" y="683228"/>
                  <a:pt x="1558481" y="681800"/>
                  <a:pt x="1558481" y="680085"/>
                </a:cubicBezTo>
                <a:cubicBezTo>
                  <a:pt x="1558481" y="678371"/>
                  <a:pt x="1557052" y="676942"/>
                  <a:pt x="1555337" y="676942"/>
                </a:cubicBezTo>
                <a:cubicBezTo>
                  <a:pt x="1553623" y="676942"/>
                  <a:pt x="1552194" y="678371"/>
                  <a:pt x="1552194" y="680085"/>
                </a:cubicBezTo>
                <a:cubicBezTo>
                  <a:pt x="1552194" y="681895"/>
                  <a:pt x="1553528" y="683228"/>
                  <a:pt x="1555337" y="683228"/>
                </a:cubicBezTo>
                <a:close/>
                <a:moveTo>
                  <a:pt x="1557052" y="696373"/>
                </a:moveTo>
                <a:cubicBezTo>
                  <a:pt x="1558766" y="696373"/>
                  <a:pt x="1560195" y="694944"/>
                  <a:pt x="1560195" y="693230"/>
                </a:cubicBezTo>
                <a:cubicBezTo>
                  <a:pt x="1560195" y="691515"/>
                  <a:pt x="1558766" y="690086"/>
                  <a:pt x="1557052" y="690086"/>
                </a:cubicBezTo>
                <a:cubicBezTo>
                  <a:pt x="1555337" y="690086"/>
                  <a:pt x="1553909" y="691515"/>
                  <a:pt x="1553909" y="693230"/>
                </a:cubicBezTo>
                <a:cubicBezTo>
                  <a:pt x="1553909" y="694944"/>
                  <a:pt x="1555337" y="696373"/>
                  <a:pt x="1557052" y="696373"/>
                </a:cubicBezTo>
                <a:close/>
                <a:moveTo>
                  <a:pt x="1572387" y="709613"/>
                </a:moveTo>
                <a:cubicBezTo>
                  <a:pt x="1574102" y="709613"/>
                  <a:pt x="1575530" y="708184"/>
                  <a:pt x="1575530" y="706469"/>
                </a:cubicBezTo>
                <a:cubicBezTo>
                  <a:pt x="1575530" y="704755"/>
                  <a:pt x="1574102" y="703326"/>
                  <a:pt x="1572387" y="703326"/>
                </a:cubicBezTo>
                <a:cubicBezTo>
                  <a:pt x="1570673" y="703326"/>
                  <a:pt x="1569244" y="704755"/>
                  <a:pt x="1569244" y="706469"/>
                </a:cubicBezTo>
                <a:cubicBezTo>
                  <a:pt x="1569244" y="708184"/>
                  <a:pt x="1570673" y="709613"/>
                  <a:pt x="1572387" y="709613"/>
                </a:cubicBezTo>
                <a:close/>
                <a:moveTo>
                  <a:pt x="1571816" y="722757"/>
                </a:moveTo>
                <a:cubicBezTo>
                  <a:pt x="1573530" y="722757"/>
                  <a:pt x="1574959" y="721328"/>
                  <a:pt x="1574959" y="719614"/>
                </a:cubicBezTo>
                <a:cubicBezTo>
                  <a:pt x="1574959" y="717899"/>
                  <a:pt x="1573530" y="716471"/>
                  <a:pt x="1571816" y="716471"/>
                </a:cubicBezTo>
                <a:cubicBezTo>
                  <a:pt x="1570101" y="716471"/>
                  <a:pt x="1568672" y="717899"/>
                  <a:pt x="1568672" y="719614"/>
                </a:cubicBezTo>
                <a:cubicBezTo>
                  <a:pt x="1568672" y="721424"/>
                  <a:pt x="1570101" y="722757"/>
                  <a:pt x="1571816" y="722757"/>
                </a:cubicBezTo>
                <a:close/>
                <a:moveTo>
                  <a:pt x="1570292" y="735902"/>
                </a:moveTo>
                <a:cubicBezTo>
                  <a:pt x="1572006" y="735902"/>
                  <a:pt x="1573435" y="734473"/>
                  <a:pt x="1573435" y="732758"/>
                </a:cubicBezTo>
                <a:cubicBezTo>
                  <a:pt x="1573435" y="731044"/>
                  <a:pt x="1572006" y="729615"/>
                  <a:pt x="1570292" y="729615"/>
                </a:cubicBezTo>
                <a:cubicBezTo>
                  <a:pt x="1568577" y="729615"/>
                  <a:pt x="1567148" y="731044"/>
                  <a:pt x="1567148" y="732758"/>
                </a:cubicBezTo>
                <a:cubicBezTo>
                  <a:pt x="1567053" y="734473"/>
                  <a:pt x="1568482" y="735902"/>
                  <a:pt x="1570292" y="735902"/>
                </a:cubicBezTo>
                <a:close/>
                <a:moveTo>
                  <a:pt x="1567529" y="748856"/>
                </a:moveTo>
                <a:cubicBezTo>
                  <a:pt x="1569244" y="748856"/>
                  <a:pt x="1570673" y="747427"/>
                  <a:pt x="1570673" y="745712"/>
                </a:cubicBezTo>
                <a:cubicBezTo>
                  <a:pt x="1570673" y="743998"/>
                  <a:pt x="1569244" y="742569"/>
                  <a:pt x="1567529" y="742569"/>
                </a:cubicBezTo>
                <a:cubicBezTo>
                  <a:pt x="1565815" y="742569"/>
                  <a:pt x="1564386" y="743998"/>
                  <a:pt x="1564386" y="745712"/>
                </a:cubicBezTo>
                <a:cubicBezTo>
                  <a:pt x="1564386" y="747427"/>
                  <a:pt x="1565815" y="748856"/>
                  <a:pt x="1567529" y="748856"/>
                </a:cubicBezTo>
                <a:close/>
                <a:moveTo>
                  <a:pt x="1563814" y="761524"/>
                </a:moveTo>
                <a:cubicBezTo>
                  <a:pt x="1565529" y="761524"/>
                  <a:pt x="1566958" y="760095"/>
                  <a:pt x="1566958" y="758381"/>
                </a:cubicBezTo>
                <a:cubicBezTo>
                  <a:pt x="1566958" y="756666"/>
                  <a:pt x="1565529" y="755237"/>
                  <a:pt x="1563814" y="755237"/>
                </a:cubicBezTo>
                <a:cubicBezTo>
                  <a:pt x="1562100" y="755237"/>
                  <a:pt x="1560671" y="756666"/>
                  <a:pt x="1560671" y="758381"/>
                </a:cubicBezTo>
                <a:cubicBezTo>
                  <a:pt x="1560671" y="760190"/>
                  <a:pt x="1562100" y="761524"/>
                  <a:pt x="1563814" y="761524"/>
                </a:cubicBezTo>
                <a:close/>
                <a:moveTo>
                  <a:pt x="1559052" y="773906"/>
                </a:moveTo>
                <a:cubicBezTo>
                  <a:pt x="1560767" y="773906"/>
                  <a:pt x="1562195" y="772478"/>
                  <a:pt x="1562195" y="770763"/>
                </a:cubicBezTo>
                <a:cubicBezTo>
                  <a:pt x="1562195" y="769049"/>
                  <a:pt x="1560767" y="767620"/>
                  <a:pt x="1559052" y="767620"/>
                </a:cubicBezTo>
                <a:cubicBezTo>
                  <a:pt x="1557338" y="767620"/>
                  <a:pt x="1555909" y="769049"/>
                  <a:pt x="1555909" y="770763"/>
                </a:cubicBezTo>
                <a:cubicBezTo>
                  <a:pt x="1555909" y="772478"/>
                  <a:pt x="1557338" y="773906"/>
                  <a:pt x="1559052" y="773906"/>
                </a:cubicBezTo>
                <a:close/>
                <a:moveTo>
                  <a:pt x="1553337" y="785813"/>
                </a:moveTo>
                <a:cubicBezTo>
                  <a:pt x="1555052" y="785813"/>
                  <a:pt x="1556480" y="784384"/>
                  <a:pt x="1556480" y="782669"/>
                </a:cubicBezTo>
                <a:cubicBezTo>
                  <a:pt x="1556480" y="780955"/>
                  <a:pt x="1555052" y="779526"/>
                  <a:pt x="1553337" y="779526"/>
                </a:cubicBezTo>
                <a:cubicBezTo>
                  <a:pt x="1551623" y="779526"/>
                  <a:pt x="1550194" y="780955"/>
                  <a:pt x="1550194" y="782669"/>
                </a:cubicBezTo>
                <a:cubicBezTo>
                  <a:pt x="1550194" y="784384"/>
                  <a:pt x="1551623" y="785813"/>
                  <a:pt x="1553337" y="785813"/>
                </a:cubicBezTo>
                <a:close/>
                <a:moveTo>
                  <a:pt x="1546670" y="797243"/>
                </a:moveTo>
                <a:cubicBezTo>
                  <a:pt x="1548384" y="797243"/>
                  <a:pt x="1549813" y="795814"/>
                  <a:pt x="1549813" y="794099"/>
                </a:cubicBezTo>
                <a:cubicBezTo>
                  <a:pt x="1549813" y="792385"/>
                  <a:pt x="1548384" y="790956"/>
                  <a:pt x="1546670" y="790956"/>
                </a:cubicBezTo>
                <a:cubicBezTo>
                  <a:pt x="1544955" y="790956"/>
                  <a:pt x="1543526" y="792385"/>
                  <a:pt x="1543526" y="794099"/>
                </a:cubicBezTo>
                <a:cubicBezTo>
                  <a:pt x="1543526" y="795814"/>
                  <a:pt x="1544955" y="797243"/>
                  <a:pt x="1546670" y="797243"/>
                </a:cubicBezTo>
                <a:close/>
                <a:moveTo>
                  <a:pt x="1539050" y="808101"/>
                </a:moveTo>
                <a:cubicBezTo>
                  <a:pt x="1540764" y="808101"/>
                  <a:pt x="1542193" y="806672"/>
                  <a:pt x="1542193" y="804958"/>
                </a:cubicBezTo>
                <a:cubicBezTo>
                  <a:pt x="1542193" y="803243"/>
                  <a:pt x="1540764" y="801815"/>
                  <a:pt x="1539050" y="801815"/>
                </a:cubicBezTo>
                <a:cubicBezTo>
                  <a:pt x="1537335" y="801815"/>
                  <a:pt x="1535906" y="803243"/>
                  <a:pt x="1535906" y="804958"/>
                </a:cubicBezTo>
                <a:cubicBezTo>
                  <a:pt x="1535906" y="806672"/>
                  <a:pt x="1537335" y="808101"/>
                  <a:pt x="1539050" y="808101"/>
                </a:cubicBezTo>
                <a:close/>
                <a:moveTo>
                  <a:pt x="1530572" y="818198"/>
                </a:moveTo>
                <a:cubicBezTo>
                  <a:pt x="1532287" y="818198"/>
                  <a:pt x="1533716" y="816769"/>
                  <a:pt x="1533716" y="815054"/>
                </a:cubicBezTo>
                <a:cubicBezTo>
                  <a:pt x="1533716" y="813340"/>
                  <a:pt x="1532287" y="811911"/>
                  <a:pt x="1530572" y="811911"/>
                </a:cubicBezTo>
                <a:cubicBezTo>
                  <a:pt x="1528858" y="811911"/>
                  <a:pt x="1527429" y="813340"/>
                  <a:pt x="1527429" y="815054"/>
                </a:cubicBezTo>
                <a:cubicBezTo>
                  <a:pt x="1527429" y="816769"/>
                  <a:pt x="1528858" y="818198"/>
                  <a:pt x="1530572" y="818198"/>
                </a:cubicBezTo>
                <a:close/>
                <a:moveTo>
                  <a:pt x="1521333" y="827627"/>
                </a:moveTo>
                <a:cubicBezTo>
                  <a:pt x="1523048" y="827627"/>
                  <a:pt x="1524476" y="826199"/>
                  <a:pt x="1524476" y="824484"/>
                </a:cubicBezTo>
                <a:cubicBezTo>
                  <a:pt x="1524476" y="822770"/>
                  <a:pt x="1523048" y="821341"/>
                  <a:pt x="1521333" y="821341"/>
                </a:cubicBezTo>
                <a:cubicBezTo>
                  <a:pt x="1519618" y="821341"/>
                  <a:pt x="1518190" y="822770"/>
                  <a:pt x="1518190" y="824484"/>
                </a:cubicBezTo>
                <a:cubicBezTo>
                  <a:pt x="1518190" y="826294"/>
                  <a:pt x="1519618" y="827627"/>
                  <a:pt x="1521333" y="827627"/>
                </a:cubicBezTo>
                <a:close/>
                <a:moveTo>
                  <a:pt x="1511332" y="836295"/>
                </a:moveTo>
                <a:cubicBezTo>
                  <a:pt x="1513046" y="836295"/>
                  <a:pt x="1514475" y="834866"/>
                  <a:pt x="1514475" y="833152"/>
                </a:cubicBezTo>
                <a:cubicBezTo>
                  <a:pt x="1514475" y="831437"/>
                  <a:pt x="1513046" y="830009"/>
                  <a:pt x="1511332" y="830009"/>
                </a:cubicBezTo>
                <a:cubicBezTo>
                  <a:pt x="1509617" y="830009"/>
                  <a:pt x="1508189" y="831437"/>
                  <a:pt x="1508189" y="833152"/>
                </a:cubicBezTo>
                <a:cubicBezTo>
                  <a:pt x="1508189" y="834962"/>
                  <a:pt x="1509617" y="836295"/>
                  <a:pt x="1511332" y="836295"/>
                </a:cubicBezTo>
                <a:close/>
                <a:moveTo>
                  <a:pt x="1500664" y="844106"/>
                </a:moveTo>
                <a:cubicBezTo>
                  <a:pt x="1502378" y="844106"/>
                  <a:pt x="1503807" y="842677"/>
                  <a:pt x="1503807" y="840962"/>
                </a:cubicBezTo>
                <a:cubicBezTo>
                  <a:pt x="1503807" y="839248"/>
                  <a:pt x="1502378" y="837819"/>
                  <a:pt x="1500664" y="837819"/>
                </a:cubicBezTo>
                <a:cubicBezTo>
                  <a:pt x="1498949" y="837819"/>
                  <a:pt x="1497521" y="839248"/>
                  <a:pt x="1497521" y="840962"/>
                </a:cubicBezTo>
                <a:cubicBezTo>
                  <a:pt x="1497521" y="842772"/>
                  <a:pt x="1498949" y="844106"/>
                  <a:pt x="1500664" y="844106"/>
                </a:cubicBezTo>
                <a:close/>
                <a:moveTo>
                  <a:pt x="1489424" y="851059"/>
                </a:moveTo>
                <a:cubicBezTo>
                  <a:pt x="1491139" y="851059"/>
                  <a:pt x="1492568" y="849630"/>
                  <a:pt x="1492568" y="847915"/>
                </a:cubicBezTo>
                <a:cubicBezTo>
                  <a:pt x="1492568" y="846201"/>
                  <a:pt x="1491139" y="844772"/>
                  <a:pt x="1489424" y="844772"/>
                </a:cubicBezTo>
                <a:cubicBezTo>
                  <a:pt x="1487710" y="844772"/>
                  <a:pt x="1486281" y="846201"/>
                  <a:pt x="1486281" y="847915"/>
                </a:cubicBezTo>
                <a:cubicBezTo>
                  <a:pt x="1486281" y="849630"/>
                  <a:pt x="1487710" y="851059"/>
                  <a:pt x="1489424" y="851059"/>
                </a:cubicBezTo>
                <a:close/>
                <a:moveTo>
                  <a:pt x="1477613" y="857060"/>
                </a:moveTo>
                <a:cubicBezTo>
                  <a:pt x="1479328" y="857060"/>
                  <a:pt x="1480757" y="855631"/>
                  <a:pt x="1480757" y="853916"/>
                </a:cubicBezTo>
                <a:cubicBezTo>
                  <a:pt x="1480757" y="852202"/>
                  <a:pt x="1479328" y="850773"/>
                  <a:pt x="1477613" y="850773"/>
                </a:cubicBezTo>
                <a:cubicBezTo>
                  <a:pt x="1475899" y="850773"/>
                  <a:pt x="1474470" y="852202"/>
                  <a:pt x="1474470" y="853916"/>
                </a:cubicBezTo>
                <a:cubicBezTo>
                  <a:pt x="1474470" y="855631"/>
                  <a:pt x="1475899" y="857060"/>
                  <a:pt x="1477613" y="857060"/>
                </a:cubicBezTo>
                <a:close/>
                <a:moveTo>
                  <a:pt x="1465421" y="862013"/>
                </a:moveTo>
                <a:cubicBezTo>
                  <a:pt x="1467136" y="862013"/>
                  <a:pt x="1468564" y="860584"/>
                  <a:pt x="1468564" y="858869"/>
                </a:cubicBezTo>
                <a:cubicBezTo>
                  <a:pt x="1468564" y="857155"/>
                  <a:pt x="1467136" y="855726"/>
                  <a:pt x="1465421" y="855726"/>
                </a:cubicBezTo>
                <a:cubicBezTo>
                  <a:pt x="1463707" y="855726"/>
                  <a:pt x="1462278" y="857155"/>
                  <a:pt x="1462278" y="858869"/>
                </a:cubicBezTo>
                <a:cubicBezTo>
                  <a:pt x="1462278" y="860679"/>
                  <a:pt x="1463612" y="862013"/>
                  <a:pt x="1465421" y="862013"/>
                </a:cubicBezTo>
                <a:close/>
                <a:moveTo>
                  <a:pt x="1452753" y="866013"/>
                </a:moveTo>
                <a:cubicBezTo>
                  <a:pt x="1454468" y="866013"/>
                  <a:pt x="1455896" y="864584"/>
                  <a:pt x="1455896" y="862870"/>
                </a:cubicBezTo>
                <a:cubicBezTo>
                  <a:pt x="1455896" y="861155"/>
                  <a:pt x="1454468" y="859727"/>
                  <a:pt x="1452753" y="859727"/>
                </a:cubicBezTo>
                <a:cubicBezTo>
                  <a:pt x="1451039" y="859727"/>
                  <a:pt x="1449610" y="861155"/>
                  <a:pt x="1449610" y="862870"/>
                </a:cubicBezTo>
                <a:cubicBezTo>
                  <a:pt x="1449610" y="864584"/>
                  <a:pt x="1451039" y="866013"/>
                  <a:pt x="1452753" y="866013"/>
                </a:cubicBezTo>
                <a:close/>
                <a:moveTo>
                  <a:pt x="1439894" y="868966"/>
                </a:moveTo>
                <a:cubicBezTo>
                  <a:pt x="1441609" y="868966"/>
                  <a:pt x="1443038" y="867537"/>
                  <a:pt x="1443038" y="865823"/>
                </a:cubicBezTo>
                <a:cubicBezTo>
                  <a:pt x="1443038" y="864108"/>
                  <a:pt x="1441609" y="862679"/>
                  <a:pt x="1439894" y="862679"/>
                </a:cubicBezTo>
                <a:cubicBezTo>
                  <a:pt x="1438180" y="862679"/>
                  <a:pt x="1436751" y="864108"/>
                  <a:pt x="1436751" y="865823"/>
                </a:cubicBezTo>
                <a:cubicBezTo>
                  <a:pt x="1436751" y="867537"/>
                  <a:pt x="1438180" y="868966"/>
                  <a:pt x="1439894" y="868966"/>
                </a:cubicBezTo>
                <a:close/>
                <a:moveTo>
                  <a:pt x="1426750" y="870871"/>
                </a:moveTo>
                <a:cubicBezTo>
                  <a:pt x="1428464" y="870871"/>
                  <a:pt x="1429893" y="869442"/>
                  <a:pt x="1429893" y="867728"/>
                </a:cubicBezTo>
                <a:cubicBezTo>
                  <a:pt x="1429893" y="866013"/>
                  <a:pt x="1428464" y="864584"/>
                  <a:pt x="1426750" y="864584"/>
                </a:cubicBezTo>
                <a:cubicBezTo>
                  <a:pt x="1425035" y="864584"/>
                  <a:pt x="1423607" y="866013"/>
                  <a:pt x="1423607" y="867728"/>
                </a:cubicBezTo>
                <a:cubicBezTo>
                  <a:pt x="1423607" y="869442"/>
                  <a:pt x="1425035" y="870871"/>
                  <a:pt x="1426750" y="870871"/>
                </a:cubicBezTo>
                <a:close/>
                <a:moveTo>
                  <a:pt x="1413605" y="871633"/>
                </a:moveTo>
                <a:cubicBezTo>
                  <a:pt x="1415320" y="871633"/>
                  <a:pt x="1416749" y="870204"/>
                  <a:pt x="1416749" y="868490"/>
                </a:cubicBezTo>
                <a:cubicBezTo>
                  <a:pt x="1416749" y="866775"/>
                  <a:pt x="1415320" y="865346"/>
                  <a:pt x="1413605" y="865346"/>
                </a:cubicBezTo>
                <a:cubicBezTo>
                  <a:pt x="1411891" y="865346"/>
                  <a:pt x="1410462" y="866775"/>
                  <a:pt x="1410462" y="868490"/>
                </a:cubicBezTo>
                <a:cubicBezTo>
                  <a:pt x="1410462" y="870299"/>
                  <a:pt x="1411891" y="871633"/>
                  <a:pt x="1413605" y="871633"/>
                </a:cubicBezTo>
                <a:close/>
                <a:moveTo>
                  <a:pt x="1400366" y="871442"/>
                </a:moveTo>
                <a:cubicBezTo>
                  <a:pt x="1402080" y="871442"/>
                  <a:pt x="1403509" y="870013"/>
                  <a:pt x="1403509" y="868299"/>
                </a:cubicBezTo>
                <a:cubicBezTo>
                  <a:pt x="1403509" y="866585"/>
                  <a:pt x="1402080" y="865156"/>
                  <a:pt x="1400366" y="865156"/>
                </a:cubicBezTo>
                <a:cubicBezTo>
                  <a:pt x="1398651" y="865156"/>
                  <a:pt x="1397222" y="866585"/>
                  <a:pt x="1397222" y="868299"/>
                </a:cubicBezTo>
                <a:cubicBezTo>
                  <a:pt x="1397222" y="870013"/>
                  <a:pt x="1398651" y="871442"/>
                  <a:pt x="1400366" y="871442"/>
                </a:cubicBezTo>
                <a:close/>
                <a:moveTo>
                  <a:pt x="1387221" y="870013"/>
                </a:moveTo>
                <a:cubicBezTo>
                  <a:pt x="1388936" y="870013"/>
                  <a:pt x="1390364" y="868585"/>
                  <a:pt x="1390364" y="866870"/>
                </a:cubicBezTo>
                <a:cubicBezTo>
                  <a:pt x="1390364" y="865156"/>
                  <a:pt x="1388936" y="863727"/>
                  <a:pt x="1387221" y="863727"/>
                </a:cubicBezTo>
                <a:cubicBezTo>
                  <a:pt x="1385507" y="863727"/>
                  <a:pt x="1384078" y="865156"/>
                  <a:pt x="1384078" y="866870"/>
                </a:cubicBezTo>
                <a:cubicBezTo>
                  <a:pt x="1384078" y="868680"/>
                  <a:pt x="1385507" y="870013"/>
                  <a:pt x="1387221" y="870013"/>
                </a:cubicBezTo>
                <a:close/>
                <a:moveTo>
                  <a:pt x="1374172" y="867632"/>
                </a:moveTo>
                <a:cubicBezTo>
                  <a:pt x="1375886" y="867632"/>
                  <a:pt x="1377315" y="866204"/>
                  <a:pt x="1377315" y="864489"/>
                </a:cubicBezTo>
                <a:cubicBezTo>
                  <a:pt x="1377315" y="862775"/>
                  <a:pt x="1375886" y="861346"/>
                  <a:pt x="1374172" y="861346"/>
                </a:cubicBezTo>
                <a:cubicBezTo>
                  <a:pt x="1372457" y="861346"/>
                  <a:pt x="1371029" y="862775"/>
                  <a:pt x="1371029" y="864489"/>
                </a:cubicBezTo>
                <a:cubicBezTo>
                  <a:pt x="1371029" y="866204"/>
                  <a:pt x="1372457" y="867632"/>
                  <a:pt x="1374172" y="867632"/>
                </a:cubicBezTo>
                <a:close/>
                <a:moveTo>
                  <a:pt x="1361408" y="864203"/>
                </a:moveTo>
                <a:cubicBezTo>
                  <a:pt x="1363123" y="864203"/>
                  <a:pt x="1364552" y="862775"/>
                  <a:pt x="1364552" y="861060"/>
                </a:cubicBezTo>
                <a:cubicBezTo>
                  <a:pt x="1364552" y="859346"/>
                  <a:pt x="1363123" y="857917"/>
                  <a:pt x="1361408" y="857917"/>
                </a:cubicBezTo>
                <a:cubicBezTo>
                  <a:pt x="1359694" y="857917"/>
                  <a:pt x="1358265" y="859346"/>
                  <a:pt x="1358265" y="861060"/>
                </a:cubicBezTo>
                <a:cubicBezTo>
                  <a:pt x="1358265" y="862775"/>
                  <a:pt x="1359694" y="864203"/>
                  <a:pt x="1361408" y="864203"/>
                </a:cubicBezTo>
                <a:close/>
                <a:moveTo>
                  <a:pt x="1349026" y="859631"/>
                </a:moveTo>
                <a:cubicBezTo>
                  <a:pt x="1350740" y="859631"/>
                  <a:pt x="1352169" y="858203"/>
                  <a:pt x="1352169" y="856488"/>
                </a:cubicBezTo>
                <a:cubicBezTo>
                  <a:pt x="1352169" y="854774"/>
                  <a:pt x="1350740" y="853345"/>
                  <a:pt x="1349026" y="853345"/>
                </a:cubicBezTo>
                <a:cubicBezTo>
                  <a:pt x="1347311" y="853345"/>
                  <a:pt x="1345883" y="854774"/>
                  <a:pt x="1345883" y="856488"/>
                </a:cubicBezTo>
                <a:cubicBezTo>
                  <a:pt x="1345883" y="858298"/>
                  <a:pt x="1347311" y="859631"/>
                  <a:pt x="1349026" y="859631"/>
                </a:cubicBezTo>
                <a:close/>
                <a:moveTo>
                  <a:pt x="1337024" y="854202"/>
                </a:moveTo>
                <a:cubicBezTo>
                  <a:pt x="1338739" y="854202"/>
                  <a:pt x="1340168" y="852773"/>
                  <a:pt x="1340168" y="851059"/>
                </a:cubicBezTo>
                <a:cubicBezTo>
                  <a:pt x="1340168" y="849344"/>
                  <a:pt x="1338739" y="847915"/>
                  <a:pt x="1337024" y="847915"/>
                </a:cubicBezTo>
                <a:cubicBezTo>
                  <a:pt x="1335310" y="847915"/>
                  <a:pt x="1333881" y="849344"/>
                  <a:pt x="1333881" y="851059"/>
                </a:cubicBezTo>
                <a:cubicBezTo>
                  <a:pt x="1333881" y="852773"/>
                  <a:pt x="1335214" y="854202"/>
                  <a:pt x="1337024" y="854202"/>
                </a:cubicBezTo>
                <a:close/>
                <a:moveTo>
                  <a:pt x="1325404" y="847725"/>
                </a:moveTo>
                <a:cubicBezTo>
                  <a:pt x="1327118" y="847725"/>
                  <a:pt x="1328547" y="846296"/>
                  <a:pt x="1328547" y="844582"/>
                </a:cubicBezTo>
                <a:cubicBezTo>
                  <a:pt x="1328547" y="842867"/>
                  <a:pt x="1327118" y="841438"/>
                  <a:pt x="1325404" y="841438"/>
                </a:cubicBezTo>
                <a:cubicBezTo>
                  <a:pt x="1323689" y="841438"/>
                  <a:pt x="1322261" y="842867"/>
                  <a:pt x="1322261" y="844582"/>
                </a:cubicBezTo>
                <a:cubicBezTo>
                  <a:pt x="1322261" y="846296"/>
                  <a:pt x="1323689" y="847725"/>
                  <a:pt x="1325404" y="847725"/>
                </a:cubicBezTo>
                <a:close/>
                <a:moveTo>
                  <a:pt x="1314450" y="840391"/>
                </a:moveTo>
                <a:cubicBezTo>
                  <a:pt x="1316164" y="840391"/>
                  <a:pt x="1317593" y="838962"/>
                  <a:pt x="1317593" y="837248"/>
                </a:cubicBezTo>
                <a:cubicBezTo>
                  <a:pt x="1317593" y="835533"/>
                  <a:pt x="1316164" y="834104"/>
                  <a:pt x="1314450" y="834104"/>
                </a:cubicBezTo>
                <a:cubicBezTo>
                  <a:pt x="1312736" y="834104"/>
                  <a:pt x="1311307" y="835533"/>
                  <a:pt x="1311307" y="837248"/>
                </a:cubicBezTo>
                <a:cubicBezTo>
                  <a:pt x="1311307" y="838962"/>
                  <a:pt x="1312736" y="840391"/>
                  <a:pt x="1314450" y="840391"/>
                </a:cubicBezTo>
                <a:close/>
                <a:moveTo>
                  <a:pt x="1304163" y="832104"/>
                </a:moveTo>
                <a:cubicBezTo>
                  <a:pt x="1305878" y="832104"/>
                  <a:pt x="1307306" y="830675"/>
                  <a:pt x="1307306" y="828961"/>
                </a:cubicBezTo>
                <a:cubicBezTo>
                  <a:pt x="1307306" y="827246"/>
                  <a:pt x="1305878" y="825818"/>
                  <a:pt x="1304163" y="825818"/>
                </a:cubicBezTo>
                <a:cubicBezTo>
                  <a:pt x="1302449" y="825818"/>
                  <a:pt x="1301020" y="827246"/>
                  <a:pt x="1301020" y="828961"/>
                </a:cubicBezTo>
                <a:cubicBezTo>
                  <a:pt x="1301020" y="830675"/>
                  <a:pt x="1302353" y="832104"/>
                  <a:pt x="1304163" y="832104"/>
                </a:cubicBezTo>
                <a:close/>
                <a:moveTo>
                  <a:pt x="1294448" y="823055"/>
                </a:moveTo>
                <a:cubicBezTo>
                  <a:pt x="1296162" y="823055"/>
                  <a:pt x="1297591" y="821627"/>
                  <a:pt x="1297591" y="819912"/>
                </a:cubicBezTo>
                <a:cubicBezTo>
                  <a:pt x="1297591" y="818198"/>
                  <a:pt x="1296162" y="816769"/>
                  <a:pt x="1294448" y="816769"/>
                </a:cubicBezTo>
                <a:cubicBezTo>
                  <a:pt x="1292733" y="816769"/>
                  <a:pt x="1291304" y="818198"/>
                  <a:pt x="1291304" y="819912"/>
                </a:cubicBezTo>
                <a:cubicBezTo>
                  <a:pt x="1291304" y="821627"/>
                  <a:pt x="1292733" y="823055"/>
                  <a:pt x="1294448" y="823055"/>
                </a:cubicBezTo>
                <a:close/>
                <a:moveTo>
                  <a:pt x="1285589" y="813245"/>
                </a:moveTo>
                <a:cubicBezTo>
                  <a:pt x="1287304" y="813245"/>
                  <a:pt x="1288733" y="811816"/>
                  <a:pt x="1288733" y="810101"/>
                </a:cubicBezTo>
                <a:cubicBezTo>
                  <a:pt x="1288733" y="808387"/>
                  <a:pt x="1287304" y="806958"/>
                  <a:pt x="1285589" y="806958"/>
                </a:cubicBezTo>
                <a:cubicBezTo>
                  <a:pt x="1283875" y="806958"/>
                  <a:pt x="1282446" y="808387"/>
                  <a:pt x="1282446" y="810101"/>
                </a:cubicBezTo>
                <a:cubicBezTo>
                  <a:pt x="1282446" y="811816"/>
                  <a:pt x="1283875" y="813245"/>
                  <a:pt x="1285589" y="813245"/>
                </a:cubicBezTo>
                <a:close/>
                <a:moveTo>
                  <a:pt x="1277588" y="802767"/>
                </a:moveTo>
                <a:cubicBezTo>
                  <a:pt x="1279303" y="802767"/>
                  <a:pt x="1280732" y="801338"/>
                  <a:pt x="1280732" y="799624"/>
                </a:cubicBezTo>
                <a:cubicBezTo>
                  <a:pt x="1280732" y="797909"/>
                  <a:pt x="1279303" y="796481"/>
                  <a:pt x="1277588" y="796481"/>
                </a:cubicBezTo>
                <a:cubicBezTo>
                  <a:pt x="1275874" y="796481"/>
                  <a:pt x="1274445" y="797909"/>
                  <a:pt x="1274445" y="799624"/>
                </a:cubicBezTo>
                <a:cubicBezTo>
                  <a:pt x="1274445" y="801338"/>
                  <a:pt x="1275874" y="802767"/>
                  <a:pt x="1277588" y="802767"/>
                </a:cubicBezTo>
                <a:close/>
                <a:moveTo>
                  <a:pt x="1270445" y="791623"/>
                </a:moveTo>
                <a:cubicBezTo>
                  <a:pt x="1272159" y="791623"/>
                  <a:pt x="1273588" y="790194"/>
                  <a:pt x="1273588" y="788480"/>
                </a:cubicBezTo>
                <a:cubicBezTo>
                  <a:pt x="1273588" y="786765"/>
                  <a:pt x="1272159" y="785336"/>
                  <a:pt x="1270445" y="785336"/>
                </a:cubicBezTo>
                <a:cubicBezTo>
                  <a:pt x="1268730" y="785336"/>
                  <a:pt x="1267301" y="786765"/>
                  <a:pt x="1267301" y="788480"/>
                </a:cubicBezTo>
                <a:cubicBezTo>
                  <a:pt x="1267301" y="790194"/>
                  <a:pt x="1268730" y="791623"/>
                  <a:pt x="1270445" y="791623"/>
                </a:cubicBezTo>
                <a:close/>
                <a:moveTo>
                  <a:pt x="1264253" y="779907"/>
                </a:moveTo>
                <a:cubicBezTo>
                  <a:pt x="1265968" y="779907"/>
                  <a:pt x="1267397" y="778478"/>
                  <a:pt x="1267397" y="776764"/>
                </a:cubicBezTo>
                <a:cubicBezTo>
                  <a:pt x="1267397" y="775049"/>
                  <a:pt x="1265968" y="773621"/>
                  <a:pt x="1264253" y="773621"/>
                </a:cubicBezTo>
                <a:cubicBezTo>
                  <a:pt x="1262539" y="773621"/>
                  <a:pt x="1261110" y="775049"/>
                  <a:pt x="1261110" y="776764"/>
                </a:cubicBezTo>
                <a:cubicBezTo>
                  <a:pt x="1261110" y="778478"/>
                  <a:pt x="1262443" y="779907"/>
                  <a:pt x="1264253" y="779907"/>
                </a:cubicBezTo>
                <a:close/>
                <a:moveTo>
                  <a:pt x="1259014" y="767810"/>
                </a:moveTo>
                <a:cubicBezTo>
                  <a:pt x="1260729" y="767810"/>
                  <a:pt x="1262158" y="766382"/>
                  <a:pt x="1262158" y="764667"/>
                </a:cubicBezTo>
                <a:cubicBezTo>
                  <a:pt x="1262158" y="762953"/>
                  <a:pt x="1260729" y="761524"/>
                  <a:pt x="1259014" y="761524"/>
                </a:cubicBezTo>
                <a:cubicBezTo>
                  <a:pt x="1257300" y="761524"/>
                  <a:pt x="1255871" y="762953"/>
                  <a:pt x="1255871" y="764667"/>
                </a:cubicBezTo>
                <a:cubicBezTo>
                  <a:pt x="1255871" y="766382"/>
                  <a:pt x="1257205" y="767810"/>
                  <a:pt x="1259014" y="767810"/>
                </a:cubicBezTo>
                <a:close/>
                <a:moveTo>
                  <a:pt x="1254728" y="755237"/>
                </a:moveTo>
                <a:cubicBezTo>
                  <a:pt x="1256443" y="755237"/>
                  <a:pt x="1257872" y="753809"/>
                  <a:pt x="1257872" y="752094"/>
                </a:cubicBezTo>
                <a:cubicBezTo>
                  <a:pt x="1257872" y="750380"/>
                  <a:pt x="1256443" y="748951"/>
                  <a:pt x="1254728" y="748951"/>
                </a:cubicBezTo>
                <a:cubicBezTo>
                  <a:pt x="1253014" y="748951"/>
                  <a:pt x="1251585" y="750380"/>
                  <a:pt x="1251585" y="752094"/>
                </a:cubicBezTo>
                <a:cubicBezTo>
                  <a:pt x="1251585" y="753809"/>
                  <a:pt x="1253014" y="755237"/>
                  <a:pt x="1254728" y="755237"/>
                </a:cubicBezTo>
                <a:close/>
                <a:moveTo>
                  <a:pt x="1251490" y="742474"/>
                </a:moveTo>
                <a:cubicBezTo>
                  <a:pt x="1253204" y="742474"/>
                  <a:pt x="1254633" y="741045"/>
                  <a:pt x="1254633" y="739331"/>
                </a:cubicBezTo>
                <a:cubicBezTo>
                  <a:pt x="1254633" y="737616"/>
                  <a:pt x="1253204" y="736187"/>
                  <a:pt x="1251490" y="736187"/>
                </a:cubicBezTo>
                <a:cubicBezTo>
                  <a:pt x="1249775" y="736187"/>
                  <a:pt x="1248347" y="737616"/>
                  <a:pt x="1248347" y="739331"/>
                </a:cubicBezTo>
                <a:cubicBezTo>
                  <a:pt x="1248347" y="741045"/>
                  <a:pt x="1249775" y="742474"/>
                  <a:pt x="1251490" y="742474"/>
                </a:cubicBezTo>
                <a:close/>
                <a:moveTo>
                  <a:pt x="1249394" y="729425"/>
                </a:moveTo>
                <a:cubicBezTo>
                  <a:pt x="1251109" y="729425"/>
                  <a:pt x="1252538" y="727996"/>
                  <a:pt x="1252538" y="726281"/>
                </a:cubicBezTo>
                <a:cubicBezTo>
                  <a:pt x="1252538" y="724567"/>
                  <a:pt x="1251109" y="723138"/>
                  <a:pt x="1249394" y="723138"/>
                </a:cubicBezTo>
                <a:cubicBezTo>
                  <a:pt x="1247680" y="723138"/>
                  <a:pt x="1246251" y="724567"/>
                  <a:pt x="1246251" y="726281"/>
                </a:cubicBezTo>
                <a:cubicBezTo>
                  <a:pt x="1246251" y="727996"/>
                  <a:pt x="1247680" y="729425"/>
                  <a:pt x="1249394" y="729425"/>
                </a:cubicBezTo>
                <a:close/>
                <a:moveTo>
                  <a:pt x="1248347" y="716185"/>
                </a:moveTo>
                <a:cubicBezTo>
                  <a:pt x="1250061" y="716185"/>
                  <a:pt x="1251490" y="714756"/>
                  <a:pt x="1251490" y="713042"/>
                </a:cubicBezTo>
                <a:cubicBezTo>
                  <a:pt x="1251490" y="711327"/>
                  <a:pt x="1250061" y="709898"/>
                  <a:pt x="1248347" y="709898"/>
                </a:cubicBezTo>
                <a:cubicBezTo>
                  <a:pt x="1246632" y="709898"/>
                  <a:pt x="1245203" y="711327"/>
                  <a:pt x="1245203" y="713042"/>
                </a:cubicBezTo>
                <a:cubicBezTo>
                  <a:pt x="1245203" y="714756"/>
                  <a:pt x="1246537" y="716185"/>
                  <a:pt x="1248347" y="716185"/>
                </a:cubicBezTo>
                <a:close/>
                <a:moveTo>
                  <a:pt x="1248347" y="702945"/>
                </a:moveTo>
                <a:cubicBezTo>
                  <a:pt x="1250061" y="702945"/>
                  <a:pt x="1251490" y="701516"/>
                  <a:pt x="1251490" y="699802"/>
                </a:cubicBezTo>
                <a:cubicBezTo>
                  <a:pt x="1251490" y="698087"/>
                  <a:pt x="1250061" y="696659"/>
                  <a:pt x="1248347" y="696659"/>
                </a:cubicBezTo>
                <a:cubicBezTo>
                  <a:pt x="1246632" y="696659"/>
                  <a:pt x="1245203" y="698087"/>
                  <a:pt x="1245203" y="699802"/>
                </a:cubicBezTo>
                <a:cubicBezTo>
                  <a:pt x="1245203" y="701612"/>
                  <a:pt x="1246537" y="702945"/>
                  <a:pt x="1248347" y="702945"/>
                </a:cubicBezTo>
                <a:close/>
                <a:moveTo>
                  <a:pt x="1249394" y="689801"/>
                </a:moveTo>
                <a:cubicBezTo>
                  <a:pt x="1251109" y="689801"/>
                  <a:pt x="1252538" y="688372"/>
                  <a:pt x="1252538" y="686657"/>
                </a:cubicBezTo>
                <a:cubicBezTo>
                  <a:pt x="1252538" y="684943"/>
                  <a:pt x="1251109" y="683514"/>
                  <a:pt x="1249394" y="683514"/>
                </a:cubicBezTo>
                <a:cubicBezTo>
                  <a:pt x="1247680" y="683514"/>
                  <a:pt x="1246251" y="684943"/>
                  <a:pt x="1246251" y="686657"/>
                </a:cubicBezTo>
                <a:cubicBezTo>
                  <a:pt x="1246251" y="688372"/>
                  <a:pt x="1247680" y="689801"/>
                  <a:pt x="1249394" y="689801"/>
                </a:cubicBezTo>
                <a:close/>
                <a:moveTo>
                  <a:pt x="1251490" y="676751"/>
                </a:moveTo>
                <a:cubicBezTo>
                  <a:pt x="1253204" y="676751"/>
                  <a:pt x="1254633" y="675323"/>
                  <a:pt x="1254633" y="673608"/>
                </a:cubicBezTo>
                <a:cubicBezTo>
                  <a:pt x="1254633" y="671894"/>
                  <a:pt x="1253204" y="670465"/>
                  <a:pt x="1251490" y="670465"/>
                </a:cubicBezTo>
                <a:cubicBezTo>
                  <a:pt x="1249775" y="670465"/>
                  <a:pt x="1248347" y="671894"/>
                  <a:pt x="1248347" y="673608"/>
                </a:cubicBezTo>
                <a:cubicBezTo>
                  <a:pt x="1248347" y="675323"/>
                  <a:pt x="1249775" y="676751"/>
                  <a:pt x="1251490" y="676751"/>
                </a:cubicBezTo>
                <a:close/>
                <a:moveTo>
                  <a:pt x="1254728" y="663893"/>
                </a:moveTo>
                <a:cubicBezTo>
                  <a:pt x="1256443" y="663893"/>
                  <a:pt x="1257872" y="662464"/>
                  <a:pt x="1257872" y="660749"/>
                </a:cubicBezTo>
                <a:cubicBezTo>
                  <a:pt x="1257872" y="659035"/>
                  <a:pt x="1256443" y="657606"/>
                  <a:pt x="1254728" y="657606"/>
                </a:cubicBezTo>
                <a:cubicBezTo>
                  <a:pt x="1253014" y="657606"/>
                  <a:pt x="1251585" y="659035"/>
                  <a:pt x="1251585" y="660749"/>
                </a:cubicBezTo>
                <a:cubicBezTo>
                  <a:pt x="1251585" y="662464"/>
                  <a:pt x="1253014" y="663893"/>
                  <a:pt x="1254728" y="663893"/>
                </a:cubicBezTo>
                <a:close/>
                <a:moveTo>
                  <a:pt x="1259014" y="651415"/>
                </a:moveTo>
                <a:cubicBezTo>
                  <a:pt x="1260729" y="651415"/>
                  <a:pt x="1262158" y="649986"/>
                  <a:pt x="1262158" y="648272"/>
                </a:cubicBezTo>
                <a:cubicBezTo>
                  <a:pt x="1262158" y="646557"/>
                  <a:pt x="1260729" y="645128"/>
                  <a:pt x="1259014" y="645128"/>
                </a:cubicBezTo>
                <a:cubicBezTo>
                  <a:pt x="1257300" y="645128"/>
                  <a:pt x="1255871" y="646557"/>
                  <a:pt x="1255871" y="648272"/>
                </a:cubicBezTo>
                <a:cubicBezTo>
                  <a:pt x="1255871" y="649986"/>
                  <a:pt x="1257205" y="651415"/>
                  <a:pt x="1259014" y="651415"/>
                </a:cubicBezTo>
                <a:close/>
                <a:moveTo>
                  <a:pt x="1264253" y="639223"/>
                </a:moveTo>
                <a:cubicBezTo>
                  <a:pt x="1265968" y="639223"/>
                  <a:pt x="1267397" y="637794"/>
                  <a:pt x="1267397" y="636080"/>
                </a:cubicBezTo>
                <a:cubicBezTo>
                  <a:pt x="1267397" y="634365"/>
                  <a:pt x="1265968" y="632936"/>
                  <a:pt x="1264253" y="632936"/>
                </a:cubicBezTo>
                <a:cubicBezTo>
                  <a:pt x="1262539" y="632936"/>
                  <a:pt x="1261110" y="634365"/>
                  <a:pt x="1261110" y="636080"/>
                </a:cubicBezTo>
                <a:cubicBezTo>
                  <a:pt x="1261110" y="637794"/>
                  <a:pt x="1262443" y="639223"/>
                  <a:pt x="1264253" y="639223"/>
                </a:cubicBezTo>
                <a:close/>
                <a:moveTo>
                  <a:pt x="1270445" y="627602"/>
                </a:moveTo>
                <a:cubicBezTo>
                  <a:pt x="1272159" y="627602"/>
                  <a:pt x="1273588" y="626174"/>
                  <a:pt x="1273588" y="624459"/>
                </a:cubicBezTo>
                <a:cubicBezTo>
                  <a:pt x="1273588" y="622745"/>
                  <a:pt x="1272159" y="621316"/>
                  <a:pt x="1270445" y="621316"/>
                </a:cubicBezTo>
                <a:cubicBezTo>
                  <a:pt x="1268730" y="621316"/>
                  <a:pt x="1267301" y="622745"/>
                  <a:pt x="1267301" y="624459"/>
                </a:cubicBezTo>
                <a:cubicBezTo>
                  <a:pt x="1267301" y="626174"/>
                  <a:pt x="1268730" y="627602"/>
                  <a:pt x="1270445" y="627602"/>
                </a:cubicBezTo>
                <a:close/>
                <a:moveTo>
                  <a:pt x="1277588" y="616458"/>
                </a:moveTo>
                <a:cubicBezTo>
                  <a:pt x="1279303" y="616458"/>
                  <a:pt x="1280732" y="615029"/>
                  <a:pt x="1280732" y="613315"/>
                </a:cubicBezTo>
                <a:cubicBezTo>
                  <a:pt x="1280732" y="611600"/>
                  <a:pt x="1279303" y="610172"/>
                  <a:pt x="1277588" y="610172"/>
                </a:cubicBezTo>
                <a:cubicBezTo>
                  <a:pt x="1275874" y="610172"/>
                  <a:pt x="1274445" y="611600"/>
                  <a:pt x="1274445" y="613315"/>
                </a:cubicBezTo>
                <a:cubicBezTo>
                  <a:pt x="1274445" y="615029"/>
                  <a:pt x="1275874" y="616458"/>
                  <a:pt x="1277588" y="616458"/>
                </a:cubicBezTo>
                <a:close/>
                <a:moveTo>
                  <a:pt x="1285589" y="605981"/>
                </a:moveTo>
                <a:cubicBezTo>
                  <a:pt x="1287304" y="605981"/>
                  <a:pt x="1288733" y="604552"/>
                  <a:pt x="1288733" y="602837"/>
                </a:cubicBezTo>
                <a:cubicBezTo>
                  <a:pt x="1288733" y="601123"/>
                  <a:pt x="1287304" y="599694"/>
                  <a:pt x="1285589" y="599694"/>
                </a:cubicBezTo>
                <a:cubicBezTo>
                  <a:pt x="1283875" y="599694"/>
                  <a:pt x="1282446" y="601123"/>
                  <a:pt x="1282446" y="602837"/>
                </a:cubicBezTo>
                <a:cubicBezTo>
                  <a:pt x="1282446" y="604552"/>
                  <a:pt x="1283875" y="605981"/>
                  <a:pt x="1285589" y="605981"/>
                </a:cubicBezTo>
                <a:close/>
                <a:moveTo>
                  <a:pt x="1294448" y="596170"/>
                </a:moveTo>
                <a:cubicBezTo>
                  <a:pt x="1296162" y="596170"/>
                  <a:pt x="1297591" y="594741"/>
                  <a:pt x="1297591" y="593027"/>
                </a:cubicBezTo>
                <a:cubicBezTo>
                  <a:pt x="1297591" y="591312"/>
                  <a:pt x="1296162" y="589883"/>
                  <a:pt x="1294448" y="589883"/>
                </a:cubicBezTo>
                <a:cubicBezTo>
                  <a:pt x="1292733" y="589883"/>
                  <a:pt x="1291304" y="591312"/>
                  <a:pt x="1291304" y="593027"/>
                </a:cubicBezTo>
                <a:cubicBezTo>
                  <a:pt x="1291304" y="594741"/>
                  <a:pt x="1292733" y="596170"/>
                  <a:pt x="1294448" y="596170"/>
                </a:cubicBezTo>
                <a:close/>
                <a:moveTo>
                  <a:pt x="1304163" y="587026"/>
                </a:moveTo>
                <a:cubicBezTo>
                  <a:pt x="1305878" y="587026"/>
                  <a:pt x="1307306" y="585597"/>
                  <a:pt x="1307306" y="583883"/>
                </a:cubicBezTo>
                <a:cubicBezTo>
                  <a:pt x="1307306" y="582168"/>
                  <a:pt x="1305878" y="580739"/>
                  <a:pt x="1304163" y="580739"/>
                </a:cubicBezTo>
                <a:cubicBezTo>
                  <a:pt x="1302449" y="580739"/>
                  <a:pt x="1301020" y="582168"/>
                  <a:pt x="1301020" y="583883"/>
                </a:cubicBezTo>
                <a:cubicBezTo>
                  <a:pt x="1301020" y="585692"/>
                  <a:pt x="1302353" y="587026"/>
                  <a:pt x="1304163" y="587026"/>
                </a:cubicBezTo>
                <a:close/>
                <a:moveTo>
                  <a:pt x="1314450" y="578834"/>
                </a:moveTo>
                <a:cubicBezTo>
                  <a:pt x="1316164" y="578834"/>
                  <a:pt x="1317593" y="577406"/>
                  <a:pt x="1317593" y="575691"/>
                </a:cubicBezTo>
                <a:cubicBezTo>
                  <a:pt x="1317593" y="573977"/>
                  <a:pt x="1316164" y="572548"/>
                  <a:pt x="1314450" y="572548"/>
                </a:cubicBezTo>
                <a:cubicBezTo>
                  <a:pt x="1312736" y="572548"/>
                  <a:pt x="1311307" y="573977"/>
                  <a:pt x="1311307" y="575691"/>
                </a:cubicBezTo>
                <a:cubicBezTo>
                  <a:pt x="1311307" y="577406"/>
                  <a:pt x="1312736" y="578834"/>
                  <a:pt x="1314450" y="578834"/>
                </a:cubicBezTo>
                <a:close/>
                <a:moveTo>
                  <a:pt x="1325404" y="571405"/>
                </a:moveTo>
                <a:cubicBezTo>
                  <a:pt x="1327118" y="571405"/>
                  <a:pt x="1328547" y="569976"/>
                  <a:pt x="1328547" y="568262"/>
                </a:cubicBezTo>
                <a:cubicBezTo>
                  <a:pt x="1328547" y="566547"/>
                  <a:pt x="1327118" y="565118"/>
                  <a:pt x="1325404" y="565118"/>
                </a:cubicBezTo>
                <a:cubicBezTo>
                  <a:pt x="1323689" y="565118"/>
                  <a:pt x="1322261" y="566547"/>
                  <a:pt x="1322261" y="568262"/>
                </a:cubicBezTo>
                <a:cubicBezTo>
                  <a:pt x="1322261" y="570071"/>
                  <a:pt x="1323689" y="571405"/>
                  <a:pt x="1325404" y="571405"/>
                </a:cubicBezTo>
                <a:close/>
                <a:moveTo>
                  <a:pt x="1337024" y="565023"/>
                </a:moveTo>
                <a:cubicBezTo>
                  <a:pt x="1338739" y="565023"/>
                  <a:pt x="1340168" y="563594"/>
                  <a:pt x="1340168" y="561880"/>
                </a:cubicBezTo>
                <a:cubicBezTo>
                  <a:pt x="1340168" y="560165"/>
                  <a:pt x="1338739" y="558737"/>
                  <a:pt x="1337024" y="558737"/>
                </a:cubicBezTo>
                <a:cubicBezTo>
                  <a:pt x="1335310" y="558737"/>
                  <a:pt x="1333881" y="560165"/>
                  <a:pt x="1333881" y="561880"/>
                </a:cubicBezTo>
                <a:cubicBezTo>
                  <a:pt x="1333881" y="563594"/>
                  <a:pt x="1335214" y="565023"/>
                  <a:pt x="1337024" y="565023"/>
                </a:cubicBezTo>
                <a:close/>
                <a:moveTo>
                  <a:pt x="1349026" y="559499"/>
                </a:moveTo>
                <a:cubicBezTo>
                  <a:pt x="1350740" y="559499"/>
                  <a:pt x="1352169" y="558070"/>
                  <a:pt x="1352169" y="556355"/>
                </a:cubicBezTo>
                <a:cubicBezTo>
                  <a:pt x="1352169" y="554641"/>
                  <a:pt x="1350740" y="553212"/>
                  <a:pt x="1349026" y="553212"/>
                </a:cubicBezTo>
                <a:cubicBezTo>
                  <a:pt x="1347311" y="553212"/>
                  <a:pt x="1345883" y="554641"/>
                  <a:pt x="1345883" y="556355"/>
                </a:cubicBezTo>
                <a:cubicBezTo>
                  <a:pt x="1345883" y="558070"/>
                  <a:pt x="1347311" y="559499"/>
                  <a:pt x="1349026" y="559499"/>
                </a:cubicBezTo>
                <a:close/>
                <a:moveTo>
                  <a:pt x="1387221" y="549116"/>
                </a:moveTo>
                <a:cubicBezTo>
                  <a:pt x="1388936" y="549116"/>
                  <a:pt x="1390364" y="547688"/>
                  <a:pt x="1390364" y="545973"/>
                </a:cubicBezTo>
                <a:cubicBezTo>
                  <a:pt x="1390364" y="544259"/>
                  <a:pt x="1388936" y="542830"/>
                  <a:pt x="1387221" y="542830"/>
                </a:cubicBezTo>
                <a:cubicBezTo>
                  <a:pt x="1385507" y="542830"/>
                  <a:pt x="1384078" y="544259"/>
                  <a:pt x="1384078" y="545973"/>
                </a:cubicBezTo>
                <a:cubicBezTo>
                  <a:pt x="1384078" y="547688"/>
                  <a:pt x="1385507" y="549116"/>
                  <a:pt x="1387221" y="549116"/>
                </a:cubicBezTo>
                <a:close/>
                <a:moveTo>
                  <a:pt x="1400366" y="547783"/>
                </a:moveTo>
                <a:cubicBezTo>
                  <a:pt x="1402080" y="547783"/>
                  <a:pt x="1403509" y="546354"/>
                  <a:pt x="1403509" y="544640"/>
                </a:cubicBezTo>
                <a:cubicBezTo>
                  <a:pt x="1403509" y="542925"/>
                  <a:pt x="1402080" y="541496"/>
                  <a:pt x="1400366" y="541496"/>
                </a:cubicBezTo>
                <a:cubicBezTo>
                  <a:pt x="1398651" y="541496"/>
                  <a:pt x="1397222" y="542925"/>
                  <a:pt x="1397222" y="544640"/>
                </a:cubicBezTo>
                <a:cubicBezTo>
                  <a:pt x="1397222" y="546354"/>
                  <a:pt x="1398651" y="547783"/>
                  <a:pt x="1400366" y="547783"/>
                </a:cubicBezTo>
                <a:close/>
                <a:moveTo>
                  <a:pt x="1413605" y="547497"/>
                </a:moveTo>
                <a:cubicBezTo>
                  <a:pt x="1415320" y="547497"/>
                  <a:pt x="1416749" y="546068"/>
                  <a:pt x="1416749" y="544354"/>
                </a:cubicBezTo>
                <a:cubicBezTo>
                  <a:pt x="1416749" y="542639"/>
                  <a:pt x="1415320" y="541211"/>
                  <a:pt x="1413605" y="541211"/>
                </a:cubicBezTo>
                <a:cubicBezTo>
                  <a:pt x="1411891" y="541211"/>
                  <a:pt x="1410462" y="542639"/>
                  <a:pt x="1410462" y="544354"/>
                </a:cubicBezTo>
                <a:cubicBezTo>
                  <a:pt x="1410462" y="546068"/>
                  <a:pt x="1411891" y="547497"/>
                  <a:pt x="1413605" y="547497"/>
                </a:cubicBezTo>
                <a:close/>
                <a:moveTo>
                  <a:pt x="1426750" y="548354"/>
                </a:moveTo>
                <a:cubicBezTo>
                  <a:pt x="1428464" y="548354"/>
                  <a:pt x="1429893" y="546926"/>
                  <a:pt x="1429893" y="545211"/>
                </a:cubicBezTo>
                <a:cubicBezTo>
                  <a:pt x="1429893" y="543497"/>
                  <a:pt x="1428464" y="542068"/>
                  <a:pt x="1426750" y="542068"/>
                </a:cubicBezTo>
                <a:cubicBezTo>
                  <a:pt x="1425035" y="542068"/>
                  <a:pt x="1423607" y="543497"/>
                  <a:pt x="1423607" y="545211"/>
                </a:cubicBezTo>
                <a:cubicBezTo>
                  <a:pt x="1423607" y="546926"/>
                  <a:pt x="1425035" y="548354"/>
                  <a:pt x="1426750" y="548354"/>
                </a:cubicBezTo>
                <a:close/>
                <a:moveTo>
                  <a:pt x="1439894" y="550164"/>
                </a:moveTo>
                <a:cubicBezTo>
                  <a:pt x="1441609" y="550164"/>
                  <a:pt x="1443038" y="548735"/>
                  <a:pt x="1443038" y="547021"/>
                </a:cubicBezTo>
                <a:cubicBezTo>
                  <a:pt x="1443038" y="545306"/>
                  <a:pt x="1441609" y="543878"/>
                  <a:pt x="1439894" y="543878"/>
                </a:cubicBezTo>
                <a:cubicBezTo>
                  <a:pt x="1438180" y="543878"/>
                  <a:pt x="1436751" y="545306"/>
                  <a:pt x="1436751" y="547021"/>
                </a:cubicBezTo>
                <a:cubicBezTo>
                  <a:pt x="1436751" y="548831"/>
                  <a:pt x="1438180" y="550164"/>
                  <a:pt x="1439894" y="550164"/>
                </a:cubicBezTo>
                <a:close/>
                <a:moveTo>
                  <a:pt x="1452753" y="553117"/>
                </a:moveTo>
                <a:cubicBezTo>
                  <a:pt x="1454468" y="553117"/>
                  <a:pt x="1455896" y="551688"/>
                  <a:pt x="1455896" y="549974"/>
                </a:cubicBezTo>
                <a:cubicBezTo>
                  <a:pt x="1455896" y="548259"/>
                  <a:pt x="1454468" y="546830"/>
                  <a:pt x="1452753" y="546830"/>
                </a:cubicBezTo>
                <a:cubicBezTo>
                  <a:pt x="1451039" y="546830"/>
                  <a:pt x="1449610" y="548259"/>
                  <a:pt x="1449610" y="549974"/>
                </a:cubicBezTo>
                <a:cubicBezTo>
                  <a:pt x="1449610" y="551688"/>
                  <a:pt x="1451039" y="553117"/>
                  <a:pt x="1452753" y="553117"/>
                </a:cubicBezTo>
                <a:close/>
                <a:moveTo>
                  <a:pt x="1465421" y="557117"/>
                </a:moveTo>
                <a:cubicBezTo>
                  <a:pt x="1467136" y="557117"/>
                  <a:pt x="1468564" y="555689"/>
                  <a:pt x="1468564" y="553974"/>
                </a:cubicBezTo>
                <a:cubicBezTo>
                  <a:pt x="1468564" y="552260"/>
                  <a:pt x="1467136" y="550831"/>
                  <a:pt x="1465421" y="550831"/>
                </a:cubicBezTo>
                <a:cubicBezTo>
                  <a:pt x="1463707" y="550831"/>
                  <a:pt x="1462278" y="552260"/>
                  <a:pt x="1462278" y="553974"/>
                </a:cubicBezTo>
                <a:cubicBezTo>
                  <a:pt x="1462278" y="555689"/>
                  <a:pt x="1463612" y="557117"/>
                  <a:pt x="1465421" y="557117"/>
                </a:cubicBezTo>
                <a:close/>
                <a:moveTo>
                  <a:pt x="1477613" y="562166"/>
                </a:moveTo>
                <a:cubicBezTo>
                  <a:pt x="1479328" y="562166"/>
                  <a:pt x="1480757" y="560737"/>
                  <a:pt x="1480757" y="559022"/>
                </a:cubicBezTo>
                <a:cubicBezTo>
                  <a:pt x="1480757" y="557308"/>
                  <a:pt x="1479328" y="555879"/>
                  <a:pt x="1477613" y="555879"/>
                </a:cubicBezTo>
                <a:cubicBezTo>
                  <a:pt x="1475899" y="555879"/>
                  <a:pt x="1474470" y="557308"/>
                  <a:pt x="1474470" y="559022"/>
                </a:cubicBezTo>
                <a:cubicBezTo>
                  <a:pt x="1474470" y="560737"/>
                  <a:pt x="1475899" y="562166"/>
                  <a:pt x="1477613" y="562166"/>
                </a:cubicBezTo>
                <a:close/>
                <a:moveTo>
                  <a:pt x="1489424" y="568071"/>
                </a:moveTo>
                <a:cubicBezTo>
                  <a:pt x="1491139" y="568071"/>
                  <a:pt x="1492568" y="566642"/>
                  <a:pt x="1492568" y="564928"/>
                </a:cubicBezTo>
                <a:cubicBezTo>
                  <a:pt x="1492568" y="563213"/>
                  <a:pt x="1491139" y="561785"/>
                  <a:pt x="1489424" y="561785"/>
                </a:cubicBezTo>
                <a:cubicBezTo>
                  <a:pt x="1487710" y="561785"/>
                  <a:pt x="1486281" y="563213"/>
                  <a:pt x="1486281" y="564928"/>
                </a:cubicBezTo>
                <a:cubicBezTo>
                  <a:pt x="1486281" y="566738"/>
                  <a:pt x="1487710" y="568071"/>
                  <a:pt x="1489424" y="568071"/>
                </a:cubicBezTo>
                <a:close/>
                <a:moveTo>
                  <a:pt x="1500664" y="575024"/>
                </a:moveTo>
                <a:cubicBezTo>
                  <a:pt x="1502378" y="575024"/>
                  <a:pt x="1503807" y="573596"/>
                  <a:pt x="1503807" y="571881"/>
                </a:cubicBezTo>
                <a:cubicBezTo>
                  <a:pt x="1503807" y="570167"/>
                  <a:pt x="1502378" y="568738"/>
                  <a:pt x="1500664" y="568738"/>
                </a:cubicBezTo>
                <a:cubicBezTo>
                  <a:pt x="1498949" y="568738"/>
                  <a:pt x="1497521" y="570167"/>
                  <a:pt x="1497521" y="571881"/>
                </a:cubicBezTo>
                <a:cubicBezTo>
                  <a:pt x="1497521" y="573596"/>
                  <a:pt x="1498949" y="575024"/>
                  <a:pt x="1500664" y="575024"/>
                </a:cubicBezTo>
                <a:close/>
                <a:moveTo>
                  <a:pt x="1511332" y="582835"/>
                </a:moveTo>
                <a:cubicBezTo>
                  <a:pt x="1513046" y="582835"/>
                  <a:pt x="1514475" y="581406"/>
                  <a:pt x="1514475" y="579692"/>
                </a:cubicBezTo>
                <a:cubicBezTo>
                  <a:pt x="1514475" y="577977"/>
                  <a:pt x="1513046" y="576548"/>
                  <a:pt x="1511332" y="576548"/>
                </a:cubicBezTo>
                <a:cubicBezTo>
                  <a:pt x="1509617" y="576548"/>
                  <a:pt x="1508189" y="577977"/>
                  <a:pt x="1508189" y="579692"/>
                </a:cubicBezTo>
                <a:cubicBezTo>
                  <a:pt x="1508189" y="581406"/>
                  <a:pt x="1509617" y="582835"/>
                  <a:pt x="1511332" y="582835"/>
                </a:cubicBezTo>
                <a:close/>
                <a:moveTo>
                  <a:pt x="1521333" y="591503"/>
                </a:moveTo>
                <a:cubicBezTo>
                  <a:pt x="1523048" y="591503"/>
                  <a:pt x="1524476" y="590074"/>
                  <a:pt x="1524476" y="588359"/>
                </a:cubicBezTo>
                <a:cubicBezTo>
                  <a:pt x="1524476" y="586645"/>
                  <a:pt x="1523048" y="585216"/>
                  <a:pt x="1521333" y="585216"/>
                </a:cubicBezTo>
                <a:cubicBezTo>
                  <a:pt x="1519618" y="585216"/>
                  <a:pt x="1518190" y="586645"/>
                  <a:pt x="1518190" y="588359"/>
                </a:cubicBezTo>
                <a:cubicBezTo>
                  <a:pt x="1518190" y="590074"/>
                  <a:pt x="1519618" y="591503"/>
                  <a:pt x="1521333" y="591503"/>
                </a:cubicBezTo>
                <a:close/>
                <a:moveTo>
                  <a:pt x="1530572" y="600932"/>
                </a:moveTo>
                <a:cubicBezTo>
                  <a:pt x="1532287" y="600932"/>
                  <a:pt x="1533716" y="599504"/>
                  <a:pt x="1533716" y="597789"/>
                </a:cubicBezTo>
                <a:cubicBezTo>
                  <a:pt x="1533716" y="596075"/>
                  <a:pt x="1532287" y="594646"/>
                  <a:pt x="1530572" y="594646"/>
                </a:cubicBezTo>
                <a:cubicBezTo>
                  <a:pt x="1528858" y="594646"/>
                  <a:pt x="1527429" y="596075"/>
                  <a:pt x="1527429" y="597789"/>
                </a:cubicBezTo>
                <a:cubicBezTo>
                  <a:pt x="1527429" y="599504"/>
                  <a:pt x="1528858" y="600932"/>
                  <a:pt x="1530572" y="600932"/>
                </a:cubicBezTo>
                <a:close/>
                <a:moveTo>
                  <a:pt x="1539050" y="611124"/>
                </a:moveTo>
                <a:cubicBezTo>
                  <a:pt x="1540764" y="611124"/>
                  <a:pt x="1542193" y="609695"/>
                  <a:pt x="1542193" y="607981"/>
                </a:cubicBezTo>
                <a:cubicBezTo>
                  <a:pt x="1542193" y="606266"/>
                  <a:pt x="1540764" y="604838"/>
                  <a:pt x="1539050" y="604838"/>
                </a:cubicBezTo>
                <a:cubicBezTo>
                  <a:pt x="1537335" y="604838"/>
                  <a:pt x="1535906" y="606266"/>
                  <a:pt x="1535906" y="607981"/>
                </a:cubicBezTo>
                <a:cubicBezTo>
                  <a:pt x="1535906" y="609695"/>
                  <a:pt x="1537335" y="611124"/>
                  <a:pt x="1539050" y="611124"/>
                </a:cubicBezTo>
                <a:close/>
                <a:moveTo>
                  <a:pt x="1546670" y="621983"/>
                </a:moveTo>
                <a:cubicBezTo>
                  <a:pt x="1548384" y="621983"/>
                  <a:pt x="1549813" y="620554"/>
                  <a:pt x="1549813" y="618839"/>
                </a:cubicBezTo>
                <a:cubicBezTo>
                  <a:pt x="1549813" y="617125"/>
                  <a:pt x="1548384" y="615696"/>
                  <a:pt x="1546670" y="615696"/>
                </a:cubicBezTo>
                <a:cubicBezTo>
                  <a:pt x="1544955" y="615696"/>
                  <a:pt x="1543526" y="617125"/>
                  <a:pt x="1543526" y="618839"/>
                </a:cubicBezTo>
                <a:cubicBezTo>
                  <a:pt x="1543526" y="620554"/>
                  <a:pt x="1544955" y="621983"/>
                  <a:pt x="1546670" y="621983"/>
                </a:cubicBezTo>
                <a:close/>
                <a:moveTo>
                  <a:pt x="1563814" y="657606"/>
                </a:moveTo>
                <a:cubicBezTo>
                  <a:pt x="1565529" y="657606"/>
                  <a:pt x="1566958" y="656177"/>
                  <a:pt x="1566958" y="654463"/>
                </a:cubicBezTo>
                <a:cubicBezTo>
                  <a:pt x="1566958" y="652748"/>
                  <a:pt x="1565529" y="651320"/>
                  <a:pt x="1563814" y="651320"/>
                </a:cubicBezTo>
                <a:cubicBezTo>
                  <a:pt x="1562100" y="651320"/>
                  <a:pt x="1560671" y="652748"/>
                  <a:pt x="1560671" y="654463"/>
                </a:cubicBezTo>
                <a:cubicBezTo>
                  <a:pt x="1560671" y="656177"/>
                  <a:pt x="1562100" y="657606"/>
                  <a:pt x="1563814" y="657606"/>
                </a:cubicBezTo>
                <a:close/>
                <a:moveTo>
                  <a:pt x="1567529" y="670274"/>
                </a:moveTo>
                <a:cubicBezTo>
                  <a:pt x="1569244" y="670274"/>
                  <a:pt x="1570673" y="668846"/>
                  <a:pt x="1570673" y="667131"/>
                </a:cubicBezTo>
                <a:cubicBezTo>
                  <a:pt x="1570673" y="665417"/>
                  <a:pt x="1569244" y="663988"/>
                  <a:pt x="1567529" y="663988"/>
                </a:cubicBezTo>
                <a:cubicBezTo>
                  <a:pt x="1565815" y="663988"/>
                  <a:pt x="1564386" y="665417"/>
                  <a:pt x="1564386" y="667131"/>
                </a:cubicBezTo>
                <a:cubicBezTo>
                  <a:pt x="1564386" y="668846"/>
                  <a:pt x="1565815" y="670274"/>
                  <a:pt x="1567529" y="670274"/>
                </a:cubicBezTo>
                <a:close/>
                <a:moveTo>
                  <a:pt x="1570292" y="683228"/>
                </a:moveTo>
                <a:cubicBezTo>
                  <a:pt x="1572006" y="683228"/>
                  <a:pt x="1573435" y="681800"/>
                  <a:pt x="1573435" y="680085"/>
                </a:cubicBezTo>
                <a:cubicBezTo>
                  <a:pt x="1573435" y="678371"/>
                  <a:pt x="1572006" y="676942"/>
                  <a:pt x="1570292" y="676942"/>
                </a:cubicBezTo>
                <a:cubicBezTo>
                  <a:pt x="1568577" y="676942"/>
                  <a:pt x="1567148" y="678371"/>
                  <a:pt x="1567148" y="680085"/>
                </a:cubicBezTo>
                <a:cubicBezTo>
                  <a:pt x="1567053" y="681800"/>
                  <a:pt x="1568482" y="683228"/>
                  <a:pt x="1570292" y="683228"/>
                </a:cubicBezTo>
                <a:close/>
                <a:moveTo>
                  <a:pt x="1571816" y="696373"/>
                </a:moveTo>
                <a:cubicBezTo>
                  <a:pt x="1573530" y="696373"/>
                  <a:pt x="1574959" y="694944"/>
                  <a:pt x="1574959" y="693230"/>
                </a:cubicBezTo>
                <a:cubicBezTo>
                  <a:pt x="1574959" y="691515"/>
                  <a:pt x="1573530" y="690086"/>
                  <a:pt x="1571816" y="690086"/>
                </a:cubicBezTo>
                <a:cubicBezTo>
                  <a:pt x="1570101" y="690086"/>
                  <a:pt x="1568672" y="691515"/>
                  <a:pt x="1568672" y="693230"/>
                </a:cubicBezTo>
                <a:cubicBezTo>
                  <a:pt x="1568672" y="694944"/>
                  <a:pt x="1570101" y="696373"/>
                  <a:pt x="1571816" y="696373"/>
                </a:cubicBezTo>
                <a:close/>
                <a:moveTo>
                  <a:pt x="1587151" y="709613"/>
                </a:moveTo>
                <a:cubicBezTo>
                  <a:pt x="1588865" y="709613"/>
                  <a:pt x="1590294" y="708184"/>
                  <a:pt x="1590294" y="706469"/>
                </a:cubicBezTo>
                <a:cubicBezTo>
                  <a:pt x="1590294" y="704755"/>
                  <a:pt x="1588865" y="703326"/>
                  <a:pt x="1587151" y="703326"/>
                </a:cubicBezTo>
                <a:cubicBezTo>
                  <a:pt x="1585436" y="703326"/>
                  <a:pt x="1584008" y="704755"/>
                  <a:pt x="1584008" y="706469"/>
                </a:cubicBezTo>
                <a:cubicBezTo>
                  <a:pt x="1584008" y="708184"/>
                  <a:pt x="1585436" y="709613"/>
                  <a:pt x="1587151" y="709613"/>
                </a:cubicBezTo>
                <a:close/>
                <a:moveTo>
                  <a:pt x="1586675" y="722757"/>
                </a:moveTo>
                <a:cubicBezTo>
                  <a:pt x="1588389" y="722757"/>
                  <a:pt x="1589818" y="721328"/>
                  <a:pt x="1589818" y="719614"/>
                </a:cubicBezTo>
                <a:cubicBezTo>
                  <a:pt x="1589818" y="717899"/>
                  <a:pt x="1588389" y="716471"/>
                  <a:pt x="1586675" y="716471"/>
                </a:cubicBezTo>
                <a:cubicBezTo>
                  <a:pt x="1584960" y="716471"/>
                  <a:pt x="1583531" y="717899"/>
                  <a:pt x="1583531" y="719614"/>
                </a:cubicBezTo>
                <a:cubicBezTo>
                  <a:pt x="1583531" y="721424"/>
                  <a:pt x="1584865" y="722757"/>
                  <a:pt x="1586675" y="722757"/>
                </a:cubicBezTo>
                <a:close/>
                <a:moveTo>
                  <a:pt x="1585151" y="735902"/>
                </a:moveTo>
                <a:cubicBezTo>
                  <a:pt x="1586865" y="735902"/>
                  <a:pt x="1588294" y="734473"/>
                  <a:pt x="1588294" y="732758"/>
                </a:cubicBezTo>
                <a:cubicBezTo>
                  <a:pt x="1588294" y="731044"/>
                  <a:pt x="1586865" y="729615"/>
                  <a:pt x="1585151" y="729615"/>
                </a:cubicBezTo>
                <a:cubicBezTo>
                  <a:pt x="1583436" y="729615"/>
                  <a:pt x="1582007" y="731044"/>
                  <a:pt x="1582007" y="732758"/>
                </a:cubicBezTo>
                <a:cubicBezTo>
                  <a:pt x="1582007" y="734568"/>
                  <a:pt x="1583436" y="735902"/>
                  <a:pt x="1585151" y="735902"/>
                </a:cubicBezTo>
                <a:close/>
                <a:moveTo>
                  <a:pt x="1582674" y="748951"/>
                </a:moveTo>
                <a:cubicBezTo>
                  <a:pt x="1584389" y="748951"/>
                  <a:pt x="1585817" y="747522"/>
                  <a:pt x="1585817" y="745808"/>
                </a:cubicBezTo>
                <a:cubicBezTo>
                  <a:pt x="1585817" y="744093"/>
                  <a:pt x="1584389" y="742664"/>
                  <a:pt x="1582674" y="742664"/>
                </a:cubicBezTo>
                <a:cubicBezTo>
                  <a:pt x="1580960" y="742664"/>
                  <a:pt x="1579531" y="744093"/>
                  <a:pt x="1579531" y="745808"/>
                </a:cubicBezTo>
                <a:cubicBezTo>
                  <a:pt x="1579531" y="747522"/>
                  <a:pt x="1580960" y="748951"/>
                  <a:pt x="1582674" y="748951"/>
                </a:cubicBezTo>
                <a:close/>
                <a:moveTo>
                  <a:pt x="1579245" y="761714"/>
                </a:moveTo>
                <a:cubicBezTo>
                  <a:pt x="1580960" y="761714"/>
                  <a:pt x="1582388" y="760286"/>
                  <a:pt x="1582388" y="758571"/>
                </a:cubicBezTo>
                <a:cubicBezTo>
                  <a:pt x="1582388" y="756857"/>
                  <a:pt x="1580960" y="755428"/>
                  <a:pt x="1579245" y="755428"/>
                </a:cubicBezTo>
                <a:cubicBezTo>
                  <a:pt x="1577531" y="755428"/>
                  <a:pt x="1576102" y="756857"/>
                  <a:pt x="1576102" y="758571"/>
                </a:cubicBezTo>
                <a:cubicBezTo>
                  <a:pt x="1576102" y="760286"/>
                  <a:pt x="1577531" y="761714"/>
                  <a:pt x="1579245" y="761714"/>
                </a:cubicBezTo>
                <a:close/>
                <a:moveTo>
                  <a:pt x="1574959" y="774192"/>
                </a:moveTo>
                <a:cubicBezTo>
                  <a:pt x="1576673" y="774192"/>
                  <a:pt x="1578102" y="772763"/>
                  <a:pt x="1578102" y="771049"/>
                </a:cubicBezTo>
                <a:cubicBezTo>
                  <a:pt x="1578102" y="769334"/>
                  <a:pt x="1576673" y="767906"/>
                  <a:pt x="1574959" y="767906"/>
                </a:cubicBezTo>
                <a:cubicBezTo>
                  <a:pt x="1573244" y="767906"/>
                  <a:pt x="1571816" y="769334"/>
                  <a:pt x="1571816" y="771049"/>
                </a:cubicBezTo>
                <a:cubicBezTo>
                  <a:pt x="1571720" y="772763"/>
                  <a:pt x="1573149" y="774192"/>
                  <a:pt x="1574959" y="774192"/>
                </a:cubicBezTo>
                <a:close/>
                <a:moveTo>
                  <a:pt x="1569625" y="786289"/>
                </a:moveTo>
                <a:cubicBezTo>
                  <a:pt x="1571339" y="786289"/>
                  <a:pt x="1572768" y="784860"/>
                  <a:pt x="1572768" y="783146"/>
                </a:cubicBezTo>
                <a:cubicBezTo>
                  <a:pt x="1572768" y="781431"/>
                  <a:pt x="1571339" y="780002"/>
                  <a:pt x="1569625" y="780002"/>
                </a:cubicBezTo>
                <a:cubicBezTo>
                  <a:pt x="1567910" y="780002"/>
                  <a:pt x="1566482" y="781431"/>
                  <a:pt x="1566482" y="783146"/>
                </a:cubicBezTo>
                <a:cubicBezTo>
                  <a:pt x="1566482" y="784955"/>
                  <a:pt x="1567910" y="786289"/>
                  <a:pt x="1569625" y="786289"/>
                </a:cubicBezTo>
                <a:close/>
                <a:moveTo>
                  <a:pt x="1563434" y="798005"/>
                </a:moveTo>
                <a:cubicBezTo>
                  <a:pt x="1565148" y="798005"/>
                  <a:pt x="1566577" y="796576"/>
                  <a:pt x="1566577" y="794861"/>
                </a:cubicBezTo>
                <a:cubicBezTo>
                  <a:pt x="1566577" y="793147"/>
                  <a:pt x="1565148" y="791718"/>
                  <a:pt x="1563434" y="791718"/>
                </a:cubicBezTo>
                <a:cubicBezTo>
                  <a:pt x="1561719" y="791718"/>
                  <a:pt x="1560290" y="793147"/>
                  <a:pt x="1560290" y="794861"/>
                </a:cubicBezTo>
                <a:cubicBezTo>
                  <a:pt x="1560290" y="796576"/>
                  <a:pt x="1561719" y="798005"/>
                  <a:pt x="1563434" y="798005"/>
                </a:cubicBezTo>
                <a:close/>
                <a:moveTo>
                  <a:pt x="1556385" y="809244"/>
                </a:moveTo>
                <a:cubicBezTo>
                  <a:pt x="1558100" y="809244"/>
                  <a:pt x="1559528" y="807815"/>
                  <a:pt x="1559528" y="806101"/>
                </a:cubicBezTo>
                <a:cubicBezTo>
                  <a:pt x="1559528" y="804386"/>
                  <a:pt x="1558100" y="802958"/>
                  <a:pt x="1556385" y="802958"/>
                </a:cubicBezTo>
                <a:cubicBezTo>
                  <a:pt x="1554671" y="802958"/>
                  <a:pt x="1553242" y="804386"/>
                  <a:pt x="1553242" y="806101"/>
                </a:cubicBezTo>
                <a:cubicBezTo>
                  <a:pt x="1553242" y="807815"/>
                  <a:pt x="1554671" y="809244"/>
                  <a:pt x="1556385" y="809244"/>
                </a:cubicBezTo>
                <a:close/>
                <a:moveTo>
                  <a:pt x="1548575" y="819817"/>
                </a:moveTo>
                <a:cubicBezTo>
                  <a:pt x="1550289" y="819817"/>
                  <a:pt x="1551718" y="818388"/>
                  <a:pt x="1551718" y="816674"/>
                </a:cubicBezTo>
                <a:cubicBezTo>
                  <a:pt x="1551718" y="814959"/>
                  <a:pt x="1550289" y="813530"/>
                  <a:pt x="1548575" y="813530"/>
                </a:cubicBezTo>
                <a:cubicBezTo>
                  <a:pt x="1546860" y="813530"/>
                  <a:pt x="1545431" y="814959"/>
                  <a:pt x="1545431" y="816674"/>
                </a:cubicBezTo>
                <a:cubicBezTo>
                  <a:pt x="1545431" y="818483"/>
                  <a:pt x="1546860" y="819817"/>
                  <a:pt x="1548575" y="819817"/>
                </a:cubicBezTo>
                <a:close/>
                <a:moveTo>
                  <a:pt x="1539907" y="829913"/>
                </a:moveTo>
                <a:cubicBezTo>
                  <a:pt x="1541621" y="829913"/>
                  <a:pt x="1543050" y="828485"/>
                  <a:pt x="1543050" y="826770"/>
                </a:cubicBezTo>
                <a:cubicBezTo>
                  <a:pt x="1543050" y="825056"/>
                  <a:pt x="1541621" y="823627"/>
                  <a:pt x="1539907" y="823627"/>
                </a:cubicBezTo>
                <a:cubicBezTo>
                  <a:pt x="1538192" y="823627"/>
                  <a:pt x="1536764" y="825056"/>
                  <a:pt x="1536764" y="826770"/>
                </a:cubicBezTo>
                <a:cubicBezTo>
                  <a:pt x="1536764" y="828485"/>
                  <a:pt x="1538192" y="829913"/>
                  <a:pt x="1539907" y="829913"/>
                </a:cubicBezTo>
                <a:close/>
                <a:moveTo>
                  <a:pt x="1530572" y="839248"/>
                </a:moveTo>
                <a:cubicBezTo>
                  <a:pt x="1532287" y="839248"/>
                  <a:pt x="1533716" y="837819"/>
                  <a:pt x="1533716" y="836105"/>
                </a:cubicBezTo>
                <a:cubicBezTo>
                  <a:pt x="1533716" y="834390"/>
                  <a:pt x="1532287" y="832961"/>
                  <a:pt x="1530572" y="832961"/>
                </a:cubicBezTo>
                <a:cubicBezTo>
                  <a:pt x="1528858" y="832961"/>
                  <a:pt x="1527429" y="834390"/>
                  <a:pt x="1527429" y="836105"/>
                </a:cubicBezTo>
                <a:cubicBezTo>
                  <a:pt x="1527429" y="837819"/>
                  <a:pt x="1528858" y="839248"/>
                  <a:pt x="1530572" y="839248"/>
                </a:cubicBezTo>
                <a:close/>
                <a:moveTo>
                  <a:pt x="1520571" y="847820"/>
                </a:moveTo>
                <a:cubicBezTo>
                  <a:pt x="1522286" y="847820"/>
                  <a:pt x="1523714" y="846392"/>
                  <a:pt x="1523714" y="844677"/>
                </a:cubicBezTo>
                <a:cubicBezTo>
                  <a:pt x="1523714" y="842963"/>
                  <a:pt x="1522286" y="841534"/>
                  <a:pt x="1520571" y="841534"/>
                </a:cubicBezTo>
                <a:cubicBezTo>
                  <a:pt x="1518857" y="841534"/>
                  <a:pt x="1517428" y="842963"/>
                  <a:pt x="1517428" y="844677"/>
                </a:cubicBezTo>
                <a:cubicBezTo>
                  <a:pt x="1517428" y="846487"/>
                  <a:pt x="1518857" y="847820"/>
                  <a:pt x="1520571" y="847820"/>
                </a:cubicBezTo>
                <a:close/>
                <a:moveTo>
                  <a:pt x="1509903" y="855726"/>
                </a:moveTo>
                <a:cubicBezTo>
                  <a:pt x="1511618" y="855726"/>
                  <a:pt x="1513046" y="854297"/>
                  <a:pt x="1513046" y="852583"/>
                </a:cubicBezTo>
                <a:cubicBezTo>
                  <a:pt x="1513046" y="850868"/>
                  <a:pt x="1511618" y="849440"/>
                  <a:pt x="1509903" y="849440"/>
                </a:cubicBezTo>
                <a:cubicBezTo>
                  <a:pt x="1508189" y="849440"/>
                  <a:pt x="1506760" y="850868"/>
                  <a:pt x="1506760" y="852583"/>
                </a:cubicBezTo>
                <a:cubicBezTo>
                  <a:pt x="1506760" y="854297"/>
                  <a:pt x="1508189" y="855726"/>
                  <a:pt x="1509903" y="855726"/>
                </a:cubicBezTo>
                <a:close/>
                <a:moveTo>
                  <a:pt x="1498759" y="862775"/>
                </a:moveTo>
                <a:cubicBezTo>
                  <a:pt x="1500473" y="862775"/>
                  <a:pt x="1501902" y="861346"/>
                  <a:pt x="1501902" y="859631"/>
                </a:cubicBezTo>
                <a:cubicBezTo>
                  <a:pt x="1501902" y="857917"/>
                  <a:pt x="1500473" y="856488"/>
                  <a:pt x="1498759" y="856488"/>
                </a:cubicBezTo>
                <a:cubicBezTo>
                  <a:pt x="1497044" y="856488"/>
                  <a:pt x="1495616" y="857917"/>
                  <a:pt x="1495616" y="859631"/>
                </a:cubicBezTo>
                <a:cubicBezTo>
                  <a:pt x="1495520" y="861346"/>
                  <a:pt x="1496949" y="862775"/>
                  <a:pt x="1498759" y="862775"/>
                </a:cubicBezTo>
                <a:close/>
                <a:moveTo>
                  <a:pt x="1487043" y="868966"/>
                </a:moveTo>
                <a:cubicBezTo>
                  <a:pt x="1488758" y="868966"/>
                  <a:pt x="1490186" y="867537"/>
                  <a:pt x="1490186" y="865823"/>
                </a:cubicBezTo>
                <a:cubicBezTo>
                  <a:pt x="1490186" y="864108"/>
                  <a:pt x="1488758" y="862679"/>
                  <a:pt x="1487043" y="862679"/>
                </a:cubicBezTo>
                <a:cubicBezTo>
                  <a:pt x="1485329" y="862679"/>
                  <a:pt x="1483900" y="864108"/>
                  <a:pt x="1483900" y="865823"/>
                </a:cubicBezTo>
                <a:cubicBezTo>
                  <a:pt x="1483900" y="867537"/>
                  <a:pt x="1485329" y="868966"/>
                  <a:pt x="1487043" y="868966"/>
                </a:cubicBezTo>
                <a:close/>
                <a:moveTo>
                  <a:pt x="1474851" y="874205"/>
                </a:moveTo>
                <a:cubicBezTo>
                  <a:pt x="1476566" y="874205"/>
                  <a:pt x="1477994" y="872776"/>
                  <a:pt x="1477994" y="871061"/>
                </a:cubicBezTo>
                <a:cubicBezTo>
                  <a:pt x="1477994" y="869347"/>
                  <a:pt x="1476566" y="867918"/>
                  <a:pt x="1474851" y="867918"/>
                </a:cubicBezTo>
                <a:cubicBezTo>
                  <a:pt x="1473137" y="867918"/>
                  <a:pt x="1471708" y="869347"/>
                  <a:pt x="1471708" y="871061"/>
                </a:cubicBezTo>
                <a:cubicBezTo>
                  <a:pt x="1471708" y="872776"/>
                  <a:pt x="1473137" y="874205"/>
                  <a:pt x="1474851" y="874205"/>
                </a:cubicBezTo>
                <a:close/>
                <a:moveTo>
                  <a:pt x="1462373" y="878586"/>
                </a:moveTo>
                <a:cubicBezTo>
                  <a:pt x="1464088" y="878586"/>
                  <a:pt x="1465517" y="877157"/>
                  <a:pt x="1465517" y="875443"/>
                </a:cubicBezTo>
                <a:cubicBezTo>
                  <a:pt x="1465517" y="873728"/>
                  <a:pt x="1464088" y="872300"/>
                  <a:pt x="1462373" y="872300"/>
                </a:cubicBezTo>
                <a:cubicBezTo>
                  <a:pt x="1460659" y="872300"/>
                  <a:pt x="1459230" y="873728"/>
                  <a:pt x="1459230" y="875443"/>
                </a:cubicBezTo>
                <a:cubicBezTo>
                  <a:pt x="1459230" y="877157"/>
                  <a:pt x="1460659" y="878586"/>
                  <a:pt x="1462373" y="878586"/>
                </a:cubicBezTo>
                <a:close/>
                <a:moveTo>
                  <a:pt x="1449610" y="882015"/>
                </a:moveTo>
                <a:cubicBezTo>
                  <a:pt x="1451324" y="882015"/>
                  <a:pt x="1452753" y="880586"/>
                  <a:pt x="1452753" y="878872"/>
                </a:cubicBezTo>
                <a:cubicBezTo>
                  <a:pt x="1452753" y="877157"/>
                  <a:pt x="1451324" y="875729"/>
                  <a:pt x="1449610" y="875729"/>
                </a:cubicBezTo>
                <a:cubicBezTo>
                  <a:pt x="1447895" y="875729"/>
                  <a:pt x="1446467" y="877157"/>
                  <a:pt x="1446467" y="878872"/>
                </a:cubicBezTo>
                <a:cubicBezTo>
                  <a:pt x="1446467" y="880586"/>
                  <a:pt x="1447895" y="882015"/>
                  <a:pt x="1449610" y="882015"/>
                </a:cubicBezTo>
                <a:close/>
                <a:moveTo>
                  <a:pt x="1436656" y="884492"/>
                </a:moveTo>
                <a:cubicBezTo>
                  <a:pt x="1438370" y="884492"/>
                  <a:pt x="1439799" y="883063"/>
                  <a:pt x="1439799" y="881348"/>
                </a:cubicBezTo>
                <a:cubicBezTo>
                  <a:pt x="1439799" y="879634"/>
                  <a:pt x="1438370" y="878205"/>
                  <a:pt x="1436656" y="878205"/>
                </a:cubicBezTo>
                <a:cubicBezTo>
                  <a:pt x="1434941" y="878205"/>
                  <a:pt x="1433513" y="879634"/>
                  <a:pt x="1433513" y="881348"/>
                </a:cubicBezTo>
                <a:cubicBezTo>
                  <a:pt x="1433513" y="883063"/>
                  <a:pt x="1434941" y="884492"/>
                  <a:pt x="1436656" y="884492"/>
                </a:cubicBezTo>
                <a:close/>
                <a:moveTo>
                  <a:pt x="1423511" y="885920"/>
                </a:moveTo>
                <a:cubicBezTo>
                  <a:pt x="1425226" y="885920"/>
                  <a:pt x="1426655" y="884492"/>
                  <a:pt x="1426655" y="882777"/>
                </a:cubicBezTo>
                <a:cubicBezTo>
                  <a:pt x="1426655" y="881063"/>
                  <a:pt x="1425226" y="879634"/>
                  <a:pt x="1423511" y="879634"/>
                </a:cubicBezTo>
                <a:cubicBezTo>
                  <a:pt x="1421797" y="879634"/>
                  <a:pt x="1420368" y="881063"/>
                  <a:pt x="1420368" y="882777"/>
                </a:cubicBezTo>
                <a:cubicBezTo>
                  <a:pt x="1420368" y="884492"/>
                  <a:pt x="1421797" y="885920"/>
                  <a:pt x="1423511" y="885920"/>
                </a:cubicBezTo>
                <a:close/>
                <a:moveTo>
                  <a:pt x="1410272" y="886397"/>
                </a:moveTo>
                <a:cubicBezTo>
                  <a:pt x="1411986" y="886397"/>
                  <a:pt x="1413415" y="884968"/>
                  <a:pt x="1413415" y="883253"/>
                </a:cubicBezTo>
                <a:cubicBezTo>
                  <a:pt x="1413415" y="881539"/>
                  <a:pt x="1411986" y="880110"/>
                  <a:pt x="1410272" y="880110"/>
                </a:cubicBezTo>
                <a:cubicBezTo>
                  <a:pt x="1408557" y="880110"/>
                  <a:pt x="1407128" y="881539"/>
                  <a:pt x="1407128" y="883253"/>
                </a:cubicBezTo>
                <a:cubicBezTo>
                  <a:pt x="1407128" y="885063"/>
                  <a:pt x="1408557" y="886397"/>
                  <a:pt x="1410272" y="886397"/>
                </a:cubicBezTo>
                <a:close/>
                <a:moveTo>
                  <a:pt x="1397032" y="885920"/>
                </a:moveTo>
                <a:cubicBezTo>
                  <a:pt x="1398746" y="885920"/>
                  <a:pt x="1400175" y="884492"/>
                  <a:pt x="1400175" y="882777"/>
                </a:cubicBezTo>
                <a:cubicBezTo>
                  <a:pt x="1400175" y="881063"/>
                  <a:pt x="1398746" y="879634"/>
                  <a:pt x="1397032" y="879634"/>
                </a:cubicBezTo>
                <a:cubicBezTo>
                  <a:pt x="1395317" y="879634"/>
                  <a:pt x="1393889" y="881063"/>
                  <a:pt x="1393889" y="882777"/>
                </a:cubicBezTo>
                <a:cubicBezTo>
                  <a:pt x="1393889" y="884492"/>
                  <a:pt x="1395317" y="885920"/>
                  <a:pt x="1397032" y="885920"/>
                </a:cubicBezTo>
                <a:close/>
                <a:moveTo>
                  <a:pt x="1383887" y="884492"/>
                </a:moveTo>
                <a:cubicBezTo>
                  <a:pt x="1385602" y="884492"/>
                  <a:pt x="1387031" y="883063"/>
                  <a:pt x="1387031" y="881348"/>
                </a:cubicBezTo>
                <a:cubicBezTo>
                  <a:pt x="1387031" y="879634"/>
                  <a:pt x="1385602" y="878205"/>
                  <a:pt x="1383887" y="878205"/>
                </a:cubicBezTo>
                <a:cubicBezTo>
                  <a:pt x="1382173" y="878205"/>
                  <a:pt x="1380744" y="879634"/>
                  <a:pt x="1380744" y="881348"/>
                </a:cubicBezTo>
                <a:cubicBezTo>
                  <a:pt x="1380744" y="883063"/>
                  <a:pt x="1382173" y="884492"/>
                  <a:pt x="1383887" y="884492"/>
                </a:cubicBezTo>
                <a:close/>
                <a:moveTo>
                  <a:pt x="1370933" y="882015"/>
                </a:moveTo>
                <a:cubicBezTo>
                  <a:pt x="1372648" y="882015"/>
                  <a:pt x="1374077" y="880586"/>
                  <a:pt x="1374077" y="878872"/>
                </a:cubicBezTo>
                <a:cubicBezTo>
                  <a:pt x="1374077" y="877157"/>
                  <a:pt x="1372648" y="875729"/>
                  <a:pt x="1370933" y="875729"/>
                </a:cubicBezTo>
                <a:cubicBezTo>
                  <a:pt x="1369219" y="875729"/>
                  <a:pt x="1367790" y="877157"/>
                  <a:pt x="1367790" y="878872"/>
                </a:cubicBezTo>
                <a:cubicBezTo>
                  <a:pt x="1367790" y="880586"/>
                  <a:pt x="1369219" y="882015"/>
                  <a:pt x="1370933" y="882015"/>
                </a:cubicBezTo>
                <a:close/>
                <a:moveTo>
                  <a:pt x="1333595" y="868966"/>
                </a:moveTo>
                <a:cubicBezTo>
                  <a:pt x="1335310" y="868966"/>
                  <a:pt x="1336739" y="867537"/>
                  <a:pt x="1336739" y="865823"/>
                </a:cubicBezTo>
                <a:cubicBezTo>
                  <a:pt x="1336739" y="864108"/>
                  <a:pt x="1335310" y="862679"/>
                  <a:pt x="1333595" y="862679"/>
                </a:cubicBezTo>
                <a:cubicBezTo>
                  <a:pt x="1331881" y="862679"/>
                  <a:pt x="1330452" y="864108"/>
                  <a:pt x="1330452" y="865823"/>
                </a:cubicBezTo>
                <a:cubicBezTo>
                  <a:pt x="1330452" y="867537"/>
                  <a:pt x="1331786" y="868966"/>
                  <a:pt x="1333595" y="868966"/>
                </a:cubicBezTo>
                <a:close/>
                <a:moveTo>
                  <a:pt x="1321880" y="862775"/>
                </a:moveTo>
                <a:cubicBezTo>
                  <a:pt x="1323594" y="862775"/>
                  <a:pt x="1325023" y="861346"/>
                  <a:pt x="1325023" y="859631"/>
                </a:cubicBezTo>
                <a:cubicBezTo>
                  <a:pt x="1325023" y="857917"/>
                  <a:pt x="1323594" y="856488"/>
                  <a:pt x="1321880" y="856488"/>
                </a:cubicBezTo>
                <a:cubicBezTo>
                  <a:pt x="1320165" y="856488"/>
                  <a:pt x="1318736" y="857917"/>
                  <a:pt x="1318736" y="859631"/>
                </a:cubicBezTo>
                <a:cubicBezTo>
                  <a:pt x="1318736" y="861346"/>
                  <a:pt x="1320165" y="862775"/>
                  <a:pt x="1321880" y="862775"/>
                </a:cubicBezTo>
                <a:close/>
                <a:moveTo>
                  <a:pt x="1310640" y="855726"/>
                </a:moveTo>
                <a:cubicBezTo>
                  <a:pt x="1312355" y="855726"/>
                  <a:pt x="1313783" y="854297"/>
                  <a:pt x="1313783" y="852583"/>
                </a:cubicBezTo>
                <a:cubicBezTo>
                  <a:pt x="1313783" y="850868"/>
                  <a:pt x="1312355" y="849440"/>
                  <a:pt x="1310640" y="849440"/>
                </a:cubicBezTo>
                <a:cubicBezTo>
                  <a:pt x="1308926" y="849440"/>
                  <a:pt x="1307497" y="850868"/>
                  <a:pt x="1307497" y="852583"/>
                </a:cubicBezTo>
                <a:cubicBezTo>
                  <a:pt x="1307497" y="854297"/>
                  <a:pt x="1308926" y="855726"/>
                  <a:pt x="1310640" y="855726"/>
                </a:cubicBezTo>
                <a:close/>
                <a:moveTo>
                  <a:pt x="1300067" y="847820"/>
                </a:moveTo>
                <a:cubicBezTo>
                  <a:pt x="1301782" y="847820"/>
                  <a:pt x="1303211" y="846392"/>
                  <a:pt x="1303211" y="844677"/>
                </a:cubicBezTo>
                <a:cubicBezTo>
                  <a:pt x="1303211" y="842963"/>
                  <a:pt x="1301782" y="841534"/>
                  <a:pt x="1300067" y="841534"/>
                </a:cubicBezTo>
                <a:cubicBezTo>
                  <a:pt x="1298353" y="841534"/>
                  <a:pt x="1296924" y="842963"/>
                  <a:pt x="1296924" y="844677"/>
                </a:cubicBezTo>
                <a:cubicBezTo>
                  <a:pt x="1296829" y="846487"/>
                  <a:pt x="1298258" y="847820"/>
                  <a:pt x="1300067" y="847820"/>
                </a:cubicBezTo>
                <a:close/>
                <a:moveTo>
                  <a:pt x="1289971" y="839248"/>
                </a:moveTo>
                <a:cubicBezTo>
                  <a:pt x="1291685" y="839248"/>
                  <a:pt x="1293114" y="837819"/>
                  <a:pt x="1293114" y="836105"/>
                </a:cubicBezTo>
                <a:cubicBezTo>
                  <a:pt x="1293114" y="834390"/>
                  <a:pt x="1291685" y="832961"/>
                  <a:pt x="1289971" y="832961"/>
                </a:cubicBezTo>
                <a:cubicBezTo>
                  <a:pt x="1288256" y="832961"/>
                  <a:pt x="1286828" y="834390"/>
                  <a:pt x="1286828" y="836105"/>
                </a:cubicBezTo>
                <a:cubicBezTo>
                  <a:pt x="1286828" y="837819"/>
                  <a:pt x="1288256" y="839248"/>
                  <a:pt x="1289971" y="839248"/>
                </a:cubicBezTo>
                <a:close/>
                <a:moveTo>
                  <a:pt x="1280636" y="829913"/>
                </a:moveTo>
                <a:cubicBezTo>
                  <a:pt x="1282351" y="829913"/>
                  <a:pt x="1283780" y="828485"/>
                  <a:pt x="1283780" y="826770"/>
                </a:cubicBezTo>
                <a:cubicBezTo>
                  <a:pt x="1283780" y="825056"/>
                  <a:pt x="1282351" y="823627"/>
                  <a:pt x="1280636" y="823627"/>
                </a:cubicBezTo>
                <a:cubicBezTo>
                  <a:pt x="1278922" y="823627"/>
                  <a:pt x="1277493" y="825056"/>
                  <a:pt x="1277493" y="826770"/>
                </a:cubicBezTo>
                <a:cubicBezTo>
                  <a:pt x="1277493" y="828485"/>
                  <a:pt x="1278922" y="829913"/>
                  <a:pt x="1280636" y="829913"/>
                </a:cubicBezTo>
                <a:close/>
                <a:moveTo>
                  <a:pt x="1272064" y="819817"/>
                </a:moveTo>
                <a:cubicBezTo>
                  <a:pt x="1273778" y="819817"/>
                  <a:pt x="1275207" y="818388"/>
                  <a:pt x="1275207" y="816674"/>
                </a:cubicBezTo>
                <a:cubicBezTo>
                  <a:pt x="1275207" y="814959"/>
                  <a:pt x="1273778" y="813530"/>
                  <a:pt x="1272064" y="813530"/>
                </a:cubicBezTo>
                <a:cubicBezTo>
                  <a:pt x="1270349" y="813530"/>
                  <a:pt x="1268921" y="814959"/>
                  <a:pt x="1268921" y="816674"/>
                </a:cubicBezTo>
                <a:cubicBezTo>
                  <a:pt x="1268921" y="818483"/>
                  <a:pt x="1270254" y="819817"/>
                  <a:pt x="1272064" y="819817"/>
                </a:cubicBezTo>
                <a:close/>
                <a:moveTo>
                  <a:pt x="1264158" y="809244"/>
                </a:moveTo>
                <a:cubicBezTo>
                  <a:pt x="1265873" y="809244"/>
                  <a:pt x="1267301" y="807815"/>
                  <a:pt x="1267301" y="806101"/>
                </a:cubicBezTo>
                <a:cubicBezTo>
                  <a:pt x="1267301" y="804386"/>
                  <a:pt x="1265873" y="802958"/>
                  <a:pt x="1264158" y="802958"/>
                </a:cubicBezTo>
                <a:cubicBezTo>
                  <a:pt x="1262443" y="802958"/>
                  <a:pt x="1261015" y="804386"/>
                  <a:pt x="1261015" y="806101"/>
                </a:cubicBezTo>
                <a:cubicBezTo>
                  <a:pt x="1261015" y="807815"/>
                  <a:pt x="1262443" y="809244"/>
                  <a:pt x="1264158" y="809244"/>
                </a:cubicBezTo>
                <a:close/>
                <a:moveTo>
                  <a:pt x="1257110" y="798005"/>
                </a:moveTo>
                <a:cubicBezTo>
                  <a:pt x="1258824" y="798005"/>
                  <a:pt x="1260253" y="796576"/>
                  <a:pt x="1260253" y="794861"/>
                </a:cubicBezTo>
                <a:cubicBezTo>
                  <a:pt x="1260253" y="793147"/>
                  <a:pt x="1258824" y="791718"/>
                  <a:pt x="1257110" y="791718"/>
                </a:cubicBezTo>
                <a:cubicBezTo>
                  <a:pt x="1255395" y="791718"/>
                  <a:pt x="1253966" y="793147"/>
                  <a:pt x="1253966" y="794861"/>
                </a:cubicBezTo>
                <a:cubicBezTo>
                  <a:pt x="1253966" y="796576"/>
                  <a:pt x="1255395" y="798005"/>
                  <a:pt x="1257110" y="798005"/>
                </a:cubicBezTo>
                <a:close/>
                <a:moveTo>
                  <a:pt x="1250918" y="786289"/>
                </a:moveTo>
                <a:cubicBezTo>
                  <a:pt x="1252633" y="786289"/>
                  <a:pt x="1254062" y="784860"/>
                  <a:pt x="1254062" y="783146"/>
                </a:cubicBezTo>
                <a:cubicBezTo>
                  <a:pt x="1254062" y="781431"/>
                  <a:pt x="1252633" y="780002"/>
                  <a:pt x="1250918" y="780002"/>
                </a:cubicBezTo>
                <a:cubicBezTo>
                  <a:pt x="1249204" y="780002"/>
                  <a:pt x="1247775" y="781431"/>
                  <a:pt x="1247775" y="783146"/>
                </a:cubicBezTo>
                <a:cubicBezTo>
                  <a:pt x="1247775" y="784955"/>
                  <a:pt x="1249204" y="786289"/>
                  <a:pt x="1250918" y="786289"/>
                </a:cubicBezTo>
                <a:close/>
                <a:moveTo>
                  <a:pt x="1245680" y="774192"/>
                </a:moveTo>
                <a:cubicBezTo>
                  <a:pt x="1247394" y="774192"/>
                  <a:pt x="1248823" y="772763"/>
                  <a:pt x="1248823" y="771049"/>
                </a:cubicBezTo>
                <a:cubicBezTo>
                  <a:pt x="1248823" y="769334"/>
                  <a:pt x="1247394" y="767906"/>
                  <a:pt x="1245680" y="767906"/>
                </a:cubicBezTo>
                <a:cubicBezTo>
                  <a:pt x="1243965" y="767906"/>
                  <a:pt x="1242536" y="769334"/>
                  <a:pt x="1242536" y="771049"/>
                </a:cubicBezTo>
                <a:cubicBezTo>
                  <a:pt x="1242536" y="772763"/>
                  <a:pt x="1243965" y="774192"/>
                  <a:pt x="1245680" y="774192"/>
                </a:cubicBezTo>
                <a:close/>
                <a:moveTo>
                  <a:pt x="1241298" y="761714"/>
                </a:moveTo>
                <a:cubicBezTo>
                  <a:pt x="1243013" y="761714"/>
                  <a:pt x="1244441" y="760286"/>
                  <a:pt x="1244441" y="758571"/>
                </a:cubicBezTo>
                <a:cubicBezTo>
                  <a:pt x="1244441" y="756857"/>
                  <a:pt x="1243013" y="755428"/>
                  <a:pt x="1241298" y="755428"/>
                </a:cubicBezTo>
                <a:cubicBezTo>
                  <a:pt x="1239584" y="755428"/>
                  <a:pt x="1238155" y="756857"/>
                  <a:pt x="1238155" y="758571"/>
                </a:cubicBezTo>
                <a:cubicBezTo>
                  <a:pt x="1238155" y="760286"/>
                  <a:pt x="1239584" y="761714"/>
                  <a:pt x="1241298" y="761714"/>
                </a:cubicBezTo>
                <a:close/>
                <a:moveTo>
                  <a:pt x="1237869" y="748951"/>
                </a:moveTo>
                <a:cubicBezTo>
                  <a:pt x="1239584" y="748951"/>
                  <a:pt x="1241012" y="747522"/>
                  <a:pt x="1241012" y="745808"/>
                </a:cubicBezTo>
                <a:cubicBezTo>
                  <a:pt x="1241012" y="744093"/>
                  <a:pt x="1239584" y="742664"/>
                  <a:pt x="1237869" y="742664"/>
                </a:cubicBezTo>
                <a:cubicBezTo>
                  <a:pt x="1236155" y="742664"/>
                  <a:pt x="1234726" y="744093"/>
                  <a:pt x="1234726" y="745808"/>
                </a:cubicBezTo>
                <a:cubicBezTo>
                  <a:pt x="1234726" y="747522"/>
                  <a:pt x="1236155" y="748951"/>
                  <a:pt x="1237869" y="748951"/>
                </a:cubicBezTo>
                <a:close/>
                <a:moveTo>
                  <a:pt x="1235393" y="735902"/>
                </a:moveTo>
                <a:cubicBezTo>
                  <a:pt x="1237107" y="735902"/>
                  <a:pt x="1238536" y="734473"/>
                  <a:pt x="1238536" y="732758"/>
                </a:cubicBezTo>
                <a:cubicBezTo>
                  <a:pt x="1238536" y="731044"/>
                  <a:pt x="1237107" y="729615"/>
                  <a:pt x="1235393" y="729615"/>
                </a:cubicBezTo>
                <a:cubicBezTo>
                  <a:pt x="1233678" y="729615"/>
                  <a:pt x="1232249" y="731044"/>
                  <a:pt x="1232249" y="732758"/>
                </a:cubicBezTo>
                <a:cubicBezTo>
                  <a:pt x="1232249" y="734568"/>
                  <a:pt x="1233678" y="735902"/>
                  <a:pt x="1235393" y="735902"/>
                </a:cubicBezTo>
                <a:close/>
                <a:moveTo>
                  <a:pt x="1233964" y="722757"/>
                </a:moveTo>
                <a:cubicBezTo>
                  <a:pt x="1235678" y="722757"/>
                  <a:pt x="1237107" y="721328"/>
                  <a:pt x="1237107" y="719614"/>
                </a:cubicBezTo>
                <a:cubicBezTo>
                  <a:pt x="1237107" y="717899"/>
                  <a:pt x="1235678" y="716471"/>
                  <a:pt x="1233964" y="716471"/>
                </a:cubicBezTo>
                <a:cubicBezTo>
                  <a:pt x="1232249" y="716471"/>
                  <a:pt x="1230821" y="717899"/>
                  <a:pt x="1230821" y="719614"/>
                </a:cubicBezTo>
                <a:cubicBezTo>
                  <a:pt x="1230821" y="721424"/>
                  <a:pt x="1232154" y="722757"/>
                  <a:pt x="1233964" y="722757"/>
                </a:cubicBezTo>
                <a:close/>
                <a:moveTo>
                  <a:pt x="1233392" y="709613"/>
                </a:moveTo>
                <a:cubicBezTo>
                  <a:pt x="1235107" y="709613"/>
                  <a:pt x="1236536" y="708184"/>
                  <a:pt x="1236536" y="706469"/>
                </a:cubicBezTo>
                <a:cubicBezTo>
                  <a:pt x="1236536" y="704755"/>
                  <a:pt x="1235107" y="703326"/>
                  <a:pt x="1233392" y="703326"/>
                </a:cubicBezTo>
                <a:cubicBezTo>
                  <a:pt x="1231678" y="703326"/>
                  <a:pt x="1230249" y="704755"/>
                  <a:pt x="1230249" y="706469"/>
                </a:cubicBezTo>
                <a:cubicBezTo>
                  <a:pt x="1230249" y="708184"/>
                  <a:pt x="1231678" y="709613"/>
                  <a:pt x="1233392" y="709613"/>
                </a:cubicBezTo>
                <a:close/>
                <a:moveTo>
                  <a:pt x="1233964" y="696373"/>
                </a:moveTo>
                <a:cubicBezTo>
                  <a:pt x="1235678" y="696373"/>
                  <a:pt x="1237107" y="694944"/>
                  <a:pt x="1237107" y="693230"/>
                </a:cubicBezTo>
                <a:cubicBezTo>
                  <a:pt x="1237107" y="691515"/>
                  <a:pt x="1235678" y="690086"/>
                  <a:pt x="1233964" y="690086"/>
                </a:cubicBezTo>
                <a:cubicBezTo>
                  <a:pt x="1232249" y="690086"/>
                  <a:pt x="1230821" y="691515"/>
                  <a:pt x="1230821" y="693230"/>
                </a:cubicBezTo>
                <a:cubicBezTo>
                  <a:pt x="1230821" y="694944"/>
                  <a:pt x="1232154" y="696373"/>
                  <a:pt x="1233964" y="696373"/>
                </a:cubicBezTo>
                <a:close/>
                <a:moveTo>
                  <a:pt x="1235393" y="683228"/>
                </a:moveTo>
                <a:cubicBezTo>
                  <a:pt x="1237107" y="683228"/>
                  <a:pt x="1238536" y="681800"/>
                  <a:pt x="1238536" y="680085"/>
                </a:cubicBezTo>
                <a:cubicBezTo>
                  <a:pt x="1238536" y="678371"/>
                  <a:pt x="1237107" y="676942"/>
                  <a:pt x="1235393" y="676942"/>
                </a:cubicBezTo>
                <a:cubicBezTo>
                  <a:pt x="1233678" y="676942"/>
                  <a:pt x="1232249" y="678371"/>
                  <a:pt x="1232249" y="680085"/>
                </a:cubicBezTo>
                <a:cubicBezTo>
                  <a:pt x="1232249" y="681800"/>
                  <a:pt x="1233678" y="683228"/>
                  <a:pt x="1235393" y="683228"/>
                </a:cubicBezTo>
                <a:close/>
                <a:moveTo>
                  <a:pt x="1237869" y="670274"/>
                </a:moveTo>
                <a:cubicBezTo>
                  <a:pt x="1239584" y="670274"/>
                  <a:pt x="1241012" y="668846"/>
                  <a:pt x="1241012" y="667131"/>
                </a:cubicBezTo>
                <a:cubicBezTo>
                  <a:pt x="1241012" y="665417"/>
                  <a:pt x="1239584" y="663988"/>
                  <a:pt x="1237869" y="663988"/>
                </a:cubicBezTo>
                <a:cubicBezTo>
                  <a:pt x="1236155" y="663988"/>
                  <a:pt x="1234726" y="665417"/>
                  <a:pt x="1234726" y="667131"/>
                </a:cubicBezTo>
                <a:cubicBezTo>
                  <a:pt x="1234726" y="668846"/>
                  <a:pt x="1236155" y="670274"/>
                  <a:pt x="1237869" y="670274"/>
                </a:cubicBezTo>
                <a:close/>
                <a:moveTo>
                  <a:pt x="1241298" y="657415"/>
                </a:moveTo>
                <a:cubicBezTo>
                  <a:pt x="1243013" y="657415"/>
                  <a:pt x="1244441" y="655987"/>
                  <a:pt x="1244441" y="654272"/>
                </a:cubicBezTo>
                <a:cubicBezTo>
                  <a:pt x="1244441" y="652558"/>
                  <a:pt x="1243013" y="651129"/>
                  <a:pt x="1241298" y="651129"/>
                </a:cubicBezTo>
                <a:cubicBezTo>
                  <a:pt x="1239584" y="651129"/>
                  <a:pt x="1238155" y="652558"/>
                  <a:pt x="1238155" y="654272"/>
                </a:cubicBezTo>
                <a:cubicBezTo>
                  <a:pt x="1238155" y="656082"/>
                  <a:pt x="1239584" y="657415"/>
                  <a:pt x="1241298" y="657415"/>
                </a:cubicBezTo>
                <a:close/>
                <a:moveTo>
                  <a:pt x="1245680" y="644938"/>
                </a:moveTo>
                <a:cubicBezTo>
                  <a:pt x="1247394" y="644938"/>
                  <a:pt x="1248823" y="643509"/>
                  <a:pt x="1248823" y="641795"/>
                </a:cubicBezTo>
                <a:cubicBezTo>
                  <a:pt x="1248823" y="640080"/>
                  <a:pt x="1247394" y="638651"/>
                  <a:pt x="1245680" y="638651"/>
                </a:cubicBezTo>
                <a:cubicBezTo>
                  <a:pt x="1243965" y="638651"/>
                  <a:pt x="1242536" y="640080"/>
                  <a:pt x="1242536" y="641795"/>
                </a:cubicBezTo>
                <a:cubicBezTo>
                  <a:pt x="1242536" y="643604"/>
                  <a:pt x="1243965" y="644938"/>
                  <a:pt x="1245680" y="644938"/>
                </a:cubicBezTo>
                <a:close/>
                <a:moveTo>
                  <a:pt x="1264158" y="609981"/>
                </a:moveTo>
                <a:cubicBezTo>
                  <a:pt x="1265873" y="609981"/>
                  <a:pt x="1267301" y="608552"/>
                  <a:pt x="1267301" y="606838"/>
                </a:cubicBezTo>
                <a:cubicBezTo>
                  <a:pt x="1267301" y="605123"/>
                  <a:pt x="1265873" y="603695"/>
                  <a:pt x="1264158" y="603695"/>
                </a:cubicBezTo>
                <a:cubicBezTo>
                  <a:pt x="1262443" y="603695"/>
                  <a:pt x="1261015" y="605123"/>
                  <a:pt x="1261015" y="606838"/>
                </a:cubicBezTo>
                <a:cubicBezTo>
                  <a:pt x="1261015" y="608552"/>
                  <a:pt x="1262443" y="609981"/>
                  <a:pt x="1264158" y="609981"/>
                </a:cubicBezTo>
                <a:close/>
                <a:moveTo>
                  <a:pt x="1272064" y="599313"/>
                </a:moveTo>
                <a:cubicBezTo>
                  <a:pt x="1273778" y="599313"/>
                  <a:pt x="1275207" y="597884"/>
                  <a:pt x="1275207" y="596170"/>
                </a:cubicBezTo>
                <a:cubicBezTo>
                  <a:pt x="1275207" y="594455"/>
                  <a:pt x="1273778" y="593027"/>
                  <a:pt x="1272064" y="593027"/>
                </a:cubicBezTo>
                <a:cubicBezTo>
                  <a:pt x="1270349" y="593027"/>
                  <a:pt x="1268921" y="594455"/>
                  <a:pt x="1268921" y="596170"/>
                </a:cubicBezTo>
                <a:cubicBezTo>
                  <a:pt x="1268921" y="597884"/>
                  <a:pt x="1270254" y="599313"/>
                  <a:pt x="1272064" y="599313"/>
                </a:cubicBezTo>
                <a:close/>
                <a:moveTo>
                  <a:pt x="1280636" y="589312"/>
                </a:moveTo>
                <a:cubicBezTo>
                  <a:pt x="1282351" y="589312"/>
                  <a:pt x="1283780" y="587883"/>
                  <a:pt x="1283780" y="586169"/>
                </a:cubicBezTo>
                <a:cubicBezTo>
                  <a:pt x="1283780" y="584454"/>
                  <a:pt x="1282351" y="583025"/>
                  <a:pt x="1280636" y="583025"/>
                </a:cubicBezTo>
                <a:cubicBezTo>
                  <a:pt x="1278922" y="583025"/>
                  <a:pt x="1277493" y="584454"/>
                  <a:pt x="1277493" y="586169"/>
                </a:cubicBezTo>
                <a:cubicBezTo>
                  <a:pt x="1277493" y="587883"/>
                  <a:pt x="1278922" y="589312"/>
                  <a:pt x="1280636" y="589312"/>
                </a:cubicBezTo>
                <a:close/>
                <a:moveTo>
                  <a:pt x="1289971" y="579977"/>
                </a:moveTo>
                <a:cubicBezTo>
                  <a:pt x="1291685" y="579977"/>
                  <a:pt x="1293114" y="578549"/>
                  <a:pt x="1293114" y="576834"/>
                </a:cubicBezTo>
                <a:cubicBezTo>
                  <a:pt x="1293114" y="575120"/>
                  <a:pt x="1291685" y="573691"/>
                  <a:pt x="1289971" y="573691"/>
                </a:cubicBezTo>
                <a:cubicBezTo>
                  <a:pt x="1288256" y="573691"/>
                  <a:pt x="1286828" y="575120"/>
                  <a:pt x="1286828" y="576834"/>
                </a:cubicBezTo>
                <a:cubicBezTo>
                  <a:pt x="1286828" y="578549"/>
                  <a:pt x="1288256" y="579977"/>
                  <a:pt x="1289971" y="579977"/>
                </a:cubicBezTo>
                <a:close/>
                <a:moveTo>
                  <a:pt x="1300067" y="571310"/>
                </a:moveTo>
                <a:cubicBezTo>
                  <a:pt x="1301782" y="571310"/>
                  <a:pt x="1303211" y="569881"/>
                  <a:pt x="1303211" y="568166"/>
                </a:cubicBezTo>
                <a:cubicBezTo>
                  <a:pt x="1303211" y="566452"/>
                  <a:pt x="1301782" y="565023"/>
                  <a:pt x="1300067" y="565023"/>
                </a:cubicBezTo>
                <a:cubicBezTo>
                  <a:pt x="1298353" y="565023"/>
                  <a:pt x="1296924" y="566452"/>
                  <a:pt x="1296924" y="568166"/>
                </a:cubicBezTo>
                <a:cubicBezTo>
                  <a:pt x="1296829" y="569881"/>
                  <a:pt x="1298258" y="571310"/>
                  <a:pt x="1300067" y="571310"/>
                </a:cubicBezTo>
                <a:close/>
                <a:moveTo>
                  <a:pt x="1310640" y="563499"/>
                </a:moveTo>
                <a:cubicBezTo>
                  <a:pt x="1312355" y="563499"/>
                  <a:pt x="1313783" y="562070"/>
                  <a:pt x="1313783" y="560356"/>
                </a:cubicBezTo>
                <a:cubicBezTo>
                  <a:pt x="1313783" y="558641"/>
                  <a:pt x="1312355" y="557213"/>
                  <a:pt x="1310640" y="557213"/>
                </a:cubicBezTo>
                <a:cubicBezTo>
                  <a:pt x="1308926" y="557213"/>
                  <a:pt x="1307497" y="558641"/>
                  <a:pt x="1307497" y="560356"/>
                </a:cubicBezTo>
                <a:cubicBezTo>
                  <a:pt x="1307497" y="562070"/>
                  <a:pt x="1308926" y="563499"/>
                  <a:pt x="1310640" y="563499"/>
                </a:cubicBezTo>
                <a:close/>
                <a:moveTo>
                  <a:pt x="1321880" y="556451"/>
                </a:moveTo>
                <a:cubicBezTo>
                  <a:pt x="1323594" y="556451"/>
                  <a:pt x="1325023" y="555022"/>
                  <a:pt x="1325023" y="553307"/>
                </a:cubicBezTo>
                <a:cubicBezTo>
                  <a:pt x="1325023" y="551593"/>
                  <a:pt x="1323594" y="550164"/>
                  <a:pt x="1321880" y="550164"/>
                </a:cubicBezTo>
                <a:cubicBezTo>
                  <a:pt x="1320165" y="550164"/>
                  <a:pt x="1318736" y="551593"/>
                  <a:pt x="1318736" y="553307"/>
                </a:cubicBezTo>
                <a:cubicBezTo>
                  <a:pt x="1318736" y="555022"/>
                  <a:pt x="1320165" y="556451"/>
                  <a:pt x="1321880" y="556451"/>
                </a:cubicBezTo>
                <a:close/>
                <a:moveTo>
                  <a:pt x="1333595" y="550259"/>
                </a:moveTo>
                <a:cubicBezTo>
                  <a:pt x="1335310" y="550259"/>
                  <a:pt x="1336739" y="548831"/>
                  <a:pt x="1336739" y="547116"/>
                </a:cubicBezTo>
                <a:cubicBezTo>
                  <a:pt x="1336739" y="545402"/>
                  <a:pt x="1335310" y="543973"/>
                  <a:pt x="1333595" y="543973"/>
                </a:cubicBezTo>
                <a:cubicBezTo>
                  <a:pt x="1331881" y="543973"/>
                  <a:pt x="1330452" y="545402"/>
                  <a:pt x="1330452" y="547116"/>
                </a:cubicBezTo>
                <a:cubicBezTo>
                  <a:pt x="1330452" y="548831"/>
                  <a:pt x="1331786" y="550259"/>
                  <a:pt x="1333595" y="550259"/>
                </a:cubicBezTo>
                <a:close/>
                <a:moveTo>
                  <a:pt x="1345692" y="544925"/>
                </a:moveTo>
                <a:cubicBezTo>
                  <a:pt x="1347407" y="544925"/>
                  <a:pt x="1348835" y="543497"/>
                  <a:pt x="1348835" y="541782"/>
                </a:cubicBezTo>
                <a:cubicBezTo>
                  <a:pt x="1348835" y="540068"/>
                  <a:pt x="1347407" y="538639"/>
                  <a:pt x="1345692" y="538639"/>
                </a:cubicBezTo>
                <a:cubicBezTo>
                  <a:pt x="1343978" y="538639"/>
                  <a:pt x="1342549" y="540068"/>
                  <a:pt x="1342549" y="541782"/>
                </a:cubicBezTo>
                <a:cubicBezTo>
                  <a:pt x="1342549" y="543592"/>
                  <a:pt x="1343978" y="544925"/>
                  <a:pt x="1345692" y="544925"/>
                </a:cubicBezTo>
                <a:close/>
                <a:moveTo>
                  <a:pt x="1358170" y="540639"/>
                </a:moveTo>
                <a:cubicBezTo>
                  <a:pt x="1359884" y="540639"/>
                  <a:pt x="1361313" y="539210"/>
                  <a:pt x="1361313" y="537496"/>
                </a:cubicBezTo>
                <a:cubicBezTo>
                  <a:pt x="1361313" y="535781"/>
                  <a:pt x="1359884" y="534353"/>
                  <a:pt x="1358170" y="534353"/>
                </a:cubicBezTo>
                <a:cubicBezTo>
                  <a:pt x="1356455" y="534353"/>
                  <a:pt x="1355027" y="535781"/>
                  <a:pt x="1355027" y="537496"/>
                </a:cubicBezTo>
                <a:cubicBezTo>
                  <a:pt x="1355027" y="539210"/>
                  <a:pt x="1356455" y="540639"/>
                  <a:pt x="1358170" y="540639"/>
                </a:cubicBezTo>
                <a:close/>
                <a:moveTo>
                  <a:pt x="1370933" y="537210"/>
                </a:moveTo>
                <a:cubicBezTo>
                  <a:pt x="1372648" y="537210"/>
                  <a:pt x="1374077" y="535781"/>
                  <a:pt x="1374077" y="534067"/>
                </a:cubicBezTo>
                <a:cubicBezTo>
                  <a:pt x="1374077" y="532352"/>
                  <a:pt x="1372648" y="530924"/>
                  <a:pt x="1370933" y="530924"/>
                </a:cubicBezTo>
                <a:cubicBezTo>
                  <a:pt x="1369219" y="530924"/>
                  <a:pt x="1367790" y="532352"/>
                  <a:pt x="1367790" y="534067"/>
                </a:cubicBezTo>
                <a:cubicBezTo>
                  <a:pt x="1367790" y="535781"/>
                  <a:pt x="1369219" y="537210"/>
                  <a:pt x="1370933" y="537210"/>
                </a:cubicBezTo>
                <a:close/>
                <a:moveTo>
                  <a:pt x="1383887" y="534734"/>
                </a:moveTo>
                <a:cubicBezTo>
                  <a:pt x="1385602" y="534734"/>
                  <a:pt x="1387031" y="533305"/>
                  <a:pt x="1387031" y="531590"/>
                </a:cubicBezTo>
                <a:cubicBezTo>
                  <a:pt x="1387031" y="529876"/>
                  <a:pt x="1385602" y="528447"/>
                  <a:pt x="1383887" y="528447"/>
                </a:cubicBezTo>
                <a:cubicBezTo>
                  <a:pt x="1382173" y="528447"/>
                  <a:pt x="1380744" y="529876"/>
                  <a:pt x="1380744" y="531590"/>
                </a:cubicBezTo>
                <a:cubicBezTo>
                  <a:pt x="1380744" y="533305"/>
                  <a:pt x="1382173" y="534734"/>
                  <a:pt x="1383887" y="534734"/>
                </a:cubicBezTo>
                <a:close/>
                <a:moveTo>
                  <a:pt x="1397032" y="533210"/>
                </a:moveTo>
                <a:cubicBezTo>
                  <a:pt x="1398746" y="533210"/>
                  <a:pt x="1400175" y="531781"/>
                  <a:pt x="1400175" y="530066"/>
                </a:cubicBezTo>
                <a:cubicBezTo>
                  <a:pt x="1400175" y="528352"/>
                  <a:pt x="1398746" y="526923"/>
                  <a:pt x="1397032" y="526923"/>
                </a:cubicBezTo>
                <a:cubicBezTo>
                  <a:pt x="1395317" y="526923"/>
                  <a:pt x="1393889" y="528352"/>
                  <a:pt x="1393889" y="530066"/>
                </a:cubicBezTo>
                <a:cubicBezTo>
                  <a:pt x="1393889" y="531781"/>
                  <a:pt x="1395317" y="533210"/>
                  <a:pt x="1397032" y="533210"/>
                </a:cubicBezTo>
                <a:close/>
                <a:moveTo>
                  <a:pt x="1410272" y="532733"/>
                </a:moveTo>
                <a:cubicBezTo>
                  <a:pt x="1411986" y="532733"/>
                  <a:pt x="1413415" y="531305"/>
                  <a:pt x="1413415" y="529590"/>
                </a:cubicBezTo>
                <a:cubicBezTo>
                  <a:pt x="1413415" y="527876"/>
                  <a:pt x="1411986" y="526447"/>
                  <a:pt x="1410272" y="526447"/>
                </a:cubicBezTo>
                <a:cubicBezTo>
                  <a:pt x="1408557" y="526447"/>
                  <a:pt x="1407128" y="527876"/>
                  <a:pt x="1407128" y="529590"/>
                </a:cubicBezTo>
                <a:cubicBezTo>
                  <a:pt x="1407128" y="531305"/>
                  <a:pt x="1408557" y="532733"/>
                  <a:pt x="1410272" y="532733"/>
                </a:cubicBezTo>
                <a:close/>
                <a:moveTo>
                  <a:pt x="1423511" y="533210"/>
                </a:moveTo>
                <a:cubicBezTo>
                  <a:pt x="1425226" y="533210"/>
                  <a:pt x="1426655" y="531781"/>
                  <a:pt x="1426655" y="530066"/>
                </a:cubicBezTo>
                <a:cubicBezTo>
                  <a:pt x="1426655" y="528352"/>
                  <a:pt x="1425226" y="526923"/>
                  <a:pt x="1423511" y="526923"/>
                </a:cubicBezTo>
                <a:cubicBezTo>
                  <a:pt x="1421797" y="526923"/>
                  <a:pt x="1420368" y="528352"/>
                  <a:pt x="1420368" y="530066"/>
                </a:cubicBezTo>
                <a:cubicBezTo>
                  <a:pt x="1420368" y="531781"/>
                  <a:pt x="1421797" y="533210"/>
                  <a:pt x="1423511" y="533210"/>
                </a:cubicBezTo>
                <a:close/>
                <a:moveTo>
                  <a:pt x="1436656" y="534734"/>
                </a:moveTo>
                <a:cubicBezTo>
                  <a:pt x="1438370" y="534734"/>
                  <a:pt x="1439799" y="533305"/>
                  <a:pt x="1439799" y="531590"/>
                </a:cubicBezTo>
                <a:cubicBezTo>
                  <a:pt x="1439799" y="529876"/>
                  <a:pt x="1438370" y="528447"/>
                  <a:pt x="1436656" y="528447"/>
                </a:cubicBezTo>
                <a:cubicBezTo>
                  <a:pt x="1434941" y="528447"/>
                  <a:pt x="1433513" y="529876"/>
                  <a:pt x="1433513" y="531590"/>
                </a:cubicBezTo>
                <a:cubicBezTo>
                  <a:pt x="1433513" y="533305"/>
                  <a:pt x="1434941" y="534734"/>
                  <a:pt x="1436656" y="534734"/>
                </a:cubicBezTo>
                <a:close/>
                <a:moveTo>
                  <a:pt x="1449610" y="537210"/>
                </a:moveTo>
                <a:cubicBezTo>
                  <a:pt x="1451324" y="537210"/>
                  <a:pt x="1452753" y="535781"/>
                  <a:pt x="1452753" y="534067"/>
                </a:cubicBezTo>
                <a:cubicBezTo>
                  <a:pt x="1452753" y="532352"/>
                  <a:pt x="1451324" y="530924"/>
                  <a:pt x="1449610" y="530924"/>
                </a:cubicBezTo>
                <a:cubicBezTo>
                  <a:pt x="1447895" y="530924"/>
                  <a:pt x="1446467" y="532352"/>
                  <a:pt x="1446467" y="534067"/>
                </a:cubicBezTo>
                <a:cubicBezTo>
                  <a:pt x="1446467" y="535781"/>
                  <a:pt x="1447895" y="537210"/>
                  <a:pt x="1449610" y="537210"/>
                </a:cubicBezTo>
                <a:close/>
                <a:moveTo>
                  <a:pt x="1462373" y="540639"/>
                </a:moveTo>
                <a:cubicBezTo>
                  <a:pt x="1464088" y="540639"/>
                  <a:pt x="1465517" y="539210"/>
                  <a:pt x="1465517" y="537496"/>
                </a:cubicBezTo>
                <a:cubicBezTo>
                  <a:pt x="1465517" y="535781"/>
                  <a:pt x="1464088" y="534353"/>
                  <a:pt x="1462373" y="534353"/>
                </a:cubicBezTo>
                <a:cubicBezTo>
                  <a:pt x="1460659" y="534353"/>
                  <a:pt x="1459230" y="535781"/>
                  <a:pt x="1459230" y="537496"/>
                </a:cubicBezTo>
                <a:cubicBezTo>
                  <a:pt x="1459230" y="539210"/>
                  <a:pt x="1460659" y="540639"/>
                  <a:pt x="1462373" y="540639"/>
                </a:cubicBezTo>
                <a:close/>
                <a:moveTo>
                  <a:pt x="1474851" y="544925"/>
                </a:moveTo>
                <a:cubicBezTo>
                  <a:pt x="1476566" y="544925"/>
                  <a:pt x="1477994" y="543497"/>
                  <a:pt x="1477994" y="541782"/>
                </a:cubicBezTo>
                <a:cubicBezTo>
                  <a:pt x="1477994" y="540068"/>
                  <a:pt x="1476566" y="538639"/>
                  <a:pt x="1474851" y="538639"/>
                </a:cubicBezTo>
                <a:cubicBezTo>
                  <a:pt x="1473137" y="538639"/>
                  <a:pt x="1471708" y="540068"/>
                  <a:pt x="1471708" y="541782"/>
                </a:cubicBezTo>
                <a:cubicBezTo>
                  <a:pt x="1471708" y="543592"/>
                  <a:pt x="1473137" y="544925"/>
                  <a:pt x="1474851" y="544925"/>
                </a:cubicBezTo>
                <a:close/>
                <a:moveTo>
                  <a:pt x="1487043" y="550259"/>
                </a:moveTo>
                <a:cubicBezTo>
                  <a:pt x="1488758" y="550259"/>
                  <a:pt x="1490186" y="548831"/>
                  <a:pt x="1490186" y="547116"/>
                </a:cubicBezTo>
                <a:cubicBezTo>
                  <a:pt x="1490186" y="545402"/>
                  <a:pt x="1488758" y="543973"/>
                  <a:pt x="1487043" y="543973"/>
                </a:cubicBezTo>
                <a:cubicBezTo>
                  <a:pt x="1485329" y="543973"/>
                  <a:pt x="1483900" y="545402"/>
                  <a:pt x="1483900" y="547116"/>
                </a:cubicBezTo>
                <a:cubicBezTo>
                  <a:pt x="1483900" y="548831"/>
                  <a:pt x="1485329" y="550259"/>
                  <a:pt x="1487043" y="550259"/>
                </a:cubicBezTo>
                <a:close/>
                <a:moveTo>
                  <a:pt x="1498759" y="556451"/>
                </a:moveTo>
                <a:cubicBezTo>
                  <a:pt x="1500473" y="556451"/>
                  <a:pt x="1501902" y="555022"/>
                  <a:pt x="1501902" y="553307"/>
                </a:cubicBezTo>
                <a:cubicBezTo>
                  <a:pt x="1501902" y="551593"/>
                  <a:pt x="1500473" y="550164"/>
                  <a:pt x="1498759" y="550164"/>
                </a:cubicBezTo>
                <a:cubicBezTo>
                  <a:pt x="1497044" y="550164"/>
                  <a:pt x="1495616" y="551593"/>
                  <a:pt x="1495616" y="553307"/>
                </a:cubicBezTo>
                <a:cubicBezTo>
                  <a:pt x="1495520" y="555022"/>
                  <a:pt x="1496949" y="556451"/>
                  <a:pt x="1498759" y="556451"/>
                </a:cubicBezTo>
                <a:close/>
                <a:moveTo>
                  <a:pt x="1509903" y="563499"/>
                </a:moveTo>
                <a:cubicBezTo>
                  <a:pt x="1511618" y="563499"/>
                  <a:pt x="1513046" y="562070"/>
                  <a:pt x="1513046" y="560356"/>
                </a:cubicBezTo>
                <a:cubicBezTo>
                  <a:pt x="1513046" y="558641"/>
                  <a:pt x="1511618" y="557213"/>
                  <a:pt x="1509903" y="557213"/>
                </a:cubicBezTo>
                <a:cubicBezTo>
                  <a:pt x="1508189" y="557213"/>
                  <a:pt x="1506760" y="558641"/>
                  <a:pt x="1506760" y="560356"/>
                </a:cubicBezTo>
                <a:cubicBezTo>
                  <a:pt x="1506760" y="562070"/>
                  <a:pt x="1508189" y="563499"/>
                  <a:pt x="1509903" y="563499"/>
                </a:cubicBezTo>
                <a:close/>
                <a:moveTo>
                  <a:pt x="1520571" y="571310"/>
                </a:moveTo>
                <a:cubicBezTo>
                  <a:pt x="1522286" y="571310"/>
                  <a:pt x="1523714" y="569881"/>
                  <a:pt x="1523714" y="568166"/>
                </a:cubicBezTo>
                <a:cubicBezTo>
                  <a:pt x="1523714" y="566452"/>
                  <a:pt x="1522286" y="565023"/>
                  <a:pt x="1520571" y="565023"/>
                </a:cubicBezTo>
                <a:cubicBezTo>
                  <a:pt x="1518857" y="565023"/>
                  <a:pt x="1517428" y="566452"/>
                  <a:pt x="1517428" y="568166"/>
                </a:cubicBezTo>
                <a:cubicBezTo>
                  <a:pt x="1517428" y="569881"/>
                  <a:pt x="1518857" y="571310"/>
                  <a:pt x="1520571" y="571310"/>
                </a:cubicBezTo>
                <a:close/>
                <a:moveTo>
                  <a:pt x="1530572" y="579977"/>
                </a:moveTo>
                <a:cubicBezTo>
                  <a:pt x="1532287" y="579977"/>
                  <a:pt x="1533716" y="578549"/>
                  <a:pt x="1533716" y="576834"/>
                </a:cubicBezTo>
                <a:cubicBezTo>
                  <a:pt x="1533716" y="575120"/>
                  <a:pt x="1532287" y="573691"/>
                  <a:pt x="1530572" y="573691"/>
                </a:cubicBezTo>
                <a:cubicBezTo>
                  <a:pt x="1528858" y="573691"/>
                  <a:pt x="1527429" y="575120"/>
                  <a:pt x="1527429" y="576834"/>
                </a:cubicBezTo>
                <a:cubicBezTo>
                  <a:pt x="1527429" y="578549"/>
                  <a:pt x="1528858" y="579977"/>
                  <a:pt x="1530572" y="579977"/>
                </a:cubicBezTo>
                <a:close/>
                <a:moveTo>
                  <a:pt x="1539907" y="589312"/>
                </a:moveTo>
                <a:cubicBezTo>
                  <a:pt x="1541621" y="589312"/>
                  <a:pt x="1543050" y="587883"/>
                  <a:pt x="1543050" y="586169"/>
                </a:cubicBezTo>
                <a:cubicBezTo>
                  <a:pt x="1543050" y="584454"/>
                  <a:pt x="1541621" y="583025"/>
                  <a:pt x="1539907" y="583025"/>
                </a:cubicBezTo>
                <a:cubicBezTo>
                  <a:pt x="1538192" y="583025"/>
                  <a:pt x="1536764" y="584454"/>
                  <a:pt x="1536764" y="586169"/>
                </a:cubicBezTo>
                <a:cubicBezTo>
                  <a:pt x="1536764" y="587883"/>
                  <a:pt x="1538192" y="589312"/>
                  <a:pt x="1539907" y="589312"/>
                </a:cubicBezTo>
                <a:close/>
                <a:moveTo>
                  <a:pt x="1548575" y="599313"/>
                </a:moveTo>
                <a:cubicBezTo>
                  <a:pt x="1550289" y="599313"/>
                  <a:pt x="1551718" y="597884"/>
                  <a:pt x="1551718" y="596170"/>
                </a:cubicBezTo>
                <a:cubicBezTo>
                  <a:pt x="1551718" y="594455"/>
                  <a:pt x="1550289" y="593027"/>
                  <a:pt x="1548575" y="593027"/>
                </a:cubicBezTo>
                <a:cubicBezTo>
                  <a:pt x="1546860" y="593027"/>
                  <a:pt x="1545431" y="594455"/>
                  <a:pt x="1545431" y="596170"/>
                </a:cubicBezTo>
                <a:cubicBezTo>
                  <a:pt x="1545431" y="597884"/>
                  <a:pt x="1546860" y="599313"/>
                  <a:pt x="1548575" y="599313"/>
                </a:cubicBezTo>
                <a:close/>
                <a:moveTo>
                  <a:pt x="1556385" y="609981"/>
                </a:moveTo>
                <a:cubicBezTo>
                  <a:pt x="1558100" y="609981"/>
                  <a:pt x="1559528" y="608552"/>
                  <a:pt x="1559528" y="606838"/>
                </a:cubicBezTo>
                <a:cubicBezTo>
                  <a:pt x="1559528" y="605123"/>
                  <a:pt x="1558100" y="603695"/>
                  <a:pt x="1556385" y="603695"/>
                </a:cubicBezTo>
                <a:cubicBezTo>
                  <a:pt x="1554671" y="603695"/>
                  <a:pt x="1553242" y="605123"/>
                  <a:pt x="1553242" y="606838"/>
                </a:cubicBezTo>
                <a:cubicBezTo>
                  <a:pt x="1553242" y="608552"/>
                  <a:pt x="1554671" y="609981"/>
                  <a:pt x="1556385" y="609981"/>
                </a:cubicBezTo>
                <a:close/>
                <a:moveTo>
                  <a:pt x="1563434" y="621125"/>
                </a:moveTo>
                <a:cubicBezTo>
                  <a:pt x="1565148" y="621125"/>
                  <a:pt x="1566577" y="619697"/>
                  <a:pt x="1566577" y="617982"/>
                </a:cubicBezTo>
                <a:cubicBezTo>
                  <a:pt x="1566577" y="616268"/>
                  <a:pt x="1565148" y="614839"/>
                  <a:pt x="1563434" y="614839"/>
                </a:cubicBezTo>
                <a:cubicBezTo>
                  <a:pt x="1561719" y="614839"/>
                  <a:pt x="1560290" y="616268"/>
                  <a:pt x="1560290" y="617982"/>
                </a:cubicBezTo>
                <a:cubicBezTo>
                  <a:pt x="1560290" y="619792"/>
                  <a:pt x="1561719" y="621125"/>
                  <a:pt x="1563434" y="621125"/>
                </a:cubicBezTo>
                <a:close/>
                <a:moveTo>
                  <a:pt x="1569625" y="632841"/>
                </a:moveTo>
                <a:cubicBezTo>
                  <a:pt x="1571339" y="632841"/>
                  <a:pt x="1572768" y="631412"/>
                  <a:pt x="1572768" y="629698"/>
                </a:cubicBezTo>
                <a:cubicBezTo>
                  <a:pt x="1572768" y="627983"/>
                  <a:pt x="1571339" y="626555"/>
                  <a:pt x="1569625" y="626555"/>
                </a:cubicBezTo>
                <a:cubicBezTo>
                  <a:pt x="1567910" y="626555"/>
                  <a:pt x="1566482" y="627983"/>
                  <a:pt x="1566482" y="629698"/>
                </a:cubicBezTo>
                <a:cubicBezTo>
                  <a:pt x="1566482" y="631412"/>
                  <a:pt x="1567910" y="632841"/>
                  <a:pt x="1569625" y="632841"/>
                </a:cubicBezTo>
                <a:close/>
                <a:moveTo>
                  <a:pt x="1579245" y="657415"/>
                </a:moveTo>
                <a:cubicBezTo>
                  <a:pt x="1580960" y="657415"/>
                  <a:pt x="1582388" y="655987"/>
                  <a:pt x="1582388" y="654272"/>
                </a:cubicBezTo>
                <a:cubicBezTo>
                  <a:pt x="1582388" y="652558"/>
                  <a:pt x="1580960" y="651129"/>
                  <a:pt x="1579245" y="651129"/>
                </a:cubicBezTo>
                <a:cubicBezTo>
                  <a:pt x="1577531" y="651129"/>
                  <a:pt x="1576102" y="652558"/>
                  <a:pt x="1576102" y="654272"/>
                </a:cubicBezTo>
                <a:cubicBezTo>
                  <a:pt x="1576102" y="656082"/>
                  <a:pt x="1577531" y="657415"/>
                  <a:pt x="1579245" y="657415"/>
                </a:cubicBezTo>
                <a:close/>
                <a:moveTo>
                  <a:pt x="1582674" y="670274"/>
                </a:moveTo>
                <a:cubicBezTo>
                  <a:pt x="1584389" y="670274"/>
                  <a:pt x="1585817" y="668846"/>
                  <a:pt x="1585817" y="667131"/>
                </a:cubicBezTo>
                <a:cubicBezTo>
                  <a:pt x="1585817" y="665417"/>
                  <a:pt x="1584389" y="663988"/>
                  <a:pt x="1582674" y="663988"/>
                </a:cubicBezTo>
                <a:cubicBezTo>
                  <a:pt x="1580960" y="663988"/>
                  <a:pt x="1579531" y="665417"/>
                  <a:pt x="1579531" y="667131"/>
                </a:cubicBezTo>
                <a:cubicBezTo>
                  <a:pt x="1579531" y="668846"/>
                  <a:pt x="1580960" y="670274"/>
                  <a:pt x="1582674" y="670274"/>
                </a:cubicBezTo>
                <a:close/>
                <a:moveTo>
                  <a:pt x="1585151" y="683228"/>
                </a:moveTo>
                <a:cubicBezTo>
                  <a:pt x="1586865" y="683228"/>
                  <a:pt x="1588294" y="681800"/>
                  <a:pt x="1588294" y="680085"/>
                </a:cubicBezTo>
                <a:cubicBezTo>
                  <a:pt x="1588294" y="678371"/>
                  <a:pt x="1586865" y="676942"/>
                  <a:pt x="1585151" y="676942"/>
                </a:cubicBezTo>
                <a:cubicBezTo>
                  <a:pt x="1583436" y="676942"/>
                  <a:pt x="1582007" y="678371"/>
                  <a:pt x="1582007" y="680085"/>
                </a:cubicBezTo>
                <a:cubicBezTo>
                  <a:pt x="1582007" y="681800"/>
                  <a:pt x="1583436" y="683228"/>
                  <a:pt x="1585151" y="683228"/>
                </a:cubicBezTo>
                <a:close/>
                <a:moveTo>
                  <a:pt x="1586675" y="696373"/>
                </a:moveTo>
                <a:cubicBezTo>
                  <a:pt x="1588389" y="696373"/>
                  <a:pt x="1589818" y="694944"/>
                  <a:pt x="1589818" y="693230"/>
                </a:cubicBezTo>
                <a:cubicBezTo>
                  <a:pt x="1589818" y="691515"/>
                  <a:pt x="1588389" y="690086"/>
                  <a:pt x="1586675" y="690086"/>
                </a:cubicBezTo>
                <a:cubicBezTo>
                  <a:pt x="1584960" y="690086"/>
                  <a:pt x="1583531" y="691515"/>
                  <a:pt x="1583531" y="693230"/>
                </a:cubicBezTo>
                <a:cubicBezTo>
                  <a:pt x="1583531" y="694944"/>
                  <a:pt x="1584865" y="696373"/>
                  <a:pt x="1586675" y="696373"/>
                </a:cubicBezTo>
                <a:close/>
                <a:moveTo>
                  <a:pt x="1601914" y="709613"/>
                </a:moveTo>
                <a:cubicBezTo>
                  <a:pt x="1603629" y="709613"/>
                  <a:pt x="1605058" y="708184"/>
                  <a:pt x="1605058" y="706469"/>
                </a:cubicBezTo>
                <a:cubicBezTo>
                  <a:pt x="1605058" y="704755"/>
                  <a:pt x="1603629" y="703326"/>
                  <a:pt x="1601914" y="703326"/>
                </a:cubicBezTo>
                <a:cubicBezTo>
                  <a:pt x="1600200" y="703326"/>
                  <a:pt x="1598771" y="704755"/>
                  <a:pt x="1598771" y="706469"/>
                </a:cubicBezTo>
                <a:cubicBezTo>
                  <a:pt x="1598771" y="708184"/>
                  <a:pt x="1600105" y="709613"/>
                  <a:pt x="1601914" y="709613"/>
                </a:cubicBezTo>
                <a:close/>
                <a:moveTo>
                  <a:pt x="1601438" y="722852"/>
                </a:moveTo>
                <a:cubicBezTo>
                  <a:pt x="1603153" y="722852"/>
                  <a:pt x="1604582" y="721424"/>
                  <a:pt x="1604582" y="719709"/>
                </a:cubicBezTo>
                <a:cubicBezTo>
                  <a:pt x="1604582" y="717995"/>
                  <a:pt x="1603153" y="716566"/>
                  <a:pt x="1601438" y="716566"/>
                </a:cubicBezTo>
                <a:cubicBezTo>
                  <a:pt x="1599724" y="716566"/>
                  <a:pt x="1598295" y="717995"/>
                  <a:pt x="1598295" y="719709"/>
                </a:cubicBezTo>
                <a:cubicBezTo>
                  <a:pt x="1598295" y="721424"/>
                  <a:pt x="1599724" y="722852"/>
                  <a:pt x="1601438" y="722852"/>
                </a:cubicBezTo>
                <a:close/>
                <a:moveTo>
                  <a:pt x="1600010" y="735997"/>
                </a:moveTo>
                <a:cubicBezTo>
                  <a:pt x="1601724" y="735997"/>
                  <a:pt x="1603153" y="734568"/>
                  <a:pt x="1603153" y="732854"/>
                </a:cubicBezTo>
                <a:cubicBezTo>
                  <a:pt x="1603153" y="731139"/>
                  <a:pt x="1601724" y="729710"/>
                  <a:pt x="1600010" y="729710"/>
                </a:cubicBezTo>
                <a:cubicBezTo>
                  <a:pt x="1598295" y="729710"/>
                  <a:pt x="1596866" y="731139"/>
                  <a:pt x="1596866" y="732854"/>
                </a:cubicBezTo>
                <a:cubicBezTo>
                  <a:pt x="1596866" y="734568"/>
                  <a:pt x="1598295" y="735997"/>
                  <a:pt x="1600010" y="735997"/>
                </a:cubicBezTo>
                <a:close/>
                <a:moveTo>
                  <a:pt x="1597819" y="748951"/>
                </a:moveTo>
                <a:cubicBezTo>
                  <a:pt x="1599533" y="748951"/>
                  <a:pt x="1600962" y="747522"/>
                  <a:pt x="1600962" y="745808"/>
                </a:cubicBezTo>
                <a:cubicBezTo>
                  <a:pt x="1600962" y="744093"/>
                  <a:pt x="1599533" y="742664"/>
                  <a:pt x="1597819" y="742664"/>
                </a:cubicBezTo>
                <a:cubicBezTo>
                  <a:pt x="1596104" y="742664"/>
                  <a:pt x="1594676" y="744093"/>
                  <a:pt x="1594676" y="745808"/>
                </a:cubicBezTo>
                <a:cubicBezTo>
                  <a:pt x="1594676" y="747617"/>
                  <a:pt x="1596009" y="748951"/>
                  <a:pt x="1597819" y="748951"/>
                </a:cubicBezTo>
                <a:close/>
                <a:moveTo>
                  <a:pt x="1594580" y="761810"/>
                </a:moveTo>
                <a:cubicBezTo>
                  <a:pt x="1596295" y="761810"/>
                  <a:pt x="1597724" y="760381"/>
                  <a:pt x="1597724" y="758666"/>
                </a:cubicBezTo>
                <a:cubicBezTo>
                  <a:pt x="1597724" y="756952"/>
                  <a:pt x="1596295" y="755523"/>
                  <a:pt x="1594580" y="755523"/>
                </a:cubicBezTo>
                <a:cubicBezTo>
                  <a:pt x="1592866" y="755523"/>
                  <a:pt x="1591437" y="756952"/>
                  <a:pt x="1591437" y="758666"/>
                </a:cubicBezTo>
                <a:cubicBezTo>
                  <a:pt x="1591437" y="760381"/>
                  <a:pt x="1592866" y="761810"/>
                  <a:pt x="1594580" y="761810"/>
                </a:cubicBezTo>
                <a:close/>
                <a:moveTo>
                  <a:pt x="1590580" y="774383"/>
                </a:moveTo>
                <a:cubicBezTo>
                  <a:pt x="1592294" y="774383"/>
                  <a:pt x="1593723" y="772954"/>
                  <a:pt x="1593723" y="771239"/>
                </a:cubicBezTo>
                <a:cubicBezTo>
                  <a:pt x="1593723" y="769525"/>
                  <a:pt x="1592294" y="768096"/>
                  <a:pt x="1590580" y="768096"/>
                </a:cubicBezTo>
                <a:cubicBezTo>
                  <a:pt x="1588865" y="768096"/>
                  <a:pt x="1587437" y="769525"/>
                  <a:pt x="1587437" y="771239"/>
                </a:cubicBezTo>
                <a:cubicBezTo>
                  <a:pt x="1587437" y="773049"/>
                  <a:pt x="1588865" y="774383"/>
                  <a:pt x="1590580" y="774383"/>
                </a:cubicBezTo>
                <a:close/>
                <a:moveTo>
                  <a:pt x="1585627" y="786670"/>
                </a:moveTo>
                <a:cubicBezTo>
                  <a:pt x="1587341" y="786670"/>
                  <a:pt x="1588770" y="785241"/>
                  <a:pt x="1588770" y="783527"/>
                </a:cubicBezTo>
                <a:cubicBezTo>
                  <a:pt x="1588770" y="781812"/>
                  <a:pt x="1587341" y="780383"/>
                  <a:pt x="1585627" y="780383"/>
                </a:cubicBezTo>
                <a:cubicBezTo>
                  <a:pt x="1583912" y="780383"/>
                  <a:pt x="1582484" y="781812"/>
                  <a:pt x="1582484" y="783527"/>
                </a:cubicBezTo>
                <a:cubicBezTo>
                  <a:pt x="1582484" y="785336"/>
                  <a:pt x="1583912" y="786670"/>
                  <a:pt x="1585627" y="786670"/>
                </a:cubicBezTo>
                <a:close/>
                <a:moveTo>
                  <a:pt x="1579912" y="798576"/>
                </a:moveTo>
                <a:cubicBezTo>
                  <a:pt x="1581626" y="798576"/>
                  <a:pt x="1583055" y="797147"/>
                  <a:pt x="1583055" y="795433"/>
                </a:cubicBezTo>
                <a:cubicBezTo>
                  <a:pt x="1583055" y="793718"/>
                  <a:pt x="1581626" y="792290"/>
                  <a:pt x="1579912" y="792290"/>
                </a:cubicBezTo>
                <a:cubicBezTo>
                  <a:pt x="1578197" y="792290"/>
                  <a:pt x="1576768" y="793718"/>
                  <a:pt x="1576768" y="795433"/>
                </a:cubicBezTo>
                <a:cubicBezTo>
                  <a:pt x="1576768" y="797243"/>
                  <a:pt x="1578197" y="798576"/>
                  <a:pt x="1579912" y="798576"/>
                </a:cubicBezTo>
                <a:close/>
                <a:moveTo>
                  <a:pt x="1573339" y="810101"/>
                </a:moveTo>
                <a:cubicBezTo>
                  <a:pt x="1575054" y="810101"/>
                  <a:pt x="1576483" y="808673"/>
                  <a:pt x="1576483" y="806958"/>
                </a:cubicBezTo>
                <a:cubicBezTo>
                  <a:pt x="1576483" y="805244"/>
                  <a:pt x="1575054" y="803815"/>
                  <a:pt x="1573339" y="803815"/>
                </a:cubicBezTo>
                <a:cubicBezTo>
                  <a:pt x="1571625" y="803815"/>
                  <a:pt x="1570196" y="805244"/>
                  <a:pt x="1570196" y="806958"/>
                </a:cubicBezTo>
                <a:cubicBezTo>
                  <a:pt x="1570196" y="808673"/>
                  <a:pt x="1571625" y="810101"/>
                  <a:pt x="1573339" y="810101"/>
                </a:cubicBezTo>
                <a:close/>
                <a:moveTo>
                  <a:pt x="1566101" y="821150"/>
                </a:moveTo>
                <a:cubicBezTo>
                  <a:pt x="1567815" y="821150"/>
                  <a:pt x="1569244" y="819722"/>
                  <a:pt x="1569244" y="818007"/>
                </a:cubicBezTo>
                <a:cubicBezTo>
                  <a:pt x="1569244" y="816293"/>
                  <a:pt x="1567815" y="814864"/>
                  <a:pt x="1566101" y="814864"/>
                </a:cubicBezTo>
                <a:cubicBezTo>
                  <a:pt x="1564386" y="814864"/>
                  <a:pt x="1562957" y="816293"/>
                  <a:pt x="1562957" y="818007"/>
                </a:cubicBezTo>
                <a:cubicBezTo>
                  <a:pt x="1562957" y="819722"/>
                  <a:pt x="1564291" y="821150"/>
                  <a:pt x="1566101" y="821150"/>
                </a:cubicBezTo>
                <a:close/>
                <a:moveTo>
                  <a:pt x="1558004" y="831628"/>
                </a:moveTo>
                <a:cubicBezTo>
                  <a:pt x="1559719" y="831628"/>
                  <a:pt x="1561148" y="830199"/>
                  <a:pt x="1561148" y="828485"/>
                </a:cubicBezTo>
                <a:cubicBezTo>
                  <a:pt x="1561148" y="826770"/>
                  <a:pt x="1559719" y="825341"/>
                  <a:pt x="1558004" y="825341"/>
                </a:cubicBezTo>
                <a:cubicBezTo>
                  <a:pt x="1556290" y="825341"/>
                  <a:pt x="1554861" y="826770"/>
                  <a:pt x="1554861" y="828485"/>
                </a:cubicBezTo>
                <a:cubicBezTo>
                  <a:pt x="1554861" y="830199"/>
                  <a:pt x="1556290" y="831628"/>
                  <a:pt x="1558004" y="831628"/>
                </a:cubicBezTo>
                <a:close/>
                <a:moveTo>
                  <a:pt x="1549241" y="841534"/>
                </a:moveTo>
                <a:cubicBezTo>
                  <a:pt x="1550956" y="841534"/>
                  <a:pt x="1552385" y="840105"/>
                  <a:pt x="1552385" y="838390"/>
                </a:cubicBezTo>
                <a:cubicBezTo>
                  <a:pt x="1552385" y="836676"/>
                  <a:pt x="1550956" y="835247"/>
                  <a:pt x="1549241" y="835247"/>
                </a:cubicBezTo>
                <a:cubicBezTo>
                  <a:pt x="1547527" y="835247"/>
                  <a:pt x="1546098" y="836676"/>
                  <a:pt x="1546098" y="838390"/>
                </a:cubicBezTo>
                <a:cubicBezTo>
                  <a:pt x="1546098" y="840105"/>
                  <a:pt x="1547527" y="841534"/>
                  <a:pt x="1549241" y="841534"/>
                </a:cubicBezTo>
                <a:close/>
                <a:moveTo>
                  <a:pt x="1539812" y="850773"/>
                </a:moveTo>
                <a:cubicBezTo>
                  <a:pt x="1541526" y="850773"/>
                  <a:pt x="1542955" y="849344"/>
                  <a:pt x="1542955" y="847630"/>
                </a:cubicBezTo>
                <a:cubicBezTo>
                  <a:pt x="1542955" y="845915"/>
                  <a:pt x="1541526" y="844487"/>
                  <a:pt x="1539812" y="844487"/>
                </a:cubicBezTo>
                <a:cubicBezTo>
                  <a:pt x="1538097" y="844487"/>
                  <a:pt x="1536668" y="845915"/>
                  <a:pt x="1536668" y="847630"/>
                </a:cubicBezTo>
                <a:cubicBezTo>
                  <a:pt x="1536668" y="849344"/>
                  <a:pt x="1538097" y="850773"/>
                  <a:pt x="1539812" y="850773"/>
                </a:cubicBezTo>
                <a:close/>
                <a:moveTo>
                  <a:pt x="1529715" y="859346"/>
                </a:moveTo>
                <a:cubicBezTo>
                  <a:pt x="1531430" y="859346"/>
                  <a:pt x="1532858" y="857917"/>
                  <a:pt x="1532858" y="856202"/>
                </a:cubicBezTo>
                <a:cubicBezTo>
                  <a:pt x="1532858" y="854488"/>
                  <a:pt x="1531430" y="853059"/>
                  <a:pt x="1529715" y="853059"/>
                </a:cubicBezTo>
                <a:cubicBezTo>
                  <a:pt x="1528001" y="853059"/>
                  <a:pt x="1526572" y="854488"/>
                  <a:pt x="1526572" y="856202"/>
                </a:cubicBezTo>
                <a:cubicBezTo>
                  <a:pt x="1526572" y="858012"/>
                  <a:pt x="1528001" y="859346"/>
                  <a:pt x="1529715" y="859346"/>
                </a:cubicBezTo>
                <a:close/>
                <a:moveTo>
                  <a:pt x="1519142" y="867251"/>
                </a:moveTo>
                <a:cubicBezTo>
                  <a:pt x="1520857" y="867251"/>
                  <a:pt x="1522286" y="865823"/>
                  <a:pt x="1522286" y="864108"/>
                </a:cubicBezTo>
                <a:cubicBezTo>
                  <a:pt x="1522286" y="862394"/>
                  <a:pt x="1520857" y="860965"/>
                  <a:pt x="1519142" y="860965"/>
                </a:cubicBezTo>
                <a:cubicBezTo>
                  <a:pt x="1517428" y="860965"/>
                  <a:pt x="1515999" y="862394"/>
                  <a:pt x="1515999" y="864108"/>
                </a:cubicBezTo>
                <a:cubicBezTo>
                  <a:pt x="1515999" y="865823"/>
                  <a:pt x="1517428" y="867251"/>
                  <a:pt x="1519142" y="867251"/>
                </a:cubicBezTo>
                <a:close/>
                <a:moveTo>
                  <a:pt x="1507998" y="874395"/>
                </a:moveTo>
                <a:cubicBezTo>
                  <a:pt x="1509713" y="874395"/>
                  <a:pt x="1511141" y="872966"/>
                  <a:pt x="1511141" y="871252"/>
                </a:cubicBezTo>
                <a:cubicBezTo>
                  <a:pt x="1511141" y="869537"/>
                  <a:pt x="1509713" y="868109"/>
                  <a:pt x="1507998" y="868109"/>
                </a:cubicBezTo>
                <a:cubicBezTo>
                  <a:pt x="1506284" y="868109"/>
                  <a:pt x="1504855" y="869537"/>
                  <a:pt x="1504855" y="871252"/>
                </a:cubicBezTo>
                <a:cubicBezTo>
                  <a:pt x="1504855" y="872966"/>
                  <a:pt x="1506284" y="874395"/>
                  <a:pt x="1507998" y="874395"/>
                </a:cubicBezTo>
                <a:close/>
                <a:moveTo>
                  <a:pt x="1496378" y="880777"/>
                </a:moveTo>
                <a:cubicBezTo>
                  <a:pt x="1498092" y="880777"/>
                  <a:pt x="1499521" y="879348"/>
                  <a:pt x="1499521" y="877634"/>
                </a:cubicBezTo>
                <a:cubicBezTo>
                  <a:pt x="1499521" y="875919"/>
                  <a:pt x="1498092" y="874490"/>
                  <a:pt x="1496378" y="874490"/>
                </a:cubicBezTo>
                <a:cubicBezTo>
                  <a:pt x="1494663" y="874490"/>
                  <a:pt x="1493234" y="875919"/>
                  <a:pt x="1493234" y="877634"/>
                </a:cubicBezTo>
                <a:cubicBezTo>
                  <a:pt x="1493234" y="879348"/>
                  <a:pt x="1494663" y="880777"/>
                  <a:pt x="1496378" y="880777"/>
                </a:cubicBezTo>
                <a:close/>
                <a:moveTo>
                  <a:pt x="1484376" y="886301"/>
                </a:moveTo>
                <a:cubicBezTo>
                  <a:pt x="1486091" y="886301"/>
                  <a:pt x="1487519" y="884873"/>
                  <a:pt x="1487519" y="883158"/>
                </a:cubicBezTo>
                <a:cubicBezTo>
                  <a:pt x="1487519" y="881444"/>
                  <a:pt x="1486091" y="880015"/>
                  <a:pt x="1484376" y="880015"/>
                </a:cubicBezTo>
                <a:cubicBezTo>
                  <a:pt x="1482662" y="880015"/>
                  <a:pt x="1481233" y="881444"/>
                  <a:pt x="1481233" y="883158"/>
                </a:cubicBezTo>
                <a:cubicBezTo>
                  <a:pt x="1481233" y="884873"/>
                  <a:pt x="1482662" y="886301"/>
                  <a:pt x="1484376" y="886301"/>
                </a:cubicBezTo>
                <a:close/>
                <a:moveTo>
                  <a:pt x="1471993" y="890969"/>
                </a:moveTo>
                <a:cubicBezTo>
                  <a:pt x="1473708" y="890969"/>
                  <a:pt x="1475137" y="889540"/>
                  <a:pt x="1475137" y="887825"/>
                </a:cubicBezTo>
                <a:cubicBezTo>
                  <a:pt x="1475137" y="886111"/>
                  <a:pt x="1473708" y="884682"/>
                  <a:pt x="1471993" y="884682"/>
                </a:cubicBezTo>
                <a:cubicBezTo>
                  <a:pt x="1470279" y="884682"/>
                  <a:pt x="1468850" y="886111"/>
                  <a:pt x="1468850" y="887825"/>
                </a:cubicBezTo>
                <a:cubicBezTo>
                  <a:pt x="1468850" y="889540"/>
                  <a:pt x="1470279" y="890969"/>
                  <a:pt x="1471993" y="890969"/>
                </a:cubicBezTo>
                <a:close/>
                <a:moveTo>
                  <a:pt x="1459325" y="894779"/>
                </a:moveTo>
                <a:cubicBezTo>
                  <a:pt x="1461040" y="894779"/>
                  <a:pt x="1462468" y="893350"/>
                  <a:pt x="1462468" y="891635"/>
                </a:cubicBezTo>
                <a:cubicBezTo>
                  <a:pt x="1462468" y="889921"/>
                  <a:pt x="1461040" y="888492"/>
                  <a:pt x="1459325" y="888492"/>
                </a:cubicBezTo>
                <a:cubicBezTo>
                  <a:pt x="1457611" y="888492"/>
                  <a:pt x="1456182" y="889921"/>
                  <a:pt x="1456182" y="891635"/>
                </a:cubicBezTo>
                <a:cubicBezTo>
                  <a:pt x="1456182" y="893350"/>
                  <a:pt x="1457611" y="894779"/>
                  <a:pt x="1459325" y="894779"/>
                </a:cubicBezTo>
                <a:close/>
                <a:moveTo>
                  <a:pt x="1446467" y="897731"/>
                </a:moveTo>
                <a:cubicBezTo>
                  <a:pt x="1448181" y="897731"/>
                  <a:pt x="1449610" y="896303"/>
                  <a:pt x="1449610" y="894588"/>
                </a:cubicBezTo>
                <a:cubicBezTo>
                  <a:pt x="1449610" y="892874"/>
                  <a:pt x="1448181" y="891445"/>
                  <a:pt x="1446467" y="891445"/>
                </a:cubicBezTo>
                <a:cubicBezTo>
                  <a:pt x="1444752" y="891445"/>
                  <a:pt x="1443323" y="892874"/>
                  <a:pt x="1443323" y="894588"/>
                </a:cubicBezTo>
                <a:cubicBezTo>
                  <a:pt x="1443323" y="896303"/>
                  <a:pt x="1444752" y="897731"/>
                  <a:pt x="1446467" y="897731"/>
                </a:cubicBezTo>
                <a:close/>
                <a:moveTo>
                  <a:pt x="1433417" y="899732"/>
                </a:moveTo>
                <a:cubicBezTo>
                  <a:pt x="1435132" y="899732"/>
                  <a:pt x="1436561" y="898303"/>
                  <a:pt x="1436561" y="896588"/>
                </a:cubicBezTo>
                <a:cubicBezTo>
                  <a:pt x="1436561" y="894874"/>
                  <a:pt x="1435132" y="893445"/>
                  <a:pt x="1433417" y="893445"/>
                </a:cubicBezTo>
                <a:cubicBezTo>
                  <a:pt x="1431703" y="893445"/>
                  <a:pt x="1430274" y="894874"/>
                  <a:pt x="1430274" y="896588"/>
                </a:cubicBezTo>
                <a:cubicBezTo>
                  <a:pt x="1430274" y="898398"/>
                  <a:pt x="1431608" y="899732"/>
                  <a:pt x="1433417" y="899732"/>
                </a:cubicBezTo>
                <a:close/>
                <a:moveTo>
                  <a:pt x="1420178" y="900875"/>
                </a:moveTo>
                <a:cubicBezTo>
                  <a:pt x="1421892" y="900875"/>
                  <a:pt x="1423321" y="899446"/>
                  <a:pt x="1423321" y="897731"/>
                </a:cubicBezTo>
                <a:cubicBezTo>
                  <a:pt x="1423321" y="896017"/>
                  <a:pt x="1421892" y="894588"/>
                  <a:pt x="1420178" y="894588"/>
                </a:cubicBezTo>
                <a:cubicBezTo>
                  <a:pt x="1418463" y="894588"/>
                  <a:pt x="1417034" y="896017"/>
                  <a:pt x="1417034" y="897731"/>
                </a:cubicBezTo>
                <a:cubicBezTo>
                  <a:pt x="1417034" y="899541"/>
                  <a:pt x="1418463" y="900875"/>
                  <a:pt x="1420178" y="900875"/>
                </a:cubicBezTo>
                <a:close/>
                <a:moveTo>
                  <a:pt x="1406938" y="901160"/>
                </a:moveTo>
                <a:cubicBezTo>
                  <a:pt x="1408652" y="901160"/>
                  <a:pt x="1410081" y="899732"/>
                  <a:pt x="1410081" y="898017"/>
                </a:cubicBezTo>
                <a:cubicBezTo>
                  <a:pt x="1410081" y="896303"/>
                  <a:pt x="1408652" y="894874"/>
                  <a:pt x="1406938" y="894874"/>
                </a:cubicBezTo>
                <a:cubicBezTo>
                  <a:pt x="1405223" y="894874"/>
                  <a:pt x="1403795" y="896303"/>
                  <a:pt x="1403795" y="898017"/>
                </a:cubicBezTo>
                <a:cubicBezTo>
                  <a:pt x="1403795" y="899732"/>
                  <a:pt x="1405223" y="901160"/>
                  <a:pt x="1406938" y="901160"/>
                </a:cubicBezTo>
                <a:close/>
                <a:moveTo>
                  <a:pt x="1306925" y="870966"/>
                </a:moveTo>
                <a:cubicBezTo>
                  <a:pt x="1308640" y="870966"/>
                  <a:pt x="1310068" y="869537"/>
                  <a:pt x="1310068" y="867823"/>
                </a:cubicBezTo>
                <a:cubicBezTo>
                  <a:pt x="1310068" y="866108"/>
                  <a:pt x="1308640" y="864680"/>
                  <a:pt x="1306925" y="864680"/>
                </a:cubicBezTo>
                <a:cubicBezTo>
                  <a:pt x="1305211" y="864680"/>
                  <a:pt x="1303782" y="866108"/>
                  <a:pt x="1303782" y="867823"/>
                </a:cubicBezTo>
                <a:cubicBezTo>
                  <a:pt x="1303782" y="869537"/>
                  <a:pt x="1305211" y="870966"/>
                  <a:pt x="1306925" y="870966"/>
                </a:cubicBezTo>
                <a:close/>
                <a:moveTo>
                  <a:pt x="1296067" y="863441"/>
                </a:moveTo>
                <a:cubicBezTo>
                  <a:pt x="1297781" y="863441"/>
                  <a:pt x="1299210" y="862013"/>
                  <a:pt x="1299210" y="860298"/>
                </a:cubicBezTo>
                <a:cubicBezTo>
                  <a:pt x="1299210" y="858584"/>
                  <a:pt x="1297781" y="857155"/>
                  <a:pt x="1296067" y="857155"/>
                </a:cubicBezTo>
                <a:cubicBezTo>
                  <a:pt x="1294352" y="857155"/>
                  <a:pt x="1292924" y="858584"/>
                  <a:pt x="1292924" y="860298"/>
                </a:cubicBezTo>
                <a:cubicBezTo>
                  <a:pt x="1292924" y="862013"/>
                  <a:pt x="1294352" y="863441"/>
                  <a:pt x="1296067" y="863441"/>
                </a:cubicBezTo>
                <a:close/>
                <a:moveTo>
                  <a:pt x="1285780" y="855155"/>
                </a:moveTo>
                <a:cubicBezTo>
                  <a:pt x="1287494" y="855155"/>
                  <a:pt x="1288923" y="853726"/>
                  <a:pt x="1288923" y="852011"/>
                </a:cubicBezTo>
                <a:cubicBezTo>
                  <a:pt x="1288923" y="850297"/>
                  <a:pt x="1287494" y="848868"/>
                  <a:pt x="1285780" y="848868"/>
                </a:cubicBezTo>
                <a:cubicBezTo>
                  <a:pt x="1284065" y="848868"/>
                  <a:pt x="1282637" y="850297"/>
                  <a:pt x="1282637" y="852011"/>
                </a:cubicBezTo>
                <a:cubicBezTo>
                  <a:pt x="1282541" y="853726"/>
                  <a:pt x="1283970" y="855155"/>
                  <a:pt x="1285780" y="855155"/>
                </a:cubicBezTo>
                <a:close/>
                <a:moveTo>
                  <a:pt x="1275969" y="846201"/>
                </a:moveTo>
                <a:cubicBezTo>
                  <a:pt x="1277684" y="846201"/>
                  <a:pt x="1279112" y="844772"/>
                  <a:pt x="1279112" y="843058"/>
                </a:cubicBezTo>
                <a:cubicBezTo>
                  <a:pt x="1279112" y="841343"/>
                  <a:pt x="1277684" y="839915"/>
                  <a:pt x="1275969" y="839915"/>
                </a:cubicBezTo>
                <a:cubicBezTo>
                  <a:pt x="1274255" y="839915"/>
                  <a:pt x="1272826" y="841343"/>
                  <a:pt x="1272826" y="843058"/>
                </a:cubicBezTo>
                <a:cubicBezTo>
                  <a:pt x="1272826" y="844772"/>
                  <a:pt x="1274255" y="846201"/>
                  <a:pt x="1275969" y="846201"/>
                </a:cubicBezTo>
                <a:close/>
                <a:moveTo>
                  <a:pt x="1266920" y="836676"/>
                </a:moveTo>
                <a:cubicBezTo>
                  <a:pt x="1268635" y="836676"/>
                  <a:pt x="1270064" y="835247"/>
                  <a:pt x="1270064" y="833533"/>
                </a:cubicBezTo>
                <a:cubicBezTo>
                  <a:pt x="1270064" y="831818"/>
                  <a:pt x="1268635" y="830390"/>
                  <a:pt x="1266920" y="830390"/>
                </a:cubicBezTo>
                <a:cubicBezTo>
                  <a:pt x="1265206" y="830390"/>
                  <a:pt x="1263777" y="831818"/>
                  <a:pt x="1263777" y="833533"/>
                </a:cubicBezTo>
                <a:cubicBezTo>
                  <a:pt x="1263777" y="835247"/>
                  <a:pt x="1265111" y="836676"/>
                  <a:pt x="1266920" y="836676"/>
                </a:cubicBezTo>
                <a:close/>
                <a:moveTo>
                  <a:pt x="1258443" y="826389"/>
                </a:moveTo>
                <a:cubicBezTo>
                  <a:pt x="1260158" y="826389"/>
                  <a:pt x="1261586" y="824960"/>
                  <a:pt x="1261586" y="823246"/>
                </a:cubicBezTo>
                <a:cubicBezTo>
                  <a:pt x="1261586" y="821531"/>
                  <a:pt x="1260158" y="820103"/>
                  <a:pt x="1258443" y="820103"/>
                </a:cubicBezTo>
                <a:cubicBezTo>
                  <a:pt x="1256729" y="820103"/>
                  <a:pt x="1255300" y="821531"/>
                  <a:pt x="1255300" y="823246"/>
                </a:cubicBezTo>
                <a:cubicBezTo>
                  <a:pt x="1255300" y="825056"/>
                  <a:pt x="1256729" y="826389"/>
                  <a:pt x="1258443" y="826389"/>
                </a:cubicBezTo>
                <a:close/>
                <a:moveTo>
                  <a:pt x="1250728" y="815721"/>
                </a:moveTo>
                <a:cubicBezTo>
                  <a:pt x="1252442" y="815721"/>
                  <a:pt x="1253871" y="814292"/>
                  <a:pt x="1253871" y="812578"/>
                </a:cubicBezTo>
                <a:cubicBezTo>
                  <a:pt x="1253871" y="810863"/>
                  <a:pt x="1252442" y="809435"/>
                  <a:pt x="1250728" y="809435"/>
                </a:cubicBezTo>
                <a:cubicBezTo>
                  <a:pt x="1249013" y="809435"/>
                  <a:pt x="1247585" y="810863"/>
                  <a:pt x="1247585" y="812578"/>
                </a:cubicBezTo>
                <a:cubicBezTo>
                  <a:pt x="1247585" y="814292"/>
                  <a:pt x="1249013" y="815721"/>
                  <a:pt x="1250728" y="815721"/>
                </a:cubicBezTo>
                <a:close/>
                <a:moveTo>
                  <a:pt x="1243775" y="804386"/>
                </a:moveTo>
                <a:cubicBezTo>
                  <a:pt x="1245489" y="804386"/>
                  <a:pt x="1246918" y="802958"/>
                  <a:pt x="1246918" y="801243"/>
                </a:cubicBezTo>
                <a:cubicBezTo>
                  <a:pt x="1246918" y="799529"/>
                  <a:pt x="1245489" y="798100"/>
                  <a:pt x="1243775" y="798100"/>
                </a:cubicBezTo>
                <a:cubicBezTo>
                  <a:pt x="1242060" y="798100"/>
                  <a:pt x="1240631" y="799529"/>
                  <a:pt x="1240631" y="801243"/>
                </a:cubicBezTo>
                <a:cubicBezTo>
                  <a:pt x="1240631" y="803053"/>
                  <a:pt x="1242060" y="804386"/>
                  <a:pt x="1243775" y="804386"/>
                </a:cubicBezTo>
                <a:close/>
                <a:moveTo>
                  <a:pt x="1237679" y="792671"/>
                </a:moveTo>
                <a:cubicBezTo>
                  <a:pt x="1239393" y="792671"/>
                  <a:pt x="1240822" y="791242"/>
                  <a:pt x="1240822" y="789527"/>
                </a:cubicBezTo>
                <a:cubicBezTo>
                  <a:pt x="1240822" y="787813"/>
                  <a:pt x="1239393" y="786384"/>
                  <a:pt x="1237679" y="786384"/>
                </a:cubicBezTo>
                <a:cubicBezTo>
                  <a:pt x="1235964" y="786384"/>
                  <a:pt x="1234535" y="787813"/>
                  <a:pt x="1234535" y="789527"/>
                </a:cubicBezTo>
                <a:cubicBezTo>
                  <a:pt x="1234535" y="791337"/>
                  <a:pt x="1235964" y="792671"/>
                  <a:pt x="1237679" y="792671"/>
                </a:cubicBezTo>
                <a:close/>
                <a:moveTo>
                  <a:pt x="1232345" y="780574"/>
                </a:moveTo>
                <a:cubicBezTo>
                  <a:pt x="1234059" y="780574"/>
                  <a:pt x="1235488" y="779145"/>
                  <a:pt x="1235488" y="777431"/>
                </a:cubicBezTo>
                <a:cubicBezTo>
                  <a:pt x="1235488" y="775716"/>
                  <a:pt x="1234059" y="774287"/>
                  <a:pt x="1232345" y="774287"/>
                </a:cubicBezTo>
                <a:cubicBezTo>
                  <a:pt x="1230630" y="774287"/>
                  <a:pt x="1229201" y="775716"/>
                  <a:pt x="1229201" y="777431"/>
                </a:cubicBezTo>
                <a:cubicBezTo>
                  <a:pt x="1229201" y="779240"/>
                  <a:pt x="1230630" y="780574"/>
                  <a:pt x="1232345" y="780574"/>
                </a:cubicBezTo>
                <a:close/>
                <a:moveTo>
                  <a:pt x="1227868" y="768191"/>
                </a:moveTo>
                <a:cubicBezTo>
                  <a:pt x="1229582" y="768191"/>
                  <a:pt x="1231011" y="766763"/>
                  <a:pt x="1231011" y="765048"/>
                </a:cubicBezTo>
                <a:cubicBezTo>
                  <a:pt x="1231011" y="763334"/>
                  <a:pt x="1229582" y="761905"/>
                  <a:pt x="1227868" y="761905"/>
                </a:cubicBezTo>
                <a:cubicBezTo>
                  <a:pt x="1226153" y="761905"/>
                  <a:pt x="1224725" y="763334"/>
                  <a:pt x="1224725" y="765048"/>
                </a:cubicBezTo>
                <a:cubicBezTo>
                  <a:pt x="1224725" y="766763"/>
                  <a:pt x="1226153" y="768191"/>
                  <a:pt x="1227868" y="768191"/>
                </a:cubicBezTo>
                <a:close/>
                <a:moveTo>
                  <a:pt x="1224248" y="755428"/>
                </a:moveTo>
                <a:cubicBezTo>
                  <a:pt x="1225963" y="755428"/>
                  <a:pt x="1227392" y="753999"/>
                  <a:pt x="1227392" y="752285"/>
                </a:cubicBezTo>
                <a:cubicBezTo>
                  <a:pt x="1227392" y="750570"/>
                  <a:pt x="1225963" y="749141"/>
                  <a:pt x="1224248" y="749141"/>
                </a:cubicBezTo>
                <a:cubicBezTo>
                  <a:pt x="1222534" y="749141"/>
                  <a:pt x="1221105" y="750570"/>
                  <a:pt x="1221105" y="752285"/>
                </a:cubicBezTo>
                <a:cubicBezTo>
                  <a:pt x="1221105" y="753999"/>
                  <a:pt x="1222534" y="755428"/>
                  <a:pt x="1224248" y="755428"/>
                </a:cubicBezTo>
                <a:close/>
                <a:moveTo>
                  <a:pt x="1221581" y="742474"/>
                </a:moveTo>
                <a:cubicBezTo>
                  <a:pt x="1223296" y="742474"/>
                  <a:pt x="1224725" y="741045"/>
                  <a:pt x="1224725" y="739331"/>
                </a:cubicBezTo>
                <a:cubicBezTo>
                  <a:pt x="1224725" y="737616"/>
                  <a:pt x="1223296" y="736187"/>
                  <a:pt x="1221581" y="736187"/>
                </a:cubicBezTo>
                <a:cubicBezTo>
                  <a:pt x="1219867" y="736187"/>
                  <a:pt x="1218438" y="737616"/>
                  <a:pt x="1218438" y="739331"/>
                </a:cubicBezTo>
                <a:cubicBezTo>
                  <a:pt x="1218438" y="741045"/>
                  <a:pt x="1219772" y="742474"/>
                  <a:pt x="1221581" y="742474"/>
                </a:cubicBezTo>
                <a:close/>
                <a:moveTo>
                  <a:pt x="1219772" y="729425"/>
                </a:moveTo>
                <a:cubicBezTo>
                  <a:pt x="1221486" y="729425"/>
                  <a:pt x="1222915" y="727996"/>
                  <a:pt x="1222915" y="726281"/>
                </a:cubicBezTo>
                <a:cubicBezTo>
                  <a:pt x="1222915" y="724567"/>
                  <a:pt x="1221486" y="723138"/>
                  <a:pt x="1219772" y="723138"/>
                </a:cubicBezTo>
                <a:cubicBezTo>
                  <a:pt x="1218057" y="723138"/>
                  <a:pt x="1216628" y="724567"/>
                  <a:pt x="1216628" y="726281"/>
                </a:cubicBezTo>
                <a:cubicBezTo>
                  <a:pt x="1216533" y="727996"/>
                  <a:pt x="1217962" y="729425"/>
                  <a:pt x="1219772" y="729425"/>
                </a:cubicBezTo>
                <a:close/>
                <a:moveTo>
                  <a:pt x="1218819" y="716185"/>
                </a:moveTo>
                <a:cubicBezTo>
                  <a:pt x="1220534" y="716185"/>
                  <a:pt x="1221962" y="714756"/>
                  <a:pt x="1221962" y="713042"/>
                </a:cubicBezTo>
                <a:cubicBezTo>
                  <a:pt x="1221962" y="711327"/>
                  <a:pt x="1220534" y="709898"/>
                  <a:pt x="1218819" y="709898"/>
                </a:cubicBezTo>
                <a:cubicBezTo>
                  <a:pt x="1217105" y="709898"/>
                  <a:pt x="1215676" y="711327"/>
                  <a:pt x="1215676" y="713042"/>
                </a:cubicBezTo>
                <a:cubicBezTo>
                  <a:pt x="1215676" y="714756"/>
                  <a:pt x="1217105" y="716185"/>
                  <a:pt x="1218819" y="716185"/>
                </a:cubicBezTo>
                <a:close/>
                <a:moveTo>
                  <a:pt x="1218819" y="702945"/>
                </a:moveTo>
                <a:cubicBezTo>
                  <a:pt x="1220534" y="702945"/>
                  <a:pt x="1221962" y="701516"/>
                  <a:pt x="1221962" y="699802"/>
                </a:cubicBezTo>
                <a:cubicBezTo>
                  <a:pt x="1221962" y="698087"/>
                  <a:pt x="1220534" y="696659"/>
                  <a:pt x="1218819" y="696659"/>
                </a:cubicBezTo>
                <a:cubicBezTo>
                  <a:pt x="1217105" y="696659"/>
                  <a:pt x="1215676" y="698087"/>
                  <a:pt x="1215676" y="699802"/>
                </a:cubicBezTo>
                <a:cubicBezTo>
                  <a:pt x="1215676" y="701612"/>
                  <a:pt x="1217105" y="702945"/>
                  <a:pt x="1218819" y="702945"/>
                </a:cubicBezTo>
                <a:close/>
                <a:moveTo>
                  <a:pt x="1219772" y="689801"/>
                </a:moveTo>
                <a:cubicBezTo>
                  <a:pt x="1221486" y="689801"/>
                  <a:pt x="1222915" y="688372"/>
                  <a:pt x="1222915" y="686657"/>
                </a:cubicBezTo>
                <a:cubicBezTo>
                  <a:pt x="1222915" y="684943"/>
                  <a:pt x="1221486" y="683514"/>
                  <a:pt x="1219772" y="683514"/>
                </a:cubicBezTo>
                <a:cubicBezTo>
                  <a:pt x="1218057" y="683514"/>
                  <a:pt x="1216628" y="684943"/>
                  <a:pt x="1216628" y="686657"/>
                </a:cubicBezTo>
                <a:cubicBezTo>
                  <a:pt x="1216533" y="688372"/>
                  <a:pt x="1217962" y="689801"/>
                  <a:pt x="1219772" y="689801"/>
                </a:cubicBezTo>
                <a:close/>
                <a:moveTo>
                  <a:pt x="1258443" y="592741"/>
                </a:moveTo>
                <a:cubicBezTo>
                  <a:pt x="1260158" y="592741"/>
                  <a:pt x="1261586" y="591312"/>
                  <a:pt x="1261586" y="589598"/>
                </a:cubicBezTo>
                <a:cubicBezTo>
                  <a:pt x="1261586" y="587883"/>
                  <a:pt x="1260158" y="586454"/>
                  <a:pt x="1258443" y="586454"/>
                </a:cubicBezTo>
                <a:cubicBezTo>
                  <a:pt x="1256729" y="586454"/>
                  <a:pt x="1255300" y="587883"/>
                  <a:pt x="1255300" y="589598"/>
                </a:cubicBezTo>
                <a:cubicBezTo>
                  <a:pt x="1255300" y="591312"/>
                  <a:pt x="1256729" y="592741"/>
                  <a:pt x="1258443" y="592741"/>
                </a:cubicBezTo>
                <a:close/>
                <a:moveTo>
                  <a:pt x="1266920" y="582549"/>
                </a:moveTo>
                <a:cubicBezTo>
                  <a:pt x="1268635" y="582549"/>
                  <a:pt x="1270064" y="581120"/>
                  <a:pt x="1270064" y="579406"/>
                </a:cubicBezTo>
                <a:cubicBezTo>
                  <a:pt x="1270064" y="577691"/>
                  <a:pt x="1268635" y="576263"/>
                  <a:pt x="1266920" y="576263"/>
                </a:cubicBezTo>
                <a:cubicBezTo>
                  <a:pt x="1265206" y="576263"/>
                  <a:pt x="1263777" y="577691"/>
                  <a:pt x="1263777" y="579406"/>
                </a:cubicBezTo>
                <a:cubicBezTo>
                  <a:pt x="1263777" y="581120"/>
                  <a:pt x="1265111" y="582549"/>
                  <a:pt x="1266920" y="582549"/>
                </a:cubicBezTo>
                <a:close/>
                <a:moveTo>
                  <a:pt x="1275969" y="572929"/>
                </a:moveTo>
                <a:cubicBezTo>
                  <a:pt x="1277684" y="572929"/>
                  <a:pt x="1279112" y="571500"/>
                  <a:pt x="1279112" y="569786"/>
                </a:cubicBezTo>
                <a:cubicBezTo>
                  <a:pt x="1279112" y="568071"/>
                  <a:pt x="1277684" y="566642"/>
                  <a:pt x="1275969" y="566642"/>
                </a:cubicBezTo>
                <a:cubicBezTo>
                  <a:pt x="1274255" y="566642"/>
                  <a:pt x="1272826" y="568071"/>
                  <a:pt x="1272826" y="569786"/>
                </a:cubicBezTo>
                <a:cubicBezTo>
                  <a:pt x="1272826" y="571500"/>
                  <a:pt x="1274255" y="572929"/>
                  <a:pt x="1275969" y="572929"/>
                </a:cubicBezTo>
                <a:close/>
                <a:moveTo>
                  <a:pt x="1285780" y="563975"/>
                </a:moveTo>
                <a:cubicBezTo>
                  <a:pt x="1287494" y="563975"/>
                  <a:pt x="1288923" y="562547"/>
                  <a:pt x="1288923" y="560832"/>
                </a:cubicBezTo>
                <a:cubicBezTo>
                  <a:pt x="1288923" y="559118"/>
                  <a:pt x="1287494" y="557689"/>
                  <a:pt x="1285780" y="557689"/>
                </a:cubicBezTo>
                <a:cubicBezTo>
                  <a:pt x="1284065" y="557689"/>
                  <a:pt x="1282637" y="559118"/>
                  <a:pt x="1282637" y="560832"/>
                </a:cubicBezTo>
                <a:cubicBezTo>
                  <a:pt x="1282541" y="562642"/>
                  <a:pt x="1283970" y="563975"/>
                  <a:pt x="1285780" y="563975"/>
                </a:cubicBezTo>
                <a:close/>
                <a:moveTo>
                  <a:pt x="1296067" y="555784"/>
                </a:moveTo>
                <a:cubicBezTo>
                  <a:pt x="1297781" y="555784"/>
                  <a:pt x="1299210" y="554355"/>
                  <a:pt x="1299210" y="552641"/>
                </a:cubicBezTo>
                <a:cubicBezTo>
                  <a:pt x="1299210" y="550926"/>
                  <a:pt x="1297781" y="549497"/>
                  <a:pt x="1296067" y="549497"/>
                </a:cubicBezTo>
                <a:cubicBezTo>
                  <a:pt x="1294352" y="549497"/>
                  <a:pt x="1292924" y="550926"/>
                  <a:pt x="1292924" y="552641"/>
                </a:cubicBezTo>
                <a:cubicBezTo>
                  <a:pt x="1292924" y="554355"/>
                  <a:pt x="1294352" y="555784"/>
                  <a:pt x="1296067" y="555784"/>
                </a:cubicBezTo>
                <a:close/>
                <a:moveTo>
                  <a:pt x="1306925" y="548259"/>
                </a:moveTo>
                <a:cubicBezTo>
                  <a:pt x="1308640" y="548259"/>
                  <a:pt x="1310068" y="546830"/>
                  <a:pt x="1310068" y="545116"/>
                </a:cubicBezTo>
                <a:cubicBezTo>
                  <a:pt x="1310068" y="543401"/>
                  <a:pt x="1308640" y="541973"/>
                  <a:pt x="1306925" y="541973"/>
                </a:cubicBezTo>
                <a:cubicBezTo>
                  <a:pt x="1305211" y="541973"/>
                  <a:pt x="1303782" y="543401"/>
                  <a:pt x="1303782" y="545116"/>
                </a:cubicBezTo>
                <a:cubicBezTo>
                  <a:pt x="1303782" y="546830"/>
                  <a:pt x="1305211" y="548259"/>
                  <a:pt x="1306925" y="548259"/>
                </a:cubicBezTo>
                <a:close/>
                <a:moveTo>
                  <a:pt x="1318355" y="541496"/>
                </a:moveTo>
                <a:cubicBezTo>
                  <a:pt x="1320070" y="541496"/>
                  <a:pt x="1321499" y="540068"/>
                  <a:pt x="1321499" y="538353"/>
                </a:cubicBezTo>
                <a:cubicBezTo>
                  <a:pt x="1321499" y="536639"/>
                  <a:pt x="1320070" y="535210"/>
                  <a:pt x="1318355" y="535210"/>
                </a:cubicBezTo>
                <a:cubicBezTo>
                  <a:pt x="1316641" y="535210"/>
                  <a:pt x="1315212" y="536639"/>
                  <a:pt x="1315212" y="538353"/>
                </a:cubicBezTo>
                <a:cubicBezTo>
                  <a:pt x="1315212" y="540068"/>
                  <a:pt x="1316641" y="541496"/>
                  <a:pt x="1318355" y="541496"/>
                </a:cubicBezTo>
                <a:close/>
                <a:moveTo>
                  <a:pt x="1330166" y="535591"/>
                </a:moveTo>
                <a:cubicBezTo>
                  <a:pt x="1331881" y="535591"/>
                  <a:pt x="1333310" y="534162"/>
                  <a:pt x="1333310" y="532448"/>
                </a:cubicBezTo>
                <a:cubicBezTo>
                  <a:pt x="1333310" y="530733"/>
                  <a:pt x="1331881" y="529304"/>
                  <a:pt x="1330166" y="529304"/>
                </a:cubicBezTo>
                <a:cubicBezTo>
                  <a:pt x="1328452" y="529304"/>
                  <a:pt x="1327023" y="530733"/>
                  <a:pt x="1327023" y="532448"/>
                </a:cubicBezTo>
                <a:cubicBezTo>
                  <a:pt x="1327023" y="534162"/>
                  <a:pt x="1328452" y="535591"/>
                  <a:pt x="1330166" y="535591"/>
                </a:cubicBezTo>
                <a:close/>
                <a:moveTo>
                  <a:pt x="1342358" y="530447"/>
                </a:moveTo>
                <a:cubicBezTo>
                  <a:pt x="1344073" y="530447"/>
                  <a:pt x="1345502" y="529019"/>
                  <a:pt x="1345502" y="527304"/>
                </a:cubicBezTo>
                <a:cubicBezTo>
                  <a:pt x="1345502" y="525590"/>
                  <a:pt x="1344073" y="524161"/>
                  <a:pt x="1342358" y="524161"/>
                </a:cubicBezTo>
                <a:cubicBezTo>
                  <a:pt x="1340644" y="524161"/>
                  <a:pt x="1339215" y="525590"/>
                  <a:pt x="1339215" y="527304"/>
                </a:cubicBezTo>
                <a:cubicBezTo>
                  <a:pt x="1339215" y="529019"/>
                  <a:pt x="1340644" y="530447"/>
                  <a:pt x="1342358" y="530447"/>
                </a:cubicBezTo>
                <a:close/>
                <a:moveTo>
                  <a:pt x="1354836" y="526161"/>
                </a:moveTo>
                <a:cubicBezTo>
                  <a:pt x="1356551" y="526161"/>
                  <a:pt x="1357979" y="524732"/>
                  <a:pt x="1357979" y="523018"/>
                </a:cubicBezTo>
                <a:cubicBezTo>
                  <a:pt x="1357979" y="521303"/>
                  <a:pt x="1356551" y="519875"/>
                  <a:pt x="1354836" y="519875"/>
                </a:cubicBezTo>
                <a:cubicBezTo>
                  <a:pt x="1353122" y="519875"/>
                  <a:pt x="1351693" y="521303"/>
                  <a:pt x="1351693" y="523018"/>
                </a:cubicBezTo>
                <a:cubicBezTo>
                  <a:pt x="1351693" y="524732"/>
                  <a:pt x="1353122" y="526161"/>
                  <a:pt x="1354836" y="526161"/>
                </a:cubicBezTo>
                <a:close/>
                <a:moveTo>
                  <a:pt x="1367695" y="522827"/>
                </a:moveTo>
                <a:cubicBezTo>
                  <a:pt x="1369409" y="522827"/>
                  <a:pt x="1370838" y="521399"/>
                  <a:pt x="1370838" y="519684"/>
                </a:cubicBezTo>
                <a:cubicBezTo>
                  <a:pt x="1370838" y="517970"/>
                  <a:pt x="1369409" y="516541"/>
                  <a:pt x="1367695" y="516541"/>
                </a:cubicBezTo>
                <a:cubicBezTo>
                  <a:pt x="1365980" y="516541"/>
                  <a:pt x="1364552" y="517970"/>
                  <a:pt x="1364552" y="519684"/>
                </a:cubicBezTo>
                <a:cubicBezTo>
                  <a:pt x="1364552" y="521399"/>
                  <a:pt x="1365885" y="522827"/>
                  <a:pt x="1367695" y="522827"/>
                </a:cubicBezTo>
                <a:close/>
                <a:moveTo>
                  <a:pt x="1380649" y="520351"/>
                </a:moveTo>
                <a:cubicBezTo>
                  <a:pt x="1382363" y="520351"/>
                  <a:pt x="1383792" y="518922"/>
                  <a:pt x="1383792" y="517208"/>
                </a:cubicBezTo>
                <a:cubicBezTo>
                  <a:pt x="1383792" y="515493"/>
                  <a:pt x="1382363" y="514064"/>
                  <a:pt x="1380649" y="514064"/>
                </a:cubicBezTo>
                <a:cubicBezTo>
                  <a:pt x="1378934" y="514064"/>
                  <a:pt x="1377506" y="515493"/>
                  <a:pt x="1377506" y="517208"/>
                </a:cubicBezTo>
                <a:cubicBezTo>
                  <a:pt x="1377506" y="518922"/>
                  <a:pt x="1378934" y="520351"/>
                  <a:pt x="1380649" y="520351"/>
                </a:cubicBezTo>
                <a:close/>
                <a:moveTo>
                  <a:pt x="1393793" y="518732"/>
                </a:moveTo>
                <a:cubicBezTo>
                  <a:pt x="1395508" y="518732"/>
                  <a:pt x="1396937" y="517303"/>
                  <a:pt x="1396937" y="515588"/>
                </a:cubicBezTo>
                <a:cubicBezTo>
                  <a:pt x="1396937" y="513874"/>
                  <a:pt x="1395508" y="512445"/>
                  <a:pt x="1393793" y="512445"/>
                </a:cubicBezTo>
                <a:cubicBezTo>
                  <a:pt x="1392079" y="512445"/>
                  <a:pt x="1390650" y="513874"/>
                  <a:pt x="1390650" y="515588"/>
                </a:cubicBezTo>
                <a:cubicBezTo>
                  <a:pt x="1390650" y="517303"/>
                  <a:pt x="1392079" y="518732"/>
                  <a:pt x="1393793" y="518732"/>
                </a:cubicBezTo>
                <a:close/>
                <a:moveTo>
                  <a:pt x="1406938" y="518065"/>
                </a:moveTo>
                <a:cubicBezTo>
                  <a:pt x="1408652" y="518065"/>
                  <a:pt x="1410081" y="516636"/>
                  <a:pt x="1410081" y="514922"/>
                </a:cubicBezTo>
                <a:cubicBezTo>
                  <a:pt x="1410081" y="513207"/>
                  <a:pt x="1408652" y="511778"/>
                  <a:pt x="1406938" y="511778"/>
                </a:cubicBezTo>
                <a:cubicBezTo>
                  <a:pt x="1405223" y="511778"/>
                  <a:pt x="1403795" y="513207"/>
                  <a:pt x="1403795" y="514922"/>
                </a:cubicBezTo>
                <a:cubicBezTo>
                  <a:pt x="1403795" y="516636"/>
                  <a:pt x="1405223" y="518065"/>
                  <a:pt x="1406938" y="518065"/>
                </a:cubicBezTo>
                <a:close/>
                <a:moveTo>
                  <a:pt x="1420178" y="518255"/>
                </a:moveTo>
                <a:cubicBezTo>
                  <a:pt x="1421892" y="518255"/>
                  <a:pt x="1423321" y="516826"/>
                  <a:pt x="1423321" y="515112"/>
                </a:cubicBezTo>
                <a:cubicBezTo>
                  <a:pt x="1423321" y="513398"/>
                  <a:pt x="1421892" y="511969"/>
                  <a:pt x="1420178" y="511969"/>
                </a:cubicBezTo>
                <a:cubicBezTo>
                  <a:pt x="1418463" y="511969"/>
                  <a:pt x="1417034" y="513398"/>
                  <a:pt x="1417034" y="515112"/>
                </a:cubicBezTo>
                <a:cubicBezTo>
                  <a:pt x="1417034" y="516826"/>
                  <a:pt x="1418463" y="518255"/>
                  <a:pt x="1420178" y="518255"/>
                </a:cubicBezTo>
                <a:close/>
                <a:moveTo>
                  <a:pt x="1433417" y="519398"/>
                </a:moveTo>
                <a:cubicBezTo>
                  <a:pt x="1435132" y="519398"/>
                  <a:pt x="1436561" y="517970"/>
                  <a:pt x="1436561" y="516255"/>
                </a:cubicBezTo>
                <a:cubicBezTo>
                  <a:pt x="1436561" y="514541"/>
                  <a:pt x="1435132" y="513112"/>
                  <a:pt x="1433417" y="513112"/>
                </a:cubicBezTo>
                <a:cubicBezTo>
                  <a:pt x="1431703" y="513112"/>
                  <a:pt x="1430274" y="514541"/>
                  <a:pt x="1430274" y="516255"/>
                </a:cubicBezTo>
                <a:cubicBezTo>
                  <a:pt x="1430274" y="517970"/>
                  <a:pt x="1431608" y="519398"/>
                  <a:pt x="1433417" y="519398"/>
                </a:cubicBezTo>
                <a:close/>
                <a:moveTo>
                  <a:pt x="1446467" y="521399"/>
                </a:moveTo>
                <a:cubicBezTo>
                  <a:pt x="1448181" y="521399"/>
                  <a:pt x="1449610" y="519970"/>
                  <a:pt x="1449610" y="518255"/>
                </a:cubicBezTo>
                <a:cubicBezTo>
                  <a:pt x="1449610" y="516541"/>
                  <a:pt x="1448181" y="515112"/>
                  <a:pt x="1446467" y="515112"/>
                </a:cubicBezTo>
                <a:cubicBezTo>
                  <a:pt x="1444752" y="515112"/>
                  <a:pt x="1443323" y="516541"/>
                  <a:pt x="1443323" y="518255"/>
                </a:cubicBezTo>
                <a:cubicBezTo>
                  <a:pt x="1443323" y="520065"/>
                  <a:pt x="1444752" y="521399"/>
                  <a:pt x="1446467" y="521399"/>
                </a:cubicBezTo>
                <a:close/>
                <a:moveTo>
                  <a:pt x="1459325" y="524351"/>
                </a:moveTo>
                <a:cubicBezTo>
                  <a:pt x="1461040" y="524351"/>
                  <a:pt x="1462468" y="522923"/>
                  <a:pt x="1462468" y="521208"/>
                </a:cubicBezTo>
                <a:cubicBezTo>
                  <a:pt x="1462468" y="519494"/>
                  <a:pt x="1461040" y="518065"/>
                  <a:pt x="1459325" y="518065"/>
                </a:cubicBezTo>
                <a:cubicBezTo>
                  <a:pt x="1457611" y="518065"/>
                  <a:pt x="1456182" y="519494"/>
                  <a:pt x="1456182" y="521208"/>
                </a:cubicBezTo>
                <a:cubicBezTo>
                  <a:pt x="1456182" y="523018"/>
                  <a:pt x="1457611" y="524351"/>
                  <a:pt x="1459325" y="524351"/>
                </a:cubicBezTo>
                <a:close/>
                <a:moveTo>
                  <a:pt x="1471993" y="528257"/>
                </a:moveTo>
                <a:cubicBezTo>
                  <a:pt x="1473708" y="528257"/>
                  <a:pt x="1475137" y="526828"/>
                  <a:pt x="1475137" y="525113"/>
                </a:cubicBezTo>
                <a:cubicBezTo>
                  <a:pt x="1475137" y="523399"/>
                  <a:pt x="1473708" y="521970"/>
                  <a:pt x="1471993" y="521970"/>
                </a:cubicBezTo>
                <a:cubicBezTo>
                  <a:pt x="1470279" y="521970"/>
                  <a:pt x="1468850" y="523399"/>
                  <a:pt x="1468850" y="525113"/>
                </a:cubicBezTo>
                <a:cubicBezTo>
                  <a:pt x="1468850" y="526828"/>
                  <a:pt x="1470279" y="528257"/>
                  <a:pt x="1471993" y="528257"/>
                </a:cubicBezTo>
                <a:close/>
                <a:moveTo>
                  <a:pt x="1484376" y="532924"/>
                </a:moveTo>
                <a:cubicBezTo>
                  <a:pt x="1486091" y="532924"/>
                  <a:pt x="1487519" y="531495"/>
                  <a:pt x="1487519" y="529781"/>
                </a:cubicBezTo>
                <a:cubicBezTo>
                  <a:pt x="1487519" y="528066"/>
                  <a:pt x="1486091" y="526637"/>
                  <a:pt x="1484376" y="526637"/>
                </a:cubicBezTo>
                <a:cubicBezTo>
                  <a:pt x="1482662" y="526637"/>
                  <a:pt x="1481233" y="528066"/>
                  <a:pt x="1481233" y="529781"/>
                </a:cubicBezTo>
                <a:cubicBezTo>
                  <a:pt x="1481233" y="531495"/>
                  <a:pt x="1482662" y="532924"/>
                  <a:pt x="1484376" y="532924"/>
                </a:cubicBezTo>
                <a:close/>
                <a:moveTo>
                  <a:pt x="1496378" y="538448"/>
                </a:moveTo>
                <a:cubicBezTo>
                  <a:pt x="1498092" y="538448"/>
                  <a:pt x="1499521" y="537020"/>
                  <a:pt x="1499521" y="535305"/>
                </a:cubicBezTo>
                <a:cubicBezTo>
                  <a:pt x="1499521" y="533591"/>
                  <a:pt x="1498092" y="532162"/>
                  <a:pt x="1496378" y="532162"/>
                </a:cubicBezTo>
                <a:cubicBezTo>
                  <a:pt x="1494663" y="532162"/>
                  <a:pt x="1493234" y="533591"/>
                  <a:pt x="1493234" y="535305"/>
                </a:cubicBezTo>
                <a:cubicBezTo>
                  <a:pt x="1493234" y="537020"/>
                  <a:pt x="1494663" y="538448"/>
                  <a:pt x="1496378" y="538448"/>
                </a:cubicBezTo>
                <a:close/>
                <a:moveTo>
                  <a:pt x="1507998" y="544735"/>
                </a:moveTo>
                <a:cubicBezTo>
                  <a:pt x="1509713" y="544735"/>
                  <a:pt x="1511141" y="543306"/>
                  <a:pt x="1511141" y="541592"/>
                </a:cubicBezTo>
                <a:cubicBezTo>
                  <a:pt x="1511141" y="539877"/>
                  <a:pt x="1509713" y="538448"/>
                  <a:pt x="1507998" y="538448"/>
                </a:cubicBezTo>
                <a:cubicBezTo>
                  <a:pt x="1506284" y="538448"/>
                  <a:pt x="1504855" y="539877"/>
                  <a:pt x="1504855" y="541592"/>
                </a:cubicBezTo>
                <a:cubicBezTo>
                  <a:pt x="1504855" y="543401"/>
                  <a:pt x="1506284" y="544735"/>
                  <a:pt x="1507998" y="544735"/>
                </a:cubicBezTo>
                <a:close/>
                <a:moveTo>
                  <a:pt x="1519142" y="551879"/>
                </a:moveTo>
                <a:cubicBezTo>
                  <a:pt x="1520857" y="551879"/>
                  <a:pt x="1522286" y="550450"/>
                  <a:pt x="1522286" y="548735"/>
                </a:cubicBezTo>
                <a:cubicBezTo>
                  <a:pt x="1522286" y="547021"/>
                  <a:pt x="1520857" y="545592"/>
                  <a:pt x="1519142" y="545592"/>
                </a:cubicBezTo>
                <a:cubicBezTo>
                  <a:pt x="1517428" y="545592"/>
                  <a:pt x="1515999" y="547021"/>
                  <a:pt x="1515999" y="548735"/>
                </a:cubicBezTo>
                <a:cubicBezTo>
                  <a:pt x="1515999" y="550545"/>
                  <a:pt x="1517428" y="551879"/>
                  <a:pt x="1519142" y="551879"/>
                </a:cubicBezTo>
                <a:close/>
                <a:moveTo>
                  <a:pt x="1529715" y="559784"/>
                </a:moveTo>
                <a:cubicBezTo>
                  <a:pt x="1531430" y="559784"/>
                  <a:pt x="1532858" y="558356"/>
                  <a:pt x="1532858" y="556641"/>
                </a:cubicBezTo>
                <a:cubicBezTo>
                  <a:pt x="1532858" y="554927"/>
                  <a:pt x="1531430" y="553498"/>
                  <a:pt x="1529715" y="553498"/>
                </a:cubicBezTo>
                <a:cubicBezTo>
                  <a:pt x="1528001" y="553498"/>
                  <a:pt x="1526572" y="554927"/>
                  <a:pt x="1526572" y="556641"/>
                </a:cubicBezTo>
                <a:cubicBezTo>
                  <a:pt x="1526572" y="558356"/>
                  <a:pt x="1528001" y="559784"/>
                  <a:pt x="1529715" y="559784"/>
                </a:cubicBezTo>
                <a:close/>
                <a:moveTo>
                  <a:pt x="1539812" y="568357"/>
                </a:moveTo>
                <a:cubicBezTo>
                  <a:pt x="1541526" y="568357"/>
                  <a:pt x="1542955" y="566928"/>
                  <a:pt x="1542955" y="565214"/>
                </a:cubicBezTo>
                <a:cubicBezTo>
                  <a:pt x="1542955" y="563499"/>
                  <a:pt x="1541526" y="562070"/>
                  <a:pt x="1539812" y="562070"/>
                </a:cubicBezTo>
                <a:cubicBezTo>
                  <a:pt x="1538097" y="562070"/>
                  <a:pt x="1536668" y="563499"/>
                  <a:pt x="1536668" y="565214"/>
                </a:cubicBezTo>
                <a:cubicBezTo>
                  <a:pt x="1536668" y="567023"/>
                  <a:pt x="1538097" y="568357"/>
                  <a:pt x="1539812" y="568357"/>
                </a:cubicBezTo>
                <a:close/>
                <a:moveTo>
                  <a:pt x="1549241" y="577691"/>
                </a:moveTo>
                <a:cubicBezTo>
                  <a:pt x="1550956" y="577691"/>
                  <a:pt x="1552385" y="576263"/>
                  <a:pt x="1552385" y="574548"/>
                </a:cubicBezTo>
                <a:cubicBezTo>
                  <a:pt x="1552385" y="572834"/>
                  <a:pt x="1550956" y="571405"/>
                  <a:pt x="1549241" y="571405"/>
                </a:cubicBezTo>
                <a:cubicBezTo>
                  <a:pt x="1547527" y="571405"/>
                  <a:pt x="1546098" y="572834"/>
                  <a:pt x="1546098" y="574548"/>
                </a:cubicBezTo>
                <a:cubicBezTo>
                  <a:pt x="1546098" y="576263"/>
                  <a:pt x="1547527" y="577691"/>
                  <a:pt x="1549241" y="577691"/>
                </a:cubicBezTo>
                <a:close/>
                <a:moveTo>
                  <a:pt x="1558004" y="587597"/>
                </a:moveTo>
                <a:cubicBezTo>
                  <a:pt x="1559719" y="587597"/>
                  <a:pt x="1561148" y="586169"/>
                  <a:pt x="1561148" y="584454"/>
                </a:cubicBezTo>
                <a:cubicBezTo>
                  <a:pt x="1561148" y="582740"/>
                  <a:pt x="1559719" y="581311"/>
                  <a:pt x="1558004" y="581311"/>
                </a:cubicBezTo>
                <a:cubicBezTo>
                  <a:pt x="1556290" y="581311"/>
                  <a:pt x="1554861" y="582740"/>
                  <a:pt x="1554861" y="584454"/>
                </a:cubicBezTo>
                <a:cubicBezTo>
                  <a:pt x="1554861" y="586169"/>
                  <a:pt x="1556290" y="587597"/>
                  <a:pt x="1558004" y="587597"/>
                </a:cubicBezTo>
                <a:close/>
                <a:moveTo>
                  <a:pt x="1566101" y="598075"/>
                </a:moveTo>
                <a:cubicBezTo>
                  <a:pt x="1567815" y="598075"/>
                  <a:pt x="1569244" y="596646"/>
                  <a:pt x="1569244" y="594932"/>
                </a:cubicBezTo>
                <a:cubicBezTo>
                  <a:pt x="1569244" y="593217"/>
                  <a:pt x="1567815" y="591788"/>
                  <a:pt x="1566101" y="591788"/>
                </a:cubicBezTo>
                <a:cubicBezTo>
                  <a:pt x="1564386" y="591788"/>
                  <a:pt x="1562957" y="593217"/>
                  <a:pt x="1562957" y="594932"/>
                </a:cubicBezTo>
                <a:cubicBezTo>
                  <a:pt x="1562957" y="596646"/>
                  <a:pt x="1564291" y="598075"/>
                  <a:pt x="1566101" y="598075"/>
                </a:cubicBezTo>
                <a:close/>
                <a:moveTo>
                  <a:pt x="1573339" y="609029"/>
                </a:moveTo>
                <a:cubicBezTo>
                  <a:pt x="1575054" y="609029"/>
                  <a:pt x="1576483" y="607600"/>
                  <a:pt x="1576483" y="605885"/>
                </a:cubicBezTo>
                <a:cubicBezTo>
                  <a:pt x="1576483" y="604171"/>
                  <a:pt x="1575054" y="602742"/>
                  <a:pt x="1573339" y="602742"/>
                </a:cubicBezTo>
                <a:cubicBezTo>
                  <a:pt x="1571625" y="602742"/>
                  <a:pt x="1570196" y="604171"/>
                  <a:pt x="1570196" y="605885"/>
                </a:cubicBezTo>
                <a:cubicBezTo>
                  <a:pt x="1570196" y="607695"/>
                  <a:pt x="1571625" y="609029"/>
                  <a:pt x="1573339" y="609029"/>
                </a:cubicBezTo>
                <a:close/>
                <a:moveTo>
                  <a:pt x="1579912" y="620554"/>
                </a:moveTo>
                <a:cubicBezTo>
                  <a:pt x="1581626" y="620554"/>
                  <a:pt x="1583055" y="619125"/>
                  <a:pt x="1583055" y="617411"/>
                </a:cubicBezTo>
                <a:cubicBezTo>
                  <a:pt x="1583055" y="615696"/>
                  <a:pt x="1581626" y="614267"/>
                  <a:pt x="1579912" y="614267"/>
                </a:cubicBezTo>
                <a:cubicBezTo>
                  <a:pt x="1578197" y="614267"/>
                  <a:pt x="1576768" y="615696"/>
                  <a:pt x="1576768" y="617411"/>
                </a:cubicBezTo>
                <a:cubicBezTo>
                  <a:pt x="1576768" y="619125"/>
                  <a:pt x="1578197" y="620554"/>
                  <a:pt x="1579912" y="620554"/>
                </a:cubicBezTo>
                <a:close/>
                <a:moveTo>
                  <a:pt x="1585627" y="632460"/>
                </a:moveTo>
                <a:cubicBezTo>
                  <a:pt x="1587341" y="632460"/>
                  <a:pt x="1588770" y="631031"/>
                  <a:pt x="1588770" y="629317"/>
                </a:cubicBezTo>
                <a:cubicBezTo>
                  <a:pt x="1588770" y="627602"/>
                  <a:pt x="1587341" y="626174"/>
                  <a:pt x="1585627" y="626174"/>
                </a:cubicBezTo>
                <a:cubicBezTo>
                  <a:pt x="1583912" y="626174"/>
                  <a:pt x="1582484" y="627602"/>
                  <a:pt x="1582484" y="629317"/>
                </a:cubicBezTo>
                <a:cubicBezTo>
                  <a:pt x="1582484" y="631031"/>
                  <a:pt x="1583912" y="632460"/>
                  <a:pt x="1585627" y="632460"/>
                </a:cubicBezTo>
                <a:close/>
                <a:moveTo>
                  <a:pt x="1590580" y="644747"/>
                </a:moveTo>
                <a:cubicBezTo>
                  <a:pt x="1592294" y="644747"/>
                  <a:pt x="1593723" y="643319"/>
                  <a:pt x="1593723" y="641604"/>
                </a:cubicBezTo>
                <a:cubicBezTo>
                  <a:pt x="1593723" y="639890"/>
                  <a:pt x="1592294" y="638461"/>
                  <a:pt x="1590580" y="638461"/>
                </a:cubicBezTo>
                <a:cubicBezTo>
                  <a:pt x="1588865" y="638461"/>
                  <a:pt x="1587437" y="639890"/>
                  <a:pt x="1587437" y="641604"/>
                </a:cubicBezTo>
                <a:cubicBezTo>
                  <a:pt x="1587437" y="643319"/>
                  <a:pt x="1588865" y="644747"/>
                  <a:pt x="1590580" y="644747"/>
                </a:cubicBezTo>
                <a:close/>
                <a:moveTo>
                  <a:pt x="1594580" y="657320"/>
                </a:moveTo>
                <a:cubicBezTo>
                  <a:pt x="1596295" y="657320"/>
                  <a:pt x="1597724" y="655892"/>
                  <a:pt x="1597724" y="654177"/>
                </a:cubicBezTo>
                <a:cubicBezTo>
                  <a:pt x="1597724" y="652463"/>
                  <a:pt x="1596295" y="651034"/>
                  <a:pt x="1594580" y="651034"/>
                </a:cubicBezTo>
                <a:cubicBezTo>
                  <a:pt x="1592866" y="651034"/>
                  <a:pt x="1591437" y="652463"/>
                  <a:pt x="1591437" y="654177"/>
                </a:cubicBezTo>
                <a:cubicBezTo>
                  <a:pt x="1591437" y="655892"/>
                  <a:pt x="1592866" y="657320"/>
                  <a:pt x="1594580" y="657320"/>
                </a:cubicBezTo>
                <a:close/>
                <a:moveTo>
                  <a:pt x="1597819" y="670179"/>
                </a:moveTo>
                <a:cubicBezTo>
                  <a:pt x="1599533" y="670179"/>
                  <a:pt x="1600962" y="668750"/>
                  <a:pt x="1600962" y="667036"/>
                </a:cubicBezTo>
                <a:cubicBezTo>
                  <a:pt x="1600962" y="665321"/>
                  <a:pt x="1599533" y="663893"/>
                  <a:pt x="1597819" y="663893"/>
                </a:cubicBezTo>
                <a:cubicBezTo>
                  <a:pt x="1596104" y="663893"/>
                  <a:pt x="1594676" y="665321"/>
                  <a:pt x="1594676" y="667036"/>
                </a:cubicBezTo>
                <a:cubicBezTo>
                  <a:pt x="1594676" y="668750"/>
                  <a:pt x="1596009" y="670179"/>
                  <a:pt x="1597819" y="670179"/>
                </a:cubicBezTo>
                <a:close/>
                <a:moveTo>
                  <a:pt x="1600010" y="683228"/>
                </a:moveTo>
                <a:cubicBezTo>
                  <a:pt x="1601724" y="683228"/>
                  <a:pt x="1603153" y="681800"/>
                  <a:pt x="1603153" y="680085"/>
                </a:cubicBezTo>
                <a:cubicBezTo>
                  <a:pt x="1603153" y="678371"/>
                  <a:pt x="1601724" y="676942"/>
                  <a:pt x="1600010" y="676942"/>
                </a:cubicBezTo>
                <a:cubicBezTo>
                  <a:pt x="1598295" y="676942"/>
                  <a:pt x="1596866" y="678371"/>
                  <a:pt x="1596866" y="680085"/>
                </a:cubicBezTo>
                <a:cubicBezTo>
                  <a:pt x="1596866" y="681800"/>
                  <a:pt x="1598295" y="683228"/>
                  <a:pt x="1600010" y="683228"/>
                </a:cubicBezTo>
                <a:close/>
                <a:moveTo>
                  <a:pt x="1601438" y="696373"/>
                </a:moveTo>
                <a:cubicBezTo>
                  <a:pt x="1603153" y="696373"/>
                  <a:pt x="1604582" y="694944"/>
                  <a:pt x="1604582" y="693230"/>
                </a:cubicBezTo>
                <a:cubicBezTo>
                  <a:pt x="1604582" y="691515"/>
                  <a:pt x="1603153" y="690086"/>
                  <a:pt x="1601438" y="690086"/>
                </a:cubicBezTo>
                <a:cubicBezTo>
                  <a:pt x="1599724" y="690086"/>
                  <a:pt x="1598295" y="691515"/>
                  <a:pt x="1598295" y="693230"/>
                </a:cubicBezTo>
                <a:cubicBezTo>
                  <a:pt x="1598295" y="694944"/>
                  <a:pt x="1599724" y="696373"/>
                  <a:pt x="1601438" y="696373"/>
                </a:cubicBezTo>
                <a:close/>
                <a:moveTo>
                  <a:pt x="1616583" y="709613"/>
                </a:moveTo>
                <a:cubicBezTo>
                  <a:pt x="1618298" y="709613"/>
                  <a:pt x="1619726" y="708184"/>
                  <a:pt x="1619726" y="706469"/>
                </a:cubicBezTo>
                <a:cubicBezTo>
                  <a:pt x="1619726" y="704755"/>
                  <a:pt x="1618298" y="703326"/>
                  <a:pt x="1616583" y="703326"/>
                </a:cubicBezTo>
                <a:cubicBezTo>
                  <a:pt x="1614868" y="703326"/>
                  <a:pt x="1613440" y="704755"/>
                  <a:pt x="1613440" y="706469"/>
                </a:cubicBezTo>
                <a:cubicBezTo>
                  <a:pt x="1613440" y="708184"/>
                  <a:pt x="1614868" y="709613"/>
                  <a:pt x="1616583" y="709613"/>
                </a:cubicBezTo>
                <a:close/>
                <a:moveTo>
                  <a:pt x="1616202" y="722852"/>
                </a:moveTo>
                <a:cubicBezTo>
                  <a:pt x="1617917" y="722852"/>
                  <a:pt x="1619345" y="721424"/>
                  <a:pt x="1619345" y="719709"/>
                </a:cubicBezTo>
                <a:cubicBezTo>
                  <a:pt x="1619345" y="717995"/>
                  <a:pt x="1617917" y="716566"/>
                  <a:pt x="1616202" y="716566"/>
                </a:cubicBezTo>
                <a:cubicBezTo>
                  <a:pt x="1614488" y="716566"/>
                  <a:pt x="1613059" y="717995"/>
                  <a:pt x="1613059" y="719709"/>
                </a:cubicBezTo>
                <a:cubicBezTo>
                  <a:pt x="1613059" y="721424"/>
                  <a:pt x="1614488" y="722852"/>
                  <a:pt x="1616202" y="722852"/>
                </a:cubicBezTo>
                <a:close/>
                <a:moveTo>
                  <a:pt x="1614964" y="735997"/>
                </a:moveTo>
                <a:cubicBezTo>
                  <a:pt x="1616678" y="735997"/>
                  <a:pt x="1618107" y="734568"/>
                  <a:pt x="1618107" y="732854"/>
                </a:cubicBezTo>
                <a:cubicBezTo>
                  <a:pt x="1618107" y="731139"/>
                  <a:pt x="1616678" y="729710"/>
                  <a:pt x="1614964" y="729710"/>
                </a:cubicBezTo>
                <a:cubicBezTo>
                  <a:pt x="1613249" y="729710"/>
                  <a:pt x="1611821" y="731139"/>
                  <a:pt x="1611821" y="732854"/>
                </a:cubicBezTo>
                <a:cubicBezTo>
                  <a:pt x="1611821" y="734568"/>
                  <a:pt x="1613154" y="735997"/>
                  <a:pt x="1614964" y="735997"/>
                </a:cubicBezTo>
                <a:close/>
                <a:moveTo>
                  <a:pt x="1612773" y="749046"/>
                </a:moveTo>
                <a:cubicBezTo>
                  <a:pt x="1614488" y="749046"/>
                  <a:pt x="1615916" y="747617"/>
                  <a:pt x="1615916" y="745903"/>
                </a:cubicBezTo>
                <a:cubicBezTo>
                  <a:pt x="1615916" y="744188"/>
                  <a:pt x="1614488" y="742760"/>
                  <a:pt x="1612773" y="742760"/>
                </a:cubicBezTo>
                <a:cubicBezTo>
                  <a:pt x="1611059" y="742760"/>
                  <a:pt x="1609630" y="744188"/>
                  <a:pt x="1609630" y="745903"/>
                </a:cubicBezTo>
                <a:cubicBezTo>
                  <a:pt x="1609630" y="747617"/>
                  <a:pt x="1611059" y="749046"/>
                  <a:pt x="1612773" y="749046"/>
                </a:cubicBezTo>
                <a:close/>
                <a:moveTo>
                  <a:pt x="1609820" y="761905"/>
                </a:moveTo>
                <a:cubicBezTo>
                  <a:pt x="1611535" y="761905"/>
                  <a:pt x="1612964" y="760476"/>
                  <a:pt x="1612964" y="758762"/>
                </a:cubicBezTo>
                <a:cubicBezTo>
                  <a:pt x="1612964" y="757047"/>
                  <a:pt x="1611535" y="755618"/>
                  <a:pt x="1609820" y="755618"/>
                </a:cubicBezTo>
                <a:cubicBezTo>
                  <a:pt x="1608106" y="755618"/>
                  <a:pt x="1606677" y="757047"/>
                  <a:pt x="1606677" y="758762"/>
                </a:cubicBezTo>
                <a:cubicBezTo>
                  <a:pt x="1606677" y="760476"/>
                  <a:pt x="1608106" y="761905"/>
                  <a:pt x="1609820" y="761905"/>
                </a:cubicBezTo>
                <a:close/>
                <a:moveTo>
                  <a:pt x="1606106" y="774573"/>
                </a:moveTo>
                <a:cubicBezTo>
                  <a:pt x="1607820" y="774573"/>
                  <a:pt x="1609249" y="773144"/>
                  <a:pt x="1609249" y="771430"/>
                </a:cubicBezTo>
                <a:cubicBezTo>
                  <a:pt x="1609249" y="769715"/>
                  <a:pt x="1607820" y="768287"/>
                  <a:pt x="1606106" y="768287"/>
                </a:cubicBezTo>
                <a:cubicBezTo>
                  <a:pt x="1604391" y="768287"/>
                  <a:pt x="1602962" y="769715"/>
                  <a:pt x="1602962" y="771430"/>
                </a:cubicBezTo>
                <a:cubicBezTo>
                  <a:pt x="1602962" y="773240"/>
                  <a:pt x="1604391" y="774573"/>
                  <a:pt x="1606106" y="774573"/>
                </a:cubicBezTo>
                <a:close/>
                <a:moveTo>
                  <a:pt x="1601534" y="787051"/>
                </a:moveTo>
                <a:cubicBezTo>
                  <a:pt x="1603248" y="787051"/>
                  <a:pt x="1604677" y="785622"/>
                  <a:pt x="1604677" y="783908"/>
                </a:cubicBezTo>
                <a:cubicBezTo>
                  <a:pt x="1604677" y="782193"/>
                  <a:pt x="1603248" y="780764"/>
                  <a:pt x="1601534" y="780764"/>
                </a:cubicBezTo>
                <a:cubicBezTo>
                  <a:pt x="1599819" y="780764"/>
                  <a:pt x="1598390" y="782193"/>
                  <a:pt x="1598390" y="783908"/>
                </a:cubicBezTo>
                <a:cubicBezTo>
                  <a:pt x="1598390" y="785622"/>
                  <a:pt x="1599819" y="787051"/>
                  <a:pt x="1601534" y="787051"/>
                </a:cubicBezTo>
                <a:close/>
                <a:moveTo>
                  <a:pt x="1596200" y="799148"/>
                </a:moveTo>
                <a:cubicBezTo>
                  <a:pt x="1597914" y="799148"/>
                  <a:pt x="1599343" y="797719"/>
                  <a:pt x="1599343" y="796004"/>
                </a:cubicBezTo>
                <a:cubicBezTo>
                  <a:pt x="1599343" y="794290"/>
                  <a:pt x="1597914" y="792861"/>
                  <a:pt x="1596200" y="792861"/>
                </a:cubicBezTo>
                <a:cubicBezTo>
                  <a:pt x="1594485" y="792861"/>
                  <a:pt x="1593056" y="794290"/>
                  <a:pt x="1593056" y="796004"/>
                </a:cubicBezTo>
                <a:cubicBezTo>
                  <a:pt x="1593056" y="797719"/>
                  <a:pt x="1594485" y="799148"/>
                  <a:pt x="1596200" y="799148"/>
                </a:cubicBezTo>
                <a:close/>
                <a:moveTo>
                  <a:pt x="1590104" y="810863"/>
                </a:moveTo>
                <a:cubicBezTo>
                  <a:pt x="1591818" y="810863"/>
                  <a:pt x="1593247" y="809435"/>
                  <a:pt x="1593247" y="807720"/>
                </a:cubicBezTo>
                <a:cubicBezTo>
                  <a:pt x="1593247" y="806006"/>
                  <a:pt x="1591818" y="804577"/>
                  <a:pt x="1590104" y="804577"/>
                </a:cubicBezTo>
                <a:cubicBezTo>
                  <a:pt x="1588389" y="804577"/>
                  <a:pt x="1586960" y="806006"/>
                  <a:pt x="1586960" y="807720"/>
                </a:cubicBezTo>
                <a:cubicBezTo>
                  <a:pt x="1586960" y="809435"/>
                  <a:pt x="1588294" y="810863"/>
                  <a:pt x="1590104" y="810863"/>
                </a:cubicBezTo>
                <a:close/>
                <a:moveTo>
                  <a:pt x="1583246" y="822103"/>
                </a:moveTo>
                <a:cubicBezTo>
                  <a:pt x="1584960" y="822103"/>
                  <a:pt x="1586389" y="820674"/>
                  <a:pt x="1586389" y="818960"/>
                </a:cubicBezTo>
                <a:cubicBezTo>
                  <a:pt x="1586389" y="817245"/>
                  <a:pt x="1584960" y="815816"/>
                  <a:pt x="1583246" y="815816"/>
                </a:cubicBezTo>
                <a:cubicBezTo>
                  <a:pt x="1581531" y="815816"/>
                  <a:pt x="1580102" y="817245"/>
                  <a:pt x="1580102" y="818960"/>
                </a:cubicBezTo>
                <a:cubicBezTo>
                  <a:pt x="1580102" y="820769"/>
                  <a:pt x="1581436" y="822103"/>
                  <a:pt x="1583246" y="822103"/>
                </a:cubicBezTo>
                <a:close/>
                <a:moveTo>
                  <a:pt x="1575626" y="832961"/>
                </a:moveTo>
                <a:cubicBezTo>
                  <a:pt x="1577340" y="832961"/>
                  <a:pt x="1578769" y="831533"/>
                  <a:pt x="1578769" y="829818"/>
                </a:cubicBezTo>
                <a:cubicBezTo>
                  <a:pt x="1578769" y="828104"/>
                  <a:pt x="1577340" y="826675"/>
                  <a:pt x="1575626" y="826675"/>
                </a:cubicBezTo>
                <a:cubicBezTo>
                  <a:pt x="1573911" y="826675"/>
                  <a:pt x="1572482" y="828104"/>
                  <a:pt x="1572482" y="829818"/>
                </a:cubicBezTo>
                <a:cubicBezTo>
                  <a:pt x="1572482" y="831628"/>
                  <a:pt x="1573911" y="832961"/>
                  <a:pt x="1575626" y="832961"/>
                </a:cubicBezTo>
                <a:close/>
                <a:moveTo>
                  <a:pt x="1567434" y="843344"/>
                </a:moveTo>
                <a:cubicBezTo>
                  <a:pt x="1569149" y="843344"/>
                  <a:pt x="1570577" y="841915"/>
                  <a:pt x="1570577" y="840200"/>
                </a:cubicBezTo>
                <a:cubicBezTo>
                  <a:pt x="1570577" y="838486"/>
                  <a:pt x="1569149" y="837057"/>
                  <a:pt x="1567434" y="837057"/>
                </a:cubicBezTo>
                <a:cubicBezTo>
                  <a:pt x="1565720" y="837057"/>
                  <a:pt x="1564291" y="838486"/>
                  <a:pt x="1564291" y="840200"/>
                </a:cubicBezTo>
                <a:cubicBezTo>
                  <a:pt x="1564291" y="841915"/>
                  <a:pt x="1565624" y="843344"/>
                  <a:pt x="1567434" y="843344"/>
                </a:cubicBezTo>
                <a:close/>
                <a:moveTo>
                  <a:pt x="1558481" y="853154"/>
                </a:moveTo>
                <a:cubicBezTo>
                  <a:pt x="1560195" y="853154"/>
                  <a:pt x="1561624" y="851726"/>
                  <a:pt x="1561624" y="850011"/>
                </a:cubicBezTo>
                <a:cubicBezTo>
                  <a:pt x="1561624" y="848297"/>
                  <a:pt x="1560195" y="846868"/>
                  <a:pt x="1558481" y="846868"/>
                </a:cubicBezTo>
                <a:cubicBezTo>
                  <a:pt x="1556766" y="846868"/>
                  <a:pt x="1555337" y="848297"/>
                  <a:pt x="1555337" y="850011"/>
                </a:cubicBezTo>
                <a:cubicBezTo>
                  <a:pt x="1555337" y="851726"/>
                  <a:pt x="1556766" y="853154"/>
                  <a:pt x="1558481" y="853154"/>
                </a:cubicBezTo>
                <a:close/>
                <a:moveTo>
                  <a:pt x="1548956" y="862298"/>
                </a:moveTo>
                <a:cubicBezTo>
                  <a:pt x="1550670" y="862298"/>
                  <a:pt x="1552099" y="860870"/>
                  <a:pt x="1552099" y="859155"/>
                </a:cubicBezTo>
                <a:cubicBezTo>
                  <a:pt x="1552099" y="857440"/>
                  <a:pt x="1550670" y="856012"/>
                  <a:pt x="1548956" y="856012"/>
                </a:cubicBezTo>
                <a:cubicBezTo>
                  <a:pt x="1547241" y="856012"/>
                  <a:pt x="1545812" y="857440"/>
                  <a:pt x="1545812" y="859155"/>
                </a:cubicBezTo>
                <a:cubicBezTo>
                  <a:pt x="1545812" y="860870"/>
                  <a:pt x="1547241" y="862298"/>
                  <a:pt x="1548956" y="862298"/>
                </a:cubicBezTo>
                <a:close/>
                <a:moveTo>
                  <a:pt x="1538954" y="870871"/>
                </a:moveTo>
                <a:cubicBezTo>
                  <a:pt x="1540669" y="870871"/>
                  <a:pt x="1542098" y="869442"/>
                  <a:pt x="1542098" y="867728"/>
                </a:cubicBezTo>
                <a:cubicBezTo>
                  <a:pt x="1542098" y="866013"/>
                  <a:pt x="1540669" y="864584"/>
                  <a:pt x="1538954" y="864584"/>
                </a:cubicBezTo>
                <a:cubicBezTo>
                  <a:pt x="1537240" y="864584"/>
                  <a:pt x="1535811" y="866013"/>
                  <a:pt x="1535811" y="867728"/>
                </a:cubicBezTo>
                <a:cubicBezTo>
                  <a:pt x="1535811" y="869537"/>
                  <a:pt x="1537145" y="870871"/>
                  <a:pt x="1538954" y="870871"/>
                </a:cubicBezTo>
                <a:close/>
                <a:moveTo>
                  <a:pt x="1528286" y="878777"/>
                </a:moveTo>
                <a:cubicBezTo>
                  <a:pt x="1530001" y="878777"/>
                  <a:pt x="1531430" y="877348"/>
                  <a:pt x="1531430" y="875633"/>
                </a:cubicBezTo>
                <a:cubicBezTo>
                  <a:pt x="1531430" y="873919"/>
                  <a:pt x="1530001" y="872490"/>
                  <a:pt x="1528286" y="872490"/>
                </a:cubicBezTo>
                <a:cubicBezTo>
                  <a:pt x="1526572" y="872490"/>
                  <a:pt x="1525143" y="873919"/>
                  <a:pt x="1525143" y="875633"/>
                </a:cubicBezTo>
                <a:cubicBezTo>
                  <a:pt x="1525143" y="877443"/>
                  <a:pt x="1526572" y="878777"/>
                  <a:pt x="1528286" y="878777"/>
                </a:cubicBezTo>
                <a:close/>
                <a:moveTo>
                  <a:pt x="1517237" y="886015"/>
                </a:moveTo>
                <a:cubicBezTo>
                  <a:pt x="1518952" y="886015"/>
                  <a:pt x="1520381" y="884587"/>
                  <a:pt x="1520381" y="882872"/>
                </a:cubicBezTo>
                <a:cubicBezTo>
                  <a:pt x="1520381" y="881158"/>
                  <a:pt x="1518952" y="879729"/>
                  <a:pt x="1517237" y="879729"/>
                </a:cubicBezTo>
                <a:cubicBezTo>
                  <a:pt x="1515523" y="879729"/>
                  <a:pt x="1514094" y="881158"/>
                  <a:pt x="1514094" y="882872"/>
                </a:cubicBezTo>
                <a:cubicBezTo>
                  <a:pt x="1514094" y="884587"/>
                  <a:pt x="1515523" y="886015"/>
                  <a:pt x="1517237" y="886015"/>
                </a:cubicBezTo>
                <a:close/>
                <a:moveTo>
                  <a:pt x="1505712" y="892493"/>
                </a:moveTo>
                <a:cubicBezTo>
                  <a:pt x="1507427" y="892493"/>
                  <a:pt x="1508855" y="891064"/>
                  <a:pt x="1508855" y="889349"/>
                </a:cubicBezTo>
                <a:cubicBezTo>
                  <a:pt x="1508855" y="887635"/>
                  <a:pt x="1507427" y="886206"/>
                  <a:pt x="1505712" y="886206"/>
                </a:cubicBezTo>
                <a:cubicBezTo>
                  <a:pt x="1503998" y="886206"/>
                  <a:pt x="1502569" y="887635"/>
                  <a:pt x="1502569" y="889349"/>
                </a:cubicBezTo>
                <a:cubicBezTo>
                  <a:pt x="1502569" y="891064"/>
                  <a:pt x="1503998" y="892493"/>
                  <a:pt x="1505712" y="892493"/>
                </a:cubicBezTo>
                <a:close/>
                <a:moveTo>
                  <a:pt x="1493806" y="898208"/>
                </a:moveTo>
                <a:cubicBezTo>
                  <a:pt x="1495520" y="898208"/>
                  <a:pt x="1496949" y="896779"/>
                  <a:pt x="1496949" y="895064"/>
                </a:cubicBezTo>
                <a:cubicBezTo>
                  <a:pt x="1496949" y="893350"/>
                  <a:pt x="1495520" y="891921"/>
                  <a:pt x="1493806" y="891921"/>
                </a:cubicBezTo>
                <a:cubicBezTo>
                  <a:pt x="1492091" y="891921"/>
                  <a:pt x="1490663" y="893350"/>
                  <a:pt x="1490663" y="895064"/>
                </a:cubicBezTo>
                <a:cubicBezTo>
                  <a:pt x="1490663" y="896874"/>
                  <a:pt x="1492091" y="898208"/>
                  <a:pt x="1493806" y="898208"/>
                </a:cubicBezTo>
                <a:close/>
                <a:moveTo>
                  <a:pt x="1481518" y="903256"/>
                </a:moveTo>
                <a:cubicBezTo>
                  <a:pt x="1483233" y="903256"/>
                  <a:pt x="1484662" y="901827"/>
                  <a:pt x="1484662" y="900113"/>
                </a:cubicBezTo>
                <a:cubicBezTo>
                  <a:pt x="1484662" y="898398"/>
                  <a:pt x="1483233" y="896969"/>
                  <a:pt x="1481518" y="896969"/>
                </a:cubicBezTo>
                <a:cubicBezTo>
                  <a:pt x="1479804" y="896969"/>
                  <a:pt x="1478375" y="898398"/>
                  <a:pt x="1478375" y="900113"/>
                </a:cubicBezTo>
                <a:cubicBezTo>
                  <a:pt x="1478375" y="901827"/>
                  <a:pt x="1479804" y="903256"/>
                  <a:pt x="1481518" y="903256"/>
                </a:cubicBezTo>
                <a:close/>
                <a:moveTo>
                  <a:pt x="1469041" y="907352"/>
                </a:moveTo>
                <a:cubicBezTo>
                  <a:pt x="1470755" y="907352"/>
                  <a:pt x="1472184" y="905923"/>
                  <a:pt x="1472184" y="904208"/>
                </a:cubicBezTo>
                <a:cubicBezTo>
                  <a:pt x="1472184" y="902494"/>
                  <a:pt x="1470755" y="901065"/>
                  <a:pt x="1469041" y="901065"/>
                </a:cubicBezTo>
                <a:cubicBezTo>
                  <a:pt x="1467326" y="901065"/>
                  <a:pt x="1465898" y="902494"/>
                  <a:pt x="1465898" y="904208"/>
                </a:cubicBezTo>
                <a:cubicBezTo>
                  <a:pt x="1465802" y="906018"/>
                  <a:pt x="1467231" y="907352"/>
                  <a:pt x="1469041" y="907352"/>
                </a:cubicBezTo>
                <a:close/>
                <a:moveTo>
                  <a:pt x="1456182" y="910781"/>
                </a:moveTo>
                <a:cubicBezTo>
                  <a:pt x="1457897" y="910781"/>
                  <a:pt x="1459325" y="909352"/>
                  <a:pt x="1459325" y="907637"/>
                </a:cubicBezTo>
                <a:cubicBezTo>
                  <a:pt x="1459325" y="905923"/>
                  <a:pt x="1457897" y="904494"/>
                  <a:pt x="1456182" y="904494"/>
                </a:cubicBezTo>
                <a:cubicBezTo>
                  <a:pt x="1454468" y="904494"/>
                  <a:pt x="1453039" y="905923"/>
                  <a:pt x="1453039" y="907637"/>
                </a:cubicBezTo>
                <a:cubicBezTo>
                  <a:pt x="1453039" y="909352"/>
                  <a:pt x="1454468" y="910781"/>
                  <a:pt x="1456182" y="910781"/>
                </a:cubicBezTo>
                <a:close/>
                <a:moveTo>
                  <a:pt x="1443228" y="913257"/>
                </a:moveTo>
                <a:cubicBezTo>
                  <a:pt x="1444943" y="913257"/>
                  <a:pt x="1446371" y="911828"/>
                  <a:pt x="1446371" y="910114"/>
                </a:cubicBezTo>
                <a:cubicBezTo>
                  <a:pt x="1446371" y="908399"/>
                  <a:pt x="1444943" y="906971"/>
                  <a:pt x="1443228" y="906971"/>
                </a:cubicBezTo>
                <a:cubicBezTo>
                  <a:pt x="1441514" y="906971"/>
                  <a:pt x="1440085" y="908399"/>
                  <a:pt x="1440085" y="910114"/>
                </a:cubicBezTo>
                <a:cubicBezTo>
                  <a:pt x="1440085" y="911828"/>
                  <a:pt x="1441514" y="913257"/>
                  <a:pt x="1443228" y="913257"/>
                </a:cubicBezTo>
                <a:close/>
                <a:moveTo>
                  <a:pt x="1430084" y="914972"/>
                </a:moveTo>
                <a:cubicBezTo>
                  <a:pt x="1431798" y="914972"/>
                  <a:pt x="1433227" y="913543"/>
                  <a:pt x="1433227" y="911828"/>
                </a:cubicBezTo>
                <a:cubicBezTo>
                  <a:pt x="1433227" y="910114"/>
                  <a:pt x="1431798" y="908685"/>
                  <a:pt x="1430084" y="908685"/>
                </a:cubicBezTo>
                <a:cubicBezTo>
                  <a:pt x="1428369" y="908685"/>
                  <a:pt x="1426940" y="910114"/>
                  <a:pt x="1426940" y="911828"/>
                </a:cubicBezTo>
                <a:cubicBezTo>
                  <a:pt x="1426940" y="913543"/>
                  <a:pt x="1428369" y="914972"/>
                  <a:pt x="1430084" y="914972"/>
                </a:cubicBezTo>
                <a:close/>
                <a:moveTo>
                  <a:pt x="1416939" y="915829"/>
                </a:moveTo>
                <a:cubicBezTo>
                  <a:pt x="1418654" y="915829"/>
                  <a:pt x="1420082" y="914400"/>
                  <a:pt x="1420082" y="912686"/>
                </a:cubicBezTo>
                <a:cubicBezTo>
                  <a:pt x="1420082" y="910971"/>
                  <a:pt x="1418654" y="909542"/>
                  <a:pt x="1416939" y="909542"/>
                </a:cubicBezTo>
                <a:cubicBezTo>
                  <a:pt x="1415225" y="909542"/>
                  <a:pt x="1413796" y="910971"/>
                  <a:pt x="1413796" y="912686"/>
                </a:cubicBezTo>
                <a:cubicBezTo>
                  <a:pt x="1413796" y="914400"/>
                  <a:pt x="1415129" y="915829"/>
                  <a:pt x="1416939" y="915829"/>
                </a:cubicBezTo>
                <a:close/>
                <a:moveTo>
                  <a:pt x="1403699" y="915829"/>
                </a:moveTo>
                <a:cubicBezTo>
                  <a:pt x="1405414" y="915829"/>
                  <a:pt x="1406843" y="914400"/>
                  <a:pt x="1406843" y="912686"/>
                </a:cubicBezTo>
                <a:cubicBezTo>
                  <a:pt x="1406843" y="910971"/>
                  <a:pt x="1405414" y="909542"/>
                  <a:pt x="1403699" y="909542"/>
                </a:cubicBezTo>
                <a:cubicBezTo>
                  <a:pt x="1401985" y="909542"/>
                  <a:pt x="1400556" y="910971"/>
                  <a:pt x="1400556" y="912686"/>
                </a:cubicBezTo>
                <a:cubicBezTo>
                  <a:pt x="1400556" y="914400"/>
                  <a:pt x="1401889" y="915829"/>
                  <a:pt x="1403699" y="915829"/>
                </a:cubicBezTo>
                <a:close/>
                <a:moveTo>
                  <a:pt x="1390460" y="914972"/>
                </a:moveTo>
                <a:cubicBezTo>
                  <a:pt x="1392174" y="914972"/>
                  <a:pt x="1393603" y="913543"/>
                  <a:pt x="1393603" y="911828"/>
                </a:cubicBezTo>
                <a:cubicBezTo>
                  <a:pt x="1393603" y="910114"/>
                  <a:pt x="1392174" y="908685"/>
                  <a:pt x="1390460" y="908685"/>
                </a:cubicBezTo>
                <a:cubicBezTo>
                  <a:pt x="1388745" y="908685"/>
                  <a:pt x="1387316" y="910114"/>
                  <a:pt x="1387316" y="911828"/>
                </a:cubicBezTo>
                <a:cubicBezTo>
                  <a:pt x="1387316" y="913543"/>
                  <a:pt x="1388745" y="914972"/>
                  <a:pt x="1390460" y="914972"/>
                </a:cubicBezTo>
                <a:close/>
                <a:moveTo>
                  <a:pt x="1281684" y="870871"/>
                </a:moveTo>
                <a:cubicBezTo>
                  <a:pt x="1283399" y="870871"/>
                  <a:pt x="1284827" y="869442"/>
                  <a:pt x="1284827" y="867728"/>
                </a:cubicBezTo>
                <a:cubicBezTo>
                  <a:pt x="1284827" y="866013"/>
                  <a:pt x="1283399" y="864584"/>
                  <a:pt x="1281684" y="864584"/>
                </a:cubicBezTo>
                <a:cubicBezTo>
                  <a:pt x="1279970" y="864584"/>
                  <a:pt x="1278541" y="866013"/>
                  <a:pt x="1278541" y="867728"/>
                </a:cubicBezTo>
                <a:cubicBezTo>
                  <a:pt x="1278541" y="869537"/>
                  <a:pt x="1279874" y="870871"/>
                  <a:pt x="1281684" y="870871"/>
                </a:cubicBezTo>
                <a:close/>
                <a:moveTo>
                  <a:pt x="1271588" y="862298"/>
                </a:moveTo>
                <a:cubicBezTo>
                  <a:pt x="1273302" y="862298"/>
                  <a:pt x="1274731" y="860870"/>
                  <a:pt x="1274731" y="859155"/>
                </a:cubicBezTo>
                <a:cubicBezTo>
                  <a:pt x="1274731" y="857440"/>
                  <a:pt x="1273302" y="856012"/>
                  <a:pt x="1271588" y="856012"/>
                </a:cubicBezTo>
                <a:cubicBezTo>
                  <a:pt x="1269873" y="856012"/>
                  <a:pt x="1268444" y="857440"/>
                  <a:pt x="1268444" y="859155"/>
                </a:cubicBezTo>
                <a:cubicBezTo>
                  <a:pt x="1268444" y="860870"/>
                  <a:pt x="1269873" y="862298"/>
                  <a:pt x="1271588" y="862298"/>
                </a:cubicBezTo>
                <a:close/>
                <a:moveTo>
                  <a:pt x="1262063" y="853154"/>
                </a:moveTo>
                <a:cubicBezTo>
                  <a:pt x="1263777" y="853154"/>
                  <a:pt x="1265206" y="851726"/>
                  <a:pt x="1265206" y="850011"/>
                </a:cubicBezTo>
                <a:cubicBezTo>
                  <a:pt x="1265206" y="848297"/>
                  <a:pt x="1263777" y="846868"/>
                  <a:pt x="1262063" y="846868"/>
                </a:cubicBezTo>
                <a:cubicBezTo>
                  <a:pt x="1260348" y="846868"/>
                  <a:pt x="1258919" y="848297"/>
                  <a:pt x="1258919" y="850011"/>
                </a:cubicBezTo>
                <a:cubicBezTo>
                  <a:pt x="1258919" y="851726"/>
                  <a:pt x="1260348" y="853154"/>
                  <a:pt x="1262063" y="853154"/>
                </a:cubicBezTo>
                <a:close/>
                <a:moveTo>
                  <a:pt x="1253204" y="843344"/>
                </a:moveTo>
                <a:cubicBezTo>
                  <a:pt x="1254919" y="843344"/>
                  <a:pt x="1256348" y="841915"/>
                  <a:pt x="1256348" y="840200"/>
                </a:cubicBezTo>
                <a:cubicBezTo>
                  <a:pt x="1256348" y="838486"/>
                  <a:pt x="1254919" y="837057"/>
                  <a:pt x="1253204" y="837057"/>
                </a:cubicBezTo>
                <a:cubicBezTo>
                  <a:pt x="1251490" y="837057"/>
                  <a:pt x="1250061" y="838486"/>
                  <a:pt x="1250061" y="840200"/>
                </a:cubicBezTo>
                <a:cubicBezTo>
                  <a:pt x="1250061" y="841915"/>
                  <a:pt x="1251490" y="843344"/>
                  <a:pt x="1253204" y="843344"/>
                </a:cubicBezTo>
                <a:close/>
                <a:moveTo>
                  <a:pt x="1244918" y="832961"/>
                </a:moveTo>
                <a:cubicBezTo>
                  <a:pt x="1246632" y="832961"/>
                  <a:pt x="1248061" y="831533"/>
                  <a:pt x="1248061" y="829818"/>
                </a:cubicBezTo>
                <a:cubicBezTo>
                  <a:pt x="1248061" y="828104"/>
                  <a:pt x="1246632" y="826675"/>
                  <a:pt x="1244918" y="826675"/>
                </a:cubicBezTo>
                <a:cubicBezTo>
                  <a:pt x="1243203" y="826675"/>
                  <a:pt x="1241774" y="828104"/>
                  <a:pt x="1241774" y="829818"/>
                </a:cubicBezTo>
                <a:cubicBezTo>
                  <a:pt x="1241774" y="831628"/>
                  <a:pt x="1243203" y="832961"/>
                  <a:pt x="1244918" y="832961"/>
                </a:cubicBezTo>
                <a:close/>
                <a:moveTo>
                  <a:pt x="1237393" y="822103"/>
                </a:moveTo>
                <a:cubicBezTo>
                  <a:pt x="1239107" y="822103"/>
                  <a:pt x="1240536" y="820674"/>
                  <a:pt x="1240536" y="818960"/>
                </a:cubicBezTo>
                <a:cubicBezTo>
                  <a:pt x="1240536" y="817245"/>
                  <a:pt x="1239107" y="815816"/>
                  <a:pt x="1237393" y="815816"/>
                </a:cubicBezTo>
                <a:cubicBezTo>
                  <a:pt x="1235678" y="815816"/>
                  <a:pt x="1234250" y="817245"/>
                  <a:pt x="1234250" y="818960"/>
                </a:cubicBezTo>
                <a:cubicBezTo>
                  <a:pt x="1234250" y="820769"/>
                  <a:pt x="1235583" y="822103"/>
                  <a:pt x="1237393" y="822103"/>
                </a:cubicBezTo>
                <a:close/>
                <a:moveTo>
                  <a:pt x="1230535" y="810863"/>
                </a:moveTo>
                <a:cubicBezTo>
                  <a:pt x="1232249" y="810863"/>
                  <a:pt x="1233678" y="809435"/>
                  <a:pt x="1233678" y="807720"/>
                </a:cubicBezTo>
                <a:cubicBezTo>
                  <a:pt x="1233678" y="806006"/>
                  <a:pt x="1232249" y="804577"/>
                  <a:pt x="1230535" y="804577"/>
                </a:cubicBezTo>
                <a:cubicBezTo>
                  <a:pt x="1228820" y="804577"/>
                  <a:pt x="1227392" y="806006"/>
                  <a:pt x="1227392" y="807720"/>
                </a:cubicBezTo>
                <a:cubicBezTo>
                  <a:pt x="1227392" y="809435"/>
                  <a:pt x="1228820" y="810863"/>
                  <a:pt x="1230535" y="810863"/>
                </a:cubicBezTo>
                <a:close/>
                <a:moveTo>
                  <a:pt x="1224439" y="799148"/>
                </a:moveTo>
                <a:cubicBezTo>
                  <a:pt x="1226153" y="799148"/>
                  <a:pt x="1227582" y="797719"/>
                  <a:pt x="1227582" y="796004"/>
                </a:cubicBezTo>
                <a:cubicBezTo>
                  <a:pt x="1227582" y="794290"/>
                  <a:pt x="1226153" y="792861"/>
                  <a:pt x="1224439" y="792861"/>
                </a:cubicBezTo>
                <a:cubicBezTo>
                  <a:pt x="1222724" y="792861"/>
                  <a:pt x="1221296" y="794290"/>
                  <a:pt x="1221296" y="796004"/>
                </a:cubicBezTo>
                <a:cubicBezTo>
                  <a:pt x="1221200" y="797719"/>
                  <a:pt x="1222629" y="799148"/>
                  <a:pt x="1224439" y="799148"/>
                </a:cubicBezTo>
                <a:close/>
                <a:moveTo>
                  <a:pt x="1219010" y="787051"/>
                </a:moveTo>
                <a:cubicBezTo>
                  <a:pt x="1220724" y="787051"/>
                  <a:pt x="1222153" y="785622"/>
                  <a:pt x="1222153" y="783908"/>
                </a:cubicBezTo>
                <a:cubicBezTo>
                  <a:pt x="1222153" y="782193"/>
                  <a:pt x="1220724" y="780764"/>
                  <a:pt x="1219010" y="780764"/>
                </a:cubicBezTo>
                <a:cubicBezTo>
                  <a:pt x="1217295" y="780764"/>
                  <a:pt x="1215866" y="782193"/>
                  <a:pt x="1215866" y="783908"/>
                </a:cubicBezTo>
                <a:cubicBezTo>
                  <a:pt x="1215866" y="785622"/>
                  <a:pt x="1217295" y="787051"/>
                  <a:pt x="1219010" y="787051"/>
                </a:cubicBezTo>
                <a:close/>
                <a:moveTo>
                  <a:pt x="1214438" y="774573"/>
                </a:moveTo>
                <a:cubicBezTo>
                  <a:pt x="1216152" y="774573"/>
                  <a:pt x="1217581" y="773144"/>
                  <a:pt x="1217581" y="771430"/>
                </a:cubicBezTo>
                <a:cubicBezTo>
                  <a:pt x="1217581" y="769715"/>
                  <a:pt x="1216152" y="768287"/>
                  <a:pt x="1214438" y="768287"/>
                </a:cubicBezTo>
                <a:cubicBezTo>
                  <a:pt x="1212723" y="768287"/>
                  <a:pt x="1211294" y="769715"/>
                  <a:pt x="1211294" y="771430"/>
                </a:cubicBezTo>
                <a:cubicBezTo>
                  <a:pt x="1211294" y="773240"/>
                  <a:pt x="1212723" y="774573"/>
                  <a:pt x="1214438" y="774573"/>
                </a:cubicBezTo>
                <a:close/>
                <a:moveTo>
                  <a:pt x="1210723" y="761905"/>
                </a:moveTo>
                <a:cubicBezTo>
                  <a:pt x="1212437" y="761905"/>
                  <a:pt x="1213866" y="760476"/>
                  <a:pt x="1213866" y="758762"/>
                </a:cubicBezTo>
                <a:cubicBezTo>
                  <a:pt x="1213866" y="757047"/>
                  <a:pt x="1212437" y="755618"/>
                  <a:pt x="1210723" y="755618"/>
                </a:cubicBezTo>
                <a:cubicBezTo>
                  <a:pt x="1209008" y="755618"/>
                  <a:pt x="1207580" y="757047"/>
                  <a:pt x="1207580" y="758762"/>
                </a:cubicBezTo>
                <a:cubicBezTo>
                  <a:pt x="1207580" y="760476"/>
                  <a:pt x="1209008" y="761905"/>
                  <a:pt x="1210723" y="761905"/>
                </a:cubicBezTo>
                <a:close/>
                <a:moveTo>
                  <a:pt x="1207770" y="749046"/>
                </a:moveTo>
                <a:cubicBezTo>
                  <a:pt x="1209485" y="749046"/>
                  <a:pt x="1210913" y="747617"/>
                  <a:pt x="1210913" y="745903"/>
                </a:cubicBezTo>
                <a:cubicBezTo>
                  <a:pt x="1210913" y="744188"/>
                  <a:pt x="1209485" y="742760"/>
                  <a:pt x="1207770" y="742760"/>
                </a:cubicBezTo>
                <a:cubicBezTo>
                  <a:pt x="1206056" y="742760"/>
                  <a:pt x="1204627" y="744188"/>
                  <a:pt x="1204627" y="745903"/>
                </a:cubicBezTo>
                <a:cubicBezTo>
                  <a:pt x="1204627" y="747617"/>
                  <a:pt x="1206056" y="749046"/>
                  <a:pt x="1207770" y="749046"/>
                </a:cubicBezTo>
                <a:close/>
                <a:moveTo>
                  <a:pt x="1205675" y="735997"/>
                </a:moveTo>
                <a:cubicBezTo>
                  <a:pt x="1207389" y="735997"/>
                  <a:pt x="1208818" y="734568"/>
                  <a:pt x="1208818" y="732854"/>
                </a:cubicBezTo>
                <a:cubicBezTo>
                  <a:pt x="1208818" y="731139"/>
                  <a:pt x="1207389" y="729710"/>
                  <a:pt x="1205675" y="729710"/>
                </a:cubicBezTo>
                <a:cubicBezTo>
                  <a:pt x="1203960" y="729710"/>
                  <a:pt x="1202531" y="731139"/>
                  <a:pt x="1202531" y="732854"/>
                </a:cubicBezTo>
                <a:cubicBezTo>
                  <a:pt x="1202531" y="734568"/>
                  <a:pt x="1203960" y="735997"/>
                  <a:pt x="1205675" y="735997"/>
                </a:cubicBezTo>
                <a:close/>
                <a:moveTo>
                  <a:pt x="1204341" y="722852"/>
                </a:moveTo>
                <a:cubicBezTo>
                  <a:pt x="1206056" y="722852"/>
                  <a:pt x="1207484" y="721424"/>
                  <a:pt x="1207484" y="719709"/>
                </a:cubicBezTo>
                <a:cubicBezTo>
                  <a:pt x="1207484" y="717995"/>
                  <a:pt x="1206056" y="716566"/>
                  <a:pt x="1204341" y="716566"/>
                </a:cubicBezTo>
                <a:cubicBezTo>
                  <a:pt x="1202627" y="716566"/>
                  <a:pt x="1201198" y="717995"/>
                  <a:pt x="1201198" y="719709"/>
                </a:cubicBezTo>
                <a:cubicBezTo>
                  <a:pt x="1201198" y="721424"/>
                  <a:pt x="1202627" y="722852"/>
                  <a:pt x="1204341" y="722852"/>
                </a:cubicBezTo>
                <a:close/>
                <a:moveTo>
                  <a:pt x="1203960" y="709613"/>
                </a:moveTo>
                <a:cubicBezTo>
                  <a:pt x="1205675" y="709613"/>
                  <a:pt x="1207103" y="708184"/>
                  <a:pt x="1207103" y="706469"/>
                </a:cubicBezTo>
                <a:cubicBezTo>
                  <a:pt x="1207103" y="704755"/>
                  <a:pt x="1205675" y="703326"/>
                  <a:pt x="1203960" y="703326"/>
                </a:cubicBezTo>
                <a:cubicBezTo>
                  <a:pt x="1202246" y="703326"/>
                  <a:pt x="1200817" y="704755"/>
                  <a:pt x="1200817" y="706469"/>
                </a:cubicBezTo>
                <a:cubicBezTo>
                  <a:pt x="1200817" y="708184"/>
                  <a:pt x="1202246" y="709613"/>
                  <a:pt x="1203960" y="709613"/>
                </a:cubicBezTo>
                <a:close/>
                <a:moveTo>
                  <a:pt x="1253204" y="575882"/>
                </a:moveTo>
                <a:cubicBezTo>
                  <a:pt x="1254919" y="575882"/>
                  <a:pt x="1256348" y="574453"/>
                  <a:pt x="1256348" y="572738"/>
                </a:cubicBezTo>
                <a:cubicBezTo>
                  <a:pt x="1256348" y="571024"/>
                  <a:pt x="1254919" y="569595"/>
                  <a:pt x="1253204" y="569595"/>
                </a:cubicBezTo>
                <a:cubicBezTo>
                  <a:pt x="1251490" y="569595"/>
                  <a:pt x="1250061" y="571024"/>
                  <a:pt x="1250061" y="572738"/>
                </a:cubicBezTo>
                <a:cubicBezTo>
                  <a:pt x="1250061" y="574453"/>
                  <a:pt x="1251490" y="575882"/>
                  <a:pt x="1253204" y="575882"/>
                </a:cubicBezTo>
                <a:close/>
                <a:moveTo>
                  <a:pt x="1262063" y="566071"/>
                </a:moveTo>
                <a:cubicBezTo>
                  <a:pt x="1263777" y="566071"/>
                  <a:pt x="1265206" y="564642"/>
                  <a:pt x="1265206" y="562928"/>
                </a:cubicBezTo>
                <a:cubicBezTo>
                  <a:pt x="1265206" y="561213"/>
                  <a:pt x="1263777" y="559784"/>
                  <a:pt x="1262063" y="559784"/>
                </a:cubicBezTo>
                <a:cubicBezTo>
                  <a:pt x="1260348" y="559784"/>
                  <a:pt x="1258919" y="561213"/>
                  <a:pt x="1258919" y="562928"/>
                </a:cubicBezTo>
                <a:cubicBezTo>
                  <a:pt x="1258919" y="564642"/>
                  <a:pt x="1260348" y="566071"/>
                  <a:pt x="1262063" y="566071"/>
                </a:cubicBezTo>
                <a:close/>
                <a:moveTo>
                  <a:pt x="1271588" y="556832"/>
                </a:moveTo>
                <a:cubicBezTo>
                  <a:pt x="1273302" y="556832"/>
                  <a:pt x="1274731" y="555403"/>
                  <a:pt x="1274731" y="553688"/>
                </a:cubicBezTo>
                <a:cubicBezTo>
                  <a:pt x="1274731" y="551974"/>
                  <a:pt x="1273302" y="550545"/>
                  <a:pt x="1271588" y="550545"/>
                </a:cubicBezTo>
                <a:cubicBezTo>
                  <a:pt x="1269873" y="550545"/>
                  <a:pt x="1268444" y="551974"/>
                  <a:pt x="1268444" y="553688"/>
                </a:cubicBezTo>
                <a:cubicBezTo>
                  <a:pt x="1268444" y="555403"/>
                  <a:pt x="1269873" y="556832"/>
                  <a:pt x="1271588" y="556832"/>
                </a:cubicBezTo>
                <a:close/>
                <a:moveTo>
                  <a:pt x="1281684" y="548259"/>
                </a:moveTo>
                <a:cubicBezTo>
                  <a:pt x="1283399" y="548259"/>
                  <a:pt x="1284827" y="546830"/>
                  <a:pt x="1284827" y="545116"/>
                </a:cubicBezTo>
                <a:cubicBezTo>
                  <a:pt x="1284827" y="543401"/>
                  <a:pt x="1283399" y="541973"/>
                  <a:pt x="1281684" y="541973"/>
                </a:cubicBezTo>
                <a:cubicBezTo>
                  <a:pt x="1279970" y="541973"/>
                  <a:pt x="1278541" y="543401"/>
                  <a:pt x="1278541" y="545116"/>
                </a:cubicBezTo>
                <a:cubicBezTo>
                  <a:pt x="1278541" y="546830"/>
                  <a:pt x="1279874" y="548259"/>
                  <a:pt x="1281684" y="548259"/>
                </a:cubicBezTo>
                <a:close/>
                <a:moveTo>
                  <a:pt x="1292257" y="540353"/>
                </a:moveTo>
                <a:cubicBezTo>
                  <a:pt x="1293971" y="540353"/>
                  <a:pt x="1295400" y="538925"/>
                  <a:pt x="1295400" y="537210"/>
                </a:cubicBezTo>
                <a:cubicBezTo>
                  <a:pt x="1295400" y="535496"/>
                  <a:pt x="1293971" y="534067"/>
                  <a:pt x="1292257" y="534067"/>
                </a:cubicBezTo>
                <a:cubicBezTo>
                  <a:pt x="1290542" y="534067"/>
                  <a:pt x="1289114" y="535496"/>
                  <a:pt x="1289114" y="537210"/>
                </a:cubicBezTo>
                <a:cubicBezTo>
                  <a:pt x="1289114" y="538925"/>
                  <a:pt x="1290542" y="540353"/>
                  <a:pt x="1292257" y="540353"/>
                </a:cubicBezTo>
                <a:close/>
                <a:moveTo>
                  <a:pt x="1314831" y="526637"/>
                </a:moveTo>
                <a:cubicBezTo>
                  <a:pt x="1316546" y="526637"/>
                  <a:pt x="1317974" y="525209"/>
                  <a:pt x="1317974" y="523494"/>
                </a:cubicBezTo>
                <a:cubicBezTo>
                  <a:pt x="1317974" y="521780"/>
                  <a:pt x="1316546" y="520351"/>
                  <a:pt x="1314831" y="520351"/>
                </a:cubicBezTo>
                <a:cubicBezTo>
                  <a:pt x="1313117" y="520351"/>
                  <a:pt x="1311688" y="521780"/>
                  <a:pt x="1311688" y="523494"/>
                </a:cubicBezTo>
                <a:cubicBezTo>
                  <a:pt x="1311688" y="525209"/>
                  <a:pt x="1313117" y="526637"/>
                  <a:pt x="1314831" y="526637"/>
                </a:cubicBezTo>
                <a:close/>
                <a:moveTo>
                  <a:pt x="1326737" y="520922"/>
                </a:moveTo>
                <a:cubicBezTo>
                  <a:pt x="1328452" y="520922"/>
                  <a:pt x="1329881" y="519494"/>
                  <a:pt x="1329881" y="517779"/>
                </a:cubicBezTo>
                <a:cubicBezTo>
                  <a:pt x="1329881" y="516065"/>
                  <a:pt x="1328452" y="514636"/>
                  <a:pt x="1326737" y="514636"/>
                </a:cubicBezTo>
                <a:cubicBezTo>
                  <a:pt x="1325023" y="514636"/>
                  <a:pt x="1323594" y="516065"/>
                  <a:pt x="1323594" y="517779"/>
                </a:cubicBezTo>
                <a:cubicBezTo>
                  <a:pt x="1323594" y="519494"/>
                  <a:pt x="1325023" y="520922"/>
                  <a:pt x="1326737" y="520922"/>
                </a:cubicBezTo>
                <a:close/>
                <a:moveTo>
                  <a:pt x="1339025" y="515969"/>
                </a:moveTo>
                <a:cubicBezTo>
                  <a:pt x="1340739" y="515969"/>
                  <a:pt x="1342168" y="514541"/>
                  <a:pt x="1342168" y="512826"/>
                </a:cubicBezTo>
                <a:cubicBezTo>
                  <a:pt x="1342168" y="511112"/>
                  <a:pt x="1340739" y="509683"/>
                  <a:pt x="1339025" y="509683"/>
                </a:cubicBezTo>
                <a:cubicBezTo>
                  <a:pt x="1337310" y="509683"/>
                  <a:pt x="1335881" y="511112"/>
                  <a:pt x="1335881" y="512826"/>
                </a:cubicBezTo>
                <a:cubicBezTo>
                  <a:pt x="1335881" y="514541"/>
                  <a:pt x="1337310" y="515969"/>
                  <a:pt x="1339025" y="515969"/>
                </a:cubicBezTo>
                <a:close/>
                <a:moveTo>
                  <a:pt x="1351598" y="511778"/>
                </a:moveTo>
                <a:cubicBezTo>
                  <a:pt x="1353312" y="511778"/>
                  <a:pt x="1354741" y="510350"/>
                  <a:pt x="1354741" y="508635"/>
                </a:cubicBezTo>
                <a:cubicBezTo>
                  <a:pt x="1354741" y="506921"/>
                  <a:pt x="1353312" y="505492"/>
                  <a:pt x="1351598" y="505492"/>
                </a:cubicBezTo>
                <a:cubicBezTo>
                  <a:pt x="1349883" y="505492"/>
                  <a:pt x="1348454" y="506921"/>
                  <a:pt x="1348454" y="508635"/>
                </a:cubicBezTo>
                <a:cubicBezTo>
                  <a:pt x="1348454" y="510350"/>
                  <a:pt x="1349883" y="511778"/>
                  <a:pt x="1351598" y="511778"/>
                </a:cubicBezTo>
                <a:close/>
                <a:moveTo>
                  <a:pt x="1364361" y="508445"/>
                </a:moveTo>
                <a:cubicBezTo>
                  <a:pt x="1366076" y="508445"/>
                  <a:pt x="1367504" y="507016"/>
                  <a:pt x="1367504" y="505301"/>
                </a:cubicBezTo>
                <a:cubicBezTo>
                  <a:pt x="1367504" y="503587"/>
                  <a:pt x="1366076" y="502158"/>
                  <a:pt x="1364361" y="502158"/>
                </a:cubicBezTo>
                <a:cubicBezTo>
                  <a:pt x="1362647" y="502158"/>
                  <a:pt x="1361218" y="503587"/>
                  <a:pt x="1361218" y="505301"/>
                </a:cubicBezTo>
                <a:cubicBezTo>
                  <a:pt x="1361218" y="507016"/>
                  <a:pt x="1362647" y="508445"/>
                  <a:pt x="1364361" y="508445"/>
                </a:cubicBezTo>
                <a:close/>
                <a:moveTo>
                  <a:pt x="1377315" y="505873"/>
                </a:moveTo>
                <a:cubicBezTo>
                  <a:pt x="1379030" y="505873"/>
                  <a:pt x="1380458" y="504444"/>
                  <a:pt x="1380458" y="502730"/>
                </a:cubicBezTo>
                <a:cubicBezTo>
                  <a:pt x="1380458" y="501015"/>
                  <a:pt x="1379030" y="499586"/>
                  <a:pt x="1377315" y="499586"/>
                </a:cubicBezTo>
                <a:cubicBezTo>
                  <a:pt x="1375601" y="499586"/>
                  <a:pt x="1374172" y="501015"/>
                  <a:pt x="1374172" y="502730"/>
                </a:cubicBezTo>
                <a:cubicBezTo>
                  <a:pt x="1374172" y="504539"/>
                  <a:pt x="1375601" y="505873"/>
                  <a:pt x="1377315" y="505873"/>
                </a:cubicBezTo>
                <a:close/>
                <a:moveTo>
                  <a:pt x="1390460" y="504254"/>
                </a:moveTo>
                <a:cubicBezTo>
                  <a:pt x="1392174" y="504254"/>
                  <a:pt x="1393603" y="502825"/>
                  <a:pt x="1393603" y="501110"/>
                </a:cubicBezTo>
                <a:cubicBezTo>
                  <a:pt x="1393603" y="499396"/>
                  <a:pt x="1392174" y="497967"/>
                  <a:pt x="1390460" y="497967"/>
                </a:cubicBezTo>
                <a:cubicBezTo>
                  <a:pt x="1388745" y="497967"/>
                  <a:pt x="1387316" y="499396"/>
                  <a:pt x="1387316" y="501110"/>
                </a:cubicBezTo>
                <a:cubicBezTo>
                  <a:pt x="1387316" y="502825"/>
                  <a:pt x="1388745" y="504254"/>
                  <a:pt x="1390460" y="504254"/>
                </a:cubicBezTo>
                <a:close/>
                <a:moveTo>
                  <a:pt x="1403699" y="503396"/>
                </a:moveTo>
                <a:cubicBezTo>
                  <a:pt x="1405414" y="503396"/>
                  <a:pt x="1406843" y="501968"/>
                  <a:pt x="1406843" y="500253"/>
                </a:cubicBezTo>
                <a:cubicBezTo>
                  <a:pt x="1406843" y="498539"/>
                  <a:pt x="1405414" y="497110"/>
                  <a:pt x="1403699" y="497110"/>
                </a:cubicBezTo>
                <a:cubicBezTo>
                  <a:pt x="1401985" y="497110"/>
                  <a:pt x="1400556" y="498539"/>
                  <a:pt x="1400556" y="500253"/>
                </a:cubicBezTo>
                <a:cubicBezTo>
                  <a:pt x="1400556" y="501968"/>
                  <a:pt x="1401889" y="503396"/>
                  <a:pt x="1403699" y="503396"/>
                </a:cubicBezTo>
                <a:close/>
                <a:moveTo>
                  <a:pt x="1416939" y="503396"/>
                </a:moveTo>
                <a:cubicBezTo>
                  <a:pt x="1418654" y="503396"/>
                  <a:pt x="1420082" y="501968"/>
                  <a:pt x="1420082" y="500253"/>
                </a:cubicBezTo>
                <a:cubicBezTo>
                  <a:pt x="1420082" y="498539"/>
                  <a:pt x="1418654" y="497110"/>
                  <a:pt x="1416939" y="497110"/>
                </a:cubicBezTo>
                <a:cubicBezTo>
                  <a:pt x="1415225" y="497110"/>
                  <a:pt x="1413796" y="498539"/>
                  <a:pt x="1413796" y="500253"/>
                </a:cubicBezTo>
                <a:cubicBezTo>
                  <a:pt x="1413796" y="501968"/>
                  <a:pt x="1415129" y="503396"/>
                  <a:pt x="1416939" y="503396"/>
                </a:cubicBezTo>
                <a:close/>
                <a:moveTo>
                  <a:pt x="1430084" y="504254"/>
                </a:moveTo>
                <a:cubicBezTo>
                  <a:pt x="1431798" y="504254"/>
                  <a:pt x="1433227" y="502825"/>
                  <a:pt x="1433227" y="501110"/>
                </a:cubicBezTo>
                <a:cubicBezTo>
                  <a:pt x="1433227" y="499396"/>
                  <a:pt x="1431798" y="497967"/>
                  <a:pt x="1430084" y="497967"/>
                </a:cubicBezTo>
                <a:cubicBezTo>
                  <a:pt x="1428369" y="497967"/>
                  <a:pt x="1426940" y="499396"/>
                  <a:pt x="1426940" y="501110"/>
                </a:cubicBezTo>
                <a:cubicBezTo>
                  <a:pt x="1426940" y="502825"/>
                  <a:pt x="1428369" y="504254"/>
                  <a:pt x="1430084" y="504254"/>
                </a:cubicBezTo>
                <a:close/>
                <a:moveTo>
                  <a:pt x="1443228" y="505873"/>
                </a:moveTo>
                <a:cubicBezTo>
                  <a:pt x="1444943" y="505873"/>
                  <a:pt x="1446371" y="504444"/>
                  <a:pt x="1446371" y="502730"/>
                </a:cubicBezTo>
                <a:cubicBezTo>
                  <a:pt x="1446371" y="501015"/>
                  <a:pt x="1444943" y="499586"/>
                  <a:pt x="1443228" y="499586"/>
                </a:cubicBezTo>
                <a:cubicBezTo>
                  <a:pt x="1441514" y="499586"/>
                  <a:pt x="1440085" y="501015"/>
                  <a:pt x="1440085" y="502730"/>
                </a:cubicBezTo>
                <a:cubicBezTo>
                  <a:pt x="1440085" y="504539"/>
                  <a:pt x="1441514" y="505873"/>
                  <a:pt x="1443228" y="505873"/>
                </a:cubicBezTo>
                <a:close/>
                <a:moveTo>
                  <a:pt x="1456182" y="508445"/>
                </a:moveTo>
                <a:cubicBezTo>
                  <a:pt x="1457897" y="508445"/>
                  <a:pt x="1459325" y="507016"/>
                  <a:pt x="1459325" y="505301"/>
                </a:cubicBezTo>
                <a:cubicBezTo>
                  <a:pt x="1459325" y="503587"/>
                  <a:pt x="1457897" y="502158"/>
                  <a:pt x="1456182" y="502158"/>
                </a:cubicBezTo>
                <a:cubicBezTo>
                  <a:pt x="1454468" y="502158"/>
                  <a:pt x="1453039" y="503587"/>
                  <a:pt x="1453039" y="505301"/>
                </a:cubicBezTo>
                <a:cubicBezTo>
                  <a:pt x="1453039" y="507016"/>
                  <a:pt x="1454468" y="508445"/>
                  <a:pt x="1456182" y="508445"/>
                </a:cubicBezTo>
                <a:close/>
                <a:moveTo>
                  <a:pt x="1469041" y="511778"/>
                </a:moveTo>
                <a:cubicBezTo>
                  <a:pt x="1470755" y="511778"/>
                  <a:pt x="1472184" y="510350"/>
                  <a:pt x="1472184" y="508635"/>
                </a:cubicBezTo>
                <a:cubicBezTo>
                  <a:pt x="1472184" y="506921"/>
                  <a:pt x="1470755" y="505492"/>
                  <a:pt x="1469041" y="505492"/>
                </a:cubicBezTo>
                <a:cubicBezTo>
                  <a:pt x="1467326" y="505492"/>
                  <a:pt x="1465898" y="506921"/>
                  <a:pt x="1465898" y="508635"/>
                </a:cubicBezTo>
                <a:cubicBezTo>
                  <a:pt x="1465802" y="510350"/>
                  <a:pt x="1467231" y="511778"/>
                  <a:pt x="1469041" y="511778"/>
                </a:cubicBezTo>
                <a:close/>
                <a:moveTo>
                  <a:pt x="1481518" y="515969"/>
                </a:moveTo>
                <a:cubicBezTo>
                  <a:pt x="1483233" y="515969"/>
                  <a:pt x="1484662" y="514541"/>
                  <a:pt x="1484662" y="512826"/>
                </a:cubicBezTo>
                <a:cubicBezTo>
                  <a:pt x="1484662" y="511112"/>
                  <a:pt x="1483233" y="509683"/>
                  <a:pt x="1481518" y="509683"/>
                </a:cubicBezTo>
                <a:cubicBezTo>
                  <a:pt x="1479804" y="509683"/>
                  <a:pt x="1478375" y="511112"/>
                  <a:pt x="1478375" y="512826"/>
                </a:cubicBezTo>
                <a:cubicBezTo>
                  <a:pt x="1478375" y="514541"/>
                  <a:pt x="1479804" y="515969"/>
                  <a:pt x="1481518" y="515969"/>
                </a:cubicBezTo>
                <a:close/>
                <a:moveTo>
                  <a:pt x="1493806" y="520922"/>
                </a:moveTo>
                <a:cubicBezTo>
                  <a:pt x="1495520" y="520922"/>
                  <a:pt x="1496949" y="519494"/>
                  <a:pt x="1496949" y="517779"/>
                </a:cubicBezTo>
                <a:cubicBezTo>
                  <a:pt x="1496949" y="516065"/>
                  <a:pt x="1495520" y="514636"/>
                  <a:pt x="1493806" y="514636"/>
                </a:cubicBezTo>
                <a:cubicBezTo>
                  <a:pt x="1492091" y="514636"/>
                  <a:pt x="1490663" y="516065"/>
                  <a:pt x="1490663" y="517779"/>
                </a:cubicBezTo>
                <a:cubicBezTo>
                  <a:pt x="1490663" y="519494"/>
                  <a:pt x="1492091" y="520922"/>
                  <a:pt x="1493806" y="520922"/>
                </a:cubicBezTo>
                <a:close/>
                <a:moveTo>
                  <a:pt x="1505712" y="526637"/>
                </a:moveTo>
                <a:cubicBezTo>
                  <a:pt x="1507427" y="526637"/>
                  <a:pt x="1508855" y="525209"/>
                  <a:pt x="1508855" y="523494"/>
                </a:cubicBezTo>
                <a:cubicBezTo>
                  <a:pt x="1508855" y="521780"/>
                  <a:pt x="1507427" y="520351"/>
                  <a:pt x="1505712" y="520351"/>
                </a:cubicBezTo>
                <a:cubicBezTo>
                  <a:pt x="1503998" y="520351"/>
                  <a:pt x="1502569" y="521780"/>
                  <a:pt x="1502569" y="523494"/>
                </a:cubicBezTo>
                <a:cubicBezTo>
                  <a:pt x="1502569" y="525209"/>
                  <a:pt x="1503998" y="526637"/>
                  <a:pt x="1505712" y="526637"/>
                </a:cubicBezTo>
                <a:close/>
                <a:moveTo>
                  <a:pt x="1517237" y="533114"/>
                </a:moveTo>
                <a:cubicBezTo>
                  <a:pt x="1518952" y="533114"/>
                  <a:pt x="1520381" y="531686"/>
                  <a:pt x="1520381" y="529971"/>
                </a:cubicBezTo>
                <a:cubicBezTo>
                  <a:pt x="1520381" y="528257"/>
                  <a:pt x="1518952" y="526828"/>
                  <a:pt x="1517237" y="526828"/>
                </a:cubicBezTo>
                <a:cubicBezTo>
                  <a:pt x="1515523" y="526828"/>
                  <a:pt x="1514094" y="528257"/>
                  <a:pt x="1514094" y="529971"/>
                </a:cubicBezTo>
                <a:cubicBezTo>
                  <a:pt x="1514094" y="531781"/>
                  <a:pt x="1515523" y="533114"/>
                  <a:pt x="1517237" y="533114"/>
                </a:cubicBezTo>
                <a:close/>
                <a:moveTo>
                  <a:pt x="1528286" y="540353"/>
                </a:moveTo>
                <a:cubicBezTo>
                  <a:pt x="1530001" y="540353"/>
                  <a:pt x="1531430" y="538925"/>
                  <a:pt x="1531430" y="537210"/>
                </a:cubicBezTo>
                <a:cubicBezTo>
                  <a:pt x="1531430" y="535496"/>
                  <a:pt x="1530001" y="534067"/>
                  <a:pt x="1528286" y="534067"/>
                </a:cubicBezTo>
                <a:cubicBezTo>
                  <a:pt x="1526572" y="534067"/>
                  <a:pt x="1525143" y="535496"/>
                  <a:pt x="1525143" y="537210"/>
                </a:cubicBezTo>
                <a:cubicBezTo>
                  <a:pt x="1525143" y="538925"/>
                  <a:pt x="1526572" y="540353"/>
                  <a:pt x="1528286" y="540353"/>
                </a:cubicBezTo>
                <a:close/>
                <a:moveTo>
                  <a:pt x="1538954" y="548259"/>
                </a:moveTo>
                <a:cubicBezTo>
                  <a:pt x="1540669" y="548259"/>
                  <a:pt x="1542098" y="546830"/>
                  <a:pt x="1542098" y="545116"/>
                </a:cubicBezTo>
                <a:cubicBezTo>
                  <a:pt x="1542098" y="543401"/>
                  <a:pt x="1540669" y="541973"/>
                  <a:pt x="1538954" y="541973"/>
                </a:cubicBezTo>
                <a:cubicBezTo>
                  <a:pt x="1537240" y="541973"/>
                  <a:pt x="1535811" y="543401"/>
                  <a:pt x="1535811" y="545116"/>
                </a:cubicBezTo>
                <a:cubicBezTo>
                  <a:pt x="1535811" y="546830"/>
                  <a:pt x="1537145" y="548259"/>
                  <a:pt x="1538954" y="548259"/>
                </a:cubicBezTo>
                <a:close/>
                <a:moveTo>
                  <a:pt x="1558481" y="566071"/>
                </a:moveTo>
                <a:cubicBezTo>
                  <a:pt x="1560195" y="566071"/>
                  <a:pt x="1561624" y="564642"/>
                  <a:pt x="1561624" y="562928"/>
                </a:cubicBezTo>
                <a:cubicBezTo>
                  <a:pt x="1561624" y="561213"/>
                  <a:pt x="1560195" y="559784"/>
                  <a:pt x="1558481" y="559784"/>
                </a:cubicBezTo>
                <a:cubicBezTo>
                  <a:pt x="1556766" y="559784"/>
                  <a:pt x="1555337" y="561213"/>
                  <a:pt x="1555337" y="562928"/>
                </a:cubicBezTo>
                <a:cubicBezTo>
                  <a:pt x="1555337" y="564642"/>
                  <a:pt x="1556766" y="566071"/>
                  <a:pt x="1558481" y="566071"/>
                </a:cubicBezTo>
                <a:close/>
                <a:moveTo>
                  <a:pt x="1567434" y="575882"/>
                </a:moveTo>
                <a:cubicBezTo>
                  <a:pt x="1569149" y="575882"/>
                  <a:pt x="1570577" y="574453"/>
                  <a:pt x="1570577" y="572738"/>
                </a:cubicBezTo>
                <a:cubicBezTo>
                  <a:pt x="1570577" y="571024"/>
                  <a:pt x="1569149" y="569595"/>
                  <a:pt x="1567434" y="569595"/>
                </a:cubicBezTo>
                <a:cubicBezTo>
                  <a:pt x="1565720" y="569595"/>
                  <a:pt x="1564291" y="571024"/>
                  <a:pt x="1564291" y="572738"/>
                </a:cubicBezTo>
                <a:cubicBezTo>
                  <a:pt x="1564291" y="574453"/>
                  <a:pt x="1565624" y="575882"/>
                  <a:pt x="1567434" y="575882"/>
                </a:cubicBezTo>
                <a:close/>
                <a:moveTo>
                  <a:pt x="1575626" y="586169"/>
                </a:moveTo>
                <a:cubicBezTo>
                  <a:pt x="1577340" y="586169"/>
                  <a:pt x="1578769" y="584740"/>
                  <a:pt x="1578769" y="583025"/>
                </a:cubicBezTo>
                <a:cubicBezTo>
                  <a:pt x="1578769" y="581311"/>
                  <a:pt x="1577340" y="579882"/>
                  <a:pt x="1575626" y="579882"/>
                </a:cubicBezTo>
                <a:cubicBezTo>
                  <a:pt x="1573911" y="579882"/>
                  <a:pt x="1572482" y="581311"/>
                  <a:pt x="1572482" y="583025"/>
                </a:cubicBezTo>
                <a:cubicBezTo>
                  <a:pt x="1572482" y="584740"/>
                  <a:pt x="1573911" y="586169"/>
                  <a:pt x="1575626" y="586169"/>
                </a:cubicBezTo>
                <a:close/>
                <a:moveTo>
                  <a:pt x="1583246" y="597027"/>
                </a:moveTo>
                <a:cubicBezTo>
                  <a:pt x="1584960" y="597027"/>
                  <a:pt x="1586389" y="595598"/>
                  <a:pt x="1586389" y="593884"/>
                </a:cubicBezTo>
                <a:cubicBezTo>
                  <a:pt x="1586389" y="592169"/>
                  <a:pt x="1584960" y="590741"/>
                  <a:pt x="1583246" y="590741"/>
                </a:cubicBezTo>
                <a:cubicBezTo>
                  <a:pt x="1581531" y="590741"/>
                  <a:pt x="1580102" y="592169"/>
                  <a:pt x="1580102" y="593884"/>
                </a:cubicBezTo>
                <a:cubicBezTo>
                  <a:pt x="1580102" y="595598"/>
                  <a:pt x="1581436" y="597027"/>
                  <a:pt x="1583246" y="597027"/>
                </a:cubicBezTo>
                <a:close/>
                <a:moveTo>
                  <a:pt x="1590104" y="608362"/>
                </a:moveTo>
                <a:cubicBezTo>
                  <a:pt x="1591818" y="608362"/>
                  <a:pt x="1593247" y="606933"/>
                  <a:pt x="1593247" y="605219"/>
                </a:cubicBezTo>
                <a:cubicBezTo>
                  <a:pt x="1593247" y="603504"/>
                  <a:pt x="1591818" y="602075"/>
                  <a:pt x="1590104" y="602075"/>
                </a:cubicBezTo>
                <a:cubicBezTo>
                  <a:pt x="1588389" y="602075"/>
                  <a:pt x="1586960" y="603504"/>
                  <a:pt x="1586960" y="605219"/>
                </a:cubicBezTo>
                <a:cubicBezTo>
                  <a:pt x="1586960" y="606933"/>
                  <a:pt x="1588294" y="608362"/>
                  <a:pt x="1590104" y="608362"/>
                </a:cubicBezTo>
                <a:close/>
                <a:moveTo>
                  <a:pt x="1596200" y="620078"/>
                </a:moveTo>
                <a:cubicBezTo>
                  <a:pt x="1597914" y="620078"/>
                  <a:pt x="1599343" y="618649"/>
                  <a:pt x="1599343" y="616934"/>
                </a:cubicBezTo>
                <a:cubicBezTo>
                  <a:pt x="1599343" y="615220"/>
                  <a:pt x="1597914" y="613791"/>
                  <a:pt x="1596200" y="613791"/>
                </a:cubicBezTo>
                <a:cubicBezTo>
                  <a:pt x="1594485" y="613791"/>
                  <a:pt x="1593056" y="615220"/>
                  <a:pt x="1593056" y="616934"/>
                </a:cubicBezTo>
                <a:cubicBezTo>
                  <a:pt x="1593056" y="618649"/>
                  <a:pt x="1594485" y="620078"/>
                  <a:pt x="1596200" y="620078"/>
                </a:cubicBezTo>
                <a:close/>
                <a:moveTo>
                  <a:pt x="1601534" y="632174"/>
                </a:moveTo>
                <a:cubicBezTo>
                  <a:pt x="1603248" y="632174"/>
                  <a:pt x="1604677" y="630746"/>
                  <a:pt x="1604677" y="629031"/>
                </a:cubicBezTo>
                <a:cubicBezTo>
                  <a:pt x="1604677" y="627317"/>
                  <a:pt x="1603248" y="625888"/>
                  <a:pt x="1601534" y="625888"/>
                </a:cubicBezTo>
                <a:cubicBezTo>
                  <a:pt x="1599819" y="625888"/>
                  <a:pt x="1598390" y="627317"/>
                  <a:pt x="1598390" y="629031"/>
                </a:cubicBezTo>
                <a:cubicBezTo>
                  <a:pt x="1598390" y="630746"/>
                  <a:pt x="1599819" y="632174"/>
                  <a:pt x="1601534" y="632174"/>
                </a:cubicBezTo>
                <a:close/>
                <a:moveTo>
                  <a:pt x="1606106" y="644557"/>
                </a:moveTo>
                <a:cubicBezTo>
                  <a:pt x="1607820" y="644557"/>
                  <a:pt x="1609249" y="643128"/>
                  <a:pt x="1609249" y="641413"/>
                </a:cubicBezTo>
                <a:cubicBezTo>
                  <a:pt x="1609249" y="639699"/>
                  <a:pt x="1607820" y="638270"/>
                  <a:pt x="1606106" y="638270"/>
                </a:cubicBezTo>
                <a:cubicBezTo>
                  <a:pt x="1604391" y="638270"/>
                  <a:pt x="1602962" y="639699"/>
                  <a:pt x="1602962" y="641413"/>
                </a:cubicBezTo>
                <a:cubicBezTo>
                  <a:pt x="1602962" y="643128"/>
                  <a:pt x="1604391" y="644557"/>
                  <a:pt x="1606106" y="644557"/>
                </a:cubicBezTo>
                <a:close/>
                <a:moveTo>
                  <a:pt x="1609820" y="657225"/>
                </a:moveTo>
                <a:cubicBezTo>
                  <a:pt x="1611535" y="657225"/>
                  <a:pt x="1612964" y="655796"/>
                  <a:pt x="1612964" y="654082"/>
                </a:cubicBezTo>
                <a:cubicBezTo>
                  <a:pt x="1612964" y="652367"/>
                  <a:pt x="1611535" y="650938"/>
                  <a:pt x="1609820" y="650938"/>
                </a:cubicBezTo>
                <a:cubicBezTo>
                  <a:pt x="1608106" y="650938"/>
                  <a:pt x="1606677" y="652367"/>
                  <a:pt x="1606677" y="654082"/>
                </a:cubicBezTo>
                <a:cubicBezTo>
                  <a:pt x="1606677" y="655796"/>
                  <a:pt x="1608106" y="657225"/>
                  <a:pt x="1609820" y="657225"/>
                </a:cubicBezTo>
                <a:close/>
                <a:moveTo>
                  <a:pt x="1612773" y="670179"/>
                </a:moveTo>
                <a:cubicBezTo>
                  <a:pt x="1614488" y="670179"/>
                  <a:pt x="1615916" y="668750"/>
                  <a:pt x="1615916" y="667036"/>
                </a:cubicBezTo>
                <a:cubicBezTo>
                  <a:pt x="1615916" y="665321"/>
                  <a:pt x="1614488" y="663893"/>
                  <a:pt x="1612773" y="663893"/>
                </a:cubicBezTo>
                <a:cubicBezTo>
                  <a:pt x="1611059" y="663893"/>
                  <a:pt x="1609630" y="665321"/>
                  <a:pt x="1609630" y="667036"/>
                </a:cubicBezTo>
                <a:cubicBezTo>
                  <a:pt x="1609630" y="668750"/>
                  <a:pt x="1611059" y="670179"/>
                  <a:pt x="1612773" y="670179"/>
                </a:cubicBezTo>
                <a:close/>
                <a:moveTo>
                  <a:pt x="1614964" y="683228"/>
                </a:moveTo>
                <a:cubicBezTo>
                  <a:pt x="1616678" y="683228"/>
                  <a:pt x="1618107" y="681800"/>
                  <a:pt x="1618107" y="680085"/>
                </a:cubicBezTo>
                <a:cubicBezTo>
                  <a:pt x="1618107" y="678371"/>
                  <a:pt x="1616678" y="676942"/>
                  <a:pt x="1614964" y="676942"/>
                </a:cubicBezTo>
                <a:cubicBezTo>
                  <a:pt x="1613249" y="676942"/>
                  <a:pt x="1611821" y="678371"/>
                  <a:pt x="1611821" y="680085"/>
                </a:cubicBezTo>
                <a:cubicBezTo>
                  <a:pt x="1611821" y="681800"/>
                  <a:pt x="1613154" y="683228"/>
                  <a:pt x="1614964" y="683228"/>
                </a:cubicBezTo>
                <a:close/>
                <a:moveTo>
                  <a:pt x="1616202" y="696373"/>
                </a:moveTo>
                <a:cubicBezTo>
                  <a:pt x="1617917" y="696373"/>
                  <a:pt x="1619345" y="694944"/>
                  <a:pt x="1619345" y="693230"/>
                </a:cubicBezTo>
                <a:cubicBezTo>
                  <a:pt x="1619345" y="691515"/>
                  <a:pt x="1617917" y="690086"/>
                  <a:pt x="1616202" y="690086"/>
                </a:cubicBezTo>
                <a:cubicBezTo>
                  <a:pt x="1614488" y="690086"/>
                  <a:pt x="1613059" y="691515"/>
                  <a:pt x="1613059" y="693230"/>
                </a:cubicBezTo>
                <a:cubicBezTo>
                  <a:pt x="1613059" y="694944"/>
                  <a:pt x="1614488" y="696373"/>
                  <a:pt x="1616202" y="696373"/>
                </a:cubicBezTo>
                <a:close/>
                <a:moveTo>
                  <a:pt x="1631347" y="709613"/>
                </a:moveTo>
                <a:cubicBezTo>
                  <a:pt x="1633061" y="709613"/>
                  <a:pt x="1634490" y="708184"/>
                  <a:pt x="1634490" y="706469"/>
                </a:cubicBezTo>
                <a:cubicBezTo>
                  <a:pt x="1634490" y="704755"/>
                  <a:pt x="1633061" y="703326"/>
                  <a:pt x="1631347" y="703326"/>
                </a:cubicBezTo>
                <a:cubicBezTo>
                  <a:pt x="1629632" y="703326"/>
                  <a:pt x="1628204" y="704755"/>
                  <a:pt x="1628204" y="706469"/>
                </a:cubicBezTo>
                <a:cubicBezTo>
                  <a:pt x="1628204" y="708184"/>
                  <a:pt x="1629632" y="709613"/>
                  <a:pt x="1631347" y="709613"/>
                </a:cubicBezTo>
                <a:close/>
                <a:moveTo>
                  <a:pt x="1630966" y="722852"/>
                </a:moveTo>
                <a:cubicBezTo>
                  <a:pt x="1632680" y="722852"/>
                  <a:pt x="1634109" y="721424"/>
                  <a:pt x="1634109" y="719709"/>
                </a:cubicBezTo>
                <a:cubicBezTo>
                  <a:pt x="1634109" y="717995"/>
                  <a:pt x="1632680" y="716566"/>
                  <a:pt x="1630966" y="716566"/>
                </a:cubicBezTo>
                <a:cubicBezTo>
                  <a:pt x="1629251" y="716566"/>
                  <a:pt x="1627823" y="717995"/>
                  <a:pt x="1627823" y="719709"/>
                </a:cubicBezTo>
                <a:cubicBezTo>
                  <a:pt x="1627823" y="721424"/>
                  <a:pt x="1629251" y="722852"/>
                  <a:pt x="1630966" y="722852"/>
                </a:cubicBezTo>
                <a:close/>
                <a:moveTo>
                  <a:pt x="1629728" y="735997"/>
                </a:moveTo>
                <a:cubicBezTo>
                  <a:pt x="1631442" y="735997"/>
                  <a:pt x="1632871" y="734568"/>
                  <a:pt x="1632871" y="732854"/>
                </a:cubicBezTo>
                <a:cubicBezTo>
                  <a:pt x="1632871" y="731139"/>
                  <a:pt x="1631442" y="729710"/>
                  <a:pt x="1629728" y="729710"/>
                </a:cubicBezTo>
                <a:cubicBezTo>
                  <a:pt x="1628013" y="729710"/>
                  <a:pt x="1626584" y="731139"/>
                  <a:pt x="1626584" y="732854"/>
                </a:cubicBezTo>
                <a:cubicBezTo>
                  <a:pt x="1626584" y="734568"/>
                  <a:pt x="1628013" y="735997"/>
                  <a:pt x="1629728" y="735997"/>
                </a:cubicBezTo>
                <a:close/>
                <a:moveTo>
                  <a:pt x="1627823" y="749046"/>
                </a:moveTo>
                <a:cubicBezTo>
                  <a:pt x="1629537" y="749046"/>
                  <a:pt x="1630966" y="747617"/>
                  <a:pt x="1630966" y="745903"/>
                </a:cubicBezTo>
                <a:cubicBezTo>
                  <a:pt x="1630966" y="744188"/>
                  <a:pt x="1629537" y="742760"/>
                  <a:pt x="1627823" y="742760"/>
                </a:cubicBezTo>
                <a:cubicBezTo>
                  <a:pt x="1626108" y="742760"/>
                  <a:pt x="1624679" y="744188"/>
                  <a:pt x="1624679" y="745903"/>
                </a:cubicBezTo>
                <a:cubicBezTo>
                  <a:pt x="1624679" y="747617"/>
                  <a:pt x="1626108" y="749046"/>
                  <a:pt x="1627823" y="749046"/>
                </a:cubicBezTo>
                <a:close/>
                <a:moveTo>
                  <a:pt x="1625060" y="762000"/>
                </a:moveTo>
                <a:cubicBezTo>
                  <a:pt x="1626775" y="762000"/>
                  <a:pt x="1628204" y="760571"/>
                  <a:pt x="1628204" y="758857"/>
                </a:cubicBezTo>
                <a:cubicBezTo>
                  <a:pt x="1628204" y="757142"/>
                  <a:pt x="1626775" y="755713"/>
                  <a:pt x="1625060" y="755713"/>
                </a:cubicBezTo>
                <a:cubicBezTo>
                  <a:pt x="1623346" y="755713"/>
                  <a:pt x="1621917" y="757142"/>
                  <a:pt x="1621917" y="758857"/>
                </a:cubicBezTo>
                <a:cubicBezTo>
                  <a:pt x="1621917" y="760571"/>
                  <a:pt x="1623346" y="762000"/>
                  <a:pt x="1625060" y="762000"/>
                </a:cubicBezTo>
                <a:close/>
                <a:moveTo>
                  <a:pt x="1621536" y="774763"/>
                </a:moveTo>
                <a:cubicBezTo>
                  <a:pt x="1623251" y="774763"/>
                  <a:pt x="1624679" y="773335"/>
                  <a:pt x="1624679" y="771620"/>
                </a:cubicBezTo>
                <a:cubicBezTo>
                  <a:pt x="1624679" y="769906"/>
                  <a:pt x="1623251" y="768477"/>
                  <a:pt x="1621536" y="768477"/>
                </a:cubicBezTo>
                <a:cubicBezTo>
                  <a:pt x="1619822" y="768477"/>
                  <a:pt x="1618393" y="769906"/>
                  <a:pt x="1618393" y="771620"/>
                </a:cubicBezTo>
                <a:cubicBezTo>
                  <a:pt x="1618393" y="773335"/>
                  <a:pt x="1619822" y="774763"/>
                  <a:pt x="1621536" y="774763"/>
                </a:cubicBezTo>
                <a:close/>
                <a:moveTo>
                  <a:pt x="1617250" y="787241"/>
                </a:moveTo>
                <a:cubicBezTo>
                  <a:pt x="1618964" y="787241"/>
                  <a:pt x="1620393" y="785813"/>
                  <a:pt x="1620393" y="784098"/>
                </a:cubicBezTo>
                <a:cubicBezTo>
                  <a:pt x="1620393" y="782384"/>
                  <a:pt x="1618964" y="780955"/>
                  <a:pt x="1617250" y="780955"/>
                </a:cubicBezTo>
                <a:cubicBezTo>
                  <a:pt x="1615535" y="780955"/>
                  <a:pt x="1614107" y="782384"/>
                  <a:pt x="1614107" y="784098"/>
                </a:cubicBezTo>
                <a:cubicBezTo>
                  <a:pt x="1614107" y="785813"/>
                  <a:pt x="1615535" y="787241"/>
                  <a:pt x="1617250" y="787241"/>
                </a:cubicBezTo>
                <a:close/>
                <a:moveTo>
                  <a:pt x="1612202" y="799529"/>
                </a:moveTo>
                <a:cubicBezTo>
                  <a:pt x="1613916" y="799529"/>
                  <a:pt x="1615345" y="798100"/>
                  <a:pt x="1615345" y="796385"/>
                </a:cubicBezTo>
                <a:cubicBezTo>
                  <a:pt x="1615345" y="794671"/>
                  <a:pt x="1613916" y="793242"/>
                  <a:pt x="1612202" y="793242"/>
                </a:cubicBezTo>
                <a:cubicBezTo>
                  <a:pt x="1610487" y="793242"/>
                  <a:pt x="1609058" y="794671"/>
                  <a:pt x="1609058" y="796385"/>
                </a:cubicBezTo>
                <a:cubicBezTo>
                  <a:pt x="1609058" y="798100"/>
                  <a:pt x="1610487" y="799529"/>
                  <a:pt x="1612202" y="799529"/>
                </a:cubicBezTo>
                <a:close/>
                <a:moveTo>
                  <a:pt x="1606487" y="811435"/>
                </a:moveTo>
                <a:cubicBezTo>
                  <a:pt x="1608201" y="811435"/>
                  <a:pt x="1609630" y="810006"/>
                  <a:pt x="1609630" y="808292"/>
                </a:cubicBezTo>
                <a:cubicBezTo>
                  <a:pt x="1609630" y="806577"/>
                  <a:pt x="1608201" y="805148"/>
                  <a:pt x="1606487" y="805148"/>
                </a:cubicBezTo>
                <a:cubicBezTo>
                  <a:pt x="1604772" y="805148"/>
                  <a:pt x="1603343" y="806577"/>
                  <a:pt x="1603343" y="808292"/>
                </a:cubicBezTo>
                <a:cubicBezTo>
                  <a:pt x="1603343" y="810006"/>
                  <a:pt x="1604772" y="811435"/>
                  <a:pt x="1606487" y="811435"/>
                </a:cubicBezTo>
                <a:close/>
                <a:moveTo>
                  <a:pt x="1600105" y="822960"/>
                </a:moveTo>
                <a:cubicBezTo>
                  <a:pt x="1601819" y="822960"/>
                  <a:pt x="1603248" y="821531"/>
                  <a:pt x="1603248" y="819817"/>
                </a:cubicBezTo>
                <a:cubicBezTo>
                  <a:pt x="1603248" y="818102"/>
                  <a:pt x="1601819" y="816674"/>
                  <a:pt x="1600105" y="816674"/>
                </a:cubicBezTo>
                <a:cubicBezTo>
                  <a:pt x="1598390" y="816674"/>
                  <a:pt x="1596962" y="818102"/>
                  <a:pt x="1596962" y="819817"/>
                </a:cubicBezTo>
                <a:cubicBezTo>
                  <a:pt x="1596866" y="821531"/>
                  <a:pt x="1598295" y="822960"/>
                  <a:pt x="1600105" y="822960"/>
                </a:cubicBezTo>
                <a:close/>
                <a:moveTo>
                  <a:pt x="1592961" y="834104"/>
                </a:moveTo>
                <a:cubicBezTo>
                  <a:pt x="1594676" y="834104"/>
                  <a:pt x="1596104" y="832676"/>
                  <a:pt x="1596104" y="830961"/>
                </a:cubicBezTo>
                <a:cubicBezTo>
                  <a:pt x="1596104" y="829247"/>
                  <a:pt x="1594676" y="827818"/>
                  <a:pt x="1592961" y="827818"/>
                </a:cubicBezTo>
                <a:cubicBezTo>
                  <a:pt x="1591247" y="827818"/>
                  <a:pt x="1589818" y="829247"/>
                  <a:pt x="1589818" y="830961"/>
                </a:cubicBezTo>
                <a:cubicBezTo>
                  <a:pt x="1589818" y="832676"/>
                  <a:pt x="1591247" y="834104"/>
                  <a:pt x="1592961" y="834104"/>
                </a:cubicBezTo>
                <a:close/>
                <a:moveTo>
                  <a:pt x="1585151" y="844772"/>
                </a:moveTo>
                <a:cubicBezTo>
                  <a:pt x="1586865" y="844772"/>
                  <a:pt x="1588294" y="843344"/>
                  <a:pt x="1588294" y="841629"/>
                </a:cubicBezTo>
                <a:cubicBezTo>
                  <a:pt x="1588294" y="839915"/>
                  <a:pt x="1586865" y="838486"/>
                  <a:pt x="1585151" y="838486"/>
                </a:cubicBezTo>
                <a:cubicBezTo>
                  <a:pt x="1583436" y="838486"/>
                  <a:pt x="1582007" y="839915"/>
                  <a:pt x="1582007" y="841629"/>
                </a:cubicBezTo>
                <a:cubicBezTo>
                  <a:pt x="1582007" y="843439"/>
                  <a:pt x="1583436" y="844772"/>
                  <a:pt x="1585151" y="844772"/>
                </a:cubicBezTo>
                <a:close/>
                <a:moveTo>
                  <a:pt x="1576768" y="855059"/>
                </a:moveTo>
                <a:cubicBezTo>
                  <a:pt x="1578483" y="855059"/>
                  <a:pt x="1579912" y="853631"/>
                  <a:pt x="1579912" y="851916"/>
                </a:cubicBezTo>
                <a:cubicBezTo>
                  <a:pt x="1579912" y="850202"/>
                  <a:pt x="1578483" y="848773"/>
                  <a:pt x="1576768" y="848773"/>
                </a:cubicBezTo>
                <a:cubicBezTo>
                  <a:pt x="1575054" y="848773"/>
                  <a:pt x="1573625" y="850202"/>
                  <a:pt x="1573625" y="851916"/>
                </a:cubicBezTo>
                <a:cubicBezTo>
                  <a:pt x="1573625" y="853631"/>
                  <a:pt x="1575054" y="855059"/>
                  <a:pt x="1576768" y="855059"/>
                </a:cubicBezTo>
                <a:close/>
                <a:moveTo>
                  <a:pt x="1567815" y="864775"/>
                </a:moveTo>
                <a:cubicBezTo>
                  <a:pt x="1569530" y="864775"/>
                  <a:pt x="1570958" y="863346"/>
                  <a:pt x="1570958" y="861632"/>
                </a:cubicBezTo>
                <a:cubicBezTo>
                  <a:pt x="1570958" y="859917"/>
                  <a:pt x="1569530" y="858488"/>
                  <a:pt x="1567815" y="858488"/>
                </a:cubicBezTo>
                <a:cubicBezTo>
                  <a:pt x="1566101" y="858488"/>
                  <a:pt x="1564672" y="859917"/>
                  <a:pt x="1564672" y="861632"/>
                </a:cubicBezTo>
                <a:cubicBezTo>
                  <a:pt x="1564577" y="863346"/>
                  <a:pt x="1566005" y="864775"/>
                  <a:pt x="1567815" y="864775"/>
                </a:cubicBezTo>
                <a:close/>
                <a:moveTo>
                  <a:pt x="1558195" y="873824"/>
                </a:moveTo>
                <a:cubicBezTo>
                  <a:pt x="1559909" y="873824"/>
                  <a:pt x="1561338" y="872395"/>
                  <a:pt x="1561338" y="870680"/>
                </a:cubicBezTo>
                <a:cubicBezTo>
                  <a:pt x="1561338" y="868966"/>
                  <a:pt x="1559909" y="867537"/>
                  <a:pt x="1558195" y="867537"/>
                </a:cubicBezTo>
                <a:cubicBezTo>
                  <a:pt x="1556480" y="867537"/>
                  <a:pt x="1555052" y="868966"/>
                  <a:pt x="1555052" y="870680"/>
                </a:cubicBezTo>
                <a:cubicBezTo>
                  <a:pt x="1555052" y="872490"/>
                  <a:pt x="1556480" y="873824"/>
                  <a:pt x="1558195" y="873824"/>
                </a:cubicBezTo>
                <a:close/>
                <a:moveTo>
                  <a:pt x="1548098" y="882396"/>
                </a:moveTo>
                <a:cubicBezTo>
                  <a:pt x="1549813" y="882396"/>
                  <a:pt x="1551242" y="880967"/>
                  <a:pt x="1551242" y="879253"/>
                </a:cubicBezTo>
                <a:cubicBezTo>
                  <a:pt x="1551242" y="877538"/>
                  <a:pt x="1549813" y="876110"/>
                  <a:pt x="1548098" y="876110"/>
                </a:cubicBezTo>
                <a:cubicBezTo>
                  <a:pt x="1546384" y="876110"/>
                  <a:pt x="1544955" y="877538"/>
                  <a:pt x="1544955" y="879253"/>
                </a:cubicBezTo>
                <a:cubicBezTo>
                  <a:pt x="1544955" y="880967"/>
                  <a:pt x="1546384" y="882396"/>
                  <a:pt x="1548098" y="882396"/>
                </a:cubicBezTo>
                <a:close/>
                <a:moveTo>
                  <a:pt x="1537526" y="890397"/>
                </a:moveTo>
                <a:cubicBezTo>
                  <a:pt x="1539240" y="890397"/>
                  <a:pt x="1540669" y="888968"/>
                  <a:pt x="1540669" y="887254"/>
                </a:cubicBezTo>
                <a:cubicBezTo>
                  <a:pt x="1540669" y="885539"/>
                  <a:pt x="1539240" y="884111"/>
                  <a:pt x="1537526" y="884111"/>
                </a:cubicBezTo>
                <a:cubicBezTo>
                  <a:pt x="1535811" y="884111"/>
                  <a:pt x="1534382" y="885539"/>
                  <a:pt x="1534382" y="887254"/>
                </a:cubicBezTo>
                <a:cubicBezTo>
                  <a:pt x="1534382" y="888968"/>
                  <a:pt x="1535811" y="890397"/>
                  <a:pt x="1537526" y="890397"/>
                </a:cubicBezTo>
                <a:close/>
                <a:moveTo>
                  <a:pt x="1526477" y="897636"/>
                </a:moveTo>
                <a:cubicBezTo>
                  <a:pt x="1528191" y="897636"/>
                  <a:pt x="1529620" y="896207"/>
                  <a:pt x="1529620" y="894493"/>
                </a:cubicBezTo>
                <a:cubicBezTo>
                  <a:pt x="1529620" y="892778"/>
                  <a:pt x="1528191" y="891350"/>
                  <a:pt x="1526477" y="891350"/>
                </a:cubicBezTo>
                <a:cubicBezTo>
                  <a:pt x="1524762" y="891350"/>
                  <a:pt x="1523333" y="892778"/>
                  <a:pt x="1523333" y="894493"/>
                </a:cubicBezTo>
                <a:cubicBezTo>
                  <a:pt x="1523333" y="896207"/>
                  <a:pt x="1524762" y="897636"/>
                  <a:pt x="1526477" y="897636"/>
                </a:cubicBezTo>
                <a:close/>
                <a:moveTo>
                  <a:pt x="1515047" y="904208"/>
                </a:moveTo>
                <a:cubicBezTo>
                  <a:pt x="1516761" y="904208"/>
                  <a:pt x="1518190" y="902780"/>
                  <a:pt x="1518190" y="901065"/>
                </a:cubicBezTo>
                <a:cubicBezTo>
                  <a:pt x="1518190" y="899351"/>
                  <a:pt x="1516761" y="897922"/>
                  <a:pt x="1515047" y="897922"/>
                </a:cubicBezTo>
                <a:cubicBezTo>
                  <a:pt x="1513332" y="897922"/>
                  <a:pt x="1511903" y="899351"/>
                  <a:pt x="1511903" y="901065"/>
                </a:cubicBezTo>
                <a:cubicBezTo>
                  <a:pt x="1511903" y="902875"/>
                  <a:pt x="1513332" y="904208"/>
                  <a:pt x="1515047" y="904208"/>
                </a:cubicBezTo>
                <a:close/>
                <a:moveTo>
                  <a:pt x="1503236" y="910209"/>
                </a:moveTo>
                <a:cubicBezTo>
                  <a:pt x="1504950" y="910209"/>
                  <a:pt x="1506379" y="908780"/>
                  <a:pt x="1506379" y="907066"/>
                </a:cubicBezTo>
                <a:cubicBezTo>
                  <a:pt x="1506379" y="905351"/>
                  <a:pt x="1504950" y="903923"/>
                  <a:pt x="1503236" y="903923"/>
                </a:cubicBezTo>
                <a:cubicBezTo>
                  <a:pt x="1501521" y="903923"/>
                  <a:pt x="1500092" y="905351"/>
                  <a:pt x="1500092" y="907066"/>
                </a:cubicBezTo>
                <a:cubicBezTo>
                  <a:pt x="1500092" y="908780"/>
                  <a:pt x="1501521" y="910209"/>
                  <a:pt x="1503236" y="910209"/>
                </a:cubicBezTo>
                <a:close/>
                <a:moveTo>
                  <a:pt x="1491043" y="915353"/>
                </a:moveTo>
                <a:cubicBezTo>
                  <a:pt x="1492758" y="915353"/>
                  <a:pt x="1494187" y="913924"/>
                  <a:pt x="1494187" y="912209"/>
                </a:cubicBezTo>
                <a:cubicBezTo>
                  <a:pt x="1494187" y="910495"/>
                  <a:pt x="1492758" y="909066"/>
                  <a:pt x="1491043" y="909066"/>
                </a:cubicBezTo>
                <a:cubicBezTo>
                  <a:pt x="1489329" y="909066"/>
                  <a:pt x="1487900" y="910495"/>
                  <a:pt x="1487900" y="912209"/>
                </a:cubicBezTo>
                <a:cubicBezTo>
                  <a:pt x="1487900" y="913924"/>
                  <a:pt x="1489329" y="915353"/>
                  <a:pt x="1491043" y="915353"/>
                </a:cubicBezTo>
                <a:close/>
                <a:moveTo>
                  <a:pt x="1478566" y="919829"/>
                </a:moveTo>
                <a:cubicBezTo>
                  <a:pt x="1480280" y="919829"/>
                  <a:pt x="1481709" y="918401"/>
                  <a:pt x="1481709" y="916686"/>
                </a:cubicBezTo>
                <a:cubicBezTo>
                  <a:pt x="1481709" y="914972"/>
                  <a:pt x="1480280" y="913543"/>
                  <a:pt x="1478566" y="913543"/>
                </a:cubicBezTo>
                <a:cubicBezTo>
                  <a:pt x="1476851" y="913543"/>
                  <a:pt x="1475423" y="914972"/>
                  <a:pt x="1475423" y="916686"/>
                </a:cubicBezTo>
                <a:cubicBezTo>
                  <a:pt x="1475423" y="918401"/>
                  <a:pt x="1476851" y="919829"/>
                  <a:pt x="1478566" y="919829"/>
                </a:cubicBezTo>
                <a:close/>
                <a:moveTo>
                  <a:pt x="1465898" y="923544"/>
                </a:moveTo>
                <a:cubicBezTo>
                  <a:pt x="1467612" y="923544"/>
                  <a:pt x="1469041" y="922115"/>
                  <a:pt x="1469041" y="920401"/>
                </a:cubicBezTo>
                <a:cubicBezTo>
                  <a:pt x="1469041" y="918686"/>
                  <a:pt x="1467612" y="917258"/>
                  <a:pt x="1465898" y="917258"/>
                </a:cubicBezTo>
                <a:cubicBezTo>
                  <a:pt x="1464183" y="917258"/>
                  <a:pt x="1462754" y="918686"/>
                  <a:pt x="1462754" y="920401"/>
                </a:cubicBezTo>
                <a:cubicBezTo>
                  <a:pt x="1462754" y="922115"/>
                  <a:pt x="1464183" y="923544"/>
                  <a:pt x="1465898" y="923544"/>
                </a:cubicBezTo>
                <a:close/>
                <a:moveTo>
                  <a:pt x="1453039" y="926497"/>
                </a:moveTo>
                <a:cubicBezTo>
                  <a:pt x="1454753" y="926497"/>
                  <a:pt x="1456182" y="925068"/>
                  <a:pt x="1456182" y="923354"/>
                </a:cubicBezTo>
                <a:cubicBezTo>
                  <a:pt x="1456182" y="921639"/>
                  <a:pt x="1454753" y="920210"/>
                  <a:pt x="1453039" y="920210"/>
                </a:cubicBezTo>
                <a:cubicBezTo>
                  <a:pt x="1451324" y="920210"/>
                  <a:pt x="1449896" y="921639"/>
                  <a:pt x="1449896" y="923354"/>
                </a:cubicBezTo>
                <a:cubicBezTo>
                  <a:pt x="1449896" y="925068"/>
                  <a:pt x="1451229" y="926497"/>
                  <a:pt x="1453039" y="926497"/>
                </a:cubicBezTo>
                <a:close/>
                <a:moveTo>
                  <a:pt x="1439989" y="928688"/>
                </a:moveTo>
                <a:cubicBezTo>
                  <a:pt x="1441704" y="928688"/>
                  <a:pt x="1443133" y="927259"/>
                  <a:pt x="1443133" y="925544"/>
                </a:cubicBezTo>
                <a:cubicBezTo>
                  <a:pt x="1443133" y="923830"/>
                  <a:pt x="1441704" y="922401"/>
                  <a:pt x="1439989" y="922401"/>
                </a:cubicBezTo>
                <a:cubicBezTo>
                  <a:pt x="1438275" y="922401"/>
                  <a:pt x="1436846" y="923830"/>
                  <a:pt x="1436846" y="925544"/>
                </a:cubicBezTo>
                <a:cubicBezTo>
                  <a:pt x="1436846" y="927259"/>
                  <a:pt x="1438180" y="928688"/>
                  <a:pt x="1439989" y="928688"/>
                </a:cubicBezTo>
                <a:close/>
                <a:moveTo>
                  <a:pt x="1426845" y="930021"/>
                </a:moveTo>
                <a:cubicBezTo>
                  <a:pt x="1428560" y="930021"/>
                  <a:pt x="1429988" y="928592"/>
                  <a:pt x="1429988" y="926878"/>
                </a:cubicBezTo>
                <a:cubicBezTo>
                  <a:pt x="1429988" y="925163"/>
                  <a:pt x="1428560" y="923735"/>
                  <a:pt x="1426845" y="923735"/>
                </a:cubicBezTo>
                <a:cubicBezTo>
                  <a:pt x="1425131" y="923735"/>
                  <a:pt x="1423702" y="925163"/>
                  <a:pt x="1423702" y="926878"/>
                </a:cubicBezTo>
                <a:cubicBezTo>
                  <a:pt x="1423702" y="928592"/>
                  <a:pt x="1425035" y="930021"/>
                  <a:pt x="1426845" y="930021"/>
                </a:cubicBezTo>
                <a:close/>
                <a:moveTo>
                  <a:pt x="1413605" y="930593"/>
                </a:moveTo>
                <a:cubicBezTo>
                  <a:pt x="1415320" y="930593"/>
                  <a:pt x="1416749" y="929164"/>
                  <a:pt x="1416749" y="927449"/>
                </a:cubicBezTo>
                <a:cubicBezTo>
                  <a:pt x="1416749" y="925735"/>
                  <a:pt x="1415320" y="924306"/>
                  <a:pt x="1413605" y="924306"/>
                </a:cubicBezTo>
                <a:cubicBezTo>
                  <a:pt x="1411891" y="924306"/>
                  <a:pt x="1410462" y="925735"/>
                  <a:pt x="1410462" y="927449"/>
                </a:cubicBezTo>
                <a:cubicBezTo>
                  <a:pt x="1410462" y="929259"/>
                  <a:pt x="1411891" y="930593"/>
                  <a:pt x="1413605" y="930593"/>
                </a:cubicBezTo>
                <a:close/>
                <a:moveTo>
                  <a:pt x="1400366" y="930402"/>
                </a:moveTo>
                <a:cubicBezTo>
                  <a:pt x="1402080" y="930402"/>
                  <a:pt x="1403509" y="928973"/>
                  <a:pt x="1403509" y="927259"/>
                </a:cubicBezTo>
                <a:cubicBezTo>
                  <a:pt x="1403509" y="925544"/>
                  <a:pt x="1402080" y="924115"/>
                  <a:pt x="1400366" y="924115"/>
                </a:cubicBezTo>
                <a:cubicBezTo>
                  <a:pt x="1398651" y="924115"/>
                  <a:pt x="1397222" y="925544"/>
                  <a:pt x="1397222" y="927259"/>
                </a:cubicBezTo>
                <a:cubicBezTo>
                  <a:pt x="1397222" y="928973"/>
                  <a:pt x="1398651" y="930402"/>
                  <a:pt x="1400366" y="930402"/>
                </a:cubicBezTo>
                <a:close/>
                <a:moveTo>
                  <a:pt x="1387221" y="929450"/>
                </a:moveTo>
                <a:cubicBezTo>
                  <a:pt x="1388936" y="929450"/>
                  <a:pt x="1390364" y="928021"/>
                  <a:pt x="1390364" y="926306"/>
                </a:cubicBezTo>
                <a:cubicBezTo>
                  <a:pt x="1390364" y="924592"/>
                  <a:pt x="1388936" y="923163"/>
                  <a:pt x="1387221" y="923163"/>
                </a:cubicBezTo>
                <a:cubicBezTo>
                  <a:pt x="1385507" y="923163"/>
                  <a:pt x="1384078" y="924592"/>
                  <a:pt x="1384078" y="926306"/>
                </a:cubicBezTo>
                <a:cubicBezTo>
                  <a:pt x="1384078" y="928021"/>
                  <a:pt x="1385411" y="929450"/>
                  <a:pt x="1387221" y="929450"/>
                </a:cubicBezTo>
                <a:close/>
                <a:moveTo>
                  <a:pt x="1257491" y="869347"/>
                </a:moveTo>
                <a:cubicBezTo>
                  <a:pt x="1259205" y="869347"/>
                  <a:pt x="1260634" y="867918"/>
                  <a:pt x="1260634" y="866204"/>
                </a:cubicBezTo>
                <a:cubicBezTo>
                  <a:pt x="1260634" y="864489"/>
                  <a:pt x="1259205" y="863060"/>
                  <a:pt x="1257491" y="863060"/>
                </a:cubicBezTo>
                <a:cubicBezTo>
                  <a:pt x="1255776" y="863060"/>
                  <a:pt x="1254347" y="864489"/>
                  <a:pt x="1254347" y="866204"/>
                </a:cubicBezTo>
                <a:cubicBezTo>
                  <a:pt x="1254347" y="867918"/>
                  <a:pt x="1255776" y="869347"/>
                  <a:pt x="1257491" y="869347"/>
                </a:cubicBezTo>
                <a:close/>
                <a:moveTo>
                  <a:pt x="1248251" y="859917"/>
                </a:moveTo>
                <a:cubicBezTo>
                  <a:pt x="1249966" y="859917"/>
                  <a:pt x="1251395" y="858488"/>
                  <a:pt x="1251395" y="856774"/>
                </a:cubicBezTo>
                <a:cubicBezTo>
                  <a:pt x="1251395" y="855059"/>
                  <a:pt x="1249966" y="853631"/>
                  <a:pt x="1248251" y="853631"/>
                </a:cubicBezTo>
                <a:cubicBezTo>
                  <a:pt x="1246537" y="853631"/>
                  <a:pt x="1245108" y="855059"/>
                  <a:pt x="1245108" y="856774"/>
                </a:cubicBezTo>
                <a:cubicBezTo>
                  <a:pt x="1245108" y="858584"/>
                  <a:pt x="1246537" y="859917"/>
                  <a:pt x="1248251" y="859917"/>
                </a:cubicBezTo>
                <a:close/>
                <a:moveTo>
                  <a:pt x="1239488" y="850011"/>
                </a:moveTo>
                <a:cubicBezTo>
                  <a:pt x="1241203" y="850011"/>
                  <a:pt x="1242632" y="848582"/>
                  <a:pt x="1242632" y="846868"/>
                </a:cubicBezTo>
                <a:cubicBezTo>
                  <a:pt x="1242632" y="845153"/>
                  <a:pt x="1241203" y="843725"/>
                  <a:pt x="1239488" y="843725"/>
                </a:cubicBezTo>
                <a:cubicBezTo>
                  <a:pt x="1237774" y="843725"/>
                  <a:pt x="1236345" y="845153"/>
                  <a:pt x="1236345" y="846868"/>
                </a:cubicBezTo>
                <a:cubicBezTo>
                  <a:pt x="1236345" y="848582"/>
                  <a:pt x="1237774" y="850011"/>
                  <a:pt x="1239488" y="850011"/>
                </a:cubicBezTo>
                <a:close/>
                <a:moveTo>
                  <a:pt x="1231487" y="839534"/>
                </a:moveTo>
                <a:cubicBezTo>
                  <a:pt x="1233202" y="839534"/>
                  <a:pt x="1234631" y="838105"/>
                  <a:pt x="1234631" y="836390"/>
                </a:cubicBezTo>
                <a:cubicBezTo>
                  <a:pt x="1234631" y="834676"/>
                  <a:pt x="1233202" y="833247"/>
                  <a:pt x="1231487" y="833247"/>
                </a:cubicBezTo>
                <a:cubicBezTo>
                  <a:pt x="1229773" y="833247"/>
                  <a:pt x="1228344" y="834676"/>
                  <a:pt x="1228344" y="836390"/>
                </a:cubicBezTo>
                <a:cubicBezTo>
                  <a:pt x="1228344" y="838105"/>
                  <a:pt x="1229678" y="839534"/>
                  <a:pt x="1231487" y="839534"/>
                </a:cubicBezTo>
                <a:close/>
                <a:moveTo>
                  <a:pt x="1223963" y="828580"/>
                </a:moveTo>
                <a:cubicBezTo>
                  <a:pt x="1225677" y="828580"/>
                  <a:pt x="1227106" y="827151"/>
                  <a:pt x="1227106" y="825437"/>
                </a:cubicBezTo>
                <a:cubicBezTo>
                  <a:pt x="1227106" y="823722"/>
                  <a:pt x="1225677" y="822293"/>
                  <a:pt x="1223963" y="822293"/>
                </a:cubicBezTo>
                <a:cubicBezTo>
                  <a:pt x="1222248" y="822293"/>
                  <a:pt x="1220819" y="823722"/>
                  <a:pt x="1220819" y="825437"/>
                </a:cubicBezTo>
                <a:cubicBezTo>
                  <a:pt x="1220819" y="827151"/>
                  <a:pt x="1222248" y="828580"/>
                  <a:pt x="1223963" y="828580"/>
                </a:cubicBezTo>
                <a:close/>
                <a:moveTo>
                  <a:pt x="1217200" y="817245"/>
                </a:moveTo>
                <a:cubicBezTo>
                  <a:pt x="1218914" y="817245"/>
                  <a:pt x="1220343" y="815816"/>
                  <a:pt x="1220343" y="814102"/>
                </a:cubicBezTo>
                <a:cubicBezTo>
                  <a:pt x="1220343" y="812387"/>
                  <a:pt x="1218914" y="810959"/>
                  <a:pt x="1217200" y="810959"/>
                </a:cubicBezTo>
                <a:cubicBezTo>
                  <a:pt x="1215485" y="810959"/>
                  <a:pt x="1214057" y="812387"/>
                  <a:pt x="1214057" y="814102"/>
                </a:cubicBezTo>
                <a:cubicBezTo>
                  <a:pt x="1214057" y="815816"/>
                  <a:pt x="1215485" y="817245"/>
                  <a:pt x="1217200" y="817245"/>
                </a:cubicBezTo>
                <a:close/>
                <a:moveTo>
                  <a:pt x="1211104" y="805529"/>
                </a:moveTo>
                <a:cubicBezTo>
                  <a:pt x="1212818" y="805529"/>
                  <a:pt x="1214247" y="804101"/>
                  <a:pt x="1214247" y="802386"/>
                </a:cubicBezTo>
                <a:cubicBezTo>
                  <a:pt x="1214247" y="800672"/>
                  <a:pt x="1212818" y="799243"/>
                  <a:pt x="1211104" y="799243"/>
                </a:cubicBezTo>
                <a:cubicBezTo>
                  <a:pt x="1209389" y="799243"/>
                  <a:pt x="1207961" y="800672"/>
                  <a:pt x="1207961" y="802386"/>
                </a:cubicBezTo>
                <a:cubicBezTo>
                  <a:pt x="1207961" y="804101"/>
                  <a:pt x="1209389" y="805529"/>
                  <a:pt x="1211104" y="805529"/>
                </a:cubicBezTo>
                <a:close/>
                <a:moveTo>
                  <a:pt x="1205770" y="793433"/>
                </a:moveTo>
                <a:cubicBezTo>
                  <a:pt x="1207484" y="793433"/>
                  <a:pt x="1208913" y="792004"/>
                  <a:pt x="1208913" y="790289"/>
                </a:cubicBezTo>
                <a:cubicBezTo>
                  <a:pt x="1208913" y="788575"/>
                  <a:pt x="1207484" y="787146"/>
                  <a:pt x="1205770" y="787146"/>
                </a:cubicBezTo>
                <a:cubicBezTo>
                  <a:pt x="1204055" y="787146"/>
                  <a:pt x="1202627" y="788575"/>
                  <a:pt x="1202627" y="790289"/>
                </a:cubicBezTo>
                <a:cubicBezTo>
                  <a:pt x="1202627" y="792004"/>
                  <a:pt x="1203960" y="793433"/>
                  <a:pt x="1205770" y="793433"/>
                </a:cubicBezTo>
                <a:close/>
                <a:moveTo>
                  <a:pt x="1201103" y="781050"/>
                </a:moveTo>
                <a:cubicBezTo>
                  <a:pt x="1202817" y="781050"/>
                  <a:pt x="1204246" y="779621"/>
                  <a:pt x="1204246" y="777907"/>
                </a:cubicBezTo>
                <a:cubicBezTo>
                  <a:pt x="1204246" y="776192"/>
                  <a:pt x="1202817" y="774763"/>
                  <a:pt x="1201103" y="774763"/>
                </a:cubicBezTo>
                <a:cubicBezTo>
                  <a:pt x="1199388" y="774763"/>
                  <a:pt x="1197959" y="776192"/>
                  <a:pt x="1197959" y="777907"/>
                </a:cubicBezTo>
                <a:cubicBezTo>
                  <a:pt x="1197959" y="779621"/>
                  <a:pt x="1199388" y="781050"/>
                  <a:pt x="1201103" y="781050"/>
                </a:cubicBezTo>
                <a:close/>
                <a:moveTo>
                  <a:pt x="1197197" y="768382"/>
                </a:moveTo>
                <a:cubicBezTo>
                  <a:pt x="1198912" y="768382"/>
                  <a:pt x="1200341" y="766953"/>
                  <a:pt x="1200341" y="765238"/>
                </a:cubicBezTo>
                <a:cubicBezTo>
                  <a:pt x="1200341" y="763524"/>
                  <a:pt x="1198912" y="762095"/>
                  <a:pt x="1197197" y="762095"/>
                </a:cubicBezTo>
                <a:cubicBezTo>
                  <a:pt x="1195483" y="762095"/>
                  <a:pt x="1194054" y="763524"/>
                  <a:pt x="1194054" y="765238"/>
                </a:cubicBezTo>
                <a:cubicBezTo>
                  <a:pt x="1194054" y="766953"/>
                  <a:pt x="1195483" y="768382"/>
                  <a:pt x="1197197" y="768382"/>
                </a:cubicBezTo>
                <a:close/>
                <a:moveTo>
                  <a:pt x="1194054" y="755523"/>
                </a:moveTo>
                <a:cubicBezTo>
                  <a:pt x="1195769" y="755523"/>
                  <a:pt x="1197197" y="754094"/>
                  <a:pt x="1197197" y="752380"/>
                </a:cubicBezTo>
                <a:cubicBezTo>
                  <a:pt x="1197197" y="750665"/>
                  <a:pt x="1195769" y="749237"/>
                  <a:pt x="1194054" y="749237"/>
                </a:cubicBezTo>
                <a:cubicBezTo>
                  <a:pt x="1192340" y="749237"/>
                  <a:pt x="1190911" y="750665"/>
                  <a:pt x="1190911" y="752380"/>
                </a:cubicBezTo>
                <a:cubicBezTo>
                  <a:pt x="1190911" y="754094"/>
                  <a:pt x="1192340" y="755523"/>
                  <a:pt x="1194054" y="755523"/>
                </a:cubicBezTo>
                <a:close/>
                <a:moveTo>
                  <a:pt x="1191673" y="742569"/>
                </a:moveTo>
                <a:cubicBezTo>
                  <a:pt x="1193387" y="742569"/>
                  <a:pt x="1194816" y="741140"/>
                  <a:pt x="1194816" y="739426"/>
                </a:cubicBezTo>
                <a:cubicBezTo>
                  <a:pt x="1194816" y="737711"/>
                  <a:pt x="1193387" y="736283"/>
                  <a:pt x="1191673" y="736283"/>
                </a:cubicBezTo>
                <a:cubicBezTo>
                  <a:pt x="1189958" y="736283"/>
                  <a:pt x="1188530" y="737711"/>
                  <a:pt x="1188530" y="739426"/>
                </a:cubicBezTo>
                <a:cubicBezTo>
                  <a:pt x="1188530" y="741140"/>
                  <a:pt x="1189958" y="742569"/>
                  <a:pt x="1191673" y="742569"/>
                </a:cubicBezTo>
                <a:close/>
                <a:moveTo>
                  <a:pt x="1190149" y="729425"/>
                </a:moveTo>
                <a:cubicBezTo>
                  <a:pt x="1191863" y="729425"/>
                  <a:pt x="1193292" y="727996"/>
                  <a:pt x="1193292" y="726281"/>
                </a:cubicBezTo>
                <a:cubicBezTo>
                  <a:pt x="1193292" y="724567"/>
                  <a:pt x="1191863" y="723138"/>
                  <a:pt x="1190149" y="723138"/>
                </a:cubicBezTo>
                <a:cubicBezTo>
                  <a:pt x="1188434" y="723138"/>
                  <a:pt x="1187006" y="724567"/>
                  <a:pt x="1187006" y="726281"/>
                </a:cubicBezTo>
                <a:cubicBezTo>
                  <a:pt x="1187006" y="727996"/>
                  <a:pt x="1188339" y="729425"/>
                  <a:pt x="1190149" y="729425"/>
                </a:cubicBezTo>
                <a:close/>
                <a:moveTo>
                  <a:pt x="1257491" y="549783"/>
                </a:moveTo>
                <a:cubicBezTo>
                  <a:pt x="1259205" y="549783"/>
                  <a:pt x="1260634" y="548354"/>
                  <a:pt x="1260634" y="546640"/>
                </a:cubicBezTo>
                <a:cubicBezTo>
                  <a:pt x="1260634" y="544925"/>
                  <a:pt x="1259205" y="543497"/>
                  <a:pt x="1257491" y="543497"/>
                </a:cubicBezTo>
                <a:cubicBezTo>
                  <a:pt x="1255776" y="543497"/>
                  <a:pt x="1254347" y="544925"/>
                  <a:pt x="1254347" y="546640"/>
                </a:cubicBezTo>
                <a:cubicBezTo>
                  <a:pt x="1254347" y="548354"/>
                  <a:pt x="1255776" y="549783"/>
                  <a:pt x="1257491" y="549783"/>
                </a:cubicBezTo>
                <a:close/>
                <a:moveTo>
                  <a:pt x="1267301" y="540925"/>
                </a:moveTo>
                <a:cubicBezTo>
                  <a:pt x="1269016" y="540925"/>
                  <a:pt x="1270445" y="539496"/>
                  <a:pt x="1270445" y="537782"/>
                </a:cubicBezTo>
                <a:cubicBezTo>
                  <a:pt x="1270445" y="536067"/>
                  <a:pt x="1269016" y="534638"/>
                  <a:pt x="1267301" y="534638"/>
                </a:cubicBezTo>
                <a:cubicBezTo>
                  <a:pt x="1265587" y="534638"/>
                  <a:pt x="1264158" y="536067"/>
                  <a:pt x="1264158" y="537782"/>
                </a:cubicBezTo>
                <a:cubicBezTo>
                  <a:pt x="1264158" y="539591"/>
                  <a:pt x="1265587" y="540925"/>
                  <a:pt x="1267301" y="540925"/>
                </a:cubicBezTo>
                <a:close/>
                <a:moveTo>
                  <a:pt x="1299782" y="518160"/>
                </a:moveTo>
                <a:cubicBezTo>
                  <a:pt x="1301496" y="518160"/>
                  <a:pt x="1302925" y="516731"/>
                  <a:pt x="1302925" y="515017"/>
                </a:cubicBezTo>
                <a:cubicBezTo>
                  <a:pt x="1302925" y="513302"/>
                  <a:pt x="1301496" y="511874"/>
                  <a:pt x="1299782" y="511874"/>
                </a:cubicBezTo>
                <a:cubicBezTo>
                  <a:pt x="1298067" y="511874"/>
                  <a:pt x="1296638" y="513302"/>
                  <a:pt x="1296638" y="515017"/>
                </a:cubicBezTo>
                <a:cubicBezTo>
                  <a:pt x="1296638" y="516731"/>
                  <a:pt x="1297972" y="518160"/>
                  <a:pt x="1299782" y="518160"/>
                </a:cubicBezTo>
                <a:close/>
                <a:moveTo>
                  <a:pt x="1311402" y="511874"/>
                </a:moveTo>
                <a:cubicBezTo>
                  <a:pt x="1313117" y="511874"/>
                  <a:pt x="1314545" y="510445"/>
                  <a:pt x="1314545" y="508730"/>
                </a:cubicBezTo>
                <a:cubicBezTo>
                  <a:pt x="1314545" y="507016"/>
                  <a:pt x="1313117" y="505587"/>
                  <a:pt x="1311402" y="505587"/>
                </a:cubicBezTo>
                <a:cubicBezTo>
                  <a:pt x="1309688" y="505587"/>
                  <a:pt x="1308259" y="507016"/>
                  <a:pt x="1308259" y="508730"/>
                </a:cubicBezTo>
                <a:cubicBezTo>
                  <a:pt x="1308259" y="510445"/>
                  <a:pt x="1309688" y="511874"/>
                  <a:pt x="1311402" y="511874"/>
                </a:cubicBezTo>
                <a:close/>
                <a:moveTo>
                  <a:pt x="1323404" y="506349"/>
                </a:moveTo>
                <a:cubicBezTo>
                  <a:pt x="1325118" y="506349"/>
                  <a:pt x="1326547" y="504920"/>
                  <a:pt x="1326547" y="503206"/>
                </a:cubicBezTo>
                <a:cubicBezTo>
                  <a:pt x="1326547" y="501491"/>
                  <a:pt x="1325118" y="500063"/>
                  <a:pt x="1323404" y="500063"/>
                </a:cubicBezTo>
                <a:cubicBezTo>
                  <a:pt x="1321689" y="500063"/>
                  <a:pt x="1320260" y="501491"/>
                  <a:pt x="1320260" y="503206"/>
                </a:cubicBezTo>
                <a:cubicBezTo>
                  <a:pt x="1320260" y="504920"/>
                  <a:pt x="1321689" y="506349"/>
                  <a:pt x="1323404" y="506349"/>
                </a:cubicBezTo>
                <a:close/>
                <a:moveTo>
                  <a:pt x="1335691" y="501491"/>
                </a:moveTo>
                <a:cubicBezTo>
                  <a:pt x="1337405" y="501491"/>
                  <a:pt x="1338834" y="500063"/>
                  <a:pt x="1338834" y="498348"/>
                </a:cubicBezTo>
                <a:cubicBezTo>
                  <a:pt x="1338834" y="496634"/>
                  <a:pt x="1337405" y="495205"/>
                  <a:pt x="1335691" y="495205"/>
                </a:cubicBezTo>
                <a:cubicBezTo>
                  <a:pt x="1333976" y="495205"/>
                  <a:pt x="1332548" y="496634"/>
                  <a:pt x="1332548" y="498348"/>
                </a:cubicBezTo>
                <a:cubicBezTo>
                  <a:pt x="1332548" y="500063"/>
                  <a:pt x="1333976" y="501491"/>
                  <a:pt x="1335691" y="501491"/>
                </a:cubicBezTo>
                <a:close/>
                <a:moveTo>
                  <a:pt x="1348264" y="497396"/>
                </a:moveTo>
                <a:cubicBezTo>
                  <a:pt x="1349978" y="497396"/>
                  <a:pt x="1351407" y="495967"/>
                  <a:pt x="1351407" y="494252"/>
                </a:cubicBezTo>
                <a:cubicBezTo>
                  <a:pt x="1351407" y="492538"/>
                  <a:pt x="1349978" y="491109"/>
                  <a:pt x="1348264" y="491109"/>
                </a:cubicBezTo>
                <a:cubicBezTo>
                  <a:pt x="1346549" y="491109"/>
                  <a:pt x="1345121" y="492538"/>
                  <a:pt x="1345121" y="494252"/>
                </a:cubicBezTo>
                <a:cubicBezTo>
                  <a:pt x="1345121" y="495967"/>
                  <a:pt x="1346549" y="497396"/>
                  <a:pt x="1348264" y="497396"/>
                </a:cubicBezTo>
                <a:close/>
                <a:moveTo>
                  <a:pt x="1361123" y="494062"/>
                </a:moveTo>
                <a:cubicBezTo>
                  <a:pt x="1362837" y="494062"/>
                  <a:pt x="1364266" y="492633"/>
                  <a:pt x="1364266" y="490919"/>
                </a:cubicBezTo>
                <a:cubicBezTo>
                  <a:pt x="1364266" y="489204"/>
                  <a:pt x="1362837" y="487775"/>
                  <a:pt x="1361123" y="487775"/>
                </a:cubicBezTo>
                <a:cubicBezTo>
                  <a:pt x="1359408" y="487775"/>
                  <a:pt x="1357979" y="489204"/>
                  <a:pt x="1357979" y="490919"/>
                </a:cubicBezTo>
                <a:cubicBezTo>
                  <a:pt x="1357979" y="492633"/>
                  <a:pt x="1359313" y="494062"/>
                  <a:pt x="1361123" y="494062"/>
                </a:cubicBezTo>
                <a:close/>
                <a:moveTo>
                  <a:pt x="1374077" y="491490"/>
                </a:moveTo>
                <a:cubicBezTo>
                  <a:pt x="1375791" y="491490"/>
                  <a:pt x="1377220" y="490061"/>
                  <a:pt x="1377220" y="488347"/>
                </a:cubicBezTo>
                <a:cubicBezTo>
                  <a:pt x="1377220" y="486632"/>
                  <a:pt x="1375791" y="485204"/>
                  <a:pt x="1374077" y="485204"/>
                </a:cubicBezTo>
                <a:cubicBezTo>
                  <a:pt x="1372362" y="485204"/>
                  <a:pt x="1370933" y="486632"/>
                  <a:pt x="1370933" y="488347"/>
                </a:cubicBezTo>
                <a:cubicBezTo>
                  <a:pt x="1370933" y="490061"/>
                  <a:pt x="1372362" y="491490"/>
                  <a:pt x="1374077" y="491490"/>
                </a:cubicBezTo>
                <a:close/>
                <a:moveTo>
                  <a:pt x="1387221" y="489775"/>
                </a:moveTo>
                <a:cubicBezTo>
                  <a:pt x="1388936" y="489775"/>
                  <a:pt x="1390364" y="488347"/>
                  <a:pt x="1390364" y="486632"/>
                </a:cubicBezTo>
                <a:cubicBezTo>
                  <a:pt x="1390364" y="484918"/>
                  <a:pt x="1388936" y="483489"/>
                  <a:pt x="1387221" y="483489"/>
                </a:cubicBezTo>
                <a:cubicBezTo>
                  <a:pt x="1385507" y="483489"/>
                  <a:pt x="1384078" y="484918"/>
                  <a:pt x="1384078" y="486632"/>
                </a:cubicBezTo>
                <a:cubicBezTo>
                  <a:pt x="1384078" y="488347"/>
                  <a:pt x="1385411" y="489775"/>
                  <a:pt x="1387221" y="489775"/>
                </a:cubicBezTo>
                <a:close/>
                <a:moveTo>
                  <a:pt x="1400366" y="488728"/>
                </a:moveTo>
                <a:cubicBezTo>
                  <a:pt x="1402080" y="488728"/>
                  <a:pt x="1403509" y="487299"/>
                  <a:pt x="1403509" y="485585"/>
                </a:cubicBezTo>
                <a:cubicBezTo>
                  <a:pt x="1403509" y="483870"/>
                  <a:pt x="1402080" y="482441"/>
                  <a:pt x="1400366" y="482441"/>
                </a:cubicBezTo>
                <a:cubicBezTo>
                  <a:pt x="1398651" y="482441"/>
                  <a:pt x="1397222" y="483870"/>
                  <a:pt x="1397222" y="485585"/>
                </a:cubicBezTo>
                <a:cubicBezTo>
                  <a:pt x="1397222" y="487299"/>
                  <a:pt x="1398651" y="488728"/>
                  <a:pt x="1400366" y="488728"/>
                </a:cubicBezTo>
                <a:close/>
                <a:moveTo>
                  <a:pt x="1413605" y="488537"/>
                </a:moveTo>
                <a:cubicBezTo>
                  <a:pt x="1415320" y="488537"/>
                  <a:pt x="1416749" y="487109"/>
                  <a:pt x="1416749" y="485394"/>
                </a:cubicBezTo>
                <a:cubicBezTo>
                  <a:pt x="1416749" y="483680"/>
                  <a:pt x="1415320" y="482251"/>
                  <a:pt x="1413605" y="482251"/>
                </a:cubicBezTo>
                <a:cubicBezTo>
                  <a:pt x="1411891" y="482251"/>
                  <a:pt x="1410462" y="483680"/>
                  <a:pt x="1410462" y="485394"/>
                </a:cubicBezTo>
                <a:cubicBezTo>
                  <a:pt x="1410462" y="487109"/>
                  <a:pt x="1411891" y="488537"/>
                  <a:pt x="1413605" y="488537"/>
                </a:cubicBezTo>
                <a:close/>
                <a:moveTo>
                  <a:pt x="1426845" y="489109"/>
                </a:moveTo>
                <a:cubicBezTo>
                  <a:pt x="1428560" y="489109"/>
                  <a:pt x="1429988" y="487680"/>
                  <a:pt x="1429988" y="485966"/>
                </a:cubicBezTo>
                <a:cubicBezTo>
                  <a:pt x="1429988" y="484251"/>
                  <a:pt x="1428560" y="482822"/>
                  <a:pt x="1426845" y="482822"/>
                </a:cubicBezTo>
                <a:cubicBezTo>
                  <a:pt x="1425131" y="482822"/>
                  <a:pt x="1423702" y="484251"/>
                  <a:pt x="1423702" y="485966"/>
                </a:cubicBezTo>
                <a:cubicBezTo>
                  <a:pt x="1423702" y="487775"/>
                  <a:pt x="1425035" y="489109"/>
                  <a:pt x="1426845" y="489109"/>
                </a:cubicBezTo>
                <a:close/>
                <a:moveTo>
                  <a:pt x="1439989" y="490538"/>
                </a:moveTo>
                <a:cubicBezTo>
                  <a:pt x="1441704" y="490538"/>
                  <a:pt x="1443133" y="489109"/>
                  <a:pt x="1443133" y="487394"/>
                </a:cubicBezTo>
                <a:cubicBezTo>
                  <a:pt x="1443133" y="485680"/>
                  <a:pt x="1441704" y="484251"/>
                  <a:pt x="1439989" y="484251"/>
                </a:cubicBezTo>
                <a:cubicBezTo>
                  <a:pt x="1438275" y="484251"/>
                  <a:pt x="1436846" y="485680"/>
                  <a:pt x="1436846" y="487394"/>
                </a:cubicBezTo>
                <a:cubicBezTo>
                  <a:pt x="1436846" y="489109"/>
                  <a:pt x="1438180" y="490538"/>
                  <a:pt x="1439989" y="490538"/>
                </a:cubicBezTo>
                <a:close/>
                <a:moveTo>
                  <a:pt x="1453039" y="492728"/>
                </a:moveTo>
                <a:cubicBezTo>
                  <a:pt x="1454753" y="492728"/>
                  <a:pt x="1456182" y="491300"/>
                  <a:pt x="1456182" y="489585"/>
                </a:cubicBezTo>
                <a:cubicBezTo>
                  <a:pt x="1456182" y="487871"/>
                  <a:pt x="1454753" y="486442"/>
                  <a:pt x="1453039" y="486442"/>
                </a:cubicBezTo>
                <a:cubicBezTo>
                  <a:pt x="1451324" y="486442"/>
                  <a:pt x="1449896" y="487871"/>
                  <a:pt x="1449896" y="489585"/>
                </a:cubicBezTo>
                <a:cubicBezTo>
                  <a:pt x="1449896" y="491300"/>
                  <a:pt x="1451229" y="492728"/>
                  <a:pt x="1453039" y="492728"/>
                </a:cubicBezTo>
                <a:close/>
                <a:moveTo>
                  <a:pt x="1465898" y="495586"/>
                </a:moveTo>
                <a:cubicBezTo>
                  <a:pt x="1467612" y="495586"/>
                  <a:pt x="1469041" y="494157"/>
                  <a:pt x="1469041" y="492443"/>
                </a:cubicBezTo>
                <a:cubicBezTo>
                  <a:pt x="1469041" y="490728"/>
                  <a:pt x="1467612" y="489299"/>
                  <a:pt x="1465898" y="489299"/>
                </a:cubicBezTo>
                <a:cubicBezTo>
                  <a:pt x="1464183" y="489299"/>
                  <a:pt x="1462754" y="490728"/>
                  <a:pt x="1462754" y="492443"/>
                </a:cubicBezTo>
                <a:cubicBezTo>
                  <a:pt x="1462754" y="494252"/>
                  <a:pt x="1464183" y="495586"/>
                  <a:pt x="1465898" y="495586"/>
                </a:cubicBezTo>
                <a:close/>
                <a:moveTo>
                  <a:pt x="1478566" y="499300"/>
                </a:moveTo>
                <a:cubicBezTo>
                  <a:pt x="1480280" y="499300"/>
                  <a:pt x="1481709" y="497872"/>
                  <a:pt x="1481709" y="496157"/>
                </a:cubicBezTo>
                <a:cubicBezTo>
                  <a:pt x="1481709" y="494443"/>
                  <a:pt x="1480280" y="493014"/>
                  <a:pt x="1478566" y="493014"/>
                </a:cubicBezTo>
                <a:cubicBezTo>
                  <a:pt x="1476851" y="493014"/>
                  <a:pt x="1475423" y="494443"/>
                  <a:pt x="1475423" y="496157"/>
                </a:cubicBezTo>
                <a:cubicBezTo>
                  <a:pt x="1475423" y="497967"/>
                  <a:pt x="1476851" y="499300"/>
                  <a:pt x="1478566" y="499300"/>
                </a:cubicBezTo>
                <a:close/>
                <a:moveTo>
                  <a:pt x="1491043" y="503777"/>
                </a:moveTo>
                <a:cubicBezTo>
                  <a:pt x="1492758" y="503777"/>
                  <a:pt x="1494187" y="502349"/>
                  <a:pt x="1494187" y="500634"/>
                </a:cubicBezTo>
                <a:cubicBezTo>
                  <a:pt x="1494187" y="498920"/>
                  <a:pt x="1492758" y="497491"/>
                  <a:pt x="1491043" y="497491"/>
                </a:cubicBezTo>
                <a:cubicBezTo>
                  <a:pt x="1489329" y="497491"/>
                  <a:pt x="1487900" y="498920"/>
                  <a:pt x="1487900" y="500634"/>
                </a:cubicBezTo>
                <a:cubicBezTo>
                  <a:pt x="1487900" y="502349"/>
                  <a:pt x="1489329" y="503777"/>
                  <a:pt x="1491043" y="503777"/>
                </a:cubicBezTo>
                <a:close/>
                <a:moveTo>
                  <a:pt x="1503236" y="509016"/>
                </a:moveTo>
                <a:cubicBezTo>
                  <a:pt x="1504950" y="509016"/>
                  <a:pt x="1506379" y="507587"/>
                  <a:pt x="1506379" y="505873"/>
                </a:cubicBezTo>
                <a:cubicBezTo>
                  <a:pt x="1506379" y="504158"/>
                  <a:pt x="1504950" y="502730"/>
                  <a:pt x="1503236" y="502730"/>
                </a:cubicBezTo>
                <a:cubicBezTo>
                  <a:pt x="1501521" y="502730"/>
                  <a:pt x="1500092" y="504158"/>
                  <a:pt x="1500092" y="505873"/>
                </a:cubicBezTo>
                <a:cubicBezTo>
                  <a:pt x="1500092" y="507587"/>
                  <a:pt x="1501521" y="509016"/>
                  <a:pt x="1503236" y="509016"/>
                </a:cubicBezTo>
                <a:close/>
                <a:moveTo>
                  <a:pt x="1515047" y="514922"/>
                </a:moveTo>
                <a:cubicBezTo>
                  <a:pt x="1516761" y="514922"/>
                  <a:pt x="1518190" y="513493"/>
                  <a:pt x="1518190" y="511778"/>
                </a:cubicBezTo>
                <a:cubicBezTo>
                  <a:pt x="1518190" y="510064"/>
                  <a:pt x="1516761" y="508635"/>
                  <a:pt x="1515047" y="508635"/>
                </a:cubicBezTo>
                <a:cubicBezTo>
                  <a:pt x="1513332" y="508635"/>
                  <a:pt x="1511903" y="510064"/>
                  <a:pt x="1511903" y="511778"/>
                </a:cubicBezTo>
                <a:cubicBezTo>
                  <a:pt x="1511903" y="513493"/>
                  <a:pt x="1513332" y="514922"/>
                  <a:pt x="1515047" y="514922"/>
                </a:cubicBezTo>
                <a:close/>
                <a:moveTo>
                  <a:pt x="1526477" y="521494"/>
                </a:moveTo>
                <a:cubicBezTo>
                  <a:pt x="1528191" y="521494"/>
                  <a:pt x="1529620" y="520065"/>
                  <a:pt x="1529620" y="518350"/>
                </a:cubicBezTo>
                <a:cubicBezTo>
                  <a:pt x="1529620" y="516636"/>
                  <a:pt x="1528191" y="515207"/>
                  <a:pt x="1526477" y="515207"/>
                </a:cubicBezTo>
                <a:cubicBezTo>
                  <a:pt x="1524762" y="515207"/>
                  <a:pt x="1523333" y="516636"/>
                  <a:pt x="1523333" y="518350"/>
                </a:cubicBezTo>
                <a:cubicBezTo>
                  <a:pt x="1523333" y="520160"/>
                  <a:pt x="1524762" y="521494"/>
                  <a:pt x="1526477" y="521494"/>
                </a:cubicBezTo>
                <a:close/>
                <a:moveTo>
                  <a:pt x="1537526" y="528828"/>
                </a:moveTo>
                <a:cubicBezTo>
                  <a:pt x="1539240" y="528828"/>
                  <a:pt x="1540669" y="527399"/>
                  <a:pt x="1540669" y="525685"/>
                </a:cubicBezTo>
                <a:cubicBezTo>
                  <a:pt x="1540669" y="523970"/>
                  <a:pt x="1539240" y="522542"/>
                  <a:pt x="1537526" y="522542"/>
                </a:cubicBezTo>
                <a:cubicBezTo>
                  <a:pt x="1535811" y="522542"/>
                  <a:pt x="1534382" y="523970"/>
                  <a:pt x="1534382" y="525685"/>
                </a:cubicBezTo>
                <a:cubicBezTo>
                  <a:pt x="1534382" y="527399"/>
                  <a:pt x="1535811" y="528828"/>
                  <a:pt x="1537526" y="528828"/>
                </a:cubicBezTo>
                <a:close/>
                <a:moveTo>
                  <a:pt x="1567815" y="554450"/>
                </a:moveTo>
                <a:cubicBezTo>
                  <a:pt x="1569530" y="554450"/>
                  <a:pt x="1570958" y="553022"/>
                  <a:pt x="1570958" y="551307"/>
                </a:cubicBezTo>
                <a:cubicBezTo>
                  <a:pt x="1570958" y="549593"/>
                  <a:pt x="1569530" y="548164"/>
                  <a:pt x="1567815" y="548164"/>
                </a:cubicBezTo>
                <a:cubicBezTo>
                  <a:pt x="1566101" y="548164"/>
                  <a:pt x="1564672" y="549593"/>
                  <a:pt x="1564672" y="551307"/>
                </a:cubicBezTo>
                <a:cubicBezTo>
                  <a:pt x="1564577" y="553022"/>
                  <a:pt x="1566005" y="554450"/>
                  <a:pt x="1567815" y="554450"/>
                </a:cubicBezTo>
                <a:close/>
                <a:moveTo>
                  <a:pt x="1576768" y="564166"/>
                </a:moveTo>
                <a:cubicBezTo>
                  <a:pt x="1578483" y="564166"/>
                  <a:pt x="1579912" y="562737"/>
                  <a:pt x="1579912" y="561023"/>
                </a:cubicBezTo>
                <a:cubicBezTo>
                  <a:pt x="1579912" y="559308"/>
                  <a:pt x="1578483" y="557879"/>
                  <a:pt x="1576768" y="557879"/>
                </a:cubicBezTo>
                <a:cubicBezTo>
                  <a:pt x="1575054" y="557879"/>
                  <a:pt x="1573625" y="559308"/>
                  <a:pt x="1573625" y="561023"/>
                </a:cubicBezTo>
                <a:cubicBezTo>
                  <a:pt x="1573625" y="562737"/>
                  <a:pt x="1575054" y="564166"/>
                  <a:pt x="1576768" y="564166"/>
                </a:cubicBezTo>
                <a:close/>
                <a:moveTo>
                  <a:pt x="1585151" y="574358"/>
                </a:moveTo>
                <a:cubicBezTo>
                  <a:pt x="1586865" y="574358"/>
                  <a:pt x="1588294" y="572929"/>
                  <a:pt x="1588294" y="571214"/>
                </a:cubicBezTo>
                <a:cubicBezTo>
                  <a:pt x="1588294" y="569500"/>
                  <a:pt x="1586865" y="568071"/>
                  <a:pt x="1585151" y="568071"/>
                </a:cubicBezTo>
                <a:cubicBezTo>
                  <a:pt x="1583436" y="568071"/>
                  <a:pt x="1582007" y="569500"/>
                  <a:pt x="1582007" y="571214"/>
                </a:cubicBezTo>
                <a:cubicBezTo>
                  <a:pt x="1582007" y="572929"/>
                  <a:pt x="1583436" y="574358"/>
                  <a:pt x="1585151" y="574358"/>
                </a:cubicBezTo>
                <a:close/>
                <a:moveTo>
                  <a:pt x="1592961" y="585026"/>
                </a:moveTo>
                <a:cubicBezTo>
                  <a:pt x="1594676" y="585026"/>
                  <a:pt x="1596104" y="583597"/>
                  <a:pt x="1596104" y="581882"/>
                </a:cubicBezTo>
                <a:cubicBezTo>
                  <a:pt x="1596104" y="580168"/>
                  <a:pt x="1594676" y="578739"/>
                  <a:pt x="1592961" y="578739"/>
                </a:cubicBezTo>
                <a:cubicBezTo>
                  <a:pt x="1591247" y="578739"/>
                  <a:pt x="1589818" y="580168"/>
                  <a:pt x="1589818" y="581882"/>
                </a:cubicBezTo>
                <a:cubicBezTo>
                  <a:pt x="1589818" y="583692"/>
                  <a:pt x="1591247" y="585026"/>
                  <a:pt x="1592961" y="585026"/>
                </a:cubicBezTo>
                <a:close/>
                <a:moveTo>
                  <a:pt x="1600105" y="596170"/>
                </a:moveTo>
                <a:cubicBezTo>
                  <a:pt x="1601819" y="596170"/>
                  <a:pt x="1603248" y="594741"/>
                  <a:pt x="1603248" y="593027"/>
                </a:cubicBezTo>
                <a:cubicBezTo>
                  <a:pt x="1603248" y="591312"/>
                  <a:pt x="1601819" y="589883"/>
                  <a:pt x="1600105" y="589883"/>
                </a:cubicBezTo>
                <a:cubicBezTo>
                  <a:pt x="1598390" y="589883"/>
                  <a:pt x="1596962" y="591312"/>
                  <a:pt x="1596962" y="593027"/>
                </a:cubicBezTo>
                <a:cubicBezTo>
                  <a:pt x="1596866" y="594836"/>
                  <a:pt x="1598295" y="596170"/>
                  <a:pt x="1600105" y="596170"/>
                </a:cubicBezTo>
                <a:close/>
                <a:moveTo>
                  <a:pt x="1606487" y="607790"/>
                </a:moveTo>
                <a:cubicBezTo>
                  <a:pt x="1608201" y="607790"/>
                  <a:pt x="1609630" y="606362"/>
                  <a:pt x="1609630" y="604647"/>
                </a:cubicBezTo>
                <a:cubicBezTo>
                  <a:pt x="1609630" y="602933"/>
                  <a:pt x="1608201" y="601504"/>
                  <a:pt x="1606487" y="601504"/>
                </a:cubicBezTo>
                <a:cubicBezTo>
                  <a:pt x="1604772" y="601504"/>
                  <a:pt x="1603343" y="602933"/>
                  <a:pt x="1603343" y="604647"/>
                </a:cubicBezTo>
                <a:cubicBezTo>
                  <a:pt x="1603343" y="606362"/>
                  <a:pt x="1604772" y="607790"/>
                  <a:pt x="1606487" y="607790"/>
                </a:cubicBezTo>
                <a:close/>
                <a:moveTo>
                  <a:pt x="1612202" y="619697"/>
                </a:moveTo>
                <a:cubicBezTo>
                  <a:pt x="1613916" y="619697"/>
                  <a:pt x="1615345" y="618268"/>
                  <a:pt x="1615345" y="616553"/>
                </a:cubicBezTo>
                <a:cubicBezTo>
                  <a:pt x="1615345" y="614839"/>
                  <a:pt x="1613916" y="613410"/>
                  <a:pt x="1612202" y="613410"/>
                </a:cubicBezTo>
                <a:cubicBezTo>
                  <a:pt x="1610487" y="613410"/>
                  <a:pt x="1609058" y="614839"/>
                  <a:pt x="1609058" y="616553"/>
                </a:cubicBezTo>
                <a:cubicBezTo>
                  <a:pt x="1609058" y="618268"/>
                  <a:pt x="1610487" y="619697"/>
                  <a:pt x="1612202" y="619697"/>
                </a:cubicBezTo>
                <a:close/>
                <a:moveTo>
                  <a:pt x="1617250" y="631888"/>
                </a:moveTo>
                <a:cubicBezTo>
                  <a:pt x="1618964" y="631888"/>
                  <a:pt x="1620393" y="630460"/>
                  <a:pt x="1620393" y="628745"/>
                </a:cubicBezTo>
                <a:cubicBezTo>
                  <a:pt x="1620393" y="627031"/>
                  <a:pt x="1618964" y="625602"/>
                  <a:pt x="1617250" y="625602"/>
                </a:cubicBezTo>
                <a:cubicBezTo>
                  <a:pt x="1615535" y="625602"/>
                  <a:pt x="1614107" y="627031"/>
                  <a:pt x="1614107" y="628745"/>
                </a:cubicBezTo>
                <a:cubicBezTo>
                  <a:pt x="1614107" y="630460"/>
                  <a:pt x="1615535" y="631888"/>
                  <a:pt x="1617250" y="631888"/>
                </a:cubicBezTo>
                <a:close/>
                <a:moveTo>
                  <a:pt x="1621536" y="644462"/>
                </a:moveTo>
                <a:cubicBezTo>
                  <a:pt x="1623251" y="644462"/>
                  <a:pt x="1624679" y="643033"/>
                  <a:pt x="1624679" y="641318"/>
                </a:cubicBezTo>
                <a:cubicBezTo>
                  <a:pt x="1624679" y="639604"/>
                  <a:pt x="1623251" y="638175"/>
                  <a:pt x="1621536" y="638175"/>
                </a:cubicBezTo>
                <a:cubicBezTo>
                  <a:pt x="1619822" y="638175"/>
                  <a:pt x="1618393" y="639604"/>
                  <a:pt x="1618393" y="641318"/>
                </a:cubicBezTo>
                <a:cubicBezTo>
                  <a:pt x="1618393" y="643033"/>
                  <a:pt x="1619822" y="644462"/>
                  <a:pt x="1621536" y="644462"/>
                </a:cubicBezTo>
                <a:close/>
                <a:moveTo>
                  <a:pt x="1625060" y="657130"/>
                </a:moveTo>
                <a:cubicBezTo>
                  <a:pt x="1626775" y="657130"/>
                  <a:pt x="1628204" y="655701"/>
                  <a:pt x="1628204" y="653987"/>
                </a:cubicBezTo>
                <a:cubicBezTo>
                  <a:pt x="1628204" y="652272"/>
                  <a:pt x="1626775" y="650843"/>
                  <a:pt x="1625060" y="650843"/>
                </a:cubicBezTo>
                <a:cubicBezTo>
                  <a:pt x="1623346" y="650843"/>
                  <a:pt x="1621917" y="652272"/>
                  <a:pt x="1621917" y="653987"/>
                </a:cubicBezTo>
                <a:cubicBezTo>
                  <a:pt x="1621917" y="655796"/>
                  <a:pt x="1623346" y="657130"/>
                  <a:pt x="1625060" y="657130"/>
                </a:cubicBezTo>
                <a:close/>
                <a:moveTo>
                  <a:pt x="1627823" y="670084"/>
                </a:moveTo>
                <a:cubicBezTo>
                  <a:pt x="1629537" y="670084"/>
                  <a:pt x="1630966" y="668655"/>
                  <a:pt x="1630966" y="666940"/>
                </a:cubicBezTo>
                <a:cubicBezTo>
                  <a:pt x="1630966" y="665226"/>
                  <a:pt x="1629537" y="663797"/>
                  <a:pt x="1627823" y="663797"/>
                </a:cubicBezTo>
                <a:cubicBezTo>
                  <a:pt x="1626108" y="663797"/>
                  <a:pt x="1624679" y="665226"/>
                  <a:pt x="1624679" y="666940"/>
                </a:cubicBezTo>
                <a:cubicBezTo>
                  <a:pt x="1624679" y="668750"/>
                  <a:pt x="1626108" y="670084"/>
                  <a:pt x="1627823" y="670084"/>
                </a:cubicBezTo>
                <a:close/>
                <a:moveTo>
                  <a:pt x="1629728" y="683228"/>
                </a:moveTo>
                <a:cubicBezTo>
                  <a:pt x="1631442" y="683228"/>
                  <a:pt x="1632871" y="681800"/>
                  <a:pt x="1632871" y="680085"/>
                </a:cubicBezTo>
                <a:cubicBezTo>
                  <a:pt x="1632871" y="678371"/>
                  <a:pt x="1631442" y="676942"/>
                  <a:pt x="1629728" y="676942"/>
                </a:cubicBezTo>
                <a:cubicBezTo>
                  <a:pt x="1628013" y="676942"/>
                  <a:pt x="1626584" y="678371"/>
                  <a:pt x="1626584" y="680085"/>
                </a:cubicBezTo>
                <a:cubicBezTo>
                  <a:pt x="1626584" y="681800"/>
                  <a:pt x="1628013" y="683228"/>
                  <a:pt x="1629728" y="683228"/>
                </a:cubicBezTo>
                <a:close/>
                <a:moveTo>
                  <a:pt x="1630966" y="696373"/>
                </a:moveTo>
                <a:cubicBezTo>
                  <a:pt x="1632680" y="696373"/>
                  <a:pt x="1634109" y="694944"/>
                  <a:pt x="1634109" y="693230"/>
                </a:cubicBezTo>
                <a:cubicBezTo>
                  <a:pt x="1634109" y="691515"/>
                  <a:pt x="1632680" y="690086"/>
                  <a:pt x="1630966" y="690086"/>
                </a:cubicBezTo>
                <a:cubicBezTo>
                  <a:pt x="1629251" y="690086"/>
                  <a:pt x="1627823" y="691515"/>
                  <a:pt x="1627823" y="693230"/>
                </a:cubicBezTo>
                <a:cubicBezTo>
                  <a:pt x="1627823" y="694944"/>
                  <a:pt x="1629251" y="696373"/>
                  <a:pt x="1630966" y="696373"/>
                </a:cubicBezTo>
                <a:close/>
                <a:moveTo>
                  <a:pt x="1646111" y="709613"/>
                </a:moveTo>
                <a:cubicBezTo>
                  <a:pt x="1647825" y="709613"/>
                  <a:pt x="1649254" y="708184"/>
                  <a:pt x="1649254" y="706469"/>
                </a:cubicBezTo>
                <a:cubicBezTo>
                  <a:pt x="1649254" y="704755"/>
                  <a:pt x="1647825" y="703326"/>
                  <a:pt x="1646111" y="703326"/>
                </a:cubicBezTo>
                <a:cubicBezTo>
                  <a:pt x="1644396" y="703326"/>
                  <a:pt x="1642967" y="704755"/>
                  <a:pt x="1642967" y="706469"/>
                </a:cubicBezTo>
                <a:cubicBezTo>
                  <a:pt x="1642967" y="708184"/>
                  <a:pt x="1644396" y="709613"/>
                  <a:pt x="1646111" y="709613"/>
                </a:cubicBezTo>
                <a:close/>
                <a:moveTo>
                  <a:pt x="1645730" y="722852"/>
                </a:moveTo>
                <a:cubicBezTo>
                  <a:pt x="1647444" y="722852"/>
                  <a:pt x="1648873" y="721424"/>
                  <a:pt x="1648873" y="719709"/>
                </a:cubicBezTo>
                <a:cubicBezTo>
                  <a:pt x="1648873" y="717995"/>
                  <a:pt x="1647444" y="716566"/>
                  <a:pt x="1645730" y="716566"/>
                </a:cubicBezTo>
                <a:cubicBezTo>
                  <a:pt x="1644015" y="716566"/>
                  <a:pt x="1642586" y="717995"/>
                  <a:pt x="1642586" y="719709"/>
                </a:cubicBezTo>
                <a:cubicBezTo>
                  <a:pt x="1642586" y="721424"/>
                  <a:pt x="1644015" y="722852"/>
                  <a:pt x="1645730" y="722852"/>
                </a:cubicBezTo>
                <a:close/>
                <a:moveTo>
                  <a:pt x="1644587" y="735997"/>
                </a:moveTo>
                <a:cubicBezTo>
                  <a:pt x="1646301" y="735997"/>
                  <a:pt x="1647730" y="734568"/>
                  <a:pt x="1647730" y="732854"/>
                </a:cubicBezTo>
                <a:cubicBezTo>
                  <a:pt x="1647730" y="731139"/>
                  <a:pt x="1646301" y="729710"/>
                  <a:pt x="1644587" y="729710"/>
                </a:cubicBezTo>
                <a:cubicBezTo>
                  <a:pt x="1642872" y="729710"/>
                  <a:pt x="1641443" y="731139"/>
                  <a:pt x="1641443" y="732854"/>
                </a:cubicBezTo>
                <a:cubicBezTo>
                  <a:pt x="1641443" y="734568"/>
                  <a:pt x="1642872" y="735997"/>
                  <a:pt x="1644587" y="735997"/>
                </a:cubicBezTo>
                <a:close/>
                <a:moveTo>
                  <a:pt x="1642777" y="749046"/>
                </a:moveTo>
                <a:cubicBezTo>
                  <a:pt x="1644491" y="749046"/>
                  <a:pt x="1645920" y="747617"/>
                  <a:pt x="1645920" y="745903"/>
                </a:cubicBezTo>
                <a:cubicBezTo>
                  <a:pt x="1645920" y="744188"/>
                  <a:pt x="1644491" y="742760"/>
                  <a:pt x="1642777" y="742760"/>
                </a:cubicBezTo>
                <a:cubicBezTo>
                  <a:pt x="1641062" y="742760"/>
                  <a:pt x="1639634" y="744188"/>
                  <a:pt x="1639634" y="745903"/>
                </a:cubicBezTo>
                <a:cubicBezTo>
                  <a:pt x="1639634" y="747713"/>
                  <a:pt x="1641062" y="749046"/>
                  <a:pt x="1642777" y="749046"/>
                </a:cubicBezTo>
                <a:close/>
                <a:moveTo>
                  <a:pt x="1640205" y="762095"/>
                </a:moveTo>
                <a:cubicBezTo>
                  <a:pt x="1641920" y="762095"/>
                  <a:pt x="1643348" y="760667"/>
                  <a:pt x="1643348" y="758952"/>
                </a:cubicBezTo>
                <a:cubicBezTo>
                  <a:pt x="1643348" y="757238"/>
                  <a:pt x="1641920" y="755809"/>
                  <a:pt x="1640205" y="755809"/>
                </a:cubicBezTo>
                <a:cubicBezTo>
                  <a:pt x="1638491" y="755809"/>
                  <a:pt x="1637062" y="757238"/>
                  <a:pt x="1637062" y="758952"/>
                </a:cubicBezTo>
                <a:cubicBezTo>
                  <a:pt x="1637062" y="760667"/>
                  <a:pt x="1638395" y="762095"/>
                  <a:pt x="1640205" y="762095"/>
                </a:cubicBezTo>
                <a:close/>
                <a:moveTo>
                  <a:pt x="1636871" y="774859"/>
                </a:moveTo>
                <a:cubicBezTo>
                  <a:pt x="1638586" y="774859"/>
                  <a:pt x="1640014" y="773430"/>
                  <a:pt x="1640014" y="771715"/>
                </a:cubicBezTo>
                <a:cubicBezTo>
                  <a:pt x="1640014" y="770001"/>
                  <a:pt x="1638586" y="768572"/>
                  <a:pt x="1636871" y="768572"/>
                </a:cubicBezTo>
                <a:cubicBezTo>
                  <a:pt x="1635157" y="768572"/>
                  <a:pt x="1633728" y="770001"/>
                  <a:pt x="1633728" y="771715"/>
                </a:cubicBezTo>
                <a:cubicBezTo>
                  <a:pt x="1633728" y="773430"/>
                  <a:pt x="1635157" y="774859"/>
                  <a:pt x="1636871" y="774859"/>
                </a:cubicBezTo>
                <a:close/>
                <a:moveTo>
                  <a:pt x="1632871" y="787432"/>
                </a:moveTo>
                <a:cubicBezTo>
                  <a:pt x="1634585" y="787432"/>
                  <a:pt x="1636014" y="786003"/>
                  <a:pt x="1636014" y="784288"/>
                </a:cubicBezTo>
                <a:cubicBezTo>
                  <a:pt x="1636014" y="782574"/>
                  <a:pt x="1634585" y="781145"/>
                  <a:pt x="1632871" y="781145"/>
                </a:cubicBezTo>
                <a:cubicBezTo>
                  <a:pt x="1631156" y="781145"/>
                  <a:pt x="1629728" y="782574"/>
                  <a:pt x="1629728" y="784288"/>
                </a:cubicBezTo>
                <a:cubicBezTo>
                  <a:pt x="1629728" y="786098"/>
                  <a:pt x="1631156" y="787432"/>
                  <a:pt x="1632871" y="787432"/>
                </a:cubicBezTo>
                <a:close/>
                <a:moveTo>
                  <a:pt x="1628108" y="799814"/>
                </a:moveTo>
                <a:cubicBezTo>
                  <a:pt x="1629823" y="799814"/>
                  <a:pt x="1631252" y="798386"/>
                  <a:pt x="1631252" y="796671"/>
                </a:cubicBezTo>
                <a:cubicBezTo>
                  <a:pt x="1631252" y="794957"/>
                  <a:pt x="1629823" y="793528"/>
                  <a:pt x="1628108" y="793528"/>
                </a:cubicBezTo>
                <a:cubicBezTo>
                  <a:pt x="1626394" y="793528"/>
                  <a:pt x="1624965" y="794957"/>
                  <a:pt x="1624965" y="796671"/>
                </a:cubicBezTo>
                <a:cubicBezTo>
                  <a:pt x="1624965" y="798386"/>
                  <a:pt x="1626394" y="799814"/>
                  <a:pt x="1628108" y="799814"/>
                </a:cubicBezTo>
                <a:close/>
                <a:moveTo>
                  <a:pt x="1622774" y="811911"/>
                </a:moveTo>
                <a:cubicBezTo>
                  <a:pt x="1624489" y="811911"/>
                  <a:pt x="1625918" y="810482"/>
                  <a:pt x="1625918" y="808768"/>
                </a:cubicBezTo>
                <a:cubicBezTo>
                  <a:pt x="1625918" y="807053"/>
                  <a:pt x="1624489" y="805625"/>
                  <a:pt x="1622774" y="805625"/>
                </a:cubicBezTo>
                <a:cubicBezTo>
                  <a:pt x="1621060" y="805625"/>
                  <a:pt x="1619631" y="807053"/>
                  <a:pt x="1619631" y="808768"/>
                </a:cubicBezTo>
                <a:cubicBezTo>
                  <a:pt x="1619631" y="810482"/>
                  <a:pt x="1620964" y="811911"/>
                  <a:pt x="1622774" y="811911"/>
                </a:cubicBezTo>
                <a:close/>
                <a:moveTo>
                  <a:pt x="1616678" y="823627"/>
                </a:moveTo>
                <a:cubicBezTo>
                  <a:pt x="1618393" y="823627"/>
                  <a:pt x="1619822" y="822198"/>
                  <a:pt x="1619822" y="820484"/>
                </a:cubicBezTo>
                <a:cubicBezTo>
                  <a:pt x="1619822" y="818769"/>
                  <a:pt x="1618393" y="817340"/>
                  <a:pt x="1616678" y="817340"/>
                </a:cubicBezTo>
                <a:cubicBezTo>
                  <a:pt x="1614964" y="817340"/>
                  <a:pt x="1613535" y="818769"/>
                  <a:pt x="1613535" y="820484"/>
                </a:cubicBezTo>
                <a:cubicBezTo>
                  <a:pt x="1613535" y="822198"/>
                  <a:pt x="1614964" y="823627"/>
                  <a:pt x="1616678" y="823627"/>
                </a:cubicBezTo>
                <a:close/>
                <a:moveTo>
                  <a:pt x="1609916" y="835057"/>
                </a:moveTo>
                <a:cubicBezTo>
                  <a:pt x="1611630" y="835057"/>
                  <a:pt x="1613059" y="833628"/>
                  <a:pt x="1613059" y="831913"/>
                </a:cubicBezTo>
                <a:cubicBezTo>
                  <a:pt x="1613059" y="830199"/>
                  <a:pt x="1611630" y="828770"/>
                  <a:pt x="1609916" y="828770"/>
                </a:cubicBezTo>
                <a:cubicBezTo>
                  <a:pt x="1608201" y="828770"/>
                  <a:pt x="1606772" y="830199"/>
                  <a:pt x="1606772" y="831913"/>
                </a:cubicBezTo>
                <a:cubicBezTo>
                  <a:pt x="1606772" y="833628"/>
                  <a:pt x="1608201" y="835057"/>
                  <a:pt x="1609916" y="835057"/>
                </a:cubicBezTo>
                <a:close/>
                <a:moveTo>
                  <a:pt x="1602581" y="846011"/>
                </a:moveTo>
                <a:cubicBezTo>
                  <a:pt x="1604296" y="846011"/>
                  <a:pt x="1605725" y="844582"/>
                  <a:pt x="1605725" y="842867"/>
                </a:cubicBezTo>
                <a:cubicBezTo>
                  <a:pt x="1605725" y="841153"/>
                  <a:pt x="1604296" y="839724"/>
                  <a:pt x="1602581" y="839724"/>
                </a:cubicBezTo>
                <a:cubicBezTo>
                  <a:pt x="1600867" y="839724"/>
                  <a:pt x="1599438" y="841153"/>
                  <a:pt x="1599438" y="842867"/>
                </a:cubicBezTo>
                <a:cubicBezTo>
                  <a:pt x="1599438" y="844677"/>
                  <a:pt x="1600867" y="846011"/>
                  <a:pt x="1602581" y="846011"/>
                </a:cubicBezTo>
                <a:close/>
                <a:moveTo>
                  <a:pt x="1594676" y="856583"/>
                </a:moveTo>
                <a:cubicBezTo>
                  <a:pt x="1596390" y="856583"/>
                  <a:pt x="1597819" y="855155"/>
                  <a:pt x="1597819" y="853440"/>
                </a:cubicBezTo>
                <a:cubicBezTo>
                  <a:pt x="1597819" y="851726"/>
                  <a:pt x="1596390" y="850297"/>
                  <a:pt x="1594676" y="850297"/>
                </a:cubicBezTo>
                <a:cubicBezTo>
                  <a:pt x="1592961" y="850297"/>
                  <a:pt x="1591532" y="851726"/>
                  <a:pt x="1591532" y="853440"/>
                </a:cubicBezTo>
                <a:cubicBezTo>
                  <a:pt x="1591532" y="855155"/>
                  <a:pt x="1592866" y="856583"/>
                  <a:pt x="1594676" y="856583"/>
                </a:cubicBezTo>
                <a:close/>
                <a:moveTo>
                  <a:pt x="1586103" y="866680"/>
                </a:moveTo>
                <a:cubicBezTo>
                  <a:pt x="1587818" y="866680"/>
                  <a:pt x="1589246" y="865251"/>
                  <a:pt x="1589246" y="863537"/>
                </a:cubicBezTo>
                <a:cubicBezTo>
                  <a:pt x="1589246" y="861822"/>
                  <a:pt x="1587818" y="860393"/>
                  <a:pt x="1586103" y="860393"/>
                </a:cubicBezTo>
                <a:cubicBezTo>
                  <a:pt x="1584389" y="860393"/>
                  <a:pt x="1582960" y="861822"/>
                  <a:pt x="1582960" y="863537"/>
                </a:cubicBezTo>
                <a:cubicBezTo>
                  <a:pt x="1582960" y="865346"/>
                  <a:pt x="1584389" y="866680"/>
                  <a:pt x="1586103" y="866680"/>
                </a:cubicBezTo>
                <a:close/>
                <a:moveTo>
                  <a:pt x="1577054" y="876300"/>
                </a:moveTo>
                <a:cubicBezTo>
                  <a:pt x="1578769" y="876300"/>
                  <a:pt x="1580198" y="874871"/>
                  <a:pt x="1580198" y="873157"/>
                </a:cubicBezTo>
                <a:cubicBezTo>
                  <a:pt x="1580198" y="871442"/>
                  <a:pt x="1578769" y="870013"/>
                  <a:pt x="1577054" y="870013"/>
                </a:cubicBezTo>
                <a:cubicBezTo>
                  <a:pt x="1575340" y="870013"/>
                  <a:pt x="1573911" y="871442"/>
                  <a:pt x="1573911" y="873157"/>
                </a:cubicBezTo>
                <a:cubicBezTo>
                  <a:pt x="1573911" y="874871"/>
                  <a:pt x="1575245" y="876300"/>
                  <a:pt x="1577054" y="876300"/>
                </a:cubicBezTo>
                <a:close/>
                <a:moveTo>
                  <a:pt x="1567434" y="885444"/>
                </a:moveTo>
                <a:cubicBezTo>
                  <a:pt x="1569149" y="885444"/>
                  <a:pt x="1570577" y="884015"/>
                  <a:pt x="1570577" y="882301"/>
                </a:cubicBezTo>
                <a:cubicBezTo>
                  <a:pt x="1570577" y="880586"/>
                  <a:pt x="1569149" y="879158"/>
                  <a:pt x="1567434" y="879158"/>
                </a:cubicBezTo>
                <a:cubicBezTo>
                  <a:pt x="1565720" y="879158"/>
                  <a:pt x="1564291" y="880586"/>
                  <a:pt x="1564291" y="882301"/>
                </a:cubicBezTo>
                <a:cubicBezTo>
                  <a:pt x="1564291" y="884015"/>
                  <a:pt x="1565720" y="885444"/>
                  <a:pt x="1567434" y="885444"/>
                </a:cubicBezTo>
                <a:close/>
                <a:moveTo>
                  <a:pt x="1557338" y="893921"/>
                </a:moveTo>
                <a:cubicBezTo>
                  <a:pt x="1559052" y="893921"/>
                  <a:pt x="1560481" y="892493"/>
                  <a:pt x="1560481" y="890778"/>
                </a:cubicBezTo>
                <a:cubicBezTo>
                  <a:pt x="1560481" y="889063"/>
                  <a:pt x="1559052" y="887635"/>
                  <a:pt x="1557338" y="887635"/>
                </a:cubicBezTo>
                <a:cubicBezTo>
                  <a:pt x="1555623" y="887635"/>
                  <a:pt x="1554194" y="889063"/>
                  <a:pt x="1554194" y="890778"/>
                </a:cubicBezTo>
                <a:cubicBezTo>
                  <a:pt x="1554194" y="892493"/>
                  <a:pt x="1555528" y="893921"/>
                  <a:pt x="1557338" y="893921"/>
                </a:cubicBezTo>
                <a:close/>
                <a:moveTo>
                  <a:pt x="1546765" y="901922"/>
                </a:moveTo>
                <a:cubicBezTo>
                  <a:pt x="1548479" y="901922"/>
                  <a:pt x="1549908" y="900494"/>
                  <a:pt x="1549908" y="898779"/>
                </a:cubicBezTo>
                <a:cubicBezTo>
                  <a:pt x="1549908" y="897065"/>
                  <a:pt x="1548479" y="895636"/>
                  <a:pt x="1546765" y="895636"/>
                </a:cubicBezTo>
                <a:cubicBezTo>
                  <a:pt x="1545050" y="895636"/>
                  <a:pt x="1543622" y="897065"/>
                  <a:pt x="1543622" y="898779"/>
                </a:cubicBezTo>
                <a:cubicBezTo>
                  <a:pt x="1543622" y="900494"/>
                  <a:pt x="1544955" y="901922"/>
                  <a:pt x="1546765" y="901922"/>
                </a:cubicBezTo>
                <a:close/>
                <a:moveTo>
                  <a:pt x="1535716" y="909257"/>
                </a:moveTo>
                <a:cubicBezTo>
                  <a:pt x="1537430" y="909257"/>
                  <a:pt x="1538859" y="907828"/>
                  <a:pt x="1538859" y="906113"/>
                </a:cubicBezTo>
                <a:cubicBezTo>
                  <a:pt x="1538859" y="904399"/>
                  <a:pt x="1537430" y="902970"/>
                  <a:pt x="1535716" y="902970"/>
                </a:cubicBezTo>
                <a:cubicBezTo>
                  <a:pt x="1534001" y="902970"/>
                  <a:pt x="1532573" y="904399"/>
                  <a:pt x="1532573" y="906113"/>
                </a:cubicBezTo>
                <a:cubicBezTo>
                  <a:pt x="1532573" y="907828"/>
                  <a:pt x="1534001" y="909257"/>
                  <a:pt x="1535716" y="909257"/>
                </a:cubicBezTo>
                <a:close/>
                <a:moveTo>
                  <a:pt x="1524381" y="915924"/>
                </a:moveTo>
                <a:cubicBezTo>
                  <a:pt x="1526096" y="915924"/>
                  <a:pt x="1527524" y="914495"/>
                  <a:pt x="1527524" y="912781"/>
                </a:cubicBezTo>
                <a:cubicBezTo>
                  <a:pt x="1527524" y="911066"/>
                  <a:pt x="1526096" y="909638"/>
                  <a:pt x="1524381" y="909638"/>
                </a:cubicBezTo>
                <a:cubicBezTo>
                  <a:pt x="1522667" y="909638"/>
                  <a:pt x="1521238" y="911066"/>
                  <a:pt x="1521238" y="912781"/>
                </a:cubicBezTo>
                <a:cubicBezTo>
                  <a:pt x="1521238" y="914590"/>
                  <a:pt x="1522571" y="915924"/>
                  <a:pt x="1524381" y="915924"/>
                </a:cubicBezTo>
                <a:close/>
                <a:moveTo>
                  <a:pt x="1512570" y="922020"/>
                </a:moveTo>
                <a:cubicBezTo>
                  <a:pt x="1514285" y="922020"/>
                  <a:pt x="1515713" y="920591"/>
                  <a:pt x="1515713" y="918877"/>
                </a:cubicBezTo>
                <a:cubicBezTo>
                  <a:pt x="1515713" y="917162"/>
                  <a:pt x="1514285" y="915734"/>
                  <a:pt x="1512570" y="915734"/>
                </a:cubicBezTo>
                <a:cubicBezTo>
                  <a:pt x="1510856" y="915734"/>
                  <a:pt x="1509427" y="917162"/>
                  <a:pt x="1509427" y="918877"/>
                </a:cubicBezTo>
                <a:cubicBezTo>
                  <a:pt x="1509427" y="920591"/>
                  <a:pt x="1510856" y="922020"/>
                  <a:pt x="1512570" y="922020"/>
                </a:cubicBezTo>
                <a:close/>
                <a:moveTo>
                  <a:pt x="1500568" y="927449"/>
                </a:moveTo>
                <a:cubicBezTo>
                  <a:pt x="1502283" y="927449"/>
                  <a:pt x="1503712" y="926021"/>
                  <a:pt x="1503712" y="924306"/>
                </a:cubicBezTo>
                <a:cubicBezTo>
                  <a:pt x="1503712" y="922592"/>
                  <a:pt x="1502283" y="921163"/>
                  <a:pt x="1500568" y="921163"/>
                </a:cubicBezTo>
                <a:cubicBezTo>
                  <a:pt x="1498854" y="921163"/>
                  <a:pt x="1497425" y="922592"/>
                  <a:pt x="1497425" y="924306"/>
                </a:cubicBezTo>
                <a:cubicBezTo>
                  <a:pt x="1497425" y="926021"/>
                  <a:pt x="1498759" y="927449"/>
                  <a:pt x="1500568" y="927449"/>
                </a:cubicBezTo>
                <a:close/>
                <a:moveTo>
                  <a:pt x="1488186" y="932117"/>
                </a:moveTo>
                <a:cubicBezTo>
                  <a:pt x="1489901" y="932117"/>
                  <a:pt x="1491329" y="930688"/>
                  <a:pt x="1491329" y="928973"/>
                </a:cubicBezTo>
                <a:cubicBezTo>
                  <a:pt x="1491329" y="927259"/>
                  <a:pt x="1489901" y="925830"/>
                  <a:pt x="1488186" y="925830"/>
                </a:cubicBezTo>
                <a:cubicBezTo>
                  <a:pt x="1486472" y="925830"/>
                  <a:pt x="1485043" y="927259"/>
                  <a:pt x="1485043" y="928973"/>
                </a:cubicBezTo>
                <a:cubicBezTo>
                  <a:pt x="1485043" y="930688"/>
                  <a:pt x="1486472" y="932117"/>
                  <a:pt x="1488186" y="932117"/>
                </a:cubicBezTo>
                <a:close/>
                <a:moveTo>
                  <a:pt x="1475613" y="936212"/>
                </a:moveTo>
                <a:cubicBezTo>
                  <a:pt x="1477328" y="936212"/>
                  <a:pt x="1478756" y="934784"/>
                  <a:pt x="1478756" y="933069"/>
                </a:cubicBezTo>
                <a:cubicBezTo>
                  <a:pt x="1478756" y="931355"/>
                  <a:pt x="1477328" y="929926"/>
                  <a:pt x="1475613" y="929926"/>
                </a:cubicBezTo>
                <a:cubicBezTo>
                  <a:pt x="1473899" y="929926"/>
                  <a:pt x="1472470" y="931355"/>
                  <a:pt x="1472470" y="933069"/>
                </a:cubicBezTo>
                <a:cubicBezTo>
                  <a:pt x="1472375" y="934784"/>
                  <a:pt x="1473803" y="936212"/>
                  <a:pt x="1475613" y="936212"/>
                </a:cubicBezTo>
                <a:close/>
                <a:moveTo>
                  <a:pt x="1462754" y="939451"/>
                </a:moveTo>
                <a:cubicBezTo>
                  <a:pt x="1464469" y="939451"/>
                  <a:pt x="1465898" y="938022"/>
                  <a:pt x="1465898" y="936308"/>
                </a:cubicBezTo>
                <a:cubicBezTo>
                  <a:pt x="1465898" y="934593"/>
                  <a:pt x="1464469" y="933164"/>
                  <a:pt x="1462754" y="933164"/>
                </a:cubicBezTo>
                <a:cubicBezTo>
                  <a:pt x="1461040" y="933164"/>
                  <a:pt x="1459611" y="934593"/>
                  <a:pt x="1459611" y="936308"/>
                </a:cubicBezTo>
                <a:cubicBezTo>
                  <a:pt x="1459611" y="938022"/>
                  <a:pt x="1461040" y="939451"/>
                  <a:pt x="1462754" y="939451"/>
                </a:cubicBezTo>
                <a:close/>
                <a:moveTo>
                  <a:pt x="1449800" y="942023"/>
                </a:moveTo>
                <a:cubicBezTo>
                  <a:pt x="1451515" y="942023"/>
                  <a:pt x="1452943" y="940594"/>
                  <a:pt x="1452943" y="938879"/>
                </a:cubicBezTo>
                <a:cubicBezTo>
                  <a:pt x="1452943" y="937165"/>
                  <a:pt x="1451515" y="935736"/>
                  <a:pt x="1449800" y="935736"/>
                </a:cubicBezTo>
                <a:cubicBezTo>
                  <a:pt x="1448086" y="935736"/>
                  <a:pt x="1446657" y="937165"/>
                  <a:pt x="1446657" y="938879"/>
                </a:cubicBezTo>
                <a:cubicBezTo>
                  <a:pt x="1446657" y="940689"/>
                  <a:pt x="1448086" y="942023"/>
                  <a:pt x="1449800" y="942023"/>
                </a:cubicBezTo>
                <a:close/>
                <a:moveTo>
                  <a:pt x="1436656" y="943928"/>
                </a:moveTo>
                <a:cubicBezTo>
                  <a:pt x="1438370" y="943928"/>
                  <a:pt x="1439799" y="942499"/>
                  <a:pt x="1439799" y="940784"/>
                </a:cubicBezTo>
                <a:cubicBezTo>
                  <a:pt x="1439799" y="939070"/>
                  <a:pt x="1438370" y="937641"/>
                  <a:pt x="1436656" y="937641"/>
                </a:cubicBezTo>
                <a:cubicBezTo>
                  <a:pt x="1434941" y="937641"/>
                  <a:pt x="1433513" y="939070"/>
                  <a:pt x="1433513" y="940784"/>
                </a:cubicBezTo>
                <a:cubicBezTo>
                  <a:pt x="1433513" y="942499"/>
                  <a:pt x="1434941" y="943928"/>
                  <a:pt x="1436656" y="943928"/>
                </a:cubicBezTo>
                <a:close/>
                <a:moveTo>
                  <a:pt x="1423511" y="944975"/>
                </a:moveTo>
                <a:cubicBezTo>
                  <a:pt x="1425226" y="944975"/>
                  <a:pt x="1426655" y="943547"/>
                  <a:pt x="1426655" y="941832"/>
                </a:cubicBezTo>
                <a:cubicBezTo>
                  <a:pt x="1426655" y="940118"/>
                  <a:pt x="1425226" y="938689"/>
                  <a:pt x="1423511" y="938689"/>
                </a:cubicBezTo>
                <a:cubicBezTo>
                  <a:pt x="1421797" y="938689"/>
                  <a:pt x="1420368" y="940118"/>
                  <a:pt x="1420368" y="941832"/>
                </a:cubicBezTo>
                <a:cubicBezTo>
                  <a:pt x="1420368" y="943642"/>
                  <a:pt x="1421797" y="944975"/>
                  <a:pt x="1423511" y="944975"/>
                </a:cubicBezTo>
                <a:close/>
                <a:moveTo>
                  <a:pt x="1410272" y="945356"/>
                </a:moveTo>
                <a:cubicBezTo>
                  <a:pt x="1411986" y="945356"/>
                  <a:pt x="1413415" y="943928"/>
                  <a:pt x="1413415" y="942213"/>
                </a:cubicBezTo>
                <a:cubicBezTo>
                  <a:pt x="1413415" y="940499"/>
                  <a:pt x="1411986" y="939070"/>
                  <a:pt x="1410272" y="939070"/>
                </a:cubicBezTo>
                <a:cubicBezTo>
                  <a:pt x="1408557" y="939070"/>
                  <a:pt x="1407128" y="940499"/>
                  <a:pt x="1407128" y="942213"/>
                </a:cubicBezTo>
                <a:cubicBezTo>
                  <a:pt x="1407128" y="944023"/>
                  <a:pt x="1408557" y="945356"/>
                  <a:pt x="1410272" y="945356"/>
                </a:cubicBezTo>
                <a:close/>
                <a:moveTo>
                  <a:pt x="1225963" y="856583"/>
                </a:moveTo>
                <a:cubicBezTo>
                  <a:pt x="1227677" y="856583"/>
                  <a:pt x="1229106" y="855155"/>
                  <a:pt x="1229106" y="853440"/>
                </a:cubicBezTo>
                <a:cubicBezTo>
                  <a:pt x="1229106" y="851726"/>
                  <a:pt x="1227677" y="850297"/>
                  <a:pt x="1225963" y="850297"/>
                </a:cubicBezTo>
                <a:cubicBezTo>
                  <a:pt x="1224248" y="850297"/>
                  <a:pt x="1222820" y="851726"/>
                  <a:pt x="1222820" y="853440"/>
                </a:cubicBezTo>
                <a:cubicBezTo>
                  <a:pt x="1222820" y="855155"/>
                  <a:pt x="1224153" y="856583"/>
                  <a:pt x="1225963" y="856583"/>
                </a:cubicBezTo>
                <a:close/>
                <a:moveTo>
                  <a:pt x="1210628" y="835057"/>
                </a:moveTo>
                <a:cubicBezTo>
                  <a:pt x="1212342" y="835057"/>
                  <a:pt x="1213771" y="833628"/>
                  <a:pt x="1213771" y="831913"/>
                </a:cubicBezTo>
                <a:cubicBezTo>
                  <a:pt x="1213771" y="830199"/>
                  <a:pt x="1212342" y="828770"/>
                  <a:pt x="1210628" y="828770"/>
                </a:cubicBezTo>
                <a:cubicBezTo>
                  <a:pt x="1208913" y="828770"/>
                  <a:pt x="1207484" y="830199"/>
                  <a:pt x="1207484" y="831913"/>
                </a:cubicBezTo>
                <a:cubicBezTo>
                  <a:pt x="1207484" y="833628"/>
                  <a:pt x="1208913" y="835057"/>
                  <a:pt x="1210628" y="835057"/>
                </a:cubicBezTo>
                <a:close/>
                <a:moveTo>
                  <a:pt x="1203865" y="823627"/>
                </a:moveTo>
                <a:cubicBezTo>
                  <a:pt x="1205579" y="823627"/>
                  <a:pt x="1207008" y="822198"/>
                  <a:pt x="1207008" y="820484"/>
                </a:cubicBezTo>
                <a:cubicBezTo>
                  <a:pt x="1207008" y="818769"/>
                  <a:pt x="1205579" y="817340"/>
                  <a:pt x="1203865" y="817340"/>
                </a:cubicBezTo>
                <a:cubicBezTo>
                  <a:pt x="1202150" y="817340"/>
                  <a:pt x="1200722" y="818769"/>
                  <a:pt x="1200722" y="820484"/>
                </a:cubicBezTo>
                <a:cubicBezTo>
                  <a:pt x="1200722" y="822198"/>
                  <a:pt x="1202150" y="823627"/>
                  <a:pt x="1203865" y="823627"/>
                </a:cubicBezTo>
                <a:close/>
                <a:moveTo>
                  <a:pt x="1197864" y="811911"/>
                </a:moveTo>
                <a:cubicBezTo>
                  <a:pt x="1199579" y="811911"/>
                  <a:pt x="1201007" y="810482"/>
                  <a:pt x="1201007" y="808768"/>
                </a:cubicBezTo>
                <a:cubicBezTo>
                  <a:pt x="1201007" y="807053"/>
                  <a:pt x="1199579" y="805625"/>
                  <a:pt x="1197864" y="805625"/>
                </a:cubicBezTo>
                <a:cubicBezTo>
                  <a:pt x="1196150" y="805625"/>
                  <a:pt x="1194721" y="807053"/>
                  <a:pt x="1194721" y="808768"/>
                </a:cubicBezTo>
                <a:cubicBezTo>
                  <a:pt x="1194721" y="810482"/>
                  <a:pt x="1196054" y="811911"/>
                  <a:pt x="1197864" y="811911"/>
                </a:cubicBezTo>
                <a:close/>
                <a:moveTo>
                  <a:pt x="1296257" y="503206"/>
                </a:moveTo>
                <a:cubicBezTo>
                  <a:pt x="1297972" y="503206"/>
                  <a:pt x="1299401" y="501777"/>
                  <a:pt x="1299401" y="500063"/>
                </a:cubicBezTo>
                <a:cubicBezTo>
                  <a:pt x="1299401" y="498348"/>
                  <a:pt x="1297972" y="496919"/>
                  <a:pt x="1296257" y="496919"/>
                </a:cubicBezTo>
                <a:cubicBezTo>
                  <a:pt x="1294543" y="496919"/>
                  <a:pt x="1293114" y="498348"/>
                  <a:pt x="1293114" y="500063"/>
                </a:cubicBezTo>
                <a:cubicBezTo>
                  <a:pt x="1293114" y="501777"/>
                  <a:pt x="1294448" y="503206"/>
                  <a:pt x="1296257" y="503206"/>
                </a:cubicBezTo>
                <a:close/>
                <a:moveTo>
                  <a:pt x="1307973" y="497110"/>
                </a:moveTo>
                <a:cubicBezTo>
                  <a:pt x="1309688" y="497110"/>
                  <a:pt x="1311116" y="495681"/>
                  <a:pt x="1311116" y="493967"/>
                </a:cubicBezTo>
                <a:cubicBezTo>
                  <a:pt x="1311116" y="492252"/>
                  <a:pt x="1309688" y="490823"/>
                  <a:pt x="1307973" y="490823"/>
                </a:cubicBezTo>
                <a:cubicBezTo>
                  <a:pt x="1306259" y="490823"/>
                  <a:pt x="1304830" y="492252"/>
                  <a:pt x="1304830" y="493967"/>
                </a:cubicBezTo>
                <a:cubicBezTo>
                  <a:pt x="1304830" y="495681"/>
                  <a:pt x="1306259" y="497110"/>
                  <a:pt x="1307973" y="497110"/>
                </a:cubicBezTo>
                <a:close/>
                <a:moveTo>
                  <a:pt x="1320070" y="491776"/>
                </a:moveTo>
                <a:cubicBezTo>
                  <a:pt x="1321784" y="491776"/>
                  <a:pt x="1323213" y="490347"/>
                  <a:pt x="1323213" y="488633"/>
                </a:cubicBezTo>
                <a:cubicBezTo>
                  <a:pt x="1323213" y="486918"/>
                  <a:pt x="1321784" y="485489"/>
                  <a:pt x="1320070" y="485489"/>
                </a:cubicBezTo>
                <a:cubicBezTo>
                  <a:pt x="1318355" y="485489"/>
                  <a:pt x="1316927" y="486918"/>
                  <a:pt x="1316927" y="488633"/>
                </a:cubicBezTo>
                <a:cubicBezTo>
                  <a:pt x="1316927" y="490347"/>
                  <a:pt x="1318355" y="491776"/>
                  <a:pt x="1320070" y="491776"/>
                </a:cubicBezTo>
                <a:close/>
                <a:moveTo>
                  <a:pt x="1332452" y="487013"/>
                </a:moveTo>
                <a:cubicBezTo>
                  <a:pt x="1334167" y="487013"/>
                  <a:pt x="1335596" y="485585"/>
                  <a:pt x="1335596" y="483870"/>
                </a:cubicBezTo>
                <a:cubicBezTo>
                  <a:pt x="1335596" y="482156"/>
                  <a:pt x="1334167" y="480727"/>
                  <a:pt x="1332452" y="480727"/>
                </a:cubicBezTo>
                <a:cubicBezTo>
                  <a:pt x="1330738" y="480727"/>
                  <a:pt x="1329309" y="482156"/>
                  <a:pt x="1329309" y="483870"/>
                </a:cubicBezTo>
                <a:cubicBezTo>
                  <a:pt x="1329214" y="485585"/>
                  <a:pt x="1330643" y="487013"/>
                  <a:pt x="1332452" y="487013"/>
                </a:cubicBezTo>
                <a:close/>
                <a:moveTo>
                  <a:pt x="1345025" y="483013"/>
                </a:moveTo>
                <a:cubicBezTo>
                  <a:pt x="1346740" y="483013"/>
                  <a:pt x="1348168" y="481584"/>
                  <a:pt x="1348168" y="479870"/>
                </a:cubicBezTo>
                <a:cubicBezTo>
                  <a:pt x="1348168" y="478155"/>
                  <a:pt x="1346740" y="476726"/>
                  <a:pt x="1345025" y="476726"/>
                </a:cubicBezTo>
                <a:cubicBezTo>
                  <a:pt x="1343311" y="476726"/>
                  <a:pt x="1341882" y="478155"/>
                  <a:pt x="1341882" y="479870"/>
                </a:cubicBezTo>
                <a:cubicBezTo>
                  <a:pt x="1341882" y="481584"/>
                  <a:pt x="1343311" y="483013"/>
                  <a:pt x="1345025" y="483013"/>
                </a:cubicBezTo>
                <a:close/>
                <a:moveTo>
                  <a:pt x="1357789" y="479679"/>
                </a:moveTo>
                <a:cubicBezTo>
                  <a:pt x="1359503" y="479679"/>
                  <a:pt x="1360932" y="478250"/>
                  <a:pt x="1360932" y="476536"/>
                </a:cubicBezTo>
                <a:cubicBezTo>
                  <a:pt x="1360932" y="474821"/>
                  <a:pt x="1359503" y="473393"/>
                  <a:pt x="1357789" y="473393"/>
                </a:cubicBezTo>
                <a:cubicBezTo>
                  <a:pt x="1356074" y="473393"/>
                  <a:pt x="1354646" y="474821"/>
                  <a:pt x="1354646" y="476536"/>
                </a:cubicBezTo>
                <a:cubicBezTo>
                  <a:pt x="1354646" y="478250"/>
                  <a:pt x="1356074" y="479679"/>
                  <a:pt x="1357789" y="479679"/>
                </a:cubicBezTo>
                <a:close/>
                <a:moveTo>
                  <a:pt x="1370743" y="477107"/>
                </a:moveTo>
                <a:cubicBezTo>
                  <a:pt x="1372457" y="477107"/>
                  <a:pt x="1373886" y="475679"/>
                  <a:pt x="1373886" y="473964"/>
                </a:cubicBezTo>
                <a:cubicBezTo>
                  <a:pt x="1373886" y="472250"/>
                  <a:pt x="1372457" y="470821"/>
                  <a:pt x="1370743" y="470821"/>
                </a:cubicBezTo>
                <a:cubicBezTo>
                  <a:pt x="1369028" y="470821"/>
                  <a:pt x="1367600" y="472250"/>
                  <a:pt x="1367600" y="473964"/>
                </a:cubicBezTo>
                <a:cubicBezTo>
                  <a:pt x="1367600" y="475679"/>
                  <a:pt x="1369028" y="477107"/>
                  <a:pt x="1370743" y="477107"/>
                </a:cubicBezTo>
                <a:close/>
                <a:moveTo>
                  <a:pt x="1383887" y="475298"/>
                </a:moveTo>
                <a:cubicBezTo>
                  <a:pt x="1385602" y="475298"/>
                  <a:pt x="1387031" y="473869"/>
                  <a:pt x="1387031" y="472154"/>
                </a:cubicBezTo>
                <a:cubicBezTo>
                  <a:pt x="1387031" y="470440"/>
                  <a:pt x="1385602" y="469011"/>
                  <a:pt x="1383887" y="469011"/>
                </a:cubicBezTo>
                <a:cubicBezTo>
                  <a:pt x="1382173" y="469011"/>
                  <a:pt x="1380744" y="470440"/>
                  <a:pt x="1380744" y="472154"/>
                </a:cubicBezTo>
                <a:cubicBezTo>
                  <a:pt x="1380744" y="473869"/>
                  <a:pt x="1382173" y="475298"/>
                  <a:pt x="1383887" y="475298"/>
                </a:cubicBezTo>
                <a:close/>
                <a:moveTo>
                  <a:pt x="1397032" y="474155"/>
                </a:moveTo>
                <a:cubicBezTo>
                  <a:pt x="1398746" y="474155"/>
                  <a:pt x="1400175" y="472726"/>
                  <a:pt x="1400175" y="471011"/>
                </a:cubicBezTo>
                <a:cubicBezTo>
                  <a:pt x="1400175" y="469297"/>
                  <a:pt x="1398746" y="467868"/>
                  <a:pt x="1397032" y="467868"/>
                </a:cubicBezTo>
                <a:cubicBezTo>
                  <a:pt x="1395317" y="467868"/>
                  <a:pt x="1393889" y="469297"/>
                  <a:pt x="1393889" y="471011"/>
                </a:cubicBezTo>
                <a:cubicBezTo>
                  <a:pt x="1393889" y="472726"/>
                  <a:pt x="1395317" y="474155"/>
                  <a:pt x="1397032" y="474155"/>
                </a:cubicBezTo>
                <a:close/>
                <a:moveTo>
                  <a:pt x="1410272" y="473774"/>
                </a:moveTo>
                <a:cubicBezTo>
                  <a:pt x="1411986" y="473774"/>
                  <a:pt x="1413415" y="472345"/>
                  <a:pt x="1413415" y="470630"/>
                </a:cubicBezTo>
                <a:cubicBezTo>
                  <a:pt x="1413415" y="468916"/>
                  <a:pt x="1411986" y="467487"/>
                  <a:pt x="1410272" y="467487"/>
                </a:cubicBezTo>
                <a:cubicBezTo>
                  <a:pt x="1408557" y="467487"/>
                  <a:pt x="1407128" y="468916"/>
                  <a:pt x="1407128" y="470630"/>
                </a:cubicBezTo>
                <a:cubicBezTo>
                  <a:pt x="1407128" y="472345"/>
                  <a:pt x="1408557" y="473774"/>
                  <a:pt x="1410272" y="473774"/>
                </a:cubicBezTo>
                <a:close/>
                <a:moveTo>
                  <a:pt x="1423511" y="474155"/>
                </a:moveTo>
                <a:cubicBezTo>
                  <a:pt x="1425226" y="474155"/>
                  <a:pt x="1426655" y="472726"/>
                  <a:pt x="1426655" y="471011"/>
                </a:cubicBezTo>
                <a:cubicBezTo>
                  <a:pt x="1426655" y="469297"/>
                  <a:pt x="1425226" y="467868"/>
                  <a:pt x="1423511" y="467868"/>
                </a:cubicBezTo>
                <a:cubicBezTo>
                  <a:pt x="1421797" y="467868"/>
                  <a:pt x="1420368" y="469297"/>
                  <a:pt x="1420368" y="471011"/>
                </a:cubicBezTo>
                <a:cubicBezTo>
                  <a:pt x="1420368" y="472726"/>
                  <a:pt x="1421797" y="474155"/>
                  <a:pt x="1423511" y="474155"/>
                </a:cubicBezTo>
                <a:close/>
                <a:moveTo>
                  <a:pt x="1436656" y="475298"/>
                </a:moveTo>
                <a:cubicBezTo>
                  <a:pt x="1438370" y="475298"/>
                  <a:pt x="1439799" y="473869"/>
                  <a:pt x="1439799" y="472154"/>
                </a:cubicBezTo>
                <a:cubicBezTo>
                  <a:pt x="1439799" y="470440"/>
                  <a:pt x="1438370" y="469011"/>
                  <a:pt x="1436656" y="469011"/>
                </a:cubicBezTo>
                <a:cubicBezTo>
                  <a:pt x="1434941" y="469011"/>
                  <a:pt x="1433513" y="470440"/>
                  <a:pt x="1433513" y="472154"/>
                </a:cubicBezTo>
                <a:cubicBezTo>
                  <a:pt x="1433513" y="473869"/>
                  <a:pt x="1434941" y="475298"/>
                  <a:pt x="1436656" y="475298"/>
                </a:cubicBezTo>
                <a:close/>
                <a:moveTo>
                  <a:pt x="1449800" y="477107"/>
                </a:moveTo>
                <a:cubicBezTo>
                  <a:pt x="1451515" y="477107"/>
                  <a:pt x="1452943" y="475679"/>
                  <a:pt x="1452943" y="473964"/>
                </a:cubicBezTo>
                <a:cubicBezTo>
                  <a:pt x="1452943" y="472250"/>
                  <a:pt x="1451515" y="470821"/>
                  <a:pt x="1449800" y="470821"/>
                </a:cubicBezTo>
                <a:cubicBezTo>
                  <a:pt x="1448086" y="470821"/>
                  <a:pt x="1446657" y="472250"/>
                  <a:pt x="1446657" y="473964"/>
                </a:cubicBezTo>
                <a:cubicBezTo>
                  <a:pt x="1446657" y="475679"/>
                  <a:pt x="1448086" y="477107"/>
                  <a:pt x="1449800" y="477107"/>
                </a:cubicBezTo>
                <a:close/>
                <a:moveTo>
                  <a:pt x="1462754" y="479679"/>
                </a:moveTo>
                <a:cubicBezTo>
                  <a:pt x="1464469" y="479679"/>
                  <a:pt x="1465898" y="478250"/>
                  <a:pt x="1465898" y="476536"/>
                </a:cubicBezTo>
                <a:cubicBezTo>
                  <a:pt x="1465898" y="474821"/>
                  <a:pt x="1464469" y="473393"/>
                  <a:pt x="1462754" y="473393"/>
                </a:cubicBezTo>
                <a:cubicBezTo>
                  <a:pt x="1461040" y="473393"/>
                  <a:pt x="1459611" y="474821"/>
                  <a:pt x="1459611" y="476536"/>
                </a:cubicBezTo>
                <a:cubicBezTo>
                  <a:pt x="1459611" y="478250"/>
                  <a:pt x="1461040" y="479679"/>
                  <a:pt x="1462754" y="479679"/>
                </a:cubicBezTo>
                <a:close/>
                <a:moveTo>
                  <a:pt x="1475613" y="483013"/>
                </a:moveTo>
                <a:cubicBezTo>
                  <a:pt x="1477328" y="483013"/>
                  <a:pt x="1478756" y="481584"/>
                  <a:pt x="1478756" y="479870"/>
                </a:cubicBezTo>
                <a:cubicBezTo>
                  <a:pt x="1478756" y="478155"/>
                  <a:pt x="1477328" y="476726"/>
                  <a:pt x="1475613" y="476726"/>
                </a:cubicBezTo>
                <a:cubicBezTo>
                  <a:pt x="1473899" y="476726"/>
                  <a:pt x="1472470" y="478155"/>
                  <a:pt x="1472470" y="479870"/>
                </a:cubicBezTo>
                <a:cubicBezTo>
                  <a:pt x="1472375" y="481584"/>
                  <a:pt x="1473803" y="483013"/>
                  <a:pt x="1475613" y="483013"/>
                </a:cubicBezTo>
                <a:close/>
                <a:moveTo>
                  <a:pt x="1488186" y="487013"/>
                </a:moveTo>
                <a:cubicBezTo>
                  <a:pt x="1489901" y="487013"/>
                  <a:pt x="1491329" y="485585"/>
                  <a:pt x="1491329" y="483870"/>
                </a:cubicBezTo>
                <a:cubicBezTo>
                  <a:pt x="1491329" y="482156"/>
                  <a:pt x="1489901" y="480727"/>
                  <a:pt x="1488186" y="480727"/>
                </a:cubicBezTo>
                <a:cubicBezTo>
                  <a:pt x="1486472" y="480727"/>
                  <a:pt x="1485043" y="482156"/>
                  <a:pt x="1485043" y="483870"/>
                </a:cubicBezTo>
                <a:cubicBezTo>
                  <a:pt x="1485043" y="485585"/>
                  <a:pt x="1486472" y="487013"/>
                  <a:pt x="1488186" y="487013"/>
                </a:cubicBezTo>
                <a:close/>
                <a:moveTo>
                  <a:pt x="1500568" y="491776"/>
                </a:moveTo>
                <a:cubicBezTo>
                  <a:pt x="1502283" y="491776"/>
                  <a:pt x="1503712" y="490347"/>
                  <a:pt x="1503712" y="488633"/>
                </a:cubicBezTo>
                <a:cubicBezTo>
                  <a:pt x="1503712" y="486918"/>
                  <a:pt x="1502283" y="485489"/>
                  <a:pt x="1500568" y="485489"/>
                </a:cubicBezTo>
                <a:cubicBezTo>
                  <a:pt x="1498854" y="485489"/>
                  <a:pt x="1497425" y="486918"/>
                  <a:pt x="1497425" y="488633"/>
                </a:cubicBezTo>
                <a:cubicBezTo>
                  <a:pt x="1497425" y="490347"/>
                  <a:pt x="1498759" y="491776"/>
                  <a:pt x="1500568" y="491776"/>
                </a:cubicBezTo>
                <a:close/>
                <a:moveTo>
                  <a:pt x="1512570" y="497110"/>
                </a:moveTo>
                <a:cubicBezTo>
                  <a:pt x="1514285" y="497110"/>
                  <a:pt x="1515713" y="495681"/>
                  <a:pt x="1515713" y="493967"/>
                </a:cubicBezTo>
                <a:cubicBezTo>
                  <a:pt x="1515713" y="492252"/>
                  <a:pt x="1514285" y="490823"/>
                  <a:pt x="1512570" y="490823"/>
                </a:cubicBezTo>
                <a:cubicBezTo>
                  <a:pt x="1510856" y="490823"/>
                  <a:pt x="1509427" y="492252"/>
                  <a:pt x="1509427" y="493967"/>
                </a:cubicBezTo>
                <a:cubicBezTo>
                  <a:pt x="1509427" y="495681"/>
                  <a:pt x="1510856" y="497110"/>
                  <a:pt x="1512570" y="497110"/>
                </a:cubicBezTo>
                <a:close/>
                <a:moveTo>
                  <a:pt x="1524381" y="503206"/>
                </a:moveTo>
                <a:cubicBezTo>
                  <a:pt x="1526096" y="503206"/>
                  <a:pt x="1527524" y="501777"/>
                  <a:pt x="1527524" y="500063"/>
                </a:cubicBezTo>
                <a:cubicBezTo>
                  <a:pt x="1527524" y="498348"/>
                  <a:pt x="1526096" y="496919"/>
                  <a:pt x="1524381" y="496919"/>
                </a:cubicBezTo>
                <a:cubicBezTo>
                  <a:pt x="1522667" y="496919"/>
                  <a:pt x="1521238" y="498348"/>
                  <a:pt x="1521238" y="500063"/>
                </a:cubicBezTo>
                <a:cubicBezTo>
                  <a:pt x="1521238" y="501777"/>
                  <a:pt x="1522571" y="503206"/>
                  <a:pt x="1524381" y="503206"/>
                </a:cubicBezTo>
                <a:close/>
                <a:moveTo>
                  <a:pt x="1535716" y="509969"/>
                </a:moveTo>
                <a:cubicBezTo>
                  <a:pt x="1537430" y="509969"/>
                  <a:pt x="1538859" y="508540"/>
                  <a:pt x="1538859" y="506825"/>
                </a:cubicBezTo>
                <a:cubicBezTo>
                  <a:pt x="1538859" y="505111"/>
                  <a:pt x="1537430" y="503682"/>
                  <a:pt x="1535716" y="503682"/>
                </a:cubicBezTo>
                <a:cubicBezTo>
                  <a:pt x="1534001" y="503682"/>
                  <a:pt x="1532573" y="505111"/>
                  <a:pt x="1532573" y="506825"/>
                </a:cubicBezTo>
                <a:cubicBezTo>
                  <a:pt x="1532573" y="508540"/>
                  <a:pt x="1534001" y="509969"/>
                  <a:pt x="1535716" y="509969"/>
                </a:cubicBezTo>
                <a:close/>
                <a:moveTo>
                  <a:pt x="1546765" y="517303"/>
                </a:moveTo>
                <a:cubicBezTo>
                  <a:pt x="1548479" y="517303"/>
                  <a:pt x="1549908" y="515874"/>
                  <a:pt x="1549908" y="514160"/>
                </a:cubicBezTo>
                <a:cubicBezTo>
                  <a:pt x="1549908" y="512445"/>
                  <a:pt x="1548479" y="511016"/>
                  <a:pt x="1546765" y="511016"/>
                </a:cubicBezTo>
                <a:cubicBezTo>
                  <a:pt x="1545050" y="511016"/>
                  <a:pt x="1543622" y="512445"/>
                  <a:pt x="1543622" y="514160"/>
                </a:cubicBezTo>
                <a:cubicBezTo>
                  <a:pt x="1543622" y="515874"/>
                  <a:pt x="1544955" y="517303"/>
                  <a:pt x="1546765" y="517303"/>
                </a:cubicBezTo>
                <a:close/>
                <a:moveTo>
                  <a:pt x="1557338" y="525209"/>
                </a:moveTo>
                <a:cubicBezTo>
                  <a:pt x="1559052" y="525209"/>
                  <a:pt x="1560481" y="523780"/>
                  <a:pt x="1560481" y="522065"/>
                </a:cubicBezTo>
                <a:cubicBezTo>
                  <a:pt x="1560481" y="520351"/>
                  <a:pt x="1559052" y="518922"/>
                  <a:pt x="1557338" y="518922"/>
                </a:cubicBezTo>
                <a:cubicBezTo>
                  <a:pt x="1555623" y="518922"/>
                  <a:pt x="1554194" y="520351"/>
                  <a:pt x="1554194" y="522065"/>
                </a:cubicBezTo>
                <a:cubicBezTo>
                  <a:pt x="1554194" y="523780"/>
                  <a:pt x="1555528" y="525209"/>
                  <a:pt x="1557338" y="525209"/>
                </a:cubicBezTo>
                <a:close/>
                <a:moveTo>
                  <a:pt x="1567434" y="533781"/>
                </a:moveTo>
                <a:cubicBezTo>
                  <a:pt x="1569149" y="533781"/>
                  <a:pt x="1570577" y="532352"/>
                  <a:pt x="1570577" y="530638"/>
                </a:cubicBezTo>
                <a:cubicBezTo>
                  <a:pt x="1570577" y="528923"/>
                  <a:pt x="1569149" y="527495"/>
                  <a:pt x="1567434" y="527495"/>
                </a:cubicBezTo>
                <a:cubicBezTo>
                  <a:pt x="1565720" y="527495"/>
                  <a:pt x="1564291" y="528923"/>
                  <a:pt x="1564291" y="530638"/>
                </a:cubicBezTo>
                <a:cubicBezTo>
                  <a:pt x="1564291" y="532352"/>
                  <a:pt x="1565720" y="533781"/>
                  <a:pt x="1567434" y="533781"/>
                </a:cubicBezTo>
                <a:close/>
                <a:moveTo>
                  <a:pt x="1577054" y="542830"/>
                </a:moveTo>
                <a:cubicBezTo>
                  <a:pt x="1578769" y="542830"/>
                  <a:pt x="1580198" y="541401"/>
                  <a:pt x="1580198" y="539687"/>
                </a:cubicBezTo>
                <a:cubicBezTo>
                  <a:pt x="1580198" y="537972"/>
                  <a:pt x="1578769" y="536543"/>
                  <a:pt x="1577054" y="536543"/>
                </a:cubicBezTo>
                <a:cubicBezTo>
                  <a:pt x="1575340" y="536543"/>
                  <a:pt x="1573911" y="537972"/>
                  <a:pt x="1573911" y="539687"/>
                </a:cubicBezTo>
                <a:cubicBezTo>
                  <a:pt x="1573911" y="541401"/>
                  <a:pt x="1575245" y="542830"/>
                  <a:pt x="1577054" y="542830"/>
                </a:cubicBezTo>
                <a:close/>
                <a:moveTo>
                  <a:pt x="1586103" y="552450"/>
                </a:moveTo>
                <a:cubicBezTo>
                  <a:pt x="1587818" y="552450"/>
                  <a:pt x="1589246" y="551021"/>
                  <a:pt x="1589246" y="549307"/>
                </a:cubicBezTo>
                <a:cubicBezTo>
                  <a:pt x="1589246" y="547592"/>
                  <a:pt x="1587818" y="546164"/>
                  <a:pt x="1586103" y="546164"/>
                </a:cubicBezTo>
                <a:cubicBezTo>
                  <a:pt x="1584389" y="546164"/>
                  <a:pt x="1582960" y="547592"/>
                  <a:pt x="1582960" y="549307"/>
                </a:cubicBezTo>
                <a:cubicBezTo>
                  <a:pt x="1582960" y="551021"/>
                  <a:pt x="1584389" y="552450"/>
                  <a:pt x="1586103" y="552450"/>
                </a:cubicBezTo>
                <a:close/>
                <a:moveTo>
                  <a:pt x="1594676" y="562547"/>
                </a:moveTo>
                <a:cubicBezTo>
                  <a:pt x="1596390" y="562547"/>
                  <a:pt x="1597819" y="561118"/>
                  <a:pt x="1597819" y="559403"/>
                </a:cubicBezTo>
                <a:cubicBezTo>
                  <a:pt x="1597819" y="557689"/>
                  <a:pt x="1596390" y="556260"/>
                  <a:pt x="1594676" y="556260"/>
                </a:cubicBezTo>
                <a:cubicBezTo>
                  <a:pt x="1592961" y="556260"/>
                  <a:pt x="1591532" y="557689"/>
                  <a:pt x="1591532" y="559403"/>
                </a:cubicBezTo>
                <a:cubicBezTo>
                  <a:pt x="1591532" y="561118"/>
                  <a:pt x="1592866" y="562547"/>
                  <a:pt x="1594676" y="562547"/>
                </a:cubicBezTo>
                <a:close/>
                <a:moveTo>
                  <a:pt x="1602581" y="573119"/>
                </a:moveTo>
                <a:cubicBezTo>
                  <a:pt x="1604296" y="573119"/>
                  <a:pt x="1605725" y="571691"/>
                  <a:pt x="1605725" y="569976"/>
                </a:cubicBezTo>
                <a:cubicBezTo>
                  <a:pt x="1605725" y="568262"/>
                  <a:pt x="1604296" y="566833"/>
                  <a:pt x="1602581" y="566833"/>
                </a:cubicBezTo>
                <a:cubicBezTo>
                  <a:pt x="1600867" y="566833"/>
                  <a:pt x="1599438" y="568262"/>
                  <a:pt x="1599438" y="569976"/>
                </a:cubicBezTo>
                <a:cubicBezTo>
                  <a:pt x="1599438" y="571691"/>
                  <a:pt x="1600867" y="573119"/>
                  <a:pt x="1602581" y="573119"/>
                </a:cubicBezTo>
                <a:close/>
                <a:moveTo>
                  <a:pt x="1609916" y="584168"/>
                </a:moveTo>
                <a:cubicBezTo>
                  <a:pt x="1611630" y="584168"/>
                  <a:pt x="1613059" y="582740"/>
                  <a:pt x="1613059" y="581025"/>
                </a:cubicBezTo>
                <a:cubicBezTo>
                  <a:pt x="1613059" y="579311"/>
                  <a:pt x="1611630" y="577882"/>
                  <a:pt x="1609916" y="577882"/>
                </a:cubicBezTo>
                <a:cubicBezTo>
                  <a:pt x="1608201" y="577882"/>
                  <a:pt x="1606772" y="579311"/>
                  <a:pt x="1606772" y="581025"/>
                </a:cubicBezTo>
                <a:cubicBezTo>
                  <a:pt x="1606772" y="582740"/>
                  <a:pt x="1608201" y="584168"/>
                  <a:pt x="1609916" y="584168"/>
                </a:cubicBezTo>
                <a:close/>
                <a:moveTo>
                  <a:pt x="1616678" y="595503"/>
                </a:moveTo>
                <a:cubicBezTo>
                  <a:pt x="1618393" y="595503"/>
                  <a:pt x="1619822" y="594074"/>
                  <a:pt x="1619822" y="592360"/>
                </a:cubicBezTo>
                <a:cubicBezTo>
                  <a:pt x="1619822" y="590645"/>
                  <a:pt x="1618393" y="589217"/>
                  <a:pt x="1616678" y="589217"/>
                </a:cubicBezTo>
                <a:cubicBezTo>
                  <a:pt x="1614964" y="589217"/>
                  <a:pt x="1613535" y="590645"/>
                  <a:pt x="1613535" y="592360"/>
                </a:cubicBezTo>
                <a:cubicBezTo>
                  <a:pt x="1613535" y="594074"/>
                  <a:pt x="1614964" y="595503"/>
                  <a:pt x="1616678" y="595503"/>
                </a:cubicBezTo>
                <a:close/>
                <a:moveTo>
                  <a:pt x="1622774" y="607314"/>
                </a:moveTo>
                <a:cubicBezTo>
                  <a:pt x="1624489" y="607314"/>
                  <a:pt x="1625918" y="605885"/>
                  <a:pt x="1625918" y="604171"/>
                </a:cubicBezTo>
                <a:cubicBezTo>
                  <a:pt x="1625918" y="602456"/>
                  <a:pt x="1624489" y="601028"/>
                  <a:pt x="1622774" y="601028"/>
                </a:cubicBezTo>
                <a:cubicBezTo>
                  <a:pt x="1621060" y="601028"/>
                  <a:pt x="1619631" y="602456"/>
                  <a:pt x="1619631" y="604171"/>
                </a:cubicBezTo>
                <a:cubicBezTo>
                  <a:pt x="1619631" y="605885"/>
                  <a:pt x="1620964" y="607314"/>
                  <a:pt x="1622774" y="607314"/>
                </a:cubicBezTo>
                <a:close/>
                <a:moveTo>
                  <a:pt x="1628108" y="619315"/>
                </a:moveTo>
                <a:cubicBezTo>
                  <a:pt x="1629823" y="619315"/>
                  <a:pt x="1631252" y="617887"/>
                  <a:pt x="1631252" y="616172"/>
                </a:cubicBezTo>
                <a:cubicBezTo>
                  <a:pt x="1631252" y="614458"/>
                  <a:pt x="1629823" y="613029"/>
                  <a:pt x="1628108" y="613029"/>
                </a:cubicBezTo>
                <a:cubicBezTo>
                  <a:pt x="1626394" y="613029"/>
                  <a:pt x="1624965" y="614458"/>
                  <a:pt x="1624965" y="616172"/>
                </a:cubicBezTo>
                <a:cubicBezTo>
                  <a:pt x="1624965" y="617887"/>
                  <a:pt x="1626394" y="619315"/>
                  <a:pt x="1628108" y="619315"/>
                </a:cubicBezTo>
                <a:close/>
                <a:moveTo>
                  <a:pt x="1632871" y="631698"/>
                </a:moveTo>
                <a:cubicBezTo>
                  <a:pt x="1634585" y="631698"/>
                  <a:pt x="1636014" y="630269"/>
                  <a:pt x="1636014" y="628555"/>
                </a:cubicBezTo>
                <a:cubicBezTo>
                  <a:pt x="1636014" y="626840"/>
                  <a:pt x="1634585" y="625412"/>
                  <a:pt x="1632871" y="625412"/>
                </a:cubicBezTo>
                <a:cubicBezTo>
                  <a:pt x="1631156" y="625412"/>
                  <a:pt x="1629728" y="626840"/>
                  <a:pt x="1629728" y="628555"/>
                </a:cubicBezTo>
                <a:cubicBezTo>
                  <a:pt x="1629728" y="630269"/>
                  <a:pt x="1631156" y="631698"/>
                  <a:pt x="1632871" y="631698"/>
                </a:cubicBezTo>
                <a:close/>
                <a:moveTo>
                  <a:pt x="1636871" y="644271"/>
                </a:moveTo>
                <a:cubicBezTo>
                  <a:pt x="1638586" y="644271"/>
                  <a:pt x="1640014" y="642842"/>
                  <a:pt x="1640014" y="641128"/>
                </a:cubicBezTo>
                <a:cubicBezTo>
                  <a:pt x="1640014" y="639413"/>
                  <a:pt x="1638586" y="637985"/>
                  <a:pt x="1636871" y="637985"/>
                </a:cubicBezTo>
                <a:cubicBezTo>
                  <a:pt x="1635157" y="637985"/>
                  <a:pt x="1633728" y="639413"/>
                  <a:pt x="1633728" y="641128"/>
                </a:cubicBezTo>
                <a:cubicBezTo>
                  <a:pt x="1633728" y="642938"/>
                  <a:pt x="1635157" y="644271"/>
                  <a:pt x="1636871" y="644271"/>
                </a:cubicBezTo>
                <a:close/>
                <a:moveTo>
                  <a:pt x="1640205" y="657130"/>
                </a:moveTo>
                <a:cubicBezTo>
                  <a:pt x="1641920" y="657130"/>
                  <a:pt x="1643348" y="655701"/>
                  <a:pt x="1643348" y="653987"/>
                </a:cubicBezTo>
                <a:cubicBezTo>
                  <a:pt x="1643348" y="652272"/>
                  <a:pt x="1641920" y="650843"/>
                  <a:pt x="1640205" y="650843"/>
                </a:cubicBezTo>
                <a:cubicBezTo>
                  <a:pt x="1638491" y="650843"/>
                  <a:pt x="1637062" y="652272"/>
                  <a:pt x="1637062" y="653987"/>
                </a:cubicBezTo>
                <a:cubicBezTo>
                  <a:pt x="1637062" y="655701"/>
                  <a:pt x="1638395" y="657130"/>
                  <a:pt x="1640205" y="657130"/>
                </a:cubicBezTo>
                <a:close/>
                <a:moveTo>
                  <a:pt x="1642777" y="670084"/>
                </a:moveTo>
                <a:cubicBezTo>
                  <a:pt x="1644491" y="670084"/>
                  <a:pt x="1645920" y="668655"/>
                  <a:pt x="1645920" y="666940"/>
                </a:cubicBezTo>
                <a:cubicBezTo>
                  <a:pt x="1645920" y="665226"/>
                  <a:pt x="1644491" y="663797"/>
                  <a:pt x="1642777" y="663797"/>
                </a:cubicBezTo>
                <a:cubicBezTo>
                  <a:pt x="1641062" y="663797"/>
                  <a:pt x="1639634" y="665226"/>
                  <a:pt x="1639634" y="666940"/>
                </a:cubicBezTo>
                <a:cubicBezTo>
                  <a:pt x="1639634" y="668655"/>
                  <a:pt x="1641062" y="670084"/>
                  <a:pt x="1642777" y="670084"/>
                </a:cubicBezTo>
                <a:close/>
                <a:moveTo>
                  <a:pt x="1644587" y="683228"/>
                </a:moveTo>
                <a:cubicBezTo>
                  <a:pt x="1646301" y="683228"/>
                  <a:pt x="1647730" y="681800"/>
                  <a:pt x="1647730" y="680085"/>
                </a:cubicBezTo>
                <a:cubicBezTo>
                  <a:pt x="1647730" y="678371"/>
                  <a:pt x="1646301" y="676942"/>
                  <a:pt x="1644587" y="676942"/>
                </a:cubicBezTo>
                <a:cubicBezTo>
                  <a:pt x="1642872" y="676942"/>
                  <a:pt x="1641443" y="678371"/>
                  <a:pt x="1641443" y="680085"/>
                </a:cubicBezTo>
                <a:cubicBezTo>
                  <a:pt x="1641443" y="681800"/>
                  <a:pt x="1642872" y="683228"/>
                  <a:pt x="1644587" y="683228"/>
                </a:cubicBezTo>
                <a:close/>
                <a:moveTo>
                  <a:pt x="1645730" y="696373"/>
                </a:moveTo>
                <a:cubicBezTo>
                  <a:pt x="1647444" y="696373"/>
                  <a:pt x="1648873" y="694944"/>
                  <a:pt x="1648873" y="693230"/>
                </a:cubicBezTo>
                <a:cubicBezTo>
                  <a:pt x="1648873" y="691515"/>
                  <a:pt x="1647444" y="690086"/>
                  <a:pt x="1645730" y="690086"/>
                </a:cubicBezTo>
                <a:cubicBezTo>
                  <a:pt x="1644015" y="690086"/>
                  <a:pt x="1642586" y="691515"/>
                  <a:pt x="1642586" y="693230"/>
                </a:cubicBezTo>
                <a:cubicBezTo>
                  <a:pt x="1642586" y="694944"/>
                  <a:pt x="1644015" y="696373"/>
                  <a:pt x="1645730" y="696373"/>
                </a:cubicBezTo>
                <a:close/>
                <a:moveTo>
                  <a:pt x="1660779" y="709613"/>
                </a:moveTo>
                <a:cubicBezTo>
                  <a:pt x="1662493" y="709613"/>
                  <a:pt x="1663922" y="708184"/>
                  <a:pt x="1663922" y="706469"/>
                </a:cubicBezTo>
                <a:cubicBezTo>
                  <a:pt x="1663922" y="704755"/>
                  <a:pt x="1662493" y="703326"/>
                  <a:pt x="1660779" y="703326"/>
                </a:cubicBezTo>
                <a:cubicBezTo>
                  <a:pt x="1659064" y="703326"/>
                  <a:pt x="1657636" y="704755"/>
                  <a:pt x="1657636" y="706469"/>
                </a:cubicBezTo>
                <a:cubicBezTo>
                  <a:pt x="1657636" y="708184"/>
                  <a:pt x="1659064" y="709613"/>
                  <a:pt x="1660779" y="709613"/>
                </a:cubicBezTo>
                <a:close/>
                <a:moveTo>
                  <a:pt x="1660493" y="722852"/>
                </a:moveTo>
                <a:cubicBezTo>
                  <a:pt x="1662208" y="722852"/>
                  <a:pt x="1663637" y="721424"/>
                  <a:pt x="1663637" y="719709"/>
                </a:cubicBezTo>
                <a:cubicBezTo>
                  <a:pt x="1663637" y="717995"/>
                  <a:pt x="1662208" y="716566"/>
                  <a:pt x="1660493" y="716566"/>
                </a:cubicBezTo>
                <a:cubicBezTo>
                  <a:pt x="1658779" y="716566"/>
                  <a:pt x="1657350" y="717995"/>
                  <a:pt x="1657350" y="719709"/>
                </a:cubicBezTo>
                <a:cubicBezTo>
                  <a:pt x="1657350" y="721424"/>
                  <a:pt x="1658779" y="722852"/>
                  <a:pt x="1660493" y="722852"/>
                </a:cubicBezTo>
                <a:close/>
                <a:moveTo>
                  <a:pt x="1659446" y="735997"/>
                </a:moveTo>
                <a:cubicBezTo>
                  <a:pt x="1661160" y="735997"/>
                  <a:pt x="1662589" y="734568"/>
                  <a:pt x="1662589" y="732854"/>
                </a:cubicBezTo>
                <a:cubicBezTo>
                  <a:pt x="1662589" y="731139"/>
                  <a:pt x="1661160" y="729710"/>
                  <a:pt x="1659446" y="729710"/>
                </a:cubicBezTo>
                <a:cubicBezTo>
                  <a:pt x="1657731" y="729710"/>
                  <a:pt x="1656302" y="731139"/>
                  <a:pt x="1656302" y="732854"/>
                </a:cubicBezTo>
                <a:cubicBezTo>
                  <a:pt x="1656302" y="734568"/>
                  <a:pt x="1657731" y="735997"/>
                  <a:pt x="1659446" y="735997"/>
                </a:cubicBezTo>
                <a:close/>
                <a:moveTo>
                  <a:pt x="1657731" y="749141"/>
                </a:moveTo>
                <a:cubicBezTo>
                  <a:pt x="1659446" y="749141"/>
                  <a:pt x="1660874" y="747713"/>
                  <a:pt x="1660874" y="745998"/>
                </a:cubicBezTo>
                <a:cubicBezTo>
                  <a:pt x="1660874" y="744284"/>
                  <a:pt x="1659446" y="742855"/>
                  <a:pt x="1657731" y="742855"/>
                </a:cubicBezTo>
                <a:cubicBezTo>
                  <a:pt x="1656017" y="742855"/>
                  <a:pt x="1654588" y="744284"/>
                  <a:pt x="1654588" y="745998"/>
                </a:cubicBezTo>
                <a:cubicBezTo>
                  <a:pt x="1654588" y="747713"/>
                  <a:pt x="1655921" y="749141"/>
                  <a:pt x="1657731" y="749141"/>
                </a:cubicBezTo>
                <a:close/>
                <a:moveTo>
                  <a:pt x="1655255" y="762095"/>
                </a:moveTo>
                <a:cubicBezTo>
                  <a:pt x="1656969" y="762095"/>
                  <a:pt x="1658398" y="760667"/>
                  <a:pt x="1658398" y="758952"/>
                </a:cubicBezTo>
                <a:cubicBezTo>
                  <a:pt x="1658398" y="757238"/>
                  <a:pt x="1656969" y="755809"/>
                  <a:pt x="1655255" y="755809"/>
                </a:cubicBezTo>
                <a:cubicBezTo>
                  <a:pt x="1653540" y="755809"/>
                  <a:pt x="1652111" y="757238"/>
                  <a:pt x="1652111" y="758952"/>
                </a:cubicBezTo>
                <a:cubicBezTo>
                  <a:pt x="1652111" y="760667"/>
                  <a:pt x="1653540" y="762095"/>
                  <a:pt x="1655255" y="762095"/>
                </a:cubicBezTo>
                <a:close/>
                <a:moveTo>
                  <a:pt x="1652111" y="774954"/>
                </a:moveTo>
                <a:cubicBezTo>
                  <a:pt x="1653826" y="774954"/>
                  <a:pt x="1655255" y="773525"/>
                  <a:pt x="1655255" y="771811"/>
                </a:cubicBezTo>
                <a:cubicBezTo>
                  <a:pt x="1655255" y="770096"/>
                  <a:pt x="1653826" y="768668"/>
                  <a:pt x="1652111" y="768668"/>
                </a:cubicBezTo>
                <a:cubicBezTo>
                  <a:pt x="1650397" y="768668"/>
                  <a:pt x="1648968" y="770096"/>
                  <a:pt x="1648968" y="771811"/>
                </a:cubicBezTo>
                <a:cubicBezTo>
                  <a:pt x="1648968" y="773525"/>
                  <a:pt x="1650397" y="774954"/>
                  <a:pt x="1652111" y="774954"/>
                </a:cubicBezTo>
                <a:close/>
                <a:moveTo>
                  <a:pt x="1648397" y="787622"/>
                </a:moveTo>
                <a:cubicBezTo>
                  <a:pt x="1650111" y="787622"/>
                  <a:pt x="1651540" y="786194"/>
                  <a:pt x="1651540" y="784479"/>
                </a:cubicBezTo>
                <a:cubicBezTo>
                  <a:pt x="1651540" y="782765"/>
                  <a:pt x="1650111" y="781336"/>
                  <a:pt x="1648397" y="781336"/>
                </a:cubicBezTo>
                <a:cubicBezTo>
                  <a:pt x="1646682" y="781336"/>
                  <a:pt x="1645253" y="782765"/>
                  <a:pt x="1645253" y="784479"/>
                </a:cubicBezTo>
                <a:cubicBezTo>
                  <a:pt x="1645253" y="786194"/>
                  <a:pt x="1646587" y="787622"/>
                  <a:pt x="1648397" y="787622"/>
                </a:cubicBezTo>
                <a:close/>
                <a:moveTo>
                  <a:pt x="1643920" y="800100"/>
                </a:moveTo>
                <a:cubicBezTo>
                  <a:pt x="1645634" y="800100"/>
                  <a:pt x="1647063" y="798671"/>
                  <a:pt x="1647063" y="796957"/>
                </a:cubicBezTo>
                <a:cubicBezTo>
                  <a:pt x="1647063" y="795242"/>
                  <a:pt x="1645634" y="793813"/>
                  <a:pt x="1643920" y="793813"/>
                </a:cubicBezTo>
                <a:cubicBezTo>
                  <a:pt x="1642205" y="793813"/>
                  <a:pt x="1640777" y="795242"/>
                  <a:pt x="1640777" y="796957"/>
                </a:cubicBezTo>
                <a:cubicBezTo>
                  <a:pt x="1640777" y="798671"/>
                  <a:pt x="1642205" y="800100"/>
                  <a:pt x="1643920" y="800100"/>
                </a:cubicBezTo>
                <a:close/>
                <a:moveTo>
                  <a:pt x="1638776" y="812292"/>
                </a:moveTo>
                <a:cubicBezTo>
                  <a:pt x="1640491" y="812292"/>
                  <a:pt x="1641920" y="810863"/>
                  <a:pt x="1641920" y="809149"/>
                </a:cubicBezTo>
                <a:cubicBezTo>
                  <a:pt x="1641920" y="807434"/>
                  <a:pt x="1640491" y="806006"/>
                  <a:pt x="1638776" y="806006"/>
                </a:cubicBezTo>
                <a:cubicBezTo>
                  <a:pt x="1637062" y="806006"/>
                  <a:pt x="1635633" y="807434"/>
                  <a:pt x="1635633" y="809149"/>
                </a:cubicBezTo>
                <a:cubicBezTo>
                  <a:pt x="1635633" y="810863"/>
                  <a:pt x="1637062" y="812292"/>
                  <a:pt x="1638776" y="812292"/>
                </a:cubicBezTo>
                <a:close/>
                <a:moveTo>
                  <a:pt x="1633061" y="824198"/>
                </a:moveTo>
                <a:cubicBezTo>
                  <a:pt x="1634776" y="824198"/>
                  <a:pt x="1636205" y="822770"/>
                  <a:pt x="1636205" y="821055"/>
                </a:cubicBezTo>
                <a:cubicBezTo>
                  <a:pt x="1636205" y="819340"/>
                  <a:pt x="1634776" y="817912"/>
                  <a:pt x="1633061" y="817912"/>
                </a:cubicBezTo>
                <a:cubicBezTo>
                  <a:pt x="1631347" y="817912"/>
                  <a:pt x="1629918" y="819340"/>
                  <a:pt x="1629918" y="821055"/>
                </a:cubicBezTo>
                <a:cubicBezTo>
                  <a:pt x="1629918" y="822770"/>
                  <a:pt x="1631347" y="824198"/>
                  <a:pt x="1633061" y="824198"/>
                </a:cubicBezTo>
                <a:close/>
                <a:moveTo>
                  <a:pt x="1626680" y="835819"/>
                </a:moveTo>
                <a:cubicBezTo>
                  <a:pt x="1628394" y="835819"/>
                  <a:pt x="1629823" y="834390"/>
                  <a:pt x="1629823" y="832676"/>
                </a:cubicBezTo>
                <a:cubicBezTo>
                  <a:pt x="1629823" y="830961"/>
                  <a:pt x="1628394" y="829532"/>
                  <a:pt x="1626680" y="829532"/>
                </a:cubicBezTo>
                <a:cubicBezTo>
                  <a:pt x="1624965" y="829532"/>
                  <a:pt x="1623536" y="830961"/>
                  <a:pt x="1623536" y="832676"/>
                </a:cubicBezTo>
                <a:cubicBezTo>
                  <a:pt x="1623536" y="834390"/>
                  <a:pt x="1624965" y="835819"/>
                  <a:pt x="1626680" y="835819"/>
                </a:cubicBezTo>
                <a:close/>
                <a:moveTo>
                  <a:pt x="1619726" y="847058"/>
                </a:moveTo>
                <a:cubicBezTo>
                  <a:pt x="1621441" y="847058"/>
                  <a:pt x="1622870" y="845630"/>
                  <a:pt x="1622870" y="843915"/>
                </a:cubicBezTo>
                <a:cubicBezTo>
                  <a:pt x="1622870" y="842201"/>
                  <a:pt x="1621441" y="840772"/>
                  <a:pt x="1619726" y="840772"/>
                </a:cubicBezTo>
                <a:cubicBezTo>
                  <a:pt x="1618012" y="840772"/>
                  <a:pt x="1616583" y="842201"/>
                  <a:pt x="1616583" y="843915"/>
                </a:cubicBezTo>
                <a:cubicBezTo>
                  <a:pt x="1616583" y="845630"/>
                  <a:pt x="1618012" y="847058"/>
                  <a:pt x="1619726" y="847058"/>
                </a:cubicBezTo>
                <a:close/>
                <a:moveTo>
                  <a:pt x="1612202" y="857917"/>
                </a:moveTo>
                <a:cubicBezTo>
                  <a:pt x="1613916" y="857917"/>
                  <a:pt x="1615345" y="856488"/>
                  <a:pt x="1615345" y="854774"/>
                </a:cubicBezTo>
                <a:cubicBezTo>
                  <a:pt x="1615345" y="853059"/>
                  <a:pt x="1613916" y="851630"/>
                  <a:pt x="1612202" y="851630"/>
                </a:cubicBezTo>
                <a:cubicBezTo>
                  <a:pt x="1610487" y="851630"/>
                  <a:pt x="1609058" y="853059"/>
                  <a:pt x="1609058" y="854774"/>
                </a:cubicBezTo>
                <a:cubicBezTo>
                  <a:pt x="1609058" y="856488"/>
                  <a:pt x="1610487" y="857917"/>
                  <a:pt x="1612202" y="857917"/>
                </a:cubicBezTo>
                <a:close/>
                <a:moveTo>
                  <a:pt x="1604105" y="868394"/>
                </a:moveTo>
                <a:cubicBezTo>
                  <a:pt x="1605820" y="868394"/>
                  <a:pt x="1607249" y="866965"/>
                  <a:pt x="1607249" y="865251"/>
                </a:cubicBezTo>
                <a:cubicBezTo>
                  <a:pt x="1607249" y="863537"/>
                  <a:pt x="1605820" y="862108"/>
                  <a:pt x="1604105" y="862108"/>
                </a:cubicBezTo>
                <a:cubicBezTo>
                  <a:pt x="1602391" y="862108"/>
                  <a:pt x="1600962" y="863537"/>
                  <a:pt x="1600962" y="865251"/>
                </a:cubicBezTo>
                <a:cubicBezTo>
                  <a:pt x="1600962" y="866965"/>
                  <a:pt x="1602391" y="868394"/>
                  <a:pt x="1604105" y="868394"/>
                </a:cubicBezTo>
                <a:close/>
                <a:moveTo>
                  <a:pt x="1595438" y="878396"/>
                </a:moveTo>
                <a:cubicBezTo>
                  <a:pt x="1597152" y="878396"/>
                  <a:pt x="1598581" y="876967"/>
                  <a:pt x="1598581" y="875252"/>
                </a:cubicBezTo>
                <a:cubicBezTo>
                  <a:pt x="1598581" y="873538"/>
                  <a:pt x="1597152" y="872109"/>
                  <a:pt x="1595438" y="872109"/>
                </a:cubicBezTo>
                <a:cubicBezTo>
                  <a:pt x="1593723" y="872109"/>
                  <a:pt x="1592294" y="873538"/>
                  <a:pt x="1592294" y="875252"/>
                </a:cubicBezTo>
                <a:cubicBezTo>
                  <a:pt x="1592294" y="876967"/>
                  <a:pt x="1593723" y="878396"/>
                  <a:pt x="1595438" y="878396"/>
                </a:cubicBezTo>
                <a:close/>
                <a:moveTo>
                  <a:pt x="1586293" y="887921"/>
                </a:moveTo>
                <a:cubicBezTo>
                  <a:pt x="1588008" y="887921"/>
                  <a:pt x="1589437" y="886492"/>
                  <a:pt x="1589437" y="884777"/>
                </a:cubicBezTo>
                <a:cubicBezTo>
                  <a:pt x="1589437" y="883063"/>
                  <a:pt x="1588008" y="881634"/>
                  <a:pt x="1586293" y="881634"/>
                </a:cubicBezTo>
                <a:cubicBezTo>
                  <a:pt x="1584579" y="881634"/>
                  <a:pt x="1583150" y="883063"/>
                  <a:pt x="1583150" y="884777"/>
                </a:cubicBezTo>
                <a:cubicBezTo>
                  <a:pt x="1583150" y="886492"/>
                  <a:pt x="1584579" y="887921"/>
                  <a:pt x="1586293" y="887921"/>
                </a:cubicBezTo>
                <a:close/>
                <a:moveTo>
                  <a:pt x="1576578" y="896969"/>
                </a:moveTo>
                <a:cubicBezTo>
                  <a:pt x="1578293" y="896969"/>
                  <a:pt x="1579721" y="895540"/>
                  <a:pt x="1579721" y="893826"/>
                </a:cubicBezTo>
                <a:cubicBezTo>
                  <a:pt x="1579721" y="892112"/>
                  <a:pt x="1578293" y="890683"/>
                  <a:pt x="1576578" y="890683"/>
                </a:cubicBezTo>
                <a:cubicBezTo>
                  <a:pt x="1574864" y="890683"/>
                  <a:pt x="1573435" y="892112"/>
                  <a:pt x="1573435" y="893826"/>
                </a:cubicBezTo>
                <a:cubicBezTo>
                  <a:pt x="1573435" y="895540"/>
                  <a:pt x="1574864" y="896969"/>
                  <a:pt x="1576578" y="896969"/>
                </a:cubicBezTo>
                <a:close/>
                <a:moveTo>
                  <a:pt x="1566482" y="905447"/>
                </a:moveTo>
                <a:cubicBezTo>
                  <a:pt x="1568196" y="905447"/>
                  <a:pt x="1569625" y="904018"/>
                  <a:pt x="1569625" y="902303"/>
                </a:cubicBezTo>
                <a:cubicBezTo>
                  <a:pt x="1569625" y="900589"/>
                  <a:pt x="1568196" y="899160"/>
                  <a:pt x="1566482" y="899160"/>
                </a:cubicBezTo>
                <a:cubicBezTo>
                  <a:pt x="1564767" y="899160"/>
                  <a:pt x="1563338" y="900589"/>
                  <a:pt x="1563338" y="902303"/>
                </a:cubicBezTo>
                <a:cubicBezTo>
                  <a:pt x="1563338" y="904018"/>
                  <a:pt x="1564767" y="905447"/>
                  <a:pt x="1566482" y="905447"/>
                </a:cubicBezTo>
                <a:close/>
                <a:moveTo>
                  <a:pt x="1555909" y="913448"/>
                </a:moveTo>
                <a:cubicBezTo>
                  <a:pt x="1557623" y="913448"/>
                  <a:pt x="1559052" y="912019"/>
                  <a:pt x="1559052" y="910304"/>
                </a:cubicBezTo>
                <a:cubicBezTo>
                  <a:pt x="1559052" y="908590"/>
                  <a:pt x="1557623" y="907161"/>
                  <a:pt x="1555909" y="907161"/>
                </a:cubicBezTo>
                <a:cubicBezTo>
                  <a:pt x="1554194" y="907161"/>
                  <a:pt x="1552766" y="908590"/>
                  <a:pt x="1552766" y="910304"/>
                </a:cubicBezTo>
                <a:cubicBezTo>
                  <a:pt x="1552766" y="912019"/>
                  <a:pt x="1554194" y="913448"/>
                  <a:pt x="1555909" y="913448"/>
                </a:cubicBezTo>
                <a:close/>
                <a:moveTo>
                  <a:pt x="1544955" y="920877"/>
                </a:moveTo>
                <a:cubicBezTo>
                  <a:pt x="1546670" y="920877"/>
                  <a:pt x="1548098" y="919448"/>
                  <a:pt x="1548098" y="917734"/>
                </a:cubicBezTo>
                <a:cubicBezTo>
                  <a:pt x="1548098" y="916019"/>
                  <a:pt x="1546670" y="914590"/>
                  <a:pt x="1544955" y="914590"/>
                </a:cubicBezTo>
                <a:cubicBezTo>
                  <a:pt x="1543241" y="914590"/>
                  <a:pt x="1541812" y="916019"/>
                  <a:pt x="1541812" y="917734"/>
                </a:cubicBezTo>
                <a:cubicBezTo>
                  <a:pt x="1541812" y="919448"/>
                  <a:pt x="1543241" y="920877"/>
                  <a:pt x="1544955" y="920877"/>
                </a:cubicBezTo>
                <a:close/>
                <a:moveTo>
                  <a:pt x="1533620" y="927640"/>
                </a:moveTo>
                <a:cubicBezTo>
                  <a:pt x="1535335" y="927640"/>
                  <a:pt x="1536764" y="926211"/>
                  <a:pt x="1536764" y="924497"/>
                </a:cubicBezTo>
                <a:cubicBezTo>
                  <a:pt x="1536764" y="922782"/>
                  <a:pt x="1535335" y="921353"/>
                  <a:pt x="1533620" y="921353"/>
                </a:cubicBezTo>
                <a:cubicBezTo>
                  <a:pt x="1531906" y="921353"/>
                  <a:pt x="1530477" y="922782"/>
                  <a:pt x="1530477" y="924497"/>
                </a:cubicBezTo>
                <a:cubicBezTo>
                  <a:pt x="1530477" y="926211"/>
                  <a:pt x="1531906" y="927640"/>
                  <a:pt x="1533620" y="927640"/>
                </a:cubicBezTo>
                <a:close/>
                <a:moveTo>
                  <a:pt x="1522000" y="933831"/>
                </a:moveTo>
                <a:cubicBezTo>
                  <a:pt x="1523714" y="933831"/>
                  <a:pt x="1525143" y="932402"/>
                  <a:pt x="1525143" y="930688"/>
                </a:cubicBezTo>
                <a:cubicBezTo>
                  <a:pt x="1525143" y="928973"/>
                  <a:pt x="1523714" y="927545"/>
                  <a:pt x="1522000" y="927545"/>
                </a:cubicBezTo>
                <a:cubicBezTo>
                  <a:pt x="1520285" y="927545"/>
                  <a:pt x="1518857" y="928973"/>
                  <a:pt x="1518857" y="930688"/>
                </a:cubicBezTo>
                <a:cubicBezTo>
                  <a:pt x="1518857" y="932498"/>
                  <a:pt x="1520190" y="933831"/>
                  <a:pt x="1522000" y="933831"/>
                </a:cubicBezTo>
                <a:close/>
                <a:moveTo>
                  <a:pt x="1509998" y="939451"/>
                </a:moveTo>
                <a:cubicBezTo>
                  <a:pt x="1511713" y="939451"/>
                  <a:pt x="1513142" y="938022"/>
                  <a:pt x="1513142" y="936308"/>
                </a:cubicBezTo>
                <a:cubicBezTo>
                  <a:pt x="1513142" y="934593"/>
                  <a:pt x="1511713" y="933164"/>
                  <a:pt x="1509998" y="933164"/>
                </a:cubicBezTo>
                <a:cubicBezTo>
                  <a:pt x="1508284" y="933164"/>
                  <a:pt x="1506855" y="934593"/>
                  <a:pt x="1506855" y="936308"/>
                </a:cubicBezTo>
                <a:cubicBezTo>
                  <a:pt x="1506855" y="938022"/>
                  <a:pt x="1508189" y="939451"/>
                  <a:pt x="1509998" y="939451"/>
                </a:cubicBezTo>
                <a:close/>
                <a:moveTo>
                  <a:pt x="1497711" y="944404"/>
                </a:moveTo>
                <a:cubicBezTo>
                  <a:pt x="1499426" y="944404"/>
                  <a:pt x="1500854" y="942975"/>
                  <a:pt x="1500854" y="941261"/>
                </a:cubicBezTo>
                <a:cubicBezTo>
                  <a:pt x="1500854" y="939546"/>
                  <a:pt x="1499426" y="938117"/>
                  <a:pt x="1497711" y="938117"/>
                </a:cubicBezTo>
                <a:cubicBezTo>
                  <a:pt x="1495997" y="938117"/>
                  <a:pt x="1494568" y="939546"/>
                  <a:pt x="1494568" y="941261"/>
                </a:cubicBezTo>
                <a:cubicBezTo>
                  <a:pt x="1494568" y="942975"/>
                  <a:pt x="1495997" y="944404"/>
                  <a:pt x="1497711" y="944404"/>
                </a:cubicBezTo>
                <a:close/>
                <a:moveTo>
                  <a:pt x="1485233" y="948690"/>
                </a:moveTo>
                <a:cubicBezTo>
                  <a:pt x="1486948" y="948690"/>
                  <a:pt x="1488377" y="947261"/>
                  <a:pt x="1488377" y="945547"/>
                </a:cubicBezTo>
                <a:cubicBezTo>
                  <a:pt x="1488377" y="943832"/>
                  <a:pt x="1486948" y="942404"/>
                  <a:pt x="1485233" y="942404"/>
                </a:cubicBezTo>
                <a:cubicBezTo>
                  <a:pt x="1483519" y="942404"/>
                  <a:pt x="1482090" y="943832"/>
                  <a:pt x="1482090" y="945547"/>
                </a:cubicBezTo>
                <a:cubicBezTo>
                  <a:pt x="1481995" y="947261"/>
                  <a:pt x="1483424" y="948690"/>
                  <a:pt x="1485233" y="948690"/>
                </a:cubicBezTo>
                <a:close/>
                <a:moveTo>
                  <a:pt x="1472470" y="952310"/>
                </a:moveTo>
                <a:cubicBezTo>
                  <a:pt x="1474184" y="952310"/>
                  <a:pt x="1475613" y="950881"/>
                  <a:pt x="1475613" y="949166"/>
                </a:cubicBezTo>
                <a:cubicBezTo>
                  <a:pt x="1475613" y="947452"/>
                  <a:pt x="1474184" y="946023"/>
                  <a:pt x="1472470" y="946023"/>
                </a:cubicBezTo>
                <a:cubicBezTo>
                  <a:pt x="1470755" y="946023"/>
                  <a:pt x="1469327" y="947452"/>
                  <a:pt x="1469327" y="949166"/>
                </a:cubicBezTo>
                <a:cubicBezTo>
                  <a:pt x="1469327" y="950881"/>
                  <a:pt x="1470755" y="952310"/>
                  <a:pt x="1472470" y="952310"/>
                </a:cubicBezTo>
                <a:close/>
                <a:moveTo>
                  <a:pt x="1459611" y="955262"/>
                </a:moveTo>
                <a:cubicBezTo>
                  <a:pt x="1461326" y="955262"/>
                  <a:pt x="1462754" y="953834"/>
                  <a:pt x="1462754" y="952119"/>
                </a:cubicBezTo>
                <a:cubicBezTo>
                  <a:pt x="1462754" y="950405"/>
                  <a:pt x="1461326" y="948976"/>
                  <a:pt x="1459611" y="948976"/>
                </a:cubicBezTo>
                <a:cubicBezTo>
                  <a:pt x="1457897" y="948976"/>
                  <a:pt x="1456468" y="950405"/>
                  <a:pt x="1456468" y="952119"/>
                </a:cubicBezTo>
                <a:cubicBezTo>
                  <a:pt x="1456468" y="953834"/>
                  <a:pt x="1457801" y="955262"/>
                  <a:pt x="1459611" y="955262"/>
                </a:cubicBezTo>
                <a:close/>
                <a:moveTo>
                  <a:pt x="1446562" y="957453"/>
                </a:moveTo>
                <a:cubicBezTo>
                  <a:pt x="1448276" y="957453"/>
                  <a:pt x="1449705" y="956024"/>
                  <a:pt x="1449705" y="954310"/>
                </a:cubicBezTo>
                <a:cubicBezTo>
                  <a:pt x="1449705" y="952595"/>
                  <a:pt x="1448276" y="951167"/>
                  <a:pt x="1446562" y="951167"/>
                </a:cubicBezTo>
                <a:cubicBezTo>
                  <a:pt x="1444847" y="951167"/>
                  <a:pt x="1443418" y="952595"/>
                  <a:pt x="1443418" y="954310"/>
                </a:cubicBezTo>
                <a:cubicBezTo>
                  <a:pt x="1443418" y="956120"/>
                  <a:pt x="1444847" y="957453"/>
                  <a:pt x="1446562" y="957453"/>
                </a:cubicBezTo>
                <a:close/>
                <a:moveTo>
                  <a:pt x="1433417" y="959072"/>
                </a:moveTo>
                <a:cubicBezTo>
                  <a:pt x="1435132" y="959072"/>
                  <a:pt x="1436561" y="957644"/>
                  <a:pt x="1436561" y="955929"/>
                </a:cubicBezTo>
                <a:cubicBezTo>
                  <a:pt x="1436561" y="954215"/>
                  <a:pt x="1435132" y="952786"/>
                  <a:pt x="1433417" y="952786"/>
                </a:cubicBezTo>
                <a:cubicBezTo>
                  <a:pt x="1431703" y="952786"/>
                  <a:pt x="1430274" y="954215"/>
                  <a:pt x="1430274" y="955929"/>
                </a:cubicBezTo>
                <a:cubicBezTo>
                  <a:pt x="1430274" y="957644"/>
                  <a:pt x="1431703" y="959072"/>
                  <a:pt x="1433417" y="959072"/>
                </a:cubicBezTo>
                <a:close/>
                <a:moveTo>
                  <a:pt x="1420178" y="959930"/>
                </a:moveTo>
                <a:cubicBezTo>
                  <a:pt x="1421892" y="959930"/>
                  <a:pt x="1423321" y="958501"/>
                  <a:pt x="1423321" y="956786"/>
                </a:cubicBezTo>
                <a:cubicBezTo>
                  <a:pt x="1423321" y="955072"/>
                  <a:pt x="1421892" y="953643"/>
                  <a:pt x="1420178" y="953643"/>
                </a:cubicBezTo>
                <a:cubicBezTo>
                  <a:pt x="1418463" y="953643"/>
                  <a:pt x="1417034" y="955072"/>
                  <a:pt x="1417034" y="956786"/>
                </a:cubicBezTo>
                <a:cubicBezTo>
                  <a:pt x="1417034" y="958501"/>
                  <a:pt x="1418463" y="959930"/>
                  <a:pt x="1420178" y="959930"/>
                </a:cubicBezTo>
                <a:close/>
                <a:moveTo>
                  <a:pt x="1281208" y="494824"/>
                </a:moveTo>
                <a:cubicBezTo>
                  <a:pt x="1282922" y="494824"/>
                  <a:pt x="1284351" y="493395"/>
                  <a:pt x="1284351" y="491681"/>
                </a:cubicBezTo>
                <a:cubicBezTo>
                  <a:pt x="1284351" y="489966"/>
                  <a:pt x="1282922" y="488537"/>
                  <a:pt x="1281208" y="488537"/>
                </a:cubicBezTo>
                <a:cubicBezTo>
                  <a:pt x="1279493" y="488537"/>
                  <a:pt x="1278064" y="489966"/>
                  <a:pt x="1278064" y="491681"/>
                </a:cubicBezTo>
                <a:cubicBezTo>
                  <a:pt x="1278064" y="493490"/>
                  <a:pt x="1279493" y="494824"/>
                  <a:pt x="1281208" y="494824"/>
                </a:cubicBezTo>
                <a:close/>
                <a:moveTo>
                  <a:pt x="1292733" y="488347"/>
                </a:moveTo>
                <a:cubicBezTo>
                  <a:pt x="1294448" y="488347"/>
                  <a:pt x="1295876" y="486918"/>
                  <a:pt x="1295876" y="485204"/>
                </a:cubicBezTo>
                <a:cubicBezTo>
                  <a:pt x="1295876" y="483489"/>
                  <a:pt x="1294448" y="482060"/>
                  <a:pt x="1292733" y="482060"/>
                </a:cubicBezTo>
                <a:cubicBezTo>
                  <a:pt x="1291018" y="482060"/>
                  <a:pt x="1289590" y="483489"/>
                  <a:pt x="1289590" y="485204"/>
                </a:cubicBezTo>
                <a:cubicBezTo>
                  <a:pt x="1289590" y="486918"/>
                  <a:pt x="1291018" y="488347"/>
                  <a:pt x="1292733" y="488347"/>
                </a:cubicBezTo>
                <a:close/>
                <a:moveTo>
                  <a:pt x="1304544" y="482441"/>
                </a:moveTo>
                <a:cubicBezTo>
                  <a:pt x="1306259" y="482441"/>
                  <a:pt x="1307687" y="481013"/>
                  <a:pt x="1307687" y="479298"/>
                </a:cubicBezTo>
                <a:cubicBezTo>
                  <a:pt x="1307687" y="477584"/>
                  <a:pt x="1306259" y="476155"/>
                  <a:pt x="1304544" y="476155"/>
                </a:cubicBezTo>
                <a:cubicBezTo>
                  <a:pt x="1302830" y="476155"/>
                  <a:pt x="1301401" y="477584"/>
                  <a:pt x="1301401" y="479298"/>
                </a:cubicBezTo>
                <a:cubicBezTo>
                  <a:pt x="1301401" y="481013"/>
                  <a:pt x="1302830" y="482441"/>
                  <a:pt x="1304544" y="482441"/>
                </a:cubicBezTo>
                <a:close/>
                <a:moveTo>
                  <a:pt x="1316736" y="477203"/>
                </a:moveTo>
                <a:cubicBezTo>
                  <a:pt x="1318451" y="477203"/>
                  <a:pt x="1319879" y="475774"/>
                  <a:pt x="1319879" y="474059"/>
                </a:cubicBezTo>
                <a:cubicBezTo>
                  <a:pt x="1319879" y="472345"/>
                  <a:pt x="1318451" y="470916"/>
                  <a:pt x="1316736" y="470916"/>
                </a:cubicBezTo>
                <a:cubicBezTo>
                  <a:pt x="1315022" y="470916"/>
                  <a:pt x="1313593" y="472345"/>
                  <a:pt x="1313593" y="474059"/>
                </a:cubicBezTo>
                <a:cubicBezTo>
                  <a:pt x="1313593" y="475774"/>
                  <a:pt x="1314926" y="477203"/>
                  <a:pt x="1316736" y="477203"/>
                </a:cubicBezTo>
                <a:close/>
                <a:moveTo>
                  <a:pt x="1329118" y="472535"/>
                </a:moveTo>
                <a:cubicBezTo>
                  <a:pt x="1330833" y="472535"/>
                  <a:pt x="1332262" y="471107"/>
                  <a:pt x="1332262" y="469392"/>
                </a:cubicBezTo>
                <a:cubicBezTo>
                  <a:pt x="1332262" y="467678"/>
                  <a:pt x="1330833" y="466249"/>
                  <a:pt x="1329118" y="466249"/>
                </a:cubicBezTo>
                <a:cubicBezTo>
                  <a:pt x="1327404" y="466249"/>
                  <a:pt x="1325975" y="467678"/>
                  <a:pt x="1325975" y="469392"/>
                </a:cubicBezTo>
                <a:cubicBezTo>
                  <a:pt x="1325975" y="471202"/>
                  <a:pt x="1327404" y="472535"/>
                  <a:pt x="1329118" y="472535"/>
                </a:cubicBezTo>
                <a:close/>
                <a:moveTo>
                  <a:pt x="1341692" y="468630"/>
                </a:moveTo>
                <a:cubicBezTo>
                  <a:pt x="1343406" y="468630"/>
                  <a:pt x="1344835" y="467201"/>
                  <a:pt x="1344835" y="465487"/>
                </a:cubicBezTo>
                <a:cubicBezTo>
                  <a:pt x="1344835" y="463772"/>
                  <a:pt x="1343406" y="462344"/>
                  <a:pt x="1341692" y="462344"/>
                </a:cubicBezTo>
                <a:cubicBezTo>
                  <a:pt x="1339977" y="462344"/>
                  <a:pt x="1338548" y="463772"/>
                  <a:pt x="1338548" y="465487"/>
                </a:cubicBezTo>
                <a:cubicBezTo>
                  <a:pt x="1338548" y="467201"/>
                  <a:pt x="1339977" y="468630"/>
                  <a:pt x="1341692" y="468630"/>
                </a:cubicBezTo>
                <a:close/>
                <a:moveTo>
                  <a:pt x="1354550" y="465296"/>
                </a:moveTo>
                <a:cubicBezTo>
                  <a:pt x="1356265" y="465296"/>
                  <a:pt x="1357693" y="463868"/>
                  <a:pt x="1357693" y="462153"/>
                </a:cubicBezTo>
                <a:cubicBezTo>
                  <a:pt x="1357693" y="460439"/>
                  <a:pt x="1356265" y="459010"/>
                  <a:pt x="1354550" y="459010"/>
                </a:cubicBezTo>
                <a:cubicBezTo>
                  <a:pt x="1352836" y="459010"/>
                  <a:pt x="1351407" y="460439"/>
                  <a:pt x="1351407" y="462153"/>
                </a:cubicBezTo>
                <a:cubicBezTo>
                  <a:pt x="1351407" y="463963"/>
                  <a:pt x="1352836" y="465296"/>
                  <a:pt x="1354550" y="465296"/>
                </a:cubicBezTo>
                <a:close/>
                <a:moveTo>
                  <a:pt x="1367504" y="462725"/>
                </a:moveTo>
                <a:cubicBezTo>
                  <a:pt x="1369219" y="462725"/>
                  <a:pt x="1370648" y="461296"/>
                  <a:pt x="1370648" y="459581"/>
                </a:cubicBezTo>
                <a:cubicBezTo>
                  <a:pt x="1370648" y="457867"/>
                  <a:pt x="1369219" y="456438"/>
                  <a:pt x="1367504" y="456438"/>
                </a:cubicBezTo>
                <a:cubicBezTo>
                  <a:pt x="1365790" y="456438"/>
                  <a:pt x="1364361" y="457867"/>
                  <a:pt x="1364361" y="459581"/>
                </a:cubicBezTo>
                <a:cubicBezTo>
                  <a:pt x="1364361" y="461296"/>
                  <a:pt x="1365790" y="462725"/>
                  <a:pt x="1367504" y="462725"/>
                </a:cubicBezTo>
                <a:close/>
                <a:moveTo>
                  <a:pt x="1380554" y="460820"/>
                </a:moveTo>
                <a:cubicBezTo>
                  <a:pt x="1382268" y="460820"/>
                  <a:pt x="1383697" y="459391"/>
                  <a:pt x="1383697" y="457676"/>
                </a:cubicBezTo>
                <a:cubicBezTo>
                  <a:pt x="1383697" y="455962"/>
                  <a:pt x="1382268" y="454533"/>
                  <a:pt x="1380554" y="454533"/>
                </a:cubicBezTo>
                <a:cubicBezTo>
                  <a:pt x="1378839" y="454533"/>
                  <a:pt x="1377410" y="455962"/>
                  <a:pt x="1377410" y="457676"/>
                </a:cubicBezTo>
                <a:cubicBezTo>
                  <a:pt x="1377410" y="459391"/>
                  <a:pt x="1378839" y="460820"/>
                  <a:pt x="1380554" y="460820"/>
                </a:cubicBezTo>
                <a:close/>
                <a:moveTo>
                  <a:pt x="1393793" y="459581"/>
                </a:moveTo>
                <a:cubicBezTo>
                  <a:pt x="1395508" y="459581"/>
                  <a:pt x="1396937" y="458153"/>
                  <a:pt x="1396937" y="456438"/>
                </a:cubicBezTo>
                <a:cubicBezTo>
                  <a:pt x="1396937" y="454724"/>
                  <a:pt x="1395508" y="453295"/>
                  <a:pt x="1393793" y="453295"/>
                </a:cubicBezTo>
                <a:cubicBezTo>
                  <a:pt x="1392079" y="453295"/>
                  <a:pt x="1390650" y="454724"/>
                  <a:pt x="1390650" y="456438"/>
                </a:cubicBezTo>
                <a:cubicBezTo>
                  <a:pt x="1390650" y="458153"/>
                  <a:pt x="1391984" y="459581"/>
                  <a:pt x="1393793" y="459581"/>
                </a:cubicBezTo>
                <a:close/>
                <a:moveTo>
                  <a:pt x="1406938" y="459105"/>
                </a:moveTo>
                <a:cubicBezTo>
                  <a:pt x="1408652" y="459105"/>
                  <a:pt x="1410081" y="457676"/>
                  <a:pt x="1410081" y="455962"/>
                </a:cubicBezTo>
                <a:cubicBezTo>
                  <a:pt x="1410081" y="454247"/>
                  <a:pt x="1408652" y="452819"/>
                  <a:pt x="1406938" y="452819"/>
                </a:cubicBezTo>
                <a:cubicBezTo>
                  <a:pt x="1405223" y="452819"/>
                  <a:pt x="1403795" y="454247"/>
                  <a:pt x="1403795" y="455962"/>
                </a:cubicBezTo>
                <a:cubicBezTo>
                  <a:pt x="1403795" y="457676"/>
                  <a:pt x="1405223" y="459105"/>
                  <a:pt x="1406938" y="459105"/>
                </a:cubicBezTo>
                <a:close/>
                <a:moveTo>
                  <a:pt x="1420178" y="459200"/>
                </a:moveTo>
                <a:cubicBezTo>
                  <a:pt x="1421892" y="459200"/>
                  <a:pt x="1423321" y="457772"/>
                  <a:pt x="1423321" y="456057"/>
                </a:cubicBezTo>
                <a:cubicBezTo>
                  <a:pt x="1423321" y="454343"/>
                  <a:pt x="1421892" y="452914"/>
                  <a:pt x="1420178" y="452914"/>
                </a:cubicBezTo>
                <a:cubicBezTo>
                  <a:pt x="1418463" y="452914"/>
                  <a:pt x="1417034" y="454343"/>
                  <a:pt x="1417034" y="456057"/>
                </a:cubicBezTo>
                <a:cubicBezTo>
                  <a:pt x="1417034" y="457867"/>
                  <a:pt x="1418463" y="459200"/>
                  <a:pt x="1420178" y="459200"/>
                </a:cubicBezTo>
                <a:close/>
                <a:moveTo>
                  <a:pt x="1433417" y="460153"/>
                </a:moveTo>
                <a:cubicBezTo>
                  <a:pt x="1435132" y="460153"/>
                  <a:pt x="1436561" y="458724"/>
                  <a:pt x="1436561" y="457010"/>
                </a:cubicBezTo>
                <a:cubicBezTo>
                  <a:pt x="1436561" y="455295"/>
                  <a:pt x="1435132" y="453866"/>
                  <a:pt x="1433417" y="453866"/>
                </a:cubicBezTo>
                <a:cubicBezTo>
                  <a:pt x="1431703" y="453866"/>
                  <a:pt x="1430274" y="455295"/>
                  <a:pt x="1430274" y="457010"/>
                </a:cubicBezTo>
                <a:cubicBezTo>
                  <a:pt x="1430274" y="458724"/>
                  <a:pt x="1431703" y="460153"/>
                  <a:pt x="1433417" y="460153"/>
                </a:cubicBezTo>
                <a:close/>
                <a:moveTo>
                  <a:pt x="1446562" y="461677"/>
                </a:moveTo>
                <a:cubicBezTo>
                  <a:pt x="1448276" y="461677"/>
                  <a:pt x="1449705" y="460248"/>
                  <a:pt x="1449705" y="458534"/>
                </a:cubicBezTo>
                <a:cubicBezTo>
                  <a:pt x="1449705" y="456819"/>
                  <a:pt x="1448276" y="455390"/>
                  <a:pt x="1446562" y="455390"/>
                </a:cubicBezTo>
                <a:cubicBezTo>
                  <a:pt x="1444847" y="455390"/>
                  <a:pt x="1443418" y="456819"/>
                  <a:pt x="1443418" y="458534"/>
                </a:cubicBezTo>
                <a:cubicBezTo>
                  <a:pt x="1443418" y="460248"/>
                  <a:pt x="1444847" y="461677"/>
                  <a:pt x="1446562" y="461677"/>
                </a:cubicBezTo>
                <a:close/>
                <a:moveTo>
                  <a:pt x="1459611" y="463963"/>
                </a:moveTo>
                <a:cubicBezTo>
                  <a:pt x="1461326" y="463963"/>
                  <a:pt x="1462754" y="462534"/>
                  <a:pt x="1462754" y="460820"/>
                </a:cubicBezTo>
                <a:cubicBezTo>
                  <a:pt x="1462754" y="459105"/>
                  <a:pt x="1461326" y="457676"/>
                  <a:pt x="1459611" y="457676"/>
                </a:cubicBezTo>
                <a:cubicBezTo>
                  <a:pt x="1457897" y="457676"/>
                  <a:pt x="1456468" y="459105"/>
                  <a:pt x="1456468" y="460820"/>
                </a:cubicBezTo>
                <a:cubicBezTo>
                  <a:pt x="1456468" y="462534"/>
                  <a:pt x="1457801" y="463963"/>
                  <a:pt x="1459611" y="463963"/>
                </a:cubicBezTo>
                <a:close/>
                <a:moveTo>
                  <a:pt x="1472470" y="466916"/>
                </a:moveTo>
                <a:cubicBezTo>
                  <a:pt x="1474184" y="466916"/>
                  <a:pt x="1475613" y="465487"/>
                  <a:pt x="1475613" y="463772"/>
                </a:cubicBezTo>
                <a:cubicBezTo>
                  <a:pt x="1475613" y="462058"/>
                  <a:pt x="1474184" y="460629"/>
                  <a:pt x="1472470" y="460629"/>
                </a:cubicBezTo>
                <a:cubicBezTo>
                  <a:pt x="1470755" y="460629"/>
                  <a:pt x="1469327" y="462058"/>
                  <a:pt x="1469327" y="463772"/>
                </a:cubicBezTo>
                <a:cubicBezTo>
                  <a:pt x="1469327" y="465487"/>
                  <a:pt x="1470755" y="466916"/>
                  <a:pt x="1472470" y="466916"/>
                </a:cubicBezTo>
                <a:close/>
                <a:moveTo>
                  <a:pt x="1485233" y="470535"/>
                </a:moveTo>
                <a:cubicBezTo>
                  <a:pt x="1486948" y="470535"/>
                  <a:pt x="1488377" y="469106"/>
                  <a:pt x="1488377" y="467392"/>
                </a:cubicBezTo>
                <a:cubicBezTo>
                  <a:pt x="1488377" y="465677"/>
                  <a:pt x="1486948" y="464249"/>
                  <a:pt x="1485233" y="464249"/>
                </a:cubicBezTo>
                <a:cubicBezTo>
                  <a:pt x="1483519" y="464249"/>
                  <a:pt x="1482090" y="465677"/>
                  <a:pt x="1482090" y="467392"/>
                </a:cubicBezTo>
                <a:cubicBezTo>
                  <a:pt x="1481995" y="469106"/>
                  <a:pt x="1483424" y="470535"/>
                  <a:pt x="1485233" y="470535"/>
                </a:cubicBezTo>
                <a:close/>
                <a:moveTo>
                  <a:pt x="1497711" y="474821"/>
                </a:moveTo>
                <a:cubicBezTo>
                  <a:pt x="1499426" y="474821"/>
                  <a:pt x="1500854" y="473393"/>
                  <a:pt x="1500854" y="471678"/>
                </a:cubicBezTo>
                <a:cubicBezTo>
                  <a:pt x="1500854" y="469964"/>
                  <a:pt x="1499426" y="468535"/>
                  <a:pt x="1497711" y="468535"/>
                </a:cubicBezTo>
                <a:cubicBezTo>
                  <a:pt x="1495997" y="468535"/>
                  <a:pt x="1494568" y="469964"/>
                  <a:pt x="1494568" y="471678"/>
                </a:cubicBezTo>
                <a:cubicBezTo>
                  <a:pt x="1494568" y="473393"/>
                  <a:pt x="1495997" y="474821"/>
                  <a:pt x="1497711" y="474821"/>
                </a:cubicBezTo>
                <a:close/>
                <a:moveTo>
                  <a:pt x="1509998" y="479774"/>
                </a:moveTo>
                <a:cubicBezTo>
                  <a:pt x="1511713" y="479774"/>
                  <a:pt x="1513142" y="478346"/>
                  <a:pt x="1513142" y="476631"/>
                </a:cubicBezTo>
                <a:cubicBezTo>
                  <a:pt x="1513142" y="474917"/>
                  <a:pt x="1511713" y="473488"/>
                  <a:pt x="1509998" y="473488"/>
                </a:cubicBezTo>
                <a:cubicBezTo>
                  <a:pt x="1508284" y="473488"/>
                  <a:pt x="1506855" y="474917"/>
                  <a:pt x="1506855" y="476631"/>
                </a:cubicBezTo>
                <a:cubicBezTo>
                  <a:pt x="1506855" y="478346"/>
                  <a:pt x="1508189" y="479774"/>
                  <a:pt x="1509998" y="479774"/>
                </a:cubicBezTo>
                <a:close/>
                <a:moveTo>
                  <a:pt x="1522000" y="485299"/>
                </a:moveTo>
                <a:cubicBezTo>
                  <a:pt x="1523714" y="485299"/>
                  <a:pt x="1525143" y="483870"/>
                  <a:pt x="1525143" y="482156"/>
                </a:cubicBezTo>
                <a:cubicBezTo>
                  <a:pt x="1525143" y="480441"/>
                  <a:pt x="1523714" y="479012"/>
                  <a:pt x="1522000" y="479012"/>
                </a:cubicBezTo>
                <a:cubicBezTo>
                  <a:pt x="1520285" y="479012"/>
                  <a:pt x="1518857" y="480441"/>
                  <a:pt x="1518857" y="482156"/>
                </a:cubicBezTo>
                <a:cubicBezTo>
                  <a:pt x="1518857" y="483870"/>
                  <a:pt x="1520190" y="485299"/>
                  <a:pt x="1522000" y="485299"/>
                </a:cubicBezTo>
                <a:close/>
                <a:moveTo>
                  <a:pt x="1533620" y="491490"/>
                </a:moveTo>
                <a:cubicBezTo>
                  <a:pt x="1535335" y="491490"/>
                  <a:pt x="1536764" y="490061"/>
                  <a:pt x="1536764" y="488347"/>
                </a:cubicBezTo>
                <a:cubicBezTo>
                  <a:pt x="1536764" y="486632"/>
                  <a:pt x="1535335" y="485204"/>
                  <a:pt x="1533620" y="485204"/>
                </a:cubicBezTo>
                <a:cubicBezTo>
                  <a:pt x="1531906" y="485204"/>
                  <a:pt x="1530477" y="486632"/>
                  <a:pt x="1530477" y="488347"/>
                </a:cubicBezTo>
                <a:cubicBezTo>
                  <a:pt x="1530477" y="490157"/>
                  <a:pt x="1531906" y="491490"/>
                  <a:pt x="1533620" y="491490"/>
                </a:cubicBezTo>
                <a:close/>
                <a:moveTo>
                  <a:pt x="1544955" y="498348"/>
                </a:moveTo>
                <a:cubicBezTo>
                  <a:pt x="1546670" y="498348"/>
                  <a:pt x="1548098" y="496919"/>
                  <a:pt x="1548098" y="495205"/>
                </a:cubicBezTo>
                <a:cubicBezTo>
                  <a:pt x="1548098" y="493490"/>
                  <a:pt x="1546670" y="492062"/>
                  <a:pt x="1544955" y="492062"/>
                </a:cubicBezTo>
                <a:cubicBezTo>
                  <a:pt x="1543241" y="492062"/>
                  <a:pt x="1541812" y="493490"/>
                  <a:pt x="1541812" y="495205"/>
                </a:cubicBezTo>
                <a:cubicBezTo>
                  <a:pt x="1541812" y="496919"/>
                  <a:pt x="1543241" y="498348"/>
                  <a:pt x="1544955" y="498348"/>
                </a:cubicBezTo>
                <a:close/>
                <a:moveTo>
                  <a:pt x="1555909" y="505778"/>
                </a:moveTo>
                <a:cubicBezTo>
                  <a:pt x="1557623" y="505778"/>
                  <a:pt x="1559052" y="504349"/>
                  <a:pt x="1559052" y="502634"/>
                </a:cubicBezTo>
                <a:cubicBezTo>
                  <a:pt x="1559052" y="500920"/>
                  <a:pt x="1557623" y="499491"/>
                  <a:pt x="1555909" y="499491"/>
                </a:cubicBezTo>
                <a:cubicBezTo>
                  <a:pt x="1554194" y="499491"/>
                  <a:pt x="1552766" y="500920"/>
                  <a:pt x="1552766" y="502634"/>
                </a:cubicBezTo>
                <a:cubicBezTo>
                  <a:pt x="1552766" y="504349"/>
                  <a:pt x="1554194" y="505778"/>
                  <a:pt x="1555909" y="505778"/>
                </a:cubicBezTo>
                <a:close/>
                <a:moveTo>
                  <a:pt x="1566482" y="513683"/>
                </a:moveTo>
                <a:cubicBezTo>
                  <a:pt x="1568196" y="513683"/>
                  <a:pt x="1569625" y="512255"/>
                  <a:pt x="1569625" y="510540"/>
                </a:cubicBezTo>
                <a:cubicBezTo>
                  <a:pt x="1569625" y="508825"/>
                  <a:pt x="1568196" y="507397"/>
                  <a:pt x="1566482" y="507397"/>
                </a:cubicBezTo>
                <a:cubicBezTo>
                  <a:pt x="1564767" y="507397"/>
                  <a:pt x="1563338" y="508825"/>
                  <a:pt x="1563338" y="510540"/>
                </a:cubicBezTo>
                <a:cubicBezTo>
                  <a:pt x="1563338" y="512255"/>
                  <a:pt x="1564767" y="513683"/>
                  <a:pt x="1566482" y="513683"/>
                </a:cubicBezTo>
                <a:close/>
                <a:moveTo>
                  <a:pt x="1576578" y="522256"/>
                </a:moveTo>
                <a:cubicBezTo>
                  <a:pt x="1578293" y="522256"/>
                  <a:pt x="1579721" y="520827"/>
                  <a:pt x="1579721" y="519113"/>
                </a:cubicBezTo>
                <a:cubicBezTo>
                  <a:pt x="1579721" y="517398"/>
                  <a:pt x="1578293" y="515969"/>
                  <a:pt x="1576578" y="515969"/>
                </a:cubicBezTo>
                <a:cubicBezTo>
                  <a:pt x="1574864" y="515969"/>
                  <a:pt x="1573435" y="517398"/>
                  <a:pt x="1573435" y="519113"/>
                </a:cubicBezTo>
                <a:cubicBezTo>
                  <a:pt x="1573435" y="520827"/>
                  <a:pt x="1574864" y="522256"/>
                  <a:pt x="1576578" y="522256"/>
                </a:cubicBezTo>
                <a:close/>
                <a:moveTo>
                  <a:pt x="1586293" y="531305"/>
                </a:moveTo>
                <a:cubicBezTo>
                  <a:pt x="1588008" y="531305"/>
                  <a:pt x="1589437" y="529876"/>
                  <a:pt x="1589437" y="528161"/>
                </a:cubicBezTo>
                <a:cubicBezTo>
                  <a:pt x="1589437" y="526447"/>
                  <a:pt x="1588008" y="525018"/>
                  <a:pt x="1586293" y="525018"/>
                </a:cubicBezTo>
                <a:cubicBezTo>
                  <a:pt x="1584579" y="525018"/>
                  <a:pt x="1583150" y="526447"/>
                  <a:pt x="1583150" y="528161"/>
                </a:cubicBezTo>
                <a:cubicBezTo>
                  <a:pt x="1583150" y="529876"/>
                  <a:pt x="1584579" y="531305"/>
                  <a:pt x="1586293" y="531305"/>
                </a:cubicBezTo>
                <a:close/>
                <a:moveTo>
                  <a:pt x="1619726" y="572072"/>
                </a:moveTo>
                <a:cubicBezTo>
                  <a:pt x="1621441" y="572072"/>
                  <a:pt x="1622870" y="570643"/>
                  <a:pt x="1622870" y="568928"/>
                </a:cubicBezTo>
                <a:cubicBezTo>
                  <a:pt x="1622870" y="567214"/>
                  <a:pt x="1621441" y="565785"/>
                  <a:pt x="1619726" y="565785"/>
                </a:cubicBezTo>
                <a:cubicBezTo>
                  <a:pt x="1618012" y="565785"/>
                  <a:pt x="1616583" y="567214"/>
                  <a:pt x="1616583" y="568928"/>
                </a:cubicBezTo>
                <a:cubicBezTo>
                  <a:pt x="1616583" y="570738"/>
                  <a:pt x="1618012" y="572072"/>
                  <a:pt x="1619726" y="572072"/>
                </a:cubicBezTo>
                <a:close/>
                <a:moveTo>
                  <a:pt x="1626680" y="583406"/>
                </a:moveTo>
                <a:cubicBezTo>
                  <a:pt x="1628394" y="583406"/>
                  <a:pt x="1629823" y="581978"/>
                  <a:pt x="1629823" y="580263"/>
                </a:cubicBezTo>
                <a:cubicBezTo>
                  <a:pt x="1629823" y="578549"/>
                  <a:pt x="1628394" y="577120"/>
                  <a:pt x="1626680" y="577120"/>
                </a:cubicBezTo>
                <a:cubicBezTo>
                  <a:pt x="1624965" y="577120"/>
                  <a:pt x="1623536" y="578549"/>
                  <a:pt x="1623536" y="580263"/>
                </a:cubicBezTo>
                <a:cubicBezTo>
                  <a:pt x="1623536" y="581978"/>
                  <a:pt x="1624965" y="583406"/>
                  <a:pt x="1626680" y="583406"/>
                </a:cubicBezTo>
                <a:close/>
                <a:moveTo>
                  <a:pt x="1633061" y="594932"/>
                </a:moveTo>
                <a:cubicBezTo>
                  <a:pt x="1634776" y="594932"/>
                  <a:pt x="1636205" y="593503"/>
                  <a:pt x="1636205" y="591788"/>
                </a:cubicBezTo>
                <a:cubicBezTo>
                  <a:pt x="1636205" y="590074"/>
                  <a:pt x="1634776" y="588645"/>
                  <a:pt x="1633061" y="588645"/>
                </a:cubicBezTo>
                <a:cubicBezTo>
                  <a:pt x="1631347" y="588645"/>
                  <a:pt x="1629918" y="590074"/>
                  <a:pt x="1629918" y="591788"/>
                </a:cubicBezTo>
                <a:cubicBezTo>
                  <a:pt x="1629918" y="593598"/>
                  <a:pt x="1631347" y="594932"/>
                  <a:pt x="1633061" y="594932"/>
                </a:cubicBezTo>
                <a:close/>
                <a:moveTo>
                  <a:pt x="1638776" y="606838"/>
                </a:moveTo>
                <a:cubicBezTo>
                  <a:pt x="1640491" y="606838"/>
                  <a:pt x="1641920" y="605409"/>
                  <a:pt x="1641920" y="603695"/>
                </a:cubicBezTo>
                <a:cubicBezTo>
                  <a:pt x="1641920" y="601980"/>
                  <a:pt x="1640491" y="600551"/>
                  <a:pt x="1638776" y="600551"/>
                </a:cubicBezTo>
                <a:cubicBezTo>
                  <a:pt x="1637062" y="600551"/>
                  <a:pt x="1635633" y="601980"/>
                  <a:pt x="1635633" y="603695"/>
                </a:cubicBezTo>
                <a:cubicBezTo>
                  <a:pt x="1635633" y="605409"/>
                  <a:pt x="1637062" y="606838"/>
                  <a:pt x="1638776" y="606838"/>
                </a:cubicBezTo>
                <a:close/>
                <a:moveTo>
                  <a:pt x="1643920" y="619125"/>
                </a:moveTo>
                <a:cubicBezTo>
                  <a:pt x="1645634" y="619125"/>
                  <a:pt x="1647063" y="617696"/>
                  <a:pt x="1647063" y="615982"/>
                </a:cubicBezTo>
                <a:cubicBezTo>
                  <a:pt x="1647063" y="614267"/>
                  <a:pt x="1645634" y="612838"/>
                  <a:pt x="1643920" y="612838"/>
                </a:cubicBezTo>
                <a:cubicBezTo>
                  <a:pt x="1642205" y="612838"/>
                  <a:pt x="1640777" y="614267"/>
                  <a:pt x="1640777" y="615982"/>
                </a:cubicBezTo>
                <a:cubicBezTo>
                  <a:pt x="1640777" y="617696"/>
                  <a:pt x="1642205" y="619125"/>
                  <a:pt x="1643920" y="619125"/>
                </a:cubicBezTo>
                <a:close/>
                <a:moveTo>
                  <a:pt x="1648397" y="631508"/>
                </a:moveTo>
                <a:cubicBezTo>
                  <a:pt x="1650111" y="631508"/>
                  <a:pt x="1651540" y="630079"/>
                  <a:pt x="1651540" y="628364"/>
                </a:cubicBezTo>
                <a:cubicBezTo>
                  <a:pt x="1651540" y="626650"/>
                  <a:pt x="1650111" y="625221"/>
                  <a:pt x="1648397" y="625221"/>
                </a:cubicBezTo>
                <a:cubicBezTo>
                  <a:pt x="1646682" y="625221"/>
                  <a:pt x="1645253" y="626650"/>
                  <a:pt x="1645253" y="628364"/>
                </a:cubicBezTo>
                <a:cubicBezTo>
                  <a:pt x="1645253" y="630174"/>
                  <a:pt x="1646587" y="631508"/>
                  <a:pt x="1648397" y="631508"/>
                </a:cubicBezTo>
                <a:close/>
                <a:moveTo>
                  <a:pt x="1652111" y="644176"/>
                </a:moveTo>
                <a:cubicBezTo>
                  <a:pt x="1653826" y="644176"/>
                  <a:pt x="1655255" y="642747"/>
                  <a:pt x="1655255" y="641033"/>
                </a:cubicBezTo>
                <a:cubicBezTo>
                  <a:pt x="1655255" y="639318"/>
                  <a:pt x="1653826" y="637889"/>
                  <a:pt x="1652111" y="637889"/>
                </a:cubicBezTo>
                <a:cubicBezTo>
                  <a:pt x="1650397" y="637889"/>
                  <a:pt x="1648968" y="639318"/>
                  <a:pt x="1648968" y="641033"/>
                </a:cubicBezTo>
                <a:cubicBezTo>
                  <a:pt x="1648968" y="642842"/>
                  <a:pt x="1650397" y="644176"/>
                  <a:pt x="1652111" y="644176"/>
                </a:cubicBezTo>
                <a:close/>
                <a:moveTo>
                  <a:pt x="1655255" y="657035"/>
                </a:moveTo>
                <a:cubicBezTo>
                  <a:pt x="1656969" y="657035"/>
                  <a:pt x="1658398" y="655606"/>
                  <a:pt x="1658398" y="653891"/>
                </a:cubicBezTo>
                <a:cubicBezTo>
                  <a:pt x="1658398" y="652177"/>
                  <a:pt x="1656969" y="650748"/>
                  <a:pt x="1655255" y="650748"/>
                </a:cubicBezTo>
                <a:cubicBezTo>
                  <a:pt x="1653540" y="650748"/>
                  <a:pt x="1652111" y="652177"/>
                  <a:pt x="1652111" y="653891"/>
                </a:cubicBezTo>
                <a:cubicBezTo>
                  <a:pt x="1652111" y="655701"/>
                  <a:pt x="1653540" y="657035"/>
                  <a:pt x="1655255" y="657035"/>
                </a:cubicBezTo>
                <a:close/>
                <a:moveTo>
                  <a:pt x="1657731" y="670084"/>
                </a:moveTo>
                <a:cubicBezTo>
                  <a:pt x="1659446" y="670084"/>
                  <a:pt x="1660874" y="668655"/>
                  <a:pt x="1660874" y="666940"/>
                </a:cubicBezTo>
                <a:cubicBezTo>
                  <a:pt x="1660874" y="665226"/>
                  <a:pt x="1659446" y="663797"/>
                  <a:pt x="1657731" y="663797"/>
                </a:cubicBezTo>
                <a:cubicBezTo>
                  <a:pt x="1656017" y="663797"/>
                  <a:pt x="1654588" y="665226"/>
                  <a:pt x="1654588" y="666940"/>
                </a:cubicBezTo>
                <a:cubicBezTo>
                  <a:pt x="1654588" y="668655"/>
                  <a:pt x="1655921" y="670084"/>
                  <a:pt x="1657731" y="670084"/>
                </a:cubicBezTo>
                <a:close/>
                <a:moveTo>
                  <a:pt x="1659446" y="683133"/>
                </a:moveTo>
                <a:cubicBezTo>
                  <a:pt x="1661160" y="683133"/>
                  <a:pt x="1662589" y="681704"/>
                  <a:pt x="1662589" y="679990"/>
                </a:cubicBezTo>
                <a:cubicBezTo>
                  <a:pt x="1662589" y="678275"/>
                  <a:pt x="1661160" y="676847"/>
                  <a:pt x="1659446" y="676847"/>
                </a:cubicBezTo>
                <a:cubicBezTo>
                  <a:pt x="1657731" y="676847"/>
                  <a:pt x="1656302" y="678275"/>
                  <a:pt x="1656302" y="679990"/>
                </a:cubicBezTo>
                <a:cubicBezTo>
                  <a:pt x="1656302" y="681800"/>
                  <a:pt x="1657731" y="683133"/>
                  <a:pt x="1659446" y="683133"/>
                </a:cubicBezTo>
                <a:close/>
                <a:moveTo>
                  <a:pt x="1660493" y="696373"/>
                </a:moveTo>
                <a:cubicBezTo>
                  <a:pt x="1662208" y="696373"/>
                  <a:pt x="1663637" y="694944"/>
                  <a:pt x="1663637" y="693230"/>
                </a:cubicBezTo>
                <a:cubicBezTo>
                  <a:pt x="1663637" y="691515"/>
                  <a:pt x="1662208" y="690086"/>
                  <a:pt x="1660493" y="690086"/>
                </a:cubicBezTo>
                <a:cubicBezTo>
                  <a:pt x="1658779" y="690086"/>
                  <a:pt x="1657350" y="691515"/>
                  <a:pt x="1657350" y="693230"/>
                </a:cubicBezTo>
                <a:cubicBezTo>
                  <a:pt x="1657350" y="694944"/>
                  <a:pt x="1658779" y="696373"/>
                  <a:pt x="1660493" y="696373"/>
                </a:cubicBezTo>
                <a:close/>
                <a:moveTo>
                  <a:pt x="1675543" y="709613"/>
                </a:moveTo>
                <a:cubicBezTo>
                  <a:pt x="1677257" y="709613"/>
                  <a:pt x="1678686" y="708184"/>
                  <a:pt x="1678686" y="706469"/>
                </a:cubicBezTo>
                <a:cubicBezTo>
                  <a:pt x="1678686" y="704755"/>
                  <a:pt x="1677257" y="703326"/>
                  <a:pt x="1675543" y="703326"/>
                </a:cubicBezTo>
                <a:cubicBezTo>
                  <a:pt x="1673828" y="703326"/>
                  <a:pt x="1672400" y="704755"/>
                  <a:pt x="1672400" y="706469"/>
                </a:cubicBezTo>
                <a:cubicBezTo>
                  <a:pt x="1672400" y="708184"/>
                  <a:pt x="1673828" y="709613"/>
                  <a:pt x="1675543" y="709613"/>
                </a:cubicBezTo>
                <a:close/>
                <a:moveTo>
                  <a:pt x="1675257" y="722852"/>
                </a:moveTo>
                <a:cubicBezTo>
                  <a:pt x="1676972" y="722852"/>
                  <a:pt x="1678400" y="721424"/>
                  <a:pt x="1678400" y="719709"/>
                </a:cubicBezTo>
                <a:cubicBezTo>
                  <a:pt x="1678400" y="717995"/>
                  <a:pt x="1676972" y="716566"/>
                  <a:pt x="1675257" y="716566"/>
                </a:cubicBezTo>
                <a:cubicBezTo>
                  <a:pt x="1673543" y="716566"/>
                  <a:pt x="1672114" y="717995"/>
                  <a:pt x="1672114" y="719709"/>
                </a:cubicBezTo>
                <a:cubicBezTo>
                  <a:pt x="1672114" y="721424"/>
                  <a:pt x="1673543" y="722852"/>
                  <a:pt x="1675257" y="722852"/>
                </a:cubicBezTo>
                <a:close/>
                <a:moveTo>
                  <a:pt x="1674209" y="735997"/>
                </a:moveTo>
                <a:cubicBezTo>
                  <a:pt x="1675924" y="735997"/>
                  <a:pt x="1677353" y="734568"/>
                  <a:pt x="1677353" y="732854"/>
                </a:cubicBezTo>
                <a:cubicBezTo>
                  <a:pt x="1677353" y="731139"/>
                  <a:pt x="1675924" y="729710"/>
                  <a:pt x="1674209" y="729710"/>
                </a:cubicBezTo>
                <a:cubicBezTo>
                  <a:pt x="1672495" y="729710"/>
                  <a:pt x="1671066" y="731139"/>
                  <a:pt x="1671066" y="732854"/>
                </a:cubicBezTo>
                <a:cubicBezTo>
                  <a:pt x="1671066" y="734568"/>
                  <a:pt x="1672495" y="735997"/>
                  <a:pt x="1674209" y="735997"/>
                </a:cubicBezTo>
                <a:close/>
                <a:moveTo>
                  <a:pt x="1672590" y="749141"/>
                </a:moveTo>
                <a:cubicBezTo>
                  <a:pt x="1674305" y="749141"/>
                  <a:pt x="1675733" y="747713"/>
                  <a:pt x="1675733" y="745998"/>
                </a:cubicBezTo>
                <a:cubicBezTo>
                  <a:pt x="1675733" y="744284"/>
                  <a:pt x="1674305" y="742855"/>
                  <a:pt x="1672590" y="742855"/>
                </a:cubicBezTo>
                <a:cubicBezTo>
                  <a:pt x="1670876" y="742855"/>
                  <a:pt x="1669447" y="744284"/>
                  <a:pt x="1669447" y="745998"/>
                </a:cubicBezTo>
                <a:cubicBezTo>
                  <a:pt x="1669447" y="747713"/>
                  <a:pt x="1670876" y="749141"/>
                  <a:pt x="1672590" y="749141"/>
                </a:cubicBezTo>
                <a:close/>
                <a:moveTo>
                  <a:pt x="1670304" y="762190"/>
                </a:moveTo>
                <a:cubicBezTo>
                  <a:pt x="1672018" y="762190"/>
                  <a:pt x="1673447" y="760762"/>
                  <a:pt x="1673447" y="759047"/>
                </a:cubicBezTo>
                <a:cubicBezTo>
                  <a:pt x="1673447" y="757333"/>
                  <a:pt x="1672018" y="755904"/>
                  <a:pt x="1670304" y="755904"/>
                </a:cubicBezTo>
                <a:cubicBezTo>
                  <a:pt x="1668589" y="755904"/>
                  <a:pt x="1667161" y="757333"/>
                  <a:pt x="1667161" y="759047"/>
                </a:cubicBezTo>
                <a:cubicBezTo>
                  <a:pt x="1667161" y="760762"/>
                  <a:pt x="1668589" y="762190"/>
                  <a:pt x="1670304" y="762190"/>
                </a:cubicBezTo>
                <a:close/>
                <a:moveTo>
                  <a:pt x="1667351" y="775049"/>
                </a:moveTo>
                <a:cubicBezTo>
                  <a:pt x="1669066" y="775049"/>
                  <a:pt x="1670495" y="773621"/>
                  <a:pt x="1670495" y="771906"/>
                </a:cubicBezTo>
                <a:cubicBezTo>
                  <a:pt x="1670495" y="770192"/>
                  <a:pt x="1669066" y="768763"/>
                  <a:pt x="1667351" y="768763"/>
                </a:cubicBezTo>
                <a:cubicBezTo>
                  <a:pt x="1665637" y="768763"/>
                  <a:pt x="1664208" y="770192"/>
                  <a:pt x="1664208" y="771906"/>
                </a:cubicBezTo>
                <a:cubicBezTo>
                  <a:pt x="1664208" y="773621"/>
                  <a:pt x="1665637" y="775049"/>
                  <a:pt x="1667351" y="775049"/>
                </a:cubicBezTo>
                <a:close/>
                <a:moveTo>
                  <a:pt x="1663732" y="787813"/>
                </a:moveTo>
                <a:cubicBezTo>
                  <a:pt x="1665446" y="787813"/>
                  <a:pt x="1666875" y="786384"/>
                  <a:pt x="1666875" y="784670"/>
                </a:cubicBezTo>
                <a:cubicBezTo>
                  <a:pt x="1666875" y="782955"/>
                  <a:pt x="1665446" y="781526"/>
                  <a:pt x="1663732" y="781526"/>
                </a:cubicBezTo>
                <a:cubicBezTo>
                  <a:pt x="1662017" y="781526"/>
                  <a:pt x="1660589" y="782955"/>
                  <a:pt x="1660589" y="784670"/>
                </a:cubicBezTo>
                <a:cubicBezTo>
                  <a:pt x="1660589" y="786384"/>
                  <a:pt x="1662017" y="787813"/>
                  <a:pt x="1663732" y="787813"/>
                </a:cubicBezTo>
                <a:close/>
                <a:moveTo>
                  <a:pt x="1659541" y="800290"/>
                </a:moveTo>
                <a:cubicBezTo>
                  <a:pt x="1661255" y="800290"/>
                  <a:pt x="1662684" y="798862"/>
                  <a:pt x="1662684" y="797147"/>
                </a:cubicBezTo>
                <a:cubicBezTo>
                  <a:pt x="1662684" y="795433"/>
                  <a:pt x="1661255" y="794004"/>
                  <a:pt x="1659541" y="794004"/>
                </a:cubicBezTo>
                <a:cubicBezTo>
                  <a:pt x="1657826" y="794004"/>
                  <a:pt x="1656398" y="795433"/>
                  <a:pt x="1656398" y="797147"/>
                </a:cubicBezTo>
                <a:cubicBezTo>
                  <a:pt x="1656398" y="798862"/>
                  <a:pt x="1657826" y="800290"/>
                  <a:pt x="1659541" y="800290"/>
                </a:cubicBezTo>
                <a:close/>
                <a:moveTo>
                  <a:pt x="1654778" y="812673"/>
                </a:moveTo>
                <a:cubicBezTo>
                  <a:pt x="1656493" y="812673"/>
                  <a:pt x="1657922" y="811244"/>
                  <a:pt x="1657922" y="809530"/>
                </a:cubicBezTo>
                <a:cubicBezTo>
                  <a:pt x="1657922" y="807815"/>
                  <a:pt x="1656493" y="806387"/>
                  <a:pt x="1654778" y="806387"/>
                </a:cubicBezTo>
                <a:cubicBezTo>
                  <a:pt x="1653064" y="806387"/>
                  <a:pt x="1651635" y="807815"/>
                  <a:pt x="1651635" y="809530"/>
                </a:cubicBezTo>
                <a:cubicBezTo>
                  <a:pt x="1651540" y="811244"/>
                  <a:pt x="1652968" y="812673"/>
                  <a:pt x="1654778" y="812673"/>
                </a:cubicBezTo>
                <a:close/>
                <a:moveTo>
                  <a:pt x="1649254" y="824675"/>
                </a:moveTo>
                <a:cubicBezTo>
                  <a:pt x="1650968" y="824675"/>
                  <a:pt x="1652397" y="823246"/>
                  <a:pt x="1652397" y="821531"/>
                </a:cubicBezTo>
                <a:cubicBezTo>
                  <a:pt x="1652397" y="819817"/>
                  <a:pt x="1650968" y="818388"/>
                  <a:pt x="1649254" y="818388"/>
                </a:cubicBezTo>
                <a:cubicBezTo>
                  <a:pt x="1647539" y="818388"/>
                  <a:pt x="1646111" y="819817"/>
                  <a:pt x="1646111" y="821531"/>
                </a:cubicBezTo>
                <a:cubicBezTo>
                  <a:pt x="1646111" y="823246"/>
                  <a:pt x="1647539" y="824675"/>
                  <a:pt x="1649254" y="824675"/>
                </a:cubicBezTo>
                <a:close/>
                <a:moveTo>
                  <a:pt x="1643253" y="836486"/>
                </a:moveTo>
                <a:cubicBezTo>
                  <a:pt x="1644968" y="836486"/>
                  <a:pt x="1646396" y="835057"/>
                  <a:pt x="1646396" y="833342"/>
                </a:cubicBezTo>
                <a:cubicBezTo>
                  <a:pt x="1646396" y="831628"/>
                  <a:pt x="1644968" y="830199"/>
                  <a:pt x="1643253" y="830199"/>
                </a:cubicBezTo>
                <a:cubicBezTo>
                  <a:pt x="1641539" y="830199"/>
                  <a:pt x="1640110" y="831628"/>
                  <a:pt x="1640110" y="833342"/>
                </a:cubicBezTo>
                <a:cubicBezTo>
                  <a:pt x="1640110" y="835057"/>
                  <a:pt x="1641539" y="836486"/>
                  <a:pt x="1643253" y="836486"/>
                </a:cubicBezTo>
                <a:close/>
                <a:moveTo>
                  <a:pt x="1636681" y="847915"/>
                </a:moveTo>
                <a:cubicBezTo>
                  <a:pt x="1638395" y="847915"/>
                  <a:pt x="1639824" y="846487"/>
                  <a:pt x="1639824" y="844772"/>
                </a:cubicBezTo>
                <a:cubicBezTo>
                  <a:pt x="1639824" y="843058"/>
                  <a:pt x="1638395" y="841629"/>
                  <a:pt x="1636681" y="841629"/>
                </a:cubicBezTo>
                <a:cubicBezTo>
                  <a:pt x="1634966" y="841629"/>
                  <a:pt x="1633538" y="843058"/>
                  <a:pt x="1633538" y="844772"/>
                </a:cubicBezTo>
                <a:cubicBezTo>
                  <a:pt x="1633538" y="846487"/>
                  <a:pt x="1634871" y="847915"/>
                  <a:pt x="1636681" y="847915"/>
                </a:cubicBezTo>
                <a:close/>
                <a:moveTo>
                  <a:pt x="1629442" y="859060"/>
                </a:moveTo>
                <a:cubicBezTo>
                  <a:pt x="1631156" y="859060"/>
                  <a:pt x="1632585" y="857631"/>
                  <a:pt x="1632585" y="855917"/>
                </a:cubicBezTo>
                <a:cubicBezTo>
                  <a:pt x="1632585" y="854202"/>
                  <a:pt x="1631156" y="852773"/>
                  <a:pt x="1629442" y="852773"/>
                </a:cubicBezTo>
                <a:cubicBezTo>
                  <a:pt x="1627727" y="852773"/>
                  <a:pt x="1626299" y="854202"/>
                  <a:pt x="1626299" y="855917"/>
                </a:cubicBezTo>
                <a:cubicBezTo>
                  <a:pt x="1626299" y="857631"/>
                  <a:pt x="1627727" y="859060"/>
                  <a:pt x="1629442" y="859060"/>
                </a:cubicBezTo>
                <a:close/>
                <a:moveTo>
                  <a:pt x="1621727" y="869728"/>
                </a:moveTo>
                <a:cubicBezTo>
                  <a:pt x="1623441" y="869728"/>
                  <a:pt x="1624870" y="868299"/>
                  <a:pt x="1624870" y="866585"/>
                </a:cubicBezTo>
                <a:cubicBezTo>
                  <a:pt x="1624870" y="864870"/>
                  <a:pt x="1623441" y="863441"/>
                  <a:pt x="1621727" y="863441"/>
                </a:cubicBezTo>
                <a:cubicBezTo>
                  <a:pt x="1620012" y="863441"/>
                  <a:pt x="1618583" y="864870"/>
                  <a:pt x="1618583" y="866585"/>
                </a:cubicBezTo>
                <a:cubicBezTo>
                  <a:pt x="1618583" y="868394"/>
                  <a:pt x="1620012" y="869728"/>
                  <a:pt x="1621727" y="869728"/>
                </a:cubicBezTo>
                <a:close/>
                <a:moveTo>
                  <a:pt x="1613535" y="880110"/>
                </a:moveTo>
                <a:cubicBezTo>
                  <a:pt x="1615250" y="880110"/>
                  <a:pt x="1616678" y="878681"/>
                  <a:pt x="1616678" y="876967"/>
                </a:cubicBezTo>
                <a:cubicBezTo>
                  <a:pt x="1616678" y="875252"/>
                  <a:pt x="1615250" y="873824"/>
                  <a:pt x="1613535" y="873824"/>
                </a:cubicBezTo>
                <a:cubicBezTo>
                  <a:pt x="1611821" y="873824"/>
                  <a:pt x="1610392" y="875252"/>
                  <a:pt x="1610392" y="876967"/>
                </a:cubicBezTo>
                <a:cubicBezTo>
                  <a:pt x="1610392" y="878681"/>
                  <a:pt x="1611725" y="880110"/>
                  <a:pt x="1613535" y="880110"/>
                </a:cubicBezTo>
                <a:close/>
                <a:moveTo>
                  <a:pt x="1604772" y="890016"/>
                </a:moveTo>
                <a:cubicBezTo>
                  <a:pt x="1606487" y="890016"/>
                  <a:pt x="1607915" y="888587"/>
                  <a:pt x="1607915" y="886873"/>
                </a:cubicBezTo>
                <a:cubicBezTo>
                  <a:pt x="1607915" y="885158"/>
                  <a:pt x="1606487" y="883730"/>
                  <a:pt x="1604772" y="883730"/>
                </a:cubicBezTo>
                <a:cubicBezTo>
                  <a:pt x="1603058" y="883730"/>
                  <a:pt x="1601629" y="885158"/>
                  <a:pt x="1601629" y="886873"/>
                </a:cubicBezTo>
                <a:cubicBezTo>
                  <a:pt x="1601629" y="888587"/>
                  <a:pt x="1603058" y="890016"/>
                  <a:pt x="1604772" y="890016"/>
                </a:cubicBezTo>
                <a:close/>
                <a:moveTo>
                  <a:pt x="1595533" y="899446"/>
                </a:moveTo>
                <a:cubicBezTo>
                  <a:pt x="1597247" y="899446"/>
                  <a:pt x="1598676" y="898017"/>
                  <a:pt x="1598676" y="896303"/>
                </a:cubicBezTo>
                <a:cubicBezTo>
                  <a:pt x="1598676" y="894588"/>
                  <a:pt x="1597247" y="893159"/>
                  <a:pt x="1595533" y="893159"/>
                </a:cubicBezTo>
                <a:cubicBezTo>
                  <a:pt x="1593818" y="893159"/>
                  <a:pt x="1592389" y="894588"/>
                  <a:pt x="1592389" y="896303"/>
                </a:cubicBezTo>
                <a:cubicBezTo>
                  <a:pt x="1592389" y="898112"/>
                  <a:pt x="1593818" y="899446"/>
                  <a:pt x="1595533" y="899446"/>
                </a:cubicBezTo>
                <a:close/>
                <a:moveTo>
                  <a:pt x="1585817" y="908495"/>
                </a:moveTo>
                <a:cubicBezTo>
                  <a:pt x="1587532" y="908495"/>
                  <a:pt x="1588961" y="907066"/>
                  <a:pt x="1588961" y="905351"/>
                </a:cubicBezTo>
                <a:cubicBezTo>
                  <a:pt x="1588961" y="903637"/>
                  <a:pt x="1587532" y="902208"/>
                  <a:pt x="1585817" y="902208"/>
                </a:cubicBezTo>
                <a:cubicBezTo>
                  <a:pt x="1584103" y="902208"/>
                  <a:pt x="1582674" y="903637"/>
                  <a:pt x="1582674" y="905351"/>
                </a:cubicBezTo>
                <a:cubicBezTo>
                  <a:pt x="1582674" y="907066"/>
                  <a:pt x="1584103" y="908495"/>
                  <a:pt x="1585817" y="908495"/>
                </a:cubicBezTo>
                <a:close/>
                <a:moveTo>
                  <a:pt x="1575721" y="916972"/>
                </a:moveTo>
                <a:cubicBezTo>
                  <a:pt x="1577435" y="916972"/>
                  <a:pt x="1578864" y="915543"/>
                  <a:pt x="1578864" y="913829"/>
                </a:cubicBezTo>
                <a:cubicBezTo>
                  <a:pt x="1578864" y="912114"/>
                  <a:pt x="1577435" y="910685"/>
                  <a:pt x="1575721" y="910685"/>
                </a:cubicBezTo>
                <a:cubicBezTo>
                  <a:pt x="1574006" y="910685"/>
                  <a:pt x="1572578" y="912114"/>
                  <a:pt x="1572578" y="913829"/>
                </a:cubicBezTo>
                <a:cubicBezTo>
                  <a:pt x="1572578" y="915543"/>
                  <a:pt x="1573911" y="916972"/>
                  <a:pt x="1575721" y="916972"/>
                </a:cubicBezTo>
                <a:close/>
                <a:moveTo>
                  <a:pt x="1565148" y="924973"/>
                </a:moveTo>
                <a:cubicBezTo>
                  <a:pt x="1566863" y="924973"/>
                  <a:pt x="1568291" y="923544"/>
                  <a:pt x="1568291" y="921830"/>
                </a:cubicBezTo>
                <a:cubicBezTo>
                  <a:pt x="1568291" y="920115"/>
                  <a:pt x="1566863" y="918686"/>
                  <a:pt x="1565148" y="918686"/>
                </a:cubicBezTo>
                <a:cubicBezTo>
                  <a:pt x="1563434" y="918686"/>
                  <a:pt x="1562005" y="920115"/>
                  <a:pt x="1562005" y="921830"/>
                </a:cubicBezTo>
                <a:cubicBezTo>
                  <a:pt x="1562005" y="923544"/>
                  <a:pt x="1563434" y="924973"/>
                  <a:pt x="1565148" y="924973"/>
                </a:cubicBezTo>
                <a:close/>
                <a:moveTo>
                  <a:pt x="1554194" y="932402"/>
                </a:moveTo>
                <a:cubicBezTo>
                  <a:pt x="1555909" y="932402"/>
                  <a:pt x="1557338" y="930974"/>
                  <a:pt x="1557338" y="929259"/>
                </a:cubicBezTo>
                <a:cubicBezTo>
                  <a:pt x="1557338" y="927545"/>
                  <a:pt x="1555909" y="926116"/>
                  <a:pt x="1554194" y="926116"/>
                </a:cubicBezTo>
                <a:cubicBezTo>
                  <a:pt x="1552480" y="926116"/>
                  <a:pt x="1551051" y="927545"/>
                  <a:pt x="1551051" y="929259"/>
                </a:cubicBezTo>
                <a:cubicBezTo>
                  <a:pt x="1551051" y="930974"/>
                  <a:pt x="1552480" y="932402"/>
                  <a:pt x="1554194" y="932402"/>
                </a:cubicBezTo>
                <a:close/>
                <a:moveTo>
                  <a:pt x="1542955" y="939356"/>
                </a:moveTo>
                <a:cubicBezTo>
                  <a:pt x="1544669" y="939356"/>
                  <a:pt x="1546098" y="937927"/>
                  <a:pt x="1546098" y="936212"/>
                </a:cubicBezTo>
                <a:cubicBezTo>
                  <a:pt x="1546098" y="934498"/>
                  <a:pt x="1544669" y="933069"/>
                  <a:pt x="1542955" y="933069"/>
                </a:cubicBezTo>
                <a:cubicBezTo>
                  <a:pt x="1541240" y="933069"/>
                  <a:pt x="1539812" y="934498"/>
                  <a:pt x="1539812" y="936212"/>
                </a:cubicBezTo>
                <a:cubicBezTo>
                  <a:pt x="1539812" y="937927"/>
                  <a:pt x="1541145" y="939356"/>
                  <a:pt x="1542955" y="939356"/>
                </a:cubicBezTo>
                <a:close/>
                <a:moveTo>
                  <a:pt x="1531334" y="945642"/>
                </a:moveTo>
                <a:cubicBezTo>
                  <a:pt x="1533049" y="945642"/>
                  <a:pt x="1534478" y="944213"/>
                  <a:pt x="1534478" y="942499"/>
                </a:cubicBezTo>
                <a:cubicBezTo>
                  <a:pt x="1534478" y="940784"/>
                  <a:pt x="1533049" y="939356"/>
                  <a:pt x="1531334" y="939356"/>
                </a:cubicBezTo>
                <a:cubicBezTo>
                  <a:pt x="1529620" y="939356"/>
                  <a:pt x="1528191" y="940784"/>
                  <a:pt x="1528191" y="942499"/>
                </a:cubicBezTo>
                <a:cubicBezTo>
                  <a:pt x="1528191" y="944213"/>
                  <a:pt x="1529525" y="945642"/>
                  <a:pt x="1531334" y="945642"/>
                </a:cubicBezTo>
                <a:close/>
                <a:moveTo>
                  <a:pt x="1519428" y="951357"/>
                </a:moveTo>
                <a:cubicBezTo>
                  <a:pt x="1521143" y="951357"/>
                  <a:pt x="1522571" y="949928"/>
                  <a:pt x="1522571" y="948214"/>
                </a:cubicBezTo>
                <a:cubicBezTo>
                  <a:pt x="1522571" y="946499"/>
                  <a:pt x="1521143" y="945071"/>
                  <a:pt x="1519428" y="945071"/>
                </a:cubicBezTo>
                <a:cubicBezTo>
                  <a:pt x="1517714" y="945071"/>
                  <a:pt x="1516285" y="946499"/>
                  <a:pt x="1516285" y="948214"/>
                </a:cubicBezTo>
                <a:cubicBezTo>
                  <a:pt x="1516285" y="950024"/>
                  <a:pt x="1517618" y="951357"/>
                  <a:pt x="1519428" y="951357"/>
                </a:cubicBezTo>
                <a:close/>
                <a:moveTo>
                  <a:pt x="1507236" y="956501"/>
                </a:moveTo>
                <a:cubicBezTo>
                  <a:pt x="1508951" y="956501"/>
                  <a:pt x="1510379" y="955072"/>
                  <a:pt x="1510379" y="953357"/>
                </a:cubicBezTo>
                <a:cubicBezTo>
                  <a:pt x="1510379" y="951643"/>
                  <a:pt x="1508951" y="950214"/>
                  <a:pt x="1507236" y="950214"/>
                </a:cubicBezTo>
                <a:cubicBezTo>
                  <a:pt x="1505522" y="950214"/>
                  <a:pt x="1504093" y="951643"/>
                  <a:pt x="1504093" y="953357"/>
                </a:cubicBezTo>
                <a:cubicBezTo>
                  <a:pt x="1504093" y="955072"/>
                  <a:pt x="1505426" y="956501"/>
                  <a:pt x="1507236" y="956501"/>
                </a:cubicBezTo>
                <a:close/>
                <a:moveTo>
                  <a:pt x="1494758" y="961073"/>
                </a:moveTo>
                <a:cubicBezTo>
                  <a:pt x="1496473" y="961073"/>
                  <a:pt x="1497902" y="959644"/>
                  <a:pt x="1497902" y="957929"/>
                </a:cubicBezTo>
                <a:cubicBezTo>
                  <a:pt x="1497902" y="956215"/>
                  <a:pt x="1496473" y="954786"/>
                  <a:pt x="1494758" y="954786"/>
                </a:cubicBezTo>
                <a:cubicBezTo>
                  <a:pt x="1493044" y="954786"/>
                  <a:pt x="1491615" y="956215"/>
                  <a:pt x="1491615" y="957929"/>
                </a:cubicBezTo>
                <a:cubicBezTo>
                  <a:pt x="1491615" y="959644"/>
                  <a:pt x="1493044" y="961073"/>
                  <a:pt x="1494758" y="961073"/>
                </a:cubicBezTo>
                <a:close/>
                <a:moveTo>
                  <a:pt x="1482090" y="964978"/>
                </a:moveTo>
                <a:cubicBezTo>
                  <a:pt x="1483805" y="964978"/>
                  <a:pt x="1485233" y="963549"/>
                  <a:pt x="1485233" y="961835"/>
                </a:cubicBezTo>
                <a:cubicBezTo>
                  <a:pt x="1485233" y="960120"/>
                  <a:pt x="1483805" y="958691"/>
                  <a:pt x="1482090" y="958691"/>
                </a:cubicBezTo>
                <a:cubicBezTo>
                  <a:pt x="1480376" y="958691"/>
                  <a:pt x="1478947" y="960120"/>
                  <a:pt x="1478947" y="961835"/>
                </a:cubicBezTo>
                <a:cubicBezTo>
                  <a:pt x="1478947" y="963549"/>
                  <a:pt x="1480376" y="964978"/>
                  <a:pt x="1482090" y="964978"/>
                </a:cubicBezTo>
                <a:close/>
                <a:moveTo>
                  <a:pt x="1469327" y="968216"/>
                </a:moveTo>
                <a:cubicBezTo>
                  <a:pt x="1471041" y="968216"/>
                  <a:pt x="1472470" y="966788"/>
                  <a:pt x="1472470" y="965073"/>
                </a:cubicBezTo>
                <a:cubicBezTo>
                  <a:pt x="1472470" y="963359"/>
                  <a:pt x="1471041" y="961930"/>
                  <a:pt x="1469327" y="961930"/>
                </a:cubicBezTo>
                <a:cubicBezTo>
                  <a:pt x="1467612" y="961930"/>
                  <a:pt x="1466183" y="963359"/>
                  <a:pt x="1466183" y="965073"/>
                </a:cubicBezTo>
                <a:cubicBezTo>
                  <a:pt x="1466183" y="966788"/>
                  <a:pt x="1467612" y="968216"/>
                  <a:pt x="1469327" y="968216"/>
                </a:cubicBezTo>
                <a:close/>
                <a:moveTo>
                  <a:pt x="1456373" y="970788"/>
                </a:moveTo>
                <a:cubicBezTo>
                  <a:pt x="1458087" y="970788"/>
                  <a:pt x="1459516" y="969359"/>
                  <a:pt x="1459516" y="967645"/>
                </a:cubicBezTo>
                <a:cubicBezTo>
                  <a:pt x="1459516" y="965930"/>
                  <a:pt x="1458087" y="964502"/>
                  <a:pt x="1456373" y="964502"/>
                </a:cubicBezTo>
                <a:cubicBezTo>
                  <a:pt x="1454658" y="964502"/>
                  <a:pt x="1453229" y="965930"/>
                  <a:pt x="1453229" y="967645"/>
                </a:cubicBezTo>
                <a:cubicBezTo>
                  <a:pt x="1453229" y="969455"/>
                  <a:pt x="1454658" y="970788"/>
                  <a:pt x="1456373" y="970788"/>
                </a:cubicBezTo>
                <a:close/>
                <a:moveTo>
                  <a:pt x="1443228" y="972788"/>
                </a:moveTo>
                <a:cubicBezTo>
                  <a:pt x="1444943" y="972788"/>
                  <a:pt x="1446371" y="971360"/>
                  <a:pt x="1446371" y="969645"/>
                </a:cubicBezTo>
                <a:cubicBezTo>
                  <a:pt x="1446371" y="967931"/>
                  <a:pt x="1444943" y="966502"/>
                  <a:pt x="1443228" y="966502"/>
                </a:cubicBezTo>
                <a:cubicBezTo>
                  <a:pt x="1441514" y="966502"/>
                  <a:pt x="1440085" y="967931"/>
                  <a:pt x="1440085" y="969645"/>
                </a:cubicBezTo>
                <a:cubicBezTo>
                  <a:pt x="1440085" y="971360"/>
                  <a:pt x="1441514" y="972788"/>
                  <a:pt x="1443228" y="972788"/>
                </a:cubicBezTo>
                <a:close/>
                <a:moveTo>
                  <a:pt x="1430084" y="974122"/>
                </a:moveTo>
                <a:cubicBezTo>
                  <a:pt x="1431798" y="974122"/>
                  <a:pt x="1433227" y="972693"/>
                  <a:pt x="1433227" y="970979"/>
                </a:cubicBezTo>
                <a:cubicBezTo>
                  <a:pt x="1433227" y="969264"/>
                  <a:pt x="1431798" y="967835"/>
                  <a:pt x="1430084" y="967835"/>
                </a:cubicBezTo>
                <a:cubicBezTo>
                  <a:pt x="1428369" y="967835"/>
                  <a:pt x="1426940" y="969264"/>
                  <a:pt x="1426940" y="970979"/>
                </a:cubicBezTo>
                <a:cubicBezTo>
                  <a:pt x="1426940" y="972693"/>
                  <a:pt x="1428369" y="974122"/>
                  <a:pt x="1430084" y="974122"/>
                </a:cubicBezTo>
                <a:close/>
                <a:moveTo>
                  <a:pt x="1416939" y="974788"/>
                </a:moveTo>
                <a:cubicBezTo>
                  <a:pt x="1418654" y="974788"/>
                  <a:pt x="1420082" y="973360"/>
                  <a:pt x="1420082" y="971645"/>
                </a:cubicBezTo>
                <a:cubicBezTo>
                  <a:pt x="1420082" y="969931"/>
                  <a:pt x="1418654" y="968502"/>
                  <a:pt x="1416939" y="968502"/>
                </a:cubicBezTo>
                <a:cubicBezTo>
                  <a:pt x="1415225" y="968502"/>
                  <a:pt x="1413796" y="969931"/>
                  <a:pt x="1413796" y="971645"/>
                </a:cubicBezTo>
                <a:cubicBezTo>
                  <a:pt x="1413796" y="973360"/>
                  <a:pt x="1415129" y="974788"/>
                  <a:pt x="1416939" y="974788"/>
                </a:cubicBezTo>
                <a:close/>
                <a:moveTo>
                  <a:pt x="1289304" y="473488"/>
                </a:moveTo>
                <a:cubicBezTo>
                  <a:pt x="1291018" y="473488"/>
                  <a:pt x="1292447" y="472059"/>
                  <a:pt x="1292447" y="470345"/>
                </a:cubicBezTo>
                <a:cubicBezTo>
                  <a:pt x="1292447" y="468630"/>
                  <a:pt x="1291018" y="467201"/>
                  <a:pt x="1289304" y="467201"/>
                </a:cubicBezTo>
                <a:cubicBezTo>
                  <a:pt x="1287589" y="467201"/>
                  <a:pt x="1286161" y="468630"/>
                  <a:pt x="1286161" y="470345"/>
                </a:cubicBezTo>
                <a:cubicBezTo>
                  <a:pt x="1286161" y="472154"/>
                  <a:pt x="1287494" y="473488"/>
                  <a:pt x="1289304" y="473488"/>
                </a:cubicBezTo>
                <a:close/>
                <a:moveTo>
                  <a:pt x="1301210" y="467773"/>
                </a:moveTo>
                <a:cubicBezTo>
                  <a:pt x="1302925" y="467773"/>
                  <a:pt x="1304354" y="466344"/>
                  <a:pt x="1304354" y="464630"/>
                </a:cubicBezTo>
                <a:cubicBezTo>
                  <a:pt x="1304354" y="462915"/>
                  <a:pt x="1302925" y="461486"/>
                  <a:pt x="1301210" y="461486"/>
                </a:cubicBezTo>
                <a:cubicBezTo>
                  <a:pt x="1299496" y="461486"/>
                  <a:pt x="1298067" y="462915"/>
                  <a:pt x="1298067" y="464630"/>
                </a:cubicBezTo>
                <a:cubicBezTo>
                  <a:pt x="1298067" y="466344"/>
                  <a:pt x="1299401" y="467773"/>
                  <a:pt x="1301210" y="467773"/>
                </a:cubicBezTo>
                <a:close/>
                <a:moveTo>
                  <a:pt x="1313402" y="462629"/>
                </a:moveTo>
                <a:cubicBezTo>
                  <a:pt x="1315117" y="462629"/>
                  <a:pt x="1316546" y="461200"/>
                  <a:pt x="1316546" y="459486"/>
                </a:cubicBezTo>
                <a:cubicBezTo>
                  <a:pt x="1316546" y="457772"/>
                  <a:pt x="1315117" y="456343"/>
                  <a:pt x="1313402" y="456343"/>
                </a:cubicBezTo>
                <a:cubicBezTo>
                  <a:pt x="1311688" y="456343"/>
                  <a:pt x="1310259" y="457772"/>
                  <a:pt x="1310259" y="459486"/>
                </a:cubicBezTo>
                <a:cubicBezTo>
                  <a:pt x="1310259" y="461200"/>
                  <a:pt x="1311593" y="462629"/>
                  <a:pt x="1313402" y="462629"/>
                </a:cubicBezTo>
                <a:close/>
                <a:moveTo>
                  <a:pt x="1325785" y="458153"/>
                </a:moveTo>
                <a:cubicBezTo>
                  <a:pt x="1327499" y="458153"/>
                  <a:pt x="1328928" y="456724"/>
                  <a:pt x="1328928" y="455009"/>
                </a:cubicBezTo>
                <a:cubicBezTo>
                  <a:pt x="1328928" y="453295"/>
                  <a:pt x="1327499" y="451866"/>
                  <a:pt x="1325785" y="451866"/>
                </a:cubicBezTo>
                <a:cubicBezTo>
                  <a:pt x="1324070" y="451866"/>
                  <a:pt x="1322642" y="453295"/>
                  <a:pt x="1322642" y="455009"/>
                </a:cubicBezTo>
                <a:cubicBezTo>
                  <a:pt x="1322642" y="456724"/>
                  <a:pt x="1324070" y="458153"/>
                  <a:pt x="1325785" y="458153"/>
                </a:cubicBezTo>
                <a:close/>
                <a:moveTo>
                  <a:pt x="1338453" y="454247"/>
                </a:moveTo>
                <a:cubicBezTo>
                  <a:pt x="1340168" y="454247"/>
                  <a:pt x="1341596" y="452819"/>
                  <a:pt x="1341596" y="451104"/>
                </a:cubicBezTo>
                <a:cubicBezTo>
                  <a:pt x="1341596" y="449390"/>
                  <a:pt x="1340168" y="447961"/>
                  <a:pt x="1338453" y="447961"/>
                </a:cubicBezTo>
                <a:cubicBezTo>
                  <a:pt x="1336739" y="447961"/>
                  <a:pt x="1335310" y="449390"/>
                  <a:pt x="1335310" y="451104"/>
                </a:cubicBezTo>
                <a:cubicBezTo>
                  <a:pt x="1335310" y="452819"/>
                  <a:pt x="1336739" y="454247"/>
                  <a:pt x="1338453" y="454247"/>
                </a:cubicBezTo>
                <a:close/>
                <a:moveTo>
                  <a:pt x="1364266" y="448342"/>
                </a:moveTo>
                <a:cubicBezTo>
                  <a:pt x="1365980" y="448342"/>
                  <a:pt x="1367409" y="446913"/>
                  <a:pt x="1367409" y="445199"/>
                </a:cubicBezTo>
                <a:cubicBezTo>
                  <a:pt x="1367409" y="443484"/>
                  <a:pt x="1365980" y="442055"/>
                  <a:pt x="1364266" y="442055"/>
                </a:cubicBezTo>
                <a:cubicBezTo>
                  <a:pt x="1362551" y="442055"/>
                  <a:pt x="1361123" y="443484"/>
                  <a:pt x="1361123" y="445199"/>
                </a:cubicBezTo>
                <a:cubicBezTo>
                  <a:pt x="1361123" y="446913"/>
                  <a:pt x="1362456" y="448342"/>
                  <a:pt x="1364266" y="448342"/>
                </a:cubicBezTo>
                <a:close/>
                <a:moveTo>
                  <a:pt x="1377315" y="446342"/>
                </a:moveTo>
                <a:cubicBezTo>
                  <a:pt x="1379030" y="446342"/>
                  <a:pt x="1380458" y="444913"/>
                  <a:pt x="1380458" y="443198"/>
                </a:cubicBezTo>
                <a:cubicBezTo>
                  <a:pt x="1380458" y="441484"/>
                  <a:pt x="1379030" y="440055"/>
                  <a:pt x="1377315" y="440055"/>
                </a:cubicBezTo>
                <a:cubicBezTo>
                  <a:pt x="1375601" y="440055"/>
                  <a:pt x="1374172" y="441484"/>
                  <a:pt x="1374172" y="443198"/>
                </a:cubicBezTo>
                <a:cubicBezTo>
                  <a:pt x="1374172" y="445008"/>
                  <a:pt x="1375601" y="446342"/>
                  <a:pt x="1377315" y="446342"/>
                </a:cubicBezTo>
                <a:close/>
                <a:moveTo>
                  <a:pt x="1390460" y="445008"/>
                </a:moveTo>
                <a:cubicBezTo>
                  <a:pt x="1392174" y="445008"/>
                  <a:pt x="1393603" y="443579"/>
                  <a:pt x="1393603" y="441865"/>
                </a:cubicBezTo>
                <a:cubicBezTo>
                  <a:pt x="1393603" y="440150"/>
                  <a:pt x="1392174" y="438722"/>
                  <a:pt x="1390460" y="438722"/>
                </a:cubicBezTo>
                <a:cubicBezTo>
                  <a:pt x="1388745" y="438722"/>
                  <a:pt x="1387316" y="440150"/>
                  <a:pt x="1387316" y="441865"/>
                </a:cubicBezTo>
                <a:cubicBezTo>
                  <a:pt x="1387316" y="443675"/>
                  <a:pt x="1388745" y="445008"/>
                  <a:pt x="1390460" y="445008"/>
                </a:cubicBezTo>
                <a:close/>
                <a:moveTo>
                  <a:pt x="1403699" y="444437"/>
                </a:moveTo>
                <a:cubicBezTo>
                  <a:pt x="1405414" y="444437"/>
                  <a:pt x="1406843" y="443008"/>
                  <a:pt x="1406843" y="441293"/>
                </a:cubicBezTo>
                <a:cubicBezTo>
                  <a:pt x="1406843" y="439579"/>
                  <a:pt x="1405414" y="438150"/>
                  <a:pt x="1403699" y="438150"/>
                </a:cubicBezTo>
                <a:cubicBezTo>
                  <a:pt x="1401985" y="438150"/>
                  <a:pt x="1400556" y="439579"/>
                  <a:pt x="1400556" y="441293"/>
                </a:cubicBezTo>
                <a:cubicBezTo>
                  <a:pt x="1400556" y="443008"/>
                  <a:pt x="1401889" y="444437"/>
                  <a:pt x="1403699" y="444437"/>
                </a:cubicBezTo>
                <a:close/>
                <a:moveTo>
                  <a:pt x="1416939" y="444437"/>
                </a:moveTo>
                <a:cubicBezTo>
                  <a:pt x="1418654" y="444437"/>
                  <a:pt x="1420082" y="443008"/>
                  <a:pt x="1420082" y="441293"/>
                </a:cubicBezTo>
                <a:cubicBezTo>
                  <a:pt x="1420082" y="439579"/>
                  <a:pt x="1418654" y="438150"/>
                  <a:pt x="1416939" y="438150"/>
                </a:cubicBezTo>
                <a:cubicBezTo>
                  <a:pt x="1415225" y="438150"/>
                  <a:pt x="1413796" y="439579"/>
                  <a:pt x="1413796" y="441293"/>
                </a:cubicBezTo>
                <a:cubicBezTo>
                  <a:pt x="1413796" y="443008"/>
                  <a:pt x="1415129" y="444437"/>
                  <a:pt x="1416939" y="444437"/>
                </a:cubicBezTo>
                <a:close/>
                <a:moveTo>
                  <a:pt x="1430084" y="445008"/>
                </a:moveTo>
                <a:cubicBezTo>
                  <a:pt x="1431798" y="445008"/>
                  <a:pt x="1433227" y="443579"/>
                  <a:pt x="1433227" y="441865"/>
                </a:cubicBezTo>
                <a:cubicBezTo>
                  <a:pt x="1433227" y="440150"/>
                  <a:pt x="1431798" y="438722"/>
                  <a:pt x="1430084" y="438722"/>
                </a:cubicBezTo>
                <a:cubicBezTo>
                  <a:pt x="1428369" y="438722"/>
                  <a:pt x="1426940" y="440150"/>
                  <a:pt x="1426940" y="441865"/>
                </a:cubicBezTo>
                <a:cubicBezTo>
                  <a:pt x="1426940" y="443675"/>
                  <a:pt x="1428369" y="445008"/>
                  <a:pt x="1430084" y="445008"/>
                </a:cubicBezTo>
                <a:close/>
                <a:moveTo>
                  <a:pt x="1443228" y="446342"/>
                </a:moveTo>
                <a:cubicBezTo>
                  <a:pt x="1444943" y="446342"/>
                  <a:pt x="1446371" y="444913"/>
                  <a:pt x="1446371" y="443198"/>
                </a:cubicBezTo>
                <a:cubicBezTo>
                  <a:pt x="1446371" y="441484"/>
                  <a:pt x="1444943" y="440055"/>
                  <a:pt x="1443228" y="440055"/>
                </a:cubicBezTo>
                <a:cubicBezTo>
                  <a:pt x="1441514" y="440055"/>
                  <a:pt x="1440085" y="441484"/>
                  <a:pt x="1440085" y="443198"/>
                </a:cubicBezTo>
                <a:cubicBezTo>
                  <a:pt x="1440085" y="445008"/>
                  <a:pt x="1441514" y="446342"/>
                  <a:pt x="1443228" y="446342"/>
                </a:cubicBezTo>
                <a:close/>
                <a:moveTo>
                  <a:pt x="1456373" y="448342"/>
                </a:moveTo>
                <a:cubicBezTo>
                  <a:pt x="1458087" y="448342"/>
                  <a:pt x="1459516" y="446913"/>
                  <a:pt x="1459516" y="445199"/>
                </a:cubicBezTo>
                <a:cubicBezTo>
                  <a:pt x="1459516" y="443484"/>
                  <a:pt x="1458087" y="442055"/>
                  <a:pt x="1456373" y="442055"/>
                </a:cubicBezTo>
                <a:cubicBezTo>
                  <a:pt x="1454658" y="442055"/>
                  <a:pt x="1453229" y="443484"/>
                  <a:pt x="1453229" y="445199"/>
                </a:cubicBezTo>
                <a:cubicBezTo>
                  <a:pt x="1453229" y="446913"/>
                  <a:pt x="1454658" y="448342"/>
                  <a:pt x="1456373" y="448342"/>
                </a:cubicBezTo>
                <a:close/>
                <a:moveTo>
                  <a:pt x="1469327" y="451009"/>
                </a:moveTo>
                <a:cubicBezTo>
                  <a:pt x="1471041" y="451009"/>
                  <a:pt x="1472470" y="449580"/>
                  <a:pt x="1472470" y="447866"/>
                </a:cubicBezTo>
                <a:cubicBezTo>
                  <a:pt x="1472470" y="446151"/>
                  <a:pt x="1471041" y="444722"/>
                  <a:pt x="1469327" y="444722"/>
                </a:cubicBezTo>
                <a:cubicBezTo>
                  <a:pt x="1467612" y="444722"/>
                  <a:pt x="1466183" y="446151"/>
                  <a:pt x="1466183" y="447866"/>
                </a:cubicBezTo>
                <a:cubicBezTo>
                  <a:pt x="1466183" y="449580"/>
                  <a:pt x="1467612" y="451009"/>
                  <a:pt x="1469327" y="451009"/>
                </a:cubicBezTo>
                <a:close/>
                <a:moveTo>
                  <a:pt x="1482090" y="454247"/>
                </a:moveTo>
                <a:cubicBezTo>
                  <a:pt x="1483805" y="454247"/>
                  <a:pt x="1485233" y="452819"/>
                  <a:pt x="1485233" y="451104"/>
                </a:cubicBezTo>
                <a:cubicBezTo>
                  <a:pt x="1485233" y="449390"/>
                  <a:pt x="1483805" y="447961"/>
                  <a:pt x="1482090" y="447961"/>
                </a:cubicBezTo>
                <a:cubicBezTo>
                  <a:pt x="1480376" y="447961"/>
                  <a:pt x="1478947" y="449390"/>
                  <a:pt x="1478947" y="451104"/>
                </a:cubicBezTo>
                <a:cubicBezTo>
                  <a:pt x="1478947" y="452819"/>
                  <a:pt x="1480376" y="454247"/>
                  <a:pt x="1482090" y="454247"/>
                </a:cubicBezTo>
                <a:close/>
                <a:moveTo>
                  <a:pt x="1494758" y="458153"/>
                </a:moveTo>
                <a:cubicBezTo>
                  <a:pt x="1496473" y="458153"/>
                  <a:pt x="1497902" y="456724"/>
                  <a:pt x="1497902" y="455009"/>
                </a:cubicBezTo>
                <a:cubicBezTo>
                  <a:pt x="1497902" y="453295"/>
                  <a:pt x="1496473" y="451866"/>
                  <a:pt x="1494758" y="451866"/>
                </a:cubicBezTo>
                <a:cubicBezTo>
                  <a:pt x="1493044" y="451866"/>
                  <a:pt x="1491615" y="453295"/>
                  <a:pt x="1491615" y="455009"/>
                </a:cubicBezTo>
                <a:cubicBezTo>
                  <a:pt x="1491615" y="456724"/>
                  <a:pt x="1493044" y="458153"/>
                  <a:pt x="1494758" y="458153"/>
                </a:cubicBezTo>
                <a:close/>
                <a:moveTo>
                  <a:pt x="1507236" y="462629"/>
                </a:moveTo>
                <a:cubicBezTo>
                  <a:pt x="1508951" y="462629"/>
                  <a:pt x="1510379" y="461200"/>
                  <a:pt x="1510379" y="459486"/>
                </a:cubicBezTo>
                <a:cubicBezTo>
                  <a:pt x="1510379" y="457772"/>
                  <a:pt x="1508951" y="456343"/>
                  <a:pt x="1507236" y="456343"/>
                </a:cubicBezTo>
                <a:cubicBezTo>
                  <a:pt x="1505522" y="456343"/>
                  <a:pt x="1504093" y="457772"/>
                  <a:pt x="1504093" y="459486"/>
                </a:cubicBezTo>
                <a:cubicBezTo>
                  <a:pt x="1504093" y="461200"/>
                  <a:pt x="1505426" y="462629"/>
                  <a:pt x="1507236" y="462629"/>
                </a:cubicBezTo>
                <a:close/>
                <a:moveTo>
                  <a:pt x="1519428" y="467773"/>
                </a:moveTo>
                <a:cubicBezTo>
                  <a:pt x="1521143" y="467773"/>
                  <a:pt x="1522571" y="466344"/>
                  <a:pt x="1522571" y="464630"/>
                </a:cubicBezTo>
                <a:cubicBezTo>
                  <a:pt x="1522571" y="462915"/>
                  <a:pt x="1521143" y="461486"/>
                  <a:pt x="1519428" y="461486"/>
                </a:cubicBezTo>
                <a:cubicBezTo>
                  <a:pt x="1517714" y="461486"/>
                  <a:pt x="1516285" y="462915"/>
                  <a:pt x="1516285" y="464630"/>
                </a:cubicBezTo>
                <a:cubicBezTo>
                  <a:pt x="1516285" y="466344"/>
                  <a:pt x="1517618" y="467773"/>
                  <a:pt x="1519428" y="467773"/>
                </a:cubicBezTo>
                <a:close/>
                <a:moveTo>
                  <a:pt x="1531334" y="473488"/>
                </a:moveTo>
                <a:cubicBezTo>
                  <a:pt x="1533049" y="473488"/>
                  <a:pt x="1534478" y="472059"/>
                  <a:pt x="1534478" y="470345"/>
                </a:cubicBezTo>
                <a:cubicBezTo>
                  <a:pt x="1534478" y="468630"/>
                  <a:pt x="1533049" y="467201"/>
                  <a:pt x="1531334" y="467201"/>
                </a:cubicBezTo>
                <a:cubicBezTo>
                  <a:pt x="1529620" y="467201"/>
                  <a:pt x="1528191" y="468630"/>
                  <a:pt x="1528191" y="470345"/>
                </a:cubicBezTo>
                <a:cubicBezTo>
                  <a:pt x="1528191" y="472154"/>
                  <a:pt x="1529525" y="473488"/>
                  <a:pt x="1531334" y="473488"/>
                </a:cubicBezTo>
                <a:close/>
                <a:moveTo>
                  <a:pt x="1542955" y="479870"/>
                </a:moveTo>
                <a:cubicBezTo>
                  <a:pt x="1544669" y="479870"/>
                  <a:pt x="1546098" y="478441"/>
                  <a:pt x="1546098" y="476726"/>
                </a:cubicBezTo>
                <a:cubicBezTo>
                  <a:pt x="1546098" y="475012"/>
                  <a:pt x="1544669" y="473583"/>
                  <a:pt x="1542955" y="473583"/>
                </a:cubicBezTo>
                <a:cubicBezTo>
                  <a:pt x="1541240" y="473583"/>
                  <a:pt x="1539812" y="475012"/>
                  <a:pt x="1539812" y="476726"/>
                </a:cubicBezTo>
                <a:cubicBezTo>
                  <a:pt x="1539812" y="478441"/>
                  <a:pt x="1541145" y="479870"/>
                  <a:pt x="1542955" y="479870"/>
                </a:cubicBezTo>
                <a:close/>
                <a:moveTo>
                  <a:pt x="1554194" y="486728"/>
                </a:moveTo>
                <a:cubicBezTo>
                  <a:pt x="1555909" y="486728"/>
                  <a:pt x="1557338" y="485299"/>
                  <a:pt x="1557338" y="483584"/>
                </a:cubicBezTo>
                <a:cubicBezTo>
                  <a:pt x="1557338" y="481870"/>
                  <a:pt x="1555909" y="480441"/>
                  <a:pt x="1554194" y="480441"/>
                </a:cubicBezTo>
                <a:cubicBezTo>
                  <a:pt x="1552480" y="480441"/>
                  <a:pt x="1551051" y="481870"/>
                  <a:pt x="1551051" y="483584"/>
                </a:cubicBezTo>
                <a:cubicBezTo>
                  <a:pt x="1551051" y="485299"/>
                  <a:pt x="1552480" y="486728"/>
                  <a:pt x="1554194" y="486728"/>
                </a:cubicBezTo>
                <a:close/>
                <a:moveTo>
                  <a:pt x="1565148" y="494157"/>
                </a:moveTo>
                <a:cubicBezTo>
                  <a:pt x="1566863" y="494157"/>
                  <a:pt x="1568291" y="492728"/>
                  <a:pt x="1568291" y="491014"/>
                </a:cubicBezTo>
                <a:cubicBezTo>
                  <a:pt x="1568291" y="489299"/>
                  <a:pt x="1566863" y="487871"/>
                  <a:pt x="1565148" y="487871"/>
                </a:cubicBezTo>
                <a:cubicBezTo>
                  <a:pt x="1563434" y="487871"/>
                  <a:pt x="1562005" y="489299"/>
                  <a:pt x="1562005" y="491014"/>
                </a:cubicBezTo>
                <a:cubicBezTo>
                  <a:pt x="1562005" y="492824"/>
                  <a:pt x="1563434" y="494157"/>
                  <a:pt x="1565148" y="494157"/>
                </a:cubicBezTo>
                <a:close/>
                <a:moveTo>
                  <a:pt x="1575721" y="502158"/>
                </a:moveTo>
                <a:cubicBezTo>
                  <a:pt x="1577435" y="502158"/>
                  <a:pt x="1578864" y="500729"/>
                  <a:pt x="1578864" y="499015"/>
                </a:cubicBezTo>
                <a:cubicBezTo>
                  <a:pt x="1578864" y="497300"/>
                  <a:pt x="1577435" y="495872"/>
                  <a:pt x="1575721" y="495872"/>
                </a:cubicBezTo>
                <a:cubicBezTo>
                  <a:pt x="1574006" y="495872"/>
                  <a:pt x="1572578" y="497300"/>
                  <a:pt x="1572578" y="499015"/>
                </a:cubicBezTo>
                <a:cubicBezTo>
                  <a:pt x="1572578" y="500825"/>
                  <a:pt x="1573911" y="502158"/>
                  <a:pt x="1575721" y="502158"/>
                </a:cubicBezTo>
                <a:close/>
                <a:moveTo>
                  <a:pt x="1585817" y="510731"/>
                </a:moveTo>
                <a:cubicBezTo>
                  <a:pt x="1587532" y="510731"/>
                  <a:pt x="1588961" y="509302"/>
                  <a:pt x="1588961" y="507587"/>
                </a:cubicBezTo>
                <a:cubicBezTo>
                  <a:pt x="1588961" y="505873"/>
                  <a:pt x="1587532" y="504444"/>
                  <a:pt x="1585817" y="504444"/>
                </a:cubicBezTo>
                <a:cubicBezTo>
                  <a:pt x="1584103" y="504444"/>
                  <a:pt x="1582674" y="505873"/>
                  <a:pt x="1582674" y="507587"/>
                </a:cubicBezTo>
                <a:cubicBezTo>
                  <a:pt x="1582674" y="509302"/>
                  <a:pt x="1584103" y="510731"/>
                  <a:pt x="1585817" y="510731"/>
                </a:cubicBezTo>
                <a:close/>
                <a:moveTo>
                  <a:pt x="1595533" y="519684"/>
                </a:moveTo>
                <a:cubicBezTo>
                  <a:pt x="1597247" y="519684"/>
                  <a:pt x="1598676" y="518255"/>
                  <a:pt x="1598676" y="516541"/>
                </a:cubicBezTo>
                <a:cubicBezTo>
                  <a:pt x="1598676" y="514826"/>
                  <a:pt x="1597247" y="513398"/>
                  <a:pt x="1595533" y="513398"/>
                </a:cubicBezTo>
                <a:cubicBezTo>
                  <a:pt x="1593818" y="513398"/>
                  <a:pt x="1592389" y="514826"/>
                  <a:pt x="1592389" y="516541"/>
                </a:cubicBezTo>
                <a:cubicBezTo>
                  <a:pt x="1592389" y="518255"/>
                  <a:pt x="1593818" y="519684"/>
                  <a:pt x="1595533" y="519684"/>
                </a:cubicBezTo>
                <a:close/>
                <a:moveTo>
                  <a:pt x="1604772" y="529114"/>
                </a:moveTo>
                <a:cubicBezTo>
                  <a:pt x="1606487" y="529114"/>
                  <a:pt x="1607915" y="527685"/>
                  <a:pt x="1607915" y="525971"/>
                </a:cubicBezTo>
                <a:cubicBezTo>
                  <a:pt x="1607915" y="524256"/>
                  <a:pt x="1606487" y="522827"/>
                  <a:pt x="1604772" y="522827"/>
                </a:cubicBezTo>
                <a:cubicBezTo>
                  <a:pt x="1603058" y="522827"/>
                  <a:pt x="1601629" y="524256"/>
                  <a:pt x="1601629" y="525971"/>
                </a:cubicBezTo>
                <a:cubicBezTo>
                  <a:pt x="1601629" y="527780"/>
                  <a:pt x="1603058" y="529114"/>
                  <a:pt x="1604772" y="529114"/>
                </a:cubicBezTo>
                <a:close/>
                <a:moveTo>
                  <a:pt x="1613535" y="539115"/>
                </a:moveTo>
                <a:cubicBezTo>
                  <a:pt x="1615250" y="539115"/>
                  <a:pt x="1616678" y="537686"/>
                  <a:pt x="1616678" y="535972"/>
                </a:cubicBezTo>
                <a:cubicBezTo>
                  <a:pt x="1616678" y="534257"/>
                  <a:pt x="1615250" y="532829"/>
                  <a:pt x="1613535" y="532829"/>
                </a:cubicBezTo>
                <a:cubicBezTo>
                  <a:pt x="1611821" y="532829"/>
                  <a:pt x="1610392" y="534257"/>
                  <a:pt x="1610392" y="535972"/>
                </a:cubicBezTo>
                <a:cubicBezTo>
                  <a:pt x="1610392" y="537686"/>
                  <a:pt x="1611725" y="539115"/>
                  <a:pt x="1613535" y="539115"/>
                </a:cubicBezTo>
                <a:close/>
                <a:moveTo>
                  <a:pt x="1621727" y="549402"/>
                </a:moveTo>
                <a:cubicBezTo>
                  <a:pt x="1623441" y="549402"/>
                  <a:pt x="1624870" y="547973"/>
                  <a:pt x="1624870" y="546259"/>
                </a:cubicBezTo>
                <a:cubicBezTo>
                  <a:pt x="1624870" y="544544"/>
                  <a:pt x="1623441" y="543116"/>
                  <a:pt x="1621727" y="543116"/>
                </a:cubicBezTo>
                <a:cubicBezTo>
                  <a:pt x="1620012" y="543116"/>
                  <a:pt x="1618583" y="544544"/>
                  <a:pt x="1618583" y="546259"/>
                </a:cubicBezTo>
                <a:cubicBezTo>
                  <a:pt x="1618583" y="547973"/>
                  <a:pt x="1620012" y="549402"/>
                  <a:pt x="1621727" y="549402"/>
                </a:cubicBezTo>
                <a:close/>
                <a:moveTo>
                  <a:pt x="1636681" y="571214"/>
                </a:moveTo>
                <a:cubicBezTo>
                  <a:pt x="1638395" y="571214"/>
                  <a:pt x="1639824" y="569786"/>
                  <a:pt x="1639824" y="568071"/>
                </a:cubicBezTo>
                <a:cubicBezTo>
                  <a:pt x="1639824" y="566357"/>
                  <a:pt x="1638395" y="564928"/>
                  <a:pt x="1636681" y="564928"/>
                </a:cubicBezTo>
                <a:cubicBezTo>
                  <a:pt x="1634966" y="564928"/>
                  <a:pt x="1633538" y="566357"/>
                  <a:pt x="1633538" y="568071"/>
                </a:cubicBezTo>
                <a:cubicBezTo>
                  <a:pt x="1633538" y="569881"/>
                  <a:pt x="1634871" y="571214"/>
                  <a:pt x="1636681" y="571214"/>
                </a:cubicBezTo>
                <a:close/>
                <a:moveTo>
                  <a:pt x="1643253" y="582740"/>
                </a:moveTo>
                <a:cubicBezTo>
                  <a:pt x="1644968" y="582740"/>
                  <a:pt x="1646396" y="581311"/>
                  <a:pt x="1646396" y="579596"/>
                </a:cubicBezTo>
                <a:cubicBezTo>
                  <a:pt x="1646396" y="577882"/>
                  <a:pt x="1644968" y="576453"/>
                  <a:pt x="1643253" y="576453"/>
                </a:cubicBezTo>
                <a:cubicBezTo>
                  <a:pt x="1641539" y="576453"/>
                  <a:pt x="1640110" y="577882"/>
                  <a:pt x="1640110" y="579596"/>
                </a:cubicBezTo>
                <a:cubicBezTo>
                  <a:pt x="1640110" y="581311"/>
                  <a:pt x="1641539" y="582740"/>
                  <a:pt x="1643253" y="582740"/>
                </a:cubicBezTo>
                <a:close/>
                <a:moveTo>
                  <a:pt x="1649254" y="594455"/>
                </a:moveTo>
                <a:cubicBezTo>
                  <a:pt x="1650968" y="594455"/>
                  <a:pt x="1652397" y="593027"/>
                  <a:pt x="1652397" y="591312"/>
                </a:cubicBezTo>
                <a:cubicBezTo>
                  <a:pt x="1652397" y="589598"/>
                  <a:pt x="1650968" y="588169"/>
                  <a:pt x="1649254" y="588169"/>
                </a:cubicBezTo>
                <a:cubicBezTo>
                  <a:pt x="1647539" y="588169"/>
                  <a:pt x="1646111" y="589598"/>
                  <a:pt x="1646111" y="591312"/>
                </a:cubicBezTo>
                <a:cubicBezTo>
                  <a:pt x="1646111" y="593122"/>
                  <a:pt x="1647539" y="594455"/>
                  <a:pt x="1649254" y="594455"/>
                </a:cubicBezTo>
                <a:close/>
                <a:moveTo>
                  <a:pt x="1654778" y="606552"/>
                </a:moveTo>
                <a:cubicBezTo>
                  <a:pt x="1656493" y="606552"/>
                  <a:pt x="1657922" y="605123"/>
                  <a:pt x="1657922" y="603409"/>
                </a:cubicBezTo>
                <a:cubicBezTo>
                  <a:pt x="1657922" y="601694"/>
                  <a:pt x="1656493" y="600266"/>
                  <a:pt x="1654778" y="600266"/>
                </a:cubicBezTo>
                <a:cubicBezTo>
                  <a:pt x="1653064" y="600266"/>
                  <a:pt x="1651635" y="601694"/>
                  <a:pt x="1651635" y="603409"/>
                </a:cubicBezTo>
                <a:cubicBezTo>
                  <a:pt x="1651540" y="605123"/>
                  <a:pt x="1652968" y="606552"/>
                  <a:pt x="1654778" y="606552"/>
                </a:cubicBezTo>
                <a:close/>
                <a:moveTo>
                  <a:pt x="1659541" y="618839"/>
                </a:moveTo>
                <a:cubicBezTo>
                  <a:pt x="1661255" y="618839"/>
                  <a:pt x="1662684" y="617411"/>
                  <a:pt x="1662684" y="615696"/>
                </a:cubicBezTo>
                <a:cubicBezTo>
                  <a:pt x="1662684" y="613982"/>
                  <a:pt x="1661255" y="612553"/>
                  <a:pt x="1659541" y="612553"/>
                </a:cubicBezTo>
                <a:cubicBezTo>
                  <a:pt x="1657826" y="612553"/>
                  <a:pt x="1656398" y="613982"/>
                  <a:pt x="1656398" y="615696"/>
                </a:cubicBezTo>
                <a:cubicBezTo>
                  <a:pt x="1656398" y="617411"/>
                  <a:pt x="1657826" y="618839"/>
                  <a:pt x="1659541" y="618839"/>
                </a:cubicBezTo>
                <a:close/>
                <a:moveTo>
                  <a:pt x="1663732" y="631412"/>
                </a:moveTo>
                <a:cubicBezTo>
                  <a:pt x="1665446" y="631412"/>
                  <a:pt x="1666875" y="629984"/>
                  <a:pt x="1666875" y="628269"/>
                </a:cubicBezTo>
                <a:cubicBezTo>
                  <a:pt x="1666875" y="626555"/>
                  <a:pt x="1665446" y="625126"/>
                  <a:pt x="1663732" y="625126"/>
                </a:cubicBezTo>
                <a:cubicBezTo>
                  <a:pt x="1662017" y="625126"/>
                  <a:pt x="1660589" y="626555"/>
                  <a:pt x="1660589" y="628269"/>
                </a:cubicBezTo>
                <a:cubicBezTo>
                  <a:pt x="1660589" y="629984"/>
                  <a:pt x="1662017" y="631412"/>
                  <a:pt x="1663732" y="631412"/>
                </a:cubicBezTo>
                <a:close/>
                <a:moveTo>
                  <a:pt x="1667351" y="644176"/>
                </a:moveTo>
                <a:cubicBezTo>
                  <a:pt x="1669066" y="644176"/>
                  <a:pt x="1670495" y="642747"/>
                  <a:pt x="1670495" y="641033"/>
                </a:cubicBezTo>
                <a:cubicBezTo>
                  <a:pt x="1670495" y="639318"/>
                  <a:pt x="1669066" y="637889"/>
                  <a:pt x="1667351" y="637889"/>
                </a:cubicBezTo>
                <a:cubicBezTo>
                  <a:pt x="1665637" y="637889"/>
                  <a:pt x="1664208" y="639318"/>
                  <a:pt x="1664208" y="641033"/>
                </a:cubicBezTo>
                <a:cubicBezTo>
                  <a:pt x="1664208" y="642747"/>
                  <a:pt x="1665637" y="644176"/>
                  <a:pt x="1667351" y="644176"/>
                </a:cubicBezTo>
                <a:close/>
                <a:moveTo>
                  <a:pt x="1670304" y="657035"/>
                </a:moveTo>
                <a:cubicBezTo>
                  <a:pt x="1672018" y="657035"/>
                  <a:pt x="1673447" y="655606"/>
                  <a:pt x="1673447" y="653891"/>
                </a:cubicBezTo>
                <a:cubicBezTo>
                  <a:pt x="1673447" y="652177"/>
                  <a:pt x="1672018" y="650748"/>
                  <a:pt x="1670304" y="650748"/>
                </a:cubicBezTo>
                <a:cubicBezTo>
                  <a:pt x="1668589" y="650748"/>
                  <a:pt x="1667161" y="652177"/>
                  <a:pt x="1667161" y="653891"/>
                </a:cubicBezTo>
                <a:cubicBezTo>
                  <a:pt x="1667161" y="655606"/>
                  <a:pt x="1668589" y="657035"/>
                  <a:pt x="1670304" y="657035"/>
                </a:cubicBezTo>
                <a:close/>
                <a:moveTo>
                  <a:pt x="1672590" y="670084"/>
                </a:moveTo>
                <a:cubicBezTo>
                  <a:pt x="1674305" y="670084"/>
                  <a:pt x="1675733" y="668655"/>
                  <a:pt x="1675733" y="666940"/>
                </a:cubicBezTo>
                <a:cubicBezTo>
                  <a:pt x="1675733" y="665226"/>
                  <a:pt x="1674305" y="663797"/>
                  <a:pt x="1672590" y="663797"/>
                </a:cubicBezTo>
                <a:cubicBezTo>
                  <a:pt x="1670876" y="663797"/>
                  <a:pt x="1669447" y="665226"/>
                  <a:pt x="1669447" y="666940"/>
                </a:cubicBezTo>
                <a:cubicBezTo>
                  <a:pt x="1669447" y="668655"/>
                  <a:pt x="1670876" y="670084"/>
                  <a:pt x="1672590" y="670084"/>
                </a:cubicBezTo>
                <a:close/>
                <a:moveTo>
                  <a:pt x="1674209" y="683133"/>
                </a:moveTo>
                <a:cubicBezTo>
                  <a:pt x="1675924" y="683133"/>
                  <a:pt x="1677353" y="681704"/>
                  <a:pt x="1677353" y="679990"/>
                </a:cubicBezTo>
                <a:cubicBezTo>
                  <a:pt x="1677353" y="678275"/>
                  <a:pt x="1675924" y="676847"/>
                  <a:pt x="1674209" y="676847"/>
                </a:cubicBezTo>
                <a:cubicBezTo>
                  <a:pt x="1672495" y="676847"/>
                  <a:pt x="1671066" y="678275"/>
                  <a:pt x="1671066" y="679990"/>
                </a:cubicBezTo>
                <a:cubicBezTo>
                  <a:pt x="1671066" y="681800"/>
                  <a:pt x="1672495" y="683133"/>
                  <a:pt x="1674209" y="683133"/>
                </a:cubicBezTo>
                <a:close/>
                <a:moveTo>
                  <a:pt x="1675257" y="696373"/>
                </a:moveTo>
                <a:cubicBezTo>
                  <a:pt x="1676972" y="696373"/>
                  <a:pt x="1678400" y="694944"/>
                  <a:pt x="1678400" y="693230"/>
                </a:cubicBezTo>
                <a:cubicBezTo>
                  <a:pt x="1678400" y="691515"/>
                  <a:pt x="1676972" y="690086"/>
                  <a:pt x="1675257" y="690086"/>
                </a:cubicBezTo>
                <a:cubicBezTo>
                  <a:pt x="1673543" y="690086"/>
                  <a:pt x="1672114" y="691515"/>
                  <a:pt x="1672114" y="693230"/>
                </a:cubicBezTo>
                <a:cubicBezTo>
                  <a:pt x="1672114" y="694944"/>
                  <a:pt x="1673543" y="696373"/>
                  <a:pt x="1675257" y="696373"/>
                </a:cubicBezTo>
                <a:close/>
                <a:moveTo>
                  <a:pt x="1690307" y="709613"/>
                </a:moveTo>
                <a:cubicBezTo>
                  <a:pt x="1692021" y="709613"/>
                  <a:pt x="1693450" y="708184"/>
                  <a:pt x="1693450" y="706469"/>
                </a:cubicBezTo>
                <a:cubicBezTo>
                  <a:pt x="1693450" y="704755"/>
                  <a:pt x="1692021" y="703326"/>
                  <a:pt x="1690307" y="703326"/>
                </a:cubicBezTo>
                <a:cubicBezTo>
                  <a:pt x="1688592" y="703326"/>
                  <a:pt x="1687163" y="704755"/>
                  <a:pt x="1687163" y="706469"/>
                </a:cubicBezTo>
                <a:cubicBezTo>
                  <a:pt x="1687163" y="708184"/>
                  <a:pt x="1688592" y="709613"/>
                  <a:pt x="1690307" y="709613"/>
                </a:cubicBezTo>
                <a:close/>
                <a:moveTo>
                  <a:pt x="1690021" y="722852"/>
                </a:moveTo>
                <a:cubicBezTo>
                  <a:pt x="1691735" y="722852"/>
                  <a:pt x="1693164" y="721424"/>
                  <a:pt x="1693164" y="719709"/>
                </a:cubicBezTo>
                <a:cubicBezTo>
                  <a:pt x="1693164" y="717995"/>
                  <a:pt x="1691735" y="716566"/>
                  <a:pt x="1690021" y="716566"/>
                </a:cubicBezTo>
                <a:cubicBezTo>
                  <a:pt x="1688306" y="716566"/>
                  <a:pt x="1686878" y="717995"/>
                  <a:pt x="1686878" y="719709"/>
                </a:cubicBezTo>
                <a:cubicBezTo>
                  <a:pt x="1686878" y="721424"/>
                  <a:pt x="1688211" y="722852"/>
                  <a:pt x="1690021" y="722852"/>
                </a:cubicBezTo>
                <a:close/>
                <a:moveTo>
                  <a:pt x="1689068" y="735997"/>
                </a:moveTo>
                <a:cubicBezTo>
                  <a:pt x="1690783" y="735997"/>
                  <a:pt x="1692212" y="734568"/>
                  <a:pt x="1692212" y="732854"/>
                </a:cubicBezTo>
                <a:cubicBezTo>
                  <a:pt x="1692212" y="731139"/>
                  <a:pt x="1690783" y="729710"/>
                  <a:pt x="1689068" y="729710"/>
                </a:cubicBezTo>
                <a:cubicBezTo>
                  <a:pt x="1687354" y="729710"/>
                  <a:pt x="1685925" y="731139"/>
                  <a:pt x="1685925" y="732854"/>
                </a:cubicBezTo>
                <a:cubicBezTo>
                  <a:pt x="1685925" y="734568"/>
                  <a:pt x="1687354" y="735997"/>
                  <a:pt x="1689068" y="735997"/>
                </a:cubicBezTo>
                <a:close/>
                <a:moveTo>
                  <a:pt x="1687449" y="749141"/>
                </a:moveTo>
                <a:cubicBezTo>
                  <a:pt x="1689164" y="749141"/>
                  <a:pt x="1690592" y="747713"/>
                  <a:pt x="1690592" y="745998"/>
                </a:cubicBezTo>
                <a:cubicBezTo>
                  <a:pt x="1690592" y="744284"/>
                  <a:pt x="1689164" y="742855"/>
                  <a:pt x="1687449" y="742855"/>
                </a:cubicBezTo>
                <a:cubicBezTo>
                  <a:pt x="1685735" y="742855"/>
                  <a:pt x="1684306" y="744284"/>
                  <a:pt x="1684306" y="745998"/>
                </a:cubicBezTo>
                <a:cubicBezTo>
                  <a:pt x="1684306" y="747713"/>
                  <a:pt x="1685735" y="749141"/>
                  <a:pt x="1687449" y="749141"/>
                </a:cubicBezTo>
                <a:close/>
                <a:moveTo>
                  <a:pt x="1685354" y="762190"/>
                </a:moveTo>
                <a:cubicBezTo>
                  <a:pt x="1687068" y="762190"/>
                  <a:pt x="1688497" y="760762"/>
                  <a:pt x="1688497" y="759047"/>
                </a:cubicBezTo>
                <a:cubicBezTo>
                  <a:pt x="1688497" y="757333"/>
                  <a:pt x="1687068" y="755904"/>
                  <a:pt x="1685354" y="755904"/>
                </a:cubicBezTo>
                <a:cubicBezTo>
                  <a:pt x="1683639" y="755904"/>
                  <a:pt x="1682210" y="757333"/>
                  <a:pt x="1682210" y="759047"/>
                </a:cubicBezTo>
                <a:cubicBezTo>
                  <a:pt x="1682210" y="760762"/>
                  <a:pt x="1683544" y="762190"/>
                  <a:pt x="1685354" y="762190"/>
                </a:cubicBezTo>
                <a:close/>
                <a:moveTo>
                  <a:pt x="1682496" y="775145"/>
                </a:moveTo>
                <a:cubicBezTo>
                  <a:pt x="1684211" y="775145"/>
                  <a:pt x="1685639" y="773716"/>
                  <a:pt x="1685639" y="772001"/>
                </a:cubicBezTo>
                <a:cubicBezTo>
                  <a:pt x="1685639" y="770287"/>
                  <a:pt x="1684211" y="768858"/>
                  <a:pt x="1682496" y="768858"/>
                </a:cubicBezTo>
                <a:cubicBezTo>
                  <a:pt x="1680782" y="768858"/>
                  <a:pt x="1679353" y="770287"/>
                  <a:pt x="1679353" y="772001"/>
                </a:cubicBezTo>
                <a:cubicBezTo>
                  <a:pt x="1679353" y="773716"/>
                  <a:pt x="1680782" y="775145"/>
                  <a:pt x="1682496" y="775145"/>
                </a:cubicBezTo>
                <a:close/>
                <a:moveTo>
                  <a:pt x="1679162" y="787908"/>
                </a:moveTo>
                <a:cubicBezTo>
                  <a:pt x="1680877" y="787908"/>
                  <a:pt x="1682306" y="786479"/>
                  <a:pt x="1682306" y="784765"/>
                </a:cubicBezTo>
                <a:cubicBezTo>
                  <a:pt x="1682306" y="783050"/>
                  <a:pt x="1680877" y="781622"/>
                  <a:pt x="1679162" y="781622"/>
                </a:cubicBezTo>
                <a:cubicBezTo>
                  <a:pt x="1677448" y="781622"/>
                  <a:pt x="1676019" y="783050"/>
                  <a:pt x="1676019" y="784765"/>
                </a:cubicBezTo>
                <a:cubicBezTo>
                  <a:pt x="1676019" y="786479"/>
                  <a:pt x="1677353" y="787908"/>
                  <a:pt x="1679162" y="787908"/>
                </a:cubicBezTo>
                <a:close/>
                <a:moveTo>
                  <a:pt x="1675162" y="800481"/>
                </a:moveTo>
                <a:cubicBezTo>
                  <a:pt x="1676876" y="800481"/>
                  <a:pt x="1678305" y="799052"/>
                  <a:pt x="1678305" y="797338"/>
                </a:cubicBezTo>
                <a:cubicBezTo>
                  <a:pt x="1678305" y="795623"/>
                  <a:pt x="1676876" y="794195"/>
                  <a:pt x="1675162" y="794195"/>
                </a:cubicBezTo>
                <a:cubicBezTo>
                  <a:pt x="1673447" y="794195"/>
                  <a:pt x="1672018" y="795623"/>
                  <a:pt x="1672018" y="797338"/>
                </a:cubicBezTo>
                <a:cubicBezTo>
                  <a:pt x="1672018" y="799052"/>
                  <a:pt x="1673352" y="800481"/>
                  <a:pt x="1675162" y="800481"/>
                </a:cubicBezTo>
                <a:close/>
                <a:moveTo>
                  <a:pt x="1670495" y="812959"/>
                </a:moveTo>
                <a:cubicBezTo>
                  <a:pt x="1672209" y="812959"/>
                  <a:pt x="1673638" y="811530"/>
                  <a:pt x="1673638" y="809815"/>
                </a:cubicBezTo>
                <a:cubicBezTo>
                  <a:pt x="1673638" y="808101"/>
                  <a:pt x="1672209" y="806672"/>
                  <a:pt x="1670495" y="806672"/>
                </a:cubicBezTo>
                <a:cubicBezTo>
                  <a:pt x="1668780" y="806672"/>
                  <a:pt x="1667351" y="808101"/>
                  <a:pt x="1667351" y="809815"/>
                </a:cubicBezTo>
                <a:cubicBezTo>
                  <a:pt x="1667351" y="811530"/>
                  <a:pt x="1668780" y="812959"/>
                  <a:pt x="1670495" y="812959"/>
                </a:cubicBezTo>
                <a:close/>
                <a:moveTo>
                  <a:pt x="1665351" y="825056"/>
                </a:moveTo>
                <a:cubicBezTo>
                  <a:pt x="1667066" y="825056"/>
                  <a:pt x="1668494" y="823627"/>
                  <a:pt x="1668494" y="821912"/>
                </a:cubicBezTo>
                <a:cubicBezTo>
                  <a:pt x="1668494" y="820198"/>
                  <a:pt x="1667066" y="818769"/>
                  <a:pt x="1665351" y="818769"/>
                </a:cubicBezTo>
                <a:cubicBezTo>
                  <a:pt x="1663637" y="818769"/>
                  <a:pt x="1662208" y="820198"/>
                  <a:pt x="1662208" y="821912"/>
                </a:cubicBezTo>
                <a:cubicBezTo>
                  <a:pt x="1662208" y="823722"/>
                  <a:pt x="1663637" y="825056"/>
                  <a:pt x="1665351" y="825056"/>
                </a:cubicBezTo>
                <a:close/>
                <a:moveTo>
                  <a:pt x="1659636" y="836962"/>
                </a:moveTo>
                <a:cubicBezTo>
                  <a:pt x="1661351" y="836962"/>
                  <a:pt x="1662779" y="835533"/>
                  <a:pt x="1662779" y="833819"/>
                </a:cubicBezTo>
                <a:cubicBezTo>
                  <a:pt x="1662779" y="832104"/>
                  <a:pt x="1661351" y="830675"/>
                  <a:pt x="1659636" y="830675"/>
                </a:cubicBezTo>
                <a:cubicBezTo>
                  <a:pt x="1657922" y="830675"/>
                  <a:pt x="1656493" y="832104"/>
                  <a:pt x="1656493" y="833819"/>
                </a:cubicBezTo>
                <a:cubicBezTo>
                  <a:pt x="1656493" y="835628"/>
                  <a:pt x="1657922" y="836962"/>
                  <a:pt x="1659636" y="836962"/>
                </a:cubicBezTo>
                <a:close/>
                <a:moveTo>
                  <a:pt x="1653350" y="848678"/>
                </a:moveTo>
                <a:cubicBezTo>
                  <a:pt x="1655064" y="848678"/>
                  <a:pt x="1656493" y="847249"/>
                  <a:pt x="1656493" y="845534"/>
                </a:cubicBezTo>
                <a:cubicBezTo>
                  <a:pt x="1656493" y="843820"/>
                  <a:pt x="1655064" y="842391"/>
                  <a:pt x="1653350" y="842391"/>
                </a:cubicBezTo>
                <a:cubicBezTo>
                  <a:pt x="1651635" y="842391"/>
                  <a:pt x="1650206" y="843820"/>
                  <a:pt x="1650206" y="845534"/>
                </a:cubicBezTo>
                <a:cubicBezTo>
                  <a:pt x="1650206" y="847249"/>
                  <a:pt x="1651635" y="848678"/>
                  <a:pt x="1653350" y="848678"/>
                </a:cubicBezTo>
                <a:close/>
                <a:moveTo>
                  <a:pt x="1646492" y="859917"/>
                </a:moveTo>
                <a:cubicBezTo>
                  <a:pt x="1648206" y="859917"/>
                  <a:pt x="1649635" y="858488"/>
                  <a:pt x="1649635" y="856774"/>
                </a:cubicBezTo>
                <a:cubicBezTo>
                  <a:pt x="1649635" y="855059"/>
                  <a:pt x="1648206" y="853631"/>
                  <a:pt x="1646492" y="853631"/>
                </a:cubicBezTo>
                <a:cubicBezTo>
                  <a:pt x="1644777" y="853631"/>
                  <a:pt x="1643348" y="855059"/>
                  <a:pt x="1643348" y="856774"/>
                </a:cubicBezTo>
                <a:cubicBezTo>
                  <a:pt x="1643348" y="858584"/>
                  <a:pt x="1644777" y="859917"/>
                  <a:pt x="1646492" y="859917"/>
                </a:cubicBezTo>
                <a:close/>
                <a:moveTo>
                  <a:pt x="1639157" y="870966"/>
                </a:moveTo>
                <a:cubicBezTo>
                  <a:pt x="1640872" y="870966"/>
                  <a:pt x="1642301" y="869537"/>
                  <a:pt x="1642301" y="867823"/>
                </a:cubicBezTo>
                <a:cubicBezTo>
                  <a:pt x="1642301" y="866108"/>
                  <a:pt x="1640872" y="864680"/>
                  <a:pt x="1639157" y="864680"/>
                </a:cubicBezTo>
                <a:cubicBezTo>
                  <a:pt x="1637443" y="864680"/>
                  <a:pt x="1636014" y="866108"/>
                  <a:pt x="1636014" y="867823"/>
                </a:cubicBezTo>
                <a:cubicBezTo>
                  <a:pt x="1636014" y="869537"/>
                  <a:pt x="1637443" y="870966"/>
                  <a:pt x="1639157" y="870966"/>
                </a:cubicBezTo>
                <a:close/>
                <a:moveTo>
                  <a:pt x="1631252" y="881539"/>
                </a:moveTo>
                <a:cubicBezTo>
                  <a:pt x="1632966" y="881539"/>
                  <a:pt x="1634395" y="880110"/>
                  <a:pt x="1634395" y="878396"/>
                </a:cubicBezTo>
                <a:cubicBezTo>
                  <a:pt x="1634395" y="876681"/>
                  <a:pt x="1632966" y="875252"/>
                  <a:pt x="1631252" y="875252"/>
                </a:cubicBezTo>
                <a:cubicBezTo>
                  <a:pt x="1629537" y="875252"/>
                  <a:pt x="1628108" y="876681"/>
                  <a:pt x="1628108" y="878396"/>
                </a:cubicBezTo>
                <a:cubicBezTo>
                  <a:pt x="1628108" y="880205"/>
                  <a:pt x="1629537" y="881539"/>
                  <a:pt x="1631252" y="881539"/>
                </a:cubicBezTo>
                <a:close/>
                <a:moveTo>
                  <a:pt x="1622870" y="891826"/>
                </a:moveTo>
                <a:cubicBezTo>
                  <a:pt x="1624584" y="891826"/>
                  <a:pt x="1626013" y="890397"/>
                  <a:pt x="1626013" y="888683"/>
                </a:cubicBezTo>
                <a:cubicBezTo>
                  <a:pt x="1626013" y="886968"/>
                  <a:pt x="1624584" y="885539"/>
                  <a:pt x="1622870" y="885539"/>
                </a:cubicBezTo>
                <a:cubicBezTo>
                  <a:pt x="1621155" y="885539"/>
                  <a:pt x="1619726" y="886968"/>
                  <a:pt x="1619726" y="888683"/>
                </a:cubicBezTo>
                <a:cubicBezTo>
                  <a:pt x="1619726" y="890397"/>
                  <a:pt x="1621155" y="891826"/>
                  <a:pt x="1622870" y="891826"/>
                </a:cubicBezTo>
                <a:close/>
                <a:moveTo>
                  <a:pt x="1614011" y="901637"/>
                </a:moveTo>
                <a:cubicBezTo>
                  <a:pt x="1615726" y="901637"/>
                  <a:pt x="1617155" y="900208"/>
                  <a:pt x="1617155" y="898493"/>
                </a:cubicBezTo>
                <a:cubicBezTo>
                  <a:pt x="1617155" y="896779"/>
                  <a:pt x="1615726" y="895350"/>
                  <a:pt x="1614011" y="895350"/>
                </a:cubicBezTo>
                <a:cubicBezTo>
                  <a:pt x="1612297" y="895350"/>
                  <a:pt x="1610868" y="896779"/>
                  <a:pt x="1610868" y="898493"/>
                </a:cubicBezTo>
                <a:cubicBezTo>
                  <a:pt x="1610868" y="900208"/>
                  <a:pt x="1612297" y="901637"/>
                  <a:pt x="1614011" y="901637"/>
                </a:cubicBezTo>
                <a:close/>
                <a:moveTo>
                  <a:pt x="1604772" y="911066"/>
                </a:moveTo>
                <a:cubicBezTo>
                  <a:pt x="1606487" y="911066"/>
                  <a:pt x="1607915" y="909638"/>
                  <a:pt x="1607915" y="907923"/>
                </a:cubicBezTo>
                <a:cubicBezTo>
                  <a:pt x="1607915" y="906209"/>
                  <a:pt x="1606487" y="904780"/>
                  <a:pt x="1604772" y="904780"/>
                </a:cubicBezTo>
                <a:cubicBezTo>
                  <a:pt x="1603058" y="904780"/>
                  <a:pt x="1601629" y="906209"/>
                  <a:pt x="1601629" y="907923"/>
                </a:cubicBezTo>
                <a:cubicBezTo>
                  <a:pt x="1601629" y="909638"/>
                  <a:pt x="1603058" y="911066"/>
                  <a:pt x="1604772" y="911066"/>
                </a:cubicBezTo>
                <a:close/>
                <a:moveTo>
                  <a:pt x="1595057" y="920020"/>
                </a:moveTo>
                <a:cubicBezTo>
                  <a:pt x="1596771" y="920020"/>
                  <a:pt x="1598200" y="918591"/>
                  <a:pt x="1598200" y="916877"/>
                </a:cubicBezTo>
                <a:cubicBezTo>
                  <a:pt x="1598200" y="915162"/>
                  <a:pt x="1596771" y="913733"/>
                  <a:pt x="1595057" y="913733"/>
                </a:cubicBezTo>
                <a:cubicBezTo>
                  <a:pt x="1593342" y="913733"/>
                  <a:pt x="1591913" y="915162"/>
                  <a:pt x="1591913" y="916877"/>
                </a:cubicBezTo>
                <a:cubicBezTo>
                  <a:pt x="1591913" y="918591"/>
                  <a:pt x="1593247" y="920020"/>
                  <a:pt x="1595057" y="920020"/>
                </a:cubicBezTo>
                <a:close/>
                <a:moveTo>
                  <a:pt x="1584865" y="928497"/>
                </a:moveTo>
                <a:cubicBezTo>
                  <a:pt x="1586579" y="928497"/>
                  <a:pt x="1588008" y="927068"/>
                  <a:pt x="1588008" y="925354"/>
                </a:cubicBezTo>
                <a:cubicBezTo>
                  <a:pt x="1588008" y="923639"/>
                  <a:pt x="1586579" y="922211"/>
                  <a:pt x="1584865" y="922211"/>
                </a:cubicBezTo>
                <a:cubicBezTo>
                  <a:pt x="1583150" y="922211"/>
                  <a:pt x="1581722" y="923639"/>
                  <a:pt x="1581722" y="925354"/>
                </a:cubicBezTo>
                <a:cubicBezTo>
                  <a:pt x="1581722" y="927068"/>
                  <a:pt x="1583150" y="928497"/>
                  <a:pt x="1584865" y="928497"/>
                </a:cubicBezTo>
                <a:close/>
                <a:moveTo>
                  <a:pt x="1574387" y="936498"/>
                </a:moveTo>
                <a:cubicBezTo>
                  <a:pt x="1576102" y="936498"/>
                  <a:pt x="1577531" y="935069"/>
                  <a:pt x="1577531" y="933355"/>
                </a:cubicBezTo>
                <a:cubicBezTo>
                  <a:pt x="1577531" y="931640"/>
                  <a:pt x="1576102" y="930212"/>
                  <a:pt x="1574387" y="930212"/>
                </a:cubicBezTo>
                <a:cubicBezTo>
                  <a:pt x="1572673" y="930212"/>
                  <a:pt x="1571244" y="931640"/>
                  <a:pt x="1571244" y="933355"/>
                </a:cubicBezTo>
                <a:cubicBezTo>
                  <a:pt x="1571149" y="935069"/>
                  <a:pt x="1572578" y="936498"/>
                  <a:pt x="1574387" y="936498"/>
                </a:cubicBezTo>
                <a:close/>
                <a:moveTo>
                  <a:pt x="1563434" y="944023"/>
                </a:moveTo>
                <a:cubicBezTo>
                  <a:pt x="1565148" y="944023"/>
                  <a:pt x="1566577" y="942594"/>
                  <a:pt x="1566577" y="940880"/>
                </a:cubicBezTo>
                <a:cubicBezTo>
                  <a:pt x="1566577" y="939165"/>
                  <a:pt x="1565148" y="937736"/>
                  <a:pt x="1563434" y="937736"/>
                </a:cubicBezTo>
                <a:cubicBezTo>
                  <a:pt x="1561719" y="937736"/>
                  <a:pt x="1560290" y="939165"/>
                  <a:pt x="1560290" y="940880"/>
                </a:cubicBezTo>
                <a:cubicBezTo>
                  <a:pt x="1560290" y="942594"/>
                  <a:pt x="1561719" y="944023"/>
                  <a:pt x="1563434" y="944023"/>
                </a:cubicBezTo>
                <a:close/>
                <a:moveTo>
                  <a:pt x="1552194" y="950976"/>
                </a:moveTo>
                <a:cubicBezTo>
                  <a:pt x="1553909" y="950976"/>
                  <a:pt x="1555337" y="949547"/>
                  <a:pt x="1555337" y="947833"/>
                </a:cubicBezTo>
                <a:cubicBezTo>
                  <a:pt x="1555337" y="946118"/>
                  <a:pt x="1553909" y="944690"/>
                  <a:pt x="1552194" y="944690"/>
                </a:cubicBezTo>
                <a:cubicBezTo>
                  <a:pt x="1550480" y="944690"/>
                  <a:pt x="1549051" y="946118"/>
                  <a:pt x="1549051" y="947833"/>
                </a:cubicBezTo>
                <a:cubicBezTo>
                  <a:pt x="1549051" y="949547"/>
                  <a:pt x="1550480" y="950976"/>
                  <a:pt x="1552194" y="950976"/>
                </a:cubicBezTo>
                <a:close/>
                <a:moveTo>
                  <a:pt x="1540669" y="957453"/>
                </a:moveTo>
                <a:cubicBezTo>
                  <a:pt x="1542383" y="957453"/>
                  <a:pt x="1543812" y="956024"/>
                  <a:pt x="1543812" y="954310"/>
                </a:cubicBezTo>
                <a:cubicBezTo>
                  <a:pt x="1543812" y="952595"/>
                  <a:pt x="1542383" y="951167"/>
                  <a:pt x="1540669" y="951167"/>
                </a:cubicBezTo>
                <a:cubicBezTo>
                  <a:pt x="1538954" y="951167"/>
                  <a:pt x="1537526" y="952595"/>
                  <a:pt x="1537526" y="954310"/>
                </a:cubicBezTo>
                <a:cubicBezTo>
                  <a:pt x="1537526" y="956024"/>
                  <a:pt x="1538859" y="957453"/>
                  <a:pt x="1540669" y="957453"/>
                </a:cubicBezTo>
                <a:close/>
                <a:moveTo>
                  <a:pt x="1528763" y="963263"/>
                </a:moveTo>
                <a:cubicBezTo>
                  <a:pt x="1530477" y="963263"/>
                  <a:pt x="1531906" y="961835"/>
                  <a:pt x="1531906" y="960120"/>
                </a:cubicBezTo>
                <a:cubicBezTo>
                  <a:pt x="1531906" y="958406"/>
                  <a:pt x="1530477" y="956977"/>
                  <a:pt x="1528763" y="956977"/>
                </a:cubicBezTo>
                <a:cubicBezTo>
                  <a:pt x="1527048" y="956977"/>
                  <a:pt x="1525619" y="958406"/>
                  <a:pt x="1525619" y="960120"/>
                </a:cubicBezTo>
                <a:cubicBezTo>
                  <a:pt x="1525619" y="961835"/>
                  <a:pt x="1527048" y="963263"/>
                  <a:pt x="1528763" y="963263"/>
                </a:cubicBezTo>
                <a:close/>
                <a:moveTo>
                  <a:pt x="1516666" y="968597"/>
                </a:moveTo>
                <a:cubicBezTo>
                  <a:pt x="1518380" y="968597"/>
                  <a:pt x="1519809" y="967169"/>
                  <a:pt x="1519809" y="965454"/>
                </a:cubicBezTo>
                <a:cubicBezTo>
                  <a:pt x="1519809" y="963740"/>
                  <a:pt x="1518380" y="962311"/>
                  <a:pt x="1516666" y="962311"/>
                </a:cubicBezTo>
                <a:cubicBezTo>
                  <a:pt x="1514951" y="962311"/>
                  <a:pt x="1513523" y="963740"/>
                  <a:pt x="1513523" y="965454"/>
                </a:cubicBezTo>
                <a:cubicBezTo>
                  <a:pt x="1513523" y="967169"/>
                  <a:pt x="1514951" y="968597"/>
                  <a:pt x="1516666" y="968597"/>
                </a:cubicBezTo>
                <a:close/>
                <a:moveTo>
                  <a:pt x="1504283" y="973360"/>
                </a:moveTo>
                <a:cubicBezTo>
                  <a:pt x="1505998" y="973360"/>
                  <a:pt x="1507427" y="971931"/>
                  <a:pt x="1507427" y="970217"/>
                </a:cubicBezTo>
                <a:cubicBezTo>
                  <a:pt x="1507427" y="968502"/>
                  <a:pt x="1505998" y="967073"/>
                  <a:pt x="1504283" y="967073"/>
                </a:cubicBezTo>
                <a:cubicBezTo>
                  <a:pt x="1502569" y="967073"/>
                  <a:pt x="1501140" y="968502"/>
                  <a:pt x="1501140" y="970217"/>
                </a:cubicBezTo>
                <a:cubicBezTo>
                  <a:pt x="1501140" y="971931"/>
                  <a:pt x="1502569" y="973360"/>
                  <a:pt x="1504283" y="973360"/>
                </a:cubicBezTo>
                <a:close/>
                <a:moveTo>
                  <a:pt x="1491806" y="977456"/>
                </a:moveTo>
                <a:cubicBezTo>
                  <a:pt x="1493520" y="977456"/>
                  <a:pt x="1494949" y="976027"/>
                  <a:pt x="1494949" y="974312"/>
                </a:cubicBezTo>
                <a:cubicBezTo>
                  <a:pt x="1494949" y="972598"/>
                  <a:pt x="1493520" y="971169"/>
                  <a:pt x="1491806" y="971169"/>
                </a:cubicBezTo>
                <a:cubicBezTo>
                  <a:pt x="1490091" y="971169"/>
                  <a:pt x="1488662" y="972598"/>
                  <a:pt x="1488662" y="974312"/>
                </a:cubicBezTo>
                <a:cubicBezTo>
                  <a:pt x="1488662" y="976027"/>
                  <a:pt x="1489996" y="977456"/>
                  <a:pt x="1491806" y="977456"/>
                </a:cubicBezTo>
                <a:close/>
                <a:moveTo>
                  <a:pt x="1479042" y="981075"/>
                </a:moveTo>
                <a:cubicBezTo>
                  <a:pt x="1480757" y="981075"/>
                  <a:pt x="1482185" y="979646"/>
                  <a:pt x="1482185" y="977932"/>
                </a:cubicBezTo>
                <a:cubicBezTo>
                  <a:pt x="1482185" y="976217"/>
                  <a:pt x="1480757" y="974788"/>
                  <a:pt x="1479042" y="974788"/>
                </a:cubicBezTo>
                <a:cubicBezTo>
                  <a:pt x="1477328" y="974788"/>
                  <a:pt x="1475899" y="976217"/>
                  <a:pt x="1475899" y="977932"/>
                </a:cubicBezTo>
                <a:cubicBezTo>
                  <a:pt x="1475899" y="979646"/>
                  <a:pt x="1477328" y="981075"/>
                  <a:pt x="1479042" y="981075"/>
                </a:cubicBezTo>
                <a:close/>
                <a:moveTo>
                  <a:pt x="1466088" y="983933"/>
                </a:moveTo>
                <a:cubicBezTo>
                  <a:pt x="1467803" y="983933"/>
                  <a:pt x="1469231" y="982504"/>
                  <a:pt x="1469231" y="980789"/>
                </a:cubicBezTo>
                <a:cubicBezTo>
                  <a:pt x="1469231" y="979075"/>
                  <a:pt x="1467803" y="977646"/>
                  <a:pt x="1466088" y="977646"/>
                </a:cubicBezTo>
                <a:cubicBezTo>
                  <a:pt x="1464374" y="977646"/>
                  <a:pt x="1462945" y="979075"/>
                  <a:pt x="1462945" y="980789"/>
                </a:cubicBezTo>
                <a:cubicBezTo>
                  <a:pt x="1462945" y="982599"/>
                  <a:pt x="1464374" y="983933"/>
                  <a:pt x="1466088" y="983933"/>
                </a:cubicBezTo>
                <a:close/>
                <a:moveTo>
                  <a:pt x="1453134" y="986314"/>
                </a:moveTo>
                <a:cubicBezTo>
                  <a:pt x="1454849" y="986314"/>
                  <a:pt x="1456277" y="984885"/>
                  <a:pt x="1456277" y="983171"/>
                </a:cubicBezTo>
                <a:cubicBezTo>
                  <a:pt x="1456277" y="981456"/>
                  <a:pt x="1454849" y="980027"/>
                  <a:pt x="1453134" y="980027"/>
                </a:cubicBezTo>
                <a:cubicBezTo>
                  <a:pt x="1451420" y="980027"/>
                  <a:pt x="1449991" y="981456"/>
                  <a:pt x="1449991" y="983171"/>
                </a:cubicBezTo>
                <a:cubicBezTo>
                  <a:pt x="1449991" y="984885"/>
                  <a:pt x="1451420" y="986314"/>
                  <a:pt x="1453134" y="986314"/>
                </a:cubicBezTo>
                <a:close/>
                <a:moveTo>
                  <a:pt x="1439989" y="988028"/>
                </a:moveTo>
                <a:cubicBezTo>
                  <a:pt x="1441704" y="988028"/>
                  <a:pt x="1443133" y="986600"/>
                  <a:pt x="1443133" y="984885"/>
                </a:cubicBezTo>
                <a:cubicBezTo>
                  <a:pt x="1443133" y="983171"/>
                  <a:pt x="1441704" y="981742"/>
                  <a:pt x="1439989" y="981742"/>
                </a:cubicBezTo>
                <a:cubicBezTo>
                  <a:pt x="1438275" y="981742"/>
                  <a:pt x="1436846" y="983171"/>
                  <a:pt x="1436846" y="984885"/>
                </a:cubicBezTo>
                <a:cubicBezTo>
                  <a:pt x="1436846" y="986600"/>
                  <a:pt x="1438275" y="988028"/>
                  <a:pt x="1439989" y="988028"/>
                </a:cubicBezTo>
                <a:close/>
                <a:moveTo>
                  <a:pt x="1426845" y="989076"/>
                </a:moveTo>
                <a:cubicBezTo>
                  <a:pt x="1428560" y="989076"/>
                  <a:pt x="1429988" y="987647"/>
                  <a:pt x="1429988" y="985933"/>
                </a:cubicBezTo>
                <a:cubicBezTo>
                  <a:pt x="1429988" y="984218"/>
                  <a:pt x="1428560" y="982790"/>
                  <a:pt x="1426845" y="982790"/>
                </a:cubicBezTo>
                <a:cubicBezTo>
                  <a:pt x="1425131" y="982790"/>
                  <a:pt x="1423702" y="984218"/>
                  <a:pt x="1423702" y="985933"/>
                </a:cubicBezTo>
                <a:cubicBezTo>
                  <a:pt x="1423702" y="987743"/>
                  <a:pt x="1425035" y="989076"/>
                  <a:pt x="1426845" y="989076"/>
                </a:cubicBezTo>
                <a:close/>
                <a:moveTo>
                  <a:pt x="1413605" y="989552"/>
                </a:moveTo>
                <a:cubicBezTo>
                  <a:pt x="1415320" y="989552"/>
                  <a:pt x="1416749" y="988124"/>
                  <a:pt x="1416749" y="986409"/>
                </a:cubicBezTo>
                <a:cubicBezTo>
                  <a:pt x="1416749" y="984695"/>
                  <a:pt x="1415320" y="983266"/>
                  <a:pt x="1413605" y="983266"/>
                </a:cubicBezTo>
                <a:cubicBezTo>
                  <a:pt x="1411891" y="983266"/>
                  <a:pt x="1410462" y="984695"/>
                  <a:pt x="1410462" y="986409"/>
                </a:cubicBezTo>
                <a:cubicBezTo>
                  <a:pt x="1410462" y="988219"/>
                  <a:pt x="1411891" y="989552"/>
                  <a:pt x="1413605" y="989552"/>
                </a:cubicBezTo>
                <a:close/>
                <a:moveTo>
                  <a:pt x="1262729" y="471583"/>
                </a:moveTo>
                <a:cubicBezTo>
                  <a:pt x="1264444" y="471583"/>
                  <a:pt x="1265873" y="470154"/>
                  <a:pt x="1265873" y="468440"/>
                </a:cubicBezTo>
                <a:cubicBezTo>
                  <a:pt x="1265873" y="466725"/>
                  <a:pt x="1264444" y="465296"/>
                  <a:pt x="1262729" y="465296"/>
                </a:cubicBezTo>
                <a:cubicBezTo>
                  <a:pt x="1261015" y="465296"/>
                  <a:pt x="1259586" y="466725"/>
                  <a:pt x="1259586" y="468440"/>
                </a:cubicBezTo>
                <a:cubicBezTo>
                  <a:pt x="1259586" y="470249"/>
                  <a:pt x="1261015" y="471583"/>
                  <a:pt x="1262729" y="471583"/>
                </a:cubicBezTo>
                <a:close/>
                <a:moveTo>
                  <a:pt x="1285780" y="458724"/>
                </a:moveTo>
                <a:cubicBezTo>
                  <a:pt x="1287494" y="458724"/>
                  <a:pt x="1288923" y="457295"/>
                  <a:pt x="1288923" y="455581"/>
                </a:cubicBezTo>
                <a:cubicBezTo>
                  <a:pt x="1288923" y="453866"/>
                  <a:pt x="1287494" y="452438"/>
                  <a:pt x="1285780" y="452438"/>
                </a:cubicBezTo>
                <a:cubicBezTo>
                  <a:pt x="1284065" y="452438"/>
                  <a:pt x="1282637" y="453866"/>
                  <a:pt x="1282637" y="455581"/>
                </a:cubicBezTo>
                <a:cubicBezTo>
                  <a:pt x="1282637" y="457391"/>
                  <a:pt x="1284065" y="458724"/>
                  <a:pt x="1285780" y="458724"/>
                </a:cubicBezTo>
                <a:close/>
                <a:moveTo>
                  <a:pt x="1297781" y="453200"/>
                </a:moveTo>
                <a:cubicBezTo>
                  <a:pt x="1299496" y="453200"/>
                  <a:pt x="1300925" y="451771"/>
                  <a:pt x="1300925" y="450056"/>
                </a:cubicBezTo>
                <a:cubicBezTo>
                  <a:pt x="1300925" y="448342"/>
                  <a:pt x="1299496" y="446913"/>
                  <a:pt x="1297781" y="446913"/>
                </a:cubicBezTo>
                <a:cubicBezTo>
                  <a:pt x="1296067" y="446913"/>
                  <a:pt x="1294638" y="448342"/>
                  <a:pt x="1294638" y="450056"/>
                </a:cubicBezTo>
                <a:cubicBezTo>
                  <a:pt x="1294638" y="451771"/>
                  <a:pt x="1296067" y="453200"/>
                  <a:pt x="1297781" y="453200"/>
                </a:cubicBezTo>
                <a:close/>
                <a:moveTo>
                  <a:pt x="1310068" y="448151"/>
                </a:moveTo>
                <a:cubicBezTo>
                  <a:pt x="1311783" y="448151"/>
                  <a:pt x="1313212" y="446723"/>
                  <a:pt x="1313212" y="445008"/>
                </a:cubicBezTo>
                <a:cubicBezTo>
                  <a:pt x="1313212" y="443294"/>
                  <a:pt x="1311783" y="441865"/>
                  <a:pt x="1310068" y="441865"/>
                </a:cubicBezTo>
                <a:cubicBezTo>
                  <a:pt x="1308354" y="441865"/>
                  <a:pt x="1306925" y="443294"/>
                  <a:pt x="1306925" y="445008"/>
                </a:cubicBezTo>
                <a:cubicBezTo>
                  <a:pt x="1306925" y="446723"/>
                  <a:pt x="1308259" y="448151"/>
                  <a:pt x="1310068" y="448151"/>
                </a:cubicBezTo>
                <a:close/>
                <a:moveTo>
                  <a:pt x="1322546" y="443675"/>
                </a:moveTo>
                <a:cubicBezTo>
                  <a:pt x="1324261" y="443675"/>
                  <a:pt x="1325689" y="442246"/>
                  <a:pt x="1325689" y="440531"/>
                </a:cubicBezTo>
                <a:cubicBezTo>
                  <a:pt x="1325689" y="438817"/>
                  <a:pt x="1324261" y="437388"/>
                  <a:pt x="1322546" y="437388"/>
                </a:cubicBezTo>
                <a:cubicBezTo>
                  <a:pt x="1320832" y="437388"/>
                  <a:pt x="1319403" y="438817"/>
                  <a:pt x="1319403" y="440531"/>
                </a:cubicBezTo>
                <a:cubicBezTo>
                  <a:pt x="1319308" y="442246"/>
                  <a:pt x="1320737" y="443675"/>
                  <a:pt x="1322546" y="443675"/>
                </a:cubicBezTo>
                <a:close/>
                <a:moveTo>
                  <a:pt x="1335119" y="439865"/>
                </a:moveTo>
                <a:cubicBezTo>
                  <a:pt x="1336834" y="439865"/>
                  <a:pt x="1338263" y="438436"/>
                  <a:pt x="1338263" y="436721"/>
                </a:cubicBezTo>
                <a:cubicBezTo>
                  <a:pt x="1338263" y="435007"/>
                  <a:pt x="1336834" y="433578"/>
                  <a:pt x="1335119" y="433578"/>
                </a:cubicBezTo>
                <a:cubicBezTo>
                  <a:pt x="1333405" y="433578"/>
                  <a:pt x="1331976" y="435007"/>
                  <a:pt x="1331976" y="436721"/>
                </a:cubicBezTo>
                <a:cubicBezTo>
                  <a:pt x="1331976" y="438436"/>
                  <a:pt x="1333405" y="439865"/>
                  <a:pt x="1335119" y="439865"/>
                </a:cubicBezTo>
                <a:close/>
                <a:moveTo>
                  <a:pt x="1387126" y="430530"/>
                </a:moveTo>
                <a:cubicBezTo>
                  <a:pt x="1388840" y="430530"/>
                  <a:pt x="1390269" y="429101"/>
                  <a:pt x="1390269" y="427387"/>
                </a:cubicBezTo>
                <a:cubicBezTo>
                  <a:pt x="1390269" y="425672"/>
                  <a:pt x="1388840" y="424244"/>
                  <a:pt x="1387126" y="424244"/>
                </a:cubicBezTo>
                <a:cubicBezTo>
                  <a:pt x="1385411" y="424244"/>
                  <a:pt x="1383983" y="425672"/>
                  <a:pt x="1383983" y="427387"/>
                </a:cubicBezTo>
                <a:cubicBezTo>
                  <a:pt x="1383983" y="429101"/>
                  <a:pt x="1385411" y="430530"/>
                  <a:pt x="1387126" y="430530"/>
                </a:cubicBezTo>
                <a:close/>
                <a:moveTo>
                  <a:pt x="1400366" y="429768"/>
                </a:moveTo>
                <a:cubicBezTo>
                  <a:pt x="1402080" y="429768"/>
                  <a:pt x="1403509" y="428339"/>
                  <a:pt x="1403509" y="426625"/>
                </a:cubicBezTo>
                <a:cubicBezTo>
                  <a:pt x="1403509" y="424910"/>
                  <a:pt x="1402080" y="423482"/>
                  <a:pt x="1400366" y="423482"/>
                </a:cubicBezTo>
                <a:cubicBezTo>
                  <a:pt x="1398651" y="423482"/>
                  <a:pt x="1397222" y="424910"/>
                  <a:pt x="1397222" y="426625"/>
                </a:cubicBezTo>
                <a:cubicBezTo>
                  <a:pt x="1397222" y="428339"/>
                  <a:pt x="1398651" y="429768"/>
                  <a:pt x="1400366" y="429768"/>
                </a:cubicBezTo>
                <a:close/>
                <a:moveTo>
                  <a:pt x="1413605" y="429578"/>
                </a:moveTo>
                <a:cubicBezTo>
                  <a:pt x="1415320" y="429578"/>
                  <a:pt x="1416749" y="428149"/>
                  <a:pt x="1416749" y="426434"/>
                </a:cubicBezTo>
                <a:cubicBezTo>
                  <a:pt x="1416749" y="424720"/>
                  <a:pt x="1415320" y="423291"/>
                  <a:pt x="1413605" y="423291"/>
                </a:cubicBezTo>
                <a:cubicBezTo>
                  <a:pt x="1411891" y="423291"/>
                  <a:pt x="1410462" y="424720"/>
                  <a:pt x="1410462" y="426434"/>
                </a:cubicBezTo>
                <a:cubicBezTo>
                  <a:pt x="1410462" y="428149"/>
                  <a:pt x="1411891" y="429578"/>
                  <a:pt x="1413605" y="429578"/>
                </a:cubicBezTo>
                <a:close/>
                <a:moveTo>
                  <a:pt x="1426845" y="430054"/>
                </a:moveTo>
                <a:cubicBezTo>
                  <a:pt x="1428560" y="430054"/>
                  <a:pt x="1429988" y="428625"/>
                  <a:pt x="1429988" y="426911"/>
                </a:cubicBezTo>
                <a:cubicBezTo>
                  <a:pt x="1429988" y="425196"/>
                  <a:pt x="1428560" y="423767"/>
                  <a:pt x="1426845" y="423767"/>
                </a:cubicBezTo>
                <a:cubicBezTo>
                  <a:pt x="1425131" y="423767"/>
                  <a:pt x="1423702" y="425196"/>
                  <a:pt x="1423702" y="426911"/>
                </a:cubicBezTo>
                <a:cubicBezTo>
                  <a:pt x="1423702" y="428625"/>
                  <a:pt x="1425035" y="430054"/>
                  <a:pt x="1426845" y="430054"/>
                </a:cubicBezTo>
                <a:close/>
                <a:moveTo>
                  <a:pt x="1439989" y="431197"/>
                </a:moveTo>
                <a:cubicBezTo>
                  <a:pt x="1441704" y="431197"/>
                  <a:pt x="1443133" y="429768"/>
                  <a:pt x="1443133" y="428054"/>
                </a:cubicBezTo>
                <a:cubicBezTo>
                  <a:pt x="1443133" y="426339"/>
                  <a:pt x="1441704" y="424910"/>
                  <a:pt x="1439989" y="424910"/>
                </a:cubicBezTo>
                <a:cubicBezTo>
                  <a:pt x="1438275" y="424910"/>
                  <a:pt x="1436846" y="426339"/>
                  <a:pt x="1436846" y="428054"/>
                </a:cubicBezTo>
                <a:cubicBezTo>
                  <a:pt x="1436846" y="429768"/>
                  <a:pt x="1438275" y="431197"/>
                  <a:pt x="1439989" y="431197"/>
                </a:cubicBezTo>
                <a:close/>
                <a:moveTo>
                  <a:pt x="1466088" y="435197"/>
                </a:moveTo>
                <a:cubicBezTo>
                  <a:pt x="1467803" y="435197"/>
                  <a:pt x="1469231" y="433769"/>
                  <a:pt x="1469231" y="432054"/>
                </a:cubicBezTo>
                <a:cubicBezTo>
                  <a:pt x="1469231" y="430340"/>
                  <a:pt x="1467803" y="428911"/>
                  <a:pt x="1466088" y="428911"/>
                </a:cubicBezTo>
                <a:cubicBezTo>
                  <a:pt x="1464374" y="428911"/>
                  <a:pt x="1462945" y="430340"/>
                  <a:pt x="1462945" y="432054"/>
                </a:cubicBezTo>
                <a:cubicBezTo>
                  <a:pt x="1462945" y="433769"/>
                  <a:pt x="1464374" y="435197"/>
                  <a:pt x="1466088" y="435197"/>
                </a:cubicBezTo>
                <a:close/>
                <a:moveTo>
                  <a:pt x="1479042" y="438150"/>
                </a:moveTo>
                <a:cubicBezTo>
                  <a:pt x="1480757" y="438150"/>
                  <a:pt x="1482185" y="436721"/>
                  <a:pt x="1482185" y="435007"/>
                </a:cubicBezTo>
                <a:cubicBezTo>
                  <a:pt x="1482185" y="433292"/>
                  <a:pt x="1480757" y="431864"/>
                  <a:pt x="1479042" y="431864"/>
                </a:cubicBezTo>
                <a:cubicBezTo>
                  <a:pt x="1477328" y="431864"/>
                  <a:pt x="1475899" y="433292"/>
                  <a:pt x="1475899" y="435007"/>
                </a:cubicBezTo>
                <a:cubicBezTo>
                  <a:pt x="1475899" y="436721"/>
                  <a:pt x="1477328" y="438150"/>
                  <a:pt x="1479042" y="438150"/>
                </a:cubicBezTo>
                <a:close/>
                <a:moveTo>
                  <a:pt x="1491806" y="441674"/>
                </a:moveTo>
                <a:cubicBezTo>
                  <a:pt x="1493520" y="441674"/>
                  <a:pt x="1494949" y="440246"/>
                  <a:pt x="1494949" y="438531"/>
                </a:cubicBezTo>
                <a:cubicBezTo>
                  <a:pt x="1494949" y="436817"/>
                  <a:pt x="1493520" y="435388"/>
                  <a:pt x="1491806" y="435388"/>
                </a:cubicBezTo>
                <a:cubicBezTo>
                  <a:pt x="1490091" y="435388"/>
                  <a:pt x="1488662" y="436817"/>
                  <a:pt x="1488662" y="438531"/>
                </a:cubicBezTo>
                <a:cubicBezTo>
                  <a:pt x="1488662" y="440246"/>
                  <a:pt x="1489996" y="441674"/>
                  <a:pt x="1491806" y="441674"/>
                </a:cubicBezTo>
                <a:close/>
                <a:moveTo>
                  <a:pt x="1504283" y="445865"/>
                </a:moveTo>
                <a:cubicBezTo>
                  <a:pt x="1505998" y="445865"/>
                  <a:pt x="1507427" y="444437"/>
                  <a:pt x="1507427" y="442722"/>
                </a:cubicBezTo>
                <a:cubicBezTo>
                  <a:pt x="1507427" y="441008"/>
                  <a:pt x="1505998" y="439579"/>
                  <a:pt x="1504283" y="439579"/>
                </a:cubicBezTo>
                <a:cubicBezTo>
                  <a:pt x="1502569" y="439579"/>
                  <a:pt x="1501140" y="441008"/>
                  <a:pt x="1501140" y="442722"/>
                </a:cubicBezTo>
                <a:cubicBezTo>
                  <a:pt x="1501140" y="444437"/>
                  <a:pt x="1502569" y="445865"/>
                  <a:pt x="1504283" y="445865"/>
                </a:cubicBezTo>
                <a:close/>
                <a:moveTo>
                  <a:pt x="1516666" y="450533"/>
                </a:moveTo>
                <a:cubicBezTo>
                  <a:pt x="1518380" y="450533"/>
                  <a:pt x="1519809" y="449104"/>
                  <a:pt x="1519809" y="447389"/>
                </a:cubicBezTo>
                <a:cubicBezTo>
                  <a:pt x="1519809" y="445675"/>
                  <a:pt x="1518380" y="444246"/>
                  <a:pt x="1516666" y="444246"/>
                </a:cubicBezTo>
                <a:cubicBezTo>
                  <a:pt x="1514951" y="444246"/>
                  <a:pt x="1513523" y="445675"/>
                  <a:pt x="1513523" y="447389"/>
                </a:cubicBezTo>
                <a:cubicBezTo>
                  <a:pt x="1513523" y="449199"/>
                  <a:pt x="1514951" y="450533"/>
                  <a:pt x="1516666" y="450533"/>
                </a:cubicBezTo>
                <a:close/>
                <a:moveTo>
                  <a:pt x="1528763" y="455867"/>
                </a:moveTo>
                <a:cubicBezTo>
                  <a:pt x="1530477" y="455867"/>
                  <a:pt x="1531906" y="454438"/>
                  <a:pt x="1531906" y="452723"/>
                </a:cubicBezTo>
                <a:cubicBezTo>
                  <a:pt x="1531906" y="451009"/>
                  <a:pt x="1530477" y="449580"/>
                  <a:pt x="1528763" y="449580"/>
                </a:cubicBezTo>
                <a:cubicBezTo>
                  <a:pt x="1527048" y="449580"/>
                  <a:pt x="1525619" y="451009"/>
                  <a:pt x="1525619" y="452723"/>
                </a:cubicBezTo>
                <a:cubicBezTo>
                  <a:pt x="1525619" y="454438"/>
                  <a:pt x="1527048" y="455867"/>
                  <a:pt x="1528763" y="455867"/>
                </a:cubicBezTo>
                <a:close/>
                <a:moveTo>
                  <a:pt x="1540669" y="461772"/>
                </a:moveTo>
                <a:cubicBezTo>
                  <a:pt x="1542383" y="461772"/>
                  <a:pt x="1543812" y="460343"/>
                  <a:pt x="1543812" y="458629"/>
                </a:cubicBezTo>
                <a:cubicBezTo>
                  <a:pt x="1543812" y="456914"/>
                  <a:pt x="1542383" y="455486"/>
                  <a:pt x="1540669" y="455486"/>
                </a:cubicBezTo>
                <a:cubicBezTo>
                  <a:pt x="1538954" y="455486"/>
                  <a:pt x="1537526" y="456914"/>
                  <a:pt x="1537526" y="458629"/>
                </a:cubicBezTo>
                <a:cubicBezTo>
                  <a:pt x="1537526" y="460343"/>
                  <a:pt x="1538859" y="461772"/>
                  <a:pt x="1540669" y="461772"/>
                </a:cubicBezTo>
                <a:close/>
                <a:moveTo>
                  <a:pt x="1552194" y="468154"/>
                </a:moveTo>
                <a:cubicBezTo>
                  <a:pt x="1553909" y="468154"/>
                  <a:pt x="1555337" y="466725"/>
                  <a:pt x="1555337" y="465011"/>
                </a:cubicBezTo>
                <a:cubicBezTo>
                  <a:pt x="1555337" y="463296"/>
                  <a:pt x="1553909" y="461867"/>
                  <a:pt x="1552194" y="461867"/>
                </a:cubicBezTo>
                <a:cubicBezTo>
                  <a:pt x="1550480" y="461867"/>
                  <a:pt x="1549051" y="463296"/>
                  <a:pt x="1549051" y="465011"/>
                </a:cubicBezTo>
                <a:cubicBezTo>
                  <a:pt x="1549051" y="466820"/>
                  <a:pt x="1550480" y="468154"/>
                  <a:pt x="1552194" y="468154"/>
                </a:cubicBezTo>
                <a:close/>
                <a:moveTo>
                  <a:pt x="1563434" y="475202"/>
                </a:moveTo>
                <a:cubicBezTo>
                  <a:pt x="1565148" y="475202"/>
                  <a:pt x="1566577" y="473774"/>
                  <a:pt x="1566577" y="472059"/>
                </a:cubicBezTo>
                <a:cubicBezTo>
                  <a:pt x="1566577" y="470345"/>
                  <a:pt x="1565148" y="468916"/>
                  <a:pt x="1563434" y="468916"/>
                </a:cubicBezTo>
                <a:cubicBezTo>
                  <a:pt x="1561719" y="468916"/>
                  <a:pt x="1560290" y="470345"/>
                  <a:pt x="1560290" y="472059"/>
                </a:cubicBezTo>
                <a:cubicBezTo>
                  <a:pt x="1560290" y="473774"/>
                  <a:pt x="1561719" y="475202"/>
                  <a:pt x="1563434" y="475202"/>
                </a:cubicBezTo>
                <a:close/>
                <a:moveTo>
                  <a:pt x="1574387" y="482632"/>
                </a:moveTo>
                <a:cubicBezTo>
                  <a:pt x="1576102" y="482632"/>
                  <a:pt x="1577531" y="481203"/>
                  <a:pt x="1577531" y="479489"/>
                </a:cubicBezTo>
                <a:cubicBezTo>
                  <a:pt x="1577531" y="477774"/>
                  <a:pt x="1576102" y="476345"/>
                  <a:pt x="1574387" y="476345"/>
                </a:cubicBezTo>
                <a:cubicBezTo>
                  <a:pt x="1572673" y="476345"/>
                  <a:pt x="1571244" y="477774"/>
                  <a:pt x="1571244" y="479489"/>
                </a:cubicBezTo>
                <a:cubicBezTo>
                  <a:pt x="1571149" y="481298"/>
                  <a:pt x="1572578" y="482632"/>
                  <a:pt x="1574387" y="482632"/>
                </a:cubicBezTo>
                <a:close/>
                <a:moveTo>
                  <a:pt x="1584865" y="490633"/>
                </a:moveTo>
                <a:cubicBezTo>
                  <a:pt x="1586579" y="490633"/>
                  <a:pt x="1588008" y="489204"/>
                  <a:pt x="1588008" y="487490"/>
                </a:cubicBezTo>
                <a:cubicBezTo>
                  <a:pt x="1588008" y="485775"/>
                  <a:pt x="1586579" y="484346"/>
                  <a:pt x="1584865" y="484346"/>
                </a:cubicBezTo>
                <a:cubicBezTo>
                  <a:pt x="1583150" y="484346"/>
                  <a:pt x="1581722" y="485775"/>
                  <a:pt x="1581722" y="487490"/>
                </a:cubicBezTo>
                <a:cubicBezTo>
                  <a:pt x="1581722" y="489299"/>
                  <a:pt x="1583150" y="490633"/>
                  <a:pt x="1584865" y="490633"/>
                </a:cubicBezTo>
                <a:close/>
                <a:moveTo>
                  <a:pt x="1595057" y="499110"/>
                </a:moveTo>
                <a:cubicBezTo>
                  <a:pt x="1596771" y="499110"/>
                  <a:pt x="1598200" y="497681"/>
                  <a:pt x="1598200" y="495967"/>
                </a:cubicBezTo>
                <a:cubicBezTo>
                  <a:pt x="1598200" y="494252"/>
                  <a:pt x="1596771" y="492824"/>
                  <a:pt x="1595057" y="492824"/>
                </a:cubicBezTo>
                <a:cubicBezTo>
                  <a:pt x="1593342" y="492824"/>
                  <a:pt x="1591913" y="494252"/>
                  <a:pt x="1591913" y="495967"/>
                </a:cubicBezTo>
                <a:cubicBezTo>
                  <a:pt x="1591913" y="497776"/>
                  <a:pt x="1593247" y="499110"/>
                  <a:pt x="1595057" y="499110"/>
                </a:cubicBezTo>
                <a:close/>
                <a:moveTo>
                  <a:pt x="1604772" y="508064"/>
                </a:moveTo>
                <a:cubicBezTo>
                  <a:pt x="1606487" y="508064"/>
                  <a:pt x="1607915" y="506635"/>
                  <a:pt x="1607915" y="504920"/>
                </a:cubicBezTo>
                <a:cubicBezTo>
                  <a:pt x="1607915" y="503206"/>
                  <a:pt x="1606487" y="501777"/>
                  <a:pt x="1604772" y="501777"/>
                </a:cubicBezTo>
                <a:cubicBezTo>
                  <a:pt x="1603058" y="501777"/>
                  <a:pt x="1601629" y="503206"/>
                  <a:pt x="1601629" y="504920"/>
                </a:cubicBezTo>
                <a:cubicBezTo>
                  <a:pt x="1601629" y="506730"/>
                  <a:pt x="1603058" y="508064"/>
                  <a:pt x="1604772" y="508064"/>
                </a:cubicBezTo>
                <a:close/>
                <a:moveTo>
                  <a:pt x="1614011" y="517493"/>
                </a:moveTo>
                <a:cubicBezTo>
                  <a:pt x="1615726" y="517493"/>
                  <a:pt x="1617155" y="516065"/>
                  <a:pt x="1617155" y="514350"/>
                </a:cubicBezTo>
                <a:cubicBezTo>
                  <a:pt x="1617155" y="512636"/>
                  <a:pt x="1615726" y="511207"/>
                  <a:pt x="1614011" y="511207"/>
                </a:cubicBezTo>
                <a:cubicBezTo>
                  <a:pt x="1612297" y="511207"/>
                  <a:pt x="1610868" y="512636"/>
                  <a:pt x="1610868" y="514350"/>
                </a:cubicBezTo>
                <a:cubicBezTo>
                  <a:pt x="1610868" y="516065"/>
                  <a:pt x="1612297" y="517493"/>
                  <a:pt x="1614011" y="517493"/>
                </a:cubicBezTo>
                <a:close/>
                <a:moveTo>
                  <a:pt x="1622870" y="527399"/>
                </a:moveTo>
                <a:cubicBezTo>
                  <a:pt x="1624584" y="527399"/>
                  <a:pt x="1626013" y="525971"/>
                  <a:pt x="1626013" y="524256"/>
                </a:cubicBezTo>
                <a:cubicBezTo>
                  <a:pt x="1626013" y="522542"/>
                  <a:pt x="1624584" y="521113"/>
                  <a:pt x="1622870" y="521113"/>
                </a:cubicBezTo>
                <a:cubicBezTo>
                  <a:pt x="1621155" y="521113"/>
                  <a:pt x="1619726" y="522542"/>
                  <a:pt x="1619726" y="524256"/>
                </a:cubicBezTo>
                <a:cubicBezTo>
                  <a:pt x="1619726" y="525971"/>
                  <a:pt x="1621155" y="527399"/>
                  <a:pt x="1622870" y="527399"/>
                </a:cubicBezTo>
                <a:close/>
                <a:moveTo>
                  <a:pt x="1631252" y="537591"/>
                </a:moveTo>
                <a:cubicBezTo>
                  <a:pt x="1632966" y="537591"/>
                  <a:pt x="1634395" y="536162"/>
                  <a:pt x="1634395" y="534448"/>
                </a:cubicBezTo>
                <a:cubicBezTo>
                  <a:pt x="1634395" y="532733"/>
                  <a:pt x="1632966" y="531305"/>
                  <a:pt x="1631252" y="531305"/>
                </a:cubicBezTo>
                <a:cubicBezTo>
                  <a:pt x="1629537" y="531305"/>
                  <a:pt x="1628108" y="532733"/>
                  <a:pt x="1628108" y="534448"/>
                </a:cubicBezTo>
                <a:cubicBezTo>
                  <a:pt x="1628108" y="536162"/>
                  <a:pt x="1629537" y="537591"/>
                  <a:pt x="1631252" y="537591"/>
                </a:cubicBezTo>
                <a:close/>
                <a:moveTo>
                  <a:pt x="1639157" y="548259"/>
                </a:moveTo>
                <a:cubicBezTo>
                  <a:pt x="1640872" y="548259"/>
                  <a:pt x="1642301" y="546830"/>
                  <a:pt x="1642301" y="545116"/>
                </a:cubicBezTo>
                <a:cubicBezTo>
                  <a:pt x="1642301" y="543401"/>
                  <a:pt x="1640872" y="541973"/>
                  <a:pt x="1639157" y="541973"/>
                </a:cubicBezTo>
                <a:cubicBezTo>
                  <a:pt x="1637443" y="541973"/>
                  <a:pt x="1636014" y="543401"/>
                  <a:pt x="1636014" y="545116"/>
                </a:cubicBezTo>
                <a:cubicBezTo>
                  <a:pt x="1636014" y="546830"/>
                  <a:pt x="1637443" y="548259"/>
                  <a:pt x="1639157" y="548259"/>
                </a:cubicBezTo>
                <a:close/>
                <a:moveTo>
                  <a:pt x="1646492" y="559213"/>
                </a:moveTo>
                <a:cubicBezTo>
                  <a:pt x="1648206" y="559213"/>
                  <a:pt x="1649635" y="557784"/>
                  <a:pt x="1649635" y="556070"/>
                </a:cubicBezTo>
                <a:cubicBezTo>
                  <a:pt x="1649635" y="554355"/>
                  <a:pt x="1648206" y="552926"/>
                  <a:pt x="1646492" y="552926"/>
                </a:cubicBezTo>
                <a:cubicBezTo>
                  <a:pt x="1644777" y="552926"/>
                  <a:pt x="1643348" y="554355"/>
                  <a:pt x="1643348" y="556070"/>
                </a:cubicBezTo>
                <a:cubicBezTo>
                  <a:pt x="1643348" y="557784"/>
                  <a:pt x="1644777" y="559213"/>
                  <a:pt x="1646492" y="559213"/>
                </a:cubicBezTo>
                <a:close/>
                <a:moveTo>
                  <a:pt x="1653350" y="570548"/>
                </a:moveTo>
                <a:cubicBezTo>
                  <a:pt x="1655064" y="570548"/>
                  <a:pt x="1656493" y="569119"/>
                  <a:pt x="1656493" y="567404"/>
                </a:cubicBezTo>
                <a:cubicBezTo>
                  <a:pt x="1656493" y="565690"/>
                  <a:pt x="1655064" y="564261"/>
                  <a:pt x="1653350" y="564261"/>
                </a:cubicBezTo>
                <a:cubicBezTo>
                  <a:pt x="1651635" y="564261"/>
                  <a:pt x="1650206" y="565690"/>
                  <a:pt x="1650206" y="567404"/>
                </a:cubicBezTo>
                <a:cubicBezTo>
                  <a:pt x="1650206" y="569119"/>
                  <a:pt x="1651635" y="570548"/>
                  <a:pt x="1653350" y="570548"/>
                </a:cubicBezTo>
                <a:close/>
                <a:moveTo>
                  <a:pt x="1659636" y="582168"/>
                </a:moveTo>
                <a:cubicBezTo>
                  <a:pt x="1661351" y="582168"/>
                  <a:pt x="1662779" y="580739"/>
                  <a:pt x="1662779" y="579025"/>
                </a:cubicBezTo>
                <a:cubicBezTo>
                  <a:pt x="1662779" y="577310"/>
                  <a:pt x="1661351" y="575882"/>
                  <a:pt x="1659636" y="575882"/>
                </a:cubicBezTo>
                <a:cubicBezTo>
                  <a:pt x="1657922" y="575882"/>
                  <a:pt x="1656493" y="577310"/>
                  <a:pt x="1656493" y="579025"/>
                </a:cubicBezTo>
                <a:cubicBezTo>
                  <a:pt x="1656493" y="580739"/>
                  <a:pt x="1657922" y="582168"/>
                  <a:pt x="1659636" y="582168"/>
                </a:cubicBezTo>
                <a:close/>
                <a:moveTo>
                  <a:pt x="1665351" y="594074"/>
                </a:moveTo>
                <a:cubicBezTo>
                  <a:pt x="1667066" y="594074"/>
                  <a:pt x="1668494" y="592646"/>
                  <a:pt x="1668494" y="590931"/>
                </a:cubicBezTo>
                <a:cubicBezTo>
                  <a:pt x="1668494" y="589217"/>
                  <a:pt x="1667066" y="587788"/>
                  <a:pt x="1665351" y="587788"/>
                </a:cubicBezTo>
                <a:cubicBezTo>
                  <a:pt x="1663637" y="587788"/>
                  <a:pt x="1662208" y="589217"/>
                  <a:pt x="1662208" y="590931"/>
                </a:cubicBezTo>
                <a:cubicBezTo>
                  <a:pt x="1662208" y="592646"/>
                  <a:pt x="1663637" y="594074"/>
                  <a:pt x="1665351" y="594074"/>
                </a:cubicBezTo>
                <a:close/>
                <a:moveTo>
                  <a:pt x="1670495" y="606266"/>
                </a:moveTo>
                <a:cubicBezTo>
                  <a:pt x="1672209" y="606266"/>
                  <a:pt x="1673638" y="604838"/>
                  <a:pt x="1673638" y="603123"/>
                </a:cubicBezTo>
                <a:cubicBezTo>
                  <a:pt x="1673638" y="601409"/>
                  <a:pt x="1672209" y="599980"/>
                  <a:pt x="1670495" y="599980"/>
                </a:cubicBezTo>
                <a:cubicBezTo>
                  <a:pt x="1668780" y="599980"/>
                  <a:pt x="1667351" y="601409"/>
                  <a:pt x="1667351" y="603123"/>
                </a:cubicBezTo>
                <a:cubicBezTo>
                  <a:pt x="1667351" y="604838"/>
                  <a:pt x="1668780" y="606266"/>
                  <a:pt x="1670495" y="606266"/>
                </a:cubicBezTo>
                <a:close/>
                <a:moveTo>
                  <a:pt x="1675162" y="618649"/>
                </a:moveTo>
                <a:cubicBezTo>
                  <a:pt x="1676876" y="618649"/>
                  <a:pt x="1678305" y="617220"/>
                  <a:pt x="1678305" y="615506"/>
                </a:cubicBezTo>
                <a:cubicBezTo>
                  <a:pt x="1678305" y="613791"/>
                  <a:pt x="1676876" y="612362"/>
                  <a:pt x="1675162" y="612362"/>
                </a:cubicBezTo>
                <a:cubicBezTo>
                  <a:pt x="1673447" y="612362"/>
                  <a:pt x="1672018" y="613791"/>
                  <a:pt x="1672018" y="615506"/>
                </a:cubicBezTo>
                <a:cubicBezTo>
                  <a:pt x="1672018" y="617220"/>
                  <a:pt x="1673352" y="618649"/>
                  <a:pt x="1675162" y="618649"/>
                </a:cubicBezTo>
                <a:close/>
                <a:moveTo>
                  <a:pt x="1679162" y="631317"/>
                </a:moveTo>
                <a:cubicBezTo>
                  <a:pt x="1680877" y="631317"/>
                  <a:pt x="1682306" y="629888"/>
                  <a:pt x="1682306" y="628174"/>
                </a:cubicBezTo>
                <a:cubicBezTo>
                  <a:pt x="1682306" y="626459"/>
                  <a:pt x="1680877" y="625031"/>
                  <a:pt x="1679162" y="625031"/>
                </a:cubicBezTo>
                <a:cubicBezTo>
                  <a:pt x="1677448" y="625031"/>
                  <a:pt x="1676019" y="626459"/>
                  <a:pt x="1676019" y="628174"/>
                </a:cubicBezTo>
                <a:cubicBezTo>
                  <a:pt x="1676019" y="629888"/>
                  <a:pt x="1677353" y="631317"/>
                  <a:pt x="1679162" y="631317"/>
                </a:cubicBezTo>
                <a:close/>
                <a:moveTo>
                  <a:pt x="1682496" y="644081"/>
                </a:moveTo>
                <a:cubicBezTo>
                  <a:pt x="1684211" y="644081"/>
                  <a:pt x="1685639" y="642652"/>
                  <a:pt x="1685639" y="640937"/>
                </a:cubicBezTo>
                <a:cubicBezTo>
                  <a:pt x="1685639" y="639223"/>
                  <a:pt x="1684211" y="637794"/>
                  <a:pt x="1682496" y="637794"/>
                </a:cubicBezTo>
                <a:cubicBezTo>
                  <a:pt x="1680782" y="637794"/>
                  <a:pt x="1679353" y="639223"/>
                  <a:pt x="1679353" y="640937"/>
                </a:cubicBezTo>
                <a:cubicBezTo>
                  <a:pt x="1679353" y="642652"/>
                  <a:pt x="1680782" y="644081"/>
                  <a:pt x="1682496" y="644081"/>
                </a:cubicBezTo>
                <a:close/>
                <a:moveTo>
                  <a:pt x="1685354" y="657035"/>
                </a:moveTo>
                <a:cubicBezTo>
                  <a:pt x="1687068" y="657035"/>
                  <a:pt x="1688497" y="655606"/>
                  <a:pt x="1688497" y="653891"/>
                </a:cubicBezTo>
                <a:cubicBezTo>
                  <a:pt x="1688497" y="652177"/>
                  <a:pt x="1687068" y="650748"/>
                  <a:pt x="1685354" y="650748"/>
                </a:cubicBezTo>
                <a:cubicBezTo>
                  <a:pt x="1683639" y="650748"/>
                  <a:pt x="1682210" y="652177"/>
                  <a:pt x="1682210" y="653891"/>
                </a:cubicBezTo>
                <a:cubicBezTo>
                  <a:pt x="1682210" y="655606"/>
                  <a:pt x="1683544" y="657035"/>
                  <a:pt x="1685354" y="657035"/>
                </a:cubicBezTo>
                <a:close/>
                <a:moveTo>
                  <a:pt x="1687449" y="669988"/>
                </a:moveTo>
                <a:cubicBezTo>
                  <a:pt x="1689164" y="669988"/>
                  <a:pt x="1690592" y="668560"/>
                  <a:pt x="1690592" y="666845"/>
                </a:cubicBezTo>
                <a:cubicBezTo>
                  <a:pt x="1690592" y="665131"/>
                  <a:pt x="1689164" y="663702"/>
                  <a:pt x="1687449" y="663702"/>
                </a:cubicBezTo>
                <a:cubicBezTo>
                  <a:pt x="1685735" y="663702"/>
                  <a:pt x="1684306" y="665131"/>
                  <a:pt x="1684306" y="666845"/>
                </a:cubicBezTo>
                <a:cubicBezTo>
                  <a:pt x="1684306" y="668655"/>
                  <a:pt x="1685735" y="669988"/>
                  <a:pt x="1687449" y="669988"/>
                </a:cubicBezTo>
                <a:close/>
                <a:moveTo>
                  <a:pt x="1689068" y="683133"/>
                </a:moveTo>
                <a:cubicBezTo>
                  <a:pt x="1690783" y="683133"/>
                  <a:pt x="1692212" y="681704"/>
                  <a:pt x="1692212" y="679990"/>
                </a:cubicBezTo>
                <a:cubicBezTo>
                  <a:pt x="1692212" y="678275"/>
                  <a:pt x="1690783" y="676847"/>
                  <a:pt x="1689068" y="676847"/>
                </a:cubicBezTo>
                <a:cubicBezTo>
                  <a:pt x="1687354" y="676847"/>
                  <a:pt x="1685925" y="678275"/>
                  <a:pt x="1685925" y="679990"/>
                </a:cubicBezTo>
                <a:cubicBezTo>
                  <a:pt x="1685925" y="681800"/>
                  <a:pt x="1687354" y="683133"/>
                  <a:pt x="1689068" y="683133"/>
                </a:cubicBezTo>
                <a:close/>
                <a:moveTo>
                  <a:pt x="1690021" y="696373"/>
                </a:moveTo>
                <a:cubicBezTo>
                  <a:pt x="1691735" y="696373"/>
                  <a:pt x="1693164" y="694944"/>
                  <a:pt x="1693164" y="693230"/>
                </a:cubicBezTo>
                <a:cubicBezTo>
                  <a:pt x="1693164" y="691515"/>
                  <a:pt x="1691735" y="690086"/>
                  <a:pt x="1690021" y="690086"/>
                </a:cubicBezTo>
                <a:cubicBezTo>
                  <a:pt x="1688306" y="690086"/>
                  <a:pt x="1686878" y="691515"/>
                  <a:pt x="1686878" y="693230"/>
                </a:cubicBezTo>
                <a:cubicBezTo>
                  <a:pt x="1686878" y="694944"/>
                  <a:pt x="1688211" y="696373"/>
                  <a:pt x="1690021" y="696373"/>
                </a:cubicBezTo>
                <a:close/>
                <a:moveTo>
                  <a:pt x="1705070" y="709613"/>
                </a:moveTo>
                <a:cubicBezTo>
                  <a:pt x="1706785" y="709613"/>
                  <a:pt x="1708214" y="708184"/>
                  <a:pt x="1708214" y="706469"/>
                </a:cubicBezTo>
                <a:cubicBezTo>
                  <a:pt x="1708214" y="704755"/>
                  <a:pt x="1706785" y="703326"/>
                  <a:pt x="1705070" y="703326"/>
                </a:cubicBezTo>
                <a:cubicBezTo>
                  <a:pt x="1703356" y="703326"/>
                  <a:pt x="1701927" y="704755"/>
                  <a:pt x="1701927" y="706469"/>
                </a:cubicBezTo>
                <a:cubicBezTo>
                  <a:pt x="1701927" y="708184"/>
                  <a:pt x="1703261" y="709613"/>
                  <a:pt x="1705070" y="709613"/>
                </a:cubicBezTo>
                <a:close/>
                <a:moveTo>
                  <a:pt x="1704785" y="722852"/>
                </a:moveTo>
                <a:cubicBezTo>
                  <a:pt x="1706499" y="722852"/>
                  <a:pt x="1707928" y="721424"/>
                  <a:pt x="1707928" y="719709"/>
                </a:cubicBezTo>
                <a:cubicBezTo>
                  <a:pt x="1707928" y="717995"/>
                  <a:pt x="1706499" y="716566"/>
                  <a:pt x="1704785" y="716566"/>
                </a:cubicBezTo>
                <a:cubicBezTo>
                  <a:pt x="1703070" y="716566"/>
                  <a:pt x="1701641" y="717995"/>
                  <a:pt x="1701641" y="719709"/>
                </a:cubicBezTo>
                <a:cubicBezTo>
                  <a:pt x="1701641" y="721424"/>
                  <a:pt x="1702975" y="722852"/>
                  <a:pt x="1704785" y="722852"/>
                </a:cubicBezTo>
                <a:close/>
                <a:moveTo>
                  <a:pt x="1703832" y="735997"/>
                </a:moveTo>
                <a:cubicBezTo>
                  <a:pt x="1705547" y="735997"/>
                  <a:pt x="1706975" y="734568"/>
                  <a:pt x="1706975" y="732854"/>
                </a:cubicBezTo>
                <a:cubicBezTo>
                  <a:pt x="1706975" y="731139"/>
                  <a:pt x="1705547" y="729710"/>
                  <a:pt x="1703832" y="729710"/>
                </a:cubicBezTo>
                <a:cubicBezTo>
                  <a:pt x="1702118" y="729710"/>
                  <a:pt x="1700689" y="731139"/>
                  <a:pt x="1700689" y="732854"/>
                </a:cubicBezTo>
                <a:cubicBezTo>
                  <a:pt x="1700689" y="734568"/>
                  <a:pt x="1702118" y="735997"/>
                  <a:pt x="1703832" y="735997"/>
                </a:cubicBezTo>
                <a:close/>
                <a:moveTo>
                  <a:pt x="1702403" y="749141"/>
                </a:moveTo>
                <a:cubicBezTo>
                  <a:pt x="1704118" y="749141"/>
                  <a:pt x="1705547" y="747713"/>
                  <a:pt x="1705547" y="745998"/>
                </a:cubicBezTo>
                <a:cubicBezTo>
                  <a:pt x="1705547" y="744284"/>
                  <a:pt x="1704118" y="742855"/>
                  <a:pt x="1702403" y="742855"/>
                </a:cubicBezTo>
                <a:cubicBezTo>
                  <a:pt x="1700689" y="742855"/>
                  <a:pt x="1699260" y="744284"/>
                  <a:pt x="1699260" y="745998"/>
                </a:cubicBezTo>
                <a:cubicBezTo>
                  <a:pt x="1699260" y="747713"/>
                  <a:pt x="1700593" y="749141"/>
                  <a:pt x="1702403" y="749141"/>
                </a:cubicBezTo>
                <a:close/>
                <a:moveTo>
                  <a:pt x="1700308" y="762190"/>
                </a:moveTo>
                <a:cubicBezTo>
                  <a:pt x="1702022" y="762190"/>
                  <a:pt x="1703451" y="760762"/>
                  <a:pt x="1703451" y="759047"/>
                </a:cubicBezTo>
                <a:cubicBezTo>
                  <a:pt x="1703451" y="757333"/>
                  <a:pt x="1702022" y="755904"/>
                  <a:pt x="1700308" y="755904"/>
                </a:cubicBezTo>
                <a:cubicBezTo>
                  <a:pt x="1698593" y="755904"/>
                  <a:pt x="1697164" y="757333"/>
                  <a:pt x="1697164" y="759047"/>
                </a:cubicBezTo>
                <a:cubicBezTo>
                  <a:pt x="1697164" y="760762"/>
                  <a:pt x="1698593" y="762190"/>
                  <a:pt x="1700308" y="762190"/>
                </a:cubicBezTo>
                <a:close/>
                <a:moveTo>
                  <a:pt x="1697641" y="775145"/>
                </a:moveTo>
                <a:cubicBezTo>
                  <a:pt x="1699355" y="775145"/>
                  <a:pt x="1700784" y="773716"/>
                  <a:pt x="1700784" y="772001"/>
                </a:cubicBezTo>
                <a:cubicBezTo>
                  <a:pt x="1700784" y="770287"/>
                  <a:pt x="1699355" y="768858"/>
                  <a:pt x="1697641" y="768858"/>
                </a:cubicBezTo>
                <a:cubicBezTo>
                  <a:pt x="1695926" y="768858"/>
                  <a:pt x="1694498" y="770287"/>
                  <a:pt x="1694498" y="772001"/>
                </a:cubicBezTo>
                <a:cubicBezTo>
                  <a:pt x="1694498" y="773811"/>
                  <a:pt x="1695926" y="775145"/>
                  <a:pt x="1697641" y="775145"/>
                </a:cubicBezTo>
                <a:close/>
                <a:moveTo>
                  <a:pt x="1694402" y="788003"/>
                </a:moveTo>
                <a:cubicBezTo>
                  <a:pt x="1696117" y="788003"/>
                  <a:pt x="1697546" y="786575"/>
                  <a:pt x="1697546" y="784860"/>
                </a:cubicBezTo>
                <a:cubicBezTo>
                  <a:pt x="1697546" y="783146"/>
                  <a:pt x="1696117" y="781717"/>
                  <a:pt x="1694402" y="781717"/>
                </a:cubicBezTo>
                <a:cubicBezTo>
                  <a:pt x="1692688" y="781717"/>
                  <a:pt x="1691259" y="783146"/>
                  <a:pt x="1691259" y="784860"/>
                </a:cubicBezTo>
                <a:cubicBezTo>
                  <a:pt x="1691259" y="786575"/>
                  <a:pt x="1692688" y="788003"/>
                  <a:pt x="1694402" y="788003"/>
                </a:cubicBezTo>
                <a:close/>
                <a:moveTo>
                  <a:pt x="1690592" y="800672"/>
                </a:moveTo>
                <a:cubicBezTo>
                  <a:pt x="1692307" y="800672"/>
                  <a:pt x="1693736" y="799243"/>
                  <a:pt x="1693736" y="797528"/>
                </a:cubicBezTo>
                <a:cubicBezTo>
                  <a:pt x="1693736" y="795814"/>
                  <a:pt x="1692307" y="794385"/>
                  <a:pt x="1690592" y="794385"/>
                </a:cubicBezTo>
                <a:cubicBezTo>
                  <a:pt x="1688878" y="794385"/>
                  <a:pt x="1687449" y="795814"/>
                  <a:pt x="1687449" y="797528"/>
                </a:cubicBezTo>
                <a:cubicBezTo>
                  <a:pt x="1687449" y="799243"/>
                  <a:pt x="1688878" y="800672"/>
                  <a:pt x="1690592" y="800672"/>
                </a:cubicBezTo>
                <a:close/>
                <a:moveTo>
                  <a:pt x="1686211" y="813149"/>
                </a:moveTo>
                <a:cubicBezTo>
                  <a:pt x="1687925" y="813149"/>
                  <a:pt x="1689354" y="811721"/>
                  <a:pt x="1689354" y="810006"/>
                </a:cubicBezTo>
                <a:cubicBezTo>
                  <a:pt x="1689354" y="808292"/>
                  <a:pt x="1687925" y="806863"/>
                  <a:pt x="1686211" y="806863"/>
                </a:cubicBezTo>
                <a:cubicBezTo>
                  <a:pt x="1684496" y="806863"/>
                  <a:pt x="1683068" y="808292"/>
                  <a:pt x="1683068" y="810006"/>
                </a:cubicBezTo>
                <a:cubicBezTo>
                  <a:pt x="1683068" y="811721"/>
                  <a:pt x="1684496" y="813149"/>
                  <a:pt x="1686211" y="813149"/>
                </a:cubicBezTo>
                <a:close/>
                <a:moveTo>
                  <a:pt x="1681353" y="825437"/>
                </a:moveTo>
                <a:cubicBezTo>
                  <a:pt x="1683068" y="825437"/>
                  <a:pt x="1684496" y="824008"/>
                  <a:pt x="1684496" y="822293"/>
                </a:cubicBezTo>
                <a:cubicBezTo>
                  <a:pt x="1684496" y="820579"/>
                  <a:pt x="1683068" y="819150"/>
                  <a:pt x="1681353" y="819150"/>
                </a:cubicBezTo>
                <a:cubicBezTo>
                  <a:pt x="1679639" y="819150"/>
                  <a:pt x="1678210" y="820579"/>
                  <a:pt x="1678210" y="822293"/>
                </a:cubicBezTo>
                <a:cubicBezTo>
                  <a:pt x="1678210" y="824008"/>
                  <a:pt x="1679543" y="825437"/>
                  <a:pt x="1681353" y="825437"/>
                </a:cubicBezTo>
                <a:close/>
                <a:moveTo>
                  <a:pt x="1675829" y="837438"/>
                </a:moveTo>
                <a:cubicBezTo>
                  <a:pt x="1677543" y="837438"/>
                  <a:pt x="1678972" y="836009"/>
                  <a:pt x="1678972" y="834295"/>
                </a:cubicBezTo>
                <a:cubicBezTo>
                  <a:pt x="1678972" y="832580"/>
                  <a:pt x="1677543" y="831152"/>
                  <a:pt x="1675829" y="831152"/>
                </a:cubicBezTo>
                <a:cubicBezTo>
                  <a:pt x="1674114" y="831152"/>
                  <a:pt x="1672685" y="832580"/>
                  <a:pt x="1672685" y="834295"/>
                </a:cubicBezTo>
                <a:cubicBezTo>
                  <a:pt x="1672685" y="836105"/>
                  <a:pt x="1674114" y="837438"/>
                  <a:pt x="1675829" y="837438"/>
                </a:cubicBezTo>
                <a:close/>
                <a:moveTo>
                  <a:pt x="1669828" y="849249"/>
                </a:moveTo>
                <a:cubicBezTo>
                  <a:pt x="1671542" y="849249"/>
                  <a:pt x="1672971" y="847820"/>
                  <a:pt x="1672971" y="846106"/>
                </a:cubicBezTo>
                <a:cubicBezTo>
                  <a:pt x="1672971" y="844391"/>
                  <a:pt x="1671542" y="842963"/>
                  <a:pt x="1669828" y="842963"/>
                </a:cubicBezTo>
                <a:cubicBezTo>
                  <a:pt x="1668113" y="842963"/>
                  <a:pt x="1666685" y="844391"/>
                  <a:pt x="1666685" y="846106"/>
                </a:cubicBezTo>
                <a:cubicBezTo>
                  <a:pt x="1666685" y="847820"/>
                  <a:pt x="1668113" y="849249"/>
                  <a:pt x="1669828" y="849249"/>
                </a:cubicBezTo>
                <a:close/>
                <a:moveTo>
                  <a:pt x="1663351" y="860774"/>
                </a:moveTo>
                <a:cubicBezTo>
                  <a:pt x="1665065" y="860774"/>
                  <a:pt x="1666494" y="859346"/>
                  <a:pt x="1666494" y="857631"/>
                </a:cubicBezTo>
                <a:cubicBezTo>
                  <a:pt x="1666494" y="855917"/>
                  <a:pt x="1665065" y="854488"/>
                  <a:pt x="1663351" y="854488"/>
                </a:cubicBezTo>
                <a:cubicBezTo>
                  <a:pt x="1661636" y="854488"/>
                  <a:pt x="1660208" y="855917"/>
                  <a:pt x="1660208" y="857631"/>
                </a:cubicBezTo>
                <a:cubicBezTo>
                  <a:pt x="1660208" y="859346"/>
                  <a:pt x="1661541" y="860774"/>
                  <a:pt x="1663351" y="860774"/>
                </a:cubicBezTo>
                <a:close/>
                <a:moveTo>
                  <a:pt x="1656302" y="871919"/>
                </a:moveTo>
                <a:cubicBezTo>
                  <a:pt x="1658017" y="871919"/>
                  <a:pt x="1659446" y="870490"/>
                  <a:pt x="1659446" y="868775"/>
                </a:cubicBezTo>
                <a:cubicBezTo>
                  <a:pt x="1659446" y="867061"/>
                  <a:pt x="1658017" y="865632"/>
                  <a:pt x="1656302" y="865632"/>
                </a:cubicBezTo>
                <a:cubicBezTo>
                  <a:pt x="1654588" y="865632"/>
                  <a:pt x="1653159" y="867061"/>
                  <a:pt x="1653159" y="868775"/>
                </a:cubicBezTo>
                <a:cubicBezTo>
                  <a:pt x="1653159" y="870585"/>
                  <a:pt x="1654588" y="871919"/>
                  <a:pt x="1656302" y="871919"/>
                </a:cubicBezTo>
                <a:close/>
                <a:moveTo>
                  <a:pt x="1648778" y="882872"/>
                </a:moveTo>
                <a:cubicBezTo>
                  <a:pt x="1650492" y="882872"/>
                  <a:pt x="1651921" y="881444"/>
                  <a:pt x="1651921" y="879729"/>
                </a:cubicBezTo>
                <a:cubicBezTo>
                  <a:pt x="1651921" y="878015"/>
                  <a:pt x="1650492" y="876586"/>
                  <a:pt x="1648778" y="876586"/>
                </a:cubicBezTo>
                <a:cubicBezTo>
                  <a:pt x="1647063" y="876586"/>
                  <a:pt x="1645634" y="878015"/>
                  <a:pt x="1645634" y="879729"/>
                </a:cubicBezTo>
                <a:cubicBezTo>
                  <a:pt x="1645634" y="881444"/>
                  <a:pt x="1646968" y="882872"/>
                  <a:pt x="1648778" y="882872"/>
                </a:cubicBezTo>
                <a:close/>
                <a:moveTo>
                  <a:pt x="1640777" y="893350"/>
                </a:moveTo>
                <a:cubicBezTo>
                  <a:pt x="1642491" y="893350"/>
                  <a:pt x="1643920" y="891921"/>
                  <a:pt x="1643920" y="890207"/>
                </a:cubicBezTo>
                <a:cubicBezTo>
                  <a:pt x="1643920" y="888492"/>
                  <a:pt x="1642491" y="887063"/>
                  <a:pt x="1640777" y="887063"/>
                </a:cubicBezTo>
                <a:cubicBezTo>
                  <a:pt x="1639062" y="887063"/>
                  <a:pt x="1637633" y="888492"/>
                  <a:pt x="1637633" y="890207"/>
                </a:cubicBezTo>
                <a:cubicBezTo>
                  <a:pt x="1637633" y="891921"/>
                  <a:pt x="1638967" y="893350"/>
                  <a:pt x="1640777" y="893350"/>
                </a:cubicBezTo>
                <a:close/>
                <a:moveTo>
                  <a:pt x="1632299" y="903542"/>
                </a:moveTo>
                <a:cubicBezTo>
                  <a:pt x="1634014" y="903542"/>
                  <a:pt x="1635443" y="902113"/>
                  <a:pt x="1635443" y="900398"/>
                </a:cubicBezTo>
                <a:cubicBezTo>
                  <a:pt x="1635443" y="898684"/>
                  <a:pt x="1634014" y="897255"/>
                  <a:pt x="1632299" y="897255"/>
                </a:cubicBezTo>
                <a:cubicBezTo>
                  <a:pt x="1630585" y="897255"/>
                  <a:pt x="1629156" y="898684"/>
                  <a:pt x="1629156" y="900398"/>
                </a:cubicBezTo>
                <a:cubicBezTo>
                  <a:pt x="1629156" y="902113"/>
                  <a:pt x="1630489" y="903542"/>
                  <a:pt x="1632299" y="903542"/>
                </a:cubicBezTo>
                <a:close/>
                <a:moveTo>
                  <a:pt x="1623346" y="913257"/>
                </a:moveTo>
                <a:cubicBezTo>
                  <a:pt x="1625060" y="913257"/>
                  <a:pt x="1626489" y="911828"/>
                  <a:pt x="1626489" y="910114"/>
                </a:cubicBezTo>
                <a:cubicBezTo>
                  <a:pt x="1626489" y="908399"/>
                  <a:pt x="1625060" y="906971"/>
                  <a:pt x="1623346" y="906971"/>
                </a:cubicBezTo>
                <a:cubicBezTo>
                  <a:pt x="1621631" y="906971"/>
                  <a:pt x="1620203" y="908399"/>
                  <a:pt x="1620203" y="910114"/>
                </a:cubicBezTo>
                <a:cubicBezTo>
                  <a:pt x="1620203" y="911828"/>
                  <a:pt x="1621631" y="913257"/>
                  <a:pt x="1623346" y="913257"/>
                </a:cubicBezTo>
                <a:close/>
                <a:moveTo>
                  <a:pt x="1614011" y="922592"/>
                </a:moveTo>
                <a:cubicBezTo>
                  <a:pt x="1615726" y="922592"/>
                  <a:pt x="1617155" y="921163"/>
                  <a:pt x="1617155" y="919448"/>
                </a:cubicBezTo>
                <a:cubicBezTo>
                  <a:pt x="1617155" y="917734"/>
                  <a:pt x="1615726" y="916305"/>
                  <a:pt x="1614011" y="916305"/>
                </a:cubicBezTo>
                <a:cubicBezTo>
                  <a:pt x="1612297" y="916305"/>
                  <a:pt x="1610868" y="917734"/>
                  <a:pt x="1610868" y="919448"/>
                </a:cubicBezTo>
                <a:cubicBezTo>
                  <a:pt x="1610868" y="921258"/>
                  <a:pt x="1612202" y="922592"/>
                  <a:pt x="1614011" y="922592"/>
                </a:cubicBezTo>
                <a:close/>
                <a:moveTo>
                  <a:pt x="1604201" y="931545"/>
                </a:moveTo>
                <a:cubicBezTo>
                  <a:pt x="1605915" y="931545"/>
                  <a:pt x="1607344" y="930116"/>
                  <a:pt x="1607344" y="928402"/>
                </a:cubicBezTo>
                <a:cubicBezTo>
                  <a:pt x="1607344" y="926687"/>
                  <a:pt x="1605915" y="925259"/>
                  <a:pt x="1604201" y="925259"/>
                </a:cubicBezTo>
                <a:cubicBezTo>
                  <a:pt x="1602486" y="925259"/>
                  <a:pt x="1601057" y="926687"/>
                  <a:pt x="1601057" y="928402"/>
                </a:cubicBezTo>
                <a:cubicBezTo>
                  <a:pt x="1601057" y="930116"/>
                  <a:pt x="1602486" y="931545"/>
                  <a:pt x="1604201" y="931545"/>
                </a:cubicBezTo>
                <a:close/>
                <a:moveTo>
                  <a:pt x="1594104" y="940022"/>
                </a:moveTo>
                <a:cubicBezTo>
                  <a:pt x="1595818" y="940022"/>
                  <a:pt x="1597247" y="938594"/>
                  <a:pt x="1597247" y="936879"/>
                </a:cubicBezTo>
                <a:cubicBezTo>
                  <a:pt x="1597247" y="935165"/>
                  <a:pt x="1595818" y="933736"/>
                  <a:pt x="1594104" y="933736"/>
                </a:cubicBezTo>
                <a:cubicBezTo>
                  <a:pt x="1592389" y="933736"/>
                  <a:pt x="1590961" y="935165"/>
                  <a:pt x="1590961" y="936879"/>
                </a:cubicBezTo>
                <a:cubicBezTo>
                  <a:pt x="1590961" y="938594"/>
                  <a:pt x="1592294" y="940022"/>
                  <a:pt x="1594104" y="940022"/>
                </a:cubicBezTo>
                <a:close/>
                <a:moveTo>
                  <a:pt x="1583531" y="948023"/>
                </a:moveTo>
                <a:cubicBezTo>
                  <a:pt x="1585246" y="948023"/>
                  <a:pt x="1586675" y="946595"/>
                  <a:pt x="1586675" y="944880"/>
                </a:cubicBezTo>
                <a:cubicBezTo>
                  <a:pt x="1586675" y="943165"/>
                  <a:pt x="1585246" y="941737"/>
                  <a:pt x="1583531" y="941737"/>
                </a:cubicBezTo>
                <a:cubicBezTo>
                  <a:pt x="1581817" y="941737"/>
                  <a:pt x="1580388" y="943165"/>
                  <a:pt x="1580388" y="944880"/>
                </a:cubicBezTo>
                <a:cubicBezTo>
                  <a:pt x="1580388" y="946595"/>
                  <a:pt x="1581817" y="948023"/>
                  <a:pt x="1583531" y="948023"/>
                </a:cubicBezTo>
                <a:close/>
                <a:moveTo>
                  <a:pt x="1572673" y="955548"/>
                </a:moveTo>
                <a:cubicBezTo>
                  <a:pt x="1574387" y="955548"/>
                  <a:pt x="1575816" y="954119"/>
                  <a:pt x="1575816" y="952405"/>
                </a:cubicBezTo>
                <a:cubicBezTo>
                  <a:pt x="1575816" y="950690"/>
                  <a:pt x="1574387" y="949262"/>
                  <a:pt x="1572673" y="949262"/>
                </a:cubicBezTo>
                <a:cubicBezTo>
                  <a:pt x="1570958" y="949262"/>
                  <a:pt x="1569530" y="950690"/>
                  <a:pt x="1569530" y="952405"/>
                </a:cubicBezTo>
                <a:cubicBezTo>
                  <a:pt x="1569530" y="954215"/>
                  <a:pt x="1570958" y="955548"/>
                  <a:pt x="1572673" y="955548"/>
                </a:cubicBezTo>
                <a:close/>
                <a:moveTo>
                  <a:pt x="1561433" y="962597"/>
                </a:moveTo>
                <a:cubicBezTo>
                  <a:pt x="1563148" y="962597"/>
                  <a:pt x="1564577" y="961168"/>
                  <a:pt x="1564577" y="959453"/>
                </a:cubicBezTo>
                <a:cubicBezTo>
                  <a:pt x="1564577" y="957739"/>
                  <a:pt x="1563148" y="956310"/>
                  <a:pt x="1561433" y="956310"/>
                </a:cubicBezTo>
                <a:cubicBezTo>
                  <a:pt x="1559719" y="956310"/>
                  <a:pt x="1558290" y="957739"/>
                  <a:pt x="1558290" y="959453"/>
                </a:cubicBezTo>
                <a:cubicBezTo>
                  <a:pt x="1558290" y="961168"/>
                  <a:pt x="1559719" y="962597"/>
                  <a:pt x="1561433" y="962597"/>
                </a:cubicBezTo>
                <a:close/>
                <a:moveTo>
                  <a:pt x="1550003" y="969169"/>
                </a:moveTo>
                <a:cubicBezTo>
                  <a:pt x="1551718" y="969169"/>
                  <a:pt x="1553147" y="967740"/>
                  <a:pt x="1553147" y="966026"/>
                </a:cubicBezTo>
                <a:cubicBezTo>
                  <a:pt x="1553147" y="964311"/>
                  <a:pt x="1551718" y="962882"/>
                  <a:pt x="1550003" y="962882"/>
                </a:cubicBezTo>
                <a:cubicBezTo>
                  <a:pt x="1548289" y="962882"/>
                  <a:pt x="1546860" y="964311"/>
                  <a:pt x="1546860" y="966026"/>
                </a:cubicBezTo>
                <a:cubicBezTo>
                  <a:pt x="1546860" y="967740"/>
                  <a:pt x="1548193" y="969169"/>
                  <a:pt x="1550003" y="969169"/>
                </a:cubicBezTo>
                <a:close/>
                <a:moveTo>
                  <a:pt x="1538192" y="975170"/>
                </a:moveTo>
                <a:cubicBezTo>
                  <a:pt x="1539907" y="975170"/>
                  <a:pt x="1541336" y="973741"/>
                  <a:pt x="1541336" y="972026"/>
                </a:cubicBezTo>
                <a:cubicBezTo>
                  <a:pt x="1541336" y="970312"/>
                  <a:pt x="1539907" y="968883"/>
                  <a:pt x="1538192" y="968883"/>
                </a:cubicBezTo>
                <a:cubicBezTo>
                  <a:pt x="1536478" y="968883"/>
                  <a:pt x="1535049" y="970312"/>
                  <a:pt x="1535049" y="972026"/>
                </a:cubicBezTo>
                <a:cubicBezTo>
                  <a:pt x="1535049" y="973741"/>
                  <a:pt x="1536478" y="975170"/>
                  <a:pt x="1538192" y="975170"/>
                </a:cubicBezTo>
                <a:close/>
                <a:moveTo>
                  <a:pt x="1526096" y="980599"/>
                </a:moveTo>
                <a:cubicBezTo>
                  <a:pt x="1527810" y="980599"/>
                  <a:pt x="1529239" y="979170"/>
                  <a:pt x="1529239" y="977456"/>
                </a:cubicBezTo>
                <a:cubicBezTo>
                  <a:pt x="1529239" y="975741"/>
                  <a:pt x="1527810" y="974312"/>
                  <a:pt x="1526096" y="974312"/>
                </a:cubicBezTo>
                <a:cubicBezTo>
                  <a:pt x="1524381" y="974312"/>
                  <a:pt x="1522952" y="975741"/>
                  <a:pt x="1522952" y="977456"/>
                </a:cubicBezTo>
                <a:cubicBezTo>
                  <a:pt x="1522952" y="979170"/>
                  <a:pt x="1524381" y="980599"/>
                  <a:pt x="1526096" y="980599"/>
                </a:cubicBezTo>
                <a:close/>
                <a:moveTo>
                  <a:pt x="1513904" y="985552"/>
                </a:moveTo>
                <a:cubicBezTo>
                  <a:pt x="1515618" y="985552"/>
                  <a:pt x="1517047" y="984123"/>
                  <a:pt x="1517047" y="982409"/>
                </a:cubicBezTo>
                <a:cubicBezTo>
                  <a:pt x="1517047" y="980694"/>
                  <a:pt x="1515618" y="979265"/>
                  <a:pt x="1513904" y="979265"/>
                </a:cubicBezTo>
                <a:cubicBezTo>
                  <a:pt x="1512189" y="979265"/>
                  <a:pt x="1510760" y="980694"/>
                  <a:pt x="1510760" y="982409"/>
                </a:cubicBezTo>
                <a:cubicBezTo>
                  <a:pt x="1510665" y="984123"/>
                  <a:pt x="1512094" y="985552"/>
                  <a:pt x="1513904" y="985552"/>
                </a:cubicBezTo>
                <a:close/>
                <a:moveTo>
                  <a:pt x="1501331" y="989933"/>
                </a:moveTo>
                <a:cubicBezTo>
                  <a:pt x="1503045" y="989933"/>
                  <a:pt x="1504474" y="988505"/>
                  <a:pt x="1504474" y="986790"/>
                </a:cubicBezTo>
                <a:cubicBezTo>
                  <a:pt x="1504474" y="985076"/>
                  <a:pt x="1503045" y="983647"/>
                  <a:pt x="1501331" y="983647"/>
                </a:cubicBezTo>
                <a:cubicBezTo>
                  <a:pt x="1499616" y="983647"/>
                  <a:pt x="1498187" y="985076"/>
                  <a:pt x="1498187" y="986790"/>
                </a:cubicBezTo>
                <a:cubicBezTo>
                  <a:pt x="1498187" y="988505"/>
                  <a:pt x="1499616" y="989933"/>
                  <a:pt x="1501331" y="989933"/>
                </a:cubicBezTo>
                <a:close/>
                <a:moveTo>
                  <a:pt x="1488662" y="993743"/>
                </a:moveTo>
                <a:cubicBezTo>
                  <a:pt x="1490377" y="993743"/>
                  <a:pt x="1491806" y="992315"/>
                  <a:pt x="1491806" y="990600"/>
                </a:cubicBezTo>
                <a:cubicBezTo>
                  <a:pt x="1491806" y="988886"/>
                  <a:pt x="1490377" y="987457"/>
                  <a:pt x="1488662" y="987457"/>
                </a:cubicBezTo>
                <a:cubicBezTo>
                  <a:pt x="1486948" y="987457"/>
                  <a:pt x="1485519" y="988886"/>
                  <a:pt x="1485519" y="990600"/>
                </a:cubicBezTo>
                <a:cubicBezTo>
                  <a:pt x="1485519" y="992315"/>
                  <a:pt x="1486948" y="993743"/>
                  <a:pt x="1488662" y="993743"/>
                </a:cubicBezTo>
                <a:close/>
                <a:moveTo>
                  <a:pt x="1475899" y="996982"/>
                </a:moveTo>
                <a:cubicBezTo>
                  <a:pt x="1477613" y="996982"/>
                  <a:pt x="1479042" y="995553"/>
                  <a:pt x="1479042" y="993838"/>
                </a:cubicBezTo>
                <a:cubicBezTo>
                  <a:pt x="1479042" y="992124"/>
                  <a:pt x="1477613" y="990695"/>
                  <a:pt x="1475899" y="990695"/>
                </a:cubicBezTo>
                <a:cubicBezTo>
                  <a:pt x="1474184" y="990695"/>
                  <a:pt x="1472756" y="992124"/>
                  <a:pt x="1472756" y="993838"/>
                </a:cubicBezTo>
                <a:cubicBezTo>
                  <a:pt x="1472756" y="995553"/>
                  <a:pt x="1474184" y="996982"/>
                  <a:pt x="1475899" y="996982"/>
                </a:cubicBezTo>
                <a:close/>
                <a:moveTo>
                  <a:pt x="1462945" y="999554"/>
                </a:moveTo>
                <a:cubicBezTo>
                  <a:pt x="1464659" y="999554"/>
                  <a:pt x="1466088" y="998125"/>
                  <a:pt x="1466088" y="996410"/>
                </a:cubicBezTo>
                <a:cubicBezTo>
                  <a:pt x="1466088" y="994696"/>
                  <a:pt x="1464659" y="993267"/>
                  <a:pt x="1462945" y="993267"/>
                </a:cubicBezTo>
                <a:cubicBezTo>
                  <a:pt x="1461230" y="993267"/>
                  <a:pt x="1459802" y="994696"/>
                  <a:pt x="1459802" y="996410"/>
                </a:cubicBezTo>
                <a:cubicBezTo>
                  <a:pt x="1459802" y="998220"/>
                  <a:pt x="1461135" y="999554"/>
                  <a:pt x="1462945" y="999554"/>
                </a:cubicBezTo>
                <a:close/>
                <a:moveTo>
                  <a:pt x="1449896" y="1001649"/>
                </a:moveTo>
                <a:cubicBezTo>
                  <a:pt x="1451610" y="1001649"/>
                  <a:pt x="1453039" y="1000220"/>
                  <a:pt x="1453039" y="998506"/>
                </a:cubicBezTo>
                <a:cubicBezTo>
                  <a:pt x="1453039" y="996791"/>
                  <a:pt x="1451610" y="995363"/>
                  <a:pt x="1449896" y="995363"/>
                </a:cubicBezTo>
                <a:cubicBezTo>
                  <a:pt x="1448181" y="995363"/>
                  <a:pt x="1446752" y="996791"/>
                  <a:pt x="1446752" y="998506"/>
                </a:cubicBezTo>
                <a:cubicBezTo>
                  <a:pt x="1446752" y="1000220"/>
                  <a:pt x="1448086" y="1001649"/>
                  <a:pt x="1449896" y="1001649"/>
                </a:cubicBezTo>
                <a:close/>
                <a:moveTo>
                  <a:pt x="1436751" y="1003173"/>
                </a:moveTo>
                <a:cubicBezTo>
                  <a:pt x="1438466" y="1003173"/>
                  <a:pt x="1439894" y="1001744"/>
                  <a:pt x="1439894" y="1000030"/>
                </a:cubicBezTo>
                <a:cubicBezTo>
                  <a:pt x="1439894" y="998315"/>
                  <a:pt x="1438466" y="996887"/>
                  <a:pt x="1436751" y="996887"/>
                </a:cubicBezTo>
                <a:cubicBezTo>
                  <a:pt x="1435037" y="996887"/>
                  <a:pt x="1433608" y="998315"/>
                  <a:pt x="1433608" y="1000030"/>
                </a:cubicBezTo>
                <a:cubicBezTo>
                  <a:pt x="1433608" y="1001744"/>
                  <a:pt x="1434941" y="1003173"/>
                  <a:pt x="1436751" y="1003173"/>
                </a:cubicBezTo>
                <a:close/>
                <a:moveTo>
                  <a:pt x="1423511" y="1004030"/>
                </a:moveTo>
                <a:cubicBezTo>
                  <a:pt x="1425226" y="1004030"/>
                  <a:pt x="1426655" y="1002602"/>
                  <a:pt x="1426655" y="1000887"/>
                </a:cubicBezTo>
                <a:cubicBezTo>
                  <a:pt x="1426655" y="999173"/>
                  <a:pt x="1425226" y="997744"/>
                  <a:pt x="1423511" y="997744"/>
                </a:cubicBezTo>
                <a:cubicBezTo>
                  <a:pt x="1421797" y="997744"/>
                  <a:pt x="1420368" y="999173"/>
                  <a:pt x="1420368" y="1000887"/>
                </a:cubicBezTo>
                <a:cubicBezTo>
                  <a:pt x="1420368" y="1002602"/>
                  <a:pt x="1421797" y="1004030"/>
                  <a:pt x="1423511" y="1004030"/>
                </a:cubicBezTo>
                <a:close/>
                <a:moveTo>
                  <a:pt x="1237012" y="471107"/>
                </a:moveTo>
                <a:cubicBezTo>
                  <a:pt x="1238726" y="471107"/>
                  <a:pt x="1240155" y="469678"/>
                  <a:pt x="1240155" y="467963"/>
                </a:cubicBezTo>
                <a:cubicBezTo>
                  <a:pt x="1240155" y="466249"/>
                  <a:pt x="1238726" y="464820"/>
                  <a:pt x="1237012" y="464820"/>
                </a:cubicBezTo>
                <a:cubicBezTo>
                  <a:pt x="1235297" y="464820"/>
                  <a:pt x="1233868" y="466249"/>
                  <a:pt x="1233868" y="467963"/>
                </a:cubicBezTo>
                <a:cubicBezTo>
                  <a:pt x="1233868" y="469678"/>
                  <a:pt x="1235297" y="471107"/>
                  <a:pt x="1237012" y="471107"/>
                </a:cubicBezTo>
                <a:close/>
                <a:moveTo>
                  <a:pt x="1247870" y="463582"/>
                </a:moveTo>
                <a:cubicBezTo>
                  <a:pt x="1249585" y="463582"/>
                  <a:pt x="1251014" y="462153"/>
                  <a:pt x="1251014" y="460439"/>
                </a:cubicBezTo>
                <a:cubicBezTo>
                  <a:pt x="1251014" y="458724"/>
                  <a:pt x="1249585" y="457295"/>
                  <a:pt x="1247870" y="457295"/>
                </a:cubicBezTo>
                <a:cubicBezTo>
                  <a:pt x="1246156" y="457295"/>
                  <a:pt x="1244727" y="458724"/>
                  <a:pt x="1244727" y="460439"/>
                </a:cubicBezTo>
                <a:cubicBezTo>
                  <a:pt x="1244727" y="462153"/>
                  <a:pt x="1246156" y="463582"/>
                  <a:pt x="1247870" y="463582"/>
                </a:cubicBezTo>
                <a:close/>
                <a:moveTo>
                  <a:pt x="1259110" y="456533"/>
                </a:moveTo>
                <a:cubicBezTo>
                  <a:pt x="1260824" y="456533"/>
                  <a:pt x="1262253" y="455105"/>
                  <a:pt x="1262253" y="453390"/>
                </a:cubicBezTo>
                <a:cubicBezTo>
                  <a:pt x="1262253" y="451675"/>
                  <a:pt x="1260824" y="450247"/>
                  <a:pt x="1259110" y="450247"/>
                </a:cubicBezTo>
                <a:cubicBezTo>
                  <a:pt x="1257395" y="450247"/>
                  <a:pt x="1255967" y="451675"/>
                  <a:pt x="1255967" y="453390"/>
                </a:cubicBezTo>
                <a:cubicBezTo>
                  <a:pt x="1255967" y="455105"/>
                  <a:pt x="1257395" y="456533"/>
                  <a:pt x="1259110" y="456533"/>
                </a:cubicBezTo>
                <a:close/>
                <a:moveTo>
                  <a:pt x="1270635" y="450056"/>
                </a:moveTo>
                <a:cubicBezTo>
                  <a:pt x="1272350" y="450056"/>
                  <a:pt x="1273778" y="448628"/>
                  <a:pt x="1273778" y="446913"/>
                </a:cubicBezTo>
                <a:cubicBezTo>
                  <a:pt x="1273778" y="445199"/>
                  <a:pt x="1272350" y="443770"/>
                  <a:pt x="1270635" y="443770"/>
                </a:cubicBezTo>
                <a:cubicBezTo>
                  <a:pt x="1268921" y="443770"/>
                  <a:pt x="1267492" y="445199"/>
                  <a:pt x="1267492" y="446913"/>
                </a:cubicBezTo>
                <a:cubicBezTo>
                  <a:pt x="1267492" y="448628"/>
                  <a:pt x="1268921" y="450056"/>
                  <a:pt x="1270635" y="450056"/>
                </a:cubicBezTo>
                <a:close/>
                <a:moveTo>
                  <a:pt x="1282446" y="444056"/>
                </a:moveTo>
                <a:cubicBezTo>
                  <a:pt x="1284161" y="444056"/>
                  <a:pt x="1285589" y="442627"/>
                  <a:pt x="1285589" y="440912"/>
                </a:cubicBezTo>
                <a:cubicBezTo>
                  <a:pt x="1285589" y="439198"/>
                  <a:pt x="1284161" y="437769"/>
                  <a:pt x="1282446" y="437769"/>
                </a:cubicBezTo>
                <a:cubicBezTo>
                  <a:pt x="1280732" y="437769"/>
                  <a:pt x="1279303" y="439198"/>
                  <a:pt x="1279303" y="440912"/>
                </a:cubicBezTo>
                <a:cubicBezTo>
                  <a:pt x="1279208" y="442627"/>
                  <a:pt x="1280636" y="444056"/>
                  <a:pt x="1282446" y="444056"/>
                </a:cubicBezTo>
                <a:close/>
                <a:moveTo>
                  <a:pt x="1294448" y="438531"/>
                </a:moveTo>
                <a:cubicBezTo>
                  <a:pt x="1296162" y="438531"/>
                  <a:pt x="1297591" y="437102"/>
                  <a:pt x="1297591" y="435388"/>
                </a:cubicBezTo>
                <a:cubicBezTo>
                  <a:pt x="1297591" y="433673"/>
                  <a:pt x="1296162" y="432245"/>
                  <a:pt x="1294448" y="432245"/>
                </a:cubicBezTo>
                <a:cubicBezTo>
                  <a:pt x="1292733" y="432245"/>
                  <a:pt x="1291304" y="433673"/>
                  <a:pt x="1291304" y="435388"/>
                </a:cubicBezTo>
                <a:cubicBezTo>
                  <a:pt x="1291304" y="437102"/>
                  <a:pt x="1292733" y="438531"/>
                  <a:pt x="1294448" y="438531"/>
                </a:cubicBezTo>
                <a:close/>
                <a:moveTo>
                  <a:pt x="1306735" y="433673"/>
                </a:moveTo>
                <a:cubicBezTo>
                  <a:pt x="1308449" y="433673"/>
                  <a:pt x="1309878" y="432245"/>
                  <a:pt x="1309878" y="430530"/>
                </a:cubicBezTo>
                <a:cubicBezTo>
                  <a:pt x="1309878" y="428816"/>
                  <a:pt x="1308449" y="427387"/>
                  <a:pt x="1306735" y="427387"/>
                </a:cubicBezTo>
                <a:cubicBezTo>
                  <a:pt x="1305020" y="427387"/>
                  <a:pt x="1303592" y="428816"/>
                  <a:pt x="1303592" y="430530"/>
                </a:cubicBezTo>
                <a:cubicBezTo>
                  <a:pt x="1303592" y="432245"/>
                  <a:pt x="1305020" y="433673"/>
                  <a:pt x="1306735" y="433673"/>
                </a:cubicBezTo>
                <a:close/>
                <a:moveTo>
                  <a:pt x="1319213" y="429292"/>
                </a:moveTo>
                <a:cubicBezTo>
                  <a:pt x="1320927" y="429292"/>
                  <a:pt x="1322356" y="427863"/>
                  <a:pt x="1322356" y="426149"/>
                </a:cubicBezTo>
                <a:cubicBezTo>
                  <a:pt x="1322356" y="424434"/>
                  <a:pt x="1320927" y="423005"/>
                  <a:pt x="1319213" y="423005"/>
                </a:cubicBezTo>
                <a:cubicBezTo>
                  <a:pt x="1317498" y="423005"/>
                  <a:pt x="1316069" y="424434"/>
                  <a:pt x="1316069" y="426149"/>
                </a:cubicBezTo>
                <a:cubicBezTo>
                  <a:pt x="1316069" y="427863"/>
                  <a:pt x="1317498" y="429292"/>
                  <a:pt x="1319213" y="429292"/>
                </a:cubicBezTo>
                <a:close/>
                <a:moveTo>
                  <a:pt x="1397032" y="415100"/>
                </a:moveTo>
                <a:cubicBezTo>
                  <a:pt x="1398746" y="415100"/>
                  <a:pt x="1400175" y="413671"/>
                  <a:pt x="1400175" y="411956"/>
                </a:cubicBezTo>
                <a:cubicBezTo>
                  <a:pt x="1400175" y="410242"/>
                  <a:pt x="1398746" y="408813"/>
                  <a:pt x="1397032" y="408813"/>
                </a:cubicBezTo>
                <a:cubicBezTo>
                  <a:pt x="1395317" y="408813"/>
                  <a:pt x="1393889" y="410242"/>
                  <a:pt x="1393889" y="411956"/>
                </a:cubicBezTo>
                <a:cubicBezTo>
                  <a:pt x="1393889" y="413766"/>
                  <a:pt x="1395317" y="415100"/>
                  <a:pt x="1397032" y="415100"/>
                </a:cubicBezTo>
                <a:close/>
                <a:moveTo>
                  <a:pt x="1410272" y="414814"/>
                </a:moveTo>
                <a:cubicBezTo>
                  <a:pt x="1411986" y="414814"/>
                  <a:pt x="1413415" y="413385"/>
                  <a:pt x="1413415" y="411671"/>
                </a:cubicBezTo>
                <a:cubicBezTo>
                  <a:pt x="1413415" y="409956"/>
                  <a:pt x="1411986" y="408527"/>
                  <a:pt x="1410272" y="408527"/>
                </a:cubicBezTo>
                <a:cubicBezTo>
                  <a:pt x="1408557" y="408527"/>
                  <a:pt x="1407128" y="409956"/>
                  <a:pt x="1407128" y="411671"/>
                </a:cubicBezTo>
                <a:cubicBezTo>
                  <a:pt x="1407128" y="413385"/>
                  <a:pt x="1408557" y="414814"/>
                  <a:pt x="1410272" y="414814"/>
                </a:cubicBezTo>
                <a:close/>
                <a:moveTo>
                  <a:pt x="1423511" y="415100"/>
                </a:moveTo>
                <a:cubicBezTo>
                  <a:pt x="1425226" y="415100"/>
                  <a:pt x="1426655" y="413671"/>
                  <a:pt x="1426655" y="411956"/>
                </a:cubicBezTo>
                <a:cubicBezTo>
                  <a:pt x="1426655" y="410242"/>
                  <a:pt x="1425226" y="408813"/>
                  <a:pt x="1423511" y="408813"/>
                </a:cubicBezTo>
                <a:cubicBezTo>
                  <a:pt x="1421797" y="408813"/>
                  <a:pt x="1420368" y="410242"/>
                  <a:pt x="1420368" y="411956"/>
                </a:cubicBezTo>
                <a:cubicBezTo>
                  <a:pt x="1420368" y="413766"/>
                  <a:pt x="1421797" y="415100"/>
                  <a:pt x="1423511" y="415100"/>
                </a:cubicBezTo>
                <a:close/>
                <a:moveTo>
                  <a:pt x="1436751" y="416052"/>
                </a:moveTo>
                <a:cubicBezTo>
                  <a:pt x="1438466" y="416052"/>
                  <a:pt x="1439894" y="414623"/>
                  <a:pt x="1439894" y="412909"/>
                </a:cubicBezTo>
                <a:cubicBezTo>
                  <a:pt x="1439894" y="411194"/>
                  <a:pt x="1438466" y="409766"/>
                  <a:pt x="1436751" y="409766"/>
                </a:cubicBezTo>
                <a:cubicBezTo>
                  <a:pt x="1435037" y="409766"/>
                  <a:pt x="1433608" y="411194"/>
                  <a:pt x="1433608" y="412909"/>
                </a:cubicBezTo>
                <a:cubicBezTo>
                  <a:pt x="1433608" y="414623"/>
                  <a:pt x="1434941" y="416052"/>
                  <a:pt x="1436751" y="416052"/>
                </a:cubicBezTo>
                <a:close/>
                <a:moveTo>
                  <a:pt x="1449896" y="417481"/>
                </a:moveTo>
                <a:cubicBezTo>
                  <a:pt x="1451610" y="417481"/>
                  <a:pt x="1453039" y="416052"/>
                  <a:pt x="1453039" y="414338"/>
                </a:cubicBezTo>
                <a:cubicBezTo>
                  <a:pt x="1453039" y="412623"/>
                  <a:pt x="1451610" y="411194"/>
                  <a:pt x="1449896" y="411194"/>
                </a:cubicBezTo>
                <a:cubicBezTo>
                  <a:pt x="1448181" y="411194"/>
                  <a:pt x="1446752" y="412623"/>
                  <a:pt x="1446752" y="414338"/>
                </a:cubicBezTo>
                <a:cubicBezTo>
                  <a:pt x="1446752" y="416052"/>
                  <a:pt x="1448086" y="417481"/>
                  <a:pt x="1449896" y="417481"/>
                </a:cubicBezTo>
                <a:close/>
                <a:moveTo>
                  <a:pt x="1462945" y="419576"/>
                </a:moveTo>
                <a:cubicBezTo>
                  <a:pt x="1464659" y="419576"/>
                  <a:pt x="1466088" y="418148"/>
                  <a:pt x="1466088" y="416433"/>
                </a:cubicBezTo>
                <a:cubicBezTo>
                  <a:pt x="1466088" y="414719"/>
                  <a:pt x="1464659" y="413290"/>
                  <a:pt x="1462945" y="413290"/>
                </a:cubicBezTo>
                <a:cubicBezTo>
                  <a:pt x="1461230" y="413290"/>
                  <a:pt x="1459802" y="414719"/>
                  <a:pt x="1459802" y="416433"/>
                </a:cubicBezTo>
                <a:cubicBezTo>
                  <a:pt x="1459802" y="418148"/>
                  <a:pt x="1461135" y="419576"/>
                  <a:pt x="1462945" y="419576"/>
                </a:cubicBezTo>
                <a:close/>
                <a:moveTo>
                  <a:pt x="1475899" y="422243"/>
                </a:moveTo>
                <a:cubicBezTo>
                  <a:pt x="1477613" y="422243"/>
                  <a:pt x="1479042" y="420815"/>
                  <a:pt x="1479042" y="419100"/>
                </a:cubicBezTo>
                <a:cubicBezTo>
                  <a:pt x="1479042" y="417386"/>
                  <a:pt x="1477613" y="415957"/>
                  <a:pt x="1475899" y="415957"/>
                </a:cubicBezTo>
                <a:cubicBezTo>
                  <a:pt x="1474184" y="415957"/>
                  <a:pt x="1472756" y="417386"/>
                  <a:pt x="1472756" y="419100"/>
                </a:cubicBezTo>
                <a:cubicBezTo>
                  <a:pt x="1472756" y="420815"/>
                  <a:pt x="1474184" y="422243"/>
                  <a:pt x="1475899" y="422243"/>
                </a:cubicBezTo>
                <a:close/>
                <a:moveTo>
                  <a:pt x="1488662" y="425482"/>
                </a:moveTo>
                <a:cubicBezTo>
                  <a:pt x="1490377" y="425482"/>
                  <a:pt x="1491806" y="424053"/>
                  <a:pt x="1491806" y="422339"/>
                </a:cubicBezTo>
                <a:cubicBezTo>
                  <a:pt x="1491806" y="420624"/>
                  <a:pt x="1490377" y="419195"/>
                  <a:pt x="1488662" y="419195"/>
                </a:cubicBezTo>
                <a:cubicBezTo>
                  <a:pt x="1486948" y="419195"/>
                  <a:pt x="1485519" y="420624"/>
                  <a:pt x="1485519" y="422339"/>
                </a:cubicBezTo>
                <a:cubicBezTo>
                  <a:pt x="1485519" y="424053"/>
                  <a:pt x="1486948" y="425482"/>
                  <a:pt x="1488662" y="425482"/>
                </a:cubicBezTo>
                <a:close/>
                <a:moveTo>
                  <a:pt x="1501331" y="429292"/>
                </a:moveTo>
                <a:cubicBezTo>
                  <a:pt x="1503045" y="429292"/>
                  <a:pt x="1504474" y="427863"/>
                  <a:pt x="1504474" y="426149"/>
                </a:cubicBezTo>
                <a:cubicBezTo>
                  <a:pt x="1504474" y="424434"/>
                  <a:pt x="1503045" y="423005"/>
                  <a:pt x="1501331" y="423005"/>
                </a:cubicBezTo>
                <a:cubicBezTo>
                  <a:pt x="1499616" y="423005"/>
                  <a:pt x="1498187" y="424434"/>
                  <a:pt x="1498187" y="426149"/>
                </a:cubicBezTo>
                <a:cubicBezTo>
                  <a:pt x="1498187" y="427863"/>
                  <a:pt x="1499616" y="429292"/>
                  <a:pt x="1501331" y="429292"/>
                </a:cubicBezTo>
                <a:close/>
                <a:moveTo>
                  <a:pt x="1513904" y="433673"/>
                </a:moveTo>
                <a:cubicBezTo>
                  <a:pt x="1515618" y="433673"/>
                  <a:pt x="1517047" y="432245"/>
                  <a:pt x="1517047" y="430530"/>
                </a:cubicBezTo>
                <a:cubicBezTo>
                  <a:pt x="1517047" y="428816"/>
                  <a:pt x="1515618" y="427387"/>
                  <a:pt x="1513904" y="427387"/>
                </a:cubicBezTo>
                <a:cubicBezTo>
                  <a:pt x="1512189" y="427387"/>
                  <a:pt x="1510760" y="428816"/>
                  <a:pt x="1510760" y="430530"/>
                </a:cubicBezTo>
                <a:cubicBezTo>
                  <a:pt x="1510665" y="432245"/>
                  <a:pt x="1512094" y="433673"/>
                  <a:pt x="1513904" y="433673"/>
                </a:cubicBezTo>
                <a:close/>
                <a:moveTo>
                  <a:pt x="1526096" y="438531"/>
                </a:moveTo>
                <a:cubicBezTo>
                  <a:pt x="1527810" y="438531"/>
                  <a:pt x="1529239" y="437102"/>
                  <a:pt x="1529239" y="435388"/>
                </a:cubicBezTo>
                <a:cubicBezTo>
                  <a:pt x="1529239" y="433673"/>
                  <a:pt x="1527810" y="432245"/>
                  <a:pt x="1526096" y="432245"/>
                </a:cubicBezTo>
                <a:cubicBezTo>
                  <a:pt x="1524381" y="432245"/>
                  <a:pt x="1522952" y="433673"/>
                  <a:pt x="1522952" y="435388"/>
                </a:cubicBezTo>
                <a:cubicBezTo>
                  <a:pt x="1522952" y="437102"/>
                  <a:pt x="1524381" y="438531"/>
                  <a:pt x="1526096" y="438531"/>
                </a:cubicBezTo>
                <a:close/>
                <a:moveTo>
                  <a:pt x="1538192" y="444056"/>
                </a:moveTo>
                <a:cubicBezTo>
                  <a:pt x="1539907" y="444056"/>
                  <a:pt x="1541336" y="442627"/>
                  <a:pt x="1541336" y="440912"/>
                </a:cubicBezTo>
                <a:cubicBezTo>
                  <a:pt x="1541336" y="439198"/>
                  <a:pt x="1539907" y="437769"/>
                  <a:pt x="1538192" y="437769"/>
                </a:cubicBezTo>
                <a:cubicBezTo>
                  <a:pt x="1536478" y="437769"/>
                  <a:pt x="1535049" y="439198"/>
                  <a:pt x="1535049" y="440912"/>
                </a:cubicBezTo>
                <a:cubicBezTo>
                  <a:pt x="1535049" y="442627"/>
                  <a:pt x="1536478" y="444056"/>
                  <a:pt x="1538192" y="444056"/>
                </a:cubicBezTo>
                <a:close/>
                <a:moveTo>
                  <a:pt x="1550003" y="450056"/>
                </a:moveTo>
                <a:cubicBezTo>
                  <a:pt x="1551718" y="450056"/>
                  <a:pt x="1553147" y="448628"/>
                  <a:pt x="1553147" y="446913"/>
                </a:cubicBezTo>
                <a:cubicBezTo>
                  <a:pt x="1553147" y="445199"/>
                  <a:pt x="1551718" y="443770"/>
                  <a:pt x="1550003" y="443770"/>
                </a:cubicBezTo>
                <a:cubicBezTo>
                  <a:pt x="1548289" y="443770"/>
                  <a:pt x="1546860" y="445199"/>
                  <a:pt x="1546860" y="446913"/>
                </a:cubicBezTo>
                <a:cubicBezTo>
                  <a:pt x="1546860" y="448628"/>
                  <a:pt x="1548193" y="450056"/>
                  <a:pt x="1550003" y="450056"/>
                </a:cubicBezTo>
                <a:close/>
                <a:moveTo>
                  <a:pt x="1561433" y="456533"/>
                </a:moveTo>
                <a:cubicBezTo>
                  <a:pt x="1563148" y="456533"/>
                  <a:pt x="1564577" y="455105"/>
                  <a:pt x="1564577" y="453390"/>
                </a:cubicBezTo>
                <a:cubicBezTo>
                  <a:pt x="1564577" y="451675"/>
                  <a:pt x="1563148" y="450247"/>
                  <a:pt x="1561433" y="450247"/>
                </a:cubicBezTo>
                <a:cubicBezTo>
                  <a:pt x="1559719" y="450247"/>
                  <a:pt x="1558290" y="451675"/>
                  <a:pt x="1558290" y="453390"/>
                </a:cubicBezTo>
                <a:cubicBezTo>
                  <a:pt x="1558290" y="455105"/>
                  <a:pt x="1559719" y="456533"/>
                  <a:pt x="1561433" y="456533"/>
                </a:cubicBezTo>
                <a:close/>
                <a:moveTo>
                  <a:pt x="1572673" y="463582"/>
                </a:moveTo>
                <a:cubicBezTo>
                  <a:pt x="1574387" y="463582"/>
                  <a:pt x="1575816" y="462153"/>
                  <a:pt x="1575816" y="460439"/>
                </a:cubicBezTo>
                <a:cubicBezTo>
                  <a:pt x="1575816" y="458724"/>
                  <a:pt x="1574387" y="457295"/>
                  <a:pt x="1572673" y="457295"/>
                </a:cubicBezTo>
                <a:cubicBezTo>
                  <a:pt x="1570958" y="457295"/>
                  <a:pt x="1569530" y="458724"/>
                  <a:pt x="1569530" y="460439"/>
                </a:cubicBezTo>
                <a:cubicBezTo>
                  <a:pt x="1569530" y="462153"/>
                  <a:pt x="1570958" y="463582"/>
                  <a:pt x="1572673" y="463582"/>
                </a:cubicBezTo>
                <a:close/>
                <a:moveTo>
                  <a:pt x="1583531" y="471107"/>
                </a:moveTo>
                <a:cubicBezTo>
                  <a:pt x="1585246" y="471107"/>
                  <a:pt x="1586675" y="469678"/>
                  <a:pt x="1586675" y="467963"/>
                </a:cubicBezTo>
                <a:cubicBezTo>
                  <a:pt x="1586675" y="466249"/>
                  <a:pt x="1585246" y="464820"/>
                  <a:pt x="1583531" y="464820"/>
                </a:cubicBezTo>
                <a:cubicBezTo>
                  <a:pt x="1581817" y="464820"/>
                  <a:pt x="1580388" y="466249"/>
                  <a:pt x="1580388" y="467963"/>
                </a:cubicBezTo>
                <a:cubicBezTo>
                  <a:pt x="1580388" y="469678"/>
                  <a:pt x="1581817" y="471107"/>
                  <a:pt x="1583531" y="471107"/>
                </a:cubicBezTo>
                <a:close/>
                <a:moveTo>
                  <a:pt x="1594104" y="479108"/>
                </a:moveTo>
                <a:cubicBezTo>
                  <a:pt x="1595818" y="479108"/>
                  <a:pt x="1597247" y="477679"/>
                  <a:pt x="1597247" y="475964"/>
                </a:cubicBezTo>
                <a:cubicBezTo>
                  <a:pt x="1597247" y="474250"/>
                  <a:pt x="1595818" y="472821"/>
                  <a:pt x="1594104" y="472821"/>
                </a:cubicBezTo>
                <a:cubicBezTo>
                  <a:pt x="1592389" y="472821"/>
                  <a:pt x="1590961" y="474250"/>
                  <a:pt x="1590961" y="475964"/>
                </a:cubicBezTo>
                <a:cubicBezTo>
                  <a:pt x="1590961" y="477774"/>
                  <a:pt x="1592294" y="479108"/>
                  <a:pt x="1594104" y="479108"/>
                </a:cubicBezTo>
                <a:close/>
                <a:moveTo>
                  <a:pt x="1604201" y="487585"/>
                </a:moveTo>
                <a:cubicBezTo>
                  <a:pt x="1605915" y="487585"/>
                  <a:pt x="1607344" y="486156"/>
                  <a:pt x="1607344" y="484442"/>
                </a:cubicBezTo>
                <a:cubicBezTo>
                  <a:pt x="1607344" y="482727"/>
                  <a:pt x="1605915" y="481298"/>
                  <a:pt x="1604201" y="481298"/>
                </a:cubicBezTo>
                <a:cubicBezTo>
                  <a:pt x="1602486" y="481298"/>
                  <a:pt x="1601057" y="482727"/>
                  <a:pt x="1601057" y="484442"/>
                </a:cubicBezTo>
                <a:cubicBezTo>
                  <a:pt x="1601057" y="486251"/>
                  <a:pt x="1602486" y="487585"/>
                  <a:pt x="1604201" y="487585"/>
                </a:cubicBezTo>
                <a:close/>
                <a:moveTo>
                  <a:pt x="1614011" y="496538"/>
                </a:moveTo>
                <a:cubicBezTo>
                  <a:pt x="1615726" y="496538"/>
                  <a:pt x="1617155" y="495110"/>
                  <a:pt x="1617155" y="493395"/>
                </a:cubicBezTo>
                <a:cubicBezTo>
                  <a:pt x="1617155" y="491681"/>
                  <a:pt x="1615726" y="490252"/>
                  <a:pt x="1614011" y="490252"/>
                </a:cubicBezTo>
                <a:cubicBezTo>
                  <a:pt x="1612297" y="490252"/>
                  <a:pt x="1610868" y="491681"/>
                  <a:pt x="1610868" y="493395"/>
                </a:cubicBezTo>
                <a:cubicBezTo>
                  <a:pt x="1610868" y="495110"/>
                  <a:pt x="1612202" y="496538"/>
                  <a:pt x="1614011" y="496538"/>
                </a:cubicBezTo>
                <a:close/>
                <a:moveTo>
                  <a:pt x="1623346" y="505873"/>
                </a:moveTo>
                <a:cubicBezTo>
                  <a:pt x="1625060" y="505873"/>
                  <a:pt x="1626489" y="504444"/>
                  <a:pt x="1626489" y="502730"/>
                </a:cubicBezTo>
                <a:cubicBezTo>
                  <a:pt x="1626489" y="501015"/>
                  <a:pt x="1625060" y="499586"/>
                  <a:pt x="1623346" y="499586"/>
                </a:cubicBezTo>
                <a:cubicBezTo>
                  <a:pt x="1621631" y="499586"/>
                  <a:pt x="1620203" y="501015"/>
                  <a:pt x="1620203" y="502730"/>
                </a:cubicBezTo>
                <a:cubicBezTo>
                  <a:pt x="1620203" y="504444"/>
                  <a:pt x="1621631" y="505873"/>
                  <a:pt x="1623346" y="505873"/>
                </a:cubicBezTo>
                <a:close/>
                <a:moveTo>
                  <a:pt x="1632299" y="515684"/>
                </a:moveTo>
                <a:cubicBezTo>
                  <a:pt x="1634014" y="515684"/>
                  <a:pt x="1635443" y="514255"/>
                  <a:pt x="1635443" y="512540"/>
                </a:cubicBezTo>
                <a:cubicBezTo>
                  <a:pt x="1635443" y="510826"/>
                  <a:pt x="1634014" y="509397"/>
                  <a:pt x="1632299" y="509397"/>
                </a:cubicBezTo>
                <a:cubicBezTo>
                  <a:pt x="1630585" y="509397"/>
                  <a:pt x="1629156" y="510826"/>
                  <a:pt x="1629156" y="512540"/>
                </a:cubicBezTo>
                <a:cubicBezTo>
                  <a:pt x="1629156" y="514255"/>
                  <a:pt x="1630489" y="515684"/>
                  <a:pt x="1632299" y="515684"/>
                </a:cubicBezTo>
                <a:close/>
                <a:moveTo>
                  <a:pt x="1640777" y="525780"/>
                </a:moveTo>
                <a:cubicBezTo>
                  <a:pt x="1642491" y="525780"/>
                  <a:pt x="1643920" y="524351"/>
                  <a:pt x="1643920" y="522637"/>
                </a:cubicBezTo>
                <a:cubicBezTo>
                  <a:pt x="1643920" y="520922"/>
                  <a:pt x="1642491" y="519494"/>
                  <a:pt x="1640777" y="519494"/>
                </a:cubicBezTo>
                <a:cubicBezTo>
                  <a:pt x="1639062" y="519494"/>
                  <a:pt x="1637633" y="520922"/>
                  <a:pt x="1637633" y="522637"/>
                </a:cubicBezTo>
                <a:cubicBezTo>
                  <a:pt x="1637633" y="524447"/>
                  <a:pt x="1638967" y="525780"/>
                  <a:pt x="1640777" y="525780"/>
                </a:cubicBezTo>
                <a:close/>
                <a:moveTo>
                  <a:pt x="1648778" y="536353"/>
                </a:moveTo>
                <a:cubicBezTo>
                  <a:pt x="1650492" y="536353"/>
                  <a:pt x="1651921" y="534924"/>
                  <a:pt x="1651921" y="533210"/>
                </a:cubicBezTo>
                <a:cubicBezTo>
                  <a:pt x="1651921" y="531495"/>
                  <a:pt x="1650492" y="530066"/>
                  <a:pt x="1648778" y="530066"/>
                </a:cubicBezTo>
                <a:cubicBezTo>
                  <a:pt x="1647063" y="530066"/>
                  <a:pt x="1645634" y="531495"/>
                  <a:pt x="1645634" y="533210"/>
                </a:cubicBezTo>
                <a:cubicBezTo>
                  <a:pt x="1645634" y="534924"/>
                  <a:pt x="1646968" y="536353"/>
                  <a:pt x="1648778" y="536353"/>
                </a:cubicBezTo>
                <a:close/>
                <a:moveTo>
                  <a:pt x="1656302" y="547211"/>
                </a:moveTo>
                <a:cubicBezTo>
                  <a:pt x="1658017" y="547211"/>
                  <a:pt x="1659446" y="545783"/>
                  <a:pt x="1659446" y="544068"/>
                </a:cubicBezTo>
                <a:cubicBezTo>
                  <a:pt x="1659446" y="542354"/>
                  <a:pt x="1658017" y="540925"/>
                  <a:pt x="1656302" y="540925"/>
                </a:cubicBezTo>
                <a:cubicBezTo>
                  <a:pt x="1654588" y="540925"/>
                  <a:pt x="1653159" y="542354"/>
                  <a:pt x="1653159" y="544068"/>
                </a:cubicBezTo>
                <a:cubicBezTo>
                  <a:pt x="1653159" y="545783"/>
                  <a:pt x="1654588" y="547211"/>
                  <a:pt x="1656302" y="547211"/>
                </a:cubicBezTo>
                <a:close/>
                <a:moveTo>
                  <a:pt x="1663351" y="558451"/>
                </a:moveTo>
                <a:cubicBezTo>
                  <a:pt x="1665065" y="558451"/>
                  <a:pt x="1666494" y="557022"/>
                  <a:pt x="1666494" y="555308"/>
                </a:cubicBezTo>
                <a:cubicBezTo>
                  <a:pt x="1666494" y="553593"/>
                  <a:pt x="1665065" y="552164"/>
                  <a:pt x="1663351" y="552164"/>
                </a:cubicBezTo>
                <a:cubicBezTo>
                  <a:pt x="1661636" y="552164"/>
                  <a:pt x="1660208" y="553593"/>
                  <a:pt x="1660208" y="555308"/>
                </a:cubicBezTo>
                <a:cubicBezTo>
                  <a:pt x="1660208" y="557022"/>
                  <a:pt x="1661541" y="558451"/>
                  <a:pt x="1663351" y="558451"/>
                </a:cubicBezTo>
                <a:close/>
                <a:moveTo>
                  <a:pt x="1669828" y="569881"/>
                </a:moveTo>
                <a:cubicBezTo>
                  <a:pt x="1671542" y="569881"/>
                  <a:pt x="1672971" y="568452"/>
                  <a:pt x="1672971" y="566738"/>
                </a:cubicBezTo>
                <a:cubicBezTo>
                  <a:pt x="1672971" y="565023"/>
                  <a:pt x="1671542" y="563594"/>
                  <a:pt x="1669828" y="563594"/>
                </a:cubicBezTo>
                <a:cubicBezTo>
                  <a:pt x="1668113" y="563594"/>
                  <a:pt x="1666685" y="565023"/>
                  <a:pt x="1666685" y="566738"/>
                </a:cubicBezTo>
                <a:cubicBezTo>
                  <a:pt x="1666685" y="568547"/>
                  <a:pt x="1668113" y="569881"/>
                  <a:pt x="1669828" y="569881"/>
                </a:cubicBezTo>
                <a:close/>
                <a:moveTo>
                  <a:pt x="1675829" y="581692"/>
                </a:moveTo>
                <a:cubicBezTo>
                  <a:pt x="1677543" y="581692"/>
                  <a:pt x="1678972" y="580263"/>
                  <a:pt x="1678972" y="578549"/>
                </a:cubicBezTo>
                <a:cubicBezTo>
                  <a:pt x="1678972" y="576834"/>
                  <a:pt x="1677543" y="575405"/>
                  <a:pt x="1675829" y="575405"/>
                </a:cubicBezTo>
                <a:cubicBezTo>
                  <a:pt x="1674114" y="575405"/>
                  <a:pt x="1672685" y="576834"/>
                  <a:pt x="1672685" y="578549"/>
                </a:cubicBezTo>
                <a:cubicBezTo>
                  <a:pt x="1672685" y="580263"/>
                  <a:pt x="1674114" y="581692"/>
                  <a:pt x="1675829" y="581692"/>
                </a:cubicBezTo>
                <a:close/>
                <a:moveTo>
                  <a:pt x="1681353" y="593789"/>
                </a:moveTo>
                <a:cubicBezTo>
                  <a:pt x="1683068" y="593789"/>
                  <a:pt x="1684496" y="592360"/>
                  <a:pt x="1684496" y="590645"/>
                </a:cubicBezTo>
                <a:cubicBezTo>
                  <a:pt x="1684496" y="588931"/>
                  <a:pt x="1683068" y="587502"/>
                  <a:pt x="1681353" y="587502"/>
                </a:cubicBezTo>
                <a:cubicBezTo>
                  <a:pt x="1679639" y="587502"/>
                  <a:pt x="1678210" y="588931"/>
                  <a:pt x="1678210" y="590645"/>
                </a:cubicBezTo>
                <a:cubicBezTo>
                  <a:pt x="1678210" y="592360"/>
                  <a:pt x="1679543" y="593789"/>
                  <a:pt x="1681353" y="593789"/>
                </a:cubicBezTo>
                <a:close/>
                <a:moveTo>
                  <a:pt x="1686211" y="605981"/>
                </a:moveTo>
                <a:cubicBezTo>
                  <a:pt x="1687925" y="605981"/>
                  <a:pt x="1689354" y="604552"/>
                  <a:pt x="1689354" y="602837"/>
                </a:cubicBezTo>
                <a:cubicBezTo>
                  <a:pt x="1689354" y="601123"/>
                  <a:pt x="1687925" y="599694"/>
                  <a:pt x="1686211" y="599694"/>
                </a:cubicBezTo>
                <a:cubicBezTo>
                  <a:pt x="1684496" y="599694"/>
                  <a:pt x="1683068" y="601123"/>
                  <a:pt x="1683068" y="602837"/>
                </a:cubicBezTo>
                <a:cubicBezTo>
                  <a:pt x="1683068" y="604647"/>
                  <a:pt x="1684496" y="605981"/>
                  <a:pt x="1686211" y="605981"/>
                </a:cubicBezTo>
                <a:close/>
                <a:moveTo>
                  <a:pt x="1690592" y="618458"/>
                </a:moveTo>
                <a:cubicBezTo>
                  <a:pt x="1692307" y="618458"/>
                  <a:pt x="1693736" y="617030"/>
                  <a:pt x="1693736" y="615315"/>
                </a:cubicBezTo>
                <a:cubicBezTo>
                  <a:pt x="1693736" y="613601"/>
                  <a:pt x="1692307" y="612172"/>
                  <a:pt x="1690592" y="612172"/>
                </a:cubicBezTo>
                <a:cubicBezTo>
                  <a:pt x="1688878" y="612172"/>
                  <a:pt x="1687449" y="613601"/>
                  <a:pt x="1687449" y="615315"/>
                </a:cubicBezTo>
                <a:cubicBezTo>
                  <a:pt x="1687449" y="617125"/>
                  <a:pt x="1688878" y="618458"/>
                  <a:pt x="1690592" y="618458"/>
                </a:cubicBezTo>
                <a:close/>
                <a:moveTo>
                  <a:pt x="1694402" y="631127"/>
                </a:moveTo>
                <a:cubicBezTo>
                  <a:pt x="1696117" y="631127"/>
                  <a:pt x="1697546" y="629698"/>
                  <a:pt x="1697546" y="627983"/>
                </a:cubicBezTo>
                <a:cubicBezTo>
                  <a:pt x="1697546" y="626269"/>
                  <a:pt x="1696117" y="624840"/>
                  <a:pt x="1694402" y="624840"/>
                </a:cubicBezTo>
                <a:cubicBezTo>
                  <a:pt x="1692688" y="624840"/>
                  <a:pt x="1691259" y="626269"/>
                  <a:pt x="1691259" y="627983"/>
                </a:cubicBezTo>
                <a:cubicBezTo>
                  <a:pt x="1691259" y="629793"/>
                  <a:pt x="1692688" y="631127"/>
                  <a:pt x="1694402" y="631127"/>
                </a:cubicBezTo>
                <a:close/>
                <a:moveTo>
                  <a:pt x="1697641" y="643985"/>
                </a:moveTo>
                <a:cubicBezTo>
                  <a:pt x="1699355" y="643985"/>
                  <a:pt x="1700784" y="642557"/>
                  <a:pt x="1700784" y="640842"/>
                </a:cubicBezTo>
                <a:cubicBezTo>
                  <a:pt x="1700784" y="639128"/>
                  <a:pt x="1699355" y="637699"/>
                  <a:pt x="1697641" y="637699"/>
                </a:cubicBezTo>
                <a:cubicBezTo>
                  <a:pt x="1695926" y="637699"/>
                  <a:pt x="1694498" y="639128"/>
                  <a:pt x="1694498" y="640842"/>
                </a:cubicBezTo>
                <a:cubicBezTo>
                  <a:pt x="1694498" y="642557"/>
                  <a:pt x="1695926" y="643985"/>
                  <a:pt x="1697641" y="643985"/>
                </a:cubicBezTo>
                <a:close/>
                <a:moveTo>
                  <a:pt x="1700308" y="656939"/>
                </a:moveTo>
                <a:cubicBezTo>
                  <a:pt x="1702022" y="656939"/>
                  <a:pt x="1703451" y="655511"/>
                  <a:pt x="1703451" y="653796"/>
                </a:cubicBezTo>
                <a:cubicBezTo>
                  <a:pt x="1703451" y="652082"/>
                  <a:pt x="1702022" y="650653"/>
                  <a:pt x="1700308" y="650653"/>
                </a:cubicBezTo>
                <a:cubicBezTo>
                  <a:pt x="1698593" y="650653"/>
                  <a:pt x="1697164" y="652082"/>
                  <a:pt x="1697164" y="653796"/>
                </a:cubicBezTo>
                <a:cubicBezTo>
                  <a:pt x="1697164" y="655511"/>
                  <a:pt x="1698593" y="656939"/>
                  <a:pt x="1700308" y="656939"/>
                </a:cubicBezTo>
                <a:close/>
                <a:moveTo>
                  <a:pt x="1702403" y="669988"/>
                </a:moveTo>
                <a:cubicBezTo>
                  <a:pt x="1704118" y="669988"/>
                  <a:pt x="1705547" y="668560"/>
                  <a:pt x="1705547" y="666845"/>
                </a:cubicBezTo>
                <a:cubicBezTo>
                  <a:pt x="1705547" y="665131"/>
                  <a:pt x="1704118" y="663702"/>
                  <a:pt x="1702403" y="663702"/>
                </a:cubicBezTo>
                <a:cubicBezTo>
                  <a:pt x="1700689" y="663702"/>
                  <a:pt x="1699260" y="665131"/>
                  <a:pt x="1699260" y="666845"/>
                </a:cubicBezTo>
                <a:cubicBezTo>
                  <a:pt x="1699260" y="668655"/>
                  <a:pt x="1700593" y="669988"/>
                  <a:pt x="1702403" y="669988"/>
                </a:cubicBezTo>
                <a:close/>
                <a:moveTo>
                  <a:pt x="1703832" y="683133"/>
                </a:moveTo>
                <a:cubicBezTo>
                  <a:pt x="1705547" y="683133"/>
                  <a:pt x="1706975" y="681704"/>
                  <a:pt x="1706975" y="679990"/>
                </a:cubicBezTo>
                <a:cubicBezTo>
                  <a:pt x="1706975" y="678275"/>
                  <a:pt x="1705547" y="676847"/>
                  <a:pt x="1703832" y="676847"/>
                </a:cubicBezTo>
                <a:cubicBezTo>
                  <a:pt x="1702118" y="676847"/>
                  <a:pt x="1700689" y="678275"/>
                  <a:pt x="1700689" y="679990"/>
                </a:cubicBezTo>
                <a:cubicBezTo>
                  <a:pt x="1700689" y="681800"/>
                  <a:pt x="1702118" y="683133"/>
                  <a:pt x="1703832" y="683133"/>
                </a:cubicBezTo>
                <a:close/>
                <a:moveTo>
                  <a:pt x="1704785" y="696373"/>
                </a:moveTo>
                <a:cubicBezTo>
                  <a:pt x="1706499" y="696373"/>
                  <a:pt x="1707928" y="694944"/>
                  <a:pt x="1707928" y="693230"/>
                </a:cubicBezTo>
                <a:cubicBezTo>
                  <a:pt x="1707928" y="691515"/>
                  <a:pt x="1706499" y="690086"/>
                  <a:pt x="1704785" y="690086"/>
                </a:cubicBezTo>
                <a:cubicBezTo>
                  <a:pt x="1703070" y="690086"/>
                  <a:pt x="1701641" y="691515"/>
                  <a:pt x="1701641" y="693230"/>
                </a:cubicBezTo>
                <a:cubicBezTo>
                  <a:pt x="1701641" y="694944"/>
                  <a:pt x="1702975" y="696373"/>
                  <a:pt x="1704785" y="696373"/>
                </a:cubicBezTo>
                <a:close/>
                <a:moveTo>
                  <a:pt x="1719739" y="709613"/>
                </a:moveTo>
                <a:cubicBezTo>
                  <a:pt x="1721453" y="709613"/>
                  <a:pt x="1722882" y="708184"/>
                  <a:pt x="1722882" y="706469"/>
                </a:cubicBezTo>
                <a:cubicBezTo>
                  <a:pt x="1722882" y="704755"/>
                  <a:pt x="1721453" y="703326"/>
                  <a:pt x="1719739" y="703326"/>
                </a:cubicBezTo>
                <a:cubicBezTo>
                  <a:pt x="1718024" y="703326"/>
                  <a:pt x="1716596" y="704755"/>
                  <a:pt x="1716596" y="706469"/>
                </a:cubicBezTo>
                <a:cubicBezTo>
                  <a:pt x="1716596" y="708184"/>
                  <a:pt x="1718024" y="709613"/>
                  <a:pt x="1719739" y="709613"/>
                </a:cubicBezTo>
                <a:close/>
                <a:moveTo>
                  <a:pt x="1719453" y="722852"/>
                </a:moveTo>
                <a:cubicBezTo>
                  <a:pt x="1721168" y="722852"/>
                  <a:pt x="1722596" y="721424"/>
                  <a:pt x="1722596" y="719709"/>
                </a:cubicBezTo>
                <a:cubicBezTo>
                  <a:pt x="1722596" y="717995"/>
                  <a:pt x="1721168" y="716566"/>
                  <a:pt x="1719453" y="716566"/>
                </a:cubicBezTo>
                <a:cubicBezTo>
                  <a:pt x="1717739" y="716566"/>
                  <a:pt x="1716310" y="717995"/>
                  <a:pt x="1716310" y="719709"/>
                </a:cubicBezTo>
                <a:cubicBezTo>
                  <a:pt x="1716310" y="721424"/>
                  <a:pt x="1717739" y="722852"/>
                  <a:pt x="1719453" y="722852"/>
                </a:cubicBezTo>
                <a:close/>
                <a:moveTo>
                  <a:pt x="1718691" y="735997"/>
                </a:moveTo>
                <a:cubicBezTo>
                  <a:pt x="1720406" y="735997"/>
                  <a:pt x="1721834" y="734568"/>
                  <a:pt x="1721834" y="732854"/>
                </a:cubicBezTo>
                <a:cubicBezTo>
                  <a:pt x="1721834" y="731139"/>
                  <a:pt x="1720406" y="729710"/>
                  <a:pt x="1718691" y="729710"/>
                </a:cubicBezTo>
                <a:cubicBezTo>
                  <a:pt x="1716977" y="729710"/>
                  <a:pt x="1715548" y="731139"/>
                  <a:pt x="1715548" y="732854"/>
                </a:cubicBezTo>
                <a:cubicBezTo>
                  <a:pt x="1715453" y="734568"/>
                  <a:pt x="1716881" y="735997"/>
                  <a:pt x="1718691" y="735997"/>
                </a:cubicBezTo>
                <a:close/>
                <a:moveTo>
                  <a:pt x="1717262" y="749141"/>
                </a:moveTo>
                <a:cubicBezTo>
                  <a:pt x="1718977" y="749141"/>
                  <a:pt x="1720406" y="747713"/>
                  <a:pt x="1720406" y="745998"/>
                </a:cubicBezTo>
                <a:cubicBezTo>
                  <a:pt x="1720406" y="744284"/>
                  <a:pt x="1718977" y="742855"/>
                  <a:pt x="1717262" y="742855"/>
                </a:cubicBezTo>
                <a:cubicBezTo>
                  <a:pt x="1715548" y="742855"/>
                  <a:pt x="1714119" y="744284"/>
                  <a:pt x="1714119" y="745998"/>
                </a:cubicBezTo>
                <a:cubicBezTo>
                  <a:pt x="1714119" y="747713"/>
                  <a:pt x="1715453" y="749141"/>
                  <a:pt x="1717262" y="749141"/>
                </a:cubicBezTo>
                <a:close/>
                <a:moveTo>
                  <a:pt x="1715262" y="762286"/>
                </a:moveTo>
                <a:cubicBezTo>
                  <a:pt x="1716977" y="762286"/>
                  <a:pt x="1718405" y="760857"/>
                  <a:pt x="1718405" y="759143"/>
                </a:cubicBezTo>
                <a:cubicBezTo>
                  <a:pt x="1718405" y="757428"/>
                  <a:pt x="1716977" y="755999"/>
                  <a:pt x="1715262" y="755999"/>
                </a:cubicBezTo>
                <a:cubicBezTo>
                  <a:pt x="1713548" y="755999"/>
                  <a:pt x="1712119" y="757428"/>
                  <a:pt x="1712119" y="759143"/>
                </a:cubicBezTo>
                <a:cubicBezTo>
                  <a:pt x="1712119" y="760857"/>
                  <a:pt x="1713548" y="762286"/>
                  <a:pt x="1715262" y="762286"/>
                </a:cubicBezTo>
                <a:close/>
                <a:moveTo>
                  <a:pt x="1712690" y="775240"/>
                </a:moveTo>
                <a:cubicBezTo>
                  <a:pt x="1714405" y="775240"/>
                  <a:pt x="1715834" y="773811"/>
                  <a:pt x="1715834" y="772097"/>
                </a:cubicBezTo>
                <a:cubicBezTo>
                  <a:pt x="1715834" y="770382"/>
                  <a:pt x="1714405" y="768953"/>
                  <a:pt x="1712690" y="768953"/>
                </a:cubicBezTo>
                <a:cubicBezTo>
                  <a:pt x="1710976" y="768953"/>
                  <a:pt x="1709547" y="770382"/>
                  <a:pt x="1709547" y="772097"/>
                </a:cubicBezTo>
                <a:cubicBezTo>
                  <a:pt x="1709547" y="773811"/>
                  <a:pt x="1710976" y="775240"/>
                  <a:pt x="1712690" y="775240"/>
                </a:cubicBezTo>
                <a:close/>
                <a:moveTo>
                  <a:pt x="1709642" y="788099"/>
                </a:moveTo>
                <a:cubicBezTo>
                  <a:pt x="1711357" y="788099"/>
                  <a:pt x="1712786" y="786670"/>
                  <a:pt x="1712786" y="784955"/>
                </a:cubicBezTo>
                <a:cubicBezTo>
                  <a:pt x="1712786" y="783241"/>
                  <a:pt x="1711357" y="781812"/>
                  <a:pt x="1709642" y="781812"/>
                </a:cubicBezTo>
                <a:cubicBezTo>
                  <a:pt x="1707928" y="781812"/>
                  <a:pt x="1706499" y="783241"/>
                  <a:pt x="1706499" y="784955"/>
                </a:cubicBezTo>
                <a:cubicBezTo>
                  <a:pt x="1706499" y="786670"/>
                  <a:pt x="1707928" y="788099"/>
                  <a:pt x="1709642" y="788099"/>
                </a:cubicBezTo>
                <a:close/>
                <a:moveTo>
                  <a:pt x="1706023" y="800767"/>
                </a:moveTo>
                <a:cubicBezTo>
                  <a:pt x="1707737" y="800767"/>
                  <a:pt x="1709166" y="799338"/>
                  <a:pt x="1709166" y="797624"/>
                </a:cubicBezTo>
                <a:cubicBezTo>
                  <a:pt x="1709166" y="795909"/>
                  <a:pt x="1707737" y="794480"/>
                  <a:pt x="1706023" y="794480"/>
                </a:cubicBezTo>
                <a:cubicBezTo>
                  <a:pt x="1704308" y="794480"/>
                  <a:pt x="1702880" y="795909"/>
                  <a:pt x="1702880" y="797624"/>
                </a:cubicBezTo>
                <a:cubicBezTo>
                  <a:pt x="1702880" y="799433"/>
                  <a:pt x="1704308" y="800767"/>
                  <a:pt x="1706023" y="800767"/>
                </a:cubicBezTo>
                <a:close/>
                <a:moveTo>
                  <a:pt x="1697164" y="825722"/>
                </a:moveTo>
                <a:cubicBezTo>
                  <a:pt x="1698879" y="825722"/>
                  <a:pt x="1700308" y="824294"/>
                  <a:pt x="1700308" y="822579"/>
                </a:cubicBezTo>
                <a:cubicBezTo>
                  <a:pt x="1700308" y="820865"/>
                  <a:pt x="1698879" y="819436"/>
                  <a:pt x="1697164" y="819436"/>
                </a:cubicBezTo>
                <a:cubicBezTo>
                  <a:pt x="1695450" y="819436"/>
                  <a:pt x="1694021" y="820865"/>
                  <a:pt x="1694021" y="822579"/>
                </a:cubicBezTo>
                <a:cubicBezTo>
                  <a:pt x="1694021" y="824294"/>
                  <a:pt x="1695450" y="825722"/>
                  <a:pt x="1697164" y="825722"/>
                </a:cubicBezTo>
                <a:close/>
                <a:moveTo>
                  <a:pt x="1691926" y="837914"/>
                </a:moveTo>
                <a:cubicBezTo>
                  <a:pt x="1693640" y="837914"/>
                  <a:pt x="1695069" y="836486"/>
                  <a:pt x="1695069" y="834771"/>
                </a:cubicBezTo>
                <a:cubicBezTo>
                  <a:pt x="1695069" y="833057"/>
                  <a:pt x="1693640" y="831628"/>
                  <a:pt x="1691926" y="831628"/>
                </a:cubicBezTo>
                <a:cubicBezTo>
                  <a:pt x="1690211" y="831628"/>
                  <a:pt x="1688783" y="833057"/>
                  <a:pt x="1688783" y="834771"/>
                </a:cubicBezTo>
                <a:cubicBezTo>
                  <a:pt x="1688783" y="836486"/>
                  <a:pt x="1690211" y="837914"/>
                  <a:pt x="1691926" y="837914"/>
                </a:cubicBezTo>
                <a:close/>
                <a:moveTo>
                  <a:pt x="1686211" y="849821"/>
                </a:moveTo>
                <a:cubicBezTo>
                  <a:pt x="1687925" y="849821"/>
                  <a:pt x="1689354" y="848392"/>
                  <a:pt x="1689354" y="846677"/>
                </a:cubicBezTo>
                <a:cubicBezTo>
                  <a:pt x="1689354" y="844963"/>
                  <a:pt x="1687925" y="843534"/>
                  <a:pt x="1686211" y="843534"/>
                </a:cubicBezTo>
                <a:cubicBezTo>
                  <a:pt x="1684496" y="843534"/>
                  <a:pt x="1683068" y="844963"/>
                  <a:pt x="1683068" y="846677"/>
                </a:cubicBezTo>
                <a:cubicBezTo>
                  <a:pt x="1683068" y="848392"/>
                  <a:pt x="1684496" y="849821"/>
                  <a:pt x="1686211" y="849821"/>
                </a:cubicBezTo>
                <a:close/>
                <a:moveTo>
                  <a:pt x="1679924" y="861441"/>
                </a:moveTo>
                <a:cubicBezTo>
                  <a:pt x="1681639" y="861441"/>
                  <a:pt x="1683068" y="860012"/>
                  <a:pt x="1683068" y="858298"/>
                </a:cubicBezTo>
                <a:cubicBezTo>
                  <a:pt x="1683068" y="856583"/>
                  <a:pt x="1681639" y="855155"/>
                  <a:pt x="1679924" y="855155"/>
                </a:cubicBezTo>
                <a:cubicBezTo>
                  <a:pt x="1678210" y="855155"/>
                  <a:pt x="1676781" y="856583"/>
                  <a:pt x="1676781" y="858298"/>
                </a:cubicBezTo>
                <a:cubicBezTo>
                  <a:pt x="1676781" y="860012"/>
                  <a:pt x="1678210" y="861441"/>
                  <a:pt x="1679924" y="861441"/>
                </a:cubicBezTo>
                <a:close/>
                <a:moveTo>
                  <a:pt x="1673257" y="872871"/>
                </a:moveTo>
                <a:cubicBezTo>
                  <a:pt x="1674971" y="872871"/>
                  <a:pt x="1676400" y="871442"/>
                  <a:pt x="1676400" y="869728"/>
                </a:cubicBezTo>
                <a:cubicBezTo>
                  <a:pt x="1676400" y="868013"/>
                  <a:pt x="1674971" y="866585"/>
                  <a:pt x="1673257" y="866585"/>
                </a:cubicBezTo>
                <a:cubicBezTo>
                  <a:pt x="1671542" y="866585"/>
                  <a:pt x="1670114" y="868013"/>
                  <a:pt x="1670114" y="869728"/>
                </a:cubicBezTo>
                <a:cubicBezTo>
                  <a:pt x="1670114" y="871442"/>
                  <a:pt x="1671447" y="872871"/>
                  <a:pt x="1673257" y="872871"/>
                </a:cubicBezTo>
                <a:close/>
                <a:moveTo>
                  <a:pt x="1666018" y="883920"/>
                </a:moveTo>
                <a:cubicBezTo>
                  <a:pt x="1667732" y="883920"/>
                  <a:pt x="1669161" y="882491"/>
                  <a:pt x="1669161" y="880777"/>
                </a:cubicBezTo>
                <a:cubicBezTo>
                  <a:pt x="1669161" y="879062"/>
                  <a:pt x="1667732" y="877634"/>
                  <a:pt x="1666018" y="877634"/>
                </a:cubicBezTo>
                <a:cubicBezTo>
                  <a:pt x="1664303" y="877634"/>
                  <a:pt x="1662875" y="879062"/>
                  <a:pt x="1662875" y="880777"/>
                </a:cubicBezTo>
                <a:cubicBezTo>
                  <a:pt x="1662875" y="882491"/>
                  <a:pt x="1664303" y="883920"/>
                  <a:pt x="1666018" y="883920"/>
                </a:cubicBezTo>
                <a:close/>
                <a:moveTo>
                  <a:pt x="1658303" y="894683"/>
                </a:moveTo>
                <a:cubicBezTo>
                  <a:pt x="1660017" y="894683"/>
                  <a:pt x="1661446" y="893255"/>
                  <a:pt x="1661446" y="891540"/>
                </a:cubicBezTo>
                <a:cubicBezTo>
                  <a:pt x="1661446" y="889826"/>
                  <a:pt x="1660017" y="888397"/>
                  <a:pt x="1658303" y="888397"/>
                </a:cubicBezTo>
                <a:cubicBezTo>
                  <a:pt x="1656588" y="888397"/>
                  <a:pt x="1655159" y="889826"/>
                  <a:pt x="1655159" y="891540"/>
                </a:cubicBezTo>
                <a:cubicBezTo>
                  <a:pt x="1655159" y="893255"/>
                  <a:pt x="1656588" y="894683"/>
                  <a:pt x="1658303" y="894683"/>
                </a:cubicBezTo>
                <a:close/>
                <a:moveTo>
                  <a:pt x="1650206" y="905161"/>
                </a:moveTo>
                <a:cubicBezTo>
                  <a:pt x="1651921" y="905161"/>
                  <a:pt x="1653350" y="903732"/>
                  <a:pt x="1653350" y="902018"/>
                </a:cubicBezTo>
                <a:cubicBezTo>
                  <a:pt x="1653350" y="900303"/>
                  <a:pt x="1651921" y="898874"/>
                  <a:pt x="1650206" y="898874"/>
                </a:cubicBezTo>
                <a:cubicBezTo>
                  <a:pt x="1648492" y="898874"/>
                  <a:pt x="1647063" y="900303"/>
                  <a:pt x="1647063" y="902018"/>
                </a:cubicBezTo>
                <a:cubicBezTo>
                  <a:pt x="1647063" y="903732"/>
                  <a:pt x="1648397" y="905161"/>
                  <a:pt x="1650206" y="905161"/>
                </a:cubicBezTo>
                <a:close/>
                <a:moveTo>
                  <a:pt x="1641634" y="915162"/>
                </a:moveTo>
                <a:cubicBezTo>
                  <a:pt x="1643348" y="915162"/>
                  <a:pt x="1644777" y="913733"/>
                  <a:pt x="1644777" y="912019"/>
                </a:cubicBezTo>
                <a:cubicBezTo>
                  <a:pt x="1644777" y="910304"/>
                  <a:pt x="1643348" y="908876"/>
                  <a:pt x="1641634" y="908876"/>
                </a:cubicBezTo>
                <a:cubicBezTo>
                  <a:pt x="1639919" y="908876"/>
                  <a:pt x="1638491" y="910304"/>
                  <a:pt x="1638491" y="912019"/>
                </a:cubicBezTo>
                <a:cubicBezTo>
                  <a:pt x="1638491" y="913829"/>
                  <a:pt x="1639824" y="915162"/>
                  <a:pt x="1641634" y="915162"/>
                </a:cubicBezTo>
                <a:close/>
                <a:moveTo>
                  <a:pt x="1632585" y="924878"/>
                </a:moveTo>
                <a:cubicBezTo>
                  <a:pt x="1634300" y="924878"/>
                  <a:pt x="1635728" y="923449"/>
                  <a:pt x="1635728" y="921734"/>
                </a:cubicBezTo>
                <a:cubicBezTo>
                  <a:pt x="1635728" y="920020"/>
                  <a:pt x="1634300" y="918591"/>
                  <a:pt x="1632585" y="918591"/>
                </a:cubicBezTo>
                <a:cubicBezTo>
                  <a:pt x="1630871" y="918591"/>
                  <a:pt x="1629442" y="920020"/>
                  <a:pt x="1629442" y="921734"/>
                </a:cubicBezTo>
                <a:cubicBezTo>
                  <a:pt x="1629442" y="923449"/>
                  <a:pt x="1630871" y="924878"/>
                  <a:pt x="1632585" y="924878"/>
                </a:cubicBezTo>
                <a:close/>
                <a:moveTo>
                  <a:pt x="1623251" y="934212"/>
                </a:moveTo>
                <a:cubicBezTo>
                  <a:pt x="1624965" y="934212"/>
                  <a:pt x="1626394" y="932783"/>
                  <a:pt x="1626394" y="931069"/>
                </a:cubicBezTo>
                <a:cubicBezTo>
                  <a:pt x="1626394" y="929354"/>
                  <a:pt x="1624965" y="927926"/>
                  <a:pt x="1623251" y="927926"/>
                </a:cubicBezTo>
                <a:cubicBezTo>
                  <a:pt x="1621536" y="927926"/>
                  <a:pt x="1620107" y="929354"/>
                  <a:pt x="1620107" y="931069"/>
                </a:cubicBezTo>
                <a:cubicBezTo>
                  <a:pt x="1620012" y="932783"/>
                  <a:pt x="1621441" y="934212"/>
                  <a:pt x="1623251" y="934212"/>
                </a:cubicBezTo>
                <a:close/>
                <a:moveTo>
                  <a:pt x="1613440" y="943070"/>
                </a:moveTo>
                <a:cubicBezTo>
                  <a:pt x="1615154" y="943070"/>
                  <a:pt x="1616583" y="941642"/>
                  <a:pt x="1616583" y="939927"/>
                </a:cubicBezTo>
                <a:cubicBezTo>
                  <a:pt x="1616583" y="938213"/>
                  <a:pt x="1615154" y="936784"/>
                  <a:pt x="1613440" y="936784"/>
                </a:cubicBezTo>
                <a:cubicBezTo>
                  <a:pt x="1611725" y="936784"/>
                  <a:pt x="1610297" y="938213"/>
                  <a:pt x="1610297" y="939927"/>
                </a:cubicBezTo>
                <a:cubicBezTo>
                  <a:pt x="1610297" y="941642"/>
                  <a:pt x="1611630" y="943070"/>
                  <a:pt x="1613440" y="943070"/>
                </a:cubicBezTo>
                <a:close/>
                <a:moveTo>
                  <a:pt x="1603248" y="951548"/>
                </a:moveTo>
                <a:cubicBezTo>
                  <a:pt x="1604963" y="951548"/>
                  <a:pt x="1606391" y="950119"/>
                  <a:pt x="1606391" y="948404"/>
                </a:cubicBezTo>
                <a:cubicBezTo>
                  <a:pt x="1606391" y="946690"/>
                  <a:pt x="1604963" y="945261"/>
                  <a:pt x="1603248" y="945261"/>
                </a:cubicBezTo>
                <a:cubicBezTo>
                  <a:pt x="1601534" y="945261"/>
                  <a:pt x="1600105" y="946690"/>
                  <a:pt x="1600105" y="948404"/>
                </a:cubicBezTo>
                <a:cubicBezTo>
                  <a:pt x="1600105" y="950119"/>
                  <a:pt x="1601534" y="951548"/>
                  <a:pt x="1603248" y="951548"/>
                </a:cubicBezTo>
                <a:close/>
                <a:moveTo>
                  <a:pt x="1592771" y="959549"/>
                </a:moveTo>
                <a:cubicBezTo>
                  <a:pt x="1594485" y="959549"/>
                  <a:pt x="1595914" y="958120"/>
                  <a:pt x="1595914" y="956405"/>
                </a:cubicBezTo>
                <a:cubicBezTo>
                  <a:pt x="1595914" y="954691"/>
                  <a:pt x="1594485" y="953262"/>
                  <a:pt x="1592771" y="953262"/>
                </a:cubicBezTo>
                <a:cubicBezTo>
                  <a:pt x="1591056" y="953262"/>
                  <a:pt x="1589627" y="954691"/>
                  <a:pt x="1589627" y="956405"/>
                </a:cubicBezTo>
                <a:cubicBezTo>
                  <a:pt x="1589627" y="958215"/>
                  <a:pt x="1590961" y="959549"/>
                  <a:pt x="1592771" y="959549"/>
                </a:cubicBezTo>
                <a:close/>
                <a:moveTo>
                  <a:pt x="1581912" y="967169"/>
                </a:moveTo>
                <a:cubicBezTo>
                  <a:pt x="1583627" y="967169"/>
                  <a:pt x="1585055" y="965740"/>
                  <a:pt x="1585055" y="964025"/>
                </a:cubicBezTo>
                <a:cubicBezTo>
                  <a:pt x="1585055" y="962311"/>
                  <a:pt x="1583627" y="960882"/>
                  <a:pt x="1581912" y="960882"/>
                </a:cubicBezTo>
                <a:cubicBezTo>
                  <a:pt x="1580198" y="960882"/>
                  <a:pt x="1578769" y="962311"/>
                  <a:pt x="1578769" y="964025"/>
                </a:cubicBezTo>
                <a:cubicBezTo>
                  <a:pt x="1578769" y="965740"/>
                  <a:pt x="1580102" y="967169"/>
                  <a:pt x="1581912" y="967169"/>
                </a:cubicBezTo>
                <a:close/>
                <a:moveTo>
                  <a:pt x="1570768" y="974217"/>
                </a:moveTo>
                <a:cubicBezTo>
                  <a:pt x="1572482" y="974217"/>
                  <a:pt x="1573911" y="972788"/>
                  <a:pt x="1573911" y="971074"/>
                </a:cubicBezTo>
                <a:cubicBezTo>
                  <a:pt x="1573911" y="969359"/>
                  <a:pt x="1572482" y="967931"/>
                  <a:pt x="1570768" y="967931"/>
                </a:cubicBezTo>
                <a:cubicBezTo>
                  <a:pt x="1569053" y="967931"/>
                  <a:pt x="1567625" y="969359"/>
                  <a:pt x="1567625" y="971074"/>
                </a:cubicBezTo>
                <a:cubicBezTo>
                  <a:pt x="1567625" y="972788"/>
                  <a:pt x="1568958" y="974217"/>
                  <a:pt x="1570768" y="974217"/>
                </a:cubicBezTo>
                <a:close/>
                <a:moveTo>
                  <a:pt x="1559243" y="980885"/>
                </a:moveTo>
                <a:cubicBezTo>
                  <a:pt x="1560957" y="980885"/>
                  <a:pt x="1562386" y="979456"/>
                  <a:pt x="1562386" y="977741"/>
                </a:cubicBezTo>
                <a:cubicBezTo>
                  <a:pt x="1562386" y="976027"/>
                  <a:pt x="1560957" y="974598"/>
                  <a:pt x="1559243" y="974598"/>
                </a:cubicBezTo>
                <a:cubicBezTo>
                  <a:pt x="1557528" y="974598"/>
                  <a:pt x="1556099" y="976027"/>
                  <a:pt x="1556099" y="977741"/>
                </a:cubicBezTo>
                <a:cubicBezTo>
                  <a:pt x="1556099" y="979456"/>
                  <a:pt x="1557528" y="980885"/>
                  <a:pt x="1559243" y="980885"/>
                </a:cubicBezTo>
                <a:close/>
                <a:moveTo>
                  <a:pt x="1547527" y="986981"/>
                </a:moveTo>
                <a:cubicBezTo>
                  <a:pt x="1549241" y="986981"/>
                  <a:pt x="1550670" y="985552"/>
                  <a:pt x="1550670" y="983837"/>
                </a:cubicBezTo>
                <a:cubicBezTo>
                  <a:pt x="1550670" y="982123"/>
                  <a:pt x="1549241" y="980694"/>
                  <a:pt x="1547527" y="980694"/>
                </a:cubicBezTo>
                <a:cubicBezTo>
                  <a:pt x="1545812" y="980694"/>
                  <a:pt x="1544384" y="982123"/>
                  <a:pt x="1544384" y="983837"/>
                </a:cubicBezTo>
                <a:cubicBezTo>
                  <a:pt x="1544384" y="985552"/>
                  <a:pt x="1545812" y="986981"/>
                  <a:pt x="1547527" y="986981"/>
                </a:cubicBezTo>
                <a:close/>
                <a:moveTo>
                  <a:pt x="1535525" y="992600"/>
                </a:moveTo>
                <a:cubicBezTo>
                  <a:pt x="1537240" y="992600"/>
                  <a:pt x="1538668" y="991172"/>
                  <a:pt x="1538668" y="989457"/>
                </a:cubicBezTo>
                <a:cubicBezTo>
                  <a:pt x="1538668" y="987743"/>
                  <a:pt x="1537240" y="986314"/>
                  <a:pt x="1535525" y="986314"/>
                </a:cubicBezTo>
                <a:cubicBezTo>
                  <a:pt x="1533811" y="986314"/>
                  <a:pt x="1532382" y="987743"/>
                  <a:pt x="1532382" y="989457"/>
                </a:cubicBezTo>
                <a:cubicBezTo>
                  <a:pt x="1532382" y="991172"/>
                  <a:pt x="1533811" y="992600"/>
                  <a:pt x="1535525" y="992600"/>
                </a:cubicBezTo>
                <a:close/>
                <a:moveTo>
                  <a:pt x="1523333" y="997649"/>
                </a:moveTo>
                <a:cubicBezTo>
                  <a:pt x="1525048" y="997649"/>
                  <a:pt x="1526477" y="996220"/>
                  <a:pt x="1526477" y="994505"/>
                </a:cubicBezTo>
                <a:cubicBezTo>
                  <a:pt x="1526477" y="992791"/>
                  <a:pt x="1525048" y="991362"/>
                  <a:pt x="1523333" y="991362"/>
                </a:cubicBezTo>
                <a:cubicBezTo>
                  <a:pt x="1521619" y="991362"/>
                  <a:pt x="1520190" y="992791"/>
                  <a:pt x="1520190" y="994505"/>
                </a:cubicBezTo>
                <a:cubicBezTo>
                  <a:pt x="1520190" y="996315"/>
                  <a:pt x="1521619" y="997649"/>
                  <a:pt x="1523333" y="997649"/>
                </a:cubicBezTo>
                <a:close/>
                <a:moveTo>
                  <a:pt x="1510951" y="1002221"/>
                </a:moveTo>
                <a:cubicBezTo>
                  <a:pt x="1512665" y="1002221"/>
                  <a:pt x="1514094" y="1000792"/>
                  <a:pt x="1514094" y="999077"/>
                </a:cubicBezTo>
                <a:cubicBezTo>
                  <a:pt x="1514094" y="997363"/>
                  <a:pt x="1512665" y="995934"/>
                  <a:pt x="1510951" y="995934"/>
                </a:cubicBezTo>
                <a:cubicBezTo>
                  <a:pt x="1509236" y="995934"/>
                  <a:pt x="1507808" y="997363"/>
                  <a:pt x="1507808" y="999077"/>
                </a:cubicBezTo>
                <a:cubicBezTo>
                  <a:pt x="1507808" y="1000887"/>
                  <a:pt x="1509236" y="1002221"/>
                  <a:pt x="1510951" y="1002221"/>
                </a:cubicBezTo>
                <a:close/>
                <a:moveTo>
                  <a:pt x="1498378" y="1006316"/>
                </a:moveTo>
                <a:cubicBezTo>
                  <a:pt x="1500092" y="1006316"/>
                  <a:pt x="1501521" y="1004888"/>
                  <a:pt x="1501521" y="1003173"/>
                </a:cubicBezTo>
                <a:cubicBezTo>
                  <a:pt x="1501521" y="1001459"/>
                  <a:pt x="1500092" y="1000030"/>
                  <a:pt x="1498378" y="1000030"/>
                </a:cubicBezTo>
                <a:cubicBezTo>
                  <a:pt x="1496663" y="1000030"/>
                  <a:pt x="1495235" y="1001459"/>
                  <a:pt x="1495235" y="1003173"/>
                </a:cubicBezTo>
                <a:cubicBezTo>
                  <a:pt x="1495235" y="1004888"/>
                  <a:pt x="1496568" y="1006316"/>
                  <a:pt x="1498378" y="1006316"/>
                </a:cubicBezTo>
                <a:close/>
                <a:moveTo>
                  <a:pt x="1485614" y="1009745"/>
                </a:moveTo>
                <a:cubicBezTo>
                  <a:pt x="1487329" y="1009745"/>
                  <a:pt x="1488758" y="1008317"/>
                  <a:pt x="1488758" y="1006602"/>
                </a:cubicBezTo>
                <a:cubicBezTo>
                  <a:pt x="1488758" y="1004888"/>
                  <a:pt x="1487329" y="1003459"/>
                  <a:pt x="1485614" y="1003459"/>
                </a:cubicBezTo>
                <a:cubicBezTo>
                  <a:pt x="1483900" y="1003459"/>
                  <a:pt x="1482471" y="1004888"/>
                  <a:pt x="1482471" y="1006602"/>
                </a:cubicBezTo>
                <a:cubicBezTo>
                  <a:pt x="1482471" y="1008412"/>
                  <a:pt x="1483805" y="1009745"/>
                  <a:pt x="1485614" y="1009745"/>
                </a:cubicBezTo>
                <a:close/>
                <a:moveTo>
                  <a:pt x="1472660" y="1012698"/>
                </a:moveTo>
                <a:cubicBezTo>
                  <a:pt x="1474375" y="1012698"/>
                  <a:pt x="1475804" y="1011269"/>
                  <a:pt x="1475804" y="1009555"/>
                </a:cubicBezTo>
                <a:cubicBezTo>
                  <a:pt x="1475804" y="1007840"/>
                  <a:pt x="1474375" y="1006412"/>
                  <a:pt x="1472660" y="1006412"/>
                </a:cubicBezTo>
                <a:cubicBezTo>
                  <a:pt x="1470946" y="1006412"/>
                  <a:pt x="1469517" y="1007840"/>
                  <a:pt x="1469517" y="1009555"/>
                </a:cubicBezTo>
                <a:cubicBezTo>
                  <a:pt x="1469517" y="1011269"/>
                  <a:pt x="1470946" y="1012698"/>
                  <a:pt x="1472660" y="1012698"/>
                </a:cubicBezTo>
                <a:close/>
                <a:moveTo>
                  <a:pt x="1459706" y="1015079"/>
                </a:moveTo>
                <a:cubicBezTo>
                  <a:pt x="1461421" y="1015079"/>
                  <a:pt x="1462850" y="1013651"/>
                  <a:pt x="1462850" y="1011936"/>
                </a:cubicBezTo>
                <a:cubicBezTo>
                  <a:pt x="1462850" y="1010222"/>
                  <a:pt x="1461421" y="1008793"/>
                  <a:pt x="1459706" y="1008793"/>
                </a:cubicBezTo>
                <a:cubicBezTo>
                  <a:pt x="1457992" y="1008793"/>
                  <a:pt x="1456563" y="1010222"/>
                  <a:pt x="1456563" y="1011936"/>
                </a:cubicBezTo>
                <a:cubicBezTo>
                  <a:pt x="1456563" y="1013746"/>
                  <a:pt x="1457992" y="1015079"/>
                  <a:pt x="1459706" y="1015079"/>
                </a:cubicBezTo>
                <a:close/>
                <a:moveTo>
                  <a:pt x="1446562" y="1016984"/>
                </a:moveTo>
                <a:cubicBezTo>
                  <a:pt x="1448276" y="1016984"/>
                  <a:pt x="1449705" y="1015556"/>
                  <a:pt x="1449705" y="1013841"/>
                </a:cubicBezTo>
                <a:cubicBezTo>
                  <a:pt x="1449705" y="1012127"/>
                  <a:pt x="1448276" y="1010698"/>
                  <a:pt x="1446562" y="1010698"/>
                </a:cubicBezTo>
                <a:cubicBezTo>
                  <a:pt x="1444847" y="1010698"/>
                  <a:pt x="1443418" y="1012127"/>
                  <a:pt x="1443418" y="1013841"/>
                </a:cubicBezTo>
                <a:cubicBezTo>
                  <a:pt x="1443418" y="1015556"/>
                  <a:pt x="1444847" y="1016984"/>
                  <a:pt x="1446562" y="1016984"/>
                </a:cubicBezTo>
                <a:close/>
                <a:moveTo>
                  <a:pt x="1433417" y="1018223"/>
                </a:moveTo>
                <a:cubicBezTo>
                  <a:pt x="1435132" y="1018223"/>
                  <a:pt x="1436561" y="1016794"/>
                  <a:pt x="1436561" y="1015079"/>
                </a:cubicBezTo>
                <a:cubicBezTo>
                  <a:pt x="1436561" y="1013365"/>
                  <a:pt x="1435132" y="1011936"/>
                  <a:pt x="1433417" y="1011936"/>
                </a:cubicBezTo>
                <a:cubicBezTo>
                  <a:pt x="1431703" y="1011936"/>
                  <a:pt x="1430274" y="1013365"/>
                  <a:pt x="1430274" y="1015079"/>
                </a:cubicBezTo>
                <a:cubicBezTo>
                  <a:pt x="1430274" y="1016794"/>
                  <a:pt x="1431703" y="1018223"/>
                  <a:pt x="1433417" y="1018223"/>
                </a:cubicBezTo>
                <a:close/>
                <a:moveTo>
                  <a:pt x="1420178" y="1018889"/>
                </a:moveTo>
                <a:cubicBezTo>
                  <a:pt x="1421892" y="1018889"/>
                  <a:pt x="1423321" y="1017461"/>
                  <a:pt x="1423321" y="1015746"/>
                </a:cubicBezTo>
                <a:cubicBezTo>
                  <a:pt x="1423321" y="1014032"/>
                  <a:pt x="1421892" y="1012603"/>
                  <a:pt x="1420178" y="1012603"/>
                </a:cubicBezTo>
                <a:cubicBezTo>
                  <a:pt x="1418463" y="1012603"/>
                  <a:pt x="1417034" y="1014032"/>
                  <a:pt x="1417034" y="1015746"/>
                </a:cubicBezTo>
                <a:cubicBezTo>
                  <a:pt x="1417034" y="1017461"/>
                  <a:pt x="1418463" y="1018889"/>
                  <a:pt x="1420178" y="1018889"/>
                </a:cubicBezTo>
                <a:close/>
                <a:moveTo>
                  <a:pt x="1244251" y="448437"/>
                </a:moveTo>
                <a:cubicBezTo>
                  <a:pt x="1245965" y="448437"/>
                  <a:pt x="1247394" y="447008"/>
                  <a:pt x="1247394" y="445294"/>
                </a:cubicBezTo>
                <a:cubicBezTo>
                  <a:pt x="1247394" y="443579"/>
                  <a:pt x="1245965" y="442150"/>
                  <a:pt x="1244251" y="442150"/>
                </a:cubicBezTo>
                <a:cubicBezTo>
                  <a:pt x="1242536" y="442150"/>
                  <a:pt x="1241108" y="443579"/>
                  <a:pt x="1241108" y="445294"/>
                </a:cubicBezTo>
                <a:cubicBezTo>
                  <a:pt x="1241108" y="447008"/>
                  <a:pt x="1242536" y="448437"/>
                  <a:pt x="1244251" y="448437"/>
                </a:cubicBezTo>
                <a:close/>
                <a:moveTo>
                  <a:pt x="1255586" y="441579"/>
                </a:moveTo>
                <a:cubicBezTo>
                  <a:pt x="1257300" y="441579"/>
                  <a:pt x="1258729" y="440150"/>
                  <a:pt x="1258729" y="438436"/>
                </a:cubicBezTo>
                <a:cubicBezTo>
                  <a:pt x="1258729" y="436721"/>
                  <a:pt x="1257300" y="435293"/>
                  <a:pt x="1255586" y="435293"/>
                </a:cubicBezTo>
                <a:cubicBezTo>
                  <a:pt x="1253871" y="435293"/>
                  <a:pt x="1252442" y="436721"/>
                  <a:pt x="1252442" y="438436"/>
                </a:cubicBezTo>
                <a:cubicBezTo>
                  <a:pt x="1252442" y="440150"/>
                  <a:pt x="1253776" y="441579"/>
                  <a:pt x="1255586" y="441579"/>
                </a:cubicBezTo>
                <a:close/>
                <a:moveTo>
                  <a:pt x="1267111" y="435197"/>
                </a:moveTo>
                <a:cubicBezTo>
                  <a:pt x="1268825" y="435197"/>
                  <a:pt x="1270254" y="433769"/>
                  <a:pt x="1270254" y="432054"/>
                </a:cubicBezTo>
                <a:cubicBezTo>
                  <a:pt x="1270254" y="430340"/>
                  <a:pt x="1268825" y="428911"/>
                  <a:pt x="1267111" y="428911"/>
                </a:cubicBezTo>
                <a:cubicBezTo>
                  <a:pt x="1265396" y="428911"/>
                  <a:pt x="1263968" y="430340"/>
                  <a:pt x="1263968" y="432054"/>
                </a:cubicBezTo>
                <a:cubicBezTo>
                  <a:pt x="1263968" y="433769"/>
                  <a:pt x="1265396" y="435197"/>
                  <a:pt x="1267111" y="435197"/>
                </a:cubicBezTo>
                <a:close/>
                <a:moveTo>
                  <a:pt x="1279017" y="429292"/>
                </a:moveTo>
                <a:cubicBezTo>
                  <a:pt x="1280732" y="429292"/>
                  <a:pt x="1282160" y="427863"/>
                  <a:pt x="1282160" y="426149"/>
                </a:cubicBezTo>
                <a:cubicBezTo>
                  <a:pt x="1282160" y="424434"/>
                  <a:pt x="1280732" y="423005"/>
                  <a:pt x="1279017" y="423005"/>
                </a:cubicBezTo>
                <a:cubicBezTo>
                  <a:pt x="1277303" y="423005"/>
                  <a:pt x="1275874" y="424434"/>
                  <a:pt x="1275874" y="426149"/>
                </a:cubicBezTo>
                <a:cubicBezTo>
                  <a:pt x="1275874" y="427958"/>
                  <a:pt x="1277303" y="429292"/>
                  <a:pt x="1279017" y="429292"/>
                </a:cubicBezTo>
                <a:close/>
                <a:moveTo>
                  <a:pt x="1291114" y="423958"/>
                </a:moveTo>
                <a:cubicBezTo>
                  <a:pt x="1292828" y="423958"/>
                  <a:pt x="1294257" y="422529"/>
                  <a:pt x="1294257" y="420815"/>
                </a:cubicBezTo>
                <a:cubicBezTo>
                  <a:pt x="1294257" y="419100"/>
                  <a:pt x="1292828" y="417671"/>
                  <a:pt x="1291114" y="417671"/>
                </a:cubicBezTo>
                <a:cubicBezTo>
                  <a:pt x="1289399" y="417671"/>
                  <a:pt x="1287971" y="419100"/>
                  <a:pt x="1287971" y="420815"/>
                </a:cubicBezTo>
                <a:cubicBezTo>
                  <a:pt x="1287971" y="422529"/>
                  <a:pt x="1289304" y="423958"/>
                  <a:pt x="1291114" y="423958"/>
                </a:cubicBezTo>
                <a:close/>
                <a:moveTo>
                  <a:pt x="1303401" y="419100"/>
                </a:moveTo>
                <a:cubicBezTo>
                  <a:pt x="1305116" y="419100"/>
                  <a:pt x="1306544" y="417671"/>
                  <a:pt x="1306544" y="415957"/>
                </a:cubicBezTo>
                <a:cubicBezTo>
                  <a:pt x="1306544" y="414242"/>
                  <a:pt x="1305116" y="412814"/>
                  <a:pt x="1303401" y="412814"/>
                </a:cubicBezTo>
                <a:cubicBezTo>
                  <a:pt x="1301687" y="412814"/>
                  <a:pt x="1300258" y="414242"/>
                  <a:pt x="1300258" y="415957"/>
                </a:cubicBezTo>
                <a:cubicBezTo>
                  <a:pt x="1300258" y="417767"/>
                  <a:pt x="1301687" y="419100"/>
                  <a:pt x="1303401" y="419100"/>
                </a:cubicBezTo>
                <a:close/>
                <a:moveTo>
                  <a:pt x="1380554" y="401574"/>
                </a:moveTo>
                <a:cubicBezTo>
                  <a:pt x="1382268" y="401574"/>
                  <a:pt x="1383697" y="400145"/>
                  <a:pt x="1383697" y="398431"/>
                </a:cubicBezTo>
                <a:cubicBezTo>
                  <a:pt x="1383697" y="396716"/>
                  <a:pt x="1382268" y="395288"/>
                  <a:pt x="1380554" y="395288"/>
                </a:cubicBezTo>
                <a:cubicBezTo>
                  <a:pt x="1378839" y="395288"/>
                  <a:pt x="1377410" y="396716"/>
                  <a:pt x="1377410" y="398431"/>
                </a:cubicBezTo>
                <a:cubicBezTo>
                  <a:pt x="1377410" y="400145"/>
                  <a:pt x="1378839" y="401574"/>
                  <a:pt x="1380554" y="401574"/>
                </a:cubicBezTo>
                <a:close/>
                <a:moveTo>
                  <a:pt x="1393793" y="400526"/>
                </a:moveTo>
                <a:cubicBezTo>
                  <a:pt x="1395508" y="400526"/>
                  <a:pt x="1396937" y="399098"/>
                  <a:pt x="1396937" y="397383"/>
                </a:cubicBezTo>
                <a:cubicBezTo>
                  <a:pt x="1396937" y="395669"/>
                  <a:pt x="1395508" y="394240"/>
                  <a:pt x="1393793" y="394240"/>
                </a:cubicBezTo>
                <a:cubicBezTo>
                  <a:pt x="1392079" y="394240"/>
                  <a:pt x="1390650" y="395669"/>
                  <a:pt x="1390650" y="397383"/>
                </a:cubicBezTo>
                <a:cubicBezTo>
                  <a:pt x="1390650" y="399098"/>
                  <a:pt x="1391984" y="400526"/>
                  <a:pt x="1393793" y="400526"/>
                </a:cubicBezTo>
                <a:close/>
                <a:moveTo>
                  <a:pt x="1406938" y="400145"/>
                </a:moveTo>
                <a:cubicBezTo>
                  <a:pt x="1408652" y="400145"/>
                  <a:pt x="1410081" y="398717"/>
                  <a:pt x="1410081" y="397002"/>
                </a:cubicBezTo>
                <a:cubicBezTo>
                  <a:pt x="1410081" y="395288"/>
                  <a:pt x="1408652" y="393859"/>
                  <a:pt x="1406938" y="393859"/>
                </a:cubicBezTo>
                <a:cubicBezTo>
                  <a:pt x="1405223" y="393859"/>
                  <a:pt x="1403795" y="395288"/>
                  <a:pt x="1403795" y="397002"/>
                </a:cubicBezTo>
                <a:cubicBezTo>
                  <a:pt x="1403795" y="398717"/>
                  <a:pt x="1405223" y="400145"/>
                  <a:pt x="1406938" y="400145"/>
                </a:cubicBezTo>
                <a:close/>
                <a:moveTo>
                  <a:pt x="1420178" y="400241"/>
                </a:moveTo>
                <a:cubicBezTo>
                  <a:pt x="1421892" y="400241"/>
                  <a:pt x="1423321" y="398812"/>
                  <a:pt x="1423321" y="397097"/>
                </a:cubicBezTo>
                <a:cubicBezTo>
                  <a:pt x="1423321" y="395383"/>
                  <a:pt x="1421892" y="393954"/>
                  <a:pt x="1420178" y="393954"/>
                </a:cubicBezTo>
                <a:cubicBezTo>
                  <a:pt x="1418463" y="393954"/>
                  <a:pt x="1417034" y="395383"/>
                  <a:pt x="1417034" y="397097"/>
                </a:cubicBezTo>
                <a:cubicBezTo>
                  <a:pt x="1417034" y="398812"/>
                  <a:pt x="1418463" y="400241"/>
                  <a:pt x="1420178" y="400241"/>
                </a:cubicBezTo>
                <a:close/>
                <a:moveTo>
                  <a:pt x="1433417" y="401003"/>
                </a:moveTo>
                <a:cubicBezTo>
                  <a:pt x="1435132" y="401003"/>
                  <a:pt x="1436561" y="399574"/>
                  <a:pt x="1436561" y="397859"/>
                </a:cubicBezTo>
                <a:cubicBezTo>
                  <a:pt x="1436561" y="396145"/>
                  <a:pt x="1435132" y="394716"/>
                  <a:pt x="1433417" y="394716"/>
                </a:cubicBezTo>
                <a:cubicBezTo>
                  <a:pt x="1431703" y="394716"/>
                  <a:pt x="1430274" y="396145"/>
                  <a:pt x="1430274" y="397859"/>
                </a:cubicBezTo>
                <a:cubicBezTo>
                  <a:pt x="1430274" y="399574"/>
                  <a:pt x="1431703" y="401003"/>
                  <a:pt x="1433417" y="401003"/>
                </a:cubicBezTo>
                <a:close/>
                <a:moveTo>
                  <a:pt x="1446562" y="402241"/>
                </a:moveTo>
                <a:cubicBezTo>
                  <a:pt x="1448276" y="402241"/>
                  <a:pt x="1449705" y="400812"/>
                  <a:pt x="1449705" y="399098"/>
                </a:cubicBezTo>
                <a:cubicBezTo>
                  <a:pt x="1449705" y="397383"/>
                  <a:pt x="1448276" y="395954"/>
                  <a:pt x="1446562" y="395954"/>
                </a:cubicBezTo>
                <a:cubicBezTo>
                  <a:pt x="1444847" y="395954"/>
                  <a:pt x="1443418" y="397383"/>
                  <a:pt x="1443418" y="399098"/>
                </a:cubicBezTo>
                <a:cubicBezTo>
                  <a:pt x="1443418" y="400812"/>
                  <a:pt x="1444847" y="402241"/>
                  <a:pt x="1446562" y="402241"/>
                </a:cubicBezTo>
                <a:close/>
                <a:moveTo>
                  <a:pt x="1459706" y="404050"/>
                </a:moveTo>
                <a:cubicBezTo>
                  <a:pt x="1461421" y="404050"/>
                  <a:pt x="1462850" y="402622"/>
                  <a:pt x="1462850" y="400907"/>
                </a:cubicBezTo>
                <a:cubicBezTo>
                  <a:pt x="1462850" y="399193"/>
                  <a:pt x="1461421" y="397764"/>
                  <a:pt x="1459706" y="397764"/>
                </a:cubicBezTo>
                <a:cubicBezTo>
                  <a:pt x="1457992" y="397764"/>
                  <a:pt x="1456563" y="399193"/>
                  <a:pt x="1456563" y="400907"/>
                </a:cubicBezTo>
                <a:cubicBezTo>
                  <a:pt x="1456563" y="402622"/>
                  <a:pt x="1457992" y="404050"/>
                  <a:pt x="1459706" y="404050"/>
                </a:cubicBezTo>
                <a:close/>
                <a:moveTo>
                  <a:pt x="1472660" y="406432"/>
                </a:moveTo>
                <a:cubicBezTo>
                  <a:pt x="1474375" y="406432"/>
                  <a:pt x="1475804" y="405003"/>
                  <a:pt x="1475804" y="403289"/>
                </a:cubicBezTo>
                <a:cubicBezTo>
                  <a:pt x="1475804" y="401574"/>
                  <a:pt x="1474375" y="400145"/>
                  <a:pt x="1472660" y="400145"/>
                </a:cubicBezTo>
                <a:cubicBezTo>
                  <a:pt x="1470946" y="400145"/>
                  <a:pt x="1469517" y="401574"/>
                  <a:pt x="1469517" y="403289"/>
                </a:cubicBezTo>
                <a:cubicBezTo>
                  <a:pt x="1469517" y="405003"/>
                  <a:pt x="1470946" y="406432"/>
                  <a:pt x="1472660" y="406432"/>
                </a:cubicBezTo>
                <a:close/>
                <a:moveTo>
                  <a:pt x="1485614" y="409385"/>
                </a:moveTo>
                <a:cubicBezTo>
                  <a:pt x="1487329" y="409385"/>
                  <a:pt x="1488758" y="407956"/>
                  <a:pt x="1488758" y="406241"/>
                </a:cubicBezTo>
                <a:cubicBezTo>
                  <a:pt x="1488758" y="404527"/>
                  <a:pt x="1487329" y="403098"/>
                  <a:pt x="1485614" y="403098"/>
                </a:cubicBezTo>
                <a:cubicBezTo>
                  <a:pt x="1483900" y="403098"/>
                  <a:pt x="1482471" y="404527"/>
                  <a:pt x="1482471" y="406241"/>
                </a:cubicBezTo>
                <a:cubicBezTo>
                  <a:pt x="1482471" y="407956"/>
                  <a:pt x="1483805" y="409385"/>
                  <a:pt x="1485614" y="409385"/>
                </a:cubicBezTo>
                <a:close/>
                <a:moveTo>
                  <a:pt x="1498378" y="412909"/>
                </a:moveTo>
                <a:cubicBezTo>
                  <a:pt x="1500092" y="412909"/>
                  <a:pt x="1501521" y="411480"/>
                  <a:pt x="1501521" y="409766"/>
                </a:cubicBezTo>
                <a:cubicBezTo>
                  <a:pt x="1501521" y="408051"/>
                  <a:pt x="1500092" y="406622"/>
                  <a:pt x="1498378" y="406622"/>
                </a:cubicBezTo>
                <a:cubicBezTo>
                  <a:pt x="1496663" y="406622"/>
                  <a:pt x="1495235" y="408051"/>
                  <a:pt x="1495235" y="409766"/>
                </a:cubicBezTo>
                <a:cubicBezTo>
                  <a:pt x="1495235" y="411480"/>
                  <a:pt x="1496568" y="412909"/>
                  <a:pt x="1498378" y="412909"/>
                </a:cubicBezTo>
                <a:close/>
                <a:moveTo>
                  <a:pt x="1510951" y="416909"/>
                </a:moveTo>
                <a:cubicBezTo>
                  <a:pt x="1512665" y="416909"/>
                  <a:pt x="1514094" y="415481"/>
                  <a:pt x="1514094" y="413766"/>
                </a:cubicBezTo>
                <a:cubicBezTo>
                  <a:pt x="1514094" y="412051"/>
                  <a:pt x="1512665" y="410623"/>
                  <a:pt x="1510951" y="410623"/>
                </a:cubicBezTo>
                <a:cubicBezTo>
                  <a:pt x="1509236" y="410623"/>
                  <a:pt x="1507808" y="412051"/>
                  <a:pt x="1507808" y="413766"/>
                </a:cubicBezTo>
                <a:cubicBezTo>
                  <a:pt x="1507808" y="415481"/>
                  <a:pt x="1509236" y="416909"/>
                  <a:pt x="1510951" y="416909"/>
                </a:cubicBezTo>
                <a:close/>
                <a:moveTo>
                  <a:pt x="1523333" y="421481"/>
                </a:moveTo>
                <a:cubicBezTo>
                  <a:pt x="1525048" y="421481"/>
                  <a:pt x="1526477" y="420053"/>
                  <a:pt x="1526477" y="418338"/>
                </a:cubicBezTo>
                <a:cubicBezTo>
                  <a:pt x="1526477" y="416624"/>
                  <a:pt x="1525048" y="415195"/>
                  <a:pt x="1523333" y="415195"/>
                </a:cubicBezTo>
                <a:cubicBezTo>
                  <a:pt x="1521619" y="415195"/>
                  <a:pt x="1520190" y="416624"/>
                  <a:pt x="1520190" y="418338"/>
                </a:cubicBezTo>
                <a:cubicBezTo>
                  <a:pt x="1520190" y="420053"/>
                  <a:pt x="1521619" y="421481"/>
                  <a:pt x="1523333" y="421481"/>
                </a:cubicBezTo>
                <a:close/>
                <a:moveTo>
                  <a:pt x="1535525" y="426625"/>
                </a:moveTo>
                <a:cubicBezTo>
                  <a:pt x="1537240" y="426625"/>
                  <a:pt x="1538668" y="425196"/>
                  <a:pt x="1538668" y="423482"/>
                </a:cubicBezTo>
                <a:cubicBezTo>
                  <a:pt x="1538668" y="421767"/>
                  <a:pt x="1537240" y="420338"/>
                  <a:pt x="1535525" y="420338"/>
                </a:cubicBezTo>
                <a:cubicBezTo>
                  <a:pt x="1533811" y="420338"/>
                  <a:pt x="1532382" y="421767"/>
                  <a:pt x="1532382" y="423482"/>
                </a:cubicBezTo>
                <a:cubicBezTo>
                  <a:pt x="1532382" y="425196"/>
                  <a:pt x="1533811" y="426625"/>
                  <a:pt x="1535525" y="426625"/>
                </a:cubicBezTo>
                <a:close/>
                <a:moveTo>
                  <a:pt x="1547527" y="432245"/>
                </a:moveTo>
                <a:cubicBezTo>
                  <a:pt x="1549241" y="432245"/>
                  <a:pt x="1550670" y="430816"/>
                  <a:pt x="1550670" y="429101"/>
                </a:cubicBezTo>
                <a:cubicBezTo>
                  <a:pt x="1550670" y="427387"/>
                  <a:pt x="1549241" y="425958"/>
                  <a:pt x="1547527" y="425958"/>
                </a:cubicBezTo>
                <a:cubicBezTo>
                  <a:pt x="1545812" y="425958"/>
                  <a:pt x="1544384" y="427387"/>
                  <a:pt x="1544384" y="429101"/>
                </a:cubicBezTo>
                <a:cubicBezTo>
                  <a:pt x="1544384" y="430816"/>
                  <a:pt x="1545812" y="432245"/>
                  <a:pt x="1547527" y="432245"/>
                </a:cubicBezTo>
                <a:close/>
                <a:moveTo>
                  <a:pt x="1559243" y="438341"/>
                </a:moveTo>
                <a:cubicBezTo>
                  <a:pt x="1560957" y="438341"/>
                  <a:pt x="1562386" y="436912"/>
                  <a:pt x="1562386" y="435197"/>
                </a:cubicBezTo>
                <a:cubicBezTo>
                  <a:pt x="1562386" y="433483"/>
                  <a:pt x="1560957" y="432054"/>
                  <a:pt x="1559243" y="432054"/>
                </a:cubicBezTo>
                <a:cubicBezTo>
                  <a:pt x="1557528" y="432054"/>
                  <a:pt x="1556099" y="433483"/>
                  <a:pt x="1556099" y="435197"/>
                </a:cubicBezTo>
                <a:cubicBezTo>
                  <a:pt x="1556099" y="436912"/>
                  <a:pt x="1557528" y="438341"/>
                  <a:pt x="1559243" y="438341"/>
                </a:cubicBezTo>
                <a:close/>
                <a:moveTo>
                  <a:pt x="1570768" y="444913"/>
                </a:moveTo>
                <a:cubicBezTo>
                  <a:pt x="1572482" y="444913"/>
                  <a:pt x="1573911" y="443484"/>
                  <a:pt x="1573911" y="441770"/>
                </a:cubicBezTo>
                <a:cubicBezTo>
                  <a:pt x="1573911" y="440055"/>
                  <a:pt x="1572482" y="438626"/>
                  <a:pt x="1570768" y="438626"/>
                </a:cubicBezTo>
                <a:cubicBezTo>
                  <a:pt x="1569053" y="438626"/>
                  <a:pt x="1567625" y="440055"/>
                  <a:pt x="1567625" y="441770"/>
                </a:cubicBezTo>
                <a:cubicBezTo>
                  <a:pt x="1567625" y="443484"/>
                  <a:pt x="1568958" y="444913"/>
                  <a:pt x="1570768" y="444913"/>
                </a:cubicBezTo>
                <a:close/>
                <a:moveTo>
                  <a:pt x="1581912" y="452057"/>
                </a:moveTo>
                <a:cubicBezTo>
                  <a:pt x="1583627" y="452057"/>
                  <a:pt x="1585055" y="450628"/>
                  <a:pt x="1585055" y="448913"/>
                </a:cubicBezTo>
                <a:cubicBezTo>
                  <a:pt x="1585055" y="447199"/>
                  <a:pt x="1583627" y="445770"/>
                  <a:pt x="1581912" y="445770"/>
                </a:cubicBezTo>
                <a:cubicBezTo>
                  <a:pt x="1580198" y="445770"/>
                  <a:pt x="1578769" y="447199"/>
                  <a:pt x="1578769" y="448913"/>
                </a:cubicBezTo>
                <a:cubicBezTo>
                  <a:pt x="1578769" y="450628"/>
                  <a:pt x="1580102" y="452057"/>
                  <a:pt x="1581912" y="452057"/>
                </a:cubicBezTo>
                <a:close/>
                <a:moveTo>
                  <a:pt x="1592771" y="459581"/>
                </a:moveTo>
                <a:cubicBezTo>
                  <a:pt x="1594485" y="459581"/>
                  <a:pt x="1595914" y="458153"/>
                  <a:pt x="1595914" y="456438"/>
                </a:cubicBezTo>
                <a:cubicBezTo>
                  <a:pt x="1595914" y="454724"/>
                  <a:pt x="1594485" y="453295"/>
                  <a:pt x="1592771" y="453295"/>
                </a:cubicBezTo>
                <a:cubicBezTo>
                  <a:pt x="1591056" y="453295"/>
                  <a:pt x="1589627" y="454724"/>
                  <a:pt x="1589627" y="456438"/>
                </a:cubicBezTo>
                <a:cubicBezTo>
                  <a:pt x="1589627" y="458153"/>
                  <a:pt x="1590961" y="459581"/>
                  <a:pt x="1592771" y="459581"/>
                </a:cubicBezTo>
                <a:close/>
                <a:moveTo>
                  <a:pt x="1603248" y="467582"/>
                </a:moveTo>
                <a:cubicBezTo>
                  <a:pt x="1604963" y="467582"/>
                  <a:pt x="1606391" y="466154"/>
                  <a:pt x="1606391" y="464439"/>
                </a:cubicBezTo>
                <a:cubicBezTo>
                  <a:pt x="1606391" y="462725"/>
                  <a:pt x="1604963" y="461296"/>
                  <a:pt x="1603248" y="461296"/>
                </a:cubicBezTo>
                <a:cubicBezTo>
                  <a:pt x="1601534" y="461296"/>
                  <a:pt x="1600105" y="462725"/>
                  <a:pt x="1600105" y="464439"/>
                </a:cubicBezTo>
                <a:cubicBezTo>
                  <a:pt x="1600105" y="466249"/>
                  <a:pt x="1601534" y="467582"/>
                  <a:pt x="1603248" y="467582"/>
                </a:cubicBezTo>
                <a:close/>
                <a:moveTo>
                  <a:pt x="1613440" y="476060"/>
                </a:moveTo>
                <a:cubicBezTo>
                  <a:pt x="1615154" y="476060"/>
                  <a:pt x="1616583" y="474631"/>
                  <a:pt x="1616583" y="472916"/>
                </a:cubicBezTo>
                <a:cubicBezTo>
                  <a:pt x="1616583" y="471202"/>
                  <a:pt x="1615154" y="469773"/>
                  <a:pt x="1613440" y="469773"/>
                </a:cubicBezTo>
                <a:cubicBezTo>
                  <a:pt x="1611725" y="469773"/>
                  <a:pt x="1610297" y="471202"/>
                  <a:pt x="1610297" y="472916"/>
                </a:cubicBezTo>
                <a:cubicBezTo>
                  <a:pt x="1610297" y="474631"/>
                  <a:pt x="1611630" y="476060"/>
                  <a:pt x="1613440" y="476060"/>
                </a:cubicBezTo>
                <a:close/>
                <a:moveTo>
                  <a:pt x="1623251" y="485013"/>
                </a:moveTo>
                <a:cubicBezTo>
                  <a:pt x="1624965" y="485013"/>
                  <a:pt x="1626394" y="483584"/>
                  <a:pt x="1626394" y="481870"/>
                </a:cubicBezTo>
                <a:cubicBezTo>
                  <a:pt x="1626394" y="480155"/>
                  <a:pt x="1624965" y="478726"/>
                  <a:pt x="1623251" y="478726"/>
                </a:cubicBezTo>
                <a:cubicBezTo>
                  <a:pt x="1621536" y="478726"/>
                  <a:pt x="1620107" y="480155"/>
                  <a:pt x="1620107" y="481870"/>
                </a:cubicBezTo>
                <a:cubicBezTo>
                  <a:pt x="1620012" y="483584"/>
                  <a:pt x="1621441" y="485013"/>
                  <a:pt x="1623251" y="485013"/>
                </a:cubicBezTo>
                <a:close/>
                <a:moveTo>
                  <a:pt x="1632585" y="494252"/>
                </a:moveTo>
                <a:cubicBezTo>
                  <a:pt x="1634300" y="494252"/>
                  <a:pt x="1635728" y="492824"/>
                  <a:pt x="1635728" y="491109"/>
                </a:cubicBezTo>
                <a:cubicBezTo>
                  <a:pt x="1635728" y="489395"/>
                  <a:pt x="1634300" y="487966"/>
                  <a:pt x="1632585" y="487966"/>
                </a:cubicBezTo>
                <a:cubicBezTo>
                  <a:pt x="1630871" y="487966"/>
                  <a:pt x="1629442" y="489395"/>
                  <a:pt x="1629442" y="491109"/>
                </a:cubicBezTo>
                <a:cubicBezTo>
                  <a:pt x="1629442" y="492919"/>
                  <a:pt x="1630871" y="494252"/>
                  <a:pt x="1632585" y="494252"/>
                </a:cubicBezTo>
                <a:close/>
                <a:moveTo>
                  <a:pt x="1641634" y="503968"/>
                </a:moveTo>
                <a:cubicBezTo>
                  <a:pt x="1643348" y="503968"/>
                  <a:pt x="1644777" y="502539"/>
                  <a:pt x="1644777" y="500825"/>
                </a:cubicBezTo>
                <a:cubicBezTo>
                  <a:pt x="1644777" y="499110"/>
                  <a:pt x="1643348" y="497681"/>
                  <a:pt x="1641634" y="497681"/>
                </a:cubicBezTo>
                <a:cubicBezTo>
                  <a:pt x="1639919" y="497681"/>
                  <a:pt x="1638491" y="499110"/>
                  <a:pt x="1638491" y="500825"/>
                </a:cubicBezTo>
                <a:cubicBezTo>
                  <a:pt x="1638491" y="502539"/>
                  <a:pt x="1639824" y="503968"/>
                  <a:pt x="1641634" y="503968"/>
                </a:cubicBezTo>
                <a:close/>
                <a:moveTo>
                  <a:pt x="1650206" y="514064"/>
                </a:moveTo>
                <a:cubicBezTo>
                  <a:pt x="1651921" y="514064"/>
                  <a:pt x="1653350" y="512636"/>
                  <a:pt x="1653350" y="510921"/>
                </a:cubicBezTo>
                <a:cubicBezTo>
                  <a:pt x="1653350" y="509207"/>
                  <a:pt x="1651921" y="507778"/>
                  <a:pt x="1650206" y="507778"/>
                </a:cubicBezTo>
                <a:cubicBezTo>
                  <a:pt x="1648492" y="507778"/>
                  <a:pt x="1647063" y="509207"/>
                  <a:pt x="1647063" y="510921"/>
                </a:cubicBezTo>
                <a:cubicBezTo>
                  <a:pt x="1647063" y="512636"/>
                  <a:pt x="1648397" y="514064"/>
                  <a:pt x="1650206" y="514064"/>
                </a:cubicBezTo>
                <a:close/>
                <a:moveTo>
                  <a:pt x="1658303" y="524447"/>
                </a:moveTo>
                <a:cubicBezTo>
                  <a:pt x="1660017" y="524447"/>
                  <a:pt x="1661446" y="523018"/>
                  <a:pt x="1661446" y="521303"/>
                </a:cubicBezTo>
                <a:cubicBezTo>
                  <a:pt x="1661446" y="519589"/>
                  <a:pt x="1660017" y="518160"/>
                  <a:pt x="1658303" y="518160"/>
                </a:cubicBezTo>
                <a:cubicBezTo>
                  <a:pt x="1656588" y="518160"/>
                  <a:pt x="1655159" y="519589"/>
                  <a:pt x="1655159" y="521303"/>
                </a:cubicBezTo>
                <a:cubicBezTo>
                  <a:pt x="1655159" y="523113"/>
                  <a:pt x="1656588" y="524447"/>
                  <a:pt x="1658303" y="524447"/>
                </a:cubicBezTo>
                <a:close/>
                <a:moveTo>
                  <a:pt x="1666018" y="535210"/>
                </a:moveTo>
                <a:cubicBezTo>
                  <a:pt x="1667732" y="535210"/>
                  <a:pt x="1669161" y="533781"/>
                  <a:pt x="1669161" y="532067"/>
                </a:cubicBezTo>
                <a:cubicBezTo>
                  <a:pt x="1669161" y="530352"/>
                  <a:pt x="1667732" y="528923"/>
                  <a:pt x="1666018" y="528923"/>
                </a:cubicBezTo>
                <a:cubicBezTo>
                  <a:pt x="1664303" y="528923"/>
                  <a:pt x="1662875" y="530352"/>
                  <a:pt x="1662875" y="532067"/>
                </a:cubicBezTo>
                <a:cubicBezTo>
                  <a:pt x="1662875" y="533876"/>
                  <a:pt x="1664303" y="535210"/>
                  <a:pt x="1666018" y="535210"/>
                </a:cubicBezTo>
                <a:close/>
                <a:moveTo>
                  <a:pt x="1673257" y="546354"/>
                </a:moveTo>
                <a:cubicBezTo>
                  <a:pt x="1674971" y="546354"/>
                  <a:pt x="1676400" y="544925"/>
                  <a:pt x="1676400" y="543211"/>
                </a:cubicBezTo>
                <a:cubicBezTo>
                  <a:pt x="1676400" y="541496"/>
                  <a:pt x="1674971" y="540068"/>
                  <a:pt x="1673257" y="540068"/>
                </a:cubicBezTo>
                <a:cubicBezTo>
                  <a:pt x="1671542" y="540068"/>
                  <a:pt x="1670114" y="541496"/>
                  <a:pt x="1670114" y="543211"/>
                </a:cubicBezTo>
                <a:cubicBezTo>
                  <a:pt x="1670114" y="544925"/>
                  <a:pt x="1671447" y="546354"/>
                  <a:pt x="1673257" y="546354"/>
                </a:cubicBezTo>
                <a:close/>
                <a:moveTo>
                  <a:pt x="1679924" y="557689"/>
                </a:moveTo>
                <a:cubicBezTo>
                  <a:pt x="1681639" y="557689"/>
                  <a:pt x="1683068" y="556260"/>
                  <a:pt x="1683068" y="554546"/>
                </a:cubicBezTo>
                <a:cubicBezTo>
                  <a:pt x="1683068" y="552831"/>
                  <a:pt x="1681639" y="551402"/>
                  <a:pt x="1679924" y="551402"/>
                </a:cubicBezTo>
                <a:cubicBezTo>
                  <a:pt x="1678210" y="551402"/>
                  <a:pt x="1676781" y="552831"/>
                  <a:pt x="1676781" y="554546"/>
                </a:cubicBezTo>
                <a:cubicBezTo>
                  <a:pt x="1676781" y="556260"/>
                  <a:pt x="1678210" y="557689"/>
                  <a:pt x="1679924" y="557689"/>
                </a:cubicBezTo>
                <a:close/>
                <a:moveTo>
                  <a:pt x="1686211" y="569405"/>
                </a:moveTo>
                <a:cubicBezTo>
                  <a:pt x="1687925" y="569405"/>
                  <a:pt x="1689354" y="567976"/>
                  <a:pt x="1689354" y="566261"/>
                </a:cubicBezTo>
                <a:cubicBezTo>
                  <a:pt x="1689354" y="564547"/>
                  <a:pt x="1687925" y="563118"/>
                  <a:pt x="1686211" y="563118"/>
                </a:cubicBezTo>
                <a:cubicBezTo>
                  <a:pt x="1684496" y="563118"/>
                  <a:pt x="1683068" y="564547"/>
                  <a:pt x="1683068" y="566261"/>
                </a:cubicBezTo>
                <a:cubicBezTo>
                  <a:pt x="1683068" y="567976"/>
                  <a:pt x="1684496" y="569405"/>
                  <a:pt x="1686211" y="569405"/>
                </a:cubicBezTo>
                <a:close/>
                <a:moveTo>
                  <a:pt x="1691926" y="581311"/>
                </a:moveTo>
                <a:cubicBezTo>
                  <a:pt x="1693640" y="581311"/>
                  <a:pt x="1695069" y="579882"/>
                  <a:pt x="1695069" y="578168"/>
                </a:cubicBezTo>
                <a:cubicBezTo>
                  <a:pt x="1695069" y="576453"/>
                  <a:pt x="1693640" y="575024"/>
                  <a:pt x="1691926" y="575024"/>
                </a:cubicBezTo>
                <a:cubicBezTo>
                  <a:pt x="1690211" y="575024"/>
                  <a:pt x="1688783" y="576453"/>
                  <a:pt x="1688783" y="578168"/>
                </a:cubicBezTo>
                <a:cubicBezTo>
                  <a:pt x="1688783" y="579882"/>
                  <a:pt x="1690211" y="581311"/>
                  <a:pt x="1691926" y="581311"/>
                </a:cubicBezTo>
                <a:close/>
                <a:moveTo>
                  <a:pt x="1697164" y="593408"/>
                </a:moveTo>
                <a:cubicBezTo>
                  <a:pt x="1698879" y="593408"/>
                  <a:pt x="1700308" y="591979"/>
                  <a:pt x="1700308" y="590264"/>
                </a:cubicBezTo>
                <a:cubicBezTo>
                  <a:pt x="1700308" y="588550"/>
                  <a:pt x="1698879" y="587121"/>
                  <a:pt x="1697164" y="587121"/>
                </a:cubicBezTo>
                <a:cubicBezTo>
                  <a:pt x="1695450" y="587121"/>
                  <a:pt x="1694021" y="588550"/>
                  <a:pt x="1694021" y="590264"/>
                </a:cubicBezTo>
                <a:cubicBezTo>
                  <a:pt x="1694021" y="592074"/>
                  <a:pt x="1695450" y="593408"/>
                  <a:pt x="1697164" y="593408"/>
                </a:cubicBezTo>
                <a:close/>
                <a:moveTo>
                  <a:pt x="1701832" y="605790"/>
                </a:moveTo>
                <a:cubicBezTo>
                  <a:pt x="1703546" y="605790"/>
                  <a:pt x="1704975" y="604361"/>
                  <a:pt x="1704975" y="602647"/>
                </a:cubicBezTo>
                <a:cubicBezTo>
                  <a:pt x="1704975" y="600932"/>
                  <a:pt x="1703546" y="599504"/>
                  <a:pt x="1701832" y="599504"/>
                </a:cubicBezTo>
                <a:cubicBezTo>
                  <a:pt x="1700117" y="599504"/>
                  <a:pt x="1698689" y="600932"/>
                  <a:pt x="1698689" y="602647"/>
                </a:cubicBezTo>
                <a:cubicBezTo>
                  <a:pt x="1698689" y="604361"/>
                  <a:pt x="1700117" y="605790"/>
                  <a:pt x="1701832" y="605790"/>
                </a:cubicBezTo>
                <a:close/>
                <a:moveTo>
                  <a:pt x="1706023" y="618363"/>
                </a:moveTo>
                <a:cubicBezTo>
                  <a:pt x="1707737" y="618363"/>
                  <a:pt x="1709166" y="616934"/>
                  <a:pt x="1709166" y="615220"/>
                </a:cubicBezTo>
                <a:cubicBezTo>
                  <a:pt x="1709166" y="613505"/>
                  <a:pt x="1707737" y="612077"/>
                  <a:pt x="1706023" y="612077"/>
                </a:cubicBezTo>
                <a:cubicBezTo>
                  <a:pt x="1704308" y="612077"/>
                  <a:pt x="1702880" y="613505"/>
                  <a:pt x="1702880" y="615220"/>
                </a:cubicBezTo>
                <a:cubicBezTo>
                  <a:pt x="1702880" y="616934"/>
                  <a:pt x="1704308" y="618363"/>
                  <a:pt x="1706023" y="618363"/>
                </a:cubicBezTo>
                <a:close/>
                <a:moveTo>
                  <a:pt x="1709642" y="631127"/>
                </a:moveTo>
                <a:cubicBezTo>
                  <a:pt x="1711357" y="631127"/>
                  <a:pt x="1712786" y="629698"/>
                  <a:pt x="1712786" y="627983"/>
                </a:cubicBezTo>
                <a:cubicBezTo>
                  <a:pt x="1712786" y="626269"/>
                  <a:pt x="1711357" y="624840"/>
                  <a:pt x="1709642" y="624840"/>
                </a:cubicBezTo>
                <a:cubicBezTo>
                  <a:pt x="1707928" y="624840"/>
                  <a:pt x="1706499" y="626269"/>
                  <a:pt x="1706499" y="627983"/>
                </a:cubicBezTo>
                <a:cubicBezTo>
                  <a:pt x="1706499" y="629698"/>
                  <a:pt x="1707928" y="631127"/>
                  <a:pt x="1709642" y="631127"/>
                </a:cubicBezTo>
                <a:close/>
                <a:moveTo>
                  <a:pt x="1712690" y="643985"/>
                </a:moveTo>
                <a:cubicBezTo>
                  <a:pt x="1714405" y="643985"/>
                  <a:pt x="1715834" y="642557"/>
                  <a:pt x="1715834" y="640842"/>
                </a:cubicBezTo>
                <a:cubicBezTo>
                  <a:pt x="1715834" y="639128"/>
                  <a:pt x="1714405" y="637699"/>
                  <a:pt x="1712690" y="637699"/>
                </a:cubicBezTo>
                <a:cubicBezTo>
                  <a:pt x="1710976" y="637699"/>
                  <a:pt x="1709547" y="639128"/>
                  <a:pt x="1709547" y="640842"/>
                </a:cubicBezTo>
                <a:cubicBezTo>
                  <a:pt x="1709547" y="642557"/>
                  <a:pt x="1710976" y="643985"/>
                  <a:pt x="1712690" y="643985"/>
                </a:cubicBezTo>
                <a:close/>
                <a:moveTo>
                  <a:pt x="1715262" y="656939"/>
                </a:moveTo>
                <a:cubicBezTo>
                  <a:pt x="1716977" y="656939"/>
                  <a:pt x="1718405" y="655511"/>
                  <a:pt x="1718405" y="653796"/>
                </a:cubicBezTo>
                <a:cubicBezTo>
                  <a:pt x="1718405" y="652082"/>
                  <a:pt x="1716977" y="650653"/>
                  <a:pt x="1715262" y="650653"/>
                </a:cubicBezTo>
                <a:cubicBezTo>
                  <a:pt x="1713548" y="650653"/>
                  <a:pt x="1712119" y="652082"/>
                  <a:pt x="1712119" y="653796"/>
                </a:cubicBezTo>
                <a:cubicBezTo>
                  <a:pt x="1712119" y="655511"/>
                  <a:pt x="1713548" y="656939"/>
                  <a:pt x="1715262" y="656939"/>
                </a:cubicBezTo>
                <a:close/>
                <a:moveTo>
                  <a:pt x="1717262" y="669988"/>
                </a:moveTo>
                <a:cubicBezTo>
                  <a:pt x="1718977" y="669988"/>
                  <a:pt x="1720406" y="668560"/>
                  <a:pt x="1720406" y="666845"/>
                </a:cubicBezTo>
                <a:cubicBezTo>
                  <a:pt x="1720406" y="665131"/>
                  <a:pt x="1718977" y="663702"/>
                  <a:pt x="1717262" y="663702"/>
                </a:cubicBezTo>
                <a:cubicBezTo>
                  <a:pt x="1715548" y="663702"/>
                  <a:pt x="1714119" y="665131"/>
                  <a:pt x="1714119" y="666845"/>
                </a:cubicBezTo>
                <a:cubicBezTo>
                  <a:pt x="1714119" y="668560"/>
                  <a:pt x="1715453" y="669988"/>
                  <a:pt x="1717262" y="669988"/>
                </a:cubicBezTo>
                <a:close/>
                <a:moveTo>
                  <a:pt x="1718691" y="683133"/>
                </a:moveTo>
                <a:cubicBezTo>
                  <a:pt x="1720406" y="683133"/>
                  <a:pt x="1721834" y="681704"/>
                  <a:pt x="1721834" y="679990"/>
                </a:cubicBezTo>
                <a:cubicBezTo>
                  <a:pt x="1721834" y="678275"/>
                  <a:pt x="1720406" y="676847"/>
                  <a:pt x="1718691" y="676847"/>
                </a:cubicBezTo>
                <a:cubicBezTo>
                  <a:pt x="1716977" y="676847"/>
                  <a:pt x="1715548" y="678275"/>
                  <a:pt x="1715548" y="679990"/>
                </a:cubicBezTo>
                <a:cubicBezTo>
                  <a:pt x="1715453" y="681800"/>
                  <a:pt x="1716881" y="683133"/>
                  <a:pt x="1718691" y="683133"/>
                </a:cubicBezTo>
                <a:close/>
                <a:moveTo>
                  <a:pt x="1719453" y="696373"/>
                </a:moveTo>
                <a:cubicBezTo>
                  <a:pt x="1721168" y="696373"/>
                  <a:pt x="1722596" y="694944"/>
                  <a:pt x="1722596" y="693230"/>
                </a:cubicBezTo>
                <a:cubicBezTo>
                  <a:pt x="1722596" y="691515"/>
                  <a:pt x="1721168" y="690086"/>
                  <a:pt x="1719453" y="690086"/>
                </a:cubicBezTo>
                <a:cubicBezTo>
                  <a:pt x="1717739" y="690086"/>
                  <a:pt x="1716310" y="691515"/>
                  <a:pt x="1716310" y="693230"/>
                </a:cubicBezTo>
                <a:cubicBezTo>
                  <a:pt x="1716310" y="694944"/>
                  <a:pt x="1717739" y="696373"/>
                  <a:pt x="1719453" y="696373"/>
                </a:cubicBezTo>
                <a:close/>
                <a:moveTo>
                  <a:pt x="1734217" y="722852"/>
                </a:moveTo>
                <a:cubicBezTo>
                  <a:pt x="1735931" y="722852"/>
                  <a:pt x="1737360" y="721424"/>
                  <a:pt x="1737360" y="719709"/>
                </a:cubicBezTo>
                <a:cubicBezTo>
                  <a:pt x="1737360" y="717995"/>
                  <a:pt x="1735931" y="716566"/>
                  <a:pt x="1734217" y="716566"/>
                </a:cubicBezTo>
                <a:cubicBezTo>
                  <a:pt x="1732502" y="716566"/>
                  <a:pt x="1731074" y="717995"/>
                  <a:pt x="1731074" y="719709"/>
                </a:cubicBezTo>
                <a:cubicBezTo>
                  <a:pt x="1731074" y="721424"/>
                  <a:pt x="1732502" y="722852"/>
                  <a:pt x="1734217" y="722852"/>
                </a:cubicBezTo>
                <a:close/>
                <a:moveTo>
                  <a:pt x="1733455" y="735997"/>
                </a:moveTo>
                <a:cubicBezTo>
                  <a:pt x="1735169" y="735997"/>
                  <a:pt x="1736598" y="734568"/>
                  <a:pt x="1736598" y="732854"/>
                </a:cubicBezTo>
                <a:cubicBezTo>
                  <a:pt x="1736598" y="731139"/>
                  <a:pt x="1735169" y="729710"/>
                  <a:pt x="1733455" y="729710"/>
                </a:cubicBezTo>
                <a:cubicBezTo>
                  <a:pt x="1731740" y="729710"/>
                  <a:pt x="1730312" y="731139"/>
                  <a:pt x="1730312" y="732854"/>
                </a:cubicBezTo>
                <a:cubicBezTo>
                  <a:pt x="1730312" y="734568"/>
                  <a:pt x="1731740" y="735997"/>
                  <a:pt x="1733455" y="735997"/>
                </a:cubicBezTo>
                <a:close/>
                <a:moveTo>
                  <a:pt x="1732121" y="749141"/>
                </a:moveTo>
                <a:cubicBezTo>
                  <a:pt x="1733836" y="749141"/>
                  <a:pt x="1735264" y="747713"/>
                  <a:pt x="1735264" y="745998"/>
                </a:cubicBezTo>
                <a:cubicBezTo>
                  <a:pt x="1735264" y="744284"/>
                  <a:pt x="1733836" y="742855"/>
                  <a:pt x="1732121" y="742855"/>
                </a:cubicBezTo>
                <a:cubicBezTo>
                  <a:pt x="1730407" y="742855"/>
                  <a:pt x="1728978" y="744284"/>
                  <a:pt x="1728978" y="745998"/>
                </a:cubicBezTo>
                <a:cubicBezTo>
                  <a:pt x="1728978" y="747808"/>
                  <a:pt x="1730312" y="749141"/>
                  <a:pt x="1732121" y="749141"/>
                </a:cubicBezTo>
                <a:close/>
                <a:moveTo>
                  <a:pt x="1730216" y="762286"/>
                </a:moveTo>
                <a:cubicBezTo>
                  <a:pt x="1731931" y="762286"/>
                  <a:pt x="1733360" y="760857"/>
                  <a:pt x="1733360" y="759143"/>
                </a:cubicBezTo>
                <a:cubicBezTo>
                  <a:pt x="1733360" y="757428"/>
                  <a:pt x="1731931" y="755999"/>
                  <a:pt x="1730216" y="755999"/>
                </a:cubicBezTo>
                <a:cubicBezTo>
                  <a:pt x="1728502" y="755999"/>
                  <a:pt x="1727073" y="757428"/>
                  <a:pt x="1727073" y="759143"/>
                </a:cubicBezTo>
                <a:cubicBezTo>
                  <a:pt x="1727073" y="760857"/>
                  <a:pt x="1728502" y="762286"/>
                  <a:pt x="1730216" y="762286"/>
                </a:cubicBezTo>
                <a:close/>
                <a:moveTo>
                  <a:pt x="1727835" y="775240"/>
                </a:moveTo>
                <a:cubicBezTo>
                  <a:pt x="1729550" y="775240"/>
                  <a:pt x="1730978" y="773811"/>
                  <a:pt x="1730978" y="772097"/>
                </a:cubicBezTo>
                <a:cubicBezTo>
                  <a:pt x="1730978" y="770382"/>
                  <a:pt x="1729550" y="768953"/>
                  <a:pt x="1727835" y="768953"/>
                </a:cubicBezTo>
                <a:cubicBezTo>
                  <a:pt x="1726121" y="768953"/>
                  <a:pt x="1724692" y="770382"/>
                  <a:pt x="1724692" y="772097"/>
                </a:cubicBezTo>
                <a:cubicBezTo>
                  <a:pt x="1724692" y="773906"/>
                  <a:pt x="1726025" y="775240"/>
                  <a:pt x="1727835" y="775240"/>
                </a:cubicBezTo>
                <a:close/>
                <a:moveTo>
                  <a:pt x="1721358" y="800957"/>
                </a:moveTo>
                <a:cubicBezTo>
                  <a:pt x="1723073" y="800957"/>
                  <a:pt x="1724501" y="799529"/>
                  <a:pt x="1724501" y="797814"/>
                </a:cubicBezTo>
                <a:cubicBezTo>
                  <a:pt x="1724501" y="796100"/>
                  <a:pt x="1723073" y="794671"/>
                  <a:pt x="1721358" y="794671"/>
                </a:cubicBezTo>
                <a:cubicBezTo>
                  <a:pt x="1719643" y="794671"/>
                  <a:pt x="1718215" y="796100"/>
                  <a:pt x="1718215" y="797814"/>
                </a:cubicBezTo>
                <a:cubicBezTo>
                  <a:pt x="1718215" y="799529"/>
                  <a:pt x="1719643" y="800957"/>
                  <a:pt x="1721358" y="800957"/>
                </a:cubicBezTo>
                <a:close/>
                <a:moveTo>
                  <a:pt x="1712881" y="826008"/>
                </a:moveTo>
                <a:cubicBezTo>
                  <a:pt x="1714595" y="826008"/>
                  <a:pt x="1716024" y="824579"/>
                  <a:pt x="1716024" y="822865"/>
                </a:cubicBezTo>
                <a:cubicBezTo>
                  <a:pt x="1716024" y="821150"/>
                  <a:pt x="1714595" y="819722"/>
                  <a:pt x="1712881" y="819722"/>
                </a:cubicBezTo>
                <a:cubicBezTo>
                  <a:pt x="1711166" y="819722"/>
                  <a:pt x="1709738" y="821150"/>
                  <a:pt x="1709738" y="822865"/>
                </a:cubicBezTo>
                <a:cubicBezTo>
                  <a:pt x="1709738" y="824579"/>
                  <a:pt x="1711166" y="826008"/>
                  <a:pt x="1712881" y="826008"/>
                </a:cubicBezTo>
                <a:close/>
                <a:moveTo>
                  <a:pt x="1707928" y="838200"/>
                </a:moveTo>
                <a:cubicBezTo>
                  <a:pt x="1709642" y="838200"/>
                  <a:pt x="1711071" y="836771"/>
                  <a:pt x="1711071" y="835057"/>
                </a:cubicBezTo>
                <a:cubicBezTo>
                  <a:pt x="1711071" y="833342"/>
                  <a:pt x="1709642" y="831913"/>
                  <a:pt x="1707928" y="831913"/>
                </a:cubicBezTo>
                <a:cubicBezTo>
                  <a:pt x="1706213" y="831913"/>
                  <a:pt x="1704785" y="833342"/>
                  <a:pt x="1704785" y="835057"/>
                </a:cubicBezTo>
                <a:cubicBezTo>
                  <a:pt x="1704785" y="836867"/>
                  <a:pt x="1706118" y="838200"/>
                  <a:pt x="1707928" y="838200"/>
                </a:cubicBezTo>
                <a:close/>
                <a:moveTo>
                  <a:pt x="1702403" y="850297"/>
                </a:moveTo>
                <a:cubicBezTo>
                  <a:pt x="1704118" y="850297"/>
                  <a:pt x="1705547" y="848868"/>
                  <a:pt x="1705547" y="847154"/>
                </a:cubicBezTo>
                <a:cubicBezTo>
                  <a:pt x="1705547" y="845439"/>
                  <a:pt x="1704118" y="844010"/>
                  <a:pt x="1702403" y="844010"/>
                </a:cubicBezTo>
                <a:cubicBezTo>
                  <a:pt x="1700689" y="844010"/>
                  <a:pt x="1699260" y="845439"/>
                  <a:pt x="1699260" y="847154"/>
                </a:cubicBezTo>
                <a:cubicBezTo>
                  <a:pt x="1699260" y="848868"/>
                  <a:pt x="1700689" y="850297"/>
                  <a:pt x="1702403" y="850297"/>
                </a:cubicBezTo>
                <a:close/>
                <a:moveTo>
                  <a:pt x="1696403" y="862108"/>
                </a:moveTo>
                <a:cubicBezTo>
                  <a:pt x="1698117" y="862108"/>
                  <a:pt x="1699546" y="860679"/>
                  <a:pt x="1699546" y="858965"/>
                </a:cubicBezTo>
                <a:cubicBezTo>
                  <a:pt x="1699546" y="857250"/>
                  <a:pt x="1698117" y="855821"/>
                  <a:pt x="1696403" y="855821"/>
                </a:cubicBezTo>
                <a:cubicBezTo>
                  <a:pt x="1694688" y="855821"/>
                  <a:pt x="1693259" y="857250"/>
                  <a:pt x="1693259" y="858965"/>
                </a:cubicBezTo>
                <a:cubicBezTo>
                  <a:pt x="1693259" y="860679"/>
                  <a:pt x="1694688" y="862108"/>
                  <a:pt x="1696403" y="862108"/>
                </a:cubicBezTo>
                <a:close/>
                <a:moveTo>
                  <a:pt x="1689926" y="873633"/>
                </a:moveTo>
                <a:cubicBezTo>
                  <a:pt x="1691640" y="873633"/>
                  <a:pt x="1693069" y="872204"/>
                  <a:pt x="1693069" y="870490"/>
                </a:cubicBezTo>
                <a:cubicBezTo>
                  <a:pt x="1693069" y="868775"/>
                  <a:pt x="1691640" y="867347"/>
                  <a:pt x="1689926" y="867347"/>
                </a:cubicBezTo>
                <a:cubicBezTo>
                  <a:pt x="1688211" y="867347"/>
                  <a:pt x="1686782" y="868775"/>
                  <a:pt x="1686782" y="870490"/>
                </a:cubicBezTo>
                <a:cubicBezTo>
                  <a:pt x="1686782" y="872204"/>
                  <a:pt x="1688211" y="873633"/>
                  <a:pt x="1689926" y="873633"/>
                </a:cubicBezTo>
                <a:close/>
                <a:moveTo>
                  <a:pt x="1683068" y="884873"/>
                </a:moveTo>
                <a:cubicBezTo>
                  <a:pt x="1684782" y="884873"/>
                  <a:pt x="1686211" y="883444"/>
                  <a:pt x="1686211" y="881729"/>
                </a:cubicBezTo>
                <a:cubicBezTo>
                  <a:pt x="1686211" y="880015"/>
                  <a:pt x="1684782" y="878586"/>
                  <a:pt x="1683068" y="878586"/>
                </a:cubicBezTo>
                <a:cubicBezTo>
                  <a:pt x="1681353" y="878586"/>
                  <a:pt x="1679924" y="880015"/>
                  <a:pt x="1679924" y="881729"/>
                </a:cubicBezTo>
                <a:cubicBezTo>
                  <a:pt x="1679924" y="883444"/>
                  <a:pt x="1681353" y="884873"/>
                  <a:pt x="1683068" y="884873"/>
                </a:cubicBezTo>
                <a:close/>
                <a:moveTo>
                  <a:pt x="1675638" y="895826"/>
                </a:moveTo>
                <a:cubicBezTo>
                  <a:pt x="1677353" y="895826"/>
                  <a:pt x="1678781" y="894398"/>
                  <a:pt x="1678781" y="892683"/>
                </a:cubicBezTo>
                <a:cubicBezTo>
                  <a:pt x="1678781" y="890969"/>
                  <a:pt x="1677353" y="889540"/>
                  <a:pt x="1675638" y="889540"/>
                </a:cubicBezTo>
                <a:cubicBezTo>
                  <a:pt x="1673924" y="889540"/>
                  <a:pt x="1672495" y="890969"/>
                  <a:pt x="1672495" y="892683"/>
                </a:cubicBezTo>
                <a:cubicBezTo>
                  <a:pt x="1672495" y="894493"/>
                  <a:pt x="1673924" y="895826"/>
                  <a:pt x="1675638" y="895826"/>
                </a:cubicBezTo>
                <a:close/>
                <a:moveTo>
                  <a:pt x="1659636" y="916877"/>
                </a:moveTo>
                <a:cubicBezTo>
                  <a:pt x="1661351" y="916877"/>
                  <a:pt x="1662779" y="915448"/>
                  <a:pt x="1662779" y="913733"/>
                </a:cubicBezTo>
                <a:cubicBezTo>
                  <a:pt x="1662779" y="912019"/>
                  <a:pt x="1661351" y="910590"/>
                  <a:pt x="1659636" y="910590"/>
                </a:cubicBezTo>
                <a:cubicBezTo>
                  <a:pt x="1657922" y="910590"/>
                  <a:pt x="1656493" y="912019"/>
                  <a:pt x="1656493" y="913733"/>
                </a:cubicBezTo>
                <a:cubicBezTo>
                  <a:pt x="1656493" y="915448"/>
                  <a:pt x="1657826" y="916877"/>
                  <a:pt x="1659636" y="916877"/>
                </a:cubicBezTo>
                <a:close/>
                <a:moveTo>
                  <a:pt x="1632395" y="945737"/>
                </a:moveTo>
                <a:cubicBezTo>
                  <a:pt x="1634109" y="945737"/>
                  <a:pt x="1635538" y="944309"/>
                  <a:pt x="1635538" y="942594"/>
                </a:cubicBezTo>
                <a:cubicBezTo>
                  <a:pt x="1635538" y="940880"/>
                  <a:pt x="1634109" y="939451"/>
                  <a:pt x="1632395" y="939451"/>
                </a:cubicBezTo>
                <a:cubicBezTo>
                  <a:pt x="1630680" y="939451"/>
                  <a:pt x="1629251" y="940880"/>
                  <a:pt x="1629251" y="942594"/>
                </a:cubicBezTo>
                <a:cubicBezTo>
                  <a:pt x="1629251" y="944309"/>
                  <a:pt x="1630680" y="945737"/>
                  <a:pt x="1632395" y="945737"/>
                </a:cubicBezTo>
                <a:close/>
                <a:moveTo>
                  <a:pt x="1622584" y="954596"/>
                </a:moveTo>
                <a:cubicBezTo>
                  <a:pt x="1624298" y="954596"/>
                  <a:pt x="1625727" y="953167"/>
                  <a:pt x="1625727" y="951452"/>
                </a:cubicBezTo>
                <a:cubicBezTo>
                  <a:pt x="1625727" y="949738"/>
                  <a:pt x="1624298" y="948309"/>
                  <a:pt x="1622584" y="948309"/>
                </a:cubicBezTo>
                <a:cubicBezTo>
                  <a:pt x="1620869" y="948309"/>
                  <a:pt x="1619441" y="949738"/>
                  <a:pt x="1619441" y="951452"/>
                </a:cubicBezTo>
                <a:cubicBezTo>
                  <a:pt x="1619441" y="953167"/>
                  <a:pt x="1620869" y="954596"/>
                  <a:pt x="1622584" y="954596"/>
                </a:cubicBezTo>
                <a:close/>
                <a:moveTo>
                  <a:pt x="1612392" y="963073"/>
                </a:moveTo>
                <a:cubicBezTo>
                  <a:pt x="1614107" y="963073"/>
                  <a:pt x="1615535" y="961644"/>
                  <a:pt x="1615535" y="959930"/>
                </a:cubicBezTo>
                <a:cubicBezTo>
                  <a:pt x="1615535" y="958215"/>
                  <a:pt x="1614107" y="956786"/>
                  <a:pt x="1612392" y="956786"/>
                </a:cubicBezTo>
                <a:cubicBezTo>
                  <a:pt x="1610678" y="956786"/>
                  <a:pt x="1609249" y="958215"/>
                  <a:pt x="1609249" y="959930"/>
                </a:cubicBezTo>
                <a:cubicBezTo>
                  <a:pt x="1609249" y="961644"/>
                  <a:pt x="1610678" y="963073"/>
                  <a:pt x="1612392" y="963073"/>
                </a:cubicBezTo>
                <a:close/>
                <a:moveTo>
                  <a:pt x="1601914" y="971074"/>
                </a:moveTo>
                <a:cubicBezTo>
                  <a:pt x="1603629" y="971074"/>
                  <a:pt x="1605058" y="969645"/>
                  <a:pt x="1605058" y="967931"/>
                </a:cubicBezTo>
                <a:cubicBezTo>
                  <a:pt x="1605058" y="966216"/>
                  <a:pt x="1603629" y="964787"/>
                  <a:pt x="1601914" y="964787"/>
                </a:cubicBezTo>
                <a:cubicBezTo>
                  <a:pt x="1600200" y="964787"/>
                  <a:pt x="1598771" y="966216"/>
                  <a:pt x="1598771" y="967931"/>
                </a:cubicBezTo>
                <a:cubicBezTo>
                  <a:pt x="1598771" y="969740"/>
                  <a:pt x="1600200" y="971074"/>
                  <a:pt x="1601914" y="971074"/>
                </a:cubicBezTo>
                <a:close/>
                <a:moveTo>
                  <a:pt x="1591151" y="978694"/>
                </a:moveTo>
                <a:cubicBezTo>
                  <a:pt x="1592866" y="978694"/>
                  <a:pt x="1594295" y="977265"/>
                  <a:pt x="1594295" y="975551"/>
                </a:cubicBezTo>
                <a:cubicBezTo>
                  <a:pt x="1594295" y="973836"/>
                  <a:pt x="1592866" y="972407"/>
                  <a:pt x="1591151" y="972407"/>
                </a:cubicBezTo>
                <a:cubicBezTo>
                  <a:pt x="1589437" y="972407"/>
                  <a:pt x="1588008" y="973836"/>
                  <a:pt x="1588008" y="975551"/>
                </a:cubicBezTo>
                <a:cubicBezTo>
                  <a:pt x="1587913" y="977265"/>
                  <a:pt x="1589342" y="978694"/>
                  <a:pt x="1591151" y="978694"/>
                </a:cubicBezTo>
                <a:close/>
                <a:moveTo>
                  <a:pt x="1580007" y="985838"/>
                </a:moveTo>
                <a:cubicBezTo>
                  <a:pt x="1581722" y="985838"/>
                  <a:pt x="1583150" y="984409"/>
                  <a:pt x="1583150" y="982694"/>
                </a:cubicBezTo>
                <a:cubicBezTo>
                  <a:pt x="1583150" y="980980"/>
                  <a:pt x="1581722" y="979551"/>
                  <a:pt x="1580007" y="979551"/>
                </a:cubicBezTo>
                <a:cubicBezTo>
                  <a:pt x="1578293" y="979551"/>
                  <a:pt x="1576864" y="980980"/>
                  <a:pt x="1576864" y="982694"/>
                </a:cubicBezTo>
                <a:cubicBezTo>
                  <a:pt x="1576864" y="984409"/>
                  <a:pt x="1578197" y="985838"/>
                  <a:pt x="1580007" y="985838"/>
                </a:cubicBezTo>
                <a:close/>
                <a:moveTo>
                  <a:pt x="1568577" y="992600"/>
                </a:moveTo>
                <a:cubicBezTo>
                  <a:pt x="1570292" y="992600"/>
                  <a:pt x="1571720" y="991172"/>
                  <a:pt x="1571720" y="989457"/>
                </a:cubicBezTo>
                <a:cubicBezTo>
                  <a:pt x="1571720" y="987743"/>
                  <a:pt x="1570292" y="986314"/>
                  <a:pt x="1568577" y="986314"/>
                </a:cubicBezTo>
                <a:cubicBezTo>
                  <a:pt x="1566863" y="986314"/>
                  <a:pt x="1565434" y="987743"/>
                  <a:pt x="1565434" y="989457"/>
                </a:cubicBezTo>
                <a:cubicBezTo>
                  <a:pt x="1565434" y="991172"/>
                  <a:pt x="1566863" y="992600"/>
                  <a:pt x="1568577" y="992600"/>
                </a:cubicBezTo>
                <a:close/>
                <a:moveTo>
                  <a:pt x="1556861" y="998792"/>
                </a:moveTo>
                <a:cubicBezTo>
                  <a:pt x="1558576" y="998792"/>
                  <a:pt x="1560005" y="997363"/>
                  <a:pt x="1560005" y="995648"/>
                </a:cubicBezTo>
                <a:cubicBezTo>
                  <a:pt x="1560005" y="993934"/>
                  <a:pt x="1558576" y="992505"/>
                  <a:pt x="1556861" y="992505"/>
                </a:cubicBezTo>
                <a:cubicBezTo>
                  <a:pt x="1555147" y="992505"/>
                  <a:pt x="1553718" y="993934"/>
                  <a:pt x="1553718" y="995648"/>
                </a:cubicBezTo>
                <a:cubicBezTo>
                  <a:pt x="1553718" y="997363"/>
                  <a:pt x="1555147" y="998792"/>
                  <a:pt x="1556861" y="998792"/>
                </a:cubicBezTo>
                <a:close/>
                <a:moveTo>
                  <a:pt x="1544955" y="1004507"/>
                </a:moveTo>
                <a:cubicBezTo>
                  <a:pt x="1546670" y="1004507"/>
                  <a:pt x="1548098" y="1003078"/>
                  <a:pt x="1548098" y="1001363"/>
                </a:cubicBezTo>
                <a:cubicBezTo>
                  <a:pt x="1548098" y="999649"/>
                  <a:pt x="1546670" y="998220"/>
                  <a:pt x="1544955" y="998220"/>
                </a:cubicBezTo>
                <a:cubicBezTo>
                  <a:pt x="1543241" y="998220"/>
                  <a:pt x="1541812" y="999649"/>
                  <a:pt x="1541812" y="1001363"/>
                </a:cubicBezTo>
                <a:cubicBezTo>
                  <a:pt x="1541812" y="1003078"/>
                  <a:pt x="1543241" y="1004507"/>
                  <a:pt x="1544955" y="1004507"/>
                </a:cubicBezTo>
                <a:close/>
                <a:moveTo>
                  <a:pt x="1532858" y="1009745"/>
                </a:moveTo>
                <a:cubicBezTo>
                  <a:pt x="1534573" y="1009745"/>
                  <a:pt x="1536002" y="1008317"/>
                  <a:pt x="1536002" y="1006602"/>
                </a:cubicBezTo>
                <a:cubicBezTo>
                  <a:pt x="1536002" y="1004888"/>
                  <a:pt x="1534573" y="1003459"/>
                  <a:pt x="1532858" y="1003459"/>
                </a:cubicBezTo>
                <a:cubicBezTo>
                  <a:pt x="1531144" y="1003459"/>
                  <a:pt x="1529715" y="1004888"/>
                  <a:pt x="1529715" y="1006602"/>
                </a:cubicBezTo>
                <a:cubicBezTo>
                  <a:pt x="1529715" y="1008317"/>
                  <a:pt x="1531144" y="1009745"/>
                  <a:pt x="1532858" y="1009745"/>
                </a:cubicBezTo>
                <a:close/>
                <a:moveTo>
                  <a:pt x="1520476" y="1014508"/>
                </a:moveTo>
                <a:cubicBezTo>
                  <a:pt x="1522190" y="1014508"/>
                  <a:pt x="1523619" y="1013079"/>
                  <a:pt x="1523619" y="1011365"/>
                </a:cubicBezTo>
                <a:cubicBezTo>
                  <a:pt x="1523619" y="1009650"/>
                  <a:pt x="1522190" y="1008221"/>
                  <a:pt x="1520476" y="1008221"/>
                </a:cubicBezTo>
                <a:cubicBezTo>
                  <a:pt x="1518761" y="1008221"/>
                  <a:pt x="1517333" y="1009650"/>
                  <a:pt x="1517333" y="1011365"/>
                </a:cubicBezTo>
                <a:cubicBezTo>
                  <a:pt x="1517333" y="1013079"/>
                  <a:pt x="1518761" y="1014508"/>
                  <a:pt x="1520476" y="1014508"/>
                </a:cubicBezTo>
                <a:close/>
                <a:moveTo>
                  <a:pt x="1507998" y="1018794"/>
                </a:moveTo>
                <a:cubicBezTo>
                  <a:pt x="1509713" y="1018794"/>
                  <a:pt x="1511141" y="1017365"/>
                  <a:pt x="1511141" y="1015651"/>
                </a:cubicBezTo>
                <a:cubicBezTo>
                  <a:pt x="1511141" y="1013936"/>
                  <a:pt x="1509713" y="1012508"/>
                  <a:pt x="1507998" y="1012508"/>
                </a:cubicBezTo>
                <a:cubicBezTo>
                  <a:pt x="1506284" y="1012508"/>
                  <a:pt x="1504855" y="1013936"/>
                  <a:pt x="1504855" y="1015651"/>
                </a:cubicBezTo>
                <a:cubicBezTo>
                  <a:pt x="1504855" y="1017365"/>
                  <a:pt x="1506188" y="1018794"/>
                  <a:pt x="1507998" y="1018794"/>
                </a:cubicBezTo>
                <a:close/>
                <a:moveTo>
                  <a:pt x="1495235" y="1022509"/>
                </a:moveTo>
                <a:cubicBezTo>
                  <a:pt x="1496949" y="1022509"/>
                  <a:pt x="1498378" y="1021080"/>
                  <a:pt x="1498378" y="1019365"/>
                </a:cubicBezTo>
                <a:cubicBezTo>
                  <a:pt x="1498378" y="1017651"/>
                  <a:pt x="1496949" y="1016222"/>
                  <a:pt x="1495235" y="1016222"/>
                </a:cubicBezTo>
                <a:cubicBezTo>
                  <a:pt x="1493520" y="1016222"/>
                  <a:pt x="1492091" y="1017651"/>
                  <a:pt x="1492091" y="1019365"/>
                </a:cubicBezTo>
                <a:cubicBezTo>
                  <a:pt x="1492091" y="1021080"/>
                  <a:pt x="1493520" y="1022509"/>
                  <a:pt x="1495235" y="1022509"/>
                </a:cubicBezTo>
                <a:close/>
                <a:moveTo>
                  <a:pt x="1482471" y="1025652"/>
                </a:moveTo>
                <a:cubicBezTo>
                  <a:pt x="1484186" y="1025652"/>
                  <a:pt x="1485614" y="1024223"/>
                  <a:pt x="1485614" y="1022509"/>
                </a:cubicBezTo>
                <a:cubicBezTo>
                  <a:pt x="1485614" y="1020794"/>
                  <a:pt x="1484186" y="1019365"/>
                  <a:pt x="1482471" y="1019365"/>
                </a:cubicBezTo>
                <a:cubicBezTo>
                  <a:pt x="1480757" y="1019365"/>
                  <a:pt x="1479328" y="1020794"/>
                  <a:pt x="1479328" y="1022509"/>
                </a:cubicBezTo>
                <a:cubicBezTo>
                  <a:pt x="1479328" y="1024319"/>
                  <a:pt x="1480661" y="1025652"/>
                  <a:pt x="1482471" y="1025652"/>
                </a:cubicBezTo>
                <a:close/>
                <a:moveTo>
                  <a:pt x="1469517" y="1028319"/>
                </a:moveTo>
                <a:cubicBezTo>
                  <a:pt x="1471232" y="1028319"/>
                  <a:pt x="1472660" y="1026890"/>
                  <a:pt x="1472660" y="1025176"/>
                </a:cubicBezTo>
                <a:cubicBezTo>
                  <a:pt x="1472660" y="1023461"/>
                  <a:pt x="1471232" y="1022033"/>
                  <a:pt x="1469517" y="1022033"/>
                </a:cubicBezTo>
                <a:cubicBezTo>
                  <a:pt x="1467803" y="1022033"/>
                  <a:pt x="1466374" y="1023461"/>
                  <a:pt x="1466374" y="1025176"/>
                </a:cubicBezTo>
                <a:cubicBezTo>
                  <a:pt x="1466374" y="1026986"/>
                  <a:pt x="1467707" y="1028319"/>
                  <a:pt x="1469517" y="1028319"/>
                </a:cubicBezTo>
                <a:close/>
                <a:moveTo>
                  <a:pt x="1456468" y="1030510"/>
                </a:moveTo>
                <a:cubicBezTo>
                  <a:pt x="1458182" y="1030510"/>
                  <a:pt x="1459611" y="1029081"/>
                  <a:pt x="1459611" y="1027367"/>
                </a:cubicBezTo>
                <a:cubicBezTo>
                  <a:pt x="1459611" y="1025652"/>
                  <a:pt x="1458182" y="1024223"/>
                  <a:pt x="1456468" y="1024223"/>
                </a:cubicBezTo>
                <a:cubicBezTo>
                  <a:pt x="1454753" y="1024223"/>
                  <a:pt x="1453325" y="1025652"/>
                  <a:pt x="1453325" y="1027367"/>
                </a:cubicBezTo>
                <a:cubicBezTo>
                  <a:pt x="1453325" y="1029081"/>
                  <a:pt x="1454658" y="1030510"/>
                  <a:pt x="1456468" y="1030510"/>
                </a:cubicBezTo>
                <a:close/>
                <a:moveTo>
                  <a:pt x="1443323" y="1032129"/>
                </a:moveTo>
                <a:cubicBezTo>
                  <a:pt x="1445038" y="1032129"/>
                  <a:pt x="1446467" y="1030700"/>
                  <a:pt x="1446467" y="1028986"/>
                </a:cubicBezTo>
                <a:cubicBezTo>
                  <a:pt x="1446467" y="1027271"/>
                  <a:pt x="1445038" y="1025843"/>
                  <a:pt x="1443323" y="1025843"/>
                </a:cubicBezTo>
                <a:cubicBezTo>
                  <a:pt x="1441609" y="1025843"/>
                  <a:pt x="1440180" y="1027271"/>
                  <a:pt x="1440180" y="1028986"/>
                </a:cubicBezTo>
                <a:cubicBezTo>
                  <a:pt x="1440180" y="1030700"/>
                  <a:pt x="1441609" y="1032129"/>
                  <a:pt x="1443323" y="1032129"/>
                </a:cubicBezTo>
                <a:close/>
                <a:moveTo>
                  <a:pt x="1430084" y="1033177"/>
                </a:moveTo>
                <a:cubicBezTo>
                  <a:pt x="1431798" y="1033177"/>
                  <a:pt x="1433227" y="1031748"/>
                  <a:pt x="1433227" y="1030034"/>
                </a:cubicBezTo>
                <a:cubicBezTo>
                  <a:pt x="1433227" y="1028319"/>
                  <a:pt x="1431798" y="1026890"/>
                  <a:pt x="1430084" y="1026890"/>
                </a:cubicBezTo>
                <a:cubicBezTo>
                  <a:pt x="1428369" y="1026890"/>
                  <a:pt x="1426940" y="1028319"/>
                  <a:pt x="1426940" y="1030034"/>
                </a:cubicBezTo>
                <a:cubicBezTo>
                  <a:pt x="1426940" y="1031843"/>
                  <a:pt x="1428369" y="1033177"/>
                  <a:pt x="1430084" y="1033177"/>
                </a:cubicBezTo>
                <a:close/>
                <a:moveTo>
                  <a:pt x="1416939" y="1033748"/>
                </a:moveTo>
                <a:cubicBezTo>
                  <a:pt x="1418654" y="1033748"/>
                  <a:pt x="1420082" y="1032320"/>
                  <a:pt x="1420082" y="1030605"/>
                </a:cubicBezTo>
                <a:cubicBezTo>
                  <a:pt x="1420082" y="1028890"/>
                  <a:pt x="1418654" y="1027462"/>
                  <a:pt x="1416939" y="1027462"/>
                </a:cubicBezTo>
                <a:cubicBezTo>
                  <a:pt x="1415225" y="1027462"/>
                  <a:pt x="1413796" y="1028890"/>
                  <a:pt x="1413796" y="1030605"/>
                </a:cubicBezTo>
                <a:cubicBezTo>
                  <a:pt x="1413796" y="1032320"/>
                  <a:pt x="1415129" y="1033748"/>
                  <a:pt x="1416939" y="1033748"/>
                </a:cubicBezTo>
                <a:close/>
                <a:moveTo>
                  <a:pt x="1251966" y="426625"/>
                </a:moveTo>
                <a:cubicBezTo>
                  <a:pt x="1253681" y="426625"/>
                  <a:pt x="1255109" y="425196"/>
                  <a:pt x="1255109" y="423482"/>
                </a:cubicBezTo>
                <a:cubicBezTo>
                  <a:pt x="1255109" y="421767"/>
                  <a:pt x="1253681" y="420338"/>
                  <a:pt x="1251966" y="420338"/>
                </a:cubicBezTo>
                <a:cubicBezTo>
                  <a:pt x="1250252" y="420338"/>
                  <a:pt x="1248823" y="421767"/>
                  <a:pt x="1248823" y="423482"/>
                </a:cubicBezTo>
                <a:cubicBezTo>
                  <a:pt x="1248823" y="425196"/>
                  <a:pt x="1250252" y="426625"/>
                  <a:pt x="1251966" y="426625"/>
                </a:cubicBezTo>
                <a:close/>
                <a:moveTo>
                  <a:pt x="1263682" y="420434"/>
                </a:moveTo>
                <a:cubicBezTo>
                  <a:pt x="1265396" y="420434"/>
                  <a:pt x="1266825" y="419005"/>
                  <a:pt x="1266825" y="417290"/>
                </a:cubicBezTo>
                <a:cubicBezTo>
                  <a:pt x="1266825" y="415576"/>
                  <a:pt x="1265396" y="414147"/>
                  <a:pt x="1263682" y="414147"/>
                </a:cubicBezTo>
                <a:cubicBezTo>
                  <a:pt x="1261967" y="414147"/>
                  <a:pt x="1260539" y="415576"/>
                  <a:pt x="1260539" y="417290"/>
                </a:cubicBezTo>
                <a:cubicBezTo>
                  <a:pt x="1260539" y="419005"/>
                  <a:pt x="1261967" y="420434"/>
                  <a:pt x="1263682" y="420434"/>
                </a:cubicBezTo>
                <a:close/>
                <a:moveTo>
                  <a:pt x="1275588" y="414623"/>
                </a:moveTo>
                <a:cubicBezTo>
                  <a:pt x="1277303" y="414623"/>
                  <a:pt x="1278731" y="413195"/>
                  <a:pt x="1278731" y="411480"/>
                </a:cubicBezTo>
                <a:cubicBezTo>
                  <a:pt x="1278731" y="409766"/>
                  <a:pt x="1277303" y="408337"/>
                  <a:pt x="1275588" y="408337"/>
                </a:cubicBezTo>
                <a:cubicBezTo>
                  <a:pt x="1273874" y="408337"/>
                  <a:pt x="1272445" y="409766"/>
                  <a:pt x="1272445" y="411480"/>
                </a:cubicBezTo>
                <a:cubicBezTo>
                  <a:pt x="1272445" y="413290"/>
                  <a:pt x="1273874" y="414623"/>
                  <a:pt x="1275588" y="414623"/>
                </a:cubicBezTo>
                <a:close/>
                <a:moveTo>
                  <a:pt x="1287780" y="409385"/>
                </a:moveTo>
                <a:cubicBezTo>
                  <a:pt x="1289495" y="409385"/>
                  <a:pt x="1290923" y="407956"/>
                  <a:pt x="1290923" y="406241"/>
                </a:cubicBezTo>
                <a:cubicBezTo>
                  <a:pt x="1290923" y="404527"/>
                  <a:pt x="1289495" y="403098"/>
                  <a:pt x="1287780" y="403098"/>
                </a:cubicBezTo>
                <a:cubicBezTo>
                  <a:pt x="1286066" y="403098"/>
                  <a:pt x="1284637" y="404527"/>
                  <a:pt x="1284637" y="406241"/>
                </a:cubicBezTo>
                <a:cubicBezTo>
                  <a:pt x="1284637" y="407956"/>
                  <a:pt x="1285970" y="409385"/>
                  <a:pt x="1287780" y="409385"/>
                </a:cubicBezTo>
                <a:close/>
                <a:moveTo>
                  <a:pt x="1300067" y="404622"/>
                </a:moveTo>
                <a:cubicBezTo>
                  <a:pt x="1301782" y="404622"/>
                  <a:pt x="1303211" y="403193"/>
                  <a:pt x="1303211" y="401479"/>
                </a:cubicBezTo>
                <a:cubicBezTo>
                  <a:pt x="1303211" y="399764"/>
                  <a:pt x="1301782" y="398336"/>
                  <a:pt x="1300067" y="398336"/>
                </a:cubicBezTo>
                <a:cubicBezTo>
                  <a:pt x="1298353" y="398336"/>
                  <a:pt x="1296924" y="399764"/>
                  <a:pt x="1296924" y="401479"/>
                </a:cubicBezTo>
                <a:cubicBezTo>
                  <a:pt x="1296924" y="403289"/>
                  <a:pt x="1298353" y="404622"/>
                  <a:pt x="1300067" y="404622"/>
                </a:cubicBezTo>
                <a:close/>
                <a:moveTo>
                  <a:pt x="1364171" y="388620"/>
                </a:moveTo>
                <a:cubicBezTo>
                  <a:pt x="1365885" y="388620"/>
                  <a:pt x="1367314" y="387191"/>
                  <a:pt x="1367314" y="385477"/>
                </a:cubicBezTo>
                <a:cubicBezTo>
                  <a:pt x="1367314" y="383762"/>
                  <a:pt x="1365885" y="382334"/>
                  <a:pt x="1364171" y="382334"/>
                </a:cubicBezTo>
                <a:cubicBezTo>
                  <a:pt x="1362456" y="382334"/>
                  <a:pt x="1361027" y="383762"/>
                  <a:pt x="1361027" y="385477"/>
                </a:cubicBezTo>
                <a:cubicBezTo>
                  <a:pt x="1361027" y="387287"/>
                  <a:pt x="1362361" y="388620"/>
                  <a:pt x="1364171" y="388620"/>
                </a:cubicBezTo>
                <a:close/>
                <a:moveTo>
                  <a:pt x="1377315" y="387001"/>
                </a:moveTo>
                <a:cubicBezTo>
                  <a:pt x="1379030" y="387001"/>
                  <a:pt x="1380458" y="385572"/>
                  <a:pt x="1380458" y="383858"/>
                </a:cubicBezTo>
                <a:cubicBezTo>
                  <a:pt x="1380458" y="382143"/>
                  <a:pt x="1379030" y="380714"/>
                  <a:pt x="1377315" y="380714"/>
                </a:cubicBezTo>
                <a:cubicBezTo>
                  <a:pt x="1375601" y="380714"/>
                  <a:pt x="1374172" y="382143"/>
                  <a:pt x="1374172" y="383858"/>
                </a:cubicBezTo>
                <a:cubicBezTo>
                  <a:pt x="1374172" y="385667"/>
                  <a:pt x="1375505" y="387001"/>
                  <a:pt x="1377315" y="387001"/>
                </a:cubicBezTo>
                <a:close/>
                <a:moveTo>
                  <a:pt x="1390460" y="385953"/>
                </a:moveTo>
                <a:cubicBezTo>
                  <a:pt x="1392174" y="385953"/>
                  <a:pt x="1393603" y="384524"/>
                  <a:pt x="1393603" y="382810"/>
                </a:cubicBezTo>
                <a:cubicBezTo>
                  <a:pt x="1393603" y="381095"/>
                  <a:pt x="1392174" y="379667"/>
                  <a:pt x="1390460" y="379667"/>
                </a:cubicBezTo>
                <a:cubicBezTo>
                  <a:pt x="1388745" y="379667"/>
                  <a:pt x="1387316" y="381095"/>
                  <a:pt x="1387316" y="382810"/>
                </a:cubicBezTo>
                <a:cubicBezTo>
                  <a:pt x="1387316" y="384524"/>
                  <a:pt x="1388745" y="385953"/>
                  <a:pt x="1390460" y="385953"/>
                </a:cubicBezTo>
                <a:close/>
                <a:moveTo>
                  <a:pt x="1403699" y="385382"/>
                </a:moveTo>
                <a:cubicBezTo>
                  <a:pt x="1405414" y="385382"/>
                  <a:pt x="1406843" y="383953"/>
                  <a:pt x="1406843" y="382238"/>
                </a:cubicBezTo>
                <a:cubicBezTo>
                  <a:pt x="1406843" y="380524"/>
                  <a:pt x="1405414" y="379095"/>
                  <a:pt x="1403699" y="379095"/>
                </a:cubicBezTo>
                <a:cubicBezTo>
                  <a:pt x="1401985" y="379095"/>
                  <a:pt x="1400556" y="380524"/>
                  <a:pt x="1400556" y="382238"/>
                </a:cubicBezTo>
                <a:cubicBezTo>
                  <a:pt x="1400556" y="384048"/>
                  <a:pt x="1401889" y="385382"/>
                  <a:pt x="1403699" y="385382"/>
                </a:cubicBezTo>
                <a:close/>
                <a:moveTo>
                  <a:pt x="1416939" y="385382"/>
                </a:moveTo>
                <a:cubicBezTo>
                  <a:pt x="1418654" y="385382"/>
                  <a:pt x="1420082" y="383953"/>
                  <a:pt x="1420082" y="382238"/>
                </a:cubicBezTo>
                <a:cubicBezTo>
                  <a:pt x="1420082" y="380524"/>
                  <a:pt x="1418654" y="379095"/>
                  <a:pt x="1416939" y="379095"/>
                </a:cubicBezTo>
                <a:cubicBezTo>
                  <a:pt x="1415225" y="379095"/>
                  <a:pt x="1413796" y="380524"/>
                  <a:pt x="1413796" y="382238"/>
                </a:cubicBezTo>
                <a:cubicBezTo>
                  <a:pt x="1413796" y="384048"/>
                  <a:pt x="1415129" y="385382"/>
                  <a:pt x="1416939" y="385382"/>
                </a:cubicBezTo>
                <a:close/>
                <a:moveTo>
                  <a:pt x="1430084" y="385953"/>
                </a:moveTo>
                <a:cubicBezTo>
                  <a:pt x="1431798" y="385953"/>
                  <a:pt x="1433227" y="384524"/>
                  <a:pt x="1433227" y="382810"/>
                </a:cubicBezTo>
                <a:cubicBezTo>
                  <a:pt x="1433227" y="381095"/>
                  <a:pt x="1431798" y="379667"/>
                  <a:pt x="1430084" y="379667"/>
                </a:cubicBezTo>
                <a:cubicBezTo>
                  <a:pt x="1428369" y="379667"/>
                  <a:pt x="1426940" y="381095"/>
                  <a:pt x="1426940" y="382810"/>
                </a:cubicBezTo>
                <a:cubicBezTo>
                  <a:pt x="1426940" y="384524"/>
                  <a:pt x="1428369" y="385953"/>
                  <a:pt x="1430084" y="385953"/>
                </a:cubicBezTo>
                <a:close/>
                <a:moveTo>
                  <a:pt x="1443323" y="387001"/>
                </a:moveTo>
                <a:cubicBezTo>
                  <a:pt x="1445038" y="387001"/>
                  <a:pt x="1446467" y="385572"/>
                  <a:pt x="1446467" y="383858"/>
                </a:cubicBezTo>
                <a:cubicBezTo>
                  <a:pt x="1446467" y="382143"/>
                  <a:pt x="1445038" y="380714"/>
                  <a:pt x="1443323" y="380714"/>
                </a:cubicBezTo>
                <a:cubicBezTo>
                  <a:pt x="1441609" y="380714"/>
                  <a:pt x="1440180" y="382143"/>
                  <a:pt x="1440180" y="383858"/>
                </a:cubicBezTo>
                <a:cubicBezTo>
                  <a:pt x="1440180" y="385667"/>
                  <a:pt x="1441609" y="387001"/>
                  <a:pt x="1443323" y="387001"/>
                </a:cubicBezTo>
                <a:close/>
                <a:moveTo>
                  <a:pt x="1456468" y="388620"/>
                </a:moveTo>
                <a:cubicBezTo>
                  <a:pt x="1458182" y="388620"/>
                  <a:pt x="1459611" y="387191"/>
                  <a:pt x="1459611" y="385477"/>
                </a:cubicBezTo>
                <a:cubicBezTo>
                  <a:pt x="1459611" y="383762"/>
                  <a:pt x="1458182" y="382334"/>
                  <a:pt x="1456468" y="382334"/>
                </a:cubicBezTo>
                <a:cubicBezTo>
                  <a:pt x="1454753" y="382334"/>
                  <a:pt x="1453325" y="383762"/>
                  <a:pt x="1453325" y="385477"/>
                </a:cubicBezTo>
                <a:cubicBezTo>
                  <a:pt x="1453325" y="387287"/>
                  <a:pt x="1454658" y="388620"/>
                  <a:pt x="1456468" y="388620"/>
                </a:cubicBezTo>
                <a:close/>
                <a:moveTo>
                  <a:pt x="1469517" y="390811"/>
                </a:moveTo>
                <a:cubicBezTo>
                  <a:pt x="1471232" y="390811"/>
                  <a:pt x="1472660" y="389382"/>
                  <a:pt x="1472660" y="387668"/>
                </a:cubicBezTo>
                <a:cubicBezTo>
                  <a:pt x="1472660" y="385953"/>
                  <a:pt x="1471232" y="384524"/>
                  <a:pt x="1469517" y="384524"/>
                </a:cubicBezTo>
                <a:cubicBezTo>
                  <a:pt x="1467803" y="384524"/>
                  <a:pt x="1466374" y="385953"/>
                  <a:pt x="1466374" y="387668"/>
                </a:cubicBezTo>
                <a:cubicBezTo>
                  <a:pt x="1466374" y="389382"/>
                  <a:pt x="1467707" y="390811"/>
                  <a:pt x="1469517" y="390811"/>
                </a:cubicBezTo>
                <a:close/>
                <a:moveTo>
                  <a:pt x="1495235" y="396716"/>
                </a:moveTo>
                <a:cubicBezTo>
                  <a:pt x="1496949" y="396716"/>
                  <a:pt x="1498378" y="395288"/>
                  <a:pt x="1498378" y="393573"/>
                </a:cubicBezTo>
                <a:cubicBezTo>
                  <a:pt x="1498378" y="391859"/>
                  <a:pt x="1496949" y="390430"/>
                  <a:pt x="1495235" y="390430"/>
                </a:cubicBezTo>
                <a:cubicBezTo>
                  <a:pt x="1493520" y="390430"/>
                  <a:pt x="1492091" y="391859"/>
                  <a:pt x="1492091" y="393573"/>
                </a:cubicBezTo>
                <a:cubicBezTo>
                  <a:pt x="1492091" y="395288"/>
                  <a:pt x="1493520" y="396716"/>
                  <a:pt x="1495235" y="396716"/>
                </a:cubicBezTo>
                <a:close/>
                <a:moveTo>
                  <a:pt x="1507998" y="400431"/>
                </a:moveTo>
                <a:cubicBezTo>
                  <a:pt x="1509713" y="400431"/>
                  <a:pt x="1511141" y="399002"/>
                  <a:pt x="1511141" y="397288"/>
                </a:cubicBezTo>
                <a:cubicBezTo>
                  <a:pt x="1511141" y="395573"/>
                  <a:pt x="1509713" y="394145"/>
                  <a:pt x="1507998" y="394145"/>
                </a:cubicBezTo>
                <a:cubicBezTo>
                  <a:pt x="1506284" y="394145"/>
                  <a:pt x="1504855" y="395573"/>
                  <a:pt x="1504855" y="397288"/>
                </a:cubicBezTo>
                <a:cubicBezTo>
                  <a:pt x="1504855" y="399002"/>
                  <a:pt x="1506188" y="400431"/>
                  <a:pt x="1507998" y="400431"/>
                </a:cubicBezTo>
                <a:close/>
                <a:moveTo>
                  <a:pt x="1520476" y="404622"/>
                </a:moveTo>
                <a:cubicBezTo>
                  <a:pt x="1522190" y="404622"/>
                  <a:pt x="1523619" y="403193"/>
                  <a:pt x="1523619" y="401479"/>
                </a:cubicBezTo>
                <a:cubicBezTo>
                  <a:pt x="1523619" y="399764"/>
                  <a:pt x="1522190" y="398336"/>
                  <a:pt x="1520476" y="398336"/>
                </a:cubicBezTo>
                <a:cubicBezTo>
                  <a:pt x="1518761" y="398336"/>
                  <a:pt x="1517333" y="399764"/>
                  <a:pt x="1517333" y="401479"/>
                </a:cubicBezTo>
                <a:cubicBezTo>
                  <a:pt x="1517333" y="403289"/>
                  <a:pt x="1518761" y="404622"/>
                  <a:pt x="1520476" y="404622"/>
                </a:cubicBezTo>
                <a:close/>
                <a:moveTo>
                  <a:pt x="1532858" y="409385"/>
                </a:moveTo>
                <a:cubicBezTo>
                  <a:pt x="1534573" y="409385"/>
                  <a:pt x="1536002" y="407956"/>
                  <a:pt x="1536002" y="406241"/>
                </a:cubicBezTo>
                <a:cubicBezTo>
                  <a:pt x="1536002" y="404527"/>
                  <a:pt x="1534573" y="403098"/>
                  <a:pt x="1532858" y="403098"/>
                </a:cubicBezTo>
                <a:cubicBezTo>
                  <a:pt x="1531144" y="403098"/>
                  <a:pt x="1529715" y="404527"/>
                  <a:pt x="1529715" y="406241"/>
                </a:cubicBezTo>
                <a:cubicBezTo>
                  <a:pt x="1529715" y="407956"/>
                  <a:pt x="1531144" y="409385"/>
                  <a:pt x="1532858" y="409385"/>
                </a:cubicBezTo>
                <a:close/>
                <a:moveTo>
                  <a:pt x="1544955" y="414623"/>
                </a:moveTo>
                <a:cubicBezTo>
                  <a:pt x="1546670" y="414623"/>
                  <a:pt x="1548098" y="413195"/>
                  <a:pt x="1548098" y="411480"/>
                </a:cubicBezTo>
                <a:cubicBezTo>
                  <a:pt x="1548098" y="409766"/>
                  <a:pt x="1546670" y="408337"/>
                  <a:pt x="1544955" y="408337"/>
                </a:cubicBezTo>
                <a:cubicBezTo>
                  <a:pt x="1543241" y="408337"/>
                  <a:pt x="1541812" y="409766"/>
                  <a:pt x="1541812" y="411480"/>
                </a:cubicBezTo>
                <a:cubicBezTo>
                  <a:pt x="1541812" y="413290"/>
                  <a:pt x="1543241" y="414623"/>
                  <a:pt x="1544955" y="414623"/>
                </a:cubicBezTo>
                <a:close/>
                <a:moveTo>
                  <a:pt x="1556861" y="420434"/>
                </a:moveTo>
                <a:cubicBezTo>
                  <a:pt x="1558576" y="420434"/>
                  <a:pt x="1560005" y="419005"/>
                  <a:pt x="1560005" y="417290"/>
                </a:cubicBezTo>
                <a:cubicBezTo>
                  <a:pt x="1560005" y="415576"/>
                  <a:pt x="1558576" y="414147"/>
                  <a:pt x="1556861" y="414147"/>
                </a:cubicBezTo>
                <a:cubicBezTo>
                  <a:pt x="1555147" y="414147"/>
                  <a:pt x="1553718" y="415576"/>
                  <a:pt x="1553718" y="417290"/>
                </a:cubicBezTo>
                <a:cubicBezTo>
                  <a:pt x="1553718" y="419005"/>
                  <a:pt x="1555147" y="420434"/>
                  <a:pt x="1556861" y="420434"/>
                </a:cubicBezTo>
                <a:close/>
                <a:moveTo>
                  <a:pt x="1568577" y="426625"/>
                </a:moveTo>
                <a:cubicBezTo>
                  <a:pt x="1570292" y="426625"/>
                  <a:pt x="1571720" y="425196"/>
                  <a:pt x="1571720" y="423482"/>
                </a:cubicBezTo>
                <a:cubicBezTo>
                  <a:pt x="1571720" y="421767"/>
                  <a:pt x="1570292" y="420338"/>
                  <a:pt x="1568577" y="420338"/>
                </a:cubicBezTo>
                <a:cubicBezTo>
                  <a:pt x="1566863" y="420338"/>
                  <a:pt x="1565434" y="421767"/>
                  <a:pt x="1565434" y="423482"/>
                </a:cubicBezTo>
                <a:cubicBezTo>
                  <a:pt x="1565434" y="425196"/>
                  <a:pt x="1566863" y="426625"/>
                  <a:pt x="1568577" y="426625"/>
                </a:cubicBezTo>
                <a:close/>
                <a:moveTo>
                  <a:pt x="1580007" y="433292"/>
                </a:moveTo>
                <a:cubicBezTo>
                  <a:pt x="1581722" y="433292"/>
                  <a:pt x="1583150" y="431864"/>
                  <a:pt x="1583150" y="430149"/>
                </a:cubicBezTo>
                <a:cubicBezTo>
                  <a:pt x="1583150" y="428435"/>
                  <a:pt x="1581722" y="427006"/>
                  <a:pt x="1580007" y="427006"/>
                </a:cubicBezTo>
                <a:cubicBezTo>
                  <a:pt x="1578293" y="427006"/>
                  <a:pt x="1576864" y="428435"/>
                  <a:pt x="1576864" y="430149"/>
                </a:cubicBezTo>
                <a:cubicBezTo>
                  <a:pt x="1576864" y="431864"/>
                  <a:pt x="1578197" y="433292"/>
                  <a:pt x="1580007" y="433292"/>
                </a:cubicBezTo>
                <a:close/>
                <a:moveTo>
                  <a:pt x="1591151" y="440436"/>
                </a:moveTo>
                <a:cubicBezTo>
                  <a:pt x="1592866" y="440436"/>
                  <a:pt x="1594295" y="439007"/>
                  <a:pt x="1594295" y="437293"/>
                </a:cubicBezTo>
                <a:cubicBezTo>
                  <a:pt x="1594295" y="435578"/>
                  <a:pt x="1592866" y="434150"/>
                  <a:pt x="1591151" y="434150"/>
                </a:cubicBezTo>
                <a:cubicBezTo>
                  <a:pt x="1589437" y="434150"/>
                  <a:pt x="1588008" y="435578"/>
                  <a:pt x="1588008" y="437293"/>
                </a:cubicBezTo>
                <a:cubicBezTo>
                  <a:pt x="1587913" y="439007"/>
                  <a:pt x="1589342" y="440436"/>
                  <a:pt x="1591151" y="440436"/>
                </a:cubicBezTo>
                <a:close/>
                <a:moveTo>
                  <a:pt x="1601914" y="448056"/>
                </a:moveTo>
                <a:cubicBezTo>
                  <a:pt x="1603629" y="448056"/>
                  <a:pt x="1605058" y="446627"/>
                  <a:pt x="1605058" y="444913"/>
                </a:cubicBezTo>
                <a:cubicBezTo>
                  <a:pt x="1605058" y="443198"/>
                  <a:pt x="1603629" y="441770"/>
                  <a:pt x="1601914" y="441770"/>
                </a:cubicBezTo>
                <a:cubicBezTo>
                  <a:pt x="1600200" y="441770"/>
                  <a:pt x="1598771" y="443198"/>
                  <a:pt x="1598771" y="444913"/>
                </a:cubicBezTo>
                <a:cubicBezTo>
                  <a:pt x="1598771" y="446627"/>
                  <a:pt x="1600200" y="448056"/>
                  <a:pt x="1601914" y="448056"/>
                </a:cubicBezTo>
                <a:close/>
                <a:moveTo>
                  <a:pt x="1612392" y="456057"/>
                </a:moveTo>
                <a:cubicBezTo>
                  <a:pt x="1614107" y="456057"/>
                  <a:pt x="1615535" y="454628"/>
                  <a:pt x="1615535" y="452914"/>
                </a:cubicBezTo>
                <a:cubicBezTo>
                  <a:pt x="1615535" y="451199"/>
                  <a:pt x="1614107" y="449771"/>
                  <a:pt x="1612392" y="449771"/>
                </a:cubicBezTo>
                <a:cubicBezTo>
                  <a:pt x="1610678" y="449771"/>
                  <a:pt x="1609249" y="451199"/>
                  <a:pt x="1609249" y="452914"/>
                </a:cubicBezTo>
                <a:cubicBezTo>
                  <a:pt x="1609249" y="454724"/>
                  <a:pt x="1610678" y="456057"/>
                  <a:pt x="1612392" y="456057"/>
                </a:cubicBezTo>
                <a:close/>
                <a:moveTo>
                  <a:pt x="1622584" y="464534"/>
                </a:moveTo>
                <a:cubicBezTo>
                  <a:pt x="1624298" y="464534"/>
                  <a:pt x="1625727" y="463106"/>
                  <a:pt x="1625727" y="461391"/>
                </a:cubicBezTo>
                <a:cubicBezTo>
                  <a:pt x="1625727" y="459676"/>
                  <a:pt x="1624298" y="458248"/>
                  <a:pt x="1622584" y="458248"/>
                </a:cubicBezTo>
                <a:cubicBezTo>
                  <a:pt x="1620869" y="458248"/>
                  <a:pt x="1619441" y="459676"/>
                  <a:pt x="1619441" y="461391"/>
                </a:cubicBezTo>
                <a:cubicBezTo>
                  <a:pt x="1619441" y="463106"/>
                  <a:pt x="1620869" y="464534"/>
                  <a:pt x="1622584" y="464534"/>
                </a:cubicBezTo>
                <a:close/>
                <a:moveTo>
                  <a:pt x="1632395" y="473393"/>
                </a:moveTo>
                <a:cubicBezTo>
                  <a:pt x="1634109" y="473393"/>
                  <a:pt x="1635538" y="471964"/>
                  <a:pt x="1635538" y="470249"/>
                </a:cubicBezTo>
                <a:cubicBezTo>
                  <a:pt x="1635538" y="468535"/>
                  <a:pt x="1634109" y="467106"/>
                  <a:pt x="1632395" y="467106"/>
                </a:cubicBezTo>
                <a:cubicBezTo>
                  <a:pt x="1630680" y="467106"/>
                  <a:pt x="1629251" y="468535"/>
                  <a:pt x="1629251" y="470249"/>
                </a:cubicBezTo>
                <a:cubicBezTo>
                  <a:pt x="1629251" y="471964"/>
                  <a:pt x="1630680" y="473393"/>
                  <a:pt x="1632395" y="473393"/>
                </a:cubicBezTo>
                <a:close/>
                <a:moveTo>
                  <a:pt x="1641920" y="482632"/>
                </a:moveTo>
                <a:cubicBezTo>
                  <a:pt x="1643634" y="482632"/>
                  <a:pt x="1645063" y="481203"/>
                  <a:pt x="1645063" y="479489"/>
                </a:cubicBezTo>
                <a:cubicBezTo>
                  <a:pt x="1645063" y="477774"/>
                  <a:pt x="1643634" y="476345"/>
                  <a:pt x="1641920" y="476345"/>
                </a:cubicBezTo>
                <a:cubicBezTo>
                  <a:pt x="1640205" y="476345"/>
                  <a:pt x="1638776" y="477774"/>
                  <a:pt x="1638776" y="479489"/>
                </a:cubicBezTo>
                <a:cubicBezTo>
                  <a:pt x="1638776" y="481298"/>
                  <a:pt x="1640110" y="482632"/>
                  <a:pt x="1641920" y="482632"/>
                </a:cubicBezTo>
                <a:close/>
                <a:moveTo>
                  <a:pt x="1650968" y="492347"/>
                </a:moveTo>
                <a:cubicBezTo>
                  <a:pt x="1652683" y="492347"/>
                  <a:pt x="1654112" y="490919"/>
                  <a:pt x="1654112" y="489204"/>
                </a:cubicBezTo>
                <a:cubicBezTo>
                  <a:pt x="1654112" y="487490"/>
                  <a:pt x="1652683" y="486061"/>
                  <a:pt x="1650968" y="486061"/>
                </a:cubicBezTo>
                <a:cubicBezTo>
                  <a:pt x="1649254" y="486061"/>
                  <a:pt x="1647825" y="487490"/>
                  <a:pt x="1647825" y="489204"/>
                </a:cubicBezTo>
                <a:cubicBezTo>
                  <a:pt x="1647825" y="490919"/>
                  <a:pt x="1649159" y="492347"/>
                  <a:pt x="1650968" y="492347"/>
                </a:cubicBezTo>
                <a:close/>
                <a:moveTo>
                  <a:pt x="1659636" y="502349"/>
                </a:moveTo>
                <a:cubicBezTo>
                  <a:pt x="1661351" y="502349"/>
                  <a:pt x="1662779" y="500920"/>
                  <a:pt x="1662779" y="499205"/>
                </a:cubicBezTo>
                <a:cubicBezTo>
                  <a:pt x="1662779" y="497491"/>
                  <a:pt x="1661351" y="496062"/>
                  <a:pt x="1659636" y="496062"/>
                </a:cubicBezTo>
                <a:cubicBezTo>
                  <a:pt x="1657922" y="496062"/>
                  <a:pt x="1656493" y="497491"/>
                  <a:pt x="1656493" y="499205"/>
                </a:cubicBezTo>
                <a:cubicBezTo>
                  <a:pt x="1656493" y="500920"/>
                  <a:pt x="1657826" y="502349"/>
                  <a:pt x="1659636" y="502349"/>
                </a:cubicBezTo>
                <a:close/>
                <a:moveTo>
                  <a:pt x="1667828" y="512636"/>
                </a:moveTo>
                <a:cubicBezTo>
                  <a:pt x="1669542" y="512636"/>
                  <a:pt x="1670971" y="511207"/>
                  <a:pt x="1670971" y="509492"/>
                </a:cubicBezTo>
                <a:cubicBezTo>
                  <a:pt x="1670971" y="507778"/>
                  <a:pt x="1669542" y="506349"/>
                  <a:pt x="1667828" y="506349"/>
                </a:cubicBezTo>
                <a:cubicBezTo>
                  <a:pt x="1666113" y="506349"/>
                  <a:pt x="1664684" y="507778"/>
                  <a:pt x="1664684" y="509492"/>
                </a:cubicBezTo>
                <a:cubicBezTo>
                  <a:pt x="1664684" y="511207"/>
                  <a:pt x="1666113" y="512636"/>
                  <a:pt x="1667828" y="512636"/>
                </a:cubicBezTo>
                <a:close/>
                <a:moveTo>
                  <a:pt x="1675638" y="523304"/>
                </a:moveTo>
                <a:cubicBezTo>
                  <a:pt x="1677353" y="523304"/>
                  <a:pt x="1678781" y="521875"/>
                  <a:pt x="1678781" y="520160"/>
                </a:cubicBezTo>
                <a:cubicBezTo>
                  <a:pt x="1678781" y="518446"/>
                  <a:pt x="1677353" y="517017"/>
                  <a:pt x="1675638" y="517017"/>
                </a:cubicBezTo>
                <a:cubicBezTo>
                  <a:pt x="1673924" y="517017"/>
                  <a:pt x="1672495" y="518446"/>
                  <a:pt x="1672495" y="520160"/>
                </a:cubicBezTo>
                <a:cubicBezTo>
                  <a:pt x="1672495" y="521875"/>
                  <a:pt x="1673924" y="523304"/>
                  <a:pt x="1675638" y="523304"/>
                </a:cubicBezTo>
                <a:close/>
                <a:moveTo>
                  <a:pt x="1683068" y="534257"/>
                </a:moveTo>
                <a:cubicBezTo>
                  <a:pt x="1684782" y="534257"/>
                  <a:pt x="1686211" y="532829"/>
                  <a:pt x="1686211" y="531114"/>
                </a:cubicBezTo>
                <a:cubicBezTo>
                  <a:pt x="1686211" y="529400"/>
                  <a:pt x="1684782" y="527971"/>
                  <a:pt x="1683068" y="527971"/>
                </a:cubicBezTo>
                <a:cubicBezTo>
                  <a:pt x="1681353" y="527971"/>
                  <a:pt x="1679924" y="529400"/>
                  <a:pt x="1679924" y="531114"/>
                </a:cubicBezTo>
                <a:cubicBezTo>
                  <a:pt x="1679924" y="532924"/>
                  <a:pt x="1681353" y="534257"/>
                  <a:pt x="1683068" y="534257"/>
                </a:cubicBezTo>
                <a:close/>
                <a:moveTo>
                  <a:pt x="1689926" y="545592"/>
                </a:moveTo>
                <a:cubicBezTo>
                  <a:pt x="1691640" y="545592"/>
                  <a:pt x="1693069" y="544163"/>
                  <a:pt x="1693069" y="542449"/>
                </a:cubicBezTo>
                <a:cubicBezTo>
                  <a:pt x="1693069" y="540734"/>
                  <a:pt x="1691640" y="539306"/>
                  <a:pt x="1689926" y="539306"/>
                </a:cubicBezTo>
                <a:cubicBezTo>
                  <a:pt x="1688211" y="539306"/>
                  <a:pt x="1686782" y="540734"/>
                  <a:pt x="1686782" y="542449"/>
                </a:cubicBezTo>
                <a:cubicBezTo>
                  <a:pt x="1686782" y="544163"/>
                  <a:pt x="1688211" y="545592"/>
                  <a:pt x="1689926" y="545592"/>
                </a:cubicBezTo>
                <a:close/>
                <a:moveTo>
                  <a:pt x="1696403" y="557117"/>
                </a:moveTo>
                <a:cubicBezTo>
                  <a:pt x="1698117" y="557117"/>
                  <a:pt x="1699546" y="555689"/>
                  <a:pt x="1699546" y="553974"/>
                </a:cubicBezTo>
                <a:cubicBezTo>
                  <a:pt x="1699546" y="552260"/>
                  <a:pt x="1698117" y="550831"/>
                  <a:pt x="1696403" y="550831"/>
                </a:cubicBezTo>
                <a:cubicBezTo>
                  <a:pt x="1694688" y="550831"/>
                  <a:pt x="1693259" y="552260"/>
                  <a:pt x="1693259" y="553974"/>
                </a:cubicBezTo>
                <a:cubicBezTo>
                  <a:pt x="1693259" y="555689"/>
                  <a:pt x="1694688" y="557117"/>
                  <a:pt x="1696403" y="557117"/>
                </a:cubicBezTo>
                <a:close/>
                <a:moveTo>
                  <a:pt x="1702403" y="568928"/>
                </a:moveTo>
                <a:cubicBezTo>
                  <a:pt x="1704118" y="568928"/>
                  <a:pt x="1705547" y="567500"/>
                  <a:pt x="1705547" y="565785"/>
                </a:cubicBezTo>
                <a:cubicBezTo>
                  <a:pt x="1705547" y="564071"/>
                  <a:pt x="1704118" y="562642"/>
                  <a:pt x="1702403" y="562642"/>
                </a:cubicBezTo>
                <a:cubicBezTo>
                  <a:pt x="1700689" y="562642"/>
                  <a:pt x="1699260" y="564071"/>
                  <a:pt x="1699260" y="565785"/>
                </a:cubicBezTo>
                <a:cubicBezTo>
                  <a:pt x="1699260" y="567500"/>
                  <a:pt x="1700689" y="568928"/>
                  <a:pt x="1702403" y="568928"/>
                </a:cubicBezTo>
                <a:close/>
                <a:moveTo>
                  <a:pt x="1707928" y="580930"/>
                </a:moveTo>
                <a:cubicBezTo>
                  <a:pt x="1709642" y="580930"/>
                  <a:pt x="1711071" y="579501"/>
                  <a:pt x="1711071" y="577787"/>
                </a:cubicBezTo>
                <a:cubicBezTo>
                  <a:pt x="1711071" y="576072"/>
                  <a:pt x="1709642" y="574643"/>
                  <a:pt x="1707928" y="574643"/>
                </a:cubicBezTo>
                <a:cubicBezTo>
                  <a:pt x="1706213" y="574643"/>
                  <a:pt x="1704785" y="576072"/>
                  <a:pt x="1704785" y="577787"/>
                </a:cubicBezTo>
                <a:cubicBezTo>
                  <a:pt x="1704785" y="579501"/>
                  <a:pt x="1706118" y="580930"/>
                  <a:pt x="1707928" y="580930"/>
                </a:cubicBezTo>
                <a:close/>
                <a:moveTo>
                  <a:pt x="1717358" y="605600"/>
                </a:moveTo>
                <a:cubicBezTo>
                  <a:pt x="1719072" y="605600"/>
                  <a:pt x="1720501" y="604171"/>
                  <a:pt x="1720501" y="602456"/>
                </a:cubicBezTo>
                <a:cubicBezTo>
                  <a:pt x="1720501" y="600742"/>
                  <a:pt x="1719072" y="599313"/>
                  <a:pt x="1717358" y="599313"/>
                </a:cubicBezTo>
                <a:cubicBezTo>
                  <a:pt x="1715643" y="599313"/>
                  <a:pt x="1714214" y="600742"/>
                  <a:pt x="1714214" y="602456"/>
                </a:cubicBezTo>
                <a:cubicBezTo>
                  <a:pt x="1714214" y="604266"/>
                  <a:pt x="1715643" y="605600"/>
                  <a:pt x="1717358" y="605600"/>
                </a:cubicBezTo>
                <a:close/>
                <a:moveTo>
                  <a:pt x="1721358" y="618268"/>
                </a:moveTo>
                <a:cubicBezTo>
                  <a:pt x="1723073" y="618268"/>
                  <a:pt x="1724501" y="616839"/>
                  <a:pt x="1724501" y="615125"/>
                </a:cubicBezTo>
                <a:cubicBezTo>
                  <a:pt x="1724501" y="613410"/>
                  <a:pt x="1723073" y="611981"/>
                  <a:pt x="1721358" y="611981"/>
                </a:cubicBezTo>
                <a:cubicBezTo>
                  <a:pt x="1719643" y="611981"/>
                  <a:pt x="1718215" y="613410"/>
                  <a:pt x="1718215" y="615125"/>
                </a:cubicBezTo>
                <a:cubicBezTo>
                  <a:pt x="1718215" y="616839"/>
                  <a:pt x="1719643" y="618268"/>
                  <a:pt x="1721358" y="618268"/>
                </a:cubicBezTo>
                <a:close/>
                <a:moveTo>
                  <a:pt x="1724882" y="631031"/>
                </a:moveTo>
                <a:cubicBezTo>
                  <a:pt x="1726597" y="631031"/>
                  <a:pt x="1728026" y="629603"/>
                  <a:pt x="1728026" y="627888"/>
                </a:cubicBezTo>
                <a:cubicBezTo>
                  <a:pt x="1728026" y="626174"/>
                  <a:pt x="1726597" y="624745"/>
                  <a:pt x="1724882" y="624745"/>
                </a:cubicBezTo>
                <a:cubicBezTo>
                  <a:pt x="1723168" y="624745"/>
                  <a:pt x="1721739" y="626174"/>
                  <a:pt x="1721739" y="627888"/>
                </a:cubicBezTo>
                <a:cubicBezTo>
                  <a:pt x="1721739" y="629603"/>
                  <a:pt x="1723073" y="631031"/>
                  <a:pt x="1724882" y="631031"/>
                </a:cubicBezTo>
                <a:close/>
                <a:moveTo>
                  <a:pt x="1727835" y="643890"/>
                </a:moveTo>
                <a:cubicBezTo>
                  <a:pt x="1729550" y="643890"/>
                  <a:pt x="1730978" y="642461"/>
                  <a:pt x="1730978" y="640747"/>
                </a:cubicBezTo>
                <a:cubicBezTo>
                  <a:pt x="1730978" y="639032"/>
                  <a:pt x="1729550" y="637604"/>
                  <a:pt x="1727835" y="637604"/>
                </a:cubicBezTo>
                <a:cubicBezTo>
                  <a:pt x="1726121" y="637604"/>
                  <a:pt x="1724692" y="639032"/>
                  <a:pt x="1724692" y="640747"/>
                </a:cubicBezTo>
                <a:cubicBezTo>
                  <a:pt x="1724692" y="642461"/>
                  <a:pt x="1726025" y="643890"/>
                  <a:pt x="1727835" y="643890"/>
                </a:cubicBezTo>
                <a:close/>
                <a:moveTo>
                  <a:pt x="1730216" y="656939"/>
                </a:moveTo>
                <a:cubicBezTo>
                  <a:pt x="1731931" y="656939"/>
                  <a:pt x="1733360" y="655511"/>
                  <a:pt x="1733360" y="653796"/>
                </a:cubicBezTo>
                <a:cubicBezTo>
                  <a:pt x="1733360" y="652082"/>
                  <a:pt x="1731931" y="650653"/>
                  <a:pt x="1730216" y="650653"/>
                </a:cubicBezTo>
                <a:cubicBezTo>
                  <a:pt x="1728502" y="650653"/>
                  <a:pt x="1727073" y="652082"/>
                  <a:pt x="1727073" y="653796"/>
                </a:cubicBezTo>
                <a:cubicBezTo>
                  <a:pt x="1727073" y="655511"/>
                  <a:pt x="1728502" y="656939"/>
                  <a:pt x="1730216" y="656939"/>
                </a:cubicBezTo>
                <a:close/>
                <a:moveTo>
                  <a:pt x="1732121" y="669988"/>
                </a:moveTo>
                <a:cubicBezTo>
                  <a:pt x="1733836" y="669988"/>
                  <a:pt x="1735264" y="668560"/>
                  <a:pt x="1735264" y="666845"/>
                </a:cubicBezTo>
                <a:cubicBezTo>
                  <a:pt x="1735264" y="665131"/>
                  <a:pt x="1733836" y="663702"/>
                  <a:pt x="1732121" y="663702"/>
                </a:cubicBezTo>
                <a:cubicBezTo>
                  <a:pt x="1730407" y="663702"/>
                  <a:pt x="1728978" y="665131"/>
                  <a:pt x="1728978" y="666845"/>
                </a:cubicBezTo>
                <a:cubicBezTo>
                  <a:pt x="1728978" y="668560"/>
                  <a:pt x="1730312" y="669988"/>
                  <a:pt x="1732121" y="669988"/>
                </a:cubicBezTo>
                <a:close/>
                <a:moveTo>
                  <a:pt x="1733455" y="683133"/>
                </a:moveTo>
                <a:cubicBezTo>
                  <a:pt x="1735169" y="683133"/>
                  <a:pt x="1736598" y="681704"/>
                  <a:pt x="1736598" y="679990"/>
                </a:cubicBezTo>
                <a:cubicBezTo>
                  <a:pt x="1736598" y="678275"/>
                  <a:pt x="1735169" y="676847"/>
                  <a:pt x="1733455" y="676847"/>
                </a:cubicBezTo>
                <a:cubicBezTo>
                  <a:pt x="1731740" y="676847"/>
                  <a:pt x="1730312" y="678275"/>
                  <a:pt x="1730312" y="679990"/>
                </a:cubicBezTo>
                <a:cubicBezTo>
                  <a:pt x="1730312" y="681704"/>
                  <a:pt x="1731740" y="683133"/>
                  <a:pt x="1733455" y="683133"/>
                </a:cubicBezTo>
                <a:close/>
                <a:moveTo>
                  <a:pt x="1734217" y="696373"/>
                </a:moveTo>
                <a:cubicBezTo>
                  <a:pt x="1735931" y="696373"/>
                  <a:pt x="1737360" y="694944"/>
                  <a:pt x="1737360" y="693230"/>
                </a:cubicBezTo>
                <a:cubicBezTo>
                  <a:pt x="1737360" y="691515"/>
                  <a:pt x="1735931" y="690086"/>
                  <a:pt x="1734217" y="690086"/>
                </a:cubicBezTo>
                <a:cubicBezTo>
                  <a:pt x="1732502" y="690086"/>
                  <a:pt x="1731074" y="691515"/>
                  <a:pt x="1731074" y="693230"/>
                </a:cubicBezTo>
                <a:cubicBezTo>
                  <a:pt x="1731074" y="694944"/>
                  <a:pt x="1732502" y="696373"/>
                  <a:pt x="1734217" y="696373"/>
                </a:cubicBezTo>
                <a:close/>
                <a:moveTo>
                  <a:pt x="1749266" y="709613"/>
                </a:moveTo>
                <a:cubicBezTo>
                  <a:pt x="1750981" y="709613"/>
                  <a:pt x="1752410" y="708184"/>
                  <a:pt x="1752410" y="706469"/>
                </a:cubicBezTo>
                <a:cubicBezTo>
                  <a:pt x="1752410" y="704755"/>
                  <a:pt x="1750981" y="703326"/>
                  <a:pt x="1749266" y="703326"/>
                </a:cubicBezTo>
                <a:cubicBezTo>
                  <a:pt x="1747552" y="703326"/>
                  <a:pt x="1746123" y="704755"/>
                  <a:pt x="1746123" y="706469"/>
                </a:cubicBezTo>
                <a:cubicBezTo>
                  <a:pt x="1746123" y="708184"/>
                  <a:pt x="1747552" y="709613"/>
                  <a:pt x="1749266" y="709613"/>
                </a:cubicBezTo>
                <a:close/>
                <a:moveTo>
                  <a:pt x="1748981" y="722852"/>
                </a:moveTo>
                <a:cubicBezTo>
                  <a:pt x="1750695" y="722852"/>
                  <a:pt x="1752124" y="721424"/>
                  <a:pt x="1752124" y="719709"/>
                </a:cubicBezTo>
                <a:cubicBezTo>
                  <a:pt x="1752124" y="717995"/>
                  <a:pt x="1750695" y="716566"/>
                  <a:pt x="1748981" y="716566"/>
                </a:cubicBezTo>
                <a:cubicBezTo>
                  <a:pt x="1747266" y="716566"/>
                  <a:pt x="1745837" y="717995"/>
                  <a:pt x="1745837" y="719709"/>
                </a:cubicBezTo>
                <a:cubicBezTo>
                  <a:pt x="1745837" y="721424"/>
                  <a:pt x="1747266" y="722852"/>
                  <a:pt x="1748981" y="722852"/>
                </a:cubicBezTo>
                <a:close/>
                <a:moveTo>
                  <a:pt x="1748218" y="735997"/>
                </a:moveTo>
                <a:cubicBezTo>
                  <a:pt x="1749933" y="735997"/>
                  <a:pt x="1751362" y="734568"/>
                  <a:pt x="1751362" y="732854"/>
                </a:cubicBezTo>
                <a:cubicBezTo>
                  <a:pt x="1751362" y="731139"/>
                  <a:pt x="1749933" y="729710"/>
                  <a:pt x="1748218" y="729710"/>
                </a:cubicBezTo>
                <a:cubicBezTo>
                  <a:pt x="1746504" y="729710"/>
                  <a:pt x="1745075" y="731139"/>
                  <a:pt x="1745075" y="732854"/>
                </a:cubicBezTo>
                <a:cubicBezTo>
                  <a:pt x="1745075" y="734568"/>
                  <a:pt x="1746504" y="735997"/>
                  <a:pt x="1748218" y="735997"/>
                </a:cubicBezTo>
                <a:close/>
                <a:moveTo>
                  <a:pt x="1746885" y="749141"/>
                </a:moveTo>
                <a:cubicBezTo>
                  <a:pt x="1748600" y="749141"/>
                  <a:pt x="1750028" y="747713"/>
                  <a:pt x="1750028" y="745998"/>
                </a:cubicBezTo>
                <a:cubicBezTo>
                  <a:pt x="1750028" y="744284"/>
                  <a:pt x="1748600" y="742855"/>
                  <a:pt x="1746885" y="742855"/>
                </a:cubicBezTo>
                <a:cubicBezTo>
                  <a:pt x="1745171" y="742855"/>
                  <a:pt x="1743742" y="744284"/>
                  <a:pt x="1743742" y="745998"/>
                </a:cubicBezTo>
                <a:cubicBezTo>
                  <a:pt x="1743742" y="747808"/>
                  <a:pt x="1745171" y="749141"/>
                  <a:pt x="1746885" y="749141"/>
                </a:cubicBezTo>
                <a:close/>
                <a:moveTo>
                  <a:pt x="1745171" y="762286"/>
                </a:moveTo>
                <a:cubicBezTo>
                  <a:pt x="1746885" y="762286"/>
                  <a:pt x="1748314" y="760857"/>
                  <a:pt x="1748314" y="759143"/>
                </a:cubicBezTo>
                <a:cubicBezTo>
                  <a:pt x="1748314" y="757428"/>
                  <a:pt x="1746885" y="755999"/>
                  <a:pt x="1745171" y="755999"/>
                </a:cubicBezTo>
                <a:cubicBezTo>
                  <a:pt x="1743456" y="755999"/>
                  <a:pt x="1742027" y="757428"/>
                  <a:pt x="1742027" y="759143"/>
                </a:cubicBezTo>
                <a:cubicBezTo>
                  <a:pt x="1742027" y="760857"/>
                  <a:pt x="1743361" y="762286"/>
                  <a:pt x="1745171" y="762286"/>
                </a:cubicBezTo>
                <a:close/>
                <a:moveTo>
                  <a:pt x="1742789" y="775335"/>
                </a:moveTo>
                <a:cubicBezTo>
                  <a:pt x="1744504" y="775335"/>
                  <a:pt x="1745933" y="773906"/>
                  <a:pt x="1745933" y="772192"/>
                </a:cubicBezTo>
                <a:cubicBezTo>
                  <a:pt x="1745933" y="770477"/>
                  <a:pt x="1744504" y="769049"/>
                  <a:pt x="1742789" y="769049"/>
                </a:cubicBezTo>
                <a:cubicBezTo>
                  <a:pt x="1741075" y="769049"/>
                  <a:pt x="1739646" y="770477"/>
                  <a:pt x="1739646" y="772192"/>
                </a:cubicBezTo>
                <a:cubicBezTo>
                  <a:pt x="1739646" y="773906"/>
                  <a:pt x="1741075" y="775335"/>
                  <a:pt x="1742789" y="775335"/>
                </a:cubicBezTo>
                <a:close/>
                <a:moveTo>
                  <a:pt x="1732883" y="813721"/>
                </a:moveTo>
                <a:cubicBezTo>
                  <a:pt x="1734598" y="813721"/>
                  <a:pt x="1736027" y="812292"/>
                  <a:pt x="1736027" y="810578"/>
                </a:cubicBezTo>
                <a:cubicBezTo>
                  <a:pt x="1736027" y="808863"/>
                  <a:pt x="1734598" y="807434"/>
                  <a:pt x="1732883" y="807434"/>
                </a:cubicBezTo>
                <a:cubicBezTo>
                  <a:pt x="1731169" y="807434"/>
                  <a:pt x="1729740" y="808863"/>
                  <a:pt x="1729740" y="810578"/>
                </a:cubicBezTo>
                <a:cubicBezTo>
                  <a:pt x="1729740" y="812292"/>
                  <a:pt x="1731169" y="813721"/>
                  <a:pt x="1732883" y="813721"/>
                </a:cubicBezTo>
                <a:close/>
                <a:moveTo>
                  <a:pt x="1718501" y="850678"/>
                </a:moveTo>
                <a:cubicBezTo>
                  <a:pt x="1720215" y="850678"/>
                  <a:pt x="1721644" y="849249"/>
                  <a:pt x="1721644" y="847535"/>
                </a:cubicBezTo>
                <a:cubicBezTo>
                  <a:pt x="1721644" y="845820"/>
                  <a:pt x="1720215" y="844391"/>
                  <a:pt x="1718501" y="844391"/>
                </a:cubicBezTo>
                <a:cubicBezTo>
                  <a:pt x="1716786" y="844391"/>
                  <a:pt x="1715357" y="845820"/>
                  <a:pt x="1715357" y="847535"/>
                </a:cubicBezTo>
                <a:cubicBezTo>
                  <a:pt x="1715357" y="849249"/>
                  <a:pt x="1716786" y="850678"/>
                  <a:pt x="1718501" y="850678"/>
                </a:cubicBezTo>
                <a:close/>
                <a:moveTo>
                  <a:pt x="1706594" y="874300"/>
                </a:moveTo>
                <a:cubicBezTo>
                  <a:pt x="1708309" y="874300"/>
                  <a:pt x="1709738" y="872871"/>
                  <a:pt x="1709738" y="871157"/>
                </a:cubicBezTo>
                <a:cubicBezTo>
                  <a:pt x="1709738" y="869442"/>
                  <a:pt x="1708309" y="868013"/>
                  <a:pt x="1706594" y="868013"/>
                </a:cubicBezTo>
                <a:cubicBezTo>
                  <a:pt x="1704880" y="868013"/>
                  <a:pt x="1703451" y="869442"/>
                  <a:pt x="1703451" y="871157"/>
                </a:cubicBezTo>
                <a:cubicBezTo>
                  <a:pt x="1703451" y="872871"/>
                  <a:pt x="1704785" y="874300"/>
                  <a:pt x="1706594" y="874300"/>
                </a:cubicBezTo>
                <a:close/>
                <a:moveTo>
                  <a:pt x="1631823" y="966121"/>
                </a:moveTo>
                <a:cubicBezTo>
                  <a:pt x="1633538" y="966121"/>
                  <a:pt x="1634966" y="964692"/>
                  <a:pt x="1634966" y="962978"/>
                </a:cubicBezTo>
                <a:cubicBezTo>
                  <a:pt x="1634966" y="961263"/>
                  <a:pt x="1633538" y="959834"/>
                  <a:pt x="1631823" y="959834"/>
                </a:cubicBezTo>
                <a:cubicBezTo>
                  <a:pt x="1630109" y="959834"/>
                  <a:pt x="1628680" y="961263"/>
                  <a:pt x="1628680" y="962978"/>
                </a:cubicBezTo>
                <a:cubicBezTo>
                  <a:pt x="1628680" y="964787"/>
                  <a:pt x="1630109" y="966121"/>
                  <a:pt x="1631823" y="966121"/>
                </a:cubicBezTo>
                <a:close/>
                <a:moveTo>
                  <a:pt x="1621631" y="974598"/>
                </a:moveTo>
                <a:cubicBezTo>
                  <a:pt x="1623346" y="974598"/>
                  <a:pt x="1624775" y="973169"/>
                  <a:pt x="1624775" y="971455"/>
                </a:cubicBezTo>
                <a:cubicBezTo>
                  <a:pt x="1624775" y="969740"/>
                  <a:pt x="1623346" y="968312"/>
                  <a:pt x="1621631" y="968312"/>
                </a:cubicBezTo>
                <a:cubicBezTo>
                  <a:pt x="1619917" y="968312"/>
                  <a:pt x="1618488" y="969740"/>
                  <a:pt x="1618488" y="971455"/>
                </a:cubicBezTo>
                <a:cubicBezTo>
                  <a:pt x="1618488" y="973169"/>
                  <a:pt x="1619917" y="974598"/>
                  <a:pt x="1621631" y="974598"/>
                </a:cubicBezTo>
                <a:close/>
                <a:moveTo>
                  <a:pt x="1611154" y="982599"/>
                </a:moveTo>
                <a:cubicBezTo>
                  <a:pt x="1612868" y="982599"/>
                  <a:pt x="1614297" y="981170"/>
                  <a:pt x="1614297" y="979456"/>
                </a:cubicBezTo>
                <a:cubicBezTo>
                  <a:pt x="1614297" y="977741"/>
                  <a:pt x="1612868" y="976313"/>
                  <a:pt x="1611154" y="976313"/>
                </a:cubicBezTo>
                <a:cubicBezTo>
                  <a:pt x="1609439" y="976313"/>
                  <a:pt x="1608011" y="977741"/>
                  <a:pt x="1608011" y="979456"/>
                </a:cubicBezTo>
                <a:cubicBezTo>
                  <a:pt x="1608011" y="981265"/>
                  <a:pt x="1609344" y="982599"/>
                  <a:pt x="1611154" y="982599"/>
                </a:cubicBezTo>
                <a:close/>
                <a:moveTo>
                  <a:pt x="1600295" y="990314"/>
                </a:moveTo>
                <a:cubicBezTo>
                  <a:pt x="1602010" y="990314"/>
                  <a:pt x="1603439" y="988886"/>
                  <a:pt x="1603439" y="987171"/>
                </a:cubicBezTo>
                <a:cubicBezTo>
                  <a:pt x="1603439" y="985457"/>
                  <a:pt x="1602010" y="984028"/>
                  <a:pt x="1600295" y="984028"/>
                </a:cubicBezTo>
                <a:cubicBezTo>
                  <a:pt x="1598581" y="984028"/>
                  <a:pt x="1597152" y="985457"/>
                  <a:pt x="1597152" y="987171"/>
                </a:cubicBezTo>
                <a:cubicBezTo>
                  <a:pt x="1597152" y="988886"/>
                  <a:pt x="1598581" y="990314"/>
                  <a:pt x="1600295" y="990314"/>
                </a:cubicBezTo>
                <a:close/>
                <a:moveTo>
                  <a:pt x="1589246" y="997458"/>
                </a:moveTo>
                <a:cubicBezTo>
                  <a:pt x="1590961" y="997458"/>
                  <a:pt x="1592389" y="996029"/>
                  <a:pt x="1592389" y="994315"/>
                </a:cubicBezTo>
                <a:cubicBezTo>
                  <a:pt x="1592389" y="992600"/>
                  <a:pt x="1590961" y="991172"/>
                  <a:pt x="1589246" y="991172"/>
                </a:cubicBezTo>
                <a:cubicBezTo>
                  <a:pt x="1587532" y="991172"/>
                  <a:pt x="1586103" y="992600"/>
                  <a:pt x="1586103" y="994315"/>
                </a:cubicBezTo>
                <a:cubicBezTo>
                  <a:pt x="1586103" y="996029"/>
                  <a:pt x="1587532" y="997458"/>
                  <a:pt x="1589246" y="997458"/>
                </a:cubicBezTo>
                <a:close/>
                <a:moveTo>
                  <a:pt x="1577816" y="1004221"/>
                </a:moveTo>
                <a:cubicBezTo>
                  <a:pt x="1579531" y="1004221"/>
                  <a:pt x="1580960" y="1002792"/>
                  <a:pt x="1580960" y="1001078"/>
                </a:cubicBezTo>
                <a:cubicBezTo>
                  <a:pt x="1580960" y="999363"/>
                  <a:pt x="1579531" y="997934"/>
                  <a:pt x="1577816" y="997934"/>
                </a:cubicBezTo>
                <a:cubicBezTo>
                  <a:pt x="1576102" y="997934"/>
                  <a:pt x="1574673" y="999363"/>
                  <a:pt x="1574673" y="1001078"/>
                </a:cubicBezTo>
                <a:cubicBezTo>
                  <a:pt x="1574673" y="1002792"/>
                  <a:pt x="1576102" y="1004221"/>
                  <a:pt x="1577816" y="1004221"/>
                </a:cubicBezTo>
                <a:close/>
                <a:moveTo>
                  <a:pt x="1566196" y="1010507"/>
                </a:moveTo>
                <a:cubicBezTo>
                  <a:pt x="1567910" y="1010507"/>
                  <a:pt x="1569339" y="1009079"/>
                  <a:pt x="1569339" y="1007364"/>
                </a:cubicBezTo>
                <a:cubicBezTo>
                  <a:pt x="1569339" y="1005650"/>
                  <a:pt x="1567910" y="1004221"/>
                  <a:pt x="1566196" y="1004221"/>
                </a:cubicBezTo>
                <a:cubicBezTo>
                  <a:pt x="1564481" y="1004221"/>
                  <a:pt x="1563053" y="1005650"/>
                  <a:pt x="1563053" y="1007364"/>
                </a:cubicBezTo>
                <a:cubicBezTo>
                  <a:pt x="1563053" y="1009174"/>
                  <a:pt x="1564481" y="1010507"/>
                  <a:pt x="1566196" y="1010507"/>
                </a:cubicBezTo>
                <a:close/>
                <a:moveTo>
                  <a:pt x="1554385" y="1016413"/>
                </a:moveTo>
                <a:cubicBezTo>
                  <a:pt x="1556099" y="1016413"/>
                  <a:pt x="1557528" y="1014984"/>
                  <a:pt x="1557528" y="1013270"/>
                </a:cubicBezTo>
                <a:cubicBezTo>
                  <a:pt x="1557528" y="1011555"/>
                  <a:pt x="1556099" y="1010126"/>
                  <a:pt x="1554385" y="1010126"/>
                </a:cubicBezTo>
                <a:cubicBezTo>
                  <a:pt x="1552670" y="1010126"/>
                  <a:pt x="1551242" y="1011555"/>
                  <a:pt x="1551242" y="1013270"/>
                </a:cubicBezTo>
                <a:cubicBezTo>
                  <a:pt x="1551242" y="1014984"/>
                  <a:pt x="1552670" y="1016413"/>
                  <a:pt x="1554385" y="1016413"/>
                </a:cubicBezTo>
                <a:close/>
                <a:moveTo>
                  <a:pt x="1542288" y="1021747"/>
                </a:moveTo>
                <a:cubicBezTo>
                  <a:pt x="1544003" y="1021747"/>
                  <a:pt x="1545431" y="1020318"/>
                  <a:pt x="1545431" y="1018604"/>
                </a:cubicBezTo>
                <a:cubicBezTo>
                  <a:pt x="1545431" y="1016889"/>
                  <a:pt x="1544003" y="1015460"/>
                  <a:pt x="1542288" y="1015460"/>
                </a:cubicBezTo>
                <a:cubicBezTo>
                  <a:pt x="1540574" y="1015460"/>
                  <a:pt x="1539145" y="1016889"/>
                  <a:pt x="1539145" y="1018604"/>
                </a:cubicBezTo>
                <a:cubicBezTo>
                  <a:pt x="1539145" y="1020413"/>
                  <a:pt x="1540574" y="1021747"/>
                  <a:pt x="1542288" y="1021747"/>
                </a:cubicBezTo>
                <a:close/>
                <a:moveTo>
                  <a:pt x="1530001" y="1026700"/>
                </a:moveTo>
                <a:cubicBezTo>
                  <a:pt x="1531715" y="1026700"/>
                  <a:pt x="1533144" y="1025271"/>
                  <a:pt x="1533144" y="1023557"/>
                </a:cubicBezTo>
                <a:cubicBezTo>
                  <a:pt x="1533144" y="1021842"/>
                  <a:pt x="1531715" y="1020413"/>
                  <a:pt x="1530001" y="1020413"/>
                </a:cubicBezTo>
                <a:cubicBezTo>
                  <a:pt x="1528286" y="1020413"/>
                  <a:pt x="1526858" y="1021842"/>
                  <a:pt x="1526858" y="1023557"/>
                </a:cubicBezTo>
                <a:cubicBezTo>
                  <a:pt x="1526858" y="1025271"/>
                  <a:pt x="1528286" y="1026700"/>
                  <a:pt x="1530001" y="1026700"/>
                </a:cubicBezTo>
                <a:close/>
                <a:moveTo>
                  <a:pt x="1517523" y="1031177"/>
                </a:moveTo>
                <a:cubicBezTo>
                  <a:pt x="1519238" y="1031177"/>
                  <a:pt x="1520666" y="1029748"/>
                  <a:pt x="1520666" y="1028033"/>
                </a:cubicBezTo>
                <a:cubicBezTo>
                  <a:pt x="1520666" y="1026319"/>
                  <a:pt x="1519238" y="1024890"/>
                  <a:pt x="1517523" y="1024890"/>
                </a:cubicBezTo>
                <a:cubicBezTo>
                  <a:pt x="1515809" y="1024890"/>
                  <a:pt x="1514380" y="1026319"/>
                  <a:pt x="1514380" y="1028033"/>
                </a:cubicBezTo>
                <a:cubicBezTo>
                  <a:pt x="1514380" y="1029748"/>
                  <a:pt x="1515809" y="1031177"/>
                  <a:pt x="1517523" y="1031177"/>
                </a:cubicBezTo>
                <a:close/>
                <a:moveTo>
                  <a:pt x="1504950" y="1035082"/>
                </a:moveTo>
                <a:cubicBezTo>
                  <a:pt x="1506664" y="1035082"/>
                  <a:pt x="1508093" y="1033653"/>
                  <a:pt x="1508093" y="1031938"/>
                </a:cubicBezTo>
                <a:cubicBezTo>
                  <a:pt x="1508093" y="1030224"/>
                  <a:pt x="1506664" y="1028795"/>
                  <a:pt x="1504950" y="1028795"/>
                </a:cubicBezTo>
                <a:cubicBezTo>
                  <a:pt x="1503236" y="1028795"/>
                  <a:pt x="1501807" y="1030224"/>
                  <a:pt x="1501807" y="1031938"/>
                </a:cubicBezTo>
                <a:cubicBezTo>
                  <a:pt x="1501807" y="1033653"/>
                  <a:pt x="1503140" y="1035082"/>
                  <a:pt x="1504950" y="1035082"/>
                </a:cubicBezTo>
                <a:close/>
                <a:moveTo>
                  <a:pt x="1492187" y="1038511"/>
                </a:moveTo>
                <a:cubicBezTo>
                  <a:pt x="1493901" y="1038511"/>
                  <a:pt x="1495330" y="1037082"/>
                  <a:pt x="1495330" y="1035368"/>
                </a:cubicBezTo>
                <a:cubicBezTo>
                  <a:pt x="1495330" y="1033653"/>
                  <a:pt x="1493901" y="1032224"/>
                  <a:pt x="1492187" y="1032224"/>
                </a:cubicBezTo>
                <a:cubicBezTo>
                  <a:pt x="1490472" y="1032224"/>
                  <a:pt x="1489043" y="1033653"/>
                  <a:pt x="1489043" y="1035368"/>
                </a:cubicBezTo>
                <a:cubicBezTo>
                  <a:pt x="1489043" y="1037082"/>
                  <a:pt x="1490377" y="1038511"/>
                  <a:pt x="1492187" y="1038511"/>
                </a:cubicBezTo>
                <a:close/>
                <a:moveTo>
                  <a:pt x="1479233" y="1041463"/>
                </a:moveTo>
                <a:cubicBezTo>
                  <a:pt x="1480947" y="1041463"/>
                  <a:pt x="1482376" y="1040035"/>
                  <a:pt x="1482376" y="1038320"/>
                </a:cubicBezTo>
                <a:cubicBezTo>
                  <a:pt x="1482376" y="1036606"/>
                  <a:pt x="1480947" y="1035177"/>
                  <a:pt x="1479233" y="1035177"/>
                </a:cubicBezTo>
                <a:cubicBezTo>
                  <a:pt x="1477518" y="1035177"/>
                  <a:pt x="1476089" y="1036606"/>
                  <a:pt x="1476089" y="1038320"/>
                </a:cubicBezTo>
                <a:cubicBezTo>
                  <a:pt x="1476089" y="1040035"/>
                  <a:pt x="1477518" y="1041463"/>
                  <a:pt x="1479233" y="1041463"/>
                </a:cubicBezTo>
                <a:close/>
                <a:moveTo>
                  <a:pt x="1466279" y="1043940"/>
                </a:moveTo>
                <a:cubicBezTo>
                  <a:pt x="1467993" y="1043940"/>
                  <a:pt x="1469422" y="1042511"/>
                  <a:pt x="1469422" y="1040797"/>
                </a:cubicBezTo>
                <a:cubicBezTo>
                  <a:pt x="1469422" y="1039082"/>
                  <a:pt x="1467993" y="1037654"/>
                  <a:pt x="1466279" y="1037654"/>
                </a:cubicBezTo>
                <a:cubicBezTo>
                  <a:pt x="1464564" y="1037654"/>
                  <a:pt x="1463135" y="1039082"/>
                  <a:pt x="1463135" y="1040797"/>
                </a:cubicBezTo>
                <a:cubicBezTo>
                  <a:pt x="1463135" y="1042511"/>
                  <a:pt x="1464469" y="1043940"/>
                  <a:pt x="1466279" y="1043940"/>
                </a:cubicBezTo>
                <a:close/>
                <a:moveTo>
                  <a:pt x="1453134" y="1045845"/>
                </a:moveTo>
                <a:cubicBezTo>
                  <a:pt x="1454849" y="1045845"/>
                  <a:pt x="1456277" y="1044416"/>
                  <a:pt x="1456277" y="1042702"/>
                </a:cubicBezTo>
                <a:cubicBezTo>
                  <a:pt x="1456277" y="1040987"/>
                  <a:pt x="1454849" y="1039559"/>
                  <a:pt x="1453134" y="1039559"/>
                </a:cubicBezTo>
                <a:cubicBezTo>
                  <a:pt x="1451420" y="1039559"/>
                  <a:pt x="1449991" y="1040987"/>
                  <a:pt x="1449991" y="1042702"/>
                </a:cubicBezTo>
                <a:cubicBezTo>
                  <a:pt x="1449991" y="1044416"/>
                  <a:pt x="1451420" y="1045845"/>
                  <a:pt x="1453134" y="1045845"/>
                </a:cubicBezTo>
                <a:close/>
                <a:moveTo>
                  <a:pt x="1439989" y="1047274"/>
                </a:moveTo>
                <a:cubicBezTo>
                  <a:pt x="1441704" y="1047274"/>
                  <a:pt x="1443133" y="1045845"/>
                  <a:pt x="1443133" y="1044131"/>
                </a:cubicBezTo>
                <a:cubicBezTo>
                  <a:pt x="1443133" y="1042416"/>
                  <a:pt x="1441704" y="1040987"/>
                  <a:pt x="1439989" y="1040987"/>
                </a:cubicBezTo>
                <a:cubicBezTo>
                  <a:pt x="1438275" y="1040987"/>
                  <a:pt x="1436846" y="1042416"/>
                  <a:pt x="1436846" y="1044131"/>
                </a:cubicBezTo>
                <a:cubicBezTo>
                  <a:pt x="1436846" y="1045845"/>
                  <a:pt x="1438275" y="1047274"/>
                  <a:pt x="1439989" y="1047274"/>
                </a:cubicBezTo>
                <a:close/>
                <a:moveTo>
                  <a:pt x="1426845" y="1048131"/>
                </a:moveTo>
                <a:cubicBezTo>
                  <a:pt x="1428560" y="1048131"/>
                  <a:pt x="1429988" y="1046702"/>
                  <a:pt x="1429988" y="1044988"/>
                </a:cubicBezTo>
                <a:cubicBezTo>
                  <a:pt x="1429988" y="1043273"/>
                  <a:pt x="1428560" y="1041845"/>
                  <a:pt x="1426845" y="1041845"/>
                </a:cubicBezTo>
                <a:cubicBezTo>
                  <a:pt x="1425131" y="1041845"/>
                  <a:pt x="1423702" y="1043273"/>
                  <a:pt x="1423702" y="1044988"/>
                </a:cubicBezTo>
                <a:cubicBezTo>
                  <a:pt x="1423702" y="1046702"/>
                  <a:pt x="1425035" y="1048131"/>
                  <a:pt x="1426845" y="1048131"/>
                </a:cubicBezTo>
                <a:close/>
                <a:moveTo>
                  <a:pt x="1413605" y="1048512"/>
                </a:moveTo>
                <a:cubicBezTo>
                  <a:pt x="1415320" y="1048512"/>
                  <a:pt x="1416749" y="1047083"/>
                  <a:pt x="1416749" y="1045369"/>
                </a:cubicBezTo>
                <a:cubicBezTo>
                  <a:pt x="1416749" y="1043654"/>
                  <a:pt x="1415320" y="1042226"/>
                  <a:pt x="1413605" y="1042226"/>
                </a:cubicBezTo>
                <a:cubicBezTo>
                  <a:pt x="1411891" y="1042226"/>
                  <a:pt x="1410462" y="1043654"/>
                  <a:pt x="1410462" y="1045369"/>
                </a:cubicBezTo>
                <a:cubicBezTo>
                  <a:pt x="1410462" y="1047083"/>
                  <a:pt x="1411891" y="1048512"/>
                  <a:pt x="1413605" y="1048512"/>
                </a:cubicBezTo>
                <a:close/>
                <a:moveTo>
                  <a:pt x="1272254" y="400050"/>
                </a:moveTo>
                <a:cubicBezTo>
                  <a:pt x="1273969" y="400050"/>
                  <a:pt x="1275398" y="398621"/>
                  <a:pt x="1275398" y="396907"/>
                </a:cubicBezTo>
                <a:cubicBezTo>
                  <a:pt x="1275398" y="395192"/>
                  <a:pt x="1273969" y="393764"/>
                  <a:pt x="1272254" y="393764"/>
                </a:cubicBezTo>
                <a:cubicBezTo>
                  <a:pt x="1270540" y="393764"/>
                  <a:pt x="1269111" y="395192"/>
                  <a:pt x="1269111" y="396907"/>
                </a:cubicBezTo>
                <a:cubicBezTo>
                  <a:pt x="1269111" y="398621"/>
                  <a:pt x="1270445" y="400050"/>
                  <a:pt x="1272254" y="400050"/>
                </a:cubicBezTo>
                <a:close/>
                <a:moveTo>
                  <a:pt x="1284446" y="394907"/>
                </a:moveTo>
                <a:cubicBezTo>
                  <a:pt x="1286161" y="394907"/>
                  <a:pt x="1287589" y="393478"/>
                  <a:pt x="1287589" y="391763"/>
                </a:cubicBezTo>
                <a:cubicBezTo>
                  <a:pt x="1287589" y="390049"/>
                  <a:pt x="1286161" y="388620"/>
                  <a:pt x="1284446" y="388620"/>
                </a:cubicBezTo>
                <a:cubicBezTo>
                  <a:pt x="1282732" y="388620"/>
                  <a:pt x="1281303" y="390049"/>
                  <a:pt x="1281303" y="391763"/>
                </a:cubicBezTo>
                <a:cubicBezTo>
                  <a:pt x="1281303" y="393478"/>
                  <a:pt x="1282637" y="394907"/>
                  <a:pt x="1284446" y="394907"/>
                </a:cubicBezTo>
                <a:close/>
                <a:moveTo>
                  <a:pt x="1296734" y="390239"/>
                </a:moveTo>
                <a:cubicBezTo>
                  <a:pt x="1298448" y="390239"/>
                  <a:pt x="1299877" y="388811"/>
                  <a:pt x="1299877" y="387096"/>
                </a:cubicBezTo>
                <a:cubicBezTo>
                  <a:pt x="1299877" y="385382"/>
                  <a:pt x="1298448" y="383953"/>
                  <a:pt x="1296734" y="383953"/>
                </a:cubicBezTo>
                <a:cubicBezTo>
                  <a:pt x="1295019" y="383953"/>
                  <a:pt x="1293590" y="385382"/>
                  <a:pt x="1293590" y="387096"/>
                </a:cubicBezTo>
                <a:cubicBezTo>
                  <a:pt x="1293590" y="388811"/>
                  <a:pt x="1295019" y="390239"/>
                  <a:pt x="1296734" y="390239"/>
                </a:cubicBezTo>
                <a:close/>
                <a:moveTo>
                  <a:pt x="1309307" y="386048"/>
                </a:moveTo>
                <a:cubicBezTo>
                  <a:pt x="1311021" y="386048"/>
                  <a:pt x="1312450" y="384620"/>
                  <a:pt x="1312450" y="382905"/>
                </a:cubicBezTo>
                <a:cubicBezTo>
                  <a:pt x="1312450" y="381191"/>
                  <a:pt x="1311021" y="379762"/>
                  <a:pt x="1309307" y="379762"/>
                </a:cubicBezTo>
                <a:cubicBezTo>
                  <a:pt x="1307592" y="379762"/>
                  <a:pt x="1306163" y="381191"/>
                  <a:pt x="1306163" y="382905"/>
                </a:cubicBezTo>
                <a:cubicBezTo>
                  <a:pt x="1306163" y="384620"/>
                  <a:pt x="1307592" y="386048"/>
                  <a:pt x="1309307" y="386048"/>
                </a:cubicBezTo>
                <a:close/>
                <a:moveTo>
                  <a:pt x="1360837" y="374237"/>
                </a:moveTo>
                <a:cubicBezTo>
                  <a:pt x="1362551" y="374237"/>
                  <a:pt x="1363980" y="372809"/>
                  <a:pt x="1363980" y="371094"/>
                </a:cubicBezTo>
                <a:cubicBezTo>
                  <a:pt x="1363980" y="369380"/>
                  <a:pt x="1362551" y="367951"/>
                  <a:pt x="1360837" y="367951"/>
                </a:cubicBezTo>
                <a:cubicBezTo>
                  <a:pt x="1359122" y="367951"/>
                  <a:pt x="1357693" y="369380"/>
                  <a:pt x="1357693" y="371094"/>
                </a:cubicBezTo>
                <a:cubicBezTo>
                  <a:pt x="1357693" y="372809"/>
                  <a:pt x="1359122" y="374237"/>
                  <a:pt x="1360837" y="374237"/>
                </a:cubicBezTo>
                <a:close/>
                <a:moveTo>
                  <a:pt x="1373981" y="372618"/>
                </a:moveTo>
                <a:cubicBezTo>
                  <a:pt x="1375696" y="372618"/>
                  <a:pt x="1377125" y="371189"/>
                  <a:pt x="1377125" y="369475"/>
                </a:cubicBezTo>
                <a:cubicBezTo>
                  <a:pt x="1377125" y="367760"/>
                  <a:pt x="1375696" y="366332"/>
                  <a:pt x="1373981" y="366332"/>
                </a:cubicBezTo>
                <a:cubicBezTo>
                  <a:pt x="1372267" y="366332"/>
                  <a:pt x="1370838" y="367760"/>
                  <a:pt x="1370838" y="369475"/>
                </a:cubicBezTo>
                <a:cubicBezTo>
                  <a:pt x="1370838" y="371189"/>
                  <a:pt x="1372267" y="372618"/>
                  <a:pt x="1373981" y="372618"/>
                </a:cubicBezTo>
                <a:close/>
                <a:moveTo>
                  <a:pt x="1387126" y="371380"/>
                </a:moveTo>
                <a:cubicBezTo>
                  <a:pt x="1388840" y="371380"/>
                  <a:pt x="1390269" y="369951"/>
                  <a:pt x="1390269" y="368237"/>
                </a:cubicBezTo>
                <a:cubicBezTo>
                  <a:pt x="1390269" y="366522"/>
                  <a:pt x="1388840" y="365093"/>
                  <a:pt x="1387126" y="365093"/>
                </a:cubicBezTo>
                <a:cubicBezTo>
                  <a:pt x="1385411" y="365093"/>
                  <a:pt x="1383983" y="366522"/>
                  <a:pt x="1383983" y="368237"/>
                </a:cubicBezTo>
                <a:cubicBezTo>
                  <a:pt x="1383983" y="370046"/>
                  <a:pt x="1385411" y="371380"/>
                  <a:pt x="1387126" y="371380"/>
                </a:cubicBezTo>
                <a:close/>
                <a:moveTo>
                  <a:pt x="1400366" y="370808"/>
                </a:moveTo>
                <a:cubicBezTo>
                  <a:pt x="1402080" y="370808"/>
                  <a:pt x="1403509" y="369380"/>
                  <a:pt x="1403509" y="367665"/>
                </a:cubicBezTo>
                <a:cubicBezTo>
                  <a:pt x="1403509" y="365950"/>
                  <a:pt x="1402080" y="364522"/>
                  <a:pt x="1400366" y="364522"/>
                </a:cubicBezTo>
                <a:cubicBezTo>
                  <a:pt x="1398651" y="364522"/>
                  <a:pt x="1397222" y="365950"/>
                  <a:pt x="1397222" y="367665"/>
                </a:cubicBezTo>
                <a:cubicBezTo>
                  <a:pt x="1397222" y="369380"/>
                  <a:pt x="1398651" y="370808"/>
                  <a:pt x="1400366" y="370808"/>
                </a:cubicBezTo>
                <a:close/>
                <a:moveTo>
                  <a:pt x="1413605" y="370618"/>
                </a:moveTo>
                <a:cubicBezTo>
                  <a:pt x="1415320" y="370618"/>
                  <a:pt x="1416749" y="369189"/>
                  <a:pt x="1416749" y="367475"/>
                </a:cubicBezTo>
                <a:cubicBezTo>
                  <a:pt x="1416749" y="365760"/>
                  <a:pt x="1415320" y="364331"/>
                  <a:pt x="1413605" y="364331"/>
                </a:cubicBezTo>
                <a:cubicBezTo>
                  <a:pt x="1411891" y="364331"/>
                  <a:pt x="1410462" y="365760"/>
                  <a:pt x="1410462" y="367475"/>
                </a:cubicBezTo>
                <a:cubicBezTo>
                  <a:pt x="1410462" y="369189"/>
                  <a:pt x="1411891" y="370618"/>
                  <a:pt x="1413605" y="370618"/>
                </a:cubicBezTo>
                <a:close/>
                <a:moveTo>
                  <a:pt x="1426845" y="370999"/>
                </a:moveTo>
                <a:cubicBezTo>
                  <a:pt x="1428560" y="370999"/>
                  <a:pt x="1429988" y="369570"/>
                  <a:pt x="1429988" y="367856"/>
                </a:cubicBezTo>
                <a:cubicBezTo>
                  <a:pt x="1429988" y="366141"/>
                  <a:pt x="1428560" y="364712"/>
                  <a:pt x="1426845" y="364712"/>
                </a:cubicBezTo>
                <a:cubicBezTo>
                  <a:pt x="1425131" y="364712"/>
                  <a:pt x="1423702" y="366141"/>
                  <a:pt x="1423702" y="367856"/>
                </a:cubicBezTo>
                <a:cubicBezTo>
                  <a:pt x="1423702" y="369570"/>
                  <a:pt x="1425035" y="370999"/>
                  <a:pt x="1426845" y="370999"/>
                </a:cubicBezTo>
                <a:close/>
                <a:moveTo>
                  <a:pt x="1439989" y="371951"/>
                </a:moveTo>
                <a:cubicBezTo>
                  <a:pt x="1441704" y="371951"/>
                  <a:pt x="1443133" y="370523"/>
                  <a:pt x="1443133" y="368808"/>
                </a:cubicBezTo>
                <a:cubicBezTo>
                  <a:pt x="1443133" y="367094"/>
                  <a:pt x="1441704" y="365665"/>
                  <a:pt x="1439989" y="365665"/>
                </a:cubicBezTo>
                <a:cubicBezTo>
                  <a:pt x="1438275" y="365665"/>
                  <a:pt x="1436846" y="367094"/>
                  <a:pt x="1436846" y="368808"/>
                </a:cubicBezTo>
                <a:cubicBezTo>
                  <a:pt x="1436846" y="370523"/>
                  <a:pt x="1438275" y="371951"/>
                  <a:pt x="1439989" y="371951"/>
                </a:cubicBezTo>
                <a:close/>
                <a:moveTo>
                  <a:pt x="1453134" y="373380"/>
                </a:moveTo>
                <a:cubicBezTo>
                  <a:pt x="1454849" y="373380"/>
                  <a:pt x="1456277" y="371951"/>
                  <a:pt x="1456277" y="370237"/>
                </a:cubicBezTo>
                <a:cubicBezTo>
                  <a:pt x="1456277" y="368522"/>
                  <a:pt x="1454849" y="367094"/>
                  <a:pt x="1453134" y="367094"/>
                </a:cubicBezTo>
                <a:cubicBezTo>
                  <a:pt x="1451420" y="367094"/>
                  <a:pt x="1449991" y="368522"/>
                  <a:pt x="1449991" y="370237"/>
                </a:cubicBezTo>
                <a:cubicBezTo>
                  <a:pt x="1449991" y="371951"/>
                  <a:pt x="1451420" y="373380"/>
                  <a:pt x="1453134" y="373380"/>
                </a:cubicBezTo>
                <a:close/>
                <a:moveTo>
                  <a:pt x="1466279" y="375285"/>
                </a:moveTo>
                <a:cubicBezTo>
                  <a:pt x="1467993" y="375285"/>
                  <a:pt x="1469422" y="373856"/>
                  <a:pt x="1469422" y="372142"/>
                </a:cubicBezTo>
                <a:cubicBezTo>
                  <a:pt x="1469422" y="370427"/>
                  <a:pt x="1467993" y="368999"/>
                  <a:pt x="1466279" y="368999"/>
                </a:cubicBezTo>
                <a:cubicBezTo>
                  <a:pt x="1464564" y="368999"/>
                  <a:pt x="1463135" y="370427"/>
                  <a:pt x="1463135" y="372142"/>
                </a:cubicBezTo>
                <a:cubicBezTo>
                  <a:pt x="1463135" y="373856"/>
                  <a:pt x="1464469" y="375285"/>
                  <a:pt x="1466279" y="375285"/>
                </a:cubicBezTo>
                <a:close/>
                <a:moveTo>
                  <a:pt x="1492187" y="380619"/>
                </a:moveTo>
                <a:cubicBezTo>
                  <a:pt x="1493901" y="380619"/>
                  <a:pt x="1495330" y="379190"/>
                  <a:pt x="1495330" y="377476"/>
                </a:cubicBezTo>
                <a:cubicBezTo>
                  <a:pt x="1495330" y="375761"/>
                  <a:pt x="1493901" y="374333"/>
                  <a:pt x="1492187" y="374333"/>
                </a:cubicBezTo>
                <a:cubicBezTo>
                  <a:pt x="1490472" y="374333"/>
                  <a:pt x="1489043" y="375761"/>
                  <a:pt x="1489043" y="377476"/>
                </a:cubicBezTo>
                <a:cubicBezTo>
                  <a:pt x="1489043" y="379286"/>
                  <a:pt x="1490377" y="380619"/>
                  <a:pt x="1492187" y="380619"/>
                </a:cubicBezTo>
                <a:close/>
                <a:moveTo>
                  <a:pt x="1504950" y="384143"/>
                </a:moveTo>
                <a:cubicBezTo>
                  <a:pt x="1506664" y="384143"/>
                  <a:pt x="1508093" y="382715"/>
                  <a:pt x="1508093" y="381000"/>
                </a:cubicBezTo>
                <a:cubicBezTo>
                  <a:pt x="1508093" y="379286"/>
                  <a:pt x="1506664" y="377857"/>
                  <a:pt x="1504950" y="377857"/>
                </a:cubicBezTo>
                <a:cubicBezTo>
                  <a:pt x="1503236" y="377857"/>
                  <a:pt x="1501807" y="379286"/>
                  <a:pt x="1501807" y="381000"/>
                </a:cubicBezTo>
                <a:cubicBezTo>
                  <a:pt x="1501807" y="382715"/>
                  <a:pt x="1503140" y="384143"/>
                  <a:pt x="1504950" y="384143"/>
                </a:cubicBezTo>
                <a:close/>
                <a:moveTo>
                  <a:pt x="1517523" y="388049"/>
                </a:moveTo>
                <a:cubicBezTo>
                  <a:pt x="1519238" y="388049"/>
                  <a:pt x="1520666" y="386620"/>
                  <a:pt x="1520666" y="384905"/>
                </a:cubicBezTo>
                <a:cubicBezTo>
                  <a:pt x="1520666" y="383191"/>
                  <a:pt x="1519238" y="381762"/>
                  <a:pt x="1517523" y="381762"/>
                </a:cubicBezTo>
                <a:cubicBezTo>
                  <a:pt x="1515809" y="381762"/>
                  <a:pt x="1514380" y="383191"/>
                  <a:pt x="1514380" y="384905"/>
                </a:cubicBezTo>
                <a:cubicBezTo>
                  <a:pt x="1514380" y="386620"/>
                  <a:pt x="1515809" y="388049"/>
                  <a:pt x="1517523" y="388049"/>
                </a:cubicBezTo>
                <a:close/>
                <a:moveTo>
                  <a:pt x="1530001" y="392430"/>
                </a:moveTo>
                <a:cubicBezTo>
                  <a:pt x="1531715" y="392430"/>
                  <a:pt x="1533144" y="391001"/>
                  <a:pt x="1533144" y="389287"/>
                </a:cubicBezTo>
                <a:cubicBezTo>
                  <a:pt x="1533144" y="387572"/>
                  <a:pt x="1531715" y="386144"/>
                  <a:pt x="1530001" y="386144"/>
                </a:cubicBezTo>
                <a:cubicBezTo>
                  <a:pt x="1528286" y="386144"/>
                  <a:pt x="1526858" y="387572"/>
                  <a:pt x="1526858" y="389287"/>
                </a:cubicBezTo>
                <a:cubicBezTo>
                  <a:pt x="1526858" y="391097"/>
                  <a:pt x="1528286" y="392430"/>
                  <a:pt x="1530001" y="392430"/>
                </a:cubicBezTo>
                <a:close/>
                <a:moveTo>
                  <a:pt x="1542288" y="397383"/>
                </a:moveTo>
                <a:cubicBezTo>
                  <a:pt x="1544003" y="397383"/>
                  <a:pt x="1545431" y="395954"/>
                  <a:pt x="1545431" y="394240"/>
                </a:cubicBezTo>
                <a:cubicBezTo>
                  <a:pt x="1545431" y="392525"/>
                  <a:pt x="1544003" y="391097"/>
                  <a:pt x="1542288" y="391097"/>
                </a:cubicBezTo>
                <a:cubicBezTo>
                  <a:pt x="1540574" y="391097"/>
                  <a:pt x="1539145" y="392525"/>
                  <a:pt x="1539145" y="394240"/>
                </a:cubicBezTo>
                <a:cubicBezTo>
                  <a:pt x="1539145" y="395954"/>
                  <a:pt x="1540574" y="397383"/>
                  <a:pt x="1542288" y="397383"/>
                </a:cubicBezTo>
                <a:close/>
                <a:moveTo>
                  <a:pt x="1554385" y="402812"/>
                </a:moveTo>
                <a:cubicBezTo>
                  <a:pt x="1556099" y="402812"/>
                  <a:pt x="1557528" y="401384"/>
                  <a:pt x="1557528" y="399669"/>
                </a:cubicBezTo>
                <a:cubicBezTo>
                  <a:pt x="1557528" y="397955"/>
                  <a:pt x="1556099" y="396526"/>
                  <a:pt x="1554385" y="396526"/>
                </a:cubicBezTo>
                <a:cubicBezTo>
                  <a:pt x="1552670" y="396526"/>
                  <a:pt x="1551242" y="397955"/>
                  <a:pt x="1551242" y="399669"/>
                </a:cubicBezTo>
                <a:cubicBezTo>
                  <a:pt x="1551242" y="401384"/>
                  <a:pt x="1552670" y="402812"/>
                  <a:pt x="1554385" y="402812"/>
                </a:cubicBezTo>
                <a:close/>
                <a:moveTo>
                  <a:pt x="1566196" y="408623"/>
                </a:moveTo>
                <a:cubicBezTo>
                  <a:pt x="1567910" y="408623"/>
                  <a:pt x="1569339" y="407194"/>
                  <a:pt x="1569339" y="405479"/>
                </a:cubicBezTo>
                <a:cubicBezTo>
                  <a:pt x="1569339" y="403765"/>
                  <a:pt x="1567910" y="402336"/>
                  <a:pt x="1566196" y="402336"/>
                </a:cubicBezTo>
                <a:cubicBezTo>
                  <a:pt x="1564481" y="402336"/>
                  <a:pt x="1563053" y="403765"/>
                  <a:pt x="1563053" y="405479"/>
                </a:cubicBezTo>
                <a:cubicBezTo>
                  <a:pt x="1563053" y="407194"/>
                  <a:pt x="1564481" y="408623"/>
                  <a:pt x="1566196" y="408623"/>
                </a:cubicBezTo>
                <a:close/>
                <a:moveTo>
                  <a:pt x="1577816" y="414909"/>
                </a:moveTo>
                <a:cubicBezTo>
                  <a:pt x="1579531" y="414909"/>
                  <a:pt x="1580960" y="413480"/>
                  <a:pt x="1580960" y="411766"/>
                </a:cubicBezTo>
                <a:cubicBezTo>
                  <a:pt x="1580960" y="410051"/>
                  <a:pt x="1579531" y="408623"/>
                  <a:pt x="1577816" y="408623"/>
                </a:cubicBezTo>
                <a:cubicBezTo>
                  <a:pt x="1576102" y="408623"/>
                  <a:pt x="1574673" y="410051"/>
                  <a:pt x="1574673" y="411766"/>
                </a:cubicBezTo>
                <a:cubicBezTo>
                  <a:pt x="1574673" y="413575"/>
                  <a:pt x="1576102" y="414909"/>
                  <a:pt x="1577816" y="414909"/>
                </a:cubicBezTo>
                <a:close/>
                <a:moveTo>
                  <a:pt x="1589246" y="421672"/>
                </a:moveTo>
                <a:cubicBezTo>
                  <a:pt x="1590961" y="421672"/>
                  <a:pt x="1592389" y="420243"/>
                  <a:pt x="1592389" y="418529"/>
                </a:cubicBezTo>
                <a:cubicBezTo>
                  <a:pt x="1592389" y="416814"/>
                  <a:pt x="1590961" y="415385"/>
                  <a:pt x="1589246" y="415385"/>
                </a:cubicBezTo>
                <a:cubicBezTo>
                  <a:pt x="1587532" y="415385"/>
                  <a:pt x="1586103" y="416814"/>
                  <a:pt x="1586103" y="418529"/>
                </a:cubicBezTo>
                <a:cubicBezTo>
                  <a:pt x="1586103" y="420338"/>
                  <a:pt x="1587532" y="421672"/>
                  <a:pt x="1589246" y="421672"/>
                </a:cubicBezTo>
                <a:close/>
                <a:moveTo>
                  <a:pt x="1600295" y="428911"/>
                </a:moveTo>
                <a:cubicBezTo>
                  <a:pt x="1602010" y="428911"/>
                  <a:pt x="1603439" y="427482"/>
                  <a:pt x="1603439" y="425768"/>
                </a:cubicBezTo>
                <a:cubicBezTo>
                  <a:pt x="1603439" y="424053"/>
                  <a:pt x="1602010" y="422624"/>
                  <a:pt x="1600295" y="422624"/>
                </a:cubicBezTo>
                <a:cubicBezTo>
                  <a:pt x="1598581" y="422624"/>
                  <a:pt x="1597152" y="424053"/>
                  <a:pt x="1597152" y="425768"/>
                </a:cubicBezTo>
                <a:cubicBezTo>
                  <a:pt x="1597152" y="427482"/>
                  <a:pt x="1598581" y="428911"/>
                  <a:pt x="1600295" y="428911"/>
                </a:cubicBezTo>
                <a:close/>
                <a:moveTo>
                  <a:pt x="1611154" y="436531"/>
                </a:moveTo>
                <a:cubicBezTo>
                  <a:pt x="1612868" y="436531"/>
                  <a:pt x="1614297" y="435102"/>
                  <a:pt x="1614297" y="433388"/>
                </a:cubicBezTo>
                <a:cubicBezTo>
                  <a:pt x="1614297" y="431673"/>
                  <a:pt x="1612868" y="430244"/>
                  <a:pt x="1611154" y="430244"/>
                </a:cubicBezTo>
                <a:cubicBezTo>
                  <a:pt x="1609439" y="430244"/>
                  <a:pt x="1608011" y="431673"/>
                  <a:pt x="1608011" y="433388"/>
                </a:cubicBezTo>
                <a:cubicBezTo>
                  <a:pt x="1608011" y="435102"/>
                  <a:pt x="1609344" y="436531"/>
                  <a:pt x="1611154" y="436531"/>
                </a:cubicBezTo>
                <a:close/>
                <a:moveTo>
                  <a:pt x="1621631" y="444532"/>
                </a:moveTo>
                <a:cubicBezTo>
                  <a:pt x="1623346" y="444532"/>
                  <a:pt x="1624775" y="443103"/>
                  <a:pt x="1624775" y="441389"/>
                </a:cubicBezTo>
                <a:cubicBezTo>
                  <a:pt x="1624775" y="439674"/>
                  <a:pt x="1623346" y="438245"/>
                  <a:pt x="1621631" y="438245"/>
                </a:cubicBezTo>
                <a:cubicBezTo>
                  <a:pt x="1619917" y="438245"/>
                  <a:pt x="1618488" y="439674"/>
                  <a:pt x="1618488" y="441389"/>
                </a:cubicBezTo>
                <a:cubicBezTo>
                  <a:pt x="1618488" y="443198"/>
                  <a:pt x="1619917" y="444532"/>
                  <a:pt x="1621631" y="444532"/>
                </a:cubicBezTo>
                <a:close/>
                <a:moveTo>
                  <a:pt x="1631823" y="453009"/>
                </a:moveTo>
                <a:cubicBezTo>
                  <a:pt x="1633538" y="453009"/>
                  <a:pt x="1634966" y="451580"/>
                  <a:pt x="1634966" y="449866"/>
                </a:cubicBezTo>
                <a:cubicBezTo>
                  <a:pt x="1634966" y="448151"/>
                  <a:pt x="1633538" y="446723"/>
                  <a:pt x="1631823" y="446723"/>
                </a:cubicBezTo>
                <a:cubicBezTo>
                  <a:pt x="1630109" y="446723"/>
                  <a:pt x="1628680" y="448151"/>
                  <a:pt x="1628680" y="449866"/>
                </a:cubicBezTo>
                <a:cubicBezTo>
                  <a:pt x="1628680" y="451580"/>
                  <a:pt x="1630109" y="453009"/>
                  <a:pt x="1631823" y="453009"/>
                </a:cubicBezTo>
                <a:close/>
                <a:moveTo>
                  <a:pt x="1641634" y="461867"/>
                </a:moveTo>
                <a:cubicBezTo>
                  <a:pt x="1643348" y="461867"/>
                  <a:pt x="1644777" y="460439"/>
                  <a:pt x="1644777" y="458724"/>
                </a:cubicBezTo>
                <a:cubicBezTo>
                  <a:pt x="1644777" y="457010"/>
                  <a:pt x="1643348" y="455581"/>
                  <a:pt x="1641634" y="455581"/>
                </a:cubicBezTo>
                <a:cubicBezTo>
                  <a:pt x="1639919" y="455581"/>
                  <a:pt x="1638491" y="457010"/>
                  <a:pt x="1638491" y="458724"/>
                </a:cubicBezTo>
                <a:cubicBezTo>
                  <a:pt x="1638491" y="460439"/>
                  <a:pt x="1639919" y="461867"/>
                  <a:pt x="1641634" y="461867"/>
                </a:cubicBezTo>
                <a:close/>
                <a:moveTo>
                  <a:pt x="1651159" y="471107"/>
                </a:moveTo>
                <a:cubicBezTo>
                  <a:pt x="1652873" y="471107"/>
                  <a:pt x="1654302" y="469678"/>
                  <a:pt x="1654302" y="467963"/>
                </a:cubicBezTo>
                <a:cubicBezTo>
                  <a:pt x="1654302" y="466249"/>
                  <a:pt x="1652873" y="464820"/>
                  <a:pt x="1651159" y="464820"/>
                </a:cubicBezTo>
                <a:cubicBezTo>
                  <a:pt x="1649444" y="464820"/>
                  <a:pt x="1648016" y="466249"/>
                  <a:pt x="1648016" y="467963"/>
                </a:cubicBezTo>
                <a:cubicBezTo>
                  <a:pt x="1648016" y="469678"/>
                  <a:pt x="1649444" y="471107"/>
                  <a:pt x="1651159" y="471107"/>
                </a:cubicBezTo>
                <a:close/>
                <a:moveTo>
                  <a:pt x="1660303" y="480632"/>
                </a:moveTo>
                <a:cubicBezTo>
                  <a:pt x="1662017" y="480632"/>
                  <a:pt x="1663446" y="479203"/>
                  <a:pt x="1663446" y="477488"/>
                </a:cubicBezTo>
                <a:cubicBezTo>
                  <a:pt x="1663446" y="475774"/>
                  <a:pt x="1662017" y="474345"/>
                  <a:pt x="1660303" y="474345"/>
                </a:cubicBezTo>
                <a:cubicBezTo>
                  <a:pt x="1658588" y="474345"/>
                  <a:pt x="1657160" y="475774"/>
                  <a:pt x="1657160" y="477488"/>
                </a:cubicBezTo>
                <a:cubicBezTo>
                  <a:pt x="1657160" y="479203"/>
                  <a:pt x="1658493" y="480632"/>
                  <a:pt x="1660303" y="480632"/>
                </a:cubicBezTo>
                <a:close/>
                <a:moveTo>
                  <a:pt x="1668971" y="490538"/>
                </a:moveTo>
                <a:cubicBezTo>
                  <a:pt x="1670685" y="490538"/>
                  <a:pt x="1672114" y="489109"/>
                  <a:pt x="1672114" y="487394"/>
                </a:cubicBezTo>
                <a:cubicBezTo>
                  <a:pt x="1672114" y="485680"/>
                  <a:pt x="1670685" y="484251"/>
                  <a:pt x="1668971" y="484251"/>
                </a:cubicBezTo>
                <a:cubicBezTo>
                  <a:pt x="1667256" y="484251"/>
                  <a:pt x="1665827" y="485680"/>
                  <a:pt x="1665827" y="487394"/>
                </a:cubicBezTo>
                <a:cubicBezTo>
                  <a:pt x="1665827" y="489204"/>
                  <a:pt x="1667256" y="490538"/>
                  <a:pt x="1668971" y="490538"/>
                </a:cubicBezTo>
                <a:close/>
                <a:moveTo>
                  <a:pt x="1677353" y="500825"/>
                </a:moveTo>
                <a:cubicBezTo>
                  <a:pt x="1679067" y="500825"/>
                  <a:pt x="1680496" y="499396"/>
                  <a:pt x="1680496" y="497681"/>
                </a:cubicBezTo>
                <a:cubicBezTo>
                  <a:pt x="1680496" y="495967"/>
                  <a:pt x="1679067" y="494538"/>
                  <a:pt x="1677353" y="494538"/>
                </a:cubicBezTo>
                <a:cubicBezTo>
                  <a:pt x="1675638" y="494538"/>
                  <a:pt x="1674209" y="495967"/>
                  <a:pt x="1674209" y="497681"/>
                </a:cubicBezTo>
                <a:cubicBezTo>
                  <a:pt x="1674209" y="499396"/>
                  <a:pt x="1675638" y="500825"/>
                  <a:pt x="1677353" y="500825"/>
                </a:cubicBezTo>
                <a:close/>
                <a:moveTo>
                  <a:pt x="1685258" y="511397"/>
                </a:moveTo>
                <a:cubicBezTo>
                  <a:pt x="1686973" y="511397"/>
                  <a:pt x="1688402" y="509969"/>
                  <a:pt x="1688402" y="508254"/>
                </a:cubicBezTo>
                <a:cubicBezTo>
                  <a:pt x="1688402" y="506540"/>
                  <a:pt x="1686973" y="505111"/>
                  <a:pt x="1685258" y="505111"/>
                </a:cubicBezTo>
                <a:cubicBezTo>
                  <a:pt x="1683544" y="505111"/>
                  <a:pt x="1682115" y="506540"/>
                  <a:pt x="1682115" y="508254"/>
                </a:cubicBezTo>
                <a:cubicBezTo>
                  <a:pt x="1682115" y="509969"/>
                  <a:pt x="1683544" y="511397"/>
                  <a:pt x="1685258" y="511397"/>
                </a:cubicBezTo>
                <a:close/>
                <a:moveTo>
                  <a:pt x="1692783" y="522256"/>
                </a:moveTo>
                <a:cubicBezTo>
                  <a:pt x="1694498" y="522256"/>
                  <a:pt x="1695926" y="520827"/>
                  <a:pt x="1695926" y="519113"/>
                </a:cubicBezTo>
                <a:cubicBezTo>
                  <a:pt x="1695926" y="517398"/>
                  <a:pt x="1694498" y="515969"/>
                  <a:pt x="1692783" y="515969"/>
                </a:cubicBezTo>
                <a:cubicBezTo>
                  <a:pt x="1691068" y="515969"/>
                  <a:pt x="1689640" y="517398"/>
                  <a:pt x="1689640" y="519113"/>
                </a:cubicBezTo>
                <a:cubicBezTo>
                  <a:pt x="1689640" y="520922"/>
                  <a:pt x="1691068" y="522256"/>
                  <a:pt x="1692783" y="522256"/>
                </a:cubicBezTo>
                <a:close/>
                <a:moveTo>
                  <a:pt x="1699927" y="533495"/>
                </a:moveTo>
                <a:cubicBezTo>
                  <a:pt x="1701641" y="533495"/>
                  <a:pt x="1703070" y="532067"/>
                  <a:pt x="1703070" y="530352"/>
                </a:cubicBezTo>
                <a:cubicBezTo>
                  <a:pt x="1703070" y="528638"/>
                  <a:pt x="1701641" y="527209"/>
                  <a:pt x="1699927" y="527209"/>
                </a:cubicBezTo>
                <a:cubicBezTo>
                  <a:pt x="1698212" y="527209"/>
                  <a:pt x="1696784" y="528638"/>
                  <a:pt x="1696784" y="530352"/>
                </a:cubicBezTo>
                <a:cubicBezTo>
                  <a:pt x="1696784" y="532067"/>
                  <a:pt x="1698212" y="533495"/>
                  <a:pt x="1699927" y="533495"/>
                </a:cubicBezTo>
                <a:close/>
                <a:moveTo>
                  <a:pt x="1712786" y="556546"/>
                </a:moveTo>
                <a:cubicBezTo>
                  <a:pt x="1714500" y="556546"/>
                  <a:pt x="1715929" y="555117"/>
                  <a:pt x="1715929" y="553403"/>
                </a:cubicBezTo>
                <a:cubicBezTo>
                  <a:pt x="1715929" y="551688"/>
                  <a:pt x="1714500" y="550259"/>
                  <a:pt x="1712786" y="550259"/>
                </a:cubicBezTo>
                <a:cubicBezTo>
                  <a:pt x="1711071" y="550259"/>
                  <a:pt x="1709642" y="551688"/>
                  <a:pt x="1709642" y="553403"/>
                </a:cubicBezTo>
                <a:cubicBezTo>
                  <a:pt x="1709642" y="555212"/>
                  <a:pt x="1710976" y="556546"/>
                  <a:pt x="1712786" y="556546"/>
                </a:cubicBezTo>
                <a:close/>
                <a:moveTo>
                  <a:pt x="1723739" y="580644"/>
                </a:moveTo>
                <a:cubicBezTo>
                  <a:pt x="1725454" y="580644"/>
                  <a:pt x="1726883" y="579215"/>
                  <a:pt x="1726883" y="577501"/>
                </a:cubicBezTo>
                <a:cubicBezTo>
                  <a:pt x="1726883" y="575786"/>
                  <a:pt x="1725454" y="574358"/>
                  <a:pt x="1723739" y="574358"/>
                </a:cubicBezTo>
                <a:cubicBezTo>
                  <a:pt x="1722025" y="574358"/>
                  <a:pt x="1720596" y="575786"/>
                  <a:pt x="1720596" y="577501"/>
                </a:cubicBezTo>
                <a:cubicBezTo>
                  <a:pt x="1720596" y="579215"/>
                  <a:pt x="1722025" y="580644"/>
                  <a:pt x="1723739" y="580644"/>
                </a:cubicBezTo>
                <a:close/>
                <a:moveTo>
                  <a:pt x="1728597" y="592931"/>
                </a:moveTo>
                <a:cubicBezTo>
                  <a:pt x="1730312" y="592931"/>
                  <a:pt x="1731740" y="591503"/>
                  <a:pt x="1731740" y="589788"/>
                </a:cubicBezTo>
                <a:cubicBezTo>
                  <a:pt x="1731740" y="588074"/>
                  <a:pt x="1730312" y="586645"/>
                  <a:pt x="1728597" y="586645"/>
                </a:cubicBezTo>
                <a:cubicBezTo>
                  <a:pt x="1726883" y="586645"/>
                  <a:pt x="1725454" y="588074"/>
                  <a:pt x="1725454" y="589788"/>
                </a:cubicBezTo>
                <a:cubicBezTo>
                  <a:pt x="1725454" y="591598"/>
                  <a:pt x="1726787" y="592931"/>
                  <a:pt x="1728597" y="592931"/>
                </a:cubicBezTo>
                <a:close/>
                <a:moveTo>
                  <a:pt x="1732883" y="605504"/>
                </a:moveTo>
                <a:cubicBezTo>
                  <a:pt x="1734598" y="605504"/>
                  <a:pt x="1736027" y="604076"/>
                  <a:pt x="1736027" y="602361"/>
                </a:cubicBezTo>
                <a:cubicBezTo>
                  <a:pt x="1736027" y="600647"/>
                  <a:pt x="1734598" y="599218"/>
                  <a:pt x="1732883" y="599218"/>
                </a:cubicBezTo>
                <a:cubicBezTo>
                  <a:pt x="1731169" y="599218"/>
                  <a:pt x="1729740" y="600647"/>
                  <a:pt x="1729740" y="602361"/>
                </a:cubicBezTo>
                <a:cubicBezTo>
                  <a:pt x="1729740" y="604076"/>
                  <a:pt x="1731169" y="605504"/>
                  <a:pt x="1732883" y="605504"/>
                </a:cubicBezTo>
                <a:close/>
                <a:moveTo>
                  <a:pt x="1736693" y="618173"/>
                </a:moveTo>
                <a:cubicBezTo>
                  <a:pt x="1738408" y="618173"/>
                  <a:pt x="1739837" y="616744"/>
                  <a:pt x="1739837" y="615029"/>
                </a:cubicBezTo>
                <a:cubicBezTo>
                  <a:pt x="1739837" y="613315"/>
                  <a:pt x="1738408" y="611886"/>
                  <a:pt x="1736693" y="611886"/>
                </a:cubicBezTo>
                <a:cubicBezTo>
                  <a:pt x="1734979" y="611886"/>
                  <a:pt x="1733550" y="613315"/>
                  <a:pt x="1733550" y="615029"/>
                </a:cubicBezTo>
                <a:cubicBezTo>
                  <a:pt x="1733550" y="616744"/>
                  <a:pt x="1734979" y="618173"/>
                  <a:pt x="1736693" y="618173"/>
                </a:cubicBezTo>
                <a:close/>
                <a:moveTo>
                  <a:pt x="1740027" y="630936"/>
                </a:moveTo>
                <a:cubicBezTo>
                  <a:pt x="1741742" y="630936"/>
                  <a:pt x="1743170" y="629507"/>
                  <a:pt x="1743170" y="627793"/>
                </a:cubicBezTo>
                <a:cubicBezTo>
                  <a:pt x="1743170" y="626078"/>
                  <a:pt x="1741742" y="624650"/>
                  <a:pt x="1740027" y="624650"/>
                </a:cubicBezTo>
                <a:cubicBezTo>
                  <a:pt x="1738313" y="624650"/>
                  <a:pt x="1736884" y="626078"/>
                  <a:pt x="1736884" y="627793"/>
                </a:cubicBezTo>
                <a:cubicBezTo>
                  <a:pt x="1736884" y="629507"/>
                  <a:pt x="1738217" y="630936"/>
                  <a:pt x="1740027" y="630936"/>
                </a:cubicBezTo>
                <a:close/>
                <a:moveTo>
                  <a:pt x="1742789" y="643890"/>
                </a:moveTo>
                <a:cubicBezTo>
                  <a:pt x="1744504" y="643890"/>
                  <a:pt x="1745933" y="642461"/>
                  <a:pt x="1745933" y="640747"/>
                </a:cubicBezTo>
                <a:cubicBezTo>
                  <a:pt x="1745933" y="639032"/>
                  <a:pt x="1744504" y="637604"/>
                  <a:pt x="1742789" y="637604"/>
                </a:cubicBezTo>
                <a:cubicBezTo>
                  <a:pt x="1741075" y="637604"/>
                  <a:pt x="1739646" y="639032"/>
                  <a:pt x="1739646" y="640747"/>
                </a:cubicBezTo>
                <a:cubicBezTo>
                  <a:pt x="1739646" y="642461"/>
                  <a:pt x="1741075" y="643890"/>
                  <a:pt x="1742789" y="643890"/>
                </a:cubicBezTo>
                <a:close/>
                <a:moveTo>
                  <a:pt x="1745171" y="656844"/>
                </a:moveTo>
                <a:cubicBezTo>
                  <a:pt x="1746885" y="656844"/>
                  <a:pt x="1748314" y="655415"/>
                  <a:pt x="1748314" y="653701"/>
                </a:cubicBezTo>
                <a:cubicBezTo>
                  <a:pt x="1748314" y="651986"/>
                  <a:pt x="1746885" y="650558"/>
                  <a:pt x="1745171" y="650558"/>
                </a:cubicBezTo>
                <a:cubicBezTo>
                  <a:pt x="1743456" y="650558"/>
                  <a:pt x="1742027" y="651986"/>
                  <a:pt x="1742027" y="653701"/>
                </a:cubicBezTo>
                <a:cubicBezTo>
                  <a:pt x="1742027" y="655511"/>
                  <a:pt x="1743361" y="656844"/>
                  <a:pt x="1745171" y="656844"/>
                </a:cubicBezTo>
                <a:close/>
                <a:moveTo>
                  <a:pt x="1746885" y="669988"/>
                </a:moveTo>
                <a:cubicBezTo>
                  <a:pt x="1748600" y="669988"/>
                  <a:pt x="1750028" y="668560"/>
                  <a:pt x="1750028" y="666845"/>
                </a:cubicBezTo>
                <a:cubicBezTo>
                  <a:pt x="1750028" y="665131"/>
                  <a:pt x="1748600" y="663702"/>
                  <a:pt x="1746885" y="663702"/>
                </a:cubicBezTo>
                <a:cubicBezTo>
                  <a:pt x="1745171" y="663702"/>
                  <a:pt x="1743742" y="665131"/>
                  <a:pt x="1743742" y="666845"/>
                </a:cubicBezTo>
                <a:cubicBezTo>
                  <a:pt x="1743742" y="668560"/>
                  <a:pt x="1745171" y="669988"/>
                  <a:pt x="1746885" y="669988"/>
                </a:cubicBezTo>
                <a:close/>
                <a:moveTo>
                  <a:pt x="1748218" y="683133"/>
                </a:moveTo>
                <a:cubicBezTo>
                  <a:pt x="1749933" y="683133"/>
                  <a:pt x="1751362" y="681704"/>
                  <a:pt x="1751362" y="679990"/>
                </a:cubicBezTo>
                <a:cubicBezTo>
                  <a:pt x="1751362" y="678275"/>
                  <a:pt x="1749933" y="676847"/>
                  <a:pt x="1748218" y="676847"/>
                </a:cubicBezTo>
                <a:cubicBezTo>
                  <a:pt x="1746504" y="676847"/>
                  <a:pt x="1745075" y="678275"/>
                  <a:pt x="1745075" y="679990"/>
                </a:cubicBezTo>
                <a:cubicBezTo>
                  <a:pt x="1745075" y="681704"/>
                  <a:pt x="1746504" y="683133"/>
                  <a:pt x="1748218" y="683133"/>
                </a:cubicBezTo>
                <a:close/>
                <a:moveTo>
                  <a:pt x="1748981" y="696373"/>
                </a:moveTo>
                <a:cubicBezTo>
                  <a:pt x="1750695" y="696373"/>
                  <a:pt x="1752124" y="694944"/>
                  <a:pt x="1752124" y="693230"/>
                </a:cubicBezTo>
                <a:cubicBezTo>
                  <a:pt x="1752124" y="691515"/>
                  <a:pt x="1750695" y="690086"/>
                  <a:pt x="1748981" y="690086"/>
                </a:cubicBezTo>
                <a:cubicBezTo>
                  <a:pt x="1747266" y="690086"/>
                  <a:pt x="1745837" y="691515"/>
                  <a:pt x="1745837" y="693230"/>
                </a:cubicBezTo>
                <a:cubicBezTo>
                  <a:pt x="1745837" y="694944"/>
                  <a:pt x="1747266" y="696373"/>
                  <a:pt x="1748981" y="696373"/>
                </a:cubicBezTo>
                <a:close/>
                <a:moveTo>
                  <a:pt x="1764030" y="709613"/>
                </a:moveTo>
                <a:cubicBezTo>
                  <a:pt x="1765745" y="709613"/>
                  <a:pt x="1767173" y="708184"/>
                  <a:pt x="1767173" y="706469"/>
                </a:cubicBezTo>
                <a:cubicBezTo>
                  <a:pt x="1767173" y="704755"/>
                  <a:pt x="1765745" y="703326"/>
                  <a:pt x="1764030" y="703326"/>
                </a:cubicBezTo>
                <a:cubicBezTo>
                  <a:pt x="1762316" y="703326"/>
                  <a:pt x="1760887" y="704755"/>
                  <a:pt x="1760887" y="706469"/>
                </a:cubicBezTo>
                <a:cubicBezTo>
                  <a:pt x="1760887" y="708184"/>
                  <a:pt x="1762220" y="709613"/>
                  <a:pt x="1764030" y="709613"/>
                </a:cubicBezTo>
                <a:close/>
                <a:moveTo>
                  <a:pt x="1763744" y="722852"/>
                </a:moveTo>
                <a:cubicBezTo>
                  <a:pt x="1765459" y="722852"/>
                  <a:pt x="1766888" y="721424"/>
                  <a:pt x="1766888" y="719709"/>
                </a:cubicBezTo>
                <a:cubicBezTo>
                  <a:pt x="1766888" y="717995"/>
                  <a:pt x="1765459" y="716566"/>
                  <a:pt x="1763744" y="716566"/>
                </a:cubicBezTo>
                <a:cubicBezTo>
                  <a:pt x="1762030" y="716566"/>
                  <a:pt x="1760601" y="717995"/>
                  <a:pt x="1760601" y="719709"/>
                </a:cubicBezTo>
                <a:cubicBezTo>
                  <a:pt x="1760601" y="721424"/>
                  <a:pt x="1762030" y="722852"/>
                  <a:pt x="1763744" y="722852"/>
                </a:cubicBezTo>
                <a:close/>
                <a:moveTo>
                  <a:pt x="1762982" y="735997"/>
                </a:moveTo>
                <a:cubicBezTo>
                  <a:pt x="1764697" y="735997"/>
                  <a:pt x="1766126" y="734568"/>
                  <a:pt x="1766126" y="732854"/>
                </a:cubicBezTo>
                <a:cubicBezTo>
                  <a:pt x="1766126" y="731139"/>
                  <a:pt x="1764697" y="729710"/>
                  <a:pt x="1762982" y="729710"/>
                </a:cubicBezTo>
                <a:cubicBezTo>
                  <a:pt x="1761268" y="729710"/>
                  <a:pt x="1759839" y="731139"/>
                  <a:pt x="1759839" y="732854"/>
                </a:cubicBezTo>
                <a:cubicBezTo>
                  <a:pt x="1759839" y="734568"/>
                  <a:pt x="1761268" y="735997"/>
                  <a:pt x="1762982" y="735997"/>
                </a:cubicBezTo>
                <a:close/>
                <a:moveTo>
                  <a:pt x="1761744" y="749141"/>
                </a:moveTo>
                <a:cubicBezTo>
                  <a:pt x="1763459" y="749141"/>
                  <a:pt x="1764887" y="747713"/>
                  <a:pt x="1764887" y="745998"/>
                </a:cubicBezTo>
                <a:cubicBezTo>
                  <a:pt x="1764887" y="744284"/>
                  <a:pt x="1763459" y="742855"/>
                  <a:pt x="1761744" y="742855"/>
                </a:cubicBezTo>
                <a:cubicBezTo>
                  <a:pt x="1760030" y="742855"/>
                  <a:pt x="1758601" y="744284"/>
                  <a:pt x="1758601" y="745998"/>
                </a:cubicBezTo>
                <a:cubicBezTo>
                  <a:pt x="1758601" y="747808"/>
                  <a:pt x="1760030" y="749141"/>
                  <a:pt x="1761744" y="749141"/>
                </a:cubicBezTo>
                <a:close/>
                <a:moveTo>
                  <a:pt x="1760030" y="762286"/>
                </a:moveTo>
                <a:cubicBezTo>
                  <a:pt x="1761744" y="762286"/>
                  <a:pt x="1763173" y="760857"/>
                  <a:pt x="1763173" y="759143"/>
                </a:cubicBezTo>
                <a:cubicBezTo>
                  <a:pt x="1763173" y="757428"/>
                  <a:pt x="1761744" y="755999"/>
                  <a:pt x="1760030" y="755999"/>
                </a:cubicBezTo>
                <a:cubicBezTo>
                  <a:pt x="1758315" y="755999"/>
                  <a:pt x="1756886" y="757428"/>
                  <a:pt x="1756886" y="759143"/>
                </a:cubicBezTo>
                <a:cubicBezTo>
                  <a:pt x="1756886" y="760857"/>
                  <a:pt x="1758315" y="762286"/>
                  <a:pt x="1760030" y="762286"/>
                </a:cubicBezTo>
                <a:close/>
                <a:moveTo>
                  <a:pt x="1748314" y="813816"/>
                </a:moveTo>
                <a:cubicBezTo>
                  <a:pt x="1750028" y="813816"/>
                  <a:pt x="1751457" y="812387"/>
                  <a:pt x="1751457" y="810673"/>
                </a:cubicBezTo>
                <a:cubicBezTo>
                  <a:pt x="1751457" y="808958"/>
                  <a:pt x="1750028" y="807530"/>
                  <a:pt x="1748314" y="807530"/>
                </a:cubicBezTo>
                <a:cubicBezTo>
                  <a:pt x="1746599" y="807530"/>
                  <a:pt x="1745171" y="808958"/>
                  <a:pt x="1745171" y="810673"/>
                </a:cubicBezTo>
                <a:cubicBezTo>
                  <a:pt x="1745171" y="812387"/>
                  <a:pt x="1746504" y="813816"/>
                  <a:pt x="1748314" y="813816"/>
                </a:cubicBezTo>
                <a:close/>
                <a:moveTo>
                  <a:pt x="1630775" y="986123"/>
                </a:moveTo>
                <a:cubicBezTo>
                  <a:pt x="1632490" y="986123"/>
                  <a:pt x="1633918" y="984695"/>
                  <a:pt x="1633918" y="982980"/>
                </a:cubicBezTo>
                <a:cubicBezTo>
                  <a:pt x="1633918" y="981265"/>
                  <a:pt x="1632490" y="979837"/>
                  <a:pt x="1630775" y="979837"/>
                </a:cubicBezTo>
                <a:cubicBezTo>
                  <a:pt x="1629061" y="979837"/>
                  <a:pt x="1627632" y="981265"/>
                  <a:pt x="1627632" y="982980"/>
                </a:cubicBezTo>
                <a:cubicBezTo>
                  <a:pt x="1627632" y="984695"/>
                  <a:pt x="1629061" y="986123"/>
                  <a:pt x="1630775" y="986123"/>
                </a:cubicBezTo>
                <a:close/>
                <a:moveTo>
                  <a:pt x="1620298" y="994220"/>
                </a:moveTo>
                <a:cubicBezTo>
                  <a:pt x="1622012" y="994220"/>
                  <a:pt x="1623441" y="992791"/>
                  <a:pt x="1623441" y="991076"/>
                </a:cubicBezTo>
                <a:cubicBezTo>
                  <a:pt x="1623441" y="989362"/>
                  <a:pt x="1622012" y="987933"/>
                  <a:pt x="1620298" y="987933"/>
                </a:cubicBezTo>
                <a:cubicBezTo>
                  <a:pt x="1618583" y="987933"/>
                  <a:pt x="1617155" y="989362"/>
                  <a:pt x="1617155" y="991076"/>
                </a:cubicBezTo>
                <a:cubicBezTo>
                  <a:pt x="1617155" y="992791"/>
                  <a:pt x="1618583" y="994220"/>
                  <a:pt x="1620298" y="994220"/>
                </a:cubicBezTo>
                <a:close/>
                <a:moveTo>
                  <a:pt x="1609535" y="1001840"/>
                </a:moveTo>
                <a:cubicBezTo>
                  <a:pt x="1611249" y="1001840"/>
                  <a:pt x="1612678" y="1000411"/>
                  <a:pt x="1612678" y="998696"/>
                </a:cubicBezTo>
                <a:cubicBezTo>
                  <a:pt x="1612678" y="996982"/>
                  <a:pt x="1611249" y="995553"/>
                  <a:pt x="1609535" y="995553"/>
                </a:cubicBezTo>
                <a:cubicBezTo>
                  <a:pt x="1607820" y="995553"/>
                  <a:pt x="1606391" y="996982"/>
                  <a:pt x="1606391" y="998696"/>
                </a:cubicBezTo>
                <a:cubicBezTo>
                  <a:pt x="1606391" y="1000411"/>
                  <a:pt x="1607820" y="1001840"/>
                  <a:pt x="1609535" y="1001840"/>
                </a:cubicBezTo>
                <a:close/>
                <a:moveTo>
                  <a:pt x="1598486" y="1009079"/>
                </a:moveTo>
                <a:cubicBezTo>
                  <a:pt x="1600200" y="1009079"/>
                  <a:pt x="1601629" y="1007650"/>
                  <a:pt x="1601629" y="1005935"/>
                </a:cubicBezTo>
                <a:cubicBezTo>
                  <a:pt x="1601629" y="1004221"/>
                  <a:pt x="1600200" y="1002792"/>
                  <a:pt x="1598486" y="1002792"/>
                </a:cubicBezTo>
                <a:cubicBezTo>
                  <a:pt x="1596771" y="1002792"/>
                  <a:pt x="1595342" y="1004221"/>
                  <a:pt x="1595342" y="1005935"/>
                </a:cubicBezTo>
                <a:cubicBezTo>
                  <a:pt x="1595342" y="1007650"/>
                  <a:pt x="1596771" y="1009079"/>
                  <a:pt x="1598486" y="1009079"/>
                </a:cubicBezTo>
                <a:close/>
                <a:moveTo>
                  <a:pt x="1587151" y="1015937"/>
                </a:moveTo>
                <a:cubicBezTo>
                  <a:pt x="1588865" y="1015937"/>
                  <a:pt x="1590294" y="1014508"/>
                  <a:pt x="1590294" y="1012793"/>
                </a:cubicBezTo>
                <a:cubicBezTo>
                  <a:pt x="1590294" y="1011079"/>
                  <a:pt x="1588865" y="1009650"/>
                  <a:pt x="1587151" y="1009650"/>
                </a:cubicBezTo>
                <a:cubicBezTo>
                  <a:pt x="1585436" y="1009650"/>
                  <a:pt x="1584008" y="1011079"/>
                  <a:pt x="1584008" y="1012793"/>
                </a:cubicBezTo>
                <a:cubicBezTo>
                  <a:pt x="1584008" y="1014508"/>
                  <a:pt x="1585436" y="1015937"/>
                  <a:pt x="1587151" y="1015937"/>
                </a:cubicBezTo>
                <a:close/>
                <a:moveTo>
                  <a:pt x="1575530" y="1022318"/>
                </a:moveTo>
                <a:cubicBezTo>
                  <a:pt x="1577245" y="1022318"/>
                  <a:pt x="1578674" y="1020890"/>
                  <a:pt x="1578674" y="1019175"/>
                </a:cubicBezTo>
                <a:cubicBezTo>
                  <a:pt x="1578674" y="1017461"/>
                  <a:pt x="1577245" y="1016032"/>
                  <a:pt x="1575530" y="1016032"/>
                </a:cubicBezTo>
                <a:cubicBezTo>
                  <a:pt x="1573816" y="1016032"/>
                  <a:pt x="1572387" y="1017461"/>
                  <a:pt x="1572387" y="1019175"/>
                </a:cubicBezTo>
                <a:cubicBezTo>
                  <a:pt x="1572387" y="1020890"/>
                  <a:pt x="1573816" y="1022318"/>
                  <a:pt x="1575530" y="1022318"/>
                </a:cubicBezTo>
                <a:close/>
                <a:moveTo>
                  <a:pt x="1563719" y="1028224"/>
                </a:moveTo>
                <a:cubicBezTo>
                  <a:pt x="1565434" y="1028224"/>
                  <a:pt x="1566863" y="1026795"/>
                  <a:pt x="1566863" y="1025081"/>
                </a:cubicBezTo>
                <a:cubicBezTo>
                  <a:pt x="1566863" y="1023366"/>
                  <a:pt x="1565434" y="1021937"/>
                  <a:pt x="1563719" y="1021937"/>
                </a:cubicBezTo>
                <a:cubicBezTo>
                  <a:pt x="1562005" y="1021937"/>
                  <a:pt x="1560576" y="1023366"/>
                  <a:pt x="1560576" y="1025081"/>
                </a:cubicBezTo>
                <a:cubicBezTo>
                  <a:pt x="1560576" y="1026890"/>
                  <a:pt x="1562005" y="1028224"/>
                  <a:pt x="1563719" y="1028224"/>
                </a:cubicBezTo>
                <a:close/>
                <a:moveTo>
                  <a:pt x="1551718" y="1033748"/>
                </a:moveTo>
                <a:cubicBezTo>
                  <a:pt x="1553432" y="1033748"/>
                  <a:pt x="1554861" y="1032320"/>
                  <a:pt x="1554861" y="1030605"/>
                </a:cubicBezTo>
                <a:cubicBezTo>
                  <a:pt x="1554861" y="1028890"/>
                  <a:pt x="1553432" y="1027462"/>
                  <a:pt x="1551718" y="1027462"/>
                </a:cubicBezTo>
                <a:cubicBezTo>
                  <a:pt x="1550003" y="1027462"/>
                  <a:pt x="1548575" y="1028890"/>
                  <a:pt x="1548575" y="1030605"/>
                </a:cubicBezTo>
                <a:cubicBezTo>
                  <a:pt x="1548575" y="1032415"/>
                  <a:pt x="1550003" y="1033748"/>
                  <a:pt x="1551718" y="1033748"/>
                </a:cubicBezTo>
                <a:close/>
                <a:moveTo>
                  <a:pt x="1539526" y="1038797"/>
                </a:moveTo>
                <a:cubicBezTo>
                  <a:pt x="1541240" y="1038797"/>
                  <a:pt x="1542669" y="1037368"/>
                  <a:pt x="1542669" y="1035653"/>
                </a:cubicBezTo>
                <a:cubicBezTo>
                  <a:pt x="1542669" y="1033939"/>
                  <a:pt x="1541240" y="1032510"/>
                  <a:pt x="1539526" y="1032510"/>
                </a:cubicBezTo>
                <a:cubicBezTo>
                  <a:pt x="1537811" y="1032510"/>
                  <a:pt x="1536383" y="1033939"/>
                  <a:pt x="1536383" y="1035653"/>
                </a:cubicBezTo>
                <a:cubicBezTo>
                  <a:pt x="1536383" y="1037463"/>
                  <a:pt x="1537811" y="1038797"/>
                  <a:pt x="1539526" y="1038797"/>
                </a:cubicBezTo>
                <a:close/>
                <a:moveTo>
                  <a:pt x="1527143" y="1043464"/>
                </a:moveTo>
                <a:cubicBezTo>
                  <a:pt x="1528858" y="1043464"/>
                  <a:pt x="1530287" y="1042035"/>
                  <a:pt x="1530287" y="1040321"/>
                </a:cubicBezTo>
                <a:cubicBezTo>
                  <a:pt x="1530287" y="1038606"/>
                  <a:pt x="1528858" y="1037177"/>
                  <a:pt x="1527143" y="1037177"/>
                </a:cubicBezTo>
                <a:cubicBezTo>
                  <a:pt x="1525429" y="1037177"/>
                  <a:pt x="1524000" y="1038606"/>
                  <a:pt x="1524000" y="1040321"/>
                </a:cubicBezTo>
                <a:cubicBezTo>
                  <a:pt x="1524000" y="1042035"/>
                  <a:pt x="1525334" y="1043464"/>
                  <a:pt x="1527143" y="1043464"/>
                </a:cubicBezTo>
                <a:close/>
                <a:moveTo>
                  <a:pt x="1514570" y="1047560"/>
                </a:moveTo>
                <a:cubicBezTo>
                  <a:pt x="1516285" y="1047560"/>
                  <a:pt x="1517714" y="1046131"/>
                  <a:pt x="1517714" y="1044416"/>
                </a:cubicBezTo>
                <a:cubicBezTo>
                  <a:pt x="1517714" y="1042702"/>
                  <a:pt x="1516285" y="1041273"/>
                  <a:pt x="1514570" y="1041273"/>
                </a:cubicBezTo>
                <a:cubicBezTo>
                  <a:pt x="1512856" y="1041273"/>
                  <a:pt x="1511427" y="1042702"/>
                  <a:pt x="1511427" y="1044416"/>
                </a:cubicBezTo>
                <a:cubicBezTo>
                  <a:pt x="1511427" y="1046131"/>
                  <a:pt x="1512761" y="1047560"/>
                  <a:pt x="1514570" y="1047560"/>
                </a:cubicBezTo>
                <a:close/>
                <a:moveTo>
                  <a:pt x="1501807" y="1051274"/>
                </a:moveTo>
                <a:cubicBezTo>
                  <a:pt x="1503521" y="1051274"/>
                  <a:pt x="1504950" y="1049846"/>
                  <a:pt x="1504950" y="1048131"/>
                </a:cubicBezTo>
                <a:cubicBezTo>
                  <a:pt x="1504950" y="1046417"/>
                  <a:pt x="1503521" y="1044988"/>
                  <a:pt x="1501807" y="1044988"/>
                </a:cubicBezTo>
                <a:cubicBezTo>
                  <a:pt x="1500092" y="1044988"/>
                  <a:pt x="1498664" y="1046417"/>
                  <a:pt x="1498664" y="1048131"/>
                </a:cubicBezTo>
                <a:cubicBezTo>
                  <a:pt x="1498664" y="1049846"/>
                  <a:pt x="1500092" y="1051274"/>
                  <a:pt x="1501807" y="1051274"/>
                </a:cubicBezTo>
                <a:close/>
                <a:moveTo>
                  <a:pt x="1488948" y="1054418"/>
                </a:moveTo>
                <a:cubicBezTo>
                  <a:pt x="1490663" y="1054418"/>
                  <a:pt x="1492091" y="1052989"/>
                  <a:pt x="1492091" y="1051274"/>
                </a:cubicBezTo>
                <a:cubicBezTo>
                  <a:pt x="1492091" y="1049560"/>
                  <a:pt x="1490663" y="1048131"/>
                  <a:pt x="1488948" y="1048131"/>
                </a:cubicBezTo>
                <a:cubicBezTo>
                  <a:pt x="1487234" y="1048131"/>
                  <a:pt x="1485805" y="1049560"/>
                  <a:pt x="1485805" y="1051274"/>
                </a:cubicBezTo>
                <a:cubicBezTo>
                  <a:pt x="1485805" y="1052989"/>
                  <a:pt x="1487234" y="1054418"/>
                  <a:pt x="1488948" y="1054418"/>
                </a:cubicBezTo>
                <a:close/>
                <a:moveTo>
                  <a:pt x="1476089" y="1057085"/>
                </a:moveTo>
                <a:cubicBezTo>
                  <a:pt x="1477804" y="1057085"/>
                  <a:pt x="1479233" y="1055656"/>
                  <a:pt x="1479233" y="1053941"/>
                </a:cubicBezTo>
                <a:cubicBezTo>
                  <a:pt x="1479233" y="1052227"/>
                  <a:pt x="1477804" y="1050798"/>
                  <a:pt x="1476089" y="1050798"/>
                </a:cubicBezTo>
                <a:cubicBezTo>
                  <a:pt x="1474375" y="1050798"/>
                  <a:pt x="1472946" y="1052227"/>
                  <a:pt x="1472946" y="1053941"/>
                </a:cubicBezTo>
                <a:cubicBezTo>
                  <a:pt x="1472851" y="1055751"/>
                  <a:pt x="1474280" y="1057085"/>
                  <a:pt x="1476089" y="1057085"/>
                </a:cubicBezTo>
                <a:close/>
                <a:moveTo>
                  <a:pt x="1463040" y="1059371"/>
                </a:moveTo>
                <a:cubicBezTo>
                  <a:pt x="1464755" y="1059371"/>
                  <a:pt x="1466183" y="1057942"/>
                  <a:pt x="1466183" y="1056227"/>
                </a:cubicBezTo>
                <a:cubicBezTo>
                  <a:pt x="1466183" y="1054513"/>
                  <a:pt x="1464755" y="1053084"/>
                  <a:pt x="1463040" y="1053084"/>
                </a:cubicBezTo>
                <a:cubicBezTo>
                  <a:pt x="1461326" y="1053084"/>
                  <a:pt x="1459897" y="1054513"/>
                  <a:pt x="1459897" y="1056227"/>
                </a:cubicBezTo>
                <a:cubicBezTo>
                  <a:pt x="1459897" y="1057942"/>
                  <a:pt x="1461230" y="1059371"/>
                  <a:pt x="1463040" y="1059371"/>
                </a:cubicBezTo>
                <a:close/>
                <a:moveTo>
                  <a:pt x="1449896" y="1061085"/>
                </a:moveTo>
                <a:cubicBezTo>
                  <a:pt x="1451610" y="1061085"/>
                  <a:pt x="1453039" y="1059656"/>
                  <a:pt x="1453039" y="1057942"/>
                </a:cubicBezTo>
                <a:cubicBezTo>
                  <a:pt x="1453039" y="1056227"/>
                  <a:pt x="1451610" y="1054799"/>
                  <a:pt x="1449896" y="1054799"/>
                </a:cubicBezTo>
                <a:cubicBezTo>
                  <a:pt x="1448181" y="1054799"/>
                  <a:pt x="1446752" y="1056227"/>
                  <a:pt x="1446752" y="1057942"/>
                </a:cubicBezTo>
                <a:cubicBezTo>
                  <a:pt x="1446752" y="1059656"/>
                  <a:pt x="1448181" y="1061085"/>
                  <a:pt x="1449896" y="1061085"/>
                </a:cubicBezTo>
                <a:close/>
                <a:moveTo>
                  <a:pt x="1436751" y="1062323"/>
                </a:moveTo>
                <a:cubicBezTo>
                  <a:pt x="1438466" y="1062323"/>
                  <a:pt x="1439894" y="1060895"/>
                  <a:pt x="1439894" y="1059180"/>
                </a:cubicBezTo>
                <a:cubicBezTo>
                  <a:pt x="1439894" y="1057466"/>
                  <a:pt x="1438466" y="1056037"/>
                  <a:pt x="1436751" y="1056037"/>
                </a:cubicBezTo>
                <a:cubicBezTo>
                  <a:pt x="1435037" y="1056037"/>
                  <a:pt x="1433608" y="1057466"/>
                  <a:pt x="1433608" y="1059180"/>
                </a:cubicBezTo>
                <a:cubicBezTo>
                  <a:pt x="1433608" y="1060895"/>
                  <a:pt x="1434941" y="1062323"/>
                  <a:pt x="1436751" y="1062323"/>
                </a:cubicBezTo>
                <a:close/>
                <a:moveTo>
                  <a:pt x="1423511" y="1063085"/>
                </a:moveTo>
                <a:cubicBezTo>
                  <a:pt x="1425226" y="1063085"/>
                  <a:pt x="1426655" y="1061657"/>
                  <a:pt x="1426655" y="1059942"/>
                </a:cubicBezTo>
                <a:cubicBezTo>
                  <a:pt x="1426655" y="1058228"/>
                  <a:pt x="1425226" y="1056799"/>
                  <a:pt x="1423511" y="1056799"/>
                </a:cubicBezTo>
                <a:cubicBezTo>
                  <a:pt x="1421797" y="1056799"/>
                  <a:pt x="1420368" y="1058228"/>
                  <a:pt x="1420368" y="1059942"/>
                </a:cubicBezTo>
                <a:cubicBezTo>
                  <a:pt x="1420368" y="1061657"/>
                  <a:pt x="1421797" y="1063085"/>
                  <a:pt x="1423511" y="1063085"/>
                </a:cubicBezTo>
                <a:close/>
                <a:moveTo>
                  <a:pt x="1318736" y="367951"/>
                </a:moveTo>
                <a:cubicBezTo>
                  <a:pt x="1320451" y="367951"/>
                  <a:pt x="1321880" y="366522"/>
                  <a:pt x="1321880" y="364808"/>
                </a:cubicBezTo>
                <a:cubicBezTo>
                  <a:pt x="1321880" y="363093"/>
                  <a:pt x="1320451" y="361664"/>
                  <a:pt x="1318736" y="361664"/>
                </a:cubicBezTo>
                <a:cubicBezTo>
                  <a:pt x="1317022" y="361664"/>
                  <a:pt x="1315593" y="363093"/>
                  <a:pt x="1315593" y="364808"/>
                </a:cubicBezTo>
                <a:cubicBezTo>
                  <a:pt x="1315593" y="366522"/>
                  <a:pt x="1317022" y="367951"/>
                  <a:pt x="1318736" y="367951"/>
                </a:cubicBezTo>
                <a:close/>
                <a:moveTo>
                  <a:pt x="1357598" y="359855"/>
                </a:moveTo>
                <a:cubicBezTo>
                  <a:pt x="1359313" y="359855"/>
                  <a:pt x="1360742" y="358426"/>
                  <a:pt x="1360742" y="356711"/>
                </a:cubicBezTo>
                <a:cubicBezTo>
                  <a:pt x="1360742" y="354997"/>
                  <a:pt x="1359313" y="353568"/>
                  <a:pt x="1357598" y="353568"/>
                </a:cubicBezTo>
                <a:cubicBezTo>
                  <a:pt x="1355884" y="353568"/>
                  <a:pt x="1354455" y="354997"/>
                  <a:pt x="1354455" y="356711"/>
                </a:cubicBezTo>
                <a:cubicBezTo>
                  <a:pt x="1354455" y="358426"/>
                  <a:pt x="1355789" y="359855"/>
                  <a:pt x="1357598" y="359855"/>
                </a:cubicBezTo>
                <a:close/>
                <a:moveTo>
                  <a:pt x="1370648" y="358140"/>
                </a:moveTo>
                <a:cubicBezTo>
                  <a:pt x="1372362" y="358140"/>
                  <a:pt x="1373791" y="356711"/>
                  <a:pt x="1373791" y="354997"/>
                </a:cubicBezTo>
                <a:cubicBezTo>
                  <a:pt x="1373791" y="353282"/>
                  <a:pt x="1372362" y="351854"/>
                  <a:pt x="1370648" y="351854"/>
                </a:cubicBezTo>
                <a:cubicBezTo>
                  <a:pt x="1368933" y="351854"/>
                  <a:pt x="1367504" y="353282"/>
                  <a:pt x="1367504" y="354997"/>
                </a:cubicBezTo>
                <a:cubicBezTo>
                  <a:pt x="1367504" y="356711"/>
                  <a:pt x="1368933" y="358140"/>
                  <a:pt x="1370648" y="358140"/>
                </a:cubicBezTo>
                <a:close/>
                <a:moveTo>
                  <a:pt x="1383887" y="356902"/>
                </a:moveTo>
                <a:cubicBezTo>
                  <a:pt x="1385602" y="356902"/>
                  <a:pt x="1387031" y="355473"/>
                  <a:pt x="1387031" y="353759"/>
                </a:cubicBezTo>
                <a:cubicBezTo>
                  <a:pt x="1387031" y="352044"/>
                  <a:pt x="1385602" y="350615"/>
                  <a:pt x="1383887" y="350615"/>
                </a:cubicBezTo>
                <a:cubicBezTo>
                  <a:pt x="1382173" y="350615"/>
                  <a:pt x="1380744" y="352044"/>
                  <a:pt x="1380744" y="353759"/>
                </a:cubicBezTo>
                <a:cubicBezTo>
                  <a:pt x="1380744" y="355473"/>
                  <a:pt x="1382078" y="356902"/>
                  <a:pt x="1383887" y="356902"/>
                </a:cubicBezTo>
                <a:close/>
                <a:moveTo>
                  <a:pt x="1397032" y="356140"/>
                </a:moveTo>
                <a:cubicBezTo>
                  <a:pt x="1398746" y="356140"/>
                  <a:pt x="1400175" y="354711"/>
                  <a:pt x="1400175" y="352997"/>
                </a:cubicBezTo>
                <a:cubicBezTo>
                  <a:pt x="1400175" y="351282"/>
                  <a:pt x="1398746" y="349853"/>
                  <a:pt x="1397032" y="349853"/>
                </a:cubicBezTo>
                <a:cubicBezTo>
                  <a:pt x="1395317" y="349853"/>
                  <a:pt x="1393889" y="351282"/>
                  <a:pt x="1393889" y="352997"/>
                </a:cubicBezTo>
                <a:cubicBezTo>
                  <a:pt x="1393889" y="354711"/>
                  <a:pt x="1395317" y="356140"/>
                  <a:pt x="1397032" y="356140"/>
                </a:cubicBezTo>
                <a:close/>
                <a:moveTo>
                  <a:pt x="1410272" y="355854"/>
                </a:moveTo>
                <a:cubicBezTo>
                  <a:pt x="1411986" y="355854"/>
                  <a:pt x="1413415" y="354425"/>
                  <a:pt x="1413415" y="352711"/>
                </a:cubicBezTo>
                <a:cubicBezTo>
                  <a:pt x="1413415" y="350996"/>
                  <a:pt x="1411986" y="349568"/>
                  <a:pt x="1410272" y="349568"/>
                </a:cubicBezTo>
                <a:cubicBezTo>
                  <a:pt x="1408557" y="349568"/>
                  <a:pt x="1407128" y="350996"/>
                  <a:pt x="1407128" y="352711"/>
                </a:cubicBezTo>
                <a:cubicBezTo>
                  <a:pt x="1407128" y="354521"/>
                  <a:pt x="1408557" y="355854"/>
                  <a:pt x="1410272" y="355854"/>
                </a:cubicBezTo>
                <a:close/>
                <a:moveTo>
                  <a:pt x="1423511" y="356140"/>
                </a:moveTo>
                <a:cubicBezTo>
                  <a:pt x="1425226" y="356140"/>
                  <a:pt x="1426655" y="354711"/>
                  <a:pt x="1426655" y="352997"/>
                </a:cubicBezTo>
                <a:cubicBezTo>
                  <a:pt x="1426655" y="351282"/>
                  <a:pt x="1425226" y="349853"/>
                  <a:pt x="1423511" y="349853"/>
                </a:cubicBezTo>
                <a:cubicBezTo>
                  <a:pt x="1421797" y="349853"/>
                  <a:pt x="1420368" y="351282"/>
                  <a:pt x="1420368" y="352997"/>
                </a:cubicBezTo>
                <a:cubicBezTo>
                  <a:pt x="1420368" y="354711"/>
                  <a:pt x="1421797" y="356140"/>
                  <a:pt x="1423511" y="356140"/>
                </a:cubicBezTo>
                <a:close/>
                <a:moveTo>
                  <a:pt x="1436751" y="356902"/>
                </a:moveTo>
                <a:cubicBezTo>
                  <a:pt x="1438466" y="356902"/>
                  <a:pt x="1439894" y="355473"/>
                  <a:pt x="1439894" y="353759"/>
                </a:cubicBezTo>
                <a:cubicBezTo>
                  <a:pt x="1439894" y="352044"/>
                  <a:pt x="1438466" y="350615"/>
                  <a:pt x="1436751" y="350615"/>
                </a:cubicBezTo>
                <a:cubicBezTo>
                  <a:pt x="1435037" y="350615"/>
                  <a:pt x="1433608" y="352044"/>
                  <a:pt x="1433608" y="353759"/>
                </a:cubicBezTo>
                <a:cubicBezTo>
                  <a:pt x="1433608" y="355473"/>
                  <a:pt x="1434941" y="356902"/>
                  <a:pt x="1436751" y="356902"/>
                </a:cubicBezTo>
                <a:close/>
                <a:moveTo>
                  <a:pt x="1449896" y="358140"/>
                </a:moveTo>
                <a:cubicBezTo>
                  <a:pt x="1451610" y="358140"/>
                  <a:pt x="1453039" y="356711"/>
                  <a:pt x="1453039" y="354997"/>
                </a:cubicBezTo>
                <a:cubicBezTo>
                  <a:pt x="1453039" y="353282"/>
                  <a:pt x="1451610" y="351854"/>
                  <a:pt x="1449896" y="351854"/>
                </a:cubicBezTo>
                <a:cubicBezTo>
                  <a:pt x="1448181" y="351854"/>
                  <a:pt x="1446752" y="353282"/>
                  <a:pt x="1446752" y="354997"/>
                </a:cubicBezTo>
                <a:cubicBezTo>
                  <a:pt x="1446752" y="356711"/>
                  <a:pt x="1448181" y="358140"/>
                  <a:pt x="1449896" y="358140"/>
                </a:cubicBezTo>
                <a:close/>
                <a:moveTo>
                  <a:pt x="1463040" y="359855"/>
                </a:moveTo>
                <a:cubicBezTo>
                  <a:pt x="1464755" y="359855"/>
                  <a:pt x="1466183" y="358426"/>
                  <a:pt x="1466183" y="356711"/>
                </a:cubicBezTo>
                <a:cubicBezTo>
                  <a:pt x="1466183" y="354997"/>
                  <a:pt x="1464755" y="353568"/>
                  <a:pt x="1463040" y="353568"/>
                </a:cubicBezTo>
                <a:cubicBezTo>
                  <a:pt x="1461326" y="353568"/>
                  <a:pt x="1459897" y="354997"/>
                  <a:pt x="1459897" y="356711"/>
                </a:cubicBezTo>
                <a:cubicBezTo>
                  <a:pt x="1459897" y="358426"/>
                  <a:pt x="1461230" y="359855"/>
                  <a:pt x="1463040" y="359855"/>
                </a:cubicBezTo>
                <a:close/>
                <a:moveTo>
                  <a:pt x="1488948" y="364712"/>
                </a:moveTo>
                <a:cubicBezTo>
                  <a:pt x="1490663" y="364712"/>
                  <a:pt x="1492091" y="363284"/>
                  <a:pt x="1492091" y="361569"/>
                </a:cubicBezTo>
                <a:cubicBezTo>
                  <a:pt x="1492091" y="359855"/>
                  <a:pt x="1490663" y="358426"/>
                  <a:pt x="1488948" y="358426"/>
                </a:cubicBezTo>
                <a:cubicBezTo>
                  <a:pt x="1487234" y="358426"/>
                  <a:pt x="1485805" y="359855"/>
                  <a:pt x="1485805" y="361569"/>
                </a:cubicBezTo>
                <a:cubicBezTo>
                  <a:pt x="1485805" y="363379"/>
                  <a:pt x="1487234" y="364712"/>
                  <a:pt x="1488948" y="364712"/>
                </a:cubicBezTo>
                <a:close/>
                <a:moveTo>
                  <a:pt x="1501807" y="367951"/>
                </a:moveTo>
                <a:cubicBezTo>
                  <a:pt x="1503521" y="367951"/>
                  <a:pt x="1504950" y="366522"/>
                  <a:pt x="1504950" y="364808"/>
                </a:cubicBezTo>
                <a:cubicBezTo>
                  <a:pt x="1504950" y="363093"/>
                  <a:pt x="1503521" y="361664"/>
                  <a:pt x="1501807" y="361664"/>
                </a:cubicBezTo>
                <a:cubicBezTo>
                  <a:pt x="1500092" y="361664"/>
                  <a:pt x="1498664" y="363093"/>
                  <a:pt x="1498664" y="364808"/>
                </a:cubicBezTo>
                <a:cubicBezTo>
                  <a:pt x="1498664" y="366522"/>
                  <a:pt x="1500092" y="367951"/>
                  <a:pt x="1501807" y="367951"/>
                </a:cubicBezTo>
                <a:close/>
                <a:moveTo>
                  <a:pt x="1514570" y="371570"/>
                </a:moveTo>
                <a:cubicBezTo>
                  <a:pt x="1516285" y="371570"/>
                  <a:pt x="1517714" y="370142"/>
                  <a:pt x="1517714" y="368427"/>
                </a:cubicBezTo>
                <a:cubicBezTo>
                  <a:pt x="1517714" y="366713"/>
                  <a:pt x="1516285" y="365284"/>
                  <a:pt x="1514570" y="365284"/>
                </a:cubicBezTo>
                <a:cubicBezTo>
                  <a:pt x="1512856" y="365284"/>
                  <a:pt x="1511427" y="366713"/>
                  <a:pt x="1511427" y="368427"/>
                </a:cubicBezTo>
                <a:cubicBezTo>
                  <a:pt x="1511427" y="370237"/>
                  <a:pt x="1512761" y="371570"/>
                  <a:pt x="1514570" y="371570"/>
                </a:cubicBezTo>
                <a:close/>
                <a:moveTo>
                  <a:pt x="1527143" y="375761"/>
                </a:moveTo>
                <a:cubicBezTo>
                  <a:pt x="1528858" y="375761"/>
                  <a:pt x="1530287" y="374333"/>
                  <a:pt x="1530287" y="372618"/>
                </a:cubicBezTo>
                <a:cubicBezTo>
                  <a:pt x="1530287" y="370904"/>
                  <a:pt x="1528858" y="369475"/>
                  <a:pt x="1527143" y="369475"/>
                </a:cubicBezTo>
                <a:cubicBezTo>
                  <a:pt x="1525429" y="369475"/>
                  <a:pt x="1524000" y="370904"/>
                  <a:pt x="1524000" y="372618"/>
                </a:cubicBezTo>
                <a:cubicBezTo>
                  <a:pt x="1524000" y="374333"/>
                  <a:pt x="1525334" y="375761"/>
                  <a:pt x="1527143" y="375761"/>
                </a:cubicBezTo>
                <a:close/>
                <a:moveTo>
                  <a:pt x="1539526" y="380333"/>
                </a:moveTo>
                <a:cubicBezTo>
                  <a:pt x="1541240" y="380333"/>
                  <a:pt x="1542669" y="378905"/>
                  <a:pt x="1542669" y="377190"/>
                </a:cubicBezTo>
                <a:cubicBezTo>
                  <a:pt x="1542669" y="375475"/>
                  <a:pt x="1541240" y="374047"/>
                  <a:pt x="1539526" y="374047"/>
                </a:cubicBezTo>
                <a:cubicBezTo>
                  <a:pt x="1537811" y="374047"/>
                  <a:pt x="1536383" y="375475"/>
                  <a:pt x="1536383" y="377190"/>
                </a:cubicBezTo>
                <a:cubicBezTo>
                  <a:pt x="1536383" y="378905"/>
                  <a:pt x="1537811" y="380333"/>
                  <a:pt x="1539526" y="380333"/>
                </a:cubicBezTo>
                <a:close/>
                <a:moveTo>
                  <a:pt x="1551718" y="385382"/>
                </a:moveTo>
                <a:cubicBezTo>
                  <a:pt x="1553432" y="385382"/>
                  <a:pt x="1554861" y="383953"/>
                  <a:pt x="1554861" y="382238"/>
                </a:cubicBezTo>
                <a:cubicBezTo>
                  <a:pt x="1554861" y="380524"/>
                  <a:pt x="1553432" y="379095"/>
                  <a:pt x="1551718" y="379095"/>
                </a:cubicBezTo>
                <a:cubicBezTo>
                  <a:pt x="1550003" y="379095"/>
                  <a:pt x="1548575" y="380524"/>
                  <a:pt x="1548575" y="382238"/>
                </a:cubicBezTo>
                <a:cubicBezTo>
                  <a:pt x="1548575" y="383953"/>
                  <a:pt x="1550003" y="385382"/>
                  <a:pt x="1551718" y="385382"/>
                </a:cubicBezTo>
                <a:close/>
                <a:moveTo>
                  <a:pt x="1563719" y="390906"/>
                </a:moveTo>
                <a:cubicBezTo>
                  <a:pt x="1565434" y="390906"/>
                  <a:pt x="1566863" y="389477"/>
                  <a:pt x="1566863" y="387763"/>
                </a:cubicBezTo>
                <a:cubicBezTo>
                  <a:pt x="1566863" y="386048"/>
                  <a:pt x="1565434" y="384620"/>
                  <a:pt x="1563719" y="384620"/>
                </a:cubicBezTo>
                <a:cubicBezTo>
                  <a:pt x="1562005" y="384620"/>
                  <a:pt x="1560576" y="386048"/>
                  <a:pt x="1560576" y="387763"/>
                </a:cubicBezTo>
                <a:cubicBezTo>
                  <a:pt x="1560576" y="389477"/>
                  <a:pt x="1562005" y="390906"/>
                  <a:pt x="1563719" y="390906"/>
                </a:cubicBezTo>
                <a:close/>
                <a:moveTo>
                  <a:pt x="1575530" y="396907"/>
                </a:moveTo>
                <a:cubicBezTo>
                  <a:pt x="1577245" y="396907"/>
                  <a:pt x="1578674" y="395478"/>
                  <a:pt x="1578674" y="393764"/>
                </a:cubicBezTo>
                <a:cubicBezTo>
                  <a:pt x="1578674" y="392049"/>
                  <a:pt x="1577245" y="390620"/>
                  <a:pt x="1575530" y="390620"/>
                </a:cubicBezTo>
                <a:cubicBezTo>
                  <a:pt x="1573816" y="390620"/>
                  <a:pt x="1572387" y="392049"/>
                  <a:pt x="1572387" y="393764"/>
                </a:cubicBezTo>
                <a:cubicBezTo>
                  <a:pt x="1572387" y="395478"/>
                  <a:pt x="1573816" y="396907"/>
                  <a:pt x="1575530" y="396907"/>
                </a:cubicBezTo>
                <a:close/>
                <a:moveTo>
                  <a:pt x="1587151" y="403289"/>
                </a:moveTo>
                <a:cubicBezTo>
                  <a:pt x="1588865" y="403289"/>
                  <a:pt x="1590294" y="401860"/>
                  <a:pt x="1590294" y="400145"/>
                </a:cubicBezTo>
                <a:cubicBezTo>
                  <a:pt x="1590294" y="398431"/>
                  <a:pt x="1588865" y="397002"/>
                  <a:pt x="1587151" y="397002"/>
                </a:cubicBezTo>
                <a:cubicBezTo>
                  <a:pt x="1585436" y="397002"/>
                  <a:pt x="1584008" y="398431"/>
                  <a:pt x="1584008" y="400145"/>
                </a:cubicBezTo>
                <a:cubicBezTo>
                  <a:pt x="1584008" y="401860"/>
                  <a:pt x="1585436" y="403289"/>
                  <a:pt x="1587151" y="403289"/>
                </a:cubicBezTo>
                <a:close/>
                <a:moveTo>
                  <a:pt x="1598486" y="410147"/>
                </a:moveTo>
                <a:cubicBezTo>
                  <a:pt x="1600200" y="410147"/>
                  <a:pt x="1601629" y="408718"/>
                  <a:pt x="1601629" y="407003"/>
                </a:cubicBezTo>
                <a:cubicBezTo>
                  <a:pt x="1601629" y="405289"/>
                  <a:pt x="1600200" y="403860"/>
                  <a:pt x="1598486" y="403860"/>
                </a:cubicBezTo>
                <a:cubicBezTo>
                  <a:pt x="1596771" y="403860"/>
                  <a:pt x="1595342" y="405289"/>
                  <a:pt x="1595342" y="407003"/>
                </a:cubicBezTo>
                <a:cubicBezTo>
                  <a:pt x="1595342" y="408718"/>
                  <a:pt x="1596771" y="410147"/>
                  <a:pt x="1598486" y="410147"/>
                </a:cubicBezTo>
                <a:close/>
                <a:moveTo>
                  <a:pt x="1609535" y="417386"/>
                </a:moveTo>
                <a:cubicBezTo>
                  <a:pt x="1611249" y="417386"/>
                  <a:pt x="1612678" y="415957"/>
                  <a:pt x="1612678" y="414242"/>
                </a:cubicBezTo>
                <a:cubicBezTo>
                  <a:pt x="1612678" y="412528"/>
                  <a:pt x="1611249" y="411099"/>
                  <a:pt x="1609535" y="411099"/>
                </a:cubicBezTo>
                <a:cubicBezTo>
                  <a:pt x="1607820" y="411099"/>
                  <a:pt x="1606391" y="412528"/>
                  <a:pt x="1606391" y="414242"/>
                </a:cubicBezTo>
                <a:cubicBezTo>
                  <a:pt x="1606391" y="415957"/>
                  <a:pt x="1607820" y="417386"/>
                  <a:pt x="1609535" y="417386"/>
                </a:cubicBezTo>
                <a:close/>
                <a:moveTo>
                  <a:pt x="1620298" y="425006"/>
                </a:moveTo>
                <a:cubicBezTo>
                  <a:pt x="1622012" y="425006"/>
                  <a:pt x="1623441" y="423577"/>
                  <a:pt x="1623441" y="421862"/>
                </a:cubicBezTo>
                <a:cubicBezTo>
                  <a:pt x="1623441" y="420148"/>
                  <a:pt x="1622012" y="418719"/>
                  <a:pt x="1620298" y="418719"/>
                </a:cubicBezTo>
                <a:cubicBezTo>
                  <a:pt x="1618583" y="418719"/>
                  <a:pt x="1617155" y="420148"/>
                  <a:pt x="1617155" y="421862"/>
                </a:cubicBezTo>
                <a:cubicBezTo>
                  <a:pt x="1617155" y="423577"/>
                  <a:pt x="1618583" y="425006"/>
                  <a:pt x="1620298" y="425006"/>
                </a:cubicBezTo>
                <a:close/>
                <a:moveTo>
                  <a:pt x="1630775" y="433007"/>
                </a:moveTo>
                <a:cubicBezTo>
                  <a:pt x="1632490" y="433007"/>
                  <a:pt x="1633918" y="431578"/>
                  <a:pt x="1633918" y="429863"/>
                </a:cubicBezTo>
                <a:cubicBezTo>
                  <a:pt x="1633918" y="428149"/>
                  <a:pt x="1632490" y="426720"/>
                  <a:pt x="1630775" y="426720"/>
                </a:cubicBezTo>
                <a:cubicBezTo>
                  <a:pt x="1629061" y="426720"/>
                  <a:pt x="1627632" y="428149"/>
                  <a:pt x="1627632" y="429863"/>
                </a:cubicBezTo>
                <a:cubicBezTo>
                  <a:pt x="1627632" y="431673"/>
                  <a:pt x="1629061" y="433007"/>
                  <a:pt x="1630775" y="433007"/>
                </a:cubicBezTo>
                <a:close/>
                <a:moveTo>
                  <a:pt x="1640967" y="441484"/>
                </a:moveTo>
                <a:cubicBezTo>
                  <a:pt x="1642682" y="441484"/>
                  <a:pt x="1644110" y="440055"/>
                  <a:pt x="1644110" y="438341"/>
                </a:cubicBezTo>
                <a:cubicBezTo>
                  <a:pt x="1644110" y="436626"/>
                  <a:pt x="1642682" y="435197"/>
                  <a:pt x="1640967" y="435197"/>
                </a:cubicBezTo>
                <a:cubicBezTo>
                  <a:pt x="1639253" y="435197"/>
                  <a:pt x="1637824" y="436626"/>
                  <a:pt x="1637824" y="438341"/>
                </a:cubicBezTo>
                <a:cubicBezTo>
                  <a:pt x="1637824" y="440055"/>
                  <a:pt x="1639253" y="441484"/>
                  <a:pt x="1640967" y="441484"/>
                </a:cubicBezTo>
                <a:close/>
                <a:moveTo>
                  <a:pt x="1650873" y="450342"/>
                </a:moveTo>
                <a:cubicBezTo>
                  <a:pt x="1652588" y="450342"/>
                  <a:pt x="1654016" y="448913"/>
                  <a:pt x="1654016" y="447199"/>
                </a:cubicBezTo>
                <a:cubicBezTo>
                  <a:pt x="1654016" y="445484"/>
                  <a:pt x="1652588" y="444056"/>
                  <a:pt x="1650873" y="444056"/>
                </a:cubicBezTo>
                <a:cubicBezTo>
                  <a:pt x="1649159" y="444056"/>
                  <a:pt x="1647730" y="445484"/>
                  <a:pt x="1647730" y="447199"/>
                </a:cubicBezTo>
                <a:cubicBezTo>
                  <a:pt x="1647730" y="448913"/>
                  <a:pt x="1649159" y="450342"/>
                  <a:pt x="1650873" y="450342"/>
                </a:cubicBezTo>
                <a:close/>
                <a:moveTo>
                  <a:pt x="1660398" y="459486"/>
                </a:moveTo>
                <a:cubicBezTo>
                  <a:pt x="1662113" y="459486"/>
                  <a:pt x="1663541" y="458057"/>
                  <a:pt x="1663541" y="456343"/>
                </a:cubicBezTo>
                <a:cubicBezTo>
                  <a:pt x="1663541" y="454628"/>
                  <a:pt x="1662113" y="453200"/>
                  <a:pt x="1660398" y="453200"/>
                </a:cubicBezTo>
                <a:cubicBezTo>
                  <a:pt x="1658684" y="453200"/>
                  <a:pt x="1657255" y="454628"/>
                  <a:pt x="1657255" y="456343"/>
                </a:cubicBezTo>
                <a:cubicBezTo>
                  <a:pt x="1657255" y="458057"/>
                  <a:pt x="1658684" y="459486"/>
                  <a:pt x="1660398" y="459486"/>
                </a:cubicBezTo>
                <a:close/>
                <a:moveTo>
                  <a:pt x="1669542" y="469011"/>
                </a:moveTo>
                <a:cubicBezTo>
                  <a:pt x="1671257" y="469011"/>
                  <a:pt x="1672685" y="467582"/>
                  <a:pt x="1672685" y="465868"/>
                </a:cubicBezTo>
                <a:cubicBezTo>
                  <a:pt x="1672685" y="464153"/>
                  <a:pt x="1671257" y="462725"/>
                  <a:pt x="1669542" y="462725"/>
                </a:cubicBezTo>
                <a:cubicBezTo>
                  <a:pt x="1667828" y="462725"/>
                  <a:pt x="1666399" y="464153"/>
                  <a:pt x="1666399" y="465868"/>
                </a:cubicBezTo>
                <a:cubicBezTo>
                  <a:pt x="1666399" y="467582"/>
                  <a:pt x="1667828" y="469011"/>
                  <a:pt x="1669542" y="469011"/>
                </a:cubicBezTo>
                <a:close/>
                <a:moveTo>
                  <a:pt x="1678400" y="478917"/>
                </a:moveTo>
                <a:cubicBezTo>
                  <a:pt x="1680115" y="478917"/>
                  <a:pt x="1681543" y="477488"/>
                  <a:pt x="1681543" y="475774"/>
                </a:cubicBezTo>
                <a:cubicBezTo>
                  <a:pt x="1681543" y="474059"/>
                  <a:pt x="1680115" y="472631"/>
                  <a:pt x="1678400" y="472631"/>
                </a:cubicBezTo>
                <a:cubicBezTo>
                  <a:pt x="1676686" y="472631"/>
                  <a:pt x="1675257" y="474059"/>
                  <a:pt x="1675257" y="475774"/>
                </a:cubicBezTo>
                <a:cubicBezTo>
                  <a:pt x="1675257" y="477488"/>
                  <a:pt x="1676686" y="478917"/>
                  <a:pt x="1678400" y="478917"/>
                </a:cubicBezTo>
                <a:close/>
                <a:moveTo>
                  <a:pt x="1686782" y="489014"/>
                </a:moveTo>
                <a:cubicBezTo>
                  <a:pt x="1688497" y="489014"/>
                  <a:pt x="1689926" y="487585"/>
                  <a:pt x="1689926" y="485870"/>
                </a:cubicBezTo>
                <a:cubicBezTo>
                  <a:pt x="1689926" y="484156"/>
                  <a:pt x="1688497" y="482727"/>
                  <a:pt x="1686782" y="482727"/>
                </a:cubicBezTo>
                <a:cubicBezTo>
                  <a:pt x="1685068" y="482727"/>
                  <a:pt x="1683639" y="484156"/>
                  <a:pt x="1683639" y="485870"/>
                </a:cubicBezTo>
                <a:cubicBezTo>
                  <a:pt x="1683639" y="487680"/>
                  <a:pt x="1685068" y="489014"/>
                  <a:pt x="1686782" y="489014"/>
                </a:cubicBezTo>
                <a:close/>
                <a:moveTo>
                  <a:pt x="1694879" y="499586"/>
                </a:moveTo>
                <a:cubicBezTo>
                  <a:pt x="1696593" y="499586"/>
                  <a:pt x="1698022" y="498158"/>
                  <a:pt x="1698022" y="496443"/>
                </a:cubicBezTo>
                <a:cubicBezTo>
                  <a:pt x="1698022" y="494729"/>
                  <a:pt x="1696593" y="493300"/>
                  <a:pt x="1694879" y="493300"/>
                </a:cubicBezTo>
                <a:cubicBezTo>
                  <a:pt x="1693164" y="493300"/>
                  <a:pt x="1691735" y="494729"/>
                  <a:pt x="1691735" y="496443"/>
                </a:cubicBezTo>
                <a:cubicBezTo>
                  <a:pt x="1691735" y="498158"/>
                  <a:pt x="1693164" y="499586"/>
                  <a:pt x="1694879" y="499586"/>
                </a:cubicBezTo>
                <a:close/>
                <a:moveTo>
                  <a:pt x="1702499" y="510350"/>
                </a:moveTo>
                <a:cubicBezTo>
                  <a:pt x="1704213" y="510350"/>
                  <a:pt x="1705642" y="508921"/>
                  <a:pt x="1705642" y="507206"/>
                </a:cubicBezTo>
                <a:cubicBezTo>
                  <a:pt x="1705642" y="505492"/>
                  <a:pt x="1704213" y="504063"/>
                  <a:pt x="1702499" y="504063"/>
                </a:cubicBezTo>
                <a:cubicBezTo>
                  <a:pt x="1700784" y="504063"/>
                  <a:pt x="1699355" y="505492"/>
                  <a:pt x="1699355" y="507206"/>
                </a:cubicBezTo>
                <a:cubicBezTo>
                  <a:pt x="1699355" y="508921"/>
                  <a:pt x="1700784" y="510350"/>
                  <a:pt x="1702499" y="510350"/>
                </a:cubicBezTo>
                <a:close/>
                <a:moveTo>
                  <a:pt x="1709738" y="521399"/>
                </a:moveTo>
                <a:cubicBezTo>
                  <a:pt x="1711452" y="521399"/>
                  <a:pt x="1712881" y="519970"/>
                  <a:pt x="1712881" y="518255"/>
                </a:cubicBezTo>
                <a:cubicBezTo>
                  <a:pt x="1712881" y="516541"/>
                  <a:pt x="1711452" y="515112"/>
                  <a:pt x="1709738" y="515112"/>
                </a:cubicBezTo>
                <a:cubicBezTo>
                  <a:pt x="1708023" y="515112"/>
                  <a:pt x="1706594" y="516541"/>
                  <a:pt x="1706594" y="518255"/>
                </a:cubicBezTo>
                <a:cubicBezTo>
                  <a:pt x="1706594" y="519970"/>
                  <a:pt x="1708023" y="521399"/>
                  <a:pt x="1709738" y="521399"/>
                </a:cubicBezTo>
                <a:close/>
                <a:moveTo>
                  <a:pt x="1716596" y="532733"/>
                </a:moveTo>
                <a:cubicBezTo>
                  <a:pt x="1718310" y="532733"/>
                  <a:pt x="1719739" y="531305"/>
                  <a:pt x="1719739" y="529590"/>
                </a:cubicBezTo>
                <a:cubicBezTo>
                  <a:pt x="1719739" y="527876"/>
                  <a:pt x="1718310" y="526447"/>
                  <a:pt x="1716596" y="526447"/>
                </a:cubicBezTo>
                <a:cubicBezTo>
                  <a:pt x="1714881" y="526447"/>
                  <a:pt x="1713452" y="527876"/>
                  <a:pt x="1713452" y="529590"/>
                </a:cubicBezTo>
                <a:cubicBezTo>
                  <a:pt x="1713452" y="531305"/>
                  <a:pt x="1714881" y="532733"/>
                  <a:pt x="1716596" y="532733"/>
                </a:cubicBezTo>
                <a:close/>
                <a:moveTo>
                  <a:pt x="1722977" y="544354"/>
                </a:moveTo>
                <a:cubicBezTo>
                  <a:pt x="1724692" y="544354"/>
                  <a:pt x="1726121" y="542925"/>
                  <a:pt x="1726121" y="541211"/>
                </a:cubicBezTo>
                <a:cubicBezTo>
                  <a:pt x="1726121" y="539496"/>
                  <a:pt x="1724692" y="538067"/>
                  <a:pt x="1722977" y="538067"/>
                </a:cubicBezTo>
                <a:cubicBezTo>
                  <a:pt x="1721263" y="538067"/>
                  <a:pt x="1719834" y="539496"/>
                  <a:pt x="1719834" y="541211"/>
                </a:cubicBezTo>
                <a:cubicBezTo>
                  <a:pt x="1719834" y="542925"/>
                  <a:pt x="1721263" y="544354"/>
                  <a:pt x="1722977" y="544354"/>
                </a:cubicBezTo>
                <a:close/>
                <a:moveTo>
                  <a:pt x="1728978" y="556165"/>
                </a:moveTo>
                <a:cubicBezTo>
                  <a:pt x="1730693" y="556165"/>
                  <a:pt x="1732121" y="554736"/>
                  <a:pt x="1732121" y="553022"/>
                </a:cubicBezTo>
                <a:cubicBezTo>
                  <a:pt x="1732121" y="551307"/>
                  <a:pt x="1730693" y="549878"/>
                  <a:pt x="1728978" y="549878"/>
                </a:cubicBezTo>
                <a:cubicBezTo>
                  <a:pt x="1727264" y="549878"/>
                  <a:pt x="1725835" y="551307"/>
                  <a:pt x="1725835" y="553022"/>
                </a:cubicBezTo>
                <a:cubicBezTo>
                  <a:pt x="1725835" y="554736"/>
                  <a:pt x="1727264" y="556165"/>
                  <a:pt x="1728978" y="556165"/>
                </a:cubicBezTo>
                <a:close/>
                <a:moveTo>
                  <a:pt x="1734503" y="568166"/>
                </a:moveTo>
                <a:cubicBezTo>
                  <a:pt x="1736217" y="568166"/>
                  <a:pt x="1737646" y="566738"/>
                  <a:pt x="1737646" y="565023"/>
                </a:cubicBezTo>
                <a:cubicBezTo>
                  <a:pt x="1737646" y="563309"/>
                  <a:pt x="1736217" y="561880"/>
                  <a:pt x="1734503" y="561880"/>
                </a:cubicBezTo>
                <a:cubicBezTo>
                  <a:pt x="1732788" y="561880"/>
                  <a:pt x="1731359" y="563309"/>
                  <a:pt x="1731359" y="565023"/>
                </a:cubicBezTo>
                <a:cubicBezTo>
                  <a:pt x="1731359" y="566738"/>
                  <a:pt x="1732693" y="568166"/>
                  <a:pt x="1734503" y="568166"/>
                </a:cubicBezTo>
                <a:close/>
                <a:moveTo>
                  <a:pt x="1739551" y="580358"/>
                </a:moveTo>
                <a:cubicBezTo>
                  <a:pt x="1741265" y="580358"/>
                  <a:pt x="1742694" y="578930"/>
                  <a:pt x="1742694" y="577215"/>
                </a:cubicBezTo>
                <a:cubicBezTo>
                  <a:pt x="1742694" y="575501"/>
                  <a:pt x="1741265" y="574072"/>
                  <a:pt x="1739551" y="574072"/>
                </a:cubicBezTo>
                <a:cubicBezTo>
                  <a:pt x="1737836" y="574072"/>
                  <a:pt x="1736408" y="575501"/>
                  <a:pt x="1736408" y="577215"/>
                </a:cubicBezTo>
                <a:cubicBezTo>
                  <a:pt x="1736408" y="578930"/>
                  <a:pt x="1737836" y="580358"/>
                  <a:pt x="1739551" y="580358"/>
                </a:cubicBezTo>
                <a:close/>
                <a:moveTo>
                  <a:pt x="1744123" y="592741"/>
                </a:moveTo>
                <a:cubicBezTo>
                  <a:pt x="1745837" y="592741"/>
                  <a:pt x="1747266" y="591312"/>
                  <a:pt x="1747266" y="589598"/>
                </a:cubicBezTo>
                <a:cubicBezTo>
                  <a:pt x="1747266" y="587883"/>
                  <a:pt x="1745837" y="586454"/>
                  <a:pt x="1744123" y="586454"/>
                </a:cubicBezTo>
                <a:cubicBezTo>
                  <a:pt x="1742408" y="586454"/>
                  <a:pt x="1740980" y="587883"/>
                  <a:pt x="1740980" y="589598"/>
                </a:cubicBezTo>
                <a:cubicBezTo>
                  <a:pt x="1740980" y="591312"/>
                  <a:pt x="1742408" y="592741"/>
                  <a:pt x="1744123" y="592741"/>
                </a:cubicBezTo>
                <a:close/>
                <a:moveTo>
                  <a:pt x="1748314" y="605314"/>
                </a:moveTo>
                <a:cubicBezTo>
                  <a:pt x="1750028" y="605314"/>
                  <a:pt x="1751457" y="603885"/>
                  <a:pt x="1751457" y="602171"/>
                </a:cubicBezTo>
                <a:cubicBezTo>
                  <a:pt x="1751457" y="600456"/>
                  <a:pt x="1750028" y="599027"/>
                  <a:pt x="1748314" y="599027"/>
                </a:cubicBezTo>
                <a:cubicBezTo>
                  <a:pt x="1746599" y="599027"/>
                  <a:pt x="1745171" y="600456"/>
                  <a:pt x="1745171" y="602171"/>
                </a:cubicBezTo>
                <a:cubicBezTo>
                  <a:pt x="1745171" y="603885"/>
                  <a:pt x="1746504" y="605314"/>
                  <a:pt x="1748314" y="605314"/>
                </a:cubicBezTo>
                <a:close/>
                <a:moveTo>
                  <a:pt x="1751933" y="618077"/>
                </a:moveTo>
                <a:cubicBezTo>
                  <a:pt x="1753648" y="618077"/>
                  <a:pt x="1755077" y="616649"/>
                  <a:pt x="1755077" y="614934"/>
                </a:cubicBezTo>
                <a:cubicBezTo>
                  <a:pt x="1755077" y="613220"/>
                  <a:pt x="1753648" y="611791"/>
                  <a:pt x="1751933" y="611791"/>
                </a:cubicBezTo>
                <a:cubicBezTo>
                  <a:pt x="1750219" y="611791"/>
                  <a:pt x="1748790" y="613220"/>
                  <a:pt x="1748790" y="614934"/>
                </a:cubicBezTo>
                <a:cubicBezTo>
                  <a:pt x="1748790" y="616649"/>
                  <a:pt x="1750219" y="618077"/>
                  <a:pt x="1751933" y="618077"/>
                </a:cubicBezTo>
                <a:close/>
                <a:moveTo>
                  <a:pt x="1755077" y="630841"/>
                </a:moveTo>
                <a:cubicBezTo>
                  <a:pt x="1756791" y="630841"/>
                  <a:pt x="1758220" y="629412"/>
                  <a:pt x="1758220" y="627698"/>
                </a:cubicBezTo>
                <a:cubicBezTo>
                  <a:pt x="1758220" y="625983"/>
                  <a:pt x="1756791" y="624554"/>
                  <a:pt x="1755077" y="624554"/>
                </a:cubicBezTo>
                <a:cubicBezTo>
                  <a:pt x="1753362" y="624554"/>
                  <a:pt x="1751933" y="625983"/>
                  <a:pt x="1751933" y="627698"/>
                </a:cubicBezTo>
                <a:cubicBezTo>
                  <a:pt x="1751933" y="629507"/>
                  <a:pt x="1753362" y="630841"/>
                  <a:pt x="1755077" y="630841"/>
                </a:cubicBezTo>
                <a:close/>
                <a:moveTo>
                  <a:pt x="1757839" y="643795"/>
                </a:moveTo>
                <a:cubicBezTo>
                  <a:pt x="1759553" y="643795"/>
                  <a:pt x="1760982" y="642366"/>
                  <a:pt x="1760982" y="640652"/>
                </a:cubicBezTo>
                <a:cubicBezTo>
                  <a:pt x="1760982" y="638937"/>
                  <a:pt x="1759553" y="637508"/>
                  <a:pt x="1757839" y="637508"/>
                </a:cubicBezTo>
                <a:cubicBezTo>
                  <a:pt x="1756124" y="637508"/>
                  <a:pt x="1754696" y="638937"/>
                  <a:pt x="1754696" y="640652"/>
                </a:cubicBezTo>
                <a:cubicBezTo>
                  <a:pt x="1754696" y="642461"/>
                  <a:pt x="1756124" y="643795"/>
                  <a:pt x="1757839" y="643795"/>
                </a:cubicBezTo>
                <a:close/>
                <a:moveTo>
                  <a:pt x="1760030" y="656844"/>
                </a:moveTo>
                <a:cubicBezTo>
                  <a:pt x="1761744" y="656844"/>
                  <a:pt x="1763173" y="655415"/>
                  <a:pt x="1763173" y="653701"/>
                </a:cubicBezTo>
                <a:cubicBezTo>
                  <a:pt x="1763173" y="651986"/>
                  <a:pt x="1761744" y="650558"/>
                  <a:pt x="1760030" y="650558"/>
                </a:cubicBezTo>
                <a:cubicBezTo>
                  <a:pt x="1758315" y="650558"/>
                  <a:pt x="1756886" y="651986"/>
                  <a:pt x="1756886" y="653701"/>
                </a:cubicBezTo>
                <a:cubicBezTo>
                  <a:pt x="1756886" y="655415"/>
                  <a:pt x="1758315" y="656844"/>
                  <a:pt x="1760030" y="656844"/>
                </a:cubicBezTo>
                <a:close/>
                <a:moveTo>
                  <a:pt x="1761744" y="669988"/>
                </a:moveTo>
                <a:cubicBezTo>
                  <a:pt x="1763459" y="669988"/>
                  <a:pt x="1764887" y="668560"/>
                  <a:pt x="1764887" y="666845"/>
                </a:cubicBezTo>
                <a:cubicBezTo>
                  <a:pt x="1764887" y="665131"/>
                  <a:pt x="1763459" y="663702"/>
                  <a:pt x="1761744" y="663702"/>
                </a:cubicBezTo>
                <a:cubicBezTo>
                  <a:pt x="1760030" y="663702"/>
                  <a:pt x="1758601" y="665131"/>
                  <a:pt x="1758601" y="666845"/>
                </a:cubicBezTo>
                <a:cubicBezTo>
                  <a:pt x="1758601" y="668560"/>
                  <a:pt x="1760030" y="669988"/>
                  <a:pt x="1761744" y="669988"/>
                </a:cubicBezTo>
                <a:close/>
                <a:moveTo>
                  <a:pt x="1762982" y="683133"/>
                </a:moveTo>
                <a:cubicBezTo>
                  <a:pt x="1764697" y="683133"/>
                  <a:pt x="1766126" y="681704"/>
                  <a:pt x="1766126" y="679990"/>
                </a:cubicBezTo>
                <a:cubicBezTo>
                  <a:pt x="1766126" y="678275"/>
                  <a:pt x="1764697" y="676847"/>
                  <a:pt x="1762982" y="676847"/>
                </a:cubicBezTo>
                <a:cubicBezTo>
                  <a:pt x="1761268" y="676847"/>
                  <a:pt x="1759839" y="678275"/>
                  <a:pt x="1759839" y="679990"/>
                </a:cubicBezTo>
                <a:cubicBezTo>
                  <a:pt x="1759839" y="681704"/>
                  <a:pt x="1761268" y="683133"/>
                  <a:pt x="1762982" y="683133"/>
                </a:cubicBezTo>
                <a:close/>
                <a:moveTo>
                  <a:pt x="1763744" y="696373"/>
                </a:moveTo>
                <a:cubicBezTo>
                  <a:pt x="1765459" y="696373"/>
                  <a:pt x="1766888" y="694944"/>
                  <a:pt x="1766888" y="693230"/>
                </a:cubicBezTo>
                <a:cubicBezTo>
                  <a:pt x="1766888" y="691515"/>
                  <a:pt x="1765459" y="690086"/>
                  <a:pt x="1763744" y="690086"/>
                </a:cubicBezTo>
                <a:cubicBezTo>
                  <a:pt x="1762030" y="690086"/>
                  <a:pt x="1760601" y="691515"/>
                  <a:pt x="1760601" y="693230"/>
                </a:cubicBezTo>
                <a:cubicBezTo>
                  <a:pt x="1760601" y="694944"/>
                  <a:pt x="1762030" y="696373"/>
                  <a:pt x="1763744" y="696373"/>
                </a:cubicBezTo>
                <a:close/>
                <a:moveTo>
                  <a:pt x="1778699" y="709613"/>
                </a:moveTo>
                <a:cubicBezTo>
                  <a:pt x="1780413" y="709613"/>
                  <a:pt x="1781842" y="708184"/>
                  <a:pt x="1781842" y="706469"/>
                </a:cubicBezTo>
                <a:cubicBezTo>
                  <a:pt x="1781842" y="704755"/>
                  <a:pt x="1780413" y="703326"/>
                  <a:pt x="1778699" y="703326"/>
                </a:cubicBezTo>
                <a:cubicBezTo>
                  <a:pt x="1776984" y="703326"/>
                  <a:pt x="1775555" y="704755"/>
                  <a:pt x="1775555" y="706469"/>
                </a:cubicBezTo>
                <a:cubicBezTo>
                  <a:pt x="1775555" y="708184"/>
                  <a:pt x="1776984" y="709613"/>
                  <a:pt x="1778699" y="709613"/>
                </a:cubicBezTo>
                <a:close/>
                <a:moveTo>
                  <a:pt x="1778508" y="722852"/>
                </a:moveTo>
                <a:cubicBezTo>
                  <a:pt x="1780223" y="722852"/>
                  <a:pt x="1781651" y="721424"/>
                  <a:pt x="1781651" y="719709"/>
                </a:cubicBezTo>
                <a:cubicBezTo>
                  <a:pt x="1781651" y="717995"/>
                  <a:pt x="1780223" y="716566"/>
                  <a:pt x="1778508" y="716566"/>
                </a:cubicBezTo>
                <a:cubicBezTo>
                  <a:pt x="1776793" y="716566"/>
                  <a:pt x="1775365" y="717995"/>
                  <a:pt x="1775365" y="719709"/>
                </a:cubicBezTo>
                <a:cubicBezTo>
                  <a:pt x="1775365" y="721424"/>
                  <a:pt x="1776793" y="722852"/>
                  <a:pt x="1778508" y="722852"/>
                </a:cubicBezTo>
                <a:close/>
                <a:moveTo>
                  <a:pt x="1777746" y="735997"/>
                </a:moveTo>
                <a:cubicBezTo>
                  <a:pt x="1779461" y="735997"/>
                  <a:pt x="1780889" y="734568"/>
                  <a:pt x="1780889" y="732854"/>
                </a:cubicBezTo>
                <a:cubicBezTo>
                  <a:pt x="1780889" y="731139"/>
                  <a:pt x="1779461" y="729710"/>
                  <a:pt x="1777746" y="729710"/>
                </a:cubicBezTo>
                <a:cubicBezTo>
                  <a:pt x="1776032" y="729710"/>
                  <a:pt x="1774603" y="731139"/>
                  <a:pt x="1774603" y="732854"/>
                </a:cubicBezTo>
                <a:cubicBezTo>
                  <a:pt x="1774603" y="734568"/>
                  <a:pt x="1776032" y="735997"/>
                  <a:pt x="1777746" y="735997"/>
                </a:cubicBezTo>
                <a:close/>
                <a:moveTo>
                  <a:pt x="1776603" y="749237"/>
                </a:moveTo>
                <a:cubicBezTo>
                  <a:pt x="1778318" y="749237"/>
                  <a:pt x="1779746" y="747808"/>
                  <a:pt x="1779746" y="746093"/>
                </a:cubicBezTo>
                <a:cubicBezTo>
                  <a:pt x="1779746" y="744379"/>
                  <a:pt x="1778318" y="742950"/>
                  <a:pt x="1776603" y="742950"/>
                </a:cubicBezTo>
                <a:cubicBezTo>
                  <a:pt x="1774889" y="742950"/>
                  <a:pt x="1773460" y="744379"/>
                  <a:pt x="1773460" y="746093"/>
                </a:cubicBezTo>
                <a:cubicBezTo>
                  <a:pt x="1773460" y="747808"/>
                  <a:pt x="1774889" y="749237"/>
                  <a:pt x="1776603" y="749237"/>
                </a:cubicBezTo>
                <a:close/>
                <a:moveTo>
                  <a:pt x="1774889" y="762286"/>
                </a:moveTo>
                <a:cubicBezTo>
                  <a:pt x="1776603" y="762286"/>
                  <a:pt x="1778032" y="760857"/>
                  <a:pt x="1778032" y="759143"/>
                </a:cubicBezTo>
                <a:cubicBezTo>
                  <a:pt x="1778032" y="757428"/>
                  <a:pt x="1776603" y="755999"/>
                  <a:pt x="1774889" y="755999"/>
                </a:cubicBezTo>
                <a:cubicBezTo>
                  <a:pt x="1773174" y="755999"/>
                  <a:pt x="1771745" y="757428"/>
                  <a:pt x="1771745" y="759143"/>
                </a:cubicBezTo>
                <a:cubicBezTo>
                  <a:pt x="1771745" y="760952"/>
                  <a:pt x="1773174" y="762286"/>
                  <a:pt x="1774889" y="762286"/>
                </a:cubicBezTo>
                <a:close/>
                <a:moveTo>
                  <a:pt x="1629537" y="1005745"/>
                </a:moveTo>
                <a:cubicBezTo>
                  <a:pt x="1631252" y="1005745"/>
                  <a:pt x="1632680" y="1004316"/>
                  <a:pt x="1632680" y="1002602"/>
                </a:cubicBezTo>
                <a:cubicBezTo>
                  <a:pt x="1632680" y="1000887"/>
                  <a:pt x="1631252" y="999458"/>
                  <a:pt x="1629537" y="999458"/>
                </a:cubicBezTo>
                <a:cubicBezTo>
                  <a:pt x="1627823" y="999458"/>
                  <a:pt x="1626394" y="1000887"/>
                  <a:pt x="1626394" y="1002602"/>
                </a:cubicBezTo>
                <a:cubicBezTo>
                  <a:pt x="1626394" y="1004316"/>
                  <a:pt x="1627823" y="1005745"/>
                  <a:pt x="1629537" y="1005745"/>
                </a:cubicBezTo>
                <a:close/>
                <a:moveTo>
                  <a:pt x="1618774" y="1013365"/>
                </a:moveTo>
                <a:cubicBezTo>
                  <a:pt x="1620488" y="1013365"/>
                  <a:pt x="1621917" y="1011936"/>
                  <a:pt x="1621917" y="1010222"/>
                </a:cubicBezTo>
                <a:cubicBezTo>
                  <a:pt x="1621917" y="1008507"/>
                  <a:pt x="1620488" y="1007078"/>
                  <a:pt x="1618774" y="1007078"/>
                </a:cubicBezTo>
                <a:cubicBezTo>
                  <a:pt x="1617059" y="1007078"/>
                  <a:pt x="1615631" y="1008507"/>
                  <a:pt x="1615631" y="1010222"/>
                </a:cubicBezTo>
                <a:cubicBezTo>
                  <a:pt x="1615631" y="1011936"/>
                  <a:pt x="1616964" y="1013365"/>
                  <a:pt x="1618774" y="1013365"/>
                </a:cubicBezTo>
                <a:close/>
                <a:moveTo>
                  <a:pt x="1607725" y="1020699"/>
                </a:moveTo>
                <a:cubicBezTo>
                  <a:pt x="1609439" y="1020699"/>
                  <a:pt x="1610868" y="1019270"/>
                  <a:pt x="1610868" y="1017556"/>
                </a:cubicBezTo>
                <a:cubicBezTo>
                  <a:pt x="1610868" y="1015841"/>
                  <a:pt x="1609439" y="1014413"/>
                  <a:pt x="1607725" y="1014413"/>
                </a:cubicBezTo>
                <a:cubicBezTo>
                  <a:pt x="1606010" y="1014413"/>
                  <a:pt x="1604582" y="1015841"/>
                  <a:pt x="1604582" y="1017556"/>
                </a:cubicBezTo>
                <a:cubicBezTo>
                  <a:pt x="1604582" y="1019270"/>
                  <a:pt x="1606010" y="1020699"/>
                  <a:pt x="1607725" y="1020699"/>
                </a:cubicBezTo>
                <a:close/>
                <a:moveTo>
                  <a:pt x="1596390" y="1027557"/>
                </a:moveTo>
                <a:cubicBezTo>
                  <a:pt x="1598105" y="1027557"/>
                  <a:pt x="1599533" y="1026128"/>
                  <a:pt x="1599533" y="1024414"/>
                </a:cubicBezTo>
                <a:cubicBezTo>
                  <a:pt x="1599533" y="1022699"/>
                  <a:pt x="1598105" y="1021271"/>
                  <a:pt x="1596390" y="1021271"/>
                </a:cubicBezTo>
                <a:cubicBezTo>
                  <a:pt x="1594676" y="1021271"/>
                  <a:pt x="1593247" y="1022699"/>
                  <a:pt x="1593247" y="1024414"/>
                </a:cubicBezTo>
                <a:cubicBezTo>
                  <a:pt x="1593247" y="1026128"/>
                  <a:pt x="1594676" y="1027557"/>
                  <a:pt x="1596390" y="1027557"/>
                </a:cubicBezTo>
                <a:close/>
                <a:moveTo>
                  <a:pt x="1584865" y="1034034"/>
                </a:moveTo>
                <a:cubicBezTo>
                  <a:pt x="1586579" y="1034034"/>
                  <a:pt x="1588008" y="1032605"/>
                  <a:pt x="1588008" y="1030891"/>
                </a:cubicBezTo>
                <a:cubicBezTo>
                  <a:pt x="1588008" y="1029176"/>
                  <a:pt x="1586579" y="1027748"/>
                  <a:pt x="1584865" y="1027748"/>
                </a:cubicBezTo>
                <a:cubicBezTo>
                  <a:pt x="1583150" y="1027748"/>
                  <a:pt x="1581722" y="1029176"/>
                  <a:pt x="1581722" y="1030891"/>
                </a:cubicBezTo>
                <a:cubicBezTo>
                  <a:pt x="1581722" y="1032605"/>
                  <a:pt x="1583150" y="1034034"/>
                  <a:pt x="1584865" y="1034034"/>
                </a:cubicBezTo>
                <a:close/>
                <a:moveTo>
                  <a:pt x="1573149" y="1040130"/>
                </a:moveTo>
                <a:cubicBezTo>
                  <a:pt x="1574864" y="1040130"/>
                  <a:pt x="1576292" y="1038701"/>
                  <a:pt x="1576292" y="1036987"/>
                </a:cubicBezTo>
                <a:cubicBezTo>
                  <a:pt x="1576292" y="1035272"/>
                  <a:pt x="1574864" y="1033844"/>
                  <a:pt x="1573149" y="1033844"/>
                </a:cubicBezTo>
                <a:cubicBezTo>
                  <a:pt x="1571435" y="1033844"/>
                  <a:pt x="1570006" y="1035272"/>
                  <a:pt x="1570006" y="1036987"/>
                </a:cubicBezTo>
                <a:cubicBezTo>
                  <a:pt x="1570006" y="1038701"/>
                  <a:pt x="1571339" y="1040130"/>
                  <a:pt x="1573149" y="1040130"/>
                </a:cubicBezTo>
                <a:close/>
                <a:moveTo>
                  <a:pt x="1561148" y="1045750"/>
                </a:moveTo>
                <a:cubicBezTo>
                  <a:pt x="1562862" y="1045750"/>
                  <a:pt x="1564291" y="1044321"/>
                  <a:pt x="1564291" y="1042607"/>
                </a:cubicBezTo>
                <a:cubicBezTo>
                  <a:pt x="1564291" y="1040892"/>
                  <a:pt x="1562862" y="1039463"/>
                  <a:pt x="1561148" y="1039463"/>
                </a:cubicBezTo>
                <a:cubicBezTo>
                  <a:pt x="1559433" y="1039463"/>
                  <a:pt x="1558004" y="1040892"/>
                  <a:pt x="1558004" y="1042607"/>
                </a:cubicBezTo>
                <a:cubicBezTo>
                  <a:pt x="1558004" y="1044321"/>
                  <a:pt x="1559433" y="1045750"/>
                  <a:pt x="1561148" y="1045750"/>
                </a:cubicBezTo>
                <a:close/>
                <a:moveTo>
                  <a:pt x="1548956" y="1050893"/>
                </a:moveTo>
                <a:cubicBezTo>
                  <a:pt x="1550670" y="1050893"/>
                  <a:pt x="1552099" y="1049465"/>
                  <a:pt x="1552099" y="1047750"/>
                </a:cubicBezTo>
                <a:cubicBezTo>
                  <a:pt x="1552099" y="1046036"/>
                  <a:pt x="1550670" y="1044607"/>
                  <a:pt x="1548956" y="1044607"/>
                </a:cubicBezTo>
                <a:cubicBezTo>
                  <a:pt x="1547241" y="1044607"/>
                  <a:pt x="1545812" y="1046036"/>
                  <a:pt x="1545812" y="1047750"/>
                </a:cubicBezTo>
                <a:cubicBezTo>
                  <a:pt x="1545812" y="1049465"/>
                  <a:pt x="1547241" y="1050893"/>
                  <a:pt x="1548956" y="1050893"/>
                </a:cubicBezTo>
                <a:close/>
                <a:moveTo>
                  <a:pt x="1536668" y="1055656"/>
                </a:moveTo>
                <a:cubicBezTo>
                  <a:pt x="1538383" y="1055656"/>
                  <a:pt x="1539812" y="1054227"/>
                  <a:pt x="1539812" y="1052513"/>
                </a:cubicBezTo>
                <a:cubicBezTo>
                  <a:pt x="1539812" y="1050798"/>
                  <a:pt x="1538383" y="1049369"/>
                  <a:pt x="1536668" y="1049369"/>
                </a:cubicBezTo>
                <a:cubicBezTo>
                  <a:pt x="1534954" y="1049369"/>
                  <a:pt x="1533525" y="1050798"/>
                  <a:pt x="1533525" y="1052513"/>
                </a:cubicBezTo>
                <a:cubicBezTo>
                  <a:pt x="1533525" y="1054227"/>
                  <a:pt x="1534954" y="1055656"/>
                  <a:pt x="1536668" y="1055656"/>
                </a:cubicBezTo>
                <a:close/>
                <a:moveTo>
                  <a:pt x="1524095" y="1060037"/>
                </a:moveTo>
                <a:cubicBezTo>
                  <a:pt x="1525810" y="1060037"/>
                  <a:pt x="1527239" y="1058609"/>
                  <a:pt x="1527239" y="1056894"/>
                </a:cubicBezTo>
                <a:cubicBezTo>
                  <a:pt x="1527239" y="1055180"/>
                  <a:pt x="1525810" y="1053751"/>
                  <a:pt x="1524095" y="1053751"/>
                </a:cubicBezTo>
                <a:cubicBezTo>
                  <a:pt x="1522381" y="1053751"/>
                  <a:pt x="1520952" y="1055180"/>
                  <a:pt x="1520952" y="1056894"/>
                </a:cubicBezTo>
                <a:cubicBezTo>
                  <a:pt x="1520952" y="1058609"/>
                  <a:pt x="1522381" y="1060037"/>
                  <a:pt x="1524095" y="1060037"/>
                </a:cubicBezTo>
                <a:close/>
                <a:moveTo>
                  <a:pt x="1511522" y="1063847"/>
                </a:moveTo>
                <a:cubicBezTo>
                  <a:pt x="1513237" y="1063847"/>
                  <a:pt x="1514666" y="1062419"/>
                  <a:pt x="1514666" y="1060704"/>
                </a:cubicBezTo>
                <a:cubicBezTo>
                  <a:pt x="1514666" y="1058990"/>
                  <a:pt x="1513237" y="1057561"/>
                  <a:pt x="1511522" y="1057561"/>
                </a:cubicBezTo>
                <a:cubicBezTo>
                  <a:pt x="1509808" y="1057561"/>
                  <a:pt x="1508379" y="1058990"/>
                  <a:pt x="1508379" y="1060704"/>
                </a:cubicBezTo>
                <a:cubicBezTo>
                  <a:pt x="1508379" y="1062419"/>
                  <a:pt x="1509713" y="1063847"/>
                  <a:pt x="1511522" y="1063847"/>
                </a:cubicBezTo>
                <a:close/>
                <a:moveTo>
                  <a:pt x="1498664" y="1067276"/>
                </a:moveTo>
                <a:cubicBezTo>
                  <a:pt x="1500378" y="1067276"/>
                  <a:pt x="1501807" y="1065848"/>
                  <a:pt x="1501807" y="1064133"/>
                </a:cubicBezTo>
                <a:cubicBezTo>
                  <a:pt x="1501807" y="1062419"/>
                  <a:pt x="1500378" y="1060990"/>
                  <a:pt x="1498664" y="1060990"/>
                </a:cubicBezTo>
                <a:cubicBezTo>
                  <a:pt x="1496949" y="1060990"/>
                  <a:pt x="1495520" y="1062419"/>
                  <a:pt x="1495520" y="1064133"/>
                </a:cubicBezTo>
                <a:cubicBezTo>
                  <a:pt x="1495520" y="1065848"/>
                  <a:pt x="1496949" y="1067276"/>
                  <a:pt x="1498664" y="1067276"/>
                </a:cubicBezTo>
                <a:close/>
                <a:moveTo>
                  <a:pt x="1485805" y="1070229"/>
                </a:moveTo>
                <a:cubicBezTo>
                  <a:pt x="1487519" y="1070229"/>
                  <a:pt x="1488948" y="1068800"/>
                  <a:pt x="1488948" y="1067086"/>
                </a:cubicBezTo>
                <a:cubicBezTo>
                  <a:pt x="1488948" y="1065371"/>
                  <a:pt x="1487519" y="1063943"/>
                  <a:pt x="1485805" y="1063943"/>
                </a:cubicBezTo>
                <a:cubicBezTo>
                  <a:pt x="1484090" y="1063943"/>
                  <a:pt x="1482662" y="1065371"/>
                  <a:pt x="1482662" y="1067086"/>
                </a:cubicBezTo>
                <a:cubicBezTo>
                  <a:pt x="1482662" y="1068800"/>
                  <a:pt x="1484090" y="1070229"/>
                  <a:pt x="1485805" y="1070229"/>
                </a:cubicBezTo>
                <a:close/>
                <a:moveTo>
                  <a:pt x="1472851" y="1072706"/>
                </a:moveTo>
                <a:cubicBezTo>
                  <a:pt x="1474565" y="1072706"/>
                  <a:pt x="1475994" y="1071277"/>
                  <a:pt x="1475994" y="1069562"/>
                </a:cubicBezTo>
                <a:cubicBezTo>
                  <a:pt x="1475994" y="1067848"/>
                  <a:pt x="1474565" y="1066419"/>
                  <a:pt x="1472851" y="1066419"/>
                </a:cubicBezTo>
                <a:cubicBezTo>
                  <a:pt x="1471136" y="1066419"/>
                  <a:pt x="1469708" y="1067848"/>
                  <a:pt x="1469708" y="1069562"/>
                </a:cubicBezTo>
                <a:cubicBezTo>
                  <a:pt x="1469708" y="1071277"/>
                  <a:pt x="1471041" y="1072706"/>
                  <a:pt x="1472851" y="1072706"/>
                </a:cubicBezTo>
                <a:close/>
                <a:moveTo>
                  <a:pt x="1459706" y="1074706"/>
                </a:moveTo>
                <a:cubicBezTo>
                  <a:pt x="1461421" y="1074706"/>
                  <a:pt x="1462850" y="1073277"/>
                  <a:pt x="1462850" y="1071563"/>
                </a:cubicBezTo>
                <a:cubicBezTo>
                  <a:pt x="1462850" y="1069848"/>
                  <a:pt x="1461421" y="1068419"/>
                  <a:pt x="1459706" y="1068419"/>
                </a:cubicBezTo>
                <a:cubicBezTo>
                  <a:pt x="1457992" y="1068419"/>
                  <a:pt x="1456563" y="1069848"/>
                  <a:pt x="1456563" y="1071563"/>
                </a:cubicBezTo>
                <a:cubicBezTo>
                  <a:pt x="1456563" y="1073277"/>
                  <a:pt x="1457992" y="1074706"/>
                  <a:pt x="1459706" y="1074706"/>
                </a:cubicBezTo>
                <a:close/>
                <a:moveTo>
                  <a:pt x="1446562" y="1076230"/>
                </a:moveTo>
                <a:cubicBezTo>
                  <a:pt x="1448276" y="1076230"/>
                  <a:pt x="1449705" y="1074801"/>
                  <a:pt x="1449705" y="1073087"/>
                </a:cubicBezTo>
                <a:cubicBezTo>
                  <a:pt x="1449705" y="1071372"/>
                  <a:pt x="1448276" y="1069943"/>
                  <a:pt x="1446562" y="1069943"/>
                </a:cubicBezTo>
                <a:cubicBezTo>
                  <a:pt x="1444847" y="1069943"/>
                  <a:pt x="1443418" y="1071372"/>
                  <a:pt x="1443418" y="1073087"/>
                </a:cubicBezTo>
                <a:cubicBezTo>
                  <a:pt x="1443418" y="1074801"/>
                  <a:pt x="1444847" y="1076230"/>
                  <a:pt x="1446562" y="1076230"/>
                </a:cubicBezTo>
                <a:close/>
                <a:moveTo>
                  <a:pt x="1433417" y="1077278"/>
                </a:moveTo>
                <a:cubicBezTo>
                  <a:pt x="1435132" y="1077278"/>
                  <a:pt x="1436561" y="1075849"/>
                  <a:pt x="1436561" y="1074134"/>
                </a:cubicBezTo>
                <a:cubicBezTo>
                  <a:pt x="1436561" y="1072420"/>
                  <a:pt x="1435132" y="1070991"/>
                  <a:pt x="1433417" y="1070991"/>
                </a:cubicBezTo>
                <a:cubicBezTo>
                  <a:pt x="1431703" y="1070991"/>
                  <a:pt x="1430274" y="1072420"/>
                  <a:pt x="1430274" y="1074134"/>
                </a:cubicBezTo>
                <a:cubicBezTo>
                  <a:pt x="1430274" y="1075849"/>
                  <a:pt x="1431703" y="1077278"/>
                  <a:pt x="1433417" y="1077278"/>
                </a:cubicBezTo>
                <a:close/>
                <a:moveTo>
                  <a:pt x="1420178" y="1077849"/>
                </a:moveTo>
                <a:cubicBezTo>
                  <a:pt x="1421892" y="1077849"/>
                  <a:pt x="1423321" y="1076420"/>
                  <a:pt x="1423321" y="1074706"/>
                </a:cubicBezTo>
                <a:cubicBezTo>
                  <a:pt x="1423321" y="1072991"/>
                  <a:pt x="1421892" y="1071563"/>
                  <a:pt x="1420178" y="1071563"/>
                </a:cubicBezTo>
                <a:cubicBezTo>
                  <a:pt x="1418463" y="1071563"/>
                  <a:pt x="1417034" y="1072991"/>
                  <a:pt x="1417034" y="1074706"/>
                </a:cubicBezTo>
                <a:cubicBezTo>
                  <a:pt x="1417034" y="1076516"/>
                  <a:pt x="1418463" y="1077849"/>
                  <a:pt x="1420178" y="1077849"/>
                </a:cubicBezTo>
                <a:close/>
                <a:moveTo>
                  <a:pt x="1380554" y="342329"/>
                </a:moveTo>
                <a:cubicBezTo>
                  <a:pt x="1382268" y="342329"/>
                  <a:pt x="1383697" y="340900"/>
                  <a:pt x="1383697" y="339185"/>
                </a:cubicBezTo>
                <a:cubicBezTo>
                  <a:pt x="1383697" y="337471"/>
                  <a:pt x="1382268" y="336042"/>
                  <a:pt x="1380554" y="336042"/>
                </a:cubicBezTo>
                <a:cubicBezTo>
                  <a:pt x="1378839" y="336042"/>
                  <a:pt x="1377410" y="337471"/>
                  <a:pt x="1377410" y="339185"/>
                </a:cubicBezTo>
                <a:cubicBezTo>
                  <a:pt x="1377410" y="340900"/>
                  <a:pt x="1378839" y="342329"/>
                  <a:pt x="1380554" y="342329"/>
                </a:cubicBezTo>
                <a:close/>
                <a:moveTo>
                  <a:pt x="1393793" y="341471"/>
                </a:moveTo>
                <a:cubicBezTo>
                  <a:pt x="1395508" y="341471"/>
                  <a:pt x="1396937" y="340043"/>
                  <a:pt x="1396937" y="338328"/>
                </a:cubicBezTo>
                <a:cubicBezTo>
                  <a:pt x="1396937" y="336614"/>
                  <a:pt x="1395508" y="335185"/>
                  <a:pt x="1393793" y="335185"/>
                </a:cubicBezTo>
                <a:cubicBezTo>
                  <a:pt x="1392079" y="335185"/>
                  <a:pt x="1390650" y="336614"/>
                  <a:pt x="1390650" y="338328"/>
                </a:cubicBezTo>
                <a:cubicBezTo>
                  <a:pt x="1390650" y="340138"/>
                  <a:pt x="1391984" y="341471"/>
                  <a:pt x="1393793" y="341471"/>
                </a:cubicBezTo>
                <a:close/>
                <a:moveTo>
                  <a:pt x="1406938" y="341186"/>
                </a:moveTo>
                <a:cubicBezTo>
                  <a:pt x="1408652" y="341186"/>
                  <a:pt x="1410081" y="339757"/>
                  <a:pt x="1410081" y="338042"/>
                </a:cubicBezTo>
                <a:cubicBezTo>
                  <a:pt x="1410081" y="336328"/>
                  <a:pt x="1408652" y="334899"/>
                  <a:pt x="1406938" y="334899"/>
                </a:cubicBezTo>
                <a:cubicBezTo>
                  <a:pt x="1405223" y="334899"/>
                  <a:pt x="1403795" y="336328"/>
                  <a:pt x="1403795" y="338042"/>
                </a:cubicBezTo>
                <a:cubicBezTo>
                  <a:pt x="1403795" y="339757"/>
                  <a:pt x="1405223" y="341186"/>
                  <a:pt x="1406938" y="341186"/>
                </a:cubicBezTo>
                <a:close/>
                <a:moveTo>
                  <a:pt x="1420178" y="341281"/>
                </a:moveTo>
                <a:cubicBezTo>
                  <a:pt x="1421892" y="341281"/>
                  <a:pt x="1423321" y="339852"/>
                  <a:pt x="1423321" y="338138"/>
                </a:cubicBezTo>
                <a:cubicBezTo>
                  <a:pt x="1423321" y="336423"/>
                  <a:pt x="1421892" y="334994"/>
                  <a:pt x="1420178" y="334994"/>
                </a:cubicBezTo>
                <a:cubicBezTo>
                  <a:pt x="1418463" y="334994"/>
                  <a:pt x="1417034" y="336423"/>
                  <a:pt x="1417034" y="338138"/>
                </a:cubicBezTo>
                <a:cubicBezTo>
                  <a:pt x="1417034" y="339852"/>
                  <a:pt x="1418463" y="341281"/>
                  <a:pt x="1420178" y="341281"/>
                </a:cubicBezTo>
                <a:close/>
                <a:moveTo>
                  <a:pt x="1433417" y="341852"/>
                </a:moveTo>
                <a:cubicBezTo>
                  <a:pt x="1435132" y="341852"/>
                  <a:pt x="1436561" y="340424"/>
                  <a:pt x="1436561" y="338709"/>
                </a:cubicBezTo>
                <a:cubicBezTo>
                  <a:pt x="1436561" y="336995"/>
                  <a:pt x="1435132" y="335566"/>
                  <a:pt x="1433417" y="335566"/>
                </a:cubicBezTo>
                <a:cubicBezTo>
                  <a:pt x="1431703" y="335566"/>
                  <a:pt x="1430274" y="336995"/>
                  <a:pt x="1430274" y="338709"/>
                </a:cubicBezTo>
                <a:cubicBezTo>
                  <a:pt x="1430274" y="340424"/>
                  <a:pt x="1431703" y="341852"/>
                  <a:pt x="1433417" y="341852"/>
                </a:cubicBezTo>
                <a:close/>
                <a:moveTo>
                  <a:pt x="1446562" y="342900"/>
                </a:moveTo>
                <a:cubicBezTo>
                  <a:pt x="1448276" y="342900"/>
                  <a:pt x="1449705" y="341471"/>
                  <a:pt x="1449705" y="339757"/>
                </a:cubicBezTo>
                <a:cubicBezTo>
                  <a:pt x="1449705" y="338042"/>
                  <a:pt x="1448276" y="336614"/>
                  <a:pt x="1446562" y="336614"/>
                </a:cubicBezTo>
                <a:cubicBezTo>
                  <a:pt x="1444847" y="336614"/>
                  <a:pt x="1443418" y="338042"/>
                  <a:pt x="1443418" y="339757"/>
                </a:cubicBezTo>
                <a:cubicBezTo>
                  <a:pt x="1443418" y="341567"/>
                  <a:pt x="1444847" y="342900"/>
                  <a:pt x="1446562" y="342900"/>
                </a:cubicBezTo>
                <a:close/>
                <a:moveTo>
                  <a:pt x="1459706" y="344519"/>
                </a:moveTo>
                <a:cubicBezTo>
                  <a:pt x="1461421" y="344519"/>
                  <a:pt x="1462850" y="343091"/>
                  <a:pt x="1462850" y="341376"/>
                </a:cubicBezTo>
                <a:cubicBezTo>
                  <a:pt x="1462850" y="339662"/>
                  <a:pt x="1461421" y="338233"/>
                  <a:pt x="1459706" y="338233"/>
                </a:cubicBezTo>
                <a:cubicBezTo>
                  <a:pt x="1457992" y="338233"/>
                  <a:pt x="1456563" y="339662"/>
                  <a:pt x="1456563" y="341376"/>
                </a:cubicBezTo>
                <a:cubicBezTo>
                  <a:pt x="1456563" y="343091"/>
                  <a:pt x="1457992" y="344519"/>
                  <a:pt x="1459706" y="344519"/>
                </a:cubicBezTo>
                <a:close/>
                <a:moveTo>
                  <a:pt x="1498664" y="351949"/>
                </a:moveTo>
                <a:cubicBezTo>
                  <a:pt x="1500378" y="351949"/>
                  <a:pt x="1501807" y="350520"/>
                  <a:pt x="1501807" y="348806"/>
                </a:cubicBezTo>
                <a:cubicBezTo>
                  <a:pt x="1501807" y="347091"/>
                  <a:pt x="1500378" y="345662"/>
                  <a:pt x="1498664" y="345662"/>
                </a:cubicBezTo>
                <a:cubicBezTo>
                  <a:pt x="1496949" y="345662"/>
                  <a:pt x="1495520" y="347091"/>
                  <a:pt x="1495520" y="348806"/>
                </a:cubicBezTo>
                <a:cubicBezTo>
                  <a:pt x="1495520" y="350520"/>
                  <a:pt x="1496949" y="351949"/>
                  <a:pt x="1498664" y="351949"/>
                </a:cubicBezTo>
                <a:close/>
                <a:moveTo>
                  <a:pt x="1511522" y="355283"/>
                </a:moveTo>
                <a:cubicBezTo>
                  <a:pt x="1513237" y="355283"/>
                  <a:pt x="1514666" y="353854"/>
                  <a:pt x="1514666" y="352139"/>
                </a:cubicBezTo>
                <a:cubicBezTo>
                  <a:pt x="1514666" y="350425"/>
                  <a:pt x="1513237" y="348996"/>
                  <a:pt x="1511522" y="348996"/>
                </a:cubicBezTo>
                <a:cubicBezTo>
                  <a:pt x="1509808" y="348996"/>
                  <a:pt x="1508379" y="350425"/>
                  <a:pt x="1508379" y="352139"/>
                </a:cubicBezTo>
                <a:cubicBezTo>
                  <a:pt x="1508379" y="353949"/>
                  <a:pt x="1509713" y="355283"/>
                  <a:pt x="1511522" y="355283"/>
                </a:cubicBezTo>
                <a:close/>
                <a:moveTo>
                  <a:pt x="1524095" y="359188"/>
                </a:moveTo>
                <a:cubicBezTo>
                  <a:pt x="1525810" y="359188"/>
                  <a:pt x="1527239" y="357759"/>
                  <a:pt x="1527239" y="356045"/>
                </a:cubicBezTo>
                <a:cubicBezTo>
                  <a:pt x="1527239" y="354330"/>
                  <a:pt x="1525810" y="352901"/>
                  <a:pt x="1524095" y="352901"/>
                </a:cubicBezTo>
                <a:cubicBezTo>
                  <a:pt x="1522381" y="352901"/>
                  <a:pt x="1520952" y="354330"/>
                  <a:pt x="1520952" y="356045"/>
                </a:cubicBezTo>
                <a:cubicBezTo>
                  <a:pt x="1520952" y="357759"/>
                  <a:pt x="1522381" y="359188"/>
                  <a:pt x="1524095" y="359188"/>
                </a:cubicBezTo>
                <a:close/>
                <a:moveTo>
                  <a:pt x="1536668" y="363474"/>
                </a:moveTo>
                <a:cubicBezTo>
                  <a:pt x="1538383" y="363474"/>
                  <a:pt x="1539812" y="362045"/>
                  <a:pt x="1539812" y="360331"/>
                </a:cubicBezTo>
                <a:cubicBezTo>
                  <a:pt x="1539812" y="358616"/>
                  <a:pt x="1538383" y="357188"/>
                  <a:pt x="1536668" y="357188"/>
                </a:cubicBezTo>
                <a:cubicBezTo>
                  <a:pt x="1534954" y="357188"/>
                  <a:pt x="1533525" y="358616"/>
                  <a:pt x="1533525" y="360331"/>
                </a:cubicBezTo>
                <a:cubicBezTo>
                  <a:pt x="1533525" y="362045"/>
                  <a:pt x="1534954" y="363474"/>
                  <a:pt x="1536668" y="363474"/>
                </a:cubicBezTo>
                <a:close/>
                <a:moveTo>
                  <a:pt x="1548956" y="368237"/>
                </a:moveTo>
                <a:cubicBezTo>
                  <a:pt x="1550670" y="368237"/>
                  <a:pt x="1552099" y="366808"/>
                  <a:pt x="1552099" y="365093"/>
                </a:cubicBezTo>
                <a:cubicBezTo>
                  <a:pt x="1552099" y="363379"/>
                  <a:pt x="1550670" y="361950"/>
                  <a:pt x="1548956" y="361950"/>
                </a:cubicBezTo>
                <a:cubicBezTo>
                  <a:pt x="1547241" y="361950"/>
                  <a:pt x="1545812" y="363379"/>
                  <a:pt x="1545812" y="365093"/>
                </a:cubicBezTo>
                <a:cubicBezTo>
                  <a:pt x="1545812" y="366808"/>
                  <a:pt x="1547241" y="368237"/>
                  <a:pt x="1548956" y="368237"/>
                </a:cubicBezTo>
                <a:close/>
                <a:moveTo>
                  <a:pt x="1561148" y="373475"/>
                </a:moveTo>
                <a:cubicBezTo>
                  <a:pt x="1562862" y="373475"/>
                  <a:pt x="1564291" y="372047"/>
                  <a:pt x="1564291" y="370332"/>
                </a:cubicBezTo>
                <a:cubicBezTo>
                  <a:pt x="1564291" y="368618"/>
                  <a:pt x="1562862" y="367189"/>
                  <a:pt x="1561148" y="367189"/>
                </a:cubicBezTo>
                <a:cubicBezTo>
                  <a:pt x="1559433" y="367189"/>
                  <a:pt x="1558004" y="368618"/>
                  <a:pt x="1558004" y="370332"/>
                </a:cubicBezTo>
                <a:cubicBezTo>
                  <a:pt x="1558004" y="372047"/>
                  <a:pt x="1559433" y="373475"/>
                  <a:pt x="1561148" y="373475"/>
                </a:cubicBezTo>
                <a:close/>
                <a:moveTo>
                  <a:pt x="1573149" y="379095"/>
                </a:moveTo>
                <a:cubicBezTo>
                  <a:pt x="1574864" y="379095"/>
                  <a:pt x="1576292" y="377666"/>
                  <a:pt x="1576292" y="375952"/>
                </a:cubicBezTo>
                <a:cubicBezTo>
                  <a:pt x="1576292" y="374237"/>
                  <a:pt x="1574864" y="372809"/>
                  <a:pt x="1573149" y="372809"/>
                </a:cubicBezTo>
                <a:cubicBezTo>
                  <a:pt x="1571435" y="372809"/>
                  <a:pt x="1570006" y="374237"/>
                  <a:pt x="1570006" y="375952"/>
                </a:cubicBezTo>
                <a:cubicBezTo>
                  <a:pt x="1570006" y="377666"/>
                  <a:pt x="1571339" y="379095"/>
                  <a:pt x="1573149" y="379095"/>
                </a:cubicBezTo>
                <a:close/>
                <a:moveTo>
                  <a:pt x="1584865" y="385096"/>
                </a:moveTo>
                <a:cubicBezTo>
                  <a:pt x="1586579" y="385096"/>
                  <a:pt x="1588008" y="383667"/>
                  <a:pt x="1588008" y="381953"/>
                </a:cubicBezTo>
                <a:cubicBezTo>
                  <a:pt x="1588008" y="380238"/>
                  <a:pt x="1586579" y="378809"/>
                  <a:pt x="1584865" y="378809"/>
                </a:cubicBezTo>
                <a:cubicBezTo>
                  <a:pt x="1583150" y="378809"/>
                  <a:pt x="1581722" y="380238"/>
                  <a:pt x="1581722" y="381953"/>
                </a:cubicBezTo>
                <a:cubicBezTo>
                  <a:pt x="1581722" y="383762"/>
                  <a:pt x="1583150" y="385096"/>
                  <a:pt x="1584865" y="385096"/>
                </a:cubicBezTo>
                <a:close/>
                <a:moveTo>
                  <a:pt x="1596390" y="391573"/>
                </a:moveTo>
                <a:cubicBezTo>
                  <a:pt x="1598105" y="391573"/>
                  <a:pt x="1599533" y="390144"/>
                  <a:pt x="1599533" y="388430"/>
                </a:cubicBezTo>
                <a:cubicBezTo>
                  <a:pt x="1599533" y="386715"/>
                  <a:pt x="1598105" y="385286"/>
                  <a:pt x="1596390" y="385286"/>
                </a:cubicBezTo>
                <a:cubicBezTo>
                  <a:pt x="1594676" y="385286"/>
                  <a:pt x="1593247" y="386715"/>
                  <a:pt x="1593247" y="388430"/>
                </a:cubicBezTo>
                <a:cubicBezTo>
                  <a:pt x="1593247" y="390239"/>
                  <a:pt x="1594676" y="391573"/>
                  <a:pt x="1596390" y="391573"/>
                </a:cubicBezTo>
                <a:close/>
                <a:moveTo>
                  <a:pt x="1607725" y="398526"/>
                </a:moveTo>
                <a:cubicBezTo>
                  <a:pt x="1609439" y="398526"/>
                  <a:pt x="1610868" y="397097"/>
                  <a:pt x="1610868" y="395383"/>
                </a:cubicBezTo>
                <a:cubicBezTo>
                  <a:pt x="1610868" y="393668"/>
                  <a:pt x="1609439" y="392240"/>
                  <a:pt x="1607725" y="392240"/>
                </a:cubicBezTo>
                <a:cubicBezTo>
                  <a:pt x="1606010" y="392240"/>
                  <a:pt x="1604582" y="393668"/>
                  <a:pt x="1604582" y="395383"/>
                </a:cubicBezTo>
                <a:cubicBezTo>
                  <a:pt x="1604582" y="397097"/>
                  <a:pt x="1606010" y="398526"/>
                  <a:pt x="1607725" y="398526"/>
                </a:cubicBezTo>
                <a:close/>
                <a:moveTo>
                  <a:pt x="1618774" y="405765"/>
                </a:moveTo>
                <a:cubicBezTo>
                  <a:pt x="1620488" y="405765"/>
                  <a:pt x="1621917" y="404336"/>
                  <a:pt x="1621917" y="402622"/>
                </a:cubicBezTo>
                <a:cubicBezTo>
                  <a:pt x="1621917" y="400907"/>
                  <a:pt x="1620488" y="399479"/>
                  <a:pt x="1618774" y="399479"/>
                </a:cubicBezTo>
                <a:cubicBezTo>
                  <a:pt x="1617059" y="399479"/>
                  <a:pt x="1615631" y="400907"/>
                  <a:pt x="1615631" y="402622"/>
                </a:cubicBezTo>
                <a:cubicBezTo>
                  <a:pt x="1615631" y="404336"/>
                  <a:pt x="1616964" y="405765"/>
                  <a:pt x="1618774" y="405765"/>
                </a:cubicBezTo>
                <a:close/>
                <a:moveTo>
                  <a:pt x="1629537" y="413480"/>
                </a:moveTo>
                <a:cubicBezTo>
                  <a:pt x="1631252" y="413480"/>
                  <a:pt x="1632680" y="412051"/>
                  <a:pt x="1632680" y="410337"/>
                </a:cubicBezTo>
                <a:cubicBezTo>
                  <a:pt x="1632680" y="408623"/>
                  <a:pt x="1631252" y="407194"/>
                  <a:pt x="1629537" y="407194"/>
                </a:cubicBezTo>
                <a:cubicBezTo>
                  <a:pt x="1627823" y="407194"/>
                  <a:pt x="1626394" y="408623"/>
                  <a:pt x="1626394" y="410337"/>
                </a:cubicBezTo>
                <a:cubicBezTo>
                  <a:pt x="1626394" y="412051"/>
                  <a:pt x="1627823" y="413480"/>
                  <a:pt x="1629537" y="413480"/>
                </a:cubicBezTo>
                <a:close/>
                <a:moveTo>
                  <a:pt x="1640014" y="421576"/>
                </a:moveTo>
                <a:cubicBezTo>
                  <a:pt x="1641729" y="421576"/>
                  <a:pt x="1643158" y="420148"/>
                  <a:pt x="1643158" y="418433"/>
                </a:cubicBezTo>
                <a:cubicBezTo>
                  <a:pt x="1643158" y="416719"/>
                  <a:pt x="1641729" y="415290"/>
                  <a:pt x="1640014" y="415290"/>
                </a:cubicBezTo>
                <a:cubicBezTo>
                  <a:pt x="1638300" y="415290"/>
                  <a:pt x="1636871" y="416719"/>
                  <a:pt x="1636871" y="418433"/>
                </a:cubicBezTo>
                <a:cubicBezTo>
                  <a:pt x="1636871" y="420148"/>
                  <a:pt x="1638300" y="421576"/>
                  <a:pt x="1640014" y="421576"/>
                </a:cubicBezTo>
                <a:close/>
                <a:moveTo>
                  <a:pt x="1650206" y="429959"/>
                </a:moveTo>
                <a:cubicBezTo>
                  <a:pt x="1651921" y="429959"/>
                  <a:pt x="1653350" y="428530"/>
                  <a:pt x="1653350" y="426815"/>
                </a:cubicBezTo>
                <a:cubicBezTo>
                  <a:pt x="1653350" y="425101"/>
                  <a:pt x="1651921" y="423672"/>
                  <a:pt x="1650206" y="423672"/>
                </a:cubicBezTo>
                <a:cubicBezTo>
                  <a:pt x="1648492" y="423672"/>
                  <a:pt x="1647063" y="425101"/>
                  <a:pt x="1647063" y="426815"/>
                </a:cubicBezTo>
                <a:cubicBezTo>
                  <a:pt x="1647063" y="428530"/>
                  <a:pt x="1648492" y="429959"/>
                  <a:pt x="1650206" y="429959"/>
                </a:cubicBezTo>
                <a:close/>
                <a:moveTo>
                  <a:pt x="1660112" y="438722"/>
                </a:moveTo>
                <a:cubicBezTo>
                  <a:pt x="1661827" y="438722"/>
                  <a:pt x="1663256" y="437293"/>
                  <a:pt x="1663256" y="435578"/>
                </a:cubicBezTo>
                <a:cubicBezTo>
                  <a:pt x="1663256" y="433864"/>
                  <a:pt x="1661827" y="432435"/>
                  <a:pt x="1660112" y="432435"/>
                </a:cubicBezTo>
                <a:cubicBezTo>
                  <a:pt x="1658398" y="432435"/>
                  <a:pt x="1656969" y="433864"/>
                  <a:pt x="1656969" y="435578"/>
                </a:cubicBezTo>
                <a:cubicBezTo>
                  <a:pt x="1656969" y="437388"/>
                  <a:pt x="1658303" y="438722"/>
                  <a:pt x="1660112" y="438722"/>
                </a:cubicBezTo>
                <a:close/>
                <a:moveTo>
                  <a:pt x="1669637" y="447866"/>
                </a:moveTo>
                <a:cubicBezTo>
                  <a:pt x="1671352" y="447866"/>
                  <a:pt x="1672781" y="446437"/>
                  <a:pt x="1672781" y="444722"/>
                </a:cubicBezTo>
                <a:cubicBezTo>
                  <a:pt x="1672781" y="443008"/>
                  <a:pt x="1671352" y="441579"/>
                  <a:pt x="1669637" y="441579"/>
                </a:cubicBezTo>
                <a:cubicBezTo>
                  <a:pt x="1667923" y="441579"/>
                  <a:pt x="1666494" y="443008"/>
                  <a:pt x="1666494" y="444722"/>
                </a:cubicBezTo>
                <a:cubicBezTo>
                  <a:pt x="1666494" y="446532"/>
                  <a:pt x="1667923" y="447866"/>
                  <a:pt x="1669637" y="447866"/>
                </a:cubicBezTo>
                <a:close/>
                <a:moveTo>
                  <a:pt x="1678877" y="457391"/>
                </a:moveTo>
                <a:cubicBezTo>
                  <a:pt x="1680591" y="457391"/>
                  <a:pt x="1682020" y="455962"/>
                  <a:pt x="1682020" y="454247"/>
                </a:cubicBezTo>
                <a:cubicBezTo>
                  <a:pt x="1682020" y="452533"/>
                  <a:pt x="1680591" y="451104"/>
                  <a:pt x="1678877" y="451104"/>
                </a:cubicBezTo>
                <a:cubicBezTo>
                  <a:pt x="1677162" y="451104"/>
                  <a:pt x="1675733" y="452533"/>
                  <a:pt x="1675733" y="454247"/>
                </a:cubicBezTo>
                <a:cubicBezTo>
                  <a:pt x="1675733" y="455962"/>
                  <a:pt x="1677162" y="457391"/>
                  <a:pt x="1678877" y="457391"/>
                </a:cubicBezTo>
                <a:close/>
                <a:moveTo>
                  <a:pt x="1687735" y="467201"/>
                </a:moveTo>
                <a:cubicBezTo>
                  <a:pt x="1689449" y="467201"/>
                  <a:pt x="1690878" y="465773"/>
                  <a:pt x="1690878" y="464058"/>
                </a:cubicBezTo>
                <a:cubicBezTo>
                  <a:pt x="1690878" y="462344"/>
                  <a:pt x="1689449" y="460915"/>
                  <a:pt x="1687735" y="460915"/>
                </a:cubicBezTo>
                <a:cubicBezTo>
                  <a:pt x="1686020" y="460915"/>
                  <a:pt x="1684592" y="462344"/>
                  <a:pt x="1684592" y="464058"/>
                </a:cubicBezTo>
                <a:cubicBezTo>
                  <a:pt x="1684592" y="465773"/>
                  <a:pt x="1686020" y="467201"/>
                  <a:pt x="1687735" y="467201"/>
                </a:cubicBezTo>
                <a:close/>
                <a:moveTo>
                  <a:pt x="1696307" y="477298"/>
                </a:moveTo>
                <a:cubicBezTo>
                  <a:pt x="1698022" y="477298"/>
                  <a:pt x="1699451" y="475869"/>
                  <a:pt x="1699451" y="474155"/>
                </a:cubicBezTo>
                <a:cubicBezTo>
                  <a:pt x="1699451" y="472440"/>
                  <a:pt x="1698022" y="471011"/>
                  <a:pt x="1696307" y="471011"/>
                </a:cubicBezTo>
                <a:cubicBezTo>
                  <a:pt x="1694593" y="471011"/>
                  <a:pt x="1693164" y="472440"/>
                  <a:pt x="1693164" y="474155"/>
                </a:cubicBezTo>
                <a:cubicBezTo>
                  <a:pt x="1693164" y="475869"/>
                  <a:pt x="1694498" y="477298"/>
                  <a:pt x="1696307" y="477298"/>
                </a:cubicBezTo>
                <a:close/>
                <a:moveTo>
                  <a:pt x="1704404" y="487680"/>
                </a:moveTo>
                <a:cubicBezTo>
                  <a:pt x="1706118" y="487680"/>
                  <a:pt x="1707547" y="486251"/>
                  <a:pt x="1707547" y="484537"/>
                </a:cubicBezTo>
                <a:cubicBezTo>
                  <a:pt x="1707547" y="482822"/>
                  <a:pt x="1706118" y="481394"/>
                  <a:pt x="1704404" y="481394"/>
                </a:cubicBezTo>
                <a:cubicBezTo>
                  <a:pt x="1702689" y="481394"/>
                  <a:pt x="1701260" y="482822"/>
                  <a:pt x="1701260" y="484537"/>
                </a:cubicBezTo>
                <a:cubicBezTo>
                  <a:pt x="1701260" y="486347"/>
                  <a:pt x="1702689" y="487680"/>
                  <a:pt x="1704404" y="487680"/>
                </a:cubicBezTo>
                <a:close/>
                <a:moveTo>
                  <a:pt x="1712214" y="498443"/>
                </a:moveTo>
                <a:cubicBezTo>
                  <a:pt x="1713929" y="498443"/>
                  <a:pt x="1715357" y="497015"/>
                  <a:pt x="1715357" y="495300"/>
                </a:cubicBezTo>
                <a:cubicBezTo>
                  <a:pt x="1715357" y="493586"/>
                  <a:pt x="1713929" y="492157"/>
                  <a:pt x="1712214" y="492157"/>
                </a:cubicBezTo>
                <a:cubicBezTo>
                  <a:pt x="1710500" y="492157"/>
                  <a:pt x="1709071" y="493586"/>
                  <a:pt x="1709071" y="495300"/>
                </a:cubicBezTo>
                <a:cubicBezTo>
                  <a:pt x="1709071" y="497015"/>
                  <a:pt x="1710500" y="498443"/>
                  <a:pt x="1712214" y="498443"/>
                </a:cubicBezTo>
                <a:close/>
                <a:moveTo>
                  <a:pt x="1719548" y="509397"/>
                </a:moveTo>
                <a:cubicBezTo>
                  <a:pt x="1721263" y="509397"/>
                  <a:pt x="1722692" y="507968"/>
                  <a:pt x="1722692" y="506254"/>
                </a:cubicBezTo>
                <a:cubicBezTo>
                  <a:pt x="1722692" y="504539"/>
                  <a:pt x="1721263" y="503111"/>
                  <a:pt x="1719548" y="503111"/>
                </a:cubicBezTo>
                <a:cubicBezTo>
                  <a:pt x="1717834" y="503111"/>
                  <a:pt x="1716405" y="504539"/>
                  <a:pt x="1716405" y="506254"/>
                </a:cubicBezTo>
                <a:cubicBezTo>
                  <a:pt x="1716405" y="507968"/>
                  <a:pt x="1717834" y="509397"/>
                  <a:pt x="1719548" y="509397"/>
                </a:cubicBezTo>
                <a:close/>
                <a:moveTo>
                  <a:pt x="1726597" y="520637"/>
                </a:moveTo>
                <a:cubicBezTo>
                  <a:pt x="1728311" y="520637"/>
                  <a:pt x="1729740" y="519208"/>
                  <a:pt x="1729740" y="517493"/>
                </a:cubicBezTo>
                <a:cubicBezTo>
                  <a:pt x="1729740" y="515779"/>
                  <a:pt x="1728311" y="514350"/>
                  <a:pt x="1726597" y="514350"/>
                </a:cubicBezTo>
                <a:cubicBezTo>
                  <a:pt x="1724882" y="514350"/>
                  <a:pt x="1723454" y="515779"/>
                  <a:pt x="1723454" y="517493"/>
                </a:cubicBezTo>
                <a:cubicBezTo>
                  <a:pt x="1723454" y="519208"/>
                  <a:pt x="1724882" y="520637"/>
                  <a:pt x="1726597" y="520637"/>
                </a:cubicBezTo>
                <a:close/>
                <a:moveTo>
                  <a:pt x="1733169" y="532067"/>
                </a:moveTo>
                <a:cubicBezTo>
                  <a:pt x="1734884" y="532067"/>
                  <a:pt x="1736312" y="530638"/>
                  <a:pt x="1736312" y="528923"/>
                </a:cubicBezTo>
                <a:cubicBezTo>
                  <a:pt x="1736312" y="527209"/>
                  <a:pt x="1734884" y="525780"/>
                  <a:pt x="1733169" y="525780"/>
                </a:cubicBezTo>
                <a:cubicBezTo>
                  <a:pt x="1731455" y="525780"/>
                  <a:pt x="1730026" y="527209"/>
                  <a:pt x="1730026" y="528923"/>
                </a:cubicBezTo>
                <a:cubicBezTo>
                  <a:pt x="1730026" y="530638"/>
                  <a:pt x="1731455" y="532067"/>
                  <a:pt x="1733169" y="532067"/>
                </a:cubicBezTo>
                <a:close/>
                <a:moveTo>
                  <a:pt x="1739360" y="543782"/>
                </a:moveTo>
                <a:cubicBezTo>
                  <a:pt x="1741075" y="543782"/>
                  <a:pt x="1742504" y="542354"/>
                  <a:pt x="1742504" y="540639"/>
                </a:cubicBezTo>
                <a:cubicBezTo>
                  <a:pt x="1742504" y="538925"/>
                  <a:pt x="1741075" y="537496"/>
                  <a:pt x="1739360" y="537496"/>
                </a:cubicBezTo>
                <a:cubicBezTo>
                  <a:pt x="1737646" y="537496"/>
                  <a:pt x="1736217" y="538925"/>
                  <a:pt x="1736217" y="540639"/>
                </a:cubicBezTo>
                <a:cubicBezTo>
                  <a:pt x="1736217" y="542354"/>
                  <a:pt x="1737551" y="543782"/>
                  <a:pt x="1739360" y="543782"/>
                </a:cubicBezTo>
                <a:close/>
                <a:moveTo>
                  <a:pt x="1745075" y="555689"/>
                </a:moveTo>
                <a:cubicBezTo>
                  <a:pt x="1746790" y="555689"/>
                  <a:pt x="1748218" y="554260"/>
                  <a:pt x="1748218" y="552545"/>
                </a:cubicBezTo>
                <a:cubicBezTo>
                  <a:pt x="1748218" y="550831"/>
                  <a:pt x="1746790" y="549402"/>
                  <a:pt x="1745075" y="549402"/>
                </a:cubicBezTo>
                <a:cubicBezTo>
                  <a:pt x="1743361" y="549402"/>
                  <a:pt x="1741932" y="550831"/>
                  <a:pt x="1741932" y="552545"/>
                </a:cubicBezTo>
                <a:cubicBezTo>
                  <a:pt x="1741932" y="554260"/>
                  <a:pt x="1743361" y="555689"/>
                  <a:pt x="1745075" y="555689"/>
                </a:cubicBezTo>
                <a:close/>
                <a:moveTo>
                  <a:pt x="1750409" y="567785"/>
                </a:moveTo>
                <a:cubicBezTo>
                  <a:pt x="1752124" y="567785"/>
                  <a:pt x="1753553" y="566357"/>
                  <a:pt x="1753553" y="564642"/>
                </a:cubicBezTo>
                <a:cubicBezTo>
                  <a:pt x="1753553" y="562928"/>
                  <a:pt x="1752124" y="561499"/>
                  <a:pt x="1750409" y="561499"/>
                </a:cubicBezTo>
                <a:cubicBezTo>
                  <a:pt x="1748695" y="561499"/>
                  <a:pt x="1747266" y="562928"/>
                  <a:pt x="1747266" y="564642"/>
                </a:cubicBezTo>
                <a:cubicBezTo>
                  <a:pt x="1747171" y="566452"/>
                  <a:pt x="1748600" y="567785"/>
                  <a:pt x="1750409" y="567785"/>
                </a:cubicBezTo>
                <a:close/>
                <a:moveTo>
                  <a:pt x="1755267" y="580168"/>
                </a:moveTo>
                <a:cubicBezTo>
                  <a:pt x="1756982" y="580168"/>
                  <a:pt x="1758410" y="578739"/>
                  <a:pt x="1758410" y="577025"/>
                </a:cubicBezTo>
                <a:cubicBezTo>
                  <a:pt x="1758410" y="575310"/>
                  <a:pt x="1756982" y="573881"/>
                  <a:pt x="1755267" y="573881"/>
                </a:cubicBezTo>
                <a:cubicBezTo>
                  <a:pt x="1753553" y="573881"/>
                  <a:pt x="1752124" y="575310"/>
                  <a:pt x="1752124" y="577025"/>
                </a:cubicBezTo>
                <a:cubicBezTo>
                  <a:pt x="1752124" y="578739"/>
                  <a:pt x="1753457" y="580168"/>
                  <a:pt x="1755267" y="580168"/>
                </a:cubicBezTo>
                <a:close/>
                <a:moveTo>
                  <a:pt x="1759649" y="592550"/>
                </a:moveTo>
                <a:cubicBezTo>
                  <a:pt x="1761363" y="592550"/>
                  <a:pt x="1762792" y="591122"/>
                  <a:pt x="1762792" y="589407"/>
                </a:cubicBezTo>
                <a:cubicBezTo>
                  <a:pt x="1762792" y="587693"/>
                  <a:pt x="1761363" y="586264"/>
                  <a:pt x="1759649" y="586264"/>
                </a:cubicBezTo>
                <a:cubicBezTo>
                  <a:pt x="1757934" y="586264"/>
                  <a:pt x="1756505" y="587693"/>
                  <a:pt x="1756505" y="589407"/>
                </a:cubicBezTo>
                <a:cubicBezTo>
                  <a:pt x="1756505" y="591217"/>
                  <a:pt x="1757934" y="592550"/>
                  <a:pt x="1759649" y="592550"/>
                </a:cubicBezTo>
                <a:close/>
                <a:moveTo>
                  <a:pt x="1763649" y="605219"/>
                </a:moveTo>
                <a:cubicBezTo>
                  <a:pt x="1765364" y="605219"/>
                  <a:pt x="1766792" y="603790"/>
                  <a:pt x="1766792" y="602075"/>
                </a:cubicBezTo>
                <a:cubicBezTo>
                  <a:pt x="1766792" y="600361"/>
                  <a:pt x="1765364" y="598932"/>
                  <a:pt x="1763649" y="598932"/>
                </a:cubicBezTo>
                <a:cubicBezTo>
                  <a:pt x="1761935" y="598932"/>
                  <a:pt x="1760506" y="600361"/>
                  <a:pt x="1760506" y="602075"/>
                </a:cubicBezTo>
                <a:cubicBezTo>
                  <a:pt x="1760506" y="603790"/>
                  <a:pt x="1761935" y="605219"/>
                  <a:pt x="1763649" y="605219"/>
                </a:cubicBezTo>
                <a:close/>
                <a:moveTo>
                  <a:pt x="1767173" y="617982"/>
                </a:moveTo>
                <a:cubicBezTo>
                  <a:pt x="1768888" y="617982"/>
                  <a:pt x="1770317" y="616553"/>
                  <a:pt x="1770317" y="614839"/>
                </a:cubicBezTo>
                <a:cubicBezTo>
                  <a:pt x="1770317" y="613124"/>
                  <a:pt x="1768888" y="611696"/>
                  <a:pt x="1767173" y="611696"/>
                </a:cubicBezTo>
                <a:cubicBezTo>
                  <a:pt x="1765459" y="611696"/>
                  <a:pt x="1764030" y="613124"/>
                  <a:pt x="1764030" y="614839"/>
                </a:cubicBezTo>
                <a:cubicBezTo>
                  <a:pt x="1764030" y="616553"/>
                  <a:pt x="1765459" y="617982"/>
                  <a:pt x="1767173" y="617982"/>
                </a:cubicBezTo>
                <a:close/>
                <a:moveTo>
                  <a:pt x="1770221" y="630841"/>
                </a:moveTo>
                <a:cubicBezTo>
                  <a:pt x="1771936" y="630841"/>
                  <a:pt x="1773364" y="629412"/>
                  <a:pt x="1773364" y="627698"/>
                </a:cubicBezTo>
                <a:cubicBezTo>
                  <a:pt x="1773364" y="625983"/>
                  <a:pt x="1771936" y="624554"/>
                  <a:pt x="1770221" y="624554"/>
                </a:cubicBezTo>
                <a:cubicBezTo>
                  <a:pt x="1768507" y="624554"/>
                  <a:pt x="1767078" y="625983"/>
                  <a:pt x="1767078" y="627698"/>
                </a:cubicBezTo>
                <a:cubicBezTo>
                  <a:pt x="1767078" y="629412"/>
                  <a:pt x="1768507" y="630841"/>
                  <a:pt x="1770221" y="630841"/>
                </a:cubicBezTo>
                <a:close/>
                <a:moveTo>
                  <a:pt x="1772793" y="643795"/>
                </a:moveTo>
                <a:cubicBezTo>
                  <a:pt x="1774508" y="643795"/>
                  <a:pt x="1775936" y="642366"/>
                  <a:pt x="1775936" y="640652"/>
                </a:cubicBezTo>
                <a:cubicBezTo>
                  <a:pt x="1775936" y="638937"/>
                  <a:pt x="1774508" y="637508"/>
                  <a:pt x="1772793" y="637508"/>
                </a:cubicBezTo>
                <a:cubicBezTo>
                  <a:pt x="1771079" y="637508"/>
                  <a:pt x="1769650" y="638937"/>
                  <a:pt x="1769650" y="640652"/>
                </a:cubicBezTo>
                <a:cubicBezTo>
                  <a:pt x="1769650" y="642366"/>
                  <a:pt x="1771079" y="643795"/>
                  <a:pt x="1772793" y="643795"/>
                </a:cubicBezTo>
                <a:close/>
                <a:moveTo>
                  <a:pt x="1774889" y="656844"/>
                </a:moveTo>
                <a:cubicBezTo>
                  <a:pt x="1776603" y="656844"/>
                  <a:pt x="1778032" y="655415"/>
                  <a:pt x="1778032" y="653701"/>
                </a:cubicBezTo>
                <a:cubicBezTo>
                  <a:pt x="1778032" y="651986"/>
                  <a:pt x="1776603" y="650558"/>
                  <a:pt x="1774889" y="650558"/>
                </a:cubicBezTo>
                <a:cubicBezTo>
                  <a:pt x="1773174" y="650558"/>
                  <a:pt x="1771745" y="651986"/>
                  <a:pt x="1771745" y="653701"/>
                </a:cubicBezTo>
                <a:cubicBezTo>
                  <a:pt x="1771745" y="655415"/>
                  <a:pt x="1773174" y="656844"/>
                  <a:pt x="1774889" y="656844"/>
                </a:cubicBezTo>
                <a:close/>
                <a:moveTo>
                  <a:pt x="1776603" y="669988"/>
                </a:moveTo>
                <a:cubicBezTo>
                  <a:pt x="1778318" y="669988"/>
                  <a:pt x="1779746" y="668560"/>
                  <a:pt x="1779746" y="666845"/>
                </a:cubicBezTo>
                <a:cubicBezTo>
                  <a:pt x="1779746" y="665131"/>
                  <a:pt x="1778318" y="663702"/>
                  <a:pt x="1776603" y="663702"/>
                </a:cubicBezTo>
                <a:cubicBezTo>
                  <a:pt x="1774889" y="663702"/>
                  <a:pt x="1773460" y="665131"/>
                  <a:pt x="1773460" y="666845"/>
                </a:cubicBezTo>
                <a:cubicBezTo>
                  <a:pt x="1773460" y="668560"/>
                  <a:pt x="1774889" y="669988"/>
                  <a:pt x="1776603" y="669988"/>
                </a:cubicBezTo>
                <a:close/>
                <a:moveTo>
                  <a:pt x="1777746" y="683133"/>
                </a:moveTo>
                <a:cubicBezTo>
                  <a:pt x="1779461" y="683133"/>
                  <a:pt x="1780889" y="681704"/>
                  <a:pt x="1780889" y="679990"/>
                </a:cubicBezTo>
                <a:cubicBezTo>
                  <a:pt x="1780889" y="678275"/>
                  <a:pt x="1779461" y="676847"/>
                  <a:pt x="1777746" y="676847"/>
                </a:cubicBezTo>
                <a:cubicBezTo>
                  <a:pt x="1776032" y="676847"/>
                  <a:pt x="1774603" y="678275"/>
                  <a:pt x="1774603" y="679990"/>
                </a:cubicBezTo>
                <a:cubicBezTo>
                  <a:pt x="1774603" y="681704"/>
                  <a:pt x="1776032" y="683133"/>
                  <a:pt x="1777746" y="683133"/>
                </a:cubicBezTo>
                <a:close/>
                <a:moveTo>
                  <a:pt x="1778508" y="696373"/>
                </a:moveTo>
                <a:cubicBezTo>
                  <a:pt x="1780223" y="696373"/>
                  <a:pt x="1781651" y="694944"/>
                  <a:pt x="1781651" y="693230"/>
                </a:cubicBezTo>
                <a:cubicBezTo>
                  <a:pt x="1781651" y="691515"/>
                  <a:pt x="1780223" y="690086"/>
                  <a:pt x="1778508" y="690086"/>
                </a:cubicBezTo>
                <a:cubicBezTo>
                  <a:pt x="1776793" y="690086"/>
                  <a:pt x="1775365" y="691515"/>
                  <a:pt x="1775365" y="693230"/>
                </a:cubicBezTo>
                <a:cubicBezTo>
                  <a:pt x="1775365" y="694944"/>
                  <a:pt x="1776793" y="696373"/>
                  <a:pt x="1778508" y="696373"/>
                </a:cubicBezTo>
                <a:close/>
                <a:moveTo>
                  <a:pt x="1793462" y="709613"/>
                </a:moveTo>
                <a:cubicBezTo>
                  <a:pt x="1795177" y="709613"/>
                  <a:pt x="1796606" y="708184"/>
                  <a:pt x="1796606" y="706469"/>
                </a:cubicBezTo>
                <a:cubicBezTo>
                  <a:pt x="1796606" y="704755"/>
                  <a:pt x="1795177" y="703326"/>
                  <a:pt x="1793462" y="703326"/>
                </a:cubicBezTo>
                <a:cubicBezTo>
                  <a:pt x="1791748" y="703326"/>
                  <a:pt x="1790319" y="704755"/>
                  <a:pt x="1790319" y="706469"/>
                </a:cubicBezTo>
                <a:cubicBezTo>
                  <a:pt x="1790319" y="708184"/>
                  <a:pt x="1791748" y="709613"/>
                  <a:pt x="1793462" y="709613"/>
                </a:cubicBezTo>
                <a:close/>
                <a:moveTo>
                  <a:pt x="1792510" y="735997"/>
                </a:moveTo>
                <a:cubicBezTo>
                  <a:pt x="1794224" y="735997"/>
                  <a:pt x="1795653" y="734568"/>
                  <a:pt x="1795653" y="732854"/>
                </a:cubicBezTo>
                <a:cubicBezTo>
                  <a:pt x="1795653" y="731139"/>
                  <a:pt x="1794224" y="729710"/>
                  <a:pt x="1792510" y="729710"/>
                </a:cubicBezTo>
                <a:cubicBezTo>
                  <a:pt x="1790795" y="729710"/>
                  <a:pt x="1789367" y="731139"/>
                  <a:pt x="1789367" y="732854"/>
                </a:cubicBezTo>
                <a:cubicBezTo>
                  <a:pt x="1789367" y="734568"/>
                  <a:pt x="1790795" y="735997"/>
                  <a:pt x="1792510" y="735997"/>
                </a:cubicBezTo>
                <a:close/>
                <a:moveTo>
                  <a:pt x="1649159" y="1009174"/>
                </a:moveTo>
                <a:cubicBezTo>
                  <a:pt x="1650873" y="1009174"/>
                  <a:pt x="1652302" y="1007745"/>
                  <a:pt x="1652302" y="1006031"/>
                </a:cubicBezTo>
                <a:cubicBezTo>
                  <a:pt x="1652302" y="1004316"/>
                  <a:pt x="1650873" y="1002887"/>
                  <a:pt x="1649159" y="1002887"/>
                </a:cubicBezTo>
                <a:cubicBezTo>
                  <a:pt x="1647444" y="1002887"/>
                  <a:pt x="1646015" y="1004316"/>
                  <a:pt x="1646015" y="1006031"/>
                </a:cubicBezTo>
                <a:cubicBezTo>
                  <a:pt x="1646015" y="1007745"/>
                  <a:pt x="1647444" y="1009174"/>
                  <a:pt x="1649159" y="1009174"/>
                </a:cubicBezTo>
                <a:close/>
                <a:moveTo>
                  <a:pt x="1638681" y="1017270"/>
                </a:moveTo>
                <a:cubicBezTo>
                  <a:pt x="1640396" y="1017270"/>
                  <a:pt x="1641824" y="1015841"/>
                  <a:pt x="1641824" y="1014127"/>
                </a:cubicBezTo>
                <a:cubicBezTo>
                  <a:pt x="1641824" y="1012412"/>
                  <a:pt x="1640396" y="1010984"/>
                  <a:pt x="1638681" y="1010984"/>
                </a:cubicBezTo>
                <a:cubicBezTo>
                  <a:pt x="1636967" y="1010984"/>
                  <a:pt x="1635538" y="1012412"/>
                  <a:pt x="1635538" y="1014127"/>
                </a:cubicBezTo>
                <a:cubicBezTo>
                  <a:pt x="1635538" y="1015841"/>
                  <a:pt x="1636967" y="1017270"/>
                  <a:pt x="1638681" y="1017270"/>
                </a:cubicBezTo>
                <a:close/>
                <a:moveTo>
                  <a:pt x="1627918" y="1024890"/>
                </a:moveTo>
                <a:cubicBezTo>
                  <a:pt x="1629632" y="1024890"/>
                  <a:pt x="1631061" y="1023461"/>
                  <a:pt x="1631061" y="1021747"/>
                </a:cubicBezTo>
                <a:cubicBezTo>
                  <a:pt x="1631061" y="1020032"/>
                  <a:pt x="1629632" y="1018604"/>
                  <a:pt x="1627918" y="1018604"/>
                </a:cubicBezTo>
                <a:cubicBezTo>
                  <a:pt x="1626203" y="1018604"/>
                  <a:pt x="1624775" y="1020032"/>
                  <a:pt x="1624775" y="1021747"/>
                </a:cubicBezTo>
                <a:cubicBezTo>
                  <a:pt x="1624775" y="1023557"/>
                  <a:pt x="1626203" y="1024890"/>
                  <a:pt x="1627918" y="1024890"/>
                </a:cubicBezTo>
                <a:close/>
                <a:moveTo>
                  <a:pt x="1616964" y="1032224"/>
                </a:moveTo>
                <a:cubicBezTo>
                  <a:pt x="1618679" y="1032224"/>
                  <a:pt x="1620107" y="1030796"/>
                  <a:pt x="1620107" y="1029081"/>
                </a:cubicBezTo>
                <a:cubicBezTo>
                  <a:pt x="1620107" y="1027367"/>
                  <a:pt x="1618679" y="1025938"/>
                  <a:pt x="1616964" y="1025938"/>
                </a:cubicBezTo>
                <a:cubicBezTo>
                  <a:pt x="1615250" y="1025938"/>
                  <a:pt x="1613821" y="1027367"/>
                  <a:pt x="1613821" y="1029081"/>
                </a:cubicBezTo>
                <a:cubicBezTo>
                  <a:pt x="1613821" y="1030891"/>
                  <a:pt x="1615250" y="1032224"/>
                  <a:pt x="1616964" y="1032224"/>
                </a:cubicBezTo>
                <a:close/>
                <a:moveTo>
                  <a:pt x="1605725" y="1039178"/>
                </a:moveTo>
                <a:cubicBezTo>
                  <a:pt x="1607439" y="1039178"/>
                  <a:pt x="1608868" y="1037749"/>
                  <a:pt x="1608868" y="1036034"/>
                </a:cubicBezTo>
                <a:cubicBezTo>
                  <a:pt x="1608868" y="1034320"/>
                  <a:pt x="1607439" y="1032891"/>
                  <a:pt x="1605725" y="1032891"/>
                </a:cubicBezTo>
                <a:cubicBezTo>
                  <a:pt x="1604010" y="1032891"/>
                  <a:pt x="1602581" y="1034320"/>
                  <a:pt x="1602581" y="1036034"/>
                </a:cubicBezTo>
                <a:cubicBezTo>
                  <a:pt x="1602581" y="1037749"/>
                  <a:pt x="1603915" y="1039178"/>
                  <a:pt x="1605725" y="1039178"/>
                </a:cubicBezTo>
                <a:close/>
                <a:moveTo>
                  <a:pt x="1594199" y="1045750"/>
                </a:moveTo>
                <a:cubicBezTo>
                  <a:pt x="1595914" y="1045750"/>
                  <a:pt x="1597343" y="1044321"/>
                  <a:pt x="1597343" y="1042607"/>
                </a:cubicBezTo>
                <a:cubicBezTo>
                  <a:pt x="1597343" y="1040892"/>
                  <a:pt x="1595914" y="1039463"/>
                  <a:pt x="1594199" y="1039463"/>
                </a:cubicBezTo>
                <a:cubicBezTo>
                  <a:pt x="1592485" y="1039463"/>
                  <a:pt x="1591056" y="1040892"/>
                  <a:pt x="1591056" y="1042607"/>
                </a:cubicBezTo>
                <a:cubicBezTo>
                  <a:pt x="1591056" y="1044321"/>
                  <a:pt x="1592485" y="1045750"/>
                  <a:pt x="1594199" y="1045750"/>
                </a:cubicBezTo>
                <a:close/>
                <a:moveTo>
                  <a:pt x="1582484" y="1051941"/>
                </a:moveTo>
                <a:cubicBezTo>
                  <a:pt x="1584198" y="1051941"/>
                  <a:pt x="1585627" y="1050512"/>
                  <a:pt x="1585627" y="1048798"/>
                </a:cubicBezTo>
                <a:cubicBezTo>
                  <a:pt x="1585627" y="1047083"/>
                  <a:pt x="1584198" y="1045655"/>
                  <a:pt x="1582484" y="1045655"/>
                </a:cubicBezTo>
                <a:cubicBezTo>
                  <a:pt x="1580769" y="1045655"/>
                  <a:pt x="1579340" y="1047083"/>
                  <a:pt x="1579340" y="1048798"/>
                </a:cubicBezTo>
                <a:cubicBezTo>
                  <a:pt x="1579340" y="1050512"/>
                  <a:pt x="1580769" y="1051941"/>
                  <a:pt x="1582484" y="1051941"/>
                </a:cubicBezTo>
                <a:close/>
                <a:moveTo>
                  <a:pt x="1570577" y="1057656"/>
                </a:moveTo>
                <a:cubicBezTo>
                  <a:pt x="1572292" y="1057656"/>
                  <a:pt x="1573721" y="1056227"/>
                  <a:pt x="1573721" y="1054513"/>
                </a:cubicBezTo>
                <a:cubicBezTo>
                  <a:pt x="1573721" y="1052798"/>
                  <a:pt x="1572292" y="1051370"/>
                  <a:pt x="1570577" y="1051370"/>
                </a:cubicBezTo>
                <a:cubicBezTo>
                  <a:pt x="1568863" y="1051370"/>
                  <a:pt x="1567434" y="1052798"/>
                  <a:pt x="1567434" y="1054513"/>
                </a:cubicBezTo>
                <a:cubicBezTo>
                  <a:pt x="1567434" y="1056227"/>
                  <a:pt x="1568863" y="1057656"/>
                  <a:pt x="1570577" y="1057656"/>
                </a:cubicBezTo>
                <a:close/>
                <a:moveTo>
                  <a:pt x="1558481" y="1062990"/>
                </a:moveTo>
                <a:cubicBezTo>
                  <a:pt x="1560195" y="1062990"/>
                  <a:pt x="1561624" y="1061561"/>
                  <a:pt x="1561624" y="1059847"/>
                </a:cubicBezTo>
                <a:cubicBezTo>
                  <a:pt x="1561624" y="1058132"/>
                  <a:pt x="1560195" y="1056704"/>
                  <a:pt x="1558481" y="1056704"/>
                </a:cubicBezTo>
                <a:cubicBezTo>
                  <a:pt x="1556766" y="1056704"/>
                  <a:pt x="1555337" y="1058132"/>
                  <a:pt x="1555337" y="1059847"/>
                </a:cubicBezTo>
                <a:cubicBezTo>
                  <a:pt x="1555337" y="1061561"/>
                  <a:pt x="1556671" y="1062990"/>
                  <a:pt x="1558481" y="1062990"/>
                </a:cubicBezTo>
                <a:close/>
                <a:moveTo>
                  <a:pt x="1546193" y="1067848"/>
                </a:moveTo>
                <a:cubicBezTo>
                  <a:pt x="1547908" y="1067848"/>
                  <a:pt x="1549337" y="1066419"/>
                  <a:pt x="1549337" y="1064705"/>
                </a:cubicBezTo>
                <a:cubicBezTo>
                  <a:pt x="1549337" y="1062990"/>
                  <a:pt x="1547908" y="1061561"/>
                  <a:pt x="1546193" y="1061561"/>
                </a:cubicBezTo>
                <a:cubicBezTo>
                  <a:pt x="1544479" y="1061561"/>
                  <a:pt x="1543050" y="1062990"/>
                  <a:pt x="1543050" y="1064705"/>
                </a:cubicBezTo>
                <a:cubicBezTo>
                  <a:pt x="1543050" y="1066419"/>
                  <a:pt x="1544384" y="1067848"/>
                  <a:pt x="1546193" y="1067848"/>
                </a:cubicBezTo>
                <a:close/>
                <a:moveTo>
                  <a:pt x="1533716" y="1072325"/>
                </a:moveTo>
                <a:cubicBezTo>
                  <a:pt x="1535430" y="1072325"/>
                  <a:pt x="1536859" y="1070896"/>
                  <a:pt x="1536859" y="1069181"/>
                </a:cubicBezTo>
                <a:cubicBezTo>
                  <a:pt x="1536859" y="1067467"/>
                  <a:pt x="1535430" y="1066038"/>
                  <a:pt x="1533716" y="1066038"/>
                </a:cubicBezTo>
                <a:cubicBezTo>
                  <a:pt x="1532001" y="1066038"/>
                  <a:pt x="1530572" y="1067467"/>
                  <a:pt x="1530572" y="1069181"/>
                </a:cubicBezTo>
                <a:cubicBezTo>
                  <a:pt x="1530572" y="1070896"/>
                  <a:pt x="1532001" y="1072325"/>
                  <a:pt x="1533716" y="1072325"/>
                </a:cubicBezTo>
                <a:close/>
                <a:moveTo>
                  <a:pt x="1521143" y="1076420"/>
                </a:moveTo>
                <a:cubicBezTo>
                  <a:pt x="1522857" y="1076420"/>
                  <a:pt x="1524286" y="1074992"/>
                  <a:pt x="1524286" y="1073277"/>
                </a:cubicBezTo>
                <a:cubicBezTo>
                  <a:pt x="1524286" y="1071563"/>
                  <a:pt x="1522857" y="1070134"/>
                  <a:pt x="1521143" y="1070134"/>
                </a:cubicBezTo>
                <a:cubicBezTo>
                  <a:pt x="1519428" y="1070134"/>
                  <a:pt x="1517999" y="1071563"/>
                  <a:pt x="1517999" y="1073277"/>
                </a:cubicBezTo>
                <a:cubicBezTo>
                  <a:pt x="1517999" y="1074992"/>
                  <a:pt x="1519428" y="1076420"/>
                  <a:pt x="1521143" y="1076420"/>
                </a:cubicBezTo>
                <a:close/>
                <a:moveTo>
                  <a:pt x="1508379" y="1079945"/>
                </a:moveTo>
                <a:cubicBezTo>
                  <a:pt x="1510093" y="1079945"/>
                  <a:pt x="1511522" y="1078516"/>
                  <a:pt x="1511522" y="1076801"/>
                </a:cubicBezTo>
                <a:cubicBezTo>
                  <a:pt x="1511522" y="1075087"/>
                  <a:pt x="1510093" y="1073658"/>
                  <a:pt x="1508379" y="1073658"/>
                </a:cubicBezTo>
                <a:cubicBezTo>
                  <a:pt x="1506664" y="1073658"/>
                  <a:pt x="1505236" y="1075087"/>
                  <a:pt x="1505236" y="1076801"/>
                </a:cubicBezTo>
                <a:cubicBezTo>
                  <a:pt x="1505236" y="1078611"/>
                  <a:pt x="1506664" y="1079945"/>
                  <a:pt x="1508379" y="1079945"/>
                </a:cubicBezTo>
                <a:close/>
                <a:moveTo>
                  <a:pt x="1495520" y="1083183"/>
                </a:moveTo>
                <a:cubicBezTo>
                  <a:pt x="1497235" y="1083183"/>
                  <a:pt x="1498664" y="1081754"/>
                  <a:pt x="1498664" y="1080040"/>
                </a:cubicBezTo>
                <a:cubicBezTo>
                  <a:pt x="1498664" y="1078325"/>
                  <a:pt x="1497235" y="1076897"/>
                  <a:pt x="1495520" y="1076897"/>
                </a:cubicBezTo>
                <a:cubicBezTo>
                  <a:pt x="1493806" y="1076897"/>
                  <a:pt x="1492377" y="1078325"/>
                  <a:pt x="1492377" y="1080040"/>
                </a:cubicBezTo>
                <a:cubicBezTo>
                  <a:pt x="1492377" y="1081754"/>
                  <a:pt x="1493806" y="1083183"/>
                  <a:pt x="1495520" y="1083183"/>
                </a:cubicBezTo>
                <a:close/>
                <a:moveTo>
                  <a:pt x="1482566" y="1085850"/>
                </a:moveTo>
                <a:cubicBezTo>
                  <a:pt x="1484281" y="1085850"/>
                  <a:pt x="1485710" y="1084421"/>
                  <a:pt x="1485710" y="1082707"/>
                </a:cubicBezTo>
                <a:cubicBezTo>
                  <a:pt x="1485710" y="1080992"/>
                  <a:pt x="1484281" y="1079564"/>
                  <a:pt x="1482566" y="1079564"/>
                </a:cubicBezTo>
                <a:cubicBezTo>
                  <a:pt x="1480852" y="1079564"/>
                  <a:pt x="1479423" y="1080992"/>
                  <a:pt x="1479423" y="1082707"/>
                </a:cubicBezTo>
                <a:cubicBezTo>
                  <a:pt x="1479423" y="1084421"/>
                  <a:pt x="1480852" y="1085850"/>
                  <a:pt x="1482566" y="1085850"/>
                </a:cubicBezTo>
                <a:close/>
                <a:moveTo>
                  <a:pt x="1469612" y="1088136"/>
                </a:moveTo>
                <a:cubicBezTo>
                  <a:pt x="1471327" y="1088136"/>
                  <a:pt x="1472756" y="1086707"/>
                  <a:pt x="1472756" y="1084993"/>
                </a:cubicBezTo>
                <a:cubicBezTo>
                  <a:pt x="1472756" y="1083278"/>
                  <a:pt x="1471327" y="1081850"/>
                  <a:pt x="1469612" y="1081850"/>
                </a:cubicBezTo>
                <a:cubicBezTo>
                  <a:pt x="1467898" y="1081850"/>
                  <a:pt x="1466469" y="1083278"/>
                  <a:pt x="1466469" y="1084993"/>
                </a:cubicBezTo>
                <a:cubicBezTo>
                  <a:pt x="1466469" y="1086707"/>
                  <a:pt x="1467803" y="1088136"/>
                  <a:pt x="1469612" y="1088136"/>
                </a:cubicBezTo>
                <a:close/>
                <a:moveTo>
                  <a:pt x="1456468" y="1089946"/>
                </a:moveTo>
                <a:cubicBezTo>
                  <a:pt x="1458182" y="1089946"/>
                  <a:pt x="1459611" y="1088517"/>
                  <a:pt x="1459611" y="1086803"/>
                </a:cubicBezTo>
                <a:cubicBezTo>
                  <a:pt x="1459611" y="1085088"/>
                  <a:pt x="1458182" y="1083659"/>
                  <a:pt x="1456468" y="1083659"/>
                </a:cubicBezTo>
                <a:cubicBezTo>
                  <a:pt x="1454753" y="1083659"/>
                  <a:pt x="1453325" y="1085088"/>
                  <a:pt x="1453325" y="1086803"/>
                </a:cubicBezTo>
                <a:cubicBezTo>
                  <a:pt x="1453325" y="1088517"/>
                  <a:pt x="1454753" y="1089946"/>
                  <a:pt x="1456468" y="1089946"/>
                </a:cubicBezTo>
                <a:close/>
                <a:moveTo>
                  <a:pt x="1443323" y="1091375"/>
                </a:moveTo>
                <a:cubicBezTo>
                  <a:pt x="1445038" y="1091375"/>
                  <a:pt x="1446467" y="1089946"/>
                  <a:pt x="1446467" y="1088231"/>
                </a:cubicBezTo>
                <a:cubicBezTo>
                  <a:pt x="1446467" y="1086517"/>
                  <a:pt x="1445038" y="1085088"/>
                  <a:pt x="1443323" y="1085088"/>
                </a:cubicBezTo>
                <a:cubicBezTo>
                  <a:pt x="1441609" y="1085088"/>
                  <a:pt x="1440180" y="1086517"/>
                  <a:pt x="1440180" y="1088231"/>
                </a:cubicBezTo>
                <a:cubicBezTo>
                  <a:pt x="1440180" y="1089946"/>
                  <a:pt x="1441609" y="1091375"/>
                  <a:pt x="1443323" y="1091375"/>
                </a:cubicBezTo>
                <a:close/>
                <a:moveTo>
                  <a:pt x="1430084" y="1092232"/>
                </a:moveTo>
                <a:cubicBezTo>
                  <a:pt x="1431798" y="1092232"/>
                  <a:pt x="1433227" y="1090803"/>
                  <a:pt x="1433227" y="1089089"/>
                </a:cubicBezTo>
                <a:cubicBezTo>
                  <a:pt x="1433227" y="1087374"/>
                  <a:pt x="1431798" y="1085945"/>
                  <a:pt x="1430084" y="1085945"/>
                </a:cubicBezTo>
                <a:cubicBezTo>
                  <a:pt x="1428369" y="1085945"/>
                  <a:pt x="1426940" y="1087374"/>
                  <a:pt x="1426940" y="1089089"/>
                </a:cubicBezTo>
                <a:cubicBezTo>
                  <a:pt x="1426940" y="1090803"/>
                  <a:pt x="1428369" y="1092232"/>
                  <a:pt x="1430084" y="1092232"/>
                </a:cubicBezTo>
                <a:close/>
                <a:moveTo>
                  <a:pt x="1390460" y="326898"/>
                </a:moveTo>
                <a:cubicBezTo>
                  <a:pt x="1392174" y="326898"/>
                  <a:pt x="1393603" y="325469"/>
                  <a:pt x="1393603" y="323755"/>
                </a:cubicBezTo>
                <a:cubicBezTo>
                  <a:pt x="1393603" y="322040"/>
                  <a:pt x="1392174" y="320612"/>
                  <a:pt x="1390460" y="320612"/>
                </a:cubicBezTo>
                <a:cubicBezTo>
                  <a:pt x="1388745" y="320612"/>
                  <a:pt x="1387316" y="322040"/>
                  <a:pt x="1387316" y="323755"/>
                </a:cubicBezTo>
                <a:cubicBezTo>
                  <a:pt x="1387316" y="325469"/>
                  <a:pt x="1388745" y="326898"/>
                  <a:pt x="1390460" y="326898"/>
                </a:cubicBezTo>
                <a:close/>
                <a:moveTo>
                  <a:pt x="1403699" y="326422"/>
                </a:moveTo>
                <a:cubicBezTo>
                  <a:pt x="1405414" y="326422"/>
                  <a:pt x="1406843" y="324993"/>
                  <a:pt x="1406843" y="323279"/>
                </a:cubicBezTo>
                <a:cubicBezTo>
                  <a:pt x="1406843" y="321564"/>
                  <a:pt x="1405414" y="320135"/>
                  <a:pt x="1403699" y="320135"/>
                </a:cubicBezTo>
                <a:cubicBezTo>
                  <a:pt x="1401985" y="320135"/>
                  <a:pt x="1400556" y="321564"/>
                  <a:pt x="1400556" y="323279"/>
                </a:cubicBezTo>
                <a:cubicBezTo>
                  <a:pt x="1400556" y="325088"/>
                  <a:pt x="1401889" y="326422"/>
                  <a:pt x="1403699" y="326422"/>
                </a:cubicBezTo>
                <a:close/>
                <a:moveTo>
                  <a:pt x="1416939" y="326422"/>
                </a:moveTo>
                <a:cubicBezTo>
                  <a:pt x="1418654" y="326422"/>
                  <a:pt x="1420082" y="324993"/>
                  <a:pt x="1420082" y="323279"/>
                </a:cubicBezTo>
                <a:cubicBezTo>
                  <a:pt x="1420082" y="321564"/>
                  <a:pt x="1418654" y="320135"/>
                  <a:pt x="1416939" y="320135"/>
                </a:cubicBezTo>
                <a:cubicBezTo>
                  <a:pt x="1415225" y="320135"/>
                  <a:pt x="1413796" y="321564"/>
                  <a:pt x="1413796" y="323279"/>
                </a:cubicBezTo>
                <a:cubicBezTo>
                  <a:pt x="1413796" y="325088"/>
                  <a:pt x="1415129" y="326422"/>
                  <a:pt x="1416939" y="326422"/>
                </a:cubicBezTo>
                <a:close/>
                <a:moveTo>
                  <a:pt x="1430084" y="326898"/>
                </a:moveTo>
                <a:cubicBezTo>
                  <a:pt x="1431798" y="326898"/>
                  <a:pt x="1433227" y="325469"/>
                  <a:pt x="1433227" y="323755"/>
                </a:cubicBezTo>
                <a:cubicBezTo>
                  <a:pt x="1433227" y="322040"/>
                  <a:pt x="1431798" y="320612"/>
                  <a:pt x="1430084" y="320612"/>
                </a:cubicBezTo>
                <a:cubicBezTo>
                  <a:pt x="1428369" y="320612"/>
                  <a:pt x="1426940" y="322040"/>
                  <a:pt x="1426940" y="323755"/>
                </a:cubicBezTo>
                <a:cubicBezTo>
                  <a:pt x="1426940" y="325469"/>
                  <a:pt x="1428369" y="326898"/>
                  <a:pt x="1430084" y="326898"/>
                </a:cubicBezTo>
                <a:close/>
                <a:moveTo>
                  <a:pt x="1443323" y="327850"/>
                </a:moveTo>
                <a:cubicBezTo>
                  <a:pt x="1445038" y="327850"/>
                  <a:pt x="1446467" y="326422"/>
                  <a:pt x="1446467" y="324707"/>
                </a:cubicBezTo>
                <a:cubicBezTo>
                  <a:pt x="1446467" y="322993"/>
                  <a:pt x="1445038" y="321564"/>
                  <a:pt x="1443323" y="321564"/>
                </a:cubicBezTo>
                <a:cubicBezTo>
                  <a:pt x="1441609" y="321564"/>
                  <a:pt x="1440180" y="322993"/>
                  <a:pt x="1440180" y="324707"/>
                </a:cubicBezTo>
                <a:cubicBezTo>
                  <a:pt x="1440180" y="326422"/>
                  <a:pt x="1441609" y="327850"/>
                  <a:pt x="1443323" y="327850"/>
                </a:cubicBezTo>
                <a:close/>
                <a:moveTo>
                  <a:pt x="1456468" y="329184"/>
                </a:moveTo>
                <a:cubicBezTo>
                  <a:pt x="1458182" y="329184"/>
                  <a:pt x="1459611" y="327755"/>
                  <a:pt x="1459611" y="326041"/>
                </a:cubicBezTo>
                <a:cubicBezTo>
                  <a:pt x="1459611" y="324326"/>
                  <a:pt x="1458182" y="322898"/>
                  <a:pt x="1456468" y="322898"/>
                </a:cubicBezTo>
                <a:cubicBezTo>
                  <a:pt x="1454753" y="322898"/>
                  <a:pt x="1453325" y="324326"/>
                  <a:pt x="1453325" y="326041"/>
                </a:cubicBezTo>
                <a:cubicBezTo>
                  <a:pt x="1453325" y="327755"/>
                  <a:pt x="1454753" y="329184"/>
                  <a:pt x="1456468" y="329184"/>
                </a:cubicBezTo>
                <a:close/>
                <a:moveTo>
                  <a:pt x="1469612" y="330994"/>
                </a:moveTo>
                <a:cubicBezTo>
                  <a:pt x="1471327" y="330994"/>
                  <a:pt x="1472756" y="329565"/>
                  <a:pt x="1472756" y="327850"/>
                </a:cubicBezTo>
                <a:cubicBezTo>
                  <a:pt x="1472756" y="326136"/>
                  <a:pt x="1471327" y="324707"/>
                  <a:pt x="1469612" y="324707"/>
                </a:cubicBezTo>
                <a:cubicBezTo>
                  <a:pt x="1467898" y="324707"/>
                  <a:pt x="1466469" y="326136"/>
                  <a:pt x="1466469" y="327850"/>
                </a:cubicBezTo>
                <a:cubicBezTo>
                  <a:pt x="1466469" y="329660"/>
                  <a:pt x="1467803" y="330994"/>
                  <a:pt x="1469612" y="330994"/>
                </a:cubicBezTo>
                <a:close/>
                <a:moveTo>
                  <a:pt x="1482566" y="333280"/>
                </a:moveTo>
                <a:cubicBezTo>
                  <a:pt x="1484281" y="333280"/>
                  <a:pt x="1485710" y="331851"/>
                  <a:pt x="1485710" y="330137"/>
                </a:cubicBezTo>
                <a:cubicBezTo>
                  <a:pt x="1485710" y="328422"/>
                  <a:pt x="1484281" y="326993"/>
                  <a:pt x="1482566" y="326993"/>
                </a:cubicBezTo>
                <a:cubicBezTo>
                  <a:pt x="1480852" y="326993"/>
                  <a:pt x="1479423" y="328422"/>
                  <a:pt x="1479423" y="330137"/>
                </a:cubicBezTo>
                <a:cubicBezTo>
                  <a:pt x="1479423" y="331851"/>
                  <a:pt x="1480852" y="333280"/>
                  <a:pt x="1482566" y="333280"/>
                </a:cubicBezTo>
                <a:close/>
                <a:moveTo>
                  <a:pt x="1495520" y="336042"/>
                </a:moveTo>
                <a:cubicBezTo>
                  <a:pt x="1497235" y="336042"/>
                  <a:pt x="1498664" y="334613"/>
                  <a:pt x="1498664" y="332899"/>
                </a:cubicBezTo>
                <a:cubicBezTo>
                  <a:pt x="1498664" y="331184"/>
                  <a:pt x="1497235" y="329756"/>
                  <a:pt x="1495520" y="329756"/>
                </a:cubicBezTo>
                <a:cubicBezTo>
                  <a:pt x="1493806" y="329756"/>
                  <a:pt x="1492377" y="331184"/>
                  <a:pt x="1492377" y="332899"/>
                </a:cubicBezTo>
                <a:cubicBezTo>
                  <a:pt x="1492377" y="334613"/>
                  <a:pt x="1493806" y="336042"/>
                  <a:pt x="1495520" y="336042"/>
                </a:cubicBezTo>
                <a:close/>
                <a:moveTo>
                  <a:pt x="1508379" y="339185"/>
                </a:moveTo>
                <a:cubicBezTo>
                  <a:pt x="1510093" y="339185"/>
                  <a:pt x="1511522" y="337757"/>
                  <a:pt x="1511522" y="336042"/>
                </a:cubicBezTo>
                <a:cubicBezTo>
                  <a:pt x="1511522" y="334328"/>
                  <a:pt x="1510093" y="332899"/>
                  <a:pt x="1508379" y="332899"/>
                </a:cubicBezTo>
                <a:cubicBezTo>
                  <a:pt x="1506664" y="332899"/>
                  <a:pt x="1505236" y="334328"/>
                  <a:pt x="1505236" y="336042"/>
                </a:cubicBezTo>
                <a:cubicBezTo>
                  <a:pt x="1505236" y="337757"/>
                  <a:pt x="1506664" y="339185"/>
                  <a:pt x="1508379" y="339185"/>
                </a:cubicBezTo>
                <a:close/>
                <a:moveTo>
                  <a:pt x="1521143" y="342805"/>
                </a:moveTo>
                <a:cubicBezTo>
                  <a:pt x="1522857" y="342805"/>
                  <a:pt x="1524286" y="341376"/>
                  <a:pt x="1524286" y="339662"/>
                </a:cubicBezTo>
                <a:cubicBezTo>
                  <a:pt x="1524286" y="337947"/>
                  <a:pt x="1522857" y="336518"/>
                  <a:pt x="1521143" y="336518"/>
                </a:cubicBezTo>
                <a:cubicBezTo>
                  <a:pt x="1519428" y="336518"/>
                  <a:pt x="1517999" y="337947"/>
                  <a:pt x="1517999" y="339662"/>
                </a:cubicBezTo>
                <a:cubicBezTo>
                  <a:pt x="1517999" y="341376"/>
                  <a:pt x="1519428" y="342805"/>
                  <a:pt x="1521143" y="342805"/>
                </a:cubicBezTo>
                <a:close/>
                <a:moveTo>
                  <a:pt x="1533716" y="346805"/>
                </a:moveTo>
                <a:cubicBezTo>
                  <a:pt x="1535430" y="346805"/>
                  <a:pt x="1536859" y="345376"/>
                  <a:pt x="1536859" y="343662"/>
                </a:cubicBezTo>
                <a:cubicBezTo>
                  <a:pt x="1536859" y="341948"/>
                  <a:pt x="1535430" y="340519"/>
                  <a:pt x="1533716" y="340519"/>
                </a:cubicBezTo>
                <a:cubicBezTo>
                  <a:pt x="1532001" y="340519"/>
                  <a:pt x="1530572" y="341948"/>
                  <a:pt x="1530572" y="343662"/>
                </a:cubicBezTo>
                <a:cubicBezTo>
                  <a:pt x="1530572" y="345472"/>
                  <a:pt x="1532001" y="346805"/>
                  <a:pt x="1533716" y="346805"/>
                </a:cubicBezTo>
                <a:close/>
                <a:moveTo>
                  <a:pt x="1546193" y="351282"/>
                </a:moveTo>
                <a:cubicBezTo>
                  <a:pt x="1547908" y="351282"/>
                  <a:pt x="1549337" y="349853"/>
                  <a:pt x="1549337" y="348139"/>
                </a:cubicBezTo>
                <a:cubicBezTo>
                  <a:pt x="1549337" y="346424"/>
                  <a:pt x="1547908" y="344996"/>
                  <a:pt x="1546193" y="344996"/>
                </a:cubicBezTo>
                <a:cubicBezTo>
                  <a:pt x="1544479" y="344996"/>
                  <a:pt x="1543050" y="346424"/>
                  <a:pt x="1543050" y="348139"/>
                </a:cubicBezTo>
                <a:cubicBezTo>
                  <a:pt x="1543050" y="349949"/>
                  <a:pt x="1544384" y="351282"/>
                  <a:pt x="1546193" y="351282"/>
                </a:cubicBezTo>
                <a:close/>
                <a:moveTo>
                  <a:pt x="1558481" y="356235"/>
                </a:moveTo>
                <a:cubicBezTo>
                  <a:pt x="1560195" y="356235"/>
                  <a:pt x="1561624" y="354806"/>
                  <a:pt x="1561624" y="353092"/>
                </a:cubicBezTo>
                <a:cubicBezTo>
                  <a:pt x="1561624" y="351377"/>
                  <a:pt x="1560195" y="349949"/>
                  <a:pt x="1558481" y="349949"/>
                </a:cubicBezTo>
                <a:cubicBezTo>
                  <a:pt x="1556766" y="349949"/>
                  <a:pt x="1555337" y="351377"/>
                  <a:pt x="1555337" y="353092"/>
                </a:cubicBezTo>
                <a:cubicBezTo>
                  <a:pt x="1555337" y="354806"/>
                  <a:pt x="1556671" y="356235"/>
                  <a:pt x="1558481" y="356235"/>
                </a:cubicBezTo>
                <a:close/>
                <a:moveTo>
                  <a:pt x="1570577" y="361569"/>
                </a:moveTo>
                <a:cubicBezTo>
                  <a:pt x="1572292" y="361569"/>
                  <a:pt x="1573721" y="360140"/>
                  <a:pt x="1573721" y="358426"/>
                </a:cubicBezTo>
                <a:cubicBezTo>
                  <a:pt x="1573721" y="356711"/>
                  <a:pt x="1572292" y="355283"/>
                  <a:pt x="1570577" y="355283"/>
                </a:cubicBezTo>
                <a:cubicBezTo>
                  <a:pt x="1568863" y="355283"/>
                  <a:pt x="1567434" y="356711"/>
                  <a:pt x="1567434" y="358426"/>
                </a:cubicBezTo>
                <a:cubicBezTo>
                  <a:pt x="1567434" y="360140"/>
                  <a:pt x="1568863" y="361569"/>
                  <a:pt x="1570577" y="361569"/>
                </a:cubicBezTo>
                <a:close/>
                <a:moveTo>
                  <a:pt x="1582484" y="367284"/>
                </a:moveTo>
                <a:cubicBezTo>
                  <a:pt x="1584198" y="367284"/>
                  <a:pt x="1585627" y="365855"/>
                  <a:pt x="1585627" y="364141"/>
                </a:cubicBezTo>
                <a:cubicBezTo>
                  <a:pt x="1585627" y="362426"/>
                  <a:pt x="1584198" y="360998"/>
                  <a:pt x="1582484" y="360998"/>
                </a:cubicBezTo>
                <a:cubicBezTo>
                  <a:pt x="1580769" y="360998"/>
                  <a:pt x="1579340" y="362426"/>
                  <a:pt x="1579340" y="364141"/>
                </a:cubicBezTo>
                <a:cubicBezTo>
                  <a:pt x="1579340" y="365855"/>
                  <a:pt x="1580769" y="367284"/>
                  <a:pt x="1582484" y="367284"/>
                </a:cubicBezTo>
                <a:close/>
                <a:moveTo>
                  <a:pt x="1594199" y="373380"/>
                </a:moveTo>
                <a:cubicBezTo>
                  <a:pt x="1595914" y="373380"/>
                  <a:pt x="1597343" y="371951"/>
                  <a:pt x="1597343" y="370237"/>
                </a:cubicBezTo>
                <a:cubicBezTo>
                  <a:pt x="1597343" y="368522"/>
                  <a:pt x="1595914" y="367094"/>
                  <a:pt x="1594199" y="367094"/>
                </a:cubicBezTo>
                <a:cubicBezTo>
                  <a:pt x="1592485" y="367094"/>
                  <a:pt x="1591056" y="368522"/>
                  <a:pt x="1591056" y="370237"/>
                </a:cubicBezTo>
                <a:cubicBezTo>
                  <a:pt x="1591056" y="372047"/>
                  <a:pt x="1592485" y="373380"/>
                  <a:pt x="1594199" y="373380"/>
                </a:cubicBezTo>
                <a:close/>
                <a:moveTo>
                  <a:pt x="1605725" y="379952"/>
                </a:moveTo>
                <a:cubicBezTo>
                  <a:pt x="1607439" y="379952"/>
                  <a:pt x="1608868" y="378524"/>
                  <a:pt x="1608868" y="376809"/>
                </a:cubicBezTo>
                <a:cubicBezTo>
                  <a:pt x="1608868" y="375095"/>
                  <a:pt x="1607439" y="373666"/>
                  <a:pt x="1605725" y="373666"/>
                </a:cubicBezTo>
                <a:cubicBezTo>
                  <a:pt x="1604010" y="373666"/>
                  <a:pt x="1602581" y="375095"/>
                  <a:pt x="1602581" y="376809"/>
                </a:cubicBezTo>
                <a:cubicBezTo>
                  <a:pt x="1602581" y="378524"/>
                  <a:pt x="1603915" y="379952"/>
                  <a:pt x="1605725" y="379952"/>
                </a:cubicBezTo>
                <a:close/>
                <a:moveTo>
                  <a:pt x="1616964" y="386906"/>
                </a:moveTo>
                <a:cubicBezTo>
                  <a:pt x="1618679" y="386906"/>
                  <a:pt x="1620107" y="385477"/>
                  <a:pt x="1620107" y="383762"/>
                </a:cubicBezTo>
                <a:cubicBezTo>
                  <a:pt x="1620107" y="382048"/>
                  <a:pt x="1618679" y="380619"/>
                  <a:pt x="1616964" y="380619"/>
                </a:cubicBezTo>
                <a:cubicBezTo>
                  <a:pt x="1615250" y="380619"/>
                  <a:pt x="1613821" y="382048"/>
                  <a:pt x="1613821" y="383762"/>
                </a:cubicBezTo>
                <a:cubicBezTo>
                  <a:pt x="1613821" y="385477"/>
                  <a:pt x="1615250" y="386906"/>
                  <a:pt x="1616964" y="386906"/>
                </a:cubicBezTo>
                <a:close/>
                <a:moveTo>
                  <a:pt x="1627918" y="394240"/>
                </a:moveTo>
                <a:cubicBezTo>
                  <a:pt x="1629632" y="394240"/>
                  <a:pt x="1631061" y="392811"/>
                  <a:pt x="1631061" y="391097"/>
                </a:cubicBezTo>
                <a:cubicBezTo>
                  <a:pt x="1631061" y="389382"/>
                  <a:pt x="1629632" y="387953"/>
                  <a:pt x="1627918" y="387953"/>
                </a:cubicBezTo>
                <a:cubicBezTo>
                  <a:pt x="1626203" y="387953"/>
                  <a:pt x="1624775" y="389382"/>
                  <a:pt x="1624775" y="391097"/>
                </a:cubicBezTo>
                <a:cubicBezTo>
                  <a:pt x="1624775" y="392811"/>
                  <a:pt x="1626203" y="394240"/>
                  <a:pt x="1627918" y="394240"/>
                </a:cubicBezTo>
                <a:close/>
                <a:moveTo>
                  <a:pt x="1638681" y="401955"/>
                </a:moveTo>
                <a:cubicBezTo>
                  <a:pt x="1640396" y="401955"/>
                  <a:pt x="1641824" y="400526"/>
                  <a:pt x="1641824" y="398812"/>
                </a:cubicBezTo>
                <a:cubicBezTo>
                  <a:pt x="1641824" y="397097"/>
                  <a:pt x="1640396" y="395669"/>
                  <a:pt x="1638681" y="395669"/>
                </a:cubicBezTo>
                <a:cubicBezTo>
                  <a:pt x="1636967" y="395669"/>
                  <a:pt x="1635538" y="397097"/>
                  <a:pt x="1635538" y="398812"/>
                </a:cubicBezTo>
                <a:cubicBezTo>
                  <a:pt x="1635538" y="400526"/>
                  <a:pt x="1636967" y="401955"/>
                  <a:pt x="1638681" y="401955"/>
                </a:cubicBezTo>
                <a:close/>
                <a:moveTo>
                  <a:pt x="1649159" y="410051"/>
                </a:moveTo>
                <a:cubicBezTo>
                  <a:pt x="1650873" y="410051"/>
                  <a:pt x="1652302" y="408623"/>
                  <a:pt x="1652302" y="406908"/>
                </a:cubicBezTo>
                <a:cubicBezTo>
                  <a:pt x="1652302" y="405194"/>
                  <a:pt x="1650873" y="403765"/>
                  <a:pt x="1649159" y="403765"/>
                </a:cubicBezTo>
                <a:cubicBezTo>
                  <a:pt x="1647444" y="403765"/>
                  <a:pt x="1646015" y="405194"/>
                  <a:pt x="1646015" y="406908"/>
                </a:cubicBezTo>
                <a:cubicBezTo>
                  <a:pt x="1646015" y="408623"/>
                  <a:pt x="1647444" y="410051"/>
                  <a:pt x="1649159" y="410051"/>
                </a:cubicBezTo>
                <a:close/>
                <a:moveTo>
                  <a:pt x="1659350" y="418433"/>
                </a:moveTo>
                <a:cubicBezTo>
                  <a:pt x="1661065" y="418433"/>
                  <a:pt x="1662493" y="417005"/>
                  <a:pt x="1662493" y="415290"/>
                </a:cubicBezTo>
                <a:cubicBezTo>
                  <a:pt x="1662493" y="413575"/>
                  <a:pt x="1661065" y="412147"/>
                  <a:pt x="1659350" y="412147"/>
                </a:cubicBezTo>
                <a:cubicBezTo>
                  <a:pt x="1657636" y="412147"/>
                  <a:pt x="1656207" y="413575"/>
                  <a:pt x="1656207" y="415290"/>
                </a:cubicBezTo>
                <a:cubicBezTo>
                  <a:pt x="1656207" y="417005"/>
                  <a:pt x="1657636" y="418433"/>
                  <a:pt x="1659350" y="418433"/>
                </a:cubicBezTo>
                <a:close/>
                <a:moveTo>
                  <a:pt x="1669256" y="427196"/>
                </a:moveTo>
                <a:cubicBezTo>
                  <a:pt x="1670971" y="427196"/>
                  <a:pt x="1672400" y="425768"/>
                  <a:pt x="1672400" y="424053"/>
                </a:cubicBezTo>
                <a:cubicBezTo>
                  <a:pt x="1672400" y="422339"/>
                  <a:pt x="1670971" y="420910"/>
                  <a:pt x="1669256" y="420910"/>
                </a:cubicBezTo>
                <a:cubicBezTo>
                  <a:pt x="1667542" y="420910"/>
                  <a:pt x="1666113" y="422339"/>
                  <a:pt x="1666113" y="424053"/>
                </a:cubicBezTo>
                <a:cubicBezTo>
                  <a:pt x="1666113" y="425768"/>
                  <a:pt x="1667542" y="427196"/>
                  <a:pt x="1669256" y="427196"/>
                </a:cubicBezTo>
                <a:close/>
                <a:moveTo>
                  <a:pt x="1678877" y="436340"/>
                </a:moveTo>
                <a:cubicBezTo>
                  <a:pt x="1680591" y="436340"/>
                  <a:pt x="1682020" y="434912"/>
                  <a:pt x="1682020" y="433197"/>
                </a:cubicBezTo>
                <a:cubicBezTo>
                  <a:pt x="1682020" y="431483"/>
                  <a:pt x="1680591" y="430054"/>
                  <a:pt x="1678877" y="430054"/>
                </a:cubicBezTo>
                <a:cubicBezTo>
                  <a:pt x="1677162" y="430054"/>
                  <a:pt x="1675733" y="431483"/>
                  <a:pt x="1675733" y="433197"/>
                </a:cubicBezTo>
                <a:cubicBezTo>
                  <a:pt x="1675733" y="434912"/>
                  <a:pt x="1677162" y="436340"/>
                  <a:pt x="1678877" y="436340"/>
                </a:cubicBezTo>
                <a:close/>
                <a:moveTo>
                  <a:pt x="1688116" y="445770"/>
                </a:moveTo>
                <a:cubicBezTo>
                  <a:pt x="1689830" y="445770"/>
                  <a:pt x="1691259" y="444341"/>
                  <a:pt x="1691259" y="442627"/>
                </a:cubicBezTo>
                <a:cubicBezTo>
                  <a:pt x="1691259" y="440912"/>
                  <a:pt x="1689830" y="439484"/>
                  <a:pt x="1688116" y="439484"/>
                </a:cubicBezTo>
                <a:cubicBezTo>
                  <a:pt x="1686401" y="439484"/>
                  <a:pt x="1684973" y="440912"/>
                  <a:pt x="1684973" y="442627"/>
                </a:cubicBezTo>
                <a:cubicBezTo>
                  <a:pt x="1684973" y="444341"/>
                  <a:pt x="1686401" y="445770"/>
                  <a:pt x="1688116" y="445770"/>
                </a:cubicBezTo>
                <a:close/>
                <a:moveTo>
                  <a:pt x="1697069" y="455486"/>
                </a:moveTo>
                <a:cubicBezTo>
                  <a:pt x="1698784" y="455486"/>
                  <a:pt x="1700213" y="454057"/>
                  <a:pt x="1700213" y="452342"/>
                </a:cubicBezTo>
                <a:cubicBezTo>
                  <a:pt x="1700213" y="450628"/>
                  <a:pt x="1698784" y="449199"/>
                  <a:pt x="1697069" y="449199"/>
                </a:cubicBezTo>
                <a:cubicBezTo>
                  <a:pt x="1695355" y="449199"/>
                  <a:pt x="1693926" y="450628"/>
                  <a:pt x="1693926" y="452342"/>
                </a:cubicBezTo>
                <a:cubicBezTo>
                  <a:pt x="1693926" y="454057"/>
                  <a:pt x="1695355" y="455486"/>
                  <a:pt x="1697069" y="455486"/>
                </a:cubicBezTo>
                <a:close/>
                <a:moveTo>
                  <a:pt x="1705737" y="465582"/>
                </a:moveTo>
                <a:cubicBezTo>
                  <a:pt x="1707452" y="465582"/>
                  <a:pt x="1708880" y="464153"/>
                  <a:pt x="1708880" y="462439"/>
                </a:cubicBezTo>
                <a:cubicBezTo>
                  <a:pt x="1708880" y="460724"/>
                  <a:pt x="1707452" y="459296"/>
                  <a:pt x="1705737" y="459296"/>
                </a:cubicBezTo>
                <a:cubicBezTo>
                  <a:pt x="1704023" y="459296"/>
                  <a:pt x="1702594" y="460724"/>
                  <a:pt x="1702594" y="462439"/>
                </a:cubicBezTo>
                <a:cubicBezTo>
                  <a:pt x="1702594" y="464153"/>
                  <a:pt x="1703927" y="465582"/>
                  <a:pt x="1705737" y="465582"/>
                </a:cubicBezTo>
                <a:close/>
                <a:moveTo>
                  <a:pt x="1713929" y="475869"/>
                </a:moveTo>
                <a:cubicBezTo>
                  <a:pt x="1715643" y="475869"/>
                  <a:pt x="1717072" y="474440"/>
                  <a:pt x="1717072" y="472726"/>
                </a:cubicBezTo>
                <a:cubicBezTo>
                  <a:pt x="1717072" y="471011"/>
                  <a:pt x="1715643" y="469583"/>
                  <a:pt x="1713929" y="469583"/>
                </a:cubicBezTo>
                <a:cubicBezTo>
                  <a:pt x="1712214" y="469583"/>
                  <a:pt x="1710785" y="471011"/>
                  <a:pt x="1710785" y="472726"/>
                </a:cubicBezTo>
                <a:cubicBezTo>
                  <a:pt x="1710785" y="474440"/>
                  <a:pt x="1712214" y="475869"/>
                  <a:pt x="1713929" y="475869"/>
                </a:cubicBezTo>
                <a:close/>
                <a:moveTo>
                  <a:pt x="1721834" y="486537"/>
                </a:moveTo>
                <a:cubicBezTo>
                  <a:pt x="1723549" y="486537"/>
                  <a:pt x="1724978" y="485108"/>
                  <a:pt x="1724978" y="483394"/>
                </a:cubicBezTo>
                <a:cubicBezTo>
                  <a:pt x="1724978" y="481679"/>
                  <a:pt x="1723549" y="480250"/>
                  <a:pt x="1721834" y="480250"/>
                </a:cubicBezTo>
                <a:cubicBezTo>
                  <a:pt x="1720120" y="480250"/>
                  <a:pt x="1718691" y="481679"/>
                  <a:pt x="1718691" y="483394"/>
                </a:cubicBezTo>
                <a:cubicBezTo>
                  <a:pt x="1718691" y="485108"/>
                  <a:pt x="1720120" y="486537"/>
                  <a:pt x="1721834" y="486537"/>
                </a:cubicBezTo>
                <a:close/>
                <a:moveTo>
                  <a:pt x="1729359" y="497396"/>
                </a:moveTo>
                <a:cubicBezTo>
                  <a:pt x="1731074" y="497396"/>
                  <a:pt x="1732502" y="495967"/>
                  <a:pt x="1732502" y="494252"/>
                </a:cubicBezTo>
                <a:cubicBezTo>
                  <a:pt x="1732502" y="492538"/>
                  <a:pt x="1731074" y="491109"/>
                  <a:pt x="1729359" y="491109"/>
                </a:cubicBezTo>
                <a:cubicBezTo>
                  <a:pt x="1727645" y="491109"/>
                  <a:pt x="1726216" y="492538"/>
                  <a:pt x="1726216" y="494252"/>
                </a:cubicBezTo>
                <a:cubicBezTo>
                  <a:pt x="1726216" y="495967"/>
                  <a:pt x="1727645" y="497396"/>
                  <a:pt x="1729359" y="497396"/>
                </a:cubicBezTo>
                <a:close/>
                <a:moveTo>
                  <a:pt x="1736503" y="508540"/>
                </a:moveTo>
                <a:cubicBezTo>
                  <a:pt x="1738217" y="508540"/>
                  <a:pt x="1739646" y="507111"/>
                  <a:pt x="1739646" y="505397"/>
                </a:cubicBezTo>
                <a:cubicBezTo>
                  <a:pt x="1739646" y="503682"/>
                  <a:pt x="1738217" y="502253"/>
                  <a:pt x="1736503" y="502253"/>
                </a:cubicBezTo>
                <a:cubicBezTo>
                  <a:pt x="1734788" y="502253"/>
                  <a:pt x="1733360" y="503682"/>
                  <a:pt x="1733360" y="505397"/>
                </a:cubicBezTo>
                <a:cubicBezTo>
                  <a:pt x="1733360" y="507111"/>
                  <a:pt x="1734788" y="508540"/>
                  <a:pt x="1736503" y="508540"/>
                </a:cubicBezTo>
                <a:close/>
                <a:moveTo>
                  <a:pt x="1743266" y="519875"/>
                </a:moveTo>
                <a:cubicBezTo>
                  <a:pt x="1744980" y="519875"/>
                  <a:pt x="1746409" y="518446"/>
                  <a:pt x="1746409" y="516731"/>
                </a:cubicBezTo>
                <a:cubicBezTo>
                  <a:pt x="1746409" y="515017"/>
                  <a:pt x="1744980" y="513588"/>
                  <a:pt x="1743266" y="513588"/>
                </a:cubicBezTo>
                <a:cubicBezTo>
                  <a:pt x="1741551" y="513588"/>
                  <a:pt x="1740122" y="515017"/>
                  <a:pt x="1740122" y="516731"/>
                </a:cubicBezTo>
                <a:cubicBezTo>
                  <a:pt x="1740122" y="518541"/>
                  <a:pt x="1741456" y="519875"/>
                  <a:pt x="1743266" y="519875"/>
                </a:cubicBezTo>
                <a:close/>
                <a:moveTo>
                  <a:pt x="1749552" y="531495"/>
                </a:moveTo>
                <a:cubicBezTo>
                  <a:pt x="1751267" y="531495"/>
                  <a:pt x="1752695" y="530066"/>
                  <a:pt x="1752695" y="528352"/>
                </a:cubicBezTo>
                <a:cubicBezTo>
                  <a:pt x="1752695" y="526637"/>
                  <a:pt x="1751267" y="525209"/>
                  <a:pt x="1749552" y="525209"/>
                </a:cubicBezTo>
                <a:cubicBezTo>
                  <a:pt x="1747838" y="525209"/>
                  <a:pt x="1746409" y="526637"/>
                  <a:pt x="1746409" y="528352"/>
                </a:cubicBezTo>
                <a:cubicBezTo>
                  <a:pt x="1746409" y="530066"/>
                  <a:pt x="1747838" y="531495"/>
                  <a:pt x="1749552" y="531495"/>
                </a:cubicBezTo>
                <a:close/>
                <a:moveTo>
                  <a:pt x="1755553" y="543306"/>
                </a:moveTo>
                <a:cubicBezTo>
                  <a:pt x="1757267" y="543306"/>
                  <a:pt x="1758696" y="541877"/>
                  <a:pt x="1758696" y="540163"/>
                </a:cubicBezTo>
                <a:cubicBezTo>
                  <a:pt x="1758696" y="538448"/>
                  <a:pt x="1757267" y="537020"/>
                  <a:pt x="1755553" y="537020"/>
                </a:cubicBezTo>
                <a:cubicBezTo>
                  <a:pt x="1753838" y="537020"/>
                  <a:pt x="1752410" y="538448"/>
                  <a:pt x="1752410" y="540163"/>
                </a:cubicBezTo>
                <a:cubicBezTo>
                  <a:pt x="1752410" y="541877"/>
                  <a:pt x="1753743" y="543306"/>
                  <a:pt x="1755553" y="543306"/>
                </a:cubicBezTo>
                <a:close/>
                <a:moveTo>
                  <a:pt x="1761077" y="555308"/>
                </a:moveTo>
                <a:cubicBezTo>
                  <a:pt x="1762792" y="555308"/>
                  <a:pt x="1764221" y="553879"/>
                  <a:pt x="1764221" y="552164"/>
                </a:cubicBezTo>
                <a:cubicBezTo>
                  <a:pt x="1764221" y="550450"/>
                  <a:pt x="1762792" y="549021"/>
                  <a:pt x="1761077" y="549021"/>
                </a:cubicBezTo>
                <a:cubicBezTo>
                  <a:pt x="1759363" y="549021"/>
                  <a:pt x="1757934" y="550450"/>
                  <a:pt x="1757934" y="552164"/>
                </a:cubicBezTo>
                <a:cubicBezTo>
                  <a:pt x="1757934" y="553974"/>
                  <a:pt x="1759268" y="555308"/>
                  <a:pt x="1761077" y="555308"/>
                </a:cubicBezTo>
                <a:close/>
                <a:moveTo>
                  <a:pt x="1766126" y="567500"/>
                </a:moveTo>
                <a:cubicBezTo>
                  <a:pt x="1767840" y="567500"/>
                  <a:pt x="1769269" y="566071"/>
                  <a:pt x="1769269" y="564356"/>
                </a:cubicBezTo>
                <a:cubicBezTo>
                  <a:pt x="1769269" y="562642"/>
                  <a:pt x="1767840" y="561213"/>
                  <a:pt x="1766126" y="561213"/>
                </a:cubicBezTo>
                <a:cubicBezTo>
                  <a:pt x="1764411" y="561213"/>
                  <a:pt x="1762982" y="562642"/>
                  <a:pt x="1762982" y="564356"/>
                </a:cubicBezTo>
                <a:cubicBezTo>
                  <a:pt x="1762982" y="566166"/>
                  <a:pt x="1764411" y="567500"/>
                  <a:pt x="1766126" y="567500"/>
                </a:cubicBezTo>
                <a:close/>
                <a:moveTo>
                  <a:pt x="1770888" y="579882"/>
                </a:moveTo>
                <a:cubicBezTo>
                  <a:pt x="1772603" y="579882"/>
                  <a:pt x="1774031" y="578453"/>
                  <a:pt x="1774031" y="576739"/>
                </a:cubicBezTo>
                <a:cubicBezTo>
                  <a:pt x="1774031" y="575024"/>
                  <a:pt x="1772603" y="573596"/>
                  <a:pt x="1770888" y="573596"/>
                </a:cubicBezTo>
                <a:cubicBezTo>
                  <a:pt x="1769174" y="573596"/>
                  <a:pt x="1767745" y="575024"/>
                  <a:pt x="1767745" y="576739"/>
                </a:cubicBezTo>
                <a:cubicBezTo>
                  <a:pt x="1767745" y="578549"/>
                  <a:pt x="1769078" y="579882"/>
                  <a:pt x="1770888" y="579882"/>
                </a:cubicBezTo>
                <a:close/>
                <a:moveTo>
                  <a:pt x="1775079" y="592455"/>
                </a:moveTo>
                <a:cubicBezTo>
                  <a:pt x="1776793" y="592455"/>
                  <a:pt x="1778222" y="591026"/>
                  <a:pt x="1778222" y="589312"/>
                </a:cubicBezTo>
                <a:cubicBezTo>
                  <a:pt x="1778222" y="587597"/>
                  <a:pt x="1776793" y="586169"/>
                  <a:pt x="1775079" y="586169"/>
                </a:cubicBezTo>
                <a:cubicBezTo>
                  <a:pt x="1773364" y="586169"/>
                  <a:pt x="1771936" y="587597"/>
                  <a:pt x="1771936" y="589312"/>
                </a:cubicBezTo>
                <a:cubicBezTo>
                  <a:pt x="1771936" y="591026"/>
                  <a:pt x="1773364" y="592455"/>
                  <a:pt x="1775079" y="592455"/>
                </a:cubicBezTo>
                <a:close/>
                <a:moveTo>
                  <a:pt x="1778984" y="605123"/>
                </a:moveTo>
                <a:cubicBezTo>
                  <a:pt x="1780699" y="605123"/>
                  <a:pt x="1782128" y="603695"/>
                  <a:pt x="1782128" y="601980"/>
                </a:cubicBezTo>
                <a:cubicBezTo>
                  <a:pt x="1782128" y="600266"/>
                  <a:pt x="1780699" y="598837"/>
                  <a:pt x="1778984" y="598837"/>
                </a:cubicBezTo>
                <a:cubicBezTo>
                  <a:pt x="1777270" y="598837"/>
                  <a:pt x="1775841" y="600266"/>
                  <a:pt x="1775841" y="601980"/>
                </a:cubicBezTo>
                <a:cubicBezTo>
                  <a:pt x="1775841" y="603695"/>
                  <a:pt x="1777175" y="605123"/>
                  <a:pt x="1778984" y="605123"/>
                </a:cubicBezTo>
                <a:close/>
                <a:moveTo>
                  <a:pt x="1782318" y="617887"/>
                </a:moveTo>
                <a:cubicBezTo>
                  <a:pt x="1784033" y="617887"/>
                  <a:pt x="1785461" y="616458"/>
                  <a:pt x="1785461" y="614744"/>
                </a:cubicBezTo>
                <a:cubicBezTo>
                  <a:pt x="1785461" y="613029"/>
                  <a:pt x="1784033" y="611600"/>
                  <a:pt x="1782318" y="611600"/>
                </a:cubicBezTo>
                <a:cubicBezTo>
                  <a:pt x="1780604" y="611600"/>
                  <a:pt x="1779175" y="613029"/>
                  <a:pt x="1779175" y="614744"/>
                </a:cubicBezTo>
                <a:cubicBezTo>
                  <a:pt x="1779175" y="616458"/>
                  <a:pt x="1780604" y="617887"/>
                  <a:pt x="1782318" y="617887"/>
                </a:cubicBezTo>
                <a:close/>
                <a:moveTo>
                  <a:pt x="1785271" y="630746"/>
                </a:moveTo>
                <a:cubicBezTo>
                  <a:pt x="1786985" y="630746"/>
                  <a:pt x="1788414" y="629317"/>
                  <a:pt x="1788414" y="627602"/>
                </a:cubicBezTo>
                <a:cubicBezTo>
                  <a:pt x="1788414" y="625888"/>
                  <a:pt x="1786985" y="624459"/>
                  <a:pt x="1785271" y="624459"/>
                </a:cubicBezTo>
                <a:cubicBezTo>
                  <a:pt x="1783556" y="624459"/>
                  <a:pt x="1782128" y="625888"/>
                  <a:pt x="1782128" y="627602"/>
                </a:cubicBezTo>
                <a:cubicBezTo>
                  <a:pt x="1782128" y="629412"/>
                  <a:pt x="1783556" y="630746"/>
                  <a:pt x="1785271" y="630746"/>
                </a:cubicBezTo>
                <a:close/>
                <a:moveTo>
                  <a:pt x="1787747" y="643795"/>
                </a:moveTo>
                <a:cubicBezTo>
                  <a:pt x="1789462" y="643795"/>
                  <a:pt x="1790891" y="642366"/>
                  <a:pt x="1790891" y="640652"/>
                </a:cubicBezTo>
                <a:cubicBezTo>
                  <a:pt x="1790891" y="638937"/>
                  <a:pt x="1789462" y="637508"/>
                  <a:pt x="1787747" y="637508"/>
                </a:cubicBezTo>
                <a:cubicBezTo>
                  <a:pt x="1786033" y="637508"/>
                  <a:pt x="1784604" y="638937"/>
                  <a:pt x="1784604" y="640652"/>
                </a:cubicBezTo>
                <a:cubicBezTo>
                  <a:pt x="1784604" y="642366"/>
                  <a:pt x="1786033" y="643795"/>
                  <a:pt x="1787747" y="643795"/>
                </a:cubicBezTo>
                <a:close/>
                <a:moveTo>
                  <a:pt x="1789843" y="656844"/>
                </a:moveTo>
                <a:cubicBezTo>
                  <a:pt x="1791557" y="656844"/>
                  <a:pt x="1792986" y="655415"/>
                  <a:pt x="1792986" y="653701"/>
                </a:cubicBezTo>
                <a:cubicBezTo>
                  <a:pt x="1792986" y="651986"/>
                  <a:pt x="1791557" y="650558"/>
                  <a:pt x="1789843" y="650558"/>
                </a:cubicBezTo>
                <a:cubicBezTo>
                  <a:pt x="1788128" y="650558"/>
                  <a:pt x="1786700" y="651986"/>
                  <a:pt x="1786700" y="653701"/>
                </a:cubicBezTo>
                <a:cubicBezTo>
                  <a:pt x="1786700" y="655415"/>
                  <a:pt x="1788033" y="656844"/>
                  <a:pt x="1789843" y="656844"/>
                </a:cubicBezTo>
                <a:close/>
                <a:moveTo>
                  <a:pt x="1791367" y="669988"/>
                </a:moveTo>
                <a:cubicBezTo>
                  <a:pt x="1793081" y="669988"/>
                  <a:pt x="1794510" y="668560"/>
                  <a:pt x="1794510" y="666845"/>
                </a:cubicBezTo>
                <a:cubicBezTo>
                  <a:pt x="1794510" y="665131"/>
                  <a:pt x="1793081" y="663702"/>
                  <a:pt x="1791367" y="663702"/>
                </a:cubicBezTo>
                <a:cubicBezTo>
                  <a:pt x="1789652" y="663702"/>
                  <a:pt x="1788224" y="665131"/>
                  <a:pt x="1788224" y="666845"/>
                </a:cubicBezTo>
                <a:cubicBezTo>
                  <a:pt x="1788224" y="668560"/>
                  <a:pt x="1789652" y="669988"/>
                  <a:pt x="1791367" y="669988"/>
                </a:cubicBezTo>
                <a:close/>
                <a:moveTo>
                  <a:pt x="1792510" y="683133"/>
                </a:moveTo>
                <a:cubicBezTo>
                  <a:pt x="1794224" y="683133"/>
                  <a:pt x="1795653" y="681704"/>
                  <a:pt x="1795653" y="679990"/>
                </a:cubicBezTo>
                <a:cubicBezTo>
                  <a:pt x="1795653" y="678275"/>
                  <a:pt x="1794224" y="676847"/>
                  <a:pt x="1792510" y="676847"/>
                </a:cubicBezTo>
                <a:cubicBezTo>
                  <a:pt x="1790795" y="676847"/>
                  <a:pt x="1789367" y="678275"/>
                  <a:pt x="1789367" y="679990"/>
                </a:cubicBezTo>
                <a:cubicBezTo>
                  <a:pt x="1789367" y="681704"/>
                  <a:pt x="1790795" y="683133"/>
                  <a:pt x="1792510" y="683133"/>
                </a:cubicBezTo>
                <a:close/>
                <a:moveTo>
                  <a:pt x="1793272" y="696373"/>
                </a:moveTo>
                <a:cubicBezTo>
                  <a:pt x="1794986" y="696373"/>
                  <a:pt x="1796415" y="694944"/>
                  <a:pt x="1796415" y="693230"/>
                </a:cubicBezTo>
                <a:cubicBezTo>
                  <a:pt x="1796415" y="691515"/>
                  <a:pt x="1794986" y="690086"/>
                  <a:pt x="1793272" y="690086"/>
                </a:cubicBezTo>
                <a:cubicBezTo>
                  <a:pt x="1791557" y="690086"/>
                  <a:pt x="1790129" y="691515"/>
                  <a:pt x="1790129" y="693230"/>
                </a:cubicBezTo>
                <a:cubicBezTo>
                  <a:pt x="1790129" y="694944"/>
                  <a:pt x="1791462" y="696373"/>
                  <a:pt x="1793272" y="696373"/>
                </a:cubicBezTo>
                <a:close/>
                <a:moveTo>
                  <a:pt x="1808226" y="709613"/>
                </a:moveTo>
                <a:cubicBezTo>
                  <a:pt x="1809941" y="709613"/>
                  <a:pt x="1811369" y="708184"/>
                  <a:pt x="1811369" y="706469"/>
                </a:cubicBezTo>
                <a:cubicBezTo>
                  <a:pt x="1811369" y="704755"/>
                  <a:pt x="1809941" y="703326"/>
                  <a:pt x="1808226" y="703326"/>
                </a:cubicBezTo>
                <a:cubicBezTo>
                  <a:pt x="1806512" y="703326"/>
                  <a:pt x="1805083" y="704755"/>
                  <a:pt x="1805083" y="706469"/>
                </a:cubicBezTo>
                <a:cubicBezTo>
                  <a:pt x="1805083" y="708184"/>
                  <a:pt x="1806512" y="709613"/>
                  <a:pt x="1808226" y="709613"/>
                </a:cubicBezTo>
                <a:close/>
                <a:moveTo>
                  <a:pt x="1647920" y="1028795"/>
                </a:moveTo>
                <a:cubicBezTo>
                  <a:pt x="1649635" y="1028795"/>
                  <a:pt x="1651064" y="1027367"/>
                  <a:pt x="1651064" y="1025652"/>
                </a:cubicBezTo>
                <a:cubicBezTo>
                  <a:pt x="1651064" y="1023938"/>
                  <a:pt x="1649635" y="1022509"/>
                  <a:pt x="1647920" y="1022509"/>
                </a:cubicBezTo>
                <a:cubicBezTo>
                  <a:pt x="1646206" y="1022509"/>
                  <a:pt x="1644777" y="1023938"/>
                  <a:pt x="1644777" y="1025652"/>
                </a:cubicBezTo>
                <a:cubicBezTo>
                  <a:pt x="1644777" y="1027367"/>
                  <a:pt x="1646206" y="1028795"/>
                  <a:pt x="1647920" y="1028795"/>
                </a:cubicBezTo>
                <a:close/>
                <a:moveTo>
                  <a:pt x="1637157" y="1036511"/>
                </a:moveTo>
                <a:cubicBezTo>
                  <a:pt x="1638872" y="1036511"/>
                  <a:pt x="1640300" y="1035082"/>
                  <a:pt x="1640300" y="1033367"/>
                </a:cubicBezTo>
                <a:cubicBezTo>
                  <a:pt x="1640300" y="1031653"/>
                  <a:pt x="1638872" y="1030224"/>
                  <a:pt x="1637157" y="1030224"/>
                </a:cubicBezTo>
                <a:cubicBezTo>
                  <a:pt x="1635443" y="1030224"/>
                  <a:pt x="1634014" y="1031653"/>
                  <a:pt x="1634014" y="1033367"/>
                </a:cubicBezTo>
                <a:cubicBezTo>
                  <a:pt x="1634014" y="1035082"/>
                  <a:pt x="1635443" y="1036511"/>
                  <a:pt x="1637157" y="1036511"/>
                </a:cubicBezTo>
                <a:close/>
                <a:moveTo>
                  <a:pt x="1626203" y="1043845"/>
                </a:moveTo>
                <a:cubicBezTo>
                  <a:pt x="1627918" y="1043845"/>
                  <a:pt x="1629347" y="1042416"/>
                  <a:pt x="1629347" y="1040702"/>
                </a:cubicBezTo>
                <a:cubicBezTo>
                  <a:pt x="1629347" y="1038987"/>
                  <a:pt x="1627918" y="1037558"/>
                  <a:pt x="1626203" y="1037558"/>
                </a:cubicBezTo>
                <a:cubicBezTo>
                  <a:pt x="1624489" y="1037558"/>
                  <a:pt x="1623060" y="1038987"/>
                  <a:pt x="1623060" y="1040702"/>
                </a:cubicBezTo>
                <a:cubicBezTo>
                  <a:pt x="1623060" y="1042416"/>
                  <a:pt x="1624393" y="1043845"/>
                  <a:pt x="1626203" y="1043845"/>
                </a:cubicBezTo>
                <a:close/>
                <a:moveTo>
                  <a:pt x="1614964" y="1050798"/>
                </a:moveTo>
                <a:cubicBezTo>
                  <a:pt x="1616678" y="1050798"/>
                  <a:pt x="1618107" y="1049369"/>
                  <a:pt x="1618107" y="1047655"/>
                </a:cubicBezTo>
                <a:cubicBezTo>
                  <a:pt x="1618107" y="1045940"/>
                  <a:pt x="1616678" y="1044512"/>
                  <a:pt x="1614964" y="1044512"/>
                </a:cubicBezTo>
                <a:cubicBezTo>
                  <a:pt x="1613249" y="1044512"/>
                  <a:pt x="1611821" y="1045940"/>
                  <a:pt x="1611821" y="1047655"/>
                </a:cubicBezTo>
                <a:cubicBezTo>
                  <a:pt x="1611821" y="1049465"/>
                  <a:pt x="1613249" y="1050798"/>
                  <a:pt x="1614964" y="1050798"/>
                </a:cubicBezTo>
                <a:close/>
                <a:moveTo>
                  <a:pt x="1603534" y="1057466"/>
                </a:moveTo>
                <a:cubicBezTo>
                  <a:pt x="1605248" y="1057466"/>
                  <a:pt x="1606677" y="1056037"/>
                  <a:pt x="1606677" y="1054322"/>
                </a:cubicBezTo>
                <a:cubicBezTo>
                  <a:pt x="1606677" y="1052608"/>
                  <a:pt x="1605248" y="1051179"/>
                  <a:pt x="1603534" y="1051179"/>
                </a:cubicBezTo>
                <a:cubicBezTo>
                  <a:pt x="1601819" y="1051179"/>
                  <a:pt x="1600391" y="1052608"/>
                  <a:pt x="1600391" y="1054322"/>
                </a:cubicBezTo>
                <a:cubicBezTo>
                  <a:pt x="1600295" y="1056037"/>
                  <a:pt x="1601724" y="1057466"/>
                  <a:pt x="1603534" y="1057466"/>
                </a:cubicBezTo>
                <a:close/>
                <a:moveTo>
                  <a:pt x="1591818" y="1063657"/>
                </a:moveTo>
                <a:cubicBezTo>
                  <a:pt x="1593533" y="1063657"/>
                  <a:pt x="1594961" y="1062228"/>
                  <a:pt x="1594961" y="1060514"/>
                </a:cubicBezTo>
                <a:cubicBezTo>
                  <a:pt x="1594961" y="1058799"/>
                  <a:pt x="1593533" y="1057370"/>
                  <a:pt x="1591818" y="1057370"/>
                </a:cubicBezTo>
                <a:cubicBezTo>
                  <a:pt x="1590104" y="1057370"/>
                  <a:pt x="1588675" y="1058799"/>
                  <a:pt x="1588675" y="1060514"/>
                </a:cubicBezTo>
                <a:cubicBezTo>
                  <a:pt x="1588675" y="1062228"/>
                  <a:pt x="1590104" y="1063657"/>
                  <a:pt x="1591818" y="1063657"/>
                </a:cubicBezTo>
                <a:close/>
                <a:moveTo>
                  <a:pt x="1579912" y="1069562"/>
                </a:moveTo>
                <a:cubicBezTo>
                  <a:pt x="1581626" y="1069562"/>
                  <a:pt x="1583055" y="1068134"/>
                  <a:pt x="1583055" y="1066419"/>
                </a:cubicBezTo>
                <a:cubicBezTo>
                  <a:pt x="1583055" y="1064705"/>
                  <a:pt x="1581626" y="1063276"/>
                  <a:pt x="1579912" y="1063276"/>
                </a:cubicBezTo>
                <a:cubicBezTo>
                  <a:pt x="1578197" y="1063276"/>
                  <a:pt x="1576768" y="1064705"/>
                  <a:pt x="1576768" y="1066419"/>
                </a:cubicBezTo>
                <a:cubicBezTo>
                  <a:pt x="1576768" y="1068134"/>
                  <a:pt x="1578197" y="1069562"/>
                  <a:pt x="1579912" y="1069562"/>
                </a:cubicBezTo>
                <a:close/>
                <a:moveTo>
                  <a:pt x="1567910" y="1074992"/>
                </a:moveTo>
                <a:cubicBezTo>
                  <a:pt x="1569625" y="1074992"/>
                  <a:pt x="1571054" y="1073563"/>
                  <a:pt x="1571054" y="1071848"/>
                </a:cubicBezTo>
                <a:cubicBezTo>
                  <a:pt x="1571054" y="1070134"/>
                  <a:pt x="1569625" y="1068705"/>
                  <a:pt x="1567910" y="1068705"/>
                </a:cubicBezTo>
                <a:cubicBezTo>
                  <a:pt x="1566196" y="1068705"/>
                  <a:pt x="1564767" y="1070134"/>
                  <a:pt x="1564767" y="1071848"/>
                </a:cubicBezTo>
                <a:cubicBezTo>
                  <a:pt x="1564767" y="1073563"/>
                  <a:pt x="1566196" y="1074992"/>
                  <a:pt x="1567910" y="1074992"/>
                </a:cubicBezTo>
                <a:close/>
                <a:moveTo>
                  <a:pt x="1555623" y="1080040"/>
                </a:moveTo>
                <a:cubicBezTo>
                  <a:pt x="1557338" y="1080040"/>
                  <a:pt x="1558766" y="1078611"/>
                  <a:pt x="1558766" y="1076897"/>
                </a:cubicBezTo>
                <a:cubicBezTo>
                  <a:pt x="1558766" y="1075182"/>
                  <a:pt x="1557338" y="1073753"/>
                  <a:pt x="1555623" y="1073753"/>
                </a:cubicBezTo>
                <a:cubicBezTo>
                  <a:pt x="1553909" y="1073753"/>
                  <a:pt x="1552480" y="1075182"/>
                  <a:pt x="1552480" y="1076897"/>
                </a:cubicBezTo>
                <a:cubicBezTo>
                  <a:pt x="1552480" y="1078611"/>
                  <a:pt x="1553909" y="1080040"/>
                  <a:pt x="1555623" y="1080040"/>
                </a:cubicBezTo>
                <a:close/>
                <a:moveTo>
                  <a:pt x="1543241" y="1084612"/>
                </a:moveTo>
                <a:cubicBezTo>
                  <a:pt x="1544955" y="1084612"/>
                  <a:pt x="1546384" y="1083183"/>
                  <a:pt x="1546384" y="1081469"/>
                </a:cubicBezTo>
                <a:cubicBezTo>
                  <a:pt x="1546384" y="1079754"/>
                  <a:pt x="1544955" y="1078325"/>
                  <a:pt x="1543241" y="1078325"/>
                </a:cubicBezTo>
                <a:cubicBezTo>
                  <a:pt x="1541526" y="1078325"/>
                  <a:pt x="1540097" y="1079754"/>
                  <a:pt x="1540097" y="1081469"/>
                </a:cubicBezTo>
                <a:cubicBezTo>
                  <a:pt x="1540097" y="1083183"/>
                  <a:pt x="1541526" y="1084612"/>
                  <a:pt x="1543241" y="1084612"/>
                </a:cubicBezTo>
                <a:close/>
                <a:moveTo>
                  <a:pt x="1530763" y="1088803"/>
                </a:moveTo>
                <a:cubicBezTo>
                  <a:pt x="1532477" y="1088803"/>
                  <a:pt x="1533906" y="1087374"/>
                  <a:pt x="1533906" y="1085660"/>
                </a:cubicBezTo>
                <a:cubicBezTo>
                  <a:pt x="1533906" y="1083945"/>
                  <a:pt x="1532477" y="1082516"/>
                  <a:pt x="1530763" y="1082516"/>
                </a:cubicBezTo>
                <a:cubicBezTo>
                  <a:pt x="1529048" y="1082516"/>
                  <a:pt x="1527620" y="1083945"/>
                  <a:pt x="1527620" y="1085660"/>
                </a:cubicBezTo>
                <a:cubicBezTo>
                  <a:pt x="1527620" y="1087469"/>
                  <a:pt x="1528953" y="1088803"/>
                  <a:pt x="1530763" y="1088803"/>
                </a:cubicBezTo>
                <a:close/>
                <a:moveTo>
                  <a:pt x="1518095" y="1092613"/>
                </a:moveTo>
                <a:cubicBezTo>
                  <a:pt x="1519809" y="1092613"/>
                  <a:pt x="1521238" y="1091184"/>
                  <a:pt x="1521238" y="1089470"/>
                </a:cubicBezTo>
                <a:cubicBezTo>
                  <a:pt x="1521238" y="1087755"/>
                  <a:pt x="1519809" y="1086326"/>
                  <a:pt x="1518095" y="1086326"/>
                </a:cubicBezTo>
                <a:cubicBezTo>
                  <a:pt x="1516380" y="1086326"/>
                  <a:pt x="1514951" y="1087755"/>
                  <a:pt x="1514951" y="1089470"/>
                </a:cubicBezTo>
                <a:cubicBezTo>
                  <a:pt x="1514951" y="1091184"/>
                  <a:pt x="1516285" y="1092613"/>
                  <a:pt x="1518095" y="1092613"/>
                </a:cubicBezTo>
                <a:close/>
                <a:moveTo>
                  <a:pt x="1505236" y="1096042"/>
                </a:moveTo>
                <a:cubicBezTo>
                  <a:pt x="1506950" y="1096042"/>
                  <a:pt x="1508379" y="1094613"/>
                  <a:pt x="1508379" y="1092899"/>
                </a:cubicBezTo>
                <a:cubicBezTo>
                  <a:pt x="1508379" y="1091184"/>
                  <a:pt x="1506950" y="1089755"/>
                  <a:pt x="1505236" y="1089755"/>
                </a:cubicBezTo>
                <a:cubicBezTo>
                  <a:pt x="1503521" y="1089755"/>
                  <a:pt x="1502093" y="1091184"/>
                  <a:pt x="1502093" y="1092899"/>
                </a:cubicBezTo>
                <a:cubicBezTo>
                  <a:pt x="1502093" y="1094613"/>
                  <a:pt x="1503521" y="1096042"/>
                  <a:pt x="1505236" y="1096042"/>
                </a:cubicBezTo>
                <a:close/>
                <a:moveTo>
                  <a:pt x="1492377" y="1098899"/>
                </a:moveTo>
                <a:cubicBezTo>
                  <a:pt x="1494092" y="1098899"/>
                  <a:pt x="1495520" y="1097471"/>
                  <a:pt x="1495520" y="1095756"/>
                </a:cubicBezTo>
                <a:cubicBezTo>
                  <a:pt x="1495520" y="1094042"/>
                  <a:pt x="1494092" y="1092613"/>
                  <a:pt x="1492377" y="1092613"/>
                </a:cubicBezTo>
                <a:cubicBezTo>
                  <a:pt x="1490663" y="1092613"/>
                  <a:pt x="1489234" y="1094042"/>
                  <a:pt x="1489234" y="1095756"/>
                </a:cubicBezTo>
                <a:cubicBezTo>
                  <a:pt x="1489234" y="1097566"/>
                  <a:pt x="1490663" y="1098899"/>
                  <a:pt x="1492377" y="1098899"/>
                </a:cubicBezTo>
                <a:close/>
                <a:moveTo>
                  <a:pt x="1479423" y="1101471"/>
                </a:moveTo>
                <a:cubicBezTo>
                  <a:pt x="1481138" y="1101471"/>
                  <a:pt x="1482566" y="1100042"/>
                  <a:pt x="1482566" y="1098328"/>
                </a:cubicBezTo>
                <a:cubicBezTo>
                  <a:pt x="1482566" y="1096613"/>
                  <a:pt x="1481138" y="1095185"/>
                  <a:pt x="1479423" y="1095185"/>
                </a:cubicBezTo>
                <a:cubicBezTo>
                  <a:pt x="1477709" y="1095185"/>
                  <a:pt x="1476280" y="1096613"/>
                  <a:pt x="1476280" y="1098328"/>
                </a:cubicBezTo>
                <a:cubicBezTo>
                  <a:pt x="1476280" y="1100042"/>
                  <a:pt x="1477613" y="1101471"/>
                  <a:pt x="1479423" y="1101471"/>
                </a:cubicBezTo>
                <a:close/>
                <a:moveTo>
                  <a:pt x="1466279" y="1103567"/>
                </a:moveTo>
                <a:cubicBezTo>
                  <a:pt x="1467993" y="1103567"/>
                  <a:pt x="1469422" y="1102138"/>
                  <a:pt x="1469422" y="1100423"/>
                </a:cubicBezTo>
                <a:cubicBezTo>
                  <a:pt x="1469422" y="1098709"/>
                  <a:pt x="1467993" y="1097280"/>
                  <a:pt x="1466279" y="1097280"/>
                </a:cubicBezTo>
                <a:cubicBezTo>
                  <a:pt x="1464564" y="1097280"/>
                  <a:pt x="1463135" y="1098709"/>
                  <a:pt x="1463135" y="1100423"/>
                </a:cubicBezTo>
                <a:cubicBezTo>
                  <a:pt x="1463135" y="1102138"/>
                  <a:pt x="1464564" y="1103567"/>
                  <a:pt x="1466279" y="1103567"/>
                </a:cubicBezTo>
                <a:close/>
                <a:moveTo>
                  <a:pt x="1453229" y="1105186"/>
                </a:moveTo>
                <a:cubicBezTo>
                  <a:pt x="1454944" y="1105186"/>
                  <a:pt x="1456373" y="1103757"/>
                  <a:pt x="1456373" y="1102043"/>
                </a:cubicBezTo>
                <a:cubicBezTo>
                  <a:pt x="1456373" y="1100328"/>
                  <a:pt x="1454944" y="1098899"/>
                  <a:pt x="1453229" y="1098899"/>
                </a:cubicBezTo>
                <a:cubicBezTo>
                  <a:pt x="1451515" y="1098899"/>
                  <a:pt x="1450086" y="1100328"/>
                  <a:pt x="1450086" y="1102043"/>
                </a:cubicBezTo>
                <a:cubicBezTo>
                  <a:pt x="1450086" y="1103757"/>
                  <a:pt x="1451420" y="1105186"/>
                  <a:pt x="1453229" y="1105186"/>
                </a:cubicBezTo>
                <a:close/>
                <a:moveTo>
                  <a:pt x="1439989" y="1106424"/>
                </a:moveTo>
                <a:cubicBezTo>
                  <a:pt x="1441704" y="1106424"/>
                  <a:pt x="1443133" y="1104995"/>
                  <a:pt x="1443133" y="1103281"/>
                </a:cubicBezTo>
                <a:cubicBezTo>
                  <a:pt x="1443133" y="1101566"/>
                  <a:pt x="1441704" y="1100138"/>
                  <a:pt x="1439989" y="1100138"/>
                </a:cubicBezTo>
                <a:cubicBezTo>
                  <a:pt x="1438275" y="1100138"/>
                  <a:pt x="1436846" y="1101566"/>
                  <a:pt x="1436846" y="1103281"/>
                </a:cubicBezTo>
                <a:cubicBezTo>
                  <a:pt x="1436846" y="1104995"/>
                  <a:pt x="1438275" y="1106424"/>
                  <a:pt x="1439989" y="1106424"/>
                </a:cubicBezTo>
                <a:close/>
                <a:moveTo>
                  <a:pt x="1400366" y="311753"/>
                </a:moveTo>
                <a:cubicBezTo>
                  <a:pt x="1402080" y="311753"/>
                  <a:pt x="1403509" y="310325"/>
                  <a:pt x="1403509" y="308610"/>
                </a:cubicBezTo>
                <a:cubicBezTo>
                  <a:pt x="1403509" y="306896"/>
                  <a:pt x="1402080" y="305467"/>
                  <a:pt x="1400366" y="305467"/>
                </a:cubicBezTo>
                <a:cubicBezTo>
                  <a:pt x="1398651" y="305467"/>
                  <a:pt x="1397222" y="306896"/>
                  <a:pt x="1397222" y="308610"/>
                </a:cubicBezTo>
                <a:cubicBezTo>
                  <a:pt x="1397222" y="310420"/>
                  <a:pt x="1398651" y="311753"/>
                  <a:pt x="1400366" y="311753"/>
                </a:cubicBezTo>
                <a:close/>
                <a:moveTo>
                  <a:pt x="1413605" y="311658"/>
                </a:moveTo>
                <a:cubicBezTo>
                  <a:pt x="1415320" y="311658"/>
                  <a:pt x="1416749" y="310229"/>
                  <a:pt x="1416749" y="308515"/>
                </a:cubicBezTo>
                <a:cubicBezTo>
                  <a:pt x="1416749" y="306800"/>
                  <a:pt x="1415320" y="305372"/>
                  <a:pt x="1413605" y="305372"/>
                </a:cubicBezTo>
                <a:cubicBezTo>
                  <a:pt x="1411891" y="305372"/>
                  <a:pt x="1410462" y="306800"/>
                  <a:pt x="1410462" y="308515"/>
                </a:cubicBezTo>
                <a:cubicBezTo>
                  <a:pt x="1410462" y="310325"/>
                  <a:pt x="1411891" y="311658"/>
                  <a:pt x="1413605" y="311658"/>
                </a:cubicBezTo>
                <a:close/>
                <a:moveTo>
                  <a:pt x="1426845" y="312039"/>
                </a:moveTo>
                <a:cubicBezTo>
                  <a:pt x="1428560" y="312039"/>
                  <a:pt x="1429988" y="310610"/>
                  <a:pt x="1429988" y="308896"/>
                </a:cubicBezTo>
                <a:cubicBezTo>
                  <a:pt x="1429988" y="307181"/>
                  <a:pt x="1428560" y="305753"/>
                  <a:pt x="1426845" y="305753"/>
                </a:cubicBezTo>
                <a:cubicBezTo>
                  <a:pt x="1425131" y="305753"/>
                  <a:pt x="1423702" y="307181"/>
                  <a:pt x="1423702" y="308896"/>
                </a:cubicBezTo>
                <a:cubicBezTo>
                  <a:pt x="1423702" y="310610"/>
                  <a:pt x="1425035" y="312039"/>
                  <a:pt x="1426845" y="312039"/>
                </a:cubicBezTo>
                <a:close/>
                <a:moveTo>
                  <a:pt x="1439989" y="312801"/>
                </a:moveTo>
                <a:cubicBezTo>
                  <a:pt x="1441704" y="312801"/>
                  <a:pt x="1443133" y="311372"/>
                  <a:pt x="1443133" y="309658"/>
                </a:cubicBezTo>
                <a:cubicBezTo>
                  <a:pt x="1443133" y="307943"/>
                  <a:pt x="1441704" y="306515"/>
                  <a:pt x="1439989" y="306515"/>
                </a:cubicBezTo>
                <a:cubicBezTo>
                  <a:pt x="1438275" y="306515"/>
                  <a:pt x="1436846" y="307943"/>
                  <a:pt x="1436846" y="309658"/>
                </a:cubicBezTo>
                <a:cubicBezTo>
                  <a:pt x="1436846" y="311372"/>
                  <a:pt x="1438275" y="312801"/>
                  <a:pt x="1439989" y="312801"/>
                </a:cubicBezTo>
                <a:close/>
                <a:moveTo>
                  <a:pt x="1453229" y="314039"/>
                </a:moveTo>
                <a:cubicBezTo>
                  <a:pt x="1454944" y="314039"/>
                  <a:pt x="1456373" y="312611"/>
                  <a:pt x="1456373" y="310896"/>
                </a:cubicBezTo>
                <a:cubicBezTo>
                  <a:pt x="1456373" y="309182"/>
                  <a:pt x="1454944" y="307753"/>
                  <a:pt x="1453229" y="307753"/>
                </a:cubicBezTo>
                <a:cubicBezTo>
                  <a:pt x="1451515" y="307753"/>
                  <a:pt x="1450086" y="309182"/>
                  <a:pt x="1450086" y="310896"/>
                </a:cubicBezTo>
                <a:cubicBezTo>
                  <a:pt x="1450086" y="312611"/>
                  <a:pt x="1451420" y="314039"/>
                  <a:pt x="1453229" y="314039"/>
                </a:cubicBezTo>
                <a:close/>
                <a:moveTo>
                  <a:pt x="1466279" y="315659"/>
                </a:moveTo>
                <a:cubicBezTo>
                  <a:pt x="1467993" y="315659"/>
                  <a:pt x="1469422" y="314230"/>
                  <a:pt x="1469422" y="312515"/>
                </a:cubicBezTo>
                <a:cubicBezTo>
                  <a:pt x="1469422" y="310801"/>
                  <a:pt x="1467993" y="309372"/>
                  <a:pt x="1466279" y="309372"/>
                </a:cubicBezTo>
                <a:cubicBezTo>
                  <a:pt x="1464564" y="309372"/>
                  <a:pt x="1463135" y="310801"/>
                  <a:pt x="1463135" y="312515"/>
                </a:cubicBezTo>
                <a:cubicBezTo>
                  <a:pt x="1463135" y="314230"/>
                  <a:pt x="1464564" y="315659"/>
                  <a:pt x="1466279" y="315659"/>
                </a:cubicBezTo>
                <a:close/>
                <a:moveTo>
                  <a:pt x="1479423" y="317754"/>
                </a:moveTo>
                <a:cubicBezTo>
                  <a:pt x="1481138" y="317754"/>
                  <a:pt x="1482566" y="316325"/>
                  <a:pt x="1482566" y="314611"/>
                </a:cubicBezTo>
                <a:cubicBezTo>
                  <a:pt x="1482566" y="312896"/>
                  <a:pt x="1481138" y="311468"/>
                  <a:pt x="1479423" y="311468"/>
                </a:cubicBezTo>
                <a:cubicBezTo>
                  <a:pt x="1477709" y="311468"/>
                  <a:pt x="1476280" y="312896"/>
                  <a:pt x="1476280" y="314611"/>
                </a:cubicBezTo>
                <a:cubicBezTo>
                  <a:pt x="1476280" y="316325"/>
                  <a:pt x="1477613" y="317754"/>
                  <a:pt x="1479423" y="317754"/>
                </a:cubicBezTo>
                <a:close/>
                <a:moveTo>
                  <a:pt x="1492377" y="320231"/>
                </a:moveTo>
                <a:cubicBezTo>
                  <a:pt x="1494092" y="320231"/>
                  <a:pt x="1495520" y="318802"/>
                  <a:pt x="1495520" y="317087"/>
                </a:cubicBezTo>
                <a:cubicBezTo>
                  <a:pt x="1495520" y="315373"/>
                  <a:pt x="1494092" y="313944"/>
                  <a:pt x="1492377" y="313944"/>
                </a:cubicBezTo>
                <a:cubicBezTo>
                  <a:pt x="1490663" y="313944"/>
                  <a:pt x="1489234" y="315373"/>
                  <a:pt x="1489234" y="317087"/>
                </a:cubicBezTo>
                <a:cubicBezTo>
                  <a:pt x="1489234" y="318802"/>
                  <a:pt x="1490663" y="320231"/>
                  <a:pt x="1492377" y="320231"/>
                </a:cubicBezTo>
                <a:close/>
                <a:moveTo>
                  <a:pt x="1505236" y="323183"/>
                </a:moveTo>
                <a:cubicBezTo>
                  <a:pt x="1506950" y="323183"/>
                  <a:pt x="1508379" y="321755"/>
                  <a:pt x="1508379" y="320040"/>
                </a:cubicBezTo>
                <a:cubicBezTo>
                  <a:pt x="1508379" y="318325"/>
                  <a:pt x="1506950" y="316897"/>
                  <a:pt x="1505236" y="316897"/>
                </a:cubicBezTo>
                <a:cubicBezTo>
                  <a:pt x="1503521" y="316897"/>
                  <a:pt x="1502093" y="318325"/>
                  <a:pt x="1502093" y="320040"/>
                </a:cubicBezTo>
                <a:cubicBezTo>
                  <a:pt x="1502093" y="321755"/>
                  <a:pt x="1503521" y="323183"/>
                  <a:pt x="1505236" y="323183"/>
                </a:cubicBezTo>
                <a:close/>
                <a:moveTo>
                  <a:pt x="1518095" y="326517"/>
                </a:moveTo>
                <a:cubicBezTo>
                  <a:pt x="1519809" y="326517"/>
                  <a:pt x="1521238" y="325088"/>
                  <a:pt x="1521238" y="323374"/>
                </a:cubicBezTo>
                <a:cubicBezTo>
                  <a:pt x="1521238" y="321659"/>
                  <a:pt x="1519809" y="320231"/>
                  <a:pt x="1518095" y="320231"/>
                </a:cubicBezTo>
                <a:cubicBezTo>
                  <a:pt x="1516380" y="320231"/>
                  <a:pt x="1514951" y="321659"/>
                  <a:pt x="1514951" y="323374"/>
                </a:cubicBezTo>
                <a:cubicBezTo>
                  <a:pt x="1514951" y="325088"/>
                  <a:pt x="1516285" y="326517"/>
                  <a:pt x="1518095" y="326517"/>
                </a:cubicBezTo>
                <a:close/>
                <a:moveTo>
                  <a:pt x="1530763" y="330327"/>
                </a:moveTo>
                <a:cubicBezTo>
                  <a:pt x="1532477" y="330327"/>
                  <a:pt x="1533906" y="328898"/>
                  <a:pt x="1533906" y="327184"/>
                </a:cubicBezTo>
                <a:cubicBezTo>
                  <a:pt x="1533906" y="325469"/>
                  <a:pt x="1532477" y="324041"/>
                  <a:pt x="1530763" y="324041"/>
                </a:cubicBezTo>
                <a:cubicBezTo>
                  <a:pt x="1529048" y="324041"/>
                  <a:pt x="1527620" y="325469"/>
                  <a:pt x="1527620" y="327184"/>
                </a:cubicBezTo>
                <a:cubicBezTo>
                  <a:pt x="1527620" y="328898"/>
                  <a:pt x="1528953" y="330327"/>
                  <a:pt x="1530763" y="330327"/>
                </a:cubicBezTo>
                <a:close/>
                <a:moveTo>
                  <a:pt x="1543241" y="334518"/>
                </a:moveTo>
                <a:cubicBezTo>
                  <a:pt x="1544955" y="334518"/>
                  <a:pt x="1546384" y="333089"/>
                  <a:pt x="1546384" y="331375"/>
                </a:cubicBezTo>
                <a:cubicBezTo>
                  <a:pt x="1546384" y="329660"/>
                  <a:pt x="1544955" y="328232"/>
                  <a:pt x="1543241" y="328232"/>
                </a:cubicBezTo>
                <a:cubicBezTo>
                  <a:pt x="1541526" y="328232"/>
                  <a:pt x="1540097" y="329660"/>
                  <a:pt x="1540097" y="331375"/>
                </a:cubicBezTo>
                <a:cubicBezTo>
                  <a:pt x="1540097" y="333185"/>
                  <a:pt x="1541526" y="334518"/>
                  <a:pt x="1543241" y="334518"/>
                </a:cubicBezTo>
                <a:close/>
                <a:moveTo>
                  <a:pt x="1555623" y="339185"/>
                </a:moveTo>
                <a:cubicBezTo>
                  <a:pt x="1557338" y="339185"/>
                  <a:pt x="1558766" y="337757"/>
                  <a:pt x="1558766" y="336042"/>
                </a:cubicBezTo>
                <a:cubicBezTo>
                  <a:pt x="1558766" y="334328"/>
                  <a:pt x="1557338" y="332899"/>
                  <a:pt x="1555623" y="332899"/>
                </a:cubicBezTo>
                <a:cubicBezTo>
                  <a:pt x="1553909" y="332899"/>
                  <a:pt x="1552480" y="334328"/>
                  <a:pt x="1552480" y="336042"/>
                </a:cubicBezTo>
                <a:cubicBezTo>
                  <a:pt x="1552480" y="337757"/>
                  <a:pt x="1553909" y="339185"/>
                  <a:pt x="1555623" y="339185"/>
                </a:cubicBezTo>
                <a:close/>
                <a:moveTo>
                  <a:pt x="1567910" y="344234"/>
                </a:moveTo>
                <a:cubicBezTo>
                  <a:pt x="1569625" y="344234"/>
                  <a:pt x="1571054" y="342805"/>
                  <a:pt x="1571054" y="341090"/>
                </a:cubicBezTo>
                <a:cubicBezTo>
                  <a:pt x="1571054" y="339376"/>
                  <a:pt x="1569625" y="337947"/>
                  <a:pt x="1567910" y="337947"/>
                </a:cubicBezTo>
                <a:cubicBezTo>
                  <a:pt x="1566196" y="337947"/>
                  <a:pt x="1564767" y="339376"/>
                  <a:pt x="1564767" y="341090"/>
                </a:cubicBezTo>
                <a:cubicBezTo>
                  <a:pt x="1564767" y="342805"/>
                  <a:pt x="1566196" y="344234"/>
                  <a:pt x="1567910" y="344234"/>
                </a:cubicBezTo>
                <a:close/>
                <a:moveTo>
                  <a:pt x="1579912" y="349663"/>
                </a:moveTo>
                <a:cubicBezTo>
                  <a:pt x="1581626" y="349663"/>
                  <a:pt x="1583055" y="348234"/>
                  <a:pt x="1583055" y="346520"/>
                </a:cubicBezTo>
                <a:cubicBezTo>
                  <a:pt x="1583055" y="344805"/>
                  <a:pt x="1581626" y="343376"/>
                  <a:pt x="1579912" y="343376"/>
                </a:cubicBezTo>
                <a:cubicBezTo>
                  <a:pt x="1578197" y="343376"/>
                  <a:pt x="1576768" y="344805"/>
                  <a:pt x="1576768" y="346520"/>
                </a:cubicBezTo>
                <a:cubicBezTo>
                  <a:pt x="1576768" y="348234"/>
                  <a:pt x="1578197" y="349663"/>
                  <a:pt x="1579912" y="349663"/>
                </a:cubicBezTo>
                <a:close/>
                <a:moveTo>
                  <a:pt x="1591818" y="355473"/>
                </a:moveTo>
                <a:cubicBezTo>
                  <a:pt x="1593533" y="355473"/>
                  <a:pt x="1594961" y="354044"/>
                  <a:pt x="1594961" y="352330"/>
                </a:cubicBezTo>
                <a:cubicBezTo>
                  <a:pt x="1594961" y="350615"/>
                  <a:pt x="1593533" y="349187"/>
                  <a:pt x="1591818" y="349187"/>
                </a:cubicBezTo>
                <a:cubicBezTo>
                  <a:pt x="1590104" y="349187"/>
                  <a:pt x="1588675" y="350615"/>
                  <a:pt x="1588675" y="352330"/>
                </a:cubicBezTo>
                <a:cubicBezTo>
                  <a:pt x="1588675" y="354044"/>
                  <a:pt x="1590104" y="355473"/>
                  <a:pt x="1591818" y="355473"/>
                </a:cubicBezTo>
                <a:close/>
                <a:moveTo>
                  <a:pt x="1603534" y="361760"/>
                </a:moveTo>
                <a:cubicBezTo>
                  <a:pt x="1605248" y="361760"/>
                  <a:pt x="1606677" y="360331"/>
                  <a:pt x="1606677" y="358616"/>
                </a:cubicBezTo>
                <a:cubicBezTo>
                  <a:pt x="1606677" y="356902"/>
                  <a:pt x="1605248" y="355473"/>
                  <a:pt x="1603534" y="355473"/>
                </a:cubicBezTo>
                <a:cubicBezTo>
                  <a:pt x="1601819" y="355473"/>
                  <a:pt x="1600391" y="356902"/>
                  <a:pt x="1600391" y="358616"/>
                </a:cubicBezTo>
                <a:cubicBezTo>
                  <a:pt x="1600295" y="360331"/>
                  <a:pt x="1601724" y="361760"/>
                  <a:pt x="1603534" y="361760"/>
                </a:cubicBezTo>
                <a:close/>
                <a:moveTo>
                  <a:pt x="1614964" y="368332"/>
                </a:moveTo>
                <a:cubicBezTo>
                  <a:pt x="1616678" y="368332"/>
                  <a:pt x="1618107" y="366903"/>
                  <a:pt x="1618107" y="365189"/>
                </a:cubicBezTo>
                <a:cubicBezTo>
                  <a:pt x="1618107" y="363474"/>
                  <a:pt x="1616678" y="362045"/>
                  <a:pt x="1614964" y="362045"/>
                </a:cubicBezTo>
                <a:cubicBezTo>
                  <a:pt x="1613249" y="362045"/>
                  <a:pt x="1611821" y="363474"/>
                  <a:pt x="1611821" y="365189"/>
                </a:cubicBezTo>
                <a:cubicBezTo>
                  <a:pt x="1611821" y="366903"/>
                  <a:pt x="1613249" y="368332"/>
                  <a:pt x="1614964" y="368332"/>
                </a:cubicBezTo>
                <a:close/>
                <a:moveTo>
                  <a:pt x="1626203" y="375285"/>
                </a:moveTo>
                <a:cubicBezTo>
                  <a:pt x="1627918" y="375285"/>
                  <a:pt x="1629347" y="373856"/>
                  <a:pt x="1629347" y="372142"/>
                </a:cubicBezTo>
                <a:cubicBezTo>
                  <a:pt x="1629347" y="370427"/>
                  <a:pt x="1627918" y="368999"/>
                  <a:pt x="1626203" y="368999"/>
                </a:cubicBezTo>
                <a:cubicBezTo>
                  <a:pt x="1624489" y="368999"/>
                  <a:pt x="1623060" y="370427"/>
                  <a:pt x="1623060" y="372142"/>
                </a:cubicBezTo>
                <a:cubicBezTo>
                  <a:pt x="1623060" y="373951"/>
                  <a:pt x="1624393" y="375285"/>
                  <a:pt x="1626203" y="375285"/>
                </a:cubicBezTo>
                <a:close/>
                <a:moveTo>
                  <a:pt x="1637157" y="382715"/>
                </a:moveTo>
                <a:cubicBezTo>
                  <a:pt x="1638872" y="382715"/>
                  <a:pt x="1640300" y="381286"/>
                  <a:pt x="1640300" y="379571"/>
                </a:cubicBezTo>
                <a:cubicBezTo>
                  <a:pt x="1640300" y="377857"/>
                  <a:pt x="1638872" y="376428"/>
                  <a:pt x="1637157" y="376428"/>
                </a:cubicBezTo>
                <a:cubicBezTo>
                  <a:pt x="1635443" y="376428"/>
                  <a:pt x="1634014" y="377857"/>
                  <a:pt x="1634014" y="379571"/>
                </a:cubicBezTo>
                <a:cubicBezTo>
                  <a:pt x="1634014" y="381286"/>
                  <a:pt x="1635443" y="382715"/>
                  <a:pt x="1637157" y="382715"/>
                </a:cubicBezTo>
                <a:close/>
                <a:moveTo>
                  <a:pt x="1647920" y="390430"/>
                </a:moveTo>
                <a:cubicBezTo>
                  <a:pt x="1649635" y="390430"/>
                  <a:pt x="1651064" y="389001"/>
                  <a:pt x="1651064" y="387287"/>
                </a:cubicBezTo>
                <a:cubicBezTo>
                  <a:pt x="1651064" y="385572"/>
                  <a:pt x="1649635" y="384143"/>
                  <a:pt x="1647920" y="384143"/>
                </a:cubicBezTo>
                <a:cubicBezTo>
                  <a:pt x="1646206" y="384143"/>
                  <a:pt x="1644777" y="385572"/>
                  <a:pt x="1644777" y="387287"/>
                </a:cubicBezTo>
                <a:cubicBezTo>
                  <a:pt x="1644777" y="389001"/>
                  <a:pt x="1646206" y="390430"/>
                  <a:pt x="1647920" y="390430"/>
                </a:cubicBezTo>
                <a:close/>
                <a:moveTo>
                  <a:pt x="1658398" y="398526"/>
                </a:moveTo>
                <a:cubicBezTo>
                  <a:pt x="1660112" y="398526"/>
                  <a:pt x="1661541" y="397097"/>
                  <a:pt x="1661541" y="395383"/>
                </a:cubicBezTo>
                <a:cubicBezTo>
                  <a:pt x="1661541" y="393668"/>
                  <a:pt x="1660112" y="392240"/>
                  <a:pt x="1658398" y="392240"/>
                </a:cubicBezTo>
                <a:cubicBezTo>
                  <a:pt x="1656683" y="392240"/>
                  <a:pt x="1655255" y="393668"/>
                  <a:pt x="1655255" y="395383"/>
                </a:cubicBezTo>
                <a:cubicBezTo>
                  <a:pt x="1655255" y="397097"/>
                  <a:pt x="1656683" y="398526"/>
                  <a:pt x="1658398" y="398526"/>
                </a:cubicBezTo>
                <a:close/>
                <a:moveTo>
                  <a:pt x="1668589" y="406908"/>
                </a:moveTo>
                <a:cubicBezTo>
                  <a:pt x="1670304" y="406908"/>
                  <a:pt x="1671733" y="405479"/>
                  <a:pt x="1671733" y="403765"/>
                </a:cubicBezTo>
                <a:cubicBezTo>
                  <a:pt x="1671733" y="402050"/>
                  <a:pt x="1670304" y="400622"/>
                  <a:pt x="1668589" y="400622"/>
                </a:cubicBezTo>
                <a:cubicBezTo>
                  <a:pt x="1666875" y="400622"/>
                  <a:pt x="1665446" y="402050"/>
                  <a:pt x="1665446" y="403765"/>
                </a:cubicBezTo>
                <a:cubicBezTo>
                  <a:pt x="1665446" y="405479"/>
                  <a:pt x="1666875" y="406908"/>
                  <a:pt x="1668589" y="406908"/>
                </a:cubicBezTo>
                <a:close/>
                <a:moveTo>
                  <a:pt x="1678496" y="415671"/>
                </a:moveTo>
                <a:cubicBezTo>
                  <a:pt x="1680210" y="415671"/>
                  <a:pt x="1681639" y="414242"/>
                  <a:pt x="1681639" y="412528"/>
                </a:cubicBezTo>
                <a:cubicBezTo>
                  <a:pt x="1681639" y="410813"/>
                  <a:pt x="1680210" y="409385"/>
                  <a:pt x="1678496" y="409385"/>
                </a:cubicBezTo>
                <a:cubicBezTo>
                  <a:pt x="1676781" y="409385"/>
                  <a:pt x="1675352" y="410813"/>
                  <a:pt x="1675352" y="412528"/>
                </a:cubicBezTo>
                <a:cubicBezTo>
                  <a:pt x="1675352" y="414242"/>
                  <a:pt x="1676781" y="415671"/>
                  <a:pt x="1678496" y="415671"/>
                </a:cubicBezTo>
                <a:close/>
                <a:moveTo>
                  <a:pt x="1688116" y="424720"/>
                </a:moveTo>
                <a:cubicBezTo>
                  <a:pt x="1689830" y="424720"/>
                  <a:pt x="1691259" y="423291"/>
                  <a:pt x="1691259" y="421576"/>
                </a:cubicBezTo>
                <a:cubicBezTo>
                  <a:pt x="1691259" y="419862"/>
                  <a:pt x="1689830" y="418433"/>
                  <a:pt x="1688116" y="418433"/>
                </a:cubicBezTo>
                <a:cubicBezTo>
                  <a:pt x="1686401" y="418433"/>
                  <a:pt x="1684973" y="419862"/>
                  <a:pt x="1684973" y="421576"/>
                </a:cubicBezTo>
                <a:cubicBezTo>
                  <a:pt x="1684973" y="423291"/>
                  <a:pt x="1686401" y="424720"/>
                  <a:pt x="1688116" y="424720"/>
                </a:cubicBezTo>
                <a:close/>
                <a:moveTo>
                  <a:pt x="1697450" y="434150"/>
                </a:moveTo>
                <a:cubicBezTo>
                  <a:pt x="1699165" y="434150"/>
                  <a:pt x="1700593" y="432721"/>
                  <a:pt x="1700593" y="431006"/>
                </a:cubicBezTo>
                <a:cubicBezTo>
                  <a:pt x="1700593" y="429292"/>
                  <a:pt x="1699165" y="427863"/>
                  <a:pt x="1697450" y="427863"/>
                </a:cubicBezTo>
                <a:cubicBezTo>
                  <a:pt x="1695736" y="427863"/>
                  <a:pt x="1694307" y="429292"/>
                  <a:pt x="1694307" y="431006"/>
                </a:cubicBezTo>
                <a:cubicBezTo>
                  <a:pt x="1694307" y="432721"/>
                  <a:pt x="1695736" y="434150"/>
                  <a:pt x="1697450" y="434150"/>
                </a:cubicBezTo>
                <a:close/>
                <a:moveTo>
                  <a:pt x="1706404" y="443865"/>
                </a:moveTo>
                <a:cubicBezTo>
                  <a:pt x="1708118" y="443865"/>
                  <a:pt x="1709547" y="442436"/>
                  <a:pt x="1709547" y="440722"/>
                </a:cubicBezTo>
                <a:cubicBezTo>
                  <a:pt x="1709547" y="439007"/>
                  <a:pt x="1708118" y="437579"/>
                  <a:pt x="1706404" y="437579"/>
                </a:cubicBezTo>
                <a:cubicBezTo>
                  <a:pt x="1704689" y="437579"/>
                  <a:pt x="1703261" y="439007"/>
                  <a:pt x="1703261" y="440722"/>
                </a:cubicBezTo>
                <a:cubicBezTo>
                  <a:pt x="1703261" y="442436"/>
                  <a:pt x="1704689" y="443865"/>
                  <a:pt x="1706404" y="443865"/>
                </a:cubicBezTo>
                <a:close/>
                <a:moveTo>
                  <a:pt x="1715072" y="453771"/>
                </a:moveTo>
                <a:cubicBezTo>
                  <a:pt x="1716786" y="453771"/>
                  <a:pt x="1718215" y="452342"/>
                  <a:pt x="1718215" y="450628"/>
                </a:cubicBezTo>
                <a:cubicBezTo>
                  <a:pt x="1718215" y="448913"/>
                  <a:pt x="1716786" y="447485"/>
                  <a:pt x="1715072" y="447485"/>
                </a:cubicBezTo>
                <a:cubicBezTo>
                  <a:pt x="1713357" y="447485"/>
                  <a:pt x="1711928" y="448913"/>
                  <a:pt x="1711928" y="450628"/>
                </a:cubicBezTo>
                <a:cubicBezTo>
                  <a:pt x="1711928" y="452438"/>
                  <a:pt x="1713357" y="453771"/>
                  <a:pt x="1715072" y="453771"/>
                </a:cubicBezTo>
                <a:close/>
                <a:moveTo>
                  <a:pt x="1723454" y="464058"/>
                </a:moveTo>
                <a:cubicBezTo>
                  <a:pt x="1725168" y="464058"/>
                  <a:pt x="1726597" y="462629"/>
                  <a:pt x="1726597" y="460915"/>
                </a:cubicBezTo>
                <a:cubicBezTo>
                  <a:pt x="1726597" y="459200"/>
                  <a:pt x="1725168" y="457772"/>
                  <a:pt x="1723454" y="457772"/>
                </a:cubicBezTo>
                <a:cubicBezTo>
                  <a:pt x="1721739" y="457772"/>
                  <a:pt x="1720310" y="459200"/>
                  <a:pt x="1720310" y="460915"/>
                </a:cubicBezTo>
                <a:cubicBezTo>
                  <a:pt x="1720310" y="462725"/>
                  <a:pt x="1721739" y="464058"/>
                  <a:pt x="1723454" y="464058"/>
                </a:cubicBezTo>
                <a:close/>
                <a:moveTo>
                  <a:pt x="1731455" y="474631"/>
                </a:moveTo>
                <a:cubicBezTo>
                  <a:pt x="1733169" y="474631"/>
                  <a:pt x="1734598" y="473202"/>
                  <a:pt x="1734598" y="471488"/>
                </a:cubicBezTo>
                <a:cubicBezTo>
                  <a:pt x="1734598" y="469773"/>
                  <a:pt x="1733169" y="468344"/>
                  <a:pt x="1731455" y="468344"/>
                </a:cubicBezTo>
                <a:cubicBezTo>
                  <a:pt x="1729740" y="468344"/>
                  <a:pt x="1728311" y="469773"/>
                  <a:pt x="1728311" y="471488"/>
                </a:cubicBezTo>
                <a:cubicBezTo>
                  <a:pt x="1728311" y="473202"/>
                  <a:pt x="1729645" y="474631"/>
                  <a:pt x="1731455" y="474631"/>
                </a:cubicBezTo>
                <a:close/>
                <a:moveTo>
                  <a:pt x="1739075" y="485394"/>
                </a:moveTo>
                <a:cubicBezTo>
                  <a:pt x="1740789" y="485394"/>
                  <a:pt x="1742218" y="483965"/>
                  <a:pt x="1742218" y="482251"/>
                </a:cubicBezTo>
                <a:cubicBezTo>
                  <a:pt x="1742218" y="480536"/>
                  <a:pt x="1740789" y="479108"/>
                  <a:pt x="1739075" y="479108"/>
                </a:cubicBezTo>
                <a:cubicBezTo>
                  <a:pt x="1737360" y="479108"/>
                  <a:pt x="1735931" y="480536"/>
                  <a:pt x="1735931" y="482251"/>
                </a:cubicBezTo>
                <a:cubicBezTo>
                  <a:pt x="1735931" y="484061"/>
                  <a:pt x="1737360" y="485394"/>
                  <a:pt x="1739075" y="485394"/>
                </a:cubicBezTo>
                <a:close/>
                <a:moveTo>
                  <a:pt x="1746314" y="496443"/>
                </a:moveTo>
                <a:cubicBezTo>
                  <a:pt x="1748028" y="496443"/>
                  <a:pt x="1749457" y="495014"/>
                  <a:pt x="1749457" y="493300"/>
                </a:cubicBezTo>
                <a:cubicBezTo>
                  <a:pt x="1749457" y="491585"/>
                  <a:pt x="1748028" y="490157"/>
                  <a:pt x="1746314" y="490157"/>
                </a:cubicBezTo>
                <a:cubicBezTo>
                  <a:pt x="1744599" y="490157"/>
                  <a:pt x="1743170" y="491585"/>
                  <a:pt x="1743170" y="493300"/>
                </a:cubicBezTo>
                <a:cubicBezTo>
                  <a:pt x="1743170" y="495110"/>
                  <a:pt x="1744599" y="496443"/>
                  <a:pt x="1746314" y="496443"/>
                </a:cubicBezTo>
                <a:close/>
                <a:moveTo>
                  <a:pt x="1753267" y="507778"/>
                </a:moveTo>
                <a:cubicBezTo>
                  <a:pt x="1754981" y="507778"/>
                  <a:pt x="1756410" y="506349"/>
                  <a:pt x="1756410" y="504635"/>
                </a:cubicBezTo>
                <a:cubicBezTo>
                  <a:pt x="1756410" y="502920"/>
                  <a:pt x="1754981" y="501491"/>
                  <a:pt x="1753267" y="501491"/>
                </a:cubicBezTo>
                <a:cubicBezTo>
                  <a:pt x="1751552" y="501491"/>
                  <a:pt x="1750124" y="502920"/>
                  <a:pt x="1750124" y="504635"/>
                </a:cubicBezTo>
                <a:cubicBezTo>
                  <a:pt x="1750124" y="506349"/>
                  <a:pt x="1751457" y="507778"/>
                  <a:pt x="1753267" y="507778"/>
                </a:cubicBezTo>
                <a:close/>
                <a:moveTo>
                  <a:pt x="1759744" y="519303"/>
                </a:moveTo>
                <a:cubicBezTo>
                  <a:pt x="1761458" y="519303"/>
                  <a:pt x="1762887" y="517874"/>
                  <a:pt x="1762887" y="516160"/>
                </a:cubicBezTo>
                <a:cubicBezTo>
                  <a:pt x="1762887" y="514445"/>
                  <a:pt x="1761458" y="513017"/>
                  <a:pt x="1759744" y="513017"/>
                </a:cubicBezTo>
                <a:cubicBezTo>
                  <a:pt x="1758029" y="513017"/>
                  <a:pt x="1756601" y="514445"/>
                  <a:pt x="1756601" y="516160"/>
                </a:cubicBezTo>
                <a:cubicBezTo>
                  <a:pt x="1756601" y="517874"/>
                  <a:pt x="1758029" y="519303"/>
                  <a:pt x="1759744" y="519303"/>
                </a:cubicBezTo>
                <a:close/>
                <a:moveTo>
                  <a:pt x="1765840" y="531019"/>
                </a:moveTo>
                <a:cubicBezTo>
                  <a:pt x="1767554" y="531019"/>
                  <a:pt x="1768983" y="529590"/>
                  <a:pt x="1768983" y="527876"/>
                </a:cubicBezTo>
                <a:cubicBezTo>
                  <a:pt x="1768983" y="526161"/>
                  <a:pt x="1767554" y="524732"/>
                  <a:pt x="1765840" y="524732"/>
                </a:cubicBezTo>
                <a:cubicBezTo>
                  <a:pt x="1764125" y="524732"/>
                  <a:pt x="1762697" y="526161"/>
                  <a:pt x="1762697" y="527876"/>
                </a:cubicBezTo>
                <a:cubicBezTo>
                  <a:pt x="1762697" y="529590"/>
                  <a:pt x="1764125" y="531019"/>
                  <a:pt x="1765840" y="531019"/>
                </a:cubicBezTo>
                <a:close/>
                <a:moveTo>
                  <a:pt x="1771650" y="542925"/>
                </a:moveTo>
                <a:cubicBezTo>
                  <a:pt x="1773364" y="542925"/>
                  <a:pt x="1774793" y="541496"/>
                  <a:pt x="1774793" y="539782"/>
                </a:cubicBezTo>
                <a:cubicBezTo>
                  <a:pt x="1774793" y="538067"/>
                  <a:pt x="1773364" y="536639"/>
                  <a:pt x="1771650" y="536639"/>
                </a:cubicBezTo>
                <a:cubicBezTo>
                  <a:pt x="1769936" y="536639"/>
                  <a:pt x="1768507" y="538067"/>
                  <a:pt x="1768507" y="539782"/>
                </a:cubicBezTo>
                <a:cubicBezTo>
                  <a:pt x="1768507" y="541496"/>
                  <a:pt x="1769840" y="542925"/>
                  <a:pt x="1771650" y="542925"/>
                </a:cubicBezTo>
                <a:close/>
                <a:moveTo>
                  <a:pt x="1776984" y="555022"/>
                </a:moveTo>
                <a:cubicBezTo>
                  <a:pt x="1778699" y="555022"/>
                  <a:pt x="1780127" y="553593"/>
                  <a:pt x="1780127" y="551879"/>
                </a:cubicBezTo>
                <a:cubicBezTo>
                  <a:pt x="1780127" y="550164"/>
                  <a:pt x="1778699" y="548735"/>
                  <a:pt x="1776984" y="548735"/>
                </a:cubicBezTo>
                <a:cubicBezTo>
                  <a:pt x="1775270" y="548735"/>
                  <a:pt x="1773841" y="550164"/>
                  <a:pt x="1773841" y="551879"/>
                </a:cubicBezTo>
                <a:cubicBezTo>
                  <a:pt x="1773841" y="553593"/>
                  <a:pt x="1775174" y="555022"/>
                  <a:pt x="1776984" y="555022"/>
                </a:cubicBezTo>
                <a:close/>
                <a:moveTo>
                  <a:pt x="1781937" y="567309"/>
                </a:moveTo>
                <a:cubicBezTo>
                  <a:pt x="1783652" y="567309"/>
                  <a:pt x="1785080" y="565880"/>
                  <a:pt x="1785080" y="564166"/>
                </a:cubicBezTo>
                <a:cubicBezTo>
                  <a:pt x="1785080" y="562451"/>
                  <a:pt x="1783652" y="561023"/>
                  <a:pt x="1781937" y="561023"/>
                </a:cubicBezTo>
                <a:cubicBezTo>
                  <a:pt x="1780223" y="561023"/>
                  <a:pt x="1778794" y="562451"/>
                  <a:pt x="1778794" y="564166"/>
                </a:cubicBezTo>
                <a:cubicBezTo>
                  <a:pt x="1778699" y="565880"/>
                  <a:pt x="1780127" y="567309"/>
                  <a:pt x="1781937" y="567309"/>
                </a:cubicBezTo>
                <a:close/>
                <a:moveTo>
                  <a:pt x="1786414" y="579692"/>
                </a:moveTo>
                <a:cubicBezTo>
                  <a:pt x="1788128" y="579692"/>
                  <a:pt x="1789557" y="578263"/>
                  <a:pt x="1789557" y="576548"/>
                </a:cubicBezTo>
                <a:cubicBezTo>
                  <a:pt x="1789557" y="574834"/>
                  <a:pt x="1788128" y="573405"/>
                  <a:pt x="1786414" y="573405"/>
                </a:cubicBezTo>
                <a:cubicBezTo>
                  <a:pt x="1784699" y="573405"/>
                  <a:pt x="1783271" y="574834"/>
                  <a:pt x="1783271" y="576548"/>
                </a:cubicBezTo>
                <a:cubicBezTo>
                  <a:pt x="1783271" y="578358"/>
                  <a:pt x="1784699" y="579692"/>
                  <a:pt x="1786414" y="579692"/>
                </a:cubicBezTo>
                <a:close/>
                <a:moveTo>
                  <a:pt x="1790510" y="592265"/>
                </a:moveTo>
                <a:cubicBezTo>
                  <a:pt x="1792224" y="592265"/>
                  <a:pt x="1793653" y="590836"/>
                  <a:pt x="1793653" y="589121"/>
                </a:cubicBezTo>
                <a:cubicBezTo>
                  <a:pt x="1793653" y="587407"/>
                  <a:pt x="1792224" y="585978"/>
                  <a:pt x="1790510" y="585978"/>
                </a:cubicBezTo>
                <a:cubicBezTo>
                  <a:pt x="1788795" y="585978"/>
                  <a:pt x="1787366" y="587407"/>
                  <a:pt x="1787366" y="589121"/>
                </a:cubicBezTo>
                <a:cubicBezTo>
                  <a:pt x="1787366" y="590931"/>
                  <a:pt x="1788795" y="592265"/>
                  <a:pt x="1790510" y="592265"/>
                </a:cubicBezTo>
                <a:close/>
                <a:moveTo>
                  <a:pt x="1794224" y="605028"/>
                </a:moveTo>
                <a:cubicBezTo>
                  <a:pt x="1795939" y="605028"/>
                  <a:pt x="1797368" y="603599"/>
                  <a:pt x="1797368" y="601885"/>
                </a:cubicBezTo>
                <a:cubicBezTo>
                  <a:pt x="1797368" y="600170"/>
                  <a:pt x="1795939" y="598742"/>
                  <a:pt x="1794224" y="598742"/>
                </a:cubicBezTo>
                <a:cubicBezTo>
                  <a:pt x="1792510" y="598742"/>
                  <a:pt x="1791081" y="600170"/>
                  <a:pt x="1791081" y="601885"/>
                </a:cubicBezTo>
                <a:cubicBezTo>
                  <a:pt x="1791081" y="603599"/>
                  <a:pt x="1792510" y="605028"/>
                  <a:pt x="1794224" y="605028"/>
                </a:cubicBezTo>
                <a:close/>
                <a:moveTo>
                  <a:pt x="1797463" y="617792"/>
                </a:moveTo>
                <a:cubicBezTo>
                  <a:pt x="1799177" y="617792"/>
                  <a:pt x="1800606" y="616363"/>
                  <a:pt x="1800606" y="614648"/>
                </a:cubicBezTo>
                <a:cubicBezTo>
                  <a:pt x="1800606" y="612934"/>
                  <a:pt x="1799177" y="611505"/>
                  <a:pt x="1797463" y="611505"/>
                </a:cubicBezTo>
                <a:cubicBezTo>
                  <a:pt x="1795748" y="611505"/>
                  <a:pt x="1794320" y="612934"/>
                  <a:pt x="1794320" y="614648"/>
                </a:cubicBezTo>
                <a:cubicBezTo>
                  <a:pt x="1794320" y="616458"/>
                  <a:pt x="1795748" y="617792"/>
                  <a:pt x="1797463" y="617792"/>
                </a:cubicBezTo>
                <a:close/>
                <a:moveTo>
                  <a:pt x="1800320" y="630746"/>
                </a:moveTo>
                <a:cubicBezTo>
                  <a:pt x="1802035" y="630746"/>
                  <a:pt x="1803464" y="629317"/>
                  <a:pt x="1803464" y="627602"/>
                </a:cubicBezTo>
                <a:cubicBezTo>
                  <a:pt x="1803464" y="625888"/>
                  <a:pt x="1802035" y="624459"/>
                  <a:pt x="1800320" y="624459"/>
                </a:cubicBezTo>
                <a:cubicBezTo>
                  <a:pt x="1798606" y="624459"/>
                  <a:pt x="1797177" y="625888"/>
                  <a:pt x="1797177" y="627602"/>
                </a:cubicBezTo>
                <a:cubicBezTo>
                  <a:pt x="1797177" y="629317"/>
                  <a:pt x="1798606" y="630746"/>
                  <a:pt x="1800320" y="630746"/>
                </a:cubicBezTo>
                <a:close/>
                <a:moveTo>
                  <a:pt x="1802702" y="643795"/>
                </a:moveTo>
                <a:cubicBezTo>
                  <a:pt x="1804416" y="643795"/>
                  <a:pt x="1805845" y="642366"/>
                  <a:pt x="1805845" y="640652"/>
                </a:cubicBezTo>
                <a:cubicBezTo>
                  <a:pt x="1805845" y="638937"/>
                  <a:pt x="1804416" y="637508"/>
                  <a:pt x="1802702" y="637508"/>
                </a:cubicBezTo>
                <a:cubicBezTo>
                  <a:pt x="1800987" y="637508"/>
                  <a:pt x="1799558" y="638937"/>
                  <a:pt x="1799558" y="640652"/>
                </a:cubicBezTo>
                <a:cubicBezTo>
                  <a:pt x="1799558" y="642366"/>
                  <a:pt x="1800987" y="643795"/>
                  <a:pt x="1802702" y="643795"/>
                </a:cubicBezTo>
                <a:close/>
                <a:moveTo>
                  <a:pt x="1804702" y="656844"/>
                </a:moveTo>
                <a:cubicBezTo>
                  <a:pt x="1806416" y="656844"/>
                  <a:pt x="1807845" y="655415"/>
                  <a:pt x="1807845" y="653701"/>
                </a:cubicBezTo>
                <a:cubicBezTo>
                  <a:pt x="1807845" y="651986"/>
                  <a:pt x="1806416" y="650558"/>
                  <a:pt x="1804702" y="650558"/>
                </a:cubicBezTo>
                <a:cubicBezTo>
                  <a:pt x="1802987" y="650558"/>
                  <a:pt x="1801559" y="651986"/>
                  <a:pt x="1801559" y="653701"/>
                </a:cubicBezTo>
                <a:cubicBezTo>
                  <a:pt x="1801559" y="655415"/>
                  <a:pt x="1802987" y="656844"/>
                  <a:pt x="1804702" y="656844"/>
                </a:cubicBezTo>
                <a:close/>
                <a:moveTo>
                  <a:pt x="1806226" y="669988"/>
                </a:moveTo>
                <a:cubicBezTo>
                  <a:pt x="1807940" y="669988"/>
                  <a:pt x="1809369" y="668560"/>
                  <a:pt x="1809369" y="666845"/>
                </a:cubicBezTo>
                <a:cubicBezTo>
                  <a:pt x="1809369" y="665131"/>
                  <a:pt x="1807940" y="663702"/>
                  <a:pt x="1806226" y="663702"/>
                </a:cubicBezTo>
                <a:cubicBezTo>
                  <a:pt x="1804511" y="663702"/>
                  <a:pt x="1803083" y="665131"/>
                  <a:pt x="1803083" y="666845"/>
                </a:cubicBezTo>
                <a:cubicBezTo>
                  <a:pt x="1803083" y="668560"/>
                  <a:pt x="1804511" y="669988"/>
                  <a:pt x="1806226" y="669988"/>
                </a:cubicBezTo>
                <a:close/>
                <a:moveTo>
                  <a:pt x="1807369" y="683133"/>
                </a:moveTo>
                <a:cubicBezTo>
                  <a:pt x="1809083" y="683133"/>
                  <a:pt x="1810512" y="681704"/>
                  <a:pt x="1810512" y="679990"/>
                </a:cubicBezTo>
                <a:cubicBezTo>
                  <a:pt x="1810512" y="678275"/>
                  <a:pt x="1809083" y="676847"/>
                  <a:pt x="1807369" y="676847"/>
                </a:cubicBezTo>
                <a:cubicBezTo>
                  <a:pt x="1805654" y="676847"/>
                  <a:pt x="1804226" y="678275"/>
                  <a:pt x="1804226" y="679990"/>
                </a:cubicBezTo>
                <a:cubicBezTo>
                  <a:pt x="1804130" y="681704"/>
                  <a:pt x="1805559" y="683133"/>
                  <a:pt x="1807369" y="683133"/>
                </a:cubicBezTo>
                <a:close/>
                <a:moveTo>
                  <a:pt x="1807940" y="696373"/>
                </a:moveTo>
                <a:cubicBezTo>
                  <a:pt x="1809655" y="696373"/>
                  <a:pt x="1811084" y="694944"/>
                  <a:pt x="1811084" y="693230"/>
                </a:cubicBezTo>
                <a:cubicBezTo>
                  <a:pt x="1811084" y="691515"/>
                  <a:pt x="1809655" y="690086"/>
                  <a:pt x="1807940" y="690086"/>
                </a:cubicBezTo>
                <a:cubicBezTo>
                  <a:pt x="1806226" y="690086"/>
                  <a:pt x="1804797" y="691515"/>
                  <a:pt x="1804797" y="693230"/>
                </a:cubicBezTo>
                <a:cubicBezTo>
                  <a:pt x="1804797" y="694944"/>
                  <a:pt x="1806226" y="696373"/>
                  <a:pt x="1807940" y="696373"/>
                </a:cubicBezTo>
                <a:close/>
                <a:moveTo>
                  <a:pt x="1822895" y="709613"/>
                </a:moveTo>
                <a:cubicBezTo>
                  <a:pt x="1824609" y="709613"/>
                  <a:pt x="1826038" y="708184"/>
                  <a:pt x="1826038" y="706469"/>
                </a:cubicBezTo>
                <a:cubicBezTo>
                  <a:pt x="1826038" y="704755"/>
                  <a:pt x="1824609" y="703326"/>
                  <a:pt x="1822895" y="703326"/>
                </a:cubicBezTo>
                <a:cubicBezTo>
                  <a:pt x="1821180" y="703326"/>
                  <a:pt x="1819751" y="704755"/>
                  <a:pt x="1819751" y="706469"/>
                </a:cubicBezTo>
                <a:cubicBezTo>
                  <a:pt x="1819751" y="708184"/>
                  <a:pt x="1821180" y="709613"/>
                  <a:pt x="1822895" y="709613"/>
                </a:cubicBezTo>
                <a:close/>
                <a:moveTo>
                  <a:pt x="1706689" y="996696"/>
                </a:moveTo>
                <a:cubicBezTo>
                  <a:pt x="1708404" y="996696"/>
                  <a:pt x="1709833" y="995267"/>
                  <a:pt x="1709833" y="993553"/>
                </a:cubicBezTo>
                <a:cubicBezTo>
                  <a:pt x="1709833" y="991838"/>
                  <a:pt x="1708404" y="990410"/>
                  <a:pt x="1706689" y="990410"/>
                </a:cubicBezTo>
                <a:cubicBezTo>
                  <a:pt x="1704975" y="990410"/>
                  <a:pt x="1703546" y="991838"/>
                  <a:pt x="1703546" y="993553"/>
                </a:cubicBezTo>
                <a:cubicBezTo>
                  <a:pt x="1703546" y="995267"/>
                  <a:pt x="1704975" y="996696"/>
                  <a:pt x="1706689" y="996696"/>
                </a:cubicBezTo>
                <a:close/>
                <a:moveTo>
                  <a:pt x="1697355" y="1006031"/>
                </a:moveTo>
                <a:cubicBezTo>
                  <a:pt x="1699070" y="1006031"/>
                  <a:pt x="1700498" y="1004602"/>
                  <a:pt x="1700498" y="1002887"/>
                </a:cubicBezTo>
                <a:cubicBezTo>
                  <a:pt x="1700498" y="1001173"/>
                  <a:pt x="1699070" y="999744"/>
                  <a:pt x="1697355" y="999744"/>
                </a:cubicBezTo>
                <a:cubicBezTo>
                  <a:pt x="1695641" y="999744"/>
                  <a:pt x="1694212" y="1001173"/>
                  <a:pt x="1694212" y="1002887"/>
                </a:cubicBezTo>
                <a:cubicBezTo>
                  <a:pt x="1694212" y="1004602"/>
                  <a:pt x="1695641" y="1006031"/>
                  <a:pt x="1697355" y="1006031"/>
                </a:cubicBezTo>
                <a:close/>
                <a:moveTo>
                  <a:pt x="1687735" y="1015079"/>
                </a:moveTo>
                <a:cubicBezTo>
                  <a:pt x="1689449" y="1015079"/>
                  <a:pt x="1690878" y="1013651"/>
                  <a:pt x="1690878" y="1011936"/>
                </a:cubicBezTo>
                <a:cubicBezTo>
                  <a:pt x="1690878" y="1010222"/>
                  <a:pt x="1689449" y="1008793"/>
                  <a:pt x="1687735" y="1008793"/>
                </a:cubicBezTo>
                <a:cubicBezTo>
                  <a:pt x="1686020" y="1008793"/>
                  <a:pt x="1684592" y="1010222"/>
                  <a:pt x="1684592" y="1011936"/>
                </a:cubicBezTo>
                <a:cubicBezTo>
                  <a:pt x="1684592" y="1013651"/>
                  <a:pt x="1686020" y="1015079"/>
                  <a:pt x="1687735" y="1015079"/>
                </a:cubicBezTo>
                <a:close/>
                <a:moveTo>
                  <a:pt x="1677734" y="1023842"/>
                </a:moveTo>
                <a:cubicBezTo>
                  <a:pt x="1679448" y="1023842"/>
                  <a:pt x="1680877" y="1022413"/>
                  <a:pt x="1680877" y="1020699"/>
                </a:cubicBezTo>
                <a:cubicBezTo>
                  <a:pt x="1680877" y="1018985"/>
                  <a:pt x="1679448" y="1017556"/>
                  <a:pt x="1677734" y="1017556"/>
                </a:cubicBezTo>
                <a:cubicBezTo>
                  <a:pt x="1676019" y="1017556"/>
                  <a:pt x="1674590" y="1018985"/>
                  <a:pt x="1674590" y="1020699"/>
                </a:cubicBezTo>
                <a:cubicBezTo>
                  <a:pt x="1674590" y="1022413"/>
                  <a:pt x="1676019" y="1023842"/>
                  <a:pt x="1677734" y="1023842"/>
                </a:cubicBezTo>
                <a:close/>
                <a:moveTo>
                  <a:pt x="1667542" y="1032224"/>
                </a:moveTo>
                <a:cubicBezTo>
                  <a:pt x="1669256" y="1032224"/>
                  <a:pt x="1670685" y="1030796"/>
                  <a:pt x="1670685" y="1029081"/>
                </a:cubicBezTo>
                <a:cubicBezTo>
                  <a:pt x="1670685" y="1027367"/>
                  <a:pt x="1669256" y="1025938"/>
                  <a:pt x="1667542" y="1025938"/>
                </a:cubicBezTo>
                <a:cubicBezTo>
                  <a:pt x="1665827" y="1025938"/>
                  <a:pt x="1664399" y="1027367"/>
                  <a:pt x="1664399" y="1029081"/>
                </a:cubicBezTo>
                <a:cubicBezTo>
                  <a:pt x="1664399" y="1030796"/>
                  <a:pt x="1665827" y="1032224"/>
                  <a:pt x="1667542" y="1032224"/>
                </a:cubicBezTo>
                <a:close/>
                <a:moveTo>
                  <a:pt x="1657064" y="1040321"/>
                </a:moveTo>
                <a:cubicBezTo>
                  <a:pt x="1658779" y="1040321"/>
                  <a:pt x="1660208" y="1038892"/>
                  <a:pt x="1660208" y="1037177"/>
                </a:cubicBezTo>
                <a:cubicBezTo>
                  <a:pt x="1660208" y="1035463"/>
                  <a:pt x="1658779" y="1034034"/>
                  <a:pt x="1657064" y="1034034"/>
                </a:cubicBezTo>
                <a:cubicBezTo>
                  <a:pt x="1655350" y="1034034"/>
                  <a:pt x="1653921" y="1035463"/>
                  <a:pt x="1653921" y="1037177"/>
                </a:cubicBezTo>
                <a:cubicBezTo>
                  <a:pt x="1653921" y="1038892"/>
                  <a:pt x="1655350" y="1040321"/>
                  <a:pt x="1657064" y="1040321"/>
                </a:cubicBezTo>
                <a:close/>
                <a:moveTo>
                  <a:pt x="1601153" y="1075468"/>
                </a:moveTo>
                <a:cubicBezTo>
                  <a:pt x="1602867" y="1075468"/>
                  <a:pt x="1604296" y="1074039"/>
                  <a:pt x="1604296" y="1072325"/>
                </a:cubicBezTo>
                <a:cubicBezTo>
                  <a:pt x="1604296" y="1070610"/>
                  <a:pt x="1602867" y="1069181"/>
                  <a:pt x="1601153" y="1069181"/>
                </a:cubicBezTo>
                <a:cubicBezTo>
                  <a:pt x="1599438" y="1069181"/>
                  <a:pt x="1598009" y="1070610"/>
                  <a:pt x="1598009" y="1072325"/>
                </a:cubicBezTo>
                <a:cubicBezTo>
                  <a:pt x="1598009" y="1074039"/>
                  <a:pt x="1599438" y="1075468"/>
                  <a:pt x="1601153" y="1075468"/>
                </a:cubicBezTo>
                <a:close/>
                <a:moveTo>
                  <a:pt x="1589342" y="1081373"/>
                </a:moveTo>
                <a:cubicBezTo>
                  <a:pt x="1591056" y="1081373"/>
                  <a:pt x="1592485" y="1079945"/>
                  <a:pt x="1592485" y="1078230"/>
                </a:cubicBezTo>
                <a:cubicBezTo>
                  <a:pt x="1592485" y="1076516"/>
                  <a:pt x="1591056" y="1075087"/>
                  <a:pt x="1589342" y="1075087"/>
                </a:cubicBezTo>
                <a:cubicBezTo>
                  <a:pt x="1587627" y="1075087"/>
                  <a:pt x="1586198" y="1076516"/>
                  <a:pt x="1586198" y="1078230"/>
                </a:cubicBezTo>
                <a:cubicBezTo>
                  <a:pt x="1586198" y="1079945"/>
                  <a:pt x="1587627" y="1081373"/>
                  <a:pt x="1589342" y="1081373"/>
                </a:cubicBezTo>
                <a:close/>
                <a:moveTo>
                  <a:pt x="1577340" y="1086898"/>
                </a:moveTo>
                <a:cubicBezTo>
                  <a:pt x="1579055" y="1086898"/>
                  <a:pt x="1580483" y="1085469"/>
                  <a:pt x="1580483" y="1083755"/>
                </a:cubicBezTo>
                <a:cubicBezTo>
                  <a:pt x="1580483" y="1082040"/>
                  <a:pt x="1579055" y="1080611"/>
                  <a:pt x="1577340" y="1080611"/>
                </a:cubicBezTo>
                <a:cubicBezTo>
                  <a:pt x="1575626" y="1080611"/>
                  <a:pt x="1574197" y="1082040"/>
                  <a:pt x="1574197" y="1083755"/>
                </a:cubicBezTo>
                <a:cubicBezTo>
                  <a:pt x="1574197" y="1085469"/>
                  <a:pt x="1575626" y="1086898"/>
                  <a:pt x="1577340" y="1086898"/>
                </a:cubicBezTo>
                <a:close/>
                <a:moveTo>
                  <a:pt x="1565148" y="1092041"/>
                </a:moveTo>
                <a:cubicBezTo>
                  <a:pt x="1566863" y="1092041"/>
                  <a:pt x="1568291" y="1090613"/>
                  <a:pt x="1568291" y="1088898"/>
                </a:cubicBezTo>
                <a:cubicBezTo>
                  <a:pt x="1568291" y="1087184"/>
                  <a:pt x="1566863" y="1085755"/>
                  <a:pt x="1565148" y="1085755"/>
                </a:cubicBezTo>
                <a:cubicBezTo>
                  <a:pt x="1563434" y="1085755"/>
                  <a:pt x="1562005" y="1087184"/>
                  <a:pt x="1562005" y="1088898"/>
                </a:cubicBezTo>
                <a:cubicBezTo>
                  <a:pt x="1562005" y="1090708"/>
                  <a:pt x="1563434" y="1092041"/>
                  <a:pt x="1565148" y="1092041"/>
                </a:cubicBezTo>
                <a:close/>
                <a:moveTo>
                  <a:pt x="1552766" y="1096804"/>
                </a:moveTo>
                <a:cubicBezTo>
                  <a:pt x="1554480" y="1096804"/>
                  <a:pt x="1555909" y="1095375"/>
                  <a:pt x="1555909" y="1093661"/>
                </a:cubicBezTo>
                <a:cubicBezTo>
                  <a:pt x="1555909" y="1091946"/>
                  <a:pt x="1554480" y="1090517"/>
                  <a:pt x="1552766" y="1090517"/>
                </a:cubicBezTo>
                <a:cubicBezTo>
                  <a:pt x="1551051" y="1090517"/>
                  <a:pt x="1549622" y="1091946"/>
                  <a:pt x="1549622" y="1093661"/>
                </a:cubicBezTo>
                <a:cubicBezTo>
                  <a:pt x="1549622" y="1095470"/>
                  <a:pt x="1551051" y="1096804"/>
                  <a:pt x="1552766" y="1096804"/>
                </a:cubicBezTo>
                <a:close/>
                <a:moveTo>
                  <a:pt x="1540288" y="1101185"/>
                </a:moveTo>
                <a:cubicBezTo>
                  <a:pt x="1542002" y="1101185"/>
                  <a:pt x="1543431" y="1099757"/>
                  <a:pt x="1543431" y="1098042"/>
                </a:cubicBezTo>
                <a:cubicBezTo>
                  <a:pt x="1543431" y="1096328"/>
                  <a:pt x="1542002" y="1094899"/>
                  <a:pt x="1540288" y="1094899"/>
                </a:cubicBezTo>
                <a:cubicBezTo>
                  <a:pt x="1538573" y="1094899"/>
                  <a:pt x="1537145" y="1096328"/>
                  <a:pt x="1537145" y="1098042"/>
                </a:cubicBezTo>
                <a:cubicBezTo>
                  <a:pt x="1537145" y="1099852"/>
                  <a:pt x="1538573" y="1101185"/>
                  <a:pt x="1540288" y="1101185"/>
                </a:cubicBezTo>
                <a:close/>
                <a:moveTo>
                  <a:pt x="1527715" y="1105186"/>
                </a:moveTo>
                <a:cubicBezTo>
                  <a:pt x="1529429" y="1105186"/>
                  <a:pt x="1530858" y="1103757"/>
                  <a:pt x="1530858" y="1102043"/>
                </a:cubicBezTo>
                <a:cubicBezTo>
                  <a:pt x="1530858" y="1100328"/>
                  <a:pt x="1529429" y="1098899"/>
                  <a:pt x="1527715" y="1098899"/>
                </a:cubicBezTo>
                <a:cubicBezTo>
                  <a:pt x="1526000" y="1098899"/>
                  <a:pt x="1524572" y="1100328"/>
                  <a:pt x="1524572" y="1102043"/>
                </a:cubicBezTo>
                <a:cubicBezTo>
                  <a:pt x="1524572" y="1103757"/>
                  <a:pt x="1526000" y="1105186"/>
                  <a:pt x="1527715" y="1105186"/>
                </a:cubicBezTo>
                <a:close/>
                <a:moveTo>
                  <a:pt x="1514951" y="1108710"/>
                </a:moveTo>
                <a:cubicBezTo>
                  <a:pt x="1516666" y="1108710"/>
                  <a:pt x="1518095" y="1107281"/>
                  <a:pt x="1518095" y="1105567"/>
                </a:cubicBezTo>
                <a:cubicBezTo>
                  <a:pt x="1518095" y="1103852"/>
                  <a:pt x="1516666" y="1102424"/>
                  <a:pt x="1514951" y="1102424"/>
                </a:cubicBezTo>
                <a:cubicBezTo>
                  <a:pt x="1513237" y="1102424"/>
                  <a:pt x="1511808" y="1103852"/>
                  <a:pt x="1511808" y="1105567"/>
                </a:cubicBezTo>
                <a:cubicBezTo>
                  <a:pt x="1511808" y="1107377"/>
                  <a:pt x="1513237" y="1108710"/>
                  <a:pt x="1514951" y="1108710"/>
                </a:cubicBezTo>
                <a:close/>
                <a:moveTo>
                  <a:pt x="1502093" y="1111853"/>
                </a:moveTo>
                <a:cubicBezTo>
                  <a:pt x="1503807" y="1111853"/>
                  <a:pt x="1505236" y="1110425"/>
                  <a:pt x="1505236" y="1108710"/>
                </a:cubicBezTo>
                <a:cubicBezTo>
                  <a:pt x="1505236" y="1106996"/>
                  <a:pt x="1503807" y="1105567"/>
                  <a:pt x="1502093" y="1105567"/>
                </a:cubicBezTo>
                <a:cubicBezTo>
                  <a:pt x="1500378" y="1105567"/>
                  <a:pt x="1498949" y="1106996"/>
                  <a:pt x="1498949" y="1108710"/>
                </a:cubicBezTo>
                <a:cubicBezTo>
                  <a:pt x="1498949" y="1110520"/>
                  <a:pt x="1500378" y="1111853"/>
                  <a:pt x="1502093" y="1111853"/>
                </a:cubicBezTo>
                <a:close/>
                <a:moveTo>
                  <a:pt x="1489139" y="1114616"/>
                </a:moveTo>
                <a:cubicBezTo>
                  <a:pt x="1490853" y="1114616"/>
                  <a:pt x="1492282" y="1113187"/>
                  <a:pt x="1492282" y="1111472"/>
                </a:cubicBezTo>
                <a:cubicBezTo>
                  <a:pt x="1492282" y="1109758"/>
                  <a:pt x="1490853" y="1108329"/>
                  <a:pt x="1489139" y="1108329"/>
                </a:cubicBezTo>
                <a:cubicBezTo>
                  <a:pt x="1487424" y="1108329"/>
                  <a:pt x="1485995" y="1109758"/>
                  <a:pt x="1485995" y="1111472"/>
                </a:cubicBezTo>
                <a:cubicBezTo>
                  <a:pt x="1485995" y="1113187"/>
                  <a:pt x="1487424" y="1114616"/>
                  <a:pt x="1489139" y="1114616"/>
                </a:cubicBezTo>
                <a:close/>
                <a:moveTo>
                  <a:pt x="1476185" y="1116902"/>
                </a:moveTo>
                <a:cubicBezTo>
                  <a:pt x="1477899" y="1116902"/>
                  <a:pt x="1479328" y="1115473"/>
                  <a:pt x="1479328" y="1113758"/>
                </a:cubicBezTo>
                <a:cubicBezTo>
                  <a:pt x="1479328" y="1112044"/>
                  <a:pt x="1477899" y="1110615"/>
                  <a:pt x="1476185" y="1110615"/>
                </a:cubicBezTo>
                <a:cubicBezTo>
                  <a:pt x="1474470" y="1110615"/>
                  <a:pt x="1473041" y="1112044"/>
                  <a:pt x="1473041" y="1113758"/>
                </a:cubicBezTo>
                <a:cubicBezTo>
                  <a:pt x="1473041" y="1115568"/>
                  <a:pt x="1474375" y="1116902"/>
                  <a:pt x="1476185" y="1116902"/>
                </a:cubicBezTo>
                <a:close/>
                <a:moveTo>
                  <a:pt x="1463040" y="1118807"/>
                </a:moveTo>
                <a:cubicBezTo>
                  <a:pt x="1464755" y="1118807"/>
                  <a:pt x="1466183" y="1117378"/>
                  <a:pt x="1466183" y="1115663"/>
                </a:cubicBezTo>
                <a:cubicBezTo>
                  <a:pt x="1466183" y="1113949"/>
                  <a:pt x="1464755" y="1112520"/>
                  <a:pt x="1463040" y="1112520"/>
                </a:cubicBezTo>
                <a:cubicBezTo>
                  <a:pt x="1461326" y="1112520"/>
                  <a:pt x="1459897" y="1113949"/>
                  <a:pt x="1459897" y="1115663"/>
                </a:cubicBezTo>
                <a:cubicBezTo>
                  <a:pt x="1459897" y="1117473"/>
                  <a:pt x="1461326" y="1118807"/>
                  <a:pt x="1463040" y="1118807"/>
                </a:cubicBezTo>
                <a:close/>
                <a:moveTo>
                  <a:pt x="1449896" y="1120331"/>
                </a:moveTo>
                <a:cubicBezTo>
                  <a:pt x="1451610" y="1120331"/>
                  <a:pt x="1453039" y="1118902"/>
                  <a:pt x="1453039" y="1117187"/>
                </a:cubicBezTo>
                <a:cubicBezTo>
                  <a:pt x="1453039" y="1115473"/>
                  <a:pt x="1451610" y="1114044"/>
                  <a:pt x="1449896" y="1114044"/>
                </a:cubicBezTo>
                <a:cubicBezTo>
                  <a:pt x="1448181" y="1114044"/>
                  <a:pt x="1446752" y="1115473"/>
                  <a:pt x="1446752" y="1117187"/>
                </a:cubicBezTo>
                <a:cubicBezTo>
                  <a:pt x="1446752" y="1118902"/>
                  <a:pt x="1448181" y="1120331"/>
                  <a:pt x="1449896" y="1120331"/>
                </a:cubicBezTo>
                <a:close/>
                <a:moveTo>
                  <a:pt x="1436751" y="1121378"/>
                </a:moveTo>
                <a:cubicBezTo>
                  <a:pt x="1438466" y="1121378"/>
                  <a:pt x="1439894" y="1119950"/>
                  <a:pt x="1439894" y="1118235"/>
                </a:cubicBezTo>
                <a:cubicBezTo>
                  <a:pt x="1439894" y="1116521"/>
                  <a:pt x="1438466" y="1115092"/>
                  <a:pt x="1436751" y="1115092"/>
                </a:cubicBezTo>
                <a:cubicBezTo>
                  <a:pt x="1435037" y="1115092"/>
                  <a:pt x="1433608" y="1116521"/>
                  <a:pt x="1433608" y="1118235"/>
                </a:cubicBezTo>
                <a:cubicBezTo>
                  <a:pt x="1433608" y="1119950"/>
                  <a:pt x="1434941" y="1121378"/>
                  <a:pt x="1436751" y="1121378"/>
                </a:cubicBezTo>
                <a:close/>
                <a:moveTo>
                  <a:pt x="1423511" y="297180"/>
                </a:moveTo>
                <a:cubicBezTo>
                  <a:pt x="1425226" y="297180"/>
                  <a:pt x="1426655" y="295751"/>
                  <a:pt x="1426655" y="294037"/>
                </a:cubicBezTo>
                <a:cubicBezTo>
                  <a:pt x="1426655" y="292322"/>
                  <a:pt x="1425226" y="290894"/>
                  <a:pt x="1423511" y="290894"/>
                </a:cubicBezTo>
                <a:cubicBezTo>
                  <a:pt x="1421797" y="290894"/>
                  <a:pt x="1420368" y="292322"/>
                  <a:pt x="1420368" y="294037"/>
                </a:cubicBezTo>
                <a:cubicBezTo>
                  <a:pt x="1420368" y="295751"/>
                  <a:pt x="1421797" y="297180"/>
                  <a:pt x="1423511" y="297180"/>
                </a:cubicBezTo>
                <a:close/>
                <a:moveTo>
                  <a:pt x="1436751" y="297752"/>
                </a:moveTo>
                <a:cubicBezTo>
                  <a:pt x="1438466" y="297752"/>
                  <a:pt x="1439894" y="296323"/>
                  <a:pt x="1439894" y="294608"/>
                </a:cubicBezTo>
                <a:cubicBezTo>
                  <a:pt x="1439894" y="292894"/>
                  <a:pt x="1438466" y="291465"/>
                  <a:pt x="1436751" y="291465"/>
                </a:cubicBezTo>
                <a:cubicBezTo>
                  <a:pt x="1435037" y="291465"/>
                  <a:pt x="1433608" y="292894"/>
                  <a:pt x="1433608" y="294608"/>
                </a:cubicBezTo>
                <a:cubicBezTo>
                  <a:pt x="1433608" y="296418"/>
                  <a:pt x="1434941" y="297752"/>
                  <a:pt x="1436751" y="297752"/>
                </a:cubicBezTo>
                <a:close/>
                <a:moveTo>
                  <a:pt x="1449896" y="298799"/>
                </a:moveTo>
                <a:cubicBezTo>
                  <a:pt x="1451610" y="298799"/>
                  <a:pt x="1453039" y="297371"/>
                  <a:pt x="1453039" y="295656"/>
                </a:cubicBezTo>
                <a:cubicBezTo>
                  <a:pt x="1453039" y="293942"/>
                  <a:pt x="1451610" y="292513"/>
                  <a:pt x="1449896" y="292513"/>
                </a:cubicBezTo>
                <a:cubicBezTo>
                  <a:pt x="1448181" y="292513"/>
                  <a:pt x="1446752" y="293942"/>
                  <a:pt x="1446752" y="295656"/>
                </a:cubicBezTo>
                <a:cubicBezTo>
                  <a:pt x="1446752" y="297466"/>
                  <a:pt x="1448181" y="298799"/>
                  <a:pt x="1449896" y="298799"/>
                </a:cubicBezTo>
                <a:close/>
                <a:moveTo>
                  <a:pt x="1463040" y="300323"/>
                </a:moveTo>
                <a:cubicBezTo>
                  <a:pt x="1464755" y="300323"/>
                  <a:pt x="1466183" y="298895"/>
                  <a:pt x="1466183" y="297180"/>
                </a:cubicBezTo>
                <a:cubicBezTo>
                  <a:pt x="1466183" y="295466"/>
                  <a:pt x="1464755" y="294037"/>
                  <a:pt x="1463040" y="294037"/>
                </a:cubicBezTo>
                <a:cubicBezTo>
                  <a:pt x="1461326" y="294037"/>
                  <a:pt x="1459897" y="295466"/>
                  <a:pt x="1459897" y="297180"/>
                </a:cubicBezTo>
                <a:cubicBezTo>
                  <a:pt x="1459897" y="298895"/>
                  <a:pt x="1461326" y="300323"/>
                  <a:pt x="1463040" y="300323"/>
                </a:cubicBezTo>
                <a:close/>
                <a:moveTo>
                  <a:pt x="1476185" y="302228"/>
                </a:moveTo>
                <a:cubicBezTo>
                  <a:pt x="1477899" y="302228"/>
                  <a:pt x="1479328" y="300800"/>
                  <a:pt x="1479328" y="299085"/>
                </a:cubicBezTo>
                <a:cubicBezTo>
                  <a:pt x="1479328" y="297371"/>
                  <a:pt x="1477899" y="295942"/>
                  <a:pt x="1476185" y="295942"/>
                </a:cubicBezTo>
                <a:cubicBezTo>
                  <a:pt x="1474470" y="295942"/>
                  <a:pt x="1473041" y="297371"/>
                  <a:pt x="1473041" y="299085"/>
                </a:cubicBezTo>
                <a:cubicBezTo>
                  <a:pt x="1473041" y="300800"/>
                  <a:pt x="1474375" y="302228"/>
                  <a:pt x="1476185" y="302228"/>
                </a:cubicBezTo>
                <a:close/>
                <a:moveTo>
                  <a:pt x="1489139" y="304514"/>
                </a:moveTo>
                <a:cubicBezTo>
                  <a:pt x="1490853" y="304514"/>
                  <a:pt x="1492282" y="303086"/>
                  <a:pt x="1492282" y="301371"/>
                </a:cubicBezTo>
                <a:cubicBezTo>
                  <a:pt x="1492282" y="299657"/>
                  <a:pt x="1490853" y="298228"/>
                  <a:pt x="1489139" y="298228"/>
                </a:cubicBezTo>
                <a:cubicBezTo>
                  <a:pt x="1487424" y="298228"/>
                  <a:pt x="1485995" y="299657"/>
                  <a:pt x="1485995" y="301371"/>
                </a:cubicBezTo>
                <a:cubicBezTo>
                  <a:pt x="1485995" y="303181"/>
                  <a:pt x="1487424" y="304514"/>
                  <a:pt x="1489139" y="304514"/>
                </a:cubicBezTo>
                <a:close/>
                <a:moveTo>
                  <a:pt x="1502093" y="307276"/>
                </a:moveTo>
                <a:cubicBezTo>
                  <a:pt x="1503807" y="307276"/>
                  <a:pt x="1505236" y="305848"/>
                  <a:pt x="1505236" y="304133"/>
                </a:cubicBezTo>
                <a:cubicBezTo>
                  <a:pt x="1505236" y="302419"/>
                  <a:pt x="1503807" y="300990"/>
                  <a:pt x="1502093" y="300990"/>
                </a:cubicBezTo>
                <a:cubicBezTo>
                  <a:pt x="1500378" y="300990"/>
                  <a:pt x="1498949" y="302419"/>
                  <a:pt x="1498949" y="304133"/>
                </a:cubicBezTo>
                <a:cubicBezTo>
                  <a:pt x="1498949" y="305848"/>
                  <a:pt x="1500378" y="307276"/>
                  <a:pt x="1502093" y="307276"/>
                </a:cubicBezTo>
                <a:close/>
                <a:moveTo>
                  <a:pt x="1514951" y="310420"/>
                </a:moveTo>
                <a:cubicBezTo>
                  <a:pt x="1516666" y="310420"/>
                  <a:pt x="1518095" y="308991"/>
                  <a:pt x="1518095" y="307276"/>
                </a:cubicBezTo>
                <a:cubicBezTo>
                  <a:pt x="1518095" y="305562"/>
                  <a:pt x="1516666" y="304133"/>
                  <a:pt x="1514951" y="304133"/>
                </a:cubicBezTo>
                <a:cubicBezTo>
                  <a:pt x="1513237" y="304133"/>
                  <a:pt x="1511808" y="305562"/>
                  <a:pt x="1511808" y="307276"/>
                </a:cubicBezTo>
                <a:cubicBezTo>
                  <a:pt x="1511808" y="308991"/>
                  <a:pt x="1513237" y="310420"/>
                  <a:pt x="1514951" y="310420"/>
                </a:cubicBezTo>
                <a:close/>
                <a:moveTo>
                  <a:pt x="1527715" y="313944"/>
                </a:moveTo>
                <a:cubicBezTo>
                  <a:pt x="1529429" y="313944"/>
                  <a:pt x="1530858" y="312515"/>
                  <a:pt x="1530858" y="310801"/>
                </a:cubicBezTo>
                <a:cubicBezTo>
                  <a:pt x="1530858" y="309086"/>
                  <a:pt x="1529429" y="307658"/>
                  <a:pt x="1527715" y="307658"/>
                </a:cubicBezTo>
                <a:cubicBezTo>
                  <a:pt x="1526000" y="307658"/>
                  <a:pt x="1524572" y="309086"/>
                  <a:pt x="1524572" y="310801"/>
                </a:cubicBezTo>
                <a:cubicBezTo>
                  <a:pt x="1524572" y="312611"/>
                  <a:pt x="1526000" y="313944"/>
                  <a:pt x="1527715" y="313944"/>
                </a:cubicBezTo>
                <a:close/>
                <a:moveTo>
                  <a:pt x="1540288" y="317945"/>
                </a:moveTo>
                <a:cubicBezTo>
                  <a:pt x="1542002" y="317945"/>
                  <a:pt x="1543431" y="316516"/>
                  <a:pt x="1543431" y="314801"/>
                </a:cubicBezTo>
                <a:cubicBezTo>
                  <a:pt x="1543431" y="313087"/>
                  <a:pt x="1542002" y="311658"/>
                  <a:pt x="1540288" y="311658"/>
                </a:cubicBezTo>
                <a:cubicBezTo>
                  <a:pt x="1538573" y="311658"/>
                  <a:pt x="1537145" y="313087"/>
                  <a:pt x="1537145" y="314801"/>
                </a:cubicBezTo>
                <a:cubicBezTo>
                  <a:pt x="1537145" y="316516"/>
                  <a:pt x="1538573" y="317945"/>
                  <a:pt x="1540288" y="317945"/>
                </a:cubicBezTo>
                <a:close/>
                <a:moveTo>
                  <a:pt x="1552766" y="322326"/>
                </a:moveTo>
                <a:cubicBezTo>
                  <a:pt x="1554480" y="322326"/>
                  <a:pt x="1555909" y="320897"/>
                  <a:pt x="1555909" y="319183"/>
                </a:cubicBezTo>
                <a:cubicBezTo>
                  <a:pt x="1555909" y="317468"/>
                  <a:pt x="1554480" y="316040"/>
                  <a:pt x="1552766" y="316040"/>
                </a:cubicBezTo>
                <a:cubicBezTo>
                  <a:pt x="1551051" y="316040"/>
                  <a:pt x="1549622" y="317468"/>
                  <a:pt x="1549622" y="319183"/>
                </a:cubicBezTo>
                <a:cubicBezTo>
                  <a:pt x="1549622" y="320897"/>
                  <a:pt x="1551051" y="322326"/>
                  <a:pt x="1552766" y="322326"/>
                </a:cubicBezTo>
                <a:close/>
                <a:moveTo>
                  <a:pt x="1565148" y="327089"/>
                </a:moveTo>
                <a:cubicBezTo>
                  <a:pt x="1566863" y="327089"/>
                  <a:pt x="1568291" y="325660"/>
                  <a:pt x="1568291" y="323945"/>
                </a:cubicBezTo>
                <a:cubicBezTo>
                  <a:pt x="1568291" y="322231"/>
                  <a:pt x="1566863" y="320802"/>
                  <a:pt x="1565148" y="320802"/>
                </a:cubicBezTo>
                <a:cubicBezTo>
                  <a:pt x="1563434" y="320802"/>
                  <a:pt x="1562005" y="322231"/>
                  <a:pt x="1562005" y="323945"/>
                </a:cubicBezTo>
                <a:cubicBezTo>
                  <a:pt x="1562005" y="325660"/>
                  <a:pt x="1563434" y="327089"/>
                  <a:pt x="1565148" y="327089"/>
                </a:cubicBezTo>
                <a:close/>
                <a:moveTo>
                  <a:pt x="1577340" y="332232"/>
                </a:moveTo>
                <a:cubicBezTo>
                  <a:pt x="1579055" y="332232"/>
                  <a:pt x="1580483" y="330803"/>
                  <a:pt x="1580483" y="329089"/>
                </a:cubicBezTo>
                <a:cubicBezTo>
                  <a:pt x="1580483" y="327374"/>
                  <a:pt x="1579055" y="325946"/>
                  <a:pt x="1577340" y="325946"/>
                </a:cubicBezTo>
                <a:cubicBezTo>
                  <a:pt x="1575626" y="325946"/>
                  <a:pt x="1574197" y="327374"/>
                  <a:pt x="1574197" y="329089"/>
                </a:cubicBezTo>
                <a:cubicBezTo>
                  <a:pt x="1574197" y="330803"/>
                  <a:pt x="1575626" y="332232"/>
                  <a:pt x="1577340" y="332232"/>
                </a:cubicBezTo>
                <a:close/>
                <a:moveTo>
                  <a:pt x="1589342" y="337757"/>
                </a:moveTo>
                <a:cubicBezTo>
                  <a:pt x="1591056" y="337757"/>
                  <a:pt x="1592485" y="336328"/>
                  <a:pt x="1592485" y="334613"/>
                </a:cubicBezTo>
                <a:cubicBezTo>
                  <a:pt x="1592485" y="332899"/>
                  <a:pt x="1591056" y="331470"/>
                  <a:pt x="1589342" y="331470"/>
                </a:cubicBezTo>
                <a:cubicBezTo>
                  <a:pt x="1587627" y="331470"/>
                  <a:pt x="1586198" y="332899"/>
                  <a:pt x="1586198" y="334613"/>
                </a:cubicBezTo>
                <a:cubicBezTo>
                  <a:pt x="1586198" y="336423"/>
                  <a:pt x="1587627" y="337757"/>
                  <a:pt x="1589342" y="337757"/>
                </a:cubicBezTo>
                <a:close/>
                <a:moveTo>
                  <a:pt x="1601153" y="343757"/>
                </a:moveTo>
                <a:cubicBezTo>
                  <a:pt x="1602867" y="343757"/>
                  <a:pt x="1604296" y="342329"/>
                  <a:pt x="1604296" y="340614"/>
                </a:cubicBezTo>
                <a:cubicBezTo>
                  <a:pt x="1604296" y="338900"/>
                  <a:pt x="1602867" y="337471"/>
                  <a:pt x="1601153" y="337471"/>
                </a:cubicBezTo>
                <a:cubicBezTo>
                  <a:pt x="1599438" y="337471"/>
                  <a:pt x="1598009" y="338900"/>
                  <a:pt x="1598009" y="340614"/>
                </a:cubicBezTo>
                <a:cubicBezTo>
                  <a:pt x="1598009" y="342329"/>
                  <a:pt x="1599438" y="343757"/>
                  <a:pt x="1601153" y="343757"/>
                </a:cubicBezTo>
                <a:close/>
                <a:moveTo>
                  <a:pt x="1612773" y="350044"/>
                </a:moveTo>
                <a:cubicBezTo>
                  <a:pt x="1614488" y="350044"/>
                  <a:pt x="1615916" y="348615"/>
                  <a:pt x="1615916" y="346900"/>
                </a:cubicBezTo>
                <a:cubicBezTo>
                  <a:pt x="1615916" y="345186"/>
                  <a:pt x="1614488" y="343757"/>
                  <a:pt x="1612773" y="343757"/>
                </a:cubicBezTo>
                <a:cubicBezTo>
                  <a:pt x="1611059" y="343757"/>
                  <a:pt x="1609630" y="345186"/>
                  <a:pt x="1609630" y="346900"/>
                </a:cubicBezTo>
                <a:cubicBezTo>
                  <a:pt x="1609630" y="348615"/>
                  <a:pt x="1611059" y="350044"/>
                  <a:pt x="1612773" y="350044"/>
                </a:cubicBezTo>
                <a:close/>
                <a:moveTo>
                  <a:pt x="1624203" y="356711"/>
                </a:moveTo>
                <a:cubicBezTo>
                  <a:pt x="1625918" y="356711"/>
                  <a:pt x="1627346" y="355283"/>
                  <a:pt x="1627346" y="353568"/>
                </a:cubicBezTo>
                <a:cubicBezTo>
                  <a:pt x="1627346" y="351854"/>
                  <a:pt x="1625918" y="350425"/>
                  <a:pt x="1624203" y="350425"/>
                </a:cubicBezTo>
                <a:cubicBezTo>
                  <a:pt x="1622489" y="350425"/>
                  <a:pt x="1621060" y="351854"/>
                  <a:pt x="1621060" y="353568"/>
                </a:cubicBezTo>
                <a:cubicBezTo>
                  <a:pt x="1621060" y="355283"/>
                  <a:pt x="1622489" y="356711"/>
                  <a:pt x="1624203" y="356711"/>
                </a:cubicBezTo>
                <a:close/>
                <a:moveTo>
                  <a:pt x="1635443" y="363760"/>
                </a:moveTo>
                <a:cubicBezTo>
                  <a:pt x="1637157" y="363760"/>
                  <a:pt x="1638586" y="362331"/>
                  <a:pt x="1638586" y="360617"/>
                </a:cubicBezTo>
                <a:cubicBezTo>
                  <a:pt x="1638586" y="358902"/>
                  <a:pt x="1637157" y="357473"/>
                  <a:pt x="1635443" y="357473"/>
                </a:cubicBezTo>
                <a:cubicBezTo>
                  <a:pt x="1633728" y="357473"/>
                  <a:pt x="1632299" y="358902"/>
                  <a:pt x="1632299" y="360617"/>
                </a:cubicBezTo>
                <a:cubicBezTo>
                  <a:pt x="1632299" y="362331"/>
                  <a:pt x="1633633" y="363760"/>
                  <a:pt x="1635443" y="363760"/>
                </a:cubicBezTo>
                <a:close/>
                <a:moveTo>
                  <a:pt x="1646396" y="371094"/>
                </a:moveTo>
                <a:cubicBezTo>
                  <a:pt x="1648111" y="371094"/>
                  <a:pt x="1649539" y="369665"/>
                  <a:pt x="1649539" y="367951"/>
                </a:cubicBezTo>
                <a:cubicBezTo>
                  <a:pt x="1649539" y="366236"/>
                  <a:pt x="1648111" y="364808"/>
                  <a:pt x="1646396" y="364808"/>
                </a:cubicBezTo>
                <a:cubicBezTo>
                  <a:pt x="1644682" y="364808"/>
                  <a:pt x="1643253" y="366236"/>
                  <a:pt x="1643253" y="367951"/>
                </a:cubicBezTo>
                <a:cubicBezTo>
                  <a:pt x="1643253" y="369761"/>
                  <a:pt x="1644682" y="371094"/>
                  <a:pt x="1646396" y="371094"/>
                </a:cubicBezTo>
                <a:close/>
                <a:moveTo>
                  <a:pt x="1657064" y="378905"/>
                </a:moveTo>
                <a:cubicBezTo>
                  <a:pt x="1658779" y="378905"/>
                  <a:pt x="1660208" y="377476"/>
                  <a:pt x="1660208" y="375761"/>
                </a:cubicBezTo>
                <a:cubicBezTo>
                  <a:pt x="1660208" y="374047"/>
                  <a:pt x="1658779" y="372618"/>
                  <a:pt x="1657064" y="372618"/>
                </a:cubicBezTo>
                <a:cubicBezTo>
                  <a:pt x="1655350" y="372618"/>
                  <a:pt x="1653921" y="374047"/>
                  <a:pt x="1653921" y="375761"/>
                </a:cubicBezTo>
                <a:cubicBezTo>
                  <a:pt x="1653921" y="377476"/>
                  <a:pt x="1655350" y="378905"/>
                  <a:pt x="1657064" y="378905"/>
                </a:cubicBezTo>
                <a:close/>
                <a:moveTo>
                  <a:pt x="1667542" y="387001"/>
                </a:moveTo>
                <a:cubicBezTo>
                  <a:pt x="1669256" y="387001"/>
                  <a:pt x="1670685" y="385572"/>
                  <a:pt x="1670685" y="383858"/>
                </a:cubicBezTo>
                <a:cubicBezTo>
                  <a:pt x="1670685" y="382143"/>
                  <a:pt x="1669256" y="380714"/>
                  <a:pt x="1667542" y="380714"/>
                </a:cubicBezTo>
                <a:cubicBezTo>
                  <a:pt x="1665827" y="380714"/>
                  <a:pt x="1664399" y="382143"/>
                  <a:pt x="1664399" y="383858"/>
                </a:cubicBezTo>
                <a:cubicBezTo>
                  <a:pt x="1664399" y="385572"/>
                  <a:pt x="1665827" y="387001"/>
                  <a:pt x="1667542" y="387001"/>
                </a:cubicBezTo>
                <a:close/>
                <a:moveTo>
                  <a:pt x="1677734" y="395383"/>
                </a:moveTo>
                <a:cubicBezTo>
                  <a:pt x="1679448" y="395383"/>
                  <a:pt x="1680877" y="393954"/>
                  <a:pt x="1680877" y="392240"/>
                </a:cubicBezTo>
                <a:cubicBezTo>
                  <a:pt x="1680877" y="390525"/>
                  <a:pt x="1679448" y="389096"/>
                  <a:pt x="1677734" y="389096"/>
                </a:cubicBezTo>
                <a:cubicBezTo>
                  <a:pt x="1676019" y="389096"/>
                  <a:pt x="1674590" y="390525"/>
                  <a:pt x="1674590" y="392240"/>
                </a:cubicBezTo>
                <a:cubicBezTo>
                  <a:pt x="1674590" y="393954"/>
                  <a:pt x="1676019" y="395383"/>
                  <a:pt x="1677734" y="395383"/>
                </a:cubicBezTo>
                <a:close/>
                <a:moveTo>
                  <a:pt x="1687735" y="404146"/>
                </a:moveTo>
                <a:cubicBezTo>
                  <a:pt x="1689449" y="404146"/>
                  <a:pt x="1690878" y="402717"/>
                  <a:pt x="1690878" y="401003"/>
                </a:cubicBezTo>
                <a:cubicBezTo>
                  <a:pt x="1690878" y="399288"/>
                  <a:pt x="1689449" y="397859"/>
                  <a:pt x="1687735" y="397859"/>
                </a:cubicBezTo>
                <a:cubicBezTo>
                  <a:pt x="1686020" y="397859"/>
                  <a:pt x="1684592" y="399288"/>
                  <a:pt x="1684592" y="401003"/>
                </a:cubicBezTo>
                <a:cubicBezTo>
                  <a:pt x="1684592" y="402717"/>
                  <a:pt x="1686020" y="404146"/>
                  <a:pt x="1687735" y="404146"/>
                </a:cubicBezTo>
                <a:close/>
                <a:moveTo>
                  <a:pt x="1697355" y="413195"/>
                </a:moveTo>
                <a:cubicBezTo>
                  <a:pt x="1699070" y="413195"/>
                  <a:pt x="1700498" y="411766"/>
                  <a:pt x="1700498" y="410051"/>
                </a:cubicBezTo>
                <a:cubicBezTo>
                  <a:pt x="1700498" y="408337"/>
                  <a:pt x="1699070" y="406908"/>
                  <a:pt x="1697355" y="406908"/>
                </a:cubicBezTo>
                <a:cubicBezTo>
                  <a:pt x="1695641" y="406908"/>
                  <a:pt x="1694212" y="408337"/>
                  <a:pt x="1694212" y="410051"/>
                </a:cubicBezTo>
                <a:cubicBezTo>
                  <a:pt x="1694212" y="411766"/>
                  <a:pt x="1695641" y="413195"/>
                  <a:pt x="1697355" y="413195"/>
                </a:cubicBezTo>
                <a:close/>
                <a:moveTo>
                  <a:pt x="1706689" y="422529"/>
                </a:moveTo>
                <a:cubicBezTo>
                  <a:pt x="1708404" y="422529"/>
                  <a:pt x="1709833" y="421100"/>
                  <a:pt x="1709833" y="419386"/>
                </a:cubicBezTo>
                <a:cubicBezTo>
                  <a:pt x="1709833" y="417671"/>
                  <a:pt x="1708404" y="416243"/>
                  <a:pt x="1706689" y="416243"/>
                </a:cubicBezTo>
                <a:cubicBezTo>
                  <a:pt x="1704975" y="416243"/>
                  <a:pt x="1703546" y="417671"/>
                  <a:pt x="1703546" y="419386"/>
                </a:cubicBezTo>
                <a:cubicBezTo>
                  <a:pt x="1703546" y="421100"/>
                  <a:pt x="1704975" y="422529"/>
                  <a:pt x="1706689" y="422529"/>
                </a:cubicBezTo>
                <a:close/>
                <a:moveTo>
                  <a:pt x="1715738" y="432149"/>
                </a:moveTo>
                <a:cubicBezTo>
                  <a:pt x="1717453" y="432149"/>
                  <a:pt x="1718882" y="430721"/>
                  <a:pt x="1718882" y="429006"/>
                </a:cubicBezTo>
                <a:cubicBezTo>
                  <a:pt x="1718882" y="427292"/>
                  <a:pt x="1717453" y="425863"/>
                  <a:pt x="1715738" y="425863"/>
                </a:cubicBezTo>
                <a:cubicBezTo>
                  <a:pt x="1714024" y="425863"/>
                  <a:pt x="1712595" y="427292"/>
                  <a:pt x="1712595" y="429006"/>
                </a:cubicBezTo>
                <a:cubicBezTo>
                  <a:pt x="1712595" y="430721"/>
                  <a:pt x="1714024" y="432149"/>
                  <a:pt x="1715738" y="432149"/>
                </a:cubicBezTo>
                <a:close/>
                <a:moveTo>
                  <a:pt x="1724501" y="442055"/>
                </a:moveTo>
                <a:cubicBezTo>
                  <a:pt x="1726216" y="442055"/>
                  <a:pt x="1727645" y="440626"/>
                  <a:pt x="1727645" y="438912"/>
                </a:cubicBezTo>
                <a:cubicBezTo>
                  <a:pt x="1727645" y="437198"/>
                  <a:pt x="1726216" y="435769"/>
                  <a:pt x="1724501" y="435769"/>
                </a:cubicBezTo>
                <a:cubicBezTo>
                  <a:pt x="1722787" y="435769"/>
                  <a:pt x="1721358" y="437198"/>
                  <a:pt x="1721358" y="438912"/>
                </a:cubicBezTo>
                <a:cubicBezTo>
                  <a:pt x="1721358" y="440722"/>
                  <a:pt x="1722787" y="442055"/>
                  <a:pt x="1724501" y="442055"/>
                </a:cubicBezTo>
                <a:close/>
                <a:moveTo>
                  <a:pt x="1732883" y="452342"/>
                </a:moveTo>
                <a:cubicBezTo>
                  <a:pt x="1734598" y="452342"/>
                  <a:pt x="1736027" y="450914"/>
                  <a:pt x="1736027" y="449199"/>
                </a:cubicBezTo>
                <a:cubicBezTo>
                  <a:pt x="1736027" y="447485"/>
                  <a:pt x="1734598" y="446056"/>
                  <a:pt x="1732883" y="446056"/>
                </a:cubicBezTo>
                <a:cubicBezTo>
                  <a:pt x="1731169" y="446056"/>
                  <a:pt x="1729740" y="447485"/>
                  <a:pt x="1729740" y="449199"/>
                </a:cubicBezTo>
                <a:cubicBezTo>
                  <a:pt x="1729740" y="450914"/>
                  <a:pt x="1731169" y="452342"/>
                  <a:pt x="1732883" y="452342"/>
                </a:cubicBezTo>
                <a:close/>
                <a:moveTo>
                  <a:pt x="1740980" y="462820"/>
                </a:moveTo>
                <a:cubicBezTo>
                  <a:pt x="1742694" y="462820"/>
                  <a:pt x="1744123" y="461391"/>
                  <a:pt x="1744123" y="459676"/>
                </a:cubicBezTo>
                <a:cubicBezTo>
                  <a:pt x="1744123" y="457962"/>
                  <a:pt x="1742694" y="456533"/>
                  <a:pt x="1740980" y="456533"/>
                </a:cubicBezTo>
                <a:cubicBezTo>
                  <a:pt x="1739265" y="456533"/>
                  <a:pt x="1737836" y="457962"/>
                  <a:pt x="1737836" y="459676"/>
                </a:cubicBezTo>
                <a:cubicBezTo>
                  <a:pt x="1737836" y="461391"/>
                  <a:pt x="1739265" y="462820"/>
                  <a:pt x="1740980" y="462820"/>
                </a:cubicBezTo>
                <a:close/>
                <a:moveTo>
                  <a:pt x="1748695" y="473488"/>
                </a:moveTo>
                <a:cubicBezTo>
                  <a:pt x="1750409" y="473488"/>
                  <a:pt x="1751838" y="472059"/>
                  <a:pt x="1751838" y="470345"/>
                </a:cubicBezTo>
                <a:cubicBezTo>
                  <a:pt x="1751838" y="468630"/>
                  <a:pt x="1750409" y="467201"/>
                  <a:pt x="1748695" y="467201"/>
                </a:cubicBezTo>
                <a:cubicBezTo>
                  <a:pt x="1746980" y="467201"/>
                  <a:pt x="1745552" y="468630"/>
                  <a:pt x="1745552" y="470345"/>
                </a:cubicBezTo>
                <a:cubicBezTo>
                  <a:pt x="1745552" y="472059"/>
                  <a:pt x="1746980" y="473488"/>
                  <a:pt x="1748695" y="473488"/>
                </a:cubicBezTo>
                <a:close/>
                <a:moveTo>
                  <a:pt x="1756124" y="484442"/>
                </a:moveTo>
                <a:cubicBezTo>
                  <a:pt x="1757839" y="484442"/>
                  <a:pt x="1759268" y="483013"/>
                  <a:pt x="1759268" y="481298"/>
                </a:cubicBezTo>
                <a:cubicBezTo>
                  <a:pt x="1759268" y="479584"/>
                  <a:pt x="1757839" y="478155"/>
                  <a:pt x="1756124" y="478155"/>
                </a:cubicBezTo>
                <a:cubicBezTo>
                  <a:pt x="1754410" y="478155"/>
                  <a:pt x="1752981" y="479584"/>
                  <a:pt x="1752981" y="481298"/>
                </a:cubicBezTo>
                <a:cubicBezTo>
                  <a:pt x="1752981" y="483013"/>
                  <a:pt x="1754410" y="484442"/>
                  <a:pt x="1756124" y="484442"/>
                </a:cubicBezTo>
                <a:close/>
                <a:moveTo>
                  <a:pt x="1763173" y="495681"/>
                </a:moveTo>
                <a:cubicBezTo>
                  <a:pt x="1764887" y="495681"/>
                  <a:pt x="1766316" y="494252"/>
                  <a:pt x="1766316" y="492538"/>
                </a:cubicBezTo>
                <a:cubicBezTo>
                  <a:pt x="1766316" y="490823"/>
                  <a:pt x="1764887" y="489395"/>
                  <a:pt x="1763173" y="489395"/>
                </a:cubicBezTo>
                <a:cubicBezTo>
                  <a:pt x="1761458" y="489395"/>
                  <a:pt x="1760030" y="490823"/>
                  <a:pt x="1760030" y="492538"/>
                </a:cubicBezTo>
                <a:cubicBezTo>
                  <a:pt x="1760030" y="494252"/>
                  <a:pt x="1761458" y="495681"/>
                  <a:pt x="1763173" y="495681"/>
                </a:cubicBezTo>
                <a:close/>
                <a:moveTo>
                  <a:pt x="1769840" y="507111"/>
                </a:moveTo>
                <a:cubicBezTo>
                  <a:pt x="1771555" y="507111"/>
                  <a:pt x="1772984" y="505682"/>
                  <a:pt x="1772984" y="503968"/>
                </a:cubicBezTo>
                <a:cubicBezTo>
                  <a:pt x="1772984" y="502253"/>
                  <a:pt x="1771555" y="500825"/>
                  <a:pt x="1769840" y="500825"/>
                </a:cubicBezTo>
                <a:cubicBezTo>
                  <a:pt x="1768126" y="500825"/>
                  <a:pt x="1766697" y="502253"/>
                  <a:pt x="1766697" y="503968"/>
                </a:cubicBezTo>
                <a:cubicBezTo>
                  <a:pt x="1766697" y="505682"/>
                  <a:pt x="1768126" y="507111"/>
                  <a:pt x="1769840" y="507111"/>
                </a:cubicBezTo>
                <a:close/>
                <a:moveTo>
                  <a:pt x="1776127" y="518732"/>
                </a:moveTo>
                <a:cubicBezTo>
                  <a:pt x="1777841" y="518732"/>
                  <a:pt x="1779270" y="517303"/>
                  <a:pt x="1779270" y="515588"/>
                </a:cubicBezTo>
                <a:cubicBezTo>
                  <a:pt x="1779270" y="513874"/>
                  <a:pt x="1777841" y="512445"/>
                  <a:pt x="1776127" y="512445"/>
                </a:cubicBezTo>
                <a:cubicBezTo>
                  <a:pt x="1774412" y="512445"/>
                  <a:pt x="1772984" y="513874"/>
                  <a:pt x="1772984" y="515588"/>
                </a:cubicBezTo>
                <a:cubicBezTo>
                  <a:pt x="1772984" y="517303"/>
                  <a:pt x="1774412" y="518732"/>
                  <a:pt x="1776127" y="518732"/>
                </a:cubicBezTo>
                <a:close/>
                <a:moveTo>
                  <a:pt x="1782032" y="530543"/>
                </a:moveTo>
                <a:cubicBezTo>
                  <a:pt x="1783747" y="530543"/>
                  <a:pt x="1785176" y="529114"/>
                  <a:pt x="1785176" y="527399"/>
                </a:cubicBezTo>
                <a:cubicBezTo>
                  <a:pt x="1785176" y="525685"/>
                  <a:pt x="1783747" y="524256"/>
                  <a:pt x="1782032" y="524256"/>
                </a:cubicBezTo>
                <a:cubicBezTo>
                  <a:pt x="1780318" y="524256"/>
                  <a:pt x="1778889" y="525685"/>
                  <a:pt x="1778889" y="527399"/>
                </a:cubicBezTo>
                <a:cubicBezTo>
                  <a:pt x="1778889" y="529114"/>
                  <a:pt x="1780318" y="530543"/>
                  <a:pt x="1782032" y="530543"/>
                </a:cubicBezTo>
                <a:close/>
                <a:moveTo>
                  <a:pt x="1787652" y="542544"/>
                </a:moveTo>
                <a:cubicBezTo>
                  <a:pt x="1789367" y="542544"/>
                  <a:pt x="1790795" y="541115"/>
                  <a:pt x="1790795" y="539401"/>
                </a:cubicBezTo>
                <a:cubicBezTo>
                  <a:pt x="1790795" y="537686"/>
                  <a:pt x="1789367" y="536258"/>
                  <a:pt x="1787652" y="536258"/>
                </a:cubicBezTo>
                <a:cubicBezTo>
                  <a:pt x="1785938" y="536258"/>
                  <a:pt x="1784509" y="537686"/>
                  <a:pt x="1784509" y="539401"/>
                </a:cubicBezTo>
                <a:cubicBezTo>
                  <a:pt x="1784509" y="541115"/>
                  <a:pt x="1785842" y="542544"/>
                  <a:pt x="1787652" y="542544"/>
                </a:cubicBezTo>
                <a:close/>
                <a:moveTo>
                  <a:pt x="1792796" y="554736"/>
                </a:moveTo>
                <a:cubicBezTo>
                  <a:pt x="1794510" y="554736"/>
                  <a:pt x="1795939" y="553307"/>
                  <a:pt x="1795939" y="551593"/>
                </a:cubicBezTo>
                <a:cubicBezTo>
                  <a:pt x="1795939" y="549878"/>
                  <a:pt x="1794510" y="548450"/>
                  <a:pt x="1792796" y="548450"/>
                </a:cubicBezTo>
                <a:cubicBezTo>
                  <a:pt x="1791081" y="548450"/>
                  <a:pt x="1789652" y="549878"/>
                  <a:pt x="1789652" y="551593"/>
                </a:cubicBezTo>
                <a:cubicBezTo>
                  <a:pt x="1789652" y="553307"/>
                  <a:pt x="1791081" y="554736"/>
                  <a:pt x="1792796" y="554736"/>
                </a:cubicBezTo>
                <a:close/>
                <a:moveTo>
                  <a:pt x="1797558" y="567023"/>
                </a:moveTo>
                <a:cubicBezTo>
                  <a:pt x="1799273" y="567023"/>
                  <a:pt x="1800701" y="565595"/>
                  <a:pt x="1800701" y="563880"/>
                </a:cubicBezTo>
                <a:cubicBezTo>
                  <a:pt x="1800701" y="562166"/>
                  <a:pt x="1799273" y="560737"/>
                  <a:pt x="1797558" y="560737"/>
                </a:cubicBezTo>
                <a:cubicBezTo>
                  <a:pt x="1795843" y="560737"/>
                  <a:pt x="1794415" y="562166"/>
                  <a:pt x="1794415" y="563880"/>
                </a:cubicBezTo>
                <a:cubicBezTo>
                  <a:pt x="1794415" y="565690"/>
                  <a:pt x="1795843" y="567023"/>
                  <a:pt x="1797558" y="567023"/>
                </a:cubicBezTo>
                <a:close/>
                <a:moveTo>
                  <a:pt x="1801939" y="579596"/>
                </a:moveTo>
                <a:cubicBezTo>
                  <a:pt x="1803654" y="579596"/>
                  <a:pt x="1805083" y="578168"/>
                  <a:pt x="1805083" y="576453"/>
                </a:cubicBezTo>
                <a:cubicBezTo>
                  <a:pt x="1805083" y="574739"/>
                  <a:pt x="1803654" y="573310"/>
                  <a:pt x="1801939" y="573310"/>
                </a:cubicBezTo>
                <a:cubicBezTo>
                  <a:pt x="1800225" y="573310"/>
                  <a:pt x="1798796" y="574739"/>
                  <a:pt x="1798796" y="576453"/>
                </a:cubicBezTo>
                <a:cubicBezTo>
                  <a:pt x="1798796" y="578168"/>
                  <a:pt x="1800225" y="579596"/>
                  <a:pt x="1801939" y="579596"/>
                </a:cubicBezTo>
                <a:close/>
                <a:moveTo>
                  <a:pt x="1805845" y="592169"/>
                </a:moveTo>
                <a:cubicBezTo>
                  <a:pt x="1807559" y="592169"/>
                  <a:pt x="1808988" y="590741"/>
                  <a:pt x="1808988" y="589026"/>
                </a:cubicBezTo>
                <a:cubicBezTo>
                  <a:pt x="1808988" y="587312"/>
                  <a:pt x="1807559" y="585883"/>
                  <a:pt x="1805845" y="585883"/>
                </a:cubicBezTo>
                <a:cubicBezTo>
                  <a:pt x="1804130" y="585883"/>
                  <a:pt x="1802702" y="587312"/>
                  <a:pt x="1802702" y="589026"/>
                </a:cubicBezTo>
                <a:cubicBezTo>
                  <a:pt x="1802702" y="590741"/>
                  <a:pt x="1804130" y="592169"/>
                  <a:pt x="1805845" y="592169"/>
                </a:cubicBezTo>
                <a:close/>
                <a:moveTo>
                  <a:pt x="1809464" y="604933"/>
                </a:moveTo>
                <a:cubicBezTo>
                  <a:pt x="1811179" y="604933"/>
                  <a:pt x="1812608" y="603504"/>
                  <a:pt x="1812608" y="601790"/>
                </a:cubicBezTo>
                <a:cubicBezTo>
                  <a:pt x="1812608" y="600075"/>
                  <a:pt x="1811179" y="598646"/>
                  <a:pt x="1809464" y="598646"/>
                </a:cubicBezTo>
                <a:cubicBezTo>
                  <a:pt x="1807750" y="598646"/>
                  <a:pt x="1806321" y="600075"/>
                  <a:pt x="1806321" y="601790"/>
                </a:cubicBezTo>
                <a:cubicBezTo>
                  <a:pt x="1806321" y="603504"/>
                  <a:pt x="1807750" y="604933"/>
                  <a:pt x="1809464" y="604933"/>
                </a:cubicBezTo>
                <a:close/>
                <a:moveTo>
                  <a:pt x="1812608" y="617792"/>
                </a:moveTo>
                <a:cubicBezTo>
                  <a:pt x="1814322" y="617792"/>
                  <a:pt x="1815751" y="616363"/>
                  <a:pt x="1815751" y="614648"/>
                </a:cubicBezTo>
                <a:cubicBezTo>
                  <a:pt x="1815751" y="612934"/>
                  <a:pt x="1814322" y="611505"/>
                  <a:pt x="1812608" y="611505"/>
                </a:cubicBezTo>
                <a:cubicBezTo>
                  <a:pt x="1810893" y="611505"/>
                  <a:pt x="1809464" y="612934"/>
                  <a:pt x="1809464" y="614648"/>
                </a:cubicBezTo>
                <a:cubicBezTo>
                  <a:pt x="1809464" y="616363"/>
                  <a:pt x="1810893" y="617792"/>
                  <a:pt x="1812608" y="617792"/>
                </a:cubicBezTo>
                <a:close/>
                <a:moveTo>
                  <a:pt x="1815370" y="630746"/>
                </a:moveTo>
                <a:cubicBezTo>
                  <a:pt x="1817084" y="630746"/>
                  <a:pt x="1818513" y="629317"/>
                  <a:pt x="1818513" y="627602"/>
                </a:cubicBezTo>
                <a:cubicBezTo>
                  <a:pt x="1818513" y="625888"/>
                  <a:pt x="1817084" y="624459"/>
                  <a:pt x="1815370" y="624459"/>
                </a:cubicBezTo>
                <a:cubicBezTo>
                  <a:pt x="1813655" y="624459"/>
                  <a:pt x="1812227" y="625888"/>
                  <a:pt x="1812227" y="627602"/>
                </a:cubicBezTo>
                <a:cubicBezTo>
                  <a:pt x="1812227" y="629317"/>
                  <a:pt x="1813560" y="630746"/>
                  <a:pt x="1815370" y="630746"/>
                </a:cubicBezTo>
                <a:close/>
                <a:moveTo>
                  <a:pt x="1817656" y="643700"/>
                </a:moveTo>
                <a:cubicBezTo>
                  <a:pt x="1819370" y="643700"/>
                  <a:pt x="1820799" y="642271"/>
                  <a:pt x="1820799" y="640556"/>
                </a:cubicBezTo>
                <a:cubicBezTo>
                  <a:pt x="1820799" y="638842"/>
                  <a:pt x="1819370" y="637413"/>
                  <a:pt x="1817656" y="637413"/>
                </a:cubicBezTo>
                <a:cubicBezTo>
                  <a:pt x="1815941" y="637413"/>
                  <a:pt x="1814513" y="638842"/>
                  <a:pt x="1814513" y="640556"/>
                </a:cubicBezTo>
                <a:cubicBezTo>
                  <a:pt x="1814513" y="642271"/>
                  <a:pt x="1815941" y="643700"/>
                  <a:pt x="1817656" y="643700"/>
                </a:cubicBezTo>
                <a:close/>
                <a:moveTo>
                  <a:pt x="1819561" y="656844"/>
                </a:moveTo>
                <a:cubicBezTo>
                  <a:pt x="1821275" y="656844"/>
                  <a:pt x="1822704" y="655415"/>
                  <a:pt x="1822704" y="653701"/>
                </a:cubicBezTo>
                <a:cubicBezTo>
                  <a:pt x="1822704" y="651986"/>
                  <a:pt x="1821275" y="650558"/>
                  <a:pt x="1819561" y="650558"/>
                </a:cubicBezTo>
                <a:cubicBezTo>
                  <a:pt x="1817846" y="650558"/>
                  <a:pt x="1816418" y="651986"/>
                  <a:pt x="1816418" y="653701"/>
                </a:cubicBezTo>
                <a:cubicBezTo>
                  <a:pt x="1816418" y="655415"/>
                  <a:pt x="1817846" y="656844"/>
                  <a:pt x="1819561" y="656844"/>
                </a:cubicBezTo>
                <a:close/>
                <a:moveTo>
                  <a:pt x="1820989" y="669988"/>
                </a:moveTo>
                <a:cubicBezTo>
                  <a:pt x="1822704" y="669988"/>
                  <a:pt x="1824133" y="668560"/>
                  <a:pt x="1824133" y="666845"/>
                </a:cubicBezTo>
                <a:cubicBezTo>
                  <a:pt x="1824133" y="665131"/>
                  <a:pt x="1822704" y="663702"/>
                  <a:pt x="1820989" y="663702"/>
                </a:cubicBezTo>
                <a:cubicBezTo>
                  <a:pt x="1819275" y="663702"/>
                  <a:pt x="1817846" y="665131"/>
                  <a:pt x="1817846" y="666845"/>
                </a:cubicBezTo>
                <a:cubicBezTo>
                  <a:pt x="1817846" y="668560"/>
                  <a:pt x="1819275" y="669988"/>
                  <a:pt x="1820989" y="669988"/>
                </a:cubicBezTo>
                <a:close/>
                <a:moveTo>
                  <a:pt x="1822133" y="683133"/>
                </a:moveTo>
                <a:cubicBezTo>
                  <a:pt x="1823847" y="683133"/>
                  <a:pt x="1825276" y="681704"/>
                  <a:pt x="1825276" y="679990"/>
                </a:cubicBezTo>
                <a:cubicBezTo>
                  <a:pt x="1825276" y="678275"/>
                  <a:pt x="1823847" y="676847"/>
                  <a:pt x="1822133" y="676847"/>
                </a:cubicBezTo>
                <a:cubicBezTo>
                  <a:pt x="1820418" y="676847"/>
                  <a:pt x="1818989" y="678275"/>
                  <a:pt x="1818989" y="679990"/>
                </a:cubicBezTo>
                <a:cubicBezTo>
                  <a:pt x="1818989" y="681704"/>
                  <a:pt x="1820323" y="683133"/>
                  <a:pt x="1822133" y="683133"/>
                </a:cubicBezTo>
                <a:close/>
                <a:moveTo>
                  <a:pt x="1822704" y="696373"/>
                </a:moveTo>
                <a:cubicBezTo>
                  <a:pt x="1824418" y="696373"/>
                  <a:pt x="1825847" y="694944"/>
                  <a:pt x="1825847" y="693230"/>
                </a:cubicBezTo>
                <a:cubicBezTo>
                  <a:pt x="1825847" y="691515"/>
                  <a:pt x="1824418" y="690086"/>
                  <a:pt x="1822704" y="690086"/>
                </a:cubicBezTo>
                <a:cubicBezTo>
                  <a:pt x="1820989" y="690086"/>
                  <a:pt x="1819561" y="691515"/>
                  <a:pt x="1819561" y="693230"/>
                </a:cubicBezTo>
                <a:cubicBezTo>
                  <a:pt x="1819561" y="694944"/>
                  <a:pt x="1820989" y="696373"/>
                  <a:pt x="1822704" y="696373"/>
                </a:cubicBezTo>
                <a:close/>
                <a:moveTo>
                  <a:pt x="1837658" y="709613"/>
                </a:moveTo>
                <a:cubicBezTo>
                  <a:pt x="1839373" y="709613"/>
                  <a:pt x="1840802" y="708184"/>
                  <a:pt x="1840802" y="706469"/>
                </a:cubicBezTo>
                <a:cubicBezTo>
                  <a:pt x="1840802" y="704755"/>
                  <a:pt x="1839373" y="703326"/>
                  <a:pt x="1837658" y="703326"/>
                </a:cubicBezTo>
                <a:cubicBezTo>
                  <a:pt x="1835944" y="703326"/>
                  <a:pt x="1834515" y="704755"/>
                  <a:pt x="1834515" y="706469"/>
                </a:cubicBezTo>
                <a:cubicBezTo>
                  <a:pt x="1834515" y="708184"/>
                  <a:pt x="1835944" y="709613"/>
                  <a:pt x="1837658" y="709613"/>
                </a:cubicBezTo>
                <a:close/>
                <a:moveTo>
                  <a:pt x="1716024" y="1008317"/>
                </a:moveTo>
                <a:cubicBezTo>
                  <a:pt x="1717739" y="1008317"/>
                  <a:pt x="1719167" y="1006888"/>
                  <a:pt x="1719167" y="1005173"/>
                </a:cubicBezTo>
                <a:cubicBezTo>
                  <a:pt x="1719167" y="1003459"/>
                  <a:pt x="1717739" y="1002030"/>
                  <a:pt x="1716024" y="1002030"/>
                </a:cubicBezTo>
                <a:cubicBezTo>
                  <a:pt x="1714310" y="1002030"/>
                  <a:pt x="1712881" y="1003459"/>
                  <a:pt x="1712881" y="1005173"/>
                </a:cubicBezTo>
                <a:cubicBezTo>
                  <a:pt x="1712881" y="1006888"/>
                  <a:pt x="1714214" y="1008317"/>
                  <a:pt x="1716024" y="1008317"/>
                </a:cubicBezTo>
                <a:close/>
                <a:moveTo>
                  <a:pt x="1706594" y="1017556"/>
                </a:moveTo>
                <a:cubicBezTo>
                  <a:pt x="1708309" y="1017556"/>
                  <a:pt x="1709738" y="1016127"/>
                  <a:pt x="1709738" y="1014413"/>
                </a:cubicBezTo>
                <a:cubicBezTo>
                  <a:pt x="1709738" y="1012698"/>
                  <a:pt x="1708309" y="1011269"/>
                  <a:pt x="1706594" y="1011269"/>
                </a:cubicBezTo>
                <a:cubicBezTo>
                  <a:pt x="1704880" y="1011269"/>
                  <a:pt x="1703451" y="1012698"/>
                  <a:pt x="1703451" y="1014413"/>
                </a:cubicBezTo>
                <a:cubicBezTo>
                  <a:pt x="1703451" y="1016222"/>
                  <a:pt x="1704880" y="1017556"/>
                  <a:pt x="1706594" y="1017556"/>
                </a:cubicBezTo>
                <a:close/>
                <a:moveTo>
                  <a:pt x="1696879" y="1026605"/>
                </a:moveTo>
                <a:cubicBezTo>
                  <a:pt x="1698593" y="1026605"/>
                  <a:pt x="1700022" y="1025176"/>
                  <a:pt x="1700022" y="1023461"/>
                </a:cubicBezTo>
                <a:cubicBezTo>
                  <a:pt x="1700022" y="1021747"/>
                  <a:pt x="1698593" y="1020318"/>
                  <a:pt x="1696879" y="1020318"/>
                </a:cubicBezTo>
                <a:cubicBezTo>
                  <a:pt x="1695164" y="1020318"/>
                  <a:pt x="1693736" y="1021747"/>
                  <a:pt x="1693736" y="1023461"/>
                </a:cubicBezTo>
                <a:cubicBezTo>
                  <a:pt x="1693736" y="1025176"/>
                  <a:pt x="1695164" y="1026605"/>
                  <a:pt x="1696879" y="1026605"/>
                </a:cubicBezTo>
                <a:close/>
                <a:moveTo>
                  <a:pt x="1686973" y="1035368"/>
                </a:moveTo>
                <a:cubicBezTo>
                  <a:pt x="1688687" y="1035368"/>
                  <a:pt x="1690116" y="1033939"/>
                  <a:pt x="1690116" y="1032224"/>
                </a:cubicBezTo>
                <a:cubicBezTo>
                  <a:pt x="1690116" y="1030510"/>
                  <a:pt x="1688687" y="1029081"/>
                  <a:pt x="1686973" y="1029081"/>
                </a:cubicBezTo>
                <a:cubicBezTo>
                  <a:pt x="1685258" y="1029081"/>
                  <a:pt x="1683830" y="1030510"/>
                  <a:pt x="1683830" y="1032224"/>
                </a:cubicBezTo>
                <a:cubicBezTo>
                  <a:pt x="1683830" y="1033939"/>
                  <a:pt x="1685258" y="1035368"/>
                  <a:pt x="1686973" y="1035368"/>
                </a:cubicBezTo>
                <a:close/>
                <a:moveTo>
                  <a:pt x="1676781" y="1043750"/>
                </a:moveTo>
                <a:cubicBezTo>
                  <a:pt x="1678496" y="1043750"/>
                  <a:pt x="1679924" y="1042321"/>
                  <a:pt x="1679924" y="1040606"/>
                </a:cubicBezTo>
                <a:cubicBezTo>
                  <a:pt x="1679924" y="1038892"/>
                  <a:pt x="1678496" y="1037463"/>
                  <a:pt x="1676781" y="1037463"/>
                </a:cubicBezTo>
                <a:cubicBezTo>
                  <a:pt x="1675067" y="1037463"/>
                  <a:pt x="1673638" y="1038892"/>
                  <a:pt x="1673638" y="1040606"/>
                </a:cubicBezTo>
                <a:cubicBezTo>
                  <a:pt x="1673638" y="1042321"/>
                  <a:pt x="1675067" y="1043750"/>
                  <a:pt x="1676781" y="1043750"/>
                </a:cubicBezTo>
                <a:close/>
                <a:moveTo>
                  <a:pt x="1666304" y="1051846"/>
                </a:moveTo>
                <a:cubicBezTo>
                  <a:pt x="1668018" y="1051846"/>
                  <a:pt x="1669447" y="1050417"/>
                  <a:pt x="1669447" y="1048703"/>
                </a:cubicBezTo>
                <a:cubicBezTo>
                  <a:pt x="1669447" y="1046988"/>
                  <a:pt x="1668018" y="1045559"/>
                  <a:pt x="1666304" y="1045559"/>
                </a:cubicBezTo>
                <a:cubicBezTo>
                  <a:pt x="1664589" y="1045559"/>
                  <a:pt x="1663160" y="1046988"/>
                  <a:pt x="1663160" y="1048703"/>
                </a:cubicBezTo>
                <a:cubicBezTo>
                  <a:pt x="1663160" y="1050417"/>
                  <a:pt x="1664589" y="1051846"/>
                  <a:pt x="1666304" y="1051846"/>
                </a:cubicBezTo>
                <a:close/>
                <a:moveTo>
                  <a:pt x="1655540" y="1059561"/>
                </a:moveTo>
                <a:cubicBezTo>
                  <a:pt x="1657255" y="1059561"/>
                  <a:pt x="1658684" y="1058132"/>
                  <a:pt x="1658684" y="1056418"/>
                </a:cubicBezTo>
                <a:cubicBezTo>
                  <a:pt x="1658684" y="1054703"/>
                  <a:pt x="1657255" y="1053275"/>
                  <a:pt x="1655540" y="1053275"/>
                </a:cubicBezTo>
                <a:cubicBezTo>
                  <a:pt x="1653826" y="1053275"/>
                  <a:pt x="1652397" y="1054703"/>
                  <a:pt x="1652397" y="1056418"/>
                </a:cubicBezTo>
                <a:cubicBezTo>
                  <a:pt x="1652397" y="1058132"/>
                  <a:pt x="1653826" y="1059561"/>
                  <a:pt x="1655540" y="1059561"/>
                </a:cubicBezTo>
                <a:close/>
                <a:moveTo>
                  <a:pt x="1598676" y="1093184"/>
                </a:moveTo>
                <a:cubicBezTo>
                  <a:pt x="1600391" y="1093184"/>
                  <a:pt x="1601819" y="1091756"/>
                  <a:pt x="1601819" y="1090041"/>
                </a:cubicBezTo>
                <a:cubicBezTo>
                  <a:pt x="1601819" y="1088327"/>
                  <a:pt x="1600391" y="1086898"/>
                  <a:pt x="1598676" y="1086898"/>
                </a:cubicBezTo>
                <a:cubicBezTo>
                  <a:pt x="1596962" y="1086898"/>
                  <a:pt x="1595533" y="1088327"/>
                  <a:pt x="1595533" y="1090041"/>
                </a:cubicBezTo>
                <a:cubicBezTo>
                  <a:pt x="1595533" y="1091756"/>
                  <a:pt x="1596962" y="1093184"/>
                  <a:pt x="1598676" y="1093184"/>
                </a:cubicBezTo>
                <a:close/>
                <a:moveTo>
                  <a:pt x="1586770" y="1098804"/>
                </a:moveTo>
                <a:cubicBezTo>
                  <a:pt x="1588484" y="1098804"/>
                  <a:pt x="1589913" y="1097375"/>
                  <a:pt x="1589913" y="1095661"/>
                </a:cubicBezTo>
                <a:cubicBezTo>
                  <a:pt x="1589913" y="1093946"/>
                  <a:pt x="1588484" y="1092518"/>
                  <a:pt x="1586770" y="1092518"/>
                </a:cubicBezTo>
                <a:cubicBezTo>
                  <a:pt x="1585055" y="1092518"/>
                  <a:pt x="1583627" y="1093946"/>
                  <a:pt x="1583627" y="1095661"/>
                </a:cubicBezTo>
                <a:cubicBezTo>
                  <a:pt x="1583627" y="1097471"/>
                  <a:pt x="1584960" y="1098804"/>
                  <a:pt x="1586770" y="1098804"/>
                </a:cubicBezTo>
                <a:close/>
                <a:moveTo>
                  <a:pt x="1574578" y="1104138"/>
                </a:moveTo>
                <a:cubicBezTo>
                  <a:pt x="1576292" y="1104138"/>
                  <a:pt x="1577721" y="1102709"/>
                  <a:pt x="1577721" y="1100995"/>
                </a:cubicBezTo>
                <a:cubicBezTo>
                  <a:pt x="1577721" y="1099280"/>
                  <a:pt x="1576292" y="1097852"/>
                  <a:pt x="1574578" y="1097852"/>
                </a:cubicBezTo>
                <a:cubicBezTo>
                  <a:pt x="1572863" y="1097852"/>
                  <a:pt x="1571435" y="1099280"/>
                  <a:pt x="1571435" y="1100995"/>
                </a:cubicBezTo>
                <a:cubicBezTo>
                  <a:pt x="1571435" y="1102709"/>
                  <a:pt x="1572863" y="1104138"/>
                  <a:pt x="1574578" y="1104138"/>
                </a:cubicBezTo>
                <a:close/>
                <a:moveTo>
                  <a:pt x="1562291" y="1108996"/>
                </a:moveTo>
                <a:cubicBezTo>
                  <a:pt x="1564005" y="1108996"/>
                  <a:pt x="1565434" y="1107567"/>
                  <a:pt x="1565434" y="1105853"/>
                </a:cubicBezTo>
                <a:cubicBezTo>
                  <a:pt x="1565434" y="1104138"/>
                  <a:pt x="1564005" y="1102709"/>
                  <a:pt x="1562291" y="1102709"/>
                </a:cubicBezTo>
                <a:cubicBezTo>
                  <a:pt x="1560576" y="1102709"/>
                  <a:pt x="1559147" y="1104138"/>
                  <a:pt x="1559147" y="1105853"/>
                </a:cubicBezTo>
                <a:cubicBezTo>
                  <a:pt x="1559147" y="1107567"/>
                  <a:pt x="1560576" y="1108996"/>
                  <a:pt x="1562291" y="1108996"/>
                </a:cubicBezTo>
                <a:close/>
                <a:moveTo>
                  <a:pt x="1549908" y="1113568"/>
                </a:moveTo>
                <a:cubicBezTo>
                  <a:pt x="1551623" y="1113568"/>
                  <a:pt x="1553051" y="1112139"/>
                  <a:pt x="1553051" y="1110425"/>
                </a:cubicBezTo>
                <a:cubicBezTo>
                  <a:pt x="1553051" y="1108710"/>
                  <a:pt x="1551623" y="1107281"/>
                  <a:pt x="1549908" y="1107281"/>
                </a:cubicBezTo>
                <a:cubicBezTo>
                  <a:pt x="1548193" y="1107281"/>
                  <a:pt x="1546765" y="1108710"/>
                  <a:pt x="1546765" y="1110425"/>
                </a:cubicBezTo>
                <a:cubicBezTo>
                  <a:pt x="1546765" y="1112139"/>
                  <a:pt x="1548098" y="1113568"/>
                  <a:pt x="1549908" y="1113568"/>
                </a:cubicBezTo>
                <a:close/>
                <a:moveTo>
                  <a:pt x="1537335" y="1117664"/>
                </a:moveTo>
                <a:cubicBezTo>
                  <a:pt x="1539050" y="1117664"/>
                  <a:pt x="1540478" y="1116235"/>
                  <a:pt x="1540478" y="1114520"/>
                </a:cubicBezTo>
                <a:cubicBezTo>
                  <a:pt x="1540478" y="1112806"/>
                  <a:pt x="1539050" y="1111377"/>
                  <a:pt x="1537335" y="1111377"/>
                </a:cubicBezTo>
                <a:cubicBezTo>
                  <a:pt x="1535621" y="1111377"/>
                  <a:pt x="1534192" y="1112806"/>
                  <a:pt x="1534192" y="1114520"/>
                </a:cubicBezTo>
                <a:cubicBezTo>
                  <a:pt x="1534192" y="1116235"/>
                  <a:pt x="1535621" y="1117664"/>
                  <a:pt x="1537335" y="1117664"/>
                </a:cubicBezTo>
                <a:close/>
                <a:moveTo>
                  <a:pt x="1524667" y="1121378"/>
                </a:moveTo>
                <a:cubicBezTo>
                  <a:pt x="1526381" y="1121378"/>
                  <a:pt x="1527810" y="1119950"/>
                  <a:pt x="1527810" y="1118235"/>
                </a:cubicBezTo>
                <a:cubicBezTo>
                  <a:pt x="1527810" y="1116521"/>
                  <a:pt x="1526381" y="1115092"/>
                  <a:pt x="1524667" y="1115092"/>
                </a:cubicBezTo>
                <a:cubicBezTo>
                  <a:pt x="1522952" y="1115092"/>
                  <a:pt x="1521524" y="1116521"/>
                  <a:pt x="1521524" y="1118235"/>
                </a:cubicBezTo>
                <a:cubicBezTo>
                  <a:pt x="1521524" y="1119950"/>
                  <a:pt x="1522857" y="1121378"/>
                  <a:pt x="1524667" y="1121378"/>
                </a:cubicBezTo>
                <a:close/>
                <a:moveTo>
                  <a:pt x="1511808" y="1124712"/>
                </a:moveTo>
                <a:cubicBezTo>
                  <a:pt x="1513523" y="1124712"/>
                  <a:pt x="1514951" y="1123283"/>
                  <a:pt x="1514951" y="1121569"/>
                </a:cubicBezTo>
                <a:cubicBezTo>
                  <a:pt x="1514951" y="1119854"/>
                  <a:pt x="1513523" y="1118426"/>
                  <a:pt x="1511808" y="1118426"/>
                </a:cubicBezTo>
                <a:cubicBezTo>
                  <a:pt x="1510093" y="1118426"/>
                  <a:pt x="1508665" y="1119854"/>
                  <a:pt x="1508665" y="1121569"/>
                </a:cubicBezTo>
                <a:cubicBezTo>
                  <a:pt x="1508665" y="1123283"/>
                  <a:pt x="1510093" y="1124712"/>
                  <a:pt x="1511808" y="1124712"/>
                </a:cubicBezTo>
                <a:close/>
                <a:moveTo>
                  <a:pt x="1498949" y="1127665"/>
                </a:moveTo>
                <a:cubicBezTo>
                  <a:pt x="1500664" y="1127665"/>
                  <a:pt x="1502093" y="1126236"/>
                  <a:pt x="1502093" y="1124522"/>
                </a:cubicBezTo>
                <a:cubicBezTo>
                  <a:pt x="1502093" y="1122807"/>
                  <a:pt x="1500664" y="1121378"/>
                  <a:pt x="1498949" y="1121378"/>
                </a:cubicBezTo>
                <a:cubicBezTo>
                  <a:pt x="1497235" y="1121378"/>
                  <a:pt x="1495806" y="1122807"/>
                  <a:pt x="1495806" y="1124522"/>
                </a:cubicBezTo>
                <a:cubicBezTo>
                  <a:pt x="1495806" y="1126236"/>
                  <a:pt x="1497235" y="1127665"/>
                  <a:pt x="1498949" y="1127665"/>
                </a:cubicBezTo>
                <a:close/>
                <a:moveTo>
                  <a:pt x="1485995" y="1130237"/>
                </a:moveTo>
                <a:cubicBezTo>
                  <a:pt x="1487710" y="1130237"/>
                  <a:pt x="1489139" y="1128808"/>
                  <a:pt x="1489139" y="1127093"/>
                </a:cubicBezTo>
                <a:cubicBezTo>
                  <a:pt x="1489139" y="1125379"/>
                  <a:pt x="1487710" y="1123950"/>
                  <a:pt x="1485995" y="1123950"/>
                </a:cubicBezTo>
                <a:cubicBezTo>
                  <a:pt x="1484281" y="1123950"/>
                  <a:pt x="1482852" y="1125379"/>
                  <a:pt x="1482852" y="1127093"/>
                </a:cubicBezTo>
                <a:cubicBezTo>
                  <a:pt x="1482757" y="1128808"/>
                  <a:pt x="1484186" y="1130237"/>
                  <a:pt x="1485995" y="1130237"/>
                </a:cubicBezTo>
                <a:close/>
                <a:moveTo>
                  <a:pt x="1472851" y="1132332"/>
                </a:moveTo>
                <a:cubicBezTo>
                  <a:pt x="1474565" y="1132332"/>
                  <a:pt x="1475994" y="1130903"/>
                  <a:pt x="1475994" y="1129189"/>
                </a:cubicBezTo>
                <a:cubicBezTo>
                  <a:pt x="1475994" y="1127474"/>
                  <a:pt x="1474565" y="1126046"/>
                  <a:pt x="1472851" y="1126046"/>
                </a:cubicBezTo>
                <a:cubicBezTo>
                  <a:pt x="1471136" y="1126046"/>
                  <a:pt x="1469708" y="1127474"/>
                  <a:pt x="1469708" y="1129189"/>
                </a:cubicBezTo>
                <a:cubicBezTo>
                  <a:pt x="1469708" y="1130999"/>
                  <a:pt x="1471136" y="1132332"/>
                  <a:pt x="1472851" y="1132332"/>
                </a:cubicBezTo>
                <a:close/>
                <a:moveTo>
                  <a:pt x="1459802" y="1134142"/>
                </a:moveTo>
                <a:cubicBezTo>
                  <a:pt x="1461516" y="1134142"/>
                  <a:pt x="1462945" y="1132713"/>
                  <a:pt x="1462945" y="1130999"/>
                </a:cubicBezTo>
                <a:cubicBezTo>
                  <a:pt x="1462945" y="1129284"/>
                  <a:pt x="1461516" y="1127855"/>
                  <a:pt x="1459802" y="1127855"/>
                </a:cubicBezTo>
                <a:cubicBezTo>
                  <a:pt x="1458087" y="1127855"/>
                  <a:pt x="1456658" y="1129284"/>
                  <a:pt x="1456658" y="1130999"/>
                </a:cubicBezTo>
                <a:cubicBezTo>
                  <a:pt x="1456658" y="1132713"/>
                  <a:pt x="1458087" y="1134142"/>
                  <a:pt x="1459802" y="1134142"/>
                </a:cubicBezTo>
                <a:close/>
                <a:moveTo>
                  <a:pt x="1446657" y="1135475"/>
                </a:moveTo>
                <a:cubicBezTo>
                  <a:pt x="1448372" y="1135475"/>
                  <a:pt x="1449800" y="1134047"/>
                  <a:pt x="1449800" y="1132332"/>
                </a:cubicBezTo>
                <a:cubicBezTo>
                  <a:pt x="1449800" y="1130618"/>
                  <a:pt x="1448372" y="1129189"/>
                  <a:pt x="1446657" y="1129189"/>
                </a:cubicBezTo>
                <a:cubicBezTo>
                  <a:pt x="1444943" y="1129189"/>
                  <a:pt x="1443514" y="1130618"/>
                  <a:pt x="1443514" y="1132332"/>
                </a:cubicBezTo>
                <a:cubicBezTo>
                  <a:pt x="1443514" y="1134047"/>
                  <a:pt x="1444847" y="1135475"/>
                  <a:pt x="1446657" y="1135475"/>
                </a:cubicBezTo>
                <a:close/>
                <a:moveTo>
                  <a:pt x="1433417" y="1136333"/>
                </a:moveTo>
                <a:cubicBezTo>
                  <a:pt x="1435132" y="1136333"/>
                  <a:pt x="1436561" y="1134904"/>
                  <a:pt x="1436561" y="1133189"/>
                </a:cubicBezTo>
                <a:cubicBezTo>
                  <a:pt x="1436561" y="1131475"/>
                  <a:pt x="1435132" y="1130046"/>
                  <a:pt x="1433417" y="1130046"/>
                </a:cubicBezTo>
                <a:cubicBezTo>
                  <a:pt x="1431703" y="1130046"/>
                  <a:pt x="1430274" y="1131475"/>
                  <a:pt x="1430274" y="1133189"/>
                </a:cubicBezTo>
                <a:cubicBezTo>
                  <a:pt x="1430274" y="1134904"/>
                  <a:pt x="1431703" y="1136333"/>
                  <a:pt x="1433417" y="1136333"/>
                </a:cubicBezTo>
                <a:close/>
                <a:moveTo>
                  <a:pt x="1058418" y="952119"/>
                </a:moveTo>
                <a:cubicBezTo>
                  <a:pt x="1060133" y="952119"/>
                  <a:pt x="1061561" y="950690"/>
                  <a:pt x="1061561" y="948976"/>
                </a:cubicBezTo>
                <a:cubicBezTo>
                  <a:pt x="1061561" y="947261"/>
                  <a:pt x="1060133" y="945833"/>
                  <a:pt x="1058418" y="945833"/>
                </a:cubicBezTo>
                <a:cubicBezTo>
                  <a:pt x="1056704" y="945833"/>
                  <a:pt x="1055275" y="947261"/>
                  <a:pt x="1055275" y="948976"/>
                </a:cubicBezTo>
                <a:cubicBezTo>
                  <a:pt x="1055275" y="950786"/>
                  <a:pt x="1056704" y="952119"/>
                  <a:pt x="1058418" y="952119"/>
                </a:cubicBezTo>
                <a:close/>
                <a:moveTo>
                  <a:pt x="1215962" y="328898"/>
                </a:moveTo>
                <a:cubicBezTo>
                  <a:pt x="1217676" y="328898"/>
                  <a:pt x="1219105" y="327470"/>
                  <a:pt x="1219105" y="325755"/>
                </a:cubicBezTo>
                <a:cubicBezTo>
                  <a:pt x="1219105" y="324041"/>
                  <a:pt x="1217676" y="322612"/>
                  <a:pt x="1215962" y="322612"/>
                </a:cubicBezTo>
                <a:cubicBezTo>
                  <a:pt x="1214247" y="322612"/>
                  <a:pt x="1212818" y="324041"/>
                  <a:pt x="1212818" y="325755"/>
                </a:cubicBezTo>
                <a:cubicBezTo>
                  <a:pt x="1212818" y="327565"/>
                  <a:pt x="1214247" y="328898"/>
                  <a:pt x="1215962" y="328898"/>
                </a:cubicBezTo>
                <a:close/>
                <a:moveTo>
                  <a:pt x="1420178" y="282321"/>
                </a:moveTo>
                <a:cubicBezTo>
                  <a:pt x="1421892" y="282321"/>
                  <a:pt x="1423321" y="280892"/>
                  <a:pt x="1423321" y="279178"/>
                </a:cubicBezTo>
                <a:cubicBezTo>
                  <a:pt x="1423321" y="277463"/>
                  <a:pt x="1421892" y="276035"/>
                  <a:pt x="1420178" y="276035"/>
                </a:cubicBezTo>
                <a:cubicBezTo>
                  <a:pt x="1418463" y="276035"/>
                  <a:pt x="1417034" y="277463"/>
                  <a:pt x="1417034" y="279178"/>
                </a:cubicBezTo>
                <a:cubicBezTo>
                  <a:pt x="1417034" y="280892"/>
                  <a:pt x="1418463" y="282321"/>
                  <a:pt x="1420178" y="282321"/>
                </a:cubicBezTo>
                <a:close/>
                <a:moveTo>
                  <a:pt x="1433417" y="282797"/>
                </a:moveTo>
                <a:cubicBezTo>
                  <a:pt x="1435132" y="282797"/>
                  <a:pt x="1436561" y="281369"/>
                  <a:pt x="1436561" y="279654"/>
                </a:cubicBezTo>
                <a:cubicBezTo>
                  <a:pt x="1436561" y="277940"/>
                  <a:pt x="1435132" y="276511"/>
                  <a:pt x="1433417" y="276511"/>
                </a:cubicBezTo>
                <a:cubicBezTo>
                  <a:pt x="1431703" y="276511"/>
                  <a:pt x="1430274" y="277940"/>
                  <a:pt x="1430274" y="279654"/>
                </a:cubicBezTo>
                <a:cubicBezTo>
                  <a:pt x="1430274" y="281369"/>
                  <a:pt x="1431703" y="282797"/>
                  <a:pt x="1433417" y="282797"/>
                </a:cubicBezTo>
                <a:close/>
                <a:moveTo>
                  <a:pt x="1446657" y="283750"/>
                </a:moveTo>
                <a:cubicBezTo>
                  <a:pt x="1448372" y="283750"/>
                  <a:pt x="1449800" y="282321"/>
                  <a:pt x="1449800" y="280607"/>
                </a:cubicBezTo>
                <a:cubicBezTo>
                  <a:pt x="1449800" y="278892"/>
                  <a:pt x="1448372" y="277463"/>
                  <a:pt x="1446657" y="277463"/>
                </a:cubicBezTo>
                <a:cubicBezTo>
                  <a:pt x="1444943" y="277463"/>
                  <a:pt x="1443514" y="278892"/>
                  <a:pt x="1443514" y="280607"/>
                </a:cubicBezTo>
                <a:cubicBezTo>
                  <a:pt x="1443514" y="282321"/>
                  <a:pt x="1444847" y="283750"/>
                  <a:pt x="1446657" y="283750"/>
                </a:cubicBezTo>
                <a:close/>
                <a:moveTo>
                  <a:pt x="1459802" y="285083"/>
                </a:moveTo>
                <a:cubicBezTo>
                  <a:pt x="1461516" y="285083"/>
                  <a:pt x="1462945" y="283655"/>
                  <a:pt x="1462945" y="281940"/>
                </a:cubicBezTo>
                <a:cubicBezTo>
                  <a:pt x="1462945" y="280226"/>
                  <a:pt x="1461516" y="278797"/>
                  <a:pt x="1459802" y="278797"/>
                </a:cubicBezTo>
                <a:cubicBezTo>
                  <a:pt x="1458087" y="278797"/>
                  <a:pt x="1456658" y="280226"/>
                  <a:pt x="1456658" y="281940"/>
                </a:cubicBezTo>
                <a:cubicBezTo>
                  <a:pt x="1456658" y="283655"/>
                  <a:pt x="1458087" y="285083"/>
                  <a:pt x="1459802" y="285083"/>
                </a:cubicBezTo>
                <a:close/>
                <a:moveTo>
                  <a:pt x="1472851" y="286798"/>
                </a:moveTo>
                <a:cubicBezTo>
                  <a:pt x="1474565" y="286798"/>
                  <a:pt x="1475994" y="285369"/>
                  <a:pt x="1475994" y="283655"/>
                </a:cubicBezTo>
                <a:cubicBezTo>
                  <a:pt x="1475994" y="281940"/>
                  <a:pt x="1474565" y="280511"/>
                  <a:pt x="1472851" y="280511"/>
                </a:cubicBezTo>
                <a:cubicBezTo>
                  <a:pt x="1471136" y="280511"/>
                  <a:pt x="1469708" y="281940"/>
                  <a:pt x="1469708" y="283655"/>
                </a:cubicBezTo>
                <a:cubicBezTo>
                  <a:pt x="1469708" y="285369"/>
                  <a:pt x="1471136" y="286798"/>
                  <a:pt x="1472851" y="286798"/>
                </a:cubicBezTo>
                <a:close/>
                <a:moveTo>
                  <a:pt x="1485995" y="288989"/>
                </a:moveTo>
                <a:cubicBezTo>
                  <a:pt x="1487710" y="288989"/>
                  <a:pt x="1489139" y="287560"/>
                  <a:pt x="1489139" y="285845"/>
                </a:cubicBezTo>
                <a:cubicBezTo>
                  <a:pt x="1489139" y="284131"/>
                  <a:pt x="1487710" y="282702"/>
                  <a:pt x="1485995" y="282702"/>
                </a:cubicBezTo>
                <a:cubicBezTo>
                  <a:pt x="1484281" y="282702"/>
                  <a:pt x="1482852" y="284131"/>
                  <a:pt x="1482852" y="285845"/>
                </a:cubicBezTo>
                <a:cubicBezTo>
                  <a:pt x="1482757" y="287560"/>
                  <a:pt x="1484186" y="288989"/>
                  <a:pt x="1485995" y="288989"/>
                </a:cubicBezTo>
                <a:close/>
                <a:moveTo>
                  <a:pt x="1498949" y="291465"/>
                </a:moveTo>
                <a:cubicBezTo>
                  <a:pt x="1500664" y="291465"/>
                  <a:pt x="1502093" y="290036"/>
                  <a:pt x="1502093" y="288322"/>
                </a:cubicBezTo>
                <a:cubicBezTo>
                  <a:pt x="1502093" y="286607"/>
                  <a:pt x="1500664" y="285179"/>
                  <a:pt x="1498949" y="285179"/>
                </a:cubicBezTo>
                <a:cubicBezTo>
                  <a:pt x="1497235" y="285179"/>
                  <a:pt x="1495806" y="286607"/>
                  <a:pt x="1495806" y="288322"/>
                </a:cubicBezTo>
                <a:cubicBezTo>
                  <a:pt x="1495806" y="290036"/>
                  <a:pt x="1497235" y="291465"/>
                  <a:pt x="1498949" y="291465"/>
                </a:cubicBezTo>
                <a:close/>
                <a:moveTo>
                  <a:pt x="1511808" y="294418"/>
                </a:moveTo>
                <a:cubicBezTo>
                  <a:pt x="1513523" y="294418"/>
                  <a:pt x="1514951" y="292989"/>
                  <a:pt x="1514951" y="291275"/>
                </a:cubicBezTo>
                <a:cubicBezTo>
                  <a:pt x="1514951" y="289560"/>
                  <a:pt x="1513523" y="288131"/>
                  <a:pt x="1511808" y="288131"/>
                </a:cubicBezTo>
                <a:cubicBezTo>
                  <a:pt x="1510093" y="288131"/>
                  <a:pt x="1508665" y="289560"/>
                  <a:pt x="1508665" y="291275"/>
                </a:cubicBezTo>
                <a:cubicBezTo>
                  <a:pt x="1508665" y="292989"/>
                  <a:pt x="1510093" y="294418"/>
                  <a:pt x="1511808" y="294418"/>
                </a:cubicBezTo>
                <a:close/>
                <a:moveTo>
                  <a:pt x="1524667" y="297752"/>
                </a:moveTo>
                <a:cubicBezTo>
                  <a:pt x="1526381" y="297752"/>
                  <a:pt x="1527810" y="296323"/>
                  <a:pt x="1527810" y="294608"/>
                </a:cubicBezTo>
                <a:cubicBezTo>
                  <a:pt x="1527810" y="292894"/>
                  <a:pt x="1526381" y="291465"/>
                  <a:pt x="1524667" y="291465"/>
                </a:cubicBezTo>
                <a:cubicBezTo>
                  <a:pt x="1522952" y="291465"/>
                  <a:pt x="1521524" y="292894"/>
                  <a:pt x="1521524" y="294608"/>
                </a:cubicBezTo>
                <a:cubicBezTo>
                  <a:pt x="1521524" y="296323"/>
                  <a:pt x="1522857" y="297752"/>
                  <a:pt x="1524667" y="297752"/>
                </a:cubicBezTo>
                <a:close/>
                <a:moveTo>
                  <a:pt x="1537335" y="301466"/>
                </a:moveTo>
                <a:cubicBezTo>
                  <a:pt x="1539050" y="301466"/>
                  <a:pt x="1540478" y="300038"/>
                  <a:pt x="1540478" y="298323"/>
                </a:cubicBezTo>
                <a:cubicBezTo>
                  <a:pt x="1540478" y="296609"/>
                  <a:pt x="1539050" y="295180"/>
                  <a:pt x="1537335" y="295180"/>
                </a:cubicBezTo>
                <a:cubicBezTo>
                  <a:pt x="1535621" y="295180"/>
                  <a:pt x="1534192" y="296609"/>
                  <a:pt x="1534192" y="298323"/>
                </a:cubicBezTo>
                <a:cubicBezTo>
                  <a:pt x="1534192" y="300133"/>
                  <a:pt x="1535621" y="301466"/>
                  <a:pt x="1537335" y="301466"/>
                </a:cubicBezTo>
                <a:close/>
                <a:moveTo>
                  <a:pt x="1549908" y="305657"/>
                </a:moveTo>
                <a:cubicBezTo>
                  <a:pt x="1551623" y="305657"/>
                  <a:pt x="1553051" y="304229"/>
                  <a:pt x="1553051" y="302514"/>
                </a:cubicBezTo>
                <a:cubicBezTo>
                  <a:pt x="1553051" y="300800"/>
                  <a:pt x="1551623" y="299371"/>
                  <a:pt x="1549908" y="299371"/>
                </a:cubicBezTo>
                <a:cubicBezTo>
                  <a:pt x="1548193" y="299371"/>
                  <a:pt x="1546765" y="300800"/>
                  <a:pt x="1546765" y="302514"/>
                </a:cubicBezTo>
                <a:cubicBezTo>
                  <a:pt x="1546765" y="304229"/>
                  <a:pt x="1548098" y="305657"/>
                  <a:pt x="1549908" y="305657"/>
                </a:cubicBezTo>
                <a:close/>
                <a:moveTo>
                  <a:pt x="1562291" y="310134"/>
                </a:moveTo>
                <a:cubicBezTo>
                  <a:pt x="1564005" y="310134"/>
                  <a:pt x="1565434" y="308705"/>
                  <a:pt x="1565434" y="306991"/>
                </a:cubicBezTo>
                <a:cubicBezTo>
                  <a:pt x="1565434" y="305276"/>
                  <a:pt x="1564005" y="303848"/>
                  <a:pt x="1562291" y="303848"/>
                </a:cubicBezTo>
                <a:cubicBezTo>
                  <a:pt x="1560576" y="303848"/>
                  <a:pt x="1559147" y="305276"/>
                  <a:pt x="1559147" y="306991"/>
                </a:cubicBezTo>
                <a:cubicBezTo>
                  <a:pt x="1559147" y="308705"/>
                  <a:pt x="1560576" y="310134"/>
                  <a:pt x="1562291" y="310134"/>
                </a:cubicBezTo>
                <a:close/>
                <a:moveTo>
                  <a:pt x="1574578" y="315087"/>
                </a:moveTo>
                <a:cubicBezTo>
                  <a:pt x="1576292" y="315087"/>
                  <a:pt x="1577721" y="313658"/>
                  <a:pt x="1577721" y="311944"/>
                </a:cubicBezTo>
                <a:cubicBezTo>
                  <a:pt x="1577721" y="310229"/>
                  <a:pt x="1576292" y="308800"/>
                  <a:pt x="1574578" y="308800"/>
                </a:cubicBezTo>
                <a:cubicBezTo>
                  <a:pt x="1572863" y="308800"/>
                  <a:pt x="1571435" y="310229"/>
                  <a:pt x="1571435" y="311944"/>
                </a:cubicBezTo>
                <a:cubicBezTo>
                  <a:pt x="1571435" y="313658"/>
                  <a:pt x="1572863" y="315087"/>
                  <a:pt x="1574578" y="315087"/>
                </a:cubicBezTo>
                <a:close/>
                <a:moveTo>
                  <a:pt x="1586770" y="320326"/>
                </a:moveTo>
                <a:cubicBezTo>
                  <a:pt x="1588484" y="320326"/>
                  <a:pt x="1589913" y="318897"/>
                  <a:pt x="1589913" y="317183"/>
                </a:cubicBezTo>
                <a:cubicBezTo>
                  <a:pt x="1589913" y="315468"/>
                  <a:pt x="1588484" y="314039"/>
                  <a:pt x="1586770" y="314039"/>
                </a:cubicBezTo>
                <a:cubicBezTo>
                  <a:pt x="1585055" y="314039"/>
                  <a:pt x="1583627" y="315468"/>
                  <a:pt x="1583627" y="317183"/>
                </a:cubicBezTo>
                <a:cubicBezTo>
                  <a:pt x="1583627" y="318897"/>
                  <a:pt x="1584960" y="320326"/>
                  <a:pt x="1586770" y="320326"/>
                </a:cubicBezTo>
                <a:close/>
                <a:moveTo>
                  <a:pt x="1598676" y="325946"/>
                </a:moveTo>
                <a:cubicBezTo>
                  <a:pt x="1600391" y="325946"/>
                  <a:pt x="1601819" y="324517"/>
                  <a:pt x="1601819" y="322802"/>
                </a:cubicBezTo>
                <a:cubicBezTo>
                  <a:pt x="1601819" y="321088"/>
                  <a:pt x="1600391" y="319659"/>
                  <a:pt x="1598676" y="319659"/>
                </a:cubicBezTo>
                <a:cubicBezTo>
                  <a:pt x="1596962" y="319659"/>
                  <a:pt x="1595533" y="321088"/>
                  <a:pt x="1595533" y="322802"/>
                </a:cubicBezTo>
                <a:cubicBezTo>
                  <a:pt x="1595533" y="324517"/>
                  <a:pt x="1596962" y="325946"/>
                  <a:pt x="1598676" y="325946"/>
                </a:cubicBezTo>
                <a:close/>
                <a:moveTo>
                  <a:pt x="1610487" y="331946"/>
                </a:moveTo>
                <a:cubicBezTo>
                  <a:pt x="1612202" y="331946"/>
                  <a:pt x="1613630" y="330518"/>
                  <a:pt x="1613630" y="328803"/>
                </a:cubicBezTo>
                <a:cubicBezTo>
                  <a:pt x="1613630" y="327089"/>
                  <a:pt x="1612202" y="325660"/>
                  <a:pt x="1610487" y="325660"/>
                </a:cubicBezTo>
                <a:cubicBezTo>
                  <a:pt x="1608773" y="325660"/>
                  <a:pt x="1607344" y="327089"/>
                  <a:pt x="1607344" y="328803"/>
                </a:cubicBezTo>
                <a:cubicBezTo>
                  <a:pt x="1607344" y="330613"/>
                  <a:pt x="1608773" y="331946"/>
                  <a:pt x="1610487" y="331946"/>
                </a:cubicBezTo>
                <a:close/>
                <a:moveTo>
                  <a:pt x="1622108" y="338328"/>
                </a:moveTo>
                <a:cubicBezTo>
                  <a:pt x="1623822" y="338328"/>
                  <a:pt x="1625251" y="336899"/>
                  <a:pt x="1625251" y="335185"/>
                </a:cubicBezTo>
                <a:cubicBezTo>
                  <a:pt x="1625251" y="333470"/>
                  <a:pt x="1623822" y="332042"/>
                  <a:pt x="1622108" y="332042"/>
                </a:cubicBezTo>
                <a:cubicBezTo>
                  <a:pt x="1620393" y="332042"/>
                  <a:pt x="1618964" y="333470"/>
                  <a:pt x="1618964" y="335185"/>
                </a:cubicBezTo>
                <a:cubicBezTo>
                  <a:pt x="1618964" y="336995"/>
                  <a:pt x="1620298" y="338328"/>
                  <a:pt x="1622108" y="338328"/>
                </a:cubicBezTo>
                <a:close/>
                <a:moveTo>
                  <a:pt x="1633442" y="345091"/>
                </a:moveTo>
                <a:cubicBezTo>
                  <a:pt x="1635157" y="345091"/>
                  <a:pt x="1636586" y="343662"/>
                  <a:pt x="1636586" y="341948"/>
                </a:cubicBezTo>
                <a:cubicBezTo>
                  <a:pt x="1636586" y="340233"/>
                  <a:pt x="1635157" y="338804"/>
                  <a:pt x="1633442" y="338804"/>
                </a:cubicBezTo>
                <a:cubicBezTo>
                  <a:pt x="1631728" y="338804"/>
                  <a:pt x="1630299" y="340233"/>
                  <a:pt x="1630299" y="341948"/>
                </a:cubicBezTo>
                <a:cubicBezTo>
                  <a:pt x="1630299" y="343662"/>
                  <a:pt x="1631728" y="345091"/>
                  <a:pt x="1633442" y="345091"/>
                </a:cubicBezTo>
                <a:close/>
                <a:moveTo>
                  <a:pt x="1644587" y="352139"/>
                </a:moveTo>
                <a:cubicBezTo>
                  <a:pt x="1646301" y="352139"/>
                  <a:pt x="1647730" y="350711"/>
                  <a:pt x="1647730" y="348996"/>
                </a:cubicBezTo>
                <a:cubicBezTo>
                  <a:pt x="1647730" y="347282"/>
                  <a:pt x="1646301" y="345853"/>
                  <a:pt x="1644587" y="345853"/>
                </a:cubicBezTo>
                <a:cubicBezTo>
                  <a:pt x="1642872" y="345853"/>
                  <a:pt x="1641443" y="347282"/>
                  <a:pt x="1641443" y="348996"/>
                </a:cubicBezTo>
                <a:cubicBezTo>
                  <a:pt x="1641443" y="350806"/>
                  <a:pt x="1642872" y="352139"/>
                  <a:pt x="1644587" y="352139"/>
                </a:cubicBezTo>
                <a:close/>
                <a:moveTo>
                  <a:pt x="1655540" y="359569"/>
                </a:moveTo>
                <a:cubicBezTo>
                  <a:pt x="1657255" y="359569"/>
                  <a:pt x="1658684" y="358140"/>
                  <a:pt x="1658684" y="356425"/>
                </a:cubicBezTo>
                <a:cubicBezTo>
                  <a:pt x="1658684" y="354711"/>
                  <a:pt x="1657255" y="353282"/>
                  <a:pt x="1655540" y="353282"/>
                </a:cubicBezTo>
                <a:cubicBezTo>
                  <a:pt x="1653826" y="353282"/>
                  <a:pt x="1652397" y="354711"/>
                  <a:pt x="1652397" y="356425"/>
                </a:cubicBezTo>
                <a:cubicBezTo>
                  <a:pt x="1652397" y="358140"/>
                  <a:pt x="1653826" y="359569"/>
                  <a:pt x="1655540" y="359569"/>
                </a:cubicBezTo>
                <a:close/>
                <a:moveTo>
                  <a:pt x="1666304" y="367379"/>
                </a:moveTo>
                <a:cubicBezTo>
                  <a:pt x="1668018" y="367379"/>
                  <a:pt x="1669447" y="365950"/>
                  <a:pt x="1669447" y="364236"/>
                </a:cubicBezTo>
                <a:cubicBezTo>
                  <a:pt x="1669447" y="362522"/>
                  <a:pt x="1668018" y="361093"/>
                  <a:pt x="1666304" y="361093"/>
                </a:cubicBezTo>
                <a:cubicBezTo>
                  <a:pt x="1664589" y="361093"/>
                  <a:pt x="1663160" y="362522"/>
                  <a:pt x="1663160" y="364236"/>
                </a:cubicBezTo>
                <a:cubicBezTo>
                  <a:pt x="1663160" y="365950"/>
                  <a:pt x="1664589" y="367379"/>
                  <a:pt x="1666304" y="367379"/>
                </a:cubicBezTo>
                <a:close/>
                <a:moveTo>
                  <a:pt x="1676781" y="375475"/>
                </a:moveTo>
                <a:cubicBezTo>
                  <a:pt x="1678496" y="375475"/>
                  <a:pt x="1679924" y="374047"/>
                  <a:pt x="1679924" y="372332"/>
                </a:cubicBezTo>
                <a:cubicBezTo>
                  <a:pt x="1679924" y="370618"/>
                  <a:pt x="1678496" y="369189"/>
                  <a:pt x="1676781" y="369189"/>
                </a:cubicBezTo>
                <a:cubicBezTo>
                  <a:pt x="1675067" y="369189"/>
                  <a:pt x="1673638" y="370618"/>
                  <a:pt x="1673638" y="372332"/>
                </a:cubicBezTo>
                <a:cubicBezTo>
                  <a:pt x="1673638" y="374047"/>
                  <a:pt x="1675067" y="375475"/>
                  <a:pt x="1676781" y="375475"/>
                </a:cubicBezTo>
                <a:close/>
                <a:moveTo>
                  <a:pt x="1686973" y="383858"/>
                </a:moveTo>
                <a:cubicBezTo>
                  <a:pt x="1688687" y="383858"/>
                  <a:pt x="1690116" y="382429"/>
                  <a:pt x="1690116" y="380714"/>
                </a:cubicBezTo>
                <a:cubicBezTo>
                  <a:pt x="1690116" y="379000"/>
                  <a:pt x="1688687" y="377571"/>
                  <a:pt x="1686973" y="377571"/>
                </a:cubicBezTo>
                <a:cubicBezTo>
                  <a:pt x="1685258" y="377571"/>
                  <a:pt x="1683830" y="379000"/>
                  <a:pt x="1683830" y="380714"/>
                </a:cubicBezTo>
                <a:cubicBezTo>
                  <a:pt x="1683830" y="382429"/>
                  <a:pt x="1685258" y="383858"/>
                  <a:pt x="1686973" y="383858"/>
                </a:cubicBezTo>
                <a:close/>
                <a:moveTo>
                  <a:pt x="1696879" y="392525"/>
                </a:moveTo>
                <a:cubicBezTo>
                  <a:pt x="1698593" y="392525"/>
                  <a:pt x="1700022" y="391097"/>
                  <a:pt x="1700022" y="389382"/>
                </a:cubicBezTo>
                <a:cubicBezTo>
                  <a:pt x="1700022" y="387668"/>
                  <a:pt x="1698593" y="386239"/>
                  <a:pt x="1696879" y="386239"/>
                </a:cubicBezTo>
                <a:cubicBezTo>
                  <a:pt x="1695164" y="386239"/>
                  <a:pt x="1693736" y="387668"/>
                  <a:pt x="1693736" y="389382"/>
                </a:cubicBezTo>
                <a:cubicBezTo>
                  <a:pt x="1693736" y="391192"/>
                  <a:pt x="1695164" y="392525"/>
                  <a:pt x="1696879" y="392525"/>
                </a:cubicBezTo>
                <a:close/>
                <a:moveTo>
                  <a:pt x="1706594" y="401574"/>
                </a:moveTo>
                <a:cubicBezTo>
                  <a:pt x="1708309" y="401574"/>
                  <a:pt x="1709738" y="400145"/>
                  <a:pt x="1709738" y="398431"/>
                </a:cubicBezTo>
                <a:cubicBezTo>
                  <a:pt x="1709738" y="396716"/>
                  <a:pt x="1708309" y="395288"/>
                  <a:pt x="1706594" y="395288"/>
                </a:cubicBezTo>
                <a:cubicBezTo>
                  <a:pt x="1704880" y="395288"/>
                  <a:pt x="1703451" y="396716"/>
                  <a:pt x="1703451" y="398431"/>
                </a:cubicBezTo>
                <a:cubicBezTo>
                  <a:pt x="1703451" y="400145"/>
                  <a:pt x="1704880" y="401574"/>
                  <a:pt x="1706594" y="401574"/>
                </a:cubicBezTo>
                <a:close/>
                <a:moveTo>
                  <a:pt x="1716024" y="410909"/>
                </a:moveTo>
                <a:cubicBezTo>
                  <a:pt x="1717739" y="410909"/>
                  <a:pt x="1719167" y="409480"/>
                  <a:pt x="1719167" y="407765"/>
                </a:cubicBezTo>
                <a:cubicBezTo>
                  <a:pt x="1719167" y="406051"/>
                  <a:pt x="1717739" y="404622"/>
                  <a:pt x="1716024" y="404622"/>
                </a:cubicBezTo>
                <a:cubicBezTo>
                  <a:pt x="1714310" y="404622"/>
                  <a:pt x="1712881" y="406051"/>
                  <a:pt x="1712881" y="407765"/>
                </a:cubicBezTo>
                <a:cubicBezTo>
                  <a:pt x="1712881" y="409480"/>
                  <a:pt x="1714214" y="410909"/>
                  <a:pt x="1716024" y="410909"/>
                </a:cubicBezTo>
                <a:close/>
                <a:moveTo>
                  <a:pt x="1725073" y="420529"/>
                </a:moveTo>
                <a:cubicBezTo>
                  <a:pt x="1726787" y="420529"/>
                  <a:pt x="1728216" y="419100"/>
                  <a:pt x="1728216" y="417386"/>
                </a:cubicBezTo>
                <a:cubicBezTo>
                  <a:pt x="1728216" y="415671"/>
                  <a:pt x="1726787" y="414242"/>
                  <a:pt x="1725073" y="414242"/>
                </a:cubicBezTo>
                <a:cubicBezTo>
                  <a:pt x="1723358" y="414242"/>
                  <a:pt x="1721930" y="415671"/>
                  <a:pt x="1721930" y="417386"/>
                </a:cubicBezTo>
                <a:cubicBezTo>
                  <a:pt x="1721930" y="419100"/>
                  <a:pt x="1723358" y="420529"/>
                  <a:pt x="1725073" y="420529"/>
                </a:cubicBezTo>
                <a:close/>
                <a:moveTo>
                  <a:pt x="1733836" y="430435"/>
                </a:moveTo>
                <a:cubicBezTo>
                  <a:pt x="1735550" y="430435"/>
                  <a:pt x="1736979" y="429006"/>
                  <a:pt x="1736979" y="427292"/>
                </a:cubicBezTo>
                <a:cubicBezTo>
                  <a:pt x="1736979" y="425577"/>
                  <a:pt x="1735550" y="424148"/>
                  <a:pt x="1733836" y="424148"/>
                </a:cubicBezTo>
                <a:cubicBezTo>
                  <a:pt x="1732121" y="424148"/>
                  <a:pt x="1730693" y="425577"/>
                  <a:pt x="1730693" y="427292"/>
                </a:cubicBezTo>
                <a:cubicBezTo>
                  <a:pt x="1730693" y="429006"/>
                  <a:pt x="1732121" y="430435"/>
                  <a:pt x="1733836" y="430435"/>
                </a:cubicBezTo>
                <a:close/>
                <a:moveTo>
                  <a:pt x="1742408" y="440531"/>
                </a:moveTo>
                <a:cubicBezTo>
                  <a:pt x="1744123" y="440531"/>
                  <a:pt x="1745552" y="439103"/>
                  <a:pt x="1745552" y="437388"/>
                </a:cubicBezTo>
                <a:cubicBezTo>
                  <a:pt x="1745552" y="435674"/>
                  <a:pt x="1744123" y="434245"/>
                  <a:pt x="1742408" y="434245"/>
                </a:cubicBezTo>
                <a:cubicBezTo>
                  <a:pt x="1740694" y="434245"/>
                  <a:pt x="1739265" y="435674"/>
                  <a:pt x="1739265" y="437388"/>
                </a:cubicBezTo>
                <a:cubicBezTo>
                  <a:pt x="1739170" y="439103"/>
                  <a:pt x="1740599" y="440531"/>
                  <a:pt x="1742408" y="440531"/>
                </a:cubicBezTo>
                <a:close/>
                <a:moveTo>
                  <a:pt x="1750505" y="450914"/>
                </a:moveTo>
                <a:cubicBezTo>
                  <a:pt x="1752219" y="450914"/>
                  <a:pt x="1753648" y="449485"/>
                  <a:pt x="1753648" y="447770"/>
                </a:cubicBezTo>
                <a:cubicBezTo>
                  <a:pt x="1753648" y="446056"/>
                  <a:pt x="1752219" y="444627"/>
                  <a:pt x="1750505" y="444627"/>
                </a:cubicBezTo>
                <a:cubicBezTo>
                  <a:pt x="1748790" y="444627"/>
                  <a:pt x="1747361" y="446056"/>
                  <a:pt x="1747361" y="447770"/>
                </a:cubicBezTo>
                <a:cubicBezTo>
                  <a:pt x="1747361" y="449485"/>
                  <a:pt x="1748790" y="450914"/>
                  <a:pt x="1750505" y="450914"/>
                </a:cubicBezTo>
                <a:close/>
                <a:moveTo>
                  <a:pt x="1758410" y="461582"/>
                </a:moveTo>
                <a:cubicBezTo>
                  <a:pt x="1760125" y="461582"/>
                  <a:pt x="1761554" y="460153"/>
                  <a:pt x="1761554" y="458438"/>
                </a:cubicBezTo>
                <a:cubicBezTo>
                  <a:pt x="1761554" y="456724"/>
                  <a:pt x="1760125" y="455295"/>
                  <a:pt x="1758410" y="455295"/>
                </a:cubicBezTo>
                <a:cubicBezTo>
                  <a:pt x="1756696" y="455295"/>
                  <a:pt x="1755267" y="456724"/>
                  <a:pt x="1755267" y="458438"/>
                </a:cubicBezTo>
                <a:cubicBezTo>
                  <a:pt x="1755267" y="460153"/>
                  <a:pt x="1756601" y="461582"/>
                  <a:pt x="1758410" y="461582"/>
                </a:cubicBezTo>
                <a:close/>
                <a:moveTo>
                  <a:pt x="1765840" y="472440"/>
                </a:moveTo>
                <a:cubicBezTo>
                  <a:pt x="1767554" y="472440"/>
                  <a:pt x="1768983" y="471011"/>
                  <a:pt x="1768983" y="469297"/>
                </a:cubicBezTo>
                <a:cubicBezTo>
                  <a:pt x="1768983" y="467582"/>
                  <a:pt x="1767554" y="466154"/>
                  <a:pt x="1765840" y="466154"/>
                </a:cubicBezTo>
                <a:cubicBezTo>
                  <a:pt x="1764125" y="466154"/>
                  <a:pt x="1762697" y="467582"/>
                  <a:pt x="1762697" y="469297"/>
                </a:cubicBezTo>
                <a:cubicBezTo>
                  <a:pt x="1762697" y="471107"/>
                  <a:pt x="1764125" y="472440"/>
                  <a:pt x="1765840" y="472440"/>
                </a:cubicBezTo>
                <a:close/>
                <a:moveTo>
                  <a:pt x="1773079" y="483584"/>
                </a:moveTo>
                <a:cubicBezTo>
                  <a:pt x="1774793" y="483584"/>
                  <a:pt x="1776222" y="482156"/>
                  <a:pt x="1776222" y="480441"/>
                </a:cubicBezTo>
                <a:cubicBezTo>
                  <a:pt x="1776222" y="478726"/>
                  <a:pt x="1774793" y="477298"/>
                  <a:pt x="1773079" y="477298"/>
                </a:cubicBezTo>
                <a:cubicBezTo>
                  <a:pt x="1771364" y="477298"/>
                  <a:pt x="1769936" y="478726"/>
                  <a:pt x="1769936" y="480441"/>
                </a:cubicBezTo>
                <a:cubicBezTo>
                  <a:pt x="1769936" y="482156"/>
                  <a:pt x="1771269" y="483584"/>
                  <a:pt x="1773079" y="483584"/>
                </a:cubicBezTo>
                <a:close/>
                <a:moveTo>
                  <a:pt x="1779842" y="494919"/>
                </a:moveTo>
                <a:cubicBezTo>
                  <a:pt x="1781556" y="494919"/>
                  <a:pt x="1782985" y="493490"/>
                  <a:pt x="1782985" y="491776"/>
                </a:cubicBezTo>
                <a:cubicBezTo>
                  <a:pt x="1782985" y="490061"/>
                  <a:pt x="1781556" y="488633"/>
                  <a:pt x="1779842" y="488633"/>
                </a:cubicBezTo>
                <a:cubicBezTo>
                  <a:pt x="1778127" y="488633"/>
                  <a:pt x="1776698" y="490061"/>
                  <a:pt x="1776698" y="491776"/>
                </a:cubicBezTo>
                <a:cubicBezTo>
                  <a:pt x="1776698" y="493490"/>
                  <a:pt x="1778127" y="494919"/>
                  <a:pt x="1779842" y="494919"/>
                </a:cubicBezTo>
                <a:close/>
                <a:moveTo>
                  <a:pt x="1786318" y="506444"/>
                </a:moveTo>
                <a:cubicBezTo>
                  <a:pt x="1788033" y="506444"/>
                  <a:pt x="1789462" y="505016"/>
                  <a:pt x="1789462" y="503301"/>
                </a:cubicBezTo>
                <a:cubicBezTo>
                  <a:pt x="1789462" y="501587"/>
                  <a:pt x="1788033" y="500158"/>
                  <a:pt x="1786318" y="500158"/>
                </a:cubicBezTo>
                <a:cubicBezTo>
                  <a:pt x="1784604" y="500158"/>
                  <a:pt x="1783175" y="501587"/>
                  <a:pt x="1783175" y="503301"/>
                </a:cubicBezTo>
                <a:cubicBezTo>
                  <a:pt x="1783175" y="505111"/>
                  <a:pt x="1784604" y="506444"/>
                  <a:pt x="1786318" y="506444"/>
                </a:cubicBezTo>
                <a:close/>
                <a:moveTo>
                  <a:pt x="1792414" y="518255"/>
                </a:moveTo>
                <a:cubicBezTo>
                  <a:pt x="1794129" y="518255"/>
                  <a:pt x="1795558" y="516826"/>
                  <a:pt x="1795558" y="515112"/>
                </a:cubicBezTo>
                <a:cubicBezTo>
                  <a:pt x="1795558" y="513398"/>
                  <a:pt x="1794129" y="511969"/>
                  <a:pt x="1792414" y="511969"/>
                </a:cubicBezTo>
                <a:cubicBezTo>
                  <a:pt x="1790700" y="511969"/>
                  <a:pt x="1789271" y="513398"/>
                  <a:pt x="1789271" y="515112"/>
                </a:cubicBezTo>
                <a:cubicBezTo>
                  <a:pt x="1789271" y="516826"/>
                  <a:pt x="1790700" y="518255"/>
                  <a:pt x="1792414" y="518255"/>
                </a:cubicBezTo>
                <a:close/>
                <a:moveTo>
                  <a:pt x="1798130" y="530162"/>
                </a:moveTo>
                <a:cubicBezTo>
                  <a:pt x="1799844" y="530162"/>
                  <a:pt x="1801273" y="528733"/>
                  <a:pt x="1801273" y="527018"/>
                </a:cubicBezTo>
                <a:cubicBezTo>
                  <a:pt x="1801273" y="525304"/>
                  <a:pt x="1799844" y="523875"/>
                  <a:pt x="1798130" y="523875"/>
                </a:cubicBezTo>
                <a:cubicBezTo>
                  <a:pt x="1796415" y="523875"/>
                  <a:pt x="1794986" y="525304"/>
                  <a:pt x="1794986" y="527018"/>
                </a:cubicBezTo>
                <a:cubicBezTo>
                  <a:pt x="1794986" y="528733"/>
                  <a:pt x="1796415" y="530162"/>
                  <a:pt x="1798130" y="530162"/>
                </a:cubicBezTo>
                <a:close/>
                <a:moveTo>
                  <a:pt x="1803559" y="542258"/>
                </a:moveTo>
                <a:cubicBezTo>
                  <a:pt x="1805273" y="542258"/>
                  <a:pt x="1806702" y="540830"/>
                  <a:pt x="1806702" y="539115"/>
                </a:cubicBezTo>
                <a:cubicBezTo>
                  <a:pt x="1806702" y="537401"/>
                  <a:pt x="1805273" y="535972"/>
                  <a:pt x="1803559" y="535972"/>
                </a:cubicBezTo>
                <a:cubicBezTo>
                  <a:pt x="1801844" y="535972"/>
                  <a:pt x="1800416" y="537401"/>
                  <a:pt x="1800416" y="539115"/>
                </a:cubicBezTo>
                <a:cubicBezTo>
                  <a:pt x="1800416" y="540830"/>
                  <a:pt x="1801844" y="542258"/>
                  <a:pt x="1803559" y="542258"/>
                </a:cubicBezTo>
                <a:close/>
                <a:moveTo>
                  <a:pt x="1808512" y="554450"/>
                </a:moveTo>
                <a:cubicBezTo>
                  <a:pt x="1810226" y="554450"/>
                  <a:pt x="1811655" y="553022"/>
                  <a:pt x="1811655" y="551307"/>
                </a:cubicBezTo>
                <a:cubicBezTo>
                  <a:pt x="1811655" y="549593"/>
                  <a:pt x="1810226" y="548164"/>
                  <a:pt x="1808512" y="548164"/>
                </a:cubicBezTo>
                <a:cubicBezTo>
                  <a:pt x="1806797" y="548164"/>
                  <a:pt x="1805368" y="549593"/>
                  <a:pt x="1805368" y="551307"/>
                </a:cubicBezTo>
                <a:cubicBezTo>
                  <a:pt x="1805368" y="553022"/>
                  <a:pt x="1806797" y="554450"/>
                  <a:pt x="1808512" y="554450"/>
                </a:cubicBezTo>
                <a:close/>
                <a:moveTo>
                  <a:pt x="1813179" y="566833"/>
                </a:moveTo>
                <a:cubicBezTo>
                  <a:pt x="1814893" y="566833"/>
                  <a:pt x="1816322" y="565404"/>
                  <a:pt x="1816322" y="563690"/>
                </a:cubicBezTo>
                <a:cubicBezTo>
                  <a:pt x="1816322" y="561975"/>
                  <a:pt x="1814893" y="560546"/>
                  <a:pt x="1813179" y="560546"/>
                </a:cubicBezTo>
                <a:cubicBezTo>
                  <a:pt x="1811464" y="560546"/>
                  <a:pt x="1810036" y="561975"/>
                  <a:pt x="1810036" y="563690"/>
                </a:cubicBezTo>
                <a:cubicBezTo>
                  <a:pt x="1810036" y="565499"/>
                  <a:pt x="1811369" y="566833"/>
                  <a:pt x="1813179" y="566833"/>
                </a:cubicBezTo>
                <a:close/>
                <a:moveTo>
                  <a:pt x="1817370" y="579406"/>
                </a:moveTo>
                <a:cubicBezTo>
                  <a:pt x="1819085" y="579406"/>
                  <a:pt x="1820513" y="577977"/>
                  <a:pt x="1820513" y="576263"/>
                </a:cubicBezTo>
                <a:cubicBezTo>
                  <a:pt x="1820513" y="574548"/>
                  <a:pt x="1819085" y="573119"/>
                  <a:pt x="1817370" y="573119"/>
                </a:cubicBezTo>
                <a:cubicBezTo>
                  <a:pt x="1815656" y="573119"/>
                  <a:pt x="1814227" y="574548"/>
                  <a:pt x="1814227" y="576263"/>
                </a:cubicBezTo>
                <a:cubicBezTo>
                  <a:pt x="1814227" y="577977"/>
                  <a:pt x="1815656" y="579406"/>
                  <a:pt x="1817370" y="579406"/>
                </a:cubicBezTo>
                <a:close/>
                <a:moveTo>
                  <a:pt x="1821180" y="592074"/>
                </a:moveTo>
                <a:cubicBezTo>
                  <a:pt x="1822895" y="592074"/>
                  <a:pt x="1824323" y="590645"/>
                  <a:pt x="1824323" y="588931"/>
                </a:cubicBezTo>
                <a:cubicBezTo>
                  <a:pt x="1824323" y="587216"/>
                  <a:pt x="1822895" y="585788"/>
                  <a:pt x="1821180" y="585788"/>
                </a:cubicBezTo>
                <a:cubicBezTo>
                  <a:pt x="1819466" y="585788"/>
                  <a:pt x="1818037" y="587216"/>
                  <a:pt x="1818037" y="588931"/>
                </a:cubicBezTo>
                <a:cubicBezTo>
                  <a:pt x="1818037" y="590645"/>
                  <a:pt x="1819466" y="592074"/>
                  <a:pt x="1821180" y="592074"/>
                </a:cubicBezTo>
                <a:close/>
                <a:moveTo>
                  <a:pt x="1824609" y="604838"/>
                </a:moveTo>
                <a:cubicBezTo>
                  <a:pt x="1826324" y="604838"/>
                  <a:pt x="1827752" y="603409"/>
                  <a:pt x="1827752" y="601694"/>
                </a:cubicBezTo>
                <a:cubicBezTo>
                  <a:pt x="1827752" y="599980"/>
                  <a:pt x="1826324" y="598551"/>
                  <a:pt x="1824609" y="598551"/>
                </a:cubicBezTo>
                <a:cubicBezTo>
                  <a:pt x="1822895" y="598551"/>
                  <a:pt x="1821466" y="599980"/>
                  <a:pt x="1821466" y="601694"/>
                </a:cubicBezTo>
                <a:cubicBezTo>
                  <a:pt x="1821466" y="603409"/>
                  <a:pt x="1822895" y="604838"/>
                  <a:pt x="1824609" y="604838"/>
                </a:cubicBezTo>
                <a:close/>
                <a:moveTo>
                  <a:pt x="1827657" y="617696"/>
                </a:moveTo>
                <a:cubicBezTo>
                  <a:pt x="1829372" y="617696"/>
                  <a:pt x="1830800" y="616268"/>
                  <a:pt x="1830800" y="614553"/>
                </a:cubicBezTo>
                <a:cubicBezTo>
                  <a:pt x="1830800" y="612838"/>
                  <a:pt x="1829372" y="611410"/>
                  <a:pt x="1827657" y="611410"/>
                </a:cubicBezTo>
                <a:cubicBezTo>
                  <a:pt x="1825943" y="611410"/>
                  <a:pt x="1824514" y="612838"/>
                  <a:pt x="1824514" y="614553"/>
                </a:cubicBezTo>
                <a:cubicBezTo>
                  <a:pt x="1824514" y="616268"/>
                  <a:pt x="1825943" y="617696"/>
                  <a:pt x="1827657" y="617696"/>
                </a:cubicBezTo>
                <a:close/>
                <a:moveTo>
                  <a:pt x="1830324" y="630650"/>
                </a:moveTo>
                <a:cubicBezTo>
                  <a:pt x="1832039" y="630650"/>
                  <a:pt x="1833467" y="629222"/>
                  <a:pt x="1833467" y="627507"/>
                </a:cubicBezTo>
                <a:cubicBezTo>
                  <a:pt x="1833467" y="625793"/>
                  <a:pt x="1832039" y="624364"/>
                  <a:pt x="1830324" y="624364"/>
                </a:cubicBezTo>
                <a:cubicBezTo>
                  <a:pt x="1828610" y="624364"/>
                  <a:pt x="1827181" y="625793"/>
                  <a:pt x="1827181" y="627507"/>
                </a:cubicBezTo>
                <a:cubicBezTo>
                  <a:pt x="1827181" y="629222"/>
                  <a:pt x="1828610" y="630650"/>
                  <a:pt x="1830324" y="630650"/>
                </a:cubicBezTo>
                <a:close/>
                <a:moveTo>
                  <a:pt x="1832610" y="643700"/>
                </a:moveTo>
                <a:cubicBezTo>
                  <a:pt x="1834325" y="643700"/>
                  <a:pt x="1835753" y="642271"/>
                  <a:pt x="1835753" y="640556"/>
                </a:cubicBezTo>
                <a:cubicBezTo>
                  <a:pt x="1835753" y="638842"/>
                  <a:pt x="1834325" y="637413"/>
                  <a:pt x="1832610" y="637413"/>
                </a:cubicBezTo>
                <a:cubicBezTo>
                  <a:pt x="1830896" y="637413"/>
                  <a:pt x="1829467" y="638842"/>
                  <a:pt x="1829467" y="640556"/>
                </a:cubicBezTo>
                <a:cubicBezTo>
                  <a:pt x="1829467" y="642271"/>
                  <a:pt x="1830800" y="643700"/>
                  <a:pt x="1832610" y="643700"/>
                </a:cubicBezTo>
                <a:close/>
                <a:moveTo>
                  <a:pt x="1834420" y="656844"/>
                </a:moveTo>
                <a:cubicBezTo>
                  <a:pt x="1836134" y="656844"/>
                  <a:pt x="1837563" y="655415"/>
                  <a:pt x="1837563" y="653701"/>
                </a:cubicBezTo>
                <a:cubicBezTo>
                  <a:pt x="1837563" y="651986"/>
                  <a:pt x="1836134" y="650558"/>
                  <a:pt x="1834420" y="650558"/>
                </a:cubicBezTo>
                <a:cubicBezTo>
                  <a:pt x="1832705" y="650558"/>
                  <a:pt x="1831277" y="651986"/>
                  <a:pt x="1831277" y="653701"/>
                </a:cubicBezTo>
                <a:cubicBezTo>
                  <a:pt x="1831277" y="655415"/>
                  <a:pt x="1832705" y="656844"/>
                  <a:pt x="1834420" y="656844"/>
                </a:cubicBezTo>
                <a:close/>
                <a:moveTo>
                  <a:pt x="1835849" y="669988"/>
                </a:moveTo>
                <a:cubicBezTo>
                  <a:pt x="1837563" y="669988"/>
                  <a:pt x="1838992" y="668560"/>
                  <a:pt x="1838992" y="666845"/>
                </a:cubicBezTo>
                <a:cubicBezTo>
                  <a:pt x="1838992" y="665131"/>
                  <a:pt x="1837563" y="663702"/>
                  <a:pt x="1835849" y="663702"/>
                </a:cubicBezTo>
                <a:cubicBezTo>
                  <a:pt x="1834134" y="663702"/>
                  <a:pt x="1832705" y="665131"/>
                  <a:pt x="1832705" y="666845"/>
                </a:cubicBezTo>
                <a:cubicBezTo>
                  <a:pt x="1832705" y="668560"/>
                  <a:pt x="1834134" y="669988"/>
                  <a:pt x="1835849" y="669988"/>
                </a:cubicBezTo>
                <a:close/>
                <a:moveTo>
                  <a:pt x="1836896" y="683133"/>
                </a:moveTo>
                <a:cubicBezTo>
                  <a:pt x="1838611" y="683133"/>
                  <a:pt x="1840039" y="681704"/>
                  <a:pt x="1840039" y="679990"/>
                </a:cubicBezTo>
                <a:cubicBezTo>
                  <a:pt x="1840039" y="678275"/>
                  <a:pt x="1838611" y="676847"/>
                  <a:pt x="1836896" y="676847"/>
                </a:cubicBezTo>
                <a:cubicBezTo>
                  <a:pt x="1835182" y="676847"/>
                  <a:pt x="1833753" y="678275"/>
                  <a:pt x="1833753" y="679990"/>
                </a:cubicBezTo>
                <a:cubicBezTo>
                  <a:pt x="1833753" y="681704"/>
                  <a:pt x="1835087" y="683133"/>
                  <a:pt x="1836896" y="683133"/>
                </a:cubicBezTo>
                <a:close/>
                <a:moveTo>
                  <a:pt x="1837468" y="696373"/>
                </a:moveTo>
                <a:cubicBezTo>
                  <a:pt x="1839182" y="696373"/>
                  <a:pt x="1840611" y="694944"/>
                  <a:pt x="1840611" y="693230"/>
                </a:cubicBezTo>
                <a:cubicBezTo>
                  <a:pt x="1840611" y="691515"/>
                  <a:pt x="1839182" y="690086"/>
                  <a:pt x="1837468" y="690086"/>
                </a:cubicBezTo>
                <a:cubicBezTo>
                  <a:pt x="1835753" y="690086"/>
                  <a:pt x="1834325" y="691515"/>
                  <a:pt x="1834325" y="693230"/>
                </a:cubicBezTo>
                <a:cubicBezTo>
                  <a:pt x="1834325" y="694944"/>
                  <a:pt x="1835753" y="696373"/>
                  <a:pt x="1837468" y="696373"/>
                </a:cubicBezTo>
                <a:close/>
                <a:moveTo>
                  <a:pt x="1852422" y="709613"/>
                </a:moveTo>
                <a:cubicBezTo>
                  <a:pt x="1854137" y="709613"/>
                  <a:pt x="1855565" y="708184"/>
                  <a:pt x="1855565" y="706469"/>
                </a:cubicBezTo>
                <a:cubicBezTo>
                  <a:pt x="1855565" y="704755"/>
                  <a:pt x="1854137" y="703326"/>
                  <a:pt x="1852422" y="703326"/>
                </a:cubicBezTo>
                <a:cubicBezTo>
                  <a:pt x="1850708" y="703326"/>
                  <a:pt x="1849279" y="704755"/>
                  <a:pt x="1849279" y="706469"/>
                </a:cubicBezTo>
                <a:cubicBezTo>
                  <a:pt x="1849279" y="708184"/>
                  <a:pt x="1850708" y="709613"/>
                  <a:pt x="1852422" y="709613"/>
                </a:cubicBezTo>
                <a:close/>
                <a:moveTo>
                  <a:pt x="1852232" y="722852"/>
                </a:moveTo>
                <a:cubicBezTo>
                  <a:pt x="1853946" y="722852"/>
                  <a:pt x="1855375" y="721424"/>
                  <a:pt x="1855375" y="719709"/>
                </a:cubicBezTo>
                <a:cubicBezTo>
                  <a:pt x="1855375" y="717995"/>
                  <a:pt x="1853946" y="716566"/>
                  <a:pt x="1852232" y="716566"/>
                </a:cubicBezTo>
                <a:cubicBezTo>
                  <a:pt x="1850517" y="716566"/>
                  <a:pt x="1849088" y="717995"/>
                  <a:pt x="1849088" y="719709"/>
                </a:cubicBezTo>
                <a:cubicBezTo>
                  <a:pt x="1849088" y="721424"/>
                  <a:pt x="1850517" y="722852"/>
                  <a:pt x="1852232" y="722852"/>
                </a:cubicBezTo>
                <a:close/>
                <a:moveTo>
                  <a:pt x="1715834" y="1029176"/>
                </a:moveTo>
                <a:cubicBezTo>
                  <a:pt x="1717548" y="1029176"/>
                  <a:pt x="1718977" y="1027748"/>
                  <a:pt x="1718977" y="1026033"/>
                </a:cubicBezTo>
                <a:cubicBezTo>
                  <a:pt x="1718977" y="1024319"/>
                  <a:pt x="1717548" y="1022890"/>
                  <a:pt x="1715834" y="1022890"/>
                </a:cubicBezTo>
                <a:cubicBezTo>
                  <a:pt x="1714119" y="1022890"/>
                  <a:pt x="1712690" y="1024319"/>
                  <a:pt x="1712690" y="1026033"/>
                </a:cubicBezTo>
                <a:cubicBezTo>
                  <a:pt x="1712690" y="1027748"/>
                  <a:pt x="1714119" y="1029176"/>
                  <a:pt x="1715834" y="1029176"/>
                </a:cubicBezTo>
                <a:close/>
                <a:moveTo>
                  <a:pt x="1706118" y="1038130"/>
                </a:moveTo>
                <a:cubicBezTo>
                  <a:pt x="1707833" y="1038130"/>
                  <a:pt x="1709261" y="1036701"/>
                  <a:pt x="1709261" y="1034987"/>
                </a:cubicBezTo>
                <a:cubicBezTo>
                  <a:pt x="1709261" y="1033272"/>
                  <a:pt x="1707833" y="1031843"/>
                  <a:pt x="1706118" y="1031843"/>
                </a:cubicBezTo>
                <a:cubicBezTo>
                  <a:pt x="1704404" y="1031843"/>
                  <a:pt x="1702975" y="1033272"/>
                  <a:pt x="1702975" y="1034987"/>
                </a:cubicBezTo>
                <a:cubicBezTo>
                  <a:pt x="1702975" y="1036701"/>
                  <a:pt x="1704404" y="1038130"/>
                  <a:pt x="1706118" y="1038130"/>
                </a:cubicBezTo>
                <a:close/>
                <a:moveTo>
                  <a:pt x="1696212" y="1046893"/>
                </a:moveTo>
                <a:cubicBezTo>
                  <a:pt x="1697927" y="1046893"/>
                  <a:pt x="1699355" y="1045464"/>
                  <a:pt x="1699355" y="1043750"/>
                </a:cubicBezTo>
                <a:cubicBezTo>
                  <a:pt x="1699355" y="1042035"/>
                  <a:pt x="1697927" y="1040606"/>
                  <a:pt x="1696212" y="1040606"/>
                </a:cubicBezTo>
                <a:cubicBezTo>
                  <a:pt x="1694498" y="1040606"/>
                  <a:pt x="1693069" y="1042035"/>
                  <a:pt x="1693069" y="1043750"/>
                </a:cubicBezTo>
                <a:cubicBezTo>
                  <a:pt x="1692974" y="1045464"/>
                  <a:pt x="1694402" y="1046893"/>
                  <a:pt x="1696212" y="1046893"/>
                </a:cubicBezTo>
                <a:close/>
                <a:moveTo>
                  <a:pt x="1685925" y="1055275"/>
                </a:moveTo>
                <a:cubicBezTo>
                  <a:pt x="1687639" y="1055275"/>
                  <a:pt x="1689068" y="1053846"/>
                  <a:pt x="1689068" y="1052132"/>
                </a:cubicBezTo>
                <a:cubicBezTo>
                  <a:pt x="1689068" y="1050417"/>
                  <a:pt x="1687639" y="1048988"/>
                  <a:pt x="1685925" y="1048988"/>
                </a:cubicBezTo>
                <a:cubicBezTo>
                  <a:pt x="1684211" y="1048988"/>
                  <a:pt x="1682782" y="1050417"/>
                  <a:pt x="1682782" y="1052132"/>
                </a:cubicBezTo>
                <a:cubicBezTo>
                  <a:pt x="1682782" y="1053846"/>
                  <a:pt x="1684211" y="1055275"/>
                  <a:pt x="1685925" y="1055275"/>
                </a:cubicBezTo>
                <a:close/>
                <a:moveTo>
                  <a:pt x="1675448" y="1063371"/>
                </a:moveTo>
                <a:cubicBezTo>
                  <a:pt x="1677162" y="1063371"/>
                  <a:pt x="1678591" y="1061942"/>
                  <a:pt x="1678591" y="1060228"/>
                </a:cubicBezTo>
                <a:cubicBezTo>
                  <a:pt x="1678591" y="1058513"/>
                  <a:pt x="1677162" y="1057085"/>
                  <a:pt x="1675448" y="1057085"/>
                </a:cubicBezTo>
                <a:cubicBezTo>
                  <a:pt x="1673733" y="1057085"/>
                  <a:pt x="1672304" y="1058513"/>
                  <a:pt x="1672304" y="1060228"/>
                </a:cubicBezTo>
                <a:cubicBezTo>
                  <a:pt x="1672304" y="1061942"/>
                  <a:pt x="1673733" y="1063371"/>
                  <a:pt x="1675448" y="1063371"/>
                </a:cubicBezTo>
                <a:close/>
                <a:moveTo>
                  <a:pt x="1664780" y="1071086"/>
                </a:moveTo>
                <a:cubicBezTo>
                  <a:pt x="1666494" y="1071086"/>
                  <a:pt x="1667923" y="1069658"/>
                  <a:pt x="1667923" y="1067943"/>
                </a:cubicBezTo>
                <a:cubicBezTo>
                  <a:pt x="1667923" y="1066229"/>
                  <a:pt x="1666494" y="1064800"/>
                  <a:pt x="1664780" y="1064800"/>
                </a:cubicBezTo>
                <a:cubicBezTo>
                  <a:pt x="1663065" y="1064800"/>
                  <a:pt x="1661636" y="1066229"/>
                  <a:pt x="1661636" y="1067943"/>
                </a:cubicBezTo>
                <a:cubicBezTo>
                  <a:pt x="1661636" y="1069753"/>
                  <a:pt x="1663065" y="1071086"/>
                  <a:pt x="1664780" y="1071086"/>
                </a:cubicBezTo>
                <a:close/>
                <a:moveTo>
                  <a:pt x="1653826" y="1078611"/>
                </a:moveTo>
                <a:cubicBezTo>
                  <a:pt x="1655540" y="1078611"/>
                  <a:pt x="1656969" y="1077182"/>
                  <a:pt x="1656969" y="1075468"/>
                </a:cubicBezTo>
                <a:cubicBezTo>
                  <a:pt x="1656969" y="1073753"/>
                  <a:pt x="1655540" y="1072325"/>
                  <a:pt x="1653826" y="1072325"/>
                </a:cubicBezTo>
                <a:cubicBezTo>
                  <a:pt x="1652111" y="1072325"/>
                  <a:pt x="1650683" y="1073753"/>
                  <a:pt x="1650683" y="1075468"/>
                </a:cubicBezTo>
                <a:cubicBezTo>
                  <a:pt x="1650683" y="1077182"/>
                  <a:pt x="1652111" y="1078611"/>
                  <a:pt x="1653826" y="1078611"/>
                </a:cubicBezTo>
                <a:close/>
                <a:moveTo>
                  <a:pt x="1596104" y="1110710"/>
                </a:moveTo>
                <a:cubicBezTo>
                  <a:pt x="1597819" y="1110710"/>
                  <a:pt x="1599248" y="1109282"/>
                  <a:pt x="1599248" y="1107567"/>
                </a:cubicBezTo>
                <a:cubicBezTo>
                  <a:pt x="1599248" y="1105853"/>
                  <a:pt x="1597819" y="1104424"/>
                  <a:pt x="1596104" y="1104424"/>
                </a:cubicBezTo>
                <a:cubicBezTo>
                  <a:pt x="1594390" y="1104424"/>
                  <a:pt x="1592961" y="1105853"/>
                  <a:pt x="1592961" y="1107567"/>
                </a:cubicBezTo>
                <a:cubicBezTo>
                  <a:pt x="1592961" y="1109377"/>
                  <a:pt x="1594390" y="1110710"/>
                  <a:pt x="1596104" y="1110710"/>
                </a:cubicBezTo>
                <a:close/>
                <a:moveTo>
                  <a:pt x="1584008" y="1116140"/>
                </a:moveTo>
                <a:cubicBezTo>
                  <a:pt x="1585722" y="1116140"/>
                  <a:pt x="1587151" y="1114711"/>
                  <a:pt x="1587151" y="1112996"/>
                </a:cubicBezTo>
                <a:cubicBezTo>
                  <a:pt x="1587151" y="1111282"/>
                  <a:pt x="1585722" y="1109853"/>
                  <a:pt x="1584008" y="1109853"/>
                </a:cubicBezTo>
                <a:cubicBezTo>
                  <a:pt x="1582293" y="1109853"/>
                  <a:pt x="1580864" y="1111282"/>
                  <a:pt x="1580864" y="1112996"/>
                </a:cubicBezTo>
                <a:cubicBezTo>
                  <a:pt x="1580864" y="1114711"/>
                  <a:pt x="1582293" y="1116140"/>
                  <a:pt x="1584008" y="1116140"/>
                </a:cubicBezTo>
                <a:close/>
                <a:moveTo>
                  <a:pt x="1571816" y="1121188"/>
                </a:moveTo>
                <a:cubicBezTo>
                  <a:pt x="1573530" y="1121188"/>
                  <a:pt x="1574959" y="1119759"/>
                  <a:pt x="1574959" y="1118045"/>
                </a:cubicBezTo>
                <a:cubicBezTo>
                  <a:pt x="1574959" y="1116330"/>
                  <a:pt x="1573530" y="1114901"/>
                  <a:pt x="1571816" y="1114901"/>
                </a:cubicBezTo>
                <a:cubicBezTo>
                  <a:pt x="1570101" y="1114901"/>
                  <a:pt x="1568672" y="1116330"/>
                  <a:pt x="1568672" y="1118045"/>
                </a:cubicBezTo>
                <a:cubicBezTo>
                  <a:pt x="1568672" y="1119759"/>
                  <a:pt x="1570101" y="1121188"/>
                  <a:pt x="1571816" y="1121188"/>
                </a:cubicBezTo>
                <a:close/>
                <a:moveTo>
                  <a:pt x="1559433" y="1125760"/>
                </a:moveTo>
                <a:cubicBezTo>
                  <a:pt x="1561148" y="1125760"/>
                  <a:pt x="1562576" y="1124331"/>
                  <a:pt x="1562576" y="1122617"/>
                </a:cubicBezTo>
                <a:cubicBezTo>
                  <a:pt x="1562576" y="1120902"/>
                  <a:pt x="1561148" y="1119473"/>
                  <a:pt x="1559433" y="1119473"/>
                </a:cubicBezTo>
                <a:cubicBezTo>
                  <a:pt x="1557718" y="1119473"/>
                  <a:pt x="1556290" y="1120902"/>
                  <a:pt x="1556290" y="1122617"/>
                </a:cubicBezTo>
                <a:cubicBezTo>
                  <a:pt x="1556290" y="1124426"/>
                  <a:pt x="1557718" y="1125760"/>
                  <a:pt x="1559433" y="1125760"/>
                </a:cubicBezTo>
                <a:close/>
                <a:moveTo>
                  <a:pt x="1546955" y="1130046"/>
                </a:moveTo>
                <a:cubicBezTo>
                  <a:pt x="1548670" y="1130046"/>
                  <a:pt x="1550099" y="1128617"/>
                  <a:pt x="1550099" y="1126903"/>
                </a:cubicBezTo>
                <a:cubicBezTo>
                  <a:pt x="1550099" y="1125188"/>
                  <a:pt x="1548670" y="1123760"/>
                  <a:pt x="1546955" y="1123760"/>
                </a:cubicBezTo>
                <a:cubicBezTo>
                  <a:pt x="1545241" y="1123760"/>
                  <a:pt x="1543812" y="1125188"/>
                  <a:pt x="1543812" y="1126903"/>
                </a:cubicBezTo>
                <a:cubicBezTo>
                  <a:pt x="1543812" y="1128617"/>
                  <a:pt x="1545146" y="1130046"/>
                  <a:pt x="1546955" y="1130046"/>
                </a:cubicBezTo>
                <a:close/>
                <a:moveTo>
                  <a:pt x="1534287" y="1133951"/>
                </a:moveTo>
                <a:cubicBezTo>
                  <a:pt x="1536002" y="1133951"/>
                  <a:pt x="1537430" y="1132523"/>
                  <a:pt x="1537430" y="1130808"/>
                </a:cubicBezTo>
                <a:cubicBezTo>
                  <a:pt x="1537430" y="1129094"/>
                  <a:pt x="1536002" y="1127665"/>
                  <a:pt x="1534287" y="1127665"/>
                </a:cubicBezTo>
                <a:cubicBezTo>
                  <a:pt x="1532573" y="1127665"/>
                  <a:pt x="1531144" y="1129094"/>
                  <a:pt x="1531144" y="1130808"/>
                </a:cubicBezTo>
                <a:cubicBezTo>
                  <a:pt x="1531144" y="1132523"/>
                  <a:pt x="1532573" y="1133951"/>
                  <a:pt x="1534287" y="1133951"/>
                </a:cubicBezTo>
                <a:close/>
                <a:moveTo>
                  <a:pt x="1521524" y="1137476"/>
                </a:moveTo>
                <a:cubicBezTo>
                  <a:pt x="1523238" y="1137476"/>
                  <a:pt x="1524667" y="1136047"/>
                  <a:pt x="1524667" y="1134332"/>
                </a:cubicBezTo>
                <a:cubicBezTo>
                  <a:pt x="1524667" y="1132618"/>
                  <a:pt x="1523238" y="1131189"/>
                  <a:pt x="1521524" y="1131189"/>
                </a:cubicBezTo>
                <a:cubicBezTo>
                  <a:pt x="1519809" y="1131189"/>
                  <a:pt x="1518380" y="1132618"/>
                  <a:pt x="1518380" y="1134332"/>
                </a:cubicBezTo>
                <a:cubicBezTo>
                  <a:pt x="1518380" y="1136047"/>
                  <a:pt x="1519809" y="1137476"/>
                  <a:pt x="1521524" y="1137476"/>
                </a:cubicBezTo>
                <a:close/>
                <a:moveTo>
                  <a:pt x="1508665" y="1140619"/>
                </a:moveTo>
                <a:cubicBezTo>
                  <a:pt x="1510379" y="1140619"/>
                  <a:pt x="1511808" y="1139190"/>
                  <a:pt x="1511808" y="1137476"/>
                </a:cubicBezTo>
                <a:cubicBezTo>
                  <a:pt x="1511808" y="1135761"/>
                  <a:pt x="1510379" y="1134332"/>
                  <a:pt x="1508665" y="1134332"/>
                </a:cubicBezTo>
                <a:cubicBezTo>
                  <a:pt x="1506950" y="1134332"/>
                  <a:pt x="1505522" y="1135761"/>
                  <a:pt x="1505522" y="1137476"/>
                </a:cubicBezTo>
                <a:cubicBezTo>
                  <a:pt x="1505522" y="1139190"/>
                  <a:pt x="1506950" y="1140619"/>
                  <a:pt x="1508665" y="1140619"/>
                </a:cubicBezTo>
                <a:close/>
                <a:moveTo>
                  <a:pt x="1495711" y="1143381"/>
                </a:moveTo>
                <a:cubicBezTo>
                  <a:pt x="1497425" y="1143381"/>
                  <a:pt x="1498854" y="1141952"/>
                  <a:pt x="1498854" y="1140238"/>
                </a:cubicBezTo>
                <a:cubicBezTo>
                  <a:pt x="1498854" y="1138523"/>
                  <a:pt x="1497425" y="1137095"/>
                  <a:pt x="1495711" y="1137095"/>
                </a:cubicBezTo>
                <a:cubicBezTo>
                  <a:pt x="1493996" y="1137095"/>
                  <a:pt x="1492568" y="1138523"/>
                  <a:pt x="1492568" y="1140238"/>
                </a:cubicBezTo>
                <a:cubicBezTo>
                  <a:pt x="1492568" y="1141952"/>
                  <a:pt x="1493996" y="1143381"/>
                  <a:pt x="1495711" y="1143381"/>
                </a:cubicBezTo>
                <a:close/>
                <a:moveTo>
                  <a:pt x="1482757" y="1145762"/>
                </a:moveTo>
                <a:cubicBezTo>
                  <a:pt x="1484471" y="1145762"/>
                  <a:pt x="1485900" y="1144334"/>
                  <a:pt x="1485900" y="1142619"/>
                </a:cubicBezTo>
                <a:cubicBezTo>
                  <a:pt x="1485900" y="1140905"/>
                  <a:pt x="1484471" y="1139476"/>
                  <a:pt x="1482757" y="1139476"/>
                </a:cubicBezTo>
                <a:cubicBezTo>
                  <a:pt x="1481042" y="1139476"/>
                  <a:pt x="1479614" y="1140905"/>
                  <a:pt x="1479614" y="1142619"/>
                </a:cubicBezTo>
                <a:cubicBezTo>
                  <a:pt x="1479614" y="1144334"/>
                  <a:pt x="1480947" y="1145762"/>
                  <a:pt x="1482757" y="1145762"/>
                </a:cubicBezTo>
                <a:close/>
                <a:moveTo>
                  <a:pt x="1469612" y="1147667"/>
                </a:moveTo>
                <a:cubicBezTo>
                  <a:pt x="1471327" y="1147667"/>
                  <a:pt x="1472756" y="1146239"/>
                  <a:pt x="1472756" y="1144524"/>
                </a:cubicBezTo>
                <a:cubicBezTo>
                  <a:pt x="1472756" y="1142810"/>
                  <a:pt x="1471327" y="1141381"/>
                  <a:pt x="1469612" y="1141381"/>
                </a:cubicBezTo>
                <a:cubicBezTo>
                  <a:pt x="1467898" y="1141381"/>
                  <a:pt x="1466469" y="1142810"/>
                  <a:pt x="1466469" y="1144524"/>
                </a:cubicBezTo>
                <a:cubicBezTo>
                  <a:pt x="1466469" y="1146334"/>
                  <a:pt x="1467898" y="1147667"/>
                  <a:pt x="1469612" y="1147667"/>
                </a:cubicBezTo>
                <a:close/>
                <a:moveTo>
                  <a:pt x="1456468" y="1149287"/>
                </a:moveTo>
                <a:cubicBezTo>
                  <a:pt x="1458182" y="1149287"/>
                  <a:pt x="1459611" y="1147858"/>
                  <a:pt x="1459611" y="1146143"/>
                </a:cubicBezTo>
                <a:cubicBezTo>
                  <a:pt x="1459611" y="1144429"/>
                  <a:pt x="1458182" y="1143000"/>
                  <a:pt x="1456468" y="1143000"/>
                </a:cubicBezTo>
                <a:cubicBezTo>
                  <a:pt x="1454753" y="1143000"/>
                  <a:pt x="1453325" y="1144429"/>
                  <a:pt x="1453325" y="1146143"/>
                </a:cubicBezTo>
                <a:cubicBezTo>
                  <a:pt x="1453325" y="1147858"/>
                  <a:pt x="1454753" y="1149287"/>
                  <a:pt x="1456468" y="1149287"/>
                </a:cubicBezTo>
                <a:close/>
                <a:moveTo>
                  <a:pt x="1443323" y="1150525"/>
                </a:moveTo>
                <a:cubicBezTo>
                  <a:pt x="1445038" y="1150525"/>
                  <a:pt x="1446467" y="1149096"/>
                  <a:pt x="1446467" y="1147382"/>
                </a:cubicBezTo>
                <a:cubicBezTo>
                  <a:pt x="1446467" y="1145667"/>
                  <a:pt x="1445038" y="1144238"/>
                  <a:pt x="1443323" y="1144238"/>
                </a:cubicBezTo>
                <a:cubicBezTo>
                  <a:pt x="1441609" y="1144238"/>
                  <a:pt x="1440180" y="1145667"/>
                  <a:pt x="1440180" y="1147382"/>
                </a:cubicBezTo>
                <a:cubicBezTo>
                  <a:pt x="1440180" y="1149096"/>
                  <a:pt x="1441609" y="1150525"/>
                  <a:pt x="1443323" y="1150525"/>
                </a:cubicBezTo>
                <a:close/>
                <a:moveTo>
                  <a:pt x="1052608" y="969455"/>
                </a:moveTo>
                <a:cubicBezTo>
                  <a:pt x="1054322" y="969455"/>
                  <a:pt x="1055751" y="968026"/>
                  <a:pt x="1055751" y="966311"/>
                </a:cubicBezTo>
                <a:cubicBezTo>
                  <a:pt x="1055751" y="964597"/>
                  <a:pt x="1054322" y="963168"/>
                  <a:pt x="1052608" y="963168"/>
                </a:cubicBezTo>
                <a:cubicBezTo>
                  <a:pt x="1050893" y="963168"/>
                  <a:pt x="1049465" y="964597"/>
                  <a:pt x="1049465" y="966311"/>
                </a:cubicBezTo>
                <a:cubicBezTo>
                  <a:pt x="1049465" y="968026"/>
                  <a:pt x="1050893" y="969455"/>
                  <a:pt x="1052608" y="969455"/>
                </a:cubicBezTo>
                <a:close/>
                <a:moveTo>
                  <a:pt x="1044988" y="958691"/>
                </a:moveTo>
                <a:cubicBezTo>
                  <a:pt x="1046702" y="958691"/>
                  <a:pt x="1048131" y="957263"/>
                  <a:pt x="1048131" y="955548"/>
                </a:cubicBezTo>
                <a:cubicBezTo>
                  <a:pt x="1048131" y="953834"/>
                  <a:pt x="1046702" y="952405"/>
                  <a:pt x="1044988" y="952405"/>
                </a:cubicBezTo>
                <a:cubicBezTo>
                  <a:pt x="1043273" y="952405"/>
                  <a:pt x="1041845" y="953834"/>
                  <a:pt x="1041845" y="955548"/>
                </a:cubicBezTo>
                <a:cubicBezTo>
                  <a:pt x="1041845" y="957263"/>
                  <a:pt x="1043273" y="958691"/>
                  <a:pt x="1044988" y="958691"/>
                </a:cubicBezTo>
                <a:close/>
                <a:moveTo>
                  <a:pt x="1037654" y="947642"/>
                </a:moveTo>
                <a:cubicBezTo>
                  <a:pt x="1039368" y="947642"/>
                  <a:pt x="1040797" y="946213"/>
                  <a:pt x="1040797" y="944499"/>
                </a:cubicBezTo>
                <a:cubicBezTo>
                  <a:pt x="1040797" y="942785"/>
                  <a:pt x="1039368" y="941356"/>
                  <a:pt x="1037654" y="941356"/>
                </a:cubicBezTo>
                <a:cubicBezTo>
                  <a:pt x="1035939" y="941356"/>
                  <a:pt x="1034510" y="942785"/>
                  <a:pt x="1034510" y="944499"/>
                </a:cubicBezTo>
                <a:cubicBezTo>
                  <a:pt x="1034510" y="946213"/>
                  <a:pt x="1035939" y="947642"/>
                  <a:pt x="1037654" y="947642"/>
                </a:cubicBezTo>
                <a:close/>
                <a:moveTo>
                  <a:pt x="1030700" y="936308"/>
                </a:moveTo>
                <a:cubicBezTo>
                  <a:pt x="1032415" y="936308"/>
                  <a:pt x="1033844" y="934879"/>
                  <a:pt x="1033844" y="933164"/>
                </a:cubicBezTo>
                <a:cubicBezTo>
                  <a:pt x="1033844" y="931450"/>
                  <a:pt x="1032415" y="930021"/>
                  <a:pt x="1030700" y="930021"/>
                </a:cubicBezTo>
                <a:cubicBezTo>
                  <a:pt x="1028986" y="930021"/>
                  <a:pt x="1027557" y="931450"/>
                  <a:pt x="1027557" y="933164"/>
                </a:cubicBezTo>
                <a:cubicBezTo>
                  <a:pt x="1027557" y="934974"/>
                  <a:pt x="1028986" y="936308"/>
                  <a:pt x="1030700" y="936308"/>
                </a:cubicBezTo>
                <a:close/>
                <a:moveTo>
                  <a:pt x="1166717" y="340614"/>
                </a:moveTo>
                <a:cubicBezTo>
                  <a:pt x="1168432" y="340614"/>
                  <a:pt x="1169861" y="339185"/>
                  <a:pt x="1169861" y="337471"/>
                </a:cubicBezTo>
                <a:cubicBezTo>
                  <a:pt x="1169861" y="335756"/>
                  <a:pt x="1168432" y="334328"/>
                  <a:pt x="1166717" y="334328"/>
                </a:cubicBezTo>
                <a:cubicBezTo>
                  <a:pt x="1165003" y="334328"/>
                  <a:pt x="1163574" y="335756"/>
                  <a:pt x="1163574" y="337471"/>
                </a:cubicBezTo>
                <a:cubicBezTo>
                  <a:pt x="1163574" y="339185"/>
                  <a:pt x="1165003" y="340614"/>
                  <a:pt x="1166717" y="340614"/>
                </a:cubicBezTo>
                <a:close/>
                <a:moveTo>
                  <a:pt x="1177862" y="333470"/>
                </a:moveTo>
                <a:cubicBezTo>
                  <a:pt x="1179576" y="333470"/>
                  <a:pt x="1181005" y="332042"/>
                  <a:pt x="1181005" y="330327"/>
                </a:cubicBezTo>
                <a:cubicBezTo>
                  <a:pt x="1181005" y="328613"/>
                  <a:pt x="1179576" y="327184"/>
                  <a:pt x="1177862" y="327184"/>
                </a:cubicBezTo>
                <a:cubicBezTo>
                  <a:pt x="1176147" y="327184"/>
                  <a:pt x="1174718" y="328613"/>
                  <a:pt x="1174718" y="330327"/>
                </a:cubicBezTo>
                <a:cubicBezTo>
                  <a:pt x="1174718" y="332042"/>
                  <a:pt x="1176147" y="333470"/>
                  <a:pt x="1177862" y="333470"/>
                </a:cubicBezTo>
                <a:close/>
                <a:moveTo>
                  <a:pt x="1189196" y="326708"/>
                </a:moveTo>
                <a:cubicBezTo>
                  <a:pt x="1190911" y="326708"/>
                  <a:pt x="1192340" y="325279"/>
                  <a:pt x="1192340" y="323564"/>
                </a:cubicBezTo>
                <a:cubicBezTo>
                  <a:pt x="1192340" y="321850"/>
                  <a:pt x="1190911" y="320421"/>
                  <a:pt x="1189196" y="320421"/>
                </a:cubicBezTo>
                <a:cubicBezTo>
                  <a:pt x="1187482" y="320421"/>
                  <a:pt x="1186053" y="321850"/>
                  <a:pt x="1186053" y="323564"/>
                </a:cubicBezTo>
                <a:cubicBezTo>
                  <a:pt x="1186053" y="325279"/>
                  <a:pt x="1187482" y="326708"/>
                  <a:pt x="1189196" y="326708"/>
                </a:cubicBezTo>
                <a:close/>
                <a:moveTo>
                  <a:pt x="1200817" y="320231"/>
                </a:moveTo>
                <a:cubicBezTo>
                  <a:pt x="1202531" y="320231"/>
                  <a:pt x="1203960" y="318802"/>
                  <a:pt x="1203960" y="317087"/>
                </a:cubicBezTo>
                <a:cubicBezTo>
                  <a:pt x="1203960" y="315373"/>
                  <a:pt x="1202531" y="313944"/>
                  <a:pt x="1200817" y="313944"/>
                </a:cubicBezTo>
                <a:cubicBezTo>
                  <a:pt x="1199102" y="313944"/>
                  <a:pt x="1197674" y="315373"/>
                  <a:pt x="1197674" y="317087"/>
                </a:cubicBezTo>
                <a:cubicBezTo>
                  <a:pt x="1197674" y="318802"/>
                  <a:pt x="1199007" y="320231"/>
                  <a:pt x="1200817" y="320231"/>
                </a:cubicBezTo>
                <a:close/>
                <a:moveTo>
                  <a:pt x="1212533" y="314135"/>
                </a:moveTo>
                <a:cubicBezTo>
                  <a:pt x="1214247" y="314135"/>
                  <a:pt x="1215676" y="312706"/>
                  <a:pt x="1215676" y="310991"/>
                </a:cubicBezTo>
                <a:cubicBezTo>
                  <a:pt x="1215676" y="309277"/>
                  <a:pt x="1214247" y="307848"/>
                  <a:pt x="1212533" y="307848"/>
                </a:cubicBezTo>
                <a:cubicBezTo>
                  <a:pt x="1210818" y="307848"/>
                  <a:pt x="1209389" y="309277"/>
                  <a:pt x="1209389" y="310991"/>
                </a:cubicBezTo>
                <a:cubicBezTo>
                  <a:pt x="1209389" y="312706"/>
                  <a:pt x="1210818" y="314135"/>
                  <a:pt x="1212533" y="314135"/>
                </a:cubicBezTo>
                <a:close/>
                <a:moveTo>
                  <a:pt x="1430084" y="267938"/>
                </a:moveTo>
                <a:cubicBezTo>
                  <a:pt x="1431798" y="267938"/>
                  <a:pt x="1433227" y="266510"/>
                  <a:pt x="1433227" y="264795"/>
                </a:cubicBezTo>
                <a:cubicBezTo>
                  <a:pt x="1433227" y="263081"/>
                  <a:pt x="1431798" y="261652"/>
                  <a:pt x="1430084" y="261652"/>
                </a:cubicBezTo>
                <a:cubicBezTo>
                  <a:pt x="1428369" y="261652"/>
                  <a:pt x="1426940" y="263081"/>
                  <a:pt x="1426940" y="264795"/>
                </a:cubicBezTo>
                <a:cubicBezTo>
                  <a:pt x="1426940" y="266510"/>
                  <a:pt x="1428369" y="267938"/>
                  <a:pt x="1430084" y="267938"/>
                </a:cubicBezTo>
                <a:close/>
                <a:moveTo>
                  <a:pt x="1443323" y="268700"/>
                </a:moveTo>
                <a:cubicBezTo>
                  <a:pt x="1445038" y="268700"/>
                  <a:pt x="1446467" y="267272"/>
                  <a:pt x="1446467" y="265557"/>
                </a:cubicBezTo>
                <a:cubicBezTo>
                  <a:pt x="1446467" y="263843"/>
                  <a:pt x="1445038" y="262414"/>
                  <a:pt x="1443323" y="262414"/>
                </a:cubicBezTo>
                <a:cubicBezTo>
                  <a:pt x="1441609" y="262414"/>
                  <a:pt x="1440180" y="263843"/>
                  <a:pt x="1440180" y="265557"/>
                </a:cubicBezTo>
                <a:cubicBezTo>
                  <a:pt x="1440180" y="267272"/>
                  <a:pt x="1441609" y="268700"/>
                  <a:pt x="1443323" y="268700"/>
                </a:cubicBezTo>
                <a:close/>
                <a:moveTo>
                  <a:pt x="1456468" y="269843"/>
                </a:moveTo>
                <a:cubicBezTo>
                  <a:pt x="1458182" y="269843"/>
                  <a:pt x="1459611" y="268415"/>
                  <a:pt x="1459611" y="266700"/>
                </a:cubicBezTo>
                <a:cubicBezTo>
                  <a:pt x="1459611" y="264986"/>
                  <a:pt x="1458182" y="263557"/>
                  <a:pt x="1456468" y="263557"/>
                </a:cubicBezTo>
                <a:cubicBezTo>
                  <a:pt x="1454753" y="263557"/>
                  <a:pt x="1453325" y="264986"/>
                  <a:pt x="1453325" y="266700"/>
                </a:cubicBezTo>
                <a:cubicBezTo>
                  <a:pt x="1453325" y="268510"/>
                  <a:pt x="1454753" y="269843"/>
                  <a:pt x="1456468" y="269843"/>
                </a:cubicBezTo>
                <a:close/>
                <a:moveTo>
                  <a:pt x="1469612" y="271463"/>
                </a:moveTo>
                <a:cubicBezTo>
                  <a:pt x="1471327" y="271463"/>
                  <a:pt x="1472756" y="270034"/>
                  <a:pt x="1472756" y="268319"/>
                </a:cubicBezTo>
                <a:cubicBezTo>
                  <a:pt x="1472756" y="266605"/>
                  <a:pt x="1471327" y="265176"/>
                  <a:pt x="1469612" y="265176"/>
                </a:cubicBezTo>
                <a:cubicBezTo>
                  <a:pt x="1467898" y="265176"/>
                  <a:pt x="1466469" y="266605"/>
                  <a:pt x="1466469" y="268319"/>
                </a:cubicBezTo>
                <a:cubicBezTo>
                  <a:pt x="1466469" y="270034"/>
                  <a:pt x="1467898" y="271463"/>
                  <a:pt x="1469612" y="271463"/>
                </a:cubicBezTo>
                <a:close/>
                <a:moveTo>
                  <a:pt x="1482757" y="273463"/>
                </a:moveTo>
                <a:cubicBezTo>
                  <a:pt x="1484471" y="273463"/>
                  <a:pt x="1485900" y="272034"/>
                  <a:pt x="1485900" y="270320"/>
                </a:cubicBezTo>
                <a:cubicBezTo>
                  <a:pt x="1485900" y="268605"/>
                  <a:pt x="1484471" y="267176"/>
                  <a:pt x="1482757" y="267176"/>
                </a:cubicBezTo>
                <a:cubicBezTo>
                  <a:pt x="1481042" y="267176"/>
                  <a:pt x="1479614" y="268605"/>
                  <a:pt x="1479614" y="270320"/>
                </a:cubicBezTo>
                <a:cubicBezTo>
                  <a:pt x="1479614" y="272034"/>
                  <a:pt x="1480947" y="273463"/>
                  <a:pt x="1482757" y="273463"/>
                </a:cubicBezTo>
                <a:close/>
                <a:moveTo>
                  <a:pt x="1495711" y="275749"/>
                </a:moveTo>
                <a:cubicBezTo>
                  <a:pt x="1497425" y="275749"/>
                  <a:pt x="1498854" y="274320"/>
                  <a:pt x="1498854" y="272606"/>
                </a:cubicBezTo>
                <a:cubicBezTo>
                  <a:pt x="1498854" y="270891"/>
                  <a:pt x="1497425" y="269462"/>
                  <a:pt x="1495711" y="269462"/>
                </a:cubicBezTo>
                <a:cubicBezTo>
                  <a:pt x="1493996" y="269462"/>
                  <a:pt x="1492568" y="270891"/>
                  <a:pt x="1492568" y="272606"/>
                </a:cubicBezTo>
                <a:cubicBezTo>
                  <a:pt x="1492568" y="274415"/>
                  <a:pt x="1493996" y="275749"/>
                  <a:pt x="1495711" y="275749"/>
                </a:cubicBezTo>
                <a:close/>
                <a:moveTo>
                  <a:pt x="1508665" y="278511"/>
                </a:moveTo>
                <a:cubicBezTo>
                  <a:pt x="1510379" y="278511"/>
                  <a:pt x="1511808" y="277082"/>
                  <a:pt x="1511808" y="275368"/>
                </a:cubicBezTo>
                <a:cubicBezTo>
                  <a:pt x="1511808" y="273653"/>
                  <a:pt x="1510379" y="272225"/>
                  <a:pt x="1508665" y="272225"/>
                </a:cubicBezTo>
                <a:cubicBezTo>
                  <a:pt x="1506950" y="272225"/>
                  <a:pt x="1505522" y="273653"/>
                  <a:pt x="1505522" y="275368"/>
                </a:cubicBezTo>
                <a:cubicBezTo>
                  <a:pt x="1505522" y="277178"/>
                  <a:pt x="1506950" y="278511"/>
                  <a:pt x="1508665" y="278511"/>
                </a:cubicBezTo>
                <a:close/>
                <a:moveTo>
                  <a:pt x="1521524" y="281654"/>
                </a:moveTo>
                <a:cubicBezTo>
                  <a:pt x="1523238" y="281654"/>
                  <a:pt x="1524667" y="280226"/>
                  <a:pt x="1524667" y="278511"/>
                </a:cubicBezTo>
                <a:cubicBezTo>
                  <a:pt x="1524667" y="276797"/>
                  <a:pt x="1523238" y="275368"/>
                  <a:pt x="1521524" y="275368"/>
                </a:cubicBezTo>
                <a:cubicBezTo>
                  <a:pt x="1519809" y="275368"/>
                  <a:pt x="1518380" y="276797"/>
                  <a:pt x="1518380" y="278511"/>
                </a:cubicBezTo>
                <a:cubicBezTo>
                  <a:pt x="1518380" y="280226"/>
                  <a:pt x="1519809" y="281654"/>
                  <a:pt x="1521524" y="281654"/>
                </a:cubicBezTo>
                <a:close/>
                <a:moveTo>
                  <a:pt x="1534287" y="285179"/>
                </a:moveTo>
                <a:cubicBezTo>
                  <a:pt x="1536002" y="285179"/>
                  <a:pt x="1537430" y="283750"/>
                  <a:pt x="1537430" y="282035"/>
                </a:cubicBezTo>
                <a:cubicBezTo>
                  <a:pt x="1537430" y="280321"/>
                  <a:pt x="1536002" y="278892"/>
                  <a:pt x="1534287" y="278892"/>
                </a:cubicBezTo>
                <a:cubicBezTo>
                  <a:pt x="1532573" y="278892"/>
                  <a:pt x="1531144" y="280321"/>
                  <a:pt x="1531144" y="282035"/>
                </a:cubicBezTo>
                <a:cubicBezTo>
                  <a:pt x="1531144" y="283750"/>
                  <a:pt x="1532573" y="285179"/>
                  <a:pt x="1534287" y="285179"/>
                </a:cubicBezTo>
                <a:close/>
                <a:moveTo>
                  <a:pt x="1546955" y="289084"/>
                </a:moveTo>
                <a:cubicBezTo>
                  <a:pt x="1548670" y="289084"/>
                  <a:pt x="1550099" y="287655"/>
                  <a:pt x="1550099" y="285941"/>
                </a:cubicBezTo>
                <a:cubicBezTo>
                  <a:pt x="1550099" y="284226"/>
                  <a:pt x="1548670" y="282797"/>
                  <a:pt x="1546955" y="282797"/>
                </a:cubicBezTo>
                <a:cubicBezTo>
                  <a:pt x="1545241" y="282797"/>
                  <a:pt x="1543812" y="284226"/>
                  <a:pt x="1543812" y="285941"/>
                </a:cubicBezTo>
                <a:cubicBezTo>
                  <a:pt x="1543812" y="287655"/>
                  <a:pt x="1545146" y="289084"/>
                  <a:pt x="1546955" y="289084"/>
                </a:cubicBezTo>
                <a:close/>
                <a:moveTo>
                  <a:pt x="1559433" y="293370"/>
                </a:moveTo>
                <a:cubicBezTo>
                  <a:pt x="1561148" y="293370"/>
                  <a:pt x="1562576" y="291941"/>
                  <a:pt x="1562576" y="290227"/>
                </a:cubicBezTo>
                <a:cubicBezTo>
                  <a:pt x="1562576" y="288512"/>
                  <a:pt x="1561148" y="287084"/>
                  <a:pt x="1559433" y="287084"/>
                </a:cubicBezTo>
                <a:cubicBezTo>
                  <a:pt x="1557718" y="287084"/>
                  <a:pt x="1556290" y="288512"/>
                  <a:pt x="1556290" y="290227"/>
                </a:cubicBezTo>
                <a:cubicBezTo>
                  <a:pt x="1556290" y="291941"/>
                  <a:pt x="1557718" y="293370"/>
                  <a:pt x="1559433" y="293370"/>
                </a:cubicBezTo>
                <a:close/>
                <a:moveTo>
                  <a:pt x="1571816" y="298037"/>
                </a:moveTo>
                <a:cubicBezTo>
                  <a:pt x="1573530" y="298037"/>
                  <a:pt x="1574959" y="296609"/>
                  <a:pt x="1574959" y="294894"/>
                </a:cubicBezTo>
                <a:cubicBezTo>
                  <a:pt x="1574959" y="293180"/>
                  <a:pt x="1573530" y="291751"/>
                  <a:pt x="1571816" y="291751"/>
                </a:cubicBezTo>
                <a:cubicBezTo>
                  <a:pt x="1570101" y="291751"/>
                  <a:pt x="1568672" y="293180"/>
                  <a:pt x="1568672" y="294894"/>
                </a:cubicBezTo>
                <a:cubicBezTo>
                  <a:pt x="1568672" y="296609"/>
                  <a:pt x="1570101" y="298037"/>
                  <a:pt x="1571816" y="298037"/>
                </a:cubicBezTo>
                <a:close/>
                <a:moveTo>
                  <a:pt x="1584008" y="303086"/>
                </a:moveTo>
                <a:cubicBezTo>
                  <a:pt x="1585722" y="303086"/>
                  <a:pt x="1587151" y="301657"/>
                  <a:pt x="1587151" y="299942"/>
                </a:cubicBezTo>
                <a:cubicBezTo>
                  <a:pt x="1587151" y="298228"/>
                  <a:pt x="1585722" y="296799"/>
                  <a:pt x="1584008" y="296799"/>
                </a:cubicBezTo>
                <a:cubicBezTo>
                  <a:pt x="1582293" y="296799"/>
                  <a:pt x="1580864" y="298228"/>
                  <a:pt x="1580864" y="299942"/>
                </a:cubicBezTo>
                <a:cubicBezTo>
                  <a:pt x="1580864" y="301657"/>
                  <a:pt x="1582293" y="303086"/>
                  <a:pt x="1584008" y="303086"/>
                </a:cubicBezTo>
                <a:close/>
                <a:moveTo>
                  <a:pt x="1596104" y="308420"/>
                </a:moveTo>
                <a:cubicBezTo>
                  <a:pt x="1597819" y="308420"/>
                  <a:pt x="1599248" y="306991"/>
                  <a:pt x="1599248" y="305276"/>
                </a:cubicBezTo>
                <a:cubicBezTo>
                  <a:pt x="1599248" y="303562"/>
                  <a:pt x="1597819" y="302133"/>
                  <a:pt x="1596104" y="302133"/>
                </a:cubicBezTo>
                <a:cubicBezTo>
                  <a:pt x="1594390" y="302133"/>
                  <a:pt x="1592961" y="303562"/>
                  <a:pt x="1592961" y="305276"/>
                </a:cubicBezTo>
                <a:cubicBezTo>
                  <a:pt x="1592961" y="306991"/>
                  <a:pt x="1594390" y="308420"/>
                  <a:pt x="1596104" y="308420"/>
                </a:cubicBezTo>
                <a:close/>
                <a:moveTo>
                  <a:pt x="1608011" y="314135"/>
                </a:moveTo>
                <a:cubicBezTo>
                  <a:pt x="1609725" y="314135"/>
                  <a:pt x="1611154" y="312706"/>
                  <a:pt x="1611154" y="310991"/>
                </a:cubicBezTo>
                <a:cubicBezTo>
                  <a:pt x="1611154" y="309277"/>
                  <a:pt x="1609725" y="307848"/>
                  <a:pt x="1608011" y="307848"/>
                </a:cubicBezTo>
                <a:cubicBezTo>
                  <a:pt x="1606296" y="307848"/>
                  <a:pt x="1604867" y="309277"/>
                  <a:pt x="1604867" y="310991"/>
                </a:cubicBezTo>
                <a:cubicBezTo>
                  <a:pt x="1604867" y="312706"/>
                  <a:pt x="1606296" y="314135"/>
                  <a:pt x="1608011" y="314135"/>
                </a:cubicBezTo>
                <a:close/>
                <a:moveTo>
                  <a:pt x="1619822" y="320231"/>
                </a:moveTo>
                <a:cubicBezTo>
                  <a:pt x="1621536" y="320231"/>
                  <a:pt x="1622965" y="318802"/>
                  <a:pt x="1622965" y="317087"/>
                </a:cubicBezTo>
                <a:cubicBezTo>
                  <a:pt x="1622965" y="315373"/>
                  <a:pt x="1621536" y="313944"/>
                  <a:pt x="1619822" y="313944"/>
                </a:cubicBezTo>
                <a:cubicBezTo>
                  <a:pt x="1618107" y="313944"/>
                  <a:pt x="1616678" y="315373"/>
                  <a:pt x="1616678" y="317087"/>
                </a:cubicBezTo>
                <a:cubicBezTo>
                  <a:pt x="1616678" y="318802"/>
                  <a:pt x="1618107" y="320231"/>
                  <a:pt x="1619822" y="320231"/>
                </a:cubicBezTo>
                <a:close/>
                <a:moveTo>
                  <a:pt x="1631347" y="326708"/>
                </a:moveTo>
                <a:cubicBezTo>
                  <a:pt x="1633061" y="326708"/>
                  <a:pt x="1634490" y="325279"/>
                  <a:pt x="1634490" y="323564"/>
                </a:cubicBezTo>
                <a:cubicBezTo>
                  <a:pt x="1634490" y="321850"/>
                  <a:pt x="1633061" y="320421"/>
                  <a:pt x="1631347" y="320421"/>
                </a:cubicBezTo>
                <a:cubicBezTo>
                  <a:pt x="1629632" y="320421"/>
                  <a:pt x="1628204" y="321850"/>
                  <a:pt x="1628204" y="323564"/>
                </a:cubicBezTo>
                <a:cubicBezTo>
                  <a:pt x="1628204" y="325279"/>
                  <a:pt x="1629632" y="326708"/>
                  <a:pt x="1631347" y="326708"/>
                </a:cubicBezTo>
                <a:close/>
                <a:moveTo>
                  <a:pt x="1642682" y="333470"/>
                </a:moveTo>
                <a:cubicBezTo>
                  <a:pt x="1644396" y="333470"/>
                  <a:pt x="1645825" y="332042"/>
                  <a:pt x="1645825" y="330327"/>
                </a:cubicBezTo>
                <a:cubicBezTo>
                  <a:pt x="1645825" y="328613"/>
                  <a:pt x="1644396" y="327184"/>
                  <a:pt x="1642682" y="327184"/>
                </a:cubicBezTo>
                <a:cubicBezTo>
                  <a:pt x="1640967" y="327184"/>
                  <a:pt x="1639538" y="328613"/>
                  <a:pt x="1639538" y="330327"/>
                </a:cubicBezTo>
                <a:cubicBezTo>
                  <a:pt x="1639538" y="332042"/>
                  <a:pt x="1640967" y="333470"/>
                  <a:pt x="1642682" y="333470"/>
                </a:cubicBezTo>
                <a:close/>
                <a:moveTo>
                  <a:pt x="1653826" y="340614"/>
                </a:moveTo>
                <a:cubicBezTo>
                  <a:pt x="1655540" y="340614"/>
                  <a:pt x="1656969" y="339185"/>
                  <a:pt x="1656969" y="337471"/>
                </a:cubicBezTo>
                <a:cubicBezTo>
                  <a:pt x="1656969" y="335756"/>
                  <a:pt x="1655540" y="334328"/>
                  <a:pt x="1653826" y="334328"/>
                </a:cubicBezTo>
                <a:cubicBezTo>
                  <a:pt x="1652111" y="334328"/>
                  <a:pt x="1650683" y="335756"/>
                  <a:pt x="1650683" y="337471"/>
                </a:cubicBezTo>
                <a:cubicBezTo>
                  <a:pt x="1650683" y="339185"/>
                  <a:pt x="1652111" y="340614"/>
                  <a:pt x="1653826" y="340614"/>
                </a:cubicBezTo>
                <a:close/>
                <a:moveTo>
                  <a:pt x="1664780" y="348044"/>
                </a:moveTo>
                <a:cubicBezTo>
                  <a:pt x="1666494" y="348044"/>
                  <a:pt x="1667923" y="346615"/>
                  <a:pt x="1667923" y="344900"/>
                </a:cubicBezTo>
                <a:cubicBezTo>
                  <a:pt x="1667923" y="343186"/>
                  <a:pt x="1666494" y="341757"/>
                  <a:pt x="1664780" y="341757"/>
                </a:cubicBezTo>
                <a:cubicBezTo>
                  <a:pt x="1663065" y="341757"/>
                  <a:pt x="1661636" y="343186"/>
                  <a:pt x="1661636" y="344900"/>
                </a:cubicBezTo>
                <a:cubicBezTo>
                  <a:pt x="1661636" y="346615"/>
                  <a:pt x="1663065" y="348044"/>
                  <a:pt x="1664780" y="348044"/>
                </a:cubicBezTo>
                <a:close/>
                <a:moveTo>
                  <a:pt x="1675448" y="355854"/>
                </a:moveTo>
                <a:cubicBezTo>
                  <a:pt x="1677162" y="355854"/>
                  <a:pt x="1678591" y="354425"/>
                  <a:pt x="1678591" y="352711"/>
                </a:cubicBezTo>
                <a:cubicBezTo>
                  <a:pt x="1678591" y="350996"/>
                  <a:pt x="1677162" y="349568"/>
                  <a:pt x="1675448" y="349568"/>
                </a:cubicBezTo>
                <a:cubicBezTo>
                  <a:pt x="1673733" y="349568"/>
                  <a:pt x="1672304" y="350996"/>
                  <a:pt x="1672304" y="352711"/>
                </a:cubicBezTo>
                <a:cubicBezTo>
                  <a:pt x="1672304" y="354425"/>
                  <a:pt x="1673733" y="355854"/>
                  <a:pt x="1675448" y="355854"/>
                </a:cubicBezTo>
                <a:close/>
                <a:moveTo>
                  <a:pt x="1685925" y="363950"/>
                </a:moveTo>
                <a:cubicBezTo>
                  <a:pt x="1687639" y="363950"/>
                  <a:pt x="1689068" y="362522"/>
                  <a:pt x="1689068" y="360807"/>
                </a:cubicBezTo>
                <a:cubicBezTo>
                  <a:pt x="1689068" y="359093"/>
                  <a:pt x="1687639" y="357664"/>
                  <a:pt x="1685925" y="357664"/>
                </a:cubicBezTo>
                <a:cubicBezTo>
                  <a:pt x="1684211" y="357664"/>
                  <a:pt x="1682782" y="359093"/>
                  <a:pt x="1682782" y="360807"/>
                </a:cubicBezTo>
                <a:cubicBezTo>
                  <a:pt x="1682782" y="362522"/>
                  <a:pt x="1684211" y="363950"/>
                  <a:pt x="1685925" y="363950"/>
                </a:cubicBezTo>
                <a:close/>
                <a:moveTo>
                  <a:pt x="1696212" y="372332"/>
                </a:moveTo>
                <a:cubicBezTo>
                  <a:pt x="1697927" y="372332"/>
                  <a:pt x="1699355" y="370904"/>
                  <a:pt x="1699355" y="369189"/>
                </a:cubicBezTo>
                <a:cubicBezTo>
                  <a:pt x="1699355" y="367475"/>
                  <a:pt x="1697927" y="366046"/>
                  <a:pt x="1696212" y="366046"/>
                </a:cubicBezTo>
                <a:cubicBezTo>
                  <a:pt x="1694498" y="366046"/>
                  <a:pt x="1693069" y="367475"/>
                  <a:pt x="1693069" y="369189"/>
                </a:cubicBezTo>
                <a:cubicBezTo>
                  <a:pt x="1692974" y="370904"/>
                  <a:pt x="1694402" y="372332"/>
                  <a:pt x="1696212" y="372332"/>
                </a:cubicBezTo>
                <a:close/>
                <a:moveTo>
                  <a:pt x="1706118" y="381000"/>
                </a:moveTo>
                <a:cubicBezTo>
                  <a:pt x="1707833" y="381000"/>
                  <a:pt x="1709261" y="379571"/>
                  <a:pt x="1709261" y="377857"/>
                </a:cubicBezTo>
                <a:cubicBezTo>
                  <a:pt x="1709261" y="376142"/>
                  <a:pt x="1707833" y="374714"/>
                  <a:pt x="1706118" y="374714"/>
                </a:cubicBezTo>
                <a:cubicBezTo>
                  <a:pt x="1704404" y="374714"/>
                  <a:pt x="1702975" y="376142"/>
                  <a:pt x="1702975" y="377857"/>
                </a:cubicBezTo>
                <a:cubicBezTo>
                  <a:pt x="1702975" y="379571"/>
                  <a:pt x="1704404" y="381000"/>
                  <a:pt x="1706118" y="381000"/>
                </a:cubicBezTo>
                <a:close/>
                <a:moveTo>
                  <a:pt x="1715834" y="390049"/>
                </a:moveTo>
                <a:cubicBezTo>
                  <a:pt x="1717548" y="390049"/>
                  <a:pt x="1718977" y="388620"/>
                  <a:pt x="1718977" y="386906"/>
                </a:cubicBezTo>
                <a:cubicBezTo>
                  <a:pt x="1718977" y="385191"/>
                  <a:pt x="1717548" y="383762"/>
                  <a:pt x="1715834" y="383762"/>
                </a:cubicBezTo>
                <a:cubicBezTo>
                  <a:pt x="1714119" y="383762"/>
                  <a:pt x="1712690" y="385191"/>
                  <a:pt x="1712690" y="386906"/>
                </a:cubicBezTo>
                <a:cubicBezTo>
                  <a:pt x="1712690" y="388620"/>
                  <a:pt x="1714119" y="390049"/>
                  <a:pt x="1715834" y="390049"/>
                </a:cubicBezTo>
                <a:close/>
                <a:moveTo>
                  <a:pt x="1725263" y="399288"/>
                </a:moveTo>
                <a:cubicBezTo>
                  <a:pt x="1726978" y="399288"/>
                  <a:pt x="1728407" y="397859"/>
                  <a:pt x="1728407" y="396145"/>
                </a:cubicBezTo>
                <a:cubicBezTo>
                  <a:pt x="1728407" y="394430"/>
                  <a:pt x="1726978" y="393001"/>
                  <a:pt x="1725263" y="393001"/>
                </a:cubicBezTo>
                <a:cubicBezTo>
                  <a:pt x="1723549" y="393001"/>
                  <a:pt x="1722120" y="394430"/>
                  <a:pt x="1722120" y="396145"/>
                </a:cubicBezTo>
                <a:cubicBezTo>
                  <a:pt x="1722120" y="397859"/>
                  <a:pt x="1723549" y="399288"/>
                  <a:pt x="1725263" y="399288"/>
                </a:cubicBezTo>
                <a:close/>
                <a:moveTo>
                  <a:pt x="1734407" y="408908"/>
                </a:moveTo>
                <a:cubicBezTo>
                  <a:pt x="1736122" y="408908"/>
                  <a:pt x="1737551" y="407480"/>
                  <a:pt x="1737551" y="405765"/>
                </a:cubicBezTo>
                <a:cubicBezTo>
                  <a:pt x="1737551" y="404050"/>
                  <a:pt x="1736122" y="402622"/>
                  <a:pt x="1734407" y="402622"/>
                </a:cubicBezTo>
                <a:cubicBezTo>
                  <a:pt x="1732693" y="402622"/>
                  <a:pt x="1731264" y="404050"/>
                  <a:pt x="1731264" y="405765"/>
                </a:cubicBezTo>
                <a:cubicBezTo>
                  <a:pt x="1731264" y="407480"/>
                  <a:pt x="1732693" y="408908"/>
                  <a:pt x="1734407" y="408908"/>
                </a:cubicBezTo>
                <a:close/>
                <a:moveTo>
                  <a:pt x="1743266" y="418719"/>
                </a:moveTo>
                <a:cubicBezTo>
                  <a:pt x="1744980" y="418719"/>
                  <a:pt x="1746409" y="417290"/>
                  <a:pt x="1746409" y="415576"/>
                </a:cubicBezTo>
                <a:cubicBezTo>
                  <a:pt x="1746409" y="413861"/>
                  <a:pt x="1744980" y="412433"/>
                  <a:pt x="1743266" y="412433"/>
                </a:cubicBezTo>
                <a:cubicBezTo>
                  <a:pt x="1741551" y="412433"/>
                  <a:pt x="1740122" y="413861"/>
                  <a:pt x="1740122" y="415576"/>
                </a:cubicBezTo>
                <a:cubicBezTo>
                  <a:pt x="1740122" y="417290"/>
                  <a:pt x="1741456" y="418719"/>
                  <a:pt x="1743266" y="418719"/>
                </a:cubicBezTo>
                <a:close/>
                <a:moveTo>
                  <a:pt x="1751838" y="428816"/>
                </a:moveTo>
                <a:cubicBezTo>
                  <a:pt x="1753553" y="428816"/>
                  <a:pt x="1754981" y="427387"/>
                  <a:pt x="1754981" y="425672"/>
                </a:cubicBezTo>
                <a:cubicBezTo>
                  <a:pt x="1754981" y="423958"/>
                  <a:pt x="1753553" y="422529"/>
                  <a:pt x="1751838" y="422529"/>
                </a:cubicBezTo>
                <a:cubicBezTo>
                  <a:pt x="1750124" y="422529"/>
                  <a:pt x="1748695" y="423958"/>
                  <a:pt x="1748695" y="425672"/>
                </a:cubicBezTo>
                <a:cubicBezTo>
                  <a:pt x="1748695" y="427387"/>
                  <a:pt x="1750028" y="428816"/>
                  <a:pt x="1751838" y="428816"/>
                </a:cubicBezTo>
                <a:close/>
                <a:moveTo>
                  <a:pt x="1760030" y="439103"/>
                </a:moveTo>
                <a:cubicBezTo>
                  <a:pt x="1761744" y="439103"/>
                  <a:pt x="1763173" y="437674"/>
                  <a:pt x="1763173" y="435959"/>
                </a:cubicBezTo>
                <a:cubicBezTo>
                  <a:pt x="1763173" y="434245"/>
                  <a:pt x="1761744" y="432816"/>
                  <a:pt x="1760030" y="432816"/>
                </a:cubicBezTo>
                <a:cubicBezTo>
                  <a:pt x="1758315" y="432816"/>
                  <a:pt x="1756886" y="434245"/>
                  <a:pt x="1756886" y="435959"/>
                </a:cubicBezTo>
                <a:cubicBezTo>
                  <a:pt x="1756886" y="437674"/>
                  <a:pt x="1758315" y="439103"/>
                  <a:pt x="1760030" y="439103"/>
                </a:cubicBezTo>
                <a:close/>
                <a:moveTo>
                  <a:pt x="1767935" y="449675"/>
                </a:moveTo>
                <a:cubicBezTo>
                  <a:pt x="1769650" y="449675"/>
                  <a:pt x="1771079" y="448247"/>
                  <a:pt x="1771079" y="446532"/>
                </a:cubicBezTo>
                <a:cubicBezTo>
                  <a:pt x="1771079" y="444818"/>
                  <a:pt x="1769650" y="443389"/>
                  <a:pt x="1767935" y="443389"/>
                </a:cubicBezTo>
                <a:cubicBezTo>
                  <a:pt x="1766221" y="443389"/>
                  <a:pt x="1764792" y="444818"/>
                  <a:pt x="1764792" y="446532"/>
                </a:cubicBezTo>
                <a:cubicBezTo>
                  <a:pt x="1764792" y="448342"/>
                  <a:pt x="1766221" y="449675"/>
                  <a:pt x="1767935" y="449675"/>
                </a:cubicBezTo>
                <a:close/>
                <a:moveTo>
                  <a:pt x="1775555" y="460534"/>
                </a:moveTo>
                <a:cubicBezTo>
                  <a:pt x="1777270" y="460534"/>
                  <a:pt x="1778699" y="459105"/>
                  <a:pt x="1778699" y="457391"/>
                </a:cubicBezTo>
                <a:cubicBezTo>
                  <a:pt x="1778699" y="455676"/>
                  <a:pt x="1777270" y="454247"/>
                  <a:pt x="1775555" y="454247"/>
                </a:cubicBezTo>
                <a:cubicBezTo>
                  <a:pt x="1773841" y="454247"/>
                  <a:pt x="1772412" y="455676"/>
                  <a:pt x="1772412" y="457391"/>
                </a:cubicBezTo>
                <a:cubicBezTo>
                  <a:pt x="1772412" y="459105"/>
                  <a:pt x="1773841" y="460534"/>
                  <a:pt x="1775555" y="460534"/>
                </a:cubicBezTo>
                <a:close/>
                <a:moveTo>
                  <a:pt x="1782889" y="471583"/>
                </a:moveTo>
                <a:cubicBezTo>
                  <a:pt x="1784604" y="471583"/>
                  <a:pt x="1786033" y="470154"/>
                  <a:pt x="1786033" y="468440"/>
                </a:cubicBezTo>
                <a:cubicBezTo>
                  <a:pt x="1786033" y="466725"/>
                  <a:pt x="1784604" y="465296"/>
                  <a:pt x="1782889" y="465296"/>
                </a:cubicBezTo>
                <a:cubicBezTo>
                  <a:pt x="1781175" y="465296"/>
                  <a:pt x="1779746" y="466725"/>
                  <a:pt x="1779746" y="468440"/>
                </a:cubicBezTo>
                <a:cubicBezTo>
                  <a:pt x="1779746" y="470154"/>
                  <a:pt x="1781175" y="471583"/>
                  <a:pt x="1782889" y="471583"/>
                </a:cubicBezTo>
                <a:close/>
                <a:moveTo>
                  <a:pt x="1789843" y="482822"/>
                </a:moveTo>
                <a:cubicBezTo>
                  <a:pt x="1791557" y="482822"/>
                  <a:pt x="1792986" y="481394"/>
                  <a:pt x="1792986" y="479679"/>
                </a:cubicBezTo>
                <a:cubicBezTo>
                  <a:pt x="1792986" y="477965"/>
                  <a:pt x="1791557" y="476536"/>
                  <a:pt x="1789843" y="476536"/>
                </a:cubicBezTo>
                <a:cubicBezTo>
                  <a:pt x="1788128" y="476536"/>
                  <a:pt x="1786700" y="477965"/>
                  <a:pt x="1786700" y="479679"/>
                </a:cubicBezTo>
                <a:cubicBezTo>
                  <a:pt x="1786700" y="481394"/>
                  <a:pt x="1788128" y="482822"/>
                  <a:pt x="1789843" y="482822"/>
                </a:cubicBezTo>
                <a:close/>
                <a:moveTo>
                  <a:pt x="1796415" y="494252"/>
                </a:moveTo>
                <a:cubicBezTo>
                  <a:pt x="1798130" y="494252"/>
                  <a:pt x="1799558" y="492824"/>
                  <a:pt x="1799558" y="491109"/>
                </a:cubicBezTo>
                <a:cubicBezTo>
                  <a:pt x="1799558" y="489395"/>
                  <a:pt x="1798130" y="487966"/>
                  <a:pt x="1796415" y="487966"/>
                </a:cubicBezTo>
                <a:cubicBezTo>
                  <a:pt x="1794701" y="487966"/>
                  <a:pt x="1793272" y="489395"/>
                  <a:pt x="1793272" y="491109"/>
                </a:cubicBezTo>
                <a:cubicBezTo>
                  <a:pt x="1793272" y="492824"/>
                  <a:pt x="1794701" y="494252"/>
                  <a:pt x="1796415" y="494252"/>
                </a:cubicBezTo>
                <a:close/>
                <a:moveTo>
                  <a:pt x="1802702" y="505968"/>
                </a:moveTo>
                <a:cubicBezTo>
                  <a:pt x="1804416" y="505968"/>
                  <a:pt x="1805845" y="504539"/>
                  <a:pt x="1805845" y="502825"/>
                </a:cubicBezTo>
                <a:cubicBezTo>
                  <a:pt x="1805845" y="501110"/>
                  <a:pt x="1804416" y="499682"/>
                  <a:pt x="1802702" y="499682"/>
                </a:cubicBezTo>
                <a:cubicBezTo>
                  <a:pt x="1800987" y="499682"/>
                  <a:pt x="1799558" y="501110"/>
                  <a:pt x="1799558" y="502825"/>
                </a:cubicBezTo>
                <a:cubicBezTo>
                  <a:pt x="1799558" y="504539"/>
                  <a:pt x="1800987" y="505968"/>
                  <a:pt x="1802702" y="505968"/>
                </a:cubicBezTo>
                <a:close/>
                <a:moveTo>
                  <a:pt x="1808607" y="517779"/>
                </a:moveTo>
                <a:cubicBezTo>
                  <a:pt x="1810322" y="517779"/>
                  <a:pt x="1811750" y="516350"/>
                  <a:pt x="1811750" y="514636"/>
                </a:cubicBezTo>
                <a:cubicBezTo>
                  <a:pt x="1811750" y="512921"/>
                  <a:pt x="1810322" y="511493"/>
                  <a:pt x="1808607" y="511493"/>
                </a:cubicBezTo>
                <a:cubicBezTo>
                  <a:pt x="1806893" y="511493"/>
                  <a:pt x="1805464" y="512921"/>
                  <a:pt x="1805464" y="514636"/>
                </a:cubicBezTo>
                <a:cubicBezTo>
                  <a:pt x="1805464" y="516350"/>
                  <a:pt x="1806893" y="517779"/>
                  <a:pt x="1808607" y="517779"/>
                </a:cubicBezTo>
                <a:close/>
                <a:moveTo>
                  <a:pt x="1814227" y="529781"/>
                </a:moveTo>
                <a:cubicBezTo>
                  <a:pt x="1815941" y="529781"/>
                  <a:pt x="1817370" y="528352"/>
                  <a:pt x="1817370" y="526637"/>
                </a:cubicBezTo>
                <a:cubicBezTo>
                  <a:pt x="1817370" y="524923"/>
                  <a:pt x="1815941" y="523494"/>
                  <a:pt x="1814227" y="523494"/>
                </a:cubicBezTo>
                <a:cubicBezTo>
                  <a:pt x="1812512" y="523494"/>
                  <a:pt x="1811084" y="524923"/>
                  <a:pt x="1811084" y="526637"/>
                </a:cubicBezTo>
                <a:cubicBezTo>
                  <a:pt x="1811084" y="528352"/>
                  <a:pt x="1812417" y="529781"/>
                  <a:pt x="1814227" y="529781"/>
                </a:cubicBezTo>
                <a:close/>
                <a:moveTo>
                  <a:pt x="1819370" y="541877"/>
                </a:moveTo>
                <a:cubicBezTo>
                  <a:pt x="1821085" y="541877"/>
                  <a:pt x="1822514" y="540449"/>
                  <a:pt x="1822514" y="538734"/>
                </a:cubicBezTo>
                <a:cubicBezTo>
                  <a:pt x="1822514" y="537020"/>
                  <a:pt x="1821085" y="535591"/>
                  <a:pt x="1819370" y="535591"/>
                </a:cubicBezTo>
                <a:cubicBezTo>
                  <a:pt x="1817656" y="535591"/>
                  <a:pt x="1816227" y="537020"/>
                  <a:pt x="1816227" y="538734"/>
                </a:cubicBezTo>
                <a:cubicBezTo>
                  <a:pt x="1816227" y="540544"/>
                  <a:pt x="1817656" y="541877"/>
                  <a:pt x="1819370" y="541877"/>
                </a:cubicBezTo>
                <a:close/>
                <a:moveTo>
                  <a:pt x="1824228" y="554260"/>
                </a:moveTo>
                <a:cubicBezTo>
                  <a:pt x="1825943" y="554260"/>
                  <a:pt x="1827371" y="552831"/>
                  <a:pt x="1827371" y="551117"/>
                </a:cubicBezTo>
                <a:cubicBezTo>
                  <a:pt x="1827371" y="549402"/>
                  <a:pt x="1825943" y="547973"/>
                  <a:pt x="1824228" y="547973"/>
                </a:cubicBezTo>
                <a:cubicBezTo>
                  <a:pt x="1822514" y="547973"/>
                  <a:pt x="1821085" y="549402"/>
                  <a:pt x="1821085" y="551117"/>
                </a:cubicBezTo>
                <a:cubicBezTo>
                  <a:pt x="1821085" y="552831"/>
                  <a:pt x="1822514" y="554260"/>
                  <a:pt x="1824228" y="554260"/>
                </a:cubicBezTo>
                <a:close/>
                <a:moveTo>
                  <a:pt x="1828705" y="566642"/>
                </a:moveTo>
                <a:cubicBezTo>
                  <a:pt x="1830419" y="566642"/>
                  <a:pt x="1831848" y="565214"/>
                  <a:pt x="1831848" y="563499"/>
                </a:cubicBezTo>
                <a:cubicBezTo>
                  <a:pt x="1831848" y="561785"/>
                  <a:pt x="1830419" y="560356"/>
                  <a:pt x="1828705" y="560356"/>
                </a:cubicBezTo>
                <a:cubicBezTo>
                  <a:pt x="1826990" y="560356"/>
                  <a:pt x="1825562" y="561785"/>
                  <a:pt x="1825562" y="563499"/>
                </a:cubicBezTo>
                <a:cubicBezTo>
                  <a:pt x="1825562" y="565309"/>
                  <a:pt x="1826990" y="566642"/>
                  <a:pt x="1828705" y="566642"/>
                </a:cubicBezTo>
                <a:close/>
                <a:moveTo>
                  <a:pt x="1832801" y="579311"/>
                </a:moveTo>
                <a:cubicBezTo>
                  <a:pt x="1834515" y="579311"/>
                  <a:pt x="1835944" y="577882"/>
                  <a:pt x="1835944" y="576167"/>
                </a:cubicBezTo>
                <a:cubicBezTo>
                  <a:pt x="1835944" y="574453"/>
                  <a:pt x="1834515" y="573024"/>
                  <a:pt x="1832801" y="573024"/>
                </a:cubicBezTo>
                <a:cubicBezTo>
                  <a:pt x="1831086" y="573024"/>
                  <a:pt x="1829657" y="574453"/>
                  <a:pt x="1829657" y="576167"/>
                </a:cubicBezTo>
                <a:cubicBezTo>
                  <a:pt x="1829657" y="577882"/>
                  <a:pt x="1830991" y="579311"/>
                  <a:pt x="1832801" y="579311"/>
                </a:cubicBezTo>
                <a:close/>
                <a:moveTo>
                  <a:pt x="1836515" y="591979"/>
                </a:moveTo>
                <a:cubicBezTo>
                  <a:pt x="1838230" y="591979"/>
                  <a:pt x="1839659" y="590550"/>
                  <a:pt x="1839659" y="588836"/>
                </a:cubicBezTo>
                <a:cubicBezTo>
                  <a:pt x="1839659" y="587121"/>
                  <a:pt x="1838230" y="585692"/>
                  <a:pt x="1836515" y="585692"/>
                </a:cubicBezTo>
                <a:cubicBezTo>
                  <a:pt x="1834801" y="585692"/>
                  <a:pt x="1833372" y="587121"/>
                  <a:pt x="1833372" y="588836"/>
                </a:cubicBezTo>
                <a:cubicBezTo>
                  <a:pt x="1833372" y="590550"/>
                  <a:pt x="1834706" y="591979"/>
                  <a:pt x="1836515" y="591979"/>
                </a:cubicBezTo>
                <a:close/>
                <a:moveTo>
                  <a:pt x="1839849" y="604742"/>
                </a:moveTo>
                <a:cubicBezTo>
                  <a:pt x="1841564" y="604742"/>
                  <a:pt x="1842992" y="603314"/>
                  <a:pt x="1842992" y="601599"/>
                </a:cubicBezTo>
                <a:cubicBezTo>
                  <a:pt x="1842992" y="599885"/>
                  <a:pt x="1841564" y="598456"/>
                  <a:pt x="1839849" y="598456"/>
                </a:cubicBezTo>
                <a:cubicBezTo>
                  <a:pt x="1838135" y="598456"/>
                  <a:pt x="1836706" y="599885"/>
                  <a:pt x="1836706" y="601599"/>
                </a:cubicBezTo>
                <a:cubicBezTo>
                  <a:pt x="1836706" y="603314"/>
                  <a:pt x="1838039" y="604742"/>
                  <a:pt x="1839849" y="604742"/>
                </a:cubicBezTo>
                <a:close/>
                <a:moveTo>
                  <a:pt x="1842707" y="617696"/>
                </a:moveTo>
                <a:cubicBezTo>
                  <a:pt x="1844421" y="617696"/>
                  <a:pt x="1845850" y="616268"/>
                  <a:pt x="1845850" y="614553"/>
                </a:cubicBezTo>
                <a:cubicBezTo>
                  <a:pt x="1845850" y="612838"/>
                  <a:pt x="1844421" y="611410"/>
                  <a:pt x="1842707" y="611410"/>
                </a:cubicBezTo>
                <a:cubicBezTo>
                  <a:pt x="1840992" y="611410"/>
                  <a:pt x="1839563" y="612838"/>
                  <a:pt x="1839563" y="614553"/>
                </a:cubicBezTo>
                <a:cubicBezTo>
                  <a:pt x="1839563" y="616268"/>
                  <a:pt x="1840992" y="617696"/>
                  <a:pt x="1842707" y="617696"/>
                </a:cubicBezTo>
                <a:close/>
                <a:moveTo>
                  <a:pt x="1845278" y="630650"/>
                </a:moveTo>
                <a:cubicBezTo>
                  <a:pt x="1846993" y="630650"/>
                  <a:pt x="1848422" y="629222"/>
                  <a:pt x="1848422" y="627507"/>
                </a:cubicBezTo>
                <a:cubicBezTo>
                  <a:pt x="1848422" y="625793"/>
                  <a:pt x="1846993" y="624364"/>
                  <a:pt x="1845278" y="624364"/>
                </a:cubicBezTo>
                <a:cubicBezTo>
                  <a:pt x="1843564" y="624364"/>
                  <a:pt x="1842135" y="625793"/>
                  <a:pt x="1842135" y="627507"/>
                </a:cubicBezTo>
                <a:cubicBezTo>
                  <a:pt x="1842135" y="629222"/>
                  <a:pt x="1843564" y="630650"/>
                  <a:pt x="1845278" y="630650"/>
                </a:cubicBezTo>
                <a:close/>
                <a:moveTo>
                  <a:pt x="1847469" y="643700"/>
                </a:moveTo>
                <a:cubicBezTo>
                  <a:pt x="1849184" y="643700"/>
                  <a:pt x="1850612" y="642271"/>
                  <a:pt x="1850612" y="640556"/>
                </a:cubicBezTo>
                <a:cubicBezTo>
                  <a:pt x="1850612" y="638842"/>
                  <a:pt x="1849184" y="637413"/>
                  <a:pt x="1847469" y="637413"/>
                </a:cubicBezTo>
                <a:cubicBezTo>
                  <a:pt x="1845755" y="637413"/>
                  <a:pt x="1844326" y="638842"/>
                  <a:pt x="1844326" y="640556"/>
                </a:cubicBezTo>
                <a:cubicBezTo>
                  <a:pt x="1844326" y="642271"/>
                  <a:pt x="1845755" y="643700"/>
                  <a:pt x="1847469" y="643700"/>
                </a:cubicBezTo>
                <a:close/>
                <a:moveTo>
                  <a:pt x="1849279" y="656844"/>
                </a:moveTo>
                <a:cubicBezTo>
                  <a:pt x="1850993" y="656844"/>
                  <a:pt x="1852422" y="655415"/>
                  <a:pt x="1852422" y="653701"/>
                </a:cubicBezTo>
                <a:cubicBezTo>
                  <a:pt x="1852422" y="651986"/>
                  <a:pt x="1850993" y="650558"/>
                  <a:pt x="1849279" y="650558"/>
                </a:cubicBezTo>
                <a:cubicBezTo>
                  <a:pt x="1847564" y="650558"/>
                  <a:pt x="1846136" y="651986"/>
                  <a:pt x="1846136" y="653701"/>
                </a:cubicBezTo>
                <a:cubicBezTo>
                  <a:pt x="1846136" y="655415"/>
                  <a:pt x="1847469" y="656844"/>
                  <a:pt x="1849279" y="656844"/>
                </a:cubicBezTo>
                <a:close/>
                <a:moveTo>
                  <a:pt x="1850612" y="669988"/>
                </a:moveTo>
                <a:cubicBezTo>
                  <a:pt x="1852327" y="669988"/>
                  <a:pt x="1853756" y="668560"/>
                  <a:pt x="1853756" y="666845"/>
                </a:cubicBezTo>
                <a:cubicBezTo>
                  <a:pt x="1853756" y="665131"/>
                  <a:pt x="1852327" y="663702"/>
                  <a:pt x="1850612" y="663702"/>
                </a:cubicBezTo>
                <a:cubicBezTo>
                  <a:pt x="1848898" y="663702"/>
                  <a:pt x="1847469" y="665131"/>
                  <a:pt x="1847469" y="666845"/>
                </a:cubicBezTo>
                <a:cubicBezTo>
                  <a:pt x="1847469" y="668560"/>
                  <a:pt x="1848898" y="669988"/>
                  <a:pt x="1850612" y="669988"/>
                </a:cubicBezTo>
                <a:close/>
                <a:moveTo>
                  <a:pt x="1851660" y="683133"/>
                </a:moveTo>
                <a:cubicBezTo>
                  <a:pt x="1853375" y="683133"/>
                  <a:pt x="1854803" y="681704"/>
                  <a:pt x="1854803" y="679990"/>
                </a:cubicBezTo>
                <a:cubicBezTo>
                  <a:pt x="1854803" y="678275"/>
                  <a:pt x="1853375" y="676847"/>
                  <a:pt x="1851660" y="676847"/>
                </a:cubicBezTo>
                <a:cubicBezTo>
                  <a:pt x="1849946" y="676847"/>
                  <a:pt x="1848517" y="678275"/>
                  <a:pt x="1848517" y="679990"/>
                </a:cubicBezTo>
                <a:cubicBezTo>
                  <a:pt x="1848517" y="681704"/>
                  <a:pt x="1849850" y="683133"/>
                  <a:pt x="1851660" y="683133"/>
                </a:cubicBezTo>
                <a:close/>
                <a:moveTo>
                  <a:pt x="1852232" y="696373"/>
                </a:moveTo>
                <a:cubicBezTo>
                  <a:pt x="1853946" y="696373"/>
                  <a:pt x="1855375" y="694944"/>
                  <a:pt x="1855375" y="693230"/>
                </a:cubicBezTo>
                <a:cubicBezTo>
                  <a:pt x="1855375" y="691515"/>
                  <a:pt x="1853946" y="690086"/>
                  <a:pt x="1852232" y="690086"/>
                </a:cubicBezTo>
                <a:cubicBezTo>
                  <a:pt x="1850517" y="690086"/>
                  <a:pt x="1849088" y="691515"/>
                  <a:pt x="1849088" y="693230"/>
                </a:cubicBezTo>
                <a:cubicBezTo>
                  <a:pt x="1849088" y="694944"/>
                  <a:pt x="1850517" y="696373"/>
                  <a:pt x="1852232" y="696373"/>
                </a:cubicBezTo>
                <a:close/>
                <a:moveTo>
                  <a:pt x="1867186" y="709613"/>
                </a:moveTo>
                <a:cubicBezTo>
                  <a:pt x="1868900" y="709613"/>
                  <a:pt x="1870329" y="708184"/>
                  <a:pt x="1870329" y="706469"/>
                </a:cubicBezTo>
                <a:cubicBezTo>
                  <a:pt x="1870329" y="704755"/>
                  <a:pt x="1868900" y="703326"/>
                  <a:pt x="1867186" y="703326"/>
                </a:cubicBezTo>
                <a:cubicBezTo>
                  <a:pt x="1865471" y="703326"/>
                  <a:pt x="1864043" y="704755"/>
                  <a:pt x="1864043" y="706469"/>
                </a:cubicBezTo>
                <a:cubicBezTo>
                  <a:pt x="1864043" y="708184"/>
                  <a:pt x="1865376" y="709613"/>
                  <a:pt x="1867186" y="709613"/>
                </a:cubicBezTo>
                <a:close/>
                <a:moveTo>
                  <a:pt x="1866995" y="722852"/>
                </a:moveTo>
                <a:cubicBezTo>
                  <a:pt x="1868710" y="722852"/>
                  <a:pt x="1870139" y="721424"/>
                  <a:pt x="1870139" y="719709"/>
                </a:cubicBezTo>
                <a:cubicBezTo>
                  <a:pt x="1870139" y="717995"/>
                  <a:pt x="1868710" y="716566"/>
                  <a:pt x="1866995" y="716566"/>
                </a:cubicBezTo>
                <a:cubicBezTo>
                  <a:pt x="1865281" y="716566"/>
                  <a:pt x="1863852" y="717995"/>
                  <a:pt x="1863852" y="719709"/>
                </a:cubicBezTo>
                <a:cubicBezTo>
                  <a:pt x="1863852" y="721424"/>
                  <a:pt x="1865186" y="722852"/>
                  <a:pt x="1866995" y="722852"/>
                </a:cubicBezTo>
                <a:close/>
                <a:moveTo>
                  <a:pt x="1866424" y="735997"/>
                </a:moveTo>
                <a:cubicBezTo>
                  <a:pt x="1868138" y="735997"/>
                  <a:pt x="1869567" y="734568"/>
                  <a:pt x="1869567" y="732854"/>
                </a:cubicBezTo>
                <a:cubicBezTo>
                  <a:pt x="1869567" y="731139"/>
                  <a:pt x="1868138" y="729710"/>
                  <a:pt x="1866424" y="729710"/>
                </a:cubicBezTo>
                <a:cubicBezTo>
                  <a:pt x="1864709" y="729710"/>
                  <a:pt x="1863281" y="731139"/>
                  <a:pt x="1863281" y="732854"/>
                </a:cubicBezTo>
                <a:cubicBezTo>
                  <a:pt x="1863281" y="734663"/>
                  <a:pt x="1864614" y="735997"/>
                  <a:pt x="1866424" y="735997"/>
                </a:cubicBezTo>
                <a:close/>
                <a:moveTo>
                  <a:pt x="1865471" y="749237"/>
                </a:moveTo>
                <a:cubicBezTo>
                  <a:pt x="1867186" y="749237"/>
                  <a:pt x="1868614" y="747808"/>
                  <a:pt x="1868614" y="746093"/>
                </a:cubicBezTo>
                <a:cubicBezTo>
                  <a:pt x="1868614" y="744379"/>
                  <a:pt x="1867186" y="742950"/>
                  <a:pt x="1865471" y="742950"/>
                </a:cubicBezTo>
                <a:cubicBezTo>
                  <a:pt x="1863757" y="742950"/>
                  <a:pt x="1862328" y="744379"/>
                  <a:pt x="1862328" y="746093"/>
                </a:cubicBezTo>
                <a:cubicBezTo>
                  <a:pt x="1862328" y="747808"/>
                  <a:pt x="1863662" y="749237"/>
                  <a:pt x="1865471" y="749237"/>
                </a:cubicBezTo>
                <a:close/>
                <a:moveTo>
                  <a:pt x="1705356" y="1058418"/>
                </a:moveTo>
                <a:cubicBezTo>
                  <a:pt x="1707071" y="1058418"/>
                  <a:pt x="1708499" y="1056989"/>
                  <a:pt x="1708499" y="1055275"/>
                </a:cubicBezTo>
                <a:cubicBezTo>
                  <a:pt x="1708499" y="1053560"/>
                  <a:pt x="1707071" y="1052132"/>
                  <a:pt x="1705356" y="1052132"/>
                </a:cubicBezTo>
                <a:cubicBezTo>
                  <a:pt x="1703642" y="1052132"/>
                  <a:pt x="1702213" y="1053560"/>
                  <a:pt x="1702213" y="1055275"/>
                </a:cubicBezTo>
                <a:cubicBezTo>
                  <a:pt x="1702213" y="1056989"/>
                  <a:pt x="1703642" y="1058418"/>
                  <a:pt x="1705356" y="1058418"/>
                </a:cubicBezTo>
                <a:close/>
                <a:moveTo>
                  <a:pt x="1695164" y="1066800"/>
                </a:moveTo>
                <a:cubicBezTo>
                  <a:pt x="1696879" y="1066800"/>
                  <a:pt x="1698308" y="1065371"/>
                  <a:pt x="1698308" y="1063657"/>
                </a:cubicBezTo>
                <a:cubicBezTo>
                  <a:pt x="1698308" y="1061942"/>
                  <a:pt x="1696879" y="1060514"/>
                  <a:pt x="1695164" y="1060514"/>
                </a:cubicBezTo>
                <a:cubicBezTo>
                  <a:pt x="1693450" y="1060514"/>
                  <a:pt x="1692021" y="1061942"/>
                  <a:pt x="1692021" y="1063657"/>
                </a:cubicBezTo>
                <a:cubicBezTo>
                  <a:pt x="1692021" y="1065371"/>
                  <a:pt x="1693355" y="1066800"/>
                  <a:pt x="1695164" y="1066800"/>
                </a:cubicBezTo>
                <a:close/>
                <a:moveTo>
                  <a:pt x="1684687" y="1074896"/>
                </a:moveTo>
                <a:cubicBezTo>
                  <a:pt x="1686401" y="1074896"/>
                  <a:pt x="1687830" y="1073468"/>
                  <a:pt x="1687830" y="1071753"/>
                </a:cubicBezTo>
                <a:cubicBezTo>
                  <a:pt x="1687830" y="1070039"/>
                  <a:pt x="1686401" y="1068610"/>
                  <a:pt x="1684687" y="1068610"/>
                </a:cubicBezTo>
                <a:cubicBezTo>
                  <a:pt x="1682972" y="1068610"/>
                  <a:pt x="1681543" y="1070039"/>
                  <a:pt x="1681543" y="1071753"/>
                </a:cubicBezTo>
                <a:cubicBezTo>
                  <a:pt x="1681543" y="1073468"/>
                  <a:pt x="1682972" y="1074896"/>
                  <a:pt x="1684687" y="1074896"/>
                </a:cubicBezTo>
                <a:close/>
                <a:moveTo>
                  <a:pt x="1674019" y="1082707"/>
                </a:moveTo>
                <a:cubicBezTo>
                  <a:pt x="1675733" y="1082707"/>
                  <a:pt x="1677162" y="1081278"/>
                  <a:pt x="1677162" y="1079564"/>
                </a:cubicBezTo>
                <a:cubicBezTo>
                  <a:pt x="1677162" y="1077849"/>
                  <a:pt x="1675733" y="1076420"/>
                  <a:pt x="1674019" y="1076420"/>
                </a:cubicBezTo>
                <a:cubicBezTo>
                  <a:pt x="1672304" y="1076420"/>
                  <a:pt x="1670876" y="1077849"/>
                  <a:pt x="1670876" y="1079564"/>
                </a:cubicBezTo>
                <a:cubicBezTo>
                  <a:pt x="1670876" y="1081278"/>
                  <a:pt x="1672209" y="1082707"/>
                  <a:pt x="1674019" y="1082707"/>
                </a:cubicBezTo>
                <a:close/>
                <a:moveTo>
                  <a:pt x="1663065" y="1090136"/>
                </a:moveTo>
                <a:cubicBezTo>
                  <a:pt x="1664780" y="1090136"/>
                  <a:pt x="1666208" y="1088708"/>
                  <a:pt x="1666208" y="1086993"/>
                </a:cubicBezTo>
                <a:cubicBezTo>
                  <a:pt x="1666208" y="1085279"/>
                  <a:pt x="1664780" y="1083850"/>
                  <a:pt x="1663065" y="1083850"/>
                </a:cubicBezTo>
                <a:cubicBezTo>
                  <a:pt x="1661351" y="1083850"/>
                  <a:pt x="1659922" y="1085279"/>
                  <a:pt x="1659922" y="1086993"/>
                </a:cubicBezTo>
                <a:cubicBezTo>
                  <a:pt x="1659922" y="1088708"/>
                  <a:pt x="1661351" y="1090136"/>
                  <a:pt x="1663065" y="1090136"/>
                </a:cubicBezTo>
                <a:close/>
                <a:moveTo>
                  <a:pt x="1651921" y="1097280"/>
                </a:moveTo>
                <a:cubicBezTo>
                  <a:pt x="1653635" y="1097280"/>
                  <a:pt x="1655064" y="1095851"/>
                  <a:pt x="1655064" y="1094137"/>
                </a:cubicBezTo>
                <a:cubicBezTo>
                  <a:pt x="1655064" y="1092422"/>
                  <a:pt x="1653635" y="1090994"/>
                  <a:pt x="1651921" y="1090994"/>
                </a:cubicBezTo>
                <a:cubicBezTo>
                  <a:pt x="1650206" y="1090994"/>
                  <a:pt x="1648778" y="1092422"/>
                  <a:pt x="1648778" y="1094137"/>
                </a:cubicBezTo>
                <a:cubicBezTo>
                  <a:pt x="1648778" y="1095851"/>
                  <a:pt x="1650206" y="1097280"/>
                  <a:pt x="1651921" y="1097280"/>
                </a:cubicBezTo>
                <a:close/>
                <a:moveTo>
                  <a:pt x="1568958" y="1138047"/>
                </a:moveTo>
                <a:cubicBezTo>
                  <a:pt x="1570673" y="1138047"/>
                  <a:pt x="1572101" y="1136618"/>
                  <a:pt x="1572101" y="1134904"/>
                </a:cubicBezTo>
                <a:cubicBezTo>
                  <a:pt x="1572101" y="1133189"/>
                  <a:pt x="1570673" y="1131761"/>
                  <a:pt x="1568958" y="1131761"/>
                </a:cubicBezTo>
                <a:cubicBezTo>
                  <a:pt x="1567243" y="1131761"/>
                  <a:pt x="1565815" y="1133189"/>
                  <a:pt x="1565815" y="1134904"/>
                </a:cubicBezTo>
                <a:cubicBezTo>
                  <a:pt x="1565815" y="1136618"/>
                  <a:pt x="1567243" y="1138047"/>
                  <a:pt x="1568958" y="1138047"/>
                </a:cubicBezTo>
                <a:close/>
                <a:moveTo>
                  <a:pt x="1556480" y="1142429"/>
                </a:moveTo>
                <a:cubicBezTo>
                  <a:pt x="1558195" y="1142429"/>
                  <a:pt x="1559624" y="1141000"/>
                  <a:pt x="1559624" y="1139285"/>
                </a:cubicBezTo>
                <a:cubicBezTo>
                  <a:pt x="1559624" y="1137571"/>
                  <a:pt x="1558195" y="1136142"/>
                  <a:pt x="1556480" y="1136142"/>
                </a:cubicBezTo>
                <a:cubicBezTo>
                  <a:pt x="1554766" y="1136142"/>
                  <a:pt x="1553337" y="1137571"/>
                  <a:pt x="1553337" y="1139285"/>
                </a:cubicBezTo>
                <a:cubicBezTo>
                  <a:pt x="1553337" y="1141000"/>
                  <a:pt x="1554766" y="1142429"/>
                  <a:pt x="1556480" y="1142429"/>
                </a:cubicBezTo>
                <a:close/>
                <a:moveTo>
                  <a:pt x="1543907" y="1146524"/>
                </a:moveTo>
                <a:cubicBezTo>
                  <a:pt x="1545622" y="1146524"/>
                  <a:pt x="1547051" y="1145096"/>
                  <a:pt x="1547051" y="1143381"/>
                </a:cubicBezTo>
                <a:cubicBezTo>
                  <a:pt x="1547051" y="1141667"/>
                  <a:pt x="1545622" y="1140238"/>
                  <a:pt x="1543907" y="1140238"/>
                </a:cubicBezTo>
                <a:cubicBezTo>
                  <a:pt x="1542193" y="1140238"/>
                  <a:pt x="1540764" y="1141667"/>
                  <a:pt x="1540764" y="1143381"/>
                </a:cubicBezTo>
                <a:cubicBezTo>
                  <a:pt x="1540764" y="1145096"/>
                  <a:pt x="1542193" y="1146524"/>
                  <a:pt x="1543907" y="1146524"/>
                </a:cubicBezTo>
                <a:close/>
                <a:moveTo>
                  <a:pt x="1531239" y="1150144"/>
                </a:moveTo>
                <a:cubicBezTo>
                  <a:pt x="1532954" y="1150144"/>
                  <a:pt x="1534382" y="1148715"/>
                  <a:pt x="1534382" y="1147001"/>
                </a:cubicBezTo>
                <a:cubicBezTo>
                  <a:pt x="1534382" y="1145286"/>
                  <a:pt x="1532954" y="1143857"/>
                  <a:pt x="1531239" y="1143857"/>
                </a:cubicBezTo>
                <a:cubicBezTo>
                  <a:pt x="1529525" y="1143857"/>
                  <a:pt x="1528096" y="1145286"/>
                  <a:pt x="1528096" y="1147001"/>
                </a:cubicBezTo>
                <a:cubicBezTo>
                  <a:pt x="1528096" y="1148715"/>
                  <a:pt x="1529429" y="1150144"/>
                  <a:pt x="1531239" y="1150144"/>
                </a:cubicBezTo>
                <a:close/>
                <a:moveTo>
                  <a:pt x="1518380" y="1153478"/>
                </a:moveTo>
                <a:cubicBezTo>
                  <a:pt x="1520095" y="1153478"/>
                  <a:pt x="1521524" y="1152049"/>
                  <a:pt x="1521524" y="1150334"/>
                </a:cubicBezTo>
                <a:cubicBezTo>
                  <a:pt x="1521524" y="1148620"/>
                  <a:pt x="1520095" y="1147191"/>
                  <a:pt x="1518380" y="1147191"/>
                </a:cubicBezTo>
                <a:cubicBezTo>
                  <a:pt x="1516666" y="1147191"/>
                  <a:pt x="1515237" y="1148620"/>
                  <a:pt x="1515237" y="1150334"/>
                </a:cubicBezTo>
                <a:cubicBezTo>
                  <a:pt x="1515237" y="1152049"/>
                  <a:pt x="1516666" y="1153478"/>
                  <a:pt x="1518380" y="1153478"/>
                </a:cubicBezTo>
                <a:close/>
                <a:moveTo>
                  <a:pt x="1505522" y="1156430"/>
                </a:moveTo>
                <a:cubicBezTo>
                  <a:pt x="1507236" y="1156430"/>
                  <a:pt x="1508665" y="1155002"/>
                  <a:pt x="1508665" y="1153287"/>
                </a:cubicBezTo>
                <a:cubicBezTo>
                  <a:pt x="1508665" y="1151573"/>
                  <a:pt x="1507236" y="1150144"/>
                  <a:pt x="1505522" y="1150144"/>
                </a:cubicBezTo>
                <a:cubicBezTo>
                  <a:pt x="1503807" y="1150144"/>
                  <a:pt x="1502378" y="1151573"/>
                  <a:pt x="1502378" y="1153287"/>
                </a:cubicBezTo>
                <a:cubicBezTo>
                  <a:pt x="1502378" y="1155002"/>
                  <a:pt x="1503712" y="1156430"/>
                  <a:pt x="1505522" y="1156430"/>
                </a:cubicBezTo>
                <a:close/>
                <a:moveTo>
                  <a:pt x="1492472" y="1159002"/>
                </a:moveTo>
                <a:cubicBezTo>
                  <a:pt x="1494187" y="1159002"/>
                  <a:pt x="1495616" y="1157573"/>
                  <a:pt x="1495616" y="1155859"/>
                </a:cubicBezTo>
                <a:cubicBezTo>
                  <a:pt x="1495616" y="1154144"/>
                  <a:pt x="1494187" y="1152716"/>
                  <a:pt x="1492472" y="1152716"/>
                </a:cubicBezTo>
                <a:cubicBezTo>
                  <a:pt x="1490758" y="1152716"/>
                  <a:pt x="1489329" y="1154144"/>
                  <a:pt x="1489329" y="1155859"/>
                </a:cubicBezTo>
                <a:cubicBezTo>
                  <a:pt x="1489329" y="1157573"/>
                  <a:pt x="1490758" y="1159002"/>
                  <a:pt x="1492472" y="1159002"/>
                </a:cubicBezTo>
                <a:close/>
                <a:moveTo>
                  <a:pt x="1479423" y="1161193"/>
                </a:moveTo>
                <a:cubicBezTo>
                  <a:pt x="1481138" y="1161193"/>
                  <a:pt x="1482566" y="1159764"/>
                  <a:pt x="1482566" y="1158050"/>
                </a:cubicBezTo>
                <a:cubicBezTo>
                  <a:pt x="1482566" y="1156335"/>
                  <a:pt x="1481138" y="1154906"/>
                  <a:pt x="1479423" y="1154906"/>
                </a:cubicBezTo>
                <a:cubicBezTo>
                  <a:pt x="1477709" y="1154906"/>
                  <a:pt x="1476280" y="1156335"/>
                  <a:pt x="1476280" y="1158050"/>
                </a:cubicBezTo>
                <a:cubicBezTo>
                  <a:pt x="1476280" y="1159764"/>
                  <a:pt x="1477709" y="1161193"/>
                  <a:pt x="1479423" y="1161193"/>
                </a:cubicBezTo>
                <a:close/>
                <a:moveTo>
                  <a:pt x="1466374" y="1163003"/>
                </a:moveTo>
                <a:cubicBezTo>
                  <a:pt x="1468088" y="1163003"/>
                  <a:pt x="1469517" y="1161574"/>
                  <a:pt x="1469517" y="1159859"/>
                </a:cubicBezTo>
                <a:cubicBezTo>
                  <a:pt x="1469517" y="1158145"/>
                  <a:pt x="1468088" y="1156716"/>
                  <a:pt x="1466374" y="1156716"/>
                </a:cubicBezTo>
                <a:cubicBezTo>
                  <a:pt x="1464659" y="1156716"/>
                  <a:pt x="1463231" y="1158145"/>
                  <a:pt x="1463231" y="1159859"/>
                </a:cubicBezTo>
                <a:cubicBezTo>
                  <a:pt x="1463231" y="1161574"/>
                  <a:pt x="1464659" y="1163003"/>
                  <a:pt x="1466374" y="1163003"/>
                </a:cubicBezTo>
                <a:close/>
                <a:moveTo>
                  <a:pt x="1453229" y="1164431"/>
                </a:moveTo>
                <a:cubicBezTo>
                  <a:pt x="1454944" y="1164431"/>
                  <a:pt x="1456373" y="1163003"/>
                  <a:pt x="1456373" y="1161288"/>
                </a:cubicBezTo>
                <a:cubicBezTo>
                  <a:pt x="1456373" y="1159574"/>
                  <a:pt x="1454944" y="1158145"/>
                  <a:pt x="1453229" y="1158145"/>
                </a:cubicBezTo>
                <a:cubicBezTo>
                  <a:pt x="1451515" y="1158145"/>
                  <a:pt x="1450086" y="1159574"/>
                  <a:pt x="1450086" y="1161288"/>
                </a:cubicBezTo>
                <a:cubicBezTo>
                  <a:pt x="1450086" y="1163003"/>
                  <a:pt x="1451515" y="1164431"/>
                  <a:pt x="1453229" y="1164431"/>
                </a:cubicBezTo>
                <a:close/>
                <a:moveTo>
                  <a:pt x="1046988" y="986600"/>
                </a:moveTo>
                <a:cubicBezTo>
                  <a:pt x="1048703" y="986600"/>
                  <a:pt x="1050131" y="985171"/>
                  <a:pt x="1050131" y="983456"/>
                </a:cubicBezTo>
                <a:cubicBezTo>
                  <a:pt x="1050131" y="981742"/>
                  <a:pt x="1048703" y="980313"/>
                  <a:pt x="1046988" y="980313"/>
                </a:cubicBezTo>
                <a:cubicBezTo>
                  <a:pt x="1045274" y="980313"/>
                  <a:pt x="1043845" y="981742"/>
                  <a:pt x="1043845" y="983456"/>
                </a:cubicBezTo>
                <a:cubicBezTo>
                  <a:pt x="1043845" y="985171"/>
                  <a:pt x="1045274" y="986600"/>
                  <a:pt x="1046988" y="986600"/>
                </a:cubicBezTo>
                <a:close/>
                <a:moveTo>
                  <a:pt x="1039082" y="976027"/>
                </a:moveTo>
                <a:cubicBezTo>
                  <a:pt x="1040797" y="976027"/>
                  <a:pt x="1042226" y="974598"/>
                  <a:pt x="1042226" y="972884"/>
                </a:cubicBezTo>
                <a:cubicBezTo>
                  <a:pt x="1042226" y="971169"/>
                  <a:pt x="1040797" y="969740"/>
                  <a:pt x="1039082" y="969740"/>
                </a:cubicBezTo>
                <a:cubicBezTo>
                  <a:pt x="1037368" y="969740"/>
                  <a:pt x="1035939" y="971169"/>
                  <a:pt x="1035939" y="972884"/>
                </a:cubicBezTo>
                <a:cubicBezTo>
                  <a:pt x="1035939" y="974598"/>
                  <a:pt x="1037368" y="976027"/>
                  <a:pt x="1039082" y="976027"/>
                </a:cubicBezTo>
                <a:close/>
                <a:moveTo>
                  <a:pt x="1031558" y="965168"/>
                </a:moveTo>
                <a:cubicBezTo>
                  <a:pt x="1033272" y="965168"/>
                  <a:pt x="1034701" y="963740"/>
                  <a:pt x="1034701" y="962025"/>
                </a:cubicBezTo>
                <a:cubicBezTo>
                  <a:pt x="1034701" y="960311"/>
                  <a:pt x="1033272" y="958882"/>
                  <a:pt x="1031558" y="958882"/>
                </a:cubicBezTo>
                <a:cubicBezTo>
                  <a:pt x="1029843" y="958882"/>
                  <a:pt x="1028414" y="960311"/>
                  <a:pt x="1028414" y="962025"/>
                </a:cubicBezTo>
                <a:cubicBezTo>
                  <a:pt x="1028414" y="963740"/>
                  <a:pt x="1029843" y="965168"/>
                  <a:pt x="1031558" y="965168"/>
                </a:cubicBezTo>
                <a:close/>
                <a:moveTo>
                  <a:pt x="1024319" y="954024"/>
                </a:moveTo>
                <a:cubicBezTo>
                  <a:pt x="1026033" y="954024"/>
                  <a:pt x="1027462" y="952595"/>
                  <a:pt x="1027462" y="950881"/>
                </a:cubicBezTo>
                <a:cubicBezTo>
                  <a:pt x="1027462" y="949166"/>
                  <a:pt x="1026033" y="947738"/>
                  <a:pt x="1024319" y="947738"/>
                </a:cubicBezTo>
                <a:cubicBezTo>
                  <a:pt x="1022604" y="947738"/>
                  <a:pt x="1021175" y="949166"/>
                  <a:pt x="1021175" y="950881"/>
                </a:cubicBezTo>
                <a:cubicBezTo>
                  <a:pt x="1021175" y="952595"/>
                  <a:pt x="1022604" y="954024"/>
                  <a:pt x="1024319" y="954024"/>
                </a:cubicBezTo>
                <a:close/>
                <a:moveTo>
                  <a:pt x="1017461" y="942785"/>
                </a:moveTo>
                <a:cubicBezTo>
                  <a:pt x="1019175" y="942785"/>
                  <a:pt x="1020604" y="941356"/>
                  <a:pt x="1020604" y="939641"/>
                </a:cubicBezTo>
                <a:cubicBezTo>
                  <a:pt x="1020604" y="937927"/>
                  <a:pt x="1019175" y="936498"/>
                  <a:pt x="1017461" y="936498"/>
                </a:cubicBezTo>
                <a:cubicBezTo>
                  <a:pt x="1015746" y="936498"/>
                  <a:pt x="1014317" y="937927"/>
                  <a:pt x="1014317" y="939641"/>
                </a:cubicBezTo>
                <a:cubicBezTo>
                  <a:pt x="1014222" y="941356"/>
                  <a:pt x="1015651" y="942785"/>
                  <a:pt x="1017461" y="942785"/>
                </a:cubicBezTo>
                <a:close/>
                <a:moveTo>
                  <a:pt x="1010793" y="931259"/>
                </a:moveTo>
                <a:cubicBezTo>
                  <a:pt x="1012508" y="931259"/>
                  <a:pt x="1013936" y="929831"/>
                  <a:pt x="1013936" y="928116"/>
                </a:cubicBezTo>
                <a:cubicBezTo>
                  <a:pt x="1013936" y="926402"/>
                  <a:pt x="1012508" y="924973"/>
                  <a:pt x="1010793" y="924973"/>
                </a:cubicBezTo>
                <a:cubicBezTo>
                  <a:pt x="1009079" y="924973"/>
                  <a:pt x="1007650" y="926402"/>
                  <a:pt x="1007650" y="928116"/>
                </a:cubicBezTo>
                <a:cubicBezTo>
                  <a:pt x="1007650" y="929926"/>
                  <a:pt x="1009079" y="931259"/>
                  <a:pt x="1010793" y="931259"/>
                </a:cubicBezTo>
                <a:close/>
                <a:moveTo>
                  <a:pt x="1163003" y="325374"/>
                </a:moveTo>
                <a:cubicBezTo>
                  <a:pt x="1164717" y="325374"/>
                  <a:pt x="1166146" y="323945"/>
                  <a:pt x="1166146" y="322231"/>
                </a:cubicBezTo>
                <a:cubicBezTo>
                  <a:pt x="1166146" y="320516"/>
                  <a:pt x="1164717" y="319088"/>
                  <a:pt x="1163003" y="319088"/>
                </a:cubicBezTo>
                <a:cubicBezTo>
                  <a:pt x="1161288" y="319088"/>
                  <a:pt x="1159859" y="320516"/>
                  <a:pt x="1159859" y="322231"/>
                </a:cubicBezTo>
                <a:cubicBezTo>
                  <a:pt x="1159859" y="324041"/>
                  <a:pt x="1161288" y="325374"/>
                  <a:pt x="1163003" y="325374"/>
                </a:cubicBezTo>
                <a:close/>
                <a:moveTo>
                  <a:pt x="1174242" y="318421"/>
                </a:moveTo>
                <a:cubicBezTo>
                  <a:pt x="1175957" y="318421"/>
                  <a:pt x="1177385" y="316992"/>
                  <a:pt x="1177385" y="315278"/>
                </a:cubicBezTo>
                <a:cubicBezTo>
                  <a:pt x="1177385" y="313563"/>
                  <a:pt x="1175957" y="312134"/>
                  <a:pt x="1174242" y="312134"/>
                </a:cubicBezTo>
                <a:cubicBezTo>
                  <a:pt x="1172528" y="312134"/>
                  <a:pt x="1171099" y="313563"/>
                  <a:pt x="1171099" y="315278"/>
                </a:cubicBezTo>
                <a:cubicBezTo>
                  <a:pt x="1171099" y="316992"/>
                  <a:pt x="1172528" y="318421"/>
                  <a:pt x="1174242" y="318421"/>
                </a:cubicBezTo>
                <a:close/>
                <a:moveTo>
                  <a:pt x="1185672" y="311753"/>
                </a:moveTo>
                <a:cubicBezTo>
                  <a:pt x="1187387" y="311753"/>
                  <a:pt x="1188815" y="310325"/>
                  <a:pt x="1188815" y="308610"/>
                </a:cubicBezTo>
                <a:cubicBezTo>
                  <a:pt x="1188815" y="306896"/>
                  <a:pt x="1187387" y="305467"/>
                  <a:pt x="1185672" y="305467"/>
                </a:cubicBezTo>
                <a:cubicBezTo>
                  <a:pt x="1183958" y="305467"/>
                  <a:pt x="1182529" y="306896"/>
                  <a:pt x="1182529" y="308610"/>
                </a:cubicBezTo>
                <a:cubicBezTo>
                  <a:pt x="1182529" y="310325"/>
                  <a:pt x="1183958" y="311753"/>
                  <a:pt x="1185672" y="311753"/>
                </a:cubicBezTo>
                <a:close/>
                <a:moveTo>
                  <a:pt x="1197293" y="305372"/>
                </a:moveTo>
                <a:cubicBezTo>
                  <a:pt x="1199007" y="305372"/>
                  <a:pt x="1200436" y="303943"/>
                  <a:pt x="1200436" y="302228"/>
                </a:cubicBezTo>
                <a:cubicBezTo>
                  <a:pt x="1200436" y="300514"/>
                  <a:pt x="1199007" y="299085"/>
                  <a:pt x="1197293" y="299085"/>
                </a:cubicBezTo>
                <a:cubicBezTo>
                  <a:pt x="1195578" y="299085"/>
                  <a:pt x="1194149" y="300514"/>
                  <a:pt x="1194149" y="302228"/>
                </a:cubicBezTo>
                <a:cubicBezTo>
                  <a:pt x="1194149" y="304038"/>
                  <a:pt x="1195578" y="305372"/>
                  <a:pt x="1197293" y="305372"/>
                </a:cubicBezTo>
                <a:close/>
                <a:moveTo>
                  <a:pt x="1209104" y="299371"/>
                </a:moveTo>
                <a:cubicBezTo>
                  <a:pt x="1210818" y="299371"/>
                  <a:pt x="1212247" y="297942"/>
                  <a:pt x="1212247" y="296228"/>
                </a:cubicBezTo>
                <a:cubicBezTo>
                  <a:pt x="1212247" y="294513"/>
                  <a:pt x="1210818" y="293084"/>
                  <a:pt x="1209104" y="293084"/>
                </a:cubicBezTo>
                <a:cubicBezTo>
                  <a:pt x="1207389" y="293084"/>
                  <a:pt x="1205960" y="294513"/>
                  <a:pt x="1205960" y="296228"/>
                </a:cubicBezTo>
                <a:cubicBezTo>
                  <a:pt x="1205960" y="298037"/>
                  <a:pt x="1207389" y="299371"/>
                  <a:pt x="1209104" y="299371"/>
                </a:cubicBezTo>
                <a:close/>
                <a:moveTo>
                  <a:pt x="1221010" y="293751"/>
                </a:moveTo>
                <a:cubicBezTo>
                  <a:pt x="1222724" y="293751"/>
                  <a:pt x="1224153" y="292322"/>
                  <a:pt x="1224153" y="290608"/>
                </a:cubicBezTo>
                <a:cubicBezTo>
                  <a:pt x="1224153" y="288893"/>
                  <a:pt x="1222724" y="287465"/>
                  <a:pt x="1221010" y="287465"/>
                </a:cubicBezTo>
                <a:cubicBezTo>
                  <a:pt x="1219295" y="287465"/>
                  <a:pt x="1217867" y="288893"/>
                  <a:pt x="1217867" y="290608"/>
                </a:cubicBezTo>
                <a:cubicBezTo>
                  <a:pt x="1217867" y="292322"/>
                  <a:pt x="1219295" y="293751"/>
                  <a:pt x="1221010" y="293751"/>
                </a:cubicBezTo>
                <a:close/>
                <a:moveTo>
                  <a:pt x="1453229" y="254699"/>
                </a:moveTo>
                <a:cubicBezTo>
                  <a:pt x="1454944" y="254699"/>
                  <a:pt x="1456373" y="253270"/>
                  <a:pt x="1456373" y="251555"/>
                </a:cubicBezTo>
                <a:cubicBezTo>
                  <a:pt x="1456373" y="249841"/>
                  <a:pt x="1454944" y="248412"/>
                  <a:pt x="1453229" y="248412"/>
                </a:cubicBezTo>
                <a:cubicBezTo>
                  <a:pt x="1451515" y="248412"/>
                  <a:pt x="1450086" y="249841"/>
                  <a:pt x="1450086" y="251555"/>
                </a:cubicBezTo>
                <a:cubicBezTo>
                  <a:pt x="1450086" y="253365"/>
                  <a:pt x="1451515" y="254699"/>
                  <a:pt x="1453229" y="254699"/>
                </a:cubicBezTo>
                <a:close/>
                <a:moveTo>
                  <a:pt x="1466374" y="256223"/>
                </a:moveTo>
                <a:cubicBezTo>
                  <a:pt x="1468088" y="256223"/>
                  <a:pt x="1469517" y="254794"/>
                  <a:pt x="1469517" y="253079"/>
                </a:cubicBezTo>
                <a:cubicBezTo>
                  <a:pt x="1469517" y="251365"/>
                  <a:pt x="1468088" y="249936"/>
                  <a:pt x="1466374" y="249936"/>
                </a:cubicBezTo>
                <a:cubicBezTo>
                  <a:pt x="1464659" y="249936"/>
                  <a:pt x="1463231" y="251365"/>
                  <a:pt x="1463231" y="253079"/>
                </a:cubicBezTo>
                <a:cubicBezTo>
                  <a:pt x="1463231" y="254794"/>
                  <a:pt x="1464659" y="256223"/>
                  <a:pt x="1466374" y="256223"/>
                </a:cubicBezTo>
                <a:close/>
                <a:moveTo>
                  <a:pt x="1479423" y="258032"/>
                </a:moveTo>
                <a:cubicBezTo>
                  <a:pt x="1481138" y="258032"/>
                  <a:pt x="1482566" y="256604"/>
                  <a:pt x="1482566" y="254889"/>
                </a:cubicBezTo>
                <a:cubicBezTo>
                  <a:pt x="1482566" y="253175"/>
                  <a:pt x="1481138" y="251746"/>
                  <a:pt x="1479423" y="251746"/>
                </a:cubicBezTo>
                <a:cubicBezTo>
                  <a:pt x="1477709" y="251746"/>
                  <a:pt x="1476280" y="253175"/>
                  <a:pt x="1476280" y="254889"/>
                </a:cubicBezTo>
                <a:cubicBezTo>
                  <a:pt x="1476280" y="256604"/>
                  <a:pt x="1477709" y="258032"/>
                  <a:pt x="1479423" y="258032"/>
                </a:cubicBezTo>
                <a:close/>
                <a:moveTo>
                  <a:pt x="1492472" y="260223"/>
                </a:moveTo>
                <a:cubicBezTo>
                  <a:pt x="1494187" y="260223"/>
                  <a:pt x="1495616" y="258794"/>
                  <a:pt x="1495616" y="257080"/>
                </a:cubicBezTo>
                <a:cubicBezTo>
                  <a:pt x="1495616" y="255365"/>
                  <a:pt x="1494187" y="253937"/>
                  <a:pt x="1492472" y="253937"/>
                </a:cubicBezTo>
                <a:cubicBezTo>
                  <a:pt x="1490758" y="253937"/>
                  <a:pt x="1489329" y="255365"/>
                  <a:pt x="1489329" y="257080"/>
                </a:cubicBezTo>
                <a:cubicBezTo>
                  <a:pt x="1489329" y="258794"/>
                  <a:pt x="1490758" y="260223"/>
                  <a:pt x="1492472" y="260223"/>
                </a:cubicBezTo>
                <a:close/>
                <a:moveTo>
                  <a:pt x="1505522" y="262795"/>
                </a:moveTo>
                <a:cubicBezTo>
                  <a:pt x="1507236" y="262795"/>
                  <a:pt x="1508665" y="261366"/>
                  <a:pt x="1508665" y="259652"/>
                </a:cubicBezTo>
                <a:cubicBezTo>
                  <a:pt x="1508665" y="257937"/>
                  <a:pt x="1507236" y="256508"/>
                  <a:pt x="1505522" y="256508"/>
                </a:cubicBezTo>
                <a:cubicBezTo>
                  <a:pt x="1503807" y="256508"/>
                  <a:pt x="1502378" y="257937"/>
                  <a:pt x="1502378" y="259652"/>
                </a:cubicBezTo>
                <a:cubicBezTo>
                  <a:pt x="1502378" y="261366"/>
                  <a:pt x="1503712" y="262795"/>
                  <a:pt x="1505522" y="262795"/>
                </a:cubicBezTo>
                <a:close/>
                <a:moveTo>
                  <a:pt x="1518380" y="265652"/>
                </a:moveTo>
                <a:cubicBezTo>
                  <a:pt x="1520095" y="265652"/>
                  <a:pt x="1521524" y="264224"/>
                  <a:pt x="1521524" y="262509"/>
                </a:cubicBezTo>
                <a:cubicBezTo>
                  <a:pt x="1521524" y="260794"/>
                  <a:pt x="1520095" y="259366"/>
                  <a:pt x="1518380" y="259366"/>
                </a:cubicBezTo>
                <a:cubicBezTo>
                  <a:pt x="1516666" y="259366"/>
                  <a:pt x="1515237" y="260794"/>
                  <a:pt x="1515237" y="262509"/>
                </a:cubicBezTo>
                <a:cubicBezTo>
                  <a:pt x="1515237" y="264319"/>
                  <a:pt x="1516666" y="265652"/>
                  <a:pt x="1518380" y="265652"/>
                </a:cubicBezTo>
                <a:close/>
                <a:moveTo>
                  <a:pt x="1531239" y="268986"/>
                </a:moveTo>
                <a:cubicBezTo>
                  <a:pt x="1532954" y="268986"/>
                  <a:pt x="1534382" y="267557"/>
                  <a:pt x="1534382" y="265843"/>
                </a:cubicBezTo>
                <a:cubicBezTo>
                  <a:pt x="1534382" y="264128"/>
                  <a:pt x="1532954" y="262700"/>
                  <a:pt x="1531239" y="262700"/>
                </a:cubicBezTo>
                <a:cubicBezTo>
                  <a:pt x="1529525" y="262700"/>
                  <a:pt x="1528096" y="264128"/>
                  <a:pt x="1528096" y="265843"/>
                </a:cubicBezTo>
                <a:cubicBezTo>
                  <a:pt x="1528001" y="267557"/>
                  <a:pt x="1529429" y="268986"/>
                  <a:pt x="1531239" y="268986"/>
                </a:cubicBezTo>
                <a:close/>
                <a:moveTo>
                  <a:pt x="1543907" y="272701"/>
                </a:moveTo>
                <a:cubicBezTo>
                  <a:pt x="1545622" y="272701"/>
                  <a:pt x="1547051" y="271272"/>
                  <a:pt x="1547051" y="269558"/>
                </a:cubicBezTo>
                <a:cubicBezTo>
                  <a:pt x="1547051" y="267843"/>
                  <a:pt x="1545622" y="266414"/>
                  <a:pt x="1543907" y="266414"/>
                </a:cubicBezTo>
                <a:cubicBezTo>
                  <a:pt x="1542193" y="266414"/>
                  <a:pt x="1540764" y="267843"/>
                  <a:pt x="1540764" y="269558"/>
                </a:cubicBezTo>
                <a:cubicBezTo>
                  <a:pt x="1540764" y="271272"/>
                  <a:pt x="1542193" y="272701"/>
                  <a:pt x="1543907" y="272701"/>
                </a:cubicBezTo>
                <a:close/>
                <a:moveTo>
                  <a:pt x="1556480" y="276701"/>
                </a:moveTo>
                <a:cubicBezTo>
                  <a:pt x="1558195" y="276701"/>
                  <a:pt x="1559624" y="275273"/>
                  <a:pt x="1559624" y="273558"/>
                </a:cubicBezTo>
                <a:cubicBezTo>
                  <a:pt x="1559624" y="271844"/>
                  <a:pt x="1558195" y="270415"/>
                  <a:pt x="1556480" y="270415"/>
                </a:cubicBezTo>
                <a:cubicBezTo>
                  <a:pt x="1554766" y="270415"/>
                  <a:pt x="1553337" y="271844"/>
                  <a:pt x="1553337" y="273558"/>
                </a:cubicBezTo>
                <a:cubicBezTo>
                  <a:pt x="1553337" y="275368"/>
                  <a:pt x="1554766" y="276701"/>
                  <a:pt x="1556480" y="276701"/>
                </a:cubicBezTo>
                <a:close/>
                <a:moveTo>
                  <a:pt x="1568958" y="281178"/>
                </a:moveTo>
                <a:cubicBezTo>
                  <a:pt x="1570673" y="281178"/>
                  <a:pt x="1572101" y="279749"/>
                  <a:pt x="1572101" y="278035"/>
                </a:cubicBezTo>
                <a:cubicBezTo>
                  <a:pt x="1572101" y="276320"/>
                  <a:pt x="1570673" y="274892"/>
                  <a:pt x="1568958" y="274892"/>
                </a:cubicBezTo>
                <a:cubicBezTo>
                  <a:pt x="1567243" y="274892"/>
                  <a:pt x="1565815" y="276320"/>
                  <a:pt x="1565815" y="278035"/>
                </a:cubicBezTo>
                <a:cubicBezTo>
                  <a:pt x="1565815" y="279749"/>
                  <a:pt x="1567243" y="281178"/>
                  <a:pt x="1568958" y="281178"/>
                </a:cubicBezTo>
                <a:close/>
                <a:moveTo>
                  <a:pt x="1581341" y="285941"/>
                </a:moveTo>
                <a:cubicBezTo>
                  <a:pt x="1583055" y="285941"/>
                  <a:pt x="1584484" y="284512"/>
                  <a:pt x="1584484" y="282797"/>
                </a:cubicBezTo>
                <a:cubicBezTo>
                  <a:pt x="1584484" y="281083"/>
                  <a:pt x="1583055" y="279654"/>
                  <a:pt x="1581341" y="279654"/>
                </a:cubicBezTo>
                <a:cubicBezTo>
                  <a:pt x="1579626" y="279654"/>
                  <a:pt x="1578197" y="281083"/>
                  <a:pt x="1578197" y="282797"/>
                </a:cubicBezTo>
                <a:cubicBezTo>
                  <a:pt x="1578102" y="284512"/>
                  <a:pt x="1579531" y="285941"/>
                  <a:pt x="1581341" y="285941"/>
                </a:cubicBezTo>
                <a:close/>
                <a:moveTo>
                  <a:pt x="1593533" y="291084"/>
                </a:moveTo>
                <a:cubicBezTo>
                  <a:pt x="1595247" y="291084"/>
                  <a:pt x="1596676" y="289655"/>
                  <a:pt x="1596676" y="287941"/>
                </a:cubicBezTo>
                <a:cubicBezTo>
                  <a:pt x="1596676" y="286226"/>
                  <a:pt x="1595247" y="284798"/>
                  <a:pt x="1593533" y="284798"/>
                </a:cubicBezTo>
                <a:cubicBezTo>
                  <a:pt x="1591818" y="284798"/>
                  <a:pt x="1590389" y="286226"/>
                  <a:pt x="1590389" y="287941"/>
                </a:cubicBezTo>
                <a:cubicBezTo>
                  <a:pt x="1590389" y="289655"/>
                  <a:pt x="1591723" y="291084"/>
                  <a:pt x="1593533" y="291084"/>
                </a:cubicBezTo>
                <a:close/>
                <a:moveTo>
                  <a:pt x="1605534" y="296513"/>
                </a:moveTo>
                <a:cubicBezTo>
                  <a:pt x="1607249" y="296513"/>
                  <a:pt x="1608677" y="295085"/>
                  <a:pt x="1608677" y="293370"/>
                </a:cubicBezTo>
                <a:cubicBezTo>
                  <a:pt x="1608677" y="291656"/>
                  <a:pt x="1607249" y="290227"/>
                  <a:pt x="1605534" y="290227"/>
                </a:cubicBezTo>
                <a:cubicBezTo>
                  <a:pt x="1603820" y="290227"/>
                  <a:pt x="1602391" y="291656"/>
                  <a:pt x="1602391" y="293370"/>
                </a:cubicBezTo>
                <a:cubicBezTo>
                  <a:pt x="1602391" y="295180"/>
                  <a:pt x="1603820" y="296513"/>
                  <a:pt x="1605534" y="296513"/>
                </a:cubicBezTo>
                <a:close/>
                <a:moveTo>
                  <a:pt x="1617440" y="302324"/>
                </a:moveTo>
                <a:cubicBezTo>
                  <a:pt x="1619155" y="302324"/>
                  <a:pt x="1620584" y="300895"/>
                  <a:pt x="1620584" y="299180"/>
                </a:cubicBezTo>
                <a:cubicBezTo>
                  <a:pt x="1620584" y="297466"/>
                  <a:pt x="1619155" y="296037"/>
                  <a:pt x="1617440" y="296037"/>
                </a:cubicBezTo>
                <a:cubicBezTo>
                  <a:pt x="1615726" y="296037"/>
                  <a:pt x="1614297" y="297466"/>
                  <a:pt x="1614297" y="299180"/>
                </a:cubicBezTo>
                <a:cubicBezTo>
                  <a:pt x="1614297" y="300990"/>
                  <a:pt x="1615631" y="302324"/>
                  <a:pt x="1617440" y="302324"/>
                </a:cubicBezTo>
                <a:close/>
                <a:moveTo>
                  <a:pt x="1629061" y="308515"/>
                </a:moveTo>
                <a:cubicBezTo>
                  <a:pt x="1630775" y="308515"/>
                  <a:pt x="1632204" y="307086"/>
                  <a:pt x="1632204" y="305372"/>
                </a:cubicBezTo>
                <a:cubicBezTo>
                  <a:pt x="1632204" y="303657"/>
                  <a:pt x="1630775" y="302228"/>
                  <a:pt x="1629061" y="302228"/>
                </a:cubicBezTo>
                <a:cubicBezTo>
                  <a:pt x="1627346" y="302228"/>
                  <a:pt x="1625918" y="303657"/>
                  <a:pt x="1625918" y="305372"/>
                </a:cubicBezTo>
                <a:cubicBezTo>
                  <a:pt x="1625918" y="307086"/>
                  <a:pt x="1627346" y="308515"/>
                  <a:pt x="1629061" y="308515"/>
                </a:cubicBezTo>
                <a:close/>
                <a:moveTo>
                  <a:pt x="1640586" y="314992"/>
                </a:moveTo>
                <a:cubicBezTo>
                  <a:pt x="1642301" y="314992"/>
                  <a:pt x="1643729" y="313563"/>
                  <a:pt x="1643729" y="311849"/>
                </a:cubicBezTo>
                <a:cubicBezTo>
                  <a:pt x="1643729" y="310134"/>
                  <a:pt x="1642301" y="308705"/>
                  <a:pt x="1640586" y="308705"/>
                </a:cubicBezTo>
                <a:cubicBezTo>
                  <a:pt x="1638872" y="308705"/>
                  <a:pt x="1637443" y="310134"/>
                  <a:pt x="1637443" y="311849"/>
                </a:cubicBezTo>
                <a:cubicBezTo>
                  <a:pt x="1637443" y="313658"/>
                  <a:pt x="1638872" y="314992"/>
                  <a:pt x="1640586" y="314992"/>
                </a:cubicBezTo>
                <a:close/>
                <a:moveTo>
                  <a:pt x="1651921" y="321850"/>
                </a:moveTo>
                <a:cubicBezTo>
                  <a:pt x="1653635" y="321850"/>
                  <a:pt x="1655064" y="320421"/>
                  <a:pt x="1655064" y="318707"/>
                </a:cubicBezTo>
                <a:cubicBezTo>
                  <a:pt x="1655064" y="316992"/>
                  <a:pt x="1653635" y="315563"/>
                  <a:pt x="1651921" y="315563"/>
                </a:cubicBezTo>
                <a:cubicBezTo>
                  <a:pt x="1650206" y="315563"/>
                  <a:pt x="1648778" y="316992"/>
                  <a:pt x="1648778" y="318707"/>
                </a:cubicBezTo>
                <a:cubicBezTo>
                  <a:pt x="1648778" y="320421"/>
                  <a:pt x="1650206" y="321850"/>
                  <a:pt x="1651921" y="321850"/>
                </a:cubicBezTo>
                <a:close/>
                <a:moveTo>
                  <a:pt x="1663065" y="328994"/>
                </a:moveTo>
                <a:cubicBezTo>
                  <a:pt x="1664780" y="328994"/>
                  <a:pt x="1666208" y="327565"/>
                  <a:pt x="1666208" y="325850"/>
                </a:cubicBezTo>
                <a:cubicBezTo>
                  <a:pt x="1666208" y="324136"/>
                  <a:pt x="1664780" y="322707"/>
                  <a:pt x="1663065" y="322707"/>
                </a:cubicBezTo>
                <a:cubicBezTo>
                  <a:pt x="1661351" y="322707"/>
                  <a:pt x="1659922" y="324136"/>
                  <a:pt x="1659922" y="325850"/>
                </a:cubicBezTo>
                <a:cubicBezTo>
                  <a:pt x="1659922" y="327660"/>
                  <a:pt x="1661351" y="328994"/>
                  <a:pt x="1663065" y="328994"/>
                </a:cubicBezTo>
                <a:close/>
                <a:moveTo>
                  <a:pt x="1674019" y="336518"/>
                </a:moveTo>
                <a:cubicBezTo>
                  <a:pt x="1675733" y="336518"/>
                  <a:pt x="1677162" y="335090"/>
                  <a:pt x="1677162" y="333375"/>
                </a:cubicBezTo>
                <a:cubicBezTo>
                  <a:pt x="1677162" y="331661"/>
                  <a:pt x="1675733" y="330232"/>
                  <a:pt x="1674019" y="330232"/>
                </a:cubicBezTo>
                <a:cubicBezTo>
                  <a:pt x="1672304" y="330232"/>
                  <a:pt x="1670876" y="331661"/>
                  <a:pt x="1670876" y="333375"/>
                </a:cubicBezTo>
                <a:cubicBezTo>
                  <a:pt x="1670876" y="335090"/>
                  <a:pt x="1672209" y="336518"/>
                  <a:pt x="1674019" y="336518"/>
                </a:cubicBezTo>
                <a:close/>
                <a:moveTo>
                  <a:pt x="1684687" y="344329"/>
                </a:moveTo>
                <a:cubicBezTo>
                  <a:pt x="1686401" y="344329"/>
                  <a:pt x="1687830" y="342900"/>
                  <a:pt x="1687830" y="341186"/>
                </a:cubicBezTo>
                <a:cubicBezTo>
                  <a:pt x="1687830" y="339471"/>
                  <a:pt x="1686401" y="338042"/>
                  <a:pt x="1684687" y="338042"/>
                </a:cubicBezTo>
                <a:cubicBezTo>
                  <a:pt x="1682972" y="338042"/>
                  <a:pt x="1681543" y="339471"/>
                  <a:pt x="1681543" y="341186"/>
                </a:cubicBezTo>
                <a:cubicBezTo>
                  <a:pt x="1681543" y="342900"/>
                  <a:pt x="1682972" y="344329"/>
                  <a:pt x="1684687" y="344329"/>
                </a:cubicBezTo>
                <a:close/>
                <a:moveTo>
                  <a:pt x="1695164" y="352425"/>
                </a:moveTo>
                <a:cubicBezTo>
                  <a:pt x="1696879" y="352425"/>
                  <a:pt x="1698308" y="350996"/>
                  <a:pt x="1698308" y="349282"/>
                </a:cubicBezTo>
                <a:cubicBezTo>
                  <a:pt x="1698308" y="347567"/>
                  <a:pt x="1696879" y="346139"/>
                  <a:pt x="1695164" y="346139"/>
                </a:cubicBezTo>
                <a:cubicBezTo>
                  <a:pt x="1693450" y="346139"/>
                  <a:pt x="1692021" y="347567"/>
                  <a:pt x="1692021" y="349282"/>
                </a:cubicBezTo>
                <a:cubicBezTo>
                  <a:pt x="1692021" y="350996"/>
                  <a:pt x="1693355" y="352425"/>
                  <a:pt x="1695164" y="352425"/>
                </a:cubicBezTo>
                <a:close/>
                <a:moveTo>
                  <a:pt x="1705356" y="360807"/>
                </a:moveTo>
                <a:cubicBezTo>
                  <a:pt x="1707071" y="360807"/>
                  <a:pt x="1708499" y="359378"/>
                  <a:pt x="1708499" y="357664"/>
                </a:cubicBezTo>
                <a:cubicBezTo>
                  <a:pt x="1708499" y="355949"/>
                  <a:pt x="1707071" y="354521"/>
                  <a:pt x="1705356" y="354521"/>
                </a:cubicBezTo>
                <a:cubicBezTo>
                  <a:pt x="1703642" y="354521"/>
                  <a:pt x="1702213" y="355949"/>
                  <a:pt x="1702213" y="357664"/>
                </a:cubicBezTo>
                <a:cubicBezTo>
                  <a:pt x="1702213" y="359378"/>
                  <a:pt x="1703642" y="360807"/>
                  <a:pt x="1705356" y="360807"/>
                </a:cubicBezTo>
                <a:close/>
                <a:moveTo>
                  <a:pt x="1715357" y="369475"/>
                </a:moveTo>
                <a:cubicBezTo>
                  <a:pt x="1717072" y="369475"/>
                  <a:pt x="1718501" y="368046"/>
                  <a:pt x="1718501" y="366332"/>
                </a:cubicBezTo>
                <a:cubicBezTo>
                  <a:pt x="1718501" y="364617"/>
                  <a:pt x="1717072" y="363188"/>
                  <a:pt x="1715357" y="363188"/>
                </a:cubicBezTo>
                <a:cubicBezTo>
                  <a:pt x="1713643" y="363188"/>
                  <a:pt x="1712214" y="364617"/>
                  <a:pt x="1712214" y="366332"/>
                </a:cubicBezTo>
                <a:cubicBezTo>
                  <a:pt x="1712214" y="368046"/>
                  <a:pt x="1713643" y="369475"/>
                  <a:pt x="1715357" y="369475"/>
                </a:cubicBezTo>
                <a:close/>
                <a:moveTo>
                  <a:pt x="1725073" y="378428"/>
                </a:moveTo>
                <a:cubicBezTo>
                  <a:pt x="1726787" y="378428"/>
                  <a:pt x="1728216" y="377000"/>
                  <a:pt x="1728216" y="375285"/>
                </a:cubicBezTo>
                <a:cubicBezTo>
                  <a:pt x="1728216" y="373571"/>
                  <a:pt x="1726787" y="372142"/>
                  <a:pt x="1725073" y="372142"/>
                </a:cubicBezTo>
                <a:cubicBezTo>
                  <a:pt x="1723358" y="372142"/>
                  <a:pt x="1721930" y="373571"/>
                  <a:pt x="1721930" y="375285"/>
                </a:cubicBezTo>
                <a:cubicBezTo>
                  <a:pt x="1721930" y="377000"/>
                  <a:pt x="1723358" y="378428"/>
                  <a:pt x="1725073" y="378428"/>
                </a:cubicBezTo>
                <a:close/>
                <a:moveTo>
                  <a:pt x="1734503" y="387668"/>
                </a:moveTo>
                <a:cubicBezTo>
                  <a:pt x="1736217" y="387668"/>
                  <a:pt x="1737646" y="386239"/>
                  <a:pt x="1737646" y="384524"/>
                </a:cubicBezTo>
                <a:cubicBezTo>
                  <a:pt x="1737646" y="382810"/>
                  <a:pt x="1736217" y="381381"/>
                  <a:pt x="1734503" y="381381"/>
                </a:cubicBezTo>
                <a:cubicBezTo>
                  <a:pt x="1732788" y="381381"/>
                  <a:pt x="1731359" y="382810"/>
                  <a:pt x="1731359" y="384524"/>
                </a:cubicBezTo>
                <a:cubicBezTo>
                  <a:pt x="1731359" y="386334"/>
                  <a:pt x="1732788" y="387668"/>
                  <a:pt x="1734503" y="387668"/>
                </a:cubicBezTo>
                <a:close/>
                <a:moveTo>
                  <a:pt x="1743647" y="397193"/>
                </a:moveTo>
                <a:cubicBezTo>
                  <a:pt x="1745361" y="397193"/>
                  <a:pt x="1746790" y="395764"/>
                  <a:pt x="1746790" y="394049"/>
                </a:cubicBezTo>
                <a:cubicBezTo>
                  <a:pt x="1746790" y="392335"/>
                  <a:pt x="1745361" y="390906"/>
                  <a:pt x="1743647" y="390906"/>
                </a:cubicBezTo>
                <a:cubicBezTo>
                  <a:pt x="1741932" y="390906"/>
                  <a:pt x="1740503" y="392335"/>
                  <a:pt x="1740503" y="394049"/>
                </a:cubicBezTo>
                <a:cubicBezTo>
                  <a:pt x="1740503" y="395859"/>
                  <a:pt x="1741932" y="397193"/>
                  <a:pt x="1743647" y="397193"/>
                </a:cubicBezTo>
                <a:close/>
                <a:moveTo>
                  <a:pt x="1752600" y="407003"/>
                </a:moveTo>
                <a:cubicBezTo>
                  <a:pt x="1754314" y="407003"/>
                  <a:pt x="1755743" y="405575"/>
                  <a:pt x="1755743" y="403860"/>
                </a:cubicBezTo>
                <a:cubicBezTo>
                  <a:pt x="1755743" y="402146"/>
                  <a:pt x="1754314" y="400717"/>
                  <a:pt x="1752600" y="400717"/>
                </a:cubicBezTo>
                <a:cubicBezTo>
                  <a:pt x="1750886" y="400717"/>
                  <a:pt x="1749457" y="402146"/>
                  <a:pt x="1749457" y="403860"/>
                </a:cubicBezTo>
                <a:cubicBezTo>
                  <a:pt x="1749457" y="405575"/>
                  <a:pt x="1750886" y="407003"/>
                  <a:pt x="1752600" y="407003"/>
                </a:cubicBezTo>
                <a:close/>
                <a:moveTo>
                  <a:pt x="1761173" y="417005"/>
                </a:moveTo>
                <a:cubicBezTo>
                  <a:pt x="1762887" y="417005"/>
                  <a:pt x="1764316" y="415576"/>
                  <a:pt x="1764316" y="413861"/>
                </a:cubicBezTo>
                <a:cubicBezTo>
                  <a:pt x="1764316" y="412147"/>
                  <a:pt x="1762887" y="410718"/>
                  <a:pt x="1761173" y="410718"/>
                </a:cubicBezTo>
                <a:cubicBezTo>
                  <a:pt x="1759458" y="410718"/>
                  <a:pt x="1758029" y="412147"/>
                  <a:pt x="1758029" y="413861"/>
                </a:cubicBezTo>
                <a:cubicBezTo>
                  <a:pt x="1758029" y="415671"/>
                  <a:pt x="1759458" y="417005"/>
                  <a:pt x="1761173" y="417005"/>
                </a:cubicBezTo>
                <a:close/>
                <a:moveTo>
                  <a:pt x="1769555" y="427292"/>
                </a:moveTo>
                <a:cubicBezTo>
                  <a:pt x="1771269" y="427292"/>
                  <a:pt x="1772698" y="425863"/>
                  <a:pt x="1772698" y="424148"/>
                </a:cubicBezTo>
                <a:cubicBezTo>
                  <a:pt x="1772698" y="422434"/>
                  <a:pt x="1771269" y="421005"/>
                  <a:pt x="1769555" y="421005"/>
                </a:cubicBezTo>
                <a:cubicBezTo>
                  <a:pt x="1767840" y="421005"/>
                  <a:pt x="1766411" y="422434"/>
                  <a:pt x="1766411" y="424148"/>
                </a:cubicBezTo>
                <a:cubicBezTo>
                  <a:pt x="1766411" y="425863"/>
                  <a:pt x="1767840" y="427292"/>
                  <a:pt x="1769555" y="427292"/>
                </a:cubicBezTo>
                <a:close/>
                <a:moveTo>
                  <a:pt x="1777556" y="437864"/>
                </a:moveTo>
                <a:cubicBezTo>
                  <a:pt x="1779270" y="437864"/>
                  <a:pt x="1780699" y="436436"/>
                  <a:pt x="1780699" y="434721"/>
                </a:cubicBezTo>
                <a:cubicBezTo>
                  <a:pt x="1780699" y="433007"/>
                  <a:pt x="1779270" y="431578"/>
                  <a:pt x="1777556" y="431578"/>
                </a:cubicBezTo>
                <a:cubicBezTo>
                  <a:pt x="1775841" y="431578"/>
                  <a:pt x="1774412" y="433007"/>
                  <a:pt x="1774412" y="434721"/>
                </a:cubicBezTo>
                <a:cubicBezTo>
                  <a:pt x="1774412" y="436436"/>
                  <a:pt x="1775841" y="437864"/>
                  <a:pt x="1777556" y="437864"/>
                </a:cubicBezTo>
                <a:close/>
                <a:moveTo>
                  <a:pt x="1785271" y="448628"/>
                </a:moveTo>
                <a:cubicBezTo>
                  <a:pt x="1786985" y="448628"/>
                  <a:pt x="1788414" y="447199"/>
                  <a:pt x="1788414" y="445484"/>
                </a:cubicBezTo>
                <a:cubicBezTo>
                  <a:pt x="1788414" y="443770"/>
                  <a:pt x="1786985" y="442341"/>
                  <a:pt x="1785271" y="442341"/>
                </a:cubicBezTo>
                <a:cubicBezTo>
                  <a:pt x="1783556" y="442341"/>
                  <a:pt x="1782128" y="443770"/>
                  <a:pt x="1782128" y="445484"/>
                </a:cubicBezTo>
                <a:cubicBezTo>
                  <a:pt x="1782128" y="447199"/>
                  <a:pt x="1783556" y="448628"/>
                  <a:pt x="1785271" y="448628"/>
                </a:cubicBezTo>
                <a:close/>
                <a:moveTo>
                  <a:pt x="1792700" y="459581"/>
                </a:moveTo>
                <a:cubicBezTo>
                  <a:pt x="1794415" y="459581"/>
                  <a:pt x="1795843" y="458153"/>
                  <a:pt x="1795843" y="456438"/>
                </a:cubicBezTo>
                <a:cubicBezTo>
                  <a:pt x="1795843" y="454724"/>
                  <a:pt x="1794415" y="453295"/>
                  <a:pt x="1792700" y="453295"/>
                </a:cubicBezTo>
                <a:cubicBezTo>
                  <a:pt x="1790986" y="453295"/>
                  <a:pt x="1789557" y="454724"/>
                  <a:pt x="1789557" y="456438"/>
                </a:cubicBezTo>
                <a:cubicBezTo>
                  <a:pt x="1789557" y="458153"/>
                  <a:pt x="1790891" y="459581"/>
                  <a:pt x="1792700" y="459581"/>
                </a:cubicBezTo>
                <a:close/>
                <a:moveTo>
                  <a:pt x="1799749" y="470725"/>
                </a:moveTo>
                <a:cubicBezTo>
                  <a:pt x="1801463" y="470725"/>
                  <a:pt x="1802892" y="469297"/>
                  <a:pt x="1802892" y="467582"/>
                </a:cubicBezTo>
                <a:cubicBezTo>
                  <a:pt x="1802892" y="465868"/>
                  <a:pt x="1801463" y="464439"/>
                  <a:pt x="1799749" y="464439"/>
                </a:cubicBezTo>
                <a:cubicBezTo>
                  <a:pt x="1798034" y="464439"/>
                  <a:pt x="1796606" y="465868"/>
                  <a:pt x="1796606" y="467582"/>
                </a:cubicBezTo>
                <a:cubicBezTo>
                  <a:pt x="1796606" y="469297"/>
                  <a:pt x="1798034" y="470725"/>
                  <a:pt x="1799749" y="470725"/>
                </a:cubicBezTo>
                <a:close/>
                <a:moveTo>
                  <a:pt x="1806512" y="482156"/>
                </a:moveTo>
                <a:cubicBezTo>
                  <a:pt x="1808226" y="482156"/>
                  <a:pt x="1809655" y="480727"/>
                  <a:pt x="1809655" y="479012"/>
                </a:cubicBezTo>
                <a:cubicBezTo>
                  <a:pt x="1809655" y="477298"/>
                  <a:pt x="1808226" y="475869"/>
                  <a:pt x="1806512" y="475869"/>
                </a:cubicBezTo>
                <a:cubicBezTo>
                  <a:pt x="1804797" y="475869"/>
                  <a:pt x="1803368" y="477298"/>
                  <a:pt x="1803368" y="479012"/>
                </a:cubicBezTo>
                <a:cubicBezTo>
                  <a:pt x="1803368" y="480727"/>
                  <a:pt x="1804797" y="482156"/>
                  <a:pt x="1806512" y="482156"/>
                </a:cubicBezTo>
                <a:close/>
                <a:moveTo>
                  <a:pt x="1812893" y="493681"/>
                </a:moveTo>
                <a:cubicBezTo>
                  <a:pt x="1814608" y="493681"/>
                  <a:pt x="1816037" y="492252"/>
                  <a:pt x="1816037" y="490538"/>
                </a:cubicBezTo>
                <a:cubicBezTo>
                  <a:pt x="1816037" y="488823"/>
                  <a:pt x="1814608" y="487394"/>
                  <a:pt x="1812893" y="487394"/>
                </a:cubicBezTo>
                <a:cubicBezTo>
                  <a:pt x="1811179" y="487394"/>
                  <a:pt x="1809750" y="488823"/>
                  <a:pt x="1809750" y="490538"/>
                </a:cubicBezTo>
                <a:cubicBezTo>
                  <a:pt x="1809750" y="492252"/>
                  <a:pt x="1811179" y="493681"/>
                  <a:pt x="1812893" y="493681"/>
                </a:cubicBezTo>
                <a:close/>
                <a:moveTo>
                  <a:pt x="1818989" y="505397"/>
                </a:moveTo>
                <a:cubicBezTo>
                  <a:pt x="1820704" y="505397"/>
                  <a:pt x="1822133" y="503968"/>
                  <a:pt x="1822133" y="502253"/>
                </a:cubicBezTo>
                <a:cubicBezTo>
                  <a:pt x="1822133" y="500539"/>
                  <a:pt x="1820704" y="499110"/>
                  <a:pt x="1818989" y="499110"/>
                </a:cubicBezTo>
                <a:cubicBezTo>
                  <a:pt x="1817275" y="499110"/>
                  <a:pt x="1815846" y="500539"/>
                  <a:pt x="1815846" y="502253"/>
                </a:cubicBezTo>
                <a:cubicBezTo>
                  <a:pt x="1815846" y="503968"/>
                  <a:pt x="1817275" y="505397"/>
                  <a:pt x="1818989" y="505397"/>
                </a:cubicBezTo>
                <a:close/>
                <a:moveTo>
                  <a:pt x="1824704" y="517303"/>
                </a:moveTo>
                <a:cubicBezTo>
                  <a:pt x="1826419" y="517303"/>
                  <a:pt x="1827848" y="515874"/>
                  <a:pt x="1827848" y="514160"/>
                </a:cubicBezTo>
                <a:cubicBezTo>
                  <a:pt x="1827848" y="512445"/>
                  <a:pt x="1826419" y="511016"/>
                  <a:pt x="1824704" y="511016"/>
                </a:cubicBezTo>
                <a:cubicBezTo>
                  <a:pt x="1822990" y="511016"/>
                  <a:pt x="1821561" y="512445"/>
                  <a:pt x="1821561" y="514160"/>
                </a:cubicBezTo>
                <a:cubicBezTo>
                  <a:pt x="1821561" y="515969"/>
                  <a:pt x="1822990" y="517303"/>
                  <a:pt x="1824704" y="517303"/>
                </a:cubicBezTo>
                <a:close/>
                <a:moveTo>
                  <a:pt x="1830134" y="529400"/>
                </a:moveTo>
                <a:cubicBezTo>
                  <a:pt x="1831848" y="529400"/>
                  <a:pt x="1833277" y="527971"/>
                  <a:pt x="1833277" y="526256"/>
                </a:cubicBezTo>
                <a:cubicBezTo>
                  <a:pt x="1833277" y="524542"/>
                  <a:pt x="1831848" y="523113"/>
                  <a:pt x="1830134" y="523113"/>
                </a:cubicBezTo>
                <a:cubicBezTo>
                  <a:pt x="1828419" y="523113"/>
                  <a:pt x="1826990" y="524542"/>
                  <a:pt x="1826990" y="526256"/>
                </a:cubicBezTo>
                <a:cubicBezTo>
                  <a:pt x="1826990" y="527971"/>
                  <a:pt x="1828419" y="529400"/>
                  <a:pt x="1830134" y="529400"/>
                </a:cubicBezTo>
                <a:close/>
                <a:moveTo>
                  <a:pt x="1835182" y="541687"/>
                </a:moveTo>
                <a:cubicBezTo>
                  <a:pt x="1836896" y="541687"/>
                  <a:pt x="1838325" y="540258"/>
                  <a:pt x="1838325" y="538544"/>
                </a:cubicBezTo>
                <a:cubicBezTo>
                  <a:pt x="1838325" y="536829"/>
                  <a:pt x="1836896" y="535400"/>
                  <a:pt x="1835182" y="535400"/>
                </a:cubicBezTo>
                <a:cubicBezTo>
                  <a:pt x="1833467" y="535400"/>
                  <a:pt x="1832039" y="536829"/>
                  <a:pt x="1832039" y="538544"/>
                </a:cubicBezTo>
                <a:cubicBezTo>
                  <a:pt x="1832039" y="540258"/>
                  <a:pt x="1833467" y="541687"/>
                  <a:pt x="1835182" y="541687"/>
                </a:cubicBezTo>
                <a:close/>
                <a:moveTo>
                  <a:pt x="1839849" y="553974"/>
                </a:moveTo>
                <a:cubicBezTo>
                  <a:pt x="1841564" y="553974"/>
                  <a:pt x="1842992" y="552545"/>
                  <a:pt x="1842992" y="550831"/>
                </a:cubicBezTo>
                <a:cubicBezTo>
                  <a:pt x="1842992" y="549116"/>
                  <a:pt x="1841564" y="547688"/>
                  <a:pt x="1839849" y="547688"/>
                </a:cubicBezTo>
                <a:cubicBezTo>
                  <a:pt x="1838135" y="547688"/>
                  <a:pt x="1836706" y="549116"/>
                  <a:pt x="1836706" y="550831"/>
                </a:cubicBezTo>
                <a:cubicBezTo>
                  <a:pt x="1836706" y="552641"/>
                  <a:pt x="1838135" y="553974"/>
                  <a:pt x="1839849" y="553974"/>
                </a:cubicBezTo>
                <a:close/>
                <a:moveTo>
                  <a:pt x="1844135" y="566547"/>
                </a:moveTo>
                <a:cubicBezTo>
                  <a:pt x="1845850" y="566547"/>
                  <a:pt x="1847279" y="565118"/>
                  <a:pt x="1847279" y="563404"/>
                </a:cubicBezTo>
                <a:cubicBezTo>
                  <a:pt x="1847279" y="561689"/>
                  <a:pt x="1845850" y="560261"/>
                  <a:pt x="1844135" y="560261"/>
                </a:cubicBezTo>
                <a:cubicBezTo>
                  <a:pt x="1842421" y="560261"/>
                  <a:pt x="1840992" y="561689"/>
                  <a:pt x="1840992" y="563404"/>
                </a:cubicBezTo>
                <a:cubicBezTo>
                  <a:pt x="1840992" y="565118"/>
                  <a:pt x="1842421" y="566547"/>
                  <a:pt x="1844135" y="566547"/>
                </a:cubicBezTo>
                <a:close/>
                <a:moveTo>
                  <a:pt x="1848136" y="579120"/>
                </a:moveTo>
                <a:cubicBezTo>
                  <a:pt x="1849850" y="579120"/>
                  <a:pt x="1851279" y="577691"/>
                  <a:pt x="1851279" y="575977"/>
                </a:cubicBezTo>
                <a:cubicBezTo>
                  <a:pt x="1851279" y="574262"/>
                  <a:pt x="1849850" y="572834"/>
                  <a:pt x="1848136" y="572834"/>
                </a:cubicBezTo>
                <a:cubicBezTo>
                  <a:pt x="1846421" y="572834"/>
                  <a:pt x="1844993" y="574262"/>
                  <a:pt x="1844993" y="575977"/>
                </a:cubicBezTo>
                <a:cubicBezTo>
                  <a:pt x="1844993" y="577691"/>
                  <a:pt x="1846421" y="579120"/>
                  <a:pt x="1848136" y="579120"/>
                </a:cubicBezTo>
                <a:close/>
                <a:moveTo>
                  <a:pt x="1851755" y="591884"/>
                </a:moveTo>
                <a:cubicBezTo>
                  <a:pt x="1853470" y="591884"/>
                  <a:pt x="1854899" y="590455"/>
                  <a:pt x="1854899" y="588740"/>
                </a:cubicBezTo>
                <a:cubicBezTo>
                  <a:pt x="1854899" y="587026"/>
                  <a:pt x="1853470" y="585597"/>
                  <a:pt x="1851755" y="585597"/>
                </a:cubicBezTo>
                <a:cubicBezTo>
                  <a:pt x="1850041" y="585597"/>
                  <a:pt x="1848612" y="587026"/>
                  <a:pt x="1848612" y="588740"/>
                </a:cubicBezTo>
                <a:cubicBezTo>
                  <a:pt x="1848612" y="590455"/>
                  <a:pt x="1849946" y="591884"/>
                  <a:pt x="1851755" y="591884"/>
                </a:cubicBezTo>
                <a:close/>
                <a:moveTo>
                  <a:pt x="1854994" y="604742"/>
                </a:moveTo>
                <a:cubicBezTo>
                  <a:pt x="1856708" y="604742"/>
                  <a:pt x="1858137" y="603314"/>
                  <a:pt x="1858137" y="601599"/>
                </a:cubicBezTo>
                <a:cubicBezTo>
                  <a:pt x="1858137" y="599885"/>
                  <a:pt x="1856708" y="598456"/>
                  <a:pt x="1854994" y="598456"/>
                </a:cubicBezTo>
                <a:cubicBezTo>
                  <a:pt x="1853279" y="598456"/>
                  <a:pt x="1851851" y="599885"/>
                  <a:pt x="1851851" y="601599"/>
                </a:cubicBezTo>
                <a:cubicBezTo>
                  <a:pt x="1851851" y="603314"/>
                  <a:pt x="1853184" y="604742"/>
                  <a:pt x="1854994" y="604742"/>
                </a:cubicBezTo>
                <a:close/>
                <a:moveTo>
                  <a:pt x="1857756" y="617601"/>
                </a:moveTo>
                <a:cubicBezTo>
                  <a:pt x="1859471" y="617601"/>
                  <a:pt x="1860899" y="616172"/>
                  <a:pt x="1860899" y="614458"/>
                </a:cubicBezTo>
                <a:cubicBezTo>
                  <a:pt x="1860899" y="612743"/>
                  <a:pt x="1859471" y="611315"/>
                  <a:pt x="1857756" y="611315"/>
                </a:cubicBezTo>
                <a:cubicBezTo>
                  <a:pt x="1856042" y="611315"/>
                  <a:pt x="1854613" y="612743"/>
                  <a:pt x="1854613" y="614458"/>
                </a:cubicBezTo>
                <a:cubicBezTo>
                  <a:pt x="1854613" y="616172"/>
                  <a:pt x="1856042" y="617601"/>
                  <a:pt x="1857756" y="617601"/>
                </a:cubicBezTo>
                <a:close/>
                <a:moveTo>
                  <a:pt x="1860233" y="630650"/>
                </a:moveTo>
                <a:cubicBezTo>
                  <a:pt x="1861947" y="630650"/>
                  <a:pt x="1863376" y="629222"/>
                  <a:pt x="1863376" y="627507"/>
                </a:cubicBezTo>
                <a:cubicBezTo>
                  <a:pt x="1863376" y="625793"/>
                  <a:pt x="1861947" y="624364"/>
                  <a:pt x="1860233" y="624364"/>
                </a:cubicBezTo>
                <a:cubicBezTo>
                  <a:pt x="1858518" y="624364"/>
                  <a:pt x="1857089" y="625793"/>
                  <a:pt x="1857089" y="627507"/>
                </a:cubicBezTo>
                <a:cubicBezTo>
                  <a:pt x="1857089" y="629222"/>
                  <a:pt x="1858518" y="630650"/>
                  <a:pt x="1860233" y="630650"/>
                </a:cubicBezTo>
                <a:close/>
                <a:moveTo>
                  <a:pt x="1862328" y="643700"/>
                </a:moveTo>
                <a:cubicBezTo>
                  <a:pt x="1864043" y="643700"/>
                  <a:pt x="1865471" y="642271"/>
                  <a:pt x="1865471" y="640556"/>
                </a:cubicBezTo>
                <a:cubicBezTo>
                  <a:pt x="1865471" y="638842"/>
                  <a:pt x="1864043" y="637413"/>
                  <a:pt x="1862328" y="637413"/>
                </a:cubicBezTo>
                <a:cubicBezTo>
                  <a:pt x="1860614" y="637413"/>
                  <a:pt x="1859185" y="638842"/>
                  <a:pt x="1859185" y="640556"/>
                </a:cubicBezTo>
                <a:cubicBezTo>
                  <a:pt x="1859185" y="642271"/>
                  <a:pt x="1860614" y="643700"/>
                  <a:pt x="1862328" y="643700"/>
                </a:cubicBezTo>
                <a:close/>
                <a:moveTo>
                  <a:pt x="1864138" y="656749"/>
                </a:moveTo>
                <a:cubicBezTo>
                  <a:pt x="1865852" y="656749"/>
                  <a:pt x="1867281" y="655320"/>
                  <a:pt x="1867281" y="653606"/>
                </a:cubicBezTo>
                <a:cubicBezTo>
                  <a:pt x="1867281" y="651891"/>
                  <a:pt x="1865852" y="650462"/>
                  <a:pt x="1864138" y="650462"/>
                </a:cubicBezTo>
                <a:cubicBezTo>
                  <a:pt x="1862423" y="650462"/>
                  <a:pt x="1860995" y="651891"/>
                  <a:pt x="1860995" y="653606"/>
                </a:cubicBezTo>
                <a:cubicBezTo>
                  <a:pt x="1860899" y="655415"/>
                  <a:pt x="1862328" y="656749"/>
                  <a:pt x="1864138" y="656749"/>
                </a:cubicBezTo>
                <a:close/>
                <a:moveTo>
                  <a:pt x="1865471" y="669988"/>
                </a:moveTo>
                <a:cubicBezTo>
                  <a:pt x="1867186" y="669988"/>
                  <a:pt x="1868614" y="668560"/>
                  <a:pt x="1868614" y="666845"/>
                </a:cubicBezTo>
                <a:cubicBezTo>
                  <a:pt x="1868614" y="665131"/>
                  <a:pt x="1867186" y="663702"/>
                  <a:pt x="1865471" y="663702"/>
                </a:cubicBezTo>
                <a:cubicBezTo>
                  <a:pt x="1863757" y="663702"/>
                  <a:pt x="1862328" y="665131"/>
                  <a:pt x="1862328" y="666845"/>
                </a:cubicBezTo>
                <a:cubicBezTo>
                  <a:pt x="1862328" y="668560"/>
                  <a:pt x="1863662" y="669988"/>
                  <a:pt x="1865471" y="669988"/>
                </a:cubicBezTo>
                <a:close/>
                <a:moveTo>
                  <a:pt x="1866424" y="683133"/>
                </a:moveTo>
                <a:cubicBezTo>
                  <a:pt x="1868138" y="683133"/>
                  <a:pt x="1869567" y="681704"/>
                  <a:pt x="1869567" y="679990"/>
                </a:cubicBezTo>
                <a:cubicBezTo>
                  <a:pt x="1869567" y="678275"/>
                  <a:pt x="1868138" y="676847"/>
                  <a:pt x="1866424" y="676847"/>
                </a:cubicBezTo>
                <a:cubicBezTo>
                  <a:pt x="1864709" y="676847"/>
                  <a:pt x="1863281" y="678275"/>
                  <a:pt x="1863281" y="679990"/>
                </a:cubicBezTo>
                <a:cubicBezTo>
                  <a:pt x="1863281" y="681704"/>
                  <a:pt x="1864614" y="683133"/>
                  <a:pt x="1866424" y="683133"/>
                </a:cubicBezTo>
                <a:close/>
                <a:moveTo>
                  <a:pt x="1866995" y="696373"/>
                </a:moveTo>
                <a:cubicBezTo>
                  <a:pt x="1868710" y="696373"/>
                  <a:pt x="1870139" y="694944"/>
                  <a:pt x="1870139" y="693230"/>
                </a:cubicBezTo>
                <a:cubicBezTo>
                  <a:pt x="1870139" y="691515"/>
                  <a:pt x="1868710" y="690086"/>
                  <a:pt x="1866995" y="690086"/>
                </a:cubicBezTo>
                <a:cubicBezTo>
                  <a:pt x="1865281" y="690086"/>
                  <a:pt x="1863852" y="691515"/>
                  <a:pt x="1863852" y="693230"/>
                </a:cubicBezTo>
                <a:cubicBezTo>
                  <a:pt x="1863852" y="694944"/>
                  <a:pt x="1865186" y="696373"/>
                  <a:pt x="1866995" y="696373"/>
                </a:cubicBezTo>
                <a:close/>
                <a:moveTo>
                  <a:pt x="1881854" y="709613"/>
                </a:moveTo>
                <a:cubicBezTo>
                  <a:pt x="1883569" y="709613"/>
                  <a:pt x="1884998" y="708184"/>
                  <a:pt x="1884998" y="706469"/>
                </a:cubicBezTo>
                <a:cubicBezTo>
                  <a:pt x="1884998" y="704755"/>
                  <a:pt x="1883569" y="703326"/>
                  <a:pt x="1881854" y="703326"/>
                </a:cubicBezTo>
                <a:cubicBezTo>
                  <a:pt x="1880140" y="703326"/>
                  <a:pt x="1878711" y="704755"/>
                  <a:pt x="1878711" y="706469"/>
                </a:cubicBezTo>
                <a:cubicBezTo>
                  <a:pt x="1878711" y="708184"/>
                  <a:pt x="1880140" y="709613"/>
                  <a:pt x="1881854" y="709613"/>
                </a:cubicBezTo>
                <a:close/>
                <a:moveTo>
                  <a:pt x="1881664" y="722852"/>
                </a:moveTo>
                <a:cubicBezTo>
                  <a:pt x="1883378" y="722852"/>
                  <a:pt x="1884807" y="721424"/>
                  <a:pt x="1884807" y="719709"/>
                </a:cubicBezTo>
                <a:cubicBezTo>
                  <a:pt x="1884807" y="717995"/>
                  <a:pt x="1883378" y="716566"/>
                  <a:pt x="1881664" y="716566"/>
                </a:cubicBezTo>
                <a:cubicBezTo>
                  <a:pt x="1879949" y="716566"/>
                  <a:pt x="1878521" y="717995"/>
                  <a:pt x="1878521" y="719709"/>
                </a:cubicBezTo>
                <a:cubicBezTo>
                  <a:pt x="1878521" y="721424"/>
                  <a:pt x="1879949" y="722852"/>
                  <a:pt x="1881664" y="722852"/>
                </a:cubicBezTo>
                <a:close/>
                <a:moveTo>
                  <a:pt x="1881188" y="735997"/>
                </a:moveTo>
                <a:cubicBezTo>
                  <a:pt x="1882902" y="735997"/>
                  <a:pt x="1884331" y="734568"/>
                  <a:pt x="1884331" y="732854"/>
                </a:cubicBezTo>
                <a:cubicBezTo>
                  <a:pt x="1884331" y="731139"/>
                  <a:pt x="1882902" y="729710"/>
                  <a:pt x="1881188" y="729710"/>
                </a:cubicBezTo>
                <a:cubicBezTo>
                  <a:pt x="1879473" y="729710"/>
                  <a:pt x="1878044" y="731139"/>
                  <a:pt x="1878044" y="732854"/>
                </a:cubicBezTo>
                <a:cubicBezTo>
                  <a:pt x="1878044" y="734663"/>
                  <a:pt x="1879378" y="735997"/>
                  <a:pt x="1881188" y="735997"/>
                </a:cubicBezTo>
                <a:close/>
                <a:moveTo>
                  <a:pt x="1880235" y="749237"/>
                </a:moveTo>
                <a:cubicBezTo>
                  <a:pt x="1881950" y="749237"/>
                  <a:pt x="1883378" y="747808"/>
                  <a:pt x="1883378" y="746093"/>
                </a:cubicBezTo>
                <a:cubicBezTo>
                  <a:pt x="1883378" y="744379"/>
                  <a:pt x="1881950" y="742950"/>
                  <a:pt x="1880235" y="742950"/>
                </a:cubicBezTo>
                <a:cubicBezTo>
                  <a:pt x="1878521" y="742950"/>
                  <a:pt x="1877092" y="744379"/>
                  <a:pt x="1877092" y="746093"/>
                </a:cubicBezTo>
                <a:cubicBezTo>
                  <a:pt x="1877092" y="747808"/>
                  <a:pt x="1878521" y="749237"/>
                  <a:pt x="1880235" y="749237"/>
                </a:cubicBezTo>
                <a:close/>
                <a:moveTo>
                  <a:pt x="1704308" y="1078325"/>
                </a:moveTo>
                <a:cubicBezTo>
                  <a:pt x="1706023" y="1078325"/>
                  <a:pt x="1707452" y="1076897"/>
                  <a:pt x="1707452" y="1075182"/>
                </a:cubicBezTo>
                <a:cubicBezTo>
                  <a:pt x="1707452" y="1073468"/>
                  <a:pt x="1706023" y="1072039"/>
                  <a:pt x="1704308" y="1072039"/>
                </a:cubicBezTo>
                <a:cubicBezTo>
                  <a:pt x="1702594" y="1072039"/>
                  <a:pt x="1701165" y="1073468"/>
                  <a:pt x="1701165" y="1075182"/>
                </a:cubicBezTo>
                <a:cubicBezTo>
                  <a:pt x="1701165" y="1076897"/>
                  <a:pt x="1702594" y="1078325"/>
                  <a:pt x="1704308" y="1078325"/>
                </a:cubicBezTo>
                <a:close/>
                <a:moveTo>
                  <a:pt x="1683163" y="1094232"/>
                </a:moveTo>
                <a:cubicBezTo>
                  <a:pt x="1684877" y="1094232"/>
                  <a:pt x="1686306" y="1092803"/>
                  <a:pt x="1686306" y="1091089"/>
                </a:cubicBezTo>
                <a:cubicBezTo>
                  <a:pt x="1686306" y="1089374"/>
                  <a:pt x="1684877" y="1087946"/>
                  <a:pt x="1683163" y="1087946"/>
                </a:cubicBezTo>
                <a:cubicBezTo>
                  <a:pt x="1681448" y="1087946"/>
                  <a:pt x="1680020" y="1089374"/>
                  <a:pt x="1680020" y="1091089"/>
                </a:cubicBezTo>
                <a:cubicBezTo>
                  <a:pt x="1680020" y="1092803"/>
                  <a:pt x="1681448" y="1094232"/>
                  <a:pt x="1683163" y="1094232"/>
                </a:cubicBezTo>
                <a:close/>
                <a:moveTo>
                  <a:pt x="1672304" y="1101757"/>
                </a:moveTo>
                <a:cubicBezTo>
                  <a:pt x="1674019" y="1101757"/>
                  <a:pt x="1675448" y="1100328"/>
                  <a:pt x="1675448" y="1098614"/>
                </a:cubicBezTo>
                <a:cubicBezTo>
                  <a:pt x="1675448" y="1096899"/>
                  <a:pt x="1674019" y="1095470"/>
                  <a:pt x="1672304" y="1095470"/>
                </a:cubicBezTo>
                <a:cubicBezTo>
                  <a:pt x="1670590" y="1095470"/>
                  <a:pt x="1669161" y="1096899"/>
                  <a:pt x="1669161" y="1098614"/>
                </a:cubicBezTo>
                <a:cubicBezTo>
                  <a:pt x="1669161" y="1100328"/>
                  <a:pt x="1670590" y="1101757"/>
                  <a:pt x="1672304" y="1101757"/>
                </a:cubicBezTo>
                <a:close/>
                <a:moveTo>
                  <a:pt x="1661160" y="1108901"/>
                </a:moveTo>
                <a:cubicBezTo>
                  <a:pt x="1662875" y="1108901"/>
                  <a:pt x="1664303" y="1107472"/>
                  <a:pt x="1664303" y="1105757"/>
                </a:cubicBezTo>
                <a:cubicBezTo>
                  <a:pt x="1664303" y="1104043"/>
                  <a:pt x="1662875" y="1102614"/>
                  <a:pt x="1661160" y="1102614"/>
                </a:cubicBezTo>
                <a:cubicBezTo>
                  <a:pt x="1659446" y="1102614"/>
                  <a:pt x="1658017" y="1104043"/>
                  <a:pt x="1658017" y="1105757"/>
                </a:cubicBezTo>
                <a:cubicBezTo>
                  <a:pt x="1658017" y="1107472"/>
                  <a:pt x="1659446" y="1108901"/>
                  <a:pt x="1661160" y="1108901"/>
                </a:cubicBezTo>
                <a:close/>
                <a:moveTo>
                  <a:pt x="1566005" y="1154716"/>
                </a:moveTo>
                <a:cubicBezTo>
                  <a:pt x="1567720" y="1154716"/>
                  <a:pt x="1569149" y="1153287"/>
                  <a:pt x="1569149" y="1151573"/>
                </a:cubicBezTo>
                <a:cubicBezTo>
                  <a:pt x="1569149" y="1149858"/>
                  <a:pt x="1567720" y="1148429"/>
                  <a:pt x="1566005" y="1148429"/>
                </a:cubicBezTo>
                <a:cubicBezTo>
                  <a:pt x="1564291" y="1148429"/>
                  <a:pt x="1562862" y="1149858"/>
                  <a:pt x="1562862" y="1151573"/>
                </a:cubicBezTo>
                <a:cubicBezTo>
                  <a:pt x="1562862" y="1153287"/>
                  <a:pt x="1564291" y="1154716"/>
                  <a:pt x="1566005" y="1154716"/>
                </a:cubicBezTo>
                <a:close/>
                <a:moveTo>
                  <a:pt x="1553528" y="1158907"/>
                </a:moveTo>
                <a:cubicBezTo>
                  <a:pt x="1555242" y="1158907"/>
                  <a:pt x="1556671" y="1157478"/>
                  <a:pt x="1556671" y="1155764"/>
                </a:cubicBezTo>
                <a:cubicBezTo>
                  <a:pt x="1556671" y="1154049"/>
                  <a:pt x="1555242" y="1152620"/>
                  <a:pt x="1553528" y="1152620"/>
                </a:cubicBezTo>
                <a:cubicBezTo>
                  <a:pt x="1551813" y="1152620"/>
                  <a:pt x="1550384" y="1154049"/>
                  <a:pt x="1550384" y="1155764"/>
                </a:cubicBezTo>
                <a:cubicBezTo>
                  <a:pt x="1550384" y="1157478"/>
                  <a:pt x="1551718" y="1158907"/>
                  <a:pt x="1553528" y="1158907"/>
                </a:cubicBezTo>
                <a:close/>
                <a:moveTo>
                  <a:pt x="1540859" y="1162717"/>
                </a:moveTo>
                <a:cubicBezTo>
                  <a:pt x="1542574" y="1162717"/>
                  <a:pt x="1544003" y="1161288"/>
                  <a:pt x="1544003" y="1159574"/>
                </a:cubicBezTo>
                <a:cubicBezTo>
                  <a:pt x="1544003" y="1157859"/>
                  <a:pt x="1542574" y="1156430"/>
                  <a:pt x="1540859" y="1156430"/>
                </a:cubicBezTo>
                <a:cubicBezTo>
                  <a:pt x="1539145" y="1156430"/>
                  <a:pt x="1537716" y="1157859"/>
                  <a:pt x="1537716" y="1159574"/>
                </a:cubicBezTo>
                <a:cubicBezTo>
                  <a:pt x="1537716" y="1161383"/>
                  <a:pt x="1539145" y="1162717"/>
                  <a:pt x="1540859" y="1162717"/>
                </a:cubicBezTo>
                <a:close/>
                <a:moveTo>
                  <a:pt x="1528096" y="1166241"/>
                </a:moveTo>
                <a:cubicBezTo>
                  <a:pt x="1529810" y="1166241"/>
                  <a:pt x="1531239" y="1164812"/>
                  <a:pt x="1531239" y="1163098"/>
                </a:cubicBezTo>
                <a:cubicBezTo>
                  <a:pt x="1531239" y="1161383"/>
                  <a:pt x="1529810" y="1159955"/>
                  <a:pt x="1528096" y="1159955"/>
                </a:cubicBezTo>
                <a:cubicBezTo>
                  <a:pt x="1526381" y="1159955"/>
                  <a:pt x="1524953" y="1161383"/>
                  <a:pt x="1524953" y="1163098"/>
                </a:cubicBezTo>
                <a:cubicBezTo>
                  <a:pt x="1524953" y="1164812"/>
                  <a:pt x="1526381" y="1166241"/>
                  <a:pt x="1528096" y="1166241"/>
                </a:cubicBezTo>
                <a:close/>
                <a:moveTo>
                  <a:pt x="1515237" y="1169384"/>
                </a:moveTo>
                <a:cubicBezTo>
                  <a:pt x="1516952" y="1169384"/>
                  <a:pt x="1518380" y="1167956"/>
                  <a:pt x="1518380" y="1166241"/>
                </a:cubicBezTo>
                <a:cubicBezTo>
                  <a:pt x="1518380" y="1164527"/>
                  <a:pt x="1516952" y="1163098"/>
                  <a:pt x="1515237" y="1163098"/>
                </a:cubicBezTo>
                <a:cubicBezTo>
                  <a:pt x="1513523" y="1163098"/>
                  <a:pt x="1512094" y="1164527"/>
                  <a:pt x="1512094" y="1166241"/>
                </a:cubicBezTo>
                <a:cubicBezTo>
                  <a:pt x="1512094" y="1167956"/>
                  <a:pt x="1513523" y="1169384"/>
                  <a:pt x="1515237" y="1169384"/>
                </a:cubicBezTo>
                <a:close/>
                <a:moveTo>
                  <a:pt x="1502283" y="1172147"/>
                </a:moveTo>
                <a:cubicBezTo>
                  <a:pt x="1503998" y="1172147"/>
                  <a:pt x="1505426" y="1170718"/>
                  <a:pt x="1505426" y="1169003"/>
                </a:cubicBezTo>
                <a:cubicBezTo>
                  <a:pt x="1505426" y="1167289"/>
                  <a:pt x="1503998" y="1165860"/>
                  <a:pt x="1502283" y="1165860"/>
                </a:cubicBezTo>
                <a:cubicBezTo>
                  <a:pt x="1500568" y="1165860"/>
                  <a:pt x="1499140" y="1167289"/>
                  <a:pt x="1499140" y="1169003"/>
                </a:cubicBezTo>
                <a:cubicBezTo>
                  <a:pt x="1499140" y="1170718"/>
                  <a:pt x="1500568" y="1172147"/>
                  <a:pt x="1502283" y="1172147"/>
                </a:cubicBezTo>
                <a:close/>
                <a:moveTo>
                  <a:pt x="1489329" y="1174528"/>
                </a:moveTo>
                <a:cubicBezTo>
                  <a:pt x="1491043" y="1174528"/>
                  <a:pt x="1492472" y="1173099"/>
                  <a:pt x="1492472" y="1171385"/>
                </a:cubicBezTo>
                <a:cubicBezTo>
                  <a:pt x="1492472" y="1169670"/>
                  <a:pt x="1491043" y="1168241"/>
                  <a:pt x="1489329" y="1168241"/>
                </a:cubicBezTo>
                <a:cubicBezTo>
                  <a:pt x="1487614" y="1168241"/>
                  <a:pt x="1486186" y="1169670"/>
                  <a:pt x="1486186" y="1171385"/>
                </a:cubicBezTo>
                <a:cubicBezTo>
                  <a:pt x="1486091" y="1173099"/>
                  <a:pt x="1487519" y="1174528"/>
                  <a:pt x="1489329" y="1174528"/>
                </a:cubicBezTo>
                <a:close/>
                <a:moveTo>
                  <a:pt x="1476185" y="1176528"/>
                </a:moveTo>
                <a:cubicBezTo>
                  <a:pt x="1477899" y="1176528"/>
                  <a:pt x="1479328" y="1175099"/>
                  <a:pt x="1479328" y="1173385"/>
                </a:cubicBezTo>
                <a:cubicBezTo>
                  <a:pt x="1479328" y="1171670"/>
                  <a:pt x="1477899" y="1170242"/>
                  <a:pt x="1476185" y="1170242"/>
                </a:cubicBezTo>
                <a:cubicBezTo>
                  <a:pt x="1474470" y="1170242"/>
                  <a:pt x="1473041" y="1171670"/>
                  <a:pt x="1473041" y="1173385"/>
                </a:cubicBezTo>
                <a:cubicBezTo>
                  <a:pt x="1473041" y="1175195"/>
                  <a:pt x="1474470" y="1176528"/>
                  <a:pt x="1476185" y="1176528"/>
                </a:cubicBezTo>
                <a:close/>
                <a:moveTo>
                  <a:pt x="1463135" y="1178243"/>
                </a:moveTo>
                <a:cubicBezTo>
                  <a:pt x="1464850" y="1178243"/>
                  <a:pt x="1466279" y="1176814"/>
                  <a:pt x="1466279" y="1175099"/>
                </a:cubicBezTo>
                <a:cubicBezTo>
                  <a:pt x="1466279" y="1173385"/>
                  <a:pt x="1464850" y="1171956"/>
                  <a:pt x="1463135" y="1171956"/>
                </a:cubicBezTo>
                <a:cubicBezTo>
                  <a:pt x="1461421" y="1171956"/>
                  <a:pt x="1459992" y="1173385"/>
                  <a:pt x="1459992" y="1175099"/>
                </a:cubicBezTo>
                <a:cubicBezTo>
                  <a:pt x="1459897" y="1176814"/>
                  <a:pt x="1461326" y="1178243"/>
                  <a:pt x="1463135" y="1178243"/>
                </a:cubicBezTo>
                <a:close/>
                <a:moveTo>
                  <a:pt x="1041559" y="1003649"/>
                </a:moveTo>
                <a:cubicBezTo>
                  <a:pt x="1043273" y="1003649"/>
                  <a:pt x="1044702" y="1002221"/>
                  <a:pt x="1044702" y="1000506"/>
                </a:cubicBezTo>
                <a:cubicBezTo>
                  <a:pt x="1044702" y="998792"/>
                  <a:pt x="1043273" y="997363"/>
                  <a:pt x="1041559" y="997363"/>
                </a:cubicBezTo>
                <a:cubicBezTo>
                  <a:pt x="1039844" y="997363"/>
                  <a:pt x="1038415" y="998792"/>
                  <a:pt x="1038415" y="1000506"/>
                </a:cubicBezTo>
                <a:cubicBezTo>
                  <a:pt x="1038415" y="1002221"/>
                  <a:pt x="1039844" y="1003649"/>
                  <a:pt x="1041559" y="1003649"/>
                </a:cubicBezTo>
                <a:close/>
                <a:moveTo>
                  <a:pt x="1033463" y="993172"/>
                </a:moveTo>
                <a:cubicBezTo>
                  <a:pt x="1035177" y="993172"/>
                  <a:pt x="1036606" y="991743"/>
                  <a:pt x="1036606" y="990029"/>
                </a:cubicBezTo>
                <a:cubicBezTo>
                  <a:pt x="1036606" y="988314"/>
                  <a:pt x="1035177" y="986885"/>
                  <a:pt x="1033463" y="986885"/>
                </a:cubicBezTo>
                <a:cubicBezTo>
                  <a:pt x="1031748" y="986885"/>
                  <a:pt x="1030319" y="988314"/>
                  <a:pt x="1030319" y="990029"/>
                </a:cubicBezTo>
                <a:cubicBezTo>
                  <a:pt x="1030319" y="991743"/>
                  <a:pt x="1031748" y="993172"/>
                  <a:pt x="1033463" y="993172"/>
                </a:cubicBezTo>
                <a:close/>
                <a:moveTo>
                  <a:pt x="1025652" y="982504"/>
                </a:moveTo>
                <a:cubicBezTo>
                  <a:pt x="1027367" y="982504"/>
                  <a:pt x="1028795" y="981075"/>
                  <a:pt x="1028795" y="979361"/>
                </a:cubicBezTo>
                <a:cubicBezTo>
                  <a:pt x="1028795" y="977646"/>
                  <a:pt x="1027367" y="976217"/>
                  <a:pt x="1025652" y="976217"/>
                </a:cubicBezTo>
                <a:cubicBezTo>
                  <a:pt x="1023938" y="976217"/>
                  <a:pt x="1022509" y="977646"/>
                  <a:pt x="1022509" y="979361"/>
                </a:cubicBezTo>
                <a:cubicBezTo>
                  <a:pt x="1022509" y="981075"/>
                  <a:pt x="1023938" y="982504"/>
                  <a:pt x="1025652" y="982504"/>
                </a:cubicBezTo>
                <a:close/>
                <a:moveTo>
                  <a:pt x="1018127" y="971550"/>
                </a:moveTo>
                <a:cubicBezTo>
                  <a:pt x="1019842" y="971550"/>
                  <a:pt x="1021271" y="970121"/>
                  <a:pt x="1021271" y="968407"/>
                </a:cubicBezTo>
                <a:cubicBezTo>
                  <a:pt x="1021271" y="966692"/>
                  <a:pt x="1019842" y="965263"/>
                  <a:pt x="1018127" y="965263"/>
                </a:cubicBezTo>
                <a:cubicBezTo>
                  <a:pt x="1016413" y="965263"/>
                  <a:pt x="1014984" y="966692"/>
                  <a:pt x="1014984" y="968407"/>
                </a:cubicBezTo>
                <a:cubicBezTo>
                  <a:pt x="1014984" y="970217"/>
                  <a:pt x="1016413" y="971550"/>
                  <a:pt x="1018127" y="971550"/>
                </a:cubicBezTo>
                <a:close/>
                <a:moveTo>
                  <a:pt x="1010984" y="960501"/>
                </a:moveTo>
                <a:cubicBezTo>
                  <a:pt x="1012698" y="960501"/>
                  <a:pt x="1014127" y="959072"/>
                  <a:pt x="1014127" y="957358"/>
                </a:cubicBezTo>
                <a:cubicBezTo>
                  <a:pt x="1014127" y="955643"/>
                  <a:pt x="1012698" y="954215"/>
                  <a:pt x="1010984" y="954215"/>
                </a:cubicBezTo>
                <a:cubicBezTo>
                  <a:pt x="1009269" y="954215"/>
                  <a:pt x="1007840" y="955643"/>
                  <a:pt x="1007840" y="957358"/>
                </a:cubicBezTo>
                <a:cubicBezTo>
                  <a:pt x="1007840" y="959072"/>
                  <a:pt x="1009269" y="960501"/>
                  <a:pt x="1010984" y="960501"/>
                </a:cubicBezTo>
                <a:close/>
                <a:moveTo>
                  <a:pt x="1004126" y="949166"/>
                </a:moveTo>
                <a:cubicBezTo>
                  <a:pt x="1005840" y="949166"/>
                  <a:pt x="1007269" y="947738"/>
                  <a:pt x="1007269" y="946023"/>
                </a:cubicBezTo>
                <a:cubicBezTo>
                  <a:pt x="1007269" y="944309"/>
                  <a:pt x="1005840" y="942880"/>
                  <a:pt x="1004126" y="942880"/>
                </a:cubicBezTo>
                <a:cubicBezTo>
                  <a:pt x="1002411" y="942880"/>
                  <a:pt x="1000982" y="944309"/>
                  <a:pt x="1000982" y="946023"/>
                </a:cubicBezTo>
                <a:cubicBezTo>
                  <a:pt x="1000982" y="947833"/>
                  <a:pt x="1002316" y="949166"/>
                  <a:pt x="1004126" y="949166"/>
                </a:cubicBezTo>
                <a:close/>
                <a:moveTo>
                  <a:pt x="997553" y="937736"/>
                </a:moveTo>
                <a:cubicBezTo>
                  <a:pt x="999268" y="937736"/>
                  <a:pt x="1000697" y="936308"/>
                  <a:pt x="1000697" y="934593"/>
                </a:cubicBezTo>
                <a:cubicBezTo>
                  <a:pt x="1000697" y="932879"/>
                  <a:pt x="999268" y="931450"/>
                  <a:pt x="997553" y="931450"/>
                </a:cubicBezTo>
                <a:cubicBezTo>
                  <a:pt x="995839" y="931450"/>
                  <a:pt x="994410" y="932879"/>
                  <a:pt x="994410" y="934593"/>
                </a:cubicBezTo>
                <a:cubicBezTo>
                  <a:pt x="994410" y="936308"/>
                  <a:pt x="995839" y="937736"/>
                  <a:pt x="997553" y="937736"/>
                </a:cubicBezTo>
                <a:close/>
                <a:moveTo>
                  <a:pt x="991267" y="926021"/>
                </a:moveTo>
                <a:cubicBezTo>
                  <a:pt x="992981" y="926021"/>
                  <a:pt x="994410" y="924592"/>
                  <a:pt x="994410" y="922877"/>
                </a:cubicBezTo>
                <a:cubicBezTo>
                  <a:pt x="994410" y="921163"/>
                  <a:pt x="992981" y="919734"/>
                  <a:pt x="991267" y="919734"/>
                </a:cubicBezTo>
                <a:cubicBezTo>
                  <a:pt x="989552" y="919734"/>
                  <a:pt x="988124" y="921163"/>
                  <a:pt x="988124" y="922877"/>
                </a:cubicBezTo>
                <a:cubicBezTo>
                  <a:pt x="988124" y="924592"/>
                  <a:pt x="989552" y="926021"/>
                  <a:pt x="991267" y="926021"/>
                </a:cubicBezTo>
                <a:close/>
                <a:moveTo>
                  <a:pt x="1137380" y="324993"/>
                </a:moveTo>
                <a:cubicBezTo>
                  <a:pt x="1139095" y="324993"/>
                  <a:pt x="1140524" y="323564"/>
                  <a:pt x="1140524" y="321850"/>
                </a:cubicBezTo>
                <a:cubicBezTo>
                  <a:pt x="1140524" y="320135"/>
                  <a:pt x="1139095" y="318707"/>
                  <a:pt x="1137380" y="318707"/>
                </a:cubicBezTo>
                <a:cubicBezTo>
                  <a:pt x="1135666" y="318707"/>
                  <a:pt x="1134237" y="320135"/>
                  <a:pt x="1134237" y="321850"/>
                </a:cubicBezTo>
                <a:cubicBezTo>
                  <a:pt x="1134237" y="323564"/>
                  <a:pt x="1135666" y="324993"/>
                  <a:pt x="1137380" y="324993"/>
                </a:cubicBezTo>
                <a:close/>
                <a:moveTo>
                  <a:pt x="1148239" y="317468"/>
                </a:moveTo>
                <a:cubicBezTo>
                  <a:pt x="1149953" y="317468"/>
                  <a:pt x="1151382" y="316040"/>
                  <a:pt x="1151382" y="314325"/>
                </a:cubicBezTo>
                <a:cubicBezTo>
                  <a:pt x="1151382" y="312611"/>
                  <a:pt x="1149953" y="311182"/>
                  <a:pt x="1148239" y="311182"/>
                </a:cubicBezTo>
                <a:cubicBezTo>
                  <a:pt x="1146524" y="311182"/>
                  <a:pt x="1145096" y="312611"/>
                  <a:pt x="1145096" y="314325"/>
                </a:cubicBezTo>
                <a:cubicBezTo>
                  <a:pt x="1145096" y="316040"/>
                  <a:pt x="1146524" y="317468"/>
                  <a:pt x="1148239" y="317468"/>
                </a:cubicBezTo>
                <a:close/>
                <a:moveTo>
                  <a:pt x="1159383" y="310229"/>
                </a:moveTo>
                <a:cubicBezTo>
                  <a:pt x="1161098" y="310229"/>
                  <a:pt x="1162526" y="308800"/>
                  <a:pt x="1162526" y="307086"/>
                </a:cubicBezTo>
                <a:cubicBezTo>
                  <a:pt x="1162526" y="305372"/>
                  <a:pt x="1161098" y="303943"/>
                  <a:pt x="1159383" y="303943"/>
                </a:cubicBezTo>
                <a:cubicBezTo>
                  <a:pt x="1157669" y="303943"/>
                  <a:pt x="1156240" y="305372"/>
                  <a:pt x="1156240" y="307086"/>
                </a:cubicBezTo>
                <a:cubicBezTo>
                  <a:pt x="1156240" y="308896"/>
                  <a:pt x="1157669" y="310229"/>
                  <a:pt x="1159383" y="310229"/>
                </a:cubicBezTo>
                <a:close/>
                <a:moveTo>
                  <a:pt x="1170718" y="303371"/>
                </a:moveTo>
                <a:cubicBezTo>
                  <a:pt x="1172432" y="303371"/>
                  <a:pt x="1173861" y="301943"/>
                  <a:pt x="1173861" y="300228"/>
                </a:cubicBezTo>
                <a:cubicBezTo>
                  <a:pt x="1173861" y="298514"/>
                  <a:pt x="1172432" y="297085"/>
                  <a:pt x="1170718" y="297085"/>
                </a:cubicBezTo>
                <a:cubicBezTo>
                  <a:pt x="1169003" y="297085"/>
                  <a:pt x="1167575" y="298514"/>
                  <a:pt x="1167575" y="300228"/>
                </a:cubicBezTo>
                <a:cubicBezTo>
                  <a:pt x="1167575" y="301943"/>
                  <a:pt x="1168908" y="303371"/>
                  <a:pt x="1170718" y="303371"/>
                </a:cubicBezTo>
                <a:close/>
                <a:moveTo>
                  <a:pt x="1182148" y="296799"/>
                </a:moveTo>
                <a:cubicBezTo>
                  <a:pt x="1183862" y="296799"/>
                  <a:pt x="1185291" y="295370"/>
                  <a:pt x="1185291" y="293656"/>
                </a:cubicBezTo>
                <a:cubicBezTo>
                  <a:pt x="1185291" y="291941"/>
                  <a:pt x="1183862" y="290513"/>
                  <a:pt x="1182148" y="290513"/>
                </a:cubicBezTo>
                <a:cubicBezTo>
                  <a:pt x="1180433" y="290513"/>
                  <a:pt x="1179005" y="291941"/>
                  <a:pt x="1179005" y="293656"/>
                </a:cubicBezTo>
                <a:cubicBezTo>
                  <a:pt x="1179005" y="295466"/>
                  <a:pt x="1180433" y="296799"/>
                  <a:pt x="1182148" y="296799"/>
                </a:cubicBezTo>
                <a:close/>
                <a:moveTo>
                  <a:pt x="1193864" y="290608"/>
                </a:moveTo>
                <a:cubicBezTo>
                  <a:pt x="1195578" y="290608"/>
                  <a:pt x="1197007" y="289179"/>
                  <a:pt x="1197007" y="287465"/>
                </a:cubicBezTo>
                <a:cubicBezTo>
                  <a:pt x="1197007" y="285750"/>
                  <a:pt x="1195578" y="284321"/>
                  <a:pt x="1193864" y="284321"/>
                </a:cubicBezTo>
                <a:cubicBezTo>
                  <a:pt x="1192149" y="284321"/>
                  <a:pt x="1190720" y="285750"/>
                  <a:pt x="1190720" y="287465"/>
                </a:cubicBezTo>
                <a:cubicBezTo>
                  <a:pt x="1190720" y="289179"/>
                  <a:pt x="1192054" y="290608"/>
                  <a:pt x="1193864" y="290608"/>
                </a:cubicBezTo>
                <a:close/>
                <a:moveTo>
                  <a:pt x="1476185" y="242602"/>
                </a:moveTo>
                <a:cubicBezTo>
                  <a:pt x="1477899" y="242602"/>
                  <a:pt x="1479328" y="241173"/>
                  <a:pt x="1479328" y="239459"/>
                </a:cubicBezTo>
                <a:cubicBezTo>
                  <a:pt x="1479328" y="237744"/>
                  <a:pt x="1477899" y="236315"/>
                  <a:pt x="1476185" y="236315"/>
                </a:cubicBezTo>
                <a:cubicBezTo>
                  <a:pt x="1474470" y="236315"/>
                  <a:pt x="1473041" y="237744"/>
                  <a:pt x="1473041" y="239459"/>
                </a:cubicBezTo>
                <a:cubicBezTo>
                  <a:pt x="1473041" y="241173"/>
                  <a:pt x="1474470" y="242602"/>
                  <a:pt x="1476185" y="242602"/>
                </a:cubicBezTo>
                <a:close/>
                <a:moveTo>
                  <a:pt x="1489329" y="244602"/>
                </a:moveTo>
                <a:cubicBezTo>
                  <a:pt x="1491043" y="244602"/>
                  <a:pt x="1492472" y="243173"/>
                  <a:pt x="1492472" y="241459"/>
                </a:cubicBezTo>
                <a:cubicBezTo>
                  <a:pt x="1492472" y="239744"/>
                  <a:pt x="1491043" y="238316"/>
                  <a:pt x="1489329" y="238316"/>
                </a:cubicBezTo>
                <a:cubicBezTo>
                  <a:pt x="1487614" y="238316"/>
                  <a:pt x="1486186" y="239744"/>
                  <a:pt x="1486186" y="241459"/>
                </a:cubicBezTo>
                <a:cubicBezTo>
                  <a:pt x="1486091" y="243269"/>
                  <a:pt x="1487519" y="244602"/>
                  <a:pt x="1489329" y="244602"/>
                </a:cubicBezTo>
                <a:close/>
                <a:moveTo>
                  <a:pt x="1502283" y="247079"/>
                </a:moveTo>
                <a:cubicBezTo>
                  <a:pt x="1503998" y="247079"/>
                  <a:pt x="1505426" y="245650"/>
                  <a:pt x="1505426" y="243935"/>
                </a:cubicBezTo>
                <a:cubicBezTo>
                  <a:pt x="1505426" y="242221"/>
                  <a:pt x="1503998" y="240792"/>
                  <a:pt x="1502283" y="240792"/>
                </a:cubicBezTo>
                <a:cubicBezTo>
                  <a:pt x="1500568" y="240792"/>
                  <a:pt x="1499140" y="242221"/>
                  <a:pt x="1499140" y="243935"/>
                </a:cubicBezTo>
                <a:cubicBezTo>
                  <a:pt x="1499140" y="245650"/>
                  <a:pt x="1500568" y="247079"/>
                  <a:pt x="1502283" y="247079"/>
                </a:cubicBezTo>
                <a:close/>
                <a:moveTo>
                  <a:pt x="1515237" y="249841"/>
                </a:moveTo>
                <a:cubicBezTo>
                  <a:pt x="1516952" y="249841"/>
                  <a:pt x="1518380" y="248412"/>
                  <a:pt x="1518380" y="246698"/>
                </a:cubicBezTo>
                <a:cubicBezTo>
                  <a:pt x="1518380" y="244983"/>
                  <a:pt x="1516952" y="243554"/>
                  <a:pt x="1515237" y="243554"/>
                </a:cubicBezTo>
                <a:cubicBezTo>
                  <a:pt x="1513523" y="243554"/>
                  <a:pt x="1512094" y="244983"/>
                  <a:pt x="1512094" y="246698"/>
                </a:cubicBezTo>
                <a:cubicBezTo>
                  <a:pt x="1512094" y="248412"/>
                  <a:pt x="1513523" y="249841"/>
                  <a:pt x="1515237" y="249841"/>
                </a:cubicBezTo>
                <a:close/>
                <a:moveTo>
                  <a:pt x="1528096" y="252889"/>
                </a:moveTo>
                <a:cubicBezTo>
                  <a:pt x="1529810" y="252889"/>
                  <a:pt x="1531239" y="251460"/>
                  <a:pt x="1531239" y="249746"/>
                </a:cubicBezTo>
                <a:cubicBezTo>
                  <a:pt x="1531239" y="248031"/>
                  <a:pt x="1529810" y="246602"/>
                  <a:pt x="1528096" y="246602"/>
                </a:cubicBezTo>
                <a:cubicBezTo>
                  <a:pt x="1526381" y="246602"/>
                  <a:pt x="1524953" y="248031"/>
                  <a:pt x="1524953" y="249746"/>
                </a:cubicBezTo>
                <a:cubicBezTo>
                  <a:pt x="1524953" y="251555"/>
                  <a:pt x="1526381" y="252889"/>
                  <a:pt x="1528096" y="252889"/>
                </a:cubicBezTo>
                <a:close/>
                <a:moveTo>
                  <a:pt x="1540859" y="256413"/>
                </a:moveTo>
                <a:cubicBezTo>
                  <a:pt x="1542574" y="256413"/>
                  <a:pt x="1544003" y="254984"/>
                  <a:pt x="1544003" y="253270"/>
                </a:cubicBezTo>
                <a:cubicBezTo>
                  <a:pt x="1544003" y="251555"/>
                  <a:pt x="1542574" y="250127"/>
                  <a:pt x="1540859" y="250127"/>
                </a:cubicBezTo>
                <a:cubicBezTo>
                  <a:pt x="1539145" y="250127"/>
                  <a:pt x="1537716" y="251555"/>
                  <a:pt x="1537716" y="253270"/>
                </a:cubicBezTo>
                <a:cubicBezTo>
                  <a:pt x="1537716" y="254984"/>
                  <a:pt x="1539145" y="256413"/>
                  <a:pt x="1540859" y="256413"/>
                </a:cubicBezTo>
                <a:close/>
                <a:moveTo>
                  <a:pt x="1553528" y="260223"/>
                </a:moveTo>
                <a:cubicBezTo>
                  <a:pt x="1555242" y="260223"/>
                  <a:pt x="1556671" y="258794"/>
                  <a:pt x="1556671" y="257080"/>
                </a:cubicBezTo>
                <a:cubicBezTo>
                  <a:pt x="1556671" y="255365"/>
                  <a:pt x="1555242" y="253937"/>
                  <a:pt x="1553528" y="253937"/>
                </a:cubicBezTo>
                <a:cubicBezTo>
                  <a:pt x="1551813" y="253937"/>
                  <a:pt x="1550384" y="255365"/>
                  <a:pt x="1550384" y="257080"/>
                </a:cubicBezTo>
                <a:cubicBezTo>
                  <a:pt x="1550384" y="258890"/>
                  <a:pt x="1551718" y="260223"/>
                  <a:pt x="1553528" y="260223"/>
                </a:cubicBezTo>
                <a:close/>
                <a:moveTo>
                  <a:pt x="1566005" y="264414"/>
                </a:moveTo>
                <a:cubicBezTo>
                  <a:pt x="1567720" y="264414"/>
                  <a:pt x="1569149" y="262985"/>
                  <a:pt x="1569149" y="261271"/>
                </a:cubicBezTo>
                <a:cubicBezTo>
                  <a:pt x="1569149" y="259556"/>
                  <a:pt x="1567720" y="258128"/>
                  <a:pt x="1566005" y="258128"/>
                </a:cubicBezTo>
                <a:cubicBezTo>
                  <a:pt x="1564291" y="258128"/>
                  <a:pt x="1562862" y="259556"/>
                  <a:pt x="1562862" y="261271"/>
                </a:cubicBezTo>
                <a:cubicBezTo>
                  <a:pt x="1562862" y="263081"/>
                  <a:pt x="1564291" y="264414"/>
                  <a:pt x="1566005" y="264414"/>
                </a:cubicBezTo>
                <a:close/>
                <a:moveTo>
                  <a:pt x="1578483" y="268986"/>
                </a:moveTo>
                <a:cubicBezTo>
                  <a:pt x="1580198" y="268986"/>
                  <a:pt x="1581626" y="267557"/>
                  <a:pt x="1581626" y="265843"/>
                </a:cubicBezTo>
                <a:cubicBezTo>
                  <a:pt x="1581626" y="264128"/>
                  <a:pt x="1580198" y="262700"/>
                  <a:pt x="1578483" y="262700"/>
                </a:cubicBezTo>
                <a:cubicBezTo>
                  <a:pt x="1576768" y="262700"/>
                  <a:pt x="1575340" y="264128"/>
                  <a:pt x="1575340" y="265843"/>
                </a:cubicBezTo>
                <a:cubicBezTo>
                  <a:pt x="1575340" y="267557"/>
                  <a:pt x="1576768" y="268986"/>
                  <a:pt x="1578483" y="268986"/>
                </a:cubicBezTo>
                <a:close/>
                <a:moveTo>
                  <a:pt x="1590770" y="273844"/>
                </a:moveTo>
                <a:cubicBezTo>
                  <a:pt x="1592485" y="273844"/>
                  <a:pt x="1593914" y="272415"/>
                  <a:pt x="1593914" y="270701"/>
                </a:cubicBezTo>
                <a:cubicBezTo>
                  <a:pt x="1593914" y="268986"/>
                  <a:pt x="1592485" y="267557"/>
                  <a:pt x="1590770" y="267557"/>
                </a:cubicBezTo>
                <a:cubicBezTo>
                  <a:pt x="1589056" y="267557"/>
                  <a:pt x="1587627" y="268986"/>
                  <a:pt x="1587627" y="270701"/>
                </a:cubicBezTo>
                <a:cubicBezTo>
                  <a:pt x="1587627" y="272510"/>
                  <a:pt x="1589056" y="273844"/>
                  <a:pt x="1590770" y="273844"/>
                </a:cubicBezTo>
                <a:close/>
                <a:moveTo>
                  <a:pt x="1602867" y="279083"/>
                </a:moveTo>
                <a:cubicBezTo>
                  <a:pt x="1604582" y="279083"/>
                  <a:pt x="1606010" y="277654"/>
                  <a:pt x="1606010" y="275939"/>
                </a:cubicBezTo>
                <a:cubicBezTo>
                  <a:pt x="1606010" y="274225"/>
                  <a:pt x="1604582" y="272796"/>
                  <a:pt x="1602867" y="272796"/>
                </a:cubicBezTo>
                <a:cubicBezTo>
                  <a:pt x="1601153" y="272796"/>
                  <a:pt x="1599724" y="274225"/>
                  <a:pt x="1599724" y="275939"/>
                </a:cubicBezTo>
                <a:cubicBezTo>
                  <a:pt x="1599724" y="277749"/>
                  <a:pt x="1601153" y="279083"/>
                  <a:pt x="1602867" y="279083"/>
                </a:cubicBezTo>
                <a:close/>
                <a:moveTo>
                  <a:pt x="1614868" y="284702"/>
                </a:moveTo>
                <a:cubicBezTo>
                  <a:pt x="1616583" y="284702"/>
                  <a:pt x="1618012" y="283274"/>
                  <a:pt x="1618012" y="281559"/>
                </a:cubicBezTo>
                <a:cubicBezTo>
                  <a:pt x="1618012" y="279845"/>
                  <a:pt x="1616583" y="278416"/>
                  <a:pt x="1614868" y="278416"/>
                </a:cubicBezTo>
                <a:cubicBezTo>
                  <a:pt x="1613154" y="278416"/>
                  <a:pt x="1611725" y="279845"/>
                  <a:pt x="1611725" y="281559"/>
                </a:cubicBezTo>
                <a:cubicBezTo>
                  <a:pt x="1611725" y="283274"/>
                  <a:pt x="1613154" y="284702"/>
                  <a:pt x="1614868" y="284702"/>
                </a:cubicBezTo>
                <a:close/>
                <a:moveTo>
                  <a:pt x="1626775" y="290608"/>
                </a:moveTo>
                <a:cubicBezTo>
                  <a:pt x="1628489" y="290608"/>
                  <a:pt x="1629918" y="289179"/>
                  <a:pt x="1629918" y="287465"/>
                </a:cubicBezTo>
                <a:cubicBezTo>
                  <a:pt x="1629918" y="285750"/>
                  <a:pt x="1628489" y="284321"/>
                  <a:pt x="1626775" y="284321"/>
                </a:cubicBezTo>
                <a:cubicBezTo>
                  <a:pt x="1625060" y="284321"/>
                  <a:pt x="1623632" y="285750"/>
                  <a:pt x="1623632" y="287465"/>
                </a:cubicBezTo>
                <a:cubicBezTo>
                  <a:pt x="1623632" y="289179"/>
                  <a:pt x="1624965" y="290608"/>
                  <a:pt x="1626775" y="290608"/>
                </a:cubicBezTo>
                <a:close/>
                <a:moveTo>
                  <a:pt x="1638395" y="296799"/>
                </a:moveTo>
                <a:cubicBezTo>
                  <a:pt x="1640110" y="296799"/>
                  <a:pt x="1641539" y="295370"/>
                  <a:pt x="1641539" y="293656"/>
                </a:cubicBezTo>
                <a:cubicBezTo>
                  <a:pt x="1641539" y="291941"/>
                  <a:pt x="1640110" y="290513"/>
                  <a:pt x="1638395" y="290513"/>
                </a:cubicBezTo>
                <a:cubicBezTo>
                  <a:pt x="1636681" y="290513"/>
                  <a:pt x="1635252" y="291941"/>
                  <a:pt x="1635252" y="293656"/>
                </a:cubicBezTo>
                <a:cubicBezTo>
                  <a:pt x="1635252" y="295466"/>
                  <a:pt x="1636681" y="296799"/>
                  <a:pt x="1638395" y="296799"/>
                </a:cubicBezTo>
                <a:close/>
                <a:moveTo>
                  <a:pt x="1649921" y="303371"/>
                </a:moveTo>
                <a:cubicBezTo>
                  <a:pt x="1651635" y="303371"/>
                  <a:pt x="1653064" y="301943"/>
                  <a:pt x="1653064" y="300228"/>
                </a:cubicBezTo>
                <a:cubicBezTo>
                  <a:pt x="1653064" y="298514"/>
                  <a:pt x="1651635" y="297085"/>
                  <a:pt x="1649921" y="297085"/>
                </a:cubicBezTo>
                <a:cubicBezTo>
                  <a:pt x="1648206" y="297085"/>
                  <a:pt x="1646777" y="298514"/>
                  <a:pt x="1646777" y="300228"/>
                </a:cubicBezTo>
                <a:cubicBezTo>
                  <a:pt x="1646777" y="301943"/>
                  <a:pt x="1648206" y="303371"/>
                  <a:pt x="1649921" y="303371"/>
                </a:cubicBezTo>
                <a:close/>
                <a:moveTo>
                  <a:pt x="1661160" y="310229"/>
                </a:moveTo>
                <a:cubicBezTo>
                  <a:pt x="1662875" y="310229"/>
                  <a:pt x="1664303" y="308800"/>
                  <a:pt x="1664303" y="307086"/>
                </a:cubicBezTo>
                <a:cubicBezTo>
                  <a:pt x="1664303" y="305372"/>
                  <a:pt x="1662875" y="303943"/>
                  <a:pt x="1661160" y="303943"/>
                </a:cubicBezTo>
                <a:cubicBezTo>
                  <a:pt x="1659446" y="303943"/>
                  <a:pt x="1658017" y="305372"/>
                  <a:pt x="1658017" y="307086"/>
                </a:cubicBezTo>
                <a:cubicBezTo>
                  <a:pt x="1658017" y="308896"/>
                  <a:pt x="1659446" y="310229"/>
                  <a:pt x="1661160" y="310229"/>
                </a:cubicBezTo>
                <a:close/>
                <a:moveTo>
                  <a:pt x="1672304" y="317468"/>
                </a:moveTo>
                <a:cubicBezTo>
                  <a:pt x="1674019" y="317468"/>
                  <a:pt x="1675448" y="316040"/>
                  <a:pt x="1675448" y="314325"/>
                </a:cubicBezTo>
                <a:cubicBezTo>
                  <a:pt x="1675448" y="312611"/>
                  <a:pt x="1674019" y="311182"/>
                  <a:pt x="1672304" y="311182"/>
                </a:cubicBezTo>
                <a:cubicBezTo>
                  <a:pt x="1670590" y="311182"/>
                  <a:pt x="1669161" y="312611"/>
                  <a:pt x="1669161" y="314325"/>
                </a:cubicBezTo>
                <a:cubicBezTo>
                  <a:pt x="1669161" y="316040"/>
                  <a:pt x="1670590" y="317468"/>
                  <a:pt x="1672304" y="317468"/>
                </a:cubicBezTo>
                <a:close/>
                <a:moveTo>
                  <a:pt x="1683163" y="324993"/>
                </a:moveTo>
                <a:cubicBezTo>
                  <a:pt x="1684877" y="324993"/>
                  <a:pt x="1686306" y="323564"/>
                  <a:pt x="1686306" y="321850"/>
                </a:cubicBezTo>
                <a:cubicBezTo>
                  <a:pt x="1686306" y="320135"/>
                  <a:pt x="1684877" y="318707"/>
                  <a:pt x="1683163" y="318707"/>
                </a:cubicBezTo>
                <a:cubicBezTo>
                  <a:pt x="1681448" y="318707"/>
                  <a:pt x="1680020" y="320135"/>
                  <a:pt x="1680020" y="321850"/>
                </a:cubicBezTo>
                <a:cubicBezTo>
                  <a:pt x="1680020" y="323564"/>
                  <a:pt x="1681448" y="324993"/>
                  <a:pt x="1683163" y="324993"/>
                </a:cubicBezTo>
                <a:close/>
                <a:moveTo>
                  <a:pt x="1693831" y="332804"/>
                </a:moveTo>
                <a:cubicBezTo>
                  <a:pt x="1695545" y="332804"/>
                  <a:pt x="1696974" y="331375"/>
                  <a:pt x="1696974" y="329660"/>
                </a:cubicBezTo>
                <a:cubicBezTo>
                  <a:pt x="1696974" y="327946"/>
                  <a:pt x="1695545" y="326517"/>
                  <a:pt x="1693831" y="326517"/>
                </a:cubicBezTo>
                <a:cubicBezTo>
                  <a:pt x="1692116" y="326517"/>
                  <a:pt x="1690688" y="327946"/>
                  <a:pt x="1690688" y="329660"/>
                </a:cubicBezTo>
                <a:cubicBezTo>
                  <a:pt x="1690688" y="331375"/>
                  <a:pt x="1692116" y="332804"/>
                  <a:pt x="1693831" y="332804"/>
                </a:cubicBezTo>
                <a:close/>
                <a:moveTo>
                  <a:pt x="1704308" y="340900"/>
                </a:moveTo>
                <a:cubicBezTo>
                  <a:pt x="1706023" y="340900"/>
                  <a:pt x="1707452" y="339471"/>
                  <a:pt x="1707452" y="337757"/>
                </a:cubicBezTo>
                <a:cubicBezTo>
                  <a:pt x="1707452" y="336042"/>
                  <a:pt x="1706023" y="334613"/>
                  <a:pt x="1704308" y="334613"/>
                </a:cubicBezTo>
                <a:cubicBezTo>
                  <a:pt x="1702594" y="334613"/>
                  <a:pt x="1701165" y="336042"/>
                  <a:pt x="1701165" y="337757"/>
                </a:cubicBezTo>
                <a:cubicBezTo>
                  <a:pt x="1701165" y="339471"/>
                  <a:pt x="1702594" y="340900"/>
                  <a:pt x="1704308" y="340900"/>
                </a:cubicBezTo>
                <a:close/>
                <a:moveTo>
                  <a:pt x="1714595" y="349282"/>
                </a:moveTo>
                <a:cubicBezTo>
                  <a:pt x="1716310" y="349282"/>
                  <a:pt x="1717739" y="347853"/>
                  <a:pt x="1717739" y="346139"/>
                </a:cubicBezTo>
                <a:cubicBezTo>
                  <a:pt x="1717739" y="344424"/>
                  <a:pt x="1716310" y="342995"/>
                  <a:pt x="1714595" y="342995"/>
                </a:cubicBezTo>
                <a:cubicBezTo>
                  <a:pt x="1712881" y="342995"/>
                  <a:pt x="1711452" y="344424"/>
                  <a:pt x="1711452" y="346139"/>
                </a:cubicBezTo>
                <a:cubicBezTo>
                  <a:pt x="1711452" y="347853"/>
                  <a:pt x="1712786" y="349282"/>
                  <a:pt x="1714595" y="349282"/>
                </a:cubicBezTo>
                <a:close/>
                <a:moveTo>
                  <a:pt x="1724501" y="357950"/>
                </a:moveTo>
                <a:cubicBezTo>
                  <a:pt x="1726216" y="357950"/>
                  <a:pt x="1727645" y="356521"/>
                  <a:pt x="1727645" y="354806"/>
                </a:cubicBezTo>
                <a:cubicBezTo>
                  <a:pt x="1727645" y="353092"/>
                  <a:pt x="1726216" y="351663"/>
                  <a:pt x="1724501" y="351663"/>
                </a:cubicBezTo>
                <a:cubicBezTo>
                  <a:pt x="1722787" y="351663"/>
                  <a:pt x="1721358" y="353092"/>
                  <a:pt x="1721358" y="354806"/>
                </a:cubicBezTo>
                <a:cubicBezTo>
                  <a:pt x="1721358" y="356521"/>
                  <a:pt x="1722787" y="357950"/>
                  <a:pt x="1724501" y="357950"/>
                </a:cubicBezTo>
                <a:close/>
                <a:moveTo>
                  <a:pt x="1734312" y="366903"/>
                </a:moveTo>
                <a:cubicBezTo>
                  <a:pt x="1736027" y="366903"/>
                  <a:pt x="1737455" y="365474"/>
                  <a:pt x="1737455" y="363760"/>
                </a:cubicBezTo>
                <a:cubicBezTo>
                  <a:pt x="1737455" y="362045"/>
                  <a:pt x="1736027" y="360617"/>
                  <a:pt x="1734312" y="360617"/>
                </a:cubicBezTo>
                <a:cubicBezTo>
                  <a:pt x="1732598" y="360617"/>
                  <a:pt x="1731169" y="362045"/>
                  <a:pt x="1731169" y="363760"/>
                </a:cubicBezTo>
                <a:cubicBezTo>
                  <a:pt x="1731169" y="365474"/>
                  <a:pt x="1732502" y="366903"/>
                  <a:pt x="1734312" y="366903"/>
                </a:cubicBezTo>
                <a:close/>
                <a:moveTo>
                  <a:pt x="1743742" y="376142"/>
                </a:moveTo>
                <a:cubicBezTo>
                  <a:pt x="1745456" y="376142"/>
                  <a:pt x="1746885" y="374714"/>
                  <a:pt x="1746885" y="372999"/>
                </a:cubicBezTo>
                <a:cubicBezTo>
                  <a:pt x="1746885" y="371285"/>
                  <a:pt x="1745456" y="369856"/>
                  <a:pt x="1743742" y="369856"/>
                </a:cubicBezTo>
                <a:cubicBezTo>
                  <a:pt x="1742027" y="369856"/>
                  <a:pt x="1740599" y="371285"/>
                  <a:pt x="1740599" y="372999"/>
                </a:cubicBezTo>
                <a:cubicBezTo>
                  <a:pt x="1740599" y="374714"/>
                  <a:pt x="1742027" y="376142"/>
                  <a:pt x="1743742" y="376142"/>
                </a:cubicBezTo>
                <a:close/>
                <a:moveTo>
                  <a:pt x="1752981" y="385572"/>
                </a:moveTo>
                <a:cubicBezTo>
                  <a:pt x="1754696" y="385572"/>
                  <a:pt x="1756124" y="384143"/>
                  <a:pt x="1756124" y="382429"/>
                </a:cubicBezTo>
                <a:cubicBezTo>
                  <a:pt x="1756124" y="380714"/>
                  <a:pt x="1754696" y="379286"/>
                  <a:pt x="1752981" y="379286"/>
                </a:cubicBezTo>
                <a:cubicBezTo>
                  <a:pt x="1751267" y="379286"/>
                  <a:pt x="1749838" y="380714"/>
                  <a:pt x="1749838" y="382429"/>
                </a:cubicBezTo>
                <a:cubicBezTo>
                  <a:pt x="1749838" y="384143"/>
                  <a:pt x="1751267" y="385572"/>
                  <a:pt x="1752981" y="385572"/>
                </a:cubicBezTo>
                <a:close/>
                <a:moveTo>
                  <a:pt x="1761935" y="395383"/>
                </a:moveTo>
                <a:cubicBezTo>
                  <a:pt x="1763649" y="395383"/>
                  <a:pt x="1765078" y="393954"/>
                  <a:pt x="1765078" y="392240"/>
                </a:cubicBezTo>
                <a:cubicBezTo>
                  <a:pt x="1765078" y="390525"/>
                  <a:pt x="1763649" y="389096"/>
                  <a:pt x="1761935" y="389096"/>
                </a:cubicBezTo>
                <a:cubicBezTo>
                  <a:pt x="1760220" y="389096"/>
                  <a:pt x="1758791" y="390525"/>
                  <a:pt x="1758791" y="392240"/>
                </a:cubicBezTo>
                <a:cubicBezTo>
                  <a:pt x="1758791" y="393954"/>
                  <a:pt x="1760220" y="395383"/>
                  <a:pt x="1761935" y="395383"/>
                </a:cubicBezTo>
                <a:close/>
                <a:moveTo>
                  <a:pt x="1770602" y="405289"/>
                </a:moveTo>
                <a:cubicBezTo>
                  <a:pt x="1772317" y="405289"/>
                  <a:pt x="1773746" y="403860"/>
                  <a:pt x="1773746" y="402146"/>
                </a:cubicBezTo>
                <a:cubicBezTo>
                  <a:pt x="1773746" y="400431"/>
                  <a:pt x="1772317" y="399002"/>
                  <a:pt x="1770602" y="399002"/>
                </a:cubicBezTo>
                <a:cubicBezTo>
                  <a:pt x="1768888" y="399002"/>
                  <a:pt x="1767459" y="400431"/>
                  <a:pt x="1767459" y="402146"/>
                </a:cubicBezTo>
                <a:cubicBezTo>
                  <a:pt x="1767459" y="403955"/>
                  <a:pt x="1768888" y="405289"/>
                  <a:pt x="1770602" y="405289"/>
                </a:cubicBezTo>
                <a:close/>
                <a:moveTo>
                  <a:pt x="1778984" y="415576"/>
                </a:moveTo>
                <a:cubicBezTo>
                  <a:pt x="1780699" y="415576"/>
                  <a:pt x="1782128" y="414147"/>
                  <a:pt x="1782128" y="412433"/>
                </a:cubicBezTo>
                <a:cubicBezTo>
                  <a:pt x="1782128" y="410718"/>
                  <a:pt x="1780699" y="409289"/>
                  <a:pt x="1778984" y="409289"/>
                </a:cubicBezTo>
                <a:cubicBezTo>
                  <a:pt x="1777270" y="409289"/>
                  <a:pt x="1775841" y="410718"/>
                  <a:pt x="1775841" y="412433"/>
                </a:cubicBezTo>
                <a:cubicBezTo>
                  <a:pt x="1775841" y="414147"/>
                  <a:pt x="1777270" y="415576"/>
                  <a:pt x="1778984" y="415576"/>
                </a:cubicBezTo>
                <a:close/>
                <a:moveTo>
                  <a:pt x="1787081" y="425958"/>
                </a:moveTo>
                <a:cubicBezTo>
                  <a:pt x="1788795" y="425958"/>
                  <a:pt x="1790224" y="424529"/>
                  <a:pt x="1790224" y="422815"/>
                </a:cubicBezTo>
                <a:cubicBezTo>
                  <a:pt x="1790224" y="421100"/>
                  <a:pt x="1788795" y="419672"/>
                  <a:pt x="1787081" y="419672"/>
                </a:cubicBezTo>
                <a:cubicBezTo>
                  <a:pt x="1785366" y="419672"/>
                  <a:pt x="1783937" y="421100"/>
                  <a:pt x="1783937" y="422815"/>
                </a:cubicBezTo>
                <a:cubicBezTo>
                  <a:pt x="1783937" y="424625"/>
                  <a:pt x="1785366" y="425958"/>
                  <a:pt x="1787081" y="425958"/>
                </a:cubicBezTo>
                <a:close/>
                <a:moveTo>
                  <a:pt x="1794891" y="436721"/>
                </a:moveTo>
                <a:cubicBezTo>
                  <a:pt x="1796606" y="436721"/>
                  <a:pt x="1798034" y="435293"/>
                  <a:pt x="1798034" y="433578"/>
                </a:cubicBezTo>
                <a:cubicBezTo>
                  <a:pt x="1798034" y="431864"/>
                  <a:pt x="1796606" y="430435"/>
                  <a:pt x="1794891" y="430435"/>
                </a:cubicBezTo>
                <a:cubicBezTo>
                  <a:pt x="1793177" y="430435"/>
                  <a:pt x="1791748" y="431864"/>
                  <a:pt x="1791748" y="433578"/>
                </a:cubicBezTo>
                <a:cubicBezTo>
                  <a:pt x="1791748" y="435293"/>
                  <a:pt x="1793177" y="436721"/>
                  <a:pt x="1794891" y="436721"/>
                </a:cubicBezTo>
                <a:close/>
                <a:moveTo>
                  <a:pt x="1802416" y="447580"/>
                </a:moveTo>
                <a:cubicBezTo>
                  <a:pt x="1804130" y="447580"/>
                  <a:pt x="1805559" y="446151"/>
                  <a:pt x="1805559" y="444437"/>
                </a:cubicBezTo>
                <a:cubicBezTo>
                  <a:pt x="1805559" y="442722"/>
                  <a:pt x="1804130" y="441293"/>
                  <a:pt x="1802416" y="441293"/>
                </a:cubicBezTo>
                <a:cubicBezTo>
                  <a:pt x="1800701" y="441293"/>
                  <a:pt x="1799273" y="442722"/>
                  <a:pt x="1799273" y="444437"/>
                </a:cubicBezTo>
                <a:cubicBezTo>
                  <a:pt x="1799273" y="446151"/>
                  <a:pt x="1800701" y="447580"/>
                  <a:pt x="1802416" y="447580"/>
                </a:cubicBezTo>
                <a:close/>
                <a:moveTo>
                  <a:pt x="1809560" y="458724"/>
                </a:moveTo>
                <a:cubicBezTo>
                  <a:pt x="1811274" y="458724"/>
                  <a:pt x="1812703" y="457295"/>
                  <a:pt x="1812703" y="455581"/>
                </a:cubicBezTo>
                <a:cubicBezTo>
                  <a:pt x="1812703" y="453866"/>
                  <a:pt x="1811274" y="452438"/>
                  <a:pt x="1809560" y="452438"/>
                </a:cubicBezTo>
                <a:cubicBezTo>
                  <a:pt x="1807845" y="452438"/>
                  <a:pt x="1806416" y="453866"/>
                  <a:pt x="1806416" y="455581"/>
                </a:cubicBezTo>
                <a:cubicBezTo>
                  <a:pt x="1806416" y="457295"/>
                  <a:pt x="1807845" y="458724"/>
                  <a:pt x="1809560" y="458724"/>
                </a:cubicBezTo>
                <a:close/>
                <a:moveTo>
                  <a:pt x="1816513" y="469964"/>
                </a:moveTo>
                <a:cubicBezTo>
                  <a:pt x="1818227" y="469964"/>
                  <a:pt x="1819656" y="468535"/>
                  <a:pt x="1819656" y="466820"/>
                </a:cubicBezTo>
                <a:cubicBezTo>
                  <a:pt x="1819656" y="465106"/>
                  <a:pt x="1818227" y="463677"/>
                  <a:pt x="1816513" y="463677"/>
                </a:cubicBezTo>
                <a:cubicBezTo>
                  <a:pt x="1814798" y="463677"/>
                  <a:pt x="1813370" y="465106"/>
                  <a:pt x="1813370" y="466820"/>
                </a:cubicBezTo>
                <a:cubicBezTo>
                  <a:pt x="1813370" y="468535"/>
                  <a:pt x="1814703" y="469964"/>
                  <a:pt x="1816513" y="469964"/>
                </a:cubicBezTo>
                <a:close/>
                <a:moveTo>
                  <a:pt x="1823085" y="481489"/>
                </a:moveTo>
                <a:cubicBezTo>
                  <a:pt x="1824800" y="481489"/>
                  <a:pt x="1826228" y="480060"/>
                  <a:pt x="1826228" y="478346"/>
                </a:cubicBezTo>
                <a:cubicBezTo>
                  <a:pt x="1826228" y="476631"/>
                  <a:pt x="1824800" y="475202"/>
                  <a:pt x="1823085" y="475202"/>
                </a:cubicBezTo>
                <a:cubicBezTo>
                  <a:pt x="1821371" y="475202"/>
                  <a:pt x="1819942" y="476631"/>
                  <a:pt x="1819942" y="478346"/>
                </a:cubicBezTo>
                <a:cubicBezTo>
                  <a:pt x="1819942" y="480060"/>
                  <a:pt x="1821275" y="481489"/>
                  <a:pt x="1823085" y="481489"/>
                </a:cubicBezTo>
                <a:close/>
                <a:moveTo>
                  <a:pt x="1829276" y="493109"/>
                </a:moveTo>
                <a:cubicBezTo>
                  <a:pt x="1830991" y="493109"/>
                  <a:pt x="1832420" y="491681"/>
                  <a:pt x="1832420" y="489966"/>
                </a:cubicBezTo>
                <a:cubicBezTo>
                  <a:pt x="1832420" y="488251"/>
                  <a:pt x="1830991" y="486823"/>
                  <a:pt x="1829276" y="486823"/>
                </a:cubicBezTo>
                <a:cubicBezTo>
                  <a:pt x="1827562" y="486823"/>
                  <a:pt x="1826133" y="488251"/>
                  <a:pt x="1826133" y="489966"/>
                </a:cubicBezTo>
                <a:cubicBezTo>
                  <a:pt x="1826133" y="491681"/>
                  <a:pt x="1827562" y="493109"/>
                  <a:pt x="1829276" y="493109"/>
                </a:cubicBezTo>
                <a:close/>
                <a:moveTo>
                  <a:pt x="1835182" y="504920"/>
                </a:moveTo>
                <a:cubicBezTo>
                  <a:pt x="1836896" y="504920"/>
                  <a:pt x="1838325" y="503492"/>
                  <a:pt x="1838325" y="501777"/>
                </a:cubicBezTo>
                <a:cubicBezTo>
                  <a:pt x="1838325" y="500063"/>
                  <a:pt x="1836896" y="498634"/>
                  <a:pt x="1835182" y="498634"/>
                </a:cubicBezTo>
                <a:cubicBezTo>
                  <a:pt x="1833467" y="498634"/>
                  <a:pt x="1832039" y="500063"/>
                  <a:pt x="1832039" y="501777"/>
                </a:cubicBezTo>
                <a:cubicBezTo>
                  <a:pt x="1832039" y="503587"/>
                  <a:pt x="1833467" y="504920"/>
                  <a:pt x="1835182" y="504920"/>
                </a:cubicBezTo>
                <a:close/>
                <a:moveTo>
                  <a:pt x="1840802" y="516922"/>
                </a:moveTo>
                <a:cubicBezTo>
                  <a:pt x="1842516" y="516922"/>
                  <a:pt x="1843945" y="515493"/>
                  <a:pt x="1843945" y="513779"/>
                </a:cubicBezTo>
                <a:cubicBezTo>
                  <a:pt x="1843945" y="512064"/>
                  <a:pt x="1842516" y="510635"/>
                  <a:pt x="1840802" y="510635"/>
                </a:cubicBezTo>
                <a:cubicBezTo>
                  <a:pt x="1839087" y="510635"/>
                  <a:pt x="1837658" y="512064"/>
                  <a:pt x="1837658" y="513779"/>
                </a:cubicBezTo>
                <a:cubicBezTo>
                  <a:pt x="1837658" y="515588"/>
                  <a:pt x="1838992" y="516922"/>
                  <a:pt x="1840802" y="516922"/>
                </a:cubicBezTo>
                <a:close/>
                <a:moveTo>
                  <a:pt x="1845945" y="529114"/>
                </a:moveTo>
                <a:cubicBezTo>
                  <a:pt x="1847660" y="529114"/>
                  <a:pt x="1849088" y="527685"/>
                  <a:pt x="1849088" y="525971"/>
                </a:cubicBezTo>
                <a:cubicBezTo>
                  <a:pt x="1849088" y="524256"/>
                  <a:pt x="1847660" y="522827"/>
                  <a:pt x="1845945" y="522827"/>
                </a:cubicBezTo>
                <a:cubicBezTo>
                  <a:pt x="1844231" y="522827"/>
                  <a:pt x="1842802" y="524256"/>
                  <a:pt x="1842802" y="525971"/>
                </a:cubicBezTo>
                <a:cubicBezTo>
                  <a:pt x="1842802" y="527685"/>
                  <a:pt x="1844231" y="529114"/>
                  <a:pt x="1845945" y="529114"/>
                </a:cubicBezTo>
                <a:close/>
                <a:moveTo>
                  <a:pt x="1850898" y="541401"/>
                </a:moveTo>
                <a:cubicBezTo>
                  <a:pt x="1852613" y="541401"/>
                  <a:pt x="1854041" y="539972"/>
                  <a:pt x="1854041" y="538258"/>
                </a:cubicBezTo>
                <a:cubicBezTo>
                  <a:pt x="1854041" y="536543"/>
                  <a:pt x="1852613" y="535115"/>
                  <a:pt x="1850898" y="535115"/>
                </a:cubicBezTo>
                <a:cubicBezTo>
                  <a:pt x="1849184" y="535115"/>
                  <a:pt x="1847755" y="536543"/>
                  <a:pt x="1847755" y="538258"/>
                </a:cubicBezTo>
                <a:cubicBezTo>
                  <a:pt x="1847755" y="539972"/>
                  <a:pt x="1849184" y="541401"/>
                  <a:pt x="1850898" y="541401"/>
                </a:cubicBezTo>
                <a:close/>
                <a:moveTo>
                  <a:pt x="1855470" y="553784"/>
                </a:moveTo>
                <a:cubicBezTo>
                  <a:pt x="1857185" y="553784"/>
                  <a:pt x="1858613" y="552355"/>
                  <a:pt x="1858613" y="550640"/>
                </a:cubicBezTo>
                <a:cubicBezTo>
                  <a:pt x="1858613" y="548926"/>
                  <a:pt x="1857185" y="547497"/>
                  <a:pt x="1855470" y="547497"/>
                </a:cubicBezTo>
                <a:cubicBezTo>
                  <a:pt x="1853756" y="547497"/>
                  <a:pt x="1852327" y="548926"/>
                  <a:pt x="1852327" y="550640"/>
                </a:cubicBezTo>
                <a:cubicBezTo>
                  <a:pt x="1852232" y="552450"/>
                  <a:pt x="1853660" y="553784"/>
                  <a:pt x="1855470" y="553784"/>
                </a:cubicBezTo>
                <a:close/>
                <a:moveTo>
                  <a:pt x="1859661" y="566357"/>
                </a:moveTo>
                <a:cubicBezTo>
                  <a:pt x="1861376" y="566357"/>
                  <a:pt x="1862804" y="564928"/>
                  <a:pt x="1862804" y="563213"/>
                </a:cubicBezTo>
                <a:cubicBezTo>
                  <a:pt x="1862804" y="561499"/>
                  <a:pt x="1861376" y="560070"/>
                  <a:pt x="1859661" y="560070"/>
                </a:cubicBezTo>
                <a:cubicBezTo>
                  <a:pt x="1857947" y="560070"/>
                  <a:pt x="1856518" y="561499"/>
                  <a:pt x="1856518" y="563213"/>
                </a:cubicBezTo>
                <a:cubicBezTo>
                  <a:pt x="1856518" y="564928"/>
                  <a:pt x="1857851" y="566357"/>
                  <a:pt x="1859661" y="566357"/>
                </a:cubicBezTo>
                <a:close/>
                <a:moveTo>
                  <a:pt x="1863471" y="579025"/>
                </a:moveTo>
                <a:cubicBezTo>
                  <a:pt x="1865186" y="579025"/>
                  <a:pt x="1866614" y="577596"/>
                  <a:pt x="1866614" y="575882"/>
                </a:cubicBezTo>
                <a:cubicBezTo>
                  <a:pt x="1866614" y="574167"/>
                  <a:pt x="1865186" y="572738"/>
                  <a:pt x="1863471" y="572738"/>
                </a:cubicBezTo>
                <a:cubicBezTo>
                  <a:pt x="1861757" y="572738"/>
                  <a:pt x="1860328" y="574167"/>
                  <a:pt x="1860328" y="575882"/>
                </a:cubicBezTo>
                <a:cubicBezTo>
                  <a:pt x="1860328" y="577596"/>
                  <a:pt x="1861757" y="579025"/>
                  <a:pt x="1863471" y="579025"/>
                </a:cubicBezTo>
                <a:close/>
                <a:moveTo>
                  <a:pt x="1866900" y="591788"/>
                </a:moveTo>
                <a:cubicBezTo>
                  <a:pt x="1868614" y="591788"/>
                  <a:pt x="1870043" y="590360"/>
                  <a:pt x="1870043" y="588645"/>
                </a:cubicBezTo>
                <a:cubicBezTo>
                  <a:pt x="1870043" y="586931"/>
                  <a:pt x="1868614" y="585502"/>
                  <a:pt x="1866900" y="585502"/>
                </a:cubicBezTo>
                <a:cubicBezTo>
                  <a:pt x="1865186" y="585502"/>
                  <a:pt x="1863757" y="586931"/>
                  <a:pt x="1863757" y="588645"/>
                </a:cubicBezTo>
                <a:cubicBezTo>
                  <a:pt x="1863757" y="590360"/>
                  <a:pt x="1865186" y="591788"/>
                  <a:pt x="1866900" y="591788"/>
                </a:cubicBezTo>
                <a:close/>
                <a:moveTo>
                  <a:pt x="1870043" y="604647"/>
                </a:moveTo>
                <a:cubicBezTo>
                  <a:pt x="1871758" y="604647"/>
                  <a:pt x="1873187" y="603218"/>
                  <a:pt x="1873187" y="601504"/>
                </a:cubicBezTo>
                <a:cubicBezTo>
                  <a:pt x="1873187" y="599789"/>
                  <a:pt x="1871758" y="598361"/>
                  <a:pt x="1870043" y="598361"/>
                </a:cubicBezTo>
                <a:cubicBezTo>
                  <a:pt x="1868329" y="598361"/>
                  <a:pt x="1866900" y="599789"/>
                  <a:pt x="1866900" y="601504"/>
                </a:cubicBezTo>
                <a:cubicBezTo>
                  <a:pt x="1866900" y="603218"/>
                  <a:pt x="1868329" y="604647"/>
                  <a:pt x="1870043" y="604647"/>
                </a:cubicBezTo>
                <a:close/>
                <a:moveTo>
                  <a:pt x="1872806" y="617601"/>
                </a:moveTo>
                <a:cubicBezTo>
                  <a:pt x="1874520" y="617601"/>
                  <a:pt x="1875949" y="616172"/>
                  <a:pt x="1875949" y="614458"/>
                </a:cubicBezTo>
                <a:cubicBezTo>
                  <a:pt x="1875949" y="612743"/>
                  <a:pt x="1874520" y="611315"/>
                  <a:pt x="1872806" y="611315"/>
                </a:cubicBezTo>
                <a:cubicBezTo>
                  <a:pt x="1871091" y="611315"/>
                  <a:pt x="1869662" y="612743"/>
                  <a:pt x="1869662" y="614458"/>
                </a:cubicBezTo>
                <a:cubicBezTo>
                  <a:pt x="1869662" y="616172"/>
                  <a:pt x="1871091" y="617601"/>
                  <a:pt x="1872806" y="617601"/>
                </a:cubicBezTo>
                <a:close/>
                <a:moveTo>
                  <a:pt x="1875187" y="630555"/>
                </a:moveTo>
                <a:cubicBezTo>
                  <a:pt x="1876901" y="630555"/>
                  <a:pt x="1878330" y="629126"/>
                  <a:pt x="1878330" y="627412"/>
                </a:cubicBezTo>
                <a:cubicBezTo>
                  <a:pt x="1878330" y="625697"/>
                  <a:pt x="1876901" y="624269"/>
                  <a:pt x="1875187" y="624269"/>
                </a:cubicBezTo>
                <a:cubicBezTo>
                  <a:pt x="1873472" y="624269"/>
                  <a:pt x="1872043" y="625697"/>
                  <a:pt x="1872043" y="627412"/>
                </a:cubicBezTo>
                <a:cubicBezTo>
                  <a:pt x="1872043" y="629222"/>
                  <a:pt x="1873472" y="630555"/>
                  <a:pt x="1875187" y="630555"/>
                </a:cubicBezTo>
                <a:close/>
                <a:moveTo>
                  <a:pt x="1877282" y="643700"/>
                </a:moveTo>
                <a:cubicBezTo>
                  <a:pt x="1878997" y="643700"/>
                  <a:pt x="1880426" y="642271"/>
                  <a:pt x="1880426" y="640556"/>
                </a:cubicBezTo>
                <a:cubicBezTo>
                  <a:pt x="1880426" y="638842"/>
                  <a:pt x="1878997" y="637413"/>
                  <a:pt x="1877282" y="637413"/>
                </a:cubicBezTo>
                <a:cubicBezTo>
                  <a:pt x="1875568" y="637413"/>
                  <a:pt x="1874139" y="638842"/>
                  <a:pt x="1874139" y="640556"/>
                </a:cubicBezTo>
                <a:cubicBezTo>
                  <a:pt x="1874139" y="642271"/>
                  <a:pt x="1875568" y="643700"/>
                  <a:pt x="1877282" y="643700"/>
                </a:cubicBezTo>
                <a:close/>
                <a:moveTo>
                  <a:pt x="1878902" y="656749"/>
                </a:moveTo>
                <a:cubicBezTo>
                  <a:pt x="1880616" y="656749"/>
                  <a:pt x="1882045" y="655320"/>
                  <a:pt x="1882045" y="653606"/>
                </a:cubicBezTo>
                <a:cubicBezTo>
                  <a:pt x="1882045" y="651891"/>
                  <a:pt x="1880616" y="650462"/>
                  <a:pt x="1878902" y="650462"/>
                </a:cubicBezTo>
                <a:cubicBezTo>
                  <a:pt x="1877187" y="650462"/>
                  <a:pt x="1875758" y="651891"/>
                  <a:pt x="1875758" y="653606"/>
                </a:cubicBezTo>
                <a:cubicBezTo>
                  <a:pt x="1875758" y="655415"/>
                  <a:pt x="1877187" y="656749"/>
                  <a:pt x="1878902" y="656749"/>
                </a:cubicBezTo>
                <a:close/>
                <a:moveTo>
                  <a:pt x="1880235" y="669988"/>
                </a:moveTo>
                <a:cubicBezTo>
                  <a:pt x="1881950" y="669988"/>
                  <a:pt x="1883378" y="668560"/>
                  <a:pt x="1883378" y="666845"/>
                </a:cubicBezTo>
                <a:cubicBezTo>
                  <a:pt x="1883378" y="665131"/>
                  <a:pt x="1881950" y="663702"/>
                  <a:pt x="1880235" y="663702"/>
                </a:cubicBezTo>
                <a:cubicBezTo>
                  <a:pt x="1878521" y="663702"/>
                  <a:pt x="1877092" y="665131"/>
                  <a:pt x="1877092" y="666845"/>
                </a:cubicBezTo>
                <a:cubicBezTo>
                  <a:pt x="1877092" y="668560"/>
                  <a:pt x="1878521" y="669988"/>
                  <a:pt x="1880235" y="669988"/>
                </a:cubicBezTo>
                <a:close/>
                <a:moveTo>
                  <a:pt x="1881188" y="683133"/>
                </a:moveTo>
                <a:cubicBezTo>
                  <a:pt x="1882902" y="683133"/>
                  <a:pt x="1884331" y="681704"/>
                  <a:pt x="1884331" y="679990"/>
                </a:cubicBezTo>
                <a:cubicBezTo>
                  <a:pt x="1884331" y="678275"/>
                  <a:pt x="1882902" y="676847"/>
                  <a:pt x="1881188" y="676847"/>
                </a:cubicBezTo>
                <a:cubicBezTo>
                  <a:pt x="1879473" y="676847"/>
                  <a:pt x="1878044" y="678275"/>
                  <a:pt x="1878044" y="679990"/>
                </a:cubicBezTo>
                <a:cubicBezTo>
                  <a:pt x="1878044" y="681704"/>
                  <a:pt x="1879378" y="683133"/>
                  <a:pt x="1881188" y="683133"/>
                </a:cubicBezTo>
                <a:close/>
                <a:moveTo>
                  <a:pt x="1881664" y="696373"/>
                </a:moveTo>
                <a:cubicBezTo>
                  <a:pt x="1883378" y="696373"/>
                  <a:pt x="1884807" y="694944"/>
                  <a:pt x="1884807" y="693230"/>
                </a:cubicBezTo>
                <a:cubicBezTo>
                  <a:pt x="1884807" y="691515"/>
                  <a:pt x="1883378" y="690086"/>
                  <a:pt x="1881664" y="690086"/>
                </a:cubicBezTo>
                <a:cubicBezTo>
                  <a:pt x="1879949" y="690086"/>
                  <a:pt x="1878521" y="691515"/>
                  <a:pt x="1878521" y="693230"/>
                </a:cubicBezTo>
                <a:cubicBezTo>
                  <a:pt x="1878521" y="694944"/>
                  <a:pt x="1879949" y="696373"/>
                  <a:pt x="1881664" y="696373"/>
                </a:cubicBezTo>
                <a:close/>
                <a:moveTo>
                  <a:pt x="1896618" y="709613"/>
                </a:moveTo>
                <a:cubicBezTo>
                  <a:pt x="1898333" y="709613"/>
                  <a:pt x="1899761" y="708184"/>
                  <a:pt x="1899761" y="706469"/>
                </a:cubicBezTo>
                <a:cubicBezTo>
                  <a:pt x="1899761" y="704755"/>
                  <a:pt x="1898333" y="703326"/>
                  <a:pt x="1896618" y="703326"/>
                </a:cubicBezTo>
                <a:cubicBezTo>
                  <a:pt x="1894904" y="703326"/>
                  <a:pt x="1893475" y="704755"/>
                  <a:pt x="1893475" y="706469"/>
                </a:cubicBezTo>
                <a:cubicBezTo>
                  <a:pt x="1893475" y="708184"/>
                  <a:pt x="1894904" y="709613"/>
                  <a:pt x="1896618" y="709613"/>
                </a:cubicBezTo>
                <a:close/>
                <a:moveTo>
                  <a:pt x="1896428" y="722852"/>
                </a:moveTo>
                <a:cubicBezTo>
                  <a:pt x="1898142" y="722852"/>
                  <a:pt x="1899571" y="721424"/>
                  <a:pt x="1899571" y="719709"/>
                </a:cubicBezTo>
                <a:cubicBezTo>
                  <a:pt x="1899571" y="717995"/>
                  <a:pt x="1898142" y="716566"/>
                  <a:pt x="1896428" y="716566"/>
                </a:cubicBezTo>
                <a:cubicBezTo>
                  <a:pt x="1894713" y="716566"/>
                  <a:pt x="1893284" y="717995"/>
                  <a:pt x="1893284" y="719709"/>
                </a:cubicBezTo>
                <a:cubicBezTo>
                  <a:pt x="1893284" y="721424"/>
                  <a:pt x="1894713" y="722852"/>
                  <a:pt x="1896428" y="722852"/>
                </a:cubicBezTo>
                <a:close/>
                <a:moveTo>
                  <a:pt x="1895951" y="735997"/>
                </a:moveTo>
                <a:cubicBezTo>
                  <a:pt x="1897666" y="735997"/>
                  <a:pt x="1899095" y="734568"/>
                  <a:pt x="1899095" y="732854"/>
                </a:cubicBezTo>
                <a:cubicBezTo>
                  <a:pt x="1899095" y="731139"/>
                  <a:pt x="1897666" y="729710"/>
                  <a:pt x="1895951" y="729710"/>
                </a:cubicBezTo>
                <a:cubicBezTo>
                  <a:pt x="1894237" y="729710"/>
                  <a:pt x="1892808" y="731139"/>
                  <a:pt x="1892808" y="732854"/>
                </a:cubicBezTo>
                <a:cubicBezTo>
                  <a:pt x="1892808" y="734663"/>
                  <a:pt x="1894142" y="735997"/>
                  <a:pt x="1895951" y="735997"/>
                </a:cubicBezTo>
                <a:close/>
                <a:moveTo>
                  <a:pt x="1894999" y="749237"/>
                </a:moveTo>
                <a:cubicBezTo>
                  <a:pt x="1896713" y="749237"/>
                  <a:pt x="1898142" y="747808"/>
                  <a:pt x="1898142" y="746093"/>
                </a:cubicBezTo>
                <a:cubicBezTo>
                  <a:pt x="1898142" y="744379"/>
                  <a:pt x="1896713" y="742950"/>
                  <a:pt x="1894999" y="742950"/>
                </a:cubicBezTo>
                <a:cubicBezTo>
                  <a:pt x="1893284" y="742950"/>
                  <a:pt x="1891856" y="744379"/>
                  <a:pt x="1891856" y="746093"/>
                </a:cubicBezTo>
                <a:cubicBezTo>
                  <a:pt x="1891856" y="747808"/>
                  <a:pt x="1893284" y="749237"/>
                  <a:pt x="1894999" y="749237"/>
                </a:cubicBezTo>
                <a:close/>
                <a:moveTo>
                  <a:pt x="1893761" y="762381"/>
                </a:moveTo>
                <a:cubicBezTo>
                  <a:pt x="1895475" y="762381"/>
                  <a:pt x="1896904" y="760952"/>
                  <a:pt x="1896904" y="759238"/>
                </a:cubicBezTo>
                <a:cubicBezTo>
                  <a:pt x="1896904" y="757523"/>
                  <a:pt x="1895475" y="756095"/>
                  <a:pt x="1893761" y="756095"/>
                </a:cubicBezTo>
                <a:cubicBezTo>
                  <a:pt x="1892046" y="756095"/>
                  <a:pt x="1890617" y="757523"/>
                  <a:pt x="1890617" y="759238"/>
                </a:cubicBezTo>
                <a:cubicBezTo>
                  <a:pt x="1890617" y="760952"/>
                  <a:pt x="1892046" y="762381"/>
                  <a:pt x="1893761" y="762381"/>
                </a:cubicBezTo>
                <a:close/>
                <a:moveTo>
                  <a:pt x="1892141" y="775526"/>
                </a:moveTo>
                <a:cubicBezTo>
                  <a:pt x="1893856" y="775526"/>
                  <a:pt x="1895285" y="774097"/>
                  <a:pt x="1895285" y="772382"/>
                </a:cubicBezTo>
                <a:cubicBezTo>
                  <a:pt x="1895285" y="770668"/>
                  <a:pt x="1893856" y="769239"/>
                  <a:pt x="1892141" y="769239"/>
                </a:cubicBezTo>
                <a:cubicBezTo>
                  <a:pt x="1890427" y="769239"/>
                  <a:pt x="1888998" y="770668"/>
                  <a:pt x="1888998" y="772382"/>
                </a:cubicBezTo>
                <a:cubicBezTo>
                  <a:pt x="1888998" y="774097"/>
                  <a:pt x="1890427" y="775526"/>
                  <a:pt x="1892141" y="775526"/>
                </a:cubicBezTo>
                <a:close/>
                <a:moveTo>
                  <a:pt x="1890141" y="788575"/>
                </a:moveTo>
                <a:cubicBezTo>
                  <a:pt x="1891856" y="788575"/>
                  <a:pt x="1893284" y="787146"/>
                  <a:pt x="1893284" y="785432"/>
                </a:cubicBezTo>
                <a:cubicBezTo>
                  <a:pt x="1893284" y="783717"/>
                  <a:pt x="1891856" y="782288"/>
                  <a:pt x="1890141" y="782288"/>
                </a:cubicBezTo>
                <a:cubicBezTo>
                  <a:pt x="1888427" y="782288"/>
                  <a:pt x="1886998" y="783717"/>
                  <a:pt x="1886998" y="785432"/>
                </a:cubicBezTo>
                <a:cubicBezTo>
                  <a:pt x="1886998" y="787241"/>
                  <a:pt x="1888427" y="788575"/>
                  <a:pt x="1890141" y="788575"/>
                </a:cubicBezTo>
                <a:close/>
                <a:moveTo>
                  <a:pt x="1887855" y="801624"/>
                </a:moveTo>
                <a:cubicBezTo>
                  <a:pt x="1889570" y="801624"/>
                  <a:pt x="1890998" y="800195"/>
                  <a:pt x="1890998" y="798481"/>
                </a:cubicBezTo>
                <a:cubicBezTo>
                  <a:pt x="1890998" y="796766"/>
                  <a:pt x="1889570" y="795338"/>
                  <a:pt x="1887855" y="795338"/>
                </a:cubicBezTo>
                <a:cubicBezTo>
                  <a:pt x="1886141" y="795338"/>
                  <a:pt x="1884712" y="796766"/>
                  <a:pt x="1884712" y="798481"/>
                </a:cubicBezTo>
                <a:cubicBezTo>
                  <a:pt x="1884712" y="800195"/>
                  <a:pt x="1886141" y="801624"/>
                  <a:pt x="1887855" y="801624"/>
                </a:cubicBezTo>
                <a:close/>
                <a:moveTo>
                  <a:pt x="1692402" y="1105757"/>
                </a:moveTo>
                <a:cubicBezTo>
                  <a:pt x="1694117" y="1105757"/>
                  <a:pt x="1695545" y="1104329"/>
                  <a:pt x="1695545" y="1102614"/>
                </a:cubicBezTo>
                <a:cubicBezTo>
                  <a:pt x="1695545" y="1100900"/>
                  <a:pt x="1694117" y="1099471"/>
                  <a:pt x="1692402" y="1099471"/>
                </a:cubicBezTo>
                <a:cubicBezTo>
                  <a:pt x="1690688" y="1099471"/>
                  <a:pt x="1689259" y="1100900"/>
                  <a:pt x="1689259" y="1102614"/>
                </a:cubicBezTo>
                <a:cubicBezTo>
                  <a:pt x="1689259" y="1104329"/>
                  <a:pt x="1690688" y="1105757"/>
                  <a:pt x="1692402" y="1105757"/>
                </a:cubicBezTo>
                <a:close/>
                <a:moveTo>
                  <a:pt x="1681543" y="1113282"/>
                </a:moveTo>
                <a:cubicBezTo>
                  <a:pt x="1683258" y="1113282"/>
                  <a:pt x="1684687" y="1111853"/>
                  <a:pt x="1684687" y="1110139"/>
                </a:cubicBezTo>
                <a:cubicBezTo>
                  <a:pt x="1684687" y="1108424"/>
                  <a:pt x="1683258" y="1106996"/>
                  <a:pt x="1681543" y="1106996"/>
                </a:cubicBezTo>
                <a:cubicBezTo>
                  <a:pt x="1679829" y="1106996"/>
                  <a:pt x="1678400" y="1108424"/>
                  <a:pt x="1678400" y="1110139"/>
                </a:cubicBezTo>
                <a:cubicBezTo>
                  <a:pt x="1678400" y="1111853"/>
                  <a:pt x="1679734" y="1113282"/>
                  <a:pt x="1681543" y="1113282"/>
                </a:cubicBezTo>
                <a:close/>
                <a:moveTo>
                  <a:pt x="1670399" y="1120521"/>
                </a:moveTo>
                <a:cubicBezTo>
                  <a:pt x="1672114" y="1120521"/>
                  <a:pt x="1673543" y="1119092"/>
                  <a:pt x="1673543" y="1117378"/>
                </a:cubicBezTo>
                <a:cubicBezTo>
                  <a:pt x="1673543" y="1115663"/>
                  <a:pt x="1672114" y="1114235"/>
                  <a:pt x="1670399" y="1114235"/>
                </a:cubicBezTo>
                <a:cubicBezTo>
                  <a:pt x="1668685" y="1114235"/>
                  <a:pt x="1667256" y="1115663"/>
                  <a:pt x="1667256" y="1117378"/>
                </a:cubicBezTo>
                <a:cubicBezTo>
                  <a:pt x="1667256" y="1119092"/>
                  <a:pt x="1668685" y="1120521"/>
                  <a:pt x="1670399" y="1120521"/>
                </a:cubicBezTo>
                <a:close/>
                <a:moveTo>
                  <a:pt x="1537716" y="1178909"/>
                </a:moveTo>
                <a:cubicBezTo>
                  <a:pt x="1539431" y="1178909"/>
                  <a:pt x="1540859" y="1177481"/>
                  <a:pt x="1540859" y="1175766"/>
                </a:cubicBezTo>
                <a:cubicBezTo>
                  <a:pt x="1540859" y="1174052"/>
                  <a:pt x="1539431" y="1172623"/>
                  <a:pt x="1537716" y="1172623"/>
                </a:cubicBezTo>
                <a:cubicBezTo>
                  <a:pt x="1536002" y="1172623"/>
                  <a:pt x="1534573" y="1174052"/>
                  <a:pt x="1534573" y="1175766"/>
                </a:cubicBezTo>
                <a:cubicBezTo>
                  <a:pt x="1534573" y="1177481"/>
                  <a:pt x="1536002" y="1178909"/>
                  <a:pt x="1537716" y="1178909"/>
                </a:cubicBezTo>
                <a:close/>
                <a:moveTo>
                  <a:pt x="1524953" y="1182243"/>
                </a:moveTo>
                <a:cubicBezTo>
                  <a:pt x="1526667" y="1182243"/>
                  <a:pt x="1528096" y="1180814"/>
                  <a:pt x="1528096" y="1179100"/>
                </a:cubicBezTo>
                <a:cubicBezTo>
                  <a:pt x="1528096" y="1177385"/>
                  <a:pt x="1526667" y="1175957"/>
                  <a:pt x="1524953" y="1175957"/>
                </a:cubicBezTo>
                <a:cubicBezTo>
                  <a:pt x="1523238" y="1175957"/>
                  <a:pt x="1521809" y="1177385"/>
                  <a:pt x="1521809" y="1179100"/>
                </a:cubicBezTo>
                <a:cubicBezTo>
                  <a:pt x="1521809" y="1180814"/>
                  <a:pt x="1523238" y="1182243"/>
                  <a:pt x="1524953" y="1182243"/>
                </a:cubicBezTo>
                <a:close/>
                <a:moveTo>
                  <a:pt x="1512094" y="1185196"/>
                </a:moveTo>
                <a:cubicBezTo>
                  <a:pt x="1513808" y="1185196"/>
                  <a:pt x="1515237" y="1183767"/>
                  <a:pt x="1515237" y="1182053"/>
                </a:cubicBezTo>
                <a:cubicBezTo>
                  <a:pt x="1515237" y="1180338"/>
                  <a:pt x="1513808" y="1178909"/>
                  <a:pt x="1512094" y="1178909"/>
                </a:cubicBezTo>
                <a:cubicBezTo>
                  <a:pt x="1510379" y="1178909"/>
                  <a:pt x="1508951" y="1180338"/>
                  <a:pt x="1508951" y="1182053"/>
                </a:cubicBezTo>
                <a:cubicBezTo>
                  <a:pt x="1508951" y="1183767"/>
                  <a:pt x="1510284" y="1185196"/>
                  <a:pt x="1512094" y="1185196"/>
                </a:cubicBezTo>
                <a:close/>
                <a:moveTo>
                  <a:pt x="1499045" y="1187768"/>
                </a:moveTo>
                <a:cubicBezTo>
                  <a:pt x="1500759" y="1187768"/>
                  <a:pt x="1502188" y="1186339"/>
                  <a:pt x="1502188" y="1184624"/>
                </a:cubicBezTo>
                <a:cubicBezTo>
                  <a:pt x="1502188" y="1182910"/>
                  <a:pt x="1500759" y="1181481"/>
                  <a:pt x="1499045" y="1181481"/>
                </a:cubicBezTo>
                <a:cubicBezTo>
                  <a:pt x="1497330" y="1181481"/>
                  <a:pt x="1495901" y="1182910"/>
                  <a:pt x="1495901" y="1184624"/>
                </a:cubicBezTo>
                <a:cubicBezTo>
                  <a:pt x="1495901" y="1186339"/>
                  <a:pt x="1497330" y="1187768"/>
                  <a:pt x="1499045" y="1187768"/>
                </a:cubicBezTo>
                <a:close/>
                <a:moveTo>
                  <a:pt x="1485995" y="1189958"/>
                </a:moveTo>
                <a:cubicBezTo>
                  <a:pt x="1487710" y="1189958"/>
                  <a:pt x="1489139" y="1188530"/>
                  <a:pt x="1489139" y="1186815"/>
                </a:cubicBezTo>
                <a:cubicBezTo>
                  <a:pt x="1489139" y="1185101"/>
                  <a:pt x="1487710" y="1183672"/>
                  <a:pt x="1485995" y="1183672"/>
                </a:cubicBezTo>
                <a:cubicBezTo>
                  <a:pt x="1484281" y="1183672"/>
                  <a:pt x="1482852" y="1185101"/>
                  <a:pt x="1482852" y="1186815"/>
                </a:cubicBezTo>
                <a:cubicBezTo>
                  <a:pt x="1482852" y="1188625"/>
                  <a:pt x="1484281" y="1189958"/>
                  <a:pt x="1485995" y="1189958"/>
                </a:cubicBezTo>
                <a:close/>
                <a:moveTo>
                  <a:pt x="1472946" y="1191863"/>
                </a:moveTo>
                <a:cubicBezTo>
                  <a:pt x="1474661" y="1191863"/>
                  <a:pt x="1476089" y="1190435"/>
                  <a:pt x="1476089" y="1188720"/>
                </a:cubicBezTo>
                <a:cubicBezTo>
                  <a:pt x="1476089" y="1187006"/>
                  <a:pt x="1474661" y="1185577"/>
                  <a:pt x="1472946" y="1185577"/>
                </a:cubicBezTo>
                <a:cubicBezTo>
                  <a:pt x="1471232" y="1185577"/>
                  <a:pt x="1469803" y="1187006"/>
                  <a:pt x="1469803" y="1188720"/>
                </a:cubicBezTo>
                <a:cubicBezTo>
                  <a:pt x="1469803" y="1190435"/>
                  <a:pt x="1471232" y="1191863"/>
                  <a:pt x="1472946" y="1191863"/>
                </a:cubicBezTo>
                <a:close/>
                <a:moveTo>
                  <a:pt x="1459802" y="1193387"/>
                </a:moveTo>
                <a:cubicBezTo>
                  <a:pt x="1461516" y="1193387"/>
                  <a:pt x="1462945" y="1191959"/>
                  <a:pt x="1462945" y="1190244"/>
                </a:cubicBezTo>
                <a:cubicBezTo>
                  <a:pt x="1462945" y="1188530"/>
                  <a:pt x="1461516" y="1187101"/>
                  <a:pt x="1459802" y="1187101"/>
                </a:cubicBezTo>
                <a:cubicBezTo>
                  <a:pt x="1458087" y="1187101"/>
                  <a:pt x="1456658" y="1188530"/>
                  <a:pt x="1456658" y="1190244"/>
                </a:cubicBezTo>
                <a:cubicBezTo>
                  <a:pt x="1456658" y="1191959"/>
                  <a:pt x="1458087" y="1193387"/>
                  <a:pt x="1459802" y="1193387"/>
                </a:cubicBezTo>
                <a:close/>
                <a:moveTo>
                  <a:pt x="1028033" y="1010222"/>
                </a:moveTo>
                <a:cubicBezTo>
                  <a:pt x="1029748" y="1010222"/>
                  <a:pt x="1031177" y="1008793"/>
                  <a:pt x="1031177" y="1007078"/>
                </a:cubicBezTo>
                <a:cubicBezTo>
                  <a:pt x="1031177" y="1005364"/>
                  <a:pt x="1029748" y="1003935"/>
                  <a:pt x="1028033" y="1003935"/>
                </a:cubicBezTo>
                <a:cubicBezTo>
                  <a:pt x="1026319" y="1003935"/>
                  <a:pt x="1024890" y="1005364"/>
                  <a:pt x="1024890" y="1007078"/>
                </a:cubicBezTo>
                <a:cubicBezTo>
                  <a:pt x="1024890" y="1008793"/>
                  <a:pt x="1026224" y="1010222"/>
                  <a:pt x="1028033" y="1010222"/>
                </a:cubicBezTo>
                <a:close/>
                <a:moveTo>
                  <a:pt x="1019937" y="999744"/>
                </a:moveTo>
                <a:cubicBezTo>
                  <a:pt x="1021652" y="999744"/>
                  <a:pt x="1023080" y="998315"/>
                  <a:pt x="1023080" y="996601"/>
                </a:cubicBezTo>
                <a:cubicBezTo>
                  <a:pt x="1023080" y="994886"/>
                  <a:pt x="1021652" y="993458"/>
                  <a:pt x="1019937" y="993458"/>
                </a:cubicBezTo>
                <a:cubicBezTo>
                  <a:pt x="1018223" y="993458"/>
                  <a:pt x="1016794" y="994886"/>
                  <a:pt x="1016794" y="996601"/>
                </a:cubicBezTo>
                <a:cubicBezTo>
                  <a:pt x="1016794" y="998315"/>
                  <a:pt x="1018223" y="999744"/>
                  <a:pt x="1019937" y="999744"/>
                </a:cubicBezTo>
                <a:close/>
                <a:moveTo>
                  <a:pt x="1012222" y="988981"/>
                </a:moveTo>
                <a:cubicBezTo>
                  <a:pt x="1013936" y="988981"/>
                  <a:pt x="1015365" y="987552"/>
                  <a:pt x="1015365" y="985838"/>
                </a:cubicBezTo>
                <a:cubicBezTo>
                  <a:pt x="1015365" y="984123"/>
                  <a:pt x="1013936" y="982694"/>
                  <a:pt x="1012222" y="982694"/>
                </a:cubicBezTo>
                <a:cubicBezTo>
                  <a:pt x="1010507" y="982694"/>
                  <a:pt x="1009079" y="984123"/>
                  <a:pt x="1009079" y="985838"/>
                </a:cubicBezTo>
                <a:cubicBezTo>
                  <a:pt x="1009079" y="987552"/>
                  <a:pt x="1010507" y="988981"/>
                  <a:pt x="1012222" y="988981"/>
                </a:cubicBezTo>
                <a:close/>
                <a:moveTo>
                  <a:pt x="1004792" y="978027"/>
                </a:moveTo>
                <a:cubicBezTo>
                  <a:pt x="1006507" y="978027"/>
                  <a:pt x="1007936" y="976598"/>
                  <a:pt x="1007936" y="974884"/>
                </a:cubicBezTo>
                <a:cubicBezTo>
                  <a:pt x="1007936" y="973169"/>
                  <a:pt x="1006507" y="971740"/>
                  <a:pt x="1004792" y="971740"/>
                </a:cubicBezTo>
                <a:cubicBezTo>
                  <a:pt x="1003078" y="971740"/>
                  <a:pt x="1001649" y="973169"/>
                  <a:pt x="1001649" y="974884"/>
                </a:cubicBezTo>
                <a:cubicBezTo>
                  <a:pt x="1001649" y="976694"/>
                  <a:pt x="1002983" y="978027"/>
                  <a:pt x="1004792" y="978027"/>
                </a:cubicBezTo>
                <a:close/>
                <a:moveTo>
                  <a:pt x="997649" y="966978"/>
                </a:moveTo>
                <a:cubicBezTo>
                  <a:pt x="999363" y="966978"/>
                  <a:pt x="1000792" y="965549"/>
                  <a:pt x="1000792" y="963835"/>
                </a:cubicBezTo>
                <a:cubicBezTo>
                  <a:pt x="1000792" y="962120"/>
                  <a:pt x="999363" y="960692"/>
                  <a:pt x="997649" y="960692"/>
                </a:cubicBezTo>
                <a:cubicBezTo>
                  <a:pt x="995934" y="960692"/>
                  <a:pt x="994505" y="962120"/>
                  <a:pt x="994505" y="963835"/>
                </a:cubicBezTo>
                <a:cubicBezTo>
                  <a:pt x="994505" y="965549"/>
                  <a:pt x="995839" y="966978"/>
                  <a:pt x="997649" y="966978"/>
                </a:cubicBezTo>
                <a:close/>
                <a:moveTo>
                  <a:pt x="990790" y="955643"/>
                </a:moveTo>
                <a:cubicBezTo>
                  <a:pt x="992505" y="955643"/>
                  <a:pt x="993934" y="954215"/>
                  <a:pt x="993934" y="952500"/>
                </a:cubicBezTo>
                <a:cubicBezTo>
                  <a:pt x="993934" y="950786"/>
                  <a:pt x="992505" y="949357"/>
                  <a:pt x="990790" y="949357"/>
                </a:cubicBezTo>
                <a:cubicBezTo>
                  <a:pt x="989076" y="949357"/>
                  <a:pt x="987647" y="950786"/>
                  <a:pt x="987647" y="952500"/>
                </a:cubicBezTo>
                <a:cubicBezTo>
                  <a:pt x="987647" y="954215"/>
                  <a:pt x="989076" y="955643"/>
                  <a:pt x="990790" y="955643"/>
                </a:cubicBezTo>
                <a:close/>
                <a:moveTo>
                  <a:pt x="984218" y="944118"/>
                </a:moveTo>
                <a:cubicBezTo>
                  <a:pt x="985933" y="944118"/>
                  <a:pt x="987362" y="942689"/>
                  <a:pt x="987362" y="940975"/>
                </a:cubicBezTo>
                <a:cubicBezTo>
                  <a:pt x="987362" y="939260"/>
                  <a:pt x="985933" y="937832"/>
                  <a:pt x="984218" y="937832"/>
                </a:cubicBezTo>
                <a:cubicBezTo>
                  <a:pt x="982504" y="937832"/>
                  <a:pt x="981075" y="939260"/>
                  <a:pt x="981075" y="940975"/>
                </a:cubicBezTo>
                <a:cubicBezTo>
                  <a:pt x="981075" y="942689"/>
                  <a:pt x="982504" y="944118"/>
                  <a:pt x="984218" y="944118"/>
                </a:cubicBezTo>
                <a:close/>
                <a:moveTo>
                  <a:pt x="978027" y="932402"/>
                </a:moveTo>
                <a:cubicBezTo>
                  <a:pt x="979742" y="932402"/>
                  <a:pt x="981170" y="930974"/>
                  <a:pt x="981170" y="929259"/>
                </a:cubicBezTo>
                <a:cubicBezTo>
                  <a:pt x="981170" y="927545"/>
                  <a:pt x="979742" y="926116"/>
                  <a:pt x="978027" y="926116"/>
                </a:cubicBezTo>
                <a:cubicBezTo>
                  <a:pt x="976313" y="926116"/>
                  <a:pt x="974884" y="927545"/>
                  <a:pt x="974884" y="929259"/>
                </a:cubicBezTo>
                <a:cubicBezTo>
                  <a:pt x="974884" y="931069"/>
                  <a:pt x="976313" y="932402"/>
                  <a:pt x="978027" y="932402"/>
                </a:cubicBezTo>
                <a:close/>
                <a:moveTo>
                  <a:pt x="972122" y="920591"/>
                </a:moveTo>
                <a:cubicBezTo>
                  <a:pt x="973836" y="920591"/>
                  <a:pt x="975265" y="919163"/>
                  <a:pt x="975265" y="917448"/>
                </a:cubicBezTo>
                <a:cubicBezTo>
                  <a:pt x="975265" y="915734"/>
                  <a:pt x="973836" y="914305"/>
                  <a:pt x="972122" y="914305"/>
                </a:cubicBezTo>
                <a:cubicBezTo>
                  <a:pt x="970407" y="914305"/>
                  <a:pt x="968978" y="915734"/>
                  <a:pt x="968978" y="917448"/>
                </a:cubicBezTo>
                <a:cubicBezTo>
                  <a:pt x="968978" y="919163"/>
                  <a:pt x="970407" y="920591"/>
                  <a:pt x="972122" y="920591"/>
                </a:cubicBezTo>
                <a:close/>
                <a:moveTo>
                  <a:pt x="966502" y="908590"/>
                </a:moveTo>
                <a:cubicBezTo>
                  <a:pt x="968216" y="908590"/>
                  <a:pt x="969645" y="907161"/>
                  <a:pt x="969645" y="905447"/>
                </a:cubicBezTo>
                <a:cubicBezTo>
                  <a:pt x="969645" y="903732"/>
                  <a:pt x="968216" y="902303"/>
                  <a:pt x="966502" y="902303"/>
                </a:cubicBezTo>
                <a:cubicBezTo>
                  <a:pt x="964787" y="902303"/>
                  <a:pt x="963359" y="903732"/>
                  <a:pt x="963359" y="905447"/>
                </a:cubicBezTo>
                <a:cubicBezTo>
                  <a:pt x="963359" y="907161"/>
                  <a:pt x="964787" y="908590"/>
                  <a:pt x="966502" y="908590"/>
                </a:cubicBezTo>
                <a:close/>
                <a:moveTo>
                  <a:pt x="1133570" y="309658"/>
                </a:moveTo>
                <a:cubicBezTo>
                  <a:pt x="1135285" y="309658"/>
                  <a:pt x="1136714" y="308229"/>
                  <a:pt x="1136714" y="306515"/>
                </a:cubicBezTo>
                <a:cubicBezTo>
                  <a:pt x="1136714" y="304800"/>
                  <a:pt x="1135285" y="303371"/>
                  <a:pt x="1133570" y="303371"/>
                </a:cubicBezTo>
                <a:cubicBezTo>
                  <a:pt x="1131856" y="303371"/>
                  <a:pt x="1130427" y="304800"/>
                  <a:pt x="1130427" y="306515"/>
                </a:cubicBezTo>
                <a:cubicBezTo>
                  <a:pt x="1130427" y="308229"/>
                  <a:pt x="1131856" y="309658"/>
                  <a:pt x="1133570" y="309658"/>
                </a:cubicBezTo>
                <a:close/>
                <a:moveTo>
                  <a:pt x="1144619" y="302228"/>
                </a:moveTo>
                <a:cubicBezTo>
                  <a:pt x="1146334" y="302228"/>
                  <a:pt x="1147763" y="300800"/>
                  <a:pt x="1147763" y="299085"/>
                </a:cubicBezTo>
                <a:cubicBezTo>
                  <a:pt x="1147763" y="297371"/>
                  <a:pt x="1146334" y="295942"/>
                  <a:pt x="1144619" y="295942"/>
                </a:cubicBezTo>
                <a:cubicBezTo>
                  <a:pt x="1142905" y="295942"/>
                  <a:pt x="1141476" y="297371"/>
                  <a:pt x="1141476" y="299085"/>
                </a:cubicBezTo>
                <a:cubicBezTo>
                  <a:pt x="1141476" y="300800"/>
                  <a:pt x="1142810" y="302228"/>
                  <a:pt x="1144619" y="302228"/>
                </a:cubicBezTo>
                <a:close/>
                <a:moveTo>
                  <a:pt x="1155764" y="295180"/>
                </a:moveTo>
                <a:cubicBezTo>
                  <a:pt x="1157478" y="295180"/>
                  <a:pt x="1158907" y="293751"/>
                  <a:pt x="1158907" y="292037"/>
                </a:cubicBezTo>
                <a:cubicBezTo>
                  <a:pt x="1158907" y="290322"/>
                  <a:pt x="1157478" y="288893"/>
                  <a:pt x="1155764" y="288893"/>
                </a:cubicBezTo>
                <a:cubicBezTo>
                  <a:pt x="1154049" y="288893"/>
                  <a:pt x="1152620" y="290322"/>
                  <a:pt x="1152620" y="292037"/>
                </a:cubicBezTo>
                <a:cubicBezTo>
                  <a:pt x="1152620" y="293751"/>
                  <a:pt x="1154049" y="295180"/>
                  <a:pt x="1155764" y="295180"/>
                </a:cubicBezTo>
                <a:close/>
                <a:moveTo>
                  <a:pt x="1167098" y="288417"/>
                </a:moveTo>
                <a:cubicBezTo>
                  <a:pt x="1168813" y="288417"/>
                  <a:pt x="1170242" y="286988"/>
                  <a:pt x="1170242" y="285274"/>
                </a:cubicBezTo>
                <a:cubicBezTo>
                  <a:pt x="1170242" y="283559"/>
                  <a:pt x="1168813" y="282131"/>
                  <a:pt x="1167098" y="282131"/>
                </a:cubicBezTo>
                <a:cubicBezTo>
                  <a:pt x="1165384" y="282131"/>
                  <a:pt x="1163955" y="283559"/>
                  <a:pt x="1163955" y="285274"/>
                </a:cubicBezTo>
                <a:cubicBezTo>
                  <a:pt x="1163955" y="286988"/>
                  <a:pt x="1165384" y="288417"/>
                  <a:pt x="1167098" y="288417"/>
                </a:cubicBezTo>
                <a:close/>
                <a:moveTo>
                  <a:pt x="1499045" y="231458"/>
                </a:moveTo>
                <a:cubicBezTo>
                  <a:pt x="1500759" y="231458"/>
                  <a:pt x="1502188" y="230029"/>
                  <a:pt x="1502188" y="228314"/>
                </a:cubicBezTo>
                <a:cubicBezTo>
                  <a:pt x="1502188" y="226600"/>
                  <a:pt x="1500759" y="225171"/>
                  <a:pt x="1499045" y="225171"/>
                </a:cubicBezTo>
                <a:cubicBezTo>
                  <a:pt x="1497330" y="225171"/>
                  <a:pt x="1495901" y="226600"/>
                  <a:pt x="1495901" y="228314"/>
                </a:cubicBezTo>
                <a:cubicBezTo>
                  <a:pt x="1495901" y="230029"/>
                  <a:pt x="1497330" y="231458"/>
                  <a:pt x="1499045" y="231458"/>
                </a:cubicBezTo>
                <a:close/>
                <a:moveTo>
                  <a:pt x="1512094" y="234029"/>
                </a:moveTo>
                <a:cubicBezTo>
                  <a:pt x="1513808" y="234029"/>
                  <a:pt x="1515237" y="232601"/>
                  <a:pt x="1515237" y="230886"/>
                </a:cubicBezTo>
                <a:cubicBezTo>
                  <a:pt x="1515237" y="229172"/>
                  <a:pt x="1513808" y="227743"/>
                  <a:pt x="1512094" y="227743"/>
                </a:cubicBezTo>
                <a:cubicBezTo>
                  <a:pt x="1510379" y="227743"/>
                  <a:pt x="1508951" y="229172"/>
                  <a:pt x="1508951" y="230886"/>
                </a:cubicBezTo>
                <a:cubicBezTo>
                  <a:pt x="1508951" y="232601"/>
                  <a:pt x="1510284" y="234029"/>
                  <a:pt x="1512094" y="234029"/>
                </a:cubicBezTo>
                <a:close/>
                <a:moveTo>
                  <a:pt x="1524953" y="236982"/>
                </a:moveTo>
                <a:cubicBezTo>
                  <a:pt x="1526667" y="236982"/>
                  <a:pt x="1528096" y="235553"/>
                  <a:pt x="1528096" y="233839"/>
                </a:cubicBezTo>
                <a:cubicBezTo>
                  <a:pt x="1528096" y="232124"/>
                  <a:pt x="1526667" y="230696"/>
                  <a:pt x="1524953" y="230696"/>
                </a:cubicBezTo>
                <a:cubicBezTo>
                  <a:pt x="1523238" y="230696"/>
                  <a:pt x="1521809" y="232124"/>
                  <a:pt x="1521809" y="233839"/>
                </a:cubicBezTo>
                <a:cubicBezTo>
                  <a:pt x="1521809" y="235553"/>
                  <a:pt x="1523238" y="236982"/>
                  <a:pt x="1524953" y="236982"/>
                </a:cubicBezTo>
                <a:close/>
                <a:moveTo>
                  <a:pt x="1537716" y="240221"/>
                </a:moveTo>
                <a:cubicBezTo>
                  <a:pt x="1539431" y="240221"/>
                  <a:pt x="1540859" y="238792"/>
                  <a:pt x="1540859" y="237077"/>
                </a:cubicBezTo>
                <a:cubicBezTo>
                  <a:pt x="1540859" y="235363"/>
                  <a:pt x="1539431" y="233934"/>
                  <a:pt x="1537716" y="233934"/>
                </a:cubicBezTo>
                <a:cubicBezTo>
                  <a:pt x="1536002" y="233934"/>
                  <a:pt x="1534573" y="235363"/>
                  <a:pt x="1534573" y="237077"/>
                </a:cubicBezTo>
                <a:cubicBezTo>
                  <a:pt x="1534573" y="238887"/>
                  <a:pt x="1536002" y="240221"/>
                  <a:pt x="1537716" y="240221"/>
                </a:cubicBezTo>
                <a:close/>
                <a:moveTo>
                  <a:pt x="1550480" y="243935"/>
                </a:moveTo>
                <a:cubicBezTo>
                  <a:pt x="1552194" y="243935"/>
                  <a:pt x="1553623" y="242506"/>
                  <a:pt x="1553623" y="240792"/>
                </a:cubicBezTo>
                <a:cubicBezTo>
                  <a:pt x="1553623" y="239078"/>
                  <a:pt x="1552194" y="237649"/>
                  <a:pt x="1550480" y="237649"/>
                </a:cubicBezTo>
                <a:cubicBezTo>
                  <a:pt x="1548765" y="237649"/>
                  <a:pt x="1547336" y="239078"/>
                  <a:pt x="1547336" y="240792"/>
                </a:cubicBezTo>
                <a:cubicBezTo>
                  <a:pt x="1547336" y="242506"/>
                  <a:pt x="1548765" y="243935"/>
                  <a:pt x="1550480" y="243935"/>
                </a:cubicBezTo>
                <a:close/>
                <a:moveTo>
                  <a:pt x="1563053" y="247841"/>
                </a:moveTo>
                <a:cubicBezTo>
                  <a:pt x="1564767" y="247841"/>
                  <a:pt x="1566196" y="246412"/>
                  <a:pt x="1566196" y="244697"/>
                </a:cubicBezTo>
                <a:cubicBezTo>
                  <a:pt x="1566196" y="242983"/>
                  <a:pt x="1564767" y="241554"/>
                  <a:pt x="1563053" y="241554"/>
                </a:cubicBezTo>
                <a:cubicBezTo>
                  <a:pt x="1561338" y="241554"/>
                  <a:pt x="1559909" y="242983"/>
                  <a:pt x="1559909" y="244697"/>
                </a:cubicBezTo>
                <a:cubicBezTo>
                  <a:pt x="1559909" y="246507"/>
                  <a:pt x="1561338" y="247841"/>
                  <a:pt x="1563053" y="247841"/>
                </a:cubicBezTo>
                <a:close/>
                <a:moveTo>
                  <a:pt x="1575626" y="252222"/>
                </a:moveTo>
                <a:cubicBezTo>
                  <a:pt x="1577340" y="252222"/>
                  <a:pt x="1578769" y="250793"/>
                  <a:pt x="1578769" y="249079"/>
                </a:cubicBezTo>
                <a:cubicBezTo>
                  <a:pt x="1578769" y="247364"/>
                  <a:pt x="1577340" y="245936"/>
                  <a:pt x="1575626" y="245936"/>
                </a:cubicBezTo>
                <a:cubicBezTo>
                  <a:pt x="1573911" y="245936"/>
                  <a:pt x="1572482" y="247364"/>
                  <a:pt x="1572482" y="249079"/>
                </a:cubicBezTo>
                <a:cubicBezTo>
                  <a:pt x="1572482" y="250793"/>
                  <a:pt x="1573816" y="252222"/>
                  <a:pt x="1575626" y="252222"/>
                </a:cubicBezTo>
                <a:close/>
                <a:moveTo>
                  <a:pt x="1588008" y="256889"/>
                </a:moveTo>
                <a:cubicBezTo>
                  <a:pt x="1589723" y="256889"/>
                  <a:pt x="1591151" y="255461"/>
                  <a:pt x="1591151" y="253746"/>
                </a:cubicBezTo>
                <a:cubicBezTo>
                  <a:pt x="1591151" y="252031"/>
                  <a:pt x="1589723" y="250603"/>
                  <a:pt x="1588008" y="250603"/>
                </a:cubicBezTo>
                <a:cubicBezTo>
                  <a:pt x="1586293" y="250603"/>
                  <a:pt x="1584865" y="252031"/>
                  <a:pt x="1584865" y="253746"/>
                </a:cubicBezTo>
                <a:cubicBezTo>
                  <a:pt x="1584865" y="255461"/>
                  <a:pt x="1586198" y="256889"/>
                  <a:pt x="1588008" y="256889"/>
                </a:cubicBezTo>
                <a:close/>
                <a:moveTo>
                  <a:pt x="1600200" y="261842"/>
                </a:moveTo>
                <a:cubicBezTo>
                  <a:pt x="1601914" y="261842"/>
                  <a:pt x="1603343" y="260414"/>
                  <a:pt x="1603343" y="258699"/>
                </a:cubicBezTo>
                <a:cubicBezTo>
                  <a:pt x="1603343" y="256985"/>
                  <a:pt x="1601914" y="255556"/>
                  <a:pt x="1600200" y="255556"/>
                </a:cubicBezTo>
                <a:cubicBezTo>
                  <a:pt x="1598486" y="255556"/>
                  <a:pt x="1597057" y="256985"/>
                  <a:pt x="1597057" y="258699"/>
                </a:cubicBezTo>
                <a:cubicBezTo>
                  <a:pt x="1597057" y="260414"/>
                  <a:pt x="1598486" y="261842"/>
                  <a:pt x="1600200" y="261842"/>
                </a:cubicBezTo>
                <a:close/>
                <a:moveTo>
                  <a:pt x="1612297" y="267176"/>
                </a:moveTo>
                <a:cubicBezTo>
                  <a:pt x="1614011" y="267176"/>
                  <a:pt x="1615440" y="265748"/>
                  <a:pt x="1615440" y="264033"/>
                </a:cubicBezTo>
                <a:cubicBezTo>
                  <a:pt x="1615440" y="262319"/>
                  <a:pt x="1614011" y="260890"/>
                  <a:pt x="1612297" y="260890"/>
                </a:cubicBezTo>
                <a:cubicBezTo>
                  <a:pt x="1610582" y="260890"/>
                  <a:pt x="1609154" y="262319"/>
                  <a:pt x="1609154" y="264033"/>
                </a:cubicBezTo>
                <a:cubicBezTo>
                  <a:pt x="1609154" y="265748"/>
                  <a:pt x="1610582" y="267176"/>
                  <a:pt x="1612297" y="267176"/>
                </a:cubicBezTo>
                <a:close/>
                <a:moveTo>
                  <a:pt x="1624298" y="272891"/>
                </a:moveTo>
                <a:cubicBezTo>
                  <a:pt x="1626013" y="272891"/>
                  <a:pt x="1627442" y="271463"/>
                  <a:pt x="1627442" y="269748"/>
                </a:cubicBezTo>
                <a:cubicBezTo>
                  <a:pt x="1627442" y="268034"/>
                  <a:pt x="1626013" y="266605"/>
                  <a:pt x="1624298" y="266605"/>
                </a:cubicBezTo>
                <a:cubicBezTo>
                  <a:pt x="1622584" y="266605"/>
                  <a:pt x="1621155" y="268034"/>
                  <a:pt x="1621155" y="269748"/>
                </a:cubicBezTo>
                <a:cubicBezTo>
                  <a:pt x="1621155" y="271463"/>
                  <a:pt x="1622584" y="272891"/>
                  <a:pt x="1624298" y="272891"/>
                </a:cubicBezTo>
                <a:close/>
                <a:moveTo>
                  <a:pt x="1636109" y="278797"/>
                </a:moveTo>
                <a:cubicBezTo>
                  <a:pt x="1637824" y="278797"/>
                  <a:pt x="1639253" y="277368"/>
                  <a:pt x="1639253" y="275654"/>
                </a:cubicBezTo>
                <a:cubicBezTo>
                  <a:pt x="1639253" y="273939"/>
                  <a:pt x="1637824" y="272510"/>
                  <a:pt x="1636109" y="272510"/>
                </a:cubicBezTo>
                <a:cubicBezTo>
                  <a:pt x="1634395" y="272510"/>
                  <a:pt x="1632966" y="273939"/>
                  <a:pt x="1632966" y="275654"/>
                </a:cubicBezTo>
                <a:cubicBezTo>
                  <a:pt x="1632966" y="277463"/>
                  <a:pt x="1634300" y="278797"/>
                  <a:pt x="1636109" y="278797"/>
                </a:cubicBezTo>
                <a:close/>
                <a:moveTo>
                  <a:pt x="1647730" y="285179"/>
                </a:moveTo>
                <a:cubicBezTo>
                  <a:pt x="1649444" y="285179"/>
                  <a:pt x="1650873" y="283750"/>
                  <a:pt x="1650873" y="282035"/>
                </a:cubicBezTo>
                <a:cubicBezTo>
                  <a:pt x="1650873" y="280321"/>
                  <a:pt x="1649444" y="278892"/>
                  <a:pt x="1647730" y="278892"/>
                </a:cubicBezTo>
                <a:cubicBezTo>
                  <a:pt x="1646015" y="278892"/>
                  <a:pt x="1644587" y="280321"/>
                  <a:pt x="1644587" y="282035"/>
                </a:cubicBezTo>
                <a:cubicBezTo>
                  <a:pt x="1644587" y="283750"/>
                  <a:pt x="1646015" y="285179"/>
                  <a:pt x="1647730" y="285179"/>
                </a:cubicBezTo>
                <a:close/>
                <a:moveTo>
                  <a:pt x="1659160" y="291751"/>
                </a:moveTo>
                <a:cubicBezTo>
                  <a:pt x="1660874" y="291751"/>
                  <a:pt x="1662303" y="290322"/>
                  <a:pt x="1662303" y="288608"/>
                </a:cubicBezTo>
                <a:cubicBezTo>
                  <a:pt x="1662303" y="286893"/>
                  <a:pt x="1660874" y="285464"/>
                  <a:pt x="1659160" y="285464"/>
                </a:cubicBezTo>
                <a:cubicBezTo>
                  <a:pt x="1657445" y="285464"/>
                  <a:pt x="1656017" y="286893"/>
                  <a:pt x="1656017" y="288608"/>
                </a:cubicBezTo>
                <a:cubicBezTo>
                  <a:pt x="1656017" y="290322"/>
                  <a:pt x="1657445" y="291751"/>
                  <a:pt x="1659160" y="291751"/>
                </a:cubicBezTo>
                <a:close/>
                <a:moveTo>
                  <a:pt x="1670399" y="298704"/>
                </a:moveTo>
                <a:cubicBezTo>
                  <a:pt x="1672114" y="298704"/>
                  <a:pt x="1673543" y="297275"/>
                  <a:pt x="1673543" y="295561"/>
                </a:cubicBezTo>
                <a:cubicBezTo>
                  <a:pt x="1673543" y="293846"/>
                  <a:pt x="1672114" y="292418"/>
                  <a:pt x="1670399" y="292418"/>
                </a:cubicBezTo>
                <a:cubicBezTo>
                  <a:pt x="1668685" y="292418"/>
                  <a:pt x="1667256" y="293846"/>
                  <a:pt x="1667256" y="295561"/>
                </a:cubicBezTo>
                <a:cubicBezTo>
                  <a:pt x="1667256" y="297275"/>
                  <a:pt x="1668685" y="298704"/>
                  <a:pt x="1670399" y="298704"/>
                </a:cubicBezTo>
                <a:close/>
                <a:moveTo>
                  <a:pt x="1681543" y="305943"/>
                </a:moveTo>
                <a:cubicBezTo>
                  <a:pt x="1683258" y="305943"/>
                  <a:pt x="1684687" y="304514"/>
                  <a:pt x="1684687" y="302800"/>
                </a:cubicBezTo>
                <a:cubicBezTo>
                  <a:pt x="1684687" y="301085"/>
                  <a:pt x="1683258" y="299657"/>
                  <a:pt x="1681543" y="299657"/>
                </a:cubicBezTo>
                <a:cubicBezTo>
                  <a:pt x="1679829" y="299657"/>
                  <a:pt x="1678400" y="301085"/>
                  <a:pt x="1678400" y="302800"/>
                </a:cubicBezTo>
                <a:cubicBezTo>
                  <a:pt x="1678400" y="304514"/>
                  <a:pt x="1679734" y="305943"/>
                  <a:pt x="1681543" y="305943"/>
                </a:cubicBezTo>
                <a:close/>
                <a:moveTo>
                  <a:pt x="1692402" y="313468"/>
                </a:moveTo>
                <a:cubicBezTo>
                  <a:pt x="1694117" y="313468"/>
                  <a:pt x="1695545" y="312039"/>
                  <a:pt x="1695545" y="310325"/>
                </a:cubicBezTo>
                <a:cubicBezTo>
                  <a:pt x="1695545" y="308610"/>
                  <a:pt x="1694117" y="307181"/>
                  <a:pt x="1692402" y="307181"/>
                </a:cubicBezTo>
                <a:cubicBezTo>
                  <a:pt x="1690688" y="307181"/>
                  <a:pt x="1689259" y="308610"/>
                  <a:pt x="1689259" y="310325"/>
                </a:cubicBezTo>
                <a:cubicBezTo>
                  <a:pt x="1689259" y="312039"/>
                  <a:pt x="1690688" y="313468"/>
                  <a:pt x="1692402" y="313468"/>
                </a:cubicBezTo>
                <a:close/>
                <a:moveTo>
                  <a:pt x="1703070" y="321278"/>
                </a:moveTo>
                <a:cubicBezTo>
                  <a:pt x="1704785" y="321278"/>
                  <a:pt x="1706213" y="319850"/>
                  <a:pt x="1706213" y="318135"/>
                </a:cubicBezTo>
                <a:cubicBezTo>
                  <a:pt x="1706213" y="316421"/>
                  <a:pt x="1704785" y="314992"/>
                  <a:pt x="1703070" y="314992"/>
                </a:cubicBezTo>
                <a:cubicBezTo>
                  <a:pt x="1701356" y="314992"/>
                  <a:pt x="1699927" y="316421"/>
                  <a:pt x="1699927" y="318135"/>
                </a:cubicBezTo>
                <a:cubicBezTo>
                  <a:pt x="1699927" y="319850"/>
                  <a:pt x="1701356" y="321278"/>
                  <a:pt x="1703070" y="321278"/>
                </a:cubicBezTo>
                <a:close/>
                <a:moveTo>
                  <a:pt x="1713548" y="329375"/>
                </a:moveTo>
                <a:cubicBezTo>
                  <a:pt x="1715262" y="329375"/>
                  <a:pt x="1716691" y="327946"/>
                  <a:pt x="1716691" y="326231"/>
                </a:cubicBezTo>
                <a:cubicBezTo>
                  <a:pt x="1716691" y="324517"/>
                  <a:pt x="1715262" y="323088"/>
                  <a:pt x="1713548" y="323088"/>
                </a:cubicBezTo>
                <a:cubicBezTo>
                  <a:pt x="1711833" y="323088"/>
                  <a:pt x="1710404" y="324517"/>
                  <a:pt x="1710404" y="326231"/>
                </a:cubicBezTo>
                <a:cubicBezTo>
                  <a:pt x="1710404" y="327946"/>
                  <a:pt x="1711738" y="329375"/>
                  <a:pt x="1713548" y="329375"/>
                </a:cubicBezTo>
                <a:close/>
                <a:moveTo>
                  <a:pt x="1723739" y="337757"/>
                </a:moveTo>
                <a:cubicBezTo>
                  <a:pt x="1725454" y="337757"/>
                  <a:pt x="1726883" y="336328"/>
                  <a:pt x="1726883" y="334613"/>
                </a:cubicBezTo>
                <a:cubicBezTo>
                  <a:pt x="1726883" y="332899"/>
                  <a:pt x="1725454" y="331470"/>
                  <a:pt x="1723739" y="331470"/>
                </a:cubicBezTo>
                <a:cubicBezTo>
                  <a:pt x="1722025" y="331470"/>
                  <a:pt x="1720596" y="332899"/>
                  <a:pt x="1720596" y="334613"/>
                </a:cubicBezTo>
                <a:cubicBezTo>
                  <a:pt x="1720596" y="336328"/>
                  <a:pt x="1722025" y="337757"/>
                  <a:pt x="1723739" y="337757"/>
                </a:cubicBezTo>
                <a:close/>
                <a:moveTo>
                  <a:pt x="1733741" y="346424"/>
                </a:moveTo>
                <a:cubicBezTo>
                  <a:pt x="1735455" y="346424"/>
                  <a:pt x="1736884" y="344996"/>
                  <a:pt x="1736884" y="343281"/>
                </a:cubicBezTo>
                <a:cubicBezTo>
                  <a:pt x="1736884" y="341567"/>
                  <a:pt x="1735455" y="340138"/>
                  <a:pt x="1733741" y="340138"/>
                </a:cubicBezTo>
                <a:cubicBezTo>
                  <a:pt x="1732026" y="340138"/>
                  <a:pt x="1730597" y="341567"/>
                  <a:pt x="1730597" y="343281"/>
                </a:cubicBezTo>
                <a:cubicBezTo>
                  <a:pt x="1730597" y="344996"/>
                  <a:pt x="1732026" y="346424"/>
                  <a:pt x="1733741" y="346424"/>
                </a:cubicBezTo>
                <a:close/>
                <a:moveTo>
                  <a:pt x="1743456" y="355378"/>
                </a:moveTo>
                <a:cubicBezTo>
                  <a:pt x="1745171" y="355378"/>
                  <a:pt x="1746599" y="353949"/>
                  <a:pt x="1746599" y="352235"/>
                </a:cubicBezTo>
                <a:cubicBezTo>
                  <a:pt x="1746599" y="350520"/>
                  <a:pt x="1745171" y="349091"/>
                  <a:pt x="1743456" y="349091"/>
                </a:cubicBezTo>
                <a:cubicBezTo>
                  <a:pt x="1741742" y="349091"/>
                  <a:pt x="1740313" y="350520"/>
                  <a:pt x="1740313" y="352235"/>
                </a:cubicBezTo>
                <a:cubicBezTo>
                  <a:pt x="1740313" y="353949"/>
                  <a:pt x="1741742" y="355378"/>
                  <a:pt x="1743456" y="355378"/>
                </a:cubicBezTo>
                <a:close/>
                <a:moveTo>
                  <a:pt x="1752981" y="364522"/>
                </a:moveTo>
                <a:cubicBezTo>
                  <a:pt x="1754696" y="364522"/>
                  <a:pt x="1756124" y="363093"/>
                  <a:pt x="1756124" y="361379"/>
                </a:cubicBezTo>
                <a:cubicBezTo>
                  <a:pt x="1756124" y="359664"/>
                  <a:pt x="1754696" y="358235"/>
                  <a:pt x="1752981" y="358235"/>
                </a:cubicBezTo>
                <a:cubicBezTo>
                  <a:pt x="1751267" y="358235"/>
                  <a:pt x="1749838" y="359664"/>
                  <a:pt x="1749838" y="361379"/>
                </a:cubicBezTo>
                <a:cubicBezTo>
                  <a:pt x="1749838" y="363093"/>
                  <a:pt x="1751267" y="364522"/>
                  <a:pt x="1752981" y="364522"/>
                </a:cubicBezTo>
                <a:close/>
                <a:moveTo>
                  <a:pt x="1762316" y="373951"/>
                </a:moveTo>
                <a:cubicBezTo>
                  <a:pt x="1764030" y="373951"/>
                  <a:pt x="1765459" y="372523"/>
                  <a:pt x="1765459" y="370808"/>
                </a:cubicBezTo>
                <a:cubicBezTo>
                  <a:pt x="1765459" y="369094"/>
                  <a:pt x="1764030" y="367665"/>
                  <a:pt x="1762316" y="367665"/>
                </a:cubicBezTo>
                <a:cubicBezTo>
                  <a:pt x="1760601" y="367665"/>
                  <a:pt x="1759172" y="369094"/>
                  <a:pt x="1759172" y="370808"/>
                </a:cubicBezTo>
                <a:cubicBezTo>
                  <a:pt x="1759077" y="372523"/>
                  <a:pt x="1760506" y="373951"/>
                  <a:pt x="1762316" y="373951"/>
                </a:cubicBezTo>
                <a:close/>
                <a:moveTo>
                  <a:pt x="1771269" y="383667"/>
                </a:moveTo>
                <a:cubicBezTo>
                  <a:pt x="1772984" y="383667"/>
                  <a:pt x="1774412" y="382238"/>
                  <a:pt x="1774412" y="380524"/>
                </a:cubicBezTo>
                <a:cubicBezTo>
                  <a:pt x="1774412" y="378809"/>
                  <a:pt x="1772984" y="377381"/>
                  <a:pt x="1771269" y="377381"/>
                </a:cubicBezTo>
                <a:cubicBezTo>
                  <a:pt x="1769555" y="377381"/>
                  <a:pt x="1768126" y="378809"/>
                  <a:pt x="1768126" y="380524"/>
                </a:cubicBezTo>
                <a:cubicBezTo>
                  <a:pt x="1768126" y="382238"/>
                  <a:pt x="1769555" y="383667"/>
                  <a:pt x="1771269" y="383667"/>
                </a:cubicBezTo>
                <a:close/>
                <a:moveTo>
                  <a:pt x="1780032" y="393573"/>
                </a:moveTo>
                <a:cubicBezTo>
                  <a:pt x="1781747" y="393573"/>
                  <a:pt x="1783175" y="392144"/>
                  <a:pt x="1783175" y="390430"/>
                </a:cubicBezTo>
                <a:cubicBezTo>
                  <a:pt x="1783175" y="388715"/>
                  <a:pt x="1781747" y="387287"/>
                  <a:pt x="1780032" y="387287"/>
                </a:cubicBezTo>
                <a:cubicBezTo>
                  <a:pt x="1778318" y="387287"/>
                  <a:pt x="1776889" y="388715"/>
                  <a:pt x="1776889" y="390430"/>
                </a:cubicBezTo>
                <a:cubicBezTo>
                  <a:pt x="1776889" y="392240"/>
                  <a:pt x="1778222" y="393573"/>
                  <a:pt x="1780032" y="393573"/>
                </a:cubicBezTo>
                <a:close/>
                <a:moveTo>
                  <a:pt x="1788414" y="403765"/>
                </a:moveTo>
                <a:cubicBezTo>
                  <a:pt x="1790129" y="403765"/>
                  <a:pt x="1791557" y="402336"/>
                  <a:pt x="1791557" y="400622"/>
                </a:cubicBezTo>
                <a:cubicBezTo>
                  <a:pt x="1791557" y="398907"/>
                  <a:pt x="1790129" y="397478"/>
                  <a:pt x="1788414" y="397478"/>
                </a:cubicBezTo>
                <a:cubicBezTo>
                  <a:pt x="1786700" y="397478"/>
                  <a:pt x="1785271" y="398907"/>
                  <a:pt x="1785271" y="400622"/>
                </a:cubicBezTo>
                <a:cubicBezTo>
                  <a:pt x="1785271" y="402336"/>
                  <a:pt x="1786700" y="403765"/>
                  <a:pt x="1788414" y="403765"/>
                </a:cubicBezTo>
                <a:close/>
                <a:moveTo>
                  <a:pt x="1796606" y="414147"/>
                </a:moveTo>
                <a:cubicBezTo>
                  <a:pt x="1798320" y="414147"/>
                  <a:pt x="1799749" y="412718"/>
                  <a:pt x="1799749" y="411004"/>
                </a:cubicBezTo>
                <a:cubicBezTo>
                  <a:pt x="1799749" y="409289"/>
                  <a:pt x="1798320" y="407861"/>
                  <a:pt x="1796606" y="407861"/>
                </a:cubicBezTo>
                <a:cubicBezTo>
                  <a:pt x="1794891" y="407861"/>
                  <a:pt x="1793462" y="409289"/>
                  <a:pt x="1793462" y="411004"/>
                </a:cubicBezTo>
                <a:cubicBezTo>
                  <a:pt x="1793462" y="412814"/>
                  <a:pt x="1794891" y="414147"/>
                  <a:pt x="1796606" y="414147"/>
                </a:cubicBezTo>
                <a:close/>
                <a:moveTo>
                  <a:pt x="1804511" y="424815"/>
                </a:moveTo>
                <a:cubicBezTo>
                  <a:pt x="1806226" y="424815"/>
                  <a:pt x="1807655" y="423386"/>
                  <a:pt x="1807655" y="421672"/>
                </a:cubicBezTo>
                <a:cubicBezTo>
                  <a:pt x="1807655" y="419957"/>
                  <a:pt x="1806226" y="418529"/>
                  <a:pt x="1804511" y="418529"/>
                </a:cubicBezTo>
                <a:cubicBezTo>
                  <a:pt x="1802797" y="418529"/>
                  <a:pt x="1801368" y="419957"/>
                  <a:pt x="1801368" y="421672"/>
                </a:cubicBezTo>
                <a:cubicBezTo>
                  <a:pt x="1801368" y="423386"/>
                  <a:pt x="1802797" y="424815"/>
                  <a:pt x="1804511" y="424815"/>
                </a:cubicBezTo>
                <a:close/>
                <a:moveTo>
                  <a:pt x="1812131" y="435578"/>
                </a:moveTo>
                <a:cubicBezTo>
                  <a:pt x="1813846" y="435578"/>
                  <a:pt x="1815275" y="434150"/>
                  <a:pt x="1815275" y="432435"/>
                </a:cubicBezTo>
                <a:cubicBezTo>
                  <a:pt x="1815275" y="430721"/>
                  <a:pt x="1813846" y="429292"/>
                  <a:pt x="1812131" y="429292"/>
                </a:cubicBezTo>
                <a:cubicBezTo>
                  <a:pt x="1810417" y="429292"/>
                  <a:pt x="1808988" y="430721"/>
                  <a:pt x="1808988" y="432435"/>
                </a:cubicBezTo>
                <a:cubicBezTo>
                  <a:pt x="1808988" y="434245"/>
                  <a:pt x="1810417" y="435578"/>
                  <a:pt x="1812131" y="435578"/>
                </a:cubicBezTo>
                <a:close/>
                <a:moveTo>
                  <a:pt x="1819466" y="446627"/>
                </a:moveTo>
                <a:cubicBezTo>
                  <a:pt x="1821180" y="446627"/>
                  <a:pt x="1822609" y="445199"/>
                  <a:pt x="1822609" y="443484"/>
                </a:cubicBezTo>
                <a:cubicBezTo>
                  <a:pt x="1822609" y="441770"/>
                  <a:pt x="1821180" y="440341"/>
                  <a:pt x="1819466" y="440341"/>
                </a:cubicBezTo>
                <a:cubicBezTo>
                  <a:pt x="1817751" y="440341"/>
                  <a:pt x="1816322" y="441770"/>
                  <a:pt x="1816322" y="443484"/>
                </a:cubicBezTo>
                <a:cubicBezTo>
                  <a:pt x="1816322" y="445199"/>
                  <a:pt x="1817656" y="446627"/>
                  <a:pt x="1819466" y="446627"/>
                </a:cubicBezTo>
                <a:close/>
                <a:moveTo>
                  <a:pt x="1826419" y="457867"/>
                </a:moveTo>
                <a:cubicBezTo>
                  <a:pt x="1828133" y="457867"/>
                  <a:pt x="1829562" y="456438"/>
                  <a:pt x="1829562" y="454724"/>
                </a:cubicBezTo>
                <a:cubicBezTo>
                  <a:pt x="1829562" y="453009"/>
                  <a:pt x="1828133" y="451580"/>
                  <a:pt x="1826419" y="451580"/>
                </a:cubicBezTo>
                <a:cubicBezTo>
                  <a:pt x="1824704" y="451580"/>
                  <a:pt x="1823276" y="453009"/>
                  <a:pt x="1823276" y="454724"/>
                </a:cubicBezTo>
                <a:cubicBezTo>
                  <a:pt x="1823276" y="456438"/>
                  <a:pt x="1824704" y="457867"/>
                  <a:pt x="1826419" y="457867"/>
                </a:cubicBezTo>
                <a:close/>
                <a:moveTo>
                  <a:pt x="1833086" y="469297"/>
                </a:moveTo>
                <a:cubicBezTo>
                  <a:pt x="1834801" y="469297"/>
                  <a:pt x="1836230" y="467868"/>
                  <a:pt x="1836230" y="466154"/>
                </a:cubicBezTo>
                <a:cubicBezTo>
                  <a:pt x="1836230" y="464439"/>
                  <a:pt x="1834801" y="463010"/>
                  <a:pt x="1833086" y="463010"/>
                </a:cubicBezTo>
                <a:cubicBezTo>
                  <a:pt x="1831372" y="463010"/>
                  <a:pt x="1829943" y="464439"/>
                  <a:pt x="1829943" y="466154"/>
                </a:cubicBezTo>
                <a:cubicBezTo>
                  <a:pt x="1829943" y="467868"/>
                  <a:pt x="1831372" y="469297"/>
                  <a:pt x="1833086" y="469297"/>
                </a:cubicBezTo>
                <a:close/>
                <a:moveTo>
                  <a:pt x="1839468" y="480917"/>
                </a:moveTo>
                <a:cubicBezTo>
                  <a:pt x="1841183" y="480917"/>
                  <a:pt x="1842611" y="479489"/>
                  <a:pt x="1842611" y="477774"/>
                </a:cubicBezTo>
                <a:cubicBezTo>
                  <a:pt x="1842611" y="476060"/>
                  <a:pt x="1841183" y="474631"/>
                  <a:pt x="1839468" y="474631"/>
                </a:cubicBezTo>
                <a:cubicBezTo>
                  <a:pt x="1837754" y="474631"/>
                  <a:pt x="1836325" y="476060"/>
                  <a:pt x="1836325" y="477774"/>
                </a:cubicBezTo>
                <a:cubicBezTo>
                  <a:pt x="1836325" y="479489"/>
                  <a:pt x="1837754" y="480917"/>
                  <a:pt x="1839468" y="480917"/>
                </a:cubicBezTo>
                <a:close/>
                <a:moveTo>
                  <a:pt x="1845564" y="492633"/>
                </a:moveTo>
                <a:cubicBezTo>
                  <a:pt x="1847279" y="492633"/>
                  <a:pt x="1848707" y="491204"/>
                  <a:pt x="1848707" y="489490"/>
                </a:cubicBezTo>
                <a:cubicBezTo>
                  <a:pt x="1848707" y="487775"/>
                  <a:pt x="1847279" y="486347"/>
                  <a:pt x="1845564" y="486347"/>
                </a:cubicBezTo>
                <a:cubicBezTo>
                  <a:pt x="1843850" y="486347"/>
                  <a:pt x="1842421" y="487775"/>
                  <a:pt x="1842421" y="489490"/>
                </a:cubicBezTo>
                <a:cubicBezTo>
                  <a:pt x="1842421" y="491204"/>
                  <a:pt x="1843850" y="492633"/>
                  <a:pt x="1845564" y="492633"/>
                </a:cubicBezTo>
                <a:close/>
                <a:moveTo>
                  <a:pt x="1851279" y="504539"/>
                </a:moveTo>
                <a:cubicBezTo>
                  <a:pt x="1852993" y="504539"/>
                  <a:pt x="1854422" y="503111"/>
                  <a:pt x="1854422" y="501396"/>
                </a:cubicBezTo>
                <a:cubicBezTo>
                  <a:pt x="1854422" y="499682"/>
                  <a:pt x="1852993" y="498253"/>
                  <a:pt x="1851279" y="498253"/>
                </a:cubicBezTo>
                <a:cubicBezTo>
                  <a:pt x="1849564" y="498253"/>
                  <a:pt x="1848136" y="499682"/>
                  <a:pt x="1848136" y="501396"/>
                </a:cubicBezTo>
                <a:cubicBezTo>
                  <a:pt x="1848136" y="503111"/>
                  <a:pt x="1849564" y="504539"/>
                  <a:pt x="1851279" y="504539"/>
                </a:cubicBezTo>
                <a:close/>
                <a:moveTo>
                  <a:pt x="1856708" y="516636"/>
                </a:moveTo>
                <a:cubicBezTo>
                  <a:pt x="1858423" y="516636"/>
                  <a:pt x="1859852" y="515207"/>
                  <a:pt x="1859852" y="513493"/>
                </a:cubicBezTo>
                <a:cubicBezTo>
                  <a:pt x="1859852" y="511778"/>
                  <a:pt x="1858423" y="510350"/>
                  <a:pt x="1856708" y="510350"/>
                </a:cubicBezTo>
                <a:cubicBezTo>
                  <a:pt x="1854994" y="510350"/>
                  <a:pt x="1853565" y="511778"/>
                  <a:pt x="1853565" y="513493"/>
                </a:cubicBezTo>
                <a:cubicBezTo>
                  <a:pt x="1853565" y="515207"/>
                  <a:pt x="1854994" y="516636"/>
                  <a:pt x="1856708" y="516636"/>
                </a:cubicBezTo>
                <a:close/>
                <a:moveTo>
                  <a:pt x="1861757" y="528828"/>
                </a:moveTo>
                <a:cubicBezTo>
                  <a:pt x="1863471" y="528828"/>
                  <a:pt x="1864900" y="527399"/>
                  <a:pt x="1864900" y="525685"/>
                </a:cubicBezTo>
                <a:cubicBezTo>
                  <a:pt x="1864900" y="523970"/>
                  <a:pt x="1863471" y="522542"/>
                  <a:pt x="1861757" y="522542"/>
                </a:cubicBezTo>
                <a:cubicBezTo>
                  <a:pt x="1860042" y="522542"/>
                  <a:pt x="1858613" y="523970"/>
                  <a:pt x="1858613" y="525685"/>
                </a:cubicBezTo>
                <a:cubicBezTo>
                  <a:pt x="1858613" y="527399"/>
                  <a:pt x="1860042" y="528828"/>
                  <a:pt x="1861757" y="528828"/>
                </a:cubicBezTo>
                <a:close/>
                <a:moveTo>
                  <a:pt x="1866519" y="541211"/>
                </a:moveTo>
                <a:cubicBezTo>
                  <a:pt x="1868234" y="541211"/>
                  <a:pt x="1869662" y="539782"/>
                  <a:pt x="1869662" y="538067"/>
                </a:cubicBezTo>
                <a:cubicBezTo>
                  <a:pt x="1869662" y="536353"/>
                  <a:pt x="1868234" y="534924"/>
                  <a:pt x="1866519" y="534924"/>
                </a:cubicBezTo>
                <a:cubicBezTo>
                  <a:pt x="1864805" y="534924"/>
                  <a:pt x="1863376" y="536353"/>
                  <a:pt x="1863376" y="538067"/>
                </a:cubicBezTo>
                <a:cubicBezTo>
                  <a:pt x="1863376" y="539782"/>
                  <a:pt x="1864805" y="541211"/>
                  <a:pt x="1866519" y="541211"/>
                </a:cubicBezTo>
                <a:close/>
                <a:moveTo>
                  <a:pt x="1870996" y="553688"/>
                </a:moveTo>
                <a:cubicBezTo>
                  <a:pt x="1872710" y="553688"/>
                  <a:pt x="1874139" y="552260"/>
                  <a:pt x="1874139" y="550545"/>
                </a:cubicBezTo>
                <a:cubicBezTo>
                  <a:pt x="1874139" y="548831"/>
                  <a:pt x="1872710" y="547402"/>
                  <a:pt x="1870996" y="547402"/>
                </a:cubicBezTo>
                <a:cubicBezTo>
                  <a:pt x="1869281" y="547402"/>
                  <a:pt x="1867853" y="548831"/>
                  <a:pt x="1867853" y="550545"/>
                </a:cubicBezTo>
                <a:cubicBezTo>
                  <a:pt x="1867757" y="552260"/>
                  <a:pt x="1869186" y="553688"/>
                  <a:pt x="1870996" y="553688"/>
                </a:cubicBezTo>
                <a:close/>
                <a:moveTo>
                  <a:pt x="1874996" y="566261"/>
                </a:moveTo>
                <a:cubicBezTo>
                  <a:pt x="1876711" y="566261"/>
                  <a:pt x="1878139" y="564833"/>
                  <a:pt x="1878139" y="563118"/>
                </a:cubicBezTo>
                <a:cubicBezTo>
                  <a:pt x="1878139" y="561404"/>
                  <a:pt x="1876711" y="559975"/>
                  <a:pt x="1874996" y="559975"/>
                </a:cubicBezTo>
                <a:cubicBezTo>
                  <a:pt x="1873282" y="559975"/>
                  <a:pt x="1871853" y="561404"/>
                  <a:pt x="1871853" y="563118"/>
                </a:cubicBezTo>
                <a:cubicBezTo>
                  <a:pt x="1871853" y="564833"/>
                  <a:pt x="1873282" y="566261"/>
                  <a:pt x="1874996" y="566261"/>
                </a:cubicBezTo>
                <a:close/>
                <a:moveTo>
                  <a:pt x="1878711" y="578930"/>
                </a:moveTo>
                <a:cubicBezTo>
                  <a:pt x="1880426" y="578930"/>
                  <a:pt x="1881854" y="577501"/>
                  <a:pt x="1881854" y="575786"/>
                </a:cubicBezTo>
                <a:cubicBezTo>
                  <a:pt x="1881854" y="574072"/>
                  <a:pt x="1880426" y="572643"/>
                  <a:pt x="1878711" y="572643"/>
                </a:cubicBezTo>
                <a:cubicBezTo>
                  <a:pt x="1876997" y="572643"/>
                  <a:pt x="1875568" y="574072"/>
                  <a:pt x="1875568" y="575786"/>
                </a:cubicBezTo>
                <a:cubicBezTo>
                  <a:pt x="1875568" y="577501"/>
                  <a:pt x="1876997" y="578930"/>
                  <a:pt x="1878711" y="578930"/>
                </a:cubicBezTo>
                <a:close/>
                <a:moveTo>
                  <a:pt x="1882140" y="591693"/>
                </a:moveTo>
                <a:cubicBezTo>
                  <a:pt x="1883855" y="591693"/>
                  <a:pt x="1885283" y="590264"/>
                  <a:pt x="1885283" y="588550"/>
                </a:cubicBezTo>
                <a:cubicBezTo>
                  <a:pt x="1885283" y="586835"/>
                  <a:pt x="1883855" y="585407"/>
                  <a:pt x="1882140" y="585407"/>
                </a:cubicBezTo>
                <a:cubicBezTo>
                  <a:pt x="1880426" y="585407"/>
                  <a:pt x="1878997" y="586835"/>
                  <a:pt x="1878997" y="588550"/>
                </a:cubicBezTo>
                <a:cubicBezTo>
                  <a:pt x="1878997" y="590264"/>
                  <a:pt x="1880426" y="591693"/>
                  <a:pt x="1882140" y="591693"/>
                </a:cubicBezTo>
                <a:close/>
                <a:moveTo>
                  <a:pt x="1885188" y="604552"/>
                </a:moveTo>
                <a:cubicBezTo>
                  <a:pt x="1886903" y="604552"/>
                  <a:pt x="1888331" y="603123"/>
                  <a:pt x="1888331" y="601409"/>
                </a:cubicBezTo>
                <a:cubicBezTo>
                  <a:pt x="1888331" y="599694"/>
                  <a:pt x="1886903" y="598265"/>
                  <a:pt x="1885188" y="598265"/>
                </a:cubicBezTo>
                <a:cubicBezTo>
                  <a:pt x="1883474" y="598265"/>
                  <a:pt x="1882045" y="599694"/>
                  <a:pt x="1882045" y="601409"/>
                </a:cubicBezTo>
                <a:cubicBezTo>
                  <a:pt x="1882045" y="603218"/>
                  <a:pt x="1883378" y="604552"/>
                  <a:pt x="1885188" y="604552"/>
                </a:cubicBezTo>
                <a:close/>
                <a:moveTo>
                  <a:pt x="1887855" y="617506"/>
                </a:moveTo>
                <a:cubicBezTo>
                  <a:pt x="1889570" y="617506"/>
                  <a:pt x="1890998" y="616077"/>
                  <a:pt x="1890998" y="614363"/>
                </a:cubicBezTo>
                <a:cubicBezTo>
                  <a:pt x="1890998" y="612648"/>
                  <a:pt x="1889570" y="611219"/>
                  <a:pt x="1887855" y="611219"/>
                </a:cubicBezTo>
                <a:cubicBezTo>
                  <a:pt x="1886141" y="611219"/>
                  <a:pt x="1884712" y="612648"/>
                  <a:pt x="1884712" y="614363"/>
                </a:cubicBezTo>
                <a:cubicBezTo>
                  <a:pt x="1884712" y="616172"/>
                  <a:pt x="1886141" y="617506"/>
                  <a:pt x="1887855" y="617506"/>
                </a:cubicBezTo>
                <a:close/>
                <a:moveTo>
                  <a:pt x="1890141" y="630555"/>
                </a:moveTo>
                <a:cubicBezTo>
                  <a:pt x="1891856" y="630555"/>
                  <a:pt x="1893284" y="629126"/>
                  <a:pt x="1893284" y="627412"/>
                </a:cubicBezTo>
                <a:cubicBezTo>
                  <a:pt x="1893284" y="625697"/>
                  <a:pt x="1891856" y="624269"/>
                  <a:pt x="1890141" y="624269"/>
                </a:cubicBezTo>
                <a:cubicBezTo>
                  <a:pt x="1888427" y="624269"/>
                  <a:pt x="1886998" y="625697"/>
                  <a:pt x="1886998" y="627412"/>
                </a:cubicBezTo>
                <a:cubicBezTo>
                  <a:pt x="1886998" y="629126"/>
                  <a:pt x="1888427" y="630555"/>
                  <a:pt x="1890141" y="630555"/>
                </a:cubicBezTo>
                <a:close/>
                <a:moveTo>
                  <a:pt x="1892141" y="643604"/>
                </a:moveTo>
                <a:cubicBezTo>
                  <a:pt x="1893856" y="643604"/>
                  <a:pt x="1895285" y="642176"/>
                  <a:pt x="1895285" y="640461"/>
                </a:cubicBezTo>
                <a:cubicBezTo>
                  <a:pt x="1895285" y="638747"/>
                  <a:pt x="1893856" y="637318"/>
                  <a:pt x="1892141" y="637318"/>
                </a:cubicBezTo>
                <a:cubicBezTo>
                  <a:pt x="1890427" y="637318"/>
                  <a:pt x="1888998" y="638747"/>
                  <a:pt x="1888998" y="640461"/>
                </a:cubicBezTo>
                <a:cubicBezTo>
                  <a:pt x="1888998" y="642271"/>
                  <a:pt x="1890427" y="643604"/>
                  <a:pt x="1892141" y="643604"/>
                </a:cubicBezTo>
                <a:close/>
                <a:moveTo>
                  <a:pt x="1893761" y="656749"/>
                </a:moveTo>
                <a:cubicBezTo>
                  <a:pt x="1895475" y="656749"/>
                  <a:pt x="1896904" y="655320"/>
                  <a:pt x="1896904" y="653606"/>
                </a:cubicBezTo>
                <a:cubicBezTo>
                  <a:pt x="1896904" y="651891"/>
                  <a:pt x="1895475" y="650462"/>
                  <a:pt x="1893761" y="650462"/>
                </a:cubicBezTo>
                <a:cubicBezTo>
                  <a:pt x="1892046" y="650462"/>
                  <a:pt x="1890617" y="651891"/>
                  <a:pt x="1890617" y="653606"/>
                </a:cubicBezTo>
                <a:cubicBezTo>
                  <a:pt x="1890617" y="655415"/>
                  <a:pt x="1892046" y="656749"/>
                  <a:pt x="1893761" y="656749"/>
                </a:cubicBezTo>
                <a:close/>
                <a:moveTo>
                  <a:pt x="1894999" y="669988"/>
                </a:moveTo>
                <a:cubicBezTo>
                  <a:pt x="1896713" y="669988"/>
                  <a:pt x="1898142" y="668560"/>
                  <a:pt x="1898142" y="666845"/>
                </a:cubicBezTo>
                <a:cubicBezTo>
                  <a:pt x="1898142" y="665131"/>
                  <a:pt x="1896713" y="663702"/>
                  <a:pt x="1894999" y="663702"/>
                </a:cubicBezTo>
                <a:cubicBezTo>
                  <a:pt x="1893284" y="663702"/>
                  <a:pt x="1891856" y="665131"/>
                  <a:pt x="1891856" y="666845"/>
                </a:cubicBezTo>
                <a:cubicBezTo>
                  <a:pt x="1891856" y="668560"/>
                  <a:pt x="1893284" y="669988"/>
                  <a:pt x="1894999" y="669988"/>
                </a:cubicBezTo>
                <a:close/>
                <a:moveTo>
                  <a:pt x="1895951" y="683133"/>
                </a:moveTo>
                <a:cubicBezTo>
                  <a:pt x="1897666" y="683133"/>
                  <a:pt x="1899095" y="681704"/>
                  <a:pt x="1899095" y="679990"/>
                </a:cubicBezTo>
                <a:cubicBezTo>
                  <a:pt x="1899095" y="678275"/>
                  <a:pt x="1897666" y="676847"/>
                  <a:pt x="1895951" y="676847"/>
                </a:cubicBezTo>
                <a:cubicBezTo>
                  <a:pt x="1894237" y="676847"/>
                  <a:pt x="1892808" y="678275"/>
                  <a:pt x="1892808" y="679990"/>
                </a:cubicBezTo>
                <a:cubicBezTo>
                  <a:pt x="1892808" y="681704"/>
                  <a:pt x="1894142" y="683133"/>
                  <a:pt x="1895951" y="683133"/>
                </a:cubicBezTo>
                <a:close/>
                <a:moveTo>
                  <a:pt x="1896428" y="696373"/>
                </a:moveTo>
                <a:cubicBezTo>
                  <a:pt x="1898142" y="696373"/>
                  <a:pt x="1899571" y="694944"/>
                  <a:pt x="1899571" y="693230"/>
                </a:cubicBezTo>
                <a:cubicBezTo>
                  <a:pt x="1899571" y="691515"/>
                  <a:pt x="1898142" y="690086"/>
                  <a:pt x="1896428" y="690086"/>
                </a:cubicBezTo>
                <a:cubicBezTo>
                  <a:pt x="1894713" y="690086"/>
                  <a:pt x="1893284" y="691515"/>
                  <a:pt x="1893284" y="693230"/>
                </a:cubicBezTo>
                <a:cubicBezTo>
                  <a:pt x="1893284" y="694944"/>
                  <a:pt x="1894713" y="696373"/>
                  <a:pt x="1896428" y="696373"/>
                </a:cubicBezTo>
                <a:close/>
                <a:moveTo>
                  <a:pt x="1911382" y="709613"/>
                </a:moveTo>
                <a:cubicBezTo>
                  <a:pt x="1913096" y="709613"/>
                  <a:pt x="1914525" y="708184"/>
                  <a:pt x="1914525" y="706469"/>
                </a:cubicBezTo>
                <a:cubicBezTo>
                  <a:pt x="1914525" y="704755"/>
                  <a:pt x="1913096" y="703326"/>
                  <a:pt x="1911382" y="703326"/>
                </a:cubicBezTo>
                <a:cubicBezTo>
                  <a:pt x="1909667" y="703326"/>
                  <a:pt x="1908239" y="704755"/>
                  <a:pt x="1908239" y="706469"/>
                </a:cubicBezTo>
                <a:cubicBezTo>
                  <a:pt x="1908239" y="708184"/>
                  <a:pt x="1909667" y="709613"/>
                  <a:pt x="1911382" y="709613"/>
                </a:cubicBezTo>
                <a:close/>
                <a:moveTo>
                  <a:pt x="1911191" y="722852"/>
                </a:moveTo>
                <a:cubicBezTo>
                  <a:pt x="1912906" y="722852"/>
                  <a:pt x="1914335" y="721424"/>
                  <a:pt x="1914335" y="719709"/>
                </a:cubicBezTo>
                <a:cubicBezTo>
                  <a:pt x="1914335" y="717995"/>
                  <a:pt x="1912906" y="716566"/>
                  <a:pt x="1911191" y="716566"/>
                </a:cubicBezTo>
                <a:cubicBezTo>
                  <a:pt x="1909477" y="716566"/>
                  <a:pt x="1908048" y="717995"/>
                  <a:pt x="1908048" y="719709"/>
                </a:cubicBezTo>
                <a:cubicBezTo>
                  <a:pt x="1908048" y="721424"/>
                  <a:pt x="1909477" y="722852"/>
                  <a:pt x="1911191" y="722852"/>
                </a:cubicBezTo>
                <a:close/>
                <a:moveTo>
                  <a:pt x="1910620" y="735997"/>
                </a:moveTo>
                <a:cubicBezTo>
                  <a:pt x="1912334" y="735997"/>
                  <a:pt x="1913763" y="734568"/>
                  <a:pt x="1913763" y="732854"/>
                </a:cubicBezTo>
                <a:cubicBezTo>
                  <a:pt x="1913763" y="731139"/>
                  <a:pt x="1912334" y="729710"/>
                  <a:pt x="1910620" y="729710"/>
                </a:cubicBezTo>
                <a:cubicBezTo>
                  <a:pt x="1908905" y="729710"/>
                  <a:pt x="1907477" y="731139"/>
                  <a:pt x="1907477" y="732854"/>
                </a:cubicBezTo>
                <a:cubicBezTo>
                  <a:pt x="1907477" y="734663"/>
                  <a:pt x="1908905" y="735997"/>
                  <a:pt x="1910620" y="735997"/>
                </a:cubicBezTo>
                <a:close/>
                <a:moveTo>
                  <a:pt x="1909763" y="749237"/>
                </a:moveTo>
                <a:cubicBezTo>
                  <a:pt x="1911477" y="749237"/>
                  <a:pt x="1912906" y="747808"/>
                  <a:pt x="1912906" y="746093"/>
                </a:cubicBezTo>
                <a:cubicBezTo>
                  <a:pt x="1912906" y="744379"/>
                  <a:pt x="1911477" y="742950"/>
                  <a:pt x="1909763" y="742950"/>
                </a:cubicBezTo>
                <a:cubicBezTo>
                  <a:pt x="1908048" y="742950"/>
                  <a:pt x="1906619" y="744379"/>
                  <a:pt x="1906619" y="746093"/>
                </a:cubicBezTo>
                <a:cubicBezTo>
                  <a:pt x="1906619" y="747808"/>
                  <a:pt x="1908048" y="749237"/>
                  <a:pt x="1909763" y="749237"/>
                </a:cubicBezTo>
                <a:close/>
                <a:moveTo>
                  <a:pt x="1908620" y="762381"/>
                </a:moveTo>
                <a:cubicBezTo>
                  <a:pt x="1910334" y="762381"/>
                  <a:pt x="1911763" y="760952"/>
                  <a:pt x="1911763" y="759238"/>
                </a:cubicBezTo>
                <a:cubicBezTo>
                  <a:pt x="1911763" y="757523"/>
                  <a:pt x="1910334" y="756095"/>
                  <a:pt x="1908620" y="756095"/>
                </a:cubicBezTo>
                <a:cubicBezTo>
                  <a:pt x="1906905" y="756095"/>
                  <a:pt x="1905476" y="757523"/>
                  <a:pt x="1905476" y="759238"/>
                </a:cubicBezTo>
                <a:cubicBezTo>
                  <a:pt x="1905381" y="760952"/>
                  <a:pt x="1906810" y="762381"/>
                  <a:pt x="1908620" y="762381"/>
                </a:cubicBezTo>
                <a:close/>
                <a:moveTo>
                  <a:pt x="1907000" y="775526"/>
                </a:moveTo>
                <a:cubicBezTo>
                  <a:pt x="1908715" y="775526"/>
                  <a:pt x="1910143" y="774097"/>
                  <a:pt x="1910143" y="772382"/>
                </a:cubicBezTo>
                <a:cubicBezTo>
                  <a:pt x="1910143" y="770668"/>
                  <a:pt x="1908715" y="769239"/>
                  <a:pt x="1907000" y="769239"/>
                </a:cubicBezTo>
                <a:cubicBezTo>
                  <a:pt x="1905286" y="769239"/>
                  <a:pt x="1903857" y="770668"/>
                  <a:pt x="1903857" y="772382"/>
                </a:cubicBezTo>
                <a:cubicBezTo>
                  <a:pt x="1903857" y="774097"/>
                  <a:pt x="1905286" y="775526"/>
                  <a:pt x="1907000" y="775526"/>
                </a:cubicBezTo>
                <a:close/>
                <a:moveTo>
                  <a:pt x="1905095" y="788670"/>
                </a:moveTo>
                <a:cubicBezTo>
                  <a:pt x="1906810" y="788670"/>
                  <a:pt x="1908239" y="787241"/>
                  <a:pt x="1908239" y="785527"/>
                </a:cubicBezTo>
                <a:cubicBezTo>
                  <a:pt x="1908239" y="783812"/>
                  <a:pt x="1906810" y="782384"/>
                  <a:pt x="1905095" y="782384"/>
                </a:cubicBezTo>
                <a:cubicBezTo>
                  <a:pt x="1903381" y="782384"/>
                  <a:pt x="1901952" y="783812"/>
                  <a:pt x="1901952" y="785527"/>
                </a:cubicBezTo>
                <a:cubicBezTo>
                  <a:pt x="1901952" y="787241"/>
                  <a:pt x="1903381" y="788670"/>
                  <a:pt x="1905095" y="788670"/>
                </a:cubicBezTo>
                <a:close/>
                <a:moveTo>
                  <a:pt x="1902809" y="801624"/>
                </a:moveTo>
                <a:cubicBezTo>
                  <a:pt x="1904524" y="801624"/>
                  <a:pt x="1905953" y="800195"/>
                  <a:pt x="1905953" y="798481"/>
                </a:cubicBezTo>
                <a:cubicBezTo>
                  <a:pt x="1905953" y="796766"/>
                  <a:pt x="1904524" y="795338"/>
                  <a:pt x="1902809" y="795338"/>
                </a:cubicBezTo>
                <a:cubicBezTo>
                  <a:pt x="1901095" y="795338"/>
                  <a:pt x="1899666" y="796766"/>
                  <a:pt x="1899666" y="798481"/>
                </a:cubicBezTo>
                <a:cubicBezTo>
                  <a:pt x="1899666" y="800290"/>
                  <a:pt x="1901095" y="801624"/>
                  <a:pt x="1902809" y="801624"/>
                </a:cubicBezTo>
                <a:close/>
                <a:moveTo>
                  <a:pt x="1900238" y="814673"/>
                </a:moveTo>
                <a:cubicBezTo>
                  <a:pt x="1901952" y="814673"/>
                  <a:pt x="1903381" y="813245"/>
                  <a:pt x="1903381" y="811530"/>
                </a:cubicBezTo>
                <a:cubicBezTo>
                  <a:pt x="1903381" y="809815"/>
                  <a:pt x="1901952" y="808387"/>
                  <a:pt x="1900238" y="808387"/>
                </a:cubicBezTo>
                <a:cubicBezTo>
                  <a:pt x="1898523" y="808387"/>
                  <a:pt x="1897094" y="809815"/>
                  <a:pt x="1897094" y="811530"/>
                </a:cubicBezTo>
                <a:cubicBezTo>
                  <a:pt x="1897094" y="813245"/>
                  <a:pt x="1898523" y="814673"/>
                  <a:pt x="1900238" y="814673"/>
                </a:cubicBezTo>
                <a:close/>
                <a:moveTo>
                  <a:pt x="1690688" y="1124807"/>
                </a:moveTo>
                <a:cubicBezTo>
                  <a:pt x="1692402" y="1124807"/>
                  <a:pt x="1693831" y="1123379"/>
                  <a:pt x="1693831" y="1121664"/>
                </a:cubicBezTo>
                <a:cubicBezTo>
                  <a:pt x="1693831" y="1119950"/>
                  <a:pt x="1692402" y="1118521"/>
                  <a:pt x="1690688" y="1118521"/>
                </a:cubicBezTo>
                <a:cubicBezTo>
                  <a:pt x="1688973" y="1118521"/>
                  <a:pt x="1687544" y="1119950"/>
                  <a:pt x="1687544" y="1121664"/>
                </a:cubicBezTo>
                <a:cubicBezTo>
                  <a:pt x="1687544" y="1123379"/>
                  <a:pt x="1688973" y="1124807"/>
                  <a:pt x="1690688" y="1124807"/>
                </a:cubicBezTo>
                <a:close/>
                <a:moveTo>
                  <a:pt x="1521809" y="1198055"/>
                </a:moveTo>
                <a:cubicBezTo>
                  <a:pt x="1523524" y="1198055"/>
                  <a:pt x="1524953" y="1196626"/>
                  <a:pt x="1524953" y="1194911"/>
                </a:cubicBezTo>
                <a:cubicBezTo>
                  <a:pt x="1524953" y="1193197"/>
                  <a:pt x="1523524" y="1191768"/>
                  <a:pt x="1521809" y="1191768"/>
                </a:cubicBezTo>
                <a:cubicBezTo>
                  <a:pt x="1520095" y="1191768"/>
                  <a:pt x="1518666" y="1193197"/>
                  <a:pt x="1518666" y="1194911"/>
                </a:cubicBezTo>
                <a:cubicBezTo>
                  <a:pt x="1518666" y="1196721"/>
                  <a:pt x="1520095" y="1198055"/>
                  <a:pt x="1521809" y="1198055"/>
                </a:cubicBezTo>
                <a:close/>
                <a:moveTo>
                  <a:pt x="1022699" y="1027176"/>
                </a:moveTo>
                <a:cubicBezTo>
                  <a:pt x="1024414" y="1027176"/>
                  <a:pt x="1025843" y="1025747"/>
                  <a:pt x="1025843" y="1024033"/>
                </a:cubicBezTo>
                <a:cubicBezTo>
                  <a:pt x="1025843" y="1022318"/>
                  <a:pt x="1024414" y="1020890"/>
                  <a:pt x="1022699" y="1020890"/>
                </a:cubicBezTo>
                <a:cubicBezTo>
                  <a:pt x="1020985" y="1020890"/>
                  <a:pt x="1019556" y="1022318"/>
                  <a:pt x="1019556" y="1024033"/>
                </a:cubicBezTo>
                <a:cubicBezTo>
                  <a:pt x="1019556" y="1025747"/>
                  <a:pt x="1020985" y="1027176"/>
                  <a:pt x="1022699" y="1027176"/>
                </a:cubicBezTo>
                <a:close/>
                <a:moveTo>
                  <a:pt x="1014413" y="1016794"/>
                </a:moveTo>
                <a:cubicBezTo>
                  <a:pt x="1016127" y="1016794"/>
                  <a:pt x="1017556" y="1015365"/>
                  <a:pt x="1017556" y="1013651"/>
                </a:cubicBezTo>
                <a:cubicBezTo>
                  <a:pt x="1017556" y="1011936"/>
                  <a:pt x="1016127" y="1010507"/>
                  <a:pt x="1014413" y="1010507"/>
                </a:cubicBezTo>
                <a:cubicBezTo>
                  <a:pt x="1012698" y="1010507"/>
                  <a:pt x="1011269" y="1011936"/>
                  <a:pt x="1011269" y="1013651"/>
                </a:cubicBezTo>
                <a:cubicBezTo>
                  <a:pt x="1011269" y="1015365"/>
                  <a:pt x="1012698" y="1016794"/>
                  <a:pt x="1014413" y="1016794"/>
                </a:cubicBezTo>
                <a:close/>
                <a:moveTo>
                  <a:pt x="1006507" y="1006221"/>
                </a:moveTo>
                <a:cubicBezTo>
                  <a:pt x="1008221" y="1006221"/>
                  <a:pt x="1009650" y="1004792"/>
                  <a:pt x="1009650" y="1003078"/>
                </a:cubicBezTo>
                <a:cubicBezTo>
                  <a:pt x="1009650" y="1001363"/>
                  <a:pt x="1008221" y="999935"/>
                  <a:pt x="1006507" y="999935"/>
                </a:cubicBezTo>
                <a:cubicBezTo>
                  <a:pt x="1004792" y="999935"/>
                  <a:pt x="1003363" y="1001363"/>
                  <a:pt x="1003363" y="1003078"/>
                </a:cubicBezTo>
                <a:cubicBezTo>
                  <a:pt x="1003363" y="1004888"/>
                  <a:pt x="1004697" y="1006221"/>
                  <a:pt x="1006507" y="1006221"/>
                </a:cubicBezTo>
                <a:close/>
                <a:moveTo>
                  <a:pt x="998792" y="995458"/>
                </a:moveTo>
                <a:cubicBezTo>
                  <a:pt x="1000506" y="995458"/>
                  <a:pt x="1001935" y="994029"/>
                  <a:pt x="1001935" y="992315"/>
                </a:cubicBezTo>
                <a:cubicBezTo>
                  <a:pt x="1001935" y="990600"/>
                  <a:pt x="1000506" y="989171"/>
                  <a:pt x="998792" y="989171"/>
                </a:cubicBezTo>
                <a:cubicBezTo>
                  <a:pt x="997077" y="989171"/>
                  <a:pt x="995648" y="990600"/>
                  <a:pt x="995648" y="992315"/>
                </a:cubicBezTo>
                <a:cubicBezTo>
                  <a:pt x="995648" y="994029"/>
                  <a:pt x="997077" y="995458"/>
                  <a:pt x="998792" y="995458"/>
                </a:cubicBezTo>
                <a:close/>
                <a:moveTo>
                  <a:pt x="991362" y="984504"/>
                </a:moveTo>
                <a:cubicBezTo>
                  <a:pt x="993077" y="984504"/>
                  <a:pt x="994505" y="983075"/>
                  <a:pt x="994505" y="981361"/>
                </a:cubicBezTo>
                <a:cubicBezTo>
                  <a:pt x="994505" y="979646"/>
                  <a:pt x="993077" y="978218"/>
                  <a:pt x="991362" y="978218"/>
                </a:cubicBezTo>
                <a:cubicBezTo>
                  <a:pt x="989648" y="978218"/>
                  <a:pt x="988219" y="979646"/>
                  <a:pt x="988219" y="981361"/>
                </a:cubicBezTo>
                <a:cubicBezTo>
                  <a:pt x="988219" y="983075"/>
                  <a:pt x="989648" y="984504"/>
                  <a:pt x="991362" y="984504"/>
                </a:cubicBezTo>
                <a:close/>
                <a:moveTo>
                  <a:pt x="984218" y="973360"/>
                </a:moveTo>
                <a:cubicBezTo>
                  <a:pt x="985933" y="973360"/>
                  <a:pt x="987362" y="971931"/>
                  <a:pt x="987362" y="970217"/>
                </a:cubicBezTo>
                <a:cubicBezTo>
                  <a:pt x="987362" y="968502"/>
                  <a:pt x="985933" y="967073"/>
                  <a:pt x="984218" y="967073"/>
                </a:cubicBezTo>
                <a:cubicBezTo>
                  <a:pt x="982504" y="967073"/>
                  <a:pt x="981075" y="968502"/>
                  <a:pt x="981075" y="970217"/>
                </a:cubicBezTo>
                <a:cubicBezTo>
                  <a:pt x="981075" y="971931"/>
                  <a:pt x="982504" y="973360"/>
                  <a:pt x="984218" y="973360"/>
                </a:cubicBezTo>
                <a:close/>
                <a:moveTo>
                  <a:pt x="977456" y="962025"/>
                </a:moveTo>
                <a:cubicBezTo>
                  <a:pt x="979170" y="962025"/>
                  <a:pt x="980599" y="960596"/>
                  <a:pt x="980599" y="958882"/>
                </a:cubicBezTo>
                <a:cubicBezTo>
                  <a:pt x="980599" y="957167"/>
                  <a:pt x="979170" y="955738"/>
                  <a:pt x="977456" y="955738"/>
                </a:cubicBezTo>
                <a:cubicBezTo>
                  <a:pt x="975741" y="955738"/>
                  <a:pt x="974312" y="957167"/>
                  <a:pt x="974312" y="958882"/>
                </a:cubicBezTo>
                <a:cubicBezTo>
                  <a:pt x="974312" y="960596"/>
                  <a:pt x="975741" y="962025"/>
                  <a:pt x="977456" y="962025"/>
                </a:cubicBezTo>
                <a:close/>
                <a:moveTo>
                  <a:pt x="970979" y="950500"/>
                </a:moveTo>
                <a:cubicBezTo>
                  <a:pt x="972693" y="950500"/>
                  <a:pt x="974122" y="949071"/>
                  <a:pt x="974122" y="947357"/>
                </a:cubicBezTo>
                <a:cubicBezTo>
                  <a:pt x="974122" y="945642"/>
                  <a:pt x="972693" y="944213"/>
                  <a:pt x="970979" y="944213"/>
                </a:cubicBezTo>
                <a:cubicBezTo>
                  <a:pt x="969264" y="944213"/>
                  <a:pt x="967835" y="945642"/>
                  <a:pt x="967835" y="947357"/>
                </a:cubicBezTo>
                <a:cubicBezTo>
                  <a:pt x="967835" y="949071"/>
                  <a:pt x="969169" y="950500"/>
                  <a:pt x="970979" y="950500"/>
                </a:cubicBezTo>
                <a:close/>
                <a:moveTo>
                  <a:pt x="964692" y="938879"/>
                </a:moveTo>
                <a:cubicBezTo>
                  <a:pt x="966407" y="938879"/>
                  <a:pt x="967835" y="937451"/>
                  <a:pt x="967835" y="935736"/>
                </a:cubicBezTo>
                <a:cubicBezTo>
                  <a:pt x="967835" y="934022"/>
                  <a:pt x="966407" y="932593"/>
                  <a:pt x="964692" y="932593"/>
                </a:cubicBezTo>
                <a:cubicBezTo>
                  <a:pt x="962978" y="932593"/>
                  <a:pt x="961549" y="934022"/>
                  <a:pt x="961549" y="935736"/>
                </a:cubicBezTo>
                <a:cubicBezTo>
                  <a:pt x="961549" y="937451"/>
                  <a:pt x="962978" y="938879"/>
                  <a:pt x="964692" y="938879"/>
                </a:cubicBezTo>
                <a:close/>
                <a:moveTo>
                  <a:pt x="958787" y="926973"/>
                </a:moveTo>
                <a:cubicBezTo>
                  <a:pt x="960501" y="926973"/>
                  <a:pt x="961930" y="925544"/>
                  <a:pt x="961930" y="923830"/>
                </a:cubicBezTo>
                <a:cubicBezTo>
                  <a:pt x="961930" y="922115"/>
                  <a:pt x="960501" y="920687"/>
                  <a:pt x="958787" y="920687"/>
                </a:cubicBezTo>
                <a:cubicBezTo>
                  <a:pt x="957072" y="920687"/>
                  <a:pt x="955643" y="922115"/>
                  <a:pt x="955643" y="923830"/>
                </a:cubicBezTo>
                <a:cubicBezTo>
                  <a:pt x="955643" y="925544"/>
                  <a:pt x="957072" y="926973"/>
                  <a:pt x="958787" y="926973"/>
                </a:cubicBezTo>
                <a:close/>
                <a:moveTo>
                  <a:pt x="953262" y="914972"/>
                </a:moveTo>
                <a:cubicBezTo>
                  <a:pt x="954977" y="914972"/>
                  <a:pt x="956405" y="913543"/>
                  <a:pt x="956405" y="911828"/>
                </a:cubicBezTo>
                <a:cubicBezTo>
                  <a:pt x="956405" y="910114"/>
                  <a:pt x="954977" y="908685"/>
                  <a:pt x="953262" y="908685"/>
                </a:cubicBezTo>
                <a:cubicBezTo>
                  <a:pt x="951548" y="908685"/>
                  <a:pt x="950119" y="910114"/>
                  <a:pt x="950119" y="911828"/>
                </a:cubicBezTo>
                <a:cubicBezTo>
                  <a:pt x="950119" y="913638"/>
                  <a:pt x="951548" y="914972"/>
                  <a:pt x="953262" y="914972"/>
                </a:cubicBezTo>
                <a:close/>
                <a:moveTo>
                  <a:pt x="938403" y="878205"/>
                </a:moveTo>
                <a:cubicBezTo>
                  <a:pt x="940118" y="878205"/>
                  <a:pt x="941546" y="876776"/>
                  <a:pt x="941546" y="875062"/>
                </a:cubicBezTo>
                <a:cubicBezTo>
                  <a:pt x="941546" y="873347"/>
                  <a:pt x="940118" y="871919"/>
                  <a:pt x="938403" y="871919"/>
                </a:cubicBezTo>
                <a:cubicBezTo>
                  <a:pt x="936688" y="871919"/>
                  <a:pt x="935260" y="873347"/>
                  <a:pt x="935260" y="875062"/>
                </a:cubicBezTo>
                <a:cubicBezTo>
                  <a:pt x="935260" y="876776"/>
                  <a:pt x="936688" y="878205"/>
                  <a:pt x="938403" y="878205"/>
                </a:cubicBezTo>
                <a:close/>
                <a:moveTo>
                  <a:pt x="1140905" y="287084"/>
                </a:moveTo>
                <a:cubicBezTo>
                  <a:pt x="1142619" y="287084"/>
                  <a:pt x="1144048" y="285655"/>
                  <a:pt x="1144048" y="283940"/>
                </a:cubicBezTo>
                <a:cubicBezTo>
                  <a:pt x="1144048" y="282226"/>
                  <a:pt x="1142619" y="280797"/>
                  <a:pt x="1140905" y="280797"/>
                </a:cubicBezTo>
                <a:cubicBezTo>
                  <a:pt x="1139190" y="280797"/>
                  <a:pt x="1137761" y="282226"/>
                  <a:pt x="1137761" y="283940"/>
                </a:cubicBezTo>
                <a:cubicBezTo>
                  <a:pt x="1137761" y="285655"/>
                  <a:pt x="1139190" y="287084"/>
                  <a:pt x="1140905" y="287084"/>
                </a:cubicBezTo>
                <a:close/>
                <a:moveTo>
                  <a:pt x="1547432" y="227648"/>
                </a:moveTo>
                <a:cubicBezTo>
                  <a:pt x="1549146" y="227648"/>
                  <a:pt x="1550575" y="226219"/>
                  <a:pt x="1550575" y="224504"/>
                </a:cubicBezTo>
                <a:cubicBezTo>
                  <a:pt x="1550575" y="222790"/>
                  <a:pt x="1549146" y="221361"/>
                  <a:pt x="1547432" y="221361"/>
                </a:cubicBezTo>
                <a:cubicBezTo>
                  <a:pt x="1545717" y="221361"/>
                  <a:pt x="1544288" y="222790"/>
                  <a:pt x="1544288" y="224504"/>
                </a:cubicBezTo>
                <a:cubicBezTo>
                  <a:pt x="1544288" y="226219"/>
                  <a:pt x="1545717" y="227648"/>
                  <a:pt x="1547432" y="227648"/>
                </a:cubicBezTo>
                <a:close/>
                <a:moveTo>
                  <a:pt x="1560100" y="231458"/>
                </a:moveTo>
                <a:cubicBezTo>
                  <a:pt x="1561814" y="231458"/>
                  <a:pt x="1563243" y="230029"/>
                  <a:pt x="1563243" y="228314"/>
                </a:cubicBezTo>
                <a:cubicBezTo>
                  <a:pt x="1563243" y="226600"/>
                  <a:pt x="1561814" y="225171"/>
                  <a:pt x="1560100" y="225171"/>
                </a:cubicBezTo>
                <a:cubicBezTo>
                  <a:pt x="1558385" y="225171"/>
                  <a:pt x="1556957" y="226600"/>
                  <a:pt x="1556957" y="228314"/>
                </a:cubicBezTo>
                <a:cubicBezTo>
                  <a:pt x="1556957" y="230029"/>
                  <a:pt x="1558385" y="231458"/>
                  <a:pt x="1560100" y="231458"/>
                </a:cubicBezTo>
                <a:close/>
                <a:moveTo>
                  <a:pt x="1572673" y="235553"/>
                </a:moveTo>
                <a:cubicBezTo>
                  <a:pt x="1574387" y="235553"/>
                  <a:pt x="1575816" y="234125"/>
                  <a:pt x="1575816" y="232410"/>
                </a:cubicBezTo>
                <a:cubicBezTo>
                  <a:pt x="1575816" y="230696"/>
                  <a:pt x="1574387" y="229267"/>
                  <a:pt x="1572673" y="229267"/>
                </a:cubicBezTo>
                <a:cubicBezTo>
                  <a:pt x="1570958" y="229267"/>
                  <a:pt x="1569530" y="230696"/>
                  <a:pt x="1569530" y="232410"/>
                </a:cubicBezTo>
                <a:cubicBezTo>
                  <a:pt x="1569530" y="234125"/>
                  <a:pt x="1570958" y="235553"/>
                  <a:pt x="1572673" y="235553"/>
                </a:cubicBezTo>
                <a:close/>
                <a:moveTo>
                  <a:pt x="1597438" y="244793"/>
                </a:moveTo>
                <a:cubicBezTo>
                  <a:pt x="1599152" y="244793"/>
                  <a:pt x="1600581" y="243364"/>
                  <a:pt x="1600581" y="241649"/>
                </a:cubicBezTo>
                <a:cubicBezTo>
                  <a:pt x="1600581" y="239935"/>
                  <a:pt x="1599152" y="238506"/>
                  <a:pt x="1597438" y="238506"/>
                </a:cubicBezTo>
                <a:cubicBezTo>
                  <a:pt x="1595723" y="238506"/>
                  <a:pt x="1594295" y="239935"/>
                  <a:pt x="1594295" y="241649"/>
                </a:cubicBezTo>
                <a:cubicBezTo>
                  <a:pt x="1594295" y="243364"/>
                  <a:pt x="1595723" y="244793"/>
                  <a:pt x="1597438" y="244793"/>
                </a:cubicBezTo>
                <a:close/>
                <a:moveTo>
                  <a:pt x="1633633" y="261080"/>
                </a:moveTo>
                <a:cubicBezTo>
                  <a:pt x="1635347" y="261080"/>
                  <a:pt x="1636776" y="259652"/>
                  <a:pt x="1636776" y="257937"/>
                </a:cubicBezTo>
                <a:cubicBezTo>
                  <a:pt x="1636776" y="256223"/>
                  <a:pt x="1635347" y="254794"/>
                  <a:pt x="1633633" y="254794"/>
                </a:cubicBezTo>
                <a:cubicBezTo>
                  <a:pt x="1631918" y="254794"/>
                  <a:pt x="1630489" y="256223"/>
                  <a:pt x="1630489" y="257937"/>
                </a:cubicBezTo>
                <a:cubicBezTo>
                  <a:pt x="1630489" y="259652"/>
                  <a:pt x="1631918" y="261080"/>
                  <a:pt x="1633633" y="261080"/>
                </a:cubicBezTo>
                <a:close/>
                <a:moveTo>
                  <a:pt x="1656969" y="273463"/>
                </a:moveTo>
                <a:cubicBezTo>
                  <a:pt x="1658684" y="273463"/>
                  <a:pt x="1660112" y="272034"/>
                  <a:pt x="1660112" y="270320"/>
                </a:cubicBezTo>
                <a:cubicBezTo>
                  <a:pt x="1660112" y="268605"/>
                  <a:pt x="1658684" y="267176"/>
                  <a:pt x="1656969" y="267176"/>
                </a:cubicBezTo>
                <a:cubicBezTo>
                  <a:pt x="1655255" y="267176"/>
                  <a:pt x="1653826" y="268605"/>
                  <a:pt x="1653826" y="270320"/>
                </a:cubicBezTo>
                <a:cubicBezTo>
                  <a:pt x="1653826" y="272034"/>
                  <a:pt x="1655255" y="273463"/>
                  <a:pt x="1656969" y="273463"/>
                </a:cubicBezTo>
                <a:close/>
                <a:moveTo>
                  <a:pt x="1668399" y="280130"/>
                </a:moveTo>
                <a:cubicBezTo>
                  <a:pt x="1670114" y="280130"/>
                  <a:pt x="1671542" y="278702"/>
                  <a:pt x="1671542" y="276987"/>
                </a:cubicBezTo>
                <a:cubicBezTo>
                  <a:pt x="1671542" y="275273"/>
                  <a:pt x="1670114" y="273844"/>
                  <a:pt x="1668399" y="273844"/>
                </a:cubicBezTo>
                <a:cubicBezTo>
                  <a:pt x="1666685" y="273844"/>
                  <a:pt x="1665256" y="275273"/>
                  <a:pt x="1665256" y="276987"/>
                </a:cubicBezTo>
                <a:cubicBezTo>
                  <a:pt x="1665256" y="278702"/>
                  <a:pt x="1666685" y="280130"/>
                  <a:pt x="1668399" y="280130"/>
                </a:cubicBezTo>
                <a:close/>
                <a:moveTo>
                  <a:pt x="1679639" y="287084"/>
                </a:moveTo>
                <a:cubicBezTo>
                  <a:pt x="1681353" y="287084"/>
                  <a:pt x="1682782" y="285655"/>
                  <a:pt x="1682782" y="283940"/>
                </a:cubicBezTo>
                <a:cubicBezTo>
                  <a:pt x="1682782" y="282226"/>
                  <a:pt x="1681353" y="280797"/>
                  <a:pt x="1679639" y="280797"/>
                </a:cubicBezTo>
                <a:cubicBezTo>
                  <a:pt x="1677924" y="280797"/>
                  <a:pt x="1676495" y="282226"/>
                  <a:pt x="1676495" y="283940"/>
                </a:cubicBezTo>
                <a:cubicBezTo>
                  <a:pt x="1676495" y="285655"/>
                  <a:pt x="1677924" y="287084"/>
                  <a:pt x="1679639" y="287084"/>
                </a:cubicBezTo>
                <a:close/>
                <a:moveTo>
                  <a:pt x="1690688" y="294323"/>
                </a:moveTo>
                <a:cubicBezTo>
                  <a:pt x="1692402" y="294323"/>
                  <a:pt x="1693831" y="292894"/>
                  <a:pt x="1693831" y="291179"/>
                </a:cubicBezTo>
                <a:cubicBezTo>
                  <a:pt x="1693831" y="289465"/>
                  <a:pt x="1692402" y="288036"/>
                  <a:pt x="1690688" y="288036"/>
                </a:cubicBezTo>
                <a:cubicBezTo>
                  <a:pt x="1688973" y="288036"/>
                  <a:pt x="1687544" y="289465"/>
                  <a:pt x="1687544" y="291179"/>
                </a:cubicBezTo>
                <a:cubicBezTo>
                  <a:pt x="1687544" y="292894"/>
                  <a:pt x="1688973" y="294323"/>
                  <a:pt x="1690688" y="294323"/>
                </a:cubicBezTo>
                <a:close/>
                <a:moveTo>
                  <a:pt x="1701641" y="301847"/>
                </a:moveTo>
                <a:cubicBezTo>
                  <a:pt x="1703356" y="301847"/>
                  <a:pt x="1704785" y="300419"/>
                  <a:pt x="1704785" y="298704"/>
                </a:cubicBezTo>
                <a:cubicBezTo>
                  <a:pt x="1704785" y="296990"/>
                  <a:pt x="1703356" y="295561"/>
                  <a:pt x="1701641" y="295561"/>
                </a:cubicBezTo>
                <a:cubicBezTo>
                  <a:pt x="1699927" y="295561"/>
                  <a:pt x="1698498" y="296990"/>
                  <a:pt x="1698498" y="298704"/>
                </a:cubicBezTo>
                <a:cubicBezTo>
                  <a:pt x="1698403" y="300514"/>
                  <a:pt x="1699832" y="301847"/>
                  <a:pt x="1701641" y="301847"/>
                </a:cubicBezTo>
                <a:close/>
                <a:moveTo>
                  <a:pt x="1712214" y="309753"/>
                </a:moveTo>
                <a:cubicBezTo>
                  <a:pt x="1713929" y="309753"/>
                  <a:pt x="1715357" y="308324"/>
                  <a:pt x="1715357" y="306610"/>
                </a:cubicBezTo>
                <a:cubicBezTo>
                  <a:pt x="1715357" y="304895"/>
                  <a:pt x="1713929" y="303467"/>
                  <a:pt x="1712214" y="303467"/>
                </a:cubicBezTo>
                <a:cubicBezTo>
                  <a:pt x="1710500" y="303467"/>
                  <a:pt x="1709071" y="304895"/>
                  <a:pt x="1709071" y="306610"/>
                </a:cubicBezTo>
                <a:cubicBezTo>
                  <a:pt x="1709071" y="308324"/>
                  <a:pt x="1710500" y="309753"/>
                  <a:pt x="1712214" y="309753"/>
                </a:cubicBezTo>
                <a:close/>
                <a:moveTo>
                  <a:pt x="1722692" y="317849"/>
                </a:moveTo>
                <a:cubicBezTo>
                  <a:pt x="1724406" y="317849"/>
                  <a:pt x="1725835" y="316421"/>
                  <a:pt x="1725835" y="314706"/>
                </a:cubicBezTo>
                <a:cubicBezTo>
                  <a:pt x="1725835" y="312992"/>
                  <a:pt x="1724406" y="311563"/>
                  <a:pt x="1722692" y="311563"/>
                </a:cubicBezTo>
                <a:cubicBezTo>
                  <a:pt x="1720977" y="311563"/>
                  <a:pt x="1719548" y="312992"/>
                  <a:pt x="1719548" y="314706"/>
                </a:cubicBezTo>
                <a:cubicBezTo>
                  <a:pt x="1719548" y="316421"/>
                  <a:pt x="1720977" y="317849"/>
                  <a:pt x="1722692" y="317849"/>
                </a:cubicBezTo>
                <a:close/>
                <a:moveTo>
                  <a:pt x="1732979" y="326231"/>
                </a:moveTo>
                <a:cubicBezTo>
                  <a:pt x="1734693" y="326231"/>
                  <a:pt x="1736122" y="324803"/>
                  <a:pt x="1736122" y="323088"/>
                </a:cubicBezTo>
                <a:cubicBezTo>
                  <a:pt x="1736122" y="321374"/>
                  <a:pt x="1734693" y="319945"/>
                  <a:pt x="1732979" y="319945"/>
                </a:cubicBezTo>
                <a:cubicBezTo>
                  <a:pt x="1731264" y="319945"/>
                  <a:pt x="1729835" y="321374"/>
                  <a:pt x="1729835" y="323088"/>
                </a:cubicBezTo>
                <a:cubicBezTo>
                  <a:pt x="1729835" y="324803"/>
                  <a:pt x="1731169" y="326231"/>
                  <a:pt x="1732979" y="326231"/>
                </a:cubicBezTo>
                <a:close/>
                <a:moveTo>
                  <a:pt x="1742980" y="334899"/>
                </a:moveTo>
                <a:cubicBezTo>
                  <a:pt x="1744694" y="334899"/>
                  <a:pt x="1746123" y="333470"/>
                  <a:pt x="1746123" y="331756"/>
                </a:cubicBezTo>
                <a:cubicBezTo>
                  <a:pt x="1746123" y="330041"/>
                  <a:pt x="1744694" y="328613"/>
                  <a:pt x="1742980" y="328613"/>
                </a:cubicBezTo>
                <a:cubicBezTo>
                  <a:pt x="1741265" y="328613"/>
                  <a:pt x="1739837" y="330041"/>
                  <a:pt x="1739837" y="331756"/>
                </a:cubicBezTo>
                <a:cubicBezTo>
                  <a:pt x="1739837" y="333470"/>
                  <a:pt x="1741170" y="334899"/>
                  <a:pt x="1742980" y="334899"/>
                </a:cubicBezTo>
                <a:close/>
                <a:moveTo>
                  <a:pt x="1752695" y="343757"/>
                </a:moveTo>
                <a:cubicBezTo>
                  <a:pt x="1754410" y="343757"/>
                  <a:pt x="1755839" y="342329"/>
                  <a:pt x="1755839" y="340614"/>
                </a:cubicBezTo>
                <a:cubicBezTo>
                  <a:pt x="1755839" y="338900"/>
                  <a:pt x="1754410" y="337471"/>
                  <a:pt x="1752695" y="337471"/>
                </a:cubicBezTo>
                <a:cubicBezTo>
                  <a:pt x="1750981" y="337471"/>
                  <a:pt x="1749552" y="338900"/>
                  <a:pt x="1749552" y="340614"/>
                </a:cubicBezTo>
                <a:cubicBezTo>
                  <a:pt x="1749552" y="342329"/>
                  <a:pt x="1750981" y="343757"/>
                  <a:pt x="1752695" y="343757"/>
                </a:cubicBezTo>
                <a:close/>
                <a:moveTo>
                  <a:pt x="1762220" y="352901"/>
                </a:moveTo>
                <a:cubicBezTo>
                  <a:pt x="1763935" y="352901"/>
                  <a:pt x="1765364" y="351473"/>
                  <a:pt x="1765364" y="349758"/>
                </a:cubicBezTo>
                <a:cubicBezTo>
                  <a:pt x="1765364" y="348044"/>
                  <a:pt x="1763935" y="346615"/>
                  <a:pt x="1762220" y="346615"/>
                </a:cubicBezTo>
                <a:cubicBezTo>
                  <a:pt x="1760506" y="346615"/>
                  <a:pt x="1759077" y="348044"/>
                  <a:pt x="1759077" y="349758"/>
                </a:cubicBezTo>
                <a:cubicBezTo>
                  <a:pt x="1759077" y="351568"/>
                  <a:pt x="1760506" y="352901"/>
                  <a:pt x="1762220" y="352901"/>
                </a:cubicBezTo>
                <a:close/>
                <a:moveTo>
                  <a:pt x="1771555" y="362331"/>
                </a:moveTo>
                <a:cubicBezTo>
                  <a:pt x="1773269" y="362331"/>
                  <a:pt x="1774698" y="360902"/>
                  <a:pt x="1774698" y="359188"/>
                </a:cubicBezTo>
                <a:cubicBezTo>
                  <a:pt x="1774698" y="357473"/>
                  <a:pt x="1773269" y="356045"/>
                  <a:pt x="1771555" y="356045"/>
                </a:cubicBezTo>
                <a:cubicBezTo>
                  <a:pt x="1769840" y="356045"/>
                  <a:pt x="1768412" y="357473"/>
                  <a:pt x="1768412" y="359188"/>
                </a:cubicBezTo>
                <a:cubicBezTo>
                  <a:pt x="1768412" y="360902"/>
                  <a:pt x="1769840" y="362331"/>
                  <a:pt x="1771555" y="362331"/>
                </a:cubicBezTo>
                <a:close/>
                <a:moveTo>
                  <a:pt x="1780604" y="372047"/>
                </a:moveTo>
                <a:cubicBezTo>
                  <a:pt x="1782318" y="372047"/>
                  <a:pt x="1783747" y="370618"/>
                  <a:pt x="1783747" y="368903"/>
                </a:cubicBezTo>
                <a:cubicBezTo>
                  <a:pt x="1783747" y="367189"/>
                  <a:pt x="1782318" y="365760"/>
                  <a:pt x="1780604" y="365760"/>
                </a:cubicBezTo>
                <a:cubicBezTo>
                  <a:pt x="1778889" y="365760"/>
                  <a:pt x="1777460" y="367189"/>
                  <a:pt x="1777460" y="368903"/>
                </a:cubicBezTo>
                <a:cubicBezTo>
                  <a:pt x="1777460" y="370618"/>
                  <a:pt x="1778889" y="372047"/>
                  <a:pt x="1780604" y="372047"/>
                </a:cubicBezTo>
                <a:close/>
                <a:moveTo>
                  <a:pt x="1789367" y="381953"/>
                </a:moveTo>
                <a:cubicBezTo>
                  <a:pt x="1791081" y="381953"/>
                  <a:pt x="1792510" y="380524"/>
                  <a:pt x="1792510" y="378809"/>
                </a:cubicBezTo>
                <a:cubicBezTo>
                  <a:pt x="1792510" y="377095"/>
                  <a:pt x="1791081" y="375666"/>
                  <a:pt x="1789367" y="375666"/>
                </a:cubicBezTo>
                <a:cubicBezTo>
                  <a:pt x="1787652" y="375666"/>
                  <a:pt x="1786223" y="377095"/>
                  <a:pt x="1786223" y="378809"/>
                </a:cubicBezTo>
                <a:cubicBezTo>
                  <a:pt x="1786223" y="380524"/>
                  <a:pt x="1787652" y="381953"/>
                  <a:pt x="1789367" y="381953"/>
                </a:cubicBezTo>
                <a:close/>
                <a:moveTo>
                  <a:pt x="1797844" y="392049"/>
                </a:moveTo>
                <a:cubicBezTo>
                  <a:pt x="1799558" y="392049"/>
                  <a:pt x="1800987" y="390620"/>
                  <a:pt x="1800987" y="388906"/>
                </a:cubicBezTo>
                <a:cubicBezTo>
                  <a:pt x="1800987" y="387191"/>
                  <a:pt x="1799558" y="385763"/>
                  <a:pt x="1797844" y="385763"/>
                </a:cubicBezTo>
                <a:cubicBezTo>
                  <a:pt x="1796129" y="385763"/>
                  <a:pt x="1794701" y="387191"/>
                  <a:pt x="1794701" y="388906"/>
                </a:cubicBezTo>
                <a:cubicBezTo>
                  <a:pt x="1794701" y="390620"/>
                  <a:pt x="1796129" y="392049"/>
                  <a:pt x="1797844" y="392049"/>
                </a:cubicBezTo>
                <a:close/>
                <a:moveTo>
                  <a:pt x="1806131" y="402336"/>
                </a:moveTo>
                <a:cubicBezTo>
                  <a:pt x="1807845" y="402336"/>
                  <a:pt x="1809274" y="400907"/>
                  <a:pt x="1809274" y="399193"/>
                </a:cubicBezTo>
                <a:cubicBezTo>
                  <a:pt x="1809274" y="397478"/>
                  <a:pt x="1807845" y="396050"/>
                  <a:pt x="1806131" y="396050"/>
                </a:cubicBezTo>
                <a:cubicBezTo>
                  <a:pt x="1804416" y="396050"/>
                  <a:pt x="1802987" y="397478"/>
                  <a:pt x="1802987" y="399193"/>
                </a:cubicBezTo>
                <a:cubicBezTo>
                  <a:pt x="1802987" y="401003"/>
                  <a:pt x="1804416" y="402336"/>
                  <a:pt x="1806131" y="402336"/>
                </a:cubicBezTo>
                <a:close/>
                <a:moveTo>
                  <a:pt x="1814132" y="412909"/>
                </a:moveTo>
                <a:cubicBezTo>
                  <a:pt x="1815846" y="412909"/>
                  <a:pt x="1817275" y="411480"/>
                  <a:pt x="1817275" y="409766"/>
                </a:cubicBezTo>
                <a:cubicBezTo>
                  <a:pt x="1817275" y="408051"/>
                  <a:pt x="1815846" y="406622"/>
                  <a:pt x="1814132" y="406622"/>
                </a:cubicBezTo>
                <a:cubicBezTo>
                  <a:pt x="1812417" y="406622"/>
                  <a:pt x="1810988" y="408051"/>
                  <a:pt x="1810988" y="409766"/>
                </a:cubicBezTo>
                <a:cubicBezTo>
                  <a:pt x="1810988" y="411480"/>
                  <a:pt x="1812322" y="412909"/>
                  <a:pt x="1814132" y="412909"/>
                </a:cubicBezTo>
                <a:close/>
                <a:moveTo>
                  <a:pt x="1821752" y="423672"/>
                </a:moveTo>
                <a:cubicBezTo>
                  <a:pt x="1823466" y="423672"/>
                  <a:pt x="1824895" y="422243"/>
                  <a:pt x="1824895" y="420529"/>
                </a:cubicBezTo>
                <a:cubicBezTo>
                  <a:pt x="1824895" y="418814"/>
                  <a:pt x="1823466" y="417386"/>
                  <a:pt x="1821752" y="417386"/>
                </a:cubicBezTo>
                <a:cubicBezTo>
                  <a:pt x="1820037" y="417386"/>
                  <a:pt x="1818608" y="418814"/>
                  <a:pt x="1818608" y="420529"/>
                </a:cubicBezTo>
                <a:cubicBezTo>
                  <a:pt x="1818608" y="422243"/>
                  <a:pt x="1820037" y="423672"/>
                  <a:pt x="1821752" y="423672"/>
                </a:cubicBezTo>
                <a:close/>
                <a:moveTo>
                  <a:pt x="1829181" y="434626"/>
                </a:moveTo>
                <a:cubicBezTo>
                  <a:pt x="1830896" y="434626"/>
                  <a:pt x="1832324" y="433197"/>
                  <a:pt x="1832324" y="431483"/>
                </a:cubicBezTo>
                <a:cubicBezTo>
                  <a:pt x="1832324" y="429768"/>
                  <a:pt x="1830896" y="428339"/>
                  <a:pt x="1829181" y="428339"/>
                </a:cubicBezTo>
                <a:cubicBezTo>
                  <a:pt x="1827467" y="428339"/>
                  <a:pt x="1826038" y="429768"/>
                  <a:pt x="1826038" y="431483"/>
                </a:cubicBezTo>
                <a:cubicBezTo>
                  <a:pt x="1826038" y="433197"/>
                  <a:pt x="1827467" y="434626"/>
                  <a:pt x="1829181" y="434626"/>
                </a:cubicBezTo>
                <a:close/>
                <a:moveTo>
                  <a:pt x="1836325" y="445770"/>
                </a:moveTo>
                <a:cubicBezTo>
                  <a:pt x="1838039" y="445770"/>
                  <a:pt x="1839468" y="444341"/>
                  <a:pt x="1839468" y="442627"/>
                </a:cubicBezTo>
                <a:cubicBezTo>
                  <a:pt x="1839468" y="440912"/>
                  <a:pt x="1838039" y="439484"/>
                  <a:pt x="1836325" y="439484"/>
                </a:cubicBezTo>
                <a:cubicBezTo>
                  <a:pt x="1834610" y="439484"/>
                  <a:pt x="1833182" y="440912"/>
                  <a:pt x="1833182" y="442627"/>
                </a:cubicBezTo>
                <a:cubicBezTo>
                  <a:pt x="1833182" y="444437"/>
                  <a:pt x="1834610" y="445770"/>
                  <a:pt x="1836325" y="445770"/>
                </a:cubicBezTo>
                <a:close/>
                <a:moveTo>
                  <a:pt x="1843088" y="457105"/>
                </a:moveTo>
                <a:cubicBezTo>
                  <a:pt x="1844802" y="457105"/>
                  <a:pt x="1846231" y="455676"/>
                  <a:pt x="1846231" y="453962"/>
                </a:cubicBezTo>
                <a:cubicBezTo>
                  <a:pt x="1846231" y="452247"/>
                  <a:pt x="1844802" y="450818"/>
                  <a:pt x="1843088" y="450818"/>
                </a:cubicBezTo>
                <a:cubicBezTo>
                  <a:pt x="1841373" y="450818"/>
                  <a:pt x="1839944" y="452247"/>
                  <a:pt x="1839944" y="453962"/>
                </a:cubicBezTo>
                <a:cubicBezTo>
                  <a:pt x="1839944" y="455771"/>
                  <a:pt x="1841373" y="457105"/>
                  <a:pt x="1843088" y="457105"/>
                </a:cubicBezTo>
                <a:close/>
                <a:moveTo>
                  <a:pt x="1849660" y="468630"/>
                </a:moveTo>
                <a:cubicBezTo>
                  <a:pt x="1851374" y="468630"/>
                  <a:pt x="1852803" y="467201"/>
                  <a:pt x="1852803" y="465487"/>
                </a:cubicBezTo>
                <a:cubicBezTo>
                  <a:pt x="1852803" y="463772"/>
                  <a:pt x="1851374" y="462344"/>
                  <a:pt x="1849660" y="462344"/>
                </a:cubicBezTo>
                <a:cubicBezTo>
                  <a:pt x="1847945" y="462344"/>
                  <a:pt x="1846517" y="463772"/>
                  <a:pt x="1846517" y="465487"/>
                </a:cubicBezTo>
                <a:cubicBezTo>
                  <a:pt x="1846517" y="467201"/>
                  <a:pt x="1847945" y="468630"/>
                  <a:pt x="1849660" y="468630"/>
                </a:cubicBezTo>
                <a:close/>
                <a:moveTo>
                  <a:pt x="1855851" y="480346"/>
                </a:moveTo>
                <a:cubicBezTo>
                  <a:pt x="1857566" y="480346"/>
                  <a:pt x="1858994" y="478917"/>
                  <a:pt x="1858994" y="477203"/>
                </a:cubicBezTo>
                <a:cubicBezTo>
                  <a:pt x="1858994" y="475488"/>
                  <a:pt x="1857566" y="474059"/>
                  <a:pt x="1855851" y="474059"/>
                </a:cubicBezTo>
                <a:cubicBezTo>
                  <a:pt x="1854137" y="474059"/>
                  <a:pt x="1852708" y="475488"/>
                  <a:pt x="1852708" y="477203"/>
                </a:cubicBezTo>
                <a:cubicBezTo>
                  <a:pt x="1852708" y="478917"/>
                  <a:pt x="1854137" y="480346"/>
                  <a:pt x="1855851" y="480346"/>
                </a:cubicBezTo>
                <a:close/>
                <a:moveTo>
                  <a:pt x="1861757" y="492157"/>
                </a:moveTo>
                <a:cubicBezTo>
                  <a:pt x="1863471" y="492157"/>
                  <a:pt x="1864900" y="490728"/>
                  <a:pt x="1864900" y="489014"/>
                </a:cubicBezTo>
                <a:cubicBezTo>
                  <a:pt x="1864900" y="487299"/>
                  <a:pt x="1863471" y="485870"/>
                  <a:pt x="1861757" y="485870"/>
                </a:cubicBezTo>
                <a:cubicBezTo>
                  <a:pt x="1860042" y="485870"/>
                  <a:pt x="1858613" y="487299"/>
                  <a:pt x="1858613" y="489014"/>
                </a:cubicBezTo>
                <a:cubicBezTo>
                  <a:pt x="1858613" y="490728"/>
                  <a:pt x="1860042" y="492157"/>
                  <a:pt x="1861757" y="492157"/>
                </a:cubicBezTo>
                <a:close/>
                <a:moveTo>
                  <a:pt x="1867281" y="504158"/>
                </a:moveTo>
                <a:cubicBezTo>
                  <a:pt x="1868996" y="504158"/>
                  <a:pt x="1870424" y="502730"/>
                  <a:pt x="1870424" y="501015"/>
                </a:cubicBezTo>
                <a:cubicBezTo>
                  <a:pt x="1870424" y="499300"/>
                  <a:pt x="1868996" y="497872"/>
                  <a:pt x="1867281" y="497872"/>
                </a:cubicBezTo>
                <a:cubicBezTo>
                  <a:pt x="1865567" y="497872"/>
                  <a:pt x="1864138" y="499300"/>
                  <a:pt x="1864138" y="501015"/>
                </a:cubicBezTo>
                <a:cubicBezTo>
                  <a:pt x="1864138" y="502730"/>
                  <a:pt x="1865567" y="504158"/>
                  <a:pt x="1867281" y="504158"/>
                </a:cubicBezTo>
                <a:close/>
                <a:moveTo>
                  <a:pt x="1872615" y="516350"/>
                </a:moveTo>
                <a:cubicBezTo>
                  <a:pt x="1874330" y="516350"/>
                  <a:pt x="1875758" y="514922"/>
                  <a:pt x="1875758" y="513207"/>
                </a:cubicBezTo>
                <a:cubicBezTo>
                  <a:pt x="1875758" y="511493"/>
                  <a:pt x="1874330" y="510064"/>
                  <a:pt x="1872615" y="510064"/>
                </a:cubicBezTo>
                <a:cubicBezTo>
                  <a:pt x="1870901" y="510064"/>
                  <a:pt x="1869472" y="511493"/>
                  <a:pt x="1869472" y="513207"/>
                </a:cubicBezTo>
                <a:cubicBezTo>
                  <a:pt x="1869472" y="514922"/>
                  <a:pt x="1870805" y="516350"/>
                  <a:pt x="1872615" y="516350"/>
                </a:cubicBezTo>
                <a:close/>
                <a:moveTo>
                  <a:pt x="1877568" y="528542"/>
                </a:moveTo>
                <a:cubicBezTo>
                  <a:pt x="1879283" y="528542"/>
                  <a:pt x="1880711" y="527114"/>
                  <a:pt x="1880711" y="525399"/>
                </a:cubicBezTo>
                <a:cubicBezTo>
                  <a:pt x="1880711" y="523685"/>
                  <a:pt x="1879283" y="522256"/>
                  <a:pt x="1877568" y="522256"/>
                </a:cubicBezTo>
                <a:cubicBezTo>
                  <a:pt x="1875854" y="522256"/>
                  <a:pt x="1874425" y="523685"/>
                  <a:pt x="1874425" y="525399"/>
                </a:cubicBezTo>
                <a:cubicBezTo>
                  <a:pt x="1874425" y="527209"/>
                  <a:pt x="1875758" y="528542"/>
                  <a:pt x="1877568" y="528542"/>
                </a:cubicBezTo>
                <a:close/>
                <a:moveTo>
                  <a:pt x="1882140" y="541020"/>
                </a:moveTo>
                <a:cubicBezTo>
                  <a:pt x="1883855" y="541020"/>
                  <a:pt x="1885283" y="539591"/>
                  <a:pt x="1885283" y="537877"/>
                </a:cubicBezTo>
                <a:cubicBezTo>
                  <a:pt x="1885283" y="536162"/>
                  <a:pt x="1883855" y="534734"/>
                  <a:pt x="1882140" y="534734"/>
                </a:cubicBezTo>
                <a:cubicBezTo>
                  <a:pt x="1880426" y="534734"/>
                  <a:pt x="1878997" y="536162"/>
                  <a:pt x="1878997" y="537877"/>
                </a:cubicBezTo>
                <a:cubicBezTo>
                  <a:pt x="1878997" y="539591"/>
                  <a:pt x="1880426" y="541020"/>
                  <a:pt x="1882140" y="541020"/>
                </a:cubicBezTo>
                <a:close/>
                <a:moveTo>
                  <a:pt x="1886426" y="553498"/>
                </a:moveTo>
                <a:cubicBezTo>
                  <a:pt x="1888141" y="553498"/>
                  <a:pt x="1889570" y="552069"/>
                  <a:pt x="1889570" y="550355"/>
                </a:cubicBezTo>
                <a:cubicBezTo>
                  <a:pt x="1889570" y="548640"/>
                  <a:pt x="1888141" y="547211"/>
                  <a:pt x="1886426" y="547211"/>
                </a:cubicBezTo>
                <a:cubicBezTo>
                  <a:pt x="1884712" y="547211"/>
                  <a:pt x="1883283" y="548640"/>
                  <a:pt x="1883283" y="550355"/>
                </a:cubicBezTo>
                <a:cubicBezTo>
                  <a:pt x="1883283" y="552069"/>
                  <a:pt x="1884712" y="553498"/>
                  <a:pt x="1886426" y="553498"/>
                </a:cubicBezTo>
                <a:close/>
                <a:moveTo>
                  <a:pt x="1890427" y="566071"/>
                </a:moveTo>
                <a:cubicBezTo>
                  <a:pt x="1892141" y="566071"/>
                  <a:pt x="1893570" y="564642"/>
                  <a:pt x="1893570" y="562928"/>
                </a:cubicBezTo>
                <a:cubicBezTo>
                  <a:pt x="1893570" y="561213"/>
                  <a:pt x="1892141" y="559784"/>
                  <a:pt x="1890427" y="559784"/>
                </a:cubicBezTo>
                <a:cubicBezTo>
                  <a:pt x="1888712" y="559784"/>
                  <a:pt x="1887284" y="561213"/>
                  <a:pt x="1887284" y="562928"/>
                </a:cubicBezTo>
                <a:cubicBezTo>
                  <a:pt x="1887284" y="564737"/>
                  <a:pt x="1888617" y="566071"/>
                  <a:pt x="1890427" y="566071"/>
                </a:cubicBezTo>
                <a:close/>
                <a:moveTo>
                  <a:pt x="1894046" y="578834"/>
                </a:moveTo>
                <a:cubicBezTo>
                  <a:pt x="1895761" y="578834"/>
                  <a:pt x="1897189" y="577406"/>
                  <a:pt x="1897189" y="575691"/>
                </a:cubicBezTo>
                <a:cubicBezTo>
                  <a:pt x="1897189" y="573977"/>
                  <a:pt x="1895761" y="572548"/>
                  <a:pt x="1894046" y="572548"/>
                </a:cubicBezTo>
                <a:cubicBezTo>
                  <a:pt x="1892332" y="572548"/>
                  <a:pt x="1890903" y="573977"/>
                  <a:pt x="1890903" y="575691"/>
                </a:cubicBezTo>
                <a:cubicBezTo>
                  <a:pt x="1890903" y="577406"/>
                  <a:pt x="1892237" y="578834"/>
                  <a:pt x="1894046" y="578834"/>
                </a:cubicBezTo>
                <a:close/>
                <a:moveTo>
                  <a:pt x="1897285" y="591693"/>
                </a:moveTo>
                <a:cubicBezTo>
                  <a:pt x="1898999" y="591693"/>
                  <a:pt x="1900428" y="590264"/>
                  <a:pt x="1900428" y="588550"/>
                </a:cubicBezTo>
                <a:cubicBezTo>
                  <a:pt x="1900428" y="586835"/>
                  <a:pt x="1898999" y="585407"/>
                  <a:pt x="1897285" y="585407"/>
                </a:cubicBezTo>
                <a:cubicBezTo>
                  <a:pt x="1895570" y="585407"/>
                  <a:pt x="1894142" y="586835"/>
                  <a:pt x="1894142" y="588550"/>
                </a:cubicBezTo>
                <a:cubicBezTo>
                  <a:pt x="1894142" y="590264"/>
                  <a:pt x="1895570" y="591693"/>
                  <a:pt x="1897285" y="591693"/>
                </a:cubicBezTo>
                <a:close/>
                <a:moveTo>
                  <a:pt x="1900238" y="604552"/>
                </a:moveTo>
                <a:cubicBezTo>
                  <a:pt x="1901952" y="604552"/>
                  <a:pt x="1903381" y="603123"/>
                  <a:pt x="1903381" y="601409"/>
                </a:cubicBezTo>
                <a:cubicBezTo>
                  <a:pt x="1903381" y="599694"/>
                  <a:pt x="1901952" y="598265"/>
                  <a:pt x="1900238" y="598265"/>
                </a:cubicBezTo>
                <a:cubicBezTo>
                  <a:pt x="1898523" y="598265"/>
                  <a:pt x="1897094" y="599694"/>
                  <a:pt x="1897094" y="601409"/>
                </a:cubicBezTo>
                <a:cubicBezTo>
                  <a:pt x="1897094" y="603123"/>
                  <a:pt x="1898523" y="604552"/>
                  <a:pt x="1900238" y="604552"/>
                </a:cubicBezTo>
                <a:close/>
                <a:moveTo>
                  <a:pt x="1902809" y="617506"/>
                </a:moveTo>
                <a:cubicBezTo>
                  <a:pt x="1904524" y="617506"/>
                  <a:pt x="1905953" y="616077"/>
                  <a:pt x="1905953" y="614363"/>
                </a:cubicBezTo>
                <a:cubicBezTo>
                  <a:pt x="1905953" y="612648"/>
                  <a:pt x="1904524" y="611219"/>
                  <a:pt x="1902809" y="611219"/>
                </a:cubicBezTo>
                <a:cubicBezTo>
                  <a:pt x="1901095" y="611219"/>
                  <a:pt x="1899666" y="612648"/>
                  <a:pt x="1899666" y="614363"/>
                </a:cubicBezTo>
                <a:cubicBezTo>
                  <a:pt x="1899666" y="616077"/>
                  <a:pt x="1901095" y="617506"/>
                  <a:pt x="1902809" y="617506"/>
                </a:cubicBezTo>
                <a:close/>
                <a:moveTo>
                  <a:pt x="1905095" y="630555"/>
                </a:moveTo>
                <a:cubicBezTo>
                  <a:pt x="1906810" y="630555"/>
                  <a:pt x="1908239" y="629126"/>
                  <a:pt x="1908239" y="627412"/>
                </a:cubicBezTo>
                <a:cubicBezTo>
                  <a:pt x="1908239" y="625697"/>
                  <a:pt x="1906810" y="624269"/>
                  <a:pt x="1905095" y="624269"/>
                </a:cubicBezTo>
                <a:cubicBezTo>
                  <a:pt x="1903381" y="624269"/>
                  <a:pt x="1901952" y="625697"/>
                  <a:pt x="1901952" y="627412"/>
                </a:cubicBezTo>
                <a:cubicBezTo>
                  <a:pt x="1901952" y="629126"/>
                  <a:pt x="1903381" y="630555"/>
                  <a:pt x="1905095" y="630555"/>
                </a:cubicBezTo>
                <a:close/>
                <a:moveTo>
                  <a:pt x="1907000" y="643604"/>
                </a:moveTo>
                <a:cubicBezTo>
                  <a:pt x="1908715" y="643604"/>
                  <a:pt x="1910143" y="642176"/>
                  <a:pt x="1910143" y="640461"/>
                </a:cubicBezTo>
                <a:cubicBezTo>
                  <a:pt x="1910143" y="638747"/>
                  <a:pt x="1908715" y="637318"/>
                  <a:pt x="1907000" y="637318"/>
                </a:cubicBezTo>
                <a:cubicBezTo>
                  <a:pt x="1905286" y="637318"/>
                  <a:pt x="1903857" y="638747"/>
                  <a:pt x="1903857" y="640461"/>
                </a:cubicBezTo>
                <a:cubicBezTo>
                  <a:pt x="1903857" y="642271"/>
                  <a:pt x="1905286" y="643604"/>
                  <a:pt x="1907000" y="643604"/>
                </a:cubicBezTo>
                <a:close/>
                <a:moveTo>
                  <a:pt x="1908620" y="656749"/>
                </a:moveTo>
                <a:cubicBezTo>
                  <a:pt x="1910334" y="656749"/>
                  <a:pt x="1911763" y="655320"/>
                  <a:pt x="1911763" y="653606"/>
                </a:cubicBezTo>
                <a:cubicBezTo>
                  <a:pt x="1911763" y="651891"/>
                  <a:pt x="1910334" y="650462"/>
                  <a:pt x="1908620" y="650462"/>
                </a:cubicBezTo>
                <a:cubicBezTo>
                  <a:pt x="1906905" y="650462"/>
                  <a:pt x="1905476" y="651891"/>
                  <a:pt x="1905476" y="653606"/>
                </a:cubicBezTo>
                <a:cubicBezTo>
                  <a:pt x="1905381" y="655320"/>
                  <a:pt x="1906810" y="656749"/>
                  <a:pt x="1908620" y="656749"/>
                </a:cubicBezTo>
                <a:close/>
                <a:moveTo>
                  <a:pt x="1909763" y="669988"/>
                </a:moveTo>
                <a:cubicBezTo>
                  <a:pt x="1911477" y="669988"/>
                  <a:pt x="1912906" y="668560"/>
                  <a:pt x="1912906" y="666845"/>
                </a:cubicBezTo>
                <a:cubicBezTo>
                  <a:pt x="1912906" y="665131"/>
                  <a:pt x="1911477" y="663702"/>
                  <a:pt x="1909763" y="663702"/>
                </a:cubicBezTo>
                <a:cubicBezTo>
                  <a:pt x="1908048" y="663702"/>
                  <a:pt x="1906619" y="665131"/>
                  <a:pt x="1906619" y="666845"/>
                </a:cubicBezTo>
                <a:cubicBezTo>
                  <a:pt x="1906619" y="668560"/>
                  <a:pt x="1908048" y="669988"/>
                  <a:pt x="1909763" y="669988"/>
                </a:cubicBezTo>
                <a:close/>
                <a:moveTo>
                  <a:pt x="1910620" y="683133"/>
                </a:moveTo>
                <a:cubicBezTo>
                  <a:pt x="1912334" y="683133"/>
                  <a:pt x="1913763" y="681704"/>
                  <a:pt x="1913763" y="679990"/>
                </a:cubicBezTo>
                <a:cubicBezTo>
                  <a:pt x="1913763" y="678275"/>
                  <a:pt x="1912334" y="676847"/>
                  <a:pt x="1910620" y="676847"/>
                </a:cubicBezTo>
                <a:cubicBezTo>
                  <a:pt x="1908905" y="676847"/>
                  <a:pt x="1907477" y="678275"/>
                  <a:pt x="1907477" y="679990"/>
                </a:cubicBezTo>
                <a:cubicBezTo>
                  <a:pt x="1907477" y="681704"/>
                  <a:pt x="1908905" y="683133"/>
                  <a:pt x="1910620" y="683133"/>
                </a:cubicBezTo>
                <a:close/>
                <a:moveTo>
                  <a:pt x="1911191" y="696373"/>
                </a:moveTo>
                <a:cubicBezTo>
                  <a:pt x="1912906" y="696373"/>
                  <a:pt x="1914335" y="694944"/>
                  <a:pt x="1914335" y="693230"/>
                </a:cubicBezTo>
                <a:cubicBezTo>
                  <a:pt x="1914335" y="691515"/>
                  <a:pt x="1912906" y="690086"/>
                  <a:pt x="1911191" y="690086"/>
                </a:cubicBezTo>
                <a:cubicBezTo>
                  <a:pt x="1909477" y="690086"/>
                  <a:pt x="1908048" y="691515"/>
                  <a:pt x="1908048" y="693230"/>
                </a:cubicBezTo>
                <a:cubicBezTo>
                  <a:pt x="1908048" y="694944"/>
                  <a:pt x="1909477" y="696373"/>
                  <a:pt x="1911191" y="696373"/>
                </a:cubicBezTo>
                <a:close/>
                <a:moveTo>
                  <a:pt x="1926146" y="709613"/>
                </a:moveTo>
                <a:cubicBezTo>
                  <a:pt x="1927860" y="709613"/>
                  <a:pt x="1929289" y="708184"/>
                  <a:pt x="1929289" y="706469"/>
                </a:cubicBezTo>
                <a:cubicBezTo>
                  <a:pt x="1929289" y="704755"/>
                  <a:pt x="1927860" y="703326"/>
                  <a:pt x="1926146" y="703326"/>
                </a:cubicBezTo>
                <a:cubicBezTo>
                  <a:pt x="1924431" y="703326"/>
                  <a:pt x="1923002" y="704755"/>
                  <a:pt x="1923002" y="706469"/>
                </a:cubicBezTo>
                <a:cubicBezTo>
                  <a:pt x="1923002" y="708184"/>
                  <a:pt x="1924336" y="709613"/>
                  <a:pt x="1926146" y="709613"/>
                </a:cubicBezTo>
                <a:close/>
                <a:moveTo>
                  <a:pt x="1925955" y="722852"/>
                </a:moveTo>
                <a:cubicBezTo>
                  <a:pt x="1927670" y="722852"/>
                  <a:pt x="1929098" y="721424"/>
                  <a:pt x="1929098" y="719709"/>
                </a:cubicBezTo>
                <a:cubicBezTo>
                  <a:pt x="1929098" y="717995"/>
                  <a:pt x="1927670" y="716566"/>
                  <a:pt x="1925955" y="716566"/>
                </a:cubicBezTo>
                <a:cubicBezTo>
                  <a:pt x="1924241" y="716566"/>
                  <a:pt x="1922812" y="717995"/>
                  <a:pt x="1922812" y="719709"/>
                </a:cubicBezTo>
                <a:cubicBezTo>
                  <a:pt x="1922812" y="721424"/>
                  <a:pt x="1924241" y="722852"/>
                  <a:pt x="1925955" y="722852"/>
                </a:cubicBezTo>
                <a:close/>
                <a:moveTo>
                  <a:pt x="1925384" y="735997"/>
                </a:moveTo>
                <a:cubicBezTo>
                  <a:pt x="1927098" y="735997"/>
                  <a:pt x="1928527" y="734568"/>
                  <a:pt x="1928527" y="732854"/>
                </a:cubicBezTo>
                <a:cubicBezTo>
                  <a:pt x="1928527" y="731139"/>
                  <a:pt x="1927098" y="729710"/>
                  <a:pt x="1925384" y="729710"/>
                </a:cubicBezTo>
                <a:cubicBezTo>
                  <a:pt x="1923669" y="729710"/>
                  <a:pt x="1922240" y="731139"/>
                  <a:pt x="1922240" y="732854"/>
                </a:cubicBezTo>
                <a:cubicBezTo>
                  <a:pt x="1922240" y="734663"/>
                  <a:pt x="1923669" y="735997"/>
                  <a:pt x="1925384" y="735997"/>
                </a:cubicBezTo>
                <a:close/>
                <a:moveTo>
                  <a:pt x="1924622" y="749237"/>
                </a:moveTo>
                <a:cubicBezTo>
                  <a:pt x="1926336" y="749237"/>
                  <a:pt x="1927765" y="747808"/>
                  <a:pt x="1927765" y="746093"/>
                </a:cubicBezTo>
                <a:cubicBezTo>
                  <a:pt x="1927765" y="744379"/>
                  <a:pt x="1926336" y="742950"/>
                  <a:pt x="1924622" y="742950"/>
                </a:cubicBezTo>
                <a:cubicBezTo>
                  <a:pt x="1922907" y="742950"/>
                  <a:pt x="1921478" y="744379"/>
                  <a:pt x="1921478" y="746093"/>
                </a:cubicBezTo>
                <a:cubicBezTo>
                  <a:pt x="1921383" y="747808"/>
                  <a:pt x="1922812" y="749237"/>
                  <a:pt x="1924622" y="749237"/>
                </a:cubicBezTo>
                <a:close/>
                <a:moveTo>
                  <a:pt x="1923383" y="762381"/>
                </a:moveTo>
                <a:cubicBezTo>
                  <a:pt x="1925098" y="762381"/>
                  <a:pt x="1926527" y="760952"/>
                  <a:pt x="1926527" y="759238"/>
                </a:cubicBezTo>
                <a:cubicBezTo>
                  <a:pt x="1926527" y="757523"/>
                  <a:pt x="1925098" y="756095"/>
                  <a:pt x="1923383" y="756095"/>
                </a:cubicBezTo>
                <a:cubicBezTo>
                  <a:pt x="1921669" y="756095"/>
                  <a:pt x="1920240" y="757523"/>
                  <a:pt x="1920240" y="759238"/>
                </a:cubicBezTo>
                <a:cubicBezTo>
                  <a:pt x="1920240" y="760952"/>
                  <a:pt x="1921669" y="762381"/>
                  <a:pt x="1923383" y="762381"/>
                </a:cubicBezTo>
                <a:close/>
                <a:moveTo>
                  <a:pt x="1921859" y="775526"/>
                </a:moveTo>
                <a:cubicBezTo>
                  <a:pt x="1923574" y="775526"/>
                  <a:pt x="1925003" y="774097"/>
                  <a:pt x="1925003" y="772382"/>
                </a:cubicBezTo>
                <a:cubicBezTo>
                  <a:pt x="1925003" y="770668"/>
                  <a:pt x="1923574" y="769239"/>
                  <a:pt x="1921859" y="769239"/>
                </a:cubicBezTo>
                <a:cubicBezTo>
                  <a:pt x="1920145" y="769239"/>
                  <a:pt x="1918716" y="770668"/>
                  <a:pt x="1918716" y="772382"/>
                </a:cubicBezTo>
                <a:cubicBezTo>
                  <a:pt x="1918716" y="774097"/>
                  <a:pt x="1920145" y="775526"/>
                  <a:pt x="1921859" y="775526"/>
                </a:cubicBezTo>
                <a:close/>
                <a:moveTo>
                  <a:pt x="1920050" y="788670"/>
                </a:moveTo>
                <a:cubicBezTo>
                  <a:pt x="1921764" y="788670"/>
                  <a:pt x="1923193" y="787241"/>
                  <a:pt x="1923193" y="785527"/>
                </a:cubicBezTo>
                <a:cubicBezTo>
                  <a:pt x="1923193" y="783812"/>
                  <a:pt x="1921764" y="782384"/>
                  <a:pt x="1920050" y="782384"/>
                </a:cubicBezTo>
                <a:cubicBezTo>
                  <a:pt x="1918335" y="782384"/>
                  <a:pt x="1916906" y="783812"/>
                  <a:pt x="1916906" y="785527"/>
                </a:cubicBezTo>
                <a:cubicBezTo>
                  <a:pt x="1916906" y="787241"/>
                  <a:pt x="1918240" y="788670"/>
                  <a:pt x="1920050" y="788670"/>
                </a:cubicBezTo>
                <a:close/>
                <a:moveTo>
                  <a:pt x="1917859" y="801719"/>
                </a:moveTo>
                <a:cubicBezTo>
                  <a:pt x="1919573" y="801719"/>
                  <a:pt x="1921002" y="800290"/>
                  <a:pt x="1921002" y="798576"/>
                </a:cubicBezTo>
                <a:cubicBezTo>
                  <a:pt x="1921002" y="796862"/>
                  <a:pt x="1919573" y="795433"/>
                  <a:pt x="1917859" y="795433"/>
                </a:cubicBezTo>
                <a:cubicBezTo>
                  <a:pt x="1916144" y="795433"/>
                  <a:pt x="1914716" y="796862"/>
                  <a:pt x="1914716" y="798576"/>
                </a:cubicBezTo>
                <a:cubicBezTo>
                  <a:pt x="1914620" y="800290"/>
                  <a:pt x="1916049" y="801719"/>
                  <a:pt x="1917859" y="801719"/>
                </a:cubicBezTo>
                <a:close/>
                <a:moveTo>
                  <a:pt x="1915287" y="814673"/>
                </a:moveTo>
                <a:cubicBezTo>
                  <a:pt x="1917002" y="814673"/>
                  <a:pt x="1918430" y="813245"/>
                  <a:pt x="1918430" y="811530"/>
                </a:cubicBezTo>
                <a:cubicBezTo>
                  <a:pt x="1918430" y="809815"/>
                  <a:pt x="1917002" y="808387"/>
                  <a:pt x="1915287" y="808387"/>
                </a:cubicBezTo>
                <a:cubicBezTo>
                  <a:pt x="1913573" y="808387"/>
                  <a:pt x="1912144" y="809815"/>
                  <a:pt x="1912144" y="811530"/>
                </a:cubicBezTo>
                <a:cubicBezTo>
                  <a:pt x="1912144" y="813245"/>
                  <a:pt x="1913573" y="814673"/>
                  <a:pt x="1915287" y="814673"/>
                </a:cubicBezTo>
                <a:close/>
                <a:moveTo>
                  <a:pt x="1912430" y="827627"/>
                </a:moveTo>
                <a:cubicBezTo>
                  <a:pt x="1914144" y="827627"/>
                  <a:pt x="1915573" y="826199"/>
                  <a:pt x="1915573" y="824484"/>
                </a:cubicBezTo>
                <a:cubicBezTo>
                  <a:pt x="1915573" y="822770"/>
                  <a:pt x="1914144" y="821341"/>
                  <a:pt x="1912430" y="821341"/>
                </a:cubicBezTo>
                <a:cubicBezTo>
                  <a:pt x="1910715" y="821341"/>
                  <a:pt x="1909286" y="822770"/>
                  <a:pt x="1909286" y="824484"/>
                </a:cubicBezTo>
                <a:cubicBezTo>
                  <a:pt x="1909286" y="826199"/>
                  <a:pt x="1910715" y="827627"/>
                  <a:pt x="1912430" y="827627"/>
                </a:cubicBezTo>
                <a:close/>
                <a:moveTo>
                  <a:pt x="1909191" y="840391"/>
                </a:moveTo>
                <a:cubicBezTo>
                  <a:pt x="1910906" y="840391"/>
                  <a:pt x="1912334" y="838962"/>
                  <a:pt x="1912334" y="837248"/>
                </a:cubicBezTo>
                <a:cubicBezTo>
                  <a:pt x="1912334" y="835533"/>
                  <a:pt x="1910906" y="834104"/>
                  <a:pt x="1909191" y="834104"/>
                </a:cubicBezTo>
                <a:cubicBezTo>
                  <a:pt x="1907477" y="834104"/>
                  <a:pt x="1906048" y="835533"/>
                  <a:pt x="1906048" y="837248"/>
                </a:cubicBezTo>
                <a:cubicBezTo>
                  <a:pt x="1906048" y="839057"/>
                  <a:pt x="1907477" y="840391"/>
                  <a:pt x="1909191" y="840391"/>
                </a:cubicBezTo>
                <a:close/>
                <a:moveTo>
                  <a:pt x="1026224" y="1053941"/>
                </a:moveTo>
                <a:cubicBezTo>
                  <a:pt x="1027938" y="1053941"/>
                  <a:pt x="1029367" y="1052513"/>
                  <a:pt x="1029367" y="1050798"/>
                </a:cubicBezTo>
                <a:cubicBezTo>
                  <a:pt x="1029367" y="1049084"/>
                  <a:pt x="1027938" y="1047655"/>
                  <a:pt x="1026224" y="1047655"/>
                </a:cubicBezTo>
                <a:cubicBezTo>
                  <a:pt x="1024509" y="1047655"/>
                  <a:pt x="1023080" y="1049084"/>
                  <a:pt x="1023080" y="1050798"/>
                </a:cubicBezTo>
                <a:cubicBezTo>
                  <a:pt x="1023080" y="1052513"/>
                  <a:pt x="1024509" y="1053941"/>
                  <a:pt x="1026224" y="1053941"/>
                </a:cubicBezTo>
                <a:close/>
                <a:moveTo>
                  <a:pt x="1017556" y="1043940"/>
                </a:moveTo>
                <a:cubicBezTo>
                  <a:pt x="1019270" y="1043940"/>
                  <a:pt x="1020699" y="1042511"/>
                  <a:pt x="1020699" y="1040797"/>
                </a:cubicBezTo>
                <a:cubicBezTo>
                  <a:pt x="1020699" y="1039082"/>
                  <a:pt x="1019270" y="1037654"/>
                  <a:pt x="1017556" y="1037654"/>
                </a:cubicBezTo>
                <a:cubicBezTo>
                  <a:pt x="1015841" y="1037654"/>
                  <a:pt x="1014413" y="1039082"/>
                  <a:pt x="1014413" y="1040797"/>
                </a:cubicBezTo>
                <a:cubicBezTo>
                  <a:pt x="1014413" y="1042511"/>
                  <a:pt x="1015746" y="1043940"/>
                  <a:pt x="1017556" y="1043940"/>
                </a:cubicBezTo>
                <a:close/>
                <a:moveTo>
                  <a:pt x="1009079" y="1033748"/>
                </a:moveTo>
                <a:cubicBezTo>
                  <a:pt x="1010793" y="1033748"/>
                  <a:pt x="1012222" y="1032320"/>
                  <a:pt x="1012222" y="1030605"/>
                </a:cubicBezTo>
                <a:cubicBezTo>
                  <a:pt x="1012222" y="1028890"/>
                  <a:pt x="1010793" y="1027462"/>
                  <a:pt x="1009079" y="1027462"/>
                </a:cubicBezTo>
                <a:cubicBezTo>
                  <a:pt x="1007364" y="1027462"/>
                  <a:pt x="1005935" y="1028890"/>
                  <a:pt x="1005935" y="1030605"/>
                </a:cubicBezTo>
                <a:cubicBezTo>
                  <a:pt x="1005935" y="1032320"/>
                  <a:pt x="1007364" y="1033748"/>
                  <a:pt x="1009079" y="1033748"/>
                </a:cubicBezTo>
                <a:close/>
                <a:moveTo>
                  <a:pt x="1000887" y="1023366"/>
                </a:moveTo>
                <a:cubicBezTo>
                  <a:pt x="1002602" y="1023366"/>
                  <a:pt x="1004030" y="1021937"/>
                  <a:pt x="1004030" y="1020223"/>
                </a:cubicBezTo>
                <a:cubicBezTo>
                  <a:pt x="1004030" y="1018508"/>
                  <a:pt x="1002602" y="1017080"/>
                  <a:pt x="1000887" y="1017080"/>
                </a:cubicBezTo>
                <a:cubicBezTo>
                  <a:pt x="999173" y="1017080"/>
                  <a:pt x="997744" y="1018508"/>
                  <a:pt x="997744" y="1020223"/>
                </a:cubicBezTo>
                <a:cubicBezTo>
                  <a:pt x="997744" y="1021937"/>
                  <a:pt x="999173" y="1023366"/>
                  <a:pt x="1000887" y="1023366"/>
                </a:cubicBezTo>
                <a:close/>
                <a:moveTo>
                  <a:pt x="992981" y="1012793"/>
                </a:moveTo>
                <a:cubicBezTo>
                  <a:pt x="994696" y="1012793"/>
                  <a:pt x="996125" y="1011365"/>
                  <a:pt x="996125" y="1009650"/>
                </a:cubicBezTo>
                <a:cubicBezTo>
                  <a:pt x="996125" y="1007936"/>
                  <a:pt x="994696" y="1006507"/>
                  <a:pt x="992981" y="1006507"/>
                </a:cubicBezTo>
                <a:cubicBezTo>
                  <a:pt x="991267" y="1006507"/>
                  <a:pt x="989838" y="1007936"/>
                  <a:pt x="989838" y="1009650"/>
                </a:cubicBezTo>
                <a:cubicBezTo>
                  <a:pt x="989838" y="1011365"/>
                  <a:pt x="991267" y="1012793"/>
                  <a:pt x="992981" y="1012793"/>
                </a:cubicBezTo>
                <a:close/>
                <a:moveTo>
                  <a:pt x="985361" y="1001935"/>
                </a:moveTo>
                <a:cubicBezTo>
                  <a:pt x="987076" y="1001935"/>
                  <a:pt x="988505" y="1000506"/>
                  <a:pt x="988505" y="998792"/>
                </a:cubicBezTo>
                <a:cubicBezTo>
                  <a:pt x="988505" y="997077"/>
                  <a:pt x="987076" y="995648"/>
                  <a:pt x="985361" y="995648"/>
                </a:cubicBezTo>
                <a:cubicBezTo>
                  <a:pt x="983647" y="995648"/>
                  <a:pt x="982218" y="997077"/>
                  <a:pt x="982218" y="998792"/>
                </a:cubicBezTo>
                <a:cubicBezTo>
                  <a:pt x="982218" y="1000506"/>
                  <a:pt x="983647" y="1001935"/>
                  <a:pt x="985361" y="1001935"/>
                </a:cubicBezTo>
                <a:close/>
                <a:moveTo>
                  <a:pt x="978027" y="990981"/>
                </a:moveTo>
                <a:cubicBezTo>
                  <a:pt x="979742" y="990981"/>
                  <a:pt x="981170" y="989552"/>
                  <a:pt x="981170" y="987838"/>
                </a:cubicBezTo>
                <a:cubicBezTo>
                  <a:pt x="981170" y="986123"/>
                  <a:pt x="979742" y="984695"/>
                  <a:pt x="978027" y="984695"/>
                </a:cubicBezTo>
                <a:cubicBezTo>
                  <a:pt x="976313" y="984695"/>
                  <a:pt x="974884" y="986123"/>
                  <a:pt x="974884" y="987838"/>
                </a:cubicBezTo>
                <a:cubicBezTo>
                  <a:pt x="974884" y="989552"/>
                  <a:pt x="976217" y="990981"/>
                  <a:pt x="978027" y="990981"/>
                </a:cubicBezTo>
                <a:close/>
                <a:moveTo>
                  <a:pt x="970883" y="979837"/>
                </a:moveTo>
                <a:cubicBezTo>
                  <a:pt x="972598" y="979837"/>
                  <a:pt x="974027" y="978408"/>
                  <a:pt x="974027" y="976694"/>
                </a:cubicBezTo>
                <a:cubicBezTo>
                  <a:pt x="974027" y="974979"/>
                  <a:pt x="972598" y="973550"/>
                  <a:pt x="970883" y="973550"/>
                </a:cubicBezTo>
                <a:cubicBezTo>
                  <a:pt x="969169" y="973550"/>
                  <a:pt x="967740" y="974979"/>
                  <a:pt x="967740" y="976694"/>
                </a:cubicBezTo>
                <a:cubicBezTo>
                  <a:pt x="967740" y="978408"/>
                  <a:pt x="969169" y="979837"/>
                  <a:pt x="970883" y="979837"/>
                </a:cubicBezTo>
                <a:close/>
                <a:moveTo>
                  <a:pt x="964121" y="968407"/>
                </a:moveTo>
                <a:cubicBezTo>
                  <a:pt x="965835" y="968407"/>
                  <a:pt x="967264" y="966978"/>
                  <a:pt x="967264" y="965263"/>
                </a:cubicBezTo>
                <a:cubicBezTo>
                  <a:pt x="967264" y="963549"/>
                  <a:pt x="965835" y="962120"/>
                  <a:pt x="964121" y="962120"/>
                </a:cubicBezTo>
                <a:cubicBezTo>
                  <a:pt x="962406" y="962120"/>
                  <a:pt x="960977" y="963549"/>
                  <a:pt x="960977" y="965263"/>
                </a:cubicBezTo>
                <a:cubicBezTo>
                  <a:pt x="960977" y="967073"/>
                  <a:pt x="962406" y="968407"/>
                  <a:pt x="964121" y="968407"/>
                </a:cubicBezTo>
                <a:close/>
                <a:moveTo>
                  <a:pt x="957644" y="956882"/>
                </a:moveTo>
                <a:cubicBezTo>
                  <a:pt x="959358" y="956882"/>
                  <a:pt x="960787" y="955453"/>
                  <a:pt x="960787" y="953738"/>
                </a:cubicBezTo>
                <a:cubicBezTo>
                  <a:pt x="960787" y="952024"/>
                  <a:pt x="959358" y="950595"/>
                  <a:pt x="957644" y="950595"/>
                </a:cubicBezTo>
                <a:cubicBezTo>
                  <a:pt x="955929" y="950595"/>
                  <a:pt x="954500" y="952024"/>
                  <a:pt x="954500" y="953738"/>
                </a:cubicBezTo>
                <a:cubicBezTo>
                  <a:pt x="954500" y="955548"/>
                  <a:pt x="955929" y="956882"/>
                  <a:pt x="957644" y="956882"/>
                </a:cubicBezTo>
                <a:close/>
                <a:moveTo>
                  <a:pt x="951452" y="945261"/>
                </a:moveTo>
                <a:cubicBezTo>
                  <a:pt x="953167" y="945261"/>
                  <a:pt x="954596" y="943832"/>
                  <a:pt x="954596" y="942118"/>
                </a:cubicBezTo>
                <a:cubicBezTo>
                  <a:pt x="954596" y="940403"/>
                  <a:pt x="953167" y="938975"/>
                  <a:pt x="951452" y="938975"/>
                </a:cubicBezTo>
                <a:cubicBezTo>
                  <a:pt x="949738" y="938975"/>
                  <a:pt x="948309" y="940403"/>
                  <a:pt x="948309" y="942118"/>
                </a:cubicBezTo>
                <a:cubicBezTo>
                  <a:pt x="948309" y="943832"/>
                  <a:pt x="949738" y="945261"/>
                  <a:pt x="951452" y="945261"/>
                </a:cubicBezTo>
                <a:close/>
                <a:moveTo>
                  <a:pt x="945547" y="933355"/>
                </a:moveTo>
                <a:cubicBezTo>
                  <a:pt x="947261" y="933355"/>
                  <a:pt x="948690" y="931926"/>
                  <a:pt x="948690" y="930212"/>
                </a:cubicBezTo>
                <a:cubicBezTo>
                  <a:pt x="948690" y="928497"/>
                  <a:pt x="947261" y="927068"/>
                  <a:pt x="945547" y="927068"/>
                </a:cubicBezTo>
                <a:cubicBezTo>
                  <a:pt x="943832" y="927068"/>
                  <a:pt x="942404" y="928497"/>
                  <a:pt x="942404" y="930212"/>
                </a:cubicBezTo>
                <a:cubicBezTo>
                  <a:pt x="942404" y="932021"/>
                  <a:pt x="943832" y="933355"/>
                  <a:pt x="945547" y="933355"/>
                </a:cubicBezTo>
                <a:close/>
                <a:moveTo>
                  <a:pt x="939927" y="921353"/>
                </a:moveTo>
                <a:cubicBezTo>
                  <a:pt x="941642" y="921353"/>
                  <a:pt x="943070" y="919925"/>
                  <a:pt x="943070" y="918210"/>
                </a:cubicBezTo>
                <a:cubicBezTo>
                  <a:pt x="943070" y="916496"/>
                  <a:pt x="941642" y="915067"/>
                  <a:pt x="939927" y="915067"/>
                </a:cubicBezTo>
                <a:cubicBezTo>
                  <a:pt x="938213" y="915067"/>
                  <a:pt x="936784" y="916496"/>
                  <a:pt x="936784" y="918210"/>
                </a:cubicBezTo>
                <a:cubicBezTo>
                  <a:pt x="936784" y="920020"/>
                  <a:pt x="938213" y="921353"/>
                  <a:pt x="939927" y="921353"/>
                </a:cubicBezTo>
                <a:close/>
                <a:moveTo>
                  <a:pt x="934688" y="909257"/>
                </a:moveTo>
                <a:cubicBezTo>
                  <a:pt x="936403" y="909257"/>
                  <a:pt x="937832" y="907828"/>
                  <a:pt x="937832" y="906113"/>
                </a:cubicBezTo>
                <a:cubicBezTo>
                  <a:pt x="937832" y="904399"/>
                  <a:pt x="936403" y="902970"/>
                  <a:pt x="934688" y="902970"/>
                </a:cubicBezTo>
                <a:cubicBezTo>
                  <a:pt x="932974" y="902970"/>
                  <a:pt x="931545" y="904399"/>
                  <a:pt x="931545" y="906113"/>
                </a:cubicBezTo>
                <a:cubicBezTo>
                  <a:pt x="931545" y="907828"/>
                  <a:pt x="932974" y="909257"/>
                  <a:pt x="934688" y="909257"/>
                </a:cubicBezTo>
                <a:close/>
                <a:moveTo>
                  <a:pt x="929735" y="896969"/>
                </a:moveTo>
                <a:cubicBezTo>
                  <a:pt x="931450" y="896969"/>
                  <a:pt x="932879" y="895540"/>
                  <a:pt x="932879" y="893826"/>
                </a:cubicBezTo>
                <a:cubicBezTo>
                  <a:pt x="932879" y="892112"/>
                  <a:pt x="931450" y="890683"/>
                  <a:pt x="929735" y="890683"/>
                </a:cubicBezTo>
                <a:cubicBezTo>
                  <a:pt x="928021" y="890683"/>
                  <a:pt x="926592" y="892112"/>
                  <a:pt x="926592" y="893826"/>
                </a:cubicBezTo>
                <a:cubicBezTo>
                  <a:pt x="926592" y="895636"/>
                  <a:pt x="928021" y="896969"/>
                  <a:pt x="929735" y="896969"/>
                </a:cubicBezTo>
                <a:close/>
                <a:moveTo>
                  <a:pt x="925068" y="884587"/>
                </a:moveTo>
                <a:cubicBezTo>
                  <a:pt x="926783" y="884587"/>
                  <a:pt x="928211" y="883158"/>
                  <a:pt x="928211" y="881444"/>
                </a:cubicBezTo>
                <a:cubicBezTo>
                  <a:pt x="928211" y="879729"/>
                  <a:pt x="926783" y="878300"/>
                  <a:pt x="925068" y="878300"/>
                </a:cubicBezTo>
                <a:cubicBezTo>
                  <a:pt x="923354" y="878300"/>
                  <a:pt x="921925" y="879729"/>
                  <a:pt x="921925" y="881444"/>
                </a:cubicBezTo>
                <a:cubicBezTo>
                  <a:pt x="921925" y="883253"/>
                  <a:pt x="923354" y="884587"/>
                  <a:pt x="925068" y="884587"/>
                </a:cubicBezTo>
                <a:close/>
                <a:moveTo>
                  <a:pt x="920782" y="872109"/>
                </a:moveTo>
                <a:cubicBezTo>
                  <a:pt x="922496" y="872109"/>
                  <a:pt x="923925" y="870680"/>
                  <a:pt x="923925" y="868966"/>
                </a:cubicBezTo>
                <a:cubicBezTo>
                  <a:pt x="923925" y="867251"/>
                  <a:pt x="922496" y="865823"/>
                  <a:pt x="920782" y="865823"/>
                </a:cubicBezTo>
                <a:cubicBezTo>
                  <a:pt x="919067" y="865823"/>
                  <a:pt x="917638" y="867251"/>
                  <a:pt x="917638" y="868966"/>
                </a:cubicBezTo>
                <a:cubicBezTo>
                  <a:pt x="917638" y="870680"/>
                  <a:pt x="918972" y="872109"/>
                  <a:pt x="920782" y="872109"/>
                </a:cubicBezTo>
                <a:close/>
                <a:moveTo>
                  <a:pt x="1666304" y="261747"/>
                </a:moveTo>
                <a:cubicBezTo>
                  <a:pt x="1668018" y="261747"/>
                  <a:pt x="1669447" y="260318"/>
                  <a:pt x="1669447" y="258604"/>
                </a:cubicBezTo>
                <a:cubicBezTo>
                  <a:pt x="1669447" y="256889"/>
                  <a:pt x="1668018" y="255461"/>
                  <a:pt x="1666304" y="255461"/>
                </a:cubicBezTo>
                <a:cubicBezTo>
                  <a:pt x="1664589" y="255461"/>
                  <a:pt x="1663160" y="256889"/>
                  <a:pt x="1663160" y="258604"/>
                </a:cubicBezTo>
                <a:cubicBezTo>
                  <a:pt x="1663160" y="260414"/>
                  <a:pt x="1664589" y="261747"/>
                  <a:pt x="1666304" y="261747"/>
                </a:cubicBezTo>
                <a:close/>
                <a:moveTo>
                  <a:pt x="1677638" y="268510"/>
                </a:moveTo>
                <a:cubicBezTo>
                  <a:pt x="1679353" y="268510"/>
                  <a:pt x="1680782" y="267081"/>
                  <a:pt x="1680782" y="265367"/>
                </a:cubicBezTo>
                <a:cubicBezTo>
                  <a:pt x="1680782" y="263652"/>
                  <a:pt x="1679353" y="262223"/>
                  <a:pt x="1677638" y="262223"/>
                </a:cubicBezTo>
                <a:cubicBezTo>
                  <a:pt x="1675924" y="262223"/>
                  <a:pt x="1674495" y="263652"/>
                  <a:pt x="1674495" y="265367"/>
                </a:cubicBezTo>
                <a:cubicBezTo>
                  <a:pt x="1674495" y="267081"/>
                  <a:pt x="1675924" y="268510"/>
                  <a:pt x="1677638" y="268510"/>
                </a:cubicBezTo>
                <a:close/>
                <a:moveTo>
                  <a:pt x="1688878" y="275463"/>
                </a:moveTo>
                <a:cubicBezTo>
                  <a:pt x="1690592" y="275463"/>
                  <a:pt x="1692021" y="274034"/>
                  <a:pt x="1692021" y="272320"/>
                </a:cubicBezTo>
                <a:cubicBezTo>
                  <a:pt x="1692021" y="270605"/>
                  <a:pt x="1690592" y="269177"/>
                  <a:pt x="1688878" y="269177"/>
                </a:cubicBezTo>
                <a:cubicBezTo>
                  <a:pt x="1687163" y="269177"/>
                  <a:pt x="1685735" y="270605"/>
                  <a:pt x="1685735" y="272320"/>
                </a:cubicBezTo>
                <a:cubicBezTo>
                  <a:pt x="1685735" y="274130"/>
                  <a:pt x="1687163" y="275463"/>
                  <a:pt x="1688878" y="275463"/>
                </a:cubicBezTo>
                <a:close/>
                <a:moveTo>
                  <a:pt x="1699927" y="282797"/>
                </a:moveTo>
                <a:cubicBezTo>
                  <a:pt x="1701641" y="282797"/>
                  <a:pt x="1703070" y="281369"/>
                  <a:pt x="1703070" y="279654"/>
                </a:cubicBezTo>
                <a:cubicBezTo>
                  <a:pt x="1703070" y="277940"/>
                  <a:pt x="1701641" y="276511"/>
                  <a:pt x="1699927" y="276511"/>
                </a:cubicBezTo>
                <a:cubicBezTo>
                  <a:pt x="1698212" y="276511"/>
                  <a:pt x="1696784" y="277940"/>
                  <a:pt x="1696784" y="279654"/>
                </a:cubicBezTo>
                <a:cubicBezTo>
                  <a:pt x="1696784" y="281369"/>
                  <a:pt x="1698212" y="282797"/>
                  <a:pt x="1699927" y="282797"/>
                </a:cubicBezTo>
                <a:close/>
                <a:moveTo>
                  <a:pt x="1710785" y="290322"/>
                </a:moveTo>
                <a:cubicBezTo>
                  <a:pt x="1712500" y="290322"/>
                  <a:pt x="1713929" y="288893"/>
                  <a:pt x="1713929" y="287179"/>
                </a:cubicBezTo>
                <a:cubicBezTo>
                  <a:pt x="1713929" y="285464"/>
                  <a:pt x="1712500" y="284036"/>
                  <a:pt x="1710785" y="284036"/>
                </a:cubicBezTo>
                <a:cubicBezTo>
                  <a:pt x="1709071" y="284036"/>
                  <a:pt x="1707642" y="285464"/>
                  <a:pt x="1707642" y="287179"/>
                </a:cubicBezTo>
                <a:cubicBezTo>
                  <a:pt x="1707642" y="288893"/>
                  <a:pt x="1709071" y="290322"/>
                  <a:pt x="1710785" y="290322"/>
                </a:cubicBezTo>
                <a:close/>
                <a:moveTo>
                  <a:pt x="1721453" y="298228"/>
                </a:moveTo>
                <a:cubicBezTo>
                  <a:pt x="1723168" y="298228"/>
                  <a:pt x="1724597" y="296799"/>
                  <a:pt x="1724597" y="295085"/>
                </a:cubicBezTo>
                <a:cubicBezTo>
                  <a:pt x="1724597" y="293370"/>
                  <a:pt x="1723168" y="291941"/>
                  <a:pt x="1721453" y="291941"/>
                </a:cubicBezTo>
                <a:cubicBezTo>
                  <a:pt x="1719739" y="291941"/>
                  <a:pt x="1718310" y="293370"/>
                  <a:pt x="1718310" y="295085"/>
                </a:cubicBezTo>
                <a:cubicBezTo>
                  <a:pt x="1718310" y="296799"/>
                  <a:pt x="1719739" y="298228"/>
                  <a:pt x="1721453" y="298228"/>
                </a:cubicBezTo>
                <a:close/>
                <a:moveTo>
                  <a:pt x="1731931" y="306324"/>
                </a:moveTo>
                <a:cubicBezTo>
                  <a:pt x="1733645" y="306324"/>
                  <a:pt x="1735074" y="304895"/>
                  <a:pt x="1735074" y="303181"/>
                </a:cubicBezTo>
                <a:cubicBezTo>
                  <a:pt x="1735074" y="301466"/>
                  <a:pt x="1733645" y="300038"/>
                  <a:pt x="1731931" y="300038"/>
                </a:cubicBezTo>
                <a:cubicBezTo>
                  <a:pt x="1730216" y="300038"/>
                  <a:pt x="1728788" y="301466"/>
                  <a:pt x="1728788" y="303181"/>
                </a:cubicBezTo>
                <a:cubicBezTo>
                  <a:pt x="1728788" y="304895"/>
                  <a:pt x="1730121" y="306324"/>
                  <a:pt x="1731931" y="306324"/>
                </a:cubicBezTo>
                <a:close/>
                <a:moveTo>
                  <a:pt x="1742123" y="314706"/>
                </a:moveTo>
                <a:cubicBezTo>
                  <a:pt x="1743837" y="314706"/>
                  <a:pt x="1745266" y="313277"/>
                  <a:pt x="1745266" y="311563"/>
                </a:cubicBezTo>
                <a:cubicBezTo>
                  <a:pt x="1745266" y="309848"/>
                  <a:pt x="1743837" y="308420"/>
                  <a:pt x="1742123" y="308420"/>
                </a:cubicBezTo>
                <a:cubicBezTo>
                  <a:pt x="1740408" y="308420"/>
                  <a:pt x="1738979" y="309848"/>
                  <a:pt x="1738979" y="311563"/>
                </a:cubicBezTo>
                <a:cubicBezTo>
                  <a:pt x="1738979" y="313277"/>
                  <a:pt x="1740408" y="314706"/>
                  <a:pt x="1742123" y="314706"/>
                </a:cubicBezTo>
                <a:close/>
                <a:moveTo>
                  <a:pt x="1752124" y="323279"/>
                </a:moveTo>
                <a:cubicBezTo>
                  <a:pt x="1753838" y="323279"/>
                  <a:pt x="1755267" y="321850"/>
                  <a:pt x="1755267" y="320135"/>
                </a:cubicBezTo>
                <a:cubicBezTo>
                  <a:pt x="1755267" y="318421"/>
                  <a:pt x="1753838" y="316992"/>
                  <a:pt x="1752124" y="316992"/>
                </a:cubicBezTo>
                <a:cubicBezTo>
                  <a:pt x="1750409" y="316992"/>
                  <a:pt x="1748981" y="318421"/>
                  <a:pt x="1748981" y="320135"/>
                </a:cubicBezTo>
                <a:cubicBezTo>
                  <a:pt x="1748981" y="321945"/>
                  <a:pt x="1750409" y="323279"/>
                  <a:pt x="1752124" y="323279"/>
                </a:cubicBezTo>
                <a:close/>
                <a:moveTo>
                  <a:pt x="1761935" y="332232"/>
                </a:moveTo>
                <a:cubicBezTo>
                  <a:pt x="1763649" y="332232"/>
                  <a:pt x="1765078" y="330803"/>
                  <a:pt x="1765078" y="329089"/>
                </a:cubicBezTo>
                <a:cubicBezTo>
                  <a:pt x="1765078" y="327374"/>
                  <a:pt x="1763649" y="325946"/>
                  <a:pt x="1761935" y="325946"/>
                </a:cubicBezTo>
                <a:cubicBezTo>
                  <a:pt x="1760220" y="325946"/>
                  <a:pt x="1758791" y="327374"/>
                  <a:pt x="1758791" y="329089"/>
                </a:cubicBezTo>
                <a:cubicBezTo>
                  <a:pt x="1758791" y="330803"/>
                  <a:pt x="1760220" y="332232"/>
                  <a:pt x="1761935" y="332232"/>
                </a:cubicBezTo>
                <a:close/>
                <a:moveTo>
                  <a:pt x="1771460" y="341376"/>
                </a:moveTo>
                <a:cubicBezTo>
                  <a:pt x="1773174" y="341376"/>
                  <a:pt x="1774603" y="339947"/>
                  <a:pt x="1774603" y="338233"/>
                </a:cubicBezTo>
                <a:cubicBezTo>
                  <a:pt x="1774603" y="336518"/>
                  <a:pt x="1773174" y="335090"/>
                  <a:pt x="1771460" y="335090"/>
                </a:cubicBezTo>
                <a:cubicBezTo>
                  <a:pt x="1769745" y="335090"/>
                  <a:pt x="1768316" y="336518"/>
                  <a:pt x="1768316" y="338233"/>
                </a:cubicBezTo>
                <a:cubicBezTo>
                  <a:pt x="1768316" y="339947"/>
                  <a:pt x="1769745" y="341376"/>
                  <a:pt x="1771460" y="341376"/>
                </a:cubicBezTo>
                <a:close/>
                <a:moveTo>
                  <a:pt x="1780794" y="350711"/>
                </a:moveTo>
                <a:cubicBezTo>
                  <a:pt x="1782509" y="350711"/>
                  <a:pt x="1783937" y="349282"/>
                  <a:pt x="1783937" y="347567"/>
                </a:cubicBezTo>
                <a:cubicBezTo>
                  <a:pt x="1783937" y="345853"/>
                  <a:pt x="1782509" y="344424"/>
                  <a:pt x="1780794" y="344424"/>
                </a:cubicBezTo>
                <a:cubicBezTo>
                  <a:pt x="1779080" y="344424"/>
                  <a:pt x="1777651" y="345853"/>
                  <a:pt x="1777651" y="347567"/>
                </a:cubicBezTo>
                <a:cubicBezTo>
                  <a:pt x="1777651" y="349377"/>
                  <a:pt x="1779080" y="350711"/>
                  <a:pt x="1780794" y="350711"/>
                </a:cubicBezTo>
                <a:close/>
                <a:moveTo>
                  <a:pt x="1789938" y="360331"/>
                </a:moveTo>
                <a:cubicBezTo>
                  <a:pt x="1791653" y="360331"/>
                  <a:pt x="1793081" y="358902"/>
                  <a:pt x="1793081" y="357188"/>
                </a:cubicBezTo>
                <a:cubicBezTo>
                  <a:pt x="1793081" y="355473"/>
                  <a:pt x="1791653" y="354044"/>
                  <a:pt x="1789938" y="354044"/>
                </a:cubicBezTo>
                <a:cubicBezTo>
                  <a:pt x="1788224" y="354044"/>
                  <a:pt x="1786795" y="355473"/>
                  <a:pt x="1786795" y="357188"/>
                </a:cubicBezTo>
                <a:cubicBezTo>
                  <a:pt x="1786795" y="358997"/>
                  <a:pt x="1788128" y="360331"/>
                  <a:pt x="1789938" y="360331"/>
                </a:cubicBezTo>
                <a:close/>
                <a:moveTo>
                  <a:pt x="1798701" y="370237"/>
                </a:moveTo>
                <a:cubicBezTo>
                  <a:pt x="1800416" y="370237"/>
                  <a:pt x="1801844" y="368808"/>
                  <a:pt x="1801844" y="367094"/>
                </a:cubicBezTo>
                <a:cubicBezTo>
                  <a:pt x="1801844" y="365379"/>
                  <a:pt x="1800416" y="363950"/>
                  <a:pt x="1798701" y="363950"/>
                </a:cubicBezTo>
                <a:cubicBezTo>
                  <a:pt x="1796987" y="363950"/>
                  <a:pt x="1795558" y="365379"/>
                  <a:pt x="1795558" y="367094"/>
                </a:cubicBezTo>
                <a:cubicBezTo>
                  <a:pt x="1795558" y="368808"/>
                  <a:pt x="1796987" y="370237"/>
                  <a:pt x="1798701" y="370237"/>
                </a:cubicBezTo>
                <a:close/>
                <a:moveTo>
                  <a:pt x="1807274" y="380238"/>
                </a:moveTo>
                <a:cubicBezTo>
                  <a:pt x="1808988" y="380238"/>
                  <a:pt x="1810417" y="378809"/>
                  <a:pt x="1810417" y="377095"/>
                </a:cubicBezTo>
                <a:cubicBezTo>
                  <a:pt x="1810417" y="375380"/>
                  <a:pt x="1808988" y="373951"/>
                  <a:pt x="1807274" y="373951"/>
                </a:cubicBezTo>
                <a:cubicBezTo>
                  <a:pt x="1805559" y="373951"/>
                  <a:pt x="1804130" y="375380"/>
                  <a:pt x="1804130" y="377095"/>
                </a:cubicBezTo>
                <a:cubicBezTo>
                  <a:pt x="1804130" y="378905"/>
                  <a:pt x="1805559" y="380238"/>
                  <a:pt x="1807274" y="380238"/>
                </a:cubicBezTo>
                <a:close/>
                <a:moveTo>
                  <a:pt x="1815656" y="390620"/>
                </a:moveTo>
                <a:cubicBezTo>
                  <a:pt x="1817370" y="390620"/>
                  <a:pt x="1818799" y="389192"/>
                  <a:pt x="1818799" y="387477"/>
                </a:cubicBezTo>
                <a:cubicBezTo>
                  <a:pt x="1818799" y="385763"/>
                  <a:pt x="1817370" y="384334"/>
                  <a:pt x="1815656" y="384334"/>
                </a:cubicBezTo>
                <a:cubicBezTo>
                  <a:pt x="1813941" y="384334"/>
                  <a:pt x="1812512" y="385763"/>
                  <a:pt x="1812512" y="387477"/>
                </a:cubicBezTo>
                <a:cubicBezTo>
                  <a:pt x="1812512" y="389192"/>
                  <a:pt x="1813846" y="390620"/>
                  <a:pt x="1815656" y="390620"/>
                </a:cubicBezTo>
                <a:close/>
                <a:moveTo>
                  <a:pt x="1823657" y="401098"/>
                </a:moveTo>
                <a:cubicBezTo>
                  <a:pt x="1825371" y="401098"/>
                  <a:pt x="1826800" y="399669"/>
                  <a:pt x="1826800" y="397955"/>
                </a:cubicBezTo>
                <a:cubicBezTo>
                  <a:pt x="1826800" y="396240"/>
                  <a:pt x="1825371" y="394811"/>
                  <a:pt x="1823657" y="394811"/>
                </a:cubicBezTo>
                <a:cubicBezTo>
                  <a:pt x="1821942" y="394811"/>
                  <a:pt x="1820513" y="396240"/>
                  <a:pt x="1820513" y="397955"/>
                </a:cubicBezTo>
                <a:cubicBezTo>
                  <a:pt x="1820513" y="399669"/>
                  <a:pt x="1821942" y="401098"/>
                  <a:pt x="1823657" y="401098"/>
                </a:cubicBezTo>
                <a:close/>
                <a:moveTo>
                  <a:pt x="1831467" y="411766"/>
                </a:moveTo>
                <a:cubicBezTo>
                  <a:pt x="1833182" y="411766"/>
                  <a:pt x="1834610" y="410337"/>
                  <a:pt x="1834610" y="408623"/>
                </a:cubicBezTo>
                <a:cubicBezTo>
                  <a:pt x="1834610" y="406908"/>
                  <a:pt x="1833182" y="405479"/>
                  <a:pt x="1831467" y="405479"/>
                </a:cubicBezTo>
                <a:cubicBezTo>
                  <a:pt x="1829753" y="405479"/>
                  <a:pt x="1828324" y="406908"/>
                  <a:pt x="1828324" y="408623"/>
                </a:cubicBezTo>
                <a:cubicBezTo>
                  <a:pt x="1828324" y="410337"/>
                  <a:pt x="1829753" y="411766"/>
                  <a:pt x="1831467" y="411766"/>
                </a:cubicBezTo>
                <a:close/>
                <a:moveTo>
                  <a:pt x="1838897" y="422720"/>
                </a:moveTo>
                <a:cubicBezTo>
                  <a:pt x="1840611" y="422720"/>
                  <a:pt x="1842040" y="421291"/>
                  <a:pt x="1842040" y="419576"/>
                </a:cubicBezTo>
                <a:cubicBezTo>
                  <a:pt x="1842040" y="417862"/>
                  <a:pt x="1840611" y="416433"/>
                  <a:pt x="1838897" y="416433"/>
                </a:cubicBezTo>
                <a:cubicBezTo>
                  <a:pt x="1837182" y="416433"/>
                  <a:pt x="1835753" y="417862"/>
                  <a:pt x="1835753" y="419576"/>
                </a:cubicBezTo>
                <a:cubicBezTo>
                  <a:pt x="1835753" y="421291"/>
                  <a:pt x="1837182" y="422720"/>
                  <a:pt x="1838897" y="422720"/>
                </a:cubicBezTo>
                <a:close/>
                <a:moveTo>
                  <a:pt x="1846136" y="433769"/>
                </a:moveTo>
                <a:cubicBezTo>
                  <a:pt x="1847850" y="433769"/>
                  <a:pt x="1849279" y="432340"/>
                  <a:pt x="1849279" y="430625"/>
                </a:cubicBezTo>
                <a:cubicBezTo>
                  <a:pt x="1849279" y="428911"/>
                  <a:pt x="1847850" y="427482"/>
                  <a:pt x="1846136" y="427482"/>
                </a:cubicBezTo>
                <a:cubicBezTo>
                  <a:pt x="1844421" y="427482"/>
                  <a:pt x="1842992" y="428911"/>
                  <a:pt x="1842992" y="430625"/>
                </a:cubicBezTo>
                <a:cubicBezTo>
                  <a:pt x="1842992" y="432340"/>
                  <a:pt x="1844421" y="433769"/>
                  <a:pt x="1846136" y="433769"/>
                </a:cubicBezTo>
                <a:close/>
                <a:moveTo>
                  <a:pt x="1853089" y="445008"/>
                </a:moveTo>
                <a:cubicBezTo>
                  <a:pt x="1854803" y="445008"/>
                  <a:pt x="1856232" y="443579"/>
                  <a:pt x="1856232" y="441865"/>
                </a:cubicBezTo>
                <a:cubicBezTo>
                  <a:pt x="1856232" y="440150"/>
                  <a:pt x="1854803" y="438722"/>
                  <a:pt x="1853089" y="438722"/>
                </a:cubicBezTo>
                <a:cubicBezTo>
                  <a:pt x="1851374" y="438722"/>
                  <a:pt x="1849946" y="440150"/>
                  <a:pt x="1849946" y="441865"/>
                </a:cubicBezTo>
                <a:cubicBezTo>
                  <a:pt x="1849946" y="443579"/>
                  <a:pt x="1851374" y="445008"/>
                  <a:pt x="1853089" y="445008"/>
                </a:cubicBezTo>
                <a:close/>
                <a:moveTo>
                  <a:pt x="1859756" y="456438"/>
                </a:moveTo>
                <a:cubicBezTo>
                  <a:pt x="1861471" y="456438"/>
                  <a:pt x="1862900" y="455009"/>
                  <a:pt x="1862900" y="453295"/>
                </a:cubicBezTo>
                <a:cubicBezTo>
                  <a:pt x="1862900" y="451580"/>
                  <a:pt x="1861471" y="450151"/>
                  <a:pt x="1859756" y="450151"/>
                </a:cubicBezTo>
                <a:cubicBezTo>
                  <a:pt x="1858042" y="450151"/>
                  <a:pt x="1856613" y="451580"/>
                  <a:pt x="1856613" y="453295"/>
                </a:cubicBezTo>
                <a:cubicBezTo>
                  <a:pt x="1856613" y="455105"/>
                  <a:pt x="1857947" y="456438"/>
                  <a:pt x="1859756" y="456438"/>
                </a:cubicBezTo>
                <a:close/>
                <a:moveTo>
                  <a:pt x="1866043" y="468059"/>
                </a:moveTo>
                <a:cubicBezTo>
                  <a:pt x="1867757" y="468059"/>
                  <a:pt x="1869186" y="466630"/>
                  <a:pt x="1869186" y="464915"/>
                </a:cubicBezTo>
                <a:cubicBezTo>
                  <a:pt x="1869186" y="463201"/>
                  <a:pt x="1867757" y="461772"/>
                  <a:pt x="1866043" y="461772"/>
                </a:cubicBezTo>
                <a:cubicBezTo>
                  <a:pt x="1864328" y="461772"/>
                  <a:pt x="1862900" y="463201"/>
                  <a:pt x="1862900" y="464915"/>
                </a:cubicBezTo>
                <a:cubicBezTo>
                  <a:pt x="1862900" y="466630"/>
                  <a:pt x="1864328" y="468059"/>
                  <a:pt x="1866043" y="468059"/>
                </a:cubicBezTo>
                <a:close/>
                <a:moveTo>
                  <a:pt x="1872139" y="479870"/>
                </a:moveTo>
                <a:cubicBezTo>
                  <a:pt x="1873853" y="479870"/>
                  <a:pt x="1875282" y="478441"/>
                  <a:pt x="1875282" y="476726"/>
                </a:cubicBezTo>
                <a:cubicBezTo>
                  <a:pt x="1875282" y="475012"/>
                  <a:pt x="1873853" y="473583"/>
                  <a:pt x="1872139" y="473583"/>
                </a:cubicBezTo>
                <a:cubicBezTo>
                  <a:pt x="1870424" y="473583"/>
                  <a:pt x="1868996" y="475012"/>
                  <a:pt x="1868996" y="476726"/>
                </a:cubicBezTo>
                <a:cubicBezTo>
                  <a:pt x="1868996" y="478441"/>
                  <a:pt x="1870329" y="479870"/>
                  <a:pt x="1872139" y="479870"/>
                </a:cubicBezTo>
                <a:close/>
                <a:moveTo>
                  <a:pt x="1877854" y="491776"/>
                </a:moveTo>
                <a:cubicBezTo>
                  <a:pt x="1879568" y="491776"/>
                  <a:pt x="1880997" y="490347"/>
                  <a:pt x="1880997" y="488633"/>
                </a:cubicBezTo>
                <a:cubicBezTo>
                  <a:pt x="1880997" y="486918"/>
                  <a:pt x="1879568" y="485489"/>
                  <a:pt x="1877854" y="485489"/>
                </a:cubicBezTo>
                <a:cubicBezTo>
                  <a:pt x="1876139" y="485489"/>
                  <a:pt x="1874711" y="486918"/>
                  <a:pt x="1874711" y="488633"/>
                </a:cubicBezTo>
                <a:cubicBezTo>
                  <a:pt x="1874711" y="490347"/>
                  <a:pt x="1876139" y="491776"/>
                  <a:pt x="1877854" y="491776"/>
                </a:cubicBezTo>
                <a:close/>
                <a:moveTo>
                  <a:pt x="1883283" y="503777"/>
                </a:moveTo>
                <a:cubicBezTo>
                  <a:pt x="1884998" y="503777"/>
                  <a:pt x="1886426" y="502349"/>
                  <a:pt x="1886426" y="500634"/>
                </a:cubicBezTo>
                <a:cubicBezTo>
                  <a:pt x="1886426" y="498920"/>
                  <a:pt x="1884998" y="497491"/>
                  <a:pt x="1883283" y="497491"/>
                </a:cubicBezTo>
                <a:cubicBezTo>
                  <a:pt x="1881568" y="497491"/>
                  <a:pt x="1880140" y="498920"/>
                  <a:pt x="1880140" y="500634"/>
                </a:cubicBezTo>
                <a:cubicBezTo>
                  <a:pt x="1880140" y="502349"/>
                  <a:pt x="1881568" y="503777"/>
                  <a:pt x="1883283" y="503777"/>
                </a:cubicBezTo>
                <a:close/>
                <a:moveTo>
                  <a:pt x="1888427" y="516065"/>
                </a:moveTo>
                <a:cubicBezTo>
                  <a:pt x="1890141" y="516065"/>
                  <a:pt x="1891570" y="514636"/>
                  <a:pt x="1891570" y="512921"/>
                </a:cubicBezTo>
                <a:cubicBezTo>
                  <a:pt x="1891570" y="511207"/>
                  <a:pt x="1890141" y="509778"/>
                  <a:pt x="1888427" y="509778"/>
                </a:cubicBezTo>
                <a:cubicBezTo>
                  <a:pt x="1886712" y="509778"/>
                  <a:pt x="1885283" y="511207"/>
                  <a:pt x="1885283" y="512921"/>
                </a:cubicBezTo>
                <a:cubicBezTo>
                  <a:pt x="1885283" y="514636"/>
                  <a:pt x="1886712" y="516065"/>
                  <a:pt x="1888427" y="516065"/>
                </a:cubicBezTo>
                <a:close/>
                <a:moveTo>
                  <a:pt x="1893189" y="528352"/>
                </a:moveTo>
                <a:cubicBezTo>
                  <a:pt x="1894904" y="528352"/>
                  <a:pt x="1896332" y="526923"/>
                  <a:pt x="1896332" y="525209"/>
                </a:cubicBezTo>
                <a:cubicBezTo>
                  <a:pt x="1896332" y="523494"/>
                  <a:pt x="1894904" y="522065"/>
                  <a:pt x="1893189" y="522065"/>
                </a:cubicBezTo>
                <a:cubicBezTo>
                  <a:pt x="1891475" y="522065"/>
                  <a:pt x="1890046" y="523494"/>
                  <a:pt x="1890046" y="525209"/>
                </a:cubicBezTo>
                <a:cubicBezTo>
                  <a:pt x="1890046" y="526923"/>
                  <a:pt x="1891475" y="528352"/>
                  <a:pt x="1893189" y="528352"/>
                </a:cubicBezTo>
                <a:close/>
                <a:moveTo>
                  <a:pt x="1897666" y="540830"/>
                </a:moveTo>
                <a:cubicBezTo>
                  <a:pt x="1899380" y="540830"/>
                  <a:pt x="1900809" y="539401"/>
                  <a:pt x="1900809" y="537686"/>
                </a:cubicBezTo>
                <a:cubicBezTo>
                  <a:pt x="1900809" y="535972"/>
                  <a:pt x="1899380" y="534543"/>
                  <a:pt x="1897666" y="534543"/>
                </a:cubicBezTo>
                <a:cubicBezTo>
                  <a:pt x="1895951" y="534543"/>
                  <a:pt x="1894523" y="535972"/>
                  <a:pt x="1894523" y="537686"/>
                </a:cubicBezTo>
                <a:cubicBezTo>
                  <a:pt x="1894523" y="539401"/>
                  <a:pt x="1895951" y="540830"/>
                  <a:pt x="1897666" y="540830"/>
                </a:cubicBezTo>
                <a:close/>
                <a:moveTo>
                  <a:pt x="1901857" y="553307"/>
                </a:moveTo>
                <a:cubicBezTo>
                  <a:pt x="1903571" y="553307"/>
                  <a:pt x="1905000" y="551879"/>
                  <a:pt x="1905000" y="550164"/>
                </a:cubicBezTo>
                <a:cubicBezTo>
                  <a:pt x="1905000" y="548450"/>
                  <a:pt x="1903571" y="547021"/>
                  <a:pt x="1901857" y="547021"/>
                </a:cubicBezTo>
                <a:cubicBezTo>
                  <a:pt x="1900142" y="547021"/>
                  <a:pt x="1898714" y="548450"/>
                  <a:pt x="1898714" y="550164"/>
                </a:cubicBezTo>
                <a:cubicBezTo>
                  <a:pt x="1898714" y="551974"/>
                  <a:pt x="1900142" y="553307"/>
                  <a:pt x="1901857" y="553307"/>
                </a:cubicBezTo>
                <a:close/>
                <a:moveTo>
                  <a:pt x="1905667" y="565976"/>
                </a:moveTo>
                <a:cubicBezTo>
                  <a:pt x="1907381" y="565976"/>
                  <a:pt x="1908810" y="564547"/>
                  <a:pt x="1908810" y="562832"/>
                </a:cubicBezTo>
                <a:cubicBezTo>
                  <a:pt x="1908810" y="561118"/>
                  <a:pt x="1907381" y="559689"/>
                  <a:pt x="1905667" y="559689"/>
                </a:cubicBezTo>
                <a:cubicBezTo>
                  <a:pt x="1903952" y="559689"/>
                  <a:pt x="1902524" y="561118"/>
                  <a:pt x="1902524" y="562832"/>
                </a:cubicBezTo>
                <a:cubicBezTo>
                  <a:pt x="1902524" y="564547"/>
                  <a:pt x="1903952" y="565976"/>
                  <a:pt x="1905667" y="565976"/>
                </a:cubicBezTo>
                <a:close/>
                <a:moveTo>
                  <a:pt x="1909191" y="578739"/>
                </a:moveTo>
                <a:cubicBezTo>
                  <a:pt x="1910906" y="578739"/>
                  <a:pt x="1912334" y="577310"/>
                  <a:pt x="1912334" y="575596"/>
                </a:cubicBezTo>
                <a:cubicBezTo>
                  <a:pt x="1912334" y="573881"/>
                  <a:pt x="1910906" y="572453"/>
                  <a:pt x="1909191" y="572453"/>
                </a:cubicBezTo>
                <a:cubicBezTo>
                  <a:pt x="1907477" y="572453"/>
                  <a:pt x="1906048" y="573881"/>
                  <a:pt x="1906048" y="575596"/>
                </a:cubicBezTo>
                <a:cubicBezTo>
                  <a:pt x="1906048" y="577310"/>
                  <a:pt x="1907477" y="578739"/>
                  <a:pt x="1909191" y="578739"/>
                </a:cubicBezTo>
                <a:close/>
                <a:moveTo>
                  <a:pt x="1912430" y="591598"/>
                </a:moveTo>
                <a:cubicBezTo>
                  <a:pt x="1914144" y="591598"/>
                  <a:pt x="1915573" y="590169"/>
                  <a:pt x="1915573" y="588455"/>
                </a:cubicBezTo>
                <a:cubicBezTo>
                  <a:pt x="1915573" y="586740"/>
                  <a:pt x="1914144" y="585311"/>
                  <a:pt x="1912430" y="585311"/>
                </a:cubicBezTo>
                <a:cubicBezTo>
                  <a:pt x="1910715" y="585311"/>
                  <a:pt x="1909286" y="586740"/>
                  <a:pt x="1909286" y="588455"/>
                </a:cubicBezTo>
                <a:cubicBezTo>
                  <a:pt x="1909286" y="590169"/>
                  <a:pt x="1910715" y="591598"/>
                  <a:pt x="1912430" y="591598"/>
                </a:cubicBezTo>
                <a:close/>
                <a:moveTo>
                  <a:pt x="1915287" y="604457"/>
                </a:moveTo>
                <a:cubicBezTo>
                  <a:pt x="1917002" y="604457"/>
                  <a:pt x="1918430" y="603028"/>
                  <a:pt x="1918430" y="601313"/>
                </a:cubicBezTo>
                <a:cubicBezTo>
                  <a:pt x="1918430" y="599599"/>
                  <a:pt x="1917002" y="598170"/>
                  <a:pt x="1915287" y="598170"/>
                </a:cubicBezTo>
                <a:cubicBezTo>
                  <a:pt x="1913573" y="598170"/>
                  <a:pt x="1912144" y="599599"/>
                  <a:pt x="1912144" y="601313"/>
                </a:cubicBezTo>
                <a:cubicBezTo>
                  <a:pt x="1912144" y="603123"/>
                  <a:pt x="1913573" y="604457"/>
                  <a:pt x="1915287" y="604457"/>
                </a:cubicBezTo>
                <a:close/>
                <a:moveTo>
                  <a:pt x="1917859" y="617506"/>
                </a:moveTo>
                <a:cubicBezTo>
                  <a:pt x="1919573" y="617506"/>
                  <a:pt x="1921002" y="616077"/>
                  <a:pt x="1921002" y="614363"/>
                </a:cubicBezTo>
                <a:cubicBezTo>
                  <a:pt x="1921002" y="612648"/>
                  <a:pt x="1919573" y="611219"/>
                  <a:pt x="1917859" y="611219"/>
                </a:cubicBezTo>
                <a:cubicBezTo>
                  <a:pt x="1916144" y="611219"/>
                  <a:pt x="1914716" y="612648"/>
                  <a:pt x="1914716" y="614363"/>
                </a:cubicBezTo>
                <a:cubicBezTo>
                  <a:pt x="1914620" y="616077"/>
                  <a:pt x="1916049" y="617506"/>
                  <a:pt x="1917859" y="617506"/>
                </a:cubicBezTo>
                <a:close/>
                <a:moveTo>
                  <a:pt x="1920050" y="630555"/>
                </a:moveTo>
                <a:cubicBezTo>
                  <a:pt x="1921764" y="630555"/>
                  <a:pt x="1923193" y="629126"/>
                  <a:pt x="1923193" y="627412"/>
                </a:cubicBezTo>
                <a:cubicBezTo>
                  <a:pt x="1923193" y="625697"/>
                  <a:pt x="1921764" y="624269"/>
                  <a:pt x="1920050" y="624269"/>
                </a:cubicBezTo>
                <a:cubicBezTo>
                  <a:pt x="1918335" y="624269"/>
                  <a:pt x="1916906" y="625697"/>
                  <a:pt x="1916906" y="627412"/>
                </a:cubicBezTo>
                <a:cubicBezTo>
                  <a:pt x="1916906" y="629126"/>
                  <a:pt x="1918240" y="630555"/>
                  <a:pt x="1920050" y="630555"/>
                </a:cubicBezTo>
                <a:close/>
                <a:moveTo>
                  <a:pt x="1921859" y="643604"/>
                </a:moveTo>
                <a:cubicBezTo>
                  <a:pt x="1923574" y="643604"/>
                  <a:pt x="1925003" y="642176"/>
                  <a:pt x="1925003" y="640461"/>
                </a:cubicBezTo>
                <a:cubicBezTo>
                  <a:pt x="1925003" y="638747"/>
                  <a:pt x="1923574" y="637318"/>
                  <a:pt x="1921859" y="637318"/>
                </a:cubicBezTo>
                <a:cubicBezTo>
                  <a:pt x="1920145" y="637318"/>
                  <a:pt x="1918716" y="638747"/>
                  <a:pt x="1918716" y="640461"/>
                </a:cubicBezTo>
                <a:cubicBezTo>
                  <a:pt x="1918716" y="642176"/>
                  <a:pt x="1920145" y="643604"/>
                  <a:pt x="1921859" y="643604"/>
                </a:cubicBezTo>
                <a:close/>
                <a:moveTo>
                  <a:pt x="1923383" y="656749"/>
                </a:moveTo>
                <a:cubicBezTo>
                  <a:pt x="1925098" y="656749"/>
                  <a:pt x="1926527" y="655320"/>
                  <a:pt x="1926527" y="653606"/>
                </a:cubicBezTo>
                <a:cubicBezTo>
                  <a:pt x="1926527" y="651891"/>
                  <a:pt x="1925098" y="650462"/>
                  <a:pt x="1923383" y="650462"/>
                </a:cubicBezTo>
                <a:cubicBezTo>
                  <a:pt x="1921669" y="650462"/>
                  <a:pt x="1920240" y="651891"/>
                  <a:pt x="1920240" y="653606"/>
                </a:cubicBezTo>
                <a:cubicBezTo>
                  <a:pt x="1920240" y="655320"/>
                  <a:pt x="1921669" y="656749"/>
                  <a:pt x="1923383" y="656749"/>
                </a:cubicBezTo>
                <a:close/>
                <a:moveTo>
                  <a:pt x="1924622" y="669893"/>
                </a:moveTo>
                <a:cubicBezTo>
                  <a:pt x="1926336" y="669893"/>
                  <a:pt x="1927765" y="668465"/>
                  <a:pt x="1927765" y="666750"/>
                </a:cubicBezTo>
                <a:cubicBezTo>
                  <a:pt x="1927765" y="665036"/>
                  <a:pt x="1926336" y="663607"/>
                  <a:pt x="1924622" y="663607"/>
                </a:cubicBezTo>
                <a:cubicBezTo>
                  <a:pt x="1922907" y="663607"/>
                  <a:pt x="1921478" y="665036"/>
                  <a:pt x="1921478" y="666750"/>
                </a:cubicBezTo>
                <a:cubicBezTo>
                  <a:pt x="1921478" y="668465"/>
                  <a:pt x="1922812" y="669893"/>
                  <a:pt x="1924622" y="669893"/>
                </a:cubicBezTo>
                <a:close/>
                <a:moveTo>
                  <a:pt x="1925384" y="683133"/>
                </a:moveTo>
                <a:cubicBezTo>
                  <a:pt x="1927098" y="683133"/>
                  <a:pt x="1928527" y="681704"/>
                  <a:pt x="1928527" y="679990"/>
                </a:cubicBezTo>
                <a:cubicBezTo>
                  <a:pt x="1928527" y="678275"/>
                  <a:pt x="1927098" y="676847"/>
                  <a:pt x="1925384" y="676847"/>
                </a:cubicBezTo>
                <a:cubicBezTo>
                  <a:pt x="1923669" y="676847"/>
                  <a:pt x="1922240" y="678275"/>
                  <a:pt x="1922240" y="679990"/>
                </a:cubicBezTo>
                <a:cubicBezTo>
                  <a:pt x="1922240" y="681704"/>
                  <a:pt x="1923669" y="683133"/>
                  <a:pt x="1925384" y="683133"/>
                </a:cubicBezTo>
                <a:close/>
                <a:moveTo>
                  <a:pt x="1925955" y="696373"/>
                </a:moveTo>
                <a:cubicBezTo>
                  <a:pt x="1927670" y="696373"/>
                  <a:pt x="1929098" y="694944"/>
                  <a:pt x="1929098" y="693230"/>
                </a:cubicBezTo>
                <a:cubicBezTo>
                  <a:pt x="1929098" y="691515"/>
                  <a:pt x="1927670" y="690086"/>
                  <a:pt x="1925955" y="690086"/>
                </a:cubicBezTo>
                <a:cubicBezTo>
                  <a:pt x="1924241" y="690086"/>
                  <a:pt x="1922812" y="691515"/>
                  <a:pt x="1922812" y="693230"/>
                </a:cubicBezTo>
                <a:cubicBezTo>
                  <a:pt x="1922812" y="694944"/>
                  <a:pt x="1924241" y="696373"/>
                  <a:pt x="1925955" y="696373"/>
                </a:cubicBezTo>
                <a:close/>
                <a:moveTo>
                  <a:pt x="1940814" y="709613"/>
                </a:moveTo>
                <a:cubicBezTo>
                  <a:pt x="1942529" y="709613"/>
                  <a:pt x="1943957" y="708184"/>
                  <a:pt x="1943957" y="706469"/>
                </a:cubicBezTo>
                <a:cubicBezTo>
                  <a:pt x="1943957" y="704755"/>
                  <a:pt x="1942529" y="703326"/>
                  <a:pt x="1940814" y="703326"/>
                </a:cubicBezTo>
                <a:cubicBezTo>
                  <a:pt x="1939100" y="703326"/>
                  <a:pt x="1937671" y="704755"/>
                  <a:pt x="1937671" y="706469"/>
                </a:cubicBezTo>
                <a:cubicBezTo>
                  <a:pt x="1937671" y="708184"/>
                  <a:pt x="1939100" y="709613"/>
                  <a:pt x="1940814" y="709613"/>
                </a:cubicBezTo>
                <a:close/>
                <a:moveTo>
                  <a:pt x="1940719" y="722852"/>
                </a:moveTo>
                <a:cubicBezTo>
                  <a:pt x="1942433" y="722852"/>
                  <a:pt x="1943862" y="721424"/>
                  <a:pt x="1943862" y="719709"/>
                </a:cubicBezTo>
                <a:cubicBezTo>
                  <a:pt x="1943862" y="717995"/>
                  <a:pt x="1942433" y="716566"/>
                  <a:pt x="1940719" y="716566"/>
                </a:cubicBezTo>
                <a:cubicBezTo>
                  <a:pt x="1939004" y="716566"/>
                  <a:pt x="1937576" y="717995"/>
                  <a:pt x="1937576" y="719709"/>
                </a:cubicBezTo>
                <a:cubicBezTo>
                  <a:pt x="1937576" y="721424"/>
                  <a:pt x="1938909" y="722852"/>
                  <a:pt x="1940719" y="722852"/>
                </a:cubicBezTo>
                <a:close/>
                <a:moveTo>
                  <a:pt x="1940147" y="735997"/>
                </a:moveTo>
                <a:cubicBezTo>
                  <a:pt x="1941862" y="735997"/>
                  <a:pt x="1943291" y="734568"/>
                  <a:pt x="1943291" y="732854"/>
                </a:cubicBezTo>
                <a:cubicBezTo>
                  <a:pt x="1943291" y="731139"/>
                  <a:pt x="1941862" y="729710"/>
                  <a:pt x="1940147" y="729710"/>
                </a:cubicBezTo>
                <a:cubicBezTo>
                  <a:pt x="1938433" y="729710"/>
                  <a:pt x="1937004" y="731139"/>
                  <a:pt x="1937004" y="732854"/>
                </a:cubicBezTo>
                <a:cubicBezTo>
                  <a:pt x="1937004" y="734663"/>
                  <a:pt x="1938433" y="735997"/>
                  <a:pt x="1940147" y="735997"/>
                </a:cubicBezTo>
                <a:close/>
                <a:moveTo>
                  <a:pt x="1939385" y="749237"/>
                </a:moveTo>
                <a:cubicBezTo>
                  <a:pt x="1941100" y="749237"/>
                  <a:pt x="1942529" y="747808"/>
                  <a:pt x="1942529" y="746093"/>
                </a:cubicBezTo>
                <a:cubicBezTo>
                  <a:pt x="1942529" y="744379"/>
                  <a:pt x="1941100" y="742950"/>
                  <a:pt x="1939385" y="742950"/>
                </a:cubicBezTo>
                <a:cubicBezTo>
                  <a:pt x="1937671" y="742950"/>
                  <a:pt x="1936242" y="744379"/>
                  <a:pt x="1936242" y="746093"/>
                </a:cubicBezTo>
                <a:cubicBezTo>
                  <a:pt x="1936242" y="747808"/>
                  <a:pt x="1937576" y="749237"/>
                  <a:pt x="1939385" y="749237"/>
                </a:cubicBezTo>
                <a:close/>
                <a:moveTo>
                  <a:pt x="1938242" y="762381"/>
                </a:moveTo>
                <a:cubicBezTo>
                  <a:pt x="1939957" y="762381"/>
                  <a:pt x="1941386" y="760952"/>
                  <a:pt x="1941386" y="759238"/>
                </a:cubicBezTo>
                <a:cubicBezTo>
                  <a:pt x="1941386" y="757523"/>
                  <a:pt x="1939957" y="756095"/>
                  <a:pt x="1938242" y="756095"/>
                </a:cubicBezTo>
                <a:cubicBezTo>
                  <a:pt x="1936528" y="756095"/>
                  <a:pt x="1935099" y="757523"/>
                  <a:pt x="1935099" y="759238"/>
                </a:cubicBezTo>
                <a:cubicBezTo>
                  <a:pt x="1935099" y="761048"/>
                  <a:pt x="1936433" y="762381"/>
                  <a:pt x="1938242" y="762381"/>
                </a:cubicBezTo>
                <a:close/>
                <a:moveTo>
                  <a:pt x="1936718" y="775526"/>
                </a:moveTo>
                <a:cubicBezTo>
                  <a:pt x="1938433" y="775526"/>
                  <a:pt x="1939862" y="774097"/>
                  <a:pt x="1939862" y="772382"/>
                </a:cubicBezTo>
                <a:cubicBezTo>
                  <a:pt x="1939862" y="770668"/>
                  <a:pt x="1938433" y="769239"/>
                  <a:pt x="1936718" y="769239"/>
                </a:cubicBezTo>
                <a:cubicBezTo>
                  <a:pt x="1935004" y="769239"/>
                  <a:pt x="1933575" y="770668"/>
                  <a:pt x="1933575" y="772382"/>
                </a:cubicBezTo>
                <a:cubicBezTo>
                  <a:pt x="1933575" y="774192"/>
                  <a:pt x="1935004" y="775526"/>
                  <a:pt x="1936718" y="775526"/>
                </a:cubicBezTo>
                <a:close/>
                <a:moveTo>
                  <a:pt x="1934909" y="788670"/>
                </a:moveTo>
                <a:cubicBezTo>
                  <a:pt x="1936623" y="788670"/>
                  <a:pt x="1938052" y="787241"/>
                  <a:pt x="1938052" y="785527"/>
                </a:cubicBezTo>
                <a:cubicBezTo>
                  <a:pt x="1938052" y="783812"/>
                  <a:pt x="1936623" y="782384"/>
                  <a:pt x="1934909" y="782384"/>
                </a:cubicBezTo>
                <a:cubicBezTo>
                  <a:pt x="1933194" y="782384"/>
                  <a:pt x="1931765" y="783812"/>
                  <a:pt x="1931765" y="785527"/>
                </a:cubicBezTo>
                <a:cubicBezTo>
                  <a:pt x="1931765" y="787241"/>
                  <a:pt x="1933194" y="788670"/>
                  <a:pt x="1934909" y="788670"/>
                </a:cubicBezTo>
                <a:close/>
                <a:moveTo>
                  <a:pt x="1932813" y="801719"/>
                </a:moveTo>
                <a:cubicBezTo>
                  <a:pt x="1934528" y="801719"/>
                  <a:pt x="1935956" y="800290"/>
                  <a:pt x="1935956" y="798576"/>
                </a:cubicBezTo>
                <a:cubicBezTo>
                  <a:pt x="1935956" y="796862"/>
                  <a:pt x="1934528" y="795433"/>
                  <a:pt x="1932813" y="795433"/>
                </a:cubicBezTo>
                <a:cubicBezTo>
                  <a:pt x="1931099" y="795433"/>
                  <a:pt x="1929670" y="796862"/>
                  <a:pt x="1929670" y="798576"/>
                </a:cubicBezTo>
                <a:cubicBezTo>
                  <a:pt x="1929670" y="800290"/>
                  <a:pt x="1931003" y="801719"/>
                  <a:pt x="1932813" y="801719"/>
                </a:cubicBezTo>
                <a:close/>
                <a:moveTo>
                  <a:pt x="1930337" y="814673"/>
                </a:moveTo>
                <a:cubicBezTo>
                  <a:pt x="1932051" y="814673"/>
                  <a:pt x="1933480" y="813245"/>
                  <a:pt x="1933480" y="811530"/>
                </a:cubicBezTo>
                <a:cubicBezTo>
                  <a:pt x="1933480" y="809815"/>
                  <a:pt x="1932051" y="808387"/>
                  <a:pt x="1930337" y="808387"/>
                </a:cubicBezTo>
                <a:cubicBezTo>
                  <a:pt x="1928622" y="808387"/>
                  <a:pt x="1927193" y="809815"/>
                  <a:pt x="1927193" y="811530"/>
                </a:cubicBezTo>
                <a:cubicBezTo>
                  <a:pt x="1927193" y="813340"/>
                  <a:pt x="1928622" y="814673"/>
                  <a:pt x="1930337" y="814673"/>
                </a:cubicBezTo>
                <a:close/>
                <a:moveTo>
                  <a:pt x="1927574" y="827627"/>
                </a:moveTo>
                <a:cubicBezTo>
                  <a:pt x="1929289" y="827627"/>
                  <a:pt x="1930718" y="826199"/>
                  <a:pt x="1930718" y="824484"/>
                </a:cubicBezTo>
                <a:cubicBezTo>
                  <a:pt x="1930718" y="822770"/>
                  <a:pt x="1929289" y="821341"/>
                  <a:pt x="1927574" y="821341"/>
                </a:cubicBezTo>
                <a:cubicBezTo>
                  <a:pt x="1925860" y="821341"/>
                  <a:pt x="1924431" y="822770"/>
                  <a:pt x="1924431" y="824484"/>
                </a:cubicBezTo>
                <a:cubicBezTo>
                  <a:pt x="1924431" y="826199"/>
                  <a:pt x="1925764" y="827627"/>
                  <a:pt x="1927574" y="827627"/>
                </a:cubicBezTo>
                <a:close/>
                <a:moveTo>
                  <a:pt x="1924431" y="840486"/>
                </a:moveTo>
                <a:cubicBezTo>
                  <a:pt x="1926146" y="840486"/>
                  <a:pt x="1927574" y="839057"/>
                  <a:pt x="1927574" y="837343"/>
                </a:cubicBezTo>
                <a:cubicBezTo>
                  <a:pt x="1927574" y="835628"/>
                  <a:pt x="1926146" y="834200"/>
                  <a:pt x="1924431" y="834200"/>
                </a:cubicBezTo>
                <a:cubicBezTo>
                  <a:pt x="1922717" y="834200"/>
                  <a:pt x="1921288" y="835628"/>
                  <a:pt x="1921288" y="837343"/>
                </a:cubicBezTo>
                <a:cubicBezTo>
                  <a:pt x="1921288" y="839057"/>
                  <a:pt x="1922717" y="840486"/>
                  <a:pt x="1924431" y="840486"/>
                </a:cubicBezTo>
                <a:close/>
                <a:moveTo>
                  <a:pt x="1921002" y="853250"/>
                </a:moveTo>
                <a:cubicBezTo>
                  <a:pt x="1922717" y="853250"/>
                  <a:pt x="1924145" y="851821"/>
                  <a:pt x="1924145" y="850106"/>
                </a:cubicBezTo>
                <a:cubicBezTo>
                  <a:pt x="1924145" y="848392"/>
                  <a:pt x="1922717" y="846963"/>
                  <a:pt x="1921002" y="846963"/>
                </a:cubicBezTo>
                <a:cubicBezTo>
                  <a:pt x="1919288" y="846963"/>
                  <a:pt x="1917859" y="848392"/>
                  <a:pt x="1917859" y="850106"/>
                </a:cubicBezTo>
                <a:cubicBezTo>
                  <a:pt x="1917859" y="851916"/>
                  <a:pt x="1919288" y="853250"/>
                  <a:pt x="1921002" y="853250"/>
                </a:cubicBezTo>
                <a:close/>
                <a:moveTo>
                  <a:pt x="1012508" y="1060609"/>
                </a:moveTo>
                <a:cubicBezTo>
                  <a:pt x="1014222" y="1060609"/>
                  <a:pt x="1015651" y="1059180"/>
                  <a:pt x="1015651" y="1057466"/>
                </a:cubicBezTo>
                <a:cubicBezTo>
                  <a:pt x="1015651" y="1055751"/>
                  <a:pt x="1014222" y="1054322"/>
                  <a:pt x="1012508" y="1054322"/>
                </a:cubicBezTo>
                <a:cubicBezTo>
                  <a:pt x="1010793" y="1054322"/>
                  <a:pt x="1009364" y="1055751"/>
                  <a:pt x="1009364" y="1057466"/>
                </a:cubicBezTo>
                <a:cubicBezTo>
                  <a:pt x="1009364" y="1059275"/>
                  <a:pt x="1010793" y="1060609"/>
                  <a:pt x="1012508" y="1060609"/>
                </a:cubicBezTo>
                <a:close/>
                <a:moveTo>
                  <a:pt x="1003840" y="1050608"/>
                </a:moveTo>
                <a:cubicBezTo>
                  <a:pt x="1005554" y="1050608"/>
                  <a:pt x="1006983" y="1049179"/>
                  <a:pt x="1006983" y="1047464"/>
                </a:cubicBezTo>
                <a:cubicBezTo>
                  <a:pt x="1006983" y="1045750"/>
                  <a:pt x="1005554" y="1044321"/>
                  <a:pt x="1003840" y="1044321"/>
                </a:cubicBezTo>
                <a:cubicBezTo>
                  <a:pt x="1002125" y="1044321"/>
                  <a:pt x="1000697" y="1045750"/>
                  <a:pt x="1000697" y="1047464"/>
                </a:cubicBezTo>
                <a:cubicBezTo>
                  <a:pt x="1000697" y="1049179"/>
                  <a:pt x="1002125" y="1050608"/>
                  <a:pt x="1003840" y="1050608"/>
                </a:cubicBezTo>
                <a:close/>
                <a:moveTo>
                  <a:pt x="995458" y="1040416"/>
                </a:moveTo>
                <a:cubicBezTo>
                  <a:pt x="997172" y="1040416"/>
                  <a:pt x="998601" y="1038987"/>
                  <a:pt x="998601" y="1037273"/>
                </a:cubicBezTo>
                <a:cubicBezTo>
                  <a:pt x="998601" y="1035558"/>
                  <a:pt x="997172" y="1034129"/>
                  <a:pt x="995458" y="1034129"/>
                </a:cubicBezTo>
                <a:cubicBezTo>
                  <a:pt x="993743" y="1034129"/>
                  <a:pt x="992315" y="1035558"/>
                  <a:pt x="992315" y="1037273"/>
                </a:cubicBezTo>
                <a:cubicBezTo>
                  <a:pt x="992315" y="1038987"/>
                  <a:pt x="993743" y="1040416"/>
                  <a:pt x="995458" y="1040416"/>
                </a:cubicBezTo>
                <a:close/>
                <a:moveTo>
                  <a:pt x="987362" y="1029938"/>
                </a:moveTo>
                <a:cubicBezTo>
                  <a:pt x="989076" y="1029938"/>
                  <a:pt x="990505" y="1028510"/>
                  <a:pt x="990505" y="1026795"/>
                </a:cubicBezTo>
                <a:cubicBezTo>
                  <a:pt x="990505" y="1025081"/>
                  <a:pt x="989076" y="1023652"/>
                  <a:pt x="987362" y="1023652"/>
                </a:cubicBezTo>
                <a:cubicBezTo>
                  <a:pt x="985647" y="1023652"/>
                  <a:pt x="984218" y="1025081"/>
                  <a:pt x="984218" y="1026795"/>
                </a:cubicBezTo>
                <a:cubicBezTo>
                  <a:pt x="984218" y="1028510"/>
                  <a:pt x="985647" y="1029938"/>
                  <a:pt x="987362" y="1029938"/>
                </a:cubicBezTo>
                <a:close/>
                <a:moveTo>
                  <a:pt x="979551" y="1019270"/>
                </a:moveTo>
                <a:cubicBezTo>
                  <a:pt x="981265" y="1019270"/>
                  <a:pt x="982694" y="1017842"/>
                  <a:pt x="982694" y="1016127"/>
                </a:cubicBezTo>
                <a:cubicBezTo>
                  <a:pt x="982694" y="1014413"/>
                  <a:pt x="981265" y="1012984"/>
                  <a:pt x="979551" y="1012984"/>
                </a:cubicBezTo>
                <a:cubicBezTo>
                  <a:pt x="977837" y="1012984"/>
                  <a:pt x="976408" y="1014413"/>
                  <a:pt x="976408" y="1016127"/>
                </a:cubicBezTo>
                <a:cubicBezTo>
                  <a:pt x="976408" y="1017842"/>
                  <a:pt x="977741" y="1019270"/>
                  <a:pt x="979551" y="1019270"/>
                </a:cubicBezTo>
                <a:close/>
                <a:moveTo>
                  <a:pt x="971931" y="1008412"/>
                </a:moveTo>
                <a:cubicBezTo>
                  <a:pt x="973646" y="1008412"/>
                  <a:pt x="975074" y="1006983"/>
                  <a:pt x="975074" y="1005269"/>
                </a:cubicBezTo>
                <a:cubicBezTo>
                  <a:pt x="975074" y="1003554"/>
                  <a:pt x="973646" y="1002125"/>
                  <a:pt x="971931" y="1002125"/>
                </a:cubicBezTo>
                <a:cubicBezTo>
                  <a:pt x="970217" y="1002125"/>
                  <a:pt x="968788" y="1003554"/>
                  <a:pt x="968788" y="1005269"/>
                </a:cubicBezTo>
                <a:cubicBezTo>
                  <a:pt x="968788" y="1007078"/>
                  <a:pt x="970217" y="1008412"/>
                  <a:pt x="971931" y="1008412"/>
                </a:cubicBezTo>
                <a:close/>
                <a:moveTo>
                  <a:pt x="964597" y="997458"/>
                </a:moveTo>
                <a:cubicBezTo>
                  <a:pt x="966311" y="997458"/>
                  <a:pt x="967740" y="996029"/>
                  <a:pt x="967740" y="994315"/>
                </a:cubicBezTo>
                <a:cubicBezTo>
                  <a:pt x="967740" y="992600"/>
                  <a:pt x="966311" y="991172"/>
                  <a:pt x="964597" y="991172"/>
                </a:cubicBezTo>
                <a:cubicBezTo>
                  <a:pt x="962882" y="991172"/>
                  <a:pt x="961454" y="992600"/>
                  <a:pt x="961454" y="994315"/>
                </a:cubicBezTo>
                <a:cubicBezTo>
                  <a:pt x="961454" y="996029"/>
                  <a:pt x="962882" y="997458"/>
                  <a:pt x="964597" y="997458"/>
                </a:cubicBezTo>
                <a:close/>
                <a:moveTo>
                  <a:pt x="957548" y="986219"/>
                </a:moveTo>
                <a:cubicBezTo>
                  <a:pt x="959263" y="986219"/>
                  <a:pt x="960692" y="984790"/>
                  <a:pt x="960692" y="983075"/>
                </a:cubicBezTo>
                <a:cubicBezTo>
                  <a:pt x="960692" y="981361"/>
                  <a:pt x="959263" y="979932"/>
                  <a:pt x="957548" y="979932"/>
                </a:cubicBezTo>
                <a:cubicBezTo>
                  <a:pt x="955834" y="979932"/>
                  <a:pt x="954405" y="981361"/>
                  <a:pt x="954405" y="983075"/>
                </a:cubicBezTo>
                <a:cubicBezTo>
                  <a:pt x="954405" y="984790"/>
                  <a:pt x="955834" y="986219"/>
                  <a:pt x="957548" y="986219"/>
                </a:cubicBezTo>
                <a:close/>
                <a:moveTo>
                  <a:pt x="950786" y="974884"/>
                </a:moveTo>
                <a:cubicBezTo>
                  <a:pt x="952500" y="974884"/>
                  <a:pt x="953929" y="973455"/>
                  <a:pt x="953929" y="971740"/>
                </a:cubicBezTo>
                <a:cubicBezTo>
                  <a:pt x="953929" y="970026"/>
                  <a:pt x="952500" y="968597"/>
                  <a:pt x="950786" y="968597"/>
                </a:cubicBezTo>
                <a:cubicBezTo>
                  <a:pt x="949071" y="968597"/>
                  <a:pt x="947642" y="970026"/>
                  <a:pt x="947642" y="971740"/>
                </a:cubicBezTo>
                <a:cubicBezTo>
                  <a:pt x="947642" y="973455"/>
                  <a:pt x="949071" y="974884"/>
                  <a:pt x="950786" y="974884"/>
                </a:cubicBezTo>
                <a:close/>
                <a:moveTo>
                  <a:pt x="944309" y="963359"/>
                </a:moveTo>
                <a:cubicBezTo>
                  <a:pt x="946023" y="963359"/>
                  <a:pt x="947452" y="961930"/>
                  <a:pt x="947452" y="960215"/>
                </a:cubicBezTo>
                <a:cubicBezTo>
                  <a:pt x="947452" y="958501"/>
                  <a:pt x="946023" y="957072"/>
                  <a:pt x="944309" y="957072"/>
                </a:cubicBezTo>
                <a:cubicBezTo>
                  <a:pt x="942594" y="957072"/>
                  <a:pt x="941165" y="958501"/>
                  <a:pt x="941165" y="960215"/>
                </a:cubicBezTo>
                <a:cubicBezTo>
                  <a:pt x="941165" y="961930"/>
                  <a:pt x="942594" y="963359"/>
                  <a:pt x="944309" y="963359"/>
                </a:cubicBezTo>
                <a:close/>
                <a:moveTo>
                  <a:pt x="938117" y="951643"/>
                </a:moveTo>
                <a:cubicBezTo>
                  <a:pt x="939832" y="951643"/>
                  <a:pt x="941261" y="950214"/>
                  <a:pt x="941261" y="948500"/>
                </a:cubicBezTo>
                <a:cubicBezTo>
                  <a:pt x="941261" y="946785"/>
                  <a:pt x="939832" y="945356"/>
                  <a:pt x="938117" y="945356"/>
                </a:cubicBezTo>
                <a:cubicBezTo>
                  <a:pt x="936403" y="945356"/>
                  <a:pt x="934974" y="946785"/>
                  <a:pt x="934974" y="948500"/>
                </a:cubicBezTo>
                <a:cubicBezTo>
                  <a:pt x="934974" y="950214"/>
                  <a:pt x="936403" y="951643"/>
                  <a:pt x="938117" y="951643"/>
                </a:cubicBezTo>
                <a:close/>
                <a:moveTo>
                  <a:pt x="932307" y="939832"/>
                </a:moveTo>
                <a:cubicBezTo>
                  <a:pt x="934022" y="939832"/>
                  <a:pt x="935450" y="938403"/>
                  <a:pt x="935450" y="936688"/>
                </a:cubicBezTo>
                <a:cubicBezTo>
                  <a:pt x="935450" y="934974"/>
                  <a:pt x="934022" y="933545"/>
                  <a:pt x="932307" y="933545"/>
                </a:cubicBezTo>
                <a:cubicBezTo>
                  <a:pt x="930593" y="933545"/>
                  <a:pt x="929164" y="934974"/>
                  <a:pt x="929164" y="936688"/>
                </a:cubicBezTo>
                <a:cubicBezTo>
                  <a:pt x="929164" y="938403"/>
                  <a:pt x="930497" y="939832"/>
                  <a:pt x="932307" y="939832"/>
                </a:cubicBezTo>
                <a:close/>
                <a:moveTo>
                  <a:pt x="926687" y="927830"/>
                </a:moveTo>
                <a:cubicBezTo>
                  <a:pt x="928402" y="927830"/>
                  <a:pt x="929831" y="926402"/>
                  <a:pt x="929831" y="924687"/>
                </a:cubicBezTo>
                <a:cubicBezTo>
                  <a:pt x="929831" y="922973"/>
                  <a:pt x="928402" y="921544"/>
                  <a:pt x="926687" y="921544"/>
                </a:cubicBezTo>
                <a:cubicBezTo>
                  <a:pt x="924973" y="921544"/>
                  <a:pt x="923544" y="922973"/>
                  <a:pt x="923544" y="924687"/>
                </a:cubicBezTo>
                <a:cubicBezTo>
                  <a:pt x="923544" y="926402"/>
                  <a:pt x="924973" y="927830"/>
                  <a:pt x="926687" y="927830"/>
                </a:cubicBezTo>
                <a:close/>
                <a:moveTo>
                  <a:pt x="921353" y="915638"/>
                </a:moveTo>
                <a:cubicBezTo>
                  <a:pt x="923068" y="915638"/>
                  <a:pt x="924497" y="914210"/>
                  <a:pt x="924497" y="912495"/>
                </a:cubicBezTo>
                <a:cubicBezTo>
                  <a:pt x="924497" y="910781"/>
                  <a:pt x="923068" y="909352"/>
                  <a:pt x="921353" y="909352"/>
                </a:cubicBezTo>
                <a:cubicBezTo>
                  <a:pt x="919639" y="909352"/>
                  <a:pt x="918210" y="910781"/>
                  <a:pt x="918210" y="912495"/>
                </a:cubicBezTo>
                <a:cubicBezTo>
                  <a:pt x="918210" y="914305"/>
                  <a:pt x="919639" y="915638"/>
                  <a:pt x="921353" y="915638"/>
                </a:cubicBezTo>
                <a:close/>
                <a:moveTo>
                  <a:pt x="916400" y="903446"/>
                </a:moveTo>
                <a:cubicBezTo>
                  <a:pt x="918115" y="903446"/>
                  <a:pt x="919544" y="902018"/>
                  <a:pt x="919544" y="900303"/>
                </a:cubicBezTo>
                <a:cubicBezTo>
                  <a:pt x="919544" y="898588"/>
                  <a:pt x="918115" y="897160"/>
                  <a:pt x="916400" y="897160"/>
                </a:cubicBezTo>
                <a:cubicBezTo>
                  <a:pt x="914686" y="897160"/>
                  <a:pt x="913257" y="898588"/>
                  <a:pt x="913257" y="900303"/>
                </a:cubicBezTo>
                <a:cubicBezTo>
                  <a:pt x="913257" y="902018"/>
                  <a:pt x="914686" y="903446"/>
                  <a:pt x="916400" y="903446"/>
                </a:cubicBezTo>
                <a:close/>
                <a:moveTo>
                  <a:pt x="911733" y="891064"/>
                </a:moveTo>
                <a:cubicBezTo>
                  <a:pt x="913448" y="891064"/>
                  <a:pt x="914876" y="889635"/>
                  <a:pt x="914876" y="887921"/>
                </a:cubicBezTo>
                <a:cubicBezTo>
                  <a:pt x="914876" y="886206"/>
                  <a:pt x="913448" y="884777"/>
                  <a:pt x="911733" y="884777"/>
                </a:cubicBezTo>
                <a:cubicBezTo>
                  <a:pt x="910019" y="884777"/>
                  <a:pt x="908590" y="886206"/>
                  <a:pt x="908590" y="887921"/>
                </a:cubicBezTo>
                <a:cubicBezTo>
                  <a:pt x="908590" y="889635"/>
                  <a:pt x="910019" y="891064"/>
                  <a:pt x="911733" y="891064"/>
                </a:cubicBezTo>
                <a:close/>
                <a:moveTo>
                  <a:pt x="907352" y="878586"/>
                </a:moveTo>
                <a:cubicBezTo>
                  <a:pt x="909066" y="878586"/>
                  <a:pt x="910495" y="877157"/>
                  <a:pt x="910495" y="875443"/>
                </a:cubicBezTo>
                <a:cubicBezTo>
                  <a:pt x="910495" y="873728"/>
                  <a:pt x="909066" y="872300"/>
                  <a:pt x="907352" y="872300"/>
                </a:cubicBezTo>
                <a:cubicBezTo>
                  <a:pt x="905637" y="872300"/>
                  <a:pt x="904208" y="873728"/>
                  <a:pt x="904208" y="875443"/>
                </a:cubicBezTo>
                <a:cubicBezTo>
                  <a:pt x="904208" y="877157"/>
                  <a:pt x="905637" y="878586"/>
                  <a:pt x="907352" y="878586"/>
                </a:cubicBezTo>
                <a:close/>
                <a:moveTo>
                  <a:pt x="903351" y="866013"/>
                </a:moveTo>
                <a:cubicBezTo>
                  <a:pt x="905065" y="866013"/>
                  <a:pt x="906494" y="864584"/>
                  <a:pt x="906494" y="862870"/>
                </a:cubicBezTo>
                <a:cubicBezTo>
                  <a:pt x="906494" y="861155"/>
                  <a:pt x="905065" y="859727"/>
                  <a:pt x="903351" y="859727"/>
                </a:cubicBezTo>
                <a:cubicBezTo>
                  <a:pt x="901637" y="859727"/>
                  <a:pt x="900208" y="861155"/>
                  <a:pt x="900208" y="862870"/>
                </a:cubicBezTo>
                <a:cubicBezTo>
                  <a:pt x="900113" y="864584"/>
                  <a:pt x="901541" y="866013"/>
                  <a:pt x="903351" y="866013"/>
                </a:cubicBezTo>
                <a:close/>
                <a:moveTo>
                  <a:pt x="1111377" y="271177"/>
                </a:moveTo>
                <a:cubicBezTo>
                  <a:pt x="1113092" y="271177"/>
                  <a:pt x="1114520" y="269748"/>
                  <a:pt x="1114520" y="268034"/>
                </a:cubicBezTo>
                <a:cubicBezTo>
                  <a:pt x="1114520" y="266319"/>
                  <a:pt x="1113092" y="264890"/>
                  <a:pt x="1111377" y="264890"/>
                </a:cubicBezTo>
                <a:cubicBezTo>
                  <a:pt x="1109663" y="264890"/>
                  <a:pt x="1108234" y="266319"/>
                  <a:pt x="1108234" y="268034"/>
                </a:cubicBezTo>
                <a:cubicBezTo>
                  <a:pt x="1108234" y="269843"/>
                  <a:pt x="1109663" y="271177"/>
                  <a:pt x="1111377" y="271177"/>
                </a:cubicBezTo>
                <a:close/>
                <a:moveTo>
                  <a:pt x="1122426" y="263938"/>
                </a:moveTo>
                <a:cubicBezTo>
                  <a:pt x="1124141" y="263938"/>
                  <a:pt x="1125569" y="262509"/>
                  <a:pt x="1125569" y="260794"/>
                </a:cubicBezTo>
                <a:cubicBezTo>
                  <a:pt x="1125569" y="259080"/>
                  <a:pt x="1124141" y="257651"/>
                  <a:pt x="1122426" y="257651"/>
                </a:cubicBezTo>
                <a:cubicBezTo>
                  <a:pt x="1120712" y="257651"/>
                  <a:pt x="1119283" y="259080"/>
                  <a:pt x="1119283" y="260794"/>
                </a:cubicBezTo>
                <a:cubicBezTo>
                  <a:pt x="1119283" y="262509"/>
                  <a:pt x="1120712" y="263938"/>
                  <a:pt x="1122426" y="263938"/>
                </a:cubicBezTo>
                <a:close/>
                <a:moveTo>
                  <a:pt x="1145000" y="250127"/>
                </a:moveTo>
                <a:cubicBezTo>
                  <a:pt x="1146715" y="250127"/>
                  <a:pt x="1148144" y="248698"/>
                  <a:pt x="1148144" y="246983"/>
                </a:cubicBezTo>
                <a:cubicBezTo>
                  <a:pt x="1148144" y="245269"/>
                  <a:pt x="1146715" y="243840"/>
                  <a:pt x="1145000" y="243840"/>
                </a:cubicBezTo>
                <a:cubicBezTo>
                  <a:pt x="1143286" y="243840"/>
                  <a:pt x="1141857" y="245269"/>
                  <a:pt x="1141857" y="246983"/>
                </a:cubicBezTo>
                <a:cubicBezTo>
                  <a:pt x="1141857" y="248698"/>
                  <a:pt x="1143286" y="250127"/>
                  <a:pt x="1145000" y="250127"/>
                </a:cubicBezTo>
                <a:close/>
                <a:moveTo>
                  <a:pt x="1156526" y="243650"/>
                </a:moveTo>
                <a:cubicBezTo>
                  <a:pt x="1158240" y="243650"/>
                  <a:pt x="1159669" y="242221"/>
                  <a:pt x="1159669" y="240506"/>
                </a:cubicBezTo>
                <a:cubicBezTo>
                  <a:pt x="1159669" y="238792"/>
                  <a:pt x="1158240" y="237363"/>
                  <a:pt x="1156526" y="237363"/>
                </a:cubicBezTo>
                <a:cubicBezTo>
                  <a:pt x="1154811" y="237363"/>
                  <a:pt x="1153382" y="238792"/>
                  <a:pt x="1153382" y="240506"/>
                </a:cubicBezTo>
                <a:cubicBezTo>
                  <a:pt x="1153382" y="242221"/>
                  <a:pt x="1154811" y="243650"/>
                  <a:pt x="1156526" y="243650"/>
                </a:cubicBezTo>
                <a:close/>
                <a:moveTo>
                  <a:pt x="1686973" y="256889"/>
                </a:moveTo>
                <a:cubicBezTo>
                  <a:pt x="1688687" y="256889"/>
                  <a:pt x="1690116" y="255461"/>
                  <a:pt x="1690116" y="253746"/>
                </a:cubicBezTo>
                <a:cubicBezTo>
                  <a:pt x="1690116" y="252031"/>
                  <a:pt x="1688687" y="250603"/>
                  <a:pt x="1686973" y="250603"/>
                </a:cubicBezTo>
                <a:cubicBezTo>
                  <a:pt x="1685258" y="250603"/>
                  <a:pt x="1683830" y="252031"/>
                  <a:pt x="1683830" y="253746"/>
                </a:cubicBezTo>
                <a:cubicBezTo>
                  <a:pt x="1683830" y="255461"/>
                  <a:pt x="1685163" y="256889"/>
                  <a:pt x="1686973" y="256889"/>
                </a:cubicBezTo>
                <a:close/>
                <a:moveTo>
                  <a:pt x="1698117" y="263938"/>
                </a:moveTo>
                <a:cubicBezTo>
                  <a:pt x="1699832" y="263938"/>
                  <a:pt x="1701260" y="262509"/>
                  <a:pt x="1701260" y="260794"/>
                </a:cubicBezTo>
                <a:cubicBezTo>
                  <a:pt x="1701260" y="259080"/>
                  <a:pt x="1699832" y="257651"/>
                  <a:pt x="1698117" y="257651"/>
                </a:cubicBezTo>
                <a:cubicBezTo>
                  <a:pt x="1696403" y="257651"/>
                  <a:pt x="1694974" y="259080"/>
                  <a:pt x="1694974" y="260794"/>
                </a:cubicBezTo>
                <a:cubicBezTo>
                  <a:pt x="1694974" y="262509"/>
                  <a:pt x="1696403" y="263938"/>
                  <a:pt x="1698117" y="263938"/>
                </a:cubicBezTo>
                <a:close/>
                <a:moveTo>
                  <a:pt x="1709166" y="271177"/>
                </a:moveTo>
                <a:cubicBezTo>
                  <a:pt x="1710881" y="271177"/>
                  <a:pt x="1712309" y="269748"/>
                  <a:pt x="1712309" y="268034"/>
                </a:cubicBezTo>
                <a:cubicBezTo>
                  <a:pt x="1712309" y="266319"/>
                  <a:pt x="1710881" y="264890"/>
                  <a:pt x="1709166" y="264890"/>
                </a:cubicBezTo>
                <a:cubicBezTo>
                  <a:pt x="1707452" y="264890"/>
                  <a:pt x="1706023" y="266319"/>
                  <a:pt x="1706023" y="268034"/>
                </a:cubicBezTo>
                <a:cubicBezTo>
                  <a:pt x="1706023" y="269843"/>
                  <a:pt x="1707452" y="271177"/>
                  <a:pt x="1709166" y="271177"/>
                </a:cubicBezTo>
                <a:close/>
                <a:moveTo>
                  <a:pt x="1720025" y="278797"/>
                </a:moveTo>
                <a:cubicBezTo>
                  <a:pt x="1721739" y="278797"/>
                  <a:pt x="1723168" y="277368"/>
                  <a:pt x="1723168" y="275654"/>
                </a:cubicBezTo>
                <a:cubicBezTo>
                  <a:pt x="1723168" y="273939"/>
                  <a:pt x="1721739" y="272510"/>
                  <a:pt x="1720025" y="272510"/>
                </a:cubicBezTo>
                <a:cubicBezTo>
                  <a:pt x="1718310" y="272510"/>
                  <a:pt x="1716881" y="273939"/>
                  <a:pt x="1716881" y="275654"/>
                </a:cubicBezTo>
                <a:cubicBezTo>
                  <a:pt x="1716881" y="277368"/>
                  <a:pt x="1718215" y="278797"/>
                  <a:pt x="1720025" y="278797"/>
                </a:cubicBezTo>
                <a:close/>
                <a:moveTo>
                  <a:pt x="1730597" y="286703"/>
                </a:moveTo>
                <a:cubicBezTo>
                  <a:pt x="1732312" y="286703"/>
                  <a:pt x="1733741" y="285274"/>
                  <a:pt x="1733741" y="283559"/>
                </a:cubicBezTo>
                <a:cubicBezTo>
                  <a:pt x="1733741" y="281845"/>
                  <a:pt x="1732312" y="280416"/>
                  <a:pt x="1730597" y="280416"/>
                </a:cubicBezTo>
                <a:cubicBezTo>
                  <a:pt x="1728883" y="280416"/>
                  <a:pt x="1727454" y="281845"/>
                  <a:pt x="1727454" y="283559"/>
                </a:cubicBezTo>
                <a:cubicBezTo>
                  <a:pt x="1727454" y="285274"/>
                  <a:pt x="1728883" y="286703"/>
                  <a:pt x="1730597" y="286703"/>
                </a:cubicBezTo>
                <a:close/>
                <a:moveTo>
                  <a:pt x="1741075" y="294799"/>
                </a:moveTo>
                <a:cubicBezTo>
                  <a:pt x="1742789" y="294799"/>
                  <a:pt x="1744218" y="293370"/>
                  <a:pt x="1744218" y="291656"/>
                </a:cubicBezTo>
                <a:cubicBezTo>
                  <a:pt x="1744218" y="289941"/>
                  <a:pt x="1742789" y="288512"/>
                  <a:pt x="1741075" y="288512"/>
                </a:cubicBezTo>
                <a:cubicBezTo>
                  <a:pt x="1739360" y="288512"/>
                  <a:pt x="1737932" y="289941"/>
                  <a:pt x="1737932" y="291656"/>
                </a:cubicBezTo>
                <a:cubicBezTo>
                  <a:pt x="1737932" y="293370"/>
                  <a:pt x="1739360" y="294799"/>
                  <a:pt x="1741075" y="294799"/>
                </a:cubicBezTo>
                <a:close/>
                <a:moveTo>
                  <a:pt x="1751362" y="303181"/>
                </a:moveTo>
                <a:cubicBezTo>
                  <a:pt x="1753076" y="303181"/>
                  <a:pt x="1754505" y="301752"/>
                  <a:pt x="1754505" y="300038"/>
                </a:cubicBezTo>
                <a:cubicBezTo>
                  <a:pt x="1754505" y="298323"/>
                  <a:pt x="1753076" y="296894"/>
                  <a:pt x="1751362" y="296894"/>
                </a:cubicBezTo>
                <a:cubicBezTo>
                  <a:pt x="1749647" y="296894"/>
                  <a:pt x="1748218" y="298323"/>
                  <a:pt x="1748218" y="300038"/>
                </a:cubicBezTo>
                <a:cubicBezTo>
                  <a:pt x="1748218" y="301752"/>
                  <a:pt x="1749552" y="303181"/>
                  <a:pt x="1751362" y="303181"/>
                </a:cubicBezTo>
                <a:close/>
                <a:moveTo>
                  <a:pt x="1761363" y="311753"/>
                </a:moveTo>
                <a:cubicBezTo>
                  <a:pt x="1763078" y="311753"/>
                  <a:pt x="1764506" y="310325"/>
                  <a:pt x="1764506" y="308610"/>
                </a:cubicBezTo>
                <a:cubicBezTo>
                  <a:pt x="1764506" y="306896"/>
                  <a:pt x="1763078" y="305467"/>
                  <a:pt x="1761363" y="305467"/>
                </a:cubicBezTo>
                <a:cubicBezTo>
                  <a:pt x="1759649" y="305467"/>
                  <a:pt x="1758220" y="306896"/>
                  <a:pt x="1758220" y="308610"/>
                </a:cubicBezTo>
                <a:cubicBezTo>
                  <a:pt x="1758220" y="310420"/>
                  <a:pt x="1759649" y="311753"/>
                  <a:pt x="1761363" y="311753"/>
                </a:cubicBezTo>
                <a:close/>
                <a:moveTo>
                  <a:pt x="1771174" y="320707"/>
                </a:moveTo>
                <a:cubicBezTo>
                  <a:pt x="1772888" y="320707"/>
                  <a:pt x="1774317" y="319278"/>
                  <a:pt x="1774317" y="317564"/>
                </a:cubicBezTo>
                <a:cubicBezTo>
                  <a:pt x="1774317" y="315849"/>
                  <a:pt x="1772888" y="314420"/>
                  <a:pt x="1771174" y="314420"/>
                </a:cubicBezTo>
                <a:cubicBezTo>
                  <a:pt x="1769459" y="314420"/>
                  <a:pt x="1768031" y="315849"/>
                  <a:pt x="1768031" y="317564"/>
                </a:cubicBezTo>
                <a:cubicBezTo>
                  <a:pt x="1768031" y="319278"/>
                  <a:pt x="1769459" y="320707"/>
                  <a:pt x="1771174" y="320707"/>
                </a:cubicBezTo>
                <a:close/>
                <a:moveTo>
                  <a:pt x="1780699" y="329756"/>
                </a:moveTo>
                <a:cubicBezTo>
                  <a:pt x="1782413" y="329756"/>
                  <a:pt x="1783842" y="328327"/>
                  <a:pt x="1783842" y="326612"/>
                </a:cubicBezTo>
                <a:cubicBezTo>
                  <a:pt x="1783842" y="324898"/>
                  <a:pt x="1782413" y="323469"/>
                  <a:pt x="1780699" y="323469"/>
                </a:cubicBezTo>
                <a:cubicBezTo>
                  <a:pt x="1778984" y="323469"/>
                  <a:pt x="1777556" y="324898"/>
                  <a:pt x="1777556" y="326612"/>
                </a:cubicBezTo>
                <a:cubicBezTo>
                  <a:pt x="1777556" y="328327"/>
                  <a:pt x="1778984" y="329756"/>
                  <a:pt x="1780699" y="329756"/>
                </a:cubicBezTo>
                <a:close/>
                <a:moveTo>
                  <a:pt x="1790129" y="339090"/>
                </a:moveTo>
                <a:cubicBezTo>
                  <a:pt x="1791843" y="339090"/>
                  <a:pt x="1793272" y="337661"/>
                  <a:pt x="1793272" y="335947"/>
                </a:cubicBezTo>
                <a:cubicBezTo>
                  <a:pt x="1793272" y="334232"/>
                  <a:pt x="1791843" y="332804"/>
                  <a:pt x="1790129" y="332804"/>
                </a:cubicBezTo>
                <a:cubicBezTo>
                  <a:pt x="1788414" y="332804"/>
                  <a:pt x="1786985" y="334232"/>
                  <a:pt x="1786985" y="335947"/>
                </a:cubicBezTo>
                <a:cubicBezTo>
                  <a:pt x="1786985" y="337757"/>
                  <a:pt x="1788319" y="339090"/>
                  <a:pt x="1790129" y="339090"/>
                </a:cubicBezTo>
                <a:close/>
                <a:moveTo>
                  <a:pt x="1799177" y="348710"/>
                </a:moveTo>
                <a:cubicBezTo>
                  <a:pt x="1800892" y="348710"/>
                  <a:pt x="1802321" y="347282"/>
                  <a:pt x="1802321" y="345567"/>
                </a:cubicBezTo>
                <a:cubicBezTo>
                  <a:pt x="1802321" y="343853"/>
                  <a:pt x="1800892" y="342424"/>
                  <a:pt x="1799177" y="342424"/>
                </a:cubicBezTo>
                <a:cubicBezTo>
                  <a:pt x="1797463" y="342424"/>
                  <a:pt x="1796034" y="343853"/>
                  <a:pt x="1796034" y="345567"/>
                </a:cubicBezTo>
                <a:cubicBezTo>
                  <a:pt x="1796034" y="347282"/>
                  <a:pt x="1797463" y="348710"/>
                  <a:pt x="1799177" y="348710"/>
                </a:cubicBezTo>
                <a:close/>
                <a:moveTo>
                  <a:pt x="1808131" y="358521"/>
                </a:moveTo>
                <a:cubicBezTo>
                  <a:pt x="1809845" y="358521"/>
                  <a:pt x="1811274" y="357092"/>
                  <a:pt x="1811274" y="355378"/>
                </a:cubicBezTo>
                <a:cubicBezTo>
                  <a:pt x="1811274" y="353663"/>
                  <a:pt x="1809845" y="352235"/>
                  <a:pt x="1808131" y="352235"/>
                </a:cubicBezTo>
                <a:cubicBezTo>
                  <a:pt x="1806416" y="352235"/>
                  <a:pt x="1804988" y="353663"/>
                  <a:pt x="1804988" y="355378"/>
                </a:cubicBezTo>
                <a:cubicBezTo>
                  <a:pt x="1804892" y="357092"/>
                  <a:pt x="1806321" y="358521"/>
                  <a:pt x="1808131" y="358521"/>
                </a:cubicBezTo>
                <a:close/>
                <a:moveTo>
                  <a:pt x="1816703" y="368522"/>
                </a:moveTo>
                <a:cubicBezTo>
                  <a:pt x="1818418" y="368522"/>
                  <a:pt x="1819847" y="367094"/>
                  <a:pt x="1819847" y="365379"/>
                </a:cubicBezTo>
                <a:cubicBezTo>
                  <a:pt x="1819847" y="363665"/>
                  <a:pt x="1818418" y="362236"/>
                  <a:pt x="1816703" y="362236"/>
                </a:cubicBezTo>
                <a:cubicBezTo>
                  <a:pt x="1814989" y="362236"/>
                  <a:pt x="1813560" y="363665"/>
                  <a:pt x="1813560" y="365379"/>
                </a:cubicBezTo>
                <a:cubicBezTo>
                  <a:pt x="1813560" y="367189"/>
                  <a:pt x="1814989" y="368522"/>
                  <a:pt x="1816703" y="368522"/>
                </a:cubicBezTo>
                <a:close/>
                <a:moveTo>
                  <a:pt x="1825085" y="378809"/>
                </a:moveTo>
                <a:cubicBezTo>
                  <a:pt x="1826800" y="378809"/>
                  <a:pt x="1828229" y="377381"/>
                  <a:pt x="1828229" y="375666"/>
                </a:cubicBezTo>
                <a:cubicBezTo>
                  <a:pt x="1828229" y="373951"/>
                  <a:pt x="1826800" y="372523"/>
                  <a:pt x="1825085" y="372523"/>
                </a:cubicBezTo>
                <a:cubicBezTo>
                  <a:pt x="1823371" y="372523"/>
                  <a:pt x="1821942" y="373951"/>
                  <a:pt x="1821942" y="375666"/>
                </a:cubicBezTo>
                <a:cubicBezTo>
                  <a:pt x="1821942" y="377381"/>
                  <a:pt x="1823371" y="378809"/>
                  <a:pt x="1825085" y="378809"/>
                </a:cubicBezTo>
                <a:close/>
                <a:moveTo>
                  <a:pt x="1833182" y="389192"/>
                </a:moveTo>
                <a:cubicBezTo>
                  <a:pt x="1834896" y="389192"/>
                  <a:pt x="1836325" y="387763"/>
                  <a:pt x="1836325" y="386048"/>
                </a:cubicBezTo>
                <a:cubicBezTo>
                  <a:pt x="1836325" y="384334"/>
                  <a:pt x="1834896" y="382905"/>
                  <a:pt x="1833182" y="382905"/>
                </a:cubicBezTo>
                <a:cubicBezTo>
                  <a:pt x="1831467" y="382905"/>
                  <a:pt x="1830038" y="384334"/>
                  <a:pt x="1830038" y="386048"/>
                </a:cubicBezTo>
                <a:cubicBezTo>
                  <a:pt x="1830038" y="387858"/>
                  <a:pt x="1831467" y="389192"/>
                  <a:pt x="1833182" y="389192"/>
                </a:cubicBezTo>
                <a:close/>
                <a:moveTo>
                  <a:pt x="1841087" y="399860"/>
                </a:moveTo>
                <a:cubicBezTo>
                  <a:pt x="1842802" y="399860"/>
                  <a:pt x="1844231" y="398431"/>
                  <a:pt x="1844231" y="396716"/>
                </a:cubicBezTo>
                <a:cubicBezTo>
                  <a:pt x="1844231" y="395002"/>
                  <a:pt x="1842802" y="393573"/>
                  <a:pt x="1841087" y="393573"/>
                </a:cubicBezTo>
                <a:cubicBezTo>
                  <a:pt x="1839373" y="393573"/>
                  <a:pt x="1837944" y="395002"/>
                  <a:pt x="1837944" y="396716"/>
                </a:cubicBezTo>
                <a:cubicBezTo>
                  <a:pt x="1837944" y="398431"/>
                  <a:pt x="1839373" y="399860"/>
                  <a:pt x="1841087" y="399860"/>
                </a:cubicBezTo>
                <a:close/>
                <a:moveTo>
                  <a:pt x="1848612" y="410718"/>
                </a:moveTo>
                <a:cubicBezTo>
                  <a:pt x="1850327" y="410718"/>
                  <a:pt x="1851755" y="409289"/>
                  <a:pt x="1851755" y="407575"/>
                </a:cubicBezTo>
                <a:cubicBezTo>
                  <a:pt x="1851755" y="405860"/>
                  <a:pt x="1850327" y="404432"/>
                  <a:pt x="1848612" y="404432"/>
                </a:cubicBezTo>
                <a:cubicBezTo>
                  <a:pt x="1846898" y="404432"/>
                  <a:pt x="1845469" y="405860"/>
                  <a:pt x="1845469" y="407575"/>
                </a:cubicBezTo>
                <a:cubicBezTo>
                  <a:pt x="1845469" y="409289"/>
                  <a:pt x="1846898" y="410718"/>
                  <a:pt x="1848612" y="410718"/>
                </a:cubicBezTo>
                <a:close/>
                <a:moveTo>
                  <a:pt x="1855946" y="421767"/>
                </a:moveTo>
                <a:cubicBezTo>
                  <a:pt x="1857661" y="421767"/>
                  <a:pt x="1859089" y="420338"/>
                  <a:pt x="1859089" y="418624"/>
                </a:cubicBezTo>
                <a:cubicBezTo>
                  <a:pt x="1859089" y="416909"/>
                  <a:pt x="1857661" y="415481"/>
                  <a:pt x="1855946" y="415481"/>
                </a:cubicBezTo>
                <a:cubicBezTo>
                  <a:pt x="1854232" y="415481"/>
                  <a:pt x="1852803" y="416909"/>
                  <a:pt x="1852803" y="418624"/>
                </a:cubicBezTo>
                <a:cubicBezTo>
                  <a:pt x="1852803" y="420338"/>
                  <a:pt x="1854232" y="421767"/>
                  <a:pt x="1855946" y="421767"/>
                </a:cubicBezTo>
                <a:close/>
                <a:moveTo>
                  <a:pt x="1862995" y="432911"/>
                </a:moveTo>
                <a:cubicBezTo>
                  <a:pt x="1864709" y="432911"/>
                  <a:pt x="1866138" y="431483"/>
                  <a:pt x="1866138" y="429768"/>
                </a:cubicBezTo>
                <a:cubicBezTo>
                  <a:pt x="1866138" y="428054"/>
                  <a:pt x="1864709" y="426625"/>
                  <a:pt x="1862995" y="426625"/>
                </a:cubicBezTo>
                <a:cubicBezTo>
                  <a:pt x="1861280" y="426625"/>
                  <a:pt x="1859852" y="428054"/>
                  <a:pt x="1859852" y="429768"/>
                </a:cubicBezTo>
                <a:cubicBezTo>
                  <a:pt x="1859852" y="431483"/>
                  <a:pt x="1861280" y="432911"/>
                  <a:pt x="1862995" y="432911"/>
                </a:cubicBezTo>
                <a:close/>
                <a:moveTo>
                  <a:pt x="1869758" y="444341"/>
                </a:moveTo>
                <a:cubicBezTo>
                  <a:pt x="1871472" y="444341"/>
                  <a:pt x="1872901" y="442913"/>
                  <a:pt x="1872901" y="441198"/>
                </a:cubicBezTo>
                <a:cubicBezTo>
                  <a:pt x="1872901" y="439484"/>
                  <a:pt x="1871472" y="438055"/>
                  <a:pt x="1869758" y="438055"/>
                </a:cubicBezTo>
                <a:cubicBezTo>
                  <a:pt x="1868043" y="438055"/>
                  <a:pt x="1866614" y="439484"/>
                  <a:pt x="1866614" y="441198"/>
                </a:cubicBezTo>
                <a:cubicBezTo>
                  <a:pt x="1866614" y="442913"/>
                  <a:pt x="1868043" y="444341"/>
                  <a:pt x="1869758" y="444341"/>
                </a:cubicBezTo>
                <a:close/>
                <a:moveTo>
                  <a:pt x="1876235" y="455867"/>
                </a:moveTo>
                <a:cubicBezTo>
                  <a:pt x="1877949" y="455867"/>
                  <a:pt x="1879378" y="454438"/>
                  <a:pt x="1879378" y="452723"/>
                </a:cubicBezTo>
                <a:cubicBezTo>
                  <a:pt x="1879378" y="451009"/>
                  <a:pt x="1877949" y="449580"/>
                  <a:pt x="1876235" y="449580"/>
                </a:cubicBezTo>
                <a:cubicBezTo>
                  <a:pt x="1874520" y="449580"/>
                  <a:pt x="1873091" y="451009"/>
                  <a:pt x="1873091" y="452723"/>
                </a:cubicBezTo>
                <a:cubicBezTo>
                  <a:pt x="1873091" y="454438"/>
                  <a:pt x="1874520" y="455867"/>
                  <a:pt x="1876235" y="455867"/>
                </a:cubicBezTo>
                <a:close/>
                <a:moveTo>
                  <a:pt x="1882426" y="467582"/>
                </a:moveTo>
                <a:cubicBezTo>
                  <a:pt x="1884140" y="467582"/>
                  <a:pt x="1885569" y="466154"/>
                  <a:pt x="1885569" y="464439"/>
                </a:cubicBezTo>
                <a:cubicBezTo>
                  <a:pt x="1885569" y="462725"/>
                  <a:pt x="1884140" y="461296"/>
                  <a:pt x="1882426" y="461296"/>
                </a:cubicBezTo>
                <a:cubicBezTo>
                  <a:pt x="1880711" y="461296"/>
                  <a:pt x="1879283" y="462725"/>
                  <a:pt x="1879283" y="464439"/>
                </a:cubicBezTo>
                <a:cubicBezTo>
                  <a:pt x="1879283" y="466154"/>
                  <a:pt x="1880711" y="467582"/>
                  <a:pt x="1882426" y="467582"/>
                </a:cubicBezTo>
                <a:close/>
                <a:moveTo>
                  <a:pt x="1888331" y="479393"/>
                </a:moveTo>
                <a:cubicBezTo>
                  <a:pt x="1890046" y="479393"/>
                  <a:pt x="1891475" y="477965"/>
                  <a:pt x="1891475" y="476250"/>
                </a:cubicBezTo>
                <a:cubicBezTo>
                  <a:pt x="1891475" y="474536"/>
                  <a:pt x="1890046" y="473107"/>
                  <a:pt x="1888331" y="473107"/>
                </a:cubicBezTo>
                <a:cubicBezTo>
                  <a:pt x="1886617" y="473107"/>
                  <a:pt x="1885188" y="474536"/>
                  <a:pt x="1885188" y="476250"/>
                </a:cubicBezTo>
                <a:cubicBezTo>
                  <a:pt x="1885188" y="477965"/>
                  <a:pt x="1886522" y="479393"/>
                  <a:pt x="1888331" y="479393"/>
                </a:cubicBezTo>
                <a:close/>
                <a:moveTo>
                  <a:pt x="1893856" y="491395"/>
                </a:moveTo>
                <a:cubicBezTo>
                  <a:pt x="1895570" y="491395"/>
                  <a:pt x="1896999" y="489966"/>
                  <a:pt x="1896999" y="488251"/>
                </a:cubicBezTo>
                <a:cubicBezTo>
                  <a:pt x="1896999" y="486537"/>
                  <a:pt x="1895570" y="485108"/>
                  <a:pt x="1893856" y="485108"/>
                </a:cubicBezTo>
                <a:cubicBezTo>
                  <a:pt x="1892141" y="485108"/>
                  <a:pt x="1890713" y="486537"/>
                  <a:pt x="1890713" y="488251"/>
                </a:cubicBezTo>
                <a:cubicBezTo>
                  <a:pt x="1890713" y="489966"/>
                  <a:pt x="1892141" y="491395"/>
                  <a:pt x="1893856" y="491395"/>
                </a:cubicBezTo>
                <a:close/>
                <a:moveTo>
                  <a:pt x="1899190" y="503492"/>
                </a:moveTo>
                <a:cubicBezTo>
                  <a:pt x="1900904" y="503492"/>
                  <a:pt x="1902333" y="502063"/>
                  <a:pt x="1902333" y="500348"/>
                </a:cubicBezTo>
                <a:cubicBezTo>
                  <a:pt x="1902333" y="498634"/>
                  <a:pt x="1900904" y="497205"/>
                  <a:pt x="1899190" y="497205"/>
                </a:cubicBezTo>
                <a:cubicBezTo>
                  <a:pt x="1897475" y="497205"/>
                  <a:pt x="1896047" y="498634"/>
                  <a:pt x="1896047" y="500348"/>
                </a:cubicBezTo>
                <a:cubicBezTo>
                  <a:pt x="1896047" y="502063"/>
                  <a:pt x="1897475" y="503492"/>
                  <a:pt x="1899190" y="503492"/>
                </a:cubicBezTo>
                <a:close/>
                <a:moveTo>
                  <a:pt x="1904143" y="515779"/>
                </a:moveTo>
                <a:cubicBezTo>
                  <a:pt x="1905857" y="515779"/>
                  <a:pt x="1907286" y="514350"/>
                  <a:pt x="1907286" y="512636"/>
                </a:cubicBezTo>
                <a:cubicBezTo>
                  <a:pt x="1907286" y="510921"/>
                  <a:pt x="1905857" y="509492"/>
                  <a:pt x="1904143" y="509492"/>
                </a:cubicBezTo>
                <a:cubicBezTo>
                  <a:pt x="1902428" y="509492"/>
                  <a:pt x="1901000" y="510921"/>
                  <a:pt x="1901000" y="512636"/>
                </a:cubicBezTo>
                <a:cubicBezTo>
                  <a:pt x="1901000" y="514350"/>
                  <a:pt x="1902428" y="515779"/>
                  <a:pt x="1904143" y="515779"/>
                </a:cubicBezTo>
                <a:close/>
                <a:moveTo>
                  <a:pt x="1908810" y="528161"/>
                </a:moveTo>
                <a:cubicBezTo>
                  <a:pt x="1910525" y="528161"/>
                  <a:pt x="1911953" y="526733"/>
                  <a:pt x="1911953" y="525018"/>
                </a:cubicBezTo>
                <a:cubicBezTo>
                  <a:pt x="1911953" y="523304"/>
                  <a:pt x="1910525" y="521875"/>
                  <a:pt x="1908810" y="521875"/>
                </a:cubicBezTo>
                <a:cubicBezTo>
                  <a:pt x="1907096" y="521875"/>
                  <a:pt x="1905667" y="523304"/>
                  <a:pt x="1905667" y="525018"/>
                </a:cubicBezTo>
                <a:cubicBezTo>
                  <a:pt x="1905667" y="526733"/>
                  <a:pt x="1907096" y="528161"/>
                  <a:pt x="1908810" y="528161"/>
                </a:cubicBezTo>
                <a:close/>
                <a:moveTo>
                  <a:pt x="1913192" y="540639"/>
                </a:moveTo>
                <a:cubicBezTo>
                  <a:pt x="1914906" y="540639"/>
                  <a:pt x="1916335" y="539210"/>
                  <a:pt x="1916335" y="537496"/>
                </a:cubicBezTo>
                <a:cubicBezTo>
                  <a:pt x="1916335" y="535781"/>
                  <a:pt x="1914906" y="534353"/>
                  <a:pt x="1913192" y="534353"/>
                </a:cubicBezTo>
                <a:cubicBezTo>
                  <a:pt x="1911477" y="534353"/>
                  <a:pt x="1910048" y="535781"/>
                  <a:pt x="1910048" y="537496"/>
                </a:cubicBezTo>
                <a:cubicBezTo>
                  <a:pt x="1910048" y="539210"/>
                  <a:pt x="1911477" y="540639"/>
                  <a:pt x="1913192" y="540639"/>
                </a:cubicBezTo>
                <a:close/>
                <a:moveTo>
                  <a:pt x="1917287" y="553212"/>
                </a:moveTo>
                <a:cubicBezTo>
                  <a:pt x="1919002" y="553212"/>
                  <a:pt x="1920431" y="551783"/>
                  <a:pt x="1920431" y="550069"/>
                </a:cubicBezTo>
                <a:cubicBezTo>
                  <a:pt x="1920431" y="548354"/>
                  <a:pt x="1919002" y="546926"/>
                  <a:pt x="1917287" y="546926"/>
                </a:cubicBezTo>
                <a:cubicBezTo>
                  <a:pt x="1915573" y="546926"/>
                  <a:pt x="1914144" y="548354"/>
                  <a:pt x="1914144" y="550069"/>
                </a:cubicBezTo>
                <a:cubicBezTo>
                  <a:pt x="1914144" y="551783"/>
                  <a:pt x="1915573" y="553212"/>
                  <a:pt x="1917287" y="553212"/>
                </a:cubicBezTo>
                <a:close/>
                <a:moveTo>
                  <a:pt x="1921002" y="565880"/>
                </a:moveTo>
                <a:cubicBezTo>
                  <a:pt x="1922717" y="565880"/>
                  <a:pt x="1924145" y="564452"/>
                  <a:pt x="1924145" y="562737"/>
                </a:cubicBezTo>
                <a:cubicBezTo>
                  <a:pt x="1924145" y="561023"/>
                  <a:pt x="1922717" y="559594"/>
                  <a:pt x="1921002" y="559594"/>
                </a:cubicBezTo>
                <a:cubicBezTo>
                  <a:pt x="1919288" y="559594"/>
                  <a:pt x="1917859" y="561023"/>
                  <a:pt x="1917859" y="562737"/>
                </a:cubicBezTo>
                <a:cubicBezTo>
                  <a:pt x="1917859" y="564452"/>
                  <a:pt x="1919288" y="565880"/>
                  <a:pt x="1921002" y="565880"/>
                </a:cubicBezTo>
                <a:close/>
                <a:moveTo>
                  <a:pt x="1924431" y="578644"/>
                </a:moveTo>
                <a:cubicBezTo>
                  <a:pt x="1926146" y="578644"/>
                  <a:pt x="1927574" y="577215"/>
                  <a:pt x="1927574" y="575501"/>
                </a:cubicBezTo>
                <a:cubicBezTo>
                  <a:pt x="1927574" y="573786"/>
                  <a:pt x="1926146" y="572357"/>
                  <a:pt x="1924431" y="572357"/>
                </a:cubicBezTo>
                <a:cubicBezTo>
                  <a:pt x="1922717" y="572357"/>
                  <a:pt x="1921288" y="573786"/>
                  <a:pt x="1921288" y="575501"/>
                </a:cubicBezTo>
                <a:cubicBezTo>
                  <a:pt x="1921288" y="577215"/>
                  <a:pt x="1922717" y="578644"/>
                  <a:pt x="1924431" y="578644"/>
                </a:cubicBezTo>
                <a:close/>
                <a:moveTo>
                  <a:pt x="1927574" y="591503"/>
                </a:moveTo>
                <a:cubicBezTo>
                  <a:pt x="1929289" y="591503"/>
                  <a:pt x="1930718" y="590074"/>
                  <a:pt x="1930718" y="588359"/>
                </a:cubicBezTo>
                <a:cubicBezTo>
                  <a:pt x="1930718" y="586645"/>
                  <a:pt x="1929289" y="585216"/>
                  <a:pt x="1927574" y="585216"/>
                </a:cubicBezTo>
                <a:cubicBezTo>
                  <a:pt x="1925860" y="585216"/>
                  <a:pt x="1924431" y="586645"/>
                  <a:pt x="1924431" y="588359"/>
                </a:cubicBezTo>
                <a:cubicBezTo>
                  <a:pt x="1924431" y="590074"/>
                  <a:pt x="1925764" y="591503"/>
                  <a:pt x="1927574" y="591503"/>
                </a:cubicBezTo>
                <a:close/>
                <a:moveTo>
                  <a:pt x="1930337" y="604457"/>
                </a:moveTo>
                <a:cubicBezTo>
                  <a:pt x="1932051" y="604457"/>
                  <a:pt x="1933480" y="603028"/>
                  <a:pt x="1933480" y="601313"/>
                </a:cubicBezTo>
                <a:cubicBezTo>
                  <a:pt x="1933480" y="599599"/>
                  <a:pt x="1932051" y="598170"/>
                  <a:pt x="1930337" y="598170"/>
                </a:cubicBezTo>
                <a:cubicBezTo>
                  <a:pt x="1928622" y="598170"/>
                  <a:pt x="1927193" y="599599"/>
                  <a:pt x="1927193" y="601313"/>
                </a:cubicBezTo>
                <a:cubicBezTo>
                  <a:pt x="1927193" y="603028"/>
                  <a:pt x="1928622" y="604457"/>
                  <a:pt x="1930337" y="604457"/>
                </a:cubicBezTo>
                <a:close/>
                <a:moveTo>
                  <a:pt x="1932813" y="617411"/>
                </a:moveTo>
                <a:cubicBezTo>
                  <a:pt x="1934528" y="617411"/>
                  <a:pt x="1935956" y="615982"/>
                  <a:pt x="1935956" y="614267"/>
                </a:cubicBezTo>
                <a:cubicBezTo>
                  <a:pt x="1935956" y="612553"/>
                  <a:pt x="1934528" y="611124"/>
                  <a:pt x="1932813" y="611124"/>
                </a:cubicBezTo>
                <a:cubicBezTo>
                  <a:pt x="1931099" y="611124"/>
                  <a:pt x="1929670" y="612553"/>
                  <a:pt x="1929670" y="614267"/>
                </a:cubicBezTo>
                <a:cubicBezTo>
                  <a:pt x="1929670" y="616077"/>
                  <a:pt x="1931003" y="617411"/>
                  <a:pt x="1932813" y="617411"/>
                </a:cubicBezTo>
                <a:close/>
                <a:moveTo>
                  <a:pt x="1934909" y="630555"/>
                </a:moveTo>
                <a:cubicBezTo>
                  <a:pt x="1936623" y="630555"/>
                  <a:pt x="1938052" y="629126"/>
                  <a:pt x="1938052" y="627412"/>
                </a:cubicBezTo>
                <a:cubicBezTo>
                  <a:pt x="1938052" y="625697"/>
                  <a:pt x="1936623" y="624269"/>
                  <a:pt x="1934909" y="624269"/>
                </a:cubicBezTo>
                <a:cubicBezTo>
                  <a:pt x="1933194" y="624269"/>
                  <a:pt x="1931765" y="625697"/>
                  <a:pt x="1931765" y="627412"/>
                </a:cubicBezTo>
                <a:cubicBezTo>
                  <a:pt x="1931765" y="629126"/>
                  <a:pt x="1933194" y="630555"/>
                  <a:pt x="1934909" y="630555"/>
                </a:cubicBezTo>
                <a:close/>
                <a:moveTo>
                  <a:pt x="1936718" y="643604"/>
                </a:moveTo>
                <a:cubicBezTo>
                  <a:pt x="1938433" y="643604"/>
                  <a:pt x="1939862" y="642176"/>
                  <a:pt x="1939862" y="640461"/>
                </a:cubicBezTo>
                <a:cubicBezTo>
                  <a:pt x="1939862" y="638747"/>
                  <a:pt x="1938433" y="637318"/>
                  <a:pt x="1936718" y="637318"/>
                </a:cubicBezTo>
                <a:cubicBezTo>
                  <a:pt x="1935004" y="637318"/>
                  <a:pt x="1933575" y="638747"/>
                  <a:pt x="1933575" y="640461"/>
                </a:cubicBezTo>
                <a:cubicBezTo>
                  <a:pt x="1933575" y="642176"/>
                  <a:pt x="1935004" y="643604"/>
                  <a:pt x="1936718" y="643604"/>
                </a:cubicBezTo>
                <a:close/>
                <a:moveTo>
                  <a:pt x="1938242" y="656749"/>
                </a:moveTo>
                <a:cubicBezTo>
                  <a:pt x="1939957" y="656749"/>
                  <a:pt x="1941386" y="655320"/>
                  <a:pt x="1941386" y="653606"/>
                </a:cubicBezTo>
                <a:cubicBezTo>
                  <a:pt x="1941386" y="651891"/>
                  <a:pt x="1939957" y="650462"/>
                  <a:pt x="1938242" y="650462"/>
                </a:cubicBezTo>
                <a:cubicBezTo>
                  <a:pt x="1936528" y="650462"/>
                  <a:pt x="1935099" y="651891"/>
                  <a:pt x="1935099" y="653606"/>
                </a:cubicBezTo>
                <a:cubicBezTo>
                  <a:pt x="1935099" y="655320"/>
                  <a:pt x="1936433" y="656749"/>
                  <a:pt x="1938242" y="656749"/>
                </a:cubicBezTo>
                <a:close/>
                <a:moveTo>
                  <a:pt x="1939385" y="669893"/>
                </a:moveTo>
                <a:cubicBezTo>
                  <a:pt x="1941100" y="669893"/>
                  <a:pt x="1942529" y="668465"/>
                  <a:pt x="1942529" y="666750"/>
                </a:cubicBezTo>
                <a:cubicBezTo>
                  <a:pt x="1942529" y="665036"/>
                  <a:pt x="1941100" y="663607"/>
                  <a:pt x="1939385" y="663607"/>
                </a:cubicBezTo>
                <a:cubicBezTo>
                  <a:pt x="1937671" y="663607"/>
                  <a:pt x="1936242" y="665036"/>
                  <a:pt x="1936242" y="666750"/>
                </a:cubicBezTo>
                <a:cubicBezTo>
                  <a:pt x="1936242" y="668560"/>
                  <a:pt x="1937576" y="669893"/>
                  <a:pt x="1939385" y="669893"/>
                </a:cubicBezTo>
                <a:close/>
                <a:moveTo>
                  <a:pt x="1940147" y="683133"/>
                </a:moveTo>
                <a:cubicBezTo>
                  <a:pt x="1941862" y="683133"/>
                  <a:pt x="1943291" y="681704"/>
                  <a:pt x="1943291" y="679990"/>
                </a:cubicBezTo>
                <a:cubicBezTo>
                  <a:pt x="1943291" y="678275"/>
                  <a:pt x="1941862" y="676847"/>
                  <a:pt x="1940147" y="676847"/>
                </a:cubicBezTo>
                <a:cubicBezTo>
                  <a:pt x="1938433" y="676847"/>
                  <a:pt x="1937004" y="678275"/>
                  <a:pt x="1937004" y="679990"/>
                </a:cubicBezTo>
                <a:cubicBezTo>
                  <a:pt x="1937004" y="681704"/>
                  <a:pt x="1938433" y="683133"/>
                  <a:pt x="1940147" y="683133"/>
                </a:cubicBezTo>
                <a:close/>
                <a:moveTo>
                  <a:pt x="1940719" y="696373"/>
                </a:moveTo>
                <a:cubicBezTo>
                  <a:pt x="1942433" y="696373"/>
                  <a:pt x="1943862" y="694944"/>
                  <a:pt x="1943862" y="693230"/>
                </a:cubicBezTo>
                <a:cubicBezTo>
                  <a:pt x="1943862" y="691515"/>
                  <a:pt x="1942433" y="690086"/>
                  <a:pt x="1940719" y="690086"/>
                </a:cubicBezTo>
                <a:cubicBezTo>
                  <a:pt x="1939004" y="690086"/>
                  <a:pt x="1937576" y="691515"/>
                  <a:pt x="1937576" y="693230"/>
                </a:cubicBezTo>
                <a:cubicBezTo>
                  <a:pt x="1937576" y="694944"/>
                  <a:pt x="1938909" y="696373"/>
                  <a:pt x="1940719" y="696373"/>
                </a:cubicBezTo>
                <a:close/>
                <a:moveTo>
                  <a:pt x="1955578" y="709613"/>
                </a:moveTo>
                <a:cubicBezTo>
                  <a:pt x="1957292" y="709613"/>
                  <a:pt x="1958721" y="708184"/>
                  <a:pt x="1958721" y="706469"/>
                </a:cubicBezTo>
                <a:cubicBezTo>
                  <a:pt x="1958721" y="704755"/>
                  <a:pt x="1957292" y="703326"/>
                  <a:pt x="1955578" y="703326"/>
                </a:cubicBezTo>
                <a:cubicBezTo>
                  <a:pt x="1953863" y="703326"/>
                  <a:pt x="1952435" y="704755"/>
                  <a:pt x="1952435" y="706469"/>
                </a:cubicBezTo>
                <a:cubicBezTo>
                  <a:pt x="1952435" y="708184"/>
                  <a:pt x="1953863" y="709613"/>
                  <a:pt x="1955578" y="709613"/>
                </a:cubicBezTo>
                <a:close/>
                <a:moveTo>
                  <a:pt x="1955387" y="722852"/>
                </a:moveTo>
                <a:cubicBezTo>
                  <a:pt x="1957102" y="722852"/>
                  <a:pt x="1958531" y="721424"/>
                  <a:pt x="1958531" y="719709"/>
                </a:cubicBezTo>
                <a:cubicBezTo>
                  <a:pt x="1958531" y="717995"/>
                  <a:pt x="1957102" y="716566"/>
                  <a:pt x="1955387" y="716566"/>
                </a:cubicBezTo>
                <a:cubicBezTo>
                  <a:pt x="1953673" y="716566"/>
                  <a:pt x="1952244" y="717995"/>
                  <a:pt x="1952244" y="719709"/>
                </a:cubicBezTo>
                <a:cubicBezTo>
                  <a:pt x="1952244" y="721424"/>
                  <a:pt x="1953673" y="722852"/>
                  <a:pt x="1955387" y="722852"/>
                </a:cubicBezTo>
                <a:close/>
                <a:moveTo>
                  <a:pt x="1954911" y="735997"/>
                </a:moveTo>
                <a:cubicBezTo>
                  <a:pt x="1956626" y="735997"/>
                  <a:pt x="1958054" y="734568"/>
                  <a:pt x="1958054" y="732854"/>
                </a:cubicBezTo>
                <a:cubicBezTo>
                  <a:pt x="1958054" y="731139"/>
                  <a:pt x="1956626" y="729710"/>
                  <a:pt x="1954911" y="729710"/>
                </a:cubicBezTo>
                <a:cubicBezTo>
                  <a:pt x="1953197" y="729710"/>
                  <a:pt x="1951768" y="731139"/>
                  <a:pt x="1951768" y="732854"/>
                </a:cubicBezTo>
                <a:cubicBezTo>
                  <a:pt x="1951768" y="734663"/>
                  <a:pt x="1953197" y="735997"/>
                  <a:pt x="1954911" y="735997"/>
                </a:cubicBezTo>
                <a:close/>
                <a:moveTo>
                  <a:pt x="1954149" y="749237"/>
                </a:moveTo>
                <a:cubicBezTo>
                  <a:pt x="1955864" y="749237"/>
                  <a:pt x="1957292" y="747808"/>
                  <a:pt x="1957292" y="746093"/>
                </a:cubicBezTo>
                <a:cubicBezTo>
                  <a:pt x="1957292" y="744379"/>
                  <a:pt x="1955864" y="742950"/>
                  <a:pt x="1954149" y="742950"/>
                </a:cubicBezTo>
                <a:cubicBezTo>
                  <a:pt x="1952435" y="742950"/>
                  <a:pt x="1951006" y="744379"/>
                  <a:pt x="1951006" y="746093"/>
                </a:cubicBezTo>
                <a:cubicBezTo>
                  <a:pt x="1951006" y="747808"/>
                  <a:pt x="1952435" y="749237"/>
                  <a:pt x="1954149" y="749237"/>
                </a:cubicBezTo>
                <a:close/>
                <a:moveTo>
                  <a:pt x="1953006" y="762381"/>
                </a:moveTo>
                <a:cubicBezTo>
                  <a:pt x="1954721" y="762381"/>
                  <a:pt x="1956149" y="760952"/>
                  <a:pt x="1956149" y="759238"/>
                </a:cubicBezTo>
                <a:cubicBezTo>
                  <a:pt x="1956149" y="757523"/>
                  <a:pt x="1954721" y="756095"/>
                  <a:pt x="1953006" y="756095"/>
                </a:cubicBezTo>
                <a:cubicBezTo>
                  <a:pt x="1951292" y="756095"/>
                  <a:pt x="1949863" y="757523"/>
                  <a:pt x="1949863" y="759238"/>
                </a:cubicBezTo>
                <a:cubicBezTo>
                  <a:pt x="1949863" y="761048"/>
                  <a:pt x="1951292" y="762381"/>
                  <a:pt x="1953006" y="762381"/>
                </a:cubicBezTo>
                <a:close/>
                <a:moveTo>
                  <a:pt x="1951577" y="775526"/>
                </a:moveTo>
                <a:cubicBezTo>
                  <a:pt x="1953292" y="775526"/>
                  <a:pt x="1954721" y="774097"/>
                  <a:pt x="1954721" y="772382"/>
                </a:cubicBezTo>
                <a:cubicBezTo>
                  <a:pt x="1954721" y="770668"/>
                  <a:pt x="1953292" y="769239"/>
                  <a:pt x="1951577" y="769239"/>
                </a:cubicBezTo>
                <a:cubicBezTo>
                  <a:pt x="1949863" y="769239"/>
                  <a:pt x="1948434" y="770668"/>
                  <a:pt x="1948434" y="772382"/>
                </a:cubicBezTo>
                <a:cubicBezTo>
                  <a:pt x="1948434" y="774192"/>
                  <a:pt x="1949863" y="775526"/>
                  <a:pt x="1951577" y="775526"/>
                </a:cubicBezTo>
                <a:close/>
                <a:moveTo>
                  <a:pt x="1949768" y="788670"/>
                </a:moveTo>
                <a:cubicBezTo>
                  <a:pt x="1951482" y="788670"/>
                  <a:pt x="1952911" y="787241"/>
                  <a:pt x="1952911" y="785527"/>
                </a:cubicBezTo>
                <a:cubicBezTo>
                  <a:pt x="1952911" y="783812"/>
                  <a:pt x="1951482" y="782384"/>
                  <a:pt x="1949768" y="782384"/>
                </a:cubicBezTo>
                <a:cubicBezTo>
                  <a:pt x="1948053" y="782384"/>
                  <a:pt x="1946624" y="783812"/>
                  <a:pt x="1946624" y="785527"/>
                </a:cubicBezTo>
                <a:cubicBezTo>
                  <a:pt x="1946624" y="787241"/>
                  <a:pt x="1948053" y="788670"/>
                  <a:pt x="1949768" y="788670"/>
                </a:cubicBezTo>
                <a:close/>
                <a:moveTo>
                  <a:pt x="1947767" y="801719"/>
                </a:moveTo>
                <a:cubicBezTo>
                  <a:pt x="1949482" y="801719"/>
                  <a:pt x="1950911" y="800290"/>
                  <a:pt x="1950911" y="798576"/>
                </a:cubicBezTo>
                <a:cubicBezTo>
                  <a:pt x="1950911" y="796862"/>
                  <a:pt x="1949482" y="795433"/>
                  <a:pt x="1947767" y="795433"/>
                </a:cubicBezTo>
                <a:cubicBezTo>
                  <a:pt x="1946053" y="795433"/>
                  <a:pt x="1944624" y="796862"/>
                  <a:pt x="1944624" y="798576"/>
                </a:cubicBezTo>
                <a:cubicBezTo>
                  <a:pt x="1944624" y="800290"/>
                  <a:pt x="1945958" y="801719"/>
                  <a:pt x="1947767" y="801719"/>
                </a:cubicBezTo>
                <a:close/>
                <a:moveTo>
                  <a:pt x="1945386" y="814769"/>
                </a:moveTo>
                <a:cubicBezTo>
                  <a:pt x="1947101" y="814769"/>
                  <a:pt x="1948529" y="813340"/>
                  <a:pt x="1948529" y="811625"/>
                </a:cubicBezTo>
                <a:cubicBezTo>
                  <a:pt x="1948529" y="809911"/>
                  <a:pt x="1947101" y="808482"/>
                  <a:pt x="1945386" y="808482"/>
                </a:cubicBezTo>
                <a:cubicBezTo>
                  <a:pt x="1943672" y="808482"/>
                  <a:pt x="1942243" y="809911"/>
                  <a:pt x="1942243" y="811625"/>
                </a:cubicBezTo>
                <a:cubicBezTo>
                  <a:pt x="1942148" y="813340"/>
                  <a:pt x="1943576" y="814769"/>
                  <a:pt x="1945386" y="814769"/>
                </a:cubicBezTo>
                <a:close/>
                <a:moveTo>
                  <a:pt x="1942624" y="827723"/>
                </a:moveTo>
                <a:cubicBezTo>
                  <a:pt x="1944338" y="827723"/>
                  <a:pt x="1945767" y="826294"/>
                  <a:pt x="1945767" y="824579"/>
                </a:cubicBezTo>
                <a:cubicBezTo>
                  <a:pt x="1945767" y="822865"/>
                  <a:pt x="1944338" y="821436"/>
                  <a:pt x="1942624" y="821436"/>
                </a:cubicBezTo>
                <a:cubicBezTo>
                  <a:pt x="1940909" y="821436"/>
                  <a:pt x="1939481" y="822865"/>
                  <a:pt x="1939481" y="824579"/>
                </a:cubicBezTo>
                <a:cubicBezTo>
                  <a:pt x="1939481" y="826294"/>
                  <a:pt x="1940909" y="827723"/>
                  <a:pt x="1942624" y="827723"/>
                </a:cubicBezTo>
                <a:close/>
                <a:moveTo>
                  <a:pt x="1939576" y="840581"/>
                </a:moveTo>
                <a:cubicBezTo>
                  <a:pt x="1941290" y="840581"/>
                  <a:pt x="1942719" y="839153"/>
                  <a:pt x="1942719" y="837438"/>
                </a:cubicBezTo>
                <a:cubicBezTo>
                  <a:pt x="1942719" y="835724"/>
                  <a:pt x="1941290" y="834295"/>
                  <a:pt x="1939576" y="834295"/>
                </a:cubicBezTo>
                <a:cubicBezTo>
                  <a:pt x="1937861" y="834295"/>
                  <a:pt x="1936433" y="835724"/>
                  <a:pt x="1936433" y="837438"/>
                </a:cubicBezTo>
                <a:cubicBezTo>
                  <a:pt x="1936433" y="839153"/>
                  <a:pt x="1937861" y="840581"/>
                  <a:pt x="1939576" y="840581"/>
                </a:cubicBezTo>
                <a:close/>
                <a:moveTo>
                  <a:pt x="1936242" y="853345"/>
                </a:moveTo>
                <a:cubicBezTo>
                  <a:pt x="1937957" y="853345"/>
                  <a:pt x="1939385" y="851916"/>
                  <a:pt x="1939385" y="850202"/>
                </a:cubicBezTo>
                <a:cubicBezTo>
                  <a:pt x="1939385" y="848487"/>
                  <a:pt x="1937957" y="847058"/>
                  <a:pt x="1936242" y="847058"/>
                </a:cubicBezTo>
                <a:cubicBezTo>
                  <a:pt x="1934528" y="847058"/>
                  <a:pt x="1933099" y="848487"/>
                  <a:pt x="1933099" y="850202"/>
                </a:cubicBezTo>
                <a:cubicBezTo>
                  <a:pt x="1933099" y="852011"/>
                  <a:pt x="1934528" y="853345"/>
                  <a:pt x="1936242" y="853345"/>
                </a:cubicBezTo>
                <a:close/>
                <a:moveTo>
                  <a:pt x="1007555" y="1077278"/>
                </a:moveTo>
                <a:cubicBezTo>
                  <a:pt x="1009269" y="1077278"/>
                  <a:pt x="1010698" y="1075849"/>
                  <a:pt x="1010698" y="1074134"/>
                </a:cubicBezTo>
                <a:cubicBezTo>
                  <a:pt x="1010698" y="1072420"/>
                  <a:pt x="1009269" y="1070991"/>
                  <a:pt x="1007555" y="1070991"/>
                </a:cubicBezTo>
                <a:cubicBezTo>
                  <a:pt x="1005840" y="1070991"/>
                  <a:pt x="1004411" y="1072420"/>
                  <a:pt x="1004411" y="1074134"/>
                </a:cubicBezTo>
                <a:cubicBezTo>
                  <a:pt x="1004411" y="1075849"/>
                  <a:pt x="1005840" y="1077278"/>
                  <a:pt x="1007555" y="1077278"/>
                </a:cubicBezTo>
                <a:close/>
                <a:moveTo>
                  <a:pt x="998792" y="1067372"/>
                </a:moveTo>
                <a:cubicBezTo>
                  <a:pt x="1000506" y="1067372"/>
                  <a:pt x="1001935" y="1065943"/>
                  <a:pt x="1001935" y="1064228"/>
                </a:cubicBezTo>
                <a:cubicBezTo>
                  <a:pt x="1001935" y="1062514"/>
                  <a:pt x="1000506" y="1061085"/>
                  <a:pt x="998792" y="1061085"/>
                </a:cubicBezTo>
                <a:cubicBezTo>
                  <a:pt x="997077" y="1061085"/>
                  <a:pt x="995648" y="1062514"/>
                  <a:pt x="995648" y="1064228"/>
                </a:cubicBezTo>
                <a:cubicBezTo>
                  <a:pt x="995648" y="1065943"/>
                  <a:pt x="997077" y="1067372"/>
                  <a:pt x="998792" y="1067372"/>
                </a:cubicBezTo>
                <a:close/>
                <a:moveTo>
                  <a:pt x="990219" y="1057275"/>
                </a:moveTo>
                <a:cubicBezTo>
                  <a:pt x="991934" y="1057275"/>
                  <a:pt x="993362" y="1055846"/>
                  <a:pt x="993362" y="1054132"/>
                </a:cubicBezTo>
                <a:cubicBezTo>
                  <a:pt x="993362" y="1052417"/>
                  <a:pt x="991934" y="1050989"/>
                  <a:pt x="990219" y="1050989"/>
                </a:cubicBezTo>
                <a:cubicBezTo>
                  <a:pt x="988505" y="1050989"/>
                  <a:pt x="987076" y="1052417"/>
                  <a:pt x="987076" y="1054132"/>
                </a:cubicBezTo>
                <a:cubicBezTo>
                  <a:pt x="987076" y="1055846"/>
                  <a:pt x="988505" y="1057275"/>
                  <a:pt x="990219" y="1057275"/>
                </a:cubicBezTo>
                <a:close/>
                <a:moveTo>
                  <a:pt x="981932" y="1046988"/>
                </a:moveTo>
                <a:cubicBezTo>
                  <a:pt x="983647" y="1046988"/>
                  <a:pt x="985076" y="1045559"/>
                  <a:pt x="985076" y="1043845"/>
                </a:cubicBezTo>
                <a:cubicBezTo>
                  <a:pt x="985076" y="1042130"/>
                  <a:pt x="983647" y="1040702"/>
                  <a:pt x="981932" y="1040702"/>
                </a:cubicBezTo>
                <a:cubicBezTo>
                  <a:pt x="980218" y="1040702"/>
                  <a:pt x="978789" y="1042130"/>
                  <a:pt x="978789" y="1043845"/>
                </a:cubicBezTo>
                <a:cubicBezTo>
                  <a:pt x="978789" y="1045559"/>
                  <a:pt x="980218" y="1046988"/>
                  <a:pt x="981932" y="1046988"/>
                </a:cubicBezTo>
                <a:close/>
                <a:moveTo>
                  <a:pt x="973836" y="1036511"/>
                </a:moveTo>
                <a:cubicBezTo>
                  <a:pt x="975551" y="1036511"/>
                  <a:pt x="976979" y="1035082"/>
                  <a:pt x="976979" y="1033367"/>
                </a:cubicBezTo>
                <a:cubicBezTo>
                  <a:pt x="976979" y="1031653"/>
                  <a:pt x="975551" y="1030224"/>
                  <a:pt x="973836" y="1030224"/>
                </a:cubicBezTo>
                <a:cubicBezTo>
                  <a:pt x="972122" y="1030224"/>
                  <a:pt x="970693" y="1031653"/>
                  <a:pt x="970693" y="1033367"/>
                </a:cubicBezTo>
                <a:cubicBezTo>
                  <a:pt x="970693" y="1035082"/>
                  <a:pt x="972122" y="1036511"/>
                  <a:pt x="973836" y="1036511"/>
                </a:cubicBezTo>
                <a:close/>
                <a:moveTo>
                  <a:pt x="966026" y="1025843"/>
                </a:moveTo>
                <a:cubicBezTo>
                  <a:pt x="967740" y="1025843"/>
                  <a:pt x="969169" y="1024414"/>
                  <a:pt x="969169" y="1022699"/>
                </a:cubicBezTo>
                <a:cubicBezTo>
                  <a:pt x="969169" y="1020985"/>
                  <a:pt x="967740" y="1019556"/>
                  <a:pt x="966026" y="1019556"/>
                </a:cubicBezTo>
                <a:cubicBezTo>
                  <a:pt x="964311" y="1019556"/>
                  <a:pt x="962882" y="1020985"/>
                  <a:pt x="962882" y="1022699"/>
                </a:cubicBezTo>
                <a:cubicBezTo>
                  <a:pt x="962882" y="1024414"/>
                  <a:pt x="964311" y="1025843"/>
                  <a:pt x="966026" y="1025843"/>
                </a:cubicBezTo>
                <a:close/>
                <a:moveTo>
                  <a:pt x="958501" y="1014889"/>
                </a:moveTo>
                <a:cubicBezTo>
                  <a:pt x="960215" y="1014889"/>
                  <a:pt x="961644" y="1013460"/>
                  <a:pt x="961644" y="1011746"/>
                </a:cubicBezTo>
                <a:cubicBezTo>
                  <a:pt x="961644" y="1010031"/>
                  <a:pt x="960215" y="1008602"/>
                  <a:pt x="958501" y="1008602"/>
                </a:cubicBezTo>
                <a:cubicBezTo>
                  <a:pt x="956786" y="1008602"/>
                  <a:pt x="955358" y="1010031"/>
                  <a:pt x="955358" y="1011746"/>
                </a:cubicBezTo>
                <a:cubicBezTo>
                  <a:pt x="955358" y="1013555"/>
                  <a:pt x="956786" y="1014889"/>
                  <a:pt x="958501" y="1014889"/>
                </a:cubicBezTo>
                <a:close/>
                <a:moveTo>
                  <a:pt x="951262" y="1003840"/>
                </a:moveTo>
                <a:cubicBezTo>
                  <a:pt x="952976" y="1003840"/>
                  <a:pt x="954405" y="1002411"/>
                  <a:pt x="954405" y="1000697"/>
                </a:cubicBezTo>
                <a:cubicBezTo>
                  <a:pt x="954405" y="998982"/>
                  <a:pt x="952976" y="997553"/>
                  <a:pt x="951262" y="997553"/>
                </a:cubicBezTo>
                <a:cubicBezTo>
                  <a:pt x="949547" y="997553"/>
                  <a:pt x="948119" y="998982"/>
                  <a:pt x="948119" y="1000697"/>
                </a:cubicBezTo>
                <a:cubicBezTo>
                  <a:pt x="948119" y="1002506"/>
                  <a:pt x="949452" y="1003840"/>
                  <a:pt x="951262" y="1003840"/>
                </a:cubicBezTo>
                <a:close/>
                <a:moveTo>
                  <a:pt x="944213" y="992696"/>
                </a:moveTo>
                <a:cubicBezTo>
                  <a:pt x="945928" y="992696"/>
                  <a:pt x="947357" y="991267"/>
                  <a:pt x="947357" y="989552"/>
                </a:cubicBezTo>
                <a:cubicBezTo>
                  <a:pt x="947357" y="987838"/>
                  <a:pt x="945928" y="986409"/>
                  <a:pt x="944213" y="986409"/>
                </a:cubicBezTo>
                <a:cubicBezTo>
                  <a:pt x="942499" y="986409"/>
                  <a:pt x="941070" y="987838"/>
                  <a:pt x="941070" y="989552"/>
                </a:cubicBezTo>
                <a:cubicBezTo>
                  <a:pt x="941070" y="991267"/>
                  <a:pt x="942499" y="992696"/>
                  <a:pt x="944213" y="992696"/>
                </a:cubicBezTo>
                <a:close/>
                <a:moveTo>
                  <a:pt x="937546" y="981265"/>
                </a:moveTo>
                <a:cubicBezTo>
                  <a:pt x="939260" y="981265"/>
                  <a:pt x="940689" y="979837"/>
                  <a:pt x="940689" y="978122"/>
                </a:cubicBezTo>
                <a:cubicBezTo>
                  <a:pt x="940689" y="976408"/>
                  <a:pt x="939260" y="974979"/>
                  <a:pt x="937546" y="974979"/>
                </a:cubicBezTo>
                <a:cubicBezTo>
                  <a:pt x="935831" y="974979"/>
                  <a:pt x="934403" y="976408"/>
                  <a:pt x="934403" y="978122"/>
                </a:cubicBezTo>
                <a:cubicBezTo>
                  <a:pt x="934403" y="979837"/>
                  <a:pt x="935736" y="981265"/>
                  <a:pt x="937546" y="981265"/>
                </a:cubicBezTo>
                <a:close/>
                <a:moveTo>
                  <a:pt x="931069" y="969740"/>
                </a:moveTo>
                <a:cubicBezTo>
                  <a:pt x="932783" y="969740"/>
                  <a:pt x="934212" y="968312"/>
                  <a:pt x="934212" y="966597"/>
                </a:cubicBezTo>
                <a:cubicBezTo>
                  <a:pt x="934212" y="964883"/>
                  <a:pt x="932783" y="963454"/>
                  <a:pt x="931069" y="963454"/>
                </a:cubicBezTo>
                <a:cubicBezTo>
                  <a:pt x="929354" y="963454"/>
                  <a:pt x="927926" y="964883"/>
                  <a:pt x="927926" y="966597"/>
                </a:cubicBezTo>
                <a:cubicBezTo>
                  <a:pt x="927926" y="968312"/>
                  <a:pt x="929354" y="969740"/>
                  <a:pt x="931069" y="969740"/>
                </a:cubicBezTo>
                <a:close/>
                <a:moveTo>
                  <a:pt x="924878" y="958025"/>
                </a:moveTo>
                <a:cubicBezTo>
                  <a:pt x="926592" y="958025"/>
                  <a:pt x="928021" y="956596"/>
                  <a:pt x="928021" y="954881"/>
                </a:cubicBezTo>
                <a:cubicBezTo>
                  <a:pt x="928021" y="953167"/>
                  <a:pt x="926592" y="951738"/>
                  <a:pt x="924878" y="951738"/>
                </a:cubicBezTo>
                <a:cubicBezTo>
                  <a:pt x="923163" y="951738"/>
                  <a:pt x="921734" y="953167"/>
                  <a:pt x="921734" y="954881"/>
                </a:cubicBezTo>
                <a:cubicBezTo>
                  <a:pt x="921734" y="956596"/>
                  <a:pt x="923163" y="958025"/>
                  <a:pt x="924878" y="958025"/>
                </a:cubicBezTo>
                <a:close/>
                <a:moveTo>
                  <a:pt x="918972" y="946213"/>
                </a:moveTo>
                <a:cubicBezTo>
                  <a:pt x="920687" y="946213"/>
                  <a:pt x="922115" y="944785"/>
                  <a:pt x="922115" y="943070"/>
                </a:cubicBezTo>
                <a:cubicBezTo>
                  <a:pt x="922115" y="941356"/>
                  <a:pt x="920687" y="939927"/>
                  <a:pt x="918972" y="939927"/>
                </a:cubicBezTo>
                <a:cubicBezTo>
                  <a:pt x="917258" y="939927"/>
                  <a:pt x="915829" y="941356"/>
                  <a:pt x="915829" y="943070"/>
                </a:cubicBezTo>
                <a:cubicBezTo>
                  <a:pt x="915829" y="944785"/>
                  <a:pt x="917258" y="946213"/>
                  <a:pt x="918972" y="946213"/>
                </a:cubicBezTo>
                <a:close/>
                <a:moveTo>
                  <a:pt x="913448" y="934212"/>
                </a:moveTo>
                <a:cubicBezTo>
                  <a:pt x="915162" y="934212"/>
                  <a:pt x="916591" y="932783"/>
                  <a:pt x="916591" y="931069"/>
                </a:cubicBezTo>
                <a:cubicBezTo>
                  <a:pt x="916591" y="929354"/>
                  <a:pt x="915162" y="927926"/>
                  <a:pt x="913448" y="927926"/>
                </a:cubicBezTo>
                <a:cubicBezTo>
                  <a:pt x="911733" y="927926"/>
                  <a:pt x="910304" y="929354"/>
                  <a:pt x="910304" y="931069"/>
                </a:cubicBezTo>
                <a:cubicBezTo>
                  <a:pt x="910304" y="932783"/>
                  <a:pt x="911638" y="934212"/>
                  <a:pt x="913448" y="934212"/>
                </a:cubicBezTo>
                <a:close/>
                <a:moveTo>
                  <a:pt x="908113" y="922115"/>
                </a:moveTo>
                <a:cubicBezTo>
                  <a:pt x="909828" y="922115"/>
                  <a:pt x="911257" y="920687"/>
                  <a:pt x="911257" y="918972"/>
                </a:cubicBezTo>
                <a:cubicBezTo>
                  <a:pt x="911257" y="917258"/>
                  <a:pt x="909828" y="915829"/>
                  <a:pt x="908113" y="915829"/>
                </a:cubicBezTo>
                <a:cubicBezTo>
                  <a:pt x="906399" y="915829"/>
                  <a:pt x="904970" y="917258"/>
                  <a:pt x="904970" y="918972"/>
                </a:cubicBezTo>
                <a:cubicBezTo>
                  <a:pt x="904970" y="920687"/>
                  <a:pt x="906399" y="922115"/>
                  <a:pt x="908113" y="922115"/>
                </a:cubicBezTo>
                <a:close/>
                <a:moveTo>
                  <a:pt x="903065" y="909828"/>
                </a:moveTo>
                <a:cubicBezTo>
                  <a:pt x="904780" y="909828"/>
                  <a:pt x="906209" y="908399"/>
                  <a:pt x="906209" y="906685"/>
                </a:cubicBezTo>
                <a:cubicBezTo>
                  <a:pt x="906209" y="904970"/>
                  <a:pt x="904780" y="903542"/>
                  <a:pt x="903065" y="903542"/>
                </a:cubicBezTo>
                <a:cubicBezTo>
                  <a:pt x="901351" y="903542"/>
                  <a:pt x="899922" y="904970"/>
                  <a:pt x="899922" y="906685"/>
                </a:cubicBezTo>
                <a:cubicBezTo>
                  <a:pt x="899922" y="908399"/>
                  <a:pt x="901351" y="909828"/>
                  <a:pt x="903065" y="909828"/>
                </a:cubicBezTo>
                <a:close/>
                <a:moveTo>
                  <a:pt x="898398" y="897446"/>
                </a:moveTo>
                <a:cubicBezTo>
                  <a:pt x="900113" y="897446"/>
                  <a:pt x="901541" y="896017"/>
                  <a:pt x="901541" y="894302"/>
                </a:cubicBezTo>
                <a:cubicBezTo>
                  <a:pt x="901541" y="892588"/>
                  <a:pt x="900113" y="891159"/>
                  <a:pt x="898398" y="891159"/>
                </a:cubicBezTo>
                <a:cubicBezTo>
                  <a:pt x="896684" y="891159"/>
                  <a:pt x="895255" y="892588"/>
                  <a:pt x="895255" y="894302"/>
                </a:cubicBezTo>
                <a:cubicBezTo>
                  <a:pt x="895255" y="896017"/>
                  <a:pt x="896684" y="897446"/>
                  <a:pt x="898398" y="897446"/>
                </a:cubicBezTo>
                <a:close/>
                <a:moveTo>
                  <a:pt x="894017" y="884968"/>
                </a:moveTo>
                <a:cubicBezTo>
                  <a:pt x="895731" y="884968"/>
                  <a:pt x="897160" y="883539"/>
                  <a:pt x="897160" y="881825"/>
                </a:cubicBezTo>
                <a:cubicBezTo>
                  <a:pt x="897160" y="880110"/>
                  <a:pt x="895731" y="878681"/>
                  <a:pt x="894017" y="878681"/>
                </a:cubicBezTo>
                <a:cubicBezTo>
                  <a:pt x="892302" y="878681"/>
                  <a:pt x="890873" y="880110"/>
                  <a:pt x="890873" y="881825"/>
                </a:cubicBezTo>
                <a:cubicBezTo>
                  <a:pt x="890873" y="883539"/>
                  <a:pt x="892207" y="884968"/>
                  <a:pt x="894017" y="884968"/>
                </a:cubicBezTo>
                <a:close/>
                <a:moveTo>
                  <a:pt x="889921" y="872395"/>
                </a:moveTo>
                <a:cubicBezTo>
                  <a:pt x="891635" y="872395"/>
                  <a:pt x="893064" y="870966"/>
                  <a:pt x="893064" y="869252"/>
                </a:cubicBezTo>
                <a:cubicBezTo>
                  <a:pt x="893064" y="867537"/>
                  <a:pt x="891635" y="866108"/>
                  <a:pt x="889921" y="866108"/>
                </a:cubicBezTo>
                <a:cubicBezTo>
                  <a:pt x="888206" y="866108"/>
                  <a:pt x="886778" y="867537"/>
                  <a:pt x="886778" y="869252"/>
                </a:cubicBezTo>
                <a:cubicBezTo>
                  <a:pt x="886778" y="870966"/>
                  <a:pt x="888111" y="872395"/>
                  <a:pt x="889921" y="872395"/>
                </a:cubicBezTo>
                <a:close/>
                <a:moveTo>
                  <a:pt x="882587" y="846963"/>
                </a:moveTo>
                <a:cubicBezTo>
                  <a:pt x="884301" y="846963"/>
                  <a:pt x="885730" y="845534"/>
                  <a:pt x="885730" y="843820"/>
                </a:cubicBezTo>
                <a:cubicBezTo>
                  <a:pt x="885730" y="842105"/>
                  <a:pt x="884301" y="840677"/>
                  <a:pt x="882587" y="840677"/>
                </a:cubicBezTo>
                <a:cubicBezTo>
                  <a:pt x="880872" y="840677"/>
                  <a:pt x="879443" y="842105"/>
                  <a:pt x="879443" y="843820"/>
                </a:cubicBezTo>
                <a:cubicBezTo>
                  <a:pt x="879443" y="845534"/>
                  <a:pt x="880872" y="846963"/>
                  <a:pt x="882587" y="846963"/>
                </a:cubicBezTo>
                <a:close/>
                <a:moveTo>
                  <a:pt x="898398" y="521684"/>
                </a:moveTo>
                <a:cubicBezTo>
                  <a:pt x="900113" y="521684"/>
                  <a:pt x="901541" y="520256"/>
                  <a:pt x="901541" y="518541"/>
                </a:cubicBezTo>
                <a:cubicBezTo>
                  <a:pt x="901541" y="516826"/>
                  <a:pt x="900113" y="515398"/>
                  <a:pt x="898398" y="515398"/>
                </a:cubicBezTo>
                <a:cubicBezTo>
                  <a:pt x="896684" y="515398"/>
                  <a:pt x="895255" y="516826"/>
                  <a:pt x="895255" y="518541"/>
                </a:cubicBezTo>
                <a:cubicBezTo>
                  <a:pt x="895255" y="520256"/>
                  <a:pt x="896684" y="521684"/>
                  <a:pt x="898398" y="521684"/>
                </a:cubicBezTo>
                <a:close/>
                <a:moveTo>
                  <a:pt x="903065" y="509302"/>
                </a:moveTo>
                <a:cubicBezTo>
                  <a:pt x="904780" y="509302"/>
                  <a:pt x="906209" y="507873"/>
                  <a:pt x="906209" y="506159"/>
                </a:cubicBezTo>
                <a:cubicBezTo>
                  <a:pt x="906209" y="504444"/>
                  <a:pt x="904780" y="503015"/>
                  <a:pt x="903065" y="503015"/>
                </a:cubicBezTo>
                <a:cubicBezTo>
                  <a:pt x="901351" y="503015"/>
                  <a:pt x="899922" y="504444"/>
                  <a:pt x="899922" y="506159"/>
                </a:cubicBezTo>
                <a:cubicBezTo>
                  <a:pt x="899922" y="507968"/>
                  <a:pt x="901351" y="509302"/>
                  <a:pt x="903065" y="509302"/>
                </a:cubicBezTo>
                <a:close/>
                <a:moveTo>
                  <a:pt x="908113" y="497110"/>
                </a:moveTo>
                <a:cubicBezTo>
                  <a:pt x="909828" y="497110"/>
                  <a:pt x="911257" y="495681"/>
                  <a:pt x="911257" y="493967"/>
                </a:cubicBezTo>
                <a:cubicBezTo>
                  <a:pt x="911257" y="492252"/>
                  <a:pt x="909828" y="490823"/>
                  <a:pt x="908113" y="490823"/>
                </a:cubicBezTo>
                <a:cubicBezTo>
                  <a:pt x="906399" y="490823"/>
                  <a:pt x="904970" y="492252"/>
                  <a:pt x="904970" y="493967"/>
                </a:cubicBezTo>
                <a:cubicBezTo>
                  <a:pt x="904970" y="495681"/>
                  <a:pt x="906399" y="497110"/>
                  <a:pt x="908113" y="497110"/>
                </a:cubicBezTo>
                <a:close/>
                <a:moveTo>
                  <a:pt x="973836" y="382715"/>
                </a:moveTo>
                <a:cubicBezTo>
                  <a:pt x="975551" y="382715"/>
                  <a:pt x="976979" y="381286"/>
                  <a:pt x="976979" y="379571"/>
                </a:cubicBezTo>
                <a:cubicBezTo>
                  <a:pt x="976979" y="377857"/>
                  <a:pt x="975551" y="376428"/>
                  <a:pt x="973836" y="376428"/>
                </a:cubicBezTo>
                <a:cubicBezTo>
                  <a:pt x="972122" y="376428"/>
                  <a:pt x="970693" y="377857"/>
                  <a:pt x="970693" y="379571"/>
                </a:cubicBezTo>
                <a:cubicBezTo>
                  <a:pt x="970693" y="381286"/>
                  <a:pt x="972122" y="382715"/>
                  <a:pt x="973836" y="382715"/>
                </a:cubicBezTo>
                <a:close/>
                <a:moveTo>
                  <a:pt x="981932" y="372237"/>
                </a:moveTo>
                <a:cubicBezTo>
                  <a:pt x="983647" y="372237"/>
                  <a:pt x="985076" y="370808"/>
                  <a:pt x="985076" y="369094"/>
                </a:cubicBezTo>
                <a:cubicBezTo>
                  <a:pt x="985076" y="367379"/>
                  <a:pt x="983647" y="365950"/>
                  <a:pt x="981932" y="365950"/>
                </a:cubicBezTo>
                <a:cubicBezTo>
                  <a:pt x="980218" y="365950"/>
                  <a:pt x="978789" y="367379"/>
                  <a:pt x="978789" y="369094"/>
                </a:cubicBezTo>
                <a:cubicBezTo>
                  <a:pt x="978789" y="370808"/>
                  <a:pt x="980218" y="372237"/>
                  <a:pt x="981932" y="372237"/>
                </a:cubicBezTo>
                <a:close/>
                <a:moveTo>
                  <a:pt x="990219" y="361950"/>
                </a:moveTo>
                <a:cubicBezTo>
                  <a:pt x="991934" y="361950"/>
                  <a:pt x="993362" y="360521"/>
                  <a:pt x="993362" y="358807"/>
                </a:cubicBezTo>
                <a:cubicBezTo>
                  <a:pt x="993362" y="357092"/>
                  <a:pt x="991934" y="355664"/>
                  <a:pt x="990219" y="355664"/>
                </a:cubicBezTo>
                <a:cubicBezTo>
                  <a:pt x="988505" y="355664"/>
                  <a:pt x="987076" y="357092"/>
                  <a:pt x="987076" y="358807"/>
                </a:cubicBezTo>
                <a:cubicBezTo>
                  <a:pt x="987076" y="360521"/>
                  <a:pt x="988505" y="361950"/>
                  <a:pt x="990219" y="361950"/>
                </a:cubicBezTo>
                <a:close/>
                <a:moveTo>
                  <a:pt x="998792" y="351854"/>
                </a:moveTo>
                <a:cubicBezTo>
                  <a:pt x="1000506" y="351854"/>
                  <a:pt x="1001935" y="350425"/>
                  <a:pt x="1001935" y="348710"/>
                </a:cubicBezTo>
                <a:cubicBezTo>
                  <a:pt x="1001935" y="346996"/>
                  <a:pt x="1000506" y="345567"/>
                  <a:pt x="998792" y="345567"/>
                </a:cubicBezTo>
                <a:cubicBezTo>
                  <a:pt x="997077" y="345567"/>
                  <a:pt x="995648" y="346996"/>
                  <a:pt x="995648" y="348710"/>
                </a:cubicBezTo>
                <a:cubicBezTo>
                  <a:pt x="995648" y="350425"/>
                  <a:pt x="997077" y="351854"/>
                  <a:pt x="998792" y="351854"/>
                </a:cubicBezTo>
                <a:close/>
                <a:moveTo>
                  <a:pt x="1007555" y="341948"/>
                </a:moveTo>
                <a:cubicBezTo>
                  <a:pt x="1009269" y="341948"/>
                  <a:pt x="1010698" y="340519"/>
                  <a:pt x="1010698" y="338804"/>
                </a:cubicBezTo>
                <a:cubicBezTo>
                  <a:pt x="1010698" y="337090"/>
                  <a:pt x="1009269" y="335661"/>
                  <a:pt x="1007555" y="335661"/>
                </a:cubicBezTo>
                <a:cubicBezTo>
                  <a:pt x="1005840" y="335661"/>
                  <a:pt x="1004411" y="337090"/>
                  <a:pt x="1004411" y="338804"/>
                </a:cubicBezTo>
                <a:cubicBezTo>
                  <a:pt x="1004411" y="340519"/>
                  <a:pt x="1005840" y="341948"/>
                  <a:pt x="1007555" y="341948"/>
                </a:cubicBezTo>
                <a:close/>
                <a:moveTo>
                  <a:pt x="1035368" y="313658"/>
                </a:moveTo>
                <a:cubicBezTo>
                  <a:pt x="1037082" y="313658"/>
                  <a:pt x="1038511" y="312230"/>
                  <a:pt x="1038511" y="310515"/>
                </a:cubicBezTo>
                <a:cubicBezTo>
                  <a:pt x="1038511" y="308800"/>
                  <a:pt x="1037082" y="307372"/>
                  <a:pt x="1035368" y="307372"/>
                </a:cubicBezTo>
                <a:cubicBezTo>
                  <a:pt x="1033653" y="307372"/>
                  <a:pt x="1032224" y="308800"/>
                  <a:pt x="1032224" y="310515"/>
                </a:cubicBezTo>
                <a:cubicBezTo>
                  <a:pt x="1032224" y="312230"/>
                  <a:pt x="1033653" y="313658"/>
                  <a:pt x="1035368" y="313658"/>
                </a:cubicBezTo>
                <a:close/>
                <a:moveTo>
                  <a:pt x="1054989" y="295942"/>
                </a:moveTo>
                <a:cubicBezTo>
                  <a:pt x="1056704" y="295942"/>
                  <a:pt x="1058132" y="294513"/>
                  <a:pt x="1058132" y="292799"/>
                </a:cubicBezTo>
                <a:cubicBezTo>
                  <a:pt x="1058132" y="291084"/>
                  <a:pt x="1056704" y="289655"/>
                  <a:pt x="1054989" y="289655"/>
                </a:cubicBezTo>
                <a:cubicBezTo>
                  <a:pt x="1053275" y="289655"/>
                  <a:pt x="1051846" y="291084"/>
                  <a:pt x="1051846" y="292799"/>
                </a:cubicBezTo>
                <a:cubicBezTo>
                  <a:pt x="1051846" y="294513"/>
                  <a:pt x="1053275" y="295942"/>
                  <a:pt x="1054989" y="295942"/>
                </a:cubicBezTo>
                <a:close/>
                <a:moveTo>
                  <a:pt x="1065181" y="287369"/>
                </a:moveTo>
                <a:cubicBezTo>
                  <a:pt x="1066895" y="287369"/>
                  <a:pt x="1068324" y="285941"/>
                  <a:pt x="1068324" y="284226"/>
                </a:cubicBezTo>
                <a:cubicBezTo>
                  <a:pt x="1068324" y="282512"/>
                  <a:pt x="1066895" y="281083"/>
                  <a:pt x="1065181" y="281083"/>
                </a:cubicBezTo>
                <a:cubicBezTo>
                  <a:pt x="1063466" y="281083"/>
                  <a:pt x="1062038" y="282512"/>
                  <a:pt x="1062038" y="284226"/>
                </a:cubicBezTo>
                <a:cubicBezTo>
                  <a:pt x="1062038" y="286036"/>
                  <a:pt x="1063466" y="287369"/>
                  <a:pt x="1065181" y="287369"/>
                </a:cubicBezTo>
                <a:close/>
                <a:moveTo>
                  <a:pt x="1075468" y="279178"/>
                </a:moveTo>
                <a:cubicBezTo>
                  <a:pt x="1077182" y="279178"/>
                  <a:pt x="1078611" y="277749"/>
                  <a:pt x="1078611" y="276035"/>
                </a:cubicBezTo>
                <a:cubicBezTo>
                  <a:pt x="1078611" y="274320"/>
                  <a:pt x="1077182" y="272891"/>
                  <a:pt x="1075468" y="272891"/>
                </a:cubicBezTo>
                <a:cubicBezTo>
                  <a:pt x="1073753" y="272891"/>
                  <a:pt x="1072325" y="274320"/>
                  <a:pt x="1072325" y="276035"/>
                </a:cubicBezTo>
                <a:cubicBezTo>
                  <a:pt x="1072325" y="277749"/>
                  <a:pt x="1073753" y="279178"/>
                  <a:pt x="1075468" y="279178"/>
                </a:cubicBezTo>
                <a:close/>
                <a:moveTo>
                  <a:pt x="1086041" y="271177"/>
                </a:moveTo>
                <a:cubicBezTo>
                  <a:pt x="1087755" y="271177"/>
                  <a:pt x="1089184" y="269748"/>
                  <a:pt x="1089184" y="268034"/>
                </a:cubicBezTo>
                <a:cubicBezTo>
                  <a:pt x="1089184" y="266319"/>
                  <a:pt x="1087755" y="264890"/>
                  <a:pt x="1086041" y="264890"/>
                </a:cubicBezTo>
                <a:cubicBezTo>
                  <a:pt x="1084326" y="264890"/>
                  <a:pt x="1082897" y="266319"/>
                  <a:pt x="1082897" y="268034"/>
                </a:cubicBezTo>
                <a:cubicBezTo>
                  <a:pt x="1082897" y="269748"/>
                  <a:pt x="1084326" y="271177"/>
                  <a:pt x="1086041" y="271177"/>
                </a:cubicBezTo>
                <a:close/>
                <a:moveTo>
                  <a:pt x="1096804" y="263462"/>
                </a:moveTo>
                <a:cubicBezTo>
                  <a:pt x="1098518" y="263462"/>
                  <a:pt x="1099947" y="262033"/>
                  <a:pt x="1099947" y="260318"/>
                </a:cubicBezTo>
                <a:cubicBezTo>
                  <a:pt x="1099947" y="258604"/>
                  <a:pt x="1098518" y="257175"/>
                  <a:pt x="1096804" y="257175"/>
                </a:cubicBezTo>
                <a:cubicBezTo>
                  <a:pt x="1095089" y="257175"/>
                  <a:pt x="1093661" y="258604"/>
                  <a:pt x="1093661" y="260318"/>
                </a:cubicBezTo>
                <a:cubicBezTo>
                  <a:pt x="1093661" y="262033"/>
                  <a:pt x="1094994" y="263462"/>
                  <a:pt x="1096804" y="263462"/>
                </a:cubicBezTo>
                <a:close/>
                <a:moveTo>
                  <a:pt x="1107662" y="255937"/>
                </a:moveTo>
                <a:cubicBezTo>
                  <a:pt x="1109377" y="255937"/>
                  <a:pt x="1110806" y="254508"/>
                  <a:pt x="1110806" y="252794"/>
                </a:cubicBezTo>
                <a:cubicBezTo>
                  <a:pt x="1110806" y="251079"/>
                  <a:pt x="1109377" y="249650"/>
                  <a:pt x="1107662" y="249650"/>
                </a:cubicBezTo>
                <a:cubicBezTo>
                  <a:pt x="1105948" y="249650"/>
                  <a:pt x="1104519" y="251079"/>
                  <a:pt x="1104519" y="252794"/>
                </a:cubicBezTo>
                <a:cubicBezTo>
                  <a:pt x="1104519" y="254603"/>
                  <a:pt x="1105948" y="255937"/>
                  <a:pt x="1107662" y="255937"/>
                </a:cubicBezTo>
                <a:close/>
                <a:moveTo>
                  <a:pt x="1118807" y="248793"/>
                </a:moveTo>
                <a:cubicBezTo>
                  <a:pt x="1120521" y="248793"/>
                  <a:pt x="1121950" y="247364"/>
                  <a:pt x="1121950" y="245650"/>
                </a:cubicBezTo>
                <a:cubicBezTo>
                  <a:pt x="1121950" y="243935"/>
                  <a:pt x="1120521" y="242506"/>
                  <a:pt x="1118807" y="242506"/>
                </a:cubicBezTo>
                <a:cubicBezTo>
                  <a:pt x="1117092" y="242506"/>
                  <a:pt x="1115663" y="243935"/>
                  <a:pt x="1115663" y="245650"/>
                </a:cubicBezTo>
                <a:cubicBezTo>
                  <a:pt x="1115663" y="247364"/>
                  <a:pt x="1116997" y="248793"/>
                  <a:pt x="1118807" y="248793"/>
                </a:cubicBezTo>
                <a:close/>
                <a:moveTo>
                  <a:pt x="1130046" y="241840"/>
                </a:moveTo>
                <a:cubicBezTo>
                  <a:pt x="1131761" y="241840"/>
                  <a:pt x="1133189" y="240411"/>
                  <a:pt x="1133189" y="238697"/>
                </a:cubicBezTo>
                <a:cubicBezTo>
                  <a:pt x="1133189" y="236982"/>
                  <a:pt x="1131761" y="235553"/>
                  <a:pt x="1130046" y="235553"/>
                </a:cubicBezTo>
                <a:cubicBezTo>
                  <a:pt x="1128332" y="235553"/>
                  <a:pt x="1126903" y="236982"/>
                  <a:pt x="1126903" y="238697"/>
                </a:cubicBezTo>
                <a:cubicBezTo>
                  <a:pt x="1126903" y="240411"/>
                  <a:pt x="1128332" y="241840"/>
                  <a:pt x="1130046" y="241840"/>
                </a:cubicBezTo>
                <a:close/>
                <a:moveTo>
                  <a:pt x="1141476" y="235172"/>
                </a:moveTo>
                <a:cubicBezTo>
                  <a:pt x="1143191" y="235172"/>
                  <a:pt x="1144619" y="233744"/>
                  <a:pt x="1144619" y="232029"/>
                </a:cubicBezTo>
                <a:cubicBezTo>
                  <a:pt x="1144619" y="230315"/>
                  <a:pt x="1143191" y="228886"/>
                  <a:pt x="1141476" y="228886"/>
                </a:cubicBezTo>
                <a:cubicBezTo>
                  <a:pt x="1139762" y="228886"/>
                  <a:pt x="1138333" y="230315"/>
                  <a:pt x="1138333" y="232029"/>
                </a:cubicBezTo>
                <a:cubicBezTo>
                  <a:pt x="1138333" y="233744"/>
                  <a:pt x="1139762" y="235172"/>
                  <a:pt x="1141476" y="235172"/>
                </a:cubicBezTo>
                <a:close/>
                <a:moveTo>
                  <a:pt x="1153097" y="228791"/>
                </a:moveTo>
                <a:cubicBezTo>
                  <a:pt x="1154811" y="228791"/>
                  <a:pt x="1156240" y="227362"/>
                  <a:pt x="1156240" y="225647"/>
                </a:cubicBezTo>
                <a:cubicBezTo>
                  <a:pt x="1156240" y="223933"/>
                  <a:pt x="1154811" y="222504"/>
                  <a:pt x="1153097" y="222504"/>
                </a:cubicBezTo>
                <a:cubicBezTo>
                  <a:pt x="1151382" y="222504"/>
                  <a:pt x="1149953" y="223933"/>
                  <a:pt x="1149953" y="225647"/>
                </a:cubicBezTo>
                <a:cubicBezTo>
                  <a:pt x="1149953" y="227362"/>
                  <a:pt x="1151287" y="228791"/>
                  <a:pt x="1153097" y="228791"/>
                </a:cubicBezTo>
                <a:close/>
                <a:moveTo>
                  <a:pt x="1696212" y="245269"/>
                </a:moveTo>
                <a:cubicBezTo>
                  <a:pt x="1697927" y="245269"/>
                  <a:pt x="1699355" y="243840"/>
                  <a:pt x="1699355" y="242126"/>
                </a:cubicBezTo>
                <a:cubicBezTo>
                  <a:pt x="1699355" y="240411"/>
                  <a:pt x="1697927" y="238982"/>
                  <a:pt x="1696212" y="238982"/>
                </a:cubicBezTo>
                <a:cubicBezTo>
                  <a:pt x="1694498" y="238982"/>
                  <a:pt x="1693069" y="240411"/>
                  <a:pt x="1693069" y="242126"/>
                </a:cubicBezTo>
                <a:cubicBezTo>
                  <a:pt x="1693069" y="243840"/>
                  <a:pt x="1694402" y="245269"/>
                  <a:pt x="1696212" y="245269"/>
                </a:cubicBezTo>
                <a:close/>
                <a:moveTo>
                  <a:pt x="1707356" y="252317"/>
                </a:moveTo>
                <a:cubicBezTo>
                  <a:pt x="1709071" y="252317"/>
                  <a:pt x="1710500" y="250889"/>
                  <a:pt x="1710500" y="249174"/>
                </a:cubicBezTo>
                <a:cubicBezTo>
                  <a:pt x="1710500" y="247460"/>
                  <a:pt x="1709071" y="246031"/>
                  <a:pt x="1707356" y="246031"/>
                </a:cubicBezTo>
                <a:cubicBezTo>
                  <a:pt x="1705642" y="246031"/>
                  <a:pt x="1704213" y="247460"/>
                  <a:pt x="1704213" y="249174"/>
                </a:cubicBezTo>
                <a:cubicBezTo>
                  <a:pt x="1704213" y="250889"/>
                  <a:pt x="1705642" y="252317"/>
                  <a:pt x="1707356" y="252317"/>
                </a:cubicBezTo>
                <a:close/>
                <a:moveTo>
                  <a:pt x="1718405" y="259652"/>
                </a:moveTo>
                <a:cubicBezTo>
                  <a:pt x="1720120" y="259652"/>
                  <a:pt x="1721549" y="258223"/>
                  <a:pt x="1721549" y="256508"/>
                </a:cubicBezTo>
                <a:cubicBezTo>
                  <a:pt x="1721549" y="254794"/>
                  <a:pt x="1720120" y="253365"/>
                  <a:pt x="1718405" y="253365"/>
                </a:cubicBezTo>
                <a:cubicBezTo>
                  <a:pt x="1716691" y="253365"/>
                  <a:pt x="1715262" y="254794"/>
                  <a:pt x="1715262" y="256508"/>
                </a:cubicBezTo>
                <a:cubicBezTo>
                  <a:pt x="1715262" y="258223"/>
                  <a:pt x="1716596" y="259652"/>
                  <a:pt x="1718405" y="259652"/>
                </a:cubicBezTo>
                <a:close/>
                <a:moveTo>
                  <a:pt x="1729168" y="267272"/>
                </a:moveTo>
                <a:cubicBezTo>
                  <a:pt x="1730883" y="267272"/>
                  <a:pt x="1732312" y="265843"/>
                  <a:pt x="1732312" y="264128"/>
                </a:cubicBezTo>
                <a:cubicBezTo>
                  <a:pt x="1732312" y="262414"/>
                  <a:pt x="1730883" y="260985"/>
                  <a:pt x="1729168" y="260985"/>
                </a:cubicBezTo>
                <a:cubicBezTo>
                  <a:pt x="1727454" y="260985"/>
                  <a:pt x="1726025" y="262414"/>
                  <a:pt x="1726025" y="264128"/>
                </a:cubicBezTo>
                <a:cubicBezTo>
                  <a:pt x="1726025" y="265843"/>
                  <a:pt x="1727454" y="267272"/>
                  <a:pt x="1729168" y="267272"/>
                </a:cubicBezTo>
                <a:close/>
                <a:moveTo>
                  <a:pt x="1739837" y="275177"/>
                </a:moveTo>
                <a:cubicBezTo>
                  <a:pt x="1741551" y="275177"/>
                  <a:pt x="1742980" y="273749"/>
                  <a:pt x="1742980" y="272034"/>
                </a:cubicBezTo>
                <a:cubicBezTo>
                  <a:pt x="1742980" y="270320"/>
                  <a:pt x="1741551" y="268891"/>
                  <a:pt x="1739837" y="268891"/>
                </a:cubicBezTo>
                <a:cubicBezTo>
                  <a:pt x="1738122" y="268891"/>
                  <a:pt x="1736693" y="270320"/>
                  <a:pt x="1736693" y="272034"/>
                </a:cubicBezTo>
                <a:cubicBezTo>
                  <a:pt x="1736693" y="273749"/>
                  <a:pt x="1738122" y="275177"/>
                  <a:pt x="1739837" y="275177"/>
                </a:cubicBezTo>
                <a:close/>
                <a:moveTo>
                  <a:pt x="1750314" y="283274"/>
                </a:moveTo>
                <a:cubicBezTo>
                  <a:pt x="1752029" y="283274"/>
                  <a:pt x="1753457" y="281845"/>
                  <a:pt x="1753457" y="280130"/>
                </a:cubicBezTo>
                <a:cubicBezTo>
                  <a:pt x="1753457" y="278416"/>
                  <a:pt x="1752029" y="276987"/>
                  <a:pt x="1750314" y="276987"/>
                </a:cubicBezTo>
                <a:cubicBezTo>
                  <a:pt x="1748600" y="276987"/>
                  <a:pt x="1747171" y="278416"/>
                  <a:pt x="1747171" y="280130"/>
                </a:cubicBezTo>
                <a:cubicBezTo>
                  <a:pt x="1747171" y="281845"/>
                  <a:pt x="1748504" y="283274"/>
                  <a:pt x="1750314" y="283274"/>
                </a:cubicBezTo>
                <a:close/>
                <a:moveTo>
                  <a:pt x="1760506" y="291656"/>
                </a:moveTo>
                <a:cubicBezTo>
                  <a:pt x="1762220" y="291656"/>
                  <a:pt x="1763649" y="290227"/>
                  <a:pt x="1763649" y="288512"/>
                </a:cubicBezTo>
                <a:cubicBezTo>
                  <a:pt x="1763649" y="286798"/>
                  <a:pt x="1762220" y="285369"/>
                  <a:pt x="1760506" y="285369"/>
                </a:cubicBezTo>
                <a:cubicBezTo>
                  <a:pt x="1758791" y="285369"/>
                  <a:pt x="1757363" y="286798"/>
                  <a:pt x="1757363" y="288512"/>
                </a:cubicBezTo>
                <a:cubicBezTo>
                  <a:pt x="1757363" y="290227"/>
                  <a:pt x="1758791" y="291656"/>
                  <a:pt x="1760506" y="291656"/>
                </a:cubicBezTo>
                <a:close/>
                <a:moveTo>
                  <a:pt x="1770507" y="300228"/>
                </a:moveTo>
                <a:cubicBezTo>
                  <a:pt x="1772222" y="300228"/>
                  <a:pt x="1773650" y="298799"/>
                  <a:pt x="1773650" y="297085"/>
                </a:cubicBezTo>
                <a:cubicBezTo>
                  <a:pt x="1773650" y="295370"/>
                  <a:pt x="1772222" y="293942"/>
                  <a:pt x="1770507" y="293942"/>
                </a:cubicBezTo>
                <a:cubicBezTo>
                  <a:pt x="1768793" y="293942"/>
                  <a:pt x="1767364" y="295370"/>
                  <a:pt x="1767364" y="297085"/>
                </a:cubicBezTo>
                <a:cubicBezTo>
                  <a:pt x="1767364" y="298799"/>
                  <a:pt x="1768793" y="300228"/>
                  <a:pt x="1770507" y="300228"/>
                </a:cubicBezTo>
                <a:close/>
                <a:moveTo>
                  <a:pt x="1780413" y="309086"/>
                </a:moveTo>
                <a:cubicBezTo>
                  <a:pt x="1782128" y="309086"/>
                  <a:pt x="1783556" y="307658"/>
                  <a:pt x="1783556" y="305943"/>
                </a:cubicBezTo>
                <a:cubicBezTo>
                  <a:pt x="1783556" y="304229"/>
                  <a:pt x="1782128" y="302800"/>
                  <a:pt x="1780413" y="302800"/>
                </a:cubicBezTo>
                <a:cubicBezTo>
                  <a:pt x="1778699" y="302800"/>
                  <a:pt x="1777270" y="304229"/>
                  <a:pt x="1777270" y="305943"/>
                </a:cubicBezTo>
                <a:cubicBezTo>
                  <a:pt x="1777270" y="307658"/>
                  <a:pt x="1778603" y="309086"/>
                  <a:pt x="1780413" y="309086"/>
                </a:cubicBezTo>
                <a:close/>
                <a:moveTo>
                  <a:pt x="1789938" y="318230"/>
                </a:moveTo>
                <a:cubicBezTo>
                  <a:pt x="1791653" y="318230"/>
                  <a:pt x="1793081" y="316801"/>
                  <a:pt x="1793081" y="315087"/>
                </a:cubicBezTo>
                <a:cubicBezTo>
                  <a:pt x="1793081" y="313373"/>
                  <a:pt x="1791653" y="311944"/>
                  <a:pt x="1789938" y="311944"/>
                </a:cubicBezTo>
                <a:cubicBezTo>
                  <a:pt x="1788224" y="311944"/>
                  <a:pt x="1786795" y="313373"/>
                  <a:pt x="1786795" y="315087"/>
                </a:cubicBezTo>
                <a:cubicBezTo>
                  <a:pt x="1786795" y="316801"/>
                  <a:pt x="1788224" y="318230"/>
                  <a:pt x="1789938" y="318230"/>
                </a:cubicBezTo>
                <a:close/>
                <a:moveTo>
                  <a:pt x="1799368" y="327565"/>
                </a:moveTo>
                <a:cubicBezTo>
                  <a:pt x="1801082" y="327565"/>
                  <a:pt x="1802511" y="326136"/>
                  <a:pt x="1802511" y="324422"/>
                </a:cubicBezTo>
                <a:cubicBezTo>
                  <a:pt x="1802511" y="322707"/>
                  <a:pt x="1801082" y="321278"/>
                  <a:pt x="1799368" y="321278"/>
                </a:cubicBezTo>
                <a:cubicBezTo>
                  <a:pt x="1797653" y="321278"/>
                  <a:pt x="1796225" y="322707"/>
                  <a:pt x="1796225" y="324422"/>
                </a:cubicBezTo>
                <a:cubicBezTo>
                  <a:pt x="1796225" y="326136"/>
                  <a:pt x="1797653" y="327565"/>
                  <a:pt x="1799368" y="327565"/>
                </a:cubicBezTo>
                <a:close/>
                <a:moveTo>
                  <a:pt x="1808512" y="337090"/>
                </a:moveTo>
                <a:cubicBezTo>
                  <a:pt x="1810226" y="337090"/>
                  <a:pt x="1811655" y="335661"/>
                  <a:pt x="1811655" y="333947"/>
                </a:cubicBezTo>
                <a:cubicBezTo>
                  <a:pt x="1811655" y="332232"/>
                  <a:pt x="1810226" y="330803"/>
                  <a:pt x="1808512" y="330803"/>
                </a:cubicBezTo>
                <a:cubicBezTo>
                  <a:pt x="1806797" y="330803"/>
                  <a:pt x="1805368" y="332232"/>
                  <a:pt x="1805368" y="333947"/>
                </a:cubicBezTo>
                <a:cubicBezTo>
                  <a:pt x="1805368" y="335661"/>
                  <a:pt x="1806797" y="337090"/>
                  <a:pt x="1808512" y="337090"/>
                </a:cubicBezTo>
                <a:close/>
                <a:moveTo>
                  <a:pt x="1817465" y="346805"/>
                </a:moveTo>
                <a:cubicBezTo>
                  <a:pt x="1819180" y="346805"/>
                  <a:pt x="1820609" y="345376"/>
                  <a:pt x="1820609" y="343662"/>
                </a:cubicBezTo>
                <a:cubicBezTo>
                  <a:pt x="1820609" y="341948"/>
                  <a:pt x="1819180" y="340519"/>
                  <a:pt x="1817465" y="340519"/>
                </a:cubicBezTo>
                <a:cubicBezTo>
                  <a:pt x="1815751" y="340519"/>
                  <a:pt x="1814322" y="341948"/>
                  <a:pt x="1814322" y="343662"/>
                </a:cubicBezTo>
                <a:cubicBezTo>
                  <a:pt x="1814322" y="345472"/>
                  <a:pt x="1815656" y="346805"/>
                  <a:pt x="1817465" y="346805"/>
                </a:cubicBezTo>
                <a:close/>
                <a:moveTo>
                  <a:pt x="1826133" y="356807"/>
                </a:moveTo>
                <a:cubicBezTo>
                  <a:pt x="1827848" y="356807"/>
                  <a:pt x="1829276" y="355378"/>
                  <a:pt x="1829276" y="353663"/>
                </a:cubicBezTo>
                <a:cubicBezTo>
                  <a:pt x="1829276" y="351949"/>
                  <a:pt x="1827848" y="350520"/>
                  <a:pt x="1826133" y="350520"/>
                </a:cubicBezTo>
                <a:cubicBezTo>
                  <a:pt x="1824418" y="350520"/>
                  <a:pt x="1822990" y="351949"/>
                  <a:pt x="1822990" y="353663"/>
                </a:cubicBezTo>
                <a:cubicBezTo>
                  <a:pt x="1822990" y="355378"/>
                  <a:pt x="1824323" y="356807"/>
                  <a:pt x="1826133" y="356807"/>
                </a:cubicBezTo>
                <a:close/>
                <a:moveTo>
                  <a:pt x="1834515" y="366998"/>
                </a:moveTo>
                <a:cubicBezTo>
                  <a:pt x="1836230" y="366998"/>
                  <a:pt x="1837658" y="365570"/>
                  <a:pt x="1837658" y="363855"/>
                </a:cubicBezTo>
                <a:cubicBezTo>
                  <a:pt x="1837658" y="362141"/>
                  <a:pt x="1836230" y="360712"/>
                  <a:pt x="1834515" y="360712"/>
                </a:cubicBezTo>
                <a:cubicBezTo>
                  <a:pt x="1832801" y="360712"/>
                  <a:pt x="1831372" y="362141"/>
                  <a:pt x="1831372" y="363855"/>
                </a:cubicBezTo>
                <a:cubicBezTo>
                  <a:pt x="1831372" y="365570"/>
                  <a:pt x="1832801" y="366998"/>
                  <a:pt x="1834515" y="366998"/>
                </a:cubicBezTo>
                <a:close/>
                <a:moveTo>
                  <a:pt x="1842707" y="377381"/>
                </a:moveTo>
                <a:cubicBezTo>
                  <a:pt x="1844421" y="377381"/>
                  <a:pt x="1845850" y="375952"/>
                  <a:pt x="1845850" y="374237"/>
                </a:cubicBezTo>
                <a:cubicBezTo>
                  <a:pt x="1845850" y="372523"/>
                  <a:pt x="1844421" y="371094"/>
                  <a:pt x="1842707" y="371094"/>
                </a:cubicBezTo>
                <a:cubicBezTo>
                  <a:pt x="1840992" y="371094"/>
                  <a:pt x="1839563" y="372523"/>
                  <a:pt x="1839563" y="374237"/>
                </a:cubicBezTo>
                <a:cubicBezTo>
                  <a:pt x="1839563" y="376047"/>
                  <a:pt x="1840992" y="377381"/>
                  <a:pt x="1842707" y="377381"/>
                </a:cubicBezTo>
                <a:close/>
                <a:moveTo>
                  <a:pt x="1850612" y="388049"/>
                </a:moveTo>
                <a:cubicBezTo>
                  <a:pt x="1852327" y="388049"/>
                  <a:pt x="1853756" y="386620"/>
                  <a:pt x="1853756" y="384905"/>
                </a:cubicBezTo>
                <a:cubicBezTo>
                  <a:pt x="1853756" y="383191"/>
                  <a:pt x="1852327" y="381762"/>
                  <a:pt x="1850612" y="381762"/>
                </a:cubicBezTo>
                <a:cubicBezTo>
                  <a:pt x="1848898" y="381762"/>
                  <a:pt x="1847469" y="383191"/>
                  <a:pt x="1847469" y="384905"/>
                </a:cubicBezTo>
                <a:cubicBezTo>
                  <a:pt x="1847469" y="386620"/>
                  <a:pt x="1848898" y="388049"/>
                  <a:pt x="1850612" y="388049"/>
                </a:cubicBezTo>
                <a:close/>
                <a:moveTo>
                  <a:pt x="1858328" y="398812"/>
                </a:moveTo>
                <a:cubicBezTo>
                  <a:pt x="1860042" y="398812"/>
                  <a:pt x="1861471" y="397383"/>
                  <a:pt x="1861471" y="395669"/>
                </a:cubicBezTo>
                <a:cubicBezTo>
                  <a:pt x="1861471" y="393954"/>
                  <a:pt x="1860042" y="392525"/>
                  <a:pt x="1858328" y="392525"/>
                </a:cubicBezTo>
                <a:cubicBezTo>
                  <a:pt x="1856613" y="392525"/>
                  <a:pt x="1855184" y="393954"/>
                  <a:pt x="1855184" y="395669"/>
                </a:cubicBezTo>
                <a:cubicBezTo>
                  <a:pt x="1855184" y="397383"/>
                  <a:pt x="1856613" y="398812"/>
                  <a:pt x="1858328" y="398812"/>
                </a:cubicBezTo>
                <a:close/>
                <a:moveTo>
                  <a:pt x="1865757" y="409766"/>
                </a:moveTo>
                <a:cubicBezTo>
                  <a:pt x="1867472" y="409766"/>
                  <a:pt x="1868900" y="408337"/>
                  <a:pt x="1868900" y="406622"/>
                </a:cubicBezTo>
                <a:cubicBezTo>
                  <a:pt x="1868900" y="404908"/>
                  <a:pt x="1867472" y="403479"/>
                  <a:pt x="1865757" y="403479"/>
                </a:cubicBezTo>
                <a:cubicBezTo>
                  <a:pt x="1864043" y="403479"/>
                  <a:pt x="1862614" y="404908"/>
                  <a:pt x="1862614" y="406622"/>
                </a:cubicBezTo>
                <a:cubicBezTo>
                  <a:pt x="1862614" y="408337"/>
                  <a:pt x="1864043" y="409766"/>
                  <a:pt x="1865757" y="409766"/>
                </a:cubicBezTo>
                <a:close/>
                <a:moveTo>
                  <a:pt x="1872901" y="420910"/>
                </a:moveTo>
                <a:cubicBezTo>
                  <a:pt x="1874615" y="420910"/>
                  <a:pt x="1876044" y="419481"/>
                  <a:pt x="1876044" y="417767"/>
                </a:cubicBezTo>
                <a:cubicBezTo>
                  <a:pt x="1876044" y="416052"/>
                  <a:pt x="1874615" y="414623"/>
                  <a:pt x="1872901" y="414623"/>
                </a:cubicBezTo>
                <a:cubicBezTo>
                  <a:pt x="1871186" y="414623"/>
                  <a:pt x="1869758" y="416052"/>
                  <a:pt x="1869758" y="417767"/>
                </a:cubicBezTo>
                <a:cubicBezTo>
                  <a:pt x="1869758" y="419481"/>
                  <a:pt x="1871091" y="420910"/>
                  <a:pt x="1872901" y="420910"/>
                </a:cubicBezTo>
                <a:close/>
                <a:moveTo>
                  <a:pt x="1879759" y="432149"/>
                </a:moveTo>
                <a:cubicBezTo>
                  <a:pt x="1881473" y="432149"/>
                  <a:pt x="1882902" y="430721"/>
                  <a:pt x="1882902" y="429006"/>
                </a:cubicBezTo>
                <a:cubicBezTo>
                  <a:pt x="1882902" y="427292"/>
                  <a:pt x="1881473" y="425863"/>
                  <a:pt x="1879759" y="425863"/>
                </a:cubicBezTo>
                <a:cubicBezTo>
                  <a:pt x="1878044" y="425863"/>
                  <a:pt x="1876616" y="427292"/>
                  <a:pt x="1876616" y="429006"/>
                </a:cubicBezTo>
                <a:cubicBezTo>
                  <a:pt x="1876616" y="430816"/>
                  <a:pt x="1878044" y="432149"/>
                  <a:pt x="1879759" y="432149"/>
                </a:cubicBezTo>
                <a:close/>
                <a:moveTo>
                  <a:pt x="1886331" y="443675"/>
                </a:moveTo>
                <a:cubicBezTo>
                  <a:pt x="1888046" y="443675"/>
                  <a:pt x="1889474" y="442246"/>
                  <a:pt x="1889474" y="440531"/>
                </a:cubicBezTo>
                <a:cubicBezTo>
                  <a:pt x="1889474" y="438817"/>
                  <a:pt x="1888046" y="437388"/>
                  <a:pt x="1886331" y="437388"/>
                </a:cubicBezTo>
                <a:cubicBezTo>
                  <a:pt x="1884617" y="437388"/>
                  <a:pt x="1883188" y="438817"/>
                  <a:pt x="1883188" y="440531"/>
                </a:cubicBezTo>
                <a:cubicBezTo>
                  <a:pt x="1883188" y="442246"/>
                  <a:pt x="1884617" y="443675"/>
                  <a:pt x="1886331" y="443675"/>
                </a:cubicBezTo>
                <a:close/>
                <a:moveTo>
                  <a:pt x="1892618" y="455295"/>
                </a:moveTo>
                <a:cubicBezTo>
                  <a:pt x="1894332" y="455295"/>
                  <a:pt x="1895761" y="453866"/>
                  <a:pt x="1895761" y="452152"/>
                </a:cubicBezTo>
                <a:cubicBezTo>
                  <a:pt x="1895761" y="450437"/>
                  <a:pt x="1894332" y="449009"/>
                  <a:pt x="1892618" y="449009"/>
                </a:cubicBezTo>
                <a:cubicBezTo>
                  <a:pt x="1890903" y="449009"/>
                  <a:pt x="1889474" y="450437"/>
                  <a:pt x="1889474" y="452152"/>
                </a:cubicBezTo>
                <a:cubicBezTo>
                  <a:pt x="1889474" y="453866"/>
                  <a:pt x="1890903" y="455295"/>
                  <a:pt x="1892618" y="455295"/>
                </a:cubicBezTo>
                <a:close/>
                <a:moveTo>
                  <a:pt x="1898714" y="467011"/>
                </a:moveTo>
                <a:cubicBezTo>
                  <a:pt x="1900428" y="467011"/>
                  <a:pt x="1901857" y="465582"/>
                  <a:pt x="1901857" y="463868"/>
                </a:cubicBezTo>
                <a:cubicBezTo>
                  <a:pt x="1901857" y="462153"/>
                  <a:pt x="1900428" y="460724"/>
                  <a:pt x="1898714" y="460724"/>
                </a:cubicBezTo>
                <a:cubicBezTo>
                  <a:pt x="1896999" y="460724"/>
                  <a:pt x="1895570" y="462153"/>
                  <a:pt x="1895570" y="463868"/>
                </a:cubicBezTo>
                <a:cubicBezTo>
                  <a:pt x="1895570" y="465677"/>
                  <a:pt x="1896904" y="467011"/>
                  <a:pt x="1898714" y="467011"/>
                </a:cubicBezTo>
                <a:close/>
                <a:moveTo>
                  <a:pt x="1904429" y="479012"/>
                </a:moveTo>
                <a:cubicBezTo>
                  <a:pt x="1906143" y="479012"/>
                  <a:pt x="1907572" y="477584"/>
                  <a:pt x="1907572" y="475869"/>
                </a:cubicBezTo>
                <a:cubicBezTo>
                  <a:pt x="1907572" y="474155"/>
                  <a:pt x="1906143" y="472726"/>
                  <a:pt x="1904429" y="472726"/>
                </a:cubicBezTo>
                <a:cubicBezTo>
                  <a:pt x="1902714" y="472726"/>
                  <a:pt x="1901285" y="474155"/>
                  <a:pt x="1901285" y="475869"/>
                </a:cubicBezTo>
                <a:cubicBezTo>
                  <a:pt x="1901285" y="477584"/>
                  <a:pt x="1902714" y="479012"/>
                  <a:pt x="1904429" y="479012"/>
                </a:cubicBezTo>
                <a:close/>
                <a:moveTo>
                  <a:pt x="1909858" y="491014"/>
                </a:moveTo>
                <a:cubicBezTo>
                  <a:pt x="1911572" y="491014"/>
                  <a:pt x="1913001" y="489585"/>
                  <a:pt x="1913001" y="487871"/>
                </a:cubicBezTo>
                <a:cubicBezTo>
                  <a:pt x="1913001" y="486156"/>
                  <a:pt x="1911572" y="484727"/>
                  <a:pt x="1909858" y="484727"/>
                </a:cubicBezTo>
                <a:cubicBezTo>
                  <a:pt x="1908143" y="484727"/>
                  <a:pt x="1906714" y="486156"/>
                  <a:pt x="1906714" y="487871"/>
                </a:cubicBezTo>
                <a:cubicBezTo>
                  <a:pt x="1906714" y="489585"/>
                  <a:pt x="1908143" y="491014"/>
                  <a:pt x="1909858" y="491014"/>
                </a:cubicBezTo>
                <a:close/>
                <a:moveTo>
                  <a:pt x="1915001" y="503206"/>
                </a:moveTo>
                <a:cubicBezTo>
                  <a:pt x="1916716" y="503206"/>
                  <a:pt x="1918145" y="501777"/>
                  <a:pt x="1918145" y="500063"/>
                </a:cubicBezTo>
                <a:cubicBezTo>
                  <a:pt x="1918145" y="498348"/>
                  <a:pt x="1916716" y="496919"/>
                  <a:pt x="1915001" y="496919"/>
                </a:cubicBezTo>
                <a:cubicBezTo>
                  <a:pt x="1913287" y="496919"/>
                  <a:pt x="1911858" y="498348"/>
                  <a:pt x="1911858" y="500063"/>
                </a:cubicBezTo>
                <a:cubicBezTo>
                  <a:pt x="1911858" y="501777"/>
                  <a:pt x="1913287" y="503206"/>
                  <a:pt x="1915001" y="503206"/>
                </a:cubicBezTo>
                <a:close/>
                <a:moveTo>
                  <a:pt x="1919859" y="515493"/>
                </a:moveTo>
                <a:cubicBezTo>
                  <a:pt x="1921574" y="515493"/>
                  <a:pt x="1923002" y="514064"/>
                  <a:pt x="1923002" y="512350"/>
                </a:cubicBezTo>
                <a:cubicBezTo>
                  <a:pt x="1923002" y="510635"/>
                  <a:pt x="1921574" y="509207"/>
                  <a:pt x="1919859" y="509207"/>
                </a:cubicBezTo>
                <a:cubicBezTo>
                  <a:pt x="1918145" y="509207"/>
                  <a:pt x="1916716" y="510635"/>
                  <a:pt x="1916716" y="512350"/>
                </a:cubicBezTo>
                <a:cubicBezTo>
                  <a:pt x="1916716" y="514064"/>
                  <a:pt x="1918145" y="515493"/>
                  <a:pt x="1919859" y="515493"/>
                </a:cubicBezTo>
                <a:close/>
                <a:moveTo>
                  <a:pt x="1924431" y="527971"/>
                </a:moveTo>
                <a:cubicBezTo>
                  <a:pt x="1926146" y="527971"/>
                  <a:pt x="1927574" y="526542"/>
                  <a:pt x="1927574" y="524828"/>
                </a:cubicBezTo>
                <a:cubicBezTo>
                  <a:pt x="1927574" y="523113"/>
                  <a:pt x="1926146" y="521684"/>
                  <a:pt x="1924431" y="521684"/>
                </a:cubicBezTo>
                <a:cubicBezTo>
                  <a:pt x="1922717" y="521684"/>
                  <a:pt x="1921288" y="523113"/>
                  <a:pt x="1921288" y="524828"/>
                </a:cubicBezTo>
                <a:cubicBezTo>
                  <a:pt x="1921288" y="526542"/>
                  <a:pt x="1922717" y="527971"/>
                  <a:pt x="1924431" y="527971"/>
                </a:cubicBezTo>
                <a:close/>
                <a:moveTo>
                  <a:pt x="1928717" y="540449"/>
                </a:moveTo>
                <a:cubicBezTo>
                  <a:pt x="1930432" y="540449"/>
                  <a:pt x="1931861" y="539020"/>
                  <a:pt x="1931861" y="537305"/>
                </a:cubicBezTo>
                <a:cubicBezTo>
                  <a:pt x="1931861" y="535591"/>
                  <a:pt x="1930432" y="534162"/>
                  <a:pt x="1928717" y="534162"/>
                </a:cubicBezTo>
                <a:cubicBezTo>
                  <a:pt x="1927003" y="534162"/>
                  <a:pt x="1925574" y="535591"/>
                  <a:pt x="1925574" y="537305"/>
                </a:cubicBezTo>
                <a:cubicBezTo>
                  <a:pt x="1925574" y="539020"/>
                  <a:pt x="1926908" y="540449"/>
                  <a:pt x="1928717" y="540449"/>
                </a:cubicBezTo>
                <a:close/>
                <a:moveTo>
                  <a:pt x="1932623" y="553117"/>
                </a:moveTo>
                <a:cubicBezTo>
                  <a:pt x="1934337" y="553117"/>
                  <a:pt x="1935766" y="551688"/>
                  <a:pt x="1935766" y="549974"/>
                </a:cubicBezTo>
                <a:cubicBezTo>
                  <a:pt x="1935766" y="548259"/>
                  <a:pt x="1934337" y="546830"/>
                  <a:pt x="1932623" y="546830"/>
                </a:cubicBezTo>
                <a:cubicBezTo>
                  <a:pt x="1930908" y="546830"/>
                  <a:pt x="1929479" y="548259"/>
                  <a:pt x="1929479" y="549974"/>
                </a:cubicBezTo>
                <a:cubicBezTo>
                  <a:pt x="1929479" y="551688"/>
                  <a:pt x="1930908" y="553117"/>
                  <a:pt x="1932623" y="553117"/>
                </a:cubicBezTo>
                <a:close/>
                <a:moveTo>
                  <a:pt x="1936242" y="565785"/>
                </a:moveTo>
                <a:cubicBezTo>
                  <a:pt x="1937957" y="565785"/>
                  <a:pt x="1939385" y="564356"/>
                  <a:pt x="1939385" y="562642"/>
                </a:cubicBezTo>
                <a:cubicBezTo>
                  <a:pt x="1939385" y="560927"/>
                  <a:pt x="1937957" y="559499"/>
                  <a:pt x="1936242" y="559499"/>
                </a:cubicBezTo>
                <a:cubicBezTo>
                  <a:pt x="1934528" y="559499"/>
                  <a:pt x="1933099" y="560927"/>
                  <a:pt x="1933099" y="562642"/>
                </a:cubicBezTo>
                <a:cubicBezTo>
                  <a:pt x="1933099" y="564356"/>
                  <a:pt x="1934528" y="565785"/>
                  <a:pt x="1936242" y="565785"/>
                </a:cubicBezTo>
                <a:close/>
                <a:moveTo>
                  <a:pt x="1939576" y="578549"/>
                </a:moveTo>
                <a:cubicBezTo>
                  <a:pt x="1941290" y="578549"/>
                  <a:pt x="1942719" y="577120"/>
                  <a:pt x="1942719" y="575405"/>
                </a:cubicBezTo>
                <a:cubicBezTo>
                  <a:pt x="1942719" y="573691"/>
                  <a:pt x="1941290" y="572262"/>
                  <a:pt x="1939576" y="572262"/>
                </a:cubicBezTo>
                <a:cubicBezTo>
                  <a:pt x="1937861" y="572262"/>
                  <a:pt x="1936433" y="573691"/>
                  <a:pt x="1936433" y="575405"/>
                </a:cubicBezTo>
                <a:cubicBezTo>
                  <a:pt x="1936433" y="577215"/>
                  <a:pt x="1937861" y="578549"/>
                  <a:pt x="1939576" y="578549"/>
                </a:cubicBezTo>
                <a:close/>
                <a:moveTo>
                  <a:pt x="1942624" y="591503"/>
                </a:moveTo>
                <a:cubicBezTo>
                  <a:pt x="1944338" y="591503"/>
                  <a:pt x="1945767" y="590074"/>
                  <a:pt x="1945767" y="588359"/>
                </a:cubicBezTo>
                <a:cubicBezTo>
                  <a:pt x="1945767" y="586645"/>
                  <a:pt x="1944338" y="585216"/>
                  <a:pt x="1942624" y="585216"/>
                </a:cubicBezTo>
                <a:cubicBezTo>
                  <a:pt x="1940909" y="585216"/>
                  <a:pt x="1939481" y="586645"/>
                  <a:pt x="1939481" y="588359"/>
                </a:cubicBezTo>
                <a:cubicBezTo>
                  <a:pt x="1939481" y="590074"/>
                  <a:pt x="1940909" y="591503"/>
                  <a:pt x="1942624" y="591503"/>
                </a:cubicBezTo>
                <a:close/>
                <a:moveTo>
                  <a:pt x="1945386" y="604457"/>
                </a:moveTo>
                <a:cubicBezTo>
                  <a:pt x="1947101" y="604457"/>
                  <a:pt x="1948529" y="603028"/>
                  <a:pt x="1948529" y="601313"/>
                </a:cubicBezTo>
                <a:cubicBezTo>
                  <a:pt x="1948529" y="599599"/>
                  <a:pt x="1947101" y="598170"/>
                  <a:pt x="1945386" y="598170"/>
                </a:cubicBezTo>
                <a:cubicBezTo>
                  <a:pt x="1943672" y="598170"/>
                  <a:pt x="1942243" y="599599"/>
                  <a:pt x="1942243" y="601313"/>
                </a:cubicBezTo>
                <a:cubicBezTo>
                  <a:pt x="1942148" y="603028"/>
                  <a:pt x="1943576" y="604457"/>
                  <a:pt x="1945386" y="604457"/>
                </a:cubicBezTo>
                <a:close/>
                <a:moveTo>
                  <a:pt x="1947767" y="617411"/>
                </a:moveTo>
                <a:cubicBezTo>
                  <a:pt x="1949482" y="617411"/>
                  <a:pt x="1950911" y="615982"/>
                  <a:pt x="1950911" y="614267"/>
                </a:cubicBezTo>
                <a:cubicBezTo>
                  <a:pt x="1950911" y="612553"/>
                  <a:pt x="1949482" y="611124"/>
                  <a:pt x="1947767" y="611124"/>
                </a:cubicBezTo>
                <a:cubicBezTo>
                  <a:pt x="1946053" y="611124"/>
                  <a:pt x="1944624" y="612553"/>
                  <a:pt x="1944624" y="614267"/>
                </a:cubicBezTo>
                <a:cubicBezTo>
                  <a:pt x="1944624" y="615982"/>
                  <a:pt x="1945958" y="617411"/>
                  <a:pt x="1947767" y="617411"/>
                </a:cubicBezTo>
                <a:close/>
                <a:moveTo>
                  <a:pt x="1949768" y="630460"/>
                </a:moveTo>
                <a:cubicBezTo>
                  <a:pt x="1951482" y="630460"/>
                  <a:pt x="1952911" y="629031"/>
                  <a:pt x="1952911" y="627317"/>
                </a:cubicBezTo>
                <a:cubicBezTo>
                  <a:pt x="1952911" y="625602"/>
                  <a:pt x="1951482" y="624173"/>
                  <a:pt x="1949768" y="624173"/>
                </a:cubicBezTo>
                <a:cubicBezTo>
                  <a:pt x="1948053" y="624173"/>
                  <a:pt x="1946624" y="625602"/>
                  <a:pt x="1946624" y="627317"/>
                </a:cubicBezTo>
                <a:cubicBezTo>
                  <a:pt x="1946624" y="629126"/>
                  <a:pt x="1948053" y="630460"/>
                  <a:pt x="1949768" y="630460"/>
                </a:cubicBezTo>
                <a:close/>
                <a:moveTo>
                  <a:pt x="1951577" y="643604"/>
                </a:moveTo>
                <a:cubicBezTo>
                  <a:pt x="1953292" y="643604"/>
                  <a:pt x="1954721" y="642176"/>
                  <a:pt x="1954721" y="640461"/>
                </a:cubicBezTo>
                <a:cubicBezTo>
                  <a:pt x="1954721" y="638747"/>
                  <a:pt x="1953292" y="637318"/>
                  <a:pt x="1951577" y="637318"/>
                </a:cubicBezTo>
                <a:cubicBezTo>
                  <a:pt x="1949863" y="637318"/>
                  <a:pt x="1948434" y="638747"/>
                  <a:pt x="1948434" y="640461"/>
                </a:cubicBezTo>
                <a:cubicBezTo>
                  <a:pt x="1948434" y="642176"/>
                  <a:pt x="1949863" y="643604"/>
                  <a:pt x="1951577" y="643604"/>
                </a:cubicBezTo>
                <a:close/>
                <a:moveTo>
                  <a:pt x="1953006" y="656749"/>
                </a:moveTo>
                <a:cubicBezTo>
                  <a:pt x="1954721" y="656749"/>
                  <a:pt x="1956149" y="655320"/>
                  <a:pt x="1956149" y="653606"/>
                </a:cubicBezTo>
                <a:cubicBezTo>
                  <a:pt x="1956149" y="651891"/>
                  <a:pt x="1954721" y="650462"/>
                  <a:pt x="1953006" y="650462"/>
                </a:cubicBezTo>
                <a:cubicBezTo>
                  <a:pt x="1951292" y="650462"/>
                  <a:pt x="1949863" y="651891"/>
                  <a:pt x="1949863" y="653606"/>
                </a:cubicBezTo>
                <a:cubicBezTo>
                  <a:pt x="1949863" y="655320"/>
                  <a:pt x="1951292" y="656749"/>
                  <a:pt x="1953006" y="656749"/>
                </a:cubicBezTo>
                <a:close/>
                <a:moveTo>
                  <a:pt x="1954149" y="669893"/>
                </a:moveTo>
                <a:cubicBezTo>
                  <a:pt x="1955864" y="669893"/>
                  <a:pt x="1957292" y="668465"/>
                  <a:pt x="1957292" y="666750"/>
                </a:cubicBezTo>
                <a:cubicBezTo>
                  <a:pt x="1957292" y="665036"/>
                  <a:pt x="1955864" y="663607"/>
                  <a:pt x="1954149" y="663607"/>
                </a:cubicBezTo>
                <a:cubicBezTo>
                  <a:pt x="1952435" y="663607"/>
                  <a:pt x="1951006" y="665036"/>
                  <a:pt x="1951006" y="666750"/>
                </a:cubicBezTo>
                <a:cubicBezTo>
                  <a:pt x="1951006" y="668560"/>
                  <a:pt x="1952435" y="669893"/>
                  <a:pt x="1954149" y="669893"/>
                </a:cubicBezTo>
                <a:close/>
                <a:moveTo>
                  <a:pt x="1954911" y="683133"/>
                </a:moveTo>
                <a:cubicBezTo>
                  <a:pt x="1956626" y="683133"/>
                  <a:pt x="1958054" y="681704"/>
                  <a:pt x="1958054" y="679990"/>
                </a:cubicBezTo>
                <a:cubicBezTo>
                  <a:pt x="1958054" y="678275"/>
                  <a:pt x="1956626" y="676847"/>
                  <a:pt x="1954911" y="676847"/>
                </a:cubicBezTo>
                <a:cubicBezTo>
                  <a:pt x="1953197" y="676847"/>
                  <a:pt x="1951768" y="678275"/>
                  <a:pt x="1951768" y="679990"/>
                </a:cubicBezTo>
                <a:cubicBezTo>
                  <a:pt x="1951768" y="681704"/>
                  <a:pt x="1953197" y="683133"/>
                  <a:pt x="1954911" y="683133"/>
                </a:cubicBezTo>
                <a:close/>
                <a:moveTo>
                  <a:pt x="1955387" y="696373"/>
                </a:moveTo>
                <a:cubicBezTo>
                  <a:pt x="1957102" y="696373"/>
                  <a:pt x="1958531" y="694944"/>
                  <a:pt x="1958531" y="693230"/>
                </a:cubicBezTo>
                <a:cubicBezTo>
                  <a:pt x="1958531" y="691515"/>
                  <a:pt x="1957102" y="690086"/>
                  <a:pt x="1955387" y="690086"/>
                </a:cubicBezTo>
                <a:cubicBezTo>
                  <a:pt x="1953673" y="690086"/>
                  <a:pt x="1952244" y="691515"/>
                  <a:pt x="1952244" y="693230"/>
                </a:cubicBezTo>
                <a:cubicBezTo>
                  <a:pt x="1952244" y="694944"/>
                  <a:pt x="1953673" y="696373"/>
                  <a:pt x="1955387" y="696373"/>
                </a:cubicBezTo>
                <a:close/>
                <a:moveTo>
                  <a:pt x="1970342" y="709613"/>
                </a:moveTo>
                <a:cubicBezTo>
                  <a:pt x="1972056" y="709613"/>
                  <a:pt x="1973485" y="708184"/>
                  <a:pt x="1973485" y="706469"/>
                </a:cubicBezTo>
                <a:cubicBezTo>
                  <a:pt x="1973485" y="704755"/>
                  <a:pt x="1972056" y="703326"/>
                  <a:pt x="1970342" y="703326"/>
                </a:cubicBezTo>
                <a:cubicBezTo>
                  <a:pt x="1968627" y="703326"/>
                  <a:pt x="1967198" y="704755"/>
                  <a:pt x="1967198" y="706469"/>
                </a:cubicBezTo>
                <a:cubicBezTo>
                  <a:pt x="1967198" y="708184"/>
                  <a:pt x="1968532" y="709613"/>
                  <a:pt x="1970342" y="709613"/>
                </a:cubicBezTo>
                <a:close/>
                <a:moveTo>
                  <a:pt x="1970151" y="722852"/>
                </a:moveTo>
                <a:cubicBezTo>
                  <a:pt x="1971866" y="722852"/>
                  <a:pt x="1973294" y="721424"/>
                  <a:pt x="1973294" y="719709"/>
                </a:cubicBezTo>
                <a:cubicBezTo>
                  <a:pt x="1973294" y="717995"/>
                  <a:pt x="1971866" y="716566"/>
                  <a:pt x="1970151" y="716566"/>
                </a:cubicBezTo>
                <a:cubicBezTo>
                  <a:pt x="1968437" y="716566"/>
                  <a:pt x="1967008" y="717995"/>
                  <a:pt x="1967008" y="719709"/>
                </a:cubicBezTo>
                <a:cubicBezTo>
                  <a:pt x="1967008" y="721424"/>
                  <a:pt x="1968437" y="722852"/>
                  <a:pt x="1970151" y="722852"/>
                </a:cubicBezTo>
                <a:close/>
                <a:moveTo>
                  <a:pt x="1969675" y="735997"/>
                </a:moveTo>
                <a:cubicBezTo>
                  <a:pt x="1971389" y="735997"/>
                  <a:pt x="1972818" y="734568"/>
                  <a:pt x="1972818" y="732854"/>
                </a:cubicBezTo>
                <a:cubicBezTo>
                  <a:pt x="1972818" y="731139"/>
                  <a:pt x="1971389" y="729710"/>
                  <a:pt x="1969675" y="729710"/>
                </a:cubicBezTo>
                <a:cubicBezTo>
                  <a:pt x="1967960" y="729710"/>
                  <a:pt x="1966532" y="731139"/>
                  <a:pt x="1966532" y="732854"/>
                </a:cubicBezTo>
                <a:cubicBezTo>
                  <a:pt x="1966532" y="734663"/>
                  <a:pt x="1967960" y="735997"/>
                  <a:pt x="1969675" y="735997"/>
                </a:cubicBezTo>
                <a:close/>
                <a:moveTo>
                  <a:pt x="1968913" y="749237"/>
                </a:moveTo>
                <a:cubicBezTo>
                  <a:pt x="1970627" y="749237"/>
                  <a:pt x="1972056" y="747808"/>
                  <a:pt x="1972056" y="746093"/>
                </a:cubicBezTo>
                <a:cubicBezTo>
                  <a:pt x="1972056" y="744379"/>
                  <a:pt x="1970627" y="742950"/>
                  <a:pt x="1968913" y="742950"/>
                </a:cubicBezTo>
                <a:cubicBezTo>
                  <a:pt x="1967198" y="742950"/>
                  <a:pt x="1965770" y="744379"/>
                  <a:pt x="1965770" y="746093"/>
                </a:cubicBezTo>
                <a:cubicBezTo>
                  <a:pt x="1965770" y="747808"/>
                  <a:pt x="1967198" y="749237"/>
                  <a:pt x="1968913" y="749237"/>
                </a:cubicBezTo>
                <a:close/>
                <a:moveTo>
                  <a:pt x="1967770" y="762381"/>
                </a:moveTo>
                <a:cubicBezTo>
                  <a:pt x="1969484" y="762381"/>
                  <a:pt x="1970913" y="760952"/>
                  <a:pt x="1970913" y="759238"/>
                </a:cubicBezTo>
                <a:cubicBezTo>
                  <a:pt x="1970913" y="757523"/>
                  <a:pt x="1969484" y="756095"/>
                  <a:pt x="1967770" y="756095"/>
                </a:cubicBezTo>
                <a:cubicBezTo>
                  <a:pt x="1966055" y="756095"/>
                  <a:pt x="1964627" y="757523"/>
                  <a:pt x="1964627" y="759238"/>
                </a:cubicBezTo>
                <a:cubicBezTo>
                  <a:pt x="1964627" y="761048"/>
                  <a:pt x="1966055" y="762381"/>
                  <a:pt x="1967770" y="762381"/>
                </a:cubicBezTo>
                <a:close/>
                <a:moveTo>
                  <a:pt x="1966436" y="775621"/>
                </a:moveTo>
                <a:cubicBezTo>
                  <a:pt x="1968151" y="775621"/>
                  <a:pt x="1969580" y="774192"/>
                  <a:pt x="1969580" y="772478"/>
                </a:cubicBezTo>
                <a:cubicBezTo>
                  <a:pt x="1969580" y="770763"/>
                  <a:pt x="1968151" y="769334"/>
                  <a:pt x="1966436" y="769334"/>
                </a:cubicBezTo>
                <a:cubicBezTo>
                  <a:pt x="1964722" y="769334"/>
                  <a:pt x="1963293" y="770763"/>
                  <a:pt x="1963293" y="772478"/>
                </a:cubicBezTo>
                <a:cubicBezTo>
                  <a:pt x="1963293" y="774192"/>
                  <a:pt x="1964722" y="775621"/>
                  <a:pt x="1966436" y="775621"/>
                </a:cubicBezTo>
                <a:close/>
                <a:moveTo>
                  <a:pt x="1957673" y="827723"/>
                </a:moveTo>
                <a:cubicBezTo>
                  <a:pt x="1959388" y="827723"/>
                  <a:pt x="1960817" y="826294"/>
                  <a:pt x="1960817" y="824579"/>
                </a:cubicBezTo>
                <a:cubicBezTo>
                  <a:pt x="1960817" y="822865"/>
                  <a:pt x="1959388" y="821436"/>
                  <a:pt x="1957673" y="821436"/>
                </a:cubicBezTo>
                <a:cubicBezTo>
                  <a:pt x="1955959" y="821436"/>
                  <a:pt x="1954530" y="822865"/>
                  <a:pt x="1954530" y="824579"/>
                </a:cubicBezTo>
                <a:cubicBezTo>
                  <a:pt x="1954530" y="826294"/>
                  <a:pt x="1955959" y="827723"/>
                  <a:pt x="1957673" y="827723"/>
                </a:cubicBezTo>
                <a:close/>
                <a:moveTo>
                  <a:pt x="1954721" y="840677"/>
                </a:moveTo>
                <a:cubicBezTo>
                  <a:pt x="1956435" y="840677"/>
                  <a:pt x="1957864" y="839248"/>
                  <a:pt x="1957864" y="837533"/>
                </a:cubicBezTo>
                <a:cubicBezTo>
                  <a:pt x="1957864" y="835819"/>
                  <a:pt x="1956435" y="834390"/>
                  <a:pt x="1954721" y="834390"/>
                </a:cubicBezTo>
                <a:cubicBezTo>
                  <a:pt x="1953006" y="834390"/>
                  <a:pt x="1951577" y="835819"/>
                  <a:pt x="1951577" y="837533"/>
                </a:cubicBezTo>
                <a:cubicBezTo>
                  <a:pt x="1951577" y="839248"/>
                  <a:pt x="1953006" y="840677"/>
                  <a:pt x="1954721" y="840677"/>
                </a:cubicBezTo>
                <a:close/>
                <a:moveTo>
                  <a:pt x="1951482" y="853440"/>
                </a:moveTo>
                <a:cubicBezTo>
                  <a:pt x="1953197" y="853440"/>
                  <a:pt x="1954625" y="852011"/>
                  <a:pt x="1954625" y="850297"/>
                </a:cubicBezTo>
                <a:cubicBezTo>
                  <a:pt x="1954625" y="848582"/>
                  <a:pt x="1953197" y="847154"/>
                  <a:pt x="1951482" y="847154"/>
                </a:cubicBezTo>
                <a:cubicBezTo>
                  <a:pt x="1949768" y="847154"/>
                  <a:pt x="1948339" y="848582"/>
                  <a:pt x="1948339" y="850297"/>
                </a:cubicBezTo>
                <a:cubicBezTo>
                  <a:pt x="1948339" y="852011"/>
                  <a:pt x="1949768" y="853440"/>
                  <a:pt x="1951482" y="853440"/>
                </a:cubicBezTo>
                <a:close/>
                <a:moveTo>
                  <a:pt x="1947958" y="866204"/>
                </a:moveTo>
                <a:cubicBezTo>
                  <a:pt x="1949672" y="866204"/>
                  <a:pt x="1951101" y="864775"/>
                  <a:pt x="1951101" y="863060"/>
                </a:cubicBezTo>
                <a:cubicBezTo>
                  <a:pt x="1951101" y="861346"/>
                  <a:pt x="1949672" y="859917"/>
                  <a:pt x="1947958" y="859917"/>
                </a:cubicBezTo>
                <a:cubicBezTo>
                  <a:pt x="1946243" y="859917"/>
                  <a:pt x="1944814" y="861346"/>
                  <a:pt x="1944814" y="863060"/>
                </a:cubicBezTo>
                <a:cubicBezTo>
                  <a:pt x="1944814" y="864775"/>
                  <a:pt x="1946243" y="866204"/>
                  <a:pt x="1947958" y="866204"/>
                </a:cubicBezTo>
                <a:close/>
                <a:moveTo>
                  <a:pt x="1002792" y="1093756"/>
                </a:moveTo>
                <a:cubicBezTo>
                  <a:pt x="1004507" y="1093756"/>
                  <a:pt x="1005935" y="1092327"/>
                  <a:pt x="1005935" y="1090613"/>
                </a:cubicBezTo>
                <a:cubicBezTo>
                  <a:pt x="1005935" y="1088898"/>
                  <a:pt x="1004507" y="1087469"/>
                  <a:pt x="1002792" y="1087469"/>
                </a:cubicBezTo>
                <a:cubicBezTo>
                  <a:pt x="1001078" y="1087469"/>
                  <a:pt x="999649" y="1088898"/>
                  <a:pt x="999649" y="1090613"/>
                </a:cubicBezTo>
                <a:cubicBezTo>
                  <a:pt x="999649" y="1092327"/>
                  <a:pt x="1001078" y="1093756"/>
                  <a:pt x="1002792" y="1093756"/>
                </a:cubicBezTo>
                <a:close/>
                <a:moveTo>
                  <a:pt x="993838" y="1083945"/>
                </a:moveTo>
                <a:cubicBezTo>
                  <a:pt x="995553" y="1083945"/>
                  <a:pt x="996982" y="1082516"/>
                  <a:pt x="996982" y="1080802"/>
                </a:cubicBezTo>
                <a:cubicBezTo>
                  <a:pt x="996982" y="1079087"/>
                  <a:pt x="995553" y="1077659"/>
                  <a:pt x="993838" y="1077659"/>
                </a:cubicBezTo>
                <a:cubicBezTo>
                  <a:pt x="992124" y="1077659"/>
                  <a:pt x="990695" y="1079087"/>
                  <a:pt x="990695" y="1080802"/>
                </a:cubicBezTo>
                <a:cubicBezTo>
                  <a:pt x="990695" y="1082612"/>
                  <a:pt x="992029" y="1083945"/>
                  <a:pt x="993838" y="1083945"/>
                </a:cubicBezTo>
                <a:close/>
                <a:moveTo>
                  <a:pt x="985076" y="1074039"/>
                </a:moveTo>
                <a:cubicBezTo>
                  <a:pt x="986790" y="1074039"/>
                  <a:pt x="988219" y="1072610"/>
                  <a:pt x="988219" y="1070896"/>
                </a:cubicBezTo>
                <a:cubicBezTo>
                  <a:pt x="988219" y="1069181"/>
                  <a:pt x="986790" y="1067753"/>
                  <a:pt x="985076" y="1067753"/>
                </a:cubicBezTo>
                <a:cubicBezTo>
                  <a:pt x="983361" y="1067753"/>
                  <a:pt x="981932" y="1069181"/>
                  <a:pt x="981932" y="1070896"/>
                </a:cubicBezTo>
                <a:cubicBezTo>
                  <a:pt x="981932" y="1072610"/>
                  <a:pt x="983361" y="1074039"/>
                  <a:pt x="985076" y="1074039"/>
                </a:cubicBezTo>
                <a:close/>
                <a:moveTo>
                  <a:pt x="976598" y="1063943"/>
                </a:moveTo>
                <a:cubicBezTo>
                  <a:pt x="978313" y="1063943"/>
                  <a:pt x="979742" y="1062514"/>
                  <a:pt x="979742" y="1060799"/>
                </a:cubicBezTo>
                <a:cubicBezTo>
                  <a:pt x="979742" y="1059085"/>
                  <a:pt x="978313" y="1057656"/>
                  <a:pt x="976598" y="1057656"/>
                </a:cubicBezTo>
                <a:cubicBezTo>
                  <a:pt x="974884" y="1057656"/>
                  <a:pt x="973455" y="1059085"/>
                  <a:pt x="973455" y="1060799"/>
                </a:cubicBezTo>
                <a:cubicBezTo>
                  <a:pt x="973455" y="1062514"/>
                  <a:pt x="974884" y="1063943"/>
                  <a:pt x="976598" y="1063943"/>
                </a:cubicBezTo>
                <a:close/>
                <a:moveTo>
                  <a:pt x="968312" y="1053560"/>
                </a:moveTo>
                <a:cubicBezTo>
                  <a:pt x="970026" y="1053560"/>
                  <a:pt x="971455" y="1052132"/>
                  <a:pt x="971455" y="1050417"/>
                </a:cubicBezTo>
                <a:cubicBezTo>
                  <a:pt x="971455" y="1048703"/>
                  <a:pt x="970026" y="1047274"/>
                  <a:pt x="968312" y="1047274"/>
                </a:cubicBezTo>
                <a:cubicBezTo>
                  <a:pt x="966597" y="1047274"/>
                  <a:pt x="965168" y="1048703"/>
                  <a:pt x="965168" y="1050417"/>
                </a:cubicBezTo>
                <a:cubicBezTo>
                  <a:pt x="965168" y="1052132"/>
                  <a:pt x="966597" y="1053560"/>
                  <a:pt x="968312" y="1053560"/>
                </a:cubicBezTo>
                <a:close/>
                <a:moveTo>
                  <a:pt x="960311" y="1042988"/>
                </a:moveTo>
                <a:cubicBezTo>
                  <a:pt x="962025" y="1042988"/>
                  <a:pt x="963454" y="1041559"/>
                  <a:pt x="963454" y="1039844"/>
                </a:cubicBezTo>
                <a:cubicBezTo>
                  <a:pt x="963454" y="1038130"/>
                  <a:pt x="962025" y="1036701"/>
                  <a:pt x="960311" y="1036701"/>
                </a:cubicBezTo>
                <a:cubicBezTo>
                  <a:pt x="958596" y="1036701"/>
                  <a:pt x="957167" y="1038130"/>
                  <a:pt x="957167" y="1039844"/>
                </a:cubicBezTo>
                <a:cubicBezTo>
                  <a:pt x="957167" y="1041654"/>
                  <a:pt x="958596" y="1042988"/>
                  <a:pt x="960311" y="1042988"/>
                </a:cubicBezTo>
                <a:close/>
                <a:moveTo>
                  <a:pt x="952595" y="1032320"/>
                </a:moveTo>
                <a:cubicBezTo>
                  <a:pt x="954310" y="1032320"/>
                  <a:pt x="955738" y="1030891"/>
                  <a:pt x="955738" y="1029176"/>
                </a:cubicBezTo>
                <a:cubicBezTo>
                  <a:pt x="955738" y="1027462"/>
                  <a:pt x="954310" y="1026033"/>
                  <a:pt x="952595" y="1026033"/>
                </a:cubicBezTo>
                <a:cubicBezTo>
                  <a:pt x="950881" y="1026033"/>
                  <a:pt x="949452" y="1027462"/>
                  <a:pt x="949452" y="1029176"/>
                </a:cubicBezTo>
                <a:cubicBezTo>
                  <a:pt x="949452" y="1030891"/>
                  <a:pt x="950881" y="1032320"/>
                  <a:pt x="952595" y="1032320"/>
                </a:cubicBezTo>
                <a:close/>
                <a:moveTo>
                  <a:pt x="945071" y="1021366"/>
                </a:moveTo>
                <a:cubicBezTo>
                  <a:pt x="946785" y="1021366"/>
                  <a:pt x="948214" y="1019937"/>
                  <a:pt x="948214" y="1018223"/>
                </a:cubicBezTo>
                <a:cubicBezTo>
                  <a:pt x="948214" y="1016508"/>
                  <a:pt x="946785" y="1015079"/>
                  <a:pt x="945071" y="1015079"/>
                </a:cubicBezTo>
                <a:cubicBezTo>
                  <a:pt x="943356" y="1015079"/>
                  <a:pt x="941927" y="1016508"/>
                  <a:pt x="941927" y="1018223"/>
                </a:cubicBezTo>
                <a:cubicBezTo>
                  <a:pt x="941927" y="1020032"/>
                  <a:pt x="943356" y="1021366"/>
                  <a:pt x="945071" y="1021366"/>
                </a:cubicBezTo>
                <a:close/>
                <a:moveTo>
                  <a:pt x="937832" y="1010317"/>
                </a:moveTo>
                <a:cubicBezTo>
                  <a:pt x="939546" y="1010317"/>
                  <a:pt x="940975" y="1008888"/>
                  <a:pt x="940975" y="1007174"/>
                </a:cubicBezTo>
                <a:cubicBezTo>
                  <a:pt x="940975" y="1005459"/>
                  <a:pt x="939546" y="1004030"/>
                  <a:pt x="937832" y="1004030"/>
                </a:cubicBezTo>
                <a:cubicBezTo>
                  <a:pt x="936117" y="1004030"/>
                  <a:pt x="934688" y="1005459"/>
                  <a:pt x="934688" y="1007174"/>
                </a:cubicBezTo>
                <a:cubicBezTo>
                  <a:pt x="934688" y="1008888"/>
                  <a:pt x="936117" y="1010317"/>
                  <a:pt x="937832" y="1010317"/>
                </a:cubicBezTo>
                <a:close/>
                <a:moveTo>
                  <a:pt x="930878" y="999077"/>
                </a:moveTo>
                <a:cubicBezTo>
                  <a:pt x="932593" y="999077"/>
                  <a:pt x="934022" y="997649"/>
                  <a:pt x="934022" y="995934"/>
                </a:cubicBezTo>
                <a:cubicBezTo>
                  <a:pt x="934022" y="994220"/>
                  <a:pt x="932593" y="992791"/>
                  <a:pt x="930878" y="992791"/>
                </a:cubicBezTo>
                <a:cubicBezTo>
                  <a:pt x="929164" y="992791"/>
                  <a:pt x="927735" y="994220"/>
                  <a:pt x="927735" y="995934"/>
                </a:cubicBezTo>
                <a:cubicBezTo>
                  <a:pt x="927735" y="997649"/>
                  <a:pt x="929164" y="999077"/>
                  <a:pt x="930878" y="999077"/>
                </a:cubicBezTo>
                <a:close/>
                <a:moveTo>
                  <a:pt x="924211" y="987647"/>
                </a:moveTo>
                <a:cubicBezTo>
                  <a:pt x="925925" y="987647"/>
                  <a:pt x="927354" y="986219"/>
                  <a:pt x="927354" y="984504"/>
                </a:cubicBezTo>
                <a:cubicBezTo>
                  <a:pt x="927354" y="982790"/>
                  <a:pt x="925925" y="981361"/>
                  <a:pt x="924211" y="981361"/>
                </a:cubicBezTo>
                <a:cubicBezTo>
                  <a:pt x="922496" y="981361"/>
                  <a:pt x="921068" y="982790"/>
                  <a:pt x="921068" y="984504"/>
                </a:cubicBezTo>
                <a:cubicBezTo>
                  <a:pt x="921068" y="986314"/>
                  <a:pt x="922496" y="987647"/>
                  <a:pt x="924211" y="987647"/>
                </a:cubicBezTo>
                <a:close/>
                <a:moveTo>
                  <a:pt x="917734" y="976122"/>
                </a:moveTo>
                <a:cubicBezTo>
                  <a:pt x="919448" y="976122"/>
                  <a:pt x="920877" y="974693"/>
                  <a:pt x="920877" y="972979"/>
                </a:cubicBezTo>
                <a:cubicBezTo>
                  <a:pt x="920877" y="971264"/>
                  <a:pt x="919448" y="969836"/>
                  <a:pt x="917734" y="969836"/>
                </a:cubicBezTo>
                <a:cubicBezTo>
                  <a:pt x="916019" y="969836"/>
                  <a:pt x="914590" y="971264"/>
                  <a:pt x="914590" y="972979"/>
                </a:cubicBezTo>
                <a:cubicBezTo>
                  <a:pt x="914590" y="974693"/>
                  <a:pt x="916019" y="976122"/>
                  <a:pt x="917734" y="976122"/>
                </a:cubicBezTo>
                <a:close/>
                <a:moveTo>
                  <a:pt x="911638" y="964406"/>
                </a:moveTo>
                <a:cubicBezTo>
                  <a:pt x="913352" y="964406"/>
                  <a:pt x="914781" y="962978"/>
                  <a:pt x="914781" y="961263"/>
                </a:cubicBezTo>
                <a:cubicBezTo>
                  <a:pt x="914781" y="959549"/>
                  <a:pt x="913352" y="958120"/>
                  <a:pt x="911638" y="958120"/>
                </a:cubicBezTo>
                <a:cubicBezTo>
                  <a:pt x="909923" y="958120"/>
                  <a:pt x="908495" y="959549"/>
                  <a:pt x="908495" y="961263"/>
                </a:cubicBezTo>
                <a:cubicBezTo>
                  <a:pt x="908495" y="962978"/>
                  <a:pt x="909828" y="964406"/>
                  <a:pt x="911638" y="964406"/>
                </a:cubicBezTo>
                <a:close/>
                <a:moveTo>
                  <a:pt x="905732" y="952595"/>
                </a:moveTo>
                <a:cubicBezTo>
                  <a:pt x="907447" y="952595"/>
                  <a:pt x="908876" y="951167"/>
                  <a:pt x="908876" y="949452"/>
                </a:cubicBezTo>
                <a:cubicBezTo>
                  <a:pt x="908876" y="947738"/>
                  <a:pt x="907447" y="946309"/>
                  <a:pt x="905732" y="946309"/>
                </a:cubicBezTo>
                <a:cubicBezTo>
                  <a:pt x="904018" y="946309"/>
                  <a:pt x="902589" y="947738"/>
                  <a:pt x="902589" y="949452"/>
                </a:cubicBezTo>
                <a:cubicBezTo>
                  <a:pt x="902589" y="951167"/>
                  <a:pt x="904018" y="952595"/>
                  <a:pt x="905732" y="952595"/>
                </a:cubicBezTo>
                <a:close/>
                <a:moveTo>
                  <a:pt x="900113" y="940594"/>
                </a:moveTo>
                <a:cubicBezTo>
                  <a:pt x="901827" y="940594"/>
                  <a:pt x="903256" y="939165"/>
                  <a:pt x="903256" y="937451"/>
                </a:cubicBezTo>
                <a:cubicBezTo>
                  <a:pt x="903256" y="935736"/>
                  <a:pt x="901827" y="934307"/>
                  <a:pt x="900113" y="934307"/>
                </a:cubicBezTo>
                <a:cubicBezTo>
                  <a:pt x="898398" y="934307"/>
                  <a:pt x="896969" y="935736"/>
                  <a:pt x="896969" y="937451"/>
                </a:cubicBezTo>
                <a:cubicBezTo>
                  <a:pt x="896969" y="939165"/>
                  <a:pt x="898398" y="940594"/>
                  <a:pt x="900113" y="940594"/>
                </a:cubicBezTo>
                <a:close/>
                <a:moveTo>
                  <a:pt x="894779" y="928497"/>
                </a:moveTo>
                <a:cubicBezTo>
                  <a:pt x="896493" y="928497"/>
                  <a:pt x="897922" y="927068"/>
                  <a:pt x="897922" y="925354"/>
                </a:cubicBezTo>
                <a:cubicBezTo>
                  <a:pt x="897922" y="923639"/>
                  <a:pt x="896493" y="922211"/>
                  <a:pt x="894779" y="922211"/>
                </a:cubicBezTo>
                <a:cubicBezTo>
                  <a:pt x="893064" y="922211"/>
                  <a:pt x="891635" y="923639"/>
                  <a:pt x="891635" y="925354"/>
                </a:cubicBezTo>
                <a:cubicBezTo>
                  <a:pt x="891635" y="927068"/>
                  <a:pt x="893064" y="928497"/>
                  <a:pt x="894779" y="928497"/>
                </a:cubicBezTo>
                <a:close/>
                <a:moveTo>
                  <a:pt x="889826" y="916210"/>
                </a:moveTo>
                <a:cubicBezTo>
                  <a:pt x="891540" y="916210"/>
                  <a:pt x="892969" y="914781"/>
                  <a:pt x="892969" y="913067"/>
                </a:cubicBezTo>
                <a:cubicBezTo>
                  <a:pt x="892969" y="911352"/>
                  <a:pt x="891540" y="909923"/>
                  <a:pt x="889826" y="909923"/>
                </a:cubicBezTo>
                <a:cubicBezTo>
                  <a:pt x="888111" y="909923"/>
                  <a:pt x="886682" y="911352"/>
                  <a:pt x="886682" y="913067"/>
                </a:cubicBezTo>
                <a:cubicBezTo>
                  <a:pt x="886682" y="914876"/>
                  <a:pt x="888016" y="916210"/>
                  <a:pt x="889826" y="916210"/>
                </a:cubicBezTo>
                <a:close/>
                <a:moveTo>
                  <a:pt x="885063" y="903923"/>
                </a:moveTo>
                <a:cubicBezTo>
                  <a:pt x="886778" y="903923"/>
                  <a:pt x="888206" y="902494"/>
                  <a:pt x="888206" y="900779"/>
                </a:cubicBezTo>
                <a:cubicBezTo>
                  <a:pt x="888206" y="899065"/>
                  <a:pt x="886778" y="897636"/>
                  <a:pt x="885063" y="897636"/>
                </a:cubicBezTo>
                <a:cubicBezTo>
                  <a:pt x="883349" y="897636"/>
                  <a:pt x="881920" y="899065"/>
                  <a:pt x="881920" y="900779"/>
                </a:cubicBezTo>
                <a:cubicBezTo>
                  <a:pt x="881920" y="902494"/>
                  <a:pt x="883349" y="903923"/>
                  <a:pt x="885063" y="903923"/>
                </a:cubicBezTo>
                <a:close/>
                <a:moveTo>
                  <a:pt x="880586" y="891445"/>
                </a:moveTo>
                <a:cubicBezTo>
                  <a:pt x="882301" y="891445"/>
                  <a:pt x="883730" y="890016"/>
                  <a:pt x="883730" y="888302"/>
                </a:cubicBezTo>
                <a:cubicBezTo>
                  <a:pt x="883730" y="886587"/>
                  <a:pt x="882301" y="885158"/>
                  <a:pt x="880586" y="885158"/>
                </a:cubicBezTo>
                <a:cubicBezTo>
                  <a:pt x="878872" y="885158"/>
                  <a:pt x="877443" y="886587"/>
                  <a:pt x="877443" y="888302"/>
                </a:cubicBezTo>
                <a:cubicBezTo>
                  <a:pt x="877443" y="890016"/>
                  <a:pt x="878872" y="891445"/>
                  <a:pt x="880586" y="891445"/>
                </a:cubicBezTo>
                <a:close/>
                <a:moveTo>
                  <a:pt x="876490" y="878872"/>
                </a:moveTo>
                <a:cubicBezTo>
                  <a:pt x="878205" y="878872"/>
                  <a:pt x="879634" y="877443"/>
                  <a:pt x="879634" y="875729"/>
                </a:cubicBezTo>
                <a:cubicBezTo>
                  <a:pt x="879634" y="874014"/>
                  <a:pt x="878205" y="872585"/>
                  <a:pt x="876490" y="872585"/>
                </a:cubicBezTo>
                <a:cubicBezTo>
                  <a:pt x="874776" y="872585"/>
                  <a:pt x="873347" y="874014"/>
                  <a:pt x="873347" y="875729"/>
                </a:cubicBezTo>
                <a:cubicBezTo>
                  <a:pt x="873347" y="877443"/>
                  <a:pt x="874681" y="878872"/>
                  <a:pt x="876490" y="878872"/>
                </a:cubicBezTo>
                <a:close/>
                <a:moveTo>
                  <a:pt x="872585" y="866204"/>
                </a:moveTo>
                <a:cubicBezTo>
                  <a:pt x="874300" y="866204"/>
                  <a:pt x="875729" y="864775"/>
                  <a:pt x="875729" y="863060"/>
                </a:cubicBezTo>
                <a:cubicBezTo>
                  <a:pt x="875729" y="861346"/>
                  <a:pt x="874300" y="859917"/>
                  <a:pt x="872585" y="859917"/>
                </a:cubicBezTo>
                <a:cubicBezTo>
                  <a:pt x="870871" y="859917"/>
                  <a:pt x="869442" y="861346"/>
                  <a:pt x="869442" y="863060"/>
                </a:cubicBezTo>
                <a:cubicBezTo>
                  <a:pt x="869442" y="864775"/>
                  <a:pt x="870871" y="866204"/>
                  <a:pt x="872585" y="866204"/>
                </a:cubicBezTo>
                <a:close/>
                <a:moveTo>
                  <a:pt x="869061" y="853440"/>
                </a:moveTo>
                <a:cubicBezTo>
                  <a:pt x="870776" y="853440"/>
                  <a:pt x="872204" y="852011"/>
                  <a:pt x="872204" y="850297"/>
                </a:cubicBezTo>
                <a:cubicBezTo>
                  <a:pt x="872204" y="848582"/>
                  <a:pt x="870776" y="847154"/>
                  <a:pt x="869061" y="847154"/>
                </a:cubicBezTo>
                <a:cubicBezTo>
                  <a:pt x="867347" y="847154"/>
                  <a:pt x="865918" y="848582"/>
                  <a:pt x="865918" y="850297"/>
                </a:cubicBezTo>
                <a:cubicBezTo>
                  <a:pt x="865918" y="852011"/>
                  <a:pt x="867347" y="853440"/>
                  <a:pt x="869061" y="853440"/>
                </a:cubicBezTo>
                <a:close/>
                <a:moveTo>
                  <a:pt x="865823" y="840677"/>
                </a:moveTo>
                <a:cubicBezTo>
                  <a:pt x="867537" y="840677"/>
                  <a:pt x="868966" y="839248"/>
                  <a:pt x="868966" y="837533"/>
                </a:cubicBezTo>
                <a:cubicBezTo>
                  <a:pt x="868966" y="835819"/>
                  <a:pt x="867537" y="834390"/>
                  <a:pt x="865823" y="834390"/>
                </a:cubicBezTo>
                <a:cubicBezTo>
                  <a:pt x="864108" y="834390"/>
                  <a:pt x="862679" y="835819"/>
                  <a:pt x="862679" y="837533"/>
                </a:cubicBezTo>
                <a:cubicBezTo>
                  <a:pt x="862679" y="839248"/>
                  <a:pt x="864108" y="840677"/>
                  <a:pt x="865823" y="840677"/>
                </a:cubicBezTo>
                <a:close/>
                <a:moveTo>
                  <a:pt x="885063" y="515303"/>
                </a:moveTo>
                <a:cubicBezTo>
                  <a:pt x="886778" y="515303"/>
                  <a:pt x="888206" y="513874"/>
                  <a:pt x="888206" y="512159"/>
                </a:cubicBezTo>
                <a:cubicBezTo>
                  <a:pt x="888206" y="510445"/>
                  <a:pt x="886778" y="509016"/>
                  <a:pt x="885063" y="509016"/>
                </a:cubicBezTo>
                <a:cubicBezTo>
                  <a:pt x="883349" y="509016"/>
                  <a:pt x="881920" y="510445"/>
                  <a:pt x="881920" y="512159"/>
                </a:cubicBezTo>
                <a:cubicBezTo>
                  <a:pt x="881920" y="513874"/>
                  <a:pt x="883349" y="515303"/>
                  <a:pt x="885063" y="515303"/>
                </a:cubicBezTo>
                <a:close/>
                <a:moveTo>
                  <a:pt x="889826" y="502920"/>
                </a:moveTo>
                <a:cubicBezTo>
                  <a:pt x="891540" y="502920"/>
                  <a:pt x="892969" y="501491"/>
                  <a:pt x="892969" y="499777"/>
                </a:cubicBezTo>
                <a:cubicBezTo>
                  <a:pt x="892969" y="498062"/>
                  <a:pt x="891540" y="496634"/>
                  <a:pt x="889826" y="496634"/>
                </a:cubicBezTo>
                <a:cubicBezTo>
                  <a:pt x="888111" y="496634"/>
                  <a:pt x="886682" y="498062"/>
                  <a:pt x="886682" y="499777"/>
                </a:cubicBezTo>
                <a:cubicBezTo>
                  <a:pt x="886682" y="501491"/>
                  <a:pt x="888016" y="502920"/>
                  <a:pt x="889826" y="502920"/>
                </a:cubicBezTo>
                <a:close/>
                <a:moveTo>
                  <a:pt x="894779" y="490728"/>
                </a:moveTo>
                <a:cubicBezTo>
                  <a:pt x="896493" y="490728"/>
                  <a:pt x="897922" y="489299"/>
                  <a:pt x="897922" y="487585"/>
                </a:cubicBezTo>
                <a:cubicBezTo>
                  <a:pt x="897922" y="485870"/>
                  <a:pt x="896493" y="484442"/>
                  <a:pt x="894779" y="484442"/>
                </a:cubicBezTo>
                <a:cubicBezTo>
                  <a:pt x="893064" y="484442"/>
                  <a:pt x="891635" y="485870"/>
                  <a:pt x="891635" y="487585"/>
                </a:cubicBezTo>
                <a:cubicBezTo>
                  <a:pt x="891635" y="489299"/>
                  <a:pt x="893064" y="490728"/>
                  <a:pt x="894779" y="490728"/>
                </a:cubicBezTo>
                <a:close/>
                <a:moveTo>
                  <a:pt x="900113" y="478631"/>
                </a:moveTo>
                <a:cubicBezTo>
                  <a:pt x="901827" y="478631"/>
                  <a:pt x="903256" y="477203"/>
                  <a:pt x="903256" y="475488"/>
                </a:cubicBezTo>
                <a:cubicBezTo>
                  <a:pt x="903256" y="473774"/>
                  <a:pt x="901827" y="472345"/>
                  <a:pt x="900113" y="472345"/>
                </a:cubicBezTo>
                <a:cubicBezTo>
                  <a:pt x="898398" y="472345"/>
                  <a:pt x="896969" y="473774"/>
                  <a:pt x="896969" y="475488"/>
                </a:cubicBezTo>
                <a:cubicBezTo>
                  <a:pt x="896969" y="477203"/>
                  <a:pt x="898398" y="478631"/>
                  <a:pt x="900113" y="478631"/>
                </a:cubicBezTo>
                <a:close/>
                <a:moveTo>
                  <a:pt x="968312" y="365570"/>
                </a:moveTo>
                <a:cubicBezTo>
                  <a:pt x="970026" y="365570"/>
                  <a:pt x="971455" y="364141"/>
                  <a:pt x="971455" y="362426"/>
                </a:cubicBezTo>
                <a:cubicBezTo>
                  <a:pt x="971455" y="360712"/>
                  <a:pt x="970026" y="359283"/>
                  <a:pt x="968312" y="359283"/>
                </a:cubicBezTo>
                <a:cubicBezTo>
                  <a:pt x="966597" y="359283"/>
                  <a:pt x="965168" y="360712"/>
                  <a:pt x="965168" y="362426"/>
                </a:cubicBezTo>
                <a:cubicBezTo>
                  <a:pt x="965168" y="364236"/>
                  <a:pt x="966597" y="365570"/>
                  <a:pt x="968312" y="365570"/>
                </a:cubicBezTo>
                <a:close/>
                <a:moveTo>
                  <a:pt x="976598" y="355283"/>
                </a:moveTo>
                <a:cubicBezTo>
                  <a:pt x="978313" y="355283"/>
                  <a:pt x="979742" y="353854"/>
                  <a:pt x="979742" y="352139"/>
                </a:cubicBezTo>
                <a:cubicBezTo>
                  <a:pt x="979742" y="350425"/>
                  <a:pt x="978313" y="348996"/>
                  <a:pt x="976598" y="348996"/>
                </a:cubicBezTo>
                <a:cubicBezTo>
                  <a:pt x="974884" y="348996"/>
                  <a:pt x="973455" y="350425"/>
                  <a:pt x="973455" y="352139"/>
                </a:cubicBezTo>
                <a:cubicBezTo>
                  <a:pt x="973455" y="353854"/>
                  <a:pt x="974884" y="355283"/>
                  <a:pt x="976598" y="355283"/>
                </a:cubicBezTo>
                <a:close/>
                <a:moveTo>
                  <a:pt x="985076" y="345091"/>
                </a:moveTo>
                <a:cubicBezTo>
                  <a:pt x="986790" y="345091"/>
                  <a:pt x="988219" y="343662"/>
                  <a:pt x="988219" y="341948"/>
                </a:cubicBezTo>
                <a:cubicBezTo>
                  <a:pt x="988219" y="340233"/>
                  <a:pt x="986790" y="338804"/>
                  <a:pt x="985076" y="338804"/>
                </a:cubicBezTo>
                <a:cubicBezTo>
                  <a:pt x="983361" y="338804"/>
                  <a:pt x="981932" y="340233"/>
                  <a:pt x="981932" y="341948"/>
                </a:cubicBezTo>
                <a:cubicBezTo>
                  <a:pt x="981932" y="343757"/>
                  <a:pt x="983361" y="345091"/>
                  <a:pt x="985076" y="345091"/>
                </a:cubicBezTo>
                <a:close/>
                <a:moveTo>
                  <a:pt x="993838" y="335185"/>
                </a:moveTo>
                <a:cubicBezTo>
                  <a:pt x="995553" y="335185"/>
                  <a:pt x="996982" y="333756"/>
                  <a:pt x="996982" y="332042"/>
                </a:cubicBezTo>
                <a:cubicBezTo>
                  <a:pt x="996982" y="330327"/>
                  <a:pt x="995553" y="328898"/>
                  <a:pt x="993838" y="328898"/>
                </a:cubicBezTo>
                <a:cubicBezTo>
                  <a:pt x="992124" y="328898"/>
                  <a:pt x="990695" y="330327"/>
                  <a:pt x="990695" y="332042"/>
                </a:cubicBezTo>
                <a:cubicBezTo>
                  <a:pt x="990695" y="333756"/>
                  <a:pt x="992029" y="335185"/>
                  <a:pt x="993838" y="335185"/>
                </a:cubicBezTo>
                <a:close/>
                <a:moveTo>
                  <a:pt x="1002792" y="325469"/>
                </a:moveTo>
                <a:cubicBezTo>
                  <a:pt x="1004507" y="325469"/>
                  <a:pt x="1005935" y="324041"/>
                  <a:pt x="1005935" y="322326"/>
                </a:cubicBezTo>
                <a:cubicBezTo>
                  <a:pt x="1005935" y="320612"/>
                  <a:pt x="1004507" y="319183"/>
                  <a:pt x="1002792" y="319183"/>
                </a:cubicBezTo>
                <a:cubicBezTo>
                  <a:pt x="1001078" y="319183"/>
                  <a:pt x="999649" y="320612"/>
                  <a:pt x="999649" y="322326"/>
                </a:cubicBezTo>
                <a:cubicBezTo>
                  <a:pt x="999649" y="324041"/>
                  <a:pt x="1001078" y="325469"/>
                  <a:pt x="1002792" y="325469"/>
                </a:cubicBezTo>
                <a:close/>
                <a:moveTo>
                  <a:pt x="1011936" y="315944"/>
                </a:moveTo>
                <a:cubicBezTo>
                  <a:pt x="1013651" y="315944"/>
                  <a:pt x="1015079" y="314516"/>
                  <a:pt x="1015079" y="312801"/>
                </a:cubicBezTo>
                <a:cubicBezTo>
                  <a:pt x="1015079" y="311087"/>
                  <a:pt x="1013651" y="309658"/>
                  <a:pt x="1011936" y="309658"/>
                </a:cubicBezTo>
                <a:cubicBezTo>
                  <a:pt x="1010222" y="309658"/>
                  <a:pt x="1008793" y="311087"/>
                  <a:pt x="1008793" y="312801"/>
                </a:cubicBezTo>
                <a:cubicBezTo>
                  <a:pt x="1008793" y="314516"/>
                  <a:pt x="1010222" y="315944"/>
                  <a:pt x="1011936" y="315944"/>
                </a:cubicBezTo>
                <a:close/>
                <a:moveTo>
                  <a:pt x="1021366" y="306610"/>
                </a:moveTo>
                <a:cubicBezTo>
                  <a:pt x="1023080" y="306610"/>
                  <a:pt x="1024509" y="305181"/>
                  <a:pt x="1024509" y="303467"/>
                </a:cubicBezTo>
                <a:cubicBezTo>
                  <a:pt x="1024509" y="301752"/>
                  <a:pt x="1023080" y="300323"/>
                  <a:pt x="1021366" y="300323"/>
                </a:cubicBezTo>
                <a:cubicBezTo>
                  <a:pt x="1019651" y="300323"/>
                  <a:pt x="1018223" y="301752"/>
                  <a:pt x="1018223" y="303467"/>
                </a:cubicBezTo>
                <a:cubicBezTo>
                  <a:pt x="1018223" y="305181"/>
                  <a:pt x="1019651" y="306610"/>
                  <a:pt x="1021366" y="306610"/>
                </a:cubicBezTo>
                <a:close/>
                <a:moveTo>
                  <a:pt x="1030986" y="297561"/>
                </a:moveTo>
                <a:cubicBezTo>
                  <a:pt x="1032701" y="297561"/>
                  <a:pt x="1034129" y="296132"/>
                  <a:pt x="1034129" y="294418"/>
                </a:cubicBezTo>
                <a:cubicBezTo>
                  <a:pt x="1034129" y="292703"/>
                  <a:pt x="1032701" y="291275"/>
                  <a:pt x="1030986" y="291275"/>
                </a:cubicBezTo>
                <a:cubicBezTo>
                  <a:pt x="1029272" y="291275"/>
                  <a:pt x="1027843" y="292703"/>
                  <a:pt x="1027843" y="294418"/>
                </a:cubicBezTo>
                <a:cubicBezTo>
                  <a:pt x="1027843" y="296132"/>
                  <a:pt x="1029272" y="297561"/>
                  <a:pt x="1030986" y="297561"/>
                </a:cubicBezTo>
                <a:close/>
                <a:moveTo>
                  <a:pt x="1040797" y="288703"/>
                </a:moveTo>
                <a:cubicBezTo>
                  <a:pt x="1042511" y="288703"/>
                  <a:pt x="1043940" y="287274"/>
                  <a:pt x="1043940" y="285560"/>
                </a:cubicBezTo>
                <a:cubicBezTo>
                  <a:pt x="1043940" y="283845"/>
                  <a:pt x="1042511" y="282416"/>
                  <a:pt x="1040797" y="282416"/>
                </a:cubicBezTo>
                <a:cubicBezTo>
                  <a:pt x="1039082" y="282416"/>
                  <a:pt x="1037654" y="283845"/>
                  <a:pt x="1037654" y="285560"/>
                </a:cubicBezTo>
                <a:cubicBezTo>
                  <a:pt x="1037654" y="287274"/>
                  <a:pt x="1039082" y="288703"/>
                  <a:pt x="1040797" y="288703"/>
                </a:cubicBezTo>
                <a:close/>
                <a:moveTo>
                  <a:pt x="1050893" y="280130"/>
                </a:moveTo>
                <a:cubicBezTo>
                  <a:pt x="1052608" y="280130"/>
                  <a:pt x="1054037" y="278702"/>
                  <a:pt x="1054037" y="276987"/>
                </a:cubicBezTo>
                <a:cubicBezTo>
                  <a:pt x="1054037" y="275273"/>
                  <a:pt x="1052608" y="273844"/>
                  <a:pt x="1050893" y="273844"/>
                </a:cubicBezTo>
                <a:cubicBezTo>
                  <a:pt x="1049179" y="273844"/>
                  <a:pt x="1047750" y="275273"/>
                  <a:pt x="1047750" y="276987"/>
                </a:cubicBezTo>
                <a:cubicBezTo>
                  <a:pt x="1047750" y="278702"/>
                  <a:pt x="1049179" y="280130"/>
                  <a:pt x="1050893" y="280130"/>
                </a:cubicBezTo>
                <a:close/>
                <a:moveTo>
                  <a:pt x="1061085" y="271748"/>
                </a:moveTo>
                <a:cubicBezTo>
                  <a:pt x="1062800" y="271748"/>
                  <a:pt x="1064228" y="270320"/>
                  <a:pt x="1064228" y="268605"/>
                </a:cubicBezTo>
                <a:cubicBezTo>
                  <a:pt x="1064228" y="266891"/>
                  <a:pt x="1062800" y="265462"/>
                  <a:pt x="1061085" y="265462"/>
                </a:cubicBezTo>
                <a:cubicBezTo>
                  <a:pt x="1059371" y="265462"/>
                  <a:pt x="1057942" y="266891"/>
                  <a:pt x="1057942" y="268605"/>
                </a:cubicBezTo>
                <a:cubicBezTo>
                  <a:pt x="1057942" y="270320"/>
                  <a:pt x="1059371" y="271748"/>
                  <a:pt x="1061085" y="271748"/>
                </a:cubicBezTo>
                <a:close/>
                <a:moveTo>
                  <a:pt x="1071563" y="263652"/>
                </a:moveTo>
                <a:cubicBezTo>
                  <a:pt x="1073277" y="263652"/>
                  <a:pt x="1074706" y="262223"/>
                  <a:pt x="1074706" y="260509"/>
                </a:cubicBezTo>
                <a:cubicBezTo>
                  <a:pt x="1074706" y="258794"/>
                  <a:pt x="1073277" y="257366"/>
                  <a:pt x="1071563" y="257366"/>
                </a:cubicBezTo>
                <a:cubicBezTo>
                  <a:pt x="1069848" y="257366"/>
                  <a:pt x="1068419" y="258794"/>
                  <a:pt x="1068419" y="260509"/>
                </a:cubicBezTo>
                <a:cubicBezTo>
                  <a:pt x="1068419" y="262223"/>
                  <a:pt x="1069848" y="263652"/>
                  <a:pt x="1071563" y="263652"/>
                </a:cubicBezTo>
                <a:close/>
                <a:moveTo>
                  <a:pt x="1082231" y="255746"/>
                </a:moveTo>
                <a:cubicBezTo>
                  <a:pt x="1083945" y="255746"/>
                  <a:pt x="1085374" y="254318"/>
                  <a:pt x="1085374" y="252603"/>
                </a:cubicBezTo>
                <a:cubicBezTo>
                  <a:pt x="1085374" y="250889"/>
                  <a:pt x="1083945" y="249460"/>
                  <a:pt x="1082231" y="249460"/>
                </a:cubicBezTo>
                <a:cubicBezTo>
                  <a:pt x="1080516" y="249460"/>
                  <a:pt x="1079087" y="250889"/>
                  <a:pt x="1079087" y="252603"/>
                </a:cubicBezTo>
                <a:cubicBezTo>
                  <a:pt x="1078992" y="254318"/>
                  <a:pt x="1080421" y="255746"/>
                  <a:pt x="1082231" y="255746"/>
                </a:cubicBezTo>
                <a:close/>
                <a:moveTo>
                  <a:pt x="1092994" y="248126"/>
                </a:moveTo>
                <a:cubicBezTo>
                  <a:pt x="1094708" y="248126"/>
                  <a:pt x="1096137" y="246698"/>
                  <a:pt x="1096137" y="244983"/>
                </a:cubicBezTo>
                <a:cubicBezTo>
                  <a:pt x="1096137" y="243269"/>
                  <a:pt x="1094708" y="241840"/>
                  <a:pt x="1092994" y="241840"/>
                </a:cubicBezTo>
                <a:cubicBezTo>
                  <a:pt x="1091279" y="241840"/>
                  <a:pt x="1089851" y="243269"/>
                  <a:pt x="1089851" y="244983"/>
                </a:cubicBezTo>
                <a:cubicBezTo>
                  <a:pt x="1089851" y="246698"/>
                  <a:pt x="1091279" y="248126"/>
                  <a:pt x="1092994" y="248126"/>
                </a:cubicBezTo>
                <a:close/>
                <a:moveTo>
                  <a:pt x="1103948" y="240792"/>
                </a:moveTo>
                <a:cubicBezTo>
                  <a:pt x="1105662" y="240792"/>
                  <a:pt x="1107091" y="239363"/>
                  <a:pt x="1107091" y="237649"/>
                </a:cubicBezTo>
                <a:cubicBezTo>
                  <a:pt x="1107091" y="235934"/>
                  <a:pt x="1105662" y="234506"/>
                  <a:pt x="1103948" y="234506"/>
                </a:cubicBezTo>
                <a:cubicBezTo>
                  <a:pt x="1102233" y="234506"/>
                  <a:pt x="1100804" y="235934"/>
                  <a:pt x="1100804" y="237649"/>
                </a:cubicBezTo>
                <a:cubicBezTo>
                  <a:pt x="1100804" y="239363"/>
                  <a:pt x="1102233" y="240792"/>
                  <a:pt x="1103948" y="240792"/>
                </a:cubicBezTo>
                <a:close/>
                <a:moveTo>
                  <a:pt x="1115187" y="233648"/>
                </a:moveTo>
                <a:cubicBezTo>
                  <a:pt x="1116902" y="233648"/>
                  <a:pt x="1118330" y="232219"/>
                  <a:pt x="1118330" y="230505"/>
                </a:cubicBezTo>
                <a:cubicBezTo>
                  <a:pt x="1118330" y="228791"/>
                  <a:pt x="1116902" y="227362"/>
                  <a:pt x="1115187" y="227362"/>
                </a:cubicBezTo>
                <a:cubicBezTo>
                  <a:pt x="1113473" y="227362"/>
                  <a:pt x="1112044" y="228791"/>
                  <a:pt x="1112044" y="230505"/>
                </a:cubicBezTo>
                <a:cubicBezTo>
                  <a:pt x="1111949" y="232219"/>
                  <a:pt x="1113377" y="233648"/>
                  <a:pt x="1115187" y="233648"/>
                </a:cubicBezTo>
                <a:close/>
                <a:moveTo>
                  <a:pt x="1126427" y="226790"/>
                </a:moveTo>
                <a:cubicBezTo>
                  <a:pt x="1128141" y="226790"/>
                  <a:pt x="1129570" y="225362"/>
                  <a:pt x="1129570" y="223647"/>
                </a:cubicBezTo>
                <a:cubicBezTo>
                  <a:pt x="1129570" y="221933"/>
                  <a:pt x="1128141" y="220504"/>
                  <a:pt x="1126427" y="220504"/>
                </a:cubicBezTo>
                <a:cubicBezTo>
                  <a:pt x="1124712" y="220504"/>
                  <a:pt x="1123283" y="221933"/>
                  <a:pt x="1123283" y="223647"/>
                </a:cubicBezTo>
                <a:cubicBezTo>
                  <a:pt x="1123283" y="225362"/>
                  <a:pt x="1124712" y="226790"/>
                  <a:pt x="1126427" y="226790"/>
                </a:cubicBezTo>
                <a:close/>
                <a:moveTo>
                  <a:pt x="1137952" y="220218"/>
                </a:moveTo>
                <a:cubicBezTo>
                  <a:pt x="1139666" y="220218"/>
                  <a:pt x="1141095" y="218789"/>
                  <a:pt x="1141095" y="217075"/>
                </a:cubicBezTo>
                <a:cubicBezTo>
                  <a:pt x="1141095" y="215360"/>
                  <a:pt x="1139666" y="213931"/>
                  <a:pt x="1137952" y="213931"/>
                </a:cubicBezTo>
                <a:cubicBezTo>
                  <a:pt x="1136237" y="213931"/>
                  <a:pt x="1134809" y="215360"/>
                  <a:pt x="1134809" y="217075"/>
                </a:cubicBezTo>
                <a:cubicBezTo>
                  <a:pt x="1134809" y="218789"/>
                  <a:pt x="1136237" y="220218"/>
                  <a:pt x="1137952" y="220218"/>
                </a:cubicBezTo>
                <a:close/>
                <a:moveTo>
                  <a:pt x="1149572" y="213931"/>
                </a:moveTo>
                <a:cubicBezTo>
                  <a:pt x="1151287" y="213931"/>
                  <a:pt x="1152716" y="212503"/>
                  <a:pt x="1152716" y="210788"/>
                </a:cubicBezTo>
                <a:cubicBezTo>
                  <a:pt x="1152716" y="209074"/>
                  <a:pt x="1151287" y="207645"/>
                  <a:pt x="1149572" y="207645"/>
                </a:cubicBezTo>
                <a:cubicBezTo>
                  <a:pt x="1147858" y="207645"/>
                  <a:pt x="1146429" y="209074"/>
                  <a:pt x="1146429" y="210788"/>
                </a:cubicBezTo>
                <a:cubicBezTo>
                  <a:pt x="1146429" y="212503"/>
                  <a:pt x="1147858" y="213931"/>
                  <a:pt x="1149572" y="213931"/>
                </a:cubicBezTo>
                <a:close/>
                <a:moveTo>
                  <a:pt x="1161383" y="207931"/>
                </a:moveTo>
                <a:cubicBezTo>
                  <a:pt x="1163098" y="207931"/>
                  <a:pt x="1164527" y="206502"/>
                  <a:pt x="1164527" y="204788"/>
                </a:cubicBezTo>
                <a:cubicBezTo>
                  <a:pt x="1164527" y="203073"/>
                  <a:pt x="1163098" y="201644"/>
                  <a:pt x="1161383" y="201644"/>
                </a:cubicBezTo>
                <a:cubicBezTo>
                  <a:pt x="1159669" y="201644"/>
                  <a:pt x="1158240" y="203073"/>
                  <a:pt x="1158240" y="204788"/>
                </a:cubicBezTo>
                <a:cubicBezTo>
                  <a:pt x="1158240" y="206502"/>
                  <a:pt x="1159574" y="207931"/>
                  <a:pt x="1161383" y="207931"/>
                </a:cubicBezTo>
                <a:close/>
                <a:moveTo>
                  <a:pt x="1443323" y="150495"/>
                </a:moveTo>
                <a:cubicBezTo>
                  <a:pt x="1445038" y="150495"/>
                  <a:pt x="1446467" y="149066"/>
                  <a:pt x="1446467" y="147352"/>
                </a:cubicBezTo>
                <a:cubicBezTo>
                  <a:pt x="1446467" y="145637"/>
                  <a:pt x="1445038" y="144209"/>
                  <a:pt x="1443323" y="144209"/>
                </a:cubicBezTo>
                <a:cubicBezTo>
                  <a:pt x="1441609" y="144209"/>
                  <a:pt x="1440180" y="145637"/>
                  <a:pt x="1440180" y="147352"/>
                </a:cubicBezTo>
                <a:cubicBezTo>
                  <a:pt x="1440180" y="149162"/>
                  <a:pt x="1441609" y="150495"/>
                  <a:pt x="1443323" y="150495"/>
                </a:cubicBezTo>
                <a:close/>
                <a:moveTo>
                  <a:pt x="1456563" y="151448"/>
                </a:moveTo>
                <a:cubicBezTo>
                  <a:pt x="1458278" y="151448"/>
                  <a:pt x="1459706" y="150019"/>
                  <a:pt x="1459706" y="148304"/>
                </a:cubicBezTo>
                <a:cubicBezTo>
                  <a:pt x="1459706" y="146590"/>
                  <a:pt x="1458278" y="145161"/>
                  <a:pt x="1456563" y="145161"/>
                </a:cubicBezTo>
                <a:cubicBezTo>
                  <a:pt x="1454849" y="145161"/>
                  <a:pt x="1453420" y="146590"/>
                  <a:pt x="1453420" y="148304"/>
                </a:cubicBezTo>
                <a:cubicBezTo>
                  <a:pt x="1453420" y="150019"/>
                  <a:pt x="1454753" y="151448"/>
                  <a:pt x="1456563" y="151448"/>
                </a:cubicBezTo>
                <a:close/>
                <a:moveTo>
                  <a:pt x="1469708" y="152686"/>
                </a:moveTo>
                <a:cubicBezTo>
                  <a:pt x="1471422" y="152686"/>
                  <a:pt x="1472851" y="151257"/>
                  <a:pt x="1472851" y="149543"/>
                </a:cubicBezTo>
                <a:cubicBezTo>
                  <a:pt x="1472851" y="147828"/>
                  <a:pt x="1471422" y="146399"/>
                  <a:pt x="1469708" y="146399"/>
                </a:cubicBezTo>
                <a:cubicBezTo>
                  <a:pt x="1467993" y="146399"/>
                  <a:pt x="1466564" y="147828"/>
                  <a:pt x="1466564" y="149543"/>
                </a:cubicBezTo>
                <a:cubicBezTo>
                  <a:pt x="1466564" y="151352"/>
                  <a:pt x="1467993" y="152686"/>
                  <a:pt x="1469708" y="152686"/>
                </a:cubicBezTo>
                <a:close/>
                <a:moveTo>
                  <a:pt x="1748981" y="263652"/>
                </a:moveTo>
                <a:cubicBezTo>
                  <a:pt x="1750695" y="263652"/>
                  <a:pt x="1752124" y="262223"/>
                  <a:pt x="1752124" y="260509"/>
                </a:cubicBezTo>
                <a:cubicBezTo>
                  <a:pt x="1752124" y="258794"/>
                  <a:pt x="1750695" y="257366"/>
                  <a:pt x="1748981" y="257366"/>
                </a:cubicBezTo>
                <a:cubicBezTo>
                  <a:pt x="1747266" y="257366"/>
                  <a:pt x="1745837" y="258794"/>
                  <a:pt x="1745837" y="260509"/>
                </a:cubicBezTo>
                <a:cubicBezTo>
                  <a:pt x="1745837" y="262223"/>
                  <a:pt x="1747266" y="263652"/>
                  <a:pt x="1748981" y="263652"/>
                </a:cubicBezTo>
                <a:close/>
                <a:moveTo>
                  <a:pt x="1759458" y="271748"/>
                </a:moveTo>
                <a:cubicBezTo>
                  <a:pt x="1761173" y="271748"/>
                  <a:pt x="1762601" y="270320"/>
                  <a:pt x="1762601" y="268605"/>
                </a:cubicBezTo>
                <a:cubicBezTo>
                  <a:pt x="1762601" y="266891"/>
                  <a:pt x="1761173" y="265462"/>
                  <a:pt x="1759458" y="265462"/>
                </a:cubicBezTo>
                <a:cubicBezTo>
                  <a:pt x="1757743" y="265462"/>
                  <a:pt x="1756315" y="266891"/>
                  <a:pt x="1756315" y="268605"/>
                </a:cubicBezTo>
                <a:cubicBezTo>
                  <a:pt x="1756315" y="270320"/>
                  <a:pt x="1757743" y="271748"/>
                  <a:pt x="1759458" y="271748"/>
                </a:cubicBezTo>
                <a:close/>
                <a:moveTo>
                  <a:pt x="1769745" y="280130"/>
                </a:moveTo>
                <a:cubicBezTo>
                  <a:pt x="1771460" y="280130"/>
                  <a:pt x="1772888" y="278702"/>
                  <a:pt x="1772888" y="276987"/>
                </a:cubicBezTo>
                <a:cubicBezTo>
                  <a:pt x="1772888" y="275273"/>
                  <a:pt x="1771460" y="273844"/>
                  <a:pt x="1769745" y="273844"/>
                </a:cubicBezTo>
                <a:cubicBezTo>
                  <a:pt x="1768031" y="273844"/>
                  <a:pt x="1766602" y="275273"/>
                  <a:pt x="1766602" y="276987"/>
                </a:cubicBezTo>
                <a:cubicBezTo>
                  <a:pt x="1766602" y="278702"/>
                  <a:pt x="1767935" y="280130"/>
                  <a:pt x="1769745" y="280130"/>
                </a:cubicBezTo>
                <a:close/>
                <a:moveTo>
                  <a:pt x="1779746" y="288703"/>
                </a:moveTo>
                <a:cubicBezTo>
                  <a:pt x="1781461" y="288703"/>
                  <a:pt x="1782889" y="287274"/>
                  <a:pt x="1782889" y="285560"/>
                </a:cubicBezTo>
                <a:cubicBezTo>
                  <a:pt x="1782889" y="283845"/>
                  <a:pt x="1781461" y="282416"/>
                  <a:pt x="1779746" y="282416"/>
                </a:cubicBezTo>
                <a:cubicBezTo>
                  <a:pt x="1778032" y="282416"/>
                  <a:pt x="1776603" y="283845"/>
                  <a:pt x="1776603" y="285560"/>
                </a:cubicBezTo>
                <a:cubicBezTo>
                  <a:pt x="1776603" y="287274"/>
                  <a:pt x="1778032" y="288703"/>
                  <a:pt x="1779746" y="288703"/>
                </a:cubicBezTo>
                <a:close/>
                <a:moveTo>
                  <a:pt x="1789557" y="297561"/>
                </a:moveTo>
                <a:cubicBezTo>
                  <a:pt x="1791272" y="297561"/>
                  <a:pt x="1792700" y="296132"/>
                  <a:pt x="1792700" y="294418"/>
                </a:cubicBezTo>
                <a:cubicBezTo>
                  <a:pt x="1792700" y="292703"/>
                  <a:pt x="1791272" y="291275"/>
                  <a:pt x="1789557" y="291275"/>
                </a:cubicBezTo>
                <a:cubicBezTo>
                  <a:pt x="1787843" y="291275"/>
                  <a:pt x="1786414" y="292703"/>
                  <a:pt x="1786414" y="294418"/>
                </a:cubicBezTo>
                <a:cubicBezTo>
                  <a:pt x="1786414" y="296132"/>
                  <a:pt x="1787843" y="297561"/>
                  <a:pt x="1789557" y="297561"/>
                </a:cubicBezTo>
                <a:close/>
                <a:moveTo>
                  <a:pt x="1799177" y="306610"/>
                </a:moveTo>
                <a:cubicBezTo>
                  <a:pt x="1800892" y="306610"/>
                  <a:pt x="1802321" y="305181"/>
                  <a:pt x="1802321" y="303467"/>
                </a:cubicBezTo>
                <a:cubicBezTo>
                  <a:pt x="1802321" y="301752"/>
                  <a:pt x="1800892" y="300323"/>
                  <a:pt x="1799177" y="300323"/>
                </a:cubicBezTo>
                <a:cubicBezTo>
                  <a:pt x="1797463" y="300323"/>
                  <a:pt x="1796034" y="301752"/>
                  <a:pt x="1796034" y="303467"/>
                </a:cubicBezTo>
                <a:cubicBezTo>
                  <a:pt x="1796034" y="305181"/>
                  <a:pt x="1797463" y="306610"/>
                  <a:pt x="1799177" y="306610"/>
                </a:cubicBezTo>
                <a:close/>
                <a:moveTo>
                  <a:pt x="1808607" y="315944"/>
                </a:moveTo>
                <a:cubicBezTo>
                  <a:pt x="1810322" y="315944"/>
                  <a:pt x="1811750" y="314516"/>
                  <a:pt x="1811750" y="312801"/>
                </a:cubicBezTo>
                <a:cubicBezTo>
                  <a:pt x="1811750" y="311087"/>
                  <a:pt x="1810322" y="309658"/>
                  <a:pt x="1808607" y="309658"/>
                </a:cubicBezTo>
                <a:cubicBezTo>
                  <a:pt x="1806893" y="309658"/>
                  <a:pt x="1805464" y="311087"/>
                  <a:pt x="1805464" y="312801"/>
                </a:cubicBezTo>
                <a:cubicBezTo>
                  <a:pt x="1805464" y="314516"/>
                  <a:pt x="1806893" y="315944"/>
                  <a:pt x="1808607" y="315944"/>
                </a:cubicBezTo>
                <a:close/>
                <a:moveTo>
                  <a:pt x="1817846" y="325469"/>
                </a:moveTo>
                <a:cubicBezTo>
                  <a:pt x="1819561" y="325469"/>
                  <a:pt x="1820989" y="324041"/>
                  <a:pt x="1820989" y="322326"/>
                </a:cubicBezTo>
                <a:cubicBezTo>
                  <a:pt x="1820989" y="320612"/>
                  <a:pt x="1819561" y="319183"/>
                  <a:pt x="1817846" y="319183"/>
                </a:cubicBezTo>
                <a:cubicBezTo>
                  <a:pt x="1816132" y="319183"/>
                  <a:pt x="1814703" y="320612"/>
                  <a:pt x="1814703" y="322326"/>
                </a:cubicBezTo>
                <a:cubicBezTo>
                  <a:pt x="1814703" y="324041"/>
                  <a:pt x="1816037" y="325469"/>
                  <a:pt x="1817846" y="325469"/>
                </a:cubicBezTo>
                <a:close/>
                <a:moveTo>
                  <a:pt x="1826800" y="335185"/>
                </a:moveTo>
                <a:cubicBezTo>
                  <a:pt x="1828514" y="335185"/>
                  <a:pt x="1829943" y="333756"/>
                  <a:pt x="1829943" y="332042"/>
                </a:cubicBezTo>
                <a:cubicBezTo>
                  <a:pt x="1829943" y="330327"/>
                  <a:pt x="1828514" y="328898"/>
                  <a:pt x="1826800" y="328898"/>
                </a:cubicBezTo>
                <a:cubicBezTo>
                  <a:pt x="1825085" y="328898"/>
                  <a:pt x="1823657" y="330327"/>
                  <a:pt x="1823657" y="332042"/>
                </a:cubicBezTo>
                <a:cubicBezTo>
                  <a:pt x="1823657" y="333756"/>
                  <a:pt x="1824990" y="335185"/>
                  <a:pt x="1826800" y="335185"/>
                </a:cubicBezTo>
                <a:close/>
                <a:moveTo>
                  <a:pt x="1835468" y="345091"/>
                </a:moveTo>
                <a:cubicBezTo>
                  <a:pt x="1837182" y="345091"/>
                  <a:pt x="1838611" y="343662"/>
                  <a:pt x="1838611" y="341948"/>
                </a:cubicBezTo>
                <a:cubicBezTo>
                  <a:pt x="1838611" y="340233"/>
                  <a:pt x="1837182" y="338804"/>
                  <a:pt x="1835468" y="338804"/>
                </a:cubicBezTo>
                <a:cubicBezTo>
                  <a:pt x="1833753" y="338804"/>
                  <a:pt x="1832324" y="340233"/>
                  <a:pt x="1832324" y="341948"/>
                </a:cubicBezTo>
                <a:cubicBezTo>
                  <a:pt x="1832324" y="343757"/>
                  <a:pt x="1833753" y="345091"/>
                  <a:pt x="1835468" y="345091"/>
                </a:cubicBezTo>
                <a:close/>
                <a:moveTo>
                  <a:pt x="1843945" y="355283"/>
                </a:moveTo>
                <a:cubicBezTo>
                  <a:pt x="1845659" y="355283"/>
                  <a:pt x="1847088" y="353854"/>
                  <a:pt x="1847088" y="352139"/>
                </a:cubicBezTo>
                <a:cubicBezTo>
                  <a:pt x="1847088" y="350425"/>
                  <a:pt x="1845659" y="348996"/>
                  <a:pt x="1843945" y="348996"/>
                </a:cubicBezTo>
                <a:cubicBezTo>
                  <a:pt x="1842230" y="348996"/>
                  <a:pt x="1840802" y="350425"/>
                  <a:pt x="1840802" y="352139"/>
                </a:cubicBezTo>
                <a:cubicBezTo>
                  <a:pt x="1840802" y="353854"/>
                  <a:pt x="1842230" y="355283"/>
                  <a:pt x="1843945" y="355283"/>
                </a:cubicBezTo>
                <a:close/>
                <a:moveTo>
                  <a:pt x="1852232" y="365570"/>
                </a:moveTo>
                <a:cubicBezTo>
                  <a:pt x="1853946" y="365570"/>
                  <a:pt x="1855375" y="364141"/>
                  <a:pt x="1855375" y="362426"/>
                </a:cubicBezTo>
                <a:cubicBezTo>
                  <a:pt x="1855375" y="360712"/>
                  <a:pt x="1853946" y="359283"/>
                  <a:pt x="1852232" y="359283"/>
                </a:cubicBezTo>
                <a:cubicBezTo>
                  <a:pt x="1850517" y="359283"/>
                  <a:pt x="1849088" y="360712"/>
                  <a:pt x="1849088" y="362426"/>
                </a:cubicBezTo>
                <a:cubicBezTo>
                  <a:pt x="1849088" y="364236"/>
                  <a:pt x="1850517" y="365570"/>
                  <a:pt x="1852232" y="365570"/>
                </a:cubicBezTo>
                <a:close/>
                <a:moveTo>
                  <a:pt x="1860233" y="376142"/>
                </a:moveTo>
                <a:cubicBezTo>
                  <a:pt x="1861947" y="376142"/>
                  <a:pt x="1863376" y="374714"/>
                  <a:pt x="1863376" y="372999"/>
                </a:cubicBezTo>
                <a:cubicBezTo>
                  <a:pt x="1863376" y="371285"/>
                  <a:pt x="1861947" y="369856"/>
                  <a:pt x="1860233" y="369856"/>
                </a:cubicBezTo>
                <a:cubicBezTo>
                  <a:pt x="1858518" y="369856"/>
                  <a:pt x="1857089" y="371285"/>
                  <a:pt x="1857089" y="372999"/>
                </a:cubicBezTo>
                <a:cubicBezTo>
                  <a:pt x="1857089" y="374714"/>
                  <a:pt x="1858518" y="376142"/>
                  <a:pt x="1860233" y="376142"/>
                </a:cubicBezTo>
                <a:close/>
                <a:moveTo>
                  <a:pt x="1867948" y="386906"/>
                </a:moveTo>
                <a:cubicBezTo>
                  <a:pt x="1869662" y="386906"/>
                  <a:pt x="1871091" y="385477"/>
                  <a:pt x="1871091" y="383762"/>
                </a:cubicBezTo>
                <a:cubicBezTo>
                  <a:pt x="1871091" y="382048"/>
                  <a:pt x="1869662" y="380619"/>
                  <a:pt x="1867948" y="380619"/>
                </a:cubicBezTo>
                <a:cubicBezTo>
                  <a:pt x="1866233" y="380619"/>
                  <a:pt x="1864805" y="382048"/>
                  <a:pt x="1864805" y="383762"/>
                </a:cubicBezTo>
                <a:cubicBezTo>
                  <a:pt x="1864805" y="385477"/>
                  <a:pt x="1866233" y="386906"/>
                  <a:pt x="1867948" y="386906"/>
                </a:cubicBezTo>
                <a:close/>
                <a:moveTo>
                  <a:pt x="1875473" y="397764"/>
                </a:moveTo>
                <a:cubicBezTo>
                  <a:pt x="1877187" y="397764"/>
                  <a:pt x="1878616" y="396335"/>
                  <a:pt x="1878616" y="394621"/>
                </a:cubicBezTo>
                <a:cubicBezTo>
                  <a:pt x="1878616" y="392906"/>
                  <a:pt x="1877187" y="391478"/>
                  <a:pt x="1875473" y="391478"/>
                </a:cubicBezTo>
                <a:cubicBezTo>
                  <a:pt x="1873758" y="391478"/>
                  <a:pt x="1872329" y="392906"/>
                  <a:pt x="1872329" y="394621"/>
                </a:cubicBezTo>
                <a:cubicBezTo>
                  <a:pt x="1872329" y="396335"/>
                  <a:pt x="1873758" y="397764"/>
                  <a:pt x="1875473" y="397764"/>
                </a:cubicBezTo>
                <a:close/>
                <a:moveTo>
                  <a:pt x="1882712" y="408813"/>
                </a:moveTo>
                <a:cubicBezTo>
                  <a:pt x="1884426" y="408813"/>
                  <a:pt x="1885855" y="407384"/>
                  <a:pt x="1885855" y="405670"/>
                </a:cubicBezTo>
                <a:cubicBezTo>
                  <a:pt x="1885855" y="403955"/>
                  <a:pt x="1884426" y="402526"/>
                  <a:pt x="1882712" y="402526"/>
                </a:cubicBezTo>
                <a:cubicBezTo>
                  <a:pt x="1880997" y="402526"/>
                  <a:pt x="1879568" y="403955"/>
                  <a:pt x="1879568" y="405670"/>
                </a:cubicBezTo>
                <a:cubicBezTo>
                  <a:pt x="1879568" y="407384"/>
                  <a:pt x="1880997" y="408813"/>
                  <a:pt x="1882712" y="408813"/>
                </a:cubicBezTo>
                <a:close/>
                <a:moveTo>
                  <a:pt x="1889665" y="420053"/>
                </a:moveTo>
                <a:cubicBezTo>
                  <a:pt x="1891379" y="420053"/>
                  <a:pt x="1892808" y="418624"/>
                  <a:pt x="1892808" y="416909"/>
                </a:cubicBezTo>
                <a:cubicBezTo>
                  <a:pt x="1892808" y="415195"/>
                  <a:pt x="1891379" y="413766"/>
                  <a:pt x="1889665" y="413766"/>
                </a:cubicBezTo>
                <a:cubicBezTo>
                  <a:pt x="1887950" y="413766"/>
                  <a:pt x="1886522" y="415195"/>
                  <a:pt x="1886522" y="416909"/>
                </a:cubicBezTo>
                <a:cubicBezTo>
                  <a:pt x="1886522" y="418719"/>
                  <a:pt x="1887950" y="420053"/>
                  <a:pt x="1889665" y="420053"/>
                </a:cubicBezTo>
                <a:close/>
                <a:moveTo>
                  <a:pt x="1896428" y="431483"/>
                </a:moveTo>
                <a:cubicBezTo>
                  <a:pt x="1898142" y="431483"/>
                  <a:pt x="1899571" y="430054"/>
                  <a:pt x="1899571" y="428339"/>
                </a:cubicBezTo>
                <a:cubicBezTo>
                  <a:pt x="1899571" y="426625"/>
                  <a:pt x="1898142" y="425196"/>
                  <a:pt x="1896428" y="425196"/>
                </a:cubicBezTo>
                <a:cubicBezTo>
                  <a:pt x="1894713" y="425196"/>
                  <a:pt x="1893284" y="426625"/>
                  <a:pt x="1893284" y="428339"/>
                </a:cubicBezTo>
                <a:cubicBezTo>
                  <a:pt x="1893284" y="430054"/>
                  <a:pt x="1894618" y="431483"/>
                  <a:pt x="1896428" y="431483"/>
                </a:cubicBezTo>
                <a:close/>
                <a:moveTo>
                  <a:pt x="1902809" y="443008"/>
                </a:moveTo>
                <a:cubicBezTo>
                  <a:pt x="1904524" y="443008"/>
                  <a:pt x="1905953" y="441579"/>
                  <a:pt x="1905953" y="439865"/>
                </a:cubicBezTo>
                <a:cubicBezTo>
                  <a:pt x="1905953" y="438150"/>
                  <a:pt x="1904524" y="436721"/>
                  <a:pt x="1902809" y="436721"/>
                </a:cubicBezTo>
                <a:cubicBezTo>
                  <a:pt x="1901095" y="436721"/>
                  <a:pt x="1899666" y="438150"/>
                  <a:pt x="1899666" y="439865"/>
                </a:cubicBezTo>
                <a:cubicBezTo>
                  <a:pt x="1899666" y="441674"/>
                  <a:pt x="1901095" y="443008"/>
                  <a:pt x="1902809" y="443008"/>
                </a:cubicBezTo>
                <a:close/>
                <a:moveTo>
                  <a:pt x="1909001" y="454724"/>
                </a:moveTo>
                <a:cubicBezTo>
                  <a:pt x="1910715" y="454724"/>
                  <a:pt x="1912144" y="453295"/>
                  <a:pt x="1912144" y="451580"/>
                </a:cubicBezTo>
                <a:cubicBezTo>
                  <a:pt x="1912144" y="449866"/>
                  <a:pt x="1910715" y="448437"/>
                  <a:pt x="1909001" y="448437"/>
                </a:cubicBezTo>
                <a:cubicBezTo>
                  <a:pt x="1907286" y="448437"/>
                  <a:pt x="1905857" y="449866"/>
                  <a:pt x="1905857" y="451580"/>
                </a:cubicBezTo>
                <a:cubicBezTo>
                  <a:pt x="1905857" y="453295"/>
                  <a:pt x="1907191" y="454724"/>
                  <a:pt x="1909001" y="454724"/>
                </a:cubicBezTo>
                <a:close/>
                <a:moveTo>
                  <a:pt x="1914811" y="466630"/>
                </a:moveTo>
                <a:cubicBezTo>
                  <a:pt x="1916525" y="466630"/>
                  <a:pt x="1917954" y="465201"/>
                  <a:pt x="1917954" y="463487"/>
                </a:cubicBezTo>
                <a:cubicBezTo>
                  <a:pt x="1917954" y="461772"/>
                  <a:pt x="1916525" y="460343"/>
                  <a:pt x="1914811" y="460343"/>
                </a:cubicBezTo>
                <a:cubicBezTo>
                  <a:pt x="1913096" y="460343"/>
                  <a:pt x="1911668" y="461772"/>
                  <a:pt x="1911668" y="463487"/>
                </a:cubicBezTo>
                <a:cubicBezTo>
                  <a:pt x="1911668" y="465201"/>
                  <a:pt x="1913096" y="466630"/>
                  <a:pt x="1914811" y="466630"/>
                </a:cubicBezTo>
                <a:close/>
                <a:moveTo>
                  <a:pt x="1920431" y="478631"/>
                </a:moveTo>
                <a:cubicBezTo>
                  <a:pt x="1922145" y="478631"/>
                  <a:pt x="1923574" y="477203"/>
                  <a:pt x="1923574" y="475488"/>
                </a:cubicBezTo>
                <a:cubicBezTo>
                  <a:pt x="1923574" y="473774"/>
                  <a:pt x="1922145" y="472345"/>
                  <a:pt x="1920431" y="472345"/>
                </a:cubicBezTo>
                <a:cubicBezTo>
                  <a:pt x="1918716" y="472345"/>
                  <a:pt x="1917287" y="473774"/>
                  <a:pt x="1917287" y="475488"/>
                </a:cubicBezTo>
                <a:cubicBezTo>
                  <a:pt x="1917287" y="477203"/>
                  <a:pt x="1918716" y="478631"/>
                  <a:pt x="1920431" y="478631"/>
                </a:cubicBezTo>
                <a:close/>
                <a:moveTo>
                  <a:pt x="1925764" y="490728"/>
                </a:moveTo>
                <a:cubicBezTo>
                  <a:pt x="1927479" y="490728"/>
                  <a:pt x="1928908" y="489299"/>
                  <a:pt x="1928908" y="487585"/>
                </a:cubicBezTo>
                <a:cubicBezTo>
                  <a:pt x="1928908" y="485870"/>
                  <a:pt x="1927479" y="484442"/>
                  <a:pt x="1925764" y="484442"/>
                </a:cubicBezTo>
                <a:cubicBezTo>
                  <a:pt x="1924050" y="484442"/>
                  <a:pt x="1922621" y="485870"/>
                  <a:pt x="1922621" y="487585"/>
                </a:cubicBezTo>
                <a:cubicBezTo>
                  <a:pt x="1922621" y="489299"/>
                  <a:pt x="1924050" y="490728"/>
                  <a:pt x="1925764" y="490728"/>
                </a:cubicBezTo>
                <a:close/>
                <a:moveTo>
                  <a:pt x="1930813" y="502920"/>
                </a:moveTo>
                <a:cubicBezTo>
                  <a:pt x="1932527" y="502920"/>
                  <a:pt x="1933956" y="501491"/>
                  <a:pt x="1933956" y="499777"/>
                </a:cubicBezTo>
                <a:cubicBezTo>
                  <a:pt x="1933956" y="498062"/>
                  <a:pt x="1932527" y="496634"/>
                  <a:pt x="1930813" y="496634"/>
                </a:cubicBezTo>
                <a:cubicBezTo>
                  <a:pt x="1929098" y="496634"/>
                  <a:pt x="1927670" y="498062"/>
                  <a:pt x="1927670" y="499777"/>
                </a:cubicBezTo>
                <a:cubicBezTo>
                  <a:pt x="1927670" y="501491"/>
                  <a:pt x="1929098" y="502920"/>
                  <a:pt x="1930813" y="502920"/>
                </a:cubicBezTo>
                <a:close/>
                <a:moveTo>
                  <a:pt x="1935575" y="515303"/>
                </a:moveTo>
                <a:cubicBezTo>
                  <a:pt x="1937290" y="515303"/>
                  <a:pt x="1938718" y="513874"/>
                  <a:pt x="1938718" y="512159"/>
                </a:cubicBezTo>
                <a:cubicBezTo>
                  <a:pt x="1938718" y="510445"/>
                  <a:pt x="1937290" y="509016"/>
                  <a:pt x="1935575" y="509016"/>
                </a:cubicBezTo>
                <a:cubicBezTo>
                  <a:pt x="1933861" y="509016"/>
                  <a:pt x="1932432" y="510445"/>
                  <a:pt x="1932432" y="512159"/>
                </a:cubicBezTo>
                <a:cubicBezTo>
                  <a:pt x="1932337" y="513874"/>
                  <a:pt x="1933766" y="515303"/>
                  <a:pt x="1935575" y="515303"/>
                </a:cubicBezTo>
                <a:close/>
                <a:moveTo>
                  <a:pt x="1939957" y="527780"/>
                </a:moveTo>
                <a:cubicBezTo>
                  <a:pt x="1941671" y="527780"/>
                  <a:pt x="1943100" y="526352"/>
                  <a:pt x="1943100" y="524637"/>
                </a:cubicBezTo>
                <a:cubicBezTo>
                  <a:pt x="1943100" y="522923"/>
                  <a:pt x="1941671" y="521494"/>
                  <a:pt x="1939957" y="521494"/>
                </a:cubicBezTo>
                <a:cubicBezTo>
                  <a:pt x="1938242" y="521494"/>
                  <a:pt x="1936814" y="522923"/>
                  <a:pt x="1936814" y="524637"/>
                </a:cubicBezTo>
                <a:cubicBezTo>
                  <a:pt x="1936814" y="526352"/>
                  <a:pt x="1938242" y="527780"/>
                  <a:pt x="1939957" y="527780"/>
                </a:cubicBezTo>
                <a:close/>
                <a:moveTo>
                  <a:pt x="1944148" y="540353"/>
                </a:moveTo>
                <a:cubicBezTo>
                  <a:pt x="1945862" y="540353"/>
                  <a:pt x="1947291" y="538925"/>
                  <a:pt x="1947291" y="537210"/>
                </a:cubicBezTo>
                <a:cubicBezTo>
                  <a:pt x="1947291" y="535496"/>
                  <a:pt x="1945862" y="534067"/>
                  <a:pt x="1944148" y="534067"/>
                </a:cubicBezTo>
                <a:cubicBezTo>
                  <a:pt x="1942433" y="534067"/>
                  <a:pt x="1941005" y="535496"/>
                  <a:pt x="1941005" y="537210"/>
                </a:cubicBezTo>
                <a:cubicBezTo>
                  <a:pt x="1941005" y="538925"/>
                  <a:pt x="1942338" y="540353"/>
                  <a:pt x="1944148" y="540353"/>
                </a:cubicBezTo>
                <a:close/>
                <a:moveTo>
                  <a:pt x="1947958" y="552926"/>
                </a:moveTo>
                <a:cubicBezTo>
                  <a:pt x="1949672" y="552926"/>
                  <a:pt x="1951101" y="551498"/>
                  <a:pt x="1951101" y="549783"/>
                </a:cubicBezTo>
                <a:cubicBezTo>
                  <a:pt x="1951101" y="548069"/>
                  <a:pt x="1949672" y="546640"/>
                  <a:pt x="1947958" y="546640"/>
                </a:cubicBezTo>
                <a:cubicBezTo>
                  <a:pt x="1946243" y="546640"/>
                  <a:pt x="1944814" y="548069"/>
                  <a:pt x="1944814" y="549783"/>
                </a:cubicBezTo>
                <a:cubicBezTo>
                  <a:pt x="1944814" y="551593"/>
                  <a:pt x="1946243" y="552926"/>
                  <a:pt x="1947958" y="552926"/>
                </a:cubicBezTo>
                <a:close/>
                <a:moveTo>
                  <a:pt x="1951482" y="565690"/>
                </a:moveTo>
                <a:cubicBezTo>
                  <a:pt x="1953197" y="565690"/>
                  <a:pt x="1954625" y="564261"/>
                  <a:pt x="1954625" y="562547"/>
                </a:cubicBezTo>
                <a:cubicBezTo>
                  <a:pt x="1954625" y="560832"/>
                  <a:pt x="1953197" y="559403"/>
                  <a:pt x="1951482" y="559403"/>
                </a:cubicBezTo>
                <a:cubicBezTo>
                  <a:pt x="1949768" y="559403"/>
                  <a:pt x="1948339" y="560832"/>
                  <a:pt x="1948339" y="562547"/>
                </a:cubicBezTo>
                <a:cubicBezTo>
                  <a:pt x="1948339" y="564261"/>
                  <a:pt x="1949768" y="565690"/>
                  <a:pt x="1951482" y="565690"/>
                </a:cubicBezTo>
                <a:close/>
                <a:moveTo>
                  <a:pt x="1954721" y="578549"/>
                </a:moveTo>
                <a:cubicBezTo>
                  <a:pt x="1956435" y="578549"/>
                  <a:pt x="1957864" y="577120"/>
                  <a:pt x="1957864" y="575405"/>
                </a:cubicBezTo>
                <a:cubicBezTo>
                  <a:pt x="1957864" y="573691"/>
                  <a:pt x="1956435" y="572262"/>
                  <a:pt x="1954721" y="572262"/>
                </a:cubicBezTo>
                <a:cubicBezTo>
                  <a:pt x="1953006" y="572262"/>
                  <a:pt x="1951577" y="573691"/>
                  <a:pt x="1951577" y="575405"/>
                </a:cubicBezTo>
                <a:cubicBezTo>
                  <a:pt x="1951577" y="577120"/>
                  <a:pt x="1953006" y="578549"/>
                  <a:pt x="1954721" y="578549"/>
                </a:cubicBezTo>
                <a:close/>
                <a:moveTo>
                  <a:pt x="1957673" y="591407"/>
                </a:moveTo>
                <a:cubicBezTo>
                  <a:pt x="1959388" y="591407"/>
                  <a:pt x="1960817" y="589979"/>
                  <a:pt x="1960817" y="588264"/>
                </a:cubicBezTo>
                <a:cubicBezTo>
                  <a:pt x="1960817" y="586550"/>
                  <a:pt x="1959388" y="585121"/>
                  <a:pt x="1957673" y="585121"/>
                </a:cubicBezTo>
                <a:cubicBezTo>
                  <a:pt x="1955959" y="585121"/>
                  <a:pt x="1954530" y="586550"/>
                  <a:pt x="1954530" y="588264"/>
                </a:cubicBezTo>
                <a:cubicBezTo>
                  <a:pt x="1954530" y="589979"/>
                  <a:pt x="1955959" y="591407"/>
                  <a:pt x="1957673" y="591407"/>
                </a:cubicBezTo>
                <a:close/>
                <a:moveTo>
                  <a:pt x="1960340" y="604361"/>
                </a:moveTo>
                <a:cubicBezTo>
                  <a:pt x="1962055" y="604361"/>
                  <a:pt x="1963484" y="602933"/>
                  <a:pt x="1963484" y="601218"/>
                </a:cubicBezTo>
                <a:cubicBezTo>
                  <a:pt x="1963484" y="599504"/>
                  <a:pt x="1962055" y="598075"/>
                  <a:pt x="1960340" y="598075"/>
                </a:cubicBezTo>
                <a:cubicBezTo>
                  <a:pt x="1958626" y="598075"/>
                  <a:pt x="1957197" y="599504"/>
                  <a:pt x="1957197" y="601218"/>
                </a:cubicBezTo>
                <a:cubicBezTo>
                  <a:pt x="1957197" y="602933"/>
                  <a:pt x="1958626" y="604361"/>
                  <a:pt x="1960340" y="604361"/>
                </a:cubicBezTo>
                <a:close/>
                <a:moveTo>
                  <a:pt x="1962722" y="617411"/>
                </a:moveTo>
                <a:cubicBezTo>
                  <a:pt x="1964436" y="617411"/>
                  <a:pt x="1965865" y="615982"/>
                  <a:pt x="1965865" y="614267"/>
                </a:cubicBezTo>
                <a:cubicBezTo>
                  <a:pt x="1965865" y="612553"/>
                  <a:pt x="1964436" y="611124"/>
                  <a:pt x="1962722" y="611124"/>
                </a:cubicBezTo>
                <a:cubicBezTo>
                  <a:pt x="1961007" y="611124"/>
                  <a:pt x="1959578" y="612553"/>
                  <a:pt x="1959578" y="614267"/>
                </a:cubicBezTo>
                <a:cubicBezTo>
                  <a:pt x="1959483" y="615982"/>
                  <a:pt x="1960912" y="617411"/>
                  <a:pt x="1962722" y="617411"/>
                </a:cubicBezTo>
                <a:close/>
                <a:moveTo>
                  <a:pt x="1964722" y="630460"/>
                </a:moveTo>
                <a:cubicBezTo>
                  <a:pt x="1966436" y="630460"/>
                  <a:pt x="1967865" y="629031"/>
                  <a:pt x="1967865" y="627317"/>
                </a:cubicBezTo>
                <a:cubicBezTo>
                  <a:pt x="1967865" y="625602"/>
                  <a:pt x="1966436" y="624173"/>
                  <a:pt x="1964722" y="624173"/>
                </a:cubicBezTo>
                <a:cubicBezTo>
                  <a:pt x="1963007" y="624173"/>
                  <a:pt x="1961579" y="625602"/>
                  <a:pt x="1961579" y="627317"/>
                </a:cubicBezTo>
                <a:cubicBezTo>
                  <a:pt x="1961579" y="629031"/>
                  <a:pt x="1963007" y="630460"/>
                  <a:pt x="1964722" y="630460"/>
                </a:cubicBezTo>
                <a:close/>
                <a:moveTo>
                  <a:pt x="1966436" y="643604"/>
                </a:moveTo>
                <a:cubicBezTo>
                  <a:pt x="1968151" y="643604"/>
                  <a:pt x="1969580" y="642176"/>
                  <a:pt x="1969580" y="640461"/>
                </a:cubicBezTo>
                <a:cubicBezTo>
                  <a:pt x="1969580" y="638747"/>
                  <a:pt x="1968151" y="637318"/>
                  <a:pt x="1966436" y="637318"/>
                </a:cubicBezTo>
                <a:cubicBezTo>
                  <a:pt x="1964722" y="637318"/>
                  <a:pt x="1963293" y="638747"/>
                  <a:pt x="1963293" y="640461"/>
                </a:cubicBezTo>
                <a:cubicBezTo>
                  <a:pt x="1963293" y="642176"/>
                  <a:pt x="1964722" y="643604"/>
                  <a:pt x="1966436" y="643604"/>
                </a:cubicBezTo>
                <a:close/>
                <a:moveTo>
                  <a:pt x="1967770" y="656749"/>
                </a:moveTo>
                <a:cubicBezTo>
                  <a:pt x="1969484" y="656749"/>
                  <a:pt x="1970913" y="655320"/>
                  <a:pt x="1970913" y="653606"/>
                </a:cubicBezTo>
                <a:cubicBezTo>
                  <a:pt x="1970913" y="651891"/>
                  <a:pt x="1969484" y="650462"/>
                  <a:pt x="1967770" y="650462"/>
                </a:cubicBezTo>
                <a:cubicBezTo>
                  <a:pt x="1966055" y="650462"/>
                  <a:pt x="1964627" y="651891"/>
                  <a:pt x="1964627" y="653606"/>
                </a:cubicBezTo>
                <a:cubicBezTo>
                  <a:pt x="1964627" y="655320"/>
                  <a:pt x="1966055" y="656749"/>
                  <a:pt x="1967770" y="656749"/>
                </a:cubicBezTo>
                <a:close/>
                <a:moveTo>
                  <a:pt x="1968913" y="669893"/>
                </a:moveTo>
                <a:cubicBezTo>
                  <a:pt x="1970627" y="669893"/>
                  <a:pt x="1972056" y="668465"/>
                  <a:pt x="1972056" y="666750"/>
                </a:cubicBezTo>
                <a:cubicBezTo>
                  <a:pt x="1972056" y="665036"/>
                  <a:pt x="1970627" y="663607"/>
                  <a:pt x="1968913" y="663607"/>
                </a:cubicBezTo>
                <a:cubicBezTo>
                  <a:pt x="1967198" y="663607"/>
                  <a:pt x="1965770" y="665036"/>
                  <a:pt x="1965770" y="666750"/>
                </a:cubicBezTo>
                <a:cubicBezTo>
                  <a:pt x="1965770" y="668560"/>
                  <a:pt x="1967198" y="669893"/>
                  <a:pt x="1968913" y="669893"/>
                </a:cubicBezTo>
                <a:close/>
                <a:moveTo>
                  <a:pt x="1969675" y="683133"/>
                </a:moveTo>
                <a:cubicBezTo>
                  <a:pt x="1971389" y="683133"/>
                  <a:pt x="1972818" y="681704"/>
                  <a:pt x="1972818" y="679990"/>
                </a:cubicBezTo>
                <a:cubicBezTo>
                  <a:pt x="1972818" y="678275"/>
                  <a:pt x="1971389" y="676847"/>
                  <a:pt x="1969675" y="676847"/>
                </a:cubicBezTo>
                <a:cubicBezTo>
                  <a:pt x="1967960" y="676847"/>
                  <a:pt x="1966532" y="678275"/>
                  <a:pt x="1966532" y="679990"/>
                </a:cubicBezTo>
                <a:cubicBezTo>
                  <a:pt x="1966532" y="681704"/>
                  <a:pt x="1967960" y="683133"/>
                  <a:pt x="1969675" y="683133"/>
                </a:cubicBezTo>
                <a:close/>
                <a:moveTo>
                  <a:pt x="1970151" y="696373"/>
                </a:moveTo>
                <a:cubicBezTo>
                  <a:pt x="1971866" y="696373"/>
                  <a:pt x="1973294" y="694944"/>
                  <a:pt x="1973294" y="693230"/>
                </a:cubicBezTo>
                <a:cubicBezTo>
                  <a:pt x="1973294" y="691515"/>
                  <a:pt x="1971866" y="690086"/>
                  <a:pt x="1970151" y="690086"/>
                </a:cubicBezTo>
                <a:cubicBezTo>
                  <a:pt x="1968437" y="690086"/>
                  <a:pt x="1967008" y="691515"/>
                  <a:pt x="1967008" y="693230"/>
                </a:cubicBezTo>
                <a:cubicBezTo>
                  <a:pt x="1967008" y="694944"/>
                  <a:pt x="1968437" y="696373"/>
                  <a:pt x="1970151" y="696373"/>
                </a:cubicBezTo>
                <a:close/>
                <a:moveTo>
                  <a:pt x="1985010" y="709613"/>
                </a:moveTo>
                <a:cubicBezTo>
                  <a:pt x="1986725" y="709613"/>
                  <a:pt x="1988153" y="708184"/>
                  <a:pt x="1988153" y="706469"/>
                </a:cubicBezTo>
                <a:cubicBezTo>
                  <a:pt x="1988153" y="704755"/>
                  <a:pt x="1986725" y="703326"/>
                  <a:pt x="1985010" y="703326"/>
                </a:cubicBezTo>
                <a:cubicBezTo>
                  <a:pt x="1983296" y="703326"/>
                  <a:pt x="1981867" y="704755"/>
                  <a:pt x="1981867" y="706469"/>
                </a:cubicBezTo>
                <a:cubicBezTo>
                  <a:pt x="1981867" y="708184"/>
                  <a:pt x="1983296" y="709613"/>
                  <a:pt x="1985010" y="709613"/>
                </a:cubicBezTo>
                <a:close/>
                <a:moveTo>
                  <a:pt x="1984915" y="722852"/>
                </a:moveTo>
                <a:cubicBezTo>
                  <a:pt x="1986629" y="722852"/>
                  <a:pt x="1988058" y="721424"/>
                  <a:pt x="1988058" y="719709"/>
                </a:cubicBezTo>
                <a:cubicBezTo>
                  <a:pt x="1988058" y="717995"/>
                  <a:pt x="1986629" y="716566"/>
                  <a:pt x="1984915" y="716566"/>
                </a:cubicBezTo>
                <a:cubicBezTo>
                  <a:pt x="1983200" y="716566"/>
                  <a:pt x="1981772" y="717995"/>
                  <a:pt x="1981772" y="719709"/>
                </a:cubicBezTo>
                <a:cubicBezTo>
                  <a:pt x="1981772" y="721424"/>
                  <a:pt x="1983200" y="722852"/>
                  <a:pt x="1984915" y="722852"/>
                </a:cubicBezTo>
                <a:close/>
                <a:moveTo>
                  <a:pt x="1984439" y="735997"/>
                </a:moveTo>
                <a:cubicBezTo>
                  <a:pt x="1986153" y="735997"/>
                  <a:pt x="1987582" y="734568"/>
                  <a:pt x="1987582" y="732854"/>
                </a:cubicBezTo>
                <a:cubicBezTo>
                  <a:pt x="1987582" y="731139"/>
                  <a:pt x="1986153" y="729710"/>
                  <a:pt x="1984439" y="729710"/>
                </a:cubicBezTo>
                <a:cubicBezTo>
                  <a:pt x="1982724" y="729710"/>
                  <a:pt x="1981295" y="731139"/>
                  <a:pt x="1981295" y="732854"/>
                </a:cubicBezTo>
                <a:cubicBezTo>
                  <a:pt x="1981295" y="734663"/>
                  <a:pt x="1982724" y="735997"/>
                  <a:pt x="1984439" y="735997"/>
                </a:cubicBezTo>
                <a:close/>
                <a:moveTo>
                  <a:pt x="1983677" y="749237"/>
                </a:moveTo>
                <a:cubicBezTo>
                  <a:pt x="1985391" y="749237"/>
                  <a:pt x="1986820" y="747808"/>
                  <a:pt x="1986820" y="746093"/>
                </a:cubicBezTo>
                <a:cubicBezTo>
                  <a:pt x="1986820" y="744379"/>
                  <a:pt x="1985391" y="742950"/>
                  <a:pt x="1983677" y="742950"/>
                </a:cubicBezTo>
                <a:cubicBezTo>
                  <a:pt x="1981962" y="742950"/>
                  <a:pt x="1980533" y="744379"/>
                  <a:pt x="1980533" y="746093"/>
                </a:cubicBezTo>
                <a:cubicBezTo>
                  <a:pt x="1980533" y="747808"/>
                  <a:pt x="1981962" y="749237"/>
                  <a:pt x="1983677" y="749237"/>
                </a:cubicBezTo>
                <a:close/>
                <a:moveTo>
                  <a:pt x="1982629" y="762381"/>
                </a:moveTo>
                <a:cubicBezTo>
                  <a:pt x="1984343" y="762381"/>
                  <a:pt x="1985772" y="760952"/>
                  <a:pt x="1985772" y="759238"/>
                </a:cubicBezTo>
                <a:cubicBezTo>
                  <a:pt x="1985772" y="757523"/>
                  <a:pt x="1984343" y="756095"/>
                  <a:pt x="1982629" y="756095"/>
                </a:cubicBezTo>
                <a:cubicBezTo>
                  <a:pt x="1980914" y="756095"/>
                  <a:pt x="1979486" y="757523"/>
                  <a:pt x="1979486" y="759238"/>
                </a:cubicBezTo>
                <a:cubicBezTo>
                  <a:pt x="1979486" y="761048"/>
                  <a:pt x="1980914" y="762381"/>
                  <a:pt x="1982629" y="762381"/>
                </a:cubicBezTo>
                <a:close/>
                <a:moveTo>
                  <a:pt x="980027" y="1090708"/>
                </a:moveTo>
                <a:cubicBezTo>
                  <a:pt x="981742" y="1090708"/>
                  <a:pt x="983171" y="1089279"/>
                  <a:pt x="983171" y="1087565"/>
                </a:cubicBezTo>
                <a:cubicBezTo>
                  <a:pt x="983171" y="1085850"/>
                  <a:pt x="981742" y="1084421"/>
                  <a:pt x="980027" y="1084421"/>
                </a:cubicBezTo>
                <a:cubicBezTo>
                  <a:pt x="978313" y="1084421"/>
                  <a:pt x="976884" y="1085850"/>
                  <a:pt x="976884" y="1087565"/>
                </a:cubicBezTo>
                <a:cubicBezTo>
                  <a:pt x="976884" y="1089279"/>
                  <a:pt x="978313" y="1090708"/>
                  <a:pt x="980027" y="1090708"/>
                </a:cubicBezTo>
                <a:close/>
                <a:moveTo>
                  <a:pt x="971455" y="1080707"/>
                </a:moveTo>
                <a:cubicBezTo>
                  <a:pt x="973169" y="1080707"/>
                  <a:pt x="974598" y="1079278"/>
                  <a:pt x="974598" y="1077563"/>
                </a:cubicBezTo>
                <a:cubicBezTo>
                  <a:pt x="974598" y="1075849"/>
                  <a:pt x="973169" y="1074420"/>
                  <a:pt x="971455" y="1074420"/>
                </a:cubicBezTo>
                <a:cubicBezTo>
                  <a:pt x="969740" y="1074420"/>
                  <a:pt x="968312" y="1075849"/>
                  <a:pt x="968312" y="1077563"/>
                </a:cubicBezTo>
                <a:cubicBezTo>
                  <a:pt x="968312" y="1079278"/>
                  <a:pt x="969645" y="1080707"/>
                  <a:pt x="971455" y="1080707"/>
                </a:cubicBezTo>
                <a:close/>
                <a:moveTo>
                  <a:pt x="962978" y="1070515"/>
                </a:moveTo>
                <a:cubicBezTo>
                  <a:pt x="964692" y="1070515"/>
                  <a:pt x="966121" y="1069086"/>
                  <a:pt x="966121" y="1067372"/>
                </a:cubicBezTo>
                <a:cubicBezTo>
                  <a:pt x="966121" y="1065657"/>
                  <a:pt x="964692" y="1064228"/>
                  <a:pt x="962978" y="1064228"/>
                </a:cubicBezTo>
                <a:cubicBezTo>
                  <a:pt x="961263" y="1064228"/>
                  <a:pt x="959834" y="1065657"/>
                  <a:pt x="959834" y="1067372"/>
                </a:cubicBezTo>
                <a:cubicBezTo>
                  <a:pt x="959834" y="1069086"/>
                  <a:pt x="961263" y="1070515"/>
                  <a:pt x="962978" y="1070515"/>
                </a:cubicBezTo>
                <a:close/>
                <a:moveTo>
                  <a:pt x="954786" y="1060133"/>
                </a:moveTo>
                <a:cubicBezTo>
                  <a:pt x="956501" y="1060133"/>
                  <a:pt x="957929" y="1058704"/>
                  <a:pt x="957929" y="1056989"/>
                </a:cubicBezTo>
                <a:cubicBezTo>
                  <a:pt x="957929" y="1055275"/>
                  <a:pt x="956501" y="1053846"/>
                  <a:pt x="954786" y="1053846"/>
                </a:cubicBezTo>
                <a:cubicBezTo>
                  <a:pt x="953072" y="1053846"/>
                  <a:pt x="951643" y="1055275"/>
                  <a:pt x="951643" y="1056989"/>
                </a:cubicBezTo>
                <a:cubicBezTo>
                  <a:pt x="951643" y="1058704"/>
                  <a:pt x="953072" y="1060133"/>
                  <a:pt x="954786" y="1060133"/>
                </a:cubicBezTo>
                <a:close/>
                <a:moveTo>
                  <a:pt x="946880" y="1049560"/>
                </a:moveTo>
                <a:cubicBezTo>
                  <a:pt x="948595" y="1049560"/>
                  <a:pt x="950024" y="1048131"/>
                  <a:pt x="950024" y="1046417"/>
                </a:cubicBezTo>
                <a:cubicBezTo>
                  <a:pt x="950024" y="1044702"/>
                  <a:pt x="948595" y="1043273"/>
                  <a:pt x="946880" y="1043273"/>
                </a:cubicBezTo>
                <a:cubicBezTo>
                  <a:pt x="945166" y="1043273"/>
                  <a:pt x="943737" y="1044702"/>
                  <a:pt x="943737" y="1046417"/>
                </a:cubicBezTo>
                <a:cubicBezTo>
                  <a:pt x="943737" y="1048131"/>
                  <a:pt x="945071" y="1049560"/>
                  <a:pt x="946880" y="1049560"/>
                </a:cubicBezTo>
                <a:close/>
                <a:moveTo>
                  <a:pt x="939165" y="1038797"/>
                </a:moveTo>
                <a:cubicBezTo>
                  <a:pt x="940880" y="1038797"/>
                  <a:pt x="942308" y="1037368"/>
                  <a:pt x="942308" y="1035653"/>
                </a:cubicBezTo>
                <a:cubicBezTo>
                  <a:pt x="942308" y="1033939"/>
                  <a:pt x="940880" y="1032510"/>
                  <a:pt x="939165" y="1032510"/>
                </a:cubicBezTo>
                <a:cubicBezTo>
                  <a:pt x="937451" y="1032510"/>
                  <a:pt x="936022" y="1033939"/>
                  <a:pt x="936022" y="1035653"/>
                </a:cubicBezTo>
                <a:cubicBezTo>
                  <a:pt x="936022" y="1037368"/>
                  <a:pt x="937451" y="1038797"/>
                  <a:pt x="939165" y="1038797"/>
                </a:cubicBezTo>
                <a:close/>
                <a:moveTo>
                  <a:pt x="931736" y="1027843"/>
                </a:moveTo>
                <a:cubicBezTo>
                  <a:pt x="933450" y="1027843"/>
                  <a:pt x="934879" y="1026414"/>
                  <a:pt x="934879" y="1024700"/>
                </a:cubicBezTo>
                <a:cubicBezTo>
                  <a:pt x="934879" y="1022985"/>
                  <a:pt x="933450" y="1021556"/>
                  <a:pt x="931736" y="1021556"/>
                </a:cubicBezTo>
                <a:cubicBezTo>
                  <a:pt x="930021" y="1021556"/>
                  <a:pt x="928592" y="1022985"/>
                  <a:pt x="928592" y="1024700"/>
                </a:cubicBezTo>
                <a:cubicBezTo>
                  <a:pt x="928592" y="1026509"/>
                  <a:pt x="929926" y="1027843"/>
                  <a:pt x="931736" y="1027843"/>
                </a:cubicBezTo>
                <a:close/>
                <a:moveTo>
                  <a:pt x="924497" y="1016794"/>
                </a:moveTo>
                <a:cubicBezTo>
                  <a:pt x="926211" y="1016794"/>
                  <a:pt x="927640" y="1015365"/>
                  <a:pt x="927640" y="1013651"/>
                </a:cubicBezTo>
                <a:cubicBezTo>
                  <a:pt x="927640" y="1011936"/>
                  <a:pt x="926211" y="1010507"/>
                  <a:pt x="924497" y="1010507"/>
                </a:cubicBezTo>
                <a:cubicBezTo>
                  <a:pt x="922782" y="1010507"/>
                  <a:pt x="921353" y="1011936"/>
                  <a:pt x="921353" y="1013651"/>
                </a:cubicBezTo>
                <a:cubicBezTo>
                  <a:pt x="921353" y="1015365"/>
                  <a:pt x="922782" y="1016794"/>
                  <a:pt x="924497" y="1016794"/>
                </a:cubicBezTo>
                <a:close/>
                <a:moveTo>
                  <a:pt x="917543" y="1005554"/>
                </a:moveTo>
                <a:cubicBezTo>
                  <a:pt x="919258" y="1005554"/>
                  <a:pt x="920687" y="1004126"/>
                  <a:pt x="920687" y="1002411"/>
                </a:cubicBezTo>
                <a:cubicBezTo>
                  <a:pt x="920687" y="1000697"/>
                  <a:pt x="919258" y="999268"/>
                  <a:pt x="917543" y="999268"/>
                </a:cubicBezTo>
                <a:cubicBezTo>
                  <a:pt x="915829" y="999268"/>
                  <a:pt x="914400" y="1000697"/>
                  <a:pt x="914400" y="1002411"/>
                </a:cubicBezTo>
                <a:cubicBezTo>
                  <a:pt x="914400" y="1004126"/>
                  <a:pt x="915829" y="1005554"/>
                  <a:pt x="917543" y="1005554"/>
                </a:cubicBezTo>
                <a:close/>
                <a:moveTo>
                  <a:pt x="910876" y="994124"/>
                </a:moveTo>
                <a:cubicBezTo>
                  <a:pt x="912590" y="994124"/>
                  <a:pt x="914019" y="992696"/>
                  <a:pt x="914019" y="990981"/>
                </a:cubicBezTo>
                <a:cubicBezTo>
                  <a:pt x="914019" y="989267"/>
                  <a:pt x="912590" y="987838"/>
                  <a:pt x="910876" y="987838"/>
                </a:cubicBezTo>
                <a:cubicBezTo>
                  <a:pt x="909161" y="987838"/>
                  <a:pt x="907733" y="989267"/>
                  <a:pt x="907733" y="990981"/>
                </a:cubicBezTo>
                <a:cubicBezTo>
                  <a:pt x="907733" y="992696"/>
                  <a:pt x="909161" y="994124"/>
                  <a:pt x="910876" y="994124"/>
                </a:cubicBezTo>
                <a:close/>
                <a:moveTo>
                  <a:pt x="904494" y="982504"/>
                </a:moveTo>
                <a:cubicBezTo>
                  <a:pt x="906209" y="982504"/>
                  <a:pt x="907637" y="981075"/>
                  <a:pt x="907637" y="979361"/>
                </a:cubicBezTo>
                <a:cubicBezTo>
                  <a:pt x="907637" y="977646"/>
                  <a:pt x="906209" y="976217"/>
                  <a:pt x="904494" y="976217"/>
                </a:cubicBezTo>
                <a:cubicBezTo>
                  <a:pt x="902780" y="976217"/>
                  <a:pt x="901351" y="977646"/>
                  <a:pt x="901351" y="979361"/>
                </a:cubicBezTo>
                <a:cubicBezTo>
                  <a:pt x="901351" y="981170"/>
                  <a:pt x="902684" y="982504"/>
                  <a:pt x="904494" y="982504"/>
                </a:cubicBezTo>
                <a:close/>
                <a:moveTo>
                  <a:pt x="898303" y="970788"/>
                </a:moveTo>
                <a:cubicBezTo>
                  <a:pt x="900017" y="970788"/>
                  <a:pt x="901446" y="969359"/>
                  <a:pt x="901446" y="967645"/>
                </a:cubicBezTo>
                <a:cubicBezTo>
                  <a:pt x="901446" y="965930"/>
                  <a:pt x="900017" y="964502"/>
                  <a:pt x="898303" y="964502"/>
                </a:cubicBezTo>
                <a:cubicBezTo>
                  <a:pt x="896588" y="964502"/>
                  <a:pt x="895160" y="965930"/>
                  <a:pt x="895160" y="967645"/>
                </a:cubicBezTo>
                <a:cubicBezTo>
                  <a:pt x="895160" y="969455"/>
                  <a:pt x="896588" y="970788"/>
                  <a:pt x="898303" y="970788"/>
                </a:cubicBezTo>
                <a:close/>
                <a:moveTo>
                  <a:pt x="892397" y="958977"/>
                </a:moveTo>
                <a:cubicBezTo>
                  <a:pt x="894112" y="958977"/>
                  <a:pt x="895540" y="957548"/>
                  <a:pt x="895540" y="955834"/>
                </a:cubicBezTo>
                <a:cubicBezTo>
                  <a:pt x="895540" y="954119"/>
                  <a:pt x="894112" y="952690"/>
                  <a:pt x="892397" y="952690"/>
                </a:cubicBezTo>
                <a:cubicBezTo>
                  <a:pt x="890683" y="952690"/>
                  <a:pt x="889254" y="954119"/>
                  <a:pt x="889254" y="955834"/>
                </a:cubicBezTo>
                <a:cubicBezTo>
                  <a:pt x="889254" y="957548"/>
                  <a:pt x="890683" y="958977"/>
                  <a:pt x="892397" y="958977"/>
                </a:cubicBezTo>
                <a:close/>
                <a:moveTo>
                  <a:pt x="886873" y="946976"/>
                </a:moveTo>
                <a:cubicBezTo>
                  <a:pt x="888587" y="946976"/>
                  <a:pt x="890016" y="945547"/>
                  <a:pt x="890016" y="943832"/>
                </a:cubicBezTo>
                <a:cubicBezTo>
                  <a:pt x="890016" y="942118"/>
                  <a:pt x="888587" y="940689"/>
                  <a:pt x="886873" y="940689"/>
                </a:cubicBezTo>
                <a:cubicBezTo>
                  <a:pt x="885158" y="940689"/>
                  <a:pt x="883730" y="942118"/>
                  <a:pt x="883730" y="943832"/>
                </a:cubicBezTo>
                <a:cubicBezTo>
                  <a:pt x="883730" y="945547"/>
                  <a:pt x="885063" y="946976"/>
                  <a:pt x="886873" y="946976"/>
                </a:cubicBezTo>
                <a:close/>
                <a:moveTo>
                  <a:pt x="881539" y="934879"/>
                </a:moveTo>
                <a:cubicBezTo>
                  <a:pt x="883253" y="934879"/>
                  <a:pt x="884682" y="933450"/>
                  <a:pt x="884682" y="931736"/>
                </a:cubicBezTo>
                <a:cubicBezTo>
                  <a:pt x="884682" y="930021"/>
                  <a:pt x="883253" y="928592"/>
                  <a:pt x="881539" y="928592"/>
                </a:cubicBezTo>
                <a:cubicBezTo>
                  <a:pt x="879824" y="928592"/>
                  <a:pt x="878396" y="930021"/>
                  <a:pt x="878396" y="931736"/>
                </a:cubicBezTo>
                <a:cubicBezTo>
                  <a:pt x="878396" y="933450"/>
                  <a:pt x="879824" y="934879"/>
                  <a:pt x="881539" y="934879"/>
                </a:cubicBezTo>
                <a:close/>
                <a:moveTo>
                  <a:pt x="876490" y="922687"/>
                </a:moveTo>
                <a:cubicBezTo>
                  <a:pt x="878205" y="922687"/>
                  <a:pt x="879634" y="921258"/>
                  <a:pt x="879634" y="919544"/>
                </a:cubicBezTo>
                <a:cubicBezTo>
                  <a:pt x="879634" y="917829"/>
                  <a:pt x="878205" y="916400"/>
                  <a:pt x="876490" y="916400"/>
                </a:cubicBezTo>
                <a:cubicBezTo>
                  <a:pt x="874776" y="916400"/>
                  <a:pt x="873347" y="917829"/>
                  <a:pt x="873347" y="919544"/>
                </a:cubicBezTo>
                <a:cubicBezTo>
                  <a:pt x="873347" y="921258"/>
                  <a:pt x="874776" y="922687"/>
                  <a:pt x="876490" y="922687"/>
                </a:cubicBezTo>
                <a:close/>
                <a:moveTo>
                  <a:pt x="871728" y="910304"/>
                </a:moveTo>
                <a:cubicBezTo>
                  <a:pt x="873443" y="910304"/>
                  <a:pt x="874871" y="908876"/>
                  <a:pt x="874871" y="907161"/>
                </a:cubicBezTo>
                <a:cubicBezTo>
                  <a:pt x="874871" y="905447"/>
                  <a:pt x="873443" y="904018"/>
                  <a:pt x="871728" y="904018"/>
                </a:cubicBezTo>
                <a:cubicBezTo>
                  <a:pt x="870013" y="904018"/>
                  <a:pt x="868585" y="905447"/>
                  <a:pt x="868585" y="907161"/>
                </a:cubicBezTo>
                <a:cubicBezTo>
                  <a:pt x="868585" y="908876"/>
                  <a:pt x="870013" y="910304"/>
                  <a:pt x="871728" y="910304"/>
                </a:cubicBezTo>
                <a:close/>
                <a:moveTo>
                  <a:pt x="867251" y="897827"/>
                </a:moveTo>
                <a:cubicBezTo>
                  <a:pt x="868966" y="897827"/>
                  <a:pt x="870395" y="896398"/>
                  <a:pt x="870395" y="894683"/>
                </a:cubicBezTo>
                <a:cubicBezTo>
                  <a:pt x="870395" y="892969"/>
                  <a:pt x="868966" y="891540"/>
                  <a:pt x="867251" y="891540"/>
                </a:cubicBezTo>
                <a:cubicBezTo>
                  <a:pt x="865537" y="891540"/>
                  <a:pt x="864108" y="892969"/>
                  <a:pt x="864108" y="894683"/>
                </a:cubicBezTo>
                <a:cubicBezTo>
                  <a:pt x="864108" y="896493"/>
                  <a:pt x="865537" y="897827"/>
                  <a:pt x="867251" y="897827"/>
                </a:cubicBezTo>
                <a:close/>
                <a:moveTo>
                  <a:pt x="863060" y="885349"/>
                </a:moveTo>
                <a:cubicBezTo>
                  <a:pt x="864775" y="885349"/>
                  <a:pt x="866204" y="883920"/>
                  <a:pt x="866204" y="882206"/>
                </a:cubicBezTo>
                <a:cubicBezTo>
                  <a:pt x="866204" y="880491"/>
                  <a:pt x="864775" y="879062"/>
                  <a:pt x="863060" y="879062"/>
                </a:cubicBezTo>
                <a:cubicBezTo>
                  <a:pt x="861346" y="879062"/>
                  <a:pt x="859917" y="880491"/>
                  <a:pt x="859917" y="882206"/>
                </a:cubicBezTo>
                <a:cubicBezTo>
                  <a:pt x="859917" y="883920"/>
                  <a:pt x="861346" y="885349"/>
                  <a:pt x="863060" y="885349"/>
                </a:cubicBezTo>
                <a:close/>
                <a:moveTo>
                  <a:pt x="859155" y="872681"/>
                </a:moveTo>
                <a:cubicBezTo>
                  <a:pt x="860870" y="872681"/>
                  <a:pt x="862298" y="871252"/>
                  <a:pt x="862298" y="869537"/>
                </a:cubicBezTo>
                <a:cubicBezTo>
                  <a:pt x="862298" y="867823"/>
                  <a:pt x="860870" y="866394"/>
                  <a:pt x="859155" y="866394"/>
                </a:cubicBezTo>
                <a:cubicBezTo>
                  <a:pt x="857440" y="866394"/>
                  <a:pt x="856012" y="867823"/>
                  <a:pt x="856012" y="869537"/>
                </a:cubicBezTo>
                <a:cubicBezTo>
                  <a:pt x="856012" y="871252"/>
                  <a:pt x="857440" y="872681"/>
                  <a:pt x="859155" y="872681"/>
                </a:cubicBezTo>
                <a:close/>
                <a:moveTo>
                  <a:pt x="855536" y="859917"/>
                </a:moveTo>
                <a:cubicBezTo>
                  <a:pt x="857250" y="859917"/>
                  <a:pt x="858679" y="858488"/>
                  <a:pt x="858679" y="856774"/>
                </a:cubicBezTo>
                <a:cubicBezTo>
                  <a:pt x="858679" y="855059"/>
                  <a:pt x="857250" y="853631"/>
                  <a:pt x="855536" y="853631"/>
                </a:cubicBezTo>
                <a:cubicBezTo>
                  <a:pt x="853821" y="853631"/>
                  <a:pt x="852392" y="855059"/>
                  <a:pt x="852392" y="856774"/>
                </a:cubicBezTo>
                <a:cubicBezTo>
                  <a:pt x="852392" y="858488"/>
                  <a:pt x="853821" y="859917"/>
                  <a:pt x="855536" y="859917"/>
                </a:cubicBezTo>
                <a:close/>
                <a:moveTo>
                  <a:pt x="852202" y="847154"/>
                </a:moveTo>
                <a:cubicBezTo>
                  <a:pt x="853916" y="847154"/>
                  <a:pt x="855345" y="845725"/>
                  <a:pt x="855345" y="844010"/>
                </a:cubicBezTo>
                <a:cubicBezTo>
                  <a:pt x="855345" y="842296"/>
                  <a:pt x="853916" y="840867"/>
                  <a:pt x="852202" y="840867"/>
                </a:cubicBezTo>
                <a:cubicBezTo>
                  <a:pt x="850487" y="840867"/>
                  <a:pt x="849059" y="842296"/>
                  <a:pt x="849059" y="844010"/>
                </a:cubicBezTo>
                <a:cubicBezTo>
                  <a:pt x="849059" y="845725"/>
                  <a:pt x="850487" y="847154"/>
                  <a:pt x="852202" y="847154"/>
                </a:cubicBezTo>
                <a:close/>
                <a:moveTo>
                  <a:pt x="849249" y="834295"/>
                </a:moveTo>
                <a:cubicBezTo>
                  <a:pt x="850963" y="834295"/>
                  <a:pt x="852392" y="832866"/>
                  <a:pt x="852392" y="831152"/>
                </a:cubicBezTo>
                <a:cubicBezTo>
                  <a:pt x="852392" y="829437"/>
                  <a:pt x="850963" y="828008"/>
                  <a:pt x="849249" y="828008"/>
                </a:cubicBezTo>
                <a:cubicBezTo>
                  <a:pt x="847535" y="828008"/>
                  <a:pt x="846106" y="829437"/>
                  <a:pt x="846106" y="831152"/>
                </a:cubicBezTo>
                <a:cubicBezTo>
                  <a:pt x="846106" y="832866"/>
                  <a:pt x="847439" y="834295"/>
                  <a:pt x="849249" y="834295"/>
                </a:cubicBezTo>
                <a:close/>
                <a:moveTo>
                  <a:pt x="846487" y="821341"/>
                </a:moveTo>
                <a:cubicBezTo>
                  <a:pt x="848201" y="821341"/>
                  <a:pt x="849630" y="819912"/>
                  <a:pt x="849630" y="818198"/>
                </a:cubicBezTo>
                <a:cubicBezTo>
                  <a:pt x="849630" y="816483"/>
                  <a:pt x="848201" y="815054"/>
                  <a:pt x="846487" y="815054"/>
                </a:cubicBezTo>
                <a:cubicBezTo>
                  <a:pt x="844772" y="815054"/>
                  <a:pt x="843344" y="816483"/>
                  <a:pt x="843344" y="818198"/>
                </a:cubicBezTo>
                <a:cubicBezTo>
                  <a:pt x="843344" y="819912"/>
                  <a:pt x="844772" y="821341"/>
                  <a:pt x="846487" y="821341"/>
                </a:cubicBezTo>
                <a:close/>
                <a:moveTo>
                  <a:pt x="863060" y="533876"/>
                </a:moveTo>
                <a:cubicBezTo>
                  <a:pt x="864775" y="533876"/>
                  <a:pt x="866204" y="532448"/>
                  <a:pt x="866204" y="530733"/>
                </a:cubicBezTo>
                <a:cubicBezTo>
                  <a:pt x="866204" y="529019"/>
                  <a:pt x="864775" y="527590"/>
                  <a:pt x="863060" y="527590"/>
                </a:cubicBezTo>
                <a:cubicBezTo>
                  <a:pt x="861346" y="527590"/>
                  <a:pt x="859917" y="529019"/>
                  <a:pt x="859917" y="530733"/>
                </a:cubicBezTo>
                <a:cubicBezTo>
                  <a:pt x="859917" y="532448"/>
                  <a:pt x="861346" y="533876"/>
                  <a:pt x="863060" y="533876"/>
                </a:cubicBezTo>
                <a:close/>
                <a:moveTo>
                  <a:pt x="867251" y="521303"/>
                </a:moveTo>
                <a:cubicBezTo>
                  <a:pt x="868966" y="521303"/>
                  <a:pt x="870395" y="519875"/>
                  <a:pt x="870395" y="518160"/>
                </a:cubicBezTo>
                <a:cubicBezTo>
                  <a:pt x="870395" y="516446"/>
                  <a:pt x="868966" y="515017"/>
                  <a:pt x="867251" y="515017"/>
                </a:cubicBezTo>
                <a:cubicBezTo>
                  <a:pt x="865537" y="515017"/>
                  <a:pt x="864108" y="516446"/>
                  <a:pt x="864108" y="518160"/>
                </a:cubicBezTo>
                <a:cubicBezTo>
                  <a:pt x="864108" y="519875"/>
                  <a:pt x="865537" y="521303"/>
                  <a:pt x="867251" y="521303"/>
                </a:cubicBezTo>
                <a:close/>
                <a:moveTo>
                  <a:pt x="876490" y="496538"/>
                </a:moveTo>
                <a:cubicBezTo>
                  <a:pt x="878205" y="496538"/>
                  <a:pt x="879634" y="495110"/>
                  <a:pt x="879634" y="493395"/>
                </a:cubicBezTo>
                <a:cubicBezTo>
                  <a:pt x="879634" y="491681"/>
                  <a:pt x="878205" y="490252"/>
                  <a:pt x="876490" y="490252"/>
                </a:cubicBezTo>
                <a:cubicBezTo>
                  <a:pt x="874776" y="490252"/>
                  <a:pt x="873347" y="491681"/>
                  <a:pt x="873347" y="493395"/>
                </a:cubicBezTo>
                <a:cubicBezTo>
                  <a:pt x="873347" y="495110"/>
                  <a:pt x="874776" y="496538"/>
                  <a:pt x="876490" y="496538"/>
                </a:cubicBezTo>
                <a:close/>
                <a:moveTo>
                  <a:pt x="881539" y="484251"/>
                </a:moveTo>
                <a:cubicBezTo>
                  <a:pt x="883253" y="484251"/>
                  <a:pt x="884682" y="482822"/>
                  <a:pt x="884682" y="481108"/>
                </a:cubicBezTo>
                <a:cubicBezTo>
                  <a:pt x="884682" y="479393"/>
                  <a:pt x="883253" y="477965"/>
                  <a:pt x="881539" y="477965"/>
                </a:cubicBezTo>
                <a:cubicBezTo>
                  <a:pt x="879824" y="477965"/>
                  <a:pt x="878396" y="479393"/>
                  <a:pt x="878396" y="481108"/>
                </a:cubicBezTo>
                <a:cubicBezTo>
                  <a:pt x="878396" y="482918"/>
                  <a:pt x="879824" y="484251"/>
                  <a:pt x="881539" y="484251"/>
                </a:cubicBezTo>
                <a:close/>
                <a:moveTo>
                  <a:pt x="886873" y="472154"/>
                </a:moveTo>
                <a:cubicBezTo>
                  <a:pt x="888587" y="472154"/>
                  <a:pt x="890016" y="470725"/>
                  <a:pt x="890016" y="469011"/>
                </a:cubicBezTo>
                <a:cubicBezTo>
                  <a:pt x="890016" y="467297"/>
                  <a:pt x="888587" y="465868"/>
                  <a:pt x="886873" y="465868"/>
                </a:cubicBezTo>
                <a:cubicBezTo>
                  <a:pt x="885158" y="465868"/>
                  <a:pt x="883730" y="467297"/>
                  <a:pt x="883730" y="469011"/>
                </a:cubicBezTo>
                <a:cubicBezTo>
                  <a:pt x="883730" y="470821"/>
                  <a:pt x="885063" y="472154"/>
                  <a:pt x="886873" y="472154"/>
                </a:cubicBezTo>
                <a:close/>
                <a:moveTo>
                  <a:pt x="892397" y="460248"/>
                </a:moveTo>
                <a:cubicBezTo>
                  <a:pt x="894112" y="460248"/>
                  <a:pt x="895540" y="458819"/>
                  <a:pt x="895540" y="457105"/>
                </a:cubicBezTo>
                <a:cubicBezTo>
                  <a:pt x="895540" y="455390"/>
                  <a:pt x="894112" y="453962"/>
                  <a:pt x="892397" y="453962"/>
                </a:cubicBezTo>
                <a:cubicBezTo>
                  <a:pt x="890683" y="453962"/>
                  <a:pt x="889254" y="455390"/>
                  <a:pt x="889254" y="457105"/>
                </a:cubicBezTo>
                <a:cubicBezTo>
                  <a:pt x="889254" y="458819"/>
                  <a:pt x="890683" y="460248"/>
                  <a:pt x="892397" y="460248"/>
                </a:cubicBezTo>
                <a:close/>
                <a:moveTo>
                  <a:pt x="946880" y="369570"/>
                </a:moveTo>
                <a:cubicBezTo>
                  <a:pt x="948595" y="369570"/>
                  <a:pt x="950024" y="368141"/>
                  <a:pt x="950024" y="366427"/>
                </a:cubicBezTo>
                <a:cubicBezTo>
                  <a:pt x="950024" y="364712"/>
                  <a:pt x="948595" y="363284"/>
                  <a:pt x="946880" y="363284"/>
                </a:cubicBezTo>
                <a:cubicBezTo>
                  <a:pt x="945166" y="363284"/>
                  <a:pt x="943737" y="364712"/>
                  <a:pt x="943737" y="366427"/>
                </a:cubicBezTo>
                <a:cubicBezTo>
                  <a:pt x="943737" y="368237"/>
                  <a:pt x="945071" y="369570"/>
                  <a:pt x="946880" y="369570"/>
                </a:cubicBezTo>
                <a:close/>
                <a:moveTo>
                  <a:pt x="954786" y="358997"/>
                </a:moveTo>
                <a:cubicBezTo>
                  <a:pt x="956501" y="358997"/>
                  <a:pt x="957929" y="357569"/>
                  <a:pt x="957929" y="355854"/>
                </a:cubicBezTo>
                <a:cubicBezTo>
                  <a:pt x="957929" y="354140"/>
                  <a:pt x="956501" y="352711"/>
                  <a:pt x="954786" y="352711"/>
                </a:cubicBezTo>
                <a:cubicBezTo>
                  <a:pt x="953072" y="352711"/>
                  <a:pt x="951643" y="354140"/>
                  <a:pt x="951643" y="355854"/>
                </a:cubicBezTo>
                <a:cubicBezTo>
                  <a:pt x="951643" y="357664"/>
                  <a:pt x="953072" y="358997"/>
                  <a:pt x="954786" y="358997"/>
                </a:cubicBezTo>
                <a:close/>
                <a:moveTo>
                  <a:pt x="962978" y="348615"/>
                </a:moveTo>
                <a:cubicBezTo>
                  <a:pt x="964692" y="348615"/>
                  <a:pt x="966121" y="347186"/>
                  <a:pt x="966121" y="345472"/>
                </a:cubicBezTo>
                <a:cubicBezTo>
                  <a:pt x="966121" y="343757"/>
                  <a:pt x="964692" y="342329"/>
                  <a:pt x="962978" y="342329"/>
                </a:cubicBezTo>
                <a:cubicBezTo>
                  <a:pt x="961263" y="342329"/>
                  <a:pt x="959834" y="343757"/>
                  <a:pt x="959834" y="345472"/>
                </a:cubicBezTo>
                <a:cubicBezTo>
                  <a:pt x="959834" y="347282"/>
                  <a:pt x="961263" y="348615"/>
                  <a:pt x="962978" y="348615"/>
                </a:cubicBezTo>
                <a:close/>
                <a:moveTo>
                  <a:pt x="971455" y="338423"/>
                </a:moveTo>
                <a:cubicBezTo>
                  <a:pt x="973169" y="338423"/>
                  <a:pt x="974598" y="336995"/>
                  <a:pt x="974598" y="335280"/>
                </a:cubicBezTo>
                <a:cubicBezTo>
                  <a:pt x="974598" y="333566"/>
                  <a:pt x="973169" y="332137"/>
                  <a:pt x="971455" y="332137"/>
                </a:cubicBezTo>
                <a:cubicBezTo>
                  <a:pt x="969740" y="332137"/>
                  <a:pt x="968312" y="333566"/>
                  <a:pt x="968312" y="335280"/>
                </a:cubicBezTo>
                <a:cubicBezTo>
                  <a:pt x="968312" y="336995"/>
                  <a:pt x="969645" y="338423"/>
                  <a:pt x="971455" y="338423"/>
                </a:cubicBezTo>
                <a:close/>
                <a:moveTo>
                  <a:pt x="980027" y="328422"/>
                </a:moveTo>
                <a:cubicBezTo>
                  <a:pt x="981742" y="328422"/>
                  <a:pt x="983171" y="326993"/>
                  <a:pt x="983171" y="325279"/>
                </a:cubicBezTo>
                <a:cubicBezTo>
                  <a:pt x="983171" y="323564"/>
                  <a:pt x="981742" y="322136"/>
                  <a:pt x="980027" y="322136"/>
                </a:cubicBezTo>
                <a:cubicBezTo>
                  <a:pt x="978313" y="322136"/>
                  <a:pt x="976884" y="323564"/>
                  <a:pt x="976884" y="325279"/>
                </a:cubicBezTo>
                <a:cubicBezTo>
                  <a:pt x="976884" y="326993"/>
                  <a:pt x="978313" y="328422"/>
                  <a:pt x="980027" y="328422"/>
                </a:cubicBezTo>
                <a:close/>
                <a:moveTo>
                  <a:pt x="988981" y="318611"/>
                </a:moveTo>
                <a:cubicBezTo>
                  <a:pt x="990695" y="318611"/>
                  <a:pt x="992124" y="317183"/>
                  <a:pt x="992124" y="315468"/>
                </a:cubicBezTo>
                <a:cubicBezTo>
                  <a:pt x="992124" y="313754"/>
                  <a:pt x="990695" y="312325"/>
                  <a:pt x="988981" y="312325"/>
                </a:cubicBezTo>
                <a:cubicBezTo>
                  <a:pt x="987266" y="312325"/>
                  <a:pt x="985838" y="313754"/>
                  <a:pt x="985838" y="315468"/>
                </a:cubicBezTo>
                <a:cubicBezTo>
                  <a:pt x="985838" y="317278"/>
                  <a:pt x="987171" y="318611"/>
                  <a:pt x="988981" y="318611"/>
                </a:cubicBezTo>
                <a:close/>
                <a:moveTo>
                  <a:pt x="998030" y="309086"/>
                </a:moveTo>
                <a:cubicBezTo>
                  <a:pt x="999744" y="309086"/>
                  <a:pt x="1001173" y="307658"/>
                  <a:pt x="1001173" y="305943"/>
                </a:cubicBezTo>
                <a:cubicBezTo>
                  <a:pt x="1001173" y="304229"/>
                  <a:pt x="999744" y="302800"/>
                  <a:pt x="998030" y="302800"/>
                </a:cubicBezTo>
                <a:cubicBezTo>
                  <a:pt x="996315" y="302800"/>
                  <a:pt x="994886" y="304229"/>
                  <a:pt x="994886" y="305943"/>
                </a:cubicBezTo>
                <a:cubicBezTo>
                  <a:pt x="994886" y="307658"/>
                  <a:pt x="996315" y="309086"/>
                  <a:pt x="998030" y="309086"/>
                </a:cubicBezTo>
                <a:close/>
                <a:moveTo>
                  <a:pt x="1007364" y="299657"/>
                </a:moveTo>
                <a:cubicBezTo>
                  <a:pt x="1009079" y="299657"/>
                  <a:pt x="1010507" y="298228"/>
                  <a:pt x="1010507" y="296513"/>
                </a:cubicBezTo>
                <a:cubicBezTo>
                  <a:pt x="1010507" y="294799"/>
                  <a:pt x="1009079" y="293370"/>
                  <a:pt x="1007364" y="293370"/>
                </a:cubicBezTo>
                <a:cubicBezTo>
                  <a:pt x="1005650" y="293370"/>
                  <a:pt x="1004221" y="294799"/>
                  <a:pt x="1004221" y="296513"/>
                </a:cubicBezTo>
                <a:cubicBezTo>
                  <a:pt x="1004221" y="298228"/>
                  <a:pt x="1005650" y="299657"/>
                  <a:pt x="1007364" y="299657"/>
                </a:cubicBezTo>
                <a:close/>
                <a:moveTo>
                  <a:pt x="1016889" y="290513"/>
                </a:moveTo>
                <a:cubicBezTo>
                  <a:pt x="1018604" y="290513"/>
                  <a:pt x="1020032" y="289084"/>
                  <a:pt x="1020032" y="287369"/>
                </a:cubicBezTo>
                <a:cubicBezTo>
                  <a:pt x="1020032" y="285655"/>
                  <a:pt x="1018604" y="284226"/>
                  <a:pt x="1016889" y="284226"/>
                </a:cubicBezTo>
                <a:cubicBezTo>
                  <a:pt x="1015175" y="284226"/>
                  <a:pt x="1013746" y="285655"/>
                  <a:pt x="1013746" y="287369"/>
                </a:cubicBezTo>
                <a:cubicBezTo>
                  <a:pt x="1013746" y="289084"/>
                  <a:pt x="1015175" y="290513"/>
                  <a:pt x="1016889" y="290513"/>
                </a:cubicBezTo>
                <a:close/>
                <a:moveTo>
                  <a:pt x="1026700" y="281559"/>
                </a:moveTo>
                <a:cubicBezTo>
                  <a:pt x="1028414" y="281559"/>
                  <a:pt x="1029843" y="280130"/>
                  <a:pt x="1029843" y="278416"/>
                </a:cubicBezTo>
                <a:cubicBezTo>
                  <a:pt x="1029843" y="276701"/>
                  <a:pt x="1028414" y="275273"/>
                  <a:pt x="1026700" y="275273"/>
                </a:cubicBezTo>
                <a:cubicBezTo>
                  <a:pt x="1024985" y="275273"/>
                  <a:pt x="1023557" y="276701"/>
                  <a:pt x="1023557" y="278416"/>
                </a:cubicBezTo>
                <a:cubicBezTo>
                  <a:pt x="1023557" y="280130"/>
                  <a:pt x="1024985" y="281559"/>
                  <a:pt x="1026700" y="281559"/>
                </a:cubicBezTo>
                <a:close/>
                <a:moveTo>
                  <a:pt x="1036606" y="272891"/>
                </a:moveTo>
                <a:cubicBezTo>
                  <a:pt x="1038320" y="272891"/>
                  <a:pt x="1039749" y="271463"/>
                  <a:pt x="1039749" y="269748"/>
                </a:cubicBezTo>
                <a:cubicBezTo>
                  <a:pt x="1039749" y="268034"/>
                  <a:pt x="1038320" y="266605"/>
                  <a:pt x="1036606" y="266605"/>
                </a:cubicBezTo>
                <a:cubicBezTo>
                  <a:pt x="1034891" y="266605"/>
                  <a:pt x="1033463" y="268034"/>
                  <a:pt x="1033463" y="269748"/>
                </a:cubicBezTo>
                <a:cubicBezTo>
                  <a:pt x="1033463" y="271463"/>
                  <a:pt x="1034891" y="272891"/>
                  <a:pt x="1036606" y="272891"/>
                </a:cubicBezTo>
                <a:close/>
                <a:moveTo>
                  <a:pt x="1046798" y="264414"/>
                </a:moveTo>
                <a:cubicBezTo>
                  <a:pt x="1048512" y="264414"/>
                  <a:pt x="1049941" y="262985"/>
                  <a:pt x="1049941" y="261271"/>
                </a:cubicBezTo>
                <a:cubicBezTo>
                  <a:pt x="1049941" y="259556"/>
                  <a:pt x="1048512" y="258128"/>
                  <a:pt x="1046798" y="258128"/>
                </a:cubicBezTo>
                <a:cubicBezTo>
                  <a:pt x="1045083" y="258128"/>
                  <a:pt x="1043654" y="259556"/>
                  <a:pt x="1043654" y="261271"/>
                </a:cubicBezTo>
                <a:cubicBezTo>
                  <a:pt x="1043654" y="262985"/>
                  <a:pt x="1045083" y="264414"/>
                  <a:pt x="1046798" y="264414"/>
                </a:cubicBezTo>
                <a:close/>
                <a:moveTo>
                  <a:pt x="1057085" y="256127"/>
                </a:moveTo>
                <a:cubicBezTo>
                  <a:pt x="1058799" y="256127"/>
                  <a:pt x="1060228" y="254699"/>
                  <a:pt x="1060228" y="252984"/>
                </a:cubicBezTo>
                <a:cubicBezTo>
                  <a:pt x="1060228" y="251269"/>
                  <a:pt x="1058799" y="249841"/>
                  <a:pt x="1057085" y="249841"/>
                </a:cubicBezTo>
                <a:cubicBezTo>
                  <a:pt x="1055370" y="249841"/>
                  <a:pt x="1053941" y="251269"/>
                  <a:pt x="1053941" y="252984"/>
                </a:cubicBezTo>
                <a:cubicBezTo>
                  <a:pt x="1053941" y="254699"/>
                  <a:pt x="1055370" y="256127"/>
                  <a:pt x="1057085" y="256127"/>
                </a:cubicBezTo>
                <a:close/>
                <a:moveTo>
                  <a:pt x="1067657" y="248126"/>
                </a:moveTo>
                <a:cubicBezTo>
                  <a:pt x="1069372" y="248126"/>
                  <a:pt x="1070801" y="246698"/>
                  <a:pt x="1070801" y="244983"/>
                </a:cubicBezTo>
                <a:cubicBezTo>
                  <a:pt x="1070801" y="243269"/>
                  <a:pt x="1069372" y="241840"/>
                  <a:pt x="1067657" y="241840"/>
                </a:cubicBezTo>
                <a:cubicBezTo>
                  <a:pt x="1065943" y="241840"/>
                  <a:pt x="1064514" y="243269"/>
                  <a:pt x="1064514" y="244983"/>
                </a:cubicBezTo>
                <a:cubicBezTo>
                  <a:pt x="1064514" y="246698"/>
                  <a:pt x="1065943" y="248126"/>
                  <a:pt x="1067657" y="248126"/>
                </a:cubicBezTo>
                <a:close/>
                <a:moveTo>
                  <a:pt x="1078325" y="240316"/>
                </a:moveTo>
                <a:cubicBezTo>
                  <a:pt x="1080040" y="240316"/>
                  <a:pt x="1081469" y="238887"/>
                  <a:pt x="1081469" y="237173"/>
                </a:cubicBezTo>
                <a:cubicBezTo>
                  <a:pt x="1081469" y="235458"/>
                  <a:pt x="1080040" y="234029"/>
                  <a:pt x="1078325" y="234029"/>
                </a:cubicBezTo>
                <a:cubicBezTo>
                  <a:pt x="1076611" y="234029"/>
                  <a:pt x="1075182" y="235458"/>
                  <a:pt x="1075182" y="237173"/>
                </a:cubicBezTo>
                <a:cubicBezTo>
                  <a:pt x="1075182" y="238982"/>
                  <a:pt x="1076611" y="240316"/>
                  <a:pt x="1078325" y="240316"/>
                </a:cubicBezTo>
                <a:close/>
                <a:moveTo>
                  <a:pt x="1089279" y="232791"/>
                </a:moveTo>
                <a:cubicBezTo>
                  <a:pt x="1090994" y="232791"/>
                  <a:pt x="1092422" y="231362"/>
                  <a:pt x="1092422" y="229648"/>
                </a:cubicBezTo>
                <a:cubicBezTo>
                  <a:pt x="1092422" y="227933"/>
                  <a:pt x="1090994" y="226505"/>
                  <a:pt x="1089279" y="226505"/>
                </a:cubicBezTo>
                <a:cubicBezTo>
                  <a:pt x="1087565" y="226505"/>
                  <a:pt x="1086136" y="227933"/>
                  <a:pt x="1086136" y="229648"/>
                </a:cubicBezTo>
                <a:cubicBezTo>
                  <a:pt x="1086136" y="231458"/>
                  <a:pt x="1087469" y="232791"/>
                  <a:pt x="1089279" y="232791"/>
                </a:cubicBezTo>
                <a:close/>
                <a:moveTo>
                  <a:pt x="1100328" y="225552"/>
                </a:moveTo>
                <a:cubicBezTo>
                  <a:pt x="1102043" y="225552"/>
                  <a:pt x="1103471" y="224123"/>
                  <a:pt x="1103471" y="222409"/>
                </a:cubicBezTo>
                <a:cubicBezTo>
                  <a:pt x="1103471" y="220694"/>
                  <a:pt x="1102043" y="219266"/>
                  <a:pt x="1100328" y="219266"/>
                </a:cubicBezTo>
                <a:cubicBezTo>
                  <a:pt x="1098614" y="219266"/>
                  <a:pt x="1097185" y="220694"/>
                  <a:pt x="1097185" y="222409"/>
                </a:cubicBezTo>
                <a:cubicBezTo>
                  <a:pt x="1097185" y="224123"/>
                  <a:pt x="1098614" y="225552"/>
                  <a:pt x="1100328" y="225552"/>
                </a:cubicBezTo>
                <a:close/>
                <a:moveTo>
                  <a:pt x="1111568" y="218599"/>
                </a:moveTo>
                <a:cubicBezTo>
                  <a:pt x="1113282" y="218599"/>
                  <a:pt x="1114711" y="217170"/>
                  <a:pt x="1114711" y="215456"/>
                </a:cubicBezTo>
                <a:cubicBezTo>
                  <a:pt x="1114711" y="213741"/>
                  <a:pt x="1113282" y="212312"/>
                  <a:pt x="1111568" y="212312"/>
                </a:cubicBezTo>
                <a:cubicBezTo>
                  <a:pt x="1109853" y="212312"/>
                  <a:pt x="1108424" y="213741"/>
                  <a:pt x="1108424" y="215456"/>
                </a:cubicBezTo>
                <a:cubicBezTo>
                  <a:pt x="1108424" y="217170"/>
                  <a:pt x="1109758" y="218599"/>
                  <a:pt x="1111568" y="218599"/>
                </a:cubicBezTo>
                <a:close/>
                <a:moveTo>
                  <a:pt x="1122902" y="211836"/>
                </a:moveTo>
                <a:cubicBezTo>
                  <a:pt x="1124617" y="211836"/>
                  <a:pt x="1126046" y="210407"/>
                  <a:pt x="1126046" y="208693"/>
                </a:cubicBezTo>
                <a:cubicBezTo>
                  <a:pt x="1126046" y="206978"/>
                  <a:pt x="1124617" y="205550"/>
                  <a:pt x="1122902" y="205550"/>
                </a:cubicBezTo>
                <a:cubicBezTo>
                  <a:pt x="1121188" y="205550"/>
                  <a:pt x="1119759" y="206978"/>
                  <a:pt x="1119759" y="208693"/>
                </a:cubicBezTo>
                <a:cubicBezTo>
                  <a:pt x="1119759" y="210407"/>
                  <a:pt x="1121188" y="211836"/>
                  <a:pt x="1122902" y="211836"/>
                </a:cubicBezTo>
                <a:close/>
                <a:moveTo>
                  <a:pt x="1134428" y="205359"/>
                </a:moveTo>
                <a:cubicBezTo>
                  <a:pt x="1136142" y="205359"/>
                  <a:pt x="1137571" y="203930"/>
                  <a:pt x="1137571" y="202216"/>
                </a:cubicBezTo>
                <a:cubicBezTo>
                  <a:pt x="1137571" y="200501"/>
                  <a:pt x="1136142" y="199073"/>
                  <a:pt x="1134428" y="199073"/>
                </a:cubicBezTo>
                <a:cubicBezTo>
                  <a:pt x="1132713" y="199073"/>
                  <a:pt x="1131284" y="200501"/>
                  <a:pt x="1131284" y="202216"/>
                </a:cubicBezTo>
                <a:cubicBezTo>
                  <a:pt x="1131284" y="203930"/>
                  <a:pt x="1132713" y="205359"/>
                  <a:pt x="1134428" y="205359"/>
                </a:cubicBezTo>
                <a:close/>
                <a:moveTo>
                  <a:pt x="1146143" y="199168"/>
                </a:moveTo>
                <a:cubicBezTo>
                  <a:pt x="1147858" y="199168"/>
                  <a:pt x="1149287" y="197739"/>
                  <a:pt x="1149287" y="196025"/>
                </a:cubicBezTo>
                <a:cubicBezTo>
                  <a:pt x="1149287" y="194310"/>
                  <a:pt x="1147858" y="192881"/>
                  <a:pt x="1146143" y="192881"/>
                </a:cubicBezTo>
                <a:cubicBezTo>
                  <a:pt x="1144429" y="192881"/>
                  <a:pt x="1143000" y="194310"/>
                  <a:pt x="1143000" y="196025"/>
                </a:cubicBezTo>
                <a:cubicBezTo>
                  <a:pt x="1143000" y="197739"/>
                  <a:pt x="1144334" y="199168"/>
                  <a:pt x="1146143" y="199168"/>
                </a:cubicBezTo>
                <a:close/>
                <a:moveTo>
                  <a:pt x="1157954" y="193167"/>
                </a:moveTo>
                <a:cubicBezTo>
                  <a:pt x="1159669" y="193167"/>
                  <a:pt x="1161098" y="191738"/>
                  <a:pt x="1161098" y="190024"/>
                </a:cubicBezTo>
                <a:cubicBezTo>
                  <a:pt x="1161098" y="188309"/>
                  <a:pt x="1159669" y="186881"/>
                  <a:pt x="1157954" y="186881"/>
                </a:cubicBezTo>
                <a:cubicBezTo>
                  <a:pt x="1156240" y="186881"/>
                  <a:pt x="1154811" y="188309"/>
                  <a:pt x="1154811" y="190024"/>
                </a:cubicBezTo>
                <a:cubicBezTo>
                  <a:pt x="1154811" y="191738"/>
                  <a:pt x="1156240" y="193167"/>
                  <a:pt x="1157954" y="193167"/>
                </a:cubicBezTo>
                <a:close/>
                <a:moveTo>
                  <a:pt x="1169861" y="187547"/>
                </a:moveTo>
                <a:cubicBezTo>
                  <a:pt x="1171575" y="187547"/>
                  <a:pt x="1173004" y="186119"/>
                  <a:pt x="1173004" y="184404"/>
                </a:cubicBezTo>
                <a:cubicBezTo>
                  <a:pt x="1173004" y="182690"/>
                  <a:pt x="1171575" y="181261"/>
                  <a:pt x="1169861" y="181261"/>
                </a:cubicBezTo>
                <a:cubicBezTo>
                  <a:pt x="1168146" y="181261"/>
                  <a:pt x="1166717" y="182690"/>
                  <a:pt x="1166717" y="184404"/>
                </a:cubicBezTo>
                <a:cubicBezTo>
                  <a:pt x="1166717" y="186119"/>
                  <a:pt x="1168146" y="187547"/>
                  <a:pt x="1169861" y="187547"/>
                </a:cubicBezTo>
                <a:close/>
                <a:moveTo>
                  <a:pt x="1440085" y="135636"/>
                </a:moveTo>
                <a:cubicBezTo>
                  <a:pt x="1441799" y="135636"/>
                  <a:pt x="1443228" y="134207"/>
                  <a:pt x="1443228" y="132493"/>
                </a:cubicBezTo>
                <a:cubicBezTo>
                  <a:pt x="1443228" y="130778"/>
                  <a:pt x="1441799" y="129350"/>
                  <a:pt x="1440085" y="129350"/>
                </a:cubicBezTo>
                <a:cubicBezTo>
                  <a:pt x="1438370" y="129350"/>
                  <a:pt x="1436942" y="130778"/>
                  <a:pt x="1436942" y="132493"/>
                </a:cubicBezTo>
                <a:cubicBezTo>
                  <a:pt x="1436846" y="134207"/>
                  <a:pt x="1438275" y="135636"/>
                  <a:pt x="1440085" y="135636"/>
                </a:cubicBezTo>
                <a:close/>
                <a:moveTo>
                  <a:pt x="1453229" y="136398"/>
                </a:moveTo>
                <a:cubicBezTo>
                  <a:pt x="1454944" y="136398"/>
                  <a:pt x="1456373" y="134969"/>
                  <a:pt x="1456373" y="133255"/>
                </a:cubicBezTo>
                <a:cubicBezTo>
                  <a:pt x="1456373" y="131540"/>
                  <a:pt x="1454944" y="130112"/>
                  <a:pt x="1453229" y="130112"/>
                </a:cubicBezTo>
                <a:cubicBezTo>
                  <a:pt x="1451515" y="130112"/>
                  <a:pt x="1450086" y="131540"/>
                  <a:pt x="1450086" y="133255"/>
                </a:cubicBezTo>
                <a:cubicBezTo>
                  <a:pt x="1450086" y="135065"/>
                  <a:pt x="1451515" y="136398"/>
                  <a:pt x="1453229" y="136398"/>
                </a:cubicBezTo>
                <a:close/>
                <a:moveTo>
                  <a:pt x="1466374" y="137541"/>
                </a:moveTo>
                <a:cubicBezTo>
                  <a:pt x="1468088" y="137541"/>
                  <a:pt x="1469517" y="136112"/>
                  <a:pt x="1469517" y="134398"/>
                </a:cubicBezTo>
                <a:cubicBezTo>
                  <a:pt x="1469517" y="132683"/>
                  <a:pt x="1468088" y="131255"/>
                  <a:pt x="1466374" y="131255"/>
                </a:cubicBezTo>
                <a:cubicBezTo>
                  <a:pt x="1464659" y="131255"/>
                  <a:pt x="1463231" y="132683"/>
                  <a:pt x="1463231" y="134398"/>
                </a:cubicBezTo>
                <a:cubicBezTo>
                  <a:pt x="1463231" y="136208"/>
                  <a:pt x="1464659" y="137541"/>
                  <a:pt x="1466374" y="137541"/>
                </a:cubicBezTo>
                <a:close/>
                <a:moveTo>
                  <a:pt x="1714691" y="222028"/>
                </a:moveTo>
                <a:cubicBezTo>
                  <a:pt x="1716405" y="222028"/>
                  <a:pt x="1717834" y="220599"/>
                  <a:pt x="1717834" y="218885"/>
                </a:cubicBezTo>
                <a:cubicBezTo>
                  <a:pt x="1717834" y="217170"/>
                  <a:pt x="1716405" y="215741"/>
                  <a:pt x="1714691" y="215741"/>
                </a:cubicBezTo>
                <a:cubicBezTo>
                  <a:pt x="1712976" y="215741"/>
                  <a:pt x="1711547" y="217170"/>
                  <a:pt x="1711547" y="218885"/>
                </a:cubicBezTo>
                <a:cubicBezTo>
                  <a:pt x="1711547" y="220599"/>
                  <a:pt x="1712976" y="222028"/>
                  <a:pt x="1714691" y="222028"/>
                </a:cubicBezTo>
                <a:close/>
                <a:moveTo>
                  <a:pt x="1725835" y="229172"/>
                </a:moveTo>
                <a:cubicBezTo>
                  <a:pt x="1727549" y="229172"/>
                  <a:pt x="1728978" y="227743"/>
                  <a:pt x="1728978" y="226028"/>
                </a:cubicBezTo>
                <a:cubicBezTo>
                  <a:pt x="1728978" y="224314"/>
                  <a:pt x="1727549" y="222885"/>
                  <a:pt x="1725835" y="222885"/>
                </a:cubicBezTo>
                <a:cubicBezTo>
                  <a:pt x="1724120" y="222885"/>
                  <a:pt x="1722692" y="224314"/>
                  <a:pt x="1722692" y="226028"/>
                </a:cubicBezTo>
                <a:cubicBezTo>
                  <a:pt x="1722692" y="227743"/>
                  <a:pt x="1724120" y="229172"/>
                  <a:pt x="1725835" y="229172"/>
                </a:cubicBezTo>
                <a:close/>
                <a:moveTo>
                  <a:pt x="1736789" y="236601"/>
                </a:moveTo>
                <a:cubicBezTo>
                  <a:pt x="1738503" y="236601"/>
                  <a:pt x="1739932" y="235172"/>
                  <a:pt x="1739932" y="233458"/>
                </a:cubicBezTo>
                <a:cubicBezTo>
                  <a:pt x="1739932" y="231743"/>
                  <a:pt x="1738503" y="230315"/>
                  <a:pt x="1736789" y="230315"/>
                </a:cubicBezTo>
                <a:cubicBezTo>
                  <a:pt x="1735074" y="230315"/>
                  <a:pt x="1733645" y="231743"/>
                  <a:pt x="1733645" y="233458"/>
                </a:cubicBezTo>
                <a:cubicBezTo>
                  <a:pt x="1733645" y="235172"/>
                  <a:pt x="1735074" y="236601"/>
                  <a:pt x="1736789" y="236601"/>
                </a:cubicBezTo>
                <a:close/>
                <a:moveTo>
                  <a:pt x="1768602" y="260223"/>
                </a:moveTo>
                <a:cubicBezTo>
                  <a:pt x="1770317" y="260223"/>
                  <a:pt x="1771745" y="258794"/>
                  <a:pt x="1771745" y="257080"/>
                </a:cubicBezTo>
                <a:cubicBezTo>
                  <a:pt x="1771745" y="255365"/>
                  <a:pt x="1770317" y="253937"/>
                  <a:pt x="1768602" y="253937"/>
                </a:cubicBezTo>
                <a:cubicBezTo>
                  <a:pt x="1766888" y="253937"/>
                  <a:pt x="1765459" y="255365"/>
                  <a:pt x="1765459" y="257080"/>
                </a:cubicBezTo>
                <a:cubicBezTo>
                  <a:pt x="1765459" y="258794"/>
                  <a:pt x="1766888" y="260223"/>
                  <a:pt x="1768602" y="260223"/>
                </a:cubicBezTo>
                <a:close/>
                <a:moveTo>
                  <a:pt x="1778889" y="268605"/>
                </a:moveTo>
                <a:cubicBezTo>
                  <a:pt x="1780604" y="268605"/>
                  <a:pt x="1782032" y="267176"/>
                  <a:pt x="1782032" y="265462"/>
                </a:cubicBezTo>
                <a:cubicBezTo>
                  <a:pt x="1782032" y="263747"/>
                  <a:pt x="1780604" y="262319"/>
                  <a:pt x="1778889" y="262319"/>
                </a:cubicBezTo>
                <a:cubicBezTo>
                  <a:pt x="1777175" y="262319"/>
                  <a:pt x="1775746" y="263747"/>
                  <a:pt x="1775746" y="265462"/>
                </a:cubicBezTo>
                <a:cubicBezTo>
                  <a:pt x="1775746" y="267176"/>
                  <a:pt x="1777175" y="268605"/>
                  <a:pt x="1778889" y="268605"/>
                </a:cubicBezTo>
                <a:close/>
                <a:moveTo>
                  <a:pt x="1788986" y="277178"/>
                </a:moveTo>
                <a:cubicBezTo>
                  <a:pt x="1790700" y="277178"/>
                  <a:pt x="1792129" y="275749"/>
                  <a:pt x="1792129" y="274034"/>
                </a:cubicBezTo>
                <a:cubicBezTo>
                  <a:pt x="1792129" y="272320"/>
                  <a:pt x="1790700" y="270891"/>
                  <a:pt x="1788986" y="270891"/>
                </a:cubicBezTo>
                <a:cubicBezTo>
                  <a:pt x="1787271" y="270891"/>
                  <a:pt x="1785842" y="272320"/>
                  <a:pt x="1785842" y="274034"/>
                </a:cubicBezTo>
                <a:cubicBezTo>
                  <a:pt x="1785842" y="275749"/>
                  <a:pt x="1787176" y="277178"/>
                  <a:pt x="1788986" y="277178"/>
                </a:cubicBezTo>
                <a:close/>
                <a:moveTo>
                  <a:pt x="1798796" y="286036"/>
                </a:moveTo>
                <a:cubicBezTo>
                  <a:pt x="1800511" y="286036"/>
                  <a:pt x="1801939" y="284607"/>
                  <a:pt x="1801939" y="282893"/>
                </a:cubicBezTo>
                <a:cubicBezTo>
                  <a:pt x="1801939" y="281178"/>
                  <a:pt x="1800511" y="279749"/>
                  <a:pt x="1798796" y="279749"/>
                </a:cubicBezTo>
                <a:cubicBezTo>
                  <a:pt x="1797082" y="279749"/>
                  <a:pt x="1795653" y="281178"/>
                  <a:pt x="1795653" y="282893"/>
                </a:cubicBezTo>
                <a:cubicBezTo>
                  <a:pt x="1795653" y="284607"/>
                  <a:pt x="1797082" y="286036"/>
                  <a:pt x="1798796" y="286036"/>
                </a:cubicBezTo>
                <a:close/>
                <a:moveTo>
                  <a:pt x="1808417" y="295085"/>
                </a:moveTo>
                <a:cubicBezTo>
                  <a:pt x="1810131" y="295085"/>
                  <a:pt x="1811560" y="293656"/>
                  <a:pt x="1811560" y="291941"/>
                </a:cubicBezTo>
                <a:cubicBezTo>
                  <a:pt x="1811560" y="290227"/>
                  <a:pt x="1810131" y="288798"/>
                  <a:pt x="1808417" y="288798"/>
                </a:cubicBezTo>
                <a:cubicBezTo>
                  <a:pt x="1806702" y="288798"/>
                  <a:pt x="1805273" y="290227"/>
                  <a:pt x="1805273" y="291941"/>
                </a:cubicBezTo>
                <a:cubicBezTo>
                  <a:pt x="1805273" y="293656"/>
                  <a:pt x="1806702" y="295085"/>
                  <a:pt x="1808417" y="295085"/>
                </a:cubicBezTo>
                <a:close/>
                <a:moveTo>
                  <a:pt x="1817846" y="304324"/>
                </a:moveTo>
                <a:cubicBezTo>
                  <a:pt x="1819561" y="304324"/>
                  <a:pt x="1820989" y="302895"/>
                  <a:pt x="1820989" y="301181"/>
                </a:cubicBezTo>
                <a:cubicBezTo>
                  <a:pt x="1820989" y="299466"/>
                  <a:pt x="1819561" y="298037"/>
                  <a:pt x="1817846" y="298037"/>
                </a:cubicBezTo>
                <a:cubicBezTo>
                  <a:pt x="1816132" y="298037"/>
                  <a:pt x="1814703" y="299466"/>
                  <a:pt x="1814703" y="301181"/>
                </a:cubicBezTo>
                <a:cubicBezTo>
                  <a:pt x="1814703" y="302895"/>
                  <a:pt x="1816132" y="304324"/>
                  <a:pt x="1817846" y="304324"/>
                </a:cubicBezTo>
                <a:close/>
                <a:moveTo>
                  <a:pt x="1827086" y="313849"/>
                </a:moveTo>
                <a:cubicBezTo>
                  <a:pt x="1828800" y="313849"/>
                  <a:pt x="1830229" y="312420"/>
                  <a:pt x="1830229" y="310706"/>
                </a:cubicBezTo>
                <a:cubicBezTo>
                  <a:pt x="1830229" y="308991"/>
                  <a:pt x="1828800" y="307562"/>
                  <a:pt x="1827086" y="307562"/>
                </a:cubicBezTo>
                <a:cubicBezTo>
                  <a:pt x="1825371" y="307562"/>
                  <a:pt x="1823942" y="308991"/>
                  <a:pt x="1823942" y="310706"/>
                </a:cubicBezTo>
                <a:cubicBezTo>
                  <a:pt x="1823942" y="312420"/>
                  <a:pt x="1825371" y="313849"/>
                  <a:pt x="1827086" y="313849"/>
                </a:cubicBezTo>
                <a:close/>
                <a:moveTo>
                  <a:pt x="1836134" y="323564"/>
                </a:moveTo>
                <a:cubicBezTo>
                  <a:pt x="1837849" y="323564"/>
                  <a:pt x="1839278" y="322136"/>
                  <a:pt x="1839278" y="320421"/>
                </a:cubicBezTo>
                <a:cubicBezTo>
                  <a:pt x="1839278" y="318707"/>
                  <a:pt x="1837849" y="317278"/>
                  <a:pt x="1836134" y="317278"/>
                </a:cubicBezTo>
                <a:cubicBezTo>
                  <a:pt x="1834420" y="317278"/>
                  <a:pt x="1832991" y="318707"/>
                  <a:pt x="1832991" y="320421"/>
                </a:cubicBezTo>
                <a:cubicBezTo>
                  <a:pt x="1832991" y="322136"/>
                  <a:pt x="1834325" y="323564"/>
                  <a:pt x="1836134" y="323564"/>
                </a:cubicBezTo>
                <a:close/>
                <a:moveTo>
                  <a:pt x="1844897" y="333470"/>
                </a:moveTo>
                <a:cubicBezTo>
                  <a:pt x="1846612" y="333470"/>
                  <a:pt x="1848041" y="332042"/>
                  <a:pt x="1848041" y="330327"/>
                </a:cubicBezTo>
                <a:cubicBezTo>
                  <a:pt x="1848041" y="328613"/>
                  <a:pt x="1846612" y="327184"/>
                  <a:pt x="1844897" y="327184"/>
                </a:cubicBezTo>
                <a:cubicBezTo>
                  <a:pt x="1843183" y="327184"/>
                  <a:pt x="1841754" y="328613"/>
                  <a:pt x="1841754" y="330327"/>
                </a:cubicBezTo>
                <a:cubicBezTo>
                  <a:pt x="1841754" y="332042"/>
                  <a:pt x="1843088" y="333470"/>
                  <a:pt x="1844897" y="333470"/>
                </a:cubicBezTo>
                <a:close/>
                <a:moveTo>
                  <a:pt x="1853375" y="343567"/>
                </a:moveTo>
                <a:cubicBezTo>
                  <a:pt x="1855089" y="343567"/>
                  <a:pt x="1856518" y="342138"/>
                  <a:pt x="1856518" y="340424"/>
                </a:cubicBezTo>
                <a:cubicBezTo>
                  <a:pt x="1856518" y="338709"/>
                  <a:pt x="1855089" y="337280"/>
                  <a:pt x="1853375" y="337280"/>
                </a:cubicBezTo>
                <a:cubicBezTo>
                  <a:pt x="1851660" y="337280"/>
                  <a:pt x="1850231" y="338709"/>
                  <a:pt x="1850231" y="340424"/>
                </a:cubicBezTo>
                <a:cubicBezTo>
                  <a:pt x="1850231" y="342138"/>
                  <a:pt x="1851660" y="343567"/>
                  <a:pt x="1853375" y="343567"/>
                </a:cubicBezTo>
                <a:close/>
                <a:moveTo>
                  <a:pt x="1861757" y="353854"/>
                </a:moveTo>
                <a:cubicBezTo>
                  <a:pt x="1863471" y="353854"/>
                  <a:pt x="1864900" y="352425"/>
                  <a:pt x="1864900" y="350711"/>
                </a:cubicBezTo>
                <a:cubicBezTo>
                  <a:pt x="1864900" y="348996"/>
                  <a:pt x="1863471" y="347567"/>
                  <a:pt x="1861757" y="347567"/>
                </a:cubicBezTo>
                <a:cubicBezTo>
                  <a:pt x="1860042" y="347567"/>
                  <a:pt x="1858613" y="348996"/>
                  <a:pt x="1858613" y="350711"/>
                </a:cubicBezTo>
                <a:cubicBezTo>
                  <a:pt x="1858518" y="352425"/>
                  <a:pt x="1859947" y="353854"/>
                  <a:pt x="1861757" y="353854"/>
                </a:cubicBezTo>
                <a:close/>
                <a:moveTo>
                  <a:pt x="1869758" y="364331"/>
                </a:moveTo>
                <a:cubicBezTo>
                  <a:pt x="1871472" y="364331"/>
                  <a:pt x="1872901" y="362903"/>
                  <a:pt x="1872901" y="361188"/>
                </a:cubicBezTo>
                <a:cubicBezTo>
                  <a:pt x="1872901" y="359474"/>
                  <a:pt x="1871472" y="358045"/>
                  <a:pt x="1869758" y="358045"/>
                </a:cubicBezTo>
                <a:cubicBezTo>
                  <a:pt x="1868043" y="358045"/>
                  <a:pt x="1866614" y="359474"/>
                  <a:pt x="1866614" y="361188"/>
                </a:cubicBezTo>
                <a:cubicBezTo>
                  <a:pt x="1866614" y="362903"/>
                  <a:pt x="1868043" y="364331"/>
                  <a:pt x="1869758" y="364331"/>
                </a:cubicBezTo>
                <a:close/>
                <a:moveTo>
                  <a:pt x="1877568" y="374999"/>
                </a:moveTo>
                <a:cubicBezTo>
                  <a:pt x="1879283" y="374999"/>
                  <a:pt x="1880711" y="373571"/>
                  <a:pt x="1880711" y="371856"/>
                </a:cubicBezTo>
                <a:cubicBezTo>
                  <a:pt x="1880711" y="370142"/>
                  <a:pt x="1879283" y="368713"/>
                  <a:pt x="1877568" y="368713"/>
                </a:cubicBezTo>
                <a:cubicBezTo>
                  <a:pt x="1875854" y="368713"/>
                  <a:pt x="1874425" y="370142"/>
                  <a:pt x="1874425" y="371856"/>
                </a:cubicBezTo>
                <a:cubicBezTo>
                  <a:pt x="1874425" y="373571"/>
                  <a:pt x="1875854" y="374999"/>
                  <a:pt x="1877568" y="374999"/>
                </a:cubicBezTo>
                <a:close/>
                <a:moveTo>
                  <a:pt x="1885188" y="385858"/>
                </a:moveTo>
                <a:cubicBezTo>
                  <a:pt x="1886903" y="385858"/>
                  <a:pt x="1888331" y="384429"/>
                  <a:pt x="1888331" y="382715"/>
                </a:cubicBezTo>
                <a:cubicBezTo>
                  <a:pt x="1888331" y="381000"/>
                  <a:pt x="1886903" y="379571"/>
                  <a:pt x="1885188" y="379571"/>
                </a:cubicBezTo>
                <a:cubicBezTo>
                  <a:pt x="1883474" y="379571"/>
                  <a:pt x="1882045" y="381000"/>
                  <a:pt x="1882045" y="382715"/>
                </a:cubicBezTo>
                <a:cubicBezTo>
                  <a:pt x="1882045" y="384429"/>
                  <a:pt x="1883474" y="385858"/>
                  <a:pt x="1885188" y="385858"/>
                </a:cubicBezTo>
                <a:close/>
                <a:moveTo>
                  <a:pt x="1892522" y="396812"/>
                </a:moveTo>
                <a:cubicBezTo>
                  <a:pt x="1894237" y="396812"/>
                  <a:pt x="1895666" y="395383"/>
                  <a:pt x="1895666" y="393668"/>
                </a:cubicBezTo>
                <a:cubicBezTo>
                  <a:pt x="1895666" y="391954"/>
                  <a:pt x="1894237" y="390525"/>
                  <a:pt x="1892522" y="390525"/>
                </a:cubicBezTo>
                <a:cubicBezTo>
                  <a:pt x="1890808" y="390525"/>
                  <a:pt x="1889379" y="391954"/>
                  <a:pt x="1889379" y="393668"/>
                </a:cubicBezTo>
                <a:cubicBezTo>
                  <a:pt x="1889379" y="395383"/>
                  <a:pt x="1890808" y="396812"/>
                  <a:pt x="1892522" y="396812"/>
                </a:cubicBezTo>
                <a:close/>
                <a:moveTo>
                  <a:pt x="1899571" y="408051"/>
                </a:moveTo>
                <a:cubicBezTo>
                  <a:pt x="1901285" y="408051"/>
                  <a:pt x="1902714" y="406622"/>
                  <a:pt x="1902714" y="404908"/>
                </a:cubicBezTo>
                <a:cubicBezTo>
                  <a:pt x="1902714" y="403193"/>
                  <a:pt x="1901285" y="401765"/>
                  <a:pt x="1899571" y="401765"/>
                </a:cubicBezTo>
                <a:cubicBezTo>
                  <a:pt x="1897856" y="401765"/>
                  <a:pt x="1896428" y="403193"/>
                  <a:pt x="1896428" y="404908"/>
                </a:cubicBezTo>
                <a:cubicBezTo>
                  <a:pt x="1896428" y="406622"/>
                  <a:pt x="1897856" y="408051"/>
                  <a:pt x="1899571" y="408051"/>
                </a:cubicBezTo>
                <a:close/>
                <a:moveTo>
                  <a:pt x="1906429" y="419386"/>
                </a:moveTo>
                <a:cubicBezTo>
                  <a:pt x="1908143" y="419386"/>
                  <a:pt x="1909572" y="417957"/>
                  <a:pt x="1909572" y="416243"/>
                </a:cubicBezTo>
                <a:cubicBezTo>
                  <a:pt x="1909572" y="414528"/>
                  <a:pt x="1908143" y="413099"/>
                  <a:pt x="1906429" y="413099"/>
                </a:cubicBezTo>
                <a:cubicBezTo>
                  <a:pt x="1904714" y="413099"/>
                  <a:pt x="1903286" y="414528"/>
                  <a:pt x="1903286" y="416243"/>
                </a:cubicBezTo>
                <a:cubicBezTo>
                  <a:pt x="1903286" y="417957"/>
                  <a:pt x="1904619" y="419386"/>
                  <a:pt x="1906429" y="419386"/>
                </a:cubicBezTo>
                <a:close/>
                <a:moveTo>
                  <a:pt x="1912906" y="430816"/>
                </a:moveTo>
                <a:cubicBezTo>
                  <a:pt x="1914620" y="430816"/>
                  <a:pt x="1916049" y="429387"/>
                  <a:pt x="1916049" y="427673"/>
                </a:cubicBezTo>
                <a:cubicBezTo>
                  <a:pt x="1916049" y="425958"/>
                  <a:pt x="1914620" y="424529"/>
                  <a:pt x="1912906" y="424529"/>
                </a:cubicBezTo>
                <a:cubicBezTo>
                  <a:pt x="1911191" y="424529"/>
                  <a:pt x="1909763" y="425958"/>
                  <a:pt x="1909763" y="427673"/>
                </a:cubicBezTo>
                <a:cubicBezTo>
                  <a:pt x="1909763" y="429387"/>
                  <a:pt x="1911191" y="430816"/>
                  <a:pt x="1912906" y="430816"/>
                </a:cubicBezTo>
                <a:close/>
                <a:moveTo>
                  <a:pt x="1919192" y="442436"/>
                </a:moveTo>
                <a:cubicBezTo>
                  <a:pt x="1920907" y="442436"/>
                  <a:pt x="1922336" y="441008"/>
                  <a:pt x="1922336" y="439293"/>
                </a:cubicBezTo>
                <a:cubicBezTo>
                  <a:pt x="1922336" y="437579"/>
                  <a:pt x="1920907" y="436150"/>
                  <a:pt x="1919192" y="436150"/>
                </a:cubicBezTo>
                <a:cubicBezTo>
                  <a:pt x="1917478" y="436150"/>
                  <a:pt x="1916049" y="437579"/>
                  <a:pt x="1916049" y="439293"/>
                </a:cubicBezTo>
                <a:cubicBezTo>
                  <a:pt x="1916049" y="441103"/>
                  <a:pt x="1917478" y="442436"/>
                  <a:pt x="1919192" y="442436"/>
                </a:cubicBezTo>
                <a:close/>
                <a:moveTo>
                  <a:pt x="1925193" y="454247"/>
                </a:moveTo>
                <a:cubicBezTo>
                  <a:pt x="1926908" y="454247"/>
                  <a:pt x="1928336" y="452819"/>
                  <a:pt x="1928336" y="451104"/>
                </a:cubicBezTo>
                <a:cubicBezTo>
                  <a:pt x="1928336" y="449390"/>
                  <a:pt x="1926908" y="447961"/>
                  <a:pt x="1925193" y="447961"/>
                </a:cubicBezTo>
                <a:cubicBezTo>
                  <a:pt x="1923479" y="447961"/>
                  <a:pt x="1922050" y="449390"/>
                  <a:pt x="1922050" y="451104"/>
                </a:cubicBezTo>
                <a:cubicBezTo>
                  <a:pt x="1922050" y="452819"/>
                  <a:pt x="1923479" y="454247"/>
                  <a:pt x="1925193" y="454247"/>
                </a:cubicBezTo>
                <a:close/>
                <a:moveTo>
                  <a:pt x="1931003" y="466154"/>
                </a:moveTo>
                <a:cubicBezTo>
                  <a:pt x="1932718" y="466154"/>
                  <a:pt x="1934147" y="464725"/>
                  <a:pt x="1934147" y="463010"/>
                </a:cubicBezTo>
                <a:cubicBezTo>
                  <a:pt x="1934147" y="461296"/>
                  <a:pt x="1932718" y="459867"/>
                  <a:pt x="1931003" y="459867"/>
                </a:cubicBezTo>
                <a:cubicBezTo>
                  <a:pt x="1929289" y="459867"/>
                  <a:pt x="1927860" y="461296"/>
                  <a:pt x="1927860" y="463010"/>
                </a:cubicBezTo>
                <a:cubicBezTo>
                  <a:pt x="1927860" y="464725"/>
                  <a:pt x="1929193" y="466154"/>
                  <a:pt x="1931003" y="466154"/>
                </a:cubicBezTo>
                <a:close/>
                <a:moveTo>
                  <a:pt x="1936433" y="478250"/>
                </a:moveTo>
                <a:cubicBezTo>
                  <a:pt x="1938147" y="478250"/>
                  <a:pt x="1939576" y="476822"/>
                  <a:pt x="1939576" y="475107"/>
                </a:cubicBezTo>
                <a:cubicBezTo>
                  <a:pt x="1939576" y="473393"/>
                  <a:pt x="1938147" y="471964"/>
                  <a:pt x="1936433" y="471964"/>
                </a:cubicBezTo>
                <a:cubicBezTo>
                  <a:pt x="1934718" y="471964"/>
                  <a:pt x="1933289" y="473393"/>
                  <a:pt x="1933289" y="475107"/>
                </a:cubicBezTo>
                <a:cubicBezTo>
                  <a:pt x="1933289" y="476822"/>
                  <a:pt x="1934718" y="478250"/>
                  <a:pt x="1936433" y="478250"/>
                </a:cubicBezTo>
                <a:close/>
                <a:moveTo>
                  <a:pt x="1941576" y="490442"/>
                </a:moveTo>
                <a:cubicBezTo>
                  <a:pt x="1943291" y="490442"/>
                  <a:pt x="1944719" y="489014"/>
                  <a:pt x="1944719" y="487299"/>
                </a:cubicBezTo>
                <a:cubicBezTo>
                  <a:pt x="1944719" y="485585"/>
                  <a:pt x="1943291" y="484156"/>
                  <a:pt x="1941576" y="484156"/>
                </a:cubicBezTo>
                <a:cubicBezTo>
                  <a:pt x="1939862" y="484156"/>
                  <a:pt x="1938433" y="485585"/>
                  <a:pt x="1938433" y="487299"/>
                </a:cubicBezTo>
                <a:cubicBezTo>
                  <a:pt x="1938433" y="489014"/>
                  <a:pt x="1939862" y="490442"/>
                  <a:pt x="1941576" y="490442"/>
                </a:cubicBezTo>
                <a:close/>
                <a:moveTo>
                  <a:pt x="1946529" y="502730"/>
                </a:moveTo>
                <a:cubicBezTo>
                  <a:pt x="1948243" y="502730"/>
                  <a:pt x="1949672" y="501301"/>
                  <a:pt x="1949672" y="499586"/>
                </a:cubicBezTo>
                <a:cubicBezTo>
                  <a:pt x="1949672" y="497872"/>
                  <a:pt x="1948243" y="496443"/>
                  <a:pt x="1946529" y="496443"/>
                </a:cubicBezTo>
                <a:cubicBezTo>
                  <a:pt x="1944814" y="496443"/>
                  <a:pt x="1943386" y="497872"/>
                  <a:pt x="1943386" y="499586"/>
                </a:cubicBezTo>
                <a:cubicBezTo>
                  <a:pt x="1943386" y="501301"/>
                  <a:pt x="1944814" y="502730"/>
                  <a:pt x="1946529" y="502730"/>
                </a:cubicBezTo>
                <a:close/>
                <a:moveTo>
                  <a:pt x="1951101" y="515112"/>
                </a:moveTo>
                <a:cubicBezTo>
                  <a:pt x="1952816" y="515112"/>
                  <a:pt x="1954244" y="513683"/>
                  <a:pt x="1954244" y="511969"/>
                </a:cubicBezTo>
                <a:cubicBezTo>
                  <a:pt x="1954244" y="510254"/>
                  <a:pt x="1952816" y="508825"/>
                  <a:pt x="1951101" y="508825"/>
                </a:cubicBezTo>
                <a:cubicBezTo>
                  <a:pt x="1949387" y="508825"/>
                  <a:pt x="1947958" y="510254"/>
                  <a:pt x="1947958" y="511969"/>
                </a:cubicBezTo>
                <a:cubicBezTo>
                  <a:pt x="1947958" y="513683"/>
                  <a:pt x="1949387" y="515112"/>
                  <a:pt x="1951101" y="515112"/>
                </a:cubicBezTo>
                <a:close/>
                <a:moveTo>
                  <a:pt x="1955483" y="527590"/>
                </a:moveTo>
                <a:cubicBezTo>
                  <a:pt x="1957197" y="527590"/>
                  <a:pt x="1958626" y="526161"/>
                  <a:pt x="1958626" y="524447"/>
                </a:cubicBezTo>
                <a:cubicBezTo>
                  <a:pt x="1958626" y="522732"/>
                  <a:pt x="1957197" y="521303"/>
                  <a:pt x="1955483" y="521303"/>
                </a:cubicBezTo>
                <a:cubicBezTo>
                  <a:pt x="1953768" y="521303"/>
                  <a:pt x="1952339" y="522732"/>
                  <a:pt x="1952339" y="524447"/>
                </a:cubicBezTo>
                <a:cubicBezTo>
                  <a:pt x="1952339" y="526161"/>
                  <a:pt x="1953768" y="527590"/>
                  <a:pt x="1955483" y="527590"/>
                </a:cubicBezTo>
                <a:close/>
                <a:moveTo>
                  <a:pt x="1959483" y="540163"/>
                </a:moveTo>
                <a:cubicBezTo>
                  <a:pt x="1961198" y="540163"/>
                  <a:pt x="1962626" y="538734"/>
                  <a:pt x="1962626" y="537020"/>
                </a:cubicBezTo>
                <a:cubicBezTo>
                  <a:pt x="1962626" y="535305"/>
                  <a:pt x="1961198" y="533876"/>
                  <a:pt x="1959483" y="533876"/>
                </a:cubicBezTo>
                <a:cubicBezTo>
                  <a:pt x="1957768" y="533876"/>
                  <a:pt x="1956340" y="535305"/>
                  <a:pt x="1956340" y="537020"/>
                </a:cubicBezTo>
                <a:cubicBezTo>
                  <a:pt x="1956340" y="538734"/>
                  <a:pt x="1957768" y="540163"/>
                  <a:pt x="1959483" y="540163"/>
                </a:cubicBezTo>
                <a:close/>
                <a:moveTo>
                  <a:pt x="1963293" y="552831"/>
                </a:moveTo>
                <a:cubicBezTo>
                  <a:pt x="1965008" y="552831"/>
                  <a:pt x="1966436" y="551402"/>
                  <a:pt x="1966436" y="549688"/>
                </a:cubicBezTo>
                <a:cubicBezTo>
                  <a:pt x="1966436" y="547973"/>
                  <a:pt x="1965008" y="546545"/>
                  <a:pt x="1963293" y="546545"/>
                </a:cubicBezTo>
                <a:cubicBezTo>
                  <a:pt x="1961579" y="546545"/>
                  <a:pt x="1960150" y="547973"/>
                  <a:pt x="1960150" y="549688"/>
                </a:cubicBezTo>
                <a:cubicBezTo>
                  <a:pt x="1960150" y="551402"/>
                  <a:pt x="1961579" y="552831"/>
                  <a:pt x="1963293" y="552831"/>
                </a:cubicBezTo>
                <a:close/>
                <a:moveTo>
                  <a:pt x="1966722" y="565595"/>
                </a:moveTo>
                <a:cubicBezTo>
                  <a:pt x="1968437" y="565595"/>
                  <a:pt x="1969865" y="564166"/>
                  <a:pt x="1969865" y="562451"/>
                </a:cubicBezTo>
                <a:cubicBezTo>
                  <a:pt x="1969865" y="560737"/>
                  <a:pt x="1968437" y="559308"/>
                  <a:pt x="1966722" y="559308"/>
                </a:cubicBezTo>
                <a:cubicBezTo>
                  <a:pt x="1965008" y="559308"/>
                  <a:pt x="1963579" y="560737"/>
                  <a:pt x="1963579" y="562451"/>
                </a:cubicBezTo>
                <a:cubicBezTo>
                  <a:pt x="1963579" y="564261"/>
                  <a:pt x="1965008" y="565595"/>
                  <a:pt x="1966722" y="565595"/>
                </a:cubicBezTo>
                <a:close/>
                <a:moveTo>
                  <a:pt x="1969865" y="578453"/>
                </a:moveTo>
                <a:cubicBezTo>
                  <a:pt x="1971580" y="578453"/>
                  <a:pt x="1973009" y="577025"/>
                  <a:pt x="1973009" y="575310"/>
                </a:cubicBezTo>
                <a:cubicBezTo>
                  <a:pt x="1973009" y="573596"/>
                  <a:pt x="1971580" y="572167"/>
                  <a:pt x="1969865" y="572167"/>
                </a:cubicBezTo>
                <a:cubicBezTo>
                  <a:pt x="1968151" y="572167"/>
                  <a:pt x="1966722" y="573596"/>
                  <a:pt x="1966722" y="575310"/>
                </a:cubicBezTo>
                <a:cubicBezTo>
                  <a:pt x="1966722" y="577025"/>
                  <a:pt x="1968151" y="578453"/>
                  <a:pt x="1969865" y="578453"/>
                </a:cubicBezTo>
                <a:close/>
                <a:moveTo>
                  <a:pt x="1972723" y="591407"/>
                </a:moveTo>
                <a:cubicBezTo>
                  <a:pt x="1974437" y="591407"/>
                  <a:pt x="1975866" y="589979"/>
                  <a:pt x="1975866" y="588264"/>
                </a:cubicBezTo>
                <a:cubicBezTo>
                  <a:pt x="1975866" y="586550"/>
                  <a:pt x="1974437" y="585121"/>
                  <a:pt x="1972723" y="585121"/>
                </a:cubicBezTo>
                <a:cubicBezTo>
                  <a:pt x="1971008" y="585121"/>
                  <a:pt x="1969580" y="586550"/>
                  <a:pt x="1969580" y="588264"/>
                </a:cubicBezTo>
                <a:cubicBezTo>
                  <a:pt x="1969580" y="589979"/>
                  <a:pt x="1971008" y="591407"/>
                  <a:pt x="1972723" y="591407"/>
                </a:cubicBezTo>
                <a:close/>
                <a:moveTo>
                  <a:pt x="1975295" y="604361"/>
                </a:moveTo>
                <a:cubicBezTo>
                  <a:pt x="1977009" y="604361"/>
                  <a:pt x="1978438" y="602933"/>
                  <a:pt x="1978438" y="601218"/>
                </a:cubicBezTo>
                <a:cubicBezTo>
                  <a:pt x="1978438" y="599504"/>
                  <a:pt x="1977009" y="598075"/>
                  <a:pt x="1975295" y="598075"/>
                </a:cubicBezTo>
                <a:cubicBezTo>
                  <a:pt x="1973580" y="598075"/>
                  <a:pt x="1972151" y="599504"/>
                  <a:pt x="1972151" y="601218"/>
                </a:cubicBezTo>
                <a:cubicBezTo>
                  <a:pt x="1972151" y="602933"/>
                  <a:pt x="1973580" y="604361"/>
                  <a:pt x="1975295" y="604361"/>
                </a:cubicBezTo>
                <a:close/>
                <a:moveTo>
                  <a:pt x="1977581" y="617411"/>
                </a:moveTo>
                <a:cubicBezTo>
                  <a:pt x="1979295" y="617411"/>
                  <a:pt x="1980724" y="615982"/>
                  <a:pt x="1980724" y="614267"/>
                </a:cubicBezTo>
                <a:cubicBezTo>
                  <a:pt x="1980724" y="612553"/>
                  <a:pt x="1979295" y="611124"/>
                  <a:pt x="1977581" y="611124"/>
                </a:cubicBezTo>
                <a:cubicBezTo>
                  <a:pt x="1975866" y="611124"/>
                  <a:pt x="1974437" y="612553"/>
                  <a:pt x="1974437" y="614267"/>
                </a:cubicBezTo>
                <a:cubicBezTo>
                  <a:pt x="1974437" y="615982"/>
                  <a:pt x="1975866" y="617411"/>
                  <a:pt x="1977581" y="617411"/>
                </a:cubicBezTo>
                <a:close/>
                <a:moveTo>
                  <a:pt x="1979581" y="630460"/>
                </a:moveTo>
                <a:cubicBezTo>
                  <a:pt x="1981295" y="630460"/>
                  <a:pt x="1982724" y="629031"/>
                  <a:pt x="1982724" y="627317"/>
                </a:cubicBezTo>
                <a:cubicBezTo>
                  <a:pt x="1982724" y="625602"/>
                  <a:pt x="1981295" y="624173"/>
                  <a:pt x="1979581" y="624173"/>
                </a:cubicBezTo>
                <a:cubicBezTo>
                  <a:pt x="1977866" y="624173"/>
                  <a:pt x="1976438" y="625602"/>
                  <a:pt x="1976438" y="627317"/>
                </a:cubicBezTo>
                <a:cubicBezTo>
                  <a:pt x="1976438" y="629031"/>
                  <a:pt x="1977866" y="630460"/>
                  <a:pt x="1979581" y="630460"/>
                </a:cubicBezTo>
                <a:close/>
                <a:moveTo>
                  <a:pt x="1981295" y="643604"/>
                </a:moveTo>
                <a:cubicBezTo>
                  <a:pt x="1983010" y="643604"/>
                  <a:pt x="1984439" y="642176"/>
                  <a:pt x="1984439" y="640461"/>
                </a:cubicBezTo>
                <a:cubicBezTo>
                  <a:pt x="1984439" y="638747"/>
                  <a:pt x="1983010" y="637318"/>
                  <a:pt x="1981295" y="637318"/>
                </a:cubicBezTo>
                <a:cubicBezTo>
                  <a:pt x="1979581" y="637318"/>
                  <a:pt x="1978152" y="638747"/>
                  <a:pt x="1978152" y="640461"/>
                </a:cubicBezTo>
                <a:cubicBezTo>
                  <a:pt x="1978152" y="642176"/>
                  <a:pt x="1979486" y="643604"/>
                  <a:pt x="1981295" y="643604"/>
                </a:cubicBezTo>
                <a:close/>
                <a:moveTo>
                  <a:pt x="1982629" y="656749"/>
                </a:moveTo>
                <a:cubicBezTo>
                  <a:pt x="1984343" y="656749"/>
                  <a:pt x="1985772" y="655320"/>
                  <a:pt x="1985772" y="653606"/>
                </a:cubicBezTo>
                <a:cubicBezTo>
                  <a:pt x="1985772" y="651891"/>
                  <a:pt x="1984343" y="650462"/>
                  <a:pt x="1982629" y="650462"/>
                </a:cubicBezTo>
                <a:cubicBezTo>
                  <a:pt x="1980914" y="650462"/>
                  <a:pt x="1979486" y="651891"/>
                  <a:pt x="1979486" y="653606"/>
                </a:cubicBezTo>
                <a:cubicBezTo>
                  <a:pt x="1979486" y="655320"/>
                  <a:pt x="1980914" y="656749"/>
                  <a:pt x="1982629" y="656749"/>
                </a:cubicBezTo>
                <a:close/>
                <a:moveTo>
                  <a:pt x="1983677" y="669893"/>
                </a:moveTo>
                <a:cubicBezTo>
                  <a:pt x="1985391" y="669893"/>
                  <a:pt x="1986820" y="668465"/>
                  <a:pt x="1986820" y="666750"/>
                </a:cubicBezTo>
                <a:cubicBezTo>
                  <a:pt x="1986820" y="665036"/>
                  <a:pt x="1985391" y="663607"/>
                  <a:pt x="1983677" y="663607"/>
                </a:cubicBezTo>
                <a:cubicBezTo>
                  <a:pt x="1981962" y="663607"/>
                  <a:pt x="1980533" y="665036"/>
                  <a:pt x="1980533" y="666750"/>
                </a:cubicBezTo>
                <a:cubicBezTo>
                  <a:pt x="1980533" y="668465"/>
                  <a:pt x="1981962" y="669893"/>
                  <a:pt x="1983677" y="669893"/>
                </a:cubicBezTo>
                <a:close/>
                <a:moveTo>
                  <a:pt x="1984439" y="683133"/>
                </a:moveTo>
                <a:cubicBezTo>
                  <a:pt x="1986153" y="683133"/>
                  <a:pt x="1987582" y="681704"/>
                  <a:pt x="1987582" y="679990"/>
                </a:cubicBezTo>
                <a:cubicBezTo>
                  <a:pt x="1987582" y="678275"/>
                  <a:pt x="1986153" y="676847"/>
                  <a:pt x="1984439" y="676847"/>
                </a:cubicBezTo>
                <a:cubicBezTo>
                  <a:pt x="1982724" y="676847"/>
                  <a:pt x="1981295" y="678275"/>
                  <a:pt x="1981295" y="679990"/>
                </a:cubicBezTo>
                <a:cubicBezTo>
                  <a:pt x="1981295" y="681704"/>
                  <a:pt x="1982724" y="683133"/>
                  <a:pt x="1984439" y="683133"/>
                </a:cubicBezTo>
                <a:close/>
                <a:moveTo>
                  <a:pt x="1984915" y="696373"/>
                </a:moveTo>
                <a:cubicBezTo>
                  <a:pt x="1986629" y="696373"/>
                  <a:pt x="1988058" y="694944"/>
                  <a:pt x="1988058" y="693230"/>
                </a:cubicBezTo>
                <a:cubicBezTo>
                  <a:pt x="1988058" y="691515"/>
                  <a:pt x="1986629" y="690086"/>
                  <a:pt x="1984915" y="690086"/>
                </a:cubicBezTo>
                <a:cubicBezTo>
                  <a:pt x="1983200" y="690086"/>
                  <a:pt x="1981772" y="691515"/>
                  <a:pt x="1981772" y="693230"/>
                </a:cubicBezTo>
                <a:cubicBezTo>
                  <a:pt x="1981772" y="694944"/>
                  <a:pt x="1983200" y="696373"/>
                  <a:pt x="1984915" y="696373"/>
                </a:cubicBezTo>
                <a:close/>
                <a:moveTo>
                  <a:pt x="1999774" y="709613"/>
                </a:moveTo>
                <a:cubicBezTo>
                  <a:pt x="2001488" y="709613"/>
                  <a:pt x="2002917" y="708184"/>
                  <a:pt x="2002917" y="706469"/>
                </a:cubicBezTo>
                <a:cubicBezTo>
                  <a:pt x="2002917" y="704755"/>
                  <a:pt x="2001488" y="703326"/>
                  <a:pt x="1999774" y="703326"/>
                </a:cubicBezTo>
                <a:cubicBezTo>
                  <a:pt x="1998059" y="703326"/>
                  <a:pt x="1996631" y="704755"/>
                  <a:pt x="1996631" y="706469"/>
                </a:cubicBezTo>
                <a:cubicBezTo>
                  <a:pt x="1996631" y="708184"/>
                  <a:pt x="1998059" y="709613"/>
                  <a:pt x="1999774" y="709613"/>
                </a:cubicBezTo>
                <a:close/>
                <a:moveTo>
                  <a:pt x="1999679" y="722852"/>
                </a:moveTo>
                <a:cubicBezTo>
                  <a:pt x="2001393" y="722852"/>
                  <a:pt x="2002822" y="721424"/>
                  <a:pt x="2002822" y="719709"/>
                </a:cubicBezTo>
                <a:cubicBezTo>
                  <a:pt x="2002822" y="717995"/>
                  <a:pt x="2001393" y="716566"/>
                  <a:pt x="1999679" y="716566"/>
                </a:cubicBezTo>
                <a:cubicBezTo>
                  <a:pt x="1997964" y="716566"/>
                  <a:pt x="1996535" y="717995"/>
                  <a:pt x="1996535" y="719709"/>
                </a:cubicBezTo>
                <a:cubicBezTo>
                  <a:pt x="1996535" y="721424"/>
                  <a:pt x="1997869" y="722852"/>
                  <a:pt x="1999679" y="722852"/>
                </a:cubicBezTo>
                <a:close/>
                <a:moveTo>
                  <a:pt x="1999202" y="735997"/>
                </a:moveTo>
                <a:cubicBezTo>
                  <a:pt x="2000917" y="735997"/>
                  <a:pt x="2002346" y="734568"/>
                  <a:pt x="2002346" y="732854"/>
                </a:cubicBezTo>
                <a:cubicBezTo>
                  <a:pt x="2002346" y="731139"/>
                  <a:pt x="2000917" y="729710"/>
                  <a:pt x="1999202" y="729710"/>
                </a:cubicBezTo>
                <a:cubicBezTo>
                  <a:pt x="1997488" y="729710"/>
                  <a:pt x="1996059" y="731139"/>
                  <a:pt x="1996059" y="732854"/>
                </a:cubicBezTo>
                <a:cubicBezTo>
                  <a:pt x="1996059" y="734663"/>
                  <a:pt x="1997488" y="735997"/>
                  <a:pt x="1999202" y="735997"/>
                </a:cubicBezTo>
                <a:close/>
                <a:moveTo>
                  <a:pt x="1998440" y="749237"/>
                </a:moveTo>
                <a:cubicBezTo>
                  <a:pt x="2000155" y="749237"/>
                  <a:pt x="2001584" y="747808"/>
                  <a:pt x="2001584" y="746093"/>
                </a:cubicBezTo>
                <a:cubicBezTo>
                  <a:pt x="2001584" y="744379"/>
                  <a:pt x="2000155" y="742950"/>
                  <a:pt x="1998440" y="742950"/>
                </a:cubicBezTo>
                <a:cubicBezTo>
                  <a:pt x="1996726" y="742950"/>
                  <a:pt x="1995297" y="744379"/>
                  <a:pt x="1995297" y="746093"/>
                </a:cubicBezTo>
                <a:cubicBezTo>
                  <a:pt x="1995297" y="747808"/>
                  <a:pt x="1996726" y="749237"/>
                  <a:pt x="1998440" y="749237"/>
                </a:cubicBezTo>
                <a:close/>
                <a:moveTo>
                  <a:pt x="975170" y="1107281"/>
                </a:moveTo>
                <a:cubicBezTo>
                  <a:pt x="976884" y="1107281"/>
                  <a:pt x="978313" y="1105853"/>
                  <a:pt x="978313" y="1104138"/>
                </a:cubicBezTo>
                <a:cubicBezTo>
                  <a:pt x="978313" y="1102424"/>
                  <a:pt x="976884" y="1100995"/>
                  <a:pt x="975170" y="1100995"/>
                </a:cubicBezTo>
                <a:cubicBezTo>
                  <a:pt x="973455" y="1100995"/>
                  <a:pt x="972026" y="1102424"/>
                  <a:pt x="972026" y="1104138"/>
                </a:cubicBezTo>
                <a:cubicBezTo>
                  <a:pt x="972026" y="1105853"/>
                  <a:pt x="973455" y="1107281"/>
                  <a:pt x="975170" y="1107281"/>
                </a:cubicBezTo>
                <a:close/>
                <a:moveTo>
                  <a:pt x="966311" y="1097471"/>
                </a:moveTo>
                <a:cubicBezTo>
                  <a:pt x="968026" y="1097471"/>
                  <a:pt x="969455" y="1096042"/>
                  <a:pt x="969455" y="1094327"/>
                </a:cubicBezTo>
                <a:cubicBezTo>
                  <a:pt x="969455" y="1092613"/>
                  <a:pt x="968026" y="1091184"/>
                  <a:pt x="966311" y="1091184"/>
                </a:cubicBezTo>
                <a:cubicBezTo>
                  <a:pt x="964597" y="1091184"/>
                  <a:pt x="963168" y="1092613"/>
                  <a:pt x="963168" y="1094327"/>
                </a:cubicBezTo>
                <a:cubicBezTo>
                  <a:pt x="963168" y="1096042"/>
                  <a:pt x="964597" y="1097471"/>
                  <a:pt x="966311" y="1097471"/>
                </a:cubicBezTo>
                <a:close/>
                <a:moveTo>
                  <a:pt x="957739" y="1087374"/>
                </a:moveTo>
                <a:cubicBezTo>
                  <a:pt x="959453" y="1087374"/>
                  <a:pt x="960882" y="1085945"/>
                  <a:pt x="960882" y="1084231"/>
                </a:cubicBezTo>
                <a:cubicBezTo>
                  <a:pt x="960882" y="1082516"/>
                  <a:pt x="959453" y="1081088"/>
                  <a:pt x="957739" y="1081088"/>
                </a:cubicBezTo>
                <a:cubicBezTo>
                  <a:pt x="956024" y="1081088"/>
                  <a:pt x="954596" y="1082516"/>
                  <a:pt x="954596" y="1084231"/>
                </a:cubicBezTo>
                <a:cubicBezTo>
                  <a:pt x="954596" y="1085945"/>
                  <a:pt x="956024" y="1087374"/>
                  <a:pt x="957739" y="1087374"/>
                </a:cubicBezTo>
                <a:close/>
                <a:moveTo>
                  <a:pt x="949357" y="1077182"/>
                </a:moveTo>
                <a:cubicBezTo>
                  <a:pt x="951071" y="1077182"/>
                  <a:pt x="952500" y="1075754"/>
                  <a:pt x="952500" y="1074039"/>
                </a:cubicBezTo>
                <a:cubicBezTo>
                  <a:pt x="952500" y="1072325"/>
                  <a:pt x="951071" y="1070896"/>
                  <a:pt x="949357" y="1070896"/>
                </a:cubicBezTo>
                <a:cubicBezTo>
                  <a:pt x="947642" y="1070896"/>
                  <a:pt x="946213" y="1072325"/>
                  <a:pt x="946213" y="1074039"/>
                </a:cubicBezTo>
                <a:cubicBezTo>
                  <a:pt x="946213" y="1075754"/>
                  <a:pt x="947642" y="1077182"/>
                  <a:pt x="949357" y="1077182"/>
                </a:cubicBezTo>
                <a:close/>
                <a:moveTo>
                  <a:pt x="941261" y="1066705"/>
                </a:moveTo>
                <a:cubicBezTo>
                  <a:pt x="942975" y="1066705"/>
                  <a:pt x="944404" y="1065276"/>
                  <a:pt x="944404" y="1063562"/>
                </a:cubicBezTo>
                <a:cubicBezTo>
                  <a:pt x="944404" y="1061847"/>
                  <a:pt x="942975" y="1060418"/>
                  <a:pt x="941261" y="1060418"/>
                </a:cubicBezTo>
                <a:cubicBezTo>
                  <a:pt x="939546" y="1060418"/>
                  <a:pt x="938117" y="1061847"/>
                  <a:pt x="938117" y="1063562"/>
                </a:cubicBezTo>
                <a:cubicBezTo>
                  <a:pt x="938117" y="1065276"/>
                  <a:pt x="939546" y="1066705"/>
                  <a:pt x="941261" y="1066705"/>
                </a:cubicBezTo>
                <a:close/>
                <a:moveTo>
                  <a:pt x="933355" y="1056132"/>
                </a:moveTo>
                <a:cubicBezTo>
                  <a:pt x="935069" y="1056132"/>
                  <a:pt x="936498" y="1054703"/>
                  <a:pt x="936498" y="1052989"/>
                </a:cubicBezTo>
                <a:cubicBezTo>
                  <a:pt x="936498" y="1051274"/>
                  <a:pt x="935069" y="1049846"/>
                  <a:pt x="933355" y="1049846"/>
                </a:cubicBezTo>
                <a:cubicBezTo>
                  <a:pt x="931640" y="1049846"/>
                  <a:pt x="930212" y="1051274"/>
                  <a:pt x="930212" y="1052989"/>
                </a:cubicBezTo>
                <a:cubicBezTo>
                  <a:pt x="930212" y="1054703"/>
                  <a:pt x="931640" y="1056132"/>
                  <a:pt x="933355" y="1056132"/>
                </a:cubicBezTo>
                <a:close/>
                <a:moveTo>
                  <a:pt x="925735" y="1045274"/>
                </a:moveTo>
                <a:cubicBezTo>
                  <a:pt x="927449" y="1045274"/>
                  <a:pt x="928878" y="1043845"/>
                  <a:pt x="928878" y="1042130"/>
                </a:cubicBezTo>
                <a:cubicBezTo>
                  <a:pt x="928878" y="1040416"/>
                  <a:pt x="927449" y="1038987"/>
                  <a:pt x="925735" y="1038987"/>
                </a:cubicBezTo>
                <a:cubicBezTo>
                  <a:pt x="924020" y="1038987"/>
                  <a:pt x="922592" y="1040416"/>
                  <a:pt x="922592" y="1042130"/>
                </a:cubicBezTo>
                <a:cubicBezTo>
                  <a:pt x="922592" y="1043845"/>
                  <a:pt x="924020" y="1045274"/>
                  <a:pt x="925735" y="1045274"/>
                </a:cubicBezTo>
                <a:close/>
                <a:moveTo>
                  <a:pt x="918305" y="1034320"/>
                </a:moveTo>
                <a:cubicBezTo>
                  <a:pt x="920020" y="1034320"/>
                  <a:pt x="921449" y="1032891"/>
                  <a:pt x="921449" y="1031177"/>
                </a:cubicBezTo>
                <a:cubicBezTo>
                  <a:pt x="921449" y="1029462"/>
                  <a:pt x="920020" y="1028033"/>
                  <a:pt x="918305" y="1028033"/>
                </a:cubicBezTo>
                <a:cubicBezTo>
                  <a:pt x="916591" y="1028033"/>
                  <a:pt x="915162" y="1029462"/>
                  <a:pt x="915162" y="1031177"/>
                </a:cubicBezTo>
                <a:cubicBezTo>
                  <a:pt x="915162" y="1032891"/>
                  <a:pt x="916591" y="1034320"/>
                  <a:pt x="918305" y="1034320"/>
                </a:cubicBezTo>
                <a:close/>
                <a:moveTo>
                  <a:pt x="911162" y="1023176"/>
                </a:moveTo>
                <a:cubicBezTo>
                  <a:pt x="912876" y="1023176"/>
                  <a:pt x="914305" y="1021747"/>
                  <a:pt x="914305" y="1020032"/>
                </a:cubicBezTo>
                <a:cubicBezTo>
                  <a:pt x="914305" y="1018318"/>
                  <a:pt x="912876" y="1016889"/>
                  <a:pt x="911162" y="1016889"/>
                </a:cubicBezTo>
                <a:cubicBezTo>
                  <a:pt x="909447" y="1016889"/>
                  <a:pt x="908018" y="1018318"/>
                  <a:pt x="908018" y="1020032"/>
                </a:cubicBezTo>
                <a:cubicBezTo>
                  <a:pt x="908018" y="1021842"/>
                  <a:pt x="909447" y="1023176"/>
                  <a:pt x="911162" y="1023176"/>
                </a:cubicBezTo>
                <a:close/>
                <a:moveTo>
                  <a:pt x="904208" y="1011936"/>
                </a:moveTo>
                <a:cubicBezTo>
                  <a:pt x="905923" y="1011936"/>
                  <a:pt x="907352" y="1010507"/>
                  <a:pt x="907352" y="1008793"/>
                </a:cubicBezTo>
                <a:cubicBezTo>
                  <a:pt x="907352" y="1007078"/>
                  <a:pt x="905923" y="1005650"/>
                  <a:pt x="904208" y="1005650"/>
                </a:cubicBezTo>
                <a:cubicBezTo>
                  <a:pt x="902494" y="1005650"/>
                  <a:pt x="901065" y="1007078"/>
                  <a:pt x="901065" y="1008793"/>
                </a:cubicBezTo>
                <a:cubicBezTo>
                  <a:pt x="901065" y="1010507"/>
                  <a:pt x="902494" y="1011936"/>
                  <a:pt x="904208" y="1011936"/>
                </a:cubicBezTo>
                <a:close/>
                <a:moveTo>
                  <a:pt x="897541" y="1000506"/>
                </a:moveTo>
                <a:cubicBezTo>
                  <a:pt x="899255" y="1000506"/>
                  <a:pt x="900684" y="999077"/>
                  <a:pt x="900684" y="997363"/>
                </a:cubicBezTo>
                <a:cubicBezTo>
                  <a:pt x="900684" y="995648"/>
                  <a:pt x="899255" y="994220"/>
                  <a:pt x="897541" y="994220"/>
                </a:cubicBezTo>
                <a:cubicBezTo>
                  <a:pt x="895826" y="994220"/>
                  <a:pt x="894398" y="995648"/>
                  <a:pt x="894398" y="997363"/>
                </a:cubicBezTo>
                <a:cubicBezTo>
                  <a:pt x="894398" y="999077"/>
                  <a:pt x="895826" y="1000506"/>
                  <a:pt x="897541" y="1000506"/>
                </a:cubicBezTo>
                <a:close/>
                <a:moveTo>
                  <a:pt x="891159" y="988886"/>
                </a:moveTo>
                <a:cubicBezTo>
                  <a:pt x="892874" y="988886"/>
                  <a:pt x="894302" y="987457"/>
                  <a:pt x="894302" y="985742"/>
                </a:cubicBezTo>
                <a:cubicBezTo>
                  <a:pt x="894302" y="984028"/>
                  <a:pt x="892874" y="982599"/>
                  <a:pt x="891159" y="982599"/>
                </a:cubicBezTo>
                <a:cubicBezTo>
                  <a:pt x="889445" y="982599"/>
                  <a:pt x="888016" y="984028"/>
                  <a:pt x="888016" y="985742"/>
                </a:cubicBezTo>
                <a:cubicBezTo>
                  <a:pt x="888016" y="987552"/>
                  <a:pt x="889445" y="988886"/>
                  <a:pt x="891159" y="988886"/>
                </a:cubicBezTo>
                <a:close/>
                <a:moveTo>
                  <a:pt x="885063" y="977170"/>
                </a:moveTo>
                <a:cubicBezTo>
                  <a:pt x="886778" y="977170"/>
                  <a:pt x="888206" y="975741"/>
                  <a:pt x="888206" y="974027"/>
                </a:cubicBezTo>
                <a:cubicBezTo>
                  <a:pt x="888206" y="972312"/>
                  <a:pt x="886778" y="970883"/>
                  <a:pt x="885063" y="970883"/>
                </a:cubicBezTo>
                <a:cubicBezTo>
                  <a:pt x="883349" y="970883"/>
                  <a:pt x="881920" y="972312"/>
                  <a:pt x="881920" y="974027"/>
                </a:cubicBezTo>
                <a:cubicBezTo>
                  <a:pt x="881920" y="975836"/>
                  <a:pt x="883253" y="977170"/>
                  <a:pt x="885063" y="977170"/>
                </a:cubicBezTo>
                <a:close/>
                <a:moveTo>
                  <a:pt x="879158" y="965359"/>
                </a:moveTo>
                <a:cubicBezTo>
                  <a:pt x="880872" y="965359"/>
                  <a:pt x="882301" y="963930"/>
                  <a:pt x="882301" y="962215"/>
                </a:cubicBezTo>
                <a:cubicBezTo>
                  <a:pt x="882301" y="960501"/>
                  <a:pt x="880872" y="959072"/>
                  <a:pt x="879158" y="959072"/>
                </a:cubicBezTo>
                <a:cubicBezTo>
                  <a:pt x="877443" y="959072"/>
                  <a:pt x="876014" y="960501"/>
                  <a:pt x="876014" y="962215"/>
                </a:cubicBezTo>
                <a:cubicBezTo>
                  <a:pt x="876014" y="963930"/>
                  <a:pt x="877443" y="965359"/>
                  <a:pt x="879158" y="965359"/>
                </a:cubicBezTo>
                <a:close/>
                <a:moveTo>
                  <a:pt x="873538" y="953357"/>
                </a:moveTo>
                <a:cubicBezTo>
                  <a:pt x="875252" y="953357"/>
                  <a:pt x="876681" y="951929"/>
                  <a:pt x="876681" y="950214"/>
                </a:cubicBezTo>
                <a:cubicBezTo>
                  <a:pt x="876681" y="948500"/>
                  <a:pt x="875252" y="947071"/>
                  <a:pt x="873538" y="947071"/>
                </a:cubicBezTo>
                <a:cubicBezTo>
                  <a:pt x="871823" y="947071"/>
                  <a:pt x="870395" y="948500"/>
                  <a:pt x="870395" y="950214"/>
                </a:cubicBezTo>
                <a:cubicBezTo>
                  <a:pt x="870395" y="951929"/>
                  <a:pt x="871823" y="953357"/>
                  <a:pt x="873538" y="953357"/>
                </a:cubicBezTo>
                <a:close/>
                <a:moveTo>
                  <a:pt x="868204" y="941261"/>
                </a:moveTo>
                <a:cubicBezTo>
                  <a:pt x="869918" y="941261"/>
                  <a:pt x="871347" y="939832"/>
                  <a:pt x="871347" y="938117"/>
                </a:cubicBezTo>
                <a:cubicBezTo>
                  <a:pt x="871347" y="936403"/>
                  <a:pt x="869918" y="934974"/>
                  <a:pt x="868204" y="934974"/>
                </a:cubicBezTo>
                <a:cubicBezTo>
                  <a:pt x="866489" y="934974"/>
                  <a:pt x="865061" y="936403"/>
                  <a:pt x="865061" y="938117"/>
                </a:cubicBezTo>
                <a:cubicBezTo>
                  <a:pt x="865061" y="939832"/>
                  <a:pt x="866489" y="941261"/>
                  <a:pt x="868204" y="941261"/>
                </a:cubicBezTo>
                <a:close/>
                <a:moveTo>
                  <a:pt x="863156" y="929069"/>
                </a:moveTo>
                <a:cubicBezTo>
                  <a:pt x="864870" y="929069"/>
                  <a:pt x="866299" y="927640"/>
                  <a:pt x="866299" y="925925"/>
                </a:cubicBezTo>
                <a:cubicBezTo>
                  <a:pt x="866299" y="924211"/>
                  <a:pt x="864870" y="922782"/>
                  <a:pt x="863156" y="922782"/>
                </a:cubicBezTo>
                <a:cubicBezTo>
                  <a:pt x="861441" y="922782"/>
                  <a:pt x="860012" y="924211"/>
                  <a:pt x="860012" y="925925"/>
                </a:cubicBezTo>
                <a:cubicBezTo>
                  <a:pt x="860012" y="927640"/>
                  <a:pt x="861441" y="929069"/>
                  <a:pt x="863156" y="929069"/>
                </a:cubicBezTo>
                <a:close/>
                <a:moveTo>
                  <a:pt x="858393" y="916686"/>
                </a:moveTo>
                <a:cubicBezTo>
                  <a:pt x="860108" y="916686"/>
                  <a:pt x="861536" y="915257"/>
                  <a:pt x="861536" y="913543"/>
                </a:cubicBezTo>
                <a:cubicBezTo>
                  <a:pt x="861536" y="911828"/>
                  <a:pt x="860108" y="910400"/>
                  <a:pt x="858393" y="910400"/>
                </a:cubicBezTo>
                <a:cubicBezTo>
                  <a:pt x="856679" y="910400"/>
                  <a:pt x="855250" y="911828"/>
                  <a:pt x="855250" y="913543"/>
                </a:cubicBezTo>
                <a:cubicBezTo>
                  <a:pt x="855250" y="915353"/>
                  <a:pt x="856679" y="916686"/>
                  <a:pt x="858393" y="916686"/>
                </a:cubicBezTo>
                <a:close/>
                <a:moveTo>
                  <a:pt x="853821" y="904304"/>
                </a:moveTo>
                <a:cubicBezTo>
                  <a:pt x="855536" y="904304"/>
                  <a:pt x="856964" y="902875"/>
                  <a:pt x="856964" y="901160"/>
                </a:cubicBezTo>
                <a:cubicBezTo>
                  <a:pt x="856964" y="899446"/>
                  <a:pt x="855536" y="898017"/>
                  <a:pt x="853821" y="898017"/>
                </a:cubicBezTo>
                <a:cubicBezTo>
                  <a:pt x="852107" y="898017"/>
                  <a:pt x="850678" y="899446"/>
                  <a:pt x="850678" y="901160"/>
                </a:cubicBezTo>
                <a:cubicBezTo>
                  <a:pt x="850678" y="902875"/>
                  <a:pt x="852107" y="904304"/>
                  <a:pt x="853821" y="904304"/>
                </a:cubicBezTo>
                <a:close/>
                <a:moveTo>
                  <a:pt x="849630" y="891731"/>
                </a:moveTo>
                <a:cubicBezTo>
                  <a:pt x="851345" y="891731"/>
                  <a:pt x="852773" y="890302"/>
                  <a:pt x="852773" y="888587"/>
                </a:cubicBezTo>
                <a:cubicBezTo>
                  <a:pt x="852773" y="886873"/>
                  <a:pt x="851345" y="885444"/>
                  <a:pt x="849630" y="885444"/>
                </a:cubicBezTo>
                <a:cubicBezTo>
                  <a:pt x="847915" y="885444"/>
                  <a:pt x="846487" y="886873"/>
                  <a:pt x="846487" y="888587"/>
                </a:cubicBezTo>
                <a:cubicBezTo>
                  <a:pt x="846487" y="890302"/>
                  <a:pt x="847915" y="891731"/>
                  <a:pt x="849630" y="891731"/>
                </a:cubicBezTo>
                <a:close/>
                <a:moveTo>
                  <a:pt x="845725" y="879158"/>
                </a:moveTo>
                <a:cubicBezTo>
                  <a:pt x="847439" y="879158"/>
                  <a:pt x="848868" y="877729"/>
                  <a:pt x="848868" y="876014"/>
                </a:cubicBezTo>
                <a:cubicBezTo>
                  <a:pt x="848868" y="874300"/>
                  <a:pt x="847439" y="872871"/>
                  <a:pt x="845725" y="872871"/>
                </a:cubicBezTo>
                <a:cubicBezTo>
                  <a:pt x="844010" y="872871"/>
                  <a:pt x="842582" y="874300"/>
                  <a:pt x="842582" y="876014"/>
                </a:cubicBezTo>
                <a:cubicBezTo>
                  <a:pt x="842582" y="877729"/>
                  <a:pt x="843915" y="879158"/>
                  <a:pt x="845725" y="879158"/>
                </a:cubicBezTo>
                <a:close/>
                <a:moveTo>
                  <a:pt x="842010" y="866394"/>
                </a:moveTo>
                <a:cubicBezTo>
                  <a:pt x="843725" y="866394"/>
                  <a:pt x="845153" y="864965"/>
                  <a:pt x="845153" y="863251"/>
                </a:cubicBezTo>
                <a:cubicBezTo>
                  <a:pt x="845153" y="861536"/>
                  <a:pt x="843725" y="860108"/>
                  <a:pt x="842010" y="860108"/>
                </a:cubicBezTo>
                <a:cubicBezTo>
                  <a:pt x="840296" y="860108"/>
                  <a:pt x="838867" y="861536"/>
                  <a:pt x="838867" y="863251"/>
                </a:cubicBezTo>
                <a:cubicBezTo>
                  <a:pt x="838867" y="864965"/>
                  <a:pt x="840296" y="866394"/>
                  <a:pt x="842010" y="866394"/>
                </a:cubicBezTo>
                <a:close/>
                <a:moveTo>
                  <a:pt x="838676" y="853631"/>
                </a:moveTo>
                <a:cubicBezTo>
                  <a:pt x="840391" y="853631"/>
                  <a:pt x="841820" y="852202"/>
                  <a:pt x="841820" y="850487"/>
                </a:cubicBezTo>
                <a:cubicBezTo>
                  <a:pt x="841820" y="848773"/>
                  <a:pt x="840391" y="847344"/>
                  <a:pt x="838676" y="847344"/>
                </a:cubicBezTo>
                <a:cubicBezTo>
                  <a:pt x="836962" y="847344"/>
                  <a:pt x="835533" y="848773"/>
                  <a:pt x="835533" y="850487"/>
                </a:cubicBezTo>
                <a:cubicBezTo>
                  <a:pt x="835533" y="852202"/>
                  <a:pt x="836962" y="853631"/>
                  <a:pt x="838676" y="853631"/>
                </a:cubicBezTo>
                <a:close/>
                <a:moveTo>
                  <a:pt x="835533" y="840772"/>
                </a:moveTo>
                <a:cubicBezTo>
                  <a:pt x="837248" y="840772"/>
                  <a:pt x="838676" y="839343"/>
                  <a:pt x="838676" y="837629"/>
                </a:cubicBezTo>
                <a:cubicBezTo>
                  <a:pt x="838676" y="835914"/>
                  <a:pt x="837248" y="834485"/>
                  <a:pt x="835533" y="834485"/>
                </a:cubicBezTo>
                <a:cubicBezTo>
                  <a:pt x="833819" y="834485"/>
                  <a:pt x="832390" y="835914"/>
                  <a:pt x="832390" y="837629"/>
                </a:cubicBezTo>
                <a:cubicBezTo>
                  <a:pt x="832390" y="839343"/>
                  <a:pt x="833819" y="840772"/>
                  <a:pt x="835533" y="840772"/>
                </a:cubicBezTo>
                <a:close/>
                <a:moveTo>
                  <a:pt x="832771" y="827818"/>
                </a:moveTo>
                <a:cubicBezTo>
                  <a:pt x="834485" y="827818"/>
                  <a:pt x="835914" y="826389"/>
                  <a:pt x="835914" y="824675"/>
                </a:cubicBezTo>
                <a:cubicBezTo>
                  <a:pt x="835914" y="822960"/>
                  <a:pt x="834485" y="821531"/>
                  <a:pt x="832771" y="821531"/>
                </a:cubicBezTo>
                <a:cubicBezTo>
                  <a:pt x="831056" y="821531"/>
                  <a:pt x="829628" y="822960"/>
                  <a:pt x="829628" y="824675"/>
                </a:cubicBezTo>
                <a:cubicBezTo>
                  <a:pt x="829628" y="826389"/>
                  <a:pt x="831056" y="827818"/>
                  <a:pt x="832771" y="827818"/>
                </a:cubicBezTo>
                <a:close/>
                <a:moveTo>
                  <a:pt x="823151" y="762476"/>
                </a:moveTo>
                <a:cubicBezTo>
                  <a:pt x="824865" y="762476"/>
                  <a:pt x="826294" y="761048"/>
                  <a:pt x="826294" y="759333"/>
                </a:cubicBezTo>
                <a:cubicBezTo>
                  <a:pt x="826294" y="757619"/>
                  <a:pt x="824865" y="756190"/>
                  <a:pt x="823151" y="756190"/>
                </a:cubicBezTo>
                <a:cubicBezTo>
                  <a:pt x="821436" y="756190"/>
                  <a:pt x="820007" y="757619"/>
                  <a:pt x="820007" y="759333"/>
                </a:cubicBezTo>
                <a:cubicBezTo>
                  <a:pt x="820007" y="761048"/>
                  <a:pt x="821436" y="762476"/>
                  <a:pt x="823151" y="762476"/>
                </a:cubicBezTo>
                <a:close/>
                <a:moveTo>
                  <a:pt x="849630" y="527399"/>
                </a:moveTo>
                <a:cubicBezTo>
                  <a:pt x="851345" y="527399"/>
                  <a:pt x="852773" y="525971"/>
                  <a:pt x="852773" y="524256"/>
                </a:cubicBezTo>
                <a:cubicBezTo>
                  <a:pt x="852773" y="522542"/>
                  <a:pt x="851345" y="521113"/>
                  <a:pt x="849630" y="521113"/>
                </a:cubicBezTo>
                <a:cubicBezTo>
                  <a:pt x="847915" y="521113"/>
                  <a:pt x="846487" y="522542"/>
                  <a:pt x="846487" y="524256"/>
                </a:cubicBezTo>
                <a:cubicBezTo>
                  <a:pt x="846487" y="525971"/>
                  <a:pt x="847915" y="527399"/>
                  <a:pt x="849630" y="527399"/>
                </a:cubicBezTo>
                <a:close/>
                <a:moveTo>
                  <a:pt x="853821" y="514922"/>
                </a:moveTo>
                <a:cubicBezTo>
                  <a:pt x="855536" y="514922"/>
                  <a:pt x="856964" y="513493"/>
                  <a:pt x="856964" y="511778"/>
                </a:cubicBezTo>
                <a:cubicBezTo>
                  <a:pt x="856964" y="510064"/>
                  <a:pt x="855536" y="508635"/>
                  <a:pt x="853821" y="508635"/>
                </a:cubicBezTo>
                <a:cubicBezTo>
                  <a:pt x="852107" y="508635"/>
                  <a:pt x="850678" y="510064"/>
                  <a:pt x="850678" y="511778"/>
                </a:cubicBezTo>
                <a:cubicBezTo>
                  <a:pt x="850678" y="513493"/>
                  <a:pt x="852107" y="514922"/>
                  <a:pt x="853821" y="514922"/>
                </a:cubicBezTo>
                <a:close/>
                <a:moveTo>
                  <a:pt x="858393" y="502444"/>
                </a:moveTo>
                <a:cubicBezTo>
                  <a:pt x="860108" y="502444"/>
                  <a:pt x="861536" y="501015"/>
                  <a:pt x="861536" y="499300"/>
                </a:cubicBezTo>
                <a:cubicBezTo>
                  <a:pt x="861536" y="497586"/>
                  <a:pt x="860108" y="496157"/>
                  <a:pt x="858393" y="496157"/>
                </a:cubicBezTo>
                <a:cubicBezTo>
                  <a:pt x="856679" y="496157"/>
                  <a:pt x="855250" y="497586"/>
                  <a:pt x="855250" y="499300"/>
                </a:cubicBezTo>
                <a:cubicBezTo>
                  <a:pt x="855250" y="501015"/>
                  <a:pt x="856679" y="502444"/>
                  <a:pt x="858393" y="502444"/>
                </a:cubicBezTo>
                <a:close/>
                <a:moveTo>
                  <a:pt x="863156" y="490157"/>
                </a:moveTo>
                <a:cubicBezTo>
                  <a:pt x="864870" y="490157"/>
                  <a:pt x="866299" y="488728"/>
                  <a:pt x="866299" y="487013"/>
                </a:cubicBezTo>
                <a:cubicBezTo>
                  <a:pt x="866299" y="485299"/>
                  <a:pt x="864870" y="483870"/>
                  <a:pt x="863156" y="483870"/>
                </a:cubicBezTo>
                <a:cubicBezTo>
                  <a:pt x="861441" y="483870"/>
                  <a:pt x="860012" y="485299"/>
                  <a:pt x="860012" y="487013"/>
                </a:cubicBezTo>
                <a:cubicBezTo>
                  <a:pt x="860012" y="488728"/>
                  <a:pt x="861441" y="490157"/>
                  <a:pt x="863156" y="490157"/>
                </a:cubicBezTo>
                <a:close/>
                <a:moveTo>
                  <a:pt x="868204" y="477869"/>
                </a:moveTo>
                <a:cubicBezTo>
                  <a:pt x="869918" y="477869"/>
                  <a:pt x="871347" y="476441"/>
                  <a:pt x="871347" y="474726"/>
                </a:cubicBezTo>
                <a:cubicBezTo>
                  <a:pt x="871347" y="473012"/>
                  <a:pt x="869918" y="471583"/>
                  <a:pt x="868204" y="471583"/>
                </a:cubicBezTo>
                <a:cubicBezTo>
                  <a:pt x="866489" y="471583"/>
                  <a:pt x="865061" y="473012"/>
                  <a:pt x="865061" y="474726"/>
                </a:cubicBezTo>
                <a:cubicBezTo>
                  <a:pt x="865061" y="476536"/>
                  <a:pt x="866489" y="477869"/>
                  <a:pt x="868204" y="477869"/>
                </a:cubicBezTo>
                <a:close/>
                <a:moveTo>
                  <a:pt x="873538" y="465773"/>
                </a:moveTo>
                <a:cubicBezTo>
                  <a:pt x="875252" y="465773"/>
                  <a:pt x="876681" y="464344"/>
                  <a:pt x="876681" y="462629"/>
                </a:cubicBezTo>
                <a:cubicBezTo>
                  <a:pt x="876681" y="460915"/>
                  <a:pt x="875252" y="459486"/>
                  <a:pt x="873538" y="459486"/>
                </a:cubicBezTo>
                <a:cubicBezTo>
                  <a:pt x="871823" y="459486"/>
                  <a:pt x="870395" y="460915"/>
                  <a:pt x="870395" y="462629"/>
                </a:cubicBezTo>
                <a:cubicBezTo>
                  <a:pt x="870395" y="464344"/>
                  <a:pt x="871823" y="465773"/>
                  <a:pt x="873538" y="465773"/>
                </a:cubicBezTo>
                <a:close/>
                <a:moveTo>
                  <a:pt x="879158" y="453771"/>
                </a:moveTo>
                <a:cubicBezTo>
                  <a:pt x="880872" y="453771"/>
                  <a:pt x="882301" y="452342"/>
                  <a:pt x="882301" y="450628"/>
                </a:cubicBezTo>
                <a:cubicBezTo>
                  <a:pt x="882301" y="448913"/>
                  <a:pt x="880872" y="447485"/>
                  <a:pt x="879158" y="447485"/>
                </a:cubicBezTo>
                <a:cubicBezTo>
                  <a:pt x="877443" y="447485"/>
                  <a:pt x="876014" y="448913"/>
                  <a:pt x="876014" y="450628"/>
                </a:cubicBezTo>
                <a:cubicBezTo>
                  <a:pt x="876014" y="452438"/>
                  <a:pt x="877443" y="453771"/>
                  <a:pt x="879158" y="453771"/>
                </a:cubicBezTo>
                <a:close/>
                <a:moveTo>
                  <a:pt x="885063" y="441960"/>
                </a:moveTo>
                <a:cubicBezTo>
                  <a:pt x="886778" y="441960"/>
                  <a:pt x="888206" y="440531"/>
                  <a:pt x="888206" y="438817"/>
                </a:cubicBezTo>
                <a:cubicBezTo>
                  <a:pt x="888206" y="437102"/>
                  <a:pt x="886778" y="435674"/>
                  <a:pt x="885063" y="435674"/>
                </a:cubicBezTo>
                <a:cubicBezTo>
                  <a:pt x="883349" y="435674"/>
                  <a:pt x="881920" y="437102"/>
                  <a:pt x="881920" y="438817"/>
                </a:cubicBezTo>
                <a:cubicBezTo>
                  <a:pt x="881920" y="440531"/>
                  <a:pt x="883253" y="441960"/>
                  <a:pt x="885063" y="441960"/>
                </a:cubicBezTo>
                <a:close/>
                <a:moveTo>
                  <a:pt x="941261" y="352425"/>
                </a:moveTo>
                <a:cubicBezTo>
                  <a:pt x="942975" y="352425"/>
                  <a:pt x="944404" y="350996"/>
                  <a:pt x="944404" y="349282"/>
                </a:cubicBezTo>
                <a:cubicBezTo>
                  <a:pt x="944404" y="347567"/>
                  <a:pt x="942975" y="346139"/>
                  <a:pt x="941261" y="346139"/>
                </a:cubicBezTo>
                <a:cubicBezTo>
                  <a:pt x="939546" y="346139"/>
                  <a:pt x="938117" y="347567"/>
                  <a:pt x="938117" y="349282"/>
                </a:cubicBezTo>
                <a:cubicBezTo>
                  <a:pt x="938117" y="351092"/>
                  <a:pt x="939546" y="352425"/>
                  <a:pt x="941261" y="352425"/>
                </a:cubicBezTo>
                <a:close/>
                <a:moveTo>
                  <a:pt x="949357" y="342043"/>
                </a:moveTo>
                <a:cubicBezTo>
                  <a:pt x="951071" y="342043"/>
                  <a:pt x="952500" y="340614"/>
                  <a:pt x="952500" y="338900"/>
                </a:cubicBezTo>
                <a:cubicBezTo>
                  <a:pt x="952500" y="337185"/>
                  <a:pt x="951071" y="335756"/>
                  <a:pt x="949357" y="335756"/>
                </a:cubicBezTo>
                <a:cubicBezTo>
                  <a:pt x="947642" y="335756"/>
                  <a:pt x="946213" y="337185"/>
                  <a:pt x="946213" y="338900"/>
                </a:cubicBezTo>
                <a:cubicBezTo>
                  <a:pt x="946213" y="340614"/>
                  <a:pt x="947642" y="342043"/>
                  <a:pt x="949357" y="342043"/>
                </a:cubicBezTo>
                <a:close/>
                <a:moveTo>
                  <a:pt x="957739" y="331756"/>
                </a:moveTo>
                <a:cubicBezTo>
                  <a:pt x="959453" y="331756"/>
                  <a:pt x="960882" y="330327"/>
                  <a:pt x="960882" y="328613"/>
                </a:cubicBezTo>
                <a:cubicBezTo>
                  <a:pt x="960882" y="326898"/>
                  <a:pt x="959453" y="325469"/>
                  <a:pt x="957739" y="325469"/>
                </a:cubicBezTo>
                <a:cubicBezTo>
                  <a:pt x="956024" y="325469"/>
                  <a:pt x="954596" y="326898"/>
                  <a:pt x="954596" y="328613"/>
                </a:cubicBezTo>
                <a:cubicBezTo>
                  <a:pt x="954596" y="330422"/>
                  <a:pt x="956024" y="331756"/>
                  <a:pt x="957739" y="331756"/>
                </a:cubicBezTo>
                <a:close/>
                <a:moveTo>
                  <a:pt x="966311" y="321755"/>
                </a:moveTo>
                <a:cubicBezTo>
                  <a:pt x="968026" y="321755"/>
                  <a:pt x="969455" y="320326"/>
                  <a:pt x="969455" y="318611"/>
                </a:cubicBezTo>
                <a:cubicBezTo>
                  <a:pt x="969455" y="316897"/>
                  <a:pt x="968026" y="315468"/>
                  <a:pt x="966311" y="315468"/>
                </a:cubicBezTo>
                <a:cubicBezTo>
                  <a:pt x="964597" y="315468"/>
                  <a:pt x="963168" y="316897"/>
                  <a:pt x="963168" y="318611"/>
                </a:cubicBezTo>
                <a:cubicBezTo>
                  <a:pt x="963168" y="320326"/>
                  <a:pt x="964597" y="321755"/>
                  <a:pt x="966311" y="321755"/>
                </a:cubicBezTo>
                <a:close/>
                <a:moveTo>
                  <a:pt x="975170" y="311849"/>
                </a:moveTo>
                <a:cubicBezTo>
                  <a:pt x="976884" y="311849"/>
                  <a:pt x="978313" y="310420"/>
                  <a:pt x="978313" y="308705"/>
                </a:cubicBezTo>
                <a:cubicBezTo>
                  <a:pt x="978313" y="306991"/>
                  <a:pt x="976884" y="305562"/>
                  <a:pt x="975170" y="305562"/>
                </a:cubicBezTo>
                <a:cubicBezTo>
                  <a:pt x="973455" y="305562"/>
                  <a:pt x="972026" y="306991"/>
                  <a:pt x="972026" y="308705"/>
                </a:cubicBezTo>
                <a:cubicBezTo>
                  <a:pt x="972026" y="310420"/>
                  <a:pt x="973455" y="311849"/>
                  <a:pt x="975170" y="311849"/>
                </a:cubicBezTo>
                <a:close/>
                <a:moveTo>
                  <a:pt x="984218" y="302228"/>
                </a:moveTo>
                <a:cubicBezTo>
                  <a:pt x="985933" y="302228"/>
                  <a:pt x="987362" y="300800"/>
                  <a:pt x="987362" y="299085"/>
                </a:cubicBezTo>
                <a:cubicBezTo>
                  <a:pt x="987362" y="297371"/>
                  <a:pt x="985933" y="295942"/>
                  <a:pt x="984218" y="295942"/>
                </a:cubicBezTo>
                <a:cubicBezTo>
                  <a:pt x="982504" y="295942"/>
                  <a:pt x="981075" y="297371"/>
                  <a:pt x="981075" y="299085"/>
                </a:cubicBezTo>
                <a:cubicBezTo>
                  <a:pt x="981075" y="300800"/>
                  <a:pt x="982504" y="302228"/>
                  <a:pt x="984218" y="302228"/>
                </a:cubicBezTo>
                <a:close/>
                <a:moveTo>
                  <a:pt x="993458" y="292703"/>
                </a:moveTo>
                <a:cubicBezTo>
                  <a:pt x="995172" y="292703"/>
                  <a:pt x="996601" y="291275"/>
                  <a:pt x="996601" y="289560"/>
                </a:cubicBezTo>
                <a:cubicBezTo>
                  <a:pt x="996601" y="287846"/>
                  <a:pt x="995172" y="286417"/>
                  <a:pt x="993458" y="286417"/>
                </a:cubicBezTo>
                <a:cubicBezTo>
                  <a:pt x="991743" y="286417"/>
                  <a:pt x="990314" y="287846"/>
                  <a:pt x="990314" y="289560"/>
                </a:cubicBezTo>
                <a:cubicBezTo>
                  <a:pt x="990314" y="291370"/>
                  <a:pt x="991743" y="292703"/>
                  <a:pt x="993458" y="292703"/>
                </a:cubicBezTo>
                <a:close/>
                <a:moveTo>
                  <a:pt x="1002887" y="283464"/>
                </a:moveTo>
                <a:cubicBezTo>
                  <a:pt x="1004602" y="283464"/>
                  <a:pt x="1006031" y="282035"/>
                  <a:pt x="1006031" y="280321"/>
                </a:cubicBezTo>
                <a:cubicBezTo>
                  <a:pt x="1006031" y="278606"/>
                  <a:pt x="1004602" y="277178"/>
                  <a:pt x="1002887" y="277178"/>
                </a:cubicBezTo>
                <a:cubicBezTo>
                  <a:pt x="1001173" y="277178"/>
                  <a:pt x="999744" y="278606"/>
                  <a:pt x="999744" y="280321"/>
                </a:cubicBezTo>
                <a:cubicBezTo>
                  <a:pt x="999744" y="282131"/>
                  <a:pt x="1001173" y="283464"/>
                  <a:pt x="1002887" y="283464"/>
                </a:cubicBezTo>
                <a:close/>
                <a:moveTo>
                  <a:pt x="1012603" y="274511"/>
                </a:moveTo>
                <a:cubicBezTo>
                  <a:pt x="1014317" y="274511"/>
                  <a:pt x="1015746" y="273082"/>
                  <a:pt x="1015746" y="271367"/>
                </a:cubicBezTo>
                <a:cubicBezTo>
                  <a:pt x="1015746" y="269653"/>
                  <a:pt x="1014317" y="268224"/>
                  <a:pt x="1012603" y="268224"/>
                </a:cubicBezTo>
                <a:cubicBezTo>
                  <a:pt x="1010888" y="268224"/>
                  <a:pt x="1009460" y="269653"/>
                  <a:pt x="1009460" y="271367"/>
                </a:cubicBezTo>
                <a:cubicBezTo>
                  <a:pt x="1009460" y="273082"/>
                  <a:pt x="1010793" y="274511"/>
                  <a:pt x="1012603" y="274511"/>
                </a:cubicBezTo>
                <a:close/>
                <a:moveTo>
                  <a:pt x="1022413" y="265652"/>
                </a:moveTo>
                <a:cubicBezTo>
                  <a:pt x="1024128" y="265652"/>
                  <a:pt x="1025557" y="264224"/>
                  <a:pt x="1025557" y="262509"/>
                </a:cubicBezTo>
                <a:cubicBezTo>
                  <a:pt x="1025557" y="260794"/>
                  <a:pt x="1024128" y="259366"/>
                  <a:pt x="1022413" y="259366"/>
                </a:cubicBezTo>
                <a:cubicBezTo>
                  <a:pt x="1020699" y="259366"/>
                  <a:pt x="1019270" y="260794"/>
                  <a:pt x="1019270" y="262509"/>
                </a:cubicBezTo>
                <a:cubicBezTo>
                  <a:pt x="1019270" y="264224"/>
                  <a:pt x="1020699" y="265652"/>
                  <a:pt x="1022413" y="265652"/>
                </a:cubicBezTo>
                <a:close/>
                <a:moveTo>
                  <a:pt x="1032510" y="257080"/>
                </a:moveTo>
                <a:cubicBezTo>
                  <a:pt x="1034225" y="257080"/>
                  <a:pt x="1035653" y="255651"/>
                  <a:pt x="1035653" y="253937"/>
                </a:cubicBezTo>
                <a:cubicBezTo>
                  <a:pt x="1035653" y="252222"/>
                  <a:pt x="1034225" y="250793"/>
                  <a:pt x="1032510" y="250793"/>
                </a:cubicBezTo>
                <a:cubicBezTo>
                  <a:pt x="1030796" y="250793"/>
                  <a:pt x="1029367" y="252222"/>
                  <a:pt x="1029367" y="253937"/>
                </a:cubicBezTo>
                <a:cubicBezTo>
                  <a:pt x="1029367" y="255651"/>
                  <a:pt x="1030796" y="257080"/>
                  <a:pt x="1032510" y="257080"/>
                </a:cubicBezTo>
                <a:close/>
                <a:moveTo>
                  <a:pt x="1042702" y="248698"/>
                </a:moveTo>
                <a:cubicBezTo>
                  <a:pt x="1044416" y="248698"/>
                  <a:pt x="1045845" y="247269"/>
                  <a:pt x="1045845" y="245555"/>
                </a:cubicBezTo>
                <a:cubicBezTo>
                  <a:pt x="1045845" y="243840"/>
                  <a:pt x="1044416" y="242411"/>
                  <a:pt x="1042702" y="242411"/>
                </a:cubicBezTo>
                <a:cubicBezTo>
                  <a:pt x="1040987" y="242411"/>
                  <a:pt x="1039559" y="243840"/>
                  <a:pt x="1039559" y="245555"/>
                </a:cubicBezTo>
                <a:cubicBezTo>
                  <a:pt x="1039559" y="247269"/>
                  <a:pt x="1040987" y="248698"/>
                  <a:pt x="1042702" y="248698"/>
                </a:cubicBezTo>
                <a:close/>
                <a:moveTo>
                  <a:pt x="1053179" y="240602"/>
                </a:moveTo>
                <a:cubicBezTo>
                  <a:pt x="1054894" y="240602"/>
                  <a:pt x="1056323" y="239173"/>
                  <a:pt x="1056323" y="237458"/>
                </a:cubicBezTo>
                <a:cubicBezTo>
                  <a:pt x="1056323" y="235744"/>
                  <a:pt x="1054894" y="234315"/>
                  <a:pt x="1053179" y="234315"/>
                </a:cubicBezTo>
                <a:cubicBezTo>
                  <a:pt x="1051465" y="234315"/>
                  <a:pt x="1050036" y="235744"/>
                  <a:pt x="1050036" y="237458"/>
                </a:cubicBezTo>
                <a:cubicBezTo>
                  <a:pt x="1050036" y="239173"/>
                  <a:pt x="1051465" y="240602"/>
                  <a:pt x="1053179" y="240602"/>
                </a:cubicBezTo>
                <a:close/>
                <a:moveTo>
                  <a:pt x="1063752" y="232696"/>
                </a:moveTo>
                <a:cubicBezTo>
                  <a:pt x="1065467" y="232696"/>
                  <a:pt x="1066895" y="231267"/>
                  <a:pt x="1066895" y="229553"/>
                </a:cubicBezTo>
                <a:cubicBezTo>
                  <a:pt x="1066895" y="227838"/>
                  <a:pt x="1065467" y="226409"/>
                  <a:pt x="1063752" y="226409"/>
                </a:cubicBezTo>
                <a:cubicBezTo>
                  <a:pt x="1062038" y="226409"/>
                  <a:pt x="1060609" y="227838"/>
                  <a:pt x="1060609" y="229553"/>
                </a:cubicBezTo>
                <a:cubicBezTo>
                  <a:pt x="1060609" y="231267"/>
                  <a:pt x="1062038" y="232696"/>
                  <a:pt x="1063752" y="232696"/>
                </a:cubicBezTo>
                <a:close/>
                <a:moveTo>
                  <a:pt x="1074611" y="224981"/>
                </a:moveTo>
                <a:cubicBezTo>
                  <a:pt x="1076325" y="224981"/>
                  <a:pt x="1077754" y="223552"/>
                  <a:pt x="1077754" y="221837"/>
                </a:cubicBezTo>
                <a:cubicBezTo>
                  <a:pt x="1077754" y="220123"/>
                  <a:pt x="1076325" y="218694"/>
                  <a:pt x="1074611" y="218694"/>
                </a:cubicBezTo>
                <a:cubicBezTo>
                  <a:pt x="1072896" y="218694"/>
                  <a:pt x="1071467" y="220123"/>
                  <a:pt x="1071467" y="221837"/>
                </a:cubicBezTo>
                <a:cubicBezTo>
                  <a:pt x="1071467" y="223647"/>
                  <a:pt x="1072801" y="224981"/>
                  <a:pt x="1074611" y="224981"/>
                </a:cubicBezTo>
                <a:close/>
                <a:moveTo>
                  <a:pt x="1085564" y="217646"/>
                </a:moveTo>
                <a:cubicBezTo>
                  <a:pt x="1087279" y="217646"/>
                  <a:pt x="1088708" y="216218"/>
                  <a:pt x="1088708" y="214503"/>
                </a:cubicBezTo>
                <a:cubicBezTo>
                  <a:pt x="1088708" y="212789"/>
                  <a:pt x="1087279" y="211360"/>
                  <a:pt x="1085564" y="211360"/>
                </a:cubicBezTo>
                <a:cubicBezTo>
                  <a:pt x="1083850" y="211360"/>
                  <a:pt x="1082421" y="212789"/>
                  <a:pt x="1082421" y="214503"/>
                </a:cubicBezTo>
                <a:cubicBezTo>
                  <a:pt x="1082421" y="216218"/>
                  <a:pt x="1083755" y="217646"/>
                  <a:pt x="1085564" y="217646"/>
                </a:cubicBezTo>
                <a:close/>
                <a:moveTo>
                  <a:pt x="1096613" y="210407"/>
                </a:moveTo>
                <a:cubicBezTo>
                  <a:pt x="1098328" y="210407"/>
                  <a:pt x="1099757" y="208979"/>
                  <a:pt x="1099757" y="207264"/>
                </a:cubicBezTo>
                <a:cubicBezTo>
                  <a:pt x="1099757" y="205550"/>
                  <a:pt x="1098328" y="204121"/>
                  <a:pt x="1096613" y="204121"/>
                </a:cubicBezTo>
                <a:cubicBezTo>
                  <a:pt x="1094899" y="204121"/>
                  <a:pt x="1093470" y="205550"/>
                  <a:pt x="1093470" y="207264"/>
                </a:cubicBezTo>
                <a:cubicBezTo>
                  <a:pt x="1093470" y="209074"/>
                  <a:pt x="1094899" y="210407"/>
                  <a:pt x="1096613" y="210407"/>
                </a:cubicBezTo>
                <a:close/>
                <a:moveTo>
                  <a:pt x="1107948" y="203549"/>
                </a:moveTo>
                <a:cubicBezTo>
                  <a:pt x="1109663" y="203549"/>
                  <a:pt x="1111091" y="202121"/>
                  <a:pt x="1111091" y="200406"/>
                </a:cubicBezTo>
                <a:cubicBezTo>
                  <a:pt x="1111091" y="198692"/>
                  <a:pt x="1109663" y="197263"/>
                  <a:pt x="1107948" y="197263"/>
                </a:cubicBezTo>
                <a:cubicBezTo>
                  <a:pt x="1106234" y="197263"/>
                  <a:pt x="1104805" y="198692"/>
                  <a:pt x="1104805" y="200406"/>
                </a:cubicBezTo>
                <a:cubicBezTo>
                  <a:pt x="1104805" y="202121"/>
                  <a:pt x="1106234" y="203549"/>
                  <a:pt x="1107948" y="203549"/>
                </a:cubicBezTo>
                <a:close/>
                <a:moveTo>
                  <a:pt x="1119378" y="196882"/>
                </a:moveTo>
                <a:cubicBezTo>
                  <a:pt x="1121093" y="196882"/>
                  <a:pt x="1122521" y="195453"/>
                  <a:pt x="1122521" y="193739"/>
                </a:cubicBezTo>
                <a:cubicBezTo>
                  <a:pt x="1122521" y="192024"/>
                  <a:pt x="1121093" y="190595"/>
                  <a:pt x="1119378" y="190595"/>
                </a:cubicBezTo>
                <a:cubicBezTo>
                  <a:pt x="1117664" y="190595"/>
                  <a:pt x="1116235" y="192024"/>
                  <a:pt x="1116235" y="193739"/>
                </a:cubicBezTo>
                <a:cubicBezTo>
                  <a:pt x="1116235" y="195453"/>
                  <a:pt x="1117664" y="196882"/>
                  <a:pt x="1119378" y="196882"/>
                </a:cubicBezTo>
                <a:close/>
                <a:moveTo>
                  <a:pt x="1130903" y="190500"/>
                </a:moveTo>
                <a:cubicBezTo>
                  <a:pt x="1132618" y="190500"/>
                  <a:pt x="1134047" y="189071"/>
                  <a:pt x="1134047" y="187357"/>
                </a:cubicBezTo>
                <a:cubicBezTo>
                  <a:pt x="1134047" y="185642"/>
                  <a:pt x="1132618" y="184214"/>
                  <a:pt x="1130903" y="184214"/>
                </a:cubicBezTo>
                <a:cubicBezTo>
                  <a:pt x="1129189" y="184214"/>
                  <a:pt x="1127760" y="185642"/>
                  <a:pt x="1127760" y="187357"/>
                </a:cubicBezTo>
                <a:cubicBezTo>
                  <a:pt x="1127760" y="189071"/>
                  <a:pt x="1129189" y="190500"/>
                  <a:pt x="1130903" y="190500"/>
                </a:cubicBezTo>
                <a:close/>
                <a:moveTo>
                  <a:pt x="1142619" y="184309"/>
                </a:moveTo>
                <a:cubicBezTo>
                  <a:pt x="1144334" y="184309"/>
                  <a:pt x="1145762" y="182880"/>
                  <a:pt x="1145762" y="181166"/>
                </a:cubicBezTo>
                <a:cubicBezTo>
                  <a:pt x="1145762" y="179451"/>
                  <a:pt x="1144334" y="178022"/>
                  <a:pt x="1142619" y="178022"/>
                </a:cubicBezTo>
                <a:cubicBezTo>
                  <a:pt x="1140905" y="178022"/>
                  <a:pt x="1139476" y="179451"/>
                  <a:pt x="1139476" y="181166"/>
                </a:cubicBezTo>
                <a:cubicBezTo>
                  <a:pt x="1139476" y="182880"/>
                  <a:pt x="1140905" y="184309"/>
                  <a:pt x="1142619" y="184309"/>
                </a:cubicBezTo>
                <a:close/>
                <a:moveTo>
                  <a:pt x="1154525" y="178499"/>
                </a:moveTo>
                <a:cubicBezTo>
                  <a:pt x="1156240" y="178499"/>
                  <a:pt x="1157669" y="177070"/>
                  <a:pt x="1157669" y="175355"/>
                </a:cubicBezTo>
                <a:cubicBezTo>
                  <a:pt x="1157669" y="173641"/>
                  <a:pt x="1156240" y="172212"/>
                  <a:pt x="1154525" y="172212"/>
                </a:cubicBezTo>
                <a:cubicBezTo>
                  <a:pt x="1152811" y="172212"/>
                  <a:pt x="1151382" y="173641"/>
                  <a:pt x="1151382" y="175355"/>
                </a:cubicBezTo>
                <a:cubicBezTo>
                  <a:pt x="1151382" y="177070"/>
                  <a:pt x="1152811" y="178499"/>
                  <a:pt x="1154525" y="178499"/>
                </a:cubicBezTo>
                <a:close/>
                <a:moveTo>
                  <a:pt x="1166527" y="172879"/>
                </a:moveTo>
                <a:cubicBezTo>
                  <a:pt x="1168241" y="172879"/>
                  <a:pt x="1169670" y="171450"/>
                  <a:pt x="1169670" y="169736"/>
                </a:cubicBezTo>
                <a:cubicBezTo>
                  <a:pt x="1169670" y="168021"/>
                  <a:pt x="1168241" y="166592"/>
                  <a:pt x="1166527" y="166592"/>
                </a:cubicBezTo>
                <a:cubicBezTo>
                  <a:pt x="1164812" y="166592"/>
                  <a:pt x="1163384" y="168021"/>
                  <a:pt x="1163384" y="169736"/>
                </a:cubicBezTo>
                <a:cubicBezTo>
                  <a:pt x="1163384" y="171450"/>
                  <a:pt x="1164717" y="172879"/>
                  <a:pt x="1166527" y="172879"/>
                </a:cubicBezTo>
                <a:close/>
                <a:moveTo>
                  <a:pt x="1410272" y="120110"/>
                </a:moveTo>
                <a:cubicBezTo>
                  <a:pt x="1411986" y="120110"/>
                  <a:pt x="1413415" y="118682"/>
                  <a:pt x="1413415" y="116967"/>
                </a:cubicBezTo>
                <a:cubicBezTo>
                  <a:pt x="1413415" y="115253"/>
                  <a:pt x="1411986" y="113824"/>
                  <a:pt x="1410272" y="113824"/>
                </a:cubicBezTo>
                <a:cubicBezTo>
                  <a:pt x="1408557" y="113824"/>
                  <a:pt x="1407128" y="115253"/>
                  <a:pt x="1407128" y="116967"/>
                </a:cubicBezTo>
                <a:cubicBezTo>
                  <a:pt x="1407128" y="118682"/>
                  <a:pt x="1408557" y="120110"/>
                  <a:pt x="1410272" y="120110"/>
                </a:cubicBezTo>
                <a:close/>
                <a:moveTo>
                  <a:pt x="1423511" y="120206"/>
                </a:moveTo>
                <a:cubicBezTo>
                  <a:pt x="1425226" y="120206"/>
                  <a:pt x="1426655" y="118777"/>
                  <a:pt x="1426655" y="117062"/>
                </a:cubicBezTo>
                <a:cubicBezTo>
                  <a:pt x="1426655" y="115348"/>
                  <a:pt x="1425226" y="113919"/>
                  <a:pt x="1423511" y="113919"/>
                </a:cubicBezTo>
                <a:cubicBezTo>
                  <a:pt x="1421797" y="113919"/>
                  <a:pt x="1420368" y="115348"/>
                  <a:pt x="1420368" y="117062"/>
                </a:cubicBezTo>
                <a:cubicBezTo>
                  <a:pt x="1420368" y="118777"/>
                  <a:pt x="1421797" y="120206"/>
                  <a:pt x="1423511" y="120206"/>
                </a:cubicBezTo>
                <a:close/>
                <a:moveTo>
                  <a:pt x="1436751" y="120682"/>
                </a:moveTo>
                <a:cubicBezTo>
                  <a:pt x="1438466" y="120682"/>
                  <a:pt x="1439894" y="119253"/>
                  <a:pt x="1439894" y="117539"/>
                </a:cubicBezTo>
                <a:cubicBezTo>
                  <a:pt x="1439894" y="115824"/>
                  <a:pt x="1438466" y="114395"/>
                  <a:pt x="1436751" y="114395"/>
                </a:cubicBezTo>
                <a:cubicBezTo>
                  <a:pt x="1435037" y="114395"/>
                  <a:pt x="1433608" y="115824"/>
                  <a:pt x="1433608" y="117539"/>
                </a:cubicBezTo>
                <a:cubicBezTo>
                  <a:pt x="1433608" y="119253"/>
                  <a:pt x="1435037" y="120682"/>
                  <a:pt x="1436751" y="120682"/>
                </a:cubicBezTo>
                <a:close/>
                <a:moveTo>
                  <a:pt x="1449896" y="121444"/>
                </a:moveTo>
                <a:cubicBezTo>
                  <a:pt x="1451610" y="121444"/>
                  <a:pt x="1453039" y="120015"/>
                  <a:pt x="1453039" y="118301"/>
                </a:cubicBezTo>
                <a:cubicBezTo>
                  <a:pt x="1453039" y="116586"/>
                  <a:pt x="1451610" y="115157"/>
                  <a:pt x="1449896" y="115157"/>
                </a:cubicBezTo>
                <a:cubicBezTo>
                  <a:pt x="1448181" y="115157"/>
                  <a:pt x="1446752" y="116586"/>
                  <a:pt x="1446752" y="118301"/>
                </a:cubicBezTo>
                <a:cubicBezTo>
                  <a:pt x="1446752" y="120015"/>
                  <a:pt x="1448181" y="121444"/>
                  <a:pt x="1449896" y="121444"/>
                </a:cubicBezTo>
                <a:close/>
                <a:moveTo>
                  <a:pt x="1463135" y="122492"/>
                </a:moveTo>
                <a:cubicBezTo>
                  <a:pt x="1464850" y="122492"/>
                  <a:pt x="1466279" y="121063"/>
                  <a:pt x="1466279" y="119348"/>
                </a:cubicBezTo>
                <a:cubicBezTo>
                  <a:pt x="1466279" y="117634"/>
                  <a:pt x="1464850" y="116205"/>
                  <a:pt x="1463135" y="116205"/>
                </a:cubicBezTo>
                <a:cubicBezTo>
                  <a:pt x="1461421" y="116205"/>
                  <a:pt x="1459992" y="117634"/>
                  <a:pt x="1459992" y="119348"/>
                </a:cubicBezTo>
                <a:cubicBezTo>
                  <a:pt x="1459992" y="121063"/>
                  <a:pt x="1461421" y="122492"/>
                  <a:pt x="1463135" y="122492"/>
                </a:cubicBezTo>
                <a:close/>
                <a:moveTo>
                  <a:pt x="1476280" y="123825"/>
                </a:moveTo>
                <a:cubicBezTo>
                  <a:pt x="1477994" y="123825"/>
                  <a:pt x="1479423" y="122396"/>
                  <a:pt x="1479423" y="120682"/>
                </a:cubicBezTo>
                <a:cubicBezTo>
                  <a:pt x="1479423" y="118967"/>
                  <a:pt x="1477994" y="117539"/>
                  <a:pt x="1476280" y="117539"/>
                </a:cubicBezTo>
                <a:cubicBezTo>
                  <a:pt x="1474565" y="117539"/>
                  <a:pt x="1473137" y="118967"/>
                  <a:pt x="1473137" y="120682"/>
                </a:cubicBezTo>
                <a:cubicBezTo>
                  <a:pt x="1473137" y="122396"/>
                  <a:pt x="1474565" y="123825"/>
                  <a:pt x="1476280" y="123825"/>
                </a:cubicBezTo>
                <a:close/>
                <a:moveTo>
                  <a:pt x="1489424" y="125444"/>
                </a:moveTo>
                <a:cubicBezTo>
                  <a:pt x="1491139" y="125444"/>
                  <a:pt x="1492568" y="124016"/>
                  <a:pt x="1492568" y="122301"/>
                </a:cubicBezTo>
                <a:cubicBezTo>
                  <a:pt x="1492568" y="120587"/>
                  <a:pt x="1491139" y="119158"/>
                  <a:pt x="1489424" y="119158"/>
                </a:cubicBezTo>
                <a:cubicBezTo>
                  <a:pt x="1487710" y="119158"/>
                  <a:pt x="1486281" y="120587"/>
                  <a:pt x="1486281" y="122301"/>
                </a:cubicBezTo>
                <a:cubicBezTo>
                  <a:pt x="1486281" y="124016"/>
                  <a:pt x="1487710" y="125444"/>
                  <a:pt x="1489424" y="125444"/>
                </a:cubicBezTo>
                <a:close/>
                <a:moveTo>
                  <a:pt x="1502474" y="127349"/>
                </a:moveTo>
                <a:cubicBezTo>
                  <a:pt x="1504188" y="127349"/>
                  <a:pt x="1505617" y="125921"/>
                  <a:pt x="1505617" y="124206"/>
                </a:cubicBezTo>
                <a:cubicBezTo>
                  <a:pt x="1505617" y="122492"/>
                  <a:pt x="1504188" y="121063"/>
                  <a:pt x="1502474" y="121063"/>
                </a:cubicBezTo>
                <a:cubicBezTo>
                  <a:pt x="1500759" y="121063"/>
                  <a:pt x="1499330" y="122492"/>
                  <a:pt x="1499330" y="124206"/>
                </a:cubicBezTo>
                <a:cubicBezTo>
                  <a:pt x="1499330" y="125921"/>
                  <a:pt x="1500759" y="127349"/>
                  <a:pt x="1502474" y="127349"/>
                </a:cubicBezTo>
                <a:close/>
                <a:moveTo>
                  <a:pt x="1515523" y="129540"/>
                </a:moveTo>
                <a:cubicBezTo>
                  <a:pt x="1517237" y="129540"/>
                  <a:pt x="1518666" y="128111"/>
                  <a:pt x="1518666" y="126397"/>
                </a:cubicBezTo>
                <a:cubicBezTo>
                  <a:pt x="1518666" y="124682"/>
                  <a:pt x="1517237" y="123253"/>
                  <a:pt x="1515523" y="123253"/>
                </a:cubicBezTo>
                <a:cubicBezTo>
                  <a:pt x="1513808" y="123253"/>
                  <a:pt x="1512380" y="124682"/>
                  <a:pt x="1512380" y="126397"/>
                </a:cubicBezTo>
                <a:cubicBezTo>
                  <a:pt x="1512380" y="128111"/>
                  <a:pt x="1513808" y="129540"/>
                  <a:pt x="1515523" y="129540"/>
                </a:cubicBezTo>
                <a:close/>
                <a:moveTo>
                  <a:pt x="1723930" y="210407"/>
                </a:moveTo>
                <a:cubicBezTo>
                  <a:pt x="1725644" y="210407"/>
                  <a:pt x="1727073" y="208979"/>
                  <a:pt x="1727073" y="207264"/>
                </a:cubicBezTo>
                <a:cubicBezTo>
                  <a:pt x="1727073" y="205550"/>
                  <a:pt x="1725644" y="204121"/>
                  <a:pt x="1723930" y="204121"/>
                </a:cubicBezTo>
                <a:cubicBezTo>
                  <a:pt x="1722215" y="204121"/>
                  <a:pt x="1720787" y="205550"/>
                  <a:pt x="1720787" y="207264"/>
                </a:cubicBezTo>
                <a:cubicBezTo>
                  <a:pt x="1720787" y="209074"/>
                  <a:pt x="1722215" y="210407"/>
                  <a:pt x="1723930" y="210407"/>
                </a:cubicBezTo>
                <a:close/>
                <a:moveTo>
                  <a:pt x="1735074" y="217646"/>
                </a:moveTo>
                <a:cubicBezTo>
                  <a:pt x="1736789" y="217646"/>
                  <a:pt x="1738217" y="216218"/>
                  <a:pt x="1738217" y="214503"/>
                </a:cubicBezTo>
                <a:cubicBezTo>
                  <a:pt x="1738217" y="212789"/>
                  <a:pt x="1736789" y="211360"/>
                  <a:pt x="1735074" y="211360"/>
                </a:cubicBezTo>
                <a:cubicBezTo>
                  <a:pt x="1733360" y="211360"/>
                  <a:pt x="1731931" y="212789"/>
                  <a:pt x="1731931" y="214503"/>
                </a:cubicBezTo>
                <a:cubicBezTo>
                  <a:pt x="1731931" y="216218"/>
                  <a:pt x="1733264" y="217646"/>
                  <a:pt x="1735074" y="217646"/>
                </a:cubicBezTo>
                <a:close/>
                <a:moveTo>
                  <a:pt x="1746028" y="224981"/>
                </a:moveTo>
                <a:cubicBezTo>
                  <a:pt x="1747742" y="224981"/>
                  <a:pt x="1749171" y="223552"/>
                  <a:pt x="1749171" y="221837"/>
                </a:cubicBezTo>
                <a:cubicBezTo>
                  <a:pt x="1749171" y="220123"/>
                  <a:pt x="1747742" y="218694"/>
                  <a:pt x="1746028" y="218694"/>
                </a:cubicBezTo>
                <a:cubicBezTo>
                  <a:pt x="1744313" y="218694"/>
                  <a:pt x="1742885" y="220123"/>
                  <a:pt x="1742885" y="221837"/>
                </a:cubicBezTo>
                <a:cubicBezTo>
                  <a:pt x="1742885" y="223647"/>
                  <a:pt x="1744218" y="224981"/>
                  <a:pt x="1746028" y="224981"/>
                </a:cubicBezTo>
                <a:close/>
                <a:moveTo>
                  <a:pt x="1756791" y="232696"/>
                </a:moveTo>
                <a:cubicBezTo>
                  <a:pt x="1758506" y="232696"/>
                  <a:pt x="1759934" y="231267"/>
                  <a:pt x="1759934" y="229553"/>
                </a:cubicBezTo>
                <a:cubicBezTo>
                  <a:pt x="1759934" y="227838"/>
                  <a:pt x="1758506" y="226409"/>
                  <a:pt x="1756791" y="226409"/>
                </a:cubicBezTo>
                <a:cubicBezTo>
                  <a:pt x="1755077" y="226409"/>
                  <a:pt x="1753648" y="227838"/>
                  <a:pt x="1753648" y="229553"/>
                </a:cubicBezTo>
                <a:cubicBezTo>
                  <a:pt x="1753648" y="231267"/>
                  <a:pt x="1755077" y="232696"/>
                  <a:pt x="1756791" y="232696"/>
                </a:cubicBezTo>
                <a:close/>
                <a:moveTo>
                  <a:pt x="1767364" y="240602"/>
                </a:moveTo>
                <a:cubicBezTo>
                  <a:pt x="1769078" y="240602"/>
                  <a:pt x="1770507" y="239173"/>
                  <a:pt x="1770507" y="237458"/>
                </a:cubicBezTo>
                <a:cubicBezTo>
                  <a:pt x="1770507" y="235744"/>
                  <a:pt x="1769078" y="234315"/>
                  <a:pt x="1767364" y="234315"/>
                </a:cubicBezTo>
                <a:cubicBezTo>
                  <a:pt x="1765649" y="234315"/>
                  <a:pt x="1764221" y="235744"/>
                  <a:pt x="1764221" y="237458"/>
                </a:cubicBezTo>
                <a:cubicBezTo>
                  <a:pt x="1764221" y="239173"/>
                  <a:pt x="1765649" y="240602"/>
                  <a:pt x="1767364" y="240602"/>
                </a:cubicBezTo>
                <a:close/>
                <a:moveTo>
                  <a:pt x="1777841" y="248698"/>
                </a:moveTo>
                <a:cubicBezTo>
                  <a:pt x="1779556" y="248698"/>
                  <a:pt x="1780985" y="247269"/>
                  <a:pt x="1780985" y="245555"/>
                </a:cubicBezTo>
                <a:cubicBezTo>
                  <a:pt x="1780985" y="243840"/>
                  <a:pt x="1779556" y="242411"/>
                  <a:pt x="1777841" y="242411"/>
                </a:cubicBezTo>
                <a:cubicBezTo>
                  <a:pt x="1776127" y="242411"/>
                  <a:pt x="1774698" y="243840"/>
                  <a:pt x="1774698" y="245555"/>
                </a:cubicBezTo>
                <a:cubicBezTo>
                  <a:pt x="1774698" y="247269"/>
                  <a:pt x="1776127" y="248698"/>
                  <a:pt x="1777841" y="248698"/>
                </a:cubicBezTo>
                <a:close/>
                <a:moveTo>
                  <a:pt x="1788128" y="257080"/>
                </a:moveTo>
                <a:cubicBezTo>
                  <a:pt x="1789843" y="257080"/>
                  <a:pt x="1791272" y="255651"/>
                  <a:pt x="1791272" y="253937"/>
                </a:cubicBezTo>
                <a:cubicBezTo>
                  <a:pt x="1791272" y="252222"/>
                  <a:pt x="1789843" y="250793"/>
                  <a:pt x="1788128" y="250793"/>
                </a:cubicBezTo>
                <a:cubicBezTo>
                  <a:pt x="1786414" y="250793"/>
                  <a:pt x="1784985" y="252222"/>
                  <a:pt x="1784985" y="253937"/>
                </a:cubicBezTo>
                <a:cubicBezTo>
                  <a:pt x="1784985" y="255651"/>
                  <a:pt x="1786318" y="257080"/>
                  <a:pt x="1788128" y="257080"/>
                </a:cubicBezTo>
                <a:close/>
                <a:moveTo>
                  <a:pt x="1798130" y="265652"/>
                </a:moveTo>
                <a:cubicBezTo>
                  <a:pt x="1799844" y="265652"/>
                  <a:pt x="1801273" y="264224"/>
                  <a:pt x="1801273" y="262509"/>
                </a:cubicBezTo>
                <a:cubicBezTo>
                  <a:pt x="1801273" y="260794"/>
                  <a:pt x="1799844" y="259366"/>
                  <a:pt x="1798130" y="259366"/>
                </a:cubicBezTo>
                <a:cubicBezTo>
                  <a:pt x="1796415" y="259366"/>
                  <a:pt x="1794986" y="260794"/>
                  <a:pt x="1794986" y="262509"/>
                </a:cubicBezTo>
                <a:cubicBezTo>
                  <a:pt x="1794986" y="264224"/>
                  <a:pt x="1796415" y="265652"/>
                  <a:pt x="1798130" y="265652"/>
                </a:cubicBezTo>
                <a:close/>
                <a:moveTo>
                  <a:pt x="1808036" y="274511"/>
                </a:moveTo>
                <a:cubicBezTo>
                  <a:pt x="1809750" y="274511"/>
                  <a:pt x="1811179" y="273082"/>
                  <a:pt x="1811179" y="271367"/>
                </a:cubicBezTo>
                <a:cubicBezTo>
                  <a:pt x="1811179" y="269653"/>
                  <a:pt x="1809750" y="268224"/>
                  <a:pt x="1808036" y="268224"/>
                </a:cubicBezTo>
                <a:cubicBezTo>
                  <a:pt x="1806321" y="268224"/>
                  <a:pt x="1804892" y="269653"/>
                  <a:pt x="1804892" y="271367"/>
                </a:cubicBezTo>
                <a:cubicBezTo>
                  <a:pt x="1804892" y="273082"/>
                  <a:pt x="1806226" y="274511"/>
                  <a:pt x="1808036" y="274511"/>
                </a:cubicBezTo>
                <a:close/>
                <a:moveTo>
                  <a:pt x="1817656" y="283464"/>
                </a:moveTo>
                <a:cubicBezTo>
                  <a:pt x="1819370" y="283464"/>
                  <a:pt x="1820799" y="282035"/>
                  <a:pt x="1820799" y="280321"/>
                </a:cubicBezTo>
                <a:cubicBezTo>
                  <a:pt x="1820799" y="278606"/>
                  <a:pt x="1819370" y="277178"/>
                  <a:pt x="1817656" y="277178"/>
                </a:cubicBezTo>
                <a:cubicBezTo>
                  <a:pt x="1815941" y="277178"/>
                  <a:pt x="1814513" y="278606"/>
                  <a:pt x="1814513" y="280321"/>
                </a:cubicBezTo>
                <a:cubicBezTo>
                  <a:pt x="1814513" y="282131"/>
                  <a:pt x="1815941" y="283464"/>
                  <a:pt x="1817656" y="283464"/>
                </a:cubicBezTo>
                <a:close/>
                <a:moveTo>
                  <a:pt x="1827086" y="292703"/>
                </a:moveTo>
                <a:cubicBezTo>
                  <a:pt x="1828800" y="292703"/>
                  <a:pt x="1830229" y="291275"/>
                  <a:pt x="1830229" y="289560"/>
                </a:cubicBezTo>
                <a:cubicBezTo>
                  <a:pt x="1830229" y="287846"/>
                  <a:pt x="1828800" y="286417"/>
                  <a:pt x="1827086" y="286417"/>
                </a:cubicBezTo>
                <a:cubicBezTo>
                  <a:pt x="1825371" y="286417"/>
                  <a:pt x="1823942" y="287846"/>
                  <a:pt x="1823942" y="289560"/>
                </a:cubicBezTo>
                <a:cubicBezTo>
                  <a:pt x="1823942" y="291370"/>
                  <a:pt x="1825371" y="292703"/>
                  <a:pt x="1827086" y="292703"/>
                </a:cubicBezTo>
                <a:close/>
                <a:moveTo>
                  <a:pt x="1836420" y="302228"/>
                </a:moveTo>
                <a:cubicBezTo>
                  <a:pt x="1838135" y="302228"/>
                  <a:pt x="1839563" y="300800"/>
                  <a:pt x="1839563" y="299085"/>
                </a:cubicBezTo>
                <a:cubicBezTo>
                  <a:pt x="1839563" y="297371"/>
                  <a:pt x="1838135" y="295942"/>
                  <a:pt x="1836420" y="295942"/>
                </a:cubicBezTo>
                <a:cubicBezTo>
                  <a:pt x="1834706" y="295942"/>
                  <a:pt x="1833277" y="297371"/>
                  <a:pt x="1833277" y="299085"/>
                </a:cubicBezTo>
                <a:cubicBezTo>
                  <a:pt x="1833277" y="300800"/>
                  <a:pt x="1834610" y="302228"/>
                  <a:pt x="1836420" y="302228"/>
                </a:cubicBezTo>
                <a:close/>
                <a:moveTo>
                  <a:pt x="1845374" y="311849"/>
                </a:moveTo>
                <a:cubicBezTo>
                  <a:pt x="1847088" y="311849"/>
                  <a:pt x="1848517" y="310420"/>
                  <a:pt x="1848517" y="308705"/>
                </a:cubicBezTo>
                <a:cubicBezTo>
                  <a:pt x="1848517" y="306991"/>
                  <a:pt x="1847088" y="305562"/>
                  <a:pt x="1845374" y="305562"/>
                </a:cubicBezTo>
                <a:cubicBezTo>
                  <a:pt x="1843659" y="305562"/>
                  <a:pt x="1842230" y="306991"/>
                  <a:pt x="1842230" y="308705"/>
                </a:cubicBezTo>
                <a:cubicBezTo>
                  <a:pt x="1842230" y="310420"/>
                  <a:pt x="1843659" y="311849"/>
                  <a:pt x="1845374" y="311849"/>
                </a:cubicBezTo>
                <a:close/>
                <a:moveTo>
                  <a:pt x="1854232" y="321755"/>
                </a:moveTo>
                <a:cubicBezTo>
                  <a:pt x="1855946" y="321755"/>
                  <a:pt x="1857375" y="320326"/>
                  <a:pt x="1857375" y="318611"/>
                </a:cubicBezTo>
                <a:cubicBezTo>
                  <a:pt x="1857375" y="316897"/>
                  <a:pt x="1855946" y="315468"/>
                  <a:pt x="1854232" y="315468"/>
                </a:cubicBezTo>
                <a:cubicBezTo>
                  <a:pt x="1852517" y="315468"/>
                  <a:pt x="1851089" y="316897"/>
                  <a:pt x="1851089" y="318611"/>
                </a:cubicBezTo>
                <a:cubicBezTo>
                  <a:pt x="1851089" y="320326"/>
                  <a:pt x="1852517" y="321755"/>
                  <a:pt x="1854232" y="321755"/>
                </a:cubicBezTo>
                <a:close/>
                <a:moveTo>
                  <a:pt x="1862804" y="331756"/>
                </a:moveTo>
                <a:cubicBezTo>
                  <a:pt x="1864519" y="331756"/>
                  <a:pt x="1865948" y="330327"/>
                  <a:pt x="1865948" y="328613"/>
                </a:cubicBezTo>
                <a:cubicBezTo>
                  <a:pt x="1865948" y="326898"/>
                  <a:pt x="1864519" y="325469"/>
                  <a:pt x="1862804" y="325469"/>
                </a:cubicBezTo>
                <a:cubicBezTo>
                  <a:pt x="1861090" y="325469"/>
                  <a:pt x="1859661" y="326898"/>
                  <a:pt x="1859661" y="328613"/>
                </a:cubicBezTo>
                <a:cubicBezTo>
                  <a:pt x="1859661" y="330422"/>
                  <a:pt x="1861090" y="331756"/>
                  <a:pt x="1862804" y="331756"/>
                </a:cubicBezTo>
                <a:close/>
                <a:moveTo>
                  <a:pt x="1871186" y="342043"/>
                </a:moveTo>
                <a:cubicBezTo>
                  <a:pt x="1872901" y="342043"/>
                  <a:pt x="1874330" y="340614"/>
                  <a:pt x="1874330" y="338900"/>
                </a:cubicBezTo>
                <a:cubicBezTo>
                  <a:pt x="1874330" y="337185"/>
                  <a:pt x="1872901" y="335756"/>
                  <a:pt x="1871186" y="335756"/>
                </a:cubicBezTo>
                <a:cubicBezTo>
                  <a:pt x="1869472" y="335756"/>
                  <a:pt x="1868043" y="337185"/>
                  <a:pt x="1868043" y="338900"/>
                </a:cubicBezTo>
                <a:cubicBezTo>
                  <a:pt x="1868043" y="340614"/>
                  <a:pt x="1869472" y="342043"/>
                  <a:pt x="1871186" y="342043"/>
                </a:cubicBezTo>
                <a:close/>
                <a:moveTo>
                  <a:pt x="1879283" y="352425"/>
                </a:moveTo>
                <a:cubicBezTo>
                  <a:pt x="1880997" y="352425"/>
                  <a:pt x="1882426" y="350996"/>
                  <a:pt x="1882426" y="349282"/>
                </a:cubicBezTo>
                <a:cubicBezTo>
                  <a:pt x="1882426" y="347567"/>
                  <a:pt x="1880997" y="346139"/>
                  <a:pt x="1879283" y="346139"/>
                </a:cubicBezTo>
                <a:cubicBezTo>
                  <a:pt x="1877568" y="346139"/>
                  <a:pt x="1876139" y="347567"/>
                  <a:pt x="1876139" y="349282"/>
                </a:cubicBezTo>
                <a:cubicBezTo>
                  <a:pt x="1876139" y="351092"/>
                  <a:pt x="1877568" y="352425"/>
                  <a:pt x="1879283" y="352425"/>
                </a:cubicBezTo>
                <a:close/>
                <a:moveTo>
                  <a:pt x="1887188" y="363093"/>
                </a:moveTo>
                <a:cubicBezTo>
                  <a:pt x="1888903" y="363093"/>
                  <a:pt x="1890332" y="361664"/>
                  <a:pt x="1890332" y="359950"/>
                </a:cubicBezTo>
                <a:cubicBezTo>
                  <a:pt x="1890332" y="358235"/>
                  <a:pt x="1888903" y="356807"/>
                  <a:pt x="1887188" y="356807"/>
                </a:cubicBezTo>
                <a:cubicBezTo>
                  <a:pt x="1885474" y="356807"/>
                  <a:pt x="1884045" y="358235"/>
                  <a:pt x="1884045" y="359950"/>
                </a:cubicBezTo>
                <a:cubicBezTo>
                  <a:pt x="1884045" y="361664"/>
                  <a:pt x="1885474" y="363093"/>
                  <a:pt x="1887188" y="363093"/>
                </a:cubicBezTo>
                <a:close/>
                <a:moveTo>
                  <a:pt x="1894904" y="373856"/>
                </a:moveTo>
                <a:cubicBezTo>
                  <a:pt x="1896618" y="373856"/>
                  <a:pt x="1898047" y="372428"/>
                  <a:pt x="1898047" y="370713"/>
                </a:cubicBezTo>
                <a:cubicBezTo>
                  <a:pt x="1898047" y="368999"/>
                  <a:pt x="1896618" y="367570"/>
                  <a:pt x="1894904" y="367570"/>
                </a:cubicBezTo>
                <a:cubicBezTo>
                  <a:pt x="1893189" y="367570"/>
                  <a:pt x="1891760" y="368999"/>
                  <a:pt x="1891760" y="370713"/>
                </a:cubicBezTo>
                <a:cubicBezTo>
                  <a:pt x="1891760" y="372428"/>
                  <a:pt x="1893094" y="373856"/>
                  <a:pt x="1894904" y="373856"/>
                </a:cubicBezTo>
                <a:close/>
                <a:moveTo>
                  <a:pt x="1902238" y="384810"/>
                </a:moveTo>
                <a:cubicBezTo>
                  <a:pt x="1903952" y="384810"/>
                  <a:pt x="1905381" y="383381"/>
                  <a:pt x="1905381" y="381667"/>
                </a:cubicBezTo>
                <a:cubicBezTo>
                  <a:pt x="1905381" y="379952"/>
                  <a:pt x="1903952" y="378524"/>
                  <a:pt x="1902238" y="378524"/>
                </a:cubicBezTo>
                <a:cubicBezTo>
                  <a:pt x="1900523" y="378524"/>
                  <a:pt x="1899095" y="379952"/>
                  <a:pt x="1899095" y="381667"/>
                </a:cubicBezTo>
                <a:cubicBezTo>
                  <a:pt x="1899095" y="383381"/>
                  <a:pt x="1900523" y="384810"/>
                  <a:pt x="1902238" y="384810"/>
                </a:cubicBezTo>
                <a:close/>
                <a:moveTo>
                  <a:pt x="1909477" y="395954"/>
                </a:moveTo>
                <a:cubicBezTo>
                  <a:pt x="1911191" y="395954"/>
                  <a:pt x="1912620" y="394525"/>
                  <a:pt x="1912620" y="392811"/>
                </a:cubicBezTo>
                <a:cubicBezTo>
                  <a:pt x="1912620" y="391097"/>
                  <a:pt x="1911191" y="389668"/>
                  <a:pt x="1909477" y="389668"/>
                </a:cubicBezTo>
                <a:cubicBezTo>
                  <a:pt x="1907762" y="389668"/>
                  <a:pt x="1906334" y="391097"/>
                  <a:pt x="1906334" y="392811"/>
                </a:cubicBezTo>
                <a:cubicBezTo>
                  <a:pt x="1906334" y="394525"/>
                  <a:pt x="1907667" y="395954"/>
                  <a:pt x="1909477" y="395954"/>
                </a:cubicBezTo>
                <a:close/>
                <a:moveTo>
                  <a:pt x="1916335" y="407194"/>
                </a:moveTo>
                <a:cubicBezTo>
                  <a:pt x="1918049" y="407194"/>
                  <a:pt x="1919478" y="405765"/>
                  <a:pt x="1919478" y="404050"/>
                </a:cubicBezTo>
                <a:cubicBezTo>
                  <a:pt x="1919478" y="402336"/>
                  <a:pt x="1918049" y="400907"/>
                  <a:pt x="1916335" y="400907"/>
                </a:cubicBezTo>
                <a:cubicBezTo>
                  <a:pt x="1914620" y="400907"/>
                  <a:pt x="1913192" y="402336"/>
                  <a:pt x="1913192" y="404050"/>
                </a:cubicBezTo>
                <a:cubicBezTo>
                  <a:pt x="1913192" y="405860"/>
                  <a:pt x="1914620" y="407194"/>
                  <a:pt x="1916335" y="407194"/>
                </a:cubicBezTo>
                <a:close/>
                <a:moveTo>
                  <a:pt x="1923002" y="418624"/>
                </a:moveTo>
                <a:cubicBezTo>
                  <a:pt x="1924717" y="418624"/>
                  <a:pt x="1926146" y="417195"/>
                  <a:pt x="1926146" y="415481"/>
                </a:cubicBezTo>
                <a:cubicBezTo>
                  <a:pt x="1926146" y="413766"/>
                  <a:pt x="1924717" y="412337"/>
                  <a:pt x="1923002" y="412337"/>
                </a:cubicBezTo>
                <a:cubicBezTo>
                  <a:pt x="1921288" y="412337"/>
                  <a:pt x="1919859" y="413766"/>
                  <a:pt x="1919859" y="415481"/>
                </a:cubicBezTo>
                <a:cubicBezTo>
                  <a:pt x="1919859" y="417290"/>
                  <a:pt x="1921288" y="418624"/>
                  <a:pt x="1923002" y="418624"/>
                </a:cubicBezTo>
                <a:close/>
                <a:moveTo>
                  <a:pt x="1929384" y="430244"/>
                </a:moveTo>
                <a:cubicBezTo>
                  <a:pt x="1931099" y="430244"/>
                  <a:pt x="1932527" y="428816"/>
                  <a:pt x="1932527" y="427101"/>
                </a:cubicBezTo>
                <a:cubicBezTo>
                  <a:pt x="1932527" y="425387"/>
                  <a:pt x="1931099" y="423958"/>
                  <a:pt x="1929384" y="423958"/>
                </a:cubicBezTo>
                <a:cubicBezTo>
                  <a:pt x="1927670" y="423958"/>
                  <a:pt x="1926241" y="425387"/>
                  <a:pt x="1926241" y="427101"/>
                </a:cubicBezTo>
                <a:cubicBezTo>
                  <a:pt x="1926241" y="428816"/>
                  <a:pt x="1927670" y="430244"/>
                  <a:pt x="1929384" y="430244"/>
                </a:cubicBezTo>
                <a:close/>
                <a:moveTo>
                  <a:pt x="1935575" y="441960"/>
                </a:moveTo>
                <a:cubicBezTo>
                  <a:pt x="1937290" y="441960"/>
                  <a:pt x="1938718" y="440531"/>
                  <a:pt x="1938718" y="438817"/>
                </a:cubicBezTo>
                <a:cubicBezTo>
                  <a:pt x="1938718" y="437102"/>
                  <a:pt x="1937290" y="435674"/>
                  <a:pt x="1935575" y="435674"/>
                </a:cubicBezTo>
                <a:cubicBezTo>
                  <a:pt x="1933861" y="435674"/>
                  <a:pt x="1932432" y="437102"/>
                  <a:pt x="1932432" y="438817"/>
                </a:cubicBezTo>
                <a:cubicBezTo>
                  <a:pt x="1932432" y="440531"/>
                  <a:pt x="1933766" y="441960"/>
                  <a:pt x="1935575" y="441960"/>
                </a:cubicBezTo>
                <a:close/>
                <a:moveTo>
                  <a:pt x="1941386" y="453771"/>
                </a:moveTo>
                <a:cubicBezTo>
                  <a:pt x="1943100" y="453771"/>
                  <a:pt x="1944529" y="452342"/>
                  <a:pt x="1944529" y="450628"/>
                </a:cubicBezTo>
                <a:cubicBezTo>
                  <a:pt x="1944529" y="448913"/>
                  <a:pt x="1943100" y="447485"/>
                  <a:pt x="1941386" y="447485"/>
                </a:cubicBezTo>
                <a:cubicBezTo>
                  <a:pt x="1939671" y="447485"/>
                  <a:pt x="1938242" y="448913"/>
                  <a:pt x="1938242" y="450628"/>
                </a:cubicBezTo>
                <a:cubicBezTo>
                  <a:pt x="1938242" y="452438"/>
                  <a:pt x="1939671" y="453771"/>
                  <a:pt x="1941386" y="453771"/>
                </a:cubicBezTo>
                <a:close/>
                <a:moveTo>
                  <a:pt x="1947005" y="465773"/>
                </a:moveTo>
                <a:cubicBezTo>
                  <a:pt x="1948720" y="465773"/>
                  <a:pt x="1950149" y="464344"/>
                  <a:pt x="1950149" y="462629"/>
                </a:cubicBezTo>
                <a:cubicBezTo>
                  <a:pt x="1950149" y="460915"/>
                  <a:pt x="1948720" y="459486"/>
                  <a:pt x="1947005" y="459486"/>
                </a:cubicBezTo>
                <a:cubicBezTo>
                  <a:pt x="1945291" y="459486"/>
                  <a:pt x="1943862" y="460915"/>
                  <a:pt x="1943862" y="462629"/>
                </a:cubicBezTo>
                <a:cubicBezTo>
                  <a:pt x="1943862" y="464344"/>
                  <a:pt x="1945291" y="465773"/>
                  <a:pt x="1947005" y="465773"/>
                </a:cubicBezTo>
                <a:close/>
                <a:moveTo>
                  <a:pt x="1952339" y="477869"/>
                </a:moveTo>
                <a:cubicBezTo>
                  <a:pt x="1954054" y="477869"/>
                  <a:pt x="1955483" y="476441"/>
                  <a:pt x="1955483" y="474726"/>
                </a:cubicBezTo>
                <a:cubicBezTo>
                  <a:pt x="1955483" y="473012"/>
                  <a:pt x="1954054" y="471583"/>
                  <a:pt x="1952339" y="471583"/>
                </a:cubicBezTo>
                <a:cubicBezTo>
                  <a:pt x="1950625" y="471583"/>
                  <a:pt x="1949196" y="473012"/>
                  <a:pt x="1949196" y="474726"/>
                </a:cubicBezTo>
                <a:cubicBezTo>
                  <a:pt x="1949196" y="476536"/>
                  <a:pt x="1950625" y="477869"/>
                  <a:pt x="1952339" y="477869"/>
                </a:cubicBezTo>
                <a:close/>
                <a:moveTo>
                  <a:pt x="1957388" y="490157"/>
                </a:moveTo>
                <a:cubicBezTo>
                  <a:pt x="1959102" y="490157"/>
                  <a:pt x="1960531" y="488728"/>
                  <a:pt x="1960531" y="487013"/>
                </a:cubicBezTo>
                <a:cubicBezTo>
                  <a:pt x="1960531" y="485299"/>
                  <a:pt x="1959102" y="483870"/>
                  <a:pt x="1957388" y="483870"/>
                </a:cubicBezTo>
                <a:cubicBezTo>
                  <a:pt x="1955673" y="483870"/>
                  <a:pt x="1954244" y="485299"/>
                  <a:pt x="1954244" y="487013"/>
                </a:cubicBezTo>
                <a:cubicBezTo>
                  <a:pt x="1954244" y="488728"/>
                  <a:pt x="1955673" y="490157"/>
                  <a:pt x="1957388" y="490157"/>
                </a:cubicBezTo>
                <a:close/>
                <a:moveTo>
                  <a:pt x="1962245" y="502444"/>
                </a:moveTo>
                <a:cubicBezTo>
                  <a:pt x="1963960" y="502444"/>
                  <a:pt x="1965389" y="501015"/>
                  <a:pt x="1965389" y="499300"/>
                </a:cubicBezTo>
                <a:cubicBezTo>
                  <a:pt x="1965389" y="497586"/>
                  <a:pt x="1963960" y="496157"/>
                  <a:pt x="1962245" y="496157"/>
                </a:cubicBezTo>
                <a:cubicBezTo>
                  <a:pt x="1960531" y="496157"/>
                  <a:pt x="1959102" y="497586"/>
                  <a:pt x="1959102" y="499300"/>
                </a:cubicBezTo>
                <a:cubicBezTo>
                  <a:pt x="1959007" y="501015"/>
                  <a:pt x="1960436" y="502444"/>
                  <a:pt x="1962245" y="502444"/>
                </a:cubicBezTo>
                <a:close/>
                <a:moveTo>
                  <a:pt x="1966722" y="514922"/>
                </a:moveTo>
                <a:cubicBezTo>
                  <a:pt x="1968437" y="514922"/>
                  <a:pt x="1969865" y="513493"/>
                  <a:pt x="1969865" y="511778"/>
                </a:cubicBezTo>
                <a:cubicBezTo>
                  <a:pt x="1969865" y="510064"/>
                  <a:pt x="1968437" y="508635"/>
                  <a:pt x="1966722" y="508635"/>
                </a:cubicBezTo>
                <a:cubicBezTo>
                  <a:pt x="1965008" y="508635"/>
                  <a:pt x="1963579" y="510064"/>
                  <a:pt x="1963579" y="511778"/>
                </a:cubicBezTo>
                <a:cubicBezTo>
                  <a:pt x="1963579" y="513493"/>
                  <a:pt x="1965008" y="514922"/>
                  <a:pt x="1966722" y="514922"/>
                </a:cubicBezTo>
                <a:close/>
                <a:moveTo>
                  <a:pt x="1970913" y="527399"/>
                </a:moveTo>
                <a:cubicBezTo>
                  <a:pt x="1972628" y="527399"/>
                  <a:pt x="1974056" y="525971"/>
                  <a:pt x="1974056" y="524256"/>
                </a:cubicBezTo>
                <a:cubicBezTo>
                  <a:pt x="1974056" y="522542"/>
                  <a:pt x="1972628" y="521113"/>
                  <a:pt x="1970913" y="521113"/>
                </a:cubicBezTo>
                <a:cubicBezTo>
                  <a:pt x="1969199" y="521113"/>
                  <a:pt x="1967770" y="522542"/>
                  <a:pt x="1967770" y="524256"/>
                </a:cubicBezTo>
                <a:cubicBezTo>
                  <a:pt x="1967770" y="525971"/>
                  <a:pt x="1969199" y="527399"/>
                  <a:pt x="1970913" y="527399"/>
                </a:cubicBezTo>
                <a:close/>
                <a:moveTo>
                  <a:pt x="1974914" y="540068"/>
                </a:moveTo>
                <a:cubicBezTo>
                  <a:pt x="1976628" y="540068"/>
                  <a:pt x="1978057" y="538639"/>
                  <a:pt x="1978057" y="536924"/>
                </a:cubicBezTo>
                <a:cubicBezTo>
                  <a:pt x="1978057" y="535210"/>
                  <a:pt x="1976628" y="533781"/>
                  <a:pt x="1974914" y="533781"/>
                </a:cubicBezTo>
                <a:cubicBezTo>
                  <a:pt x="1973199" y="533781"/>
                  <a:pt x="1971770" y="535210"/>
                  <a:pt x="1971770" y="536924"/>
                </a:cubicBezTo>
                <a:cubicBezTo>
                  <a:pt x="1971770" y="538639"/>
                  <a:pt x="1973104" y="540068"/>
                  <a:pt x="1974914" y="540068"/>
                </a:cubicBezTo>
                <a:close/>
                <a:moveTo>
                  <a:pt x="1978533" y="552736"/>
                </a:moveTo>
                <a:cubicBezTo>
                  <a:pt x="1980248" y="552736"/>
                  <a:pt x="1981676" y="551307"/>
                  <a:pt x="1981676" y="549593"/>
                </a:cubicBezTo>
                <a:cubicBezTo>
                  <a:pt x="1981676" y="547878"/>
                  <a:pt x="1980248" y="546449"/>
                  <a:pt x="1978533" y="546449"/>
                </a:cubicBezTo>
                <a:cubicBezTo>
                  <a:pt x="1976818" y="546449"/>
                  <a:pt x="1975390" y="547878"/>
                  <a:pt x="1975390" y="549593"/>
                </a:cubicBezTo>
                <a:cubicBezTo>
                  <a:pt x="1975390" y="551307"/>
                  <a:pt x="1976818" y="552736"/>
                  <a:pt x="1978533" y="552736"/>
                </a:cubicBezTo>
                <a:close/>
                <a:moveTo>
                  <a:pt x="1981962" y="565595"/>
                </a:moveTo>
                <a:cubicBezTo>
                  <a:pt x="1983677" y="565595"/>
                  <a:pt x="1985105" y="564166"/>
                  <a:pt x="1985105" y="562451"/>
                </a:cubicBezTo>
                <a:cubicBezTo>
                  <a:pt x="1985105" y="560737"/>
                  <a:pt x="1983677" y="559308"/>
                  <a:pt x="1981962" y="559308"/>
                </a:cubicBezTo>
                <a:cubicBezTo>
                  <a:pt x="1980248" y="559308"/>
                  <a:pt x="1978819" y="560737"/>
                  <a:pt x="1978819" y="562451"/>
                </a:cubicBezTo>
                <a:cubicBezTo>
                  <a:pt x="1978819" y="564166"/>
                  <a:pt x="1980152" y="565595"/>
                  <a:pt x="1981962" y="565595"/>
                </a:cubicBezTo>
                <a:close/>
                <a:moveTo>
                  <a:pt x="1985010" y="578453"/>
                </a:moveTo>
                <a:cubicBezTo>
                  <a:pt x="1986725" y="578453"/>
                  <a:pt x="1988153" y="577025"/>
                  <a:pt x="1988153" y="575310"/>
                </a:cubicBezTo>
                <a:cubicBezTo>
                  <a:pt x="1988153" y="573596"/>
                  <a:pt x="1986725" y="572167"/>
                  <a:pt x="1985010" y="572167"/>
                </a:cubicBezTo>
                <a:cubicBezTo>
                  <a:pt x="1983296" y="572167"/>
                  <a:pt x="1981867" y="573596"/>
                  <a:pt x="1981867" y="575310"/>
                </a:cubicBezTo>
                <a:cubicBezTo>
                  <a:pt x="1981867" y="577025"/>
                  <a:pt x="1983296" y="578453"/>
                  <a:pt x="1985010" y="578453"/>
                </a:cubicBezTo>
                <a:close/>
                <a:moveTo>
                  <a:pt x="1987772" y="591312"/>
                </a:moveTo>
                <a:cubicBezTo>
                  <a:pt x="1989487" y="591312"/>
                  <a:pt x="1990916" y="589883"/>
                  <a:pt x="1990916" y="588169"/>
                </a:cubicBezTo>
                <a:cubicBezTo>
                  <a:pt x="1990916" y="586454"/>
                  <a:pt x="1989487" y="585026"/>
                  <a:pt x="1987772" y="585026"/>
                </a:cubicBezTo>
                <a:cubicBezTo>
                  <a:pt x="1986058" y="585026"/>
                  <a:pt x="1984629" y="586454"/>
                  <a:pt x="1984629" y="588169"/>
                </a:cubicBezTo>
                <a:cubicBezTo>
                  <a:pt x="1984629" y="589883"/>
                  <a:pt x="1986058" y="591312"/>
                  <a:pt x="1987772" y="591312"/>
                </a:cubicBezTo>
                <a:close/>
                <a:moveTo>
                  <a:pt x="1990344" y="604361"/>
                </a:moveTo>
                <a:cubicBezTo>
                  <a:pt x="1992059" y="604361"/>
                  <a:pt x="1993487" y="602933"/>
                  <a:pt x="1993487" y="601218"/>
                </a:cubicBezTo>
                <a:cubicBezTo>
                  <a:pt x="1993487" y="599504"/>
                  <a:pt x="1992059" y="598075"/>
                  <a:pt x="1990344" y="598075"/>
                </a:cubicBezTo>
                <a:cubicBezTo>
                  <a:pt x="1988630" y="598075"/>
                  <a:pt x="1987201" y="599504"/>
                  <a:pt x="1987201" y="601218"/>
                </a:cubicBezTo>
                <a:cubicBezTo>
                  <a:pt x="1987201" y="602933"/>
                  <a:pt x="1988534" y="604361"/>
                  <a:pt x="1990344" y="604361"/>
                </a:cubicBezTo>
                <a:close/>
                <a:moveTo>
                  <a:pt x="1992535" y="617411"/>
                </a:moveTo>
                <a:cubicBezTo>
                  <a:pt x="1994249" y="617411"/>
                  <a:pt x="1995678" y="615982"/>
                  <a:pt x="1995678" y="614267"/>
                </a:cubicBezTo>
                <a:cubicBezTo>
                  <a:pt x="1995678" y="612553"/>
                  <a:pt x="1994249" y="611124"/>
                  <a:pt x="1992535" y="611124"/>
                </a:cubicBezTo>
                <a:cubicBezTo>
                  <a:pt x="1990820" y="611124"/>
                  <a:pt x="1989392" y="612553"/>
                  <a:pt x="1989392" y="614267"/>
                </a:cubicBezTo>
                <a:cubicBezTo>
                  <a:pt x="1989392" y="615982"/>
                  <a:pt x="1990820" y="617411"/>
                  <a:pt x="1992535" y="617411"/>
                </a:cubicBezTo>
                <a:close/>
                <a:moveTo>
                  <a:pt x="1994440" y="630460"/>
                </a:moveTo>
                <a:cubicBezTo>
                  <a:pt x="1996154" y="630460"/>
                  <a:pt x="1997583" y="629031"/>
                  <a:pt x="1997583" y="627317"/>
                </a:cubicBezTo>
                <a:cubicBezTo>
                  <a:pt x="1997583" y="625602"/>
                  <a:pt x="1996154" y="624173"/>
                  <a:pt x="1994440" y="624173"/>
                </a:cubicBezTo>
                <a:cubicBezTo>
                  <a:pt x="1992725" y="624173"/>
                  <a:pt x="1991297" y="625602"/>
                  <a:pt x="1991297" y="627317"/>
                </a:cubicBezTo>
                <a:cubicBezTo>
                  <a:pt x="1991297" y="629031"/>
                  <a:pt x="1992725" y="630460"/>
                  <a:pt x="1994440" y="630460"/>
                </a:cubicBezTo>
                <a:close/>
                <a:moveTo>
                  <a:pt x="1996059" y="643604"/>
                </a:moveTo>
                <a:cubicBezTo>
                  <a:pt x="1997774" y="643604"/>
                  <a:pt x="1999202" y="642176"/>
                  <a:pt x="1999202" y="640461"/>
                </a:cubicBezTo>
                <a:cubicBezTo>
                  <a:pt x="1999202" y="638747"/>
                  <a:pt x="1997774" y="637318"/>
                  <a:pt x="1996059" y="637318"/>
                </a:cubicBezTo>
                <a:cubicBezTo>
                  <a:pt x="1994345" y="637318"/>
                  <a:pt x="1992916" y="638747"/>
                  <a:pt x="1992916" y="640461"/>
                </a:cubicBezTo>
                <a:cubicBezTo>
                  <a:pt x="1992916" y="642176"/>
                  <a:pt x="1994345" y="643604"/>
                  <a:pt x="1996059" y="643604"/>
                </a:cubicBezTo>
                <a:close/>
                <a:moveTo>
                  <a:pt x="1997393" y="656749"/>
                </a:moveTo>
                <a:cubicBezTo>
                  <a:pt x="1999107" y="656749"/>
                  <a:pt x="2000536" y="655320"/>
                  <a:pt x="2000536" y="653606"/>
                </a:cubicBezTo>
                <a:cubicBezTo>
                  <a:pt x="2000536" y="651891"/>
                  <a:pt x="1999107" y="650462"/>
                  <a:pt x="1997393" y="650462"/>
                </a:cubicBezTo>
                <a:cubicBezTo>
                  <a:pt x="1995678" y="650462"/>
                  <a:pt x="1994249" y="651891"/>
                  <a:pt x="1994249" y="653606"/>
                </a:cubicBezTo>
                <a:cubicBezTo>
                  <a:pt x="1994249" y="655320"/>
                  <a:pt x="1995678" y="656749"/>
                  <a:pt x="1997393" y="656749"/>
                </a:cubicBezTo>
                <a:close/>
                <a:moveTo>
                  <a:pt x="1998440" y="669893"/>
                </a:moveTo>
                <a:cubicBezTo>
                  <a:pt x="2000155" y="669893"/>
                  <a:pt x="2001584" y="668465"/>
                  <a:pt x="2001584" y="666750"/>
                </a:cubicBezTo>
                <a:cubicBezTo>
                  <a:pt x="2001584" y="665036"/>
                  <a:pt x="2000155" y="663607"/>
                  <a:pt x="1998440" y="663607"/>
                </a:cubicBezTo>
                <a:cubicBezTo>
                  <a:pt x="1996726" y="663607"/>
                  <a:pt x="1995297" y="665036"/>
                  <a:pt x="1995297" y="666750"/>
                </a:cubicBezTo>
                <a:cubicBezTo>
                  <a:pt x="1995297" y="668560"/>
                  <a:pt x="1996726" y="669893"/>
                  <a:pt x="1998440" y="669893"/>
                </a:cubicBezTo>
                <a:close/>
                <a:moveTo>
                  <a:pt x="1999202" y="683133"/>
                </a:moveTo>
                <a:cubicBezTo>
                  <a:pt x="2000917" y="683133"/>
                  <a:pt x="2002346" y="681704"/>
                  <a:pt x="2002346" y="679990"/>
                </a:cubicBezTo>
                <a:cubicBezTo>
                  <a:pt x="2002346" y="678275"/>
                  <a:pt x="2000917" y="676847"/>
                  <a:pt x="1999202" y="676847"/>
                </a:cubicBezTo>
                <a:cubicBezTo>
                  <a:pt x="1997488" y="676847"/>
                  <a:pt x="1996059" y="678275"/>
                  <a:pt x="1996059" y="679990"/>
                </a:cubicBezTo>
                <a:cubicBezTo>
                  <a:pt x="1996059" y="681704"/>
                  <a:pt x="1997488" y="683133"/>
                  <a:pt x="1999202" y="683133"/>
                </a:cubicBezTo>
                <a:close/>
                <a:moveTo>
                  <a:pt x="1999679" y="696373"/>
                </a:moveTo>
                <a:cubicBezTo>
                  <a:pt x="2001393" y="696373"/>
                  <a:pt x="2002822" y="694944"/>
                  <a:pt x="2002822" y="693230"/>
                </a:cubicBezTo>
                <a:cubicBezTo>
                  <a:pt x="2002822" y="691515"/>
                  <a:pt x="2001393" y="690086"/>
                  <a:pt x="1999679" y="690086"/>
                </a:cubicBezTo>
                <a:cubicBezTo>
                  <a:pt x="1997964" y="690086"/>
                  <a:pt x="1996535" y="691515"/>
                  <a:pt x="1996535" y="693230"/>
                </a:cubicBezTo>
                <a:cubicBezTo>
                  <a:pt x="1996535" y="694944"/>
                  <a:pt x="1997869" y="696373"/>
                  <a:pt x="1999679" y="696373"/>
                </a:cubicBezTo>
                <a:close/>
                <a:moveTo>
                  <a:pt x="2014538" y="709613"/>
                </a:moveTo>
                <a:cubicBezTo>
                  <a:pt x="2016252" y="709613"/>
                  <a:pt x="2017681" y="708184"/>
                  <a:pt x="2017681" y="706469"/>
                </a:cubicBezTo>
                <a:cubicBezTo>
                  <a:pt x="2017681" y="704755"/>
                  <a:pt x="2016252" y="703326"/>
                  <a:pt x="2014538" y="703326"/>
                </a:cubicBezTo>
                <a:cubicBezTo>
                  <a:pt x="2012823" y="703326"/>
                  <a:pt x="2011394" y="704755"/>
                  <a:pt x="2011394" y="706469"/>
                </a:cubicBezTo>
                <a:cubicBezTo>
                  <a:pt x="2011394" y="708184"/>
                  <a:pt x="2012823" y="709613"/>
                  <a:pt x="2014538" y="709613"/>
                </a:cubicBezTo>
                <a:close/>
                <a:moveTo>
                  <a:pt x="2014347" y="722852"/>
                </a:moveTo>
                <a:cubicBezTo>
                  <a:pt x="2016062" y="722852"/>
                  <a:pt x="2017490" y="721424"/>
                  <a:pt x="2017490" y="719709"/>
                </a:cubicBezTo>
                <a:cubicBezTo>
                  <a:pt x="2017490" y="717995"/>
                  <a:pt x="2016062" y="716566"/>
                  <a:pt x="2014347" y="716566"/>
                </a:cubicBezTo>
                <a:cubicBezTo>
                  <a:pt x="2012633" y="716566"/>
                  <a:pt x="2011204" y="717995"/>
                  <a:pt x="2011204" y="719709"/>
                </a:cubicBezTo>
                <a:cubicBezTo>
                  <a:pt x="2011204" y="721424"/>
                  <a:pt x="2012633" y="722852"/>
                  <a:pt x="2014347" y="722852"/>
                </a:cubicBezTo>
                <a:close/>
                <a:moveTo>
                  <a:pt x="2013966" y="735997"/>
                </a:moveTo>
                <a:cubicBezTo>
                  <a:pt x="2015681" y="735997"/>
                  <a:pt x="2017109" y="734568"/>
                  <a:pt x="2017109" y="732854"/>
                </a:cubicBezTo>
                <a:cubicBezTo>
                  <a:pt x="2017109" y="731139"/>
                  <a:pt x="2015681" y="729710"/>
                  <a:pt x="2013966" y="729710"/>
                </a:cubicBezTo>
                <a:cubicBezTo>
                  <a:pt x="2012252" y="729710"/>
                  <a:pt x="2010823" y="731139"/>
                  <a:pt x="2010823" y="732854"/>
                </a:cubicBezTo>
                <a:cubicBezTo>
                  <a:pt x="2010823" y="734663"/>
                  <a:pt x="2012252" y="735997"/>
                  <a:pt x="2013966" y="735997"/>
                </a:cubicBezTo>
                <a:close/>
                <a:moveTo>
                  <a:pt x="952690" y="1104138"/>
                </a:moveTo>
                <a:cubicBezTo>
                  <a:pt x="954405" y="1104138"/>
                  <a:pt x="955834" y="1102709"/>
                  <a:pt x="955834" y="1100995"/>
                </a:cubicBezTo>
                <a:cubicBezTo>
                  <a:pt x="955834" y="1099280"/>
                  <a:pt x="954405" y="1097852"/>
                  <a:pt x="952690" y="1097852"/>
                </a:cubicBezTo>
                <a:cubicBezTo>
                  <a:pt x="950976" y="1097852"/>
                  <a:pt x="949547" y="1099280"/>
                  <a:pt x="949547" y="1100995"/>
                </a:cubicBezTo>
                <a:cubicBezTo>
                  <a:pt x="949547" y="1102709"/>
                  <a:pt x="950881" y="1104138"/>
                  <a:pt x="952690" y="1104138"/>
                </a:cubicBezTo>
                <a:close/>
                <a:moveTo>
                  <a:pt x="944118" y="1094042"/>
                </a:moveTo>
                <a:cubicBezTo>
                  <a:pt x="945833" y="1094042"/>
                  <a:pt x="947261" y="1092613"/>
                  <a:pt x="947261" y="1090898"/>
                </a:cubicBezTo>
                <a:cubicBezTo>
                  <a:pt x="947261" y="1089184"/>
                  <a:pt x="945833" y="1087755"/>
                  <a:pt x="944118" y="1087755"/>
                </a:cubicBezTo>
                <a:cubicBezTo>
                  <a:pt x="942404" y="1087755"/>
                  <a:pt x="940975" y="1089184"/>
                  <a:pt x="940975" y="1090898"/>
                </a:cubicBezTo>
                <a:cubicBezTo>
                  <a:pt x="940975" y="1092613"/>
                  <a:pt x="942404" y="1094042"/>
                  <a:pt x="944118" y="1094042"/>
                </a:cubicBezTo>
                <a:close/>
                <a:moveTo>
                  <a:pt x="935831" y="1083755"/>
                </a:moveTo>
                <a:cubicBezTo>
                  <a:pt x="937546" y="1083755"/>
                  <a:pt x="938975" y="1082326"/>
                  <a:pt x="938975" y="1080611"/>
                </a:cubicBezTo>
                <a:cubicBezTo>
                  <a:pt x="938975" y="1078897"/>
                  <a:pt x="937546" y="1077468"/>
                  <a:pt x="935831" y="1077468"/>
                </a:cubicBezTo>
                <a:cubicBezTo>
                  <a:pt x="934117" y="1077468"/>
                  <a:pt x="932688" y="1078897"/>
                  <a:pt x="932688" y="1080611"/>
                </a:cubicBezTo>
                <a:cubicBezTo>
                  <a:pt x="932688" y="1082326"/>
                  <a:pt x="934117" y="1083755"/>
                  <a:pt x="935831" y="1083755"/>
                </a:cubicBezTo>
                <a:close/>
                <a:moveTo>
                  <a:pt x="927735" y="1073277"/>
                </a:moveTo>
                <a:cubicBezTo>
                  <a:pt x="929450" y="1073277"/>
                  <a:pt x="930878" y="1071848"/>
                  <a:pt x="930878" y="1070134"/>
                </a:cubicBezTo>
                <a:cubicBezTo>
                  <a:pt x="930878" y="1068419"/>
                  <a:pt x="929450" y="1066991"/>
                  <a:pt x="927735" y="1066991"/>
                </a:cubicBezTo>
                <a:cubicBezTo>
                  <a:pt x="926021" y="1066991"/>
                  <a:pt x="924592" y="1068419"/>
                  <a:pt x="924592" y="1070134"/>
                </a:cubicBezTo>
                <a:cubicBezTo>
                  <a:pt x="924592" y="1071848"/>
                  <a:pt x="926021" y="1073277"/>
                  <a:pt x="927735" y="1073277"/>
                </a:cubicBezTo>
                <a:close/>
                <a:moveTo>
                  <a:pt x="919925" y="1062609"/>
                </a:moveTo>
                <a:cubicBezTo>
                  <a:pt x="921639" y="1062609"/>
                  <a:pt x="923068" y="1061180"/>
                  <a:pt x="923068" y="1059466"/>
                </a:cubicBezTo>
                <a:cubicBezTo>
                  <a:pt x="923068" y="1057751"/>
                  <a:pt x="921639" y="1056323"/>
                  <a:pt x="919925" y="1056323"/>
                </a:cubicBezTo>
                <a:cubicBezTo>
                  <a:pt x="918210" y="1056323"/>
                  <a:pt x="916781" y="1057751"/>
                  <a:pt x="916781" y="1059466"/>
                </a:cubicBezTo>
                <a:cubicBezTo>
                  <a:pt x="916781" y="1061180"/>
                  <a:pt x="918115" y="1062609"/>
                  <a:pt x="919925" y="1062609"/>
                </a:cubicBezTo>
                <a:close/>
                <a:moveTo>
                  <a:pt x="912305" y="1051751"/>
                </a:moveTo>
                <a:cubicBezTo>
                  <a:pt x="914019" y="1051751"/>
                  <a:pt x="915448" y="1050322"/>
                  <a:pt x="915448" y="1048607"/>
                </a:cubicBezTo>
                <a:cubicBezTo>
                  <a:pt x="915448" y="1046893"/>
                  <a:pt x="914019" y="1045464"/>
                  <a:pt x="912305" y="1045464"/>
                </a:cubicBezTo>
                <a:cubicBezTo>
                  <a:pt x="910590" y="1045464"/>
                  <a:pt x="909161" y="1046893"/>
                  <a:pt x="909161" y="1048607"/>
                </a:cubicBezTo>
                <a:cubicBezTo>
                  <a:pt x="909161" y="1050417"/>
                  <a:pt x="910590" y="1051751"/>
                  <a:pt x="912305" y="1051751"/>
                </a:cubicBezTo>
                <a:close/>
                <a:moveTo>
                  <a:pt x="904875" y="1040797"/>
                </a:moveTo>
                <a:cubicBezTo>
                  <a:pt x="906590" y="1040797"/>
                  <a:pt x="908018" y="1039368"/>
                  <a:pt x="908018" y="1037654"/>
                </a:cubicBezTo>
                <a:cubicBezTo>
                  <a:pt x="908018" y="1035939"/>
                  <a:pt x="906590" y="1034510"/>
                  <a:pt x="904875" y="1034510"/>
                </a:cubicBezTo>
                <a:cubicBezTo>
                  <a:pt x="903161" y="1034510"/>
                  <a:pt x="901732" y="1035939"/>
                  <a:pt x="901732" y="1037654"/>
                </a:cubicBezTo>
                <a:cubicBezTo>
                  <a:pt x="901732" y="1039368"/>
                  <a:pt x="903161" y="1040797"/>
                  <a:pt x="904875" y="1040797"/>
                </a:cubicBezTo>
                <a:close/>
                <a:moveTo>
                  <a:pt x="897827" y="1029653"/>
                </a:moveTo>
                <a:cubicBezTo>
                  <a:pt x="899541" y="1029653"/>
                  <a:pt x="900970" y="1028224"/>
                  <a:pt x="900970" y="1026509"/>
                </a:cubicBezTo>
                <a:cubicBezTo>
                  <a:pt x="900970" y="1024795"/>
                  <a:pt x="899541" y="1023366"/>
                  <a:pt x="897827" y="1023366"/>
                </a:cubicBezTo>
                <a:cubicBezTo>
                  <a:pt x="896112" y="1023366"/>
                  <a:pt x="894683" y="1024795"/>
                  <a:pt x="894683" y="1026509"/>
                </a:cubicBezTo>
                <a:cubicBezTo>
                  <a:pt x="894683" y="1028224"/>
                  <a:pt x="896017" y="1029653"/>
                  <a:pt x="897827" y="1029653"/>
                </a:cubicBezTo>
                <a:close/>
                <a:moveTo>
                  <a:pt x="890873" y="1018318"/>
                </a:moveTo>
                <a:cubicBezTo>
                  <a:pt x="892588" y="1018318"/>
                  <a:pt x="894017" y="1016889"/>
                  <a:pt x="894017" y="1015175"/>
                </a:cubicBezTo>
                <a:cubicBezTo>
                  <a:pt x="894017" y="1013460"/>
                  <a:pt x="892588" y="1012031"/>
                  <a:pt x="890873" y="1012031"/>
                </a:cubicBezTo>
                <a:cubicBezTo>
                  <a:pt x="889159" y="1012031"/>
                  <a:pt x="887730" y="1013460"/>
                  <a:pt x="887730" y="1015175"/>
                </a:cubicBezTo>
                <a:cubicBezTo>
                  <a:pt x="887730" y="1016984"/>
                  <a:pt x="889159" y="1018318"/>
                  <a:pt x="890873" y="1018318"/>
                </a:cubicBezTo>
                <a:close/>
                <a:moveTo>
                  <a:pt x="884301" y="1006888"/>
                </a:moveTo>
                <a:cubicBezTo>
                  <a:pt x="886015" y="1006888"/>
                  <a:pt x="887444" y="1005459"/>
                  <a:pt x="887444" y="1003745"/>
                </a:cubicBezTo>
                <a:cubicBezTo>
                  <a:pt x="887444" y="1002030"/>
                  <a:pt x="886015" y="1000601"/>
                  <a:pt x="884301" y="1000601"/>
                </a:cubicBezTo>
                <a:cubicBezTo>
                  <a:pt x="882587" y="1000601"/>
                  <a:pt x="881158" y="1002030"/>
                  <a:pt x="881158" y="1003745"/>
                </a:cubicBezTo>
                <a:cubicBezTo>
                  <a:pt x="881158" y="1005554"/>
                  <a:pt x="882491" y="1006888"/>
                  <a:pt x="884301" y="1006888"/>
                </a:cubicBezTo>
                <a:close/>
                <a:moveTo>
                  <a:pt x="877919" y="995363"/>
                </a:moveTo>
                <a:cubicBezTo>
                  <a:pt x="879634" y="995363"/>
                  <a:pt x="881063" y="993934"/>
                  <a:pt x="881063" y="992219"/>
                </a:cubicBezTo>
                <a:cubicBezTo>
                  <a:pt x="881063" y="990505"/>
                  <a:pt x="879634" y="989076"/>
                  <a:pt x="877919" y="989076"/>
                </a:cubicBezTo>
                <a:cubicBezTo>
                  <a:pt x="876205" y="989076"/>
                  <a:pt x="874776" y="990505"/>
                  <a:pt x="874776" y="992219"/>
                </a:cubicBezTo>
                <a:cubicBezTo>
                  <a:pt x="874776" y="993934"/>
                  <a:pt x="876110" y="995363"/>
                  <a:pt x="877919" y="995363"/>
                </a:cubicBezTo>
                <a:close/>
                <a:moveTo>
                  <a:pt x="871728" y="983647"/>
                </a:moveTo>
                <a:cubicBezTo>
                  <a:pt x="873443" y="983647"/>
                  <a:pt x="874871" y="982218"/>
                  <a:pt x="874871" y="980504"/>
                </a:cubicBezTo>
                <a:cubicBezTo>
                  <a:pt x="874871" y="978789"/>
                  <a:pt x="873443" y="977360"/>
                  <a:pt x="871728" y="977360"/>
                </a:cubicBezTo>
                <a:cubicBezTo>
                  <a:pt x="870013" y="977360"/>
                  <a:pt x="868585" y="978789"/>
                  <a:pt x="868585" y="980504"/>
                </a:cubicBezTo>
                <a:cubicBezTo>
                  <a:pt x="868585" y="982218"/>
                  <a:pt x="870013" y="983647"/>
                  <a:pt x="871728" y="983647"/>
                </a:cubicBezTo>
                <a:close/>
                <a:moveTo>
                  <a:pt x="865918" y="971740"/>
                </a:moveTo>
                <a:cubicBezTo>
                  <a:pt x="867632" y="971740"/>
                  <a:pt x="869061" y="970312"/>
                  <a:pt x="869061" y="968597"/>
                </a:cubicBezTo>
                <a:cubicBezTo>
                  <a:pt x="869061" y="966883"/>
                  <a:pt x="867632" y="965454"/>
                  <a:pt x="865918" y="965454"/>
                </a:cubicBezTo>
                <a:cubicBezTo>
                  <a:pt x="864203" y="965454"/>
                  <a:pt x="862775" y="966883"/>
                  <a:pt x="862775" y="968597"/>
                </a:cubicBezTo>
                <a:cubicBezTo>
                  <a:pt x="862775" y="970312"/>
                  <a:pt x="864108" y="971740"/>
                  <a:pt x="865918" y="971740"/>
                </a:cubicBezTo>
                <a:close/>
                <a:moveTo>
                  <a:pt x="860298" y="959739"/>
                </a:moveTo>
                <a:cubicBezTo>
                  <a:pt x="862013" y="959739"/>
                  <a:pt x="863441" y="958310"/>
                  <a:pt x="863441" y="956596"/>
                </a:cubicBezTo>
                <a:cubicBezTo>
                  <a:pt x="863441" y="954881"/>
                  <a:pt x="862013" y="953453"/>
                  <a:pt x="860298" y="953453"/>
                </a:cubicBezTo>
                <a:cubicBezTo>
                  <a:pt x="858584" y="953453"/>
                  <a:pt x="857155" y="954881"/>
                  <a:pt x="857155" y="956596"/>
                </a:cubicBezTo>
                <a:cubicBezTo>
                  <a:pt x="857155" y="958406"/>
                  <a:pt x="858584" y="959739"/>
                  <a:pt x="860298" y="959739"/>
                </a:cubicBezTo>
                <a:close/>
                <a:moveTo>
                  <a:pt x="854964" y="947642"/>
                </a:moveTo>
                <a:cubicBezTo>
                  <a:pt x="856679" y="947642"/>
                  <a:pt x="858107" y="946213"/>
                  <a:pt x="858107" y="944499"/>
                </a:cubicBezTo>
                <a:cubicBezTo>
                  <a:pt x="858107" y="942785"/>
                  <a:pt x="856679" y="941356"/>
                  <a:pt x="854964" y="941356"/>
                </a:cubicBezTo>
                <a:cubicBezTo>
                  <a:pt x="853250" y="941356"/>
                  <a:pt x="851821" y="942785"/>
                  <a:pt x="851821" y="944499"/>
                </a:cubicBezTo>
                <a:cubicBezTo>
                  <a:pt x="851821" y="946213"/>
                  <a:pt x="853154" y="947642"/>
                  <a:pt x="854964" y="947642"/>
                </a:cubicBezTo>
                <a:close/>
                <a:moveTo>
                  <a:pt x="849821" y="935450"/>
                </a:moveTo>
                <a:cubicBezTo>
                  <a:pt x="851535" y="935450"/>
                  <a:pt x="852964" y="934022"/>
                  <a:pt x="852964" y="932307"/>
                </a:cubicBezTo>
                <a:cubicBezTo>
                  <a:pt x="852964" y="930593"/>
                  <a:pt x="851535" y="929164"/>
                  <a:pt x="849821" y="929164"/>
                </a:cubicBezTo>
                <a:cubicBezTo>
                  <a:pt x="848106" y="929164"/>
                  <a:pt x="846677" y="930593"/>
                  <a:pt x="846677" y="932307"/>
                </a:cubicBezTo>
                <a:cubicBezTo>
                  <a:pt x="846677" y="934022"/>
                  <a:pt x="848106" y="935450"/>
                  <a:pt x="849821" y="935450"/>
                </a:cubicBezTo>
                <a:close/>
                <a:moveTo>
                  <a:pt x="845058" y="923163"/>
                </a:moveTo>
                <a:cubicBezTo>
                  <a:pt x="846773" y="923163"/>
                  <a:pt x="848201" y="921734"/>
                  <a:pt x="848201" y="920020"/>
                </a:cubicBezTo>
                <a:cubicBezTo>
                  <a:pt x="848201" y="918305"/>
                  <a:pt x="846773" y="916877"/>
                  <a:pt x="845058" y="916877"/>
                </a:cubicBezTo>
                <a:cubicBezTo>
                  <a:pt x="843344" y="916877"/>
                  <a:pt x="841915" y="918305"/>
                  <a:pt x="841915" y="920020"/>
                </a:cubicBezTo>
                <a:cubicBezTo>
                  <a:pt x="841915" y="921734"/>
                  <a:pt x="843344" y="923163"/>
                  <a:pt x="845058" y="923163"/>
                </a:cubicBezTo>
                <a:close/>
                <a:moveTo>
                  <a:pt x="840486" y="910685"/>
                </a:moveTo>
                <a:cubicBezTo>
                  <a:pt x="842201" y="910685"/>
                  <a:pt x="843629" y="909257"/>
                  <a:pt x="843629" y="907542"/>
                </a:cubicBezTo>
                <a:cubicBezTo>
                  <a:pt x="843629" y="905828"/>
                  <a:pt x="842201" y="904399"/>
                  <a:pt x="840486" y="904399"/>
                </a:cubicBezTo>
                <a:cubicBezTo>
                  <a:pt x="838772" y="904399"/>
                  <a:pt x="837343" y="905828"/>
                  <a:pt x="837343" y="907542"/>
                </a:cubicBezTo>
                <a:cubicBezTo>
                  <a:pt x="837343" y="909257"/>
                  <a:pt x="838772" y="910685"/>
                  <a:pt x="840486" y="910685"/>
                </a:cubicBezTo>
                <a:close/>
                <a:moveTo>
                  <a:pt x="836200" y="898208"/>
                </a:moveTo>
                <a:cubicBezTo>
                  <a:pt x="837914" y="898208"/>
                  <a:pt x="839343" y="896779"/>
                  <a:pt x="839343" y="895064"/>
                </a:cubicBezTo>
                <a:cubicBezTo>
                  <a:pt x="839343" y="893350"/>
                  <a:pt x="837914" y="891921"/>
                  <a:pt x="836200" y="891921"/>
                </a:cubicBezTo>
                <a:cubicBezTo>
                  <a:pt x="834485" y="891921"/>
                  <a:pt x="833057" y="893350"/>
                  <a:pt x="833057" y="895064"/>
                </a:cubicBezTo>
                <a:cubicBezTo>
                  <a:pt x="833057" y="896779"/>
                  <a:pt x="834485" y="898208"/>
                  <a:pt x="836200" y="898208"/>
                </a:cubicBezTo>
                <a:close/>
                <a:moveTo>
                  <a:pt x="832199" y="885539"/>
                </a:moveTo>
                <a:cubicBezTo>
                  <a:pt x="833914" y="885539"/>
                  <a:pt x="835343" y="884111"/>
                  <a:pt x="835343" y="882396"/>
                </a:cubicBezTo>
                <a:cubicBezTo>
                  <a:pt x="835343" y="880682"/>
                  <a:pt x="833914" y="879253"/>
                  <a:pt x="832199" y="879253"/>
                </a:cubicBezTo>
                <a:cubicBezTo>
                  <a:pt x="830485" y="879253"/>
                  <a:pt x="829056" y="880682"/>
                  <a:pt x="829056" y="882396"/>
                </a:cubicBezTo>
                <a:cubicBezTo>
                  <a:pt x="829056" y="884206"/>
                  <a:pt x="830485" y="885539"/>
                  <a:pt x="832199" y="885539"/>
                </a:cubicBezTo>
                <a:close/>
                <a:moveTo>
                  <a:pt x="828580" y="872871"/>
                </a:moveTo>
                <a:cubicBezTo>
                  <a:pt x="830294" y="872871"/>
                  <a:pt x="831723" y="871442"/>
                  <a:pt x="831723" y="869728"/>
                </a:cubicBezTo>
                <a:cubicBezTo>
                  <a:pt x="831723" y="868013"/>
                  <a:pt x="830294" y="866585"/>
                  <a:pt x="828580" y="866585"/>
                </a:cubicBezTo>
                <a:cubicBezTo>
                  <a:pt x="826865" y="866585"/>
                  <a:pt x="825437" y="868013"/>
                  <a:pt x="825437" y="869728"/>
                </a:cubicBezTo>
                <a:cubicBezTo>
                  <a:pt x="825341" y="871442"/>
                  <a:pt x="826770" y="872871"/>
                  <a:pt x="828580" y="872871"/>
                </a:cubicBezTo>
                <a:close/>
                <a:moveTo>
                  <a:pt x="825056" y="860108"/>
                </a:moveTo>
                <a:cubicBezTo>
                  <a:pt x="826770" y="860108"/>
                  <a:pt x="828199" y="858679"/>
                  <a:pt x="828199" y="856964"/>
                </a:cubicBezTo>
                <a:cubicBezTo>
                  <a:pt x="828199" y="855250"/>
                  <a:pt x="826770" y="853821"/>
                  <a:pt x="825056" y="853821"/>
                </a:cubicBezTo>
                <a:cubicBezTo>
                  <a:pt x="823341" y="853821"/>
                  <a:pt x="821912" y="855250"/>
                  <a:pt x="821912" y="856964"/>
                </a:cubicBezTo>
                <a:cubicBezTo>
                  <a:pt x="821912" y="858679"/>
                  <a:pt x="823341" y="860108"/>
                  <a:pt x="825056" y="860108"/>
                </a:cubicBezTo>
                <a:close/>
                <a:moveTo>
                  <a:pt x="821912" y="847249"/>
                </a:moveTo>
                <a:cubicBezTo>
                  <a:pt x="823627" y="847249"/>
                  <a:pt x="825056" y="845820"/>
                  <a:pt x="825056" y="844106"/>
                </a:cubicBezTo>
                <a:cubicBezTo>
                  <a:pt x="825056" y="842391"/>
                  <a:pt x="823627" y="840962"/>
                  <a:pt x="821912" y="840962"/>
                </a:cubicBezTo>
                <a:cubicBezTo>
                  <a:pt x="820198" y="840962"/>
                  <a:pt x="818769" y="842391"/>
                  <a:pt x="818769" y="844106"/>
                </a:cubicBezTo>
                <a:cubicBezTo>
                  <a:pt x="818769" y="845820"/>
                  <a:pt x="820198" y="847249"/>
                  <a:pt x="821912" y="847249"/>
                </a:cubicBezTo>
                <a:close/>
                <a:moveTo>
                  <a:pt x="819055" y="834390"/>
                </a:moveTo>
                <a:cubicBezTo>
                  <a:pt x="820769" y="834390"/>
                  <a:pt x="822198" y="832961"/>
                  <a:pt x="822198" y="831247"/>
                </a:cubicBezTo>
                <a:cubicBezTo>
                  <a:pt x="822198" y="829532"/>
                  <a:pt x="820769" y="828104"/>
                  <a:pt x="819055" y="828104"/>
                </a:cubicBezTo>
                <a:cubicBezTo>
                  <a:pt x="817340" y="828104"/>
                  <a:pt x="815912" y="829532"/>
                  <a:pt x="815912" y="831247"/>
                </a:cubicBezTo>
                <a:cubicBezTo>
                  <a:pt x="815912" y="832961"/>
                  <a:pt x="817340" y="834390"/>
                  <a:pt x="819055" y="834390"/>
                </a:cubicBezTo>
                <a:close/>
                <a:moveTo>
                  <a:pt x="816483" y="821341"/>
                </a:moveTo>
                <a:cubicBezTo>
                  <a:pt x="818198" y="821341"/>
                  <a:pt x="819626" y="819912"/>
                  <a:pt x="819626" y="818198"/>
                </a:cubicBezTo>
                <a:cubicBezTo>
                  <a:pt x="819626" y="816483"/>
                  <a:pt x="818198" y="815054"/>
                  <a:pt x="816483" y="815054"/>
                </a:cubicBezTo>
                <a:cubicBezTo>
                  <a:pt x="814769" y="815054"/>
                  <a:pt x="813340" y="816483"/>
                  <a:pt x="813340" y="818198"/>
                </a:cubicBezTo>
                <a:cubicBezTo>
                  <a:pt x="813340" y="820007"/>
                  <a:pt x="814769" y="821341"/>
                  <a:pt x="816483" y="821341"/>
                </a:cubicBezTo>
                <a:close/>
                <a:moveTo>
                  <a:pt x="808958" y="769049"/>
                </a:moveTo>
                <a:cubicBezTo>
                  <a:pt x="810673" y="769049"/>
                  <a:pt x="812102" y="767620"/>
                  <a:pt x="812102" y="765905"/>
                </a:cubicBezTo>
                <a:cubicBezTo>
                  <a:pt x="812102" y="764191"/>
                  <a:pt x="810673" y="762762"/>
                  <a:pt x="808958" y="762762"/>
                </a:cubicBezTo>
                <a:cubicBezTo>
                  <a:pt x="807244" y="762762"/>
                  <a:pt x="805815" y="764191"/>
                  <a:pt x="805815" y="765905"/>
                </a:cubicBezTo>
                <a:cubicBezTo>
                  <a:pt x="805815" y="767620"/>
                  <a:pt x="807244" y="769049"/>
                  <a:pt x="808958" y="769049"/>
                </a:cubicBezTo>
                <a:close/>
                <a:moveTo>
                  <a:pt x="828580" y="546259"/>
                </a:moveTo>
                <a:cubicBezTo>
                  <a:pt x="830294" y="546259"/>
                  <a:pt x="831723" y="544830"/>
                  <a:pt x="831723" y="543116"/>
                </a:cubicBezTo>
                <a:cubicBezTo>
                  <a:pt x="831723" y="541401"/>
                  <a:pt x="830294" y="539972"/>
                  <a:pt x="828580" y="539972"/>
                </a:cubicBezTo>
                <a:cubicBezTo>
                  <a:pt x="826865" y="539972"/>
                  <a:pt x="825437" y="541401"/>
                  <a:pt x="825437" y="543116"/>
                </a:cubicBezTo>
                <a:cubicBezTo>
                  <a:pt x="825341" y="544925"/>
                  <a:pt x="826770" y="546259"/>
                  <a:pt x="828580" y="546259"/>
                </a:cubicBezTo>
                <a:close/>
                <a:moveTo>
                  <a:pt x="832199" y="533591"/>
                </a:moveTo>
                <a:cubicBezTo>
                  <a:pt x="833914" y="533591"/>
                  <a:pt x="835343" y="532162"/>
                  <a:pt x="835343" y="530447"/>
                </a:cubicBezTo>
                <a:cubicBezTo>
                  <a:pt x="835343" y="528733"/>
                  <a:pt x="833914" y="527304"/>
                  <a:pt x="832199" y="527304"/>
                </a:cubicBezTo>
                <a:cubicBezTo>
                  <a:pt x="830485" y="527304"/>
                  <a:pt x="829056" y="528733"/>
                  <a:pt x="829056" y="530447"/>
                </a:cubicBezTo>
                <a:cubicBezTo>
                  <a:pt x="829056" y="532162"/>
                  <a:pt x="830485" y="533591"/>
                  <a:pt x="832199" y="533591"/>
                </a:cubicBezTo>
                <a:close/>
                <a:moveTo>
                  <a:pt x="836200" y="521018"/>
                </a:moveTo>
                <a:cubicBezTo>
                  <a:pt x="837914" y="521018"/>
                  <a:pt x="839343" y="519589"/>
                  <a:pt x="839343" y="517874"/>
                </a:cubicBezTo>
                <a:cubicBezTo>
                  <a:pt x="839343" y="516160"/>
                  <a:pt x="837914" y="514731"/>
                  <a:pt x="836200" y="514731"/>
                </a:cubicBezTo>
                <a:cubicBezTo>
                  <a:pt x="834485" y="514731"/>
                  <a:pt x="833057" y="516160"/>
                  <a:pt x="833057" y="517874"/>
                </a:cubicBezTo>
                <a:cubicBezTo>
                  <a:pt x="833057" y="519589"/>
                  <a:pt x="834485" y="521018"/>
                  <a:pt x="836200" y="521018"/>
                </a:cubicBezTo>
                <a:close/>
                <a:moveTo>
                  <a:pt x="840486" y="508445"/>
                </a:moveTo>
                <a:cubicBezTo>
                  <a:pt x="842201" y="508445"/>
                  <a:pt x="843629" y="507016"/>
                  <a:pt x="843629" y="505301"/>
                </a:cubicBezTo>
                <a:cubicBezTo>
                  <a:pt x="843629" y="503587"/>
                  <a:pt x="842201" y="502158"/>
                  <a:pt x="840486" y="502158"/>
                </a:cubicBezTo>
                <a:cubicBezTo>
                  <a:pt x="838772" y="502158"/>
                  <a:pt x="837343" y="503587"/>
                  <a:pt x="837343" y="505301"/>
                </a:cubicBezTo>
                <a:cubicBezTo>
                  <a:pt x="837343" y="507016"/>
                  <a:pt x="838772" y="508445"/>
                  <a:pt x="840486" y="508445"/>
                </a:cubicBezTo>
                <a:close/>
                <a:moveTo>
                  <a:pt x="849821" y="483680"/>
                </a:moveTo>
                <a:cubicBezTo>
                  <a:pt x="851535" y="483680"/>
                  <a:pt x="852964" y="482251"/>
                  <a:pt x="852964" y="480536"/>
                </a:cubicBezTo>
                <a:cubicBezTo>
                  <a:pt x="852964" y="478822"/>
                  <a:pt x="851535" y="477393"/>
                  <a:pt x="849821" y="477393"/>
                </a:cubicBezTo>
                <a:cubicBezTo>
                  <a:pt x="848106" y="477393"/>
                  <a:pt x="846677" y="478822"/>
                  <a:pt x="846677" y="480536"/>
                </a:cubicBezTo>
                <a:cubicBezTo>
                  <a:pt x="846677" y="482346"/>
                  <a:pt x="848106" y="483680"/>
                  <a:pt x="849821" y="483680"/>
                </a:cubicBezTo>
                <a:close/>
                <a:moveTo>
                  <a:pt x="854964" y="471488"/>
                </a:moveTo>
                <a:cubicBezTo>
                  <a:pt x="856679" y="471488"/>
                  <a:pt x="858107" y="470059"/>
                  <a:pt x="858107" y="468344"/>
                </a:cubicBezTo>
                <a:cubicBezTo>
                  <a:pt x="858107" y="466630"/>
                  <a:pt x="856679" y="465201"/>
                  <a:pt x="854964" y="465201"/>
                </a:cubicBezTo>
                <a:cubicBezTo>
                  <a:pt x="853250" y="465201"/>
                  <a:pt x="851821" y="466630"/>
                  <a:pt x="851821" y="468344"/>
                </a:cubicBezTo>
                <a:cubicBezTo>
                  <a:pt x="851821" y="470059"/>
                  <a:pt x="853154" y="471488"/>
                  <a:pt x="854964" y="471488"/>
                </a:cubicBezTo>
                <a:close/>
                <a:moveTo>
                  <a:pt x="860298" y="459391"/>
                </a:moveTo>
                <a:cubicBezTo>
                  <a:pt x="862013" y="459391"/>
                  <a:pt x="863441" y="457962"/>
                  <a:pt x="863441" y="456248"/>
                </a:cubicBezTo>
                <a:cubicBezTo>
                  <a:pt x="863441" y="454533"/>
                  <a:pt x="862013" y="453104"/>
                  <a:pt x="860298" y="453104"/>
                </a:cubicBezTo>
                <a:cubicBezTo>
                  <a:pt x="858584" y="453104"/>
                  <a:pt x="857155" y="454533"/>
                  <a:pt x="857155" y="456248"/>
                </a:cubicBezTo>
                <a:cubicBezTo>
                  <a:pt x="857155" y="457962"/>
                  <a:pt x="858584" y="459391"/>
                  <a:pt x="860298" y="459391"/>
                </a:cubicBezTo>
                <a:close/>
                <a:moveTo>
                  <a:pt x="865918" y="447389"/>
                </a:moveTo>
                <a:cubicBezTo>
                  <a:pt x="867632" y="447389"/>
                  <a:pt x="869061" y="445961"/>
                  <a:pt x="869061" y="444246"/>
                </a:cubicBezTo>
                <a:cubicBezTo>
                  <a:pt x="869061" y="442532"/>
                  <a:pt x="867632" y="441103"/>
                  <a:pt x="865918" y="441103"/>
                </a:cubicBezTo>
                <a:cubicBezTo>
                  <a:pt x="864203" y="441103"/>
                  <a:pt x="862775" y="442532"/>
                  <a:pt x="862775" y="444246"/>
                </a:cubicBezTo>
                <a:cubicBezTo>
                  <a:pt x="862775" y="446056"/>
                  <a:pt x="864108" y="447389"/>
                  <a:pt x="865918" y="447389"/>
                </a:cubicBezTo>
                <a:close/>
                <a:moveTo>
                  <a:pt x="871728" y="435578"/>
                </a:moveTo>
                <a:cubicBezTo>
                  <a:pt x="873443" y="435578"/>
                  <a:pt x="874871" y="434150"/>
                  <a:pt x="874871" y="432435"/>
                </a:cubicBezTo>
                <a:cubicBezTo>
                  <a:pt x="874871" y="430721"/>
                  <a:pt x="873443" y="429292"/>
                  <a:pt x="871728" y="429292"/>
                </a:cubicBezTo>
                <a:cubicBezTo>
                  <a:pt x="870013" y="429292"/>
                  <a:pt x="868585" y="430721"/>
                  <a:pt x="868585" y="432435"/>
                </a:cubicBezTo>
                <a:cubicBezTo>
                  <a:pt x="868585" y="434150"/>
                  <a:pt x="870013" y="435578"/>
                  <a:pt x="871728" y="435578"/>
                </a:cubicBezTo>
                <a:close/>
                <a:moveTo>
                  <a:pt x="877919" y="423863"/>
                </a:moveTo>
                <a:cubicBezTo>
                  <a:pt x="879634" y="423863"/>
                  <a:pt x="881063" y="422434"/>
                  <a:pt x="881063" y="420719"/>
                </a:cubicBezTo>
                <a:cubicBezTo>
                  <a:pt x="881063" y="419005"/>
                  <a:pt x="879634" y="417576"/>
                  <a:pt x="877919" y="417576"/>
                </a:cubicBezTo>
                <a:cubicBezTo>
                  <a:pt x="876205" y="417576"/>
                  <a:pt x="874776" y="419005"/>
                  <a:pt x="874776" y="420719"/>
                </a:cubicBezTo>
                <a:cubicBezTo>
                  <a:pt x="874776" y="422434"/>
                  <a:pt x="876110" y="423863"/>
                  <a:pt x="877919" y="423863"/>
                </a:cubicBezTo>
                <a:close/>
                <a:moveTo>
                  <a:pt x="927735" y="345948"/>
                </a:moveTo>
                <a:cubicBezTo>
                  <a:pt x="929450" y="345948"/>
                  <a:pt x="930878" y="344519"/>
                  <a:pt x="930878" y="342805"/>
                </a:cubicBezTo>
                <a:cubicBezTo>
                  <a:pt x="930878" y="341090"/>
                  <a:pt x="929450" y="339662"/>
                  <a:pt x="927735" y="339662"/>
                </a:cubicBezTo>
                <a:cubicBezTo>
                  <a:pt x="926021" y="339662"/>
                  <a:pt x="924592" y="341090"/>
                  <a:pt x="924592" y="342805"/>
                </a:cubicBezTo>
                <a:cubicBezTo>
                  <a:pt x="924592" y="344519"/>
                  <a:pt x="926021" y="345948"/>
                  <a:pt x="927735" y="345948"/>
                </a:cubicBezTo>
                <a:close/>
                <a:moveTo>
                  <a:pt x="935831" y="335471"/>
                </a:moveTo>
                <a:cubicBezTo>
                  <a:pt x="937546" y="335471"/>
                  <a:pt x="938975" y="334042"/>
                  <a:pt x="938975" y="332327"/>
                </a:cubicBezTo>
                <a:cubicBezTo>
                  <a:pt x="938975" y="330613"/>
                  <a:pt x="937546" y="329184"/>
                  <a:pt x="935831" y="329184"/>
                </a:cubicBezTo>
                <a:cubicBezTo>
                  <a:pt x="934117" y="329184"/>
                  <a:pt x="932688" y="330613"/>
                  <a:pt x="932688" y="332327"/>
                </a:cubicBezTo>
                <a:cubicBezTo>
                  <a:pt x="932688" y="334042"/>
                  <a:pt x="934117" y="335471"/>
                  <a:pt x="935831" y="335471"/>
                </a:cubicBezTo>
                <a:close/>
                <a:moveTo>
                  <a:pt x="944118" y="325184"/>
                </a:moveTo>
                <a:cubicBezTo>
                  <a:pt x="945833" y="325184"/>
                  <a:pt x="947261" y="323755"/>
                  <a:pt x="947261" y="322040"/>
                </a:cubicBezTo>
                <a:cubicBezTo>
                  <a:pt x="947261" y="320326"/>
                  <a:pt x="945833" y="318897"/>
                  <a:pt x="944118" y="318897"/>
                </a:cubicBezTo>
                <a:cubicBezTo>
                  <a:pt x="942404" y="318897"/>
                  <a:pt x="940975" y="320326"/>
                  <a:pt x="940975" y="322040"/>
                </a:cubicBezTo>
                <a:cubicBezTo>
                  <a:pt x="940975" y="323755"/>
                  <a:pt x="942404" y="325184"/>
                  <a:pt x="944118" y="325184"/>
                </a:cubicBezTo>
                <a:close/>
                <a:moveTo>
                  <a:pt x="952690" y="314992"/>
                </a:moveTo>
                <a:cubicBezTo>
                  <a:pt x="954405" y="314992"/>
                  <a:pt x="955834" y="313563"/>
                  <a:pt x="955834" y="311849"/>
                </a:cubicBezTo>
                <a:cubicBezTo>
                  <a:pt x="955834" y="310134"/>
                  <a:pt x="954405" y="308705"/>
                  <a:pt x="952690" y="308705"/>
                </a:cubicBezTo>
                <a:cubicBezTo>
                  <a:pt x="950976" y="308705"/>
                  <a:pt x="949547" y="310134"/>
                  <a:pt x="949547" y="311849"/>
                </a:cubicBezTo>
                <a:cubicBezTo>
                  <a:pt x="949547" y="313658"/>
                  <a:pt x="950881" y="314992"/>
                  <a:pt x="952690" y="314992"/>
                </a:cubicBezTo>
                <a:close/>
                <a:moveTo>
                  <a:pt x="961358" y="305086"/>
                </a:moveTo>
                <a:cubicBezTo>
                  <a:pt x="963073" y="305086"/>
                  <a:pt x="964502" y="303657"/>
                  <a:pt x="964502" y="301943"/>
                </a:cubicBezTo>
                <a:cubicBezTo>
                  <a:pt x="964502" y="300228"/>
                  <a:pt x="963073" y="298799"/>
                  <a:pt x="961358" y="298799"/>
                </a:cubicBezTo>
                <a:cubicBezTo>
                  <a:pt x="959644" y="298799"/>
                  <a:pt x="958215" y="300228"/>
                  <a:pt x="958215" y="301943"/>
                </a:cubicBezTo>
                <a:cubicBezTo>
                  <a:pt x="958215" y="303657"/>
                  <a:pt x="959644" y="305086"/>
                  <a:pt x="961358" y="305086"/>
                </a:cubicBezTo>
                <a:close/>
                <a:moveTo>
                  <a:pt x="970407" y="295370"/>
                </a:moveTo>
                <a:cubicBezTo>
                  <a:pt x="972122" y="295370"/>
                  <a:pt x="973550" y="293942"/>
                  <a:pt x="973550" y="292227"/>
                </a:cubicBezTo>
                <a:cubicBezTo>
                  <a:pt x="973550" y="290513"/>
                  <a:pt x="972122" y="289084"/>
                  <a:pt x="970407" y="289084"/>
                </a:cubicBezTo>
                <a:cubicBezTo>
                  <a:pt x="968693" y="289084"/>
                  <a:pt x="967264" y="290513"/>
                  <a:pt x="967264" y="292227"/>
                </a:cubicBezTo>
                <a:cubicBezTo>
                  <a:pt x="967169" y="293942"/>
                  <a:pt x="968597" y="295370"/>
                  <a:pt x="970407" y="295370"/>
                </a:cubicBezTo>
                <a:close/>
                <a:moveTo>
                  <a:pt x="979551" y="285845"/>
                </a:moveTo>
                <a:cubicBezTo>
                  <a:pt x="981265" y="285845"/>
                  <a:pt x="982694" y="284417"/>
                  <a:pt x="982694" y="282702"/>
                </a:cubicBezTo>
                <a:cubicBezTo>
                  <a:pt x="982694" y="280988"/>
                  <a:pt x="981265" y="279559"/>
                  <a:pt x="979551" y="279559"/>
                </a:cubicBezTo>
                <a:cubicBezTo>
                  <a:pt x="977837" y="279559"/>
                  <a:pt x="976408" y="280988"/>
                  <a:pt x="976408" y="282702"/>
                </a:cubicBezTo>
                <a:cubicBezTo>
                  <a:pt x="976408" y="284417"/>
                  <a:pt x="977837" y="285845"/>
                  <a:pt x="979551" y="285845"/>
                </a:cubicBezTo>
                <a:close/>
                <a:moveTo>
                  <a:pt x="988886" y="276511"/>
                </a:moveTo>
                <a:cubicBezTo>
                  <a:pt x="990600" y="276511"/>
                  <a:pt x="992029" y="275082"/>
                  <a:pt x="992029" y="273368"/>
                </a:cubicBezTo>
                <a:cubicBezTo>
                  <a:pt x="992029" y="271653"/>
                  <a:pt x="990600" y="270224"/>
                  <a:pt x="988886" y="270224"/>
                </a:cubicBezTo>
                <a:cubicBezTo>
                  <a:pt x="987171" y="270224"/>
                  <a:pt x="985742" y="271653"/>
                  <a:pt x="985742" y="273368"/>
                </a:cubicBezTo>
                <a:cubicBezTo>
                  <a:pt x="985742" y="275082"/>
                  <a:pt x="987171" y="276511"/>
                  <a:pt x="988886" y="276511"/>
                </a:cubicBezTo>
                <a:close/>
                <a:moveTo>
                  <a:pt x="998506" y="267367"/>
                </a:moveTo>
                <a:cubicBezTo>
                  <a:pt x="1000220" y="267367"/>
                  <a:pt x="1001649" y="265938"/>
                  <a:pt x="1001649" y="264224"/>
                </a:cubicBezTo>
                <a:cubicBezTo>
                  <a:pt x="1001649" y="262509"/>
                  <a:pt x="1000220" y="261080"/>
                  <a:pt x="998506" y="261080"/>
                </a:cubicBezTo>
                <a:cubicBezTo>
                  <a:pt x="996791" y="261080"/>
                  <a:pt x="995363" y="262509"/>
                  <a:pt x="995363" y="264224"/>
                </a:cubicBezTo>
                <a:cubicBezTo>
                  <a:pt x="995363" y="266033"/>
                  <a:pt x="996791" y="267367"/>
                  <a:pt x="998506" y="267367"/>
                </a:cubicBezTo>
                <a:close/>
                <a:moveTo>
                  <a:pt x="1008317" y="258509"/>
                </a:moveTo>
                <a:cubicBezTo>
                  <a:pt x="1010031" y="258509"/>
                  <a:pt x="1011460" y="257080"/>
                  <a:pt x="1011460" y="255365"/>
                </a:cubicBezTo>
                <a:cubicBezTo>
                  <a:pt x="1011460" y="253651"/>
                  <a:pt x="1010031" y="252222"/>
                  <a:pt x="1008317" y="252222"/>
                </a:cubicBezTo>
                <a:cubicBezTo>
                  <a:pt x="1006602" y="252222"/>
                  <a:pt x="1005173" y="253651"/>
                  <a:pt x="1005173" y="255365"/>
                </a:cubicBezTo>
                <a:cubicBezTo>
                  <a:pt x="1005078" y="257080"/>
                  <a:pt x="1006507" y="258509"/>
                  <a:pt x="1008317" y="258509"/>
                </a:cubicBezTo>
                <a:close/>
                <a:moveTo>
                  <a:pt x="1018223" y="249841"/>
                </a:moveTo>
                <a:cubicBezTo>
                  <a:pt x="1019937" y="249841"/>
                  <a:pt x="1021366" y="248412"/>
                  <a:pt x="1021366" y="246698"/>
                </a:cubicBezTo>
                <a:cubicBezTo>
                  <a:pt x="1021366" y="244983"/>
                  <a:pt x="1019937" y="243554"/>
                  <a:pt x="1018223" y="243554"/>
                </a:cubicBezTo>
                <a:cubicBezTo>
                  <a:pt x="1016508" y="243554"/>
                  <a:pt x="1015079" y="244983"/>
                  <a:pt x="1015079" y="246698"/>
                </a:cubicBezTo>
                <a:cubicBezTo>
                  <a:pt x="1015079" y="248412"/>
                  <a:pt x="1016508" y="249841"/>
                  <a:pt x="1018223" y="249841"/>
                </a:cubicBezTo>
                <a:close/>
                <a:moveTo>
                  <a:pt x="1028414" y="241364"/>
                </a:moveTo>
                <a:cubicBezTo>
                  <a:pt x="1030129" y="241364"/>
                  <a:pt x="1031558" y="239935"/>
                  <a:pt x="1031558" y="238220"/>
                </a:cubicBezTo>
                <a:cubicBezTo>
                  <a:pt x="1031558" y="236506"/>
                  <a:pt x="1030129" y="235077"/>
                  <a:pt x="1028414" y="235077"/>
                </a:cubicBezTo>
                <a:cubicBezTo>
                  <a:pt x="1026700" y="235077"/>
                  <a:pt x="1025271" y="236506"/>
                  <a:pt x="1025271" y="238220"/>
                </a:cubicBezTo>
                <a:cubicBezTo>
                  <a:pt x="1025271" y="239935"/>
                  <a:pt x="1026700" y="241364"/>
                  <a:pt x="1028414" y="241364"/>
                </a:cubicBezTo>
                <a:close/>
                <a:moveTo>
                  <a:pt x="1038701" y="233077"/>
                </a:moveTo>
                <a:cubicBezTo>
                  <a:pt x="1040416" y="233077"/>
                  <a:pt x="1041845" y="231648"/>
                  <a:pt x="1041845" y="229934"/>
                </a:cubicBezTo>
                <a:cubicBezTo>
                  <a:pt x="1041845" y="228219"/>
                  <a:pt x="1040416" y="226790"/>
                  <a:pt x="1038701" y="226790"/>
                </a:cubicBezTo>
                <a:cubicBezTo>
                  <a:pt x="1036987" y="226790"/>
                  <a:pt x="1035558" y="228219"/>
                  <a:pt x="1035558" y="229934"/>
                </a:cubicBezTo>
                <a:cubicBezTo>
                  <a:pt x="1035558" y="231648"/>
                  <a:pt x="1036987" y="233077"/>
                  <a:pt x="1038701" y="233077"/>
                </a:cubicBezTo>
                <a:close/>
                <a:moveTo>
                  <a:pt x="1049274" y="225076"/>
                </a:moveTo>
                <a:cubicBezTo>
                  <a:pt x="1050989" y="225076"/>
                  <a:pt x="1052417" y="223647"/>
                  <a:pt x="1052417" y="221933"/>
                </a:cubicBezTo>
                <a:cubicBezTo>
                  <a:pt x="1052417" y="220218"/>
                  <a:pt x="1050989" y="218789"/>
                  <a:pt x="1049274" y="218789"/>
                </a:cubicBezTo>
                <a:cubicBezTo>
                  <a:pt x="1047560" y="218789"/>
                  <a:pt x="1046131" y="220218"/>
                  <a:pt x="1046131" y="221933"/>
                </a:cubicBezTo>
                <a:cubicBezTo>
                  <a:pt x="1046131" y="223647"/>
                  <a:pt x="1047560" y="225076"/>
                  <a:pt x="1049274" y="225076"/>
                </a:cubicBezTo>
                <a:close/>
                <a:moveTo>
                  <a:pt x="1059942" y="217265"/>
                </a:moveTo>
                <a:cubicBezTo>
                  <a:pt x="1061657" y="217265"/>
                  <a:pt x="1063085" y="215837"/>
                  <a:pt x="1063085" y="214122"/>
                </a:cubicBezTo>
                <a:cubicBezTo>
                  <a:pt x="1063085" y="212408"/>
                  <a:pt x="1061657" y="210979"/>
                  <a:pt x="1059942" y="210979"/>
                </a:cubicBezTo>
                <a:cubicBezTo>
                  <a:pt x="1058228" y="210979"/>
                  <a:pt x="1056799" y="212408"/>
                  <a:pt x="1056799" y="214122"/>
                </a:cubicBezTo>
                <a:cubicBezTo>
                  <a:pt x="1056799" y="215837"/>
                  <a:pt x="1058228" y="217265"/>
                  <a:pt x="1059942" y="217265"/>
                </a:cubicBezTo>
                <a:close/>
                <a:moveTo>
                  <a:pt x="1070801" y="209741"/>
                </a:moveTo>
                <a:cubicBezTo>
                  <a:pt x="1072515" y="209741"/>
                  <a:pt x="1073944" y="208312"/>
                  <a:pt x="1073944" y="206597"/>
                </a:cubicBezTo>
                <a:cubicBezTo>
                  <a:pt x="1073944" y="204883"/>
                  <a:pt x="1072515" y="203454"/>
                  <a:pt x="1070801" y="203454"/>
                </a:cubicBezTo>
                <a:cubicBezTo>
                  <a:pt x="1069086" y="203454"/>
                  <a:pt x="1067657" y="204883"/>
                  <a:pt x="1067657" y="206597"/>
                </a:cubicBezTo>
                <a:cubicBezTo>
                  <a:pt x="1067657" y="208312"/>
                  <a:pt x="1069086" y="209741"/>
                  <a:pt x="1070801" y="209741"/>
                </a:cubicBezTo>
                <a:close/>
                <a:moveTo>
                  <a:pt x="1081850" y="202406"/>
                </a:moveTo>
                <a:cubicBezTo>
                  <a:pt x="1083564" y="202406"/>
                  <a:pt x="1084993" y="200978"/>
                  <a:pt x="1084993" y="199263"/>
                </a:cubicBezTo>
                <a:cubicBezTo>
                  <a:pt x="1084993" y="197549"/>
                  <a:pt x="1083564" y="196120"/>
                  <a:pt x="1081850" y="196120"/>
                </a:cubicBezTo>
                <a:cubicBezTo>
                  <a:pt x="1080135" y="196120"/>
                  <a:pt x="1078706" y="197549"/>
                  <a:pt x="1078706" y="199263"/>
                </a:cubicBezTo>
                <a:cubicBezTo>
                  <a:pt x="1078706" y="200978"/>
                  <a:pt x="1080135" y="202406"/>
                  <a:pt x="1081850" y="202406"/>
                </a:cubicBezTo>
                <a:close/>
                <a:moveTo>
                  <a:pt x="1092994" y="195358"/>
                </a:moveTo>
                <a:cubicBezTo>
                  <a:pt x="1094708" y="195358"/>
                  <a:pt x="1096137" y="193929"/>
                  <a:pt x="1096137" y="192215"/>
                </a:cubicBezTo>
                <a:cubicBezTo>
                  <a:pt x="1096137" y="190500"/>
                  <a:pt x="1094708" y="189071"/>
                  <a:pt x="1092994" y="189071"/>
                </a:cubicBezTo>
                <a:cubicBezTo>
                  <a:pt x="1091279" y="189071"/>
                  <a:pt x="1089851" y="190500"/>
                  <a:pt x="1089851" y="192215"/>
                </a:cubicBezTo>
                <a:cubicBezTo>
                  <a:pt x="1089851" y="193929"/>
                  <a:pt x="1091279" y="195358"/>
                  <a:pt x="1092994" y="195358"/>
                </a:cubicBezTo>
                <a:close/>
                <a:moveTo>
                  <a:pt x="1104329" y="188500"/>
                </a:moveTo>
                <a:cubicBezTo>
                  <a:pt x="1106043" y="188500"/>
                  <a:pt x="1107472" y="187071"/>
                  <a:pt x="1107472" y="185356"/>
                </a:cubicBezTo>
                <a:cubicBezTo>
                  <a:pt x="1107472" y="183642"/>
                  <a:pt x="1106043" y="182213"/>
                  <a:pt x="1104329" y="182213"/>
                </a:cubicBezTo>
                <a:cubicBezTo>
                  <a:pt x="1102614" y="182213"/>
                  <a:pt x="1101185" y="183642"/>
                  <a:pt x="1101185" y="185356"/>
                </a:cubicBezTo>
                <a:cubicBezTo>
                  <a:pt x="1101185" y="187071"/>
                  <a:pt x="1102614" y="188500"/>
                  <a:pt x="1104329" y="188500"/>
                </a:cubicBezTo>
                <a:close/>
                <a:moveTo>
                  <a:pt x="1115854" y="181928"/>
                </a:moveTo>
                <a:cubicBezTo>
                  <a:pt x="1117568" y="181928"/>
                  <a:pt x="1118997" y="180499"/>
                  <a:pt x="1118997" y="178784"/>
                </a:cubicBezTo>
                <a:cubicBezTo>
                  <a:pt x="1118997" y="177070"/>
                  <a:pt x="1117568" y="175641"/>
                  <a:pt x="1115854" y="175641"/>
                </a:cubicBezTo>
                <a:cubicBezTo>
                  <a:pt x="1114139" y="175641"/>
                  <a:pt x="1112711" y="177070"/>
                  <a:pt x="1112711" y="178784"/>
                </a:cubicBezTo>
                <a:cubicBezTo>
                  <a:pt x="1112711" y="180499"/>
                  <a:pt x="1114139" y="181928"/>
                  <a:pt x="1115854" y="181928"/>
                </a:cubicBezTo>
                <a:close/>
                <a:moveTo>
                  <a:pt x="1127474" y="175641"/>
                </a:moveTo>
                <a:cubicBezTo>
                  <a:pt x="1129189" y="175641"/>
                  <a:pt x="1130618" y="174212"/>
                  <a:pt x="1130618" y="172498"/>
                </a:cubicBezTo>
                <a:cubicBezTo>
                  <a:pt x="1130618" y="170783"/>
                  <a:pt x="1129189" y="169355"/>
                  <a:pt x="1127474" y="169355"/>
                </a:cubicBezTo>
                <a:cubicBezTo>
                  <a:pt x="1125760" y="169355"/>
                  <a:pt x="1124331" y="170783"/>
                  <a:pt x="1124331" y="172498"/>
                </a:cubicBezTo>
                <a:cubicBezTo>
                  <a:pt x="1124331" y="174212"/>
                  <a:pt x="1125760" y="175641"/>
                  <a:pt x="1127474" y="175641"/>
                </a:cubicBezTo>
                <a:close/>
                <a:moveTo>
                  <a:pt x="1139190" y="169545"/>
                </a:moveTo>
                <a:cubicBezTo>
                  <a:pt x="1140905" y="169545"/>
                  <a:pt x="1142333" y="168116"/>
                  <a:pt x="1142333" y="166402"/>
                </a:cubicBezTo>
                <a:cubicBezTo>
                  <a:pt x="1142333" y="164687"/>
                  <a:pt x="1140905" y="163259"/>
                  <a:pt x="1139190" y="163259"/>
                </a:cubicBezTo>
                <a:cubicBezTo>
                  <a:pt x="1137476" y="163259"/>
                  <a:pt x="1136047" y="164687"/>
                  <a:pt x="1136047" y="166402"/>
                </a:cubicBezTo>
                <a:cubicBezTo>
                  <a:pt x="1136047" y="168116"/>
                  <a:pt x="1137476" y="169545"/>
                  <a:pt x="1139190" y="169545"/>
                </a:cubicBezTo>
                <a:close/>
                <a:moveTo>
                  <a:pt x="1151096" y="163735"/>
                </a:moveTo>
                <a:cubicBezTo>
                  <a:pt x="1152811" y="163735"/>
                  <a:pt x="1154240" y="162306"/>
                  <a:pt x="1154240" y="160592"/>
                </a:cubicBezTo>
                <a:cubicBezTo>
                  <a:pt x="1154240" y="158877"/>
                  <a:pt x="1152811" y="157448"/>
                  <a:pt x="1151096" y="157448"/>
                </a:cubicBezTo>
                <a:cubicBezTo>
                  <a:pt x="1149382" y="157448"/>
                  <a:pt x="1147953" y="158877"/>
                  <a:pt x="1147953" y="160592"/>
                </a:cubicBezTo>
                <a:cubicBezTo>
                  <a:pt x="1147953" y="162306"/>
                  <a:pt x="1149382" y="163735"/>
                  <a:pt x="1151096" y="163735"/>
                </a:cubicBezTo>
                <a:close/>
                <a:moveTo>
                  <a:pt x="1163098" y="158210"/>
                </a:moveTo>
                <a:cubicBezTo>
                  <a:pt x="1164812" y="158210"/>
                  <a:pt x="1166241" y="156781"/>
                  <a:pt x="1166241" y="155067"/>
                </a:cubicBezTo>
                <a:cubicBezTo>
                  <a:pt x="1166241" y="153353"/>
                  <a:pt x="1164812" y="151924"/>
                  <a:pt x="1163098" y="151924"/>
                </a:cubicBezTo>
                <a:cubicBezTo>
                  <a:pt x="1161383" y="151924"/>
                  <a:pt x="1159955" y="153353"/>
                  <a:pt x="1159955" y="155067"/>
                </a:cubicBezTo>
                <a:cubicBezTo>
                  <a:pt x="1159955" y="156781"/>
                  <a:pt x="1161383" y="158210"/>
                  <a:pt x="1163098" y="158210"/>
                </a:cubicBezTo>
                <a:close/>
                <a:moveTo>
                  <a:pt x="1175195" y="152972"/>
                </a:moveTo>
                <a:cubicBezTo>
                  <a:pt x="1176909" y="152972"/>
                  <a:pt x="1178338" y="151543"/>
                  <a:pt x="1178338" y="149828"/>
                </a:cubicBezTo>
                <a:cubicBezTo>
                  <a:pt x="1178338" y="148114"/>
                  <a:pt x="1176909" y="146685"/>
                  <a:pt x="1175195" y="146685"/>
                </a:cubicBezTo>
                <a:cubicBezTo>
                  <a:pt x="1173480" y="146685"/>
                  <a:pt x="1172051" y="148114"/>
                  <a:pt x="1172051" y="149828"/>
                </a:cubicBezTo>
                <a:cubicBezTo>
                  <a:pt x="1172051" y="151543"/>
                  <a:pt x="1173480" y="152972"/>
                  <a:pt x="1175195" y="152972"/>
                </a:cubicBezTo>
                <a:close/>
                <a:moveTo>
                  <a:pt x="1187482" y="147923"/>
                </a:moveTo>
                <a:cubicBezTo>
                  <a:pt x="1189196" y="147923"/>
                  <a:pt x="1190625" y="146495"/>
                  <a:pt x="1190625" y="144780"/>
                </a:cubicBezTo>
                <a:cubicBezTo>
                  <a:pt x="1190625" y="143066"/>
                  <a:pt x="1189196" y="141637"/>
                  <a:pt x="1187482" y="141637"/>
                </a:cubicBezTo>
                <a:cubicBezTo>
                  <a:pt x="1185767" y="141637"/>
                  <a:pt x="1184339" y="143066"/>
                  <a:pt x="1184339" y="144780"/>
                </a:cubicBezTo>
                <a:cubicBezTo>
                  <a:pt x="1184339" y="146495"/>
                  <a:pt x="1185767" y="147923"/>
                  <a:pt x="1187482" y="147923"/>
                </a:cubicBezTo>
                <a:close/>
                <a:moveTo>
                  <a:pt x="1406938" y="105347"/>
                </a:moveTo>
                <a:cubicBezTo>
                  <a:pt x="1408652" y="105347"/>
                  <a:pt x="1410081" y="103918"/>
                  <a:pt x="1410081" y="102203"/>
                </a:cubicBezTo>
                <a:cubicBezTo>
                  <a:pt x="1410081" y="100489"/>
                  <a:pt x="1408652" y="99060"/>
                  <a:pt x="1406938" y="99060"/>
                </a:cubicBezTo>
                <a:cubicBezTo>
                  <a:pt x="1405223" y="99060"/>
                  <a:pt x="1403795" y="100489"/>
                  <a:pt x="1403795" y="102203"/>
                </a:cubicBezTo>
                <a:cubicBezTo>
                  <a:pt x="1403795" y="103918"/>
                  <a:pt x="1405223" y="105347"/>
                  <a:pt x="1406938" y="105347"/>
                </a:cubicBezTo>
                <a:close/>
                <a:moveTo>
                  <a:pt x="1420178" y="105442"/>
                </a:moveTo>
                <a:cubicBezTo>
                  <a:pt x="1421892" y="105442"/>
                  <a:pt x="1423321" y="104013"/>
                  <a:pt x="1423321" y="102299"/>
                </a:cubicBezTo>
                <a:cubicBezTo>
                  <a:pt x="1423321" y="100584"/>
                  <a:pt x="1421892" y="99155"/>
                  <a:pt x="1420178" y="99155"/>
                </a:cubicBezTo>
                <a:cubicBezTo>
                  <a:pt x="1418463" y="99155"/>
                  <a:pt x="1417034" y="100584"/>
                  <a:pt x="1417034" y="102299"/>
                </a:cubicBezTo>
                <a:cubicBezTo>
                  <a:pt x="1417034" y="104013"/>
                  <a:pt x="1418463" y="105442"/>
                  <a:pt x="1420178" y="105442"/>
                </a:cubicBezTo>
                <a:close/>
                <a:moveTo>
                  <a:pt x="1433417" y="105823"/>
                </a:moveTo>
                <a:cubicBezTo>
                  <a:pt x="1435132" y="105823"/>
                  <a:pt x="1436561" y="104394"/>
                  <a:pt x="1436561" y="102680"/>
                </a:cubicBezTo>
                <a:cubicBezTo>
                  <a:pt x="1436561" y="100965"/>
                  <a:pt x="1435132" y="99536"/>
                  <a:pt x="1433417" y="99536"/>
                </a:cubicBezTo>
                <a:cubicBezTo>
                  <a:pt x="1431703" y="99536"/>
                  <a:pt x="1430274" y="100965"/>
                  <a:pt x="1430274" y="102680"/>
                </a:cubicBezTo>
                <a:cubicBezTo>
                  <a:pt x="1430274" y="104394"/>
                  <a:pt x="1431703" y="105823"/>
                  <a:pt x="1433417" y="105823"/>
                </a:cubicBezTo>
                <a:close/>
                <a:moveTo>
                  <a:pt x="1446657" y="106394"/>
                </a:moveTo>
                <a:cubicBezTo>
                  <a:pt x="1448372" y="106394"/>
                  <a:pt x="1449800" y="104966"/>
                  <a:pt x="1449800" y="103251"/>
                </a:cubicBezTo>
                <a:cubicBezTo>
                  <a:pt x="1449800" y="101537"/>
                  <a:pt x="1448372" y="100108"/>
                  <a:pt x="1446657" y="100108"/>
                </a:cubicBezTo>
                <a:cubicBezTo>
                  <a:pt x="1444943" y="100108"/>
                  <a:pt x="1443514" y="101537"/>
                  <a:pt x="1443514" y="103251"/>
                </a:cubicBezTo>
                <a:cubicBezTo>
                  <a:pt x="1443514" y="105061"/>
                  <a:pt x="1444943" y="106394"/>
                  <a:pt x="1446657" y="106394"/>
                </a:cubicBezTo>
                <a:close/>
                <a:moveTo>
                  <a:pt x="1459802" y="107347"/>
                </a:moveTo>
                <a:cubicBezTo>
                  <a:pt x="1461516" y="107347"/>
                  <a:pt x="1462945" y="105918"/>
                  <a:pt x="1462945" y="104203"/>
                </a:cubicBezTo>
                <a:cubicBezTo>
                  <a:pt x="1462945" y="102489"/>
                  <a:pt x="1461516" y="101060"/>
                  <a:pt x="1459802" y="101060"/>
                </a:cubicBezTo>
                <a:cubicBezTo>
                  <a:pt x="1458087" y="101060"/>
                  <a:pt x="1456658" y="102489"/>
                  <a:pt x="1456658" y="104203"/>
                </a:cubicBezTo>
                <a:cubicBezTo>
                  <a:pt x="1456658" y="105918"/>
                  <a:pt x="1458087" y="107347"/>
                  <a:pt x="1459802" y="107347"/>
                </a:cubicBezTo>
                <a:close/>
                <a:moveTo>
                  <a:pt x="1473041" y="108585"/>
                </a:moveTo>
                <a:cubicBezTo>
                  <a:pt x="1474756" y="108585"/>
                  <a:pt x="1476185" y="107156"/>
                  <a:pt x="1476185" y="105442"/>
                </a:cubicBezTo>
                <a:cubicBezTo>
                  <a:pt x="1476185" y="103727"/>
                  <a:pt x="1474756" y="102299"/>
                  <a:pt x="1473041" y="102299"/>
                </a:cubicBezTo>
                <a:cubicBezTo>
                  <a:pt x="1471327" y="102299"/>
                  <a:pt x="1469898" y="103727"/>
                  <a:pt x="1469898" y="105442"/>
                </a:cubicBezTo>
                <a:cubicBezTo>
                  <a:pt x="1469898" y="107156"/>
                  <a:pt x="1471232" y="108585"/>
                  <a:pt x="1473041" y="108585"/>
                </a:cubicBezTo>
                <a:close/>
                <a:moveTo>
                  <a:pt x="1486186" y="110109"/>
                </a:moveTo>
                <a:cubicBezTo>
                  <a:pt x="1487900" y="110109"/>
                  <a:pt x="1489329" y="108680"/>
                  <a:pt x="1489329" y="106966"/>
                </a:cubicBezTo>
                <a:cubicBezTo>
                  <a:pt x="1489329" y="105251"/>
                  <a:pt x="1487900" y="103823"/>
                  <a:pt x="1486186" y="103823"/>
                </a:cubicBezTo>
                <a:cubicBezTo>
                  <a:pt x="1484471" y="103823"/>
                  <a:pt x="1483043" y="105251"/>
                  <a:pt x="1483043" y="106966"/>
                </a:cubicBezTo>
                <a:cubicBezTo>
                  <a:pt x="1483043" y="108680"/>
                  <a:pt x="1484376" y="110109"/>
                  <a:pt x="1486186" y="110109"/>
                </a:cubicBezTo>
                <a:close/>
                <a:moveTo>
                  <a:pt x="1499235" y="111919"/>
                </a:moveTo>
                <a:cubicBezTo>
                  <a:pt x="1500950" y="111919"/>
                  <a:pt x="1502378" y="110490"/>
                  <a:pt x="1502378" y="108776"/>
                </a:cubicBezTo>
                <a:cubicBezTo>
                  <a:pt x="1502378" y="107061"/>
                  <a:pt x="1500950" y="105632"/>
                  <a:pt x="1499235" y="105632"/>
                </a:cubicBezTo>
                <a:cubicBezTo>
                  <a:pt x="1497521" y="105632"/>
                  <a:pt x="1496092" y="107061"/>
                  <a:pt x="1496092" y="108776"/>
                </a:cubicBezTo>
                <a:cubicBezTo>
                  <a:pt x="1496092" y="110490"/>
                  <a:pt x="1497521" y="111919"/>
                  <a:pt x="1499235" y="111919"/>
                </a:cubicBezTo>
                <a:close/>
                <a:moveTo>
                  <a:pt x="1512284" y="114014"/>
                </a:moveTo>
                <a:cubicBezTo>
                  <a:pt x="1513999" y="114014"/>
                  <a:pt x="1515428" y="112586"/>
                  <a:pt x="1515428" y="110871"/>
                </a:cubicBezTo>
                <a:cubicBezTo>
                  <a:pt x="1515428" y="109157"/>
                  <a:pt x="1513999" y="107728"/>
                  <a:pt x="1512284" y="107728"/>
                </a:cubicBezTo>
                <a:cubicBezTo>
                  <a:pt x="1510570" y="107728"/>
                  <a:pt x="1509141" y="109157"/>
                  <a:pt x="1509141" y="110871"/>
                </a:cubicBezTo>
                <a:cubicBezTo>
                  <a:pt x="1509141" y="112586"/>
                  <a:pt x="1510570" y="114014"/>
                  <a:pt x="1512284" y="114014"/>
                </a:cubicBezTo>
                <a:close/>
                <a:moveTo>
                  <a:pt x="1733169" y="198882"/>
                </a:moveTo>
                <a:cubicBezTo>
                  <a:pt x="1734884" y="198882"/>
                  <a:pt x="1736312" y="197453"/>
                  <a:pt x="1736312" y="195739"/>
                </a:cubicBezTo>
                <a:cubicBezTo>
                  <a:pt x="1736312" y="194024"/>
                  <a:pt x="1734884" y="192596"/>
                  <a:pt x="1733169" y="192596"/>
                </a:cubicBezTo>
                <a:cubicBezTo>
                  <a:pt x="1731455" y="192596"/>
                  <a:pt x="1730026" y="194024"/>
                  <a:pt x="1730026" y="195739"/>
                </a:cubicBezTo>
                <a:cubicBezTo>
                  <a:pt x="1730026" y="197453"/>
                  <a:pt x="1731455" y="198882"/>
                  <a:pt x="1733169" y="198882"/>
                </a:cubicBezTo>
                <a:close/>
                <a:moveTo>
                  <a:pt x="1744218" y="206026"/>
                </a:moveTo>
                <a:cubicBezTo>
                  <a:pt x="1745933" y="206026"/>
                  <a:pt x="1747361" y="204597"/>
                  <a:pt x="1747361" y="202883"/>
                </a:cubicBezTo>
                <a:cubicBezTo>
                  <a:pt x="1747361" y="201168"/>
                  <a:pt x="1745933" y="199739"/>
                  <a:pt x="1744218" y="199739"/>
                </a:cubicBezTo>
                <a:cubicBezTo>
                  <a:pt x="1742504" y="199739"/>
                  <a:pt x="1741075" y="201168"/>
                  <a:pt x="1741075" y="202883"/>
                </a:cubicBezTo>
                <a:cubicBezTo>
                  <a:pt x="1741075" y="204597"/>
                  <a:pt x="1742504" y="206026"/>
                  <a:pt x="1744218" y="206026"/>
                </a:cubicBezTo>
                <a:close/>
                <a:moveTo>
                  <a:pt x="1755172" y="213455"/>
                </a:moveTo>
                <a:cubicBezTo>
                  <a:pt x="1756886" y="213455"/>
                  <a:pt x="1758315" y="212027"/>
                  <a:pt x="1758315" y="210312"/>
                </a:cubicBezTo>
                <a:cubicBezTo>
                  <a:pt x="1758315" y="208598"/>
                  <a:pt x="1756886" y="207169"/>
                  <a:pt x="1755172" y="207169"/>
                </a:cubicBezTo>
                <a:cubicBezTo>
                  <a:pt x="1753457" y="207169"/>
                  <a:pt x="1752029" y="208598"/>
                  <a:pt x="1752029" y="210312"/>
                </a:cubicBezTo>
                <a:cubicBezTo>
                  <a:pt x="1752029" y="212027"/>
                  <a:pt x="1753457" y="213455"/>
                  <a:pt x="1755172" y="213455"/>
                </a:cubicBezTo>
                <a:close/>
                <a:moveTo>
                  <a:pt x="1766030" y="221171"/>
                </a:moveTo>
                <a:cubicBezTo>
                  <a:pt x="1767745" y="221171"/>
                  <a:pt x="1769174" y="219742"/>
                  <a:pt x="1769174" y="218027"/>
                </a:cubicBezTo>
                <a:cubicBezTo>
                  <a:pt x="1769174" y="216313"/>
                  <a:pt x="1767745" y="214884"/>
                  <a:pt x="1766030" y="214884"/>
                </a:cubicBezTo>
                <a:cubicBezTo>
                  <a:pt x="1764316" y="214884"/>
                  <a:pt x="1762887" y="216313"/>
                  <a:pt x="1762887" y="218027"/>
                </a:cubicBezTo>
                <a:cubicBezTo>
                  <a:pt x="1762792" y="219742"/>
                  <a:pt x="1764221" y="221171"/>
                  <a:pt x="1766030" y="221171"/>
                </a:cubicBezTo>
                <a:close/>
                <a:moveTo>
                  <a:pt x="1776603" y="229076"/>
                </a:moveTo>
                <a:cubicBezTo>
                  <a:pt x="1778318" y="229076"/>
                  <a:pt x="1779746" y="227648"/>
                  <a:pt x="1779746" y="225933"/>
                </a:cubicBezTo>
                <a:cubicBezTo>
                  <a:pt x="1779746" y="224219"/>
                  <a:pt x="1778318" y="222790"/>
                  <a:pt x="1776603" y="222790"/>
                </a:cubicBezTo>
                <a:cubicBezTo>
                  <a:pt x="1774889" y="222790"/>
                  <a:pt x="1773460" y="224219"/>
                  <a:pt x="1773460" y="225933"/>
                </a:cubicBezTo>
                <a:cubicBezTo>
                  <a:pt x="1773460" y="227648"/>
                  <a:pt x="1774889" y="229076"/>
                  <a:pt x="1776603" y="229076"/>
                </a:cubicBezTo>
                <a:close/>
                <a:moveTo>
                  <a:pt x="1786985" y="237173"/>
                </a:moveTo>
                <a:cubicBezTo>
                  <a:pt x="1788700" y="237173"/>
                  <a:pt x="1790129" y="235744"/>
                  <a:pt x="1790129" y="234029"/>
                </a:cubicBezTo>
                <a:cubicBezTo>
                  <a:pt x="1790129" y="232315"/>
                  <a:pt x="1788700" y="230886"/>
                  <a:pt x="1786985" y="230886"/>
                </a:cubicBezTo>
                <a:cubicBezTo>
                  <a:pt x="1785271" y="230886"/>
                  <a:pt x="1783842" y="232315"/>
                  <a:pt x="1783842" y="234029"/>
                </a:cubicBezTo>
                <a:cubicBezTo>
                  <a:pt x="1783842" y="235744"/>
                  <a:pt x="1785271" y="237173"/>
                  <a:pt x="1786985" y="237173"/>
                </a:cubicBezTo>
                <a:close/>
                <a:moveTo>
                  <a:pt x="1797272" y="245555"/>
                </a:moveTo>
                <a:cubicBezTo>
                  <a:pt x="1798987" y="245555"/>
                  <a:pt x="1800416" y="244126"/>
                  <a:pt x="1800416" y="242411"/>
                </a:cubicBezTo>
                <a:cubicBezTo>
                  <a:pt x="1800416" y="240697"/>
                  <a:pt x="1798987" y="239268"/>
                  <a:pt x="1797272" y="239268"/>
                </a:cubicBezTo>
                <a:cubicBezTo>
                  <a:pt x="1795558" y="239268"/>
                  <a:pt x="1794129" y="240697"/>
                  <a:pt x="1794129" y="242411"/>
                </a:cubicBezTo>
                <a:cubicBezTo>
                  <a:pt x="1794129" y="244126"/>
                  <a:pt x="1795558" y="245555"/>
                  <a:pt x="1797272" y="245555"/>
                </a:cubicBezTo>
                <a:close/>
                <a:moveTo>
                  <a:pt x="1807369" y="254127"/>
                </a:moveTo>
                <a:cubicBezTo>
                  <a:pt x="1809083" y="254127"/>
                  <a:pt x="1810512" y="252698"/>
                  <a:pt x="1810512" y="250984"/>
                </a:cubicBezTo>
                <a:cubicBezTo>
                  <a:pt x="1810512" y="249269"/>
                  <a:pt x="1809083" y="247841"/>
                  <a:pt x="1807369" y="247841"/>
                </a:cubicBezTo>
                <a:cubicBezTo>
                  <a:pt x="1805654" y="247841"/>
                  <a:pt x="1804226" y="249269"/>
                  <a:pt x="1804226" y="250984"/>
                </a:cubicBezTo>
                <a:cubicBezTo>
                  <a:pt x="1804226" y="252698"/>
                  <a:pt x="1805559" y="254127"/>
                  <a:pt x="1807369" y="254127"/>
                </a:cubicBezTo>
                <a:close/>
                <a:moveTo>
                  <a:pt x="1817180" y="262890"/>
                </a:moveTo>
                <a:cubicBezTo>
                  <a:pt x="1818894" y="262890"/>
                  <a:pt x="1820323" y="261461"/>
                  <a:pt x="1820323" y="259747"/>
                </a:cubicBezTo>
                <a:cubicBezTo>
                  <a:pt x="1820323" y="258032"/>
                  <a:pt x="1818894" y="256604"/>
                  <a:pt x="1817180" y="256604"/>
                </a:cubicBezTo>
                <a:cubicBezTo>
                  <a:pt x="1815465" y="256604"/>
                  <a:pt x="1814036" y="258032"/>
                  <a:pt x="1814036" y="259747"/>
                </a:cubicBezTo>
                <a:cubicBezTo>
                  <a:pt x="1814036" y="261461"/>
                  <a:pt x="1815465" y="262890"/>
                  <a:pt x="1817180" y="262890"/>
                </a:cubicBezTo>
                <a:close/>
                <a:moveTo>
                  <a:pt x="1826895" y="271939"/>
                </a:moveTo>
                <a:cubicBezTo>
                  <a:pt x="1828610" y="271939"/>
                  <a:pt x="1830038" y="270510"/>
                  <a:pt x="1830038" y="268796"/>
                </a:cubicBezTo>
                <a:cubicBezTo>
                  <a:pt x="1830038" y="267081"/>
                  <a:pt x="1828610" y="265652"/>
                  <a:pt x="1826895" y="265652"/>
                </a:cubicBezTo>
                <a:cubicBezTo>
                  <a:pt x="1825181" y="265652"/>
                  <a:pt x="1823752" y="267081"/>
                  <a:pt x="1823752" y="268796"/>
                </a:cubicBezTo>
                <a:cubicBezTo>
                  <a:pt x="1823752" y="270510"/>
                  <a:pt x="1825181" y="271939"/>
                  <a:pt x="1826895" y="271939"/>
                </a:cubicBezTo>
                <a:close/>
                <a:moveTo>
                  <a:pt x="1836420" y="281178"/>
                </a:moveTo>
                <a:cubicBezTo>
                  <a:pt x="1838135" y="281178"/>
                  <a:pt x="1839563" y="279749"/>
                  <a:pt x="1839563" y="278035"/>
                </a:cubicBezTo>
                <a:cubicBezTo>
                  <a:pt x="1839563" y="276320"/>
                  <a:pt x="1838135" y="274892"/>
                  <a:pt x="1836420" y="274892"/>
                </a:cubicBezTo>
                <a:cubicBezTo>
                  <a:pt x="1834706" y="274892"/>
                  <a:pt x="1833277" y="276320"/>
                  <a:pt x="1833277" y="278035"/>
                </a:cubicBezTo>
                <a:cubicBezTo>
                  <a:pt x="1833277" y="279749"/>
                  <a:pt x="1834610" y="281178"/>
                  <a:pt x="1836420" y="281178"/>
                </a:cubicBezTo>
                <a:close/>
                <a:moveTo>
                  <a:pt x="1845659" y="290608"/>
                </a:moveTo>
                <a:cubicBezTo>
                  <a:pt x="1847374" y="290608"/>
                  <a:pt x="1848803" y="289179"/>
                  <a:pt x="1848803" y="287465"/>
                </a:cubicBezTo>
                <a:cubicBezTo>
                  <a:pt x="1848803" y="285750"/>
                  <a:pt x="1847374" y="284321"/>
                  <a:pt x="1845659" y="284321"/>
                </a:cubicBezTo>
                <a:cubicBezTo>
                  <a:pt x="1843945" y="284321"/>
                  <a:pt x="1842516" y="285750"/>
                  <a:pt x="1842516" y="287465"/>
                </a:cubicBezTo>
                <a:cubicBezTo>
                  <a:pt x="1842516" y="289179"/>
                  <a:pt x="1843945" y="290608"/>
                  <a:pt x="1845659" y="290608"/>
                </a:cubicBezTo>
                <a:close/>
                <a:moveTo>
                  <a:pt x="1854708" y="300228"/>
                </a:moveTo>
                <a:cubicBezTo>
                  <a:pt x="1856423" y="300228"/>
                  <a:pt x="1857851" y="298799"/>
                  <a:pt x="1857851" y="297085"/>
                </a:cubicBezTo>
                <a:cubicBezTo>
                  <a:pt x="1857851" y="295370"/>
                  <a:pt x="1856423" y="293942"/>
                  <a:pt x="1854708" y="293942"/>
                </a:cubicBezTo>
                <a:cubicBezTo>
                  <a:pt x="1852993" y="293942"/>
                  <a:pt x="1851565" y="295370"/>
                  <a:pt x="1851565" y="297085"/>
                </a:cubicBezTo>
                <a:cubicBezTo>
                  <a:pt x="1851565" y="298799"/>
                  <a:pt x="1852993" y="300228"/>
                  <a:pt x="1854708" y="300228"/>
                </a:cubicBezTo>
                <a:close/>
                <a:moveTo>
                  <a:pt x="1863566" y="310039"/>
                </a:moveTo>
                <a:cubicBezTo>
                  <a:pt x="1865281" y="310039"/>
                  <a:pt x="1866710" y="308610"/>
                  <a:pt x="1866710" y="306896"/>
                </a:cubicBezTo>
                <a:cubicBezTo>
                  <a:pt x="1866710" y="305181"/>
                  <a:pt x="1865281" y="303752"/>
                  <a:pt x="1863566" y="303752"/>
                </a:cubicBezTo>
                <a:cubicBezTo>
                  <a:pt x="1861852" y="303752"/>
                  <a:pt x="1860423" y="305181"/>
                  <a:pt x="1860423" y="306896"/>
                </a:cubicBezTo>
                <a:cubicBezTo>
                  <a:pt x="1860423" y="308610"/>
                  <a:pt x="1861852" y="310039"/>
                  <a:pt x="1863566" y="310039"/>
                </a:cubicBezTo>
                <a:close/>
                <a:moveTo>
                  <a:pt x="1872234" y="320040"/>
                </a:moveTo>
                <a:cubicBezTo>
                  <a:pt x="1873949" y="320040"/>
                  <a:pt x="1875377" y="318611"/>
                  <a:pt x="1875377" y="316897"/>
                </a:cubicBezTo>
                <a:cubicBezTo>
                  <a:pt x="1875377" y="315182"/>
                  <a:pt x="1873949" y="313754"/>
                  <a:pt x="1872234" y="313754"/>
                </a:cubicBezTo>
                <a:cubicBezTo>
                  <a:pt x="1870520" y="313754"/>
                  <a:pt x="1869091" y="315182"/>
                  <a:pt x="1869091" y="316897"/>
                </a:cubicBezTo>
                <a:cubicBezTo>
                  <a:pt x="1869091" y="318611"/>
                  <a:pt x="1870520" y="320040"/>
                  <a:pt x="1872234" y="320040"/>
                </a:cubicBezTo>
                <a:close/>
                <a:moveTo>
                  <a:pt x="1880616" y="330232"/>
                </a:moveTo>
                <a:cubicBezTo>
                  <a:pt x="1882331" y="330232"/>
                  <a:pt x="1883759" y="328803"/>
                  <a:pt x="1883759" y="327089"/>
                </a:cubicBezTo>
                <a:cubicBezTo>
                  <a:pt x="1883759" y="325374"/>
                  <a:pt x="1882331" y="323945"/>
                  <a:pt x="1880616" y="323945"/>
                </a:cubicBezTo>
                <a:cubicBezTo>
                  <a:pt x="1878902" y="323945"/>
                  <a:pt x="1877473" y="325374"/>
                  <a:pt x="1877473" y="327089"/>
                </a:cubicBezTo>
                <a:cubicBezTo>
                  <a:pt x="1877473" y="328898"/>
                  <a:pt x="1878902" y="330232"/>
                  <a:pt x="1880616" y="330232"/>
                </a:cubicBezTo>
                <a:close/>
                <a:moveTo>
                  <a:pt x="1888808" y="340614"/>
                </a:moveTo>
                <a:cubicBezTo>
                  <a:pt x="1890522" y="340614"/>
                  <a:pt x="1891951" y="339185"/>
                  <a:pt x="1891951" y="337471"/>
                </a:cubicBezTo>
                <a:cubicBezTo>
                  <a:pt x="1891951" y="335756"/>
                  <a:pt x="1890522" y="334328"/>
                  <a:pt x="1888808" y="334328"/>
                </a:cubicBezTo>
                <a:cubicBezTo>
                  <a:pt x="1887093" y="334328"/>
                  <a:pt x="1885664" y="335756"/>
                  <a:pt x="1885664" y="337471"/>
                </a:cubicBezTo>
                <a:cubicBezTo>
                  <a:pt x="1885664" y="339281"/>
                  <a:pt x="1887093" y="340614"/>
                  <a:pt x="1888808" y="340614"/>
                </a:cubicBezTo>
                <a:close/>
                <a:moveTo>
                  <a:pt x="1896809" y="351187"/>
                </a:moveTo>
                <a:cubicBezTo>
                  <a:pt x="1898523" y="351187"/>
                  <a:pt x="1899952" y="349758"/>
                  <a:pt x="1899952" y="348044"/>
                </a:cubicBezTo>
                <a:cubicBezTo>
                  <a:pt x="1899952" y="346329"/>
                  <a:pt x="1898523" y="344900"/>
                  <a:pt x="1896809" y="344900"/>
                </a:cubicBezTo>
                <a:cubicBezTo>
                  <a:pt x="1895094" y="344900"/>
                  <a:pt x="1893665" y="346329"/>
                  <a:pt x="1893665" y="348044"/>
                </a:cubicBezTo>
                <a:cubicBezTo>
                  <a:pt x="1893665" y="349853"/>
                  <a:pt x="1895094" y="351187"/>
                  <a:pt x="1896809" y="351187"/>
                </a:cubicBezTo>
                <a:close/>
                <a:moveTo>
                  <a:pt x="1904524" y="361950"/>
                </a:moveTo>
                <a:cubicBezTo>
                  <a:pt x="1906238" y="361950"/>
                  <a:pt x="1907667" y="360521"/>
                  <a:pt x="1907667" y="358807"/>
                </a:cubicBezTo>
                <a:cubicBezTo>
                  <a:pt x="1907667" y="357092"/>
                  <a:pt x="1906238" y="355664"/>
                  <a:pt x="1904524" y="355664"/>
                </a:cubicBezTo>
                <a:cubicBezTo>
                  <a:pt x="1902809" y="355664"/>
                  <a:pt x="1901381" y="357092"/>
                  <a:pt x="1901381" y="358807"/>
                </a:cubicBezTo>
                <a:cubicBezTo>
                  <a:pt x="1901381" y="360521"/>
                  <a:pt x="1902809" y="361950"/>
                  <a:pt x="1904524" y="361950"/>
                </a:cubicBezTo>
                <a:close/>
                <a:moveTo>
                  <a:pt x="1912049" y="372904"/>
                </a:moveTo>
                <a:cubicBezTo>
                  <a:pt x="1913763" y="372904"/>
                  <a:pt x="1915192" y="371475"/>
                  <a:pt x="1915192" y="369761"/>
                </a:cubicBezTo>
                <a:cubicBezTo>
                  <a:pt x="1915192" y="368046"/>
                  <a:pt x="1913763" y="366617"/>
                  <a:pt x="1912049" y="366617"/>
                </a:cubicBezTo>
                <a:cubicBezTo>
                  <a:pt x="1910334" y="366617"/>
                  <a:pt x="1908905" y="368046"/>
                  <a:pt x="1908905" y="369761"/>
                </a:cubicBezTo>
                <a:cubicBezTo>
                  <a:pt x="1908905" y="371475"/>
                  <a:pt x="1910239" y="372904"/>
                  <a:pt x="1912049" y="372904"/>
                </a:cubicBezTo>
                <a:close/>
                <a:moveTo>
                  <a:pt x="1919288" y="383953"/>
                </a:moveTo>
                <a:cubicBezTo>
                  <a:pt x="1921002" y="383953"/>
                  <a:pt x="1922431" y="382524"/>
                  <a:pt x="1922431" y="380810"/>
                </a:cubicBezTo>
                <a:cubicBezTo>
                  <a:pt x="1922431" y="379095"/>
                  <a:pt x="1921002" y="377666"/>
                  <a:pt x="1919288" y="377666"/>
                </a:cubicBezTo>
                <a:cubicBezTo>
                  <a:pt x="1917573" y="377666"/>
                  <a:pt x="1916144" y="379095"/>
                  <a:pt x="1916144" y="380810"/>
                </a:cubicBezTo>
                <a:cubicBezTo>
                  <a:pt x="1916144" y="382524"/>
                  <a:pt x="1917478" y="383953"/>
                  <a:pt x="1919288" y="383953"/>
                </a:cubicBezTo>
                <a:close/>
                <a:moveTo>
                  <a:pt x="1926241" y="395097"/>
                </a:moveTo>
                <a:cubicBezTo>
                  <a:pt x="1927955" y="395097"/>
                  <a:pt x="1929384" y="393668"/>
                  <a:pt x="1929384" y="391954"/>
                </a:cubicBezTo>
                <a:cubicBezTo>
                  <a:pt x="1929384" y="390239"/>
                  <a:pt x="1927955" y="388811"/>
                  <a:pt x="1926241" y="388811"/>
                </a:cubicBezTo>
                <a:cubicBezTo>
                  <a:pt x="1924526" y="388811"/>
                  <a:pt x="1923098" y="390239"/>
                  <a:pt x="1923098" y="391954"/>
                </a:cubicBezTo>
                <a:cubicBezTo>
                  <a:pt x="1923098" y="393764"/>
                  <a:pt x="1924526" y="395097"/>
                  <a:pt x="1926241" y="395097"/>
                </a:cubicBezTo>
                <a:close/>
                <a:moveTo>
                  <a:pt x="1933004" y="406527"/>
                </a:moveTo>
                <a:cubicBezTo>
                  <a:pt x="1934718" y="406527"/>
                  <a:pt x="1936147" y="405098"/>
                  <a:pt x="1936147" y="403384"/>
                </a:cubicBezTo>
                <a:cubicBezTo>
                  <a:pt x="1936147" y="401669"/>
                  <a:pt x="1934718" y="400241"/>
                  <a:pt x="1933004" y="400241"/>
                </a:cubicBezTo>
                <a:cubicBezTo>
                  <a:pt x="1931289" y="400241"/>
                  <a:pt x="1929860" y="401669"/>
                  <a:pt x="1929860" y="403384"/>
                </a:cubicBezTo>
                <a:cubicBezTo>
                  <a:pt x="1929860" y="405098"/>
                  <a:pt x="1931289" y="406527"/>
                  <a:pt x="1933004" y="406527"/>
                </a:cubicBezTo>
                <a:close/>
                <a:moveTo>
                  <a:pt x="1939576" y="418052"/>
                </a:moveTo>
                <a:cubicBezTo>
                  <a:pt x="1941290" y="418052"/>
                  <a:pt x="1942719" y="416624"/>
                  <a:pt x="1942719" y="414909"/>
                </a:cubicBezTo>
                <a:cubicBezTo>
                  <a:pt x="1942719" y="413195"/>
                  <a:pt x="1941290" y="411766"/>
                  <a:pt x="1939576" y="411766"/>
                </a:cubicBezTo>
                <a:cubicBezTo>
                  <a:pt x="1937861" y="411766"/>
                  <a:pt x="1936433" y="413195"/>
                  <a:pt x="1936433" y="414909"/>
                </a:cubicBezTo>
                <a:cubicBezTo>
                  <a:pt x="1936433" y="416624"/>
                  <a:pt x="1937766" y="418052"/>
                  <a:pt x="1939576" y="418052"/>
                </a:cubicBezTo>
                <a:close/>
                <a:moveTo>
                  <a:pt x="1945767" y="429673"/>
                </a:moveTo>
                <a:cubicBezTo>
                  <a:pt x="1947482" y="429673"/>
                  <a:pt x="1948910" y="428244"/>
                  <a:pt x="1948910" y="426530"/>
                </a:cubicBezTo>
                <a:cubicBezTo>
                  <a:pt x="1948910" y="424815"/>
                  <a:pt x="1947482" y="423386"/>
                  <a:pt x="1945767" y="423386"/>
                </a:cubicBezTo>
                <a:cubicBezTo>
                  <a:pt x="1944053" y="423386"/>
                  <a:pt x="1942624" y="424815"/>
                  <a:pt x="1942624" y="426530"/>
                </a:cubicBezTo>
                <a:cubicBezTo>
                  <a:pt x="1942624" y="428244"/>
                  <a:pt x="1944053" y="429673"/>
                  <a:pt x="1945767" y="429673"/>
                </a:cubicBezTo>
                <a:close/>
                <a:moveTo>
                  <a:pt x="1951768" y="441484"/>
                </a:moveTo>
                <a:cubicBezTo>
                  <a:pt x="1953482" y="441484"/>
                  <a:pt x="1954911" y="440055"/>
                  <a:pt x="1954911" y="438341"/>
                </a:cubicBezTo>
                <a:cubicBezTo>
                  <a:pt x="1954911" y="436626"/>
                  <a:pt x="1953482" y="435197"/>
                  <a:pt x="1951768" y="435197"/>
                </a:cubicBezTo>
                <a:cubicBezTo>
                  <a:pt x="1950053" y="435197"/>
                  <a:pt x="1948625" y="436626"/>
                  <a:pt x="1948625" y="438341"/>
                </a:cubicBezTo>
                <a:cubicBezTo>
                  <a:pt x="1948625" y="440055"/>
                  <a:pt x="1950053" y="441484"/>
                  <a:pt x="1951768" y="441484"/>
                </a:cubicBezTo>
                <a:close/>
                <a:moveTo>
                  <a:pt x="1957483" y="453390"/>
                </a:moveTo>
                <a:cubicBezTo>
                  <a:pt x="1959197" y="453390"/>
                  <a:pt x="1960626" y="451961"/>
                  <a:pt x="1960626" y="450247"/>
                </a:cubicBezTo>
                <a:cubicBezTo>
                  <a:pt x="1960626" y="448532"/>
                  <a:pt x="1959197" y="447104"/>
                  <a:pt x="1957483" y="447104"/>
                </a:cubicBezTo>
                <a:cubicBezTo>
                  <a:pt x="1955768" y="447104"/>
                  <a:pt x="1954339" y="448532"/>
                  <a:pt x="1954339" y="450247"/>
                </a:cubicBezTo>
                <a:cubicBezTo>
                  <a:pt x="1954339" y="451961"/>
                  <a:pt x="1955768" y="453390"/>
                  <a:pt x="1957483" y="453390"/>
                </a:cubicBezTo>
                <a:close/>
                <a:moveTo>
                  <a:pt x="1963007" y="465392"/>
                </a:moveTo>
                <a:cubicBezTo>
                  <a:pt x="1964722" y="465392"/>
                  <a:pt x="1966151" y="463963"/>
                  <a:pt x="1966151" y="462248"/>
                </a:cubicBezTo>
                <a:cubicBezTo>
                  <a:pt x="1966151" y="460534"/>
                  <a:pt x="1964722" y="459105"/>
                  <a:pt x="1963007" y="459105"/>
                </a:cubicBezTo>
                <a:cubicBezTo>
                  <a:pt x="1961293" y="459105"/>
                  <a:pt x="1959864" y="460534"/>
                  <a:pt x="1959864" y="462248"/>
                </a:cubicBezTo>
                <a:cubicBezTo>
                  <a:pt x="1959864" y="464058"/>
                  <a:pt x="1961293" y="465392"/>
                  <a:pt x="1963007" y="465392"/>
                </a:cubicBezTo>
                <a:close/>
                <a:moveTo>
                  <a:pt x="1968246" y="477584"/>
                </a:moveTo>
                <a:cubicBezTo>
                  <a:pt x="1969961" y="477584"/>
                  <a:pt x="1971389" y="476155"/>
                  <a:pt x="1971389" y="474440"/>
                </a:cubicBezTo>
                <a:cubicBezTo>
                  <a:pt x="1971389" y="472726"/>
                  <a:pt x="1969961" y="471297"/>
                  <a:pt x="1968246" y="471297"/>
                </a:cubicBezTo>
                <a:cubicBezTo>
                  <a:pt x="1966532" y="471297"/>
                  <a:pt x="1965103" y="472726"/>
                  <a:pt x="1965103" y="474440"/>
                </a:cubicBezTo>
                <a:cubicBezTo>
                  <a:pt x="1965103" y="476155"/>
                  <a:pt x="1966436" y="477584"/>
                  <a:pt x="1968246" y="477584"/>
                </a:cubicBezTo>
                <a:close/>
                <a:moveTo>
                  <a:pt x="1973199" y="489871"/>
                </a:moveTo>
                <a:cubicBezTo>
                  <a:pt x="1974914" y="489871"/>
                  <a:pt x="1976342" y="488442"/>
                  <a:pt x="1976342" y="486728"/>
                </a:cubicBezTo>
                <a:cubicBezTo>
                  <a:pt x="1976342" y="485013"/>
                  <a:pt x="1974914" y="483584"/>
                  <a:pt x="1973199" y="483584"/>
                </a:cubicBezTo>
                <a:cubicBezTo>
                  <a:pt x="1971485" y="483584"/>
                  <a:pt x="1970056" y="485013"/>
                  <a:pt x="1970056" y="486728"/>
                </a:cubicBezTo>
                <a:cubicBezTo>
                  <a:pt x="1970056" y="488442"/>
                  <a:pt x="1971389" y="489871"/>
                  <a:pt x="1973199" y="489871"/>
                </a:cubicBezTo>
                <a:close/>
                <a:moveTo>
                  <a:pt x="1977866" y="502253"/>
                </a:moveTo>
                <a:cubicBezTo>
                  <a:pt x="1979581" y="502253"/>
                  <a:pt x="1981010" y="500825"/>
                  <a:pt x="1981010" y="499110"/>
                </a:cubicBezTo>
                <a:cubicBezTo>
                  <a:pt x="1981010" y="497396"/>
                  <a:pt x="1979581" y="495967"/>
                  <a:pt x="1977866" y="495967"/>
                </a:cubicBezTo>
                <a:cubicBezTo>
                  <a:pt x="1976152" y="495967"/>
                  <a:pt x="1974723" y="497396"/>
                  <a:pt x="1974723" y="499110"/>
                </a:cubicBezTo>
                <a:cubicBezTo>
                  <a:pt x="1974723" y="500825"/>
                  <a:pt x="1976057" y="502253"/>
                  <a:pt x="1977866" y="502253"/>
                </a:cubicBezTo>
                <a:close/>
                <a:moveTo>
                  <a:pt x="1982248" y="514731"/>
                </a:moveTo>
                <a:cubicBezTo>
                  <a:pt x="1983962" y="514731"/>
                  <a:pt x="1985391" y="513302"/>
                  <a:pt x="1985391" y="511588"/>
                </a:cubicBezTo>
                <a:cubicBezTo>
                  <a:pt x="1985391" y="509873"/>
                  <a:pt x="1983962" y="508445"/>
                  <a:pt x="1982248" y="508445"/>
                </a:cubicBezTo>
                <a:cubicBezTo>
                  <a:pt x="1980533" y="508445"/>
                  <a:pt x="1979105" y="509873"/>
                  <a:pt x="1979105" y="511588"/>
                </a:cubicBezTo>
                <a:cubicBezTo>
                  <a:pt x="1979105" y="513302"/>
                  <a:pt x="1980533" y="514731"/>
                  <a:pt x="1982248" y="514731"/>
                </a:cubicBezTo>
                <a:close/>
                <a:moveTo>
                  <a:pt x="1986343" y="527304"/>
                </a:moveTo>
                <a:cubicBezTo>
                  <a:pt x="1988058" y="527304"/>
                  <a:pt x="1989487" y="525875"/>
                  <a:pt x="1989487" y="524161"/>
                </a:cubicBezTo>
                <a:cubicBezTo>
                  <a:pt x="1989487" y="522446"/>
                  <a:pt x="1988058" y="521018"/>
                  <a:pt x="1986343" y="521018"/>
                </a:cubicBezTo>
                <a:cubicBezTo>
                  <a:pt x="1984629" y="521018"/>
                  <a:pt x="1983200" y="522446"/>
                  <a:pt x="1983200" y="524161"/>
                </a:cubicBezTo>
                <a:cubicBezTo>
                  <a:pt x="1983200" y="525875"/>
                  <a:pt x="1984629" y="527304"/>
                  <a:pt x="1986343" y="527304"/>
                </a:cubicBezTo>
                <a:close/>
                <a:moveTo>
                  <a:pt x="1990249" y="539972"/>
                </a:moveTo>
                <a:cubicBezTo>
                  <a:pt x="1991963" y="539972"/>
                  <a:pt x="1993392" y="538544"/>
                  <a:pt x="1993392" y="536829"/>
                </a:cubicBezTo>
                <a:cubicBezTo>
                  <a:pt x="1993392" y="535115"/>
                  <a:pt x="1991963" y="533686"/>
                  <a:pt x="1990249" y="533686"/>
                </a:cubicBezTo>
                <a:cubicBezTo>
                  <a:pt x="1988534" y="533686"/>
                  <a:pt x="1987106" y="535115"/>
                  <a:pt x="1987106" y="536829"/>
                </a:cubicBezTo>
                <a:cubicBezTo>
                  <a:pt x="1987106" y="538544"/>
                  <a:pt x="1988439" y="539972"/>
                  <a:pt x="1990249" y="539972"/>
                </a:cubicBezTo>
                <a:close/>
                <a:moveTo>
                  <a:pt x="1993773" y="552641"/>
                </a:moveTo>
                <a:cubicBezTo>
                  <a:pt x="1995488" y="552641"/>
                  <a:pt x="1996916" y="551212"/>
                  <a:pt x="1996916" y="549497"/>
                </a:cubicBezTo>
                <a:cubicBezTo>
                  <a:pt x="1996916" y="547783"/>
                  <a:pt x="1995488" y="546354"/>
                  <a:pt x="1993773" y="546354"/>
                </a:cubicBezTo>
                <a:cubicBezTo>
                  <a:pt x="1992059" y="546354"/>
                  <a:pt x="1990630" y="547783"/>
                  <a:pt x="1990630" y="549497"/>
                </a:cubicBezTo>
                <a:cubicBezTo>
                  <a:pt x="1990630" y="551212"/>
                  <a:pt x="1992059" y="552641"/>
                  <a:pt x="1993773" y="552641"/>
                </a:cubicBezTo>
                <a:close/>
                <a:moveTo>
                  <a:pt x="1997107" y="565499"/>
                </a:moveTo>
                <a:cubicBezTo>
                  <a:pt x="1998821" y="565499"/>
                  <a:pt x="2000250" y="564071"/>
                  <a:pt x="2000250" y="562356"/>
                </a:cubicBezTo>
                <a:cubicBezTo>
                  <a:pt x="2000250" y="560642"/>
                  <a:pt x="1998821" y="559213"/>
                  <a:pt x="1997107" y="559213"/>
                </a:cubicBezTo>
                <a:cubicBezTo>
                  <a:pt x="1995392" y="559213"/>
                  <a:pt x="1993964" y="560642"/>
                  <a:pt x="1993964" y="562356"/>
                </a:cubicBezTo>
                <a:cubicBezTo>
                  <a:pt x="1993964" y="564071"/>
                  <a:pt x="1995392" y="565499"/>
                  <a:pt x="1997107" y="565499"/>
                </a:cubicBezTo>
                <a:close/>
                <a:moveTo>
                  <a:pt x="2000060" y="578358"/>
                </a:moveTo>
                <a:cubicBezTo>
                  <a:pt x="2001774" y="578358"/>
                  <a:pt x="2003203" y="576929"/>
                  <a:pt x="2003203" y="575215"/>
                </a:cubicBezTo>
                <a:cubicBezTo>
                  <a:pt x="2003203" y="573500"/>
                  <a:pt x="2001774" y="572072"/>
                  <a:pt x="2000060" y="572072"/>
                </a:cubicBezTo>
                <a:cubicBezTo>
                  <a:pt x="1998345" y="572072"/>
                  <a:pt x="1996916" y="573500"/>
                  <a:pt x="1996916" y="575215"/>
                </a:cubicBezTo>
                <a:cubicBezTo>
                  <a:pt x="1996916" y="576929"/>
                  <a:pt x="1998345" y="578358"/>
                  <a:pt x="2000060" y="578358"/>
                </a:cubicBezTo>
                <a:close/>
                <a:moveTo>
                  <a:pt x="2002822" y="591312"/>
                </a:moveTo>
                <a:cubicBezTo>
                  <a:pt x="2004536" y="591312"/>
                  <a:pt x="2005965" y="589883"/>
                  <a:pt x="2005965" y="588169"/>
                </a:cubicBezTo>
                <a:cubicBezTo>
                  <a:pt x="2005965" y="586454"/>
                  <a:pt x="2004536" y="585026"/>
                  <a:pt x="2002822" y="585026"/>
                </a:cubicBezTo>
                <a:cubicBezTo>
                  <a:pt x="2001107" y="585026"/>
                  <a:pt x="1999679" y="586454"/>
                  <a:pt x="1999679" y="588169"/>
                </a:cubicBezTo>
                <a:cubicBezTo>
                  <a:pt x="1999679" y="589883"/>
                  <a:pt x="2001107" y="591312"/>
                  <a:pt x="2002822" y="591312"/>
                </a:cubicBezTo>
                <a:close/>
                <a:moveTo>
                  <a:pt x="2005298" y="604266"/>
                </a:moveTo>
                <a:cubicBezTo>
                  <a:pt x="2007013" y="604266"/>
                  <a:pt x="2008442" y="602837"/>
                  <a:pt x="2008442" y="601123"/>
                </a:cubicBezTo>
                <a:cubicBezTo>
                  <a:pt x="2008442" y="599408"/>
                  <a:pt x="2007013" y="597980"/>
                  <a:pt x="2005298" y="597980"/>
                </a:cubicBezTo>
                <a:cubicBezTo>
                  <a:pt x="2003584" y="597980"/>
                  <a:pt x="2002155" y="599408"/>
                  <a:pt x="2002155" y="601123"/>
                </a:cubicBezTo>
                <a:cubicBezTo>
                  <a:pt x="2002155" y="602933"/>
                  <a:pt x="2003584" y="604266"/>
                  <a:pt x="2005298" y="604266"/>
                </a:cubicBezTo>
                <a:close/>
                <a:moveTo>
                  <a:pt x="2007489" y="617315"/>
                </a:moveTo>
                <a:cubicBezTo>
                  <a:pt x="2009204" y="617315"/>
                  <a:pt x="2010632" y="615887"/>
                  <a:pt x="2010632" y="614172"/>
                </a:cubicBezTo>
                <a:cubicBezTo>
                  <a:pt x="2010632" y="612458"/>
                  <a:pt x="2009204" y="611029"/>
                  <a:pt x="2007489" y="611029"/>
                </a:cubicBezTo>
                <a:cubicBezTo>
                  <a:pt x="2005775" y="611029"/>
                  <a:pt x="2004346" y="612458"/>
                  <a:pt x="2004346" y="614172"/>
                </a:cubicBezTo>
                <a:cubicBezTo>
                  <a:pt x="2004346" y="615982"/>
                  <a:pt x="2005679" y="617315"/>
                  <a:pt x="2007489" y="617315"/>
                </a:cubicBezTo>
                <a:close/>
                <a:moveTo>
                  <a:pt x="2009299" y="630460"/>
                </a:moveTo>
                <a:cubicBezTo>
                  <a:pt x="2011013" y="630460"/>
                  <a:pt x="2012442" y="629031"/>
                  <a:pt x="2012442" y="627317"/>
                </a:cubicBezTo>
                <a:cubicBezTo>
                  <a:pt x="2012442" y="625602"/>
                  <a:pt x="2011013" y="624173"/>
                  <a:pt x="2009299" y="624173"/>
                </a:cubicBezTo>
                <a:cubicBezTo>
                  <a:pt x="2007584" y="624173"/>
                  <a:pt x="2006156" y="625602"/>
                  <a:pt x="2006156" y="627317"/>
                </a:cubicBezTo>
                <a:cubicBezTo>
                  <a:pt x="2006156" y="629031"/>
                  <a:pt x="2007584" y="630460"/>
                  <a:pt x="2009299" y="630460"/>
                </a:cubicBezTo>
                <a:close/>
                <a:moveTo>
                  <a:pt x="2010918" y="643604"/>
                </a:moveTo>
                <a:cubicBezTo>
                  <a:pt x="2012633" y="643604"/>
                  <a:pt x="2014061" y="642176"/>
                  <a:pt x="2014061" y="640461"/>
                </a:cubicBezTo>
                <a:cubicBezTo>
                  <a:pt x="2014061" y="638747"/>
                  <a:pt x="2012633" y="637318"/>
                  <a:pt x="2010918" y="637318"/>
                </a:cubicBezTo>
                <a:cubicBezTo>
                  <a:pt x="2009204" y="637318"/>
                  <a:pt x="2007775" y="638747"/>
                  <a:pt x="2007775" y="640461"/>
                </a:cubicBezTo>
                <a:cubicBezTo>
                  <a:pt x="2007775" y="642176"/>
                  <a:pt x="2009204" y="643604"/>
                  <a:pt x="2010918" y="643604"/>
                </a:cubicBezTo>
                <a:close/>
                <a:moveTo>
                  <a:pt x="2012252" y="656749"/>
                </a:moveTo>
                <a:cubicBezTo>
                  <a:pt x="2013966" y="656749"/>
                  <a:pt x="2015395" y="655320"/>
                  <a:pt x="2015395" y="653606"/>
                </a:cubicBezTo>
                <a:cubicBezTo>
                  <a:pt x="2015395" y="651891"/>
                  <a:pt x="2013966" y="650462"/>
                  <a:pt x="2012252" y="650462"/>
                </a:cubicBezTo>
                <a:cubicBezTo>
                  <a:pt x="2010537" y="650462"/>
                  <a:pt x="2009108" y="651891"/>
                  <a:pt x="2009108" y="653606"/>
                </a:cubicBezTo>
                <a:cubicBezTo>
                  <a:pt x="2009108" y="655320"/>
                  <a:pt x="2010442" y="656749"/>
                  <a:pt x="2012252" y="656749"/>
                </a:cubicBezTo>
                <a:close/>
                <a:moveTo>
                  <a:pt x="2013204" y="669893"/>
                </a:moveTo>
                <a:cubicBezTo>
                  <a:pt x="2014918" y="669893"/>
                  <a:pt x="2016347" y="668465"/>
                  <a:pt x="2016347" y="666750"/>
                </a:cubicBezTo>
                <a:cubicBezTo>
                  <a:pt x="2016347" y="665036"/>
                  <a:pt x="2014918" y="663607"/>
                  <a:pt x="2013204" y="663607"/>
                </a:cubicBezTo>
                <a:cubicBezTo>
                  <a:pt x="2011489" y="663607"/>
                  <a:pt x="2010061" y="665036"/>
                  <a:pt x="2010061" y="666750"/>
                </a:cubicBezTo>
                <a:cubicBezTo>
                  <a:pt x="2010061" y="668560"/>
                  <a:pt x="2011489" y="669893"/>
                  <a:pt x="2013204" y="669893"/>
                </a:cubicBezTo>
                <a:close/>
                <a:moveTo>
                  <a:pt x="2013966" y="683133"/>
                </a:moveTo>
                <a:cubicBezTo>
                  <a:pt x="2015681" y="683133"/>
                  <a:pt x="2017109" y="681704"/>
                  <a:pt x="2017109" y="679990"/>
                </a:cubicBezTo>
                <a:cubicBezTo>
                  <a:pt x="2017109" y="678275"/>
                  <a:pt x="2015681" y="676847"/>
                  <a:pt x="2013966" y="676847"/>
                </a:cubicBezTo>
                <a:cubicBezTo>
                  <a:pt x="2012252" y="676847"/>
                  <a:pt x="2010823" y="678275"/>
                  <a:pt x="2010823" y="679990"/>
                </a:cubicBezTo>
                <a:cubicBezTo>
                  <a:pt x="2010823" y="681704"/>
                  <a:pt x="2012252" y="683133"/>
                  <a:pt x="2013966" y="683133"/>
                </a:cubicBezTo>
                <a:close/>
                <a:moveTo>
                  <a:pt x="2014347" y="696373"/>
                </a:moveTo>
                <a:cubicBezTo>
                  <a:pt x="2016062" y="696373"/>
                  <a:pt x="2017490" y="694944"/>
                  <a:pt x="2017490" y="693230"/>
                </a:cubicBezTo>
                <a:cubicBezTo>
                  <a:pt x="2017490" y="691515"/>
                  <a:pt x="2016062" y="690086"/>
                  <a:pt x="2014347" y="690086"/>
                </a:cubicBezTo>
                <a:cubicBezTo>
                  <a:pt x="2012633" y="690086"/>
                  <a:pt x="2011204" y="691515"/>
                  <a:pt x="2011204" y="693230"/>
                </a:cubicBezTo>
                <a:cubicBezTo>
                  <a:pt x="2011204" y="694944"/>
                  <a:pt x="2012633" y="696373"/>
                  <a:pt x="2014347" y="696373"/>
                </a:cubicBezTo>
                <a:close/>
                <a:moveTo>
                  <a:pt x="2029301" y="709613"/>
                </a:moveTo>
                <a:cubicBezTo>
                  <a:pt x="2031016" y="709613"/>
                  <a:pt x="2032445" y="708184"/>
                  <a:pt x="2032445" y="706469"/>
                </a:cubicBezTo>
                <a:cubicBezTo>
                  <a:pt x="2032445" y="704755"/>
                  <a:pt x="2031016" y="703326"/>
                  <a:pt x="2029301" y="703326"/>
                </a:cubicBezTo>
                <a:cubicBezTo>
                  <a:pt x="2027587" y="703326"/>
                  <a:pt x="2026158" y="704755"/>
                  <a:pt x="2026158" y="706469"/>
                </a:cubicBezTo>
                <a:cubicBezTo>
                  <a:pt x="2026158" y="708184"/>
                  <a:pt x="2027492" y="709613"/>
                  <a:pt x="2029301" y="709613"/>
                </a:cubicBezTo>
                <a:close/>
                <a:moveTo>
                  <a:pt x="2029111" y="722852"/>
                </a:moveTo>
                <a:cubicBezTo>
                  <a:pt x="2030825" y="722852"/>
                  <a:pt x="2032254" y="721424"/>
                  <a:pt x="2032254" y="719709"/>
                </a:cubicBezTo>
                <a:cubicBezTo>
                  <a:pt x="2032254" y="717995"/>
                  <a:pt x="2030825" y="716566"/>
                  <a:pt x="2029111" y="716566"/>
                </a:cubicBezTo>
                <a:cubicBezTo>
                  <a:pt x="2027396" y="716566"/>
                  <a:pt x="2025968" y="717995"/>
                  <a:pt x="2025968" y="719709"/>
                </a:cubicBezTo>
                <a:cubicBezTo>
                  <a:pt x="2025968" y="721424"/>
                  <a:pt x="2027396" y="722852"/>
                  <a:pt x="2029111" y="722852"/>
                </a:cubicBezTo>
                <a:close/>
                <a:moveTo>
                  <a:pt x="2028730" y="735997"/>
                </a:moveTo>
                <a:cubicBezTo>
                  <a:pt x="2030444" y="735997"/>
                  <a:pt x="2031873" y="734568"/>
                  <a:pt x="2031873" y="732854"/>
                </a:cubicBezTo>
                <a:cubicBezTo>
                  <a:pt x="2031873" y="731139"/>
                  <a:pt x="2030444" y="729710"/>
                  <a:pt x="2028730" y="729710"/>
                </a:cubicBezTo>
                <a:cubicBezTo>
                  <a:pt x="2027015" y="729710"/>
                  <a:pt x="2025587" y="731139"/>
                  <a:pt x="2025587" y="732854"/>
                </a:cubicBezTo>
                <a:cubicBezTo>
                  <a:pt x="2025587" y="734663"/>
                  <a:pt x="2026920" y="735997"/>
                  <a:pt x="2028730" y="735997"/>
                </a:cubicBezTo>
                <a:close/>
                <a:moveTo>
                  <a:pt x="2027968" y="749237"/>
                </a:moveTo>
                <a:cubicBezTo>
                  <a:pt x="2029682" y="749237"/>
                  <a:pt x="2031111" y="747808"/>
                  <a:pt x="2031111" y="746093"/>
                </a:cubicBezTo>
                <a:cubicBezTo>
                  <a:pt x="2031111" y="744379"/>
                  <a:pt x="2029682" y="742950"/>
                  <a:pt x="2027968" y="742950"/>
                </a:cubicBezTo>
                <a:cubicBezTo>
                  <a:pt x="2026253" y="742950"/>
                  <a:pt x="2024825" y="744379"/>
                  <a:pt x="2024825" y="746093"/>
                </a:cubicBezTo>
                <a:cubicBezTo>
                  <a:pt x="2024825" y="747808"/>
                  <a:pt x="2026253" y="749237"/>
                  <a:pt x="2027968" y="749237"/>
                </a:cubicBezTo>
                <a:close/>
                <a:moveTo>
                  <a:pt x="956501" y="1130618"/>
                </a:moveTo>
                <a:cubicBezTo>
                  <a:pt x="958215" y="1130618"/>
                  <a:pt x="959644" y="1129189"/>
                  <a:pt x="959644" y="1127474"/>
                </a:cubicBezTo>
                <a:cubicBezTo>
                  <a:pt x="959644" y="1125760"/>
                  <a:pt x="958215" y="1124331"/>
                  <a:pt x="956501" y="1124331"/>
                </a:cubicBezTo>
                <a:cubicBezTo>
                  <a:pt x="954786" y="1124331"/>
                  <a:pt x="953357" y="1125760"/>
                  <a:pt x="953357" y="1127474"/>
                </a:cubicBezTo>
                <a:cubicBezTo>
                  <a:pt x="953357" y="1129189"/>
                  <a:pt x="954786" y="1130618"/>
                  <a:pt x="956501" y="1130618"/>
                </a:cubicBezTo>
                <a:close/>
                <a:moveTo>
                  <a:pt x="947642" y="1120807"/>
                </a:moveTo>
                <a:cubicBezTo>
                  <a:pt x="949357" y="1120807"/>
                  <a:pt x="950786" y="1119378"/>
                  <a:pt x="950786" y="1117664"/>
                </a:cubicBezTo>
                <a:cubicBezTo>
                  <a:pt x="950786" y="1115949"/>
                  <a:pt x="949357" y="1114520"/>
                  <a:pt x="947642" y="1114520"/>
                </a:cubicBezTo>
                <a:cubicBezTo>
                  <a:pt x="945928" y="1114520"/>
                  <a:pt x="944499" y="1115949"/>
                  <a:pt x="944499" y="1117664"/>
                </a:cubicBezTo>
                <a:cubicBezTo>
                  <a:pt x="944499" y="1119378"/>
                  <a:pt x="945928" y="1120807"/>
                  <a:pt x="947642" y="1120807"/>
                </a:cubicBezTo>
                <a:close/>
                <a:moveTo>
                  <a:pt x="938975" y="1110806"/>
                </a:moveTo>
                <a:cubicBezTo>
                  <a:pt x="940689" y="1110806"/>
                  <a:pt x="942118" y="1109377"/>
                  <a:pt x="942118" y="1107662"/>
                </a:cubicBezTo>
                <a:cubicBezTo>
                  <a:pt x="942118" y="1105948"/>
                  <a:pt x="940689" y="1104519"/>
                  <a:pt x="938975" y="1104519"/>
                </a:cubicBezTo>
                <a:cubicBezTo>
                  <a:pt x="937260" y="1104519"/>
                  <a:pt x="935831" y="1105948"/>
                  <a:pt x="935831" y="1107662"/>
                </a:cubicBezTo>
                <a:cubicBezTo>
                  <a:pt x="935831" y="1109377"/>
                  <a:pt x="937260" y="1110806"/>
                  <a:pt x="938975" y="1110806"/>
                </a:cubicBezTo>
                <a:close/>
                <a:moveTo>
                  <a:pt x="930497" y="1100709"/>
                </a:moveTo>
                <a:cubicBezTo>
                  <a:pt x="932212" y="1100709"/>
                  <a:pt x="933640" y="1099280"/>
                  <a:pt x="933640" y="1097566"/>
                </a:cubicBezTo>
                <a:cubicBezTo>
                  <a:pt x="933640" y="1095851"/>
                  <a:pt x="932212" y="1094423"/>
                  <a:pt x="930497" y="1094423"/>
                </a:cubicBezTo>
                <a:cubicBezTo>
                  <a:pt x="928783" y="1094423"/>
                  <a:pt x="927354" y="1095851"/>
                  <a:pt x="927354" y="1097566"/>
                </a:cubicBezTo>
                <a:cubicBezTo>
                  <a:pt x="927354" y="1099280"/>
                  <a:pt x="928783" y="1100709"/>
                  <a:pt x="930497" y="1100709"/>
                </a:cubicBezTo>
                <a:close/>
                <a:moveTo>
                  <a:pt x="922211" y="1090327"/>
                </a:moveTo>
                <a:cubicBezTo>
                  <a:pt x="923925" y="1090327"/>
                  <a:pt x="925354" y="1088898"/>
                  <a:pt x="925354" y="1087184"/>
                </a:cubicBezTo>
                <a:cubicBezTo>
                  <a:pt x="925354" y="1085469"/>
                  <a:pt x="923925" y="1084040"/>
                  <a:pt x="922211" y="1084040"/>
                </a:cubicBezTo>
                <a:cubicBezTo>
                  <a:pt x="920496" y="1084040"/>
                  <a:pt x="919067" y="1085469"/>
                  <a:pt x="919067" y="1087184"/>
                </a:cubicBezTo>
                <a:cubicBezTo>
                  <a:pt x="919067" y="1088898"/>
                  <a:pt x="920496" y="1090327"/>
                  <a:pt x="922211" y="1090327"/>
                </a:cubicBezTo>
                <a:close/>
                <a:moveTo>
                  <a:pt x="914210" y="1079849"/>
                </a:moveTo>
                <a:cubicBezTo>
                  <a:pt x="915924" y="1079849"/>
                  <a:pt x="917353" y="1078421"/>
                  <a:pt x="917353" y="1076706"/>
                </a:cubicBezTo>
                <a:cubicBezTo>
                  <a:pt x="917353" y="1074992"/>
                  <a:pt x="915924" y="1073563"/>
                  <a:pt x="914210" y="1073563"/>
                </a:cubicBezTo>
                <a:cubicBezTo>
                  <a:pt x="912495" y="1073563"/>
                  <a:pt x="911066" y="1074992"/>
                  <a:pt x="911066" y="1076706"/>
                </a:cubicBezTo>
                <a:cubicBezTo>
                  <a:pt x="911066" y="1078421"/>
                  <a:pt x="912495" y="1079849"/>
                  <a:pt x="914210" y="1079849"/>
                </a:cubicBezTo>
                <a:close/>
                <a:moveTo>
                  <a:pt x="906399" y="1069086"/>
                </a:moveTo>
                <a:cubicBezTo>
                  <a:pt x="908113" y="1069086"/>
                  <a:pt x="909542" y="1067657"/>
                  <a:pt x="909542" y="1065943"/>
                </a:cubicBezTo>
                <a:cubicBezTo>
                  <a:pt x="909542" y="1064228"/>
                  <a:pt x="908113" y="1062800"/>
                  <a:pt x="906399" y="1062800"/>
                </a:cubicBezTo>
                <a:cubicBezTo>
                  <a:pt x="904685" y="1062800"/>
                  <a:pt x="903256" y="1064228"/>
                  <a:pt x="903256" y="1065943"/>
                </a:cubicBezTo>
                <a:cubicBezTo>
                  <a:pt x="903256" y="1067753"/>
                  <a:pt x="904685" y="1069086"/>
                  <a:pt x="906399" y="1069086"/>
                </a:cubicBezTo>
                <a:close/>
                <a:moveTo>
                  <a:pt x="898874" y="1058228"/>
                </a:moveTo>
                <a:cubicBezTo>
                  <a:pt x="900589" y="1058228"/>
                  <a:pt x="902018" y="1056799"/>
                  <a:pt x="902018" y="1055084"/>
                </a:cubicBezTo>
                <a:cubicBezTo>
                  <a:pt x="902018" y="1053370"/>
                  <a:pt x="900589" y="1051941"/>
                  <a:pt x="898874" y="1051941"/>
                </a:cubicBezTo>
                <a:cubicBezTo>
                  <a:pt x="897160" y="1051941"/>
                  <a:pt x="895731" y="1053370"/>
                  <a:pt x="895731" y="1055084"/>
                </a:cubicBezTo>
                <a:cubicBezTo>
                  <a:pt x="895731" y="1056894"/>
                  <a:pt x="897160" y="1058228"/>
                  <a:pt x="898874" y="1058228"/>
                </a:cubicBezTo>
                <a:close/>
                <a:moveTo>
                  <a:pt x="891540" y="1047274"/>
                </a:moveTo>
                <a:cubicBezTo>
                  <a:pt x="893255" y="1047274"/>
                  <a:pt x="894683" y="1045845"/>
                  <a:pt x="894683" y="1044131"/>
                </a:cubicBezTo>
                <a:cubicBezTo>
                  <a:pt x="894683" y="1042416"/>
                  <a:pt x="893255" y="1040987"/>
                  <a:pt x="891540" y="1040987"/>
                </a:cubicBezTo>
                <a:cubicBezTo>
                  <a:pt x="889826" y="1040987"/>
                  <a:pt x="888397" y="1042416"/>
                  <a:pt x="888397" y="1044131"/>
                </a:cubicBezTo>
                <a:cubicBezTo>
                  <a:pt x="888397" y="1045845"/>
                  <a:pt x="889826" y="1047274"/>
                  <a:pt x="891540" y="1047274"/>
                </a:cubicBezTo>
                <a:close/>
                <a:moveTo>
                  <a:pt x="884396" y="1036130"/>
                </a:moveTo>
                <a:cubicBezTo>
                  <a:pt x="886111" y="1036130"/>
                  <a:pt x="887540" y="1034701"/>
                  <a:pt x="887540" y="1032986"/>
                </a:cubicBezTo>
                <a:cubicBezTo>
                  <a:pt x="887540" y="1031272"/>
                  <a:pt x="886111" y="1029843"/>
                  <a:pt x="884396" y="1029843"/>
                </a:cubicBezTo>
                <a:cubicBezTo>
                  <a:pt x="882682" y="1029843"/>
                  <a:pt x="881253" y="1031272"/>
                  <a:pt x="881253" y="1032986"/>
                </a:cubicBezTo>
                <a:cubicBezTo>
                  <a:pt x="881253" y="1034701"/>
                  <a:pt x="882682" y="1036130"/>
                  <a:pt x="884396" y="1036130"/>
                </a:cubicBezTo>
                <a:close/>
                <a:moveTo>
                  <a:pt x="877538" y="1024795"/>
                </a:moveTo>
                <a:cubicBezTo>
                  <a:pt x="879253" y="1024795"/>
                  <a:pt x="880682" y="1023366"/>
                  <a:pt x="880682" y="1021652"/>
                </a:cubicBezTo>
                <a:cubicBezTo>
                  <a:pt x="880682" y="1019937"/>
                  <a:pt x="879253" y="1018508"/>
                  <a:pt x="877538" y="1018508"/>
                </a:cubicBezTo>
                <a:cubicBezTo>
                  <a:pt x="875824" y="1018508"/>
                  <a:pt x="874395" y="1019937"/>
                  <a:pt x="874395" y="1021652"/>
                </a:cubicBezTo>
                <a:cubicBezTo>
                  <a:pt x="874395" y="1023366"/>
                  <a:pt x="875824" y="1024795"/>
                  <a:pt x="877538" y="1024795"/>
                </a:cubicBezTo>
                <a:close/>
                <a:moveTo>
                  <a:pt x="870966" y="1013365"/>
                </a:moveTo>
                <a:cubicBezTo>
                  <a:pt x="872681" y="1013365"/>
                  <a:pt x="874109" y="1011936"/>
                  <a:pt x="874109" y="1010222"/>
                </a:cubicBezTo>
                <a:cubicBezTo>
                  <a:pt x="874109" y="1008507"/>
                  <a:pt x="872681" y="1007078"/>
                  <a:pt x="870966" y="1007078"/>
                </a:cubicBezTo>
                <a:cubicBezTo>
                  <a:pt x="869252" y="1007078"/>
                  <a:pt x="867823" y="1008507"/>
                  <a:pt x="867823" y="1010222"/>
                </a:cubicBezTo>
                <a:cubicBezTo>
                  <a:pt x="867823" y="1011936"/>
                  <a:pt x="869252" y="1013365"/>
                  <a:pt x="870966" y="1013365"/>
                </a:cubicBezTo>
                <a:close/>
                <a:moveTo>
                  <a:pt x="864584" y="1001744"/>
                </a:moveTo>
                <a:cubicBezTo>
                  <a:pt x="866299" y="1001744"/>
                  <a:pt x="867728" y="1000315"/>
                  <a:pt x="867728" y="998601"/>
                </a:cubicBezTo>
                <a:cubicBezTo>
                  <a:pt x="867728" y="996887"/>
                  <a:pt x="866299" y="995458"/>
                  <a:pt x="864584" y="995458"/>
                </a:cubicBezTo>
                <a:cubicBezTo>
                  <a:pt x="862870" y="995458"/>
                  <a:pt x="861441" y="996887"/>
                  <a:pt x="861441" y="998601"/>
                </a:cubicBezTo>
                <a:cubicBezTo>
                  <a:pt x="861441" y="1000315"/>
                  <a:pt x="862870" y="1001744"/>
                  <a:pt x="864584" y="1001744"/>
                </a:cubicBezTo>
                <a:close/>
                <a:moveTo>
                  <a:pt x="858488" y="990029"/>
                </a:moveTo>
                <a:cubicBezTo>
                  <a:pt x="860203" y="990029"/>
                  <a:pt x="861632" y="988600"/>
                  <a:pt x="861632" y="986885"/>
                </a:cubicBezTo>
                <a:cubicBezTo>
                  <a:pt x="861632" y="985171"/>
                  <a:pt x="860203" y="983742"/>
                  <a:pt x="858488" y="983742"/>
                </a:cubicBezTo>
                <a:cubicBezTo>
                  <a:pt x="856774" y="983742"/>
                  <a:pt x="855345" y="985171"/>
                  <a:pt x="855345" y="986885"/>
                </a:cubicBezTo>
                <a:cubicBezTo>
                  <a:pt x="855345" y="988600"/>
                  <a:pt x="856774" y="990029"/>
                  <a:pt x="858488" y="990029"/>
                </a:cubicBezTo>
                <a:close/>
                <a:moveTo>
                  <a:pt x="852583" y="978122"/>
                </a:moveTo>
                <a:cubicBezTo>
                  <a:pt x="854297" y="978122"/>
                  <a:pt x="855726" y="976694"/>
                  <a:pt x="855726" y="974979"/>
                </a:cubicBezTo>
                <a:cubicBezTo>
                  <a:pt x="855726" y="973265"/>
                  <a:pt x="854297" y="971836"/>
                  <a:pt x="852583" y="971836"/>
                </a:cubicBezTo>
                <a:cubicBezTo>
                  <a:pt x="850868" y="971836"/>
                  <a:pt x="849440" y="973265"/>
                  <a:pt x="849440" y="974979"/>
                </a:cubicBezTo>
                <a:cubicBezTo>
                  <a:pt x="849440" y="976789"/>
                  <a:pt x="850868" y="978122"/>
                  <a:pt x="852583" y="978122"/>
                </a:cubicBezTo>
                <a:close/>
                <a:moveTo>
                  <a:pt x="846963" y="966216"/>
                </a:moveTo>
                <a:cubicBezTo>
                  <a:pt x="848678" y="966216"/>
                  <a:pt x="850106" y="964787"/>
                  <a:pt x="850106" y="963073"/>
                </a:cubicBezTo>
                <a:cubicBezTo>
                  <a:pt x="850106" y="961358"/>
                  <a:pt x="848678" y="959930"/>
                  <a:pt x="846963" y="959930"/>
                </a:cubicBezTo>
                <a:cubicBezTo>
                  <a:pt x="845249" y="959930"/>
                  <a:pt x="843820" y="961358"/>
                  <a:pt x="843820" y="963073"/>
                </a:cubicBezTo>
                <a:cubicBezTo>
                  <a:pt x="843820" y="964787"/>
                  <a:pt x="845249" y="966216"/>
                  <a:pt x="846963" y="966216"/>
                </a:cubicBezTo>
                <a:close/>
                <a:moveTo>
                  <a:pt x="841629" y="954119"/>
                </a:moveTo>
                <a:cubicBezTo>
                  <a:pt x="843344" y="954119"/>
                  <a:pt x="844772" y="952690"/>
                  <a:pt x="844772" y="950976"/>
                </a:cubicBezTo>
                <a:cubicBezTo>
                  <a:pt x="844772" y="949262"/>
                  <a:pt x="843344" y="947833"/>
                  <a:pt x="841629" y="947833"/>
                </a:cubicBezTo>
                <a:cubicBezTo>
                  <a:pt x="839915" y="947833"/>
                  <a:pt x="838486" y="949262"/>
                  <a:pt x="838486" y="950976"/>
                </a:cubicBezTo>
                <a:cubicBezTo>
                  <a:pt x="838486" y="952690"/>
                  <a:pt x="839915" y="954119"/>
                  <a:pt x="841629" y="954119"/>
                </a:cubicBezTo>
                <a:close/>
                <a:moveTo>
                  <a:pt x="836581" y="941832"/>
                </a:moveTo>
                <a:cubicBezTo>
                  <a:pt x="838295" y="941832"/>
                  <a:pt x="839724" y="940403"/>
                  <a:pt x="839724" y="938689"/>
                </a:cubicBezTo>
                <a:cubicBezTo>
                  <a:pt x="839724" y="936974"/>
                  <a:pt x="838295" y="935546"/>
                  <a:pt x="836581" y="935546"/>
                </a:cubicBezTo>
                <a:cubicBezTo>
                  <a:pt x="834866" y="935546"/>
                  <a:pt x="833438" y="936974"/>
                  <a:pt x="833438" y="938689"/>
                </a:cubicBezTo>
                <a:cubicBezTo>
                  <a:pt x="833438" y="940499"/>
                  <a:pt x="834771" y="941832"/>
                  <a:pt x="836581" y="941832"/>
                </a:cubicBezTo>
                <a:close/>
                <a:moveTo>
                  <a:pt x="831723" y="929545"/>
                </a:moveTo>
                <a:cubicBezTo>
                  <a:pt x="833438" y="929545"/>
                  <a:pt x="834866" y="928116"/>
                  <a:pt x="834866" y="926402"/>
                </a:cubicBezTo>
                <a:cubicBezTo>
                  <a:pt x="834866" y="924687"/>
                  <a:pt x="833438" y="923258"/>
                  <a:pt x="831723" y="923258"/>
                </a:cubicBezTo>
                <a:cubicBezTo>
                  <a:pt x="830009" y="923258"/>
                  <a:pt x="828580" y="924687"/>
                  <a:pt x="828580" y="926402"/>
                </a:cubicBezTo>
                <a:cubicBezTo>
                  <a:pt x="828580" y="928116"/>
                  <a:pt x="830009" y="929545"/>
                  <a:pt x="831723" y="929545"/>
                </a:cubicBezTo>
                <a:close/>
                <a:moveTo>
                  <a:pt x="827151" y="917162"/>
                </a:moveTo>
                <a:cubicBezTo>
                  <a:pt x="828865" y="917162"/>
                  <a:pt x="830294" y="915734"/>
                  <a:pt x="830294" y="914019"/>
                </a:cubicBezTo>
                <a:cubicBezTo>
                  <a:pt x="830294" y="912305"/>
                  <a:pt x="828865" y="910876"/>
                  <a:pt x="827151" y="910876"/>
                </a:cubicBezTo>
                <a:cubicBezTo>
                  <a:pt x="825437" y="910876"/>
                  <a:pt x="824008" y="912305"/>
                  <a:pt x="824008" y="914019"/>
                </a:cubicBezTo>
                <a:cubicBezTo>
                  <a:pt x="824008" y="915734"/>
                  <a:pt x="825437" y="917162"/>
                  <a:pt x="827151" y="917162"/>
                </a:cubicBezTo>
                <a:close/>
                <a:moveTo>
                  <a:pt x="822865" y="904589"/>
                </a:moveTo>
                <a:cubicBezTo>
                  <a:pt x="824579" y="904589"/>
                  <a:pt x="826008" y="903161"/>
                  <a:pt x="826008" y="901446"/>
                </a:cubicBezTo>
                <a:cubicBezTo>
                  <a:pt x="826008" y="899732"/>
                  <a:pt x="824579" y="898303"/>
                  <a:pt x="822865" y="898303"/>
                </a:cubicBezTo>
                <a:cubicBezTo>
                  <a:pt x="821150" y="898303"/>
                  <a:pt x="819722" y="899732"/>
                  <a:pt x="819722" y="901446"/>
                </a:cubicBezTo>
                <a:cubicBezTo>
                  <a:pt x="819722" y="903256"/>
                  <a:pt x="821150" y="904589"/>
                  <a:pt x="822865" y="904589"/>
                </a:cubicBezTo>
                <a:close/>
                <a:moveTo>
                  <a:pt x="818769" y="892016"/>
                </a:moveTo>
                <a:cubicBezTo>
                  <a:pt x="820484" y="892016"/>
                  <a:pt x="821912" y="890588"/>
                  <a:pt x="821912" y="888873"/>
                </a:cubicBezTo>
                <a:cubicBezTo>
                  <a:pt x="821912" y="887159"/>
                  <a:pt x="820484" y="885730"/>
                  <a:pt x="818769" y="885730"/>
                </a:cubicBezTo>
                <a:cubicBezTo>
                  <a:pt x="817055" y="885730"/>
                  <a:pt x="815626" y="887159"/>
                  <a:pt x="815626" y="888873"/>
                </a:cubicBezTo>
                <a:cubicBezTo>
                  <a:pt x="815626" y="890588"/>
                  <a:pt x="817055" y="892016"/>
                  <a:pt x="818769" y="892016"/>
                </a:cubicBezTo>
                <a:close/>
                <a:moveTo>
                  <a:pt x="815054" y="879348"/>
                </a:moveTo>
                <a:cubicBezTo>
                  <a:pt x="816769" y="879348"/>
                  <a:pt x="818198" y="877919"/>
                  <a:pt x="818198" y="876205"/>
                </a:cubicBezTo>
                <a:cubicBezTo>
                  <a:pt x="818198" y="874490"/>
                  <a:pt x="816769" y="873062"/>
                  <a:pt x="815054" y="873062"/>
                </a:cubicBezTo>
                <a:cubicBezTo>
                  <a:pt x="813340" y="873062"/>
                  <a:pt x="811911" y="874490"/>
                  <a:pt x="811911" y="876205"/>
                </a:cubicBezTo>
                <a:cubicBezTo>
                  <a:pt x="811911" y="877919"/>
                  <a:pt x="813340" y="879348"/>
                  <a:pt x="815054" y="879348"/>
                </a:cubicBezTo>
                <a:close/>
                <a:moveTo>
                  <a:pt x="811530" y="866585"/>
                </a:moveTo>
                <a:cubicBezTo>
                  <a:pt x="813245" y="866585"/>
                  <a:pt x="814673" y="865156"/>
                  <a:pt x="814673" y="863441"/>
                </a:cubicBezTo>
                <a:cubicBezTo>
                  <a:pt x="814673" y="861727"/>
                  <a:pt x="813245" y="860298"/>
                  <a:pt x="811530" y="860298"/>
                </a:cubicBezTo>
                <a:cubicBezTo>
                  <a:pt x="809815" y="860298"/>
                  <a:pt x="808387" y="861727"/>
                  <a:pt x="808387" y="863441"/>
                </a:cubicBezTo>
                <a:cubicBezTo>
                  <a:pt x="808387" y="865156"/>
                  <a:pt x="809815" y="866585"/>
                  <a:pt x="811530" y="866585"/>
                </a:cubicBezTo>
                <a:close/>
                <a:moveTo>
                  <a:pt x="808292" y="853726"/>
                </a:moveTo>
                <a:cubicBezTo>
                  <a:pt x="810006" y="853726"/>
                  <a:pt x="811435" y="852297"/>
                  <a:pt x="811435" y="850583"/>
                </a:cubicBezTo>
                <a:cubicBezTo>
                  <a:pt x="811435" y="848868"/>
                  <a:pt x="810006" y="847439"/>
                  <a:pt x="808292" y="847439"/>
                </a:cubicBezTo>
                <a:cubicBezTo>
                  <a:pt x="806577" y="847439"/>
                  <a:pt x="805148" y="848868"/>
                  <a:pt x="805148" y="850583"/>
                </a:cubicBezTo>
                <a:cubicBezTo>
                  <a:pt x="805148" y="852392"/>
                  <a:pt x="806577" y="853726"/>
                  <a:pt x="808292" y="853726"/>
                </a:cubicBezTo>
                <a:close/>
                <a:moveTo>
                  <a:pt x="805434" y="840867"/>
                </a:moveTo>
                <a:cubicBezTo>
                  <a:pt x="807149" y="840867"/>
                  <a:pt x="808577" y="839438"/>
                  <a:pt x="808577" y="837724"/>
                </a:cubicBezTo>
                <a:cubicBezTo>
                  <a:pt x="808577" y="836009"/>
                  <a:pt x="807149" y="834581"/>
                  <a:pt x="805434" y="834581"/>
                </a:cubicBezTo>
                <a:cubicBezTo>
                  <a:pt x="803720" y="834581"/>
                  <a:pt x="802291" y="836009"/>
                  <a:pt x="802291" y="837724"/>
                </a:cubicBezTo>
                <a:cubicBezTo>
                  <a:pt x="802291" y="839438"/>
                  <a:pt x="803624" y="840867"/>
                  <a:pt x="805434" y="840867"/>
                </a:cubicBezTo>
                <a:close/>
                <a:moveTo>
                  <a:pt x="802767" y="827913"/>
                </a:moveTo>
                <a:cubicBezTo>
                  <a:pt x="804482" y="827913"/>
                  <a:pt x="805910" y="826484"/>
                  <a:pt x="805910" y="824770"/>
                </a:cubicBezTo>
                <a:cubicBezTo>
                  <a:pt x="805910" y="823055"/>
                  <a:pt x="804482" y="821627"/>
                  <a:pt x="802767" y="821627"/>
                </a:cubicBezTo>
                <a:cubicBezTo>
                  <a:pt x="801053" y="821627"/>
                  <a:pt x="799624" y="823055"/>
                  <a:pt x="799624" y="824770"/>
                </a:cubicBezTo>
                <a:cubicBezTo>
                  <a:pt x="799624" y="826484"/>
                  <a:pt x="800957" y="827913"/>
                  <a:pt x="802767" y="827913"/>
                </a:cubicBezTo>
                <a:close/>
                <a:moveTo>
                  <a:pt x="793528" y="762476"/>
                </a:moveTo>
                <a:cubicBezTo>
                  <a:pt x="795242" y="762476"/>
                  <a:pt x="796671" y="761048"/>
                  <a:pt x="796671" y="759333"/>
                </a:cubicBezTo>
                <a:cubicBezTo>
                  <a:pt x="796671" y="757619"/>
                  <a:pt x="795242" y="756190"/>
                  <a:pt x="793528" y="756190"/>
                </a:cubicBezTo>
                <a:cubicBezTo>
                  <a:pt x="791813" y="756190"/>
                  <a:pt x="790385" y="757619"/>
                  <a:pt x="790385" y="759333"/>
                </a:cubicBezTo>
                <a:cubicBezTo>
                  <a:pt x="790385" y="761048"/>
                  <a:pt x="791813" y="762476"/>
                  <a:pt x="793528" y="762476"/>
                </a:cubicBezTo>
                <a:close/>
                <a:moveTo>
                  <a:pt x="815054" y="539782"/>
                </a:moveTo>
                <a:cubicBezTo>
                  <a:pt x="816769" y="539782"/>
                  <a:pt x="818198" y="538353"/>
                  <a:pt x="818198" y="536639"/>
                </a:cubicBezTo>
                <a:cubicBezTo>
                  <a:pt x="818198" y="534924"/>
                  <a:pt x="816769" y="533495"/>
                  <a:pt x="815054" y="533495"/>
                </a:cubicBezTo>
                <a:cubicBezTo>
                  <a:pt x="813340" y="533495"/>
                  <a:pt x="811911" y="534924"/>
                  <a:pt x="811911" y="536639"/>
                </a:cubicBezTo>
                <a:cubicBezTo>
                  <a:pt x="811911" y="538448"/>
                  <a:pt x="813340" y="539782"/>
                  <a:pt x="815054" y="539782"/>
                </a:cubicBezTo>
                <a:close/>
                <a:moveTo>
                  <a:pt x="818769" y="527114"/>
                </a:moveTo>
                <a:cubicBezTo>
                  <a:pt x="820484" y="527114"/>
                  <a:pt x="821912" y="525685"/>
                  <a:pt x="821912" y="523970"/>
                </a:cubicBezTo>
                <a:cubicBezTo>
                  <a:pt x="821912" y="522256"/>
                  <a:pt x="820484" y="520827"/>
                  <a:pt x="818769" y="520827"/>
                </a:cubicBezTo>
                <a:cubicBezTo>
                  <a:pt x="817055" y="520827"/>
                  <a:pt x="815626" y="522256"/>
                  <a:pt x="815626" y="523970"/>
                </a:cubicBezTo>
                <a:cubicBezTo>
                  <a:pt x="815626" y="525685"/>
                  <a:pt x="817055" y="527114"/>
                  <a:pt x="818769" y="527114"/>
                </a:cubicBezTo>
                <a:close/>
                <a:moveTo>
                  <a:pt x="822865" y="514541"/>
                </a:moveTo>
                <a:cubicBezTo>
                  <a:pt x="824579" y="514541"/>
                  <a:pt x="826008" y="513112"/>
                  <a:pt x="826008" y="511397"/>
                </a:cubicBezTo>
                <a:cubicBezTo>
                  <a:pt x="826008" y="509683"/>
                  <a:pt x="824579" y="508254"/>
                  <a:pt x="822865" y="508254"/>
                </a:cubicBezTo>
                <a:cubicBezTo>
                  <a:pt x="821150" y="508254"/>
                  <a:pt x="819722" y="509683"/>
                  <a:pt x="819722" y="511397"/>
                </a:cubicBezTo>
                <a:cubicBezTo>
                  <a:pt x="819722" y="513112"/>
                  <a:pt x="821150" y="514541"/>
                  <a:pt x="822865" y="514541"/>
                </a:cubicBezTo>
                <a:close/>
                <a:moveTo>
                  <a:pt x="831723" y="489585"/>
                </a:moveTo>
                <a:cubicBezTo>
                  <a:pt x="833438" y="489585"/>
                  <a:pt x="834866" y="488156"/>
                  <a:pt x="834866" y="486442"/>
                </a:cubicBezTo>
                <a:cubicBezTo>
                  <a:pt x="834866" y="484727"/>
                  <a:pt x="833438" y="483299"/>
                  <a:pt x="831723" y="483299"/>
                </a:cubicBezTo>
                <a:cubicBezTo>
                  <a:pt x="830009" y="483299"/>
                  <a:pt x="828580" y="484727"/>
                  <a:pt x="828580" y="486442"/>
                </a:cubicBezTo>
                <a:cubicBezTo>
                  <a:pt x="828580" y="488251"/>
                  <a:pt x="830009" y="489585"/>
                  <a:pt x="831723" y="489585"/>
                </a:cubicBezTo>
                <a:close/>
                <a:moveTo>
                  <a:pt x="836581" y="477298"/>
                </a:moveTo>
                <a:cubicBezTo>
                  <a:pt x="838295" y="477298"/>
                  <a:pt x="839724" y="475869"/>
                  <a:pt x="839724" y="474155"/>
                </a:cubicBezTo>
                <a:cubicBezTo>
                  <a:pt x="839724" y="472440"/>
                  <a:pt x="838295" y="471011"/>
                  <a:pt x="836581" y="471011"/>
                </a:cubicBezTo>
                <a:cubicBezTo>
                  <a:pt x="834866" y="471011"/>
                  <a:pt x="833438" y="472440"/>
                  <a:pt x="833438" y="474155"/>
                </a:cubicBezTo>
                <a:cubicBezTo>
                  <a:pt x="833438" y="475869"/>
                  <a:pt x="834771" y="477298"/>
                  <a:pt x="836581" y="477298"/>
                </a:cubicBezTo>
                <a:close/>
                <a:moveTo>
                  <a:pt x="841629" y="465106"/>
                </a:moveTo>
                <a:cubicBezTo>
                  <a:pt x="843344" y="465106"/>
                  <a:pt x="844772" y="463677"/>
                  <a:pt x="844772" y="461963"/>
                </a:cubicBezTo>
                <a:cubicBezTo>
                  <a:pt x="844772" y="460248"/>
                  <a:pt x="843344" y="458819"/>
                  <a:pt x="841629" y="458819"/>
                </a:cubicBezTo>
                <a:cubicBezTo>
                  <a:pt x="839915" y="458819"/>
                  <a:pt x="838486" y="460248"/>
                  <a:pt x="838486" y="461963"/>
                </a:cubicBezTo>
                <a:cubicBezTo>
                  <a:pt x="838486" y="463677"/>
                  <a:pt x="839915" y="465106"/>
                  <a:pt x="841629" y="465106"/>
                </a:cubicBezTo>
                <a:close/>
                <a:moveTo>
                  <a:pt x="846963" y="453009"/>
                </a:moveTo>
                <a:cubicBezTo>
                  <a:pt x="848678" y="453009"/>
                  <a:pt x="850106" y="451580"/>
                  <a:pt x="850106" y="449866"/>
                </a:cubicBezTo>
                <a:cubicBezTo>
                  <a:pt x="850106" y="448151"/>
                  <a:pt x="848678" y="446723"/>
                  <a:pt x="846963" y="446723"/>
                </a:cubicBezTo>
                <a:cubicBezTo>
                  <a:pt x="845249" y="446723"/>
                  <a:pt x="843820" y="448151"/>
                  <a:pt x="843820" y="449866"/>
                </a:cubicBezTo>
                <a:cubicBezTo>
                  <a:pt x="843820" y="451580"/>
                  <a:pt x="845249" y="453009"/>
                  <a:pt x="846963" y="453009"/>
                </a:cubicBezTo>
                <a:close/>
                <a:moveTo>
                  <a:pt x="852583" y="441008"/>
                </a:moveTo>
                <a:cubicBezTo>
                  <a:pt x="854297" y="441008"/>
                  <a:pt x="855726" y="439579"/>
                  <a:pt x="855726" y="437864"/>
                </a:cubicBezTo>
                <a:cubicBezTo>
                  <a:pt x="855726" y="436150"/>
                  <a:pt x="854297" y="434721"/>
                  <a:pt x="852583" y="434721"/>
                </a:cubicBezTo>
                <a:cubicBezTo>
                  <a:pt x="850868" y="434721"/>
                  <a:pt x="849440" y="436150"/>
                  <a:pt x="849440" y="437864"/>
                </a:cubicBezTo>
                <a:cubicBezTo>
                  <a:pt x="849440" y="439579"/>
                  <a:pt x="850868" y="441008"/>
                  <a:pt x="852583" y="441008"/>
                </a:cubicBezTo>
                <a:close/>
                <a:moveTo>
                  <a:pt x="858488" y="429197"/>
                </a:moveTo>
                <a:cubicBezTo>
                  <a:pt x="860203" y="429197"/>
                  <a:pt x="861632" y="427768"/>
                  <a:pt x="861632" y="426053"/>
                </a:cubicBezTo>
                <a:cubicBezTo>
                  <a:pt x="861632" y="424339"/>
                  <a:pt x="860203" y="422910"/>
                  <a:pt x="858488" y="422910"/>
                </a:cubicBezTo>
                <a:cubicBezTo>
                  <a:pt x="856774" y="422910"/>
                  <a:pt x="855345" y="424339"/>
                  <a:pt x="855345" y="426053"/>
                </a:cubicBezTo>
                <a:cubicBezTo>
                  <a:pt x="855345" y="427768"/>
                  <a:pt x="856774" y="429197"/>
                  <a:pt x="858488" y="429197"/>
                </a:cubicBezTo>
                <a:close/>
                <a:moveTo>
                  <a:pt x="914210" y="339376"/>
                </a:moveTo>
                <a:cubicBezTo>
                  <a:pt x="915924" y="339376"/>
                  <a:pt x="917353" y="337947"/>
                  <a:pt x="917353" y="336233"/>
                </a:cubicBezTo>
                <a:cubicBezTo>
                  <a:pt x="917353" y="334518"/>
                  <a:pt x="915924" y="333089"/>
                  <a:pt x="914210" y="333089"/>
                </a:cubicBezTo>
                <a:cubicBezTo>
                  <a:pt x="912495" y="333089"/>
                  <a:pt x="911066" y="334518"/>
                  <a:pt x="911066" y="336233"/>
                </a:cubicBezTo>
                <a:cubicBezTo>
                  <a:pt x="911066" y="337947"/>
                  <a:pt x="912495" y="339376"/>
                  <a:pt x="914210" y="339376"/>
                </a:cubicBezTo>
                <a:close/>
                <a:moveTo>
                  <a:pt x="922211" y="328898"/>
                </a:moveTo>
                <a:cubicBezTo>
                  <a:pt x="923925" y="328898"/>
                  <a:pt x="925354" y="327470"/>
                  <a:pt x="925354" y="325755"/>
                </a:cubicBezTo>
                <a:cubicBezTo>
                  <a:pt x="925354" y="324041"/>
                  <a:pt x="923925" y="322612"/>
                  <a:pt x="922211" y="322612"/>
                </a:cubicBezTo>
                <a:cubicBezTo>
                  <a:pt x="920496" y="322612"/>
                  <a:pt x="919067" y="324041"/>
                  <a:pt x="919067" y="325755"/>
                </a:cubicBezTo>
                <a:cubicBezTo>
                  <a:pt x="919067" y="327470"/>
                  <a:pt x="920496" y="328898"/>
                  <a:pt x="922211" y="328898"/>
                </a:cubicBezTo>
                <a:close/>
                <a:moveTo>
                  <a:pt x="930497" y="318516"/>
                </a:moveTo>
                <a:cubicBezTo>
                  <a:pt x="932212" y="318516"/>
                  <a:pt x="933640" y="317087"/>
                  <a:pt x="933640" y="315373"/>
                </a:cubicBezTo>
                <a:cubicBezTo>
                  <a:pt x="933640" y="313658"/>
                  <a:pt x="932212" y="312230"/>
                  <a:pt x="930497" y="312230"/>
                </a:cubicBezTo>
                <a:cubicBezTo>
                  <a:pt x="928783" y="312230"/>
                  <a:pt x="927354" y="313658"/>
                  <a:pt x="927354" y="315373"/>
                </a:cubicBezTo>
                <a:cubicBezTo>
                  <a:pt x="927354" y="317087"/>
                  <a:pt x="928783" y="318516"/>
                  <a:pt x="930497" y="318516"/>
                </a:cubicBezTo>
                <a:close/>
                <a:moveTo>
                  <a:pt x="938975" y="308324"/>
                </a:moveTo>
                <a:cubicBezTo>
                  <a:pt x="940689" y="308324"/>
                  <a:pt x="942118" y="306896"/>
                  <a:pt x="942118" y="305181"/>
                </a:cubicBezTo>
                <a:cubicBezTo>
                  <a:pt x="942118" y="303467"/>
                  <a:pt x="940689" y="302038"/>
                  <a:pt x="938975" y="302038"/>
                </a:cubicBezTo>
                <a:cubicBezTo>
                  <a:pt x="937260" y="302038"/>
                  <a:pt x="935831" y="303467"/>
                  <a:pt x="935831" y="305181"/>
                </a:cubicBezTo>
                <a:cubicBezTo>
                  <a:pt x="935831" y="306896"/>
                  <a:pt x="937260" y="308324"/>
                  <a:pt x="938975" y="308324"/>
                </a:cubicBezTo>
                <a:close/>
                <a:moveTo>
                  <a:pt x="947642" y="298323"/>
                </a:moveTo>
                <a:cubicBezTo>
                  <a:pt x="949357" y="298323"/>
                  <a:pt x="950786" y="296894"/>
                  <a:pt x="950786" y="295180"/>
                </a:cubicBezTo>
                <a:cubicBezTo>
                  <a:pt x="950786" y="293465"/>
                  <a:pt x="949357" y="292037"/>
                  <a:pt x="947642" y="292037"/>
                </a:cubicBezTo>
                <a:cubicBezTo>
                  <a:pt x="945928" y="292037"/>
                  <a:pt x="944499" y="293465"/>
                  <a:pt x="944499" y="295180"/>
                </a:cubicBezTo>
                <a:cubicBezTo>
                  <a:pt x="944499" y="296990"/>
                  <a:pt x="945928" y="298323"/>
                  <a:pt x="947642" y="298323"/>
                </a:cubicBezTo>
                <a:close/>
                <a:moveTo>
                  <a:pt x="956501" y="288608"/>
                </a:moveTo>
                <a:cubicBezTo>
                  <a:pt x="958215" y="288608"/>
                  <a:pt x="959644" y="287179"/>
                  <a:pt x="959644" y="285464"/>
                </a:cubicBezTo>
                <a:cubicBezTo>
                  <a:pt x="959644" y="283750"/>
                  <a:pt x="958215" y="282321"/>
                  <a:pt x="956501" y="282321"/>
                </a:cubicBezTo>
                <a:cubicBezTo>
                  <a:pt x="954786" y="282321"/>
                  <a:pt x="953357" y="283750"/>
                  <a:pt x="953357" y="285464"/>
                </a:cubicBezTo>
                <a:cubicBezTo>
                  <a:pt x="953357" y="287179"/>
                  <a:pt x="954786" y="288608"/>
                  <a:pt x="956501" y="288608"/>
                </a:cubicBezTo>
                <a:close/>
                <a:moveTo>
                  <a:pt x="965645" y="278987"/>
                </a:moveTo>
                <a:cubicBezTo>
                  <a:pt x="967359" y="278987"/>
                  <a:pt x="968788" y="277559"/>
                  <a:pt x="968788" y="275844"/>
                </a:cubicBezTo>
                <a:cubicBezTo>
                  <a:pt x="968788" y="274130"/>
                  <a:pt x="967359" y="272701"/>
                  <a:pt x="965645" y="272701"/>
                </a:cubicBezTo>
                <a:cubicBezTo>
                  <a:pt x="963930" y="272701"/>
                  <a:pt x="962501" y="274130"/>
                  <a:pt x="962501" y="275844"/>
                </a:cubicBezTo>
                <a:cubicBezTo>
                  <a:pt x="962501" y="277559"/>
                  <a:pt x="963930" y="278987"/>
                  <a:pt x="965645" y="278987"/>
                </a:cubicBezTo>
                <a:close/>
                <a:moveTo>
                  <a:pt x="974979" y="269558"/>
                </a:moveTo>
                <a:cubicBezTo>
                  <a:pt x="976694" y="269558"/>
                  <a:pt x="978122" y="268129"/>
                  <a:pt x="978122" y="266414"/>
                </a:cubicBezTo>
                <a:cubicBezTo>
                  <a:pt x="978122" y="264700"/>
                  <a:pt x="976694" y="263271"/>
                  <a:pt x="974979" y="263271"/>
                </a:cubicBezTo>
                <a:cubicBezTo>
                  <a:pt x="973265" y="263271"/>
                  <a:pt x="971836" y="264700"/>
                  <a:pt x="971836" y="266414"/>
                </a:cubicBezTo>
                <a:cubicBezTo>
                  <a:pt x="971836" y="268129"/>
                  <a:pt x="973169" y="269558"/>
                  <a:pt x="974979" y="269558"/>
                </a:cubicBezTo>
                <a:close/>
                <a:moveTo>
                  <a:pt x="984409" y="260414"/>
                </a:moveTo>
                <a:cubicBezTo>
                  <a:pt x="986123" y="260414"/>
                  <a:pt x="987552" y="258985"/>
                  <a:pt x="987552" y="257270"/>
                </a:cubicBezTo>
                <a:cubicBezTo>
                  <a:pt x="987552" y="255556"/>
                  <a:pt x="986123" y="254127"/>
                  <a:pt x="984409" y="254127"/>
                </a:cubicBezTo>
                <a:cubicBezTo>
                  <a:pt x="982694" y="254127"/>
                  <a:pt x="981265" y="255556"/>
                  <a:pt x="981265" y="257270"/>
                </a:cubicBezTo>
                <a:cubicBezTo>
                  <a:pt x="981265" y="258985"/>
                  <a:pt x="982694" y="260414"/>
                  <a:pt x="984409" y="260414"/>
                </a:cubicBezTo>
                <a:close/>
                <a:moveTo>
                  <a:pt x="994124" y="251365"/>
                </a:moveTo>
                <a:cubicBezTo>
                  <a:pt x="995839" y="251365"/>
                  <a:pt x="997268" y="249936"/>
                  <a:pt x="997268" y="248222"/>
                </a:cubicBezTo>
                <a:cubicBezTo>
                  <a:pt x="997268" y="246507"/>
                  <a:pt x="995839" y="245078"/>
                  <a:pt x="994124" y="245078"/>
                </a:cubicBezTo>
                <a:cubicBezTo>
                  <a:pt x="992410" y="245078"/>
                  <a:pt x="990981" y="246507"/>
                  <a:pt x="990981" y="248222"/>
                </a:cubicBezTo>
                <a:cubicBezTo>
                  <a:pt x="990981" y="249936"/>
                  <a:pt x="992410" y="251365"/>
                  <a:pt x="994124" y="251365"/>
                </a:cubicBezTo>
                <a:close/>
                <a:moveTo>
                  <a:pt x="1004030" y="242602"/>
                </a:moveTo>
                <a:cubicBezTo>
                  <a:pt x="1005745" y="242602"/>
                  <a:pt x="1007174" y="241173"/>
                  <a:pt x="1007174" y="239459"/>
                </a:cubicBezTo>
                <a:cubicBezTo>
                  <a:pt x="1007174" y="237744"/>
                  <a:pt x="1005745" y="236315"/>
                  <a:pt x="1004030" y="236315"/>
                </a:cubicBezTo>
                <a:cubicBezTo>
                  <a:pt x="1002316" y="236315"/>
                  <a:pt x="1000887" y="237744"/>
                  <a:pt x="1000887" y="239459"/>
                </a:cubicBezTo>
                <a:cubicBezTo>
                  <a:pt x="1000887" y="241173"/>
                  <a:pt x="1002316" y="242602"/>
                  <a:pt x="1004030" y="242602"/>
                </a:cubicBezTo>
                <a:close/>
                <a:moveTo>
                  <a:pt x="1014127" y="234029"/>
                </a:moveTo>
                <a:cubicBezTo>
                  <a:pt x="1015841" y="234029"/>
                  <a:pt x="1017270" y="232601"/>
                  <a:pt x="1017270" y="230886"/>
                </a:cubicBezTo>
                <a:cubicBezTo>
                  <a:pt x="1017270" y="229172"/>
                  <a:pt x="1015841" y="227743"/>
                  <a:pt x="1014127" y="227743"/>
                </a:cubicBezTo>
                <a:cubicBezTo>
                  <a:pt x="1012412" y="227743"/>
                  <a:pt x="1010984" y="229172"/>
                  <a:pt x="1010984" y="230886"/>
                </a:cubicBezTo>
                <a:cubicBezTo>
                  <a:pt x="1010984" y="232601"/>
                  <a:pt x="1012412" y="234029"/>
                  <a:pt x="1014127" y="234029"/>
                </a:cubicBezTo>
                <a:close/>
                <a:moveTo>
                  <a:pt x="1024319" y="225647"/>
                </a:moveTo>
                <a:cubicBezTo>
                  <a:pt x="1026033" y="225647"/>
                  <a:pt x="1027462" y="224219"/>
                  <a:pt x="1027462" y="222504"/>
                </a:cubicBezTo>
                <a:cubicBezTo>
                  <a:pt x="1027462" y="220790"/>
                  <a:pt x="1026033" y="219361"/>
                  <a:pt x="1024319" y="219361"/>
                </a:cubicBezTo>
                <a:cubicBezTo>
                  <a:pt x="1022604" y="219361"/>
                  <a:pt x="1021175" y="220790"/>
                  <a:pt x="1021175" y="222504"/>
                </a:cubicBezTo>
                <a:cubicBezTo>
                  <a:pt x="1021175" y="224219"/>
                  <a:pt x="1022604" y="225647"/>
                  <a:pt x="1024319" y="225647"/>
                </a:cubicBezTo>
                <a:close/>
                <a:moveTo>
                  <a:pt x="1034796" y="217551"/>
                </a:moveTo>
                <a:cubicBezTo>
                  <a:pt x="1036511" y="217551"/>
                  <a:pt x="1037939" y="216122"/>
                  <a:pt x="1037939" y="214408"/>
                </a:cubicBezTo>
                <a:cubicBezTo>
                  <a:pt x="1037939" y="212693"/>
                  <a:pt x="1036511" y="211265"/>
                  <a:pt x="1034796" y="211265"/>
                </a:cubicBezTo>
                <a:cubicBezTo>
                  <a:pt x="1033082" y="211265"/>
                  <a:pt x="1031653" y="212693"/>
                  <a:pt x="1031653" y="214408"/>
                </a:cubicBezTo>
                <a:cubicBezTo>
                  <a:pt x="1031653" y="216122"/>
                  <a:pt x="1033082" y="217551"/>
                  <a:pt x="1034796" y="217551"/>
                </a:cubicBezTo>
                <a:close/>
                <a:moveTo>
                  <a:pt x="1045369" y="209645"/>
                </a:moveTo>
                <a:cubicBezTo>
                  <a:pt x="1047083" y="209645"/>
                  <a:pt x="1048512" y="208217"/>
                  <a:pt x="1048512" y="206502"/>
                </a:cubicBezTo>
                <a:cubicBezTo>
                  <a:pt x="1048512" y="204788"/>
                  <a:pt x="1047083" y="203359"/>
                  <a:pt x="1045369" y="203359"/>
                </a:cubicBezTo>
                <a:cubicBezTo>
                  <a:pt x="1043654" y="203359"/>
                  <a:pt x="1042226" y="204788"/>
                  <a:pt x="1042226" y="206502"/>
                </a:cubicBezTo>
                <a:cubicBezTo>
                  <a:pt x="1042226" y="208217"/>
                  <a:pt x="1043654" y="209645"/>
                  <a:pt x="1045369" y="209645"/>
                </a:cubicBezTo>
                <a:close/>
                <a:moveTo>
                  <a:pt x="1056132" y="201930"/>
                </a:moveTo>
                <a:cubicBezTo>
                  <a:pt x="1057847" y="201930"/>
                  <a:pt x="1059275" y="200501"/>
                  <a:pt x="1059275" y="198787"/>
                </a:cubicBezTo>
                <a:cubicBezTo>
                  <a:pt x="1059275" y="197072"/>
                  <a:pt x="1057847" y="195644"/>
                  <a:pt x="1056132" y="195644"/>
                </a:cubicBezTo>
                <a:cubicBezTo>
                  <a:pt x="1054418" y="195644"/>
                  <a:pt x="1052989" y="197072"/>
                  <a:pt x="1052989" y="198787"/>
                </a:cubicBezTo>
                <a:cubicBezTo>
                  <a:pt x="1052989" y="200501"/>
                  <a:pt x="1054418" y="201930"/>
                  <a:pt x="1056132" y="201930"/>
                </a:cubicBezTo>
                <a:close/>
                <a:moveTo>
                  <a:pt x="1067086" y="194501"/>
                </a:moveTo>
                <a:cubicBezTo>
                  <a:pt x="1068800" y="194501"/>
                  <a:pt x="1070229" y="193072"/>
                  <a:pt x="1070229" y="191357"/>
                </a:cubicBezTo>
                <a:cubicBezTo>
                  <a:pt x="1070229" y="189643"/>
                  <a:pt x="1068800" y="188214"/>
                  <a:pt x="1067086" y="188214"/>
                </a:cubicBezTo>
                <a:cubicBezTo>
                  <a:pt x="1065371" y="188214"/>
                  <a:pt x="1063943" y="189643"/>
                  <a:pt x="1063943" y="191357"/>
                </a:cubicBezTo>
                <a:cubicBezTo>
                  <a:pt x="1063943" y="193072"/>
                  <a:pt x="1065371" y="194501"/>
                  <a:pt x="1067086" y="194501"/>
                </a:cubicBezTo>
                <a:close/>
                <a:moveTo>
                  <a:pt x="1078135" y="187262"/>
                </a:moveTo>
                <a:cubicBezTo>
                  <a:pt x="1079849" y="187262"/>
                  <a:pt x="1081278" y="185833"/>
                  <a:pt x="1081278" y="184118"/>
                </a:cubicBezTo>
                <a:cubicBezTo>
                  <a:pt x="1081278" y="182404"/>
                  <a:pt x="1079849" y="180975"/>
                  <a:pt x="1078135" y="180975"/>
                </a:cubicBezTo>
                <a:cubicBezTo>
                  <a:pt x="1076420" y="180975"/>
                  <a:pt x="1074992" y="182404"/>
                  <a:pt x="1074992" y="184118"/>
                </a:cubicBezTo>
                <a:cubicBezTo>
                  <a:pt x="1074992" y="185833"/>
                  <a:pt x="1076420" y="187262"/>
                  <a:pt x="1078135" y="187262"/>
                </a:cubicBezTo>
                <a:close/>
                <a:moveTo>
                  <a:pt x="1089374" y="180308"/>
                </a:moveTo>
                <a:cubicBezTo>
                  <a:pt x="1091089" y="180308"/>
                  <a:pt x="1092518" y="178880"/>
                  <a:pt x="1092518" y="177165"/>
                </a:cubicBezTo>
                <a:cubicBezTo>
                  <a:pt x="1092518" y="175451"/>
                  <a:pt x="1091089" y="174022"/>
                  <a:pt x="1089374" y="174022"/>
                </a:cubicBezTo>
                <a:cubicBezTo>
                  <a:pt x="1087660" y="174022"/>
                  <a:pt x="1086231" y="175451"/>
                  <a:pt x="1086231" y="177165"/>
                </a:cubicBezTo>
                <a:cubicBezTo>
                  <a:pt x="1086231" y="178880"/>
                  <a:pt x="1087660" y="180308"/>
                  <a:pt x="1089374" y="180308"/>
                </a:cubicBezTo>
                <a:close/>
                <a:moveTo>
                  <a:pt x="1100804" y="173546"/>
                </a:moveTo>
                <a:cubicBezTo>
                  <a:pt x="1102519" y="173546"/>
                  <a:pt x="1103948" y="172117"/>
                  <a:pt x="1103948" y="170402"/>
                </a:cubicBezTo>
                <a:cubicBezTo>
                  <a:pt x="1103948" y="168688"/>
                  <a:pt x="1102519" y="167259"/>
                  <a:pt x="1100804" y="167259"/>
                </a:cubicBezTo>
                <a:cubicBezTo>
                  <a:pt x="1099090" y="167259"/>
                  <a:pt x="1097661" y="168688"/>
                  <a:pt x="1097661" y="170402"/>
                </a:cubicBezTo>
                <a:cubicBezTo>
                  <a:pt x="1097661" y="172117"/>
                  <a:pt x="1099090" y="173546"/>
                  <a:pt x="1100804" y="173546"/>
                </a:cubicBezTo>
                <a:close/>
                <a:moveTo>
                  <a:pt x="1112330" y="167069"/>
                </a:moveTo>
                <a:cubicBezTo>
                  <a:pt x="1114044" y="167069"/>
                  <a:pt x="1115473" y="165640"/>
                  <a:pt x="1115473" y="163925"/>
                </a:cubicBezTo>
                <a:cubicBezTo>
                  <a:pt x="1115473" y="162211"/>
                  <a:pt x="1114044" y="160782"/>
                  <a:pt x="1112330" y="160782"/>
                </a:cubicBezTo>
                <a:cubicBezTo>
                  <a:pt x="1110615" y="160782"/>
                  <a:pt x="1109186" y="162211"/>
                  <a:pt x="1109186" y="163925"/>
                </a:cubicBezTo>
                <a:cubicBezTo>
                  <a:pt x="1109186" y="165640"/>
                  <a:pt x="1110615" y="167069"/>
                  <a:pt x="1112330" y="167069"/>
                </a:cubicBezTo>
                <a:close/>
                <a:moveTo>
                  <a:pt x="1123950" y="160782"/>
                </a:moveTo>
                <a:cubicBezTo>
                  <a:pt x="1125665" y="160782"/>
                  <a:pt x="1127093" y="159353"/>
                  <a:pt x="1127093" y="157639"/>
                </a:cubicBezTo>
                <a:cubicBezTo>
                  <a:pt x="1127093" y="155924"/>
                  <a:pt x="1125665" y="154496"/>
                  <a:pt x="1123950" y="154496"/>
                </a:cubicBezTo>
                <a:cubicBezTo>
                  <a:pt x="1122236" y="154496"/>
                  <a:pt x="1120807" y="155924"/>
                  <a:pt x="1120807" y="157639"/>
                </a:cubicBezTo>
                <a:cubicBezTo>
                  <a:pt x="1120807" y="159353"/>
                  <a:pt x="1122236" y="160782"/>
                  <a:pt x="1123950" y="160782"/>
                </a:cubicBezTo>
                <a:close/>
                <a:moveTo>
                  <a:pt x="1135761" y="154781"/>
                </a:moveTo>
                <a:cubicBezTo>
                  <a:pt x="1137476" y="154781"/>
                  <a:pt x="1138904" y="153353"/>
                  <a:pt x="1138904" y="151638"/>
                </a:cubicBezTo>
                <a:cubicBezTo>
                  <a:pt x="1138904" y="149924"/>
                  <a:pt x="1137476" y="148495"/>
                  <a:pt x="1135761" y="148495"/>
                </a:cubicBezTo>
                <a:cubicBezTo>
                  <a:pt x="1134047" y="148495"/>
                  <a:pt x="1132618" y="149924"/>
                  <a:pt x="1132618" y="151638"/>
                </a:cubicBezTo>
                <a:cubicBezTo>
                  <a:pt x="1132618" y="153353"/>
                  <a:pt x="1134047" y="154781"/>
                  <a:pt x="1135761" y="154781"/>
                </a:cubicBezTo>
                <a:close/>
                <a:moveTo>
                  <a:pt x="1147667" y="149066"/>
                </a:moveTo>
                <a:cubicBezTo>
                  <a:pt x="1149382" y="149066"/>
                  <a:pt x="1150811" y="147638"/>
                  <a:pt x="1150811" y="145923"/>
                </a:cubicBezTo>
                <a:cubicBezTo>
                  <a:pt x="1150811" y="144209"/>
                  <a:pt x="1149382" y="142780"/>
                  <a:pt x="1147667" y="142780"/>
                </a:cubicBezTo>
                <a:cubicBezTo>
                  <a:pt x="1145953" y="142780"/>
                  <a:pt x="1144524" y="144209"/>
                  <a:pt x="1144524" y="145923"/>
                </a:cubicBezTo>
                <a:cubicBezTo>
                  <a:pt x="1144524" y="147638"/>
                  <a:pt x="1145953" y="149066"/>
                  <a:pt x="1147667" y="149066"/>
                </a:cubicBezTo>
                <a:close/>
                <a:moveTo>
                  <a:pt x="1159764" y="143542"/>
                </a:moveTo>
                <a:cubicBezTo>
                  <a:pt x="1161479" y="143542"/>
                  <a:pt x="1162907" y="142113"/>
                  <a:pt x="1162907" y="140399"/>
                </a:cubicBezTo>
                <a:cubicBezTo>
                  <a:pt x="1162907" y="138684"/>
                  <a:pt x="1161479" y="137255"/>
                  <a:pt x="1159764" y="137255"/>
                </a:cubicBezTo>
                <a:cubicBezTo>
                  <a:pt x="1158050" y="137255"/>
                  <a:pt x="1156621" y="138684"/>
                  <a:pt x="1156621" y="140399"/>
                </a:cubicBezTo>
                <a:cubicBezTo>
                  <a:pt x="1156621" y="142208"/>
                  <a:pt x="1157954" y="143542"/>
                  <a:pt x="1159764" y="143542"/>
                </a:cubicBezTo>
                <a:close/>
                <a:moveTo>
                  <a:pt x="1171861" y="138398"/>
                </a:moveTo>
                <a:cubicBezTo>
                  <a:pt x="1173575" y="138398"/>
                  <a:pt x="1175004" y="136970"/>
                  <a:pt x="1175004" y="135255"/>
                </a:cubicBezTo>
                <a:cubicBezTo>
                  <a:pt x="1175004" y="133541"/>
                  <a:pt x="1173575" y="132112"/>
                  <a:pt x="1171861" y="132112"/>
                </a:cubicBezTo>
                <a:cubicBezTo>
                  <a:pt x="1170146" y="132112"/>
                  <a:pt x="1168718" y="133541"/>
                  <a:pt x="1168718" y="135255"/>
                </a:cubicBezTo>
                <a:cubicBezTo>
                  <a:pt x="1168718" y="136970"/>
                  <a:pt x="1170146" y="138398"/>
                  <a:pt x="1171861" y="138398"/>
                </a:cubicBezTo>
                <a:close/>
                <a:moveTo>
                  <a:pt x="1184148" y="133350"/>
                </a:moveTo>
                <a:cubicBezTo>
                  <a:pt x="1185863" y="133350"/>
                  <a:pt x="1187291" y="131921"/>
                  <a:pt x="1187291" y="130207"/>
                </a:cubicBezTo>
                <a:cubicBezTo>
                  <a:pt x="1187291" y="128492"/>
                  <a:pt x="1185863" y="127064"/>
                  <a:pt x="1184148" y="127064"/>
                </a:cubicBezTo>
                <a:cubicBezTo>
                  <a:pt x="1182434" y="127064"/>
                  <a:pt x="1181005" y="128492"/>
                  <a:pt x="1181005" y="130207"/>
                </a:cubicBezTo>
                <a:cubicBezTo>
                  <a:pt x="1181005" y="132017"/>
                  <a:pt x="1182434" y="133350"/>
                  <a:pt x="1184148" y="133350"/>
                </a:cubicBezTo>
                <a:close/>
                <a:moveTo>
                  <a:pt x="1403699" y="90678"/>
                </a:moveTo>
                <a:cubicBezTo>
                  <a:pt x="1405414" y="90678"/>
                  <a:pt x="1406843" y="89249"/>
                  <a:pt x="1406843" y="87535"/>
                </a:cubicBezTo>
                <a:cubicBezTo>
                  <a:pt x="1406843" y="85820"/>
                  <a:pt x="1405414" y="84392"/>
                  <a:pt x="1403699" y="84392"/>
                </a:cubicBezTo>
                <a:cubicBezTo>
                  <a:pt x="1401985" y="84392"/>
                  <a:pt x="1400556" y="85820"/>
                  <a:pt x="1400556" y="87535"/>
                </a:cubicBezTo>
                <a:cubicBezTo>
                  <a:pt x="1400556" y="89249"/>
                  <a:pt x="1401889" y="90678"/>
                  <a:pt x="1403699" y="90678"/>
                </a:cubicBezTo>
                <a:close/>
                <a:moveTo>
                  <a:pt x="1416939" y="90678"/>
                </a:moveTo>
                <a:cubicBezTo>
                  <a:pt x="1418654" y="90678"/>
                  <a:pt x="1420082" y="89249"/>
                  <a:pt x="1420082" y="87535"/>
                </a:cubicBezTo>
                <a:cubicBezTo>
                  <a:pt x="1420082" y="85820"/>
                  <a:pt x="1418654" y="84392"/>
                  <a:pt x="1416939" y="84392"/>
                </a:cubicBezTo>
                <a:cubicBezTo>
                  <a:pt x="1415225" y="84392"/>
                  <a:pt x="1413796" y="85820"/>
                  <a:pt x="1413796" y="87535"/>
                </a:cubicBezTo>
                <a:cubicBezTo>
                  <a:pt x="1413796" y="89249"/>
                  <a:pt x="1415129" y="90678"/>
                  <a:pt x="1416939" y="90678"/>
                </a:cubicBezTo>
                <a:close/>
                <a:moveTo>
                  <a:pt x="1430084" y="90964"/>
                </a:moveTo>
                <a:cubicBezTo>
                  <a:pt x="1431798" y="90964"/>
                  <a:pt x="1433227" y="89535"/>
                  <a:pt x="1433227" y="87821"/>
                </a:cubicBezTo>
                <a:cubicBezTo>
                  <a:pt x="1433227" y="86106"/>
                  <a:pt x="1431798" y="84677"/>
                  <a:pt x="1430084" y="84677"/>
                </a:cubicBezTo>
                <a:cubicBezTo>
                  <a:pt x="1428369" y="84677"/>
                  <a:pt x="1426940" y="86106"/>
                  <a:pt x="1426940" y="87821"/>
                </a:cubicBezTo>
                <a:cubicBezTo>
                  <a:pt x="1426940" y="89535"/>
                  <a:pt x="1428369" y="90964"/>
                  <a:pt x="1430084" y="90964"/>
                </a:cubicBezTo>
                <a:close/>
                <a:moveTo>
                  <a:pt x="1443323" y="91535"/>
                </a:moveTo>
                <a:cubicBezTo>
                  <a:pt x="1445038" y="91535"/>
                  <a:pt x="1446467" y="90107"/>
                  <a:pt x="1446467" y="88392"/>
                </a:cubicBezTo>
                <a:cubicBezTo>
                  <a:pt x="1446467" y="86678"/>
                  <a:pt x="1445038" y="85249"/>
                  <a:pt x="1443323" y="85249"/>
                </a:cubicBezTo>
                <a:cubicBezTo>
                  <a:pt x="1441609" y="85249"/>
                  <a:pt x="1440180" y="86678"/>
                  <a:pt x="1440180" y="88392"/>
                </a:cubicBezTo>
                <a:cubicBezTo>
                  <a:pt x="1440180" y="90107"/>
                  <a:pt x="1441609" y="91535"/>
                  <a:pt x="1443323" y="91535"/>
                </a:cubicBezTo>
                <a:close/>
                <a:moveTo>
                  <a:pt x="1456563" y="92297"/>
                </a:moveTo>
                <a:cubicBezTo>
                  <a:pt x="1458278" y="92297"/>
                  <a:pt x="1459706" y="90869"/>
                  <a:pt x="1459706" y="89154"/>
                </a:cubicBezTo>
                <a:cubicBezTo>
                  <a:pt x="1459706" y="87440"/>
                  <a:pt x="1458278" y="86011"/>
                  <a:pt x="1456563" y="86011"/>
                </a:cubicBezTo>
                <a:cubicBezTo>
                  <a:pt x="1454849" y="86011"/>
                  <a:pt x="1453420" y="87440"/>
                  <a:pt x="1453420" y="89154"/>
                </a:cubicBezTo>
                <a:cubicBezTo>
                  <a:pt x="1453420" y="90964"/>
                  <a:pt x="1454849" y="92297"/>
                  <a:pt x="1456563" y="92297"/>
                </a:cubicBezTo>
                <a:close/>
                <a:moveTo>
                  <a:pt x="1469708" y="93440"/>
                </a:moveTo>
                <a:cubicBezTo>
                  <a:pt x="1471422" y="93440"/>
                  <a:pt x="1472851" y="92012"/>
                  <a:pt x="1472851" y="90297"/>
                </a:cubicBezTo>
                <a:cubicBezTo>
                  <a:pt x="1472851" y="88583"/>
                  <a:pt x="1471422" y="87154"/>
                  <a:pt x="1469708" y="87154"/>
                </a:cubicBezTo>
                <a:cubicBezTo>
                  <a:pt x="1467993" y="87154"/>
                  <a:pt x="1466564" y="88583"/>
                  <a:pt x="1466564" y="90297"/>
                </a:cubicBezTo>
                <a:cubicBezTo>
                  <a:pt x="1466564" y="92107"/>
                  <a:pt x="1467993" y="93440"/>
                  <a:pt x="1469708" y="93440"/>
                </a:cubicBezTo>
                <a:close/>
                <a:moveTo>
                  <a:pt x="1482852" y="94869"/>
                </a:moveTo>
                <a:cubicBezTo>
                  <a:pt x="1484567" y="94869"/>
                  <a:pt x="1485995" y="93440"/>
                  <a:pt x="1485995" y="91726"/>
                </a:cubicBezTo>
                <a:cubicBezTo>
                  <a:pt x="1485995" y="90011"/>
                  <a:pt x="1484567" y="88583"/>
                  <a:pt x="1482852" y="88583"/>
                </a:cubicBezTo>
                <a:cubicBezTo>
                  <a:pt x="1481138" y="88583"/>
                  <a:pt x="1479709" y="90011"/>
                  <a:pt x="1479709" y="91726"/>
                </a:cubicBezTo>
                <a:cubicBezTo>
                  <a:pt x="1479709" y="93440"/>
                  <a:pt x="1481138" y="94869"/>
                  <a:pt x="1482852" y="94869"/>
                </a:cubicBezTo>
                <a:close/>
                <a:moveTo>
                  <a:pt x="1495997" y="96584"/>
                </a:moveTo>
                <a:cubicBezTo>
                  <a:pt x="1497711" y="96584"/>
                  <a:pt x="1499140" y="95155"/>
                  <a:pt x="1499140" y="93440"/>
                </a:cubicBezTo>
                <a:cubicBezTo>
                  <a:pt x="1499140" y="91726"/>
                  <a:pt x="1497711" y="90297"/>
                  <a:pt x="1495997" y="90297"/>
                </a:cubicBezTo>
                <a:cubicBezTo>
                  <a:pt x="1494282" y="90297"/>
                  <a:pt x="1492853" y="91726"/>
                  <a:pt x="1492853" y="93440"/>
                </a:cubicBezTo>
                <a:cubicBezTo>
                  <a:pt x="1492853" y="95155"/>
                  <a:pt x="1494282" y="96584"/>
                  <a:pt x="1495997" y="96584"/>
                </a:cubicBezTo>
                <a:close/>
                <a:moveTo>
                  <a:pt x="1509046" y="98584"/>
                </a:moveTo>
                <a:cubicBezTo>
                  <a:pt x="1510760" y="98584"/>
                  <a:pt x="1512189" y="97155"/>
                  <a:pt x="1512189" y="95441"/>
                </a:cubicBezTo>
                <a:cubicBezTo>
                  <a:pt x="1512189" y="93726"/>
                  <a:pt x="1510760" y="92297"/>
                  <a:pt x="1509046" y="92297"/>
                </a:cubicBezTo>
                <a:cubicBezTo>
                  <a:pt x="1507331" y="92297"/>
                  <a:pt x="1505903" y="93726"/>
                  <a:pt x="1505903" y="95441"/>
                </a:cubicBezTo>
                <a:cubicBezTo>
                  <a:pt x="1505903" y="97155"/>
                  <a:pt x="1507331" y="98584"/>
                  <a:pt x="1509046" y="98584"/>
                </a:cubicBezTo>
                <a:close/>
                <a:moveTo>
                  <a:pt x="1522095" y="100775"/>
                </a:moveTo>
                <a:cubicBezTo>
                  <a:pt x="1523810" y="100775"/>
                  <a:pt x="1525238" y="99346"/>
                  <a:pt x="1525238" y="97631"/>
                </a:cubicBezTo>
                <a:cubicBezTo>
                  <a:pt x="1525238" y="95917"/>
                  <a:pt x="1523810" y="94488"/>
                  <a:pt x="1522095" y="94488"/>
                </a:cubicBezTo>
                <a:cubicBezTo>
                  <a:pt x="1520381" y="94488"/>
                  <a:pt x="1518952" y="95917"/>
                  <a:pt x="1518952" y="97631"/>
                </a:cubicBezTo>
                <a:cubicBezTo>
                  <a:pt x="1518952" y="99346"/>
                  <a:pt x="1520381" y="100775"/>
                  <a:pt x="1522095" y="100775"/>
                </a:cubicBezTo>
                <a:close/>
                <a:moveTo>
                  <a:pt x="1742408" y="187262"/>
                </a:moveTo>
                <a:cubicBezTo>
                  <a:pt x="1744123" y="187262"/>
                  <a:pt x="1745552" y="185833"/>
                  <a:pt x="1745552" y="184118"/>
                </a:cubicBezTo>
                <a:cubicBezTo>
                  <a:pt x="1745552" y="182404"/>
                  <a:pt x="1744123" y="180975"/>
                  <a:pt x="1742408" y="180975"/>
                </a:cubicBezTo>
                <a:cubicBezTo>
                  <a:pt x="1740694" y="180975"/>
                  <a:pt x="1739265" y="182404"/>
                  <a:pt x="1739265" y="184118"/>
                </a:cubicBezTo>
                <a:cubicBezTo>
                  <a:pt x="1739265" y="185833"/>
                  <a:pt x="1740694" y="187262"/>
                  <a:pt x="1742408" y="187262"/>
                </a:cubicBezTo>
                <a:close/>
                <a:moveTo>
                  <a:pt x="1753457" y="194501"/>
                </a:moveTo>
                <a:cubicBezTo>
                  <a:pt x="1755172" y="194501"/>
                  <a:pt x="1756601" y="193072"/>
                  <a:pt x="1756601" y="191357"/>
                </a:cubicBezTo>
                <a:cubicBezTo>
                  <a:pt x="1756601" y="189643"/>
                  <a:pt x="1755172" y="188214"/>
                  <a:pt x="1753457" y="188214"/>
                </a:cubicBezTo>
                <a:cubicBezTo>
                  <a:pt x="1751743" y="188214"/>
                  <a:pt x="1750314" y="189643"/>
                  <a:pt x="1750314" y="191357"/>
                </a:cubicBezTo>
                <a:cubicBezTo>
                  <a:pt x="1750314" y="193072"/>
                  <a:pt x="1751743" y="194501"/>
                  <a:pt x="1753457" y="194501"/>
                </a:cubicBezTo>
                <a:close/>
                <a:moveTo>
                  <a:pt x="1764411" y="201930"/>
                </a:moveTo>
                <a:cubicBezTo>
                  <a:pt x="1766126" y="201930"/>
                  <a:pt x="1767554" y="200501"/>
                  <a:pt x="1767554" y="198787"/>
                </a:cubicBezTo>
                <a:cubicBezTo>
                  <a:pt x="1767554" y="197072"/>
                  <a:pt x="1766126" y="195644"/>
                  <a:pt x="1764411" y="195644"/>
                </a:cubicBezTo>
                <a:cubicBezTo>
                  <a:pt x="1762697" y="195644"/>
                  <a:pt x="1761268" y="197072"/>
                  <a:pt x="1761268" y="198787"/>
                </a:cubicBezTo>
                <a:cubicBezTo>
                  <a:pt x="1761268" y="200501"/>
                  <a:pt x="1762697" y="201930"/>
                  <a:pt x="1764411" y="201930"/>
                </a:cubicBezTo>
                <a:close/>
                <a:moveTo>
                  <a:pt x="1816513" y="242602"/>
                </a:moveTo>
                <a:cubicBezTo>
                  <a:pt x="1818227" y="242602"/>
                  <a:pt x="1819656" y="241173"/>
                  <a:pt x="1819656" y="239459"/>
                </a:cubicBezTo>
                <a:cubicBezTo>
                  <a:pt x="1819656" y="237744"/>
                  <a:pt x="1818227" y="236315"/>
                  <a:pt x="1816513" y="236315"/>
                </a:cubicBezTo>
                <a:cubicBezTo>
                  <a:pt x="1814798" y="236315"/>
                  <a:pt x="1813370" y="237744"/>
                  <a:pt x="1813370" y="239459"/>
                </a:cubicBezTo>
                <a:cubicBezTo>
                  <a:pt x="1813370" y="241173"/>
                  <a:pt x="1814798" y="242602"/>
                  <a:pt x="1816513" y="242602"/>
                </a:cubicBezTo>
                <a:close/>
                <a:moveTo>
                  <a:pt x="1826419" y="251365"/>
                </a:moveTo>
                <a:cubicBezTo>
                  <a:pt x="1828133" y="251365"/>
                  <a:pt x="1829562" y="249936"/>
                  <a:pt x="1829562" y="248222"/>
                </a:cubicBezTo>
                <a:cubicBezTo>
                  <a:pt x="1829562" y="246507"/>
                  <a:pt x="1828133" y="245078"/>
                  <a:pt x="1826419" y="245078"/>
                </a:cubicBezTo>
                <a:cubicBezTo>
                  <a:pt x="1824704" y="245078"/>
                  <a:pt x="1823276" y="246507"/>
                  <a:pt x="1823276" y="248222"/>
                </a:cubicBezTo>
                <a:cubicBezTo>
                  <a:pt x="1823276" y="249936"/>
                  <a:pt x="1824704" y="251365"/>
                  <a:pt x="1826419" y="251365"/>
                </a:cubicBezTo>
                <a:close/>
                <a:moveTo>
                  <a:pt x="1836134" y="260414"/>
                </a:moveTo>
                <a:cubicBezTo>
                  <a:pt x="1837849" y="260414"/>
                  <a:pt x="1839278" y="258985"/>
                  <a:pt x="1839278" y="257270"/>
                </a:cubicBezTo>
                <a:cubicBezTo>
                  <a:pt x="1839278" y="255556"/>
                  <a:pt x="1837849" y="254127"/>
                  <a:pt x="1836134" y="254127"/>
                </a:cubicBezTo>
                <a:cubicBezTo>
                  <a:pt x="1834420" y="254127"/>
                  <a:pt x="1832991" y="255556"/>
                  <a:pt x="1832991" y="257270"/>
                </a:cubicBezTo>
                <a:cubicBezTo>
                  <a:pt x="1832991" y="258985"/>
                  <a:pt x="1834420" y="260414"/>
                  <a:pt x="1836134" y="260414"/>
                </a:cubicBezTo>
                <a:close/>
                <a:moveTo>
                  <a:pt x="1845659" y="269558"/>
                </a:moveTo>
                <a:cubicBezTo>
                  <a:pt x="1847374" y="269558"/>
                  <a:pt x="1848803" y="268129"/>
                  <a:pt x="1848803" y="266414"/>
                </a:cubicBezTo>
                <a:cubicBezTo>
                  <a:pt x="1848803" y="264700"/>
                  <a:pt x="1847374" y="263271"/>
                  <a:pt x="1845659" y="263271"/>
                </a:cubicBezTo>
                <a:cubicBezTo>
                  <a:pt x="1843945" y="263271"/>
                  <a:pt x="1842516" y="264700"/>
                  <a:pt x="1842516" y="266414"/>
                </a:cubicBezTo>
                <a:cubicBezTo>
                  <a:pt x="1842516" y="268129"/>
                  <a:pt x="1843850" y="269558"/>
                  <a:pt x="1845659" y="269558"/>
                </a:cubicBezTo>
                <a:close/>
                <a:moveTo>
                  <a:pt x="1854899" y="278987"/>
                </a:moveTo>
                <a:cubicBezTo>
                  <a:pt x="1856613" y="278987"/>
                  <a:pt x="1858042" y="277559"/>
                  <a:pt x="1858042" y="275844"/>
                </a:cubicBezTo>
                <a:cubicBezTo>
                  <a:pt x="1858042" y="274130"/>
                  <a:pt x="1856613" y="272701"/>
                  <a:pt x="1854899" y="272701"/>
                </a:cubicBezTo>
                <a:cubicBezTo>
                  <a:pt x="1853184" y="272701"/>
                  <a:pt x="1851755" y="274130"/>
                  <a:pt x="1851755" y="275844"/>
                </a:cubicBezTo>
                <a:cubicBezTo>
                  <a:pt x="1851755" y="277559"/>
                  <a:pt x="1853184" y="278987"/>
                  <a:pt x="1854899" y="278987"/>
                </a:cubicBezTo>
                <a:close/>
                <a:moveTo>
                  <a:pt x="1864043" y="288608"/>
                </a:moveTo>
                <a:cubicBezTo>
                  <a:pt x="1865757" y="288608"/>
                  <a:pt x="1867186" y="287179"/>
                  <a:pt x="1867186" y="285464"/>
                </a:cubicBezTo>
                <a:cubicBezTo>
                  <a:pt x="1867186" y="283750"/>
                  <a:pt x="1865757" y="282321"/>
                  <a:pt x="1864043" y="282321"/>
                </a:cubicBezTo>
                <a:cubicBezTo>
                  <a:pt x="1862328" y="282321"/>
                  <a:pt x="1860899" y="283750"/>
                  <a:pt x="1860899" y="285464"/>
                </a:cubicBezTo>
                <a:cubicBezTo>
                  <a:pt x="1860899" y="287179"/>
                  <a:pt x="1862328" y="288608"/>
                  <a:pt x="1864043" y="288608"/>
                </a:cubicBezTo>
                <a:close/>
                <a:moveTo>
                  <a:pt x="1872901" y="298323"/>
                </a:moveTo>
                <a:cubicBezTo>
                  <a:pt x="1874615" y="298323"/>
                  <a:pt x="1876044" y="296894"/>
                  <a:pt x="1876044" y="295180"/>
                </a:cubicBezTo>
                <a:cubicBezTo>
                  <a:pt x="1876044" y="293465"/>
                  <a:pt x="1874615" y="292037"/>
                  <a:pt x="1872901" y="292037"/>
                </a:cubicBezTo>
                <a:cubicBezTo>
                  <a:pt x="1871186" y="292037"/>
                  <a:pt x="1869758" y="293465"/>
                  <a:pt x="1869758" y="295180"/>
                </a:cubicBezTo>
                <a:cubicBezTo>
                  <a:pt x="1869758" y="296990"/>
                  <a:pt x="1871186" y="298323"/>
                  <a:pt x="1872901" y="298323"/>
                </a:cubicBezTo>
                <a:close/>
                <a:moveTo>
                  <a:pt x="1881568" y="308324"/>
                </a:moveTo>
                <a:cubicBezTo>
                  <a:pt x="1883283" y="308324"/>
                  <a:pt x="1884712" y="306896"/>
                  <a:pt x="1884712" y="305181"/>
                </a:cubicBezTo>
                <a:cubicBezTo>
                  <a:pt x="1884712" y="303467"/>
                  <a:pt x="1883283" y="302038"/>
                  <a:pt x="1881568" y="302038"/>
                </a:cubicBezTo>
                <a:cubicBezTo>
                  <a:pt x="1879854" y="302038"/>
                  <a:pt x="1878425" y="303467"/>
                  <a:pt x="1878425" y="305181"/>
                </a:cubicBezTo>
                <a:cubicBezTo>
                  <a:pt x="1878425" y="306896"/>
                  <a:pt x="1879854" y="308324"/>
                  <a:pt x="1881568" y="308324"/>
                </a:cubicBezTo>
                <a:close/>
                <a:moveTo>
                  <a:pt x="1890046" y="318516"/>
                </a:moveTo>
                <a:cubicBezTo>
                  <a:pt x="1891760" y="318516"/>
                  <a:pt x="1893189" y="317087"/>
                  <a:pt x="1893189" y="315373"/>
                </a:cubicBezTo>
                <a:cubicBezTo>
                  <a:pt x="1893189" y="313658"/>
                  <a:pt x="1891760" y="312230"/>
                  <a:pt x="1890046" y="312230"/>
                </a:cubicBezTo>
                <a:cubicBezTo>
                  <a:pt x="1888331" y="312230"/>
                  <a:pt x="1886903" y="313658"/>
                  <a:pt x="1886903" y="315373"/>
                </a:cubicBezTo>
                <a:cubicBezTo>
                  <a:pt x="1886903" y="317087"/>
                  <a:pt x="1888331" y="318516"/>
                  <a:pt x="1890046" y="318516"/>
                </a:cubicBezTo>
                <a:close/>
                <a:moveTo>
                  <a:pt x="1898333" y="328898"/>
                </a:moveTo>
                <a:cubicBezTo>
                  <a:pt x="1900047" y="328898"/>
                  <a:pt x="1901476" y="327470"/>
                  <a:pt x="1901476" y="325755"/>
                </a:cubicBezTo>
                <a:cubicBezTo>
                  <a:pt x="1901476" y="324041"/>
                  <a:pt x="1900047" y="322612"/>
                  <a:pt x="1898333" y="322612"/>
                </a:cubicBezTo>
                <a:cubicBezTo>
                  <a:pt x="1896618" y="322612"/>
                  <a:pt x="1895189" y="324041"/>
                  <a:pt x="1895189" y="325755"/>
                </a:cubicBezTo>
                <a:cubicBezTo>
                  <a:pt x="1895189" y="327470"/>
                  <a:pt x="1896618" y="328898"/>
                  <a:pt x="1898333" y="328898"/>
                </a:cubicBezTo>
                <a:close/>
                <a:moveTo>
                  <a:pt x="1906334" y="339376"/>
                </a:moveTo>
                <a:cubicBezTo>
                  <a:pt x="1908048" y="339376"/>
                  <a:pt x="1909477" y="337947"/>
                  <a:pt x="1909477" y="336233"/>
                </a:cubicBezTo>
                <a:cubicBezTo>
                  <a:pt x="1909477" y="334518"/>
                  <a:pt x="1908048" y="333089"/>
                  <a:pt x="1906334" y="333089"/>
                </a:cubicBezTo>
                <a:cubicBezTo>
                  <a:pt x="1904619" y="333089"/>
                  <a:pt x="1903190" y="334518"/>
                  <a:pt x="1903190" y="336233"/>
                </a:cubicBezTo>
                <a:cubicBezTo>
                  <a:pt x="1903190" y="337947"/>
                  <a:pt x="1904619" y="339376"/>
                  <a:pt x="1906334" y="339376"/>
                </a:cubicBezTo>
                <a:close/>
                <a:moveTo>
                  <a:pt x="1914144" y="350044"/>
                </a:moveTo>
                <a:cubicBezTo>
                  <a:pt x="1915859" y="350044"/>
                  <a:pt x="1917287" y="348615"/>
                  <a:pt x="1917287" y="346900"/>
                </a:cubicBezTo>
                <a:cubicBezTo>
                  <a:pt x="1917287" y="345186"/>
                  <a:pt x="1915859" y="343757"/>
                  <a:pt x="1914144" y="343757"/>
                </a:cubicBezTo>
                <a:cubicBezTo>
                  <a:pt x="1912430" y="343757"/>
                  <a:pt x="1911001" y="345186"/>
                  <a:pt x="1911001" y="346900"/>
                </a:cubicBezTo>
                <a:cubicBezTo>
                  <a:pt x="1911001" y="348615"/>
                  <a:pt x="1912430" y="350044"/>
                  <a:pt x="1914144" y="350044"/>
                </a:cubicBezTo>
                <a:close/>
                <a:moveTo>
                  <a:pt x="1921669" y="360902"/>
                </a:moveTo>
                <a:cubicBezTo>
                  <a:pt x="1923383" y="360902"/>
                  <a:pt x="1924812" y="359474"/>
                  <a:pt x="1924812" y="357759"/>
                </a:cubicBezTo>
                <a:cubicBezTo>
                  <a:pt x="1924812" y="356045"/>
                  <a:pt x="1923383" y="354616"/>
                  <a:pt x="1921669" y="354616"/>
                </a:cubicBezTo>
                <a:cubicBezTo>
                  <a:pt x="1919954" y="354616"/>
                  <a:pt x="1918526" y="356045"/>
                  <a:pt x="1918526" y="357759"/>
                </a:cubicBezTo>
                <a:cubicBezTo>
                  <a:pt x="1918526" y="359474"/>
                  <a:pt x="1919954" y="360902"/>
                  <a:pt x="1921669" y="360902"/>
                </a:cubicBezTo>
                <a:close/>
                <a:moveTo>
                  <a:pt x="1929003" y="371951"/>
                </a:moveTo>
                <a:cubicBezTo>
                  <a:pt x="1930718" y="371951"/>
                  <a:pt x="1932146" y="370523"/>
                  <a:pt x="1932146" y="368808"/>
                </a:cubicBezTo>
                <a:cubicBezTo>
                  <a:pt x="1932146" y="367094"/>
                  <a:pt x="1930718" y="365665"/>
                  <a:pt x="1929003" y="365665"/>
                </a:cubicBezTo>
                <a:cubicBezTo>
                  <a:pt x="1927289" y="365665"/>
                  <a:pt x="1925860" y="367094"/>
                  <a:pt x="1925860" y="368808"/>
                </a:cubicBezTo>
                <a:cubicBezTo>
                  <a:pt x="1925860" y="370523"/>
                  <a:pt x="1927289" y="371951"/>
                  <a:pt x="1929003" y="371951"/>
                </a:cubicBezTo>
                <a:close/>
                <a:moveTo>
                  <a:pt x="1936147" y="383096"/>
                </a:moveTo>
                <a:cubicBezTo>
                  <a:pt x="1937861" y="383096"/>
                  <a:pt x="1939290" y="381667"/>
                  <a:pt x="1939290" y="379952"/>
                </a:cubicBezTo>
                <a:cubicBezTo>
                  <a:pt x="1939290" y="378238"/>
                  <a:pt x="1937861" y="376809"/>
                  <a:pt x="1936147" y="376809"/>
                </a:cubicBezTo>
                <a:cubicBezTo>
                  <a:pt x="1934432" y="376809"/>
                  <a:pt x="1933004" y="378238"/>
                  <a:pt x="1933004" y="379952"/>
                </a:cubicBezTo>
                <a:cubicBezTo>
                  <a:pt x="1933004" y="381667"/>
                  <a:pt x="1934432" y="383096"/>
                  <a:pt x="1936147" y="383096"/>
                </a:cubicBezTo>
                <a:close/>
                <a:moveTo>
                  <a:pt x="1943005" y="394430"/>
                </a:moveTo>
                <a:cubicBezTo>
                  <a:pt x="1944719" y="394430"/>
                  <a:pt x="1946148" y="393001"/>
                  <a:pt x="1946148" y="391287"/>
                </a:cubicBezTo>
                <a:cubicBezTo>
                  <a:pt x="1946148" y="389573"/>
                  <a:pt x="1944719" y="388144"/>
                  <a:pt x="1943005" y="388144"/>
                </a:cubicBezTo>
                <a:cubicBezTo>
                  <a:pt x="1941290" y="388144"/>
                  <a:pt x="1939862" y="389573"/>
                  <a:pt x="1939862" y="391287"/>
                </a:cubicBezTo>
                <a:cubicBezTo>
                  <a:pt x="1939862" y="393001"/>
                  <a:pt x="1941290" y="394430"/>
                  <a:pt x="1943005" y="394430"/>
                </a:cubicBezTo>
                <a:close/>
                <a:moveTo>
                  <a:pt x="1949577" y="405860"/>
                </a:moveTo>
                <a:cubicBezTo>
                  <a:pt x="1951292" y="405860"/>
                  <a:pt x="1952720" y="404432"/>
                  <a:pt x="1952720" y="402717"/>
                </a:cubicBezTo>
                <a:cubicBezTo>
                  <a:pt x="1952720" y="401003"/>
                  <a:pt x="1951292" y="399574"/>
                  <a:pt x="1949577" y="399574"/>
                </a:cubicBezTo>
                <a:cubicBezTo>
                  <a:pt x="1947863" y="399574"/>
                  <a:pt x="1946434" y="401003"/>
                  <a:pt x="1946434" y="402717"/>
                </a:cubicBezTo>
                <a:cubicBezTo>
                  <a:pt x="1946434" y="404432"/>
                  <a:pt x="1947863" y="405860"/>
                  <a:pt x="1949577" y="405860"/>
                </a:cubicBezTo>
                <a:close/>
                <a:moveTo>
                  <a:pt x="1955959" y="417481"/>
                </a:moveTo>
                <a:cubicBezTo>
                  <a:pt x="1957673" y="417481"/>
                  <a:pt x="1959102" y="416052"/>
                  <a:pt x="1959102" y="414338"/>
                </a:cubicBezTo>
                <a:cubicBezTo>
                  <a:pt x="1959102" y="412623"/>
                  <a:pt x="1957673" y="411194"/>
                  <a:pt x="1955959" y="411194"/>
                </a:cubicBezTo>
                <a:cubicBezTo>
                  <a:pt x="1954244" y="411194"/>
                  <a:pt x="1952816" y="412623"/>
                  <a:pt x="1952816" y="414338"/>
                </a:cubicBezTo>
                <a:cubicBezTo>
                  <a:pt x="1952816" y="416052"/>
                  <a:pt x="1954244" y="417481"/>
                  <a:pt x="1955959" y="417481"/>
                </a:cubicBezTo>
                <a:close/>
                <a:moveTo>
                  <a:pt x="1962055" y="429197"/>
                </a:moveTo>
                <a:cubicBezTo>
                  <a:pt x="1963769" y="429197"/>
                  <a:pt x="1965198" y="427768"/>
                  <a:pt x="1965198" y="426053"/>
                </a:cubicBezTo>
                <a:cubicBezTo>
                  <a:pt x="1965198" y="424339"/>
                  <a:pt x="1963769" y="422910"/>
                  <a:pt x="1962055" y="422910"/>
                </a:cubicBezTo>
                <a:cubicBezTo>
                  <a:pt x="1960340" y="422910"/>
                  <a:pt x="1958912" y="424339"/>
                  <a:pt x="1958912" y="426053"/>
                </a:cubicBezTo>
                <a:cubicBezTo>
                  <a:pt x="1958912" y="427768"/>
                  <a:pt x="1960340" y="429197"/>
                  <a:pt x="1962055" y="429197"/>
                </a:cubicBezTo>
                <a:close/>
                <a:moveTo>
                  <a:pt x="1967960" y="441008"/>
                </a:moveTo>
                <a:cubicBezTo>
                  <a:pt x="1969675" y="441008"/>
                  <a:pt x="1971104" y="439579"/>
                  <a:pt x="1971104" y="437864"/>
                </a:cubicBezTo>
                <a:cubicBezTo>
                  <a:pt x="1971104" y="436150"/>
                  <a:pt x="1969675" y="434721"/>
                  <a:pt x="1967960" y="434721"/>
                </a:cubicBezTo>
                <a:cubicBezTo>
                  <a:pt x="1966246" y="434721"/>
                  <a:pt x="1964817" y="436150"/>
                  <a:pt x="1964817" y="437864"/>
                </a:cubicBezTo>
                <a:cubicBezTo>
                  <a:pt x="1964817" y="439579"/>
                  <a:pt x="1966246" y="441008"/>
                  <a:pt x="1967960" y="441008"/>
                </a:cubicBezTo>
                <a:close/>
                <a:moveTo>
                  <a:pt x="1973580" y="453009"/>
                </a:moveTo>
                <a:cubicBezTo>
                  <a:pt x="1975295" y="453009"/>
                  <a:pt x="1976723" y="451580"/>
                  <a:pt x="1976723" y="449866"/>
                </a:cubicBezTo>
                <a:cubicBezTo>
                  <a:pt x="1976723" y="448151"/>
                  <a:pt x="1975295" y="446723"/>
                  <a:pt x="1973580" y="446723"/>
                </a:cubicBezTo>
                <a:cubicBezTo>
                  <a:pt x="1971866" y="446723"/>
                  <a:pt x="1970437" y="448151"/>
                  <a:pt x="1970437" y="449866"/>
                </a:cubicBezTo>
                <a:cubicBezTo>
                  <a:pt x="1970437" y="451580"/>
                  <a:pt x="1971866" y="453009"/>
                  <a:pt x="1973580" y="453009"/>
                </a:cubicBezTo>
                <a:close/>
                <a:moveTo>
                  <a:pt x="1978914" y="465106"/>
                </a:moveTo>
                <a:cubicBezTo>
                  <a:pt x="1980629" y="465106"/>
                  <a:pt x="1982057" y="463677"/>
                  <a:pt x="1982057" y="461963"/>
                </a:cubicBezTo>
                <a:cubicBezTo>
                  <a:pt x="1982057" y="460248"/>
                  <a:pt x="1980629" y="458819"/>
                  <a:pt x="1978914" y="458819"/>
                </a:cubicBezTo>
                <a:cubicBezTo>
                  <a:pt x="1977200" y="458819"/>
                  <a:pt x="1975771" y="460248"/>
                  <a:pt x="1975771" y="461963"/>
                </a:cubicBezTo>
                <a:cubicBezTo>
                  <a:pt x="1975771" y="463677"/>
                  <a:pt x="1977200" y="465106"/>
                  <a:pt x="1978914" y="465106"/>
                </a:cubicBezTo>
                <a:close/>
                <a:moveTo>
                  <a:pt x="1984058" y="477298"/>
                </a:moveTo>
                <a:cubicBezTo>
                  <a:pt x="1985772" y="477298"/>
                  <a:pt x="1987201" y="475869"/>
                  <a:pt x="1987201" y="474155"/>
                </a:cubicBezTo>
                <a:cubicBezTo>
                  <a:pt x="1987201" y="472440"/>
                  <a:pt x="1985772" y="471011"/>
                  <a:pt x="1984058" y="471011"/>
                </a:cubicBezTo>
                <a:cubicBezTo>
                  <a:pt x="1982343" y="471011"/>
                  <a:pt x="1980914" y="472440"/>
                  <a:pt x="1980914" y="474155"/>
                </a:cubicBezTo>
                <a:cubicBezTo>
                  <a:pt x="1980914" y="475869"/>
                  <a:pt x="1982248" y="477298"/>
                  <a:pt x="1984058" y="477298"/>
                </a:cubicBezTo>
                <a:close/>
                <a:moveTo>
                  <a:pt x="1988820" y="489585"/>
                </a:moveTo>
                <a:cubicBezTo>
                  <a:pt x="1990535" y="489585"/>
                  <a:pt x="1991963" y="488156"/>
                  <a:pt x="1991963" y="486442"/>
                </a:cubicBezTo>
                <a:cubicBezTo>
                  <a:pt x="1991963" y="484727"/>
                  <a:pt x="1990535" y="483299"/>
                  <a:pt x="1988820" y="483299"/>
                </a:cubicBezTo>
                <a:cubicBezTo>
                  <a:pt x="1987106" y="483299"/>
                  <a:pt x="1985677" y="484727"/>
                  <a:pt x="1985677" y="486442"/>
                </a:cubicBezTo>
                <a:cubicBezTo>
                  <a:pt x="1985677" y="488251"/>
                  <a:pt x="1987106" y="489585"/>
                  <a:pt x="1988820" y="489585"/>
                </a:cubicBezTo>
                <a:close/>
                <a:moveTo>
                  <a:pt x="1993392" y="502063"/>
                </a:moveTo>
                <a:cubicBezTo>
                  <a:pt x="1995107" y="502063"/>
                  <a:pt x="1996535" y="500634"/>
                  <a:pt x="1996535" y="498920"/>
                </a:cubicBezTo>
                <a:cubicBezTo>
                  <a:pt x="1996535" y="497205"/>
                  <a:pt x="1995107" y="495776"/>
                  <a:pt x="1993392" y="495776"/>
                </a:cubicBezTo>
                <a:cubicBezTo>
                  <a:pt x="1991678" y="495776"/>
                  <a:pt x="1990249" y="497205"/>
                  <a:pt x="1990249" y="498920"/>
                </a:cubicBezTo>
                <a:cubicBezTo>
                  <a:pt x="1990249" y="500634"/>
                  <a:pt x="1991678" y="502063"/>
                  <a:pt x="1993392" y="502063"/>
                </a:cubicBezTo>
                <a:close/>
                <a:moveTo>
                  <a:pt x="1997774" y="514541"/>
                </a:moveTo>
                <a:cubicBezTo>
                  <a:pt x="1999488" y="514541"/>
                  <a:pt x="2000917" y="513112"/>
                  <a:pt x="2000917" y="511397"/>
                </a:cubicBezTo>
                <a:cubicBezTo>
                  <a:pt x="2000917" y="509683"/>
                  <a:pt x="1999488" y="508254"/>
                  <a:pt x="1997774" y="508254"/>
                </a:cubicBezTo>
                <a:cubicBezTo>
                  <a:pt x="1996059" y="508254"/>
                  <a:pt x="1994630" y="509683"/>
                  <a:pt x="1994630" y="511397"/>
                </a:cubicBezTo>
                <a:cubicBezTo>
                  <a:pt x="1994630" y="513112"/>
                  <a:pt x="1995964" y="514541"/>
                  <a:pt x="1997774" y="514541"/>
                </a:cubicBezTo>
                <a:close/>
                <a:moveTo>
                  <a:pt x="2001774" y="527114"/>
                </a:moveTo>
                <a:cubicBezTo>
                  <a:pt x="2003489" y="527114"/>
                  <a:pt x="2004917" y="525685"/>
                  <a:pt x="2004917" y="523970"/>
                </a:cubicBezTo>
                <a:cubicBezTo>
                  <a:pt x="2004917" y="522256"/>
                  <a:pt x="2003489" y="520827"/>
                  <a:pt x="2001774" y="520827"/>
                </a:cubicBezTo>
                <a:cubicBezTo>
                  <a:pt x="2000060" y="520827"/>
                  <a:pt x="1998631" y="522256"/>
                  <a:pt x="1998631" y="523970"/>
                </a:cubicBezTo>
                <a:cubicBezTo>
                  <a:pt x="1998631" y="525685"/>
                  <a:pt x="2000060" y="527114"/>
                  <a:pt x="2001774" y="527114"/>
                </a:cubicBezTo>
                <a:close/>
                <a:moveTo>
                  <a:pt x="2005489" y="539782"/>
                </a:moveTo>
                <a:cubicBezTo>
                  <a:pt x="2007203" y="539782"/>
                  <a:pt x="2008632" y="538353"/>
                  <a:pt x="2008632" y="536639"/>
                </a:cubicBezTo>
                <a:cubicBezTo>
                  <a:pt x="2008632" y="534924"/>
                  <a:pt x="2007203" y="533495"/>
                  <a:pt x="2005489" y="533495"/>
                </a:cubicBezTo>
                <a:cubicBezTo>
                  <a:pt x="2003774" y="533495"/>
                  <a:pt x="2002346" y="534924"/>
                  <a:pt x="2002346" y="536639"/>
                </a:cubicBezTo>
                <a:cubicBezTo>
                  <a:pt x="2002346" y="538448"/>
                  <a:pt x="2003774" y="539782"/>
                  <a:pt x="2005489" y="539782"/>
                </a:cubicBezTo>
                <a:close/>
                <a:moveTo>
                  <a:pt x="2009013" y="552545"/>
                </a:moveTo>
                <a:cubicBezTo>
                  <a:pt x="2010728" y="552545"/>
                  <a:pt x="2012156" y="551117"/>
                  <a:pt x="2012156" y="549402"/>
                </a:cubicBezTo>
                <a:cubicBezTo>
                  <a:pt x="2012156" y="547688"/>
                  <a:pt x="2010728" y="546259"/>
                  <a:pt x="2009013" y="546259"/>
                </a:cubicBezTo>
                <a:cubicBezTo>
                  <a:pt x="2007299" y="546259"/>
                  <a:pt x="2005870" y="547688"/>
                  <a:pt x="2005870" y="549402"/>
                </a:cubicBezTo>
                <a:cubicBezTo>
                  <a:pt x="2005870" y="551117"/>
                  <a:pt x="2007299" y="552545"/>
                  <a:pt x="2009013" y="552545"/>
                </a:cubicBezTo>
                <a:close/>
                <a:moveTo>
                  <a:pt x="2012252" y="565404"/>
                </a:moveTo>
                <a:cubicBezTo>
                  <a:pt x="2013966" y="565404"/>
                  <a:pt x="2015395" y="563975"/>
                  <a:pt x="2015395" y="562261"/>
                </a:cubicBezTo>
                <a:cubicBezTo>
                  <a:pt x="2015395" y="560546"/>
                  <a:pt x="2013966" y="559118"/>
                  <a:pt x="2012252" y="559118"/>
                </a:cubicBezTo>
                <a:cubicBezTo>
                  <a:pt x="2010537" y="559118"/>
                  <a:pt x="2009108" y="560546"/>
                  <a:pt x="2009108" y="562261"/>
                </a:cubicBezTo>
                <a:cubicBezTo>
                  <a:pt x="2009108" y="563975"/>
                  <a:pt x="2010537" y="565404"/>
                  <a:pt x="2012252" y="565404"/>
                </a:cubicBezTo>
                <a:close/>
                <a:moveTo>
                  <a:pt x="2015204" y="578263"/>
                </a:moveTo>
                <a:cubicBezTo>
                  <a:pt x="2016919" y="578263"/>
                  <a:pt x="2018348" y="576834"/>
                  <a:pt x="2018348" y="575120"/>
                </a:cubicBezTo>
                <a:cubicBezTo>
                  <a:pt x="2018348" y="573405"/>
                  <a:pt x="2016919" y="571976"/>
                  <a:pt x="2015204" y="571976"/>
                </a:cubicBezTo>
                <a:cubicBezTo>
                  <a:pt x="2013490" y="571976"/>
                  <a:pt x="2012061" y="573405"/>
                  <a:pt x="2012061" y="575120"/>
                </a:cubicBezTo>
                <a:cubicBezTo>
                  <a:pt x="2012061" y="576834"/>
                  <a:pt x="2013490" y="578263"/>
                  <a:pt x="2015204" y="578263"/>
                </a:cubicBezTo>
                <a:close/>
                <a:moveTo>
                  <a:pt x="2017871" y="591217"/>
                </a:moveTo>
                <a:cubicBezTo>
                  <a:pt x="2019586" y="591217"/>
                  <a:pt x="2021014" y="589788"/>
                  <a:pt x="2021014" y="588074"/>
                </a:cubicBezTo>
                <a:cubicBezTo>
                  <a:pt x="2021014" y="586359"/>
                  <a:pt x="2019586" y="584930"/>
                  <a:pt x="2017871" y="584930"/>
                </a:cubicBezTo>
                <a:cubicBezTo>
                  <a:pt x="2016157" y="584930"/>
                  <a:pt x="2014728" y="586359"/>
                  <a:pt x="2014728" y="588074"/>
                </a:cubicBezTo>
                <a:cubicBezTo>
                  <a:pt x="2014728" y="589883"/>
                  <a:pt x="2016157" y="591217"/>
                  <a:pt x="2017871" y="591217"/>
                </a:cubicBezTo>
                <a:close/>
                <a:moveTo>
                  <a:pt x="2020253" y="604266"/>
                </a:moveTo>
                <a:cubicBezTo>
                  <a:pt x="2021967" y="604266"/>
                  <a:pt x="2023396" y="602837"/>
                  <a:pt x="2023396" y="601123"/>
                </a:cubicBezTo>
                <a:cubicBezTo>
                  <a:pt x="2023396" y="599408"/>
                  <a:pt x="2021967" y="597980"/>
                  <a:pt x="2020253" y="597980"/>
                </a:cubicBezTo>
                <a:cubicBezTo>
                  <a:pt x="2018538" y="597980"/>
                  <a:pt x="2017109" y="599408"/>
                  <a:pt x="2017109" y="601123"/>
                </a:cubicBezTo>
                <a:cubicBezTo>
                  <a:pt x="2017109" y="602837"/>
                  <a:pt x="2018538" y="604266"/>
                  <a:pt x="2020253" y="604266"/>
                </a:cubicBezTo>
                <a:close/>
                <a:moveTo>
                  <a:pt x="2022348" y="617315"/>
                </a:moveTo>
                <a:cubicBezTo>
                  <a:pt x="2024063" y="617315"/>
                  <a:pt x="2025491" y="615887"/>
                  <a:pt x="2025491" y="614172"/>
                </a:cubicBezTo>
                <a:cubicBezTo>
                  <a:pt x="2025491" y="612458"/>
                  <a:pt x="2024063" y="611029"/>
                  <a:pt x="2022348" y="611029"/>
                </a:cubicBezTo>
                <a:cubicBezTo>
                  <a:pt x="2020634" y="611029"/>
                  <a:pt x="2019205" y="612458"/>
                  <a:pt x="2019205" y="614172"/>
                </a:cubicBezTo>
                <a:cubicBezTo>
                  <a:pt x="2019205" y="615887"/>
                  <a:pt x="2020634" y="617315"/>
                  <a:pt x="2022348" y="617315"/>
                </a:cubicBezTo>
                <a:close/>
                <a:moveTo>
                  <a:pt x="2024158" y="630460"/>
                </a:moveTo>
                <a:cubicBezTo>
                  <a:pt x="2025872" y="630460"/>
                  <a:pt x="2027301" y="629031"/>
                  <a:pt x="2027301" y="627317"/>
                </a:cubicBezTo>
                <a:cubicBezTo>
                  <a:pt x="2027301" y="625602"/>
                  <a:pt x="2025872" y="624173"/>
                  <a:pt x="2024158" y="624173"/>
                </a:cubicBezTo>
                <a:cubicBezTo>
                  <a:pt x="2022443" y="624173"/>
                  <a:pt x="2021014" y="625602"/>
                  <a:pt x="2021014" y="627317"/>
                </a:cubicBezTo>
                <a:cubicBezTo>
                  <a:pt x="2021014" y="629031"/>
                  <a:pt x="2022443" y="630460"/>
                  <a:pt x="2024158" y="630460"/>
                </a:cubicBezTo>
                <a:close/>
                <a:moveTo>
                  <a:pt x="2025777" y="643604"/>
                </a:moveTo>
                <a:cubicBezTo>
                  <a:pt x="2027492" y="643604"/>
                  <a:pt x="2028920" y="642176"/>
                  <a:pt x="2028920" y="640461"/>
                </a:cubicBezTo>
                <a:cubicBezTo>
                  <a:pt x="2028920" y="638747"/>
                  <a:pt x="2027492" y="637318"/>
                  <a:pt x="2025777" y="637318"/>
                </a:cubicBezTo>
                <a:cubicBezTo>
                  <a:pt x="2024063" y="637318"/>
                  <a:pt x="2022634" y="638747"/>
                  <a:pt x="2022634" y="640461"/>
                </a:cubicBezTo>
                <a:cubicBezTo>
                  <a:pt x="2022634" y="642176"/>
                  <a:pt x="2023967" y="643604"/>
                  <a:pt x="2025777" y="643604"/>
                </a:cubicBezTo>
                <a:close/>
                <a:moveTo>
                  <a:pt x="2027015" y="656749"/>
                </a:moveTo>
                <a:cubicBezTo>
                  <a:pt x="2028730" y="656749"/>
                  <a:pt x="2030159" y="655320"/>
                  <a:pt x="2030159" y="653606"/>
                </a:cubicBezTo>
                <a:cubicBezTo>
                  <a:pt x="2030159" y="651891"/>
                  <a:pt x="2028730" y="650462"/>
                  <a:pt x="2027015" y="650462"/>
                </a:cubicBezTo>
                <a:cubicBezTo>
                  <a:pt x="2025301" y="650462"/>
                  <a:pt x="2023872" y="651891"/>
                  <a:pt x="2023872" y="653606"/>
                </a:cubicBezTo>
                <a:cubicBezTo>
                  <a:pt x="2023872" y="655320"/>
                  <a:pt x="2025301" y="656749"/>
                  <a:pt x="2027015" y="656749"/>
                </a:cubicBezTo>
                <a:close/>
                <a:moveTo>
                  <a:pt x="2027968" y="669893"/>
                </a:moveTo>
                <a:cubicBezTo>
                  <a:pt x="2029682" y="669893"/>
                  <a:pt x="2031111" y="668465"/>
                  <a:pt x="2031111" y="666750"/>
                </a:cubicBezTo>
                <a:cubicBezTo>
                  <a:pt x="2031111" y="665036"/>
                  <a:pt x="2029682" y="663607"/>
                  <a:pt x="2027968" y="663607"/>
                </a:cubicBezTo>
                <a:cubicBezTo>
                  <a:pt x="2026253" y="663607"/>
                  <a:pt x="2024825" y="665036"/>
                  <a:pt x="2024825" y="666750"/>
                </a:cubicBezTo>
                <a:cubicBezTo>
                  <a:pt x="2024825" y="668560"/>
                  <a:pt x="2026253" y="669893"/>
                  <a:pt x="2027968" y="669893"/>
                </a:cubicBezTo>
                <a:close/>
                <a:moveTo>
                  <a:pt x="2028730" y="683133"/>
                </a:moveTo>
                <a:cubicBezTo>
                  <a:pt x="2030444" y="683133"/>
                  <a:pt x="2031873" y="681704"/>
                  <a:pt x="2031873" y="679990"/>
                </a:cubicBezTo>
                <a:cubicBezTo>
                  <a:pt x="2031873" y="678275"/>
                  <a:pt x="2030444" y="676847"/>
                  <a:pt x="2028730" y="676847"/>
                </a:cubicBezTo>
                <a:cubicBezTo>
                  <a:pt x="2027015" y="676847"/>
                  <a:pt x="2025587" y="678275"/>
                  <a:pt x="2025587" y="679990"/>
                </a:cubicBezTo>
                <a:cubicBezTo>
                  <a:pt x="2025587" y="681704"/>
                  <a:pt x="2026920" y="683133"/>
                  <a:pt x="2028730" y="683133"/>
                </a:cubicBezTo>
                <a:close/>
                <a:moveTo>
                  <a:pt x="2029111" y="696373"/>
                </a:moveTo>
                <a:cubicBezTo>
                  <a:pt x="2030825" y="696373"/>
                  <a:pt x="2032254" y="694944"/>
                  <a:pt x="2032254" y="693230"/>
                </a:cubicBezTo>
                <a:cubicBezTo>
                  <a:pt x="2032254" y="691515"/>
                  <a:pt x="2030825" y="690086"/>
                  <a:pt x="2029111" y="690086"/>
                </a:cubicBezTo>
                <a:cubicBezTo>
                  <a:pt x="2027396" y="690086"/>
                  <a:pt x="2025968" y="691515"/>
                  <a:pt x="2025968" y="693230"/>
                </a:cubicBezTo>
                <a:cubicBezTo>
                  <a:pt x="2025968" y="694944"/>
                  <a:pt x="2027396" y="696373"/>
                  <a:pt x="2029111" y="696373"/>
                </a:cubicBezTo>
                <a:close/>
                <a:moveTo>
                  <a:pt x="2043970" y="709613"/>
                </a:moveTo>
                <a:cubicBezTo>
                  <a:pt x="2045684" y="709613"/>
                  <a:pt x="2047113" y="708184"/>
                  <a:pt x="2047113" y="706469"/>
                </a:cubicBezTo>
                <a:cubicBezTo>
                  <a:pt x="2047113" y="704755"/>
                  <a:pt x="2045684" y="703326"/>
                  <a:pt x="2043970" y="703326"/>
                </a:cubicBezTo>
                <a:cubicBezTo>
                  <a:pt x="2042255" y="703326"/>
                  <a:pt x="2040827" y="704755"/>
                  <a:pt x="2040827" y="706469"/>
                </a:cubicBezTo>
                <a:cubicBezTo>
                  <a:pt x="2040827" y="708184"/>
                  <a:pt x="2042255" y="709613"/>
                  <a:pt x="2043970" y="709613"/>
                </a:cubicBezTo>
                <a:close/>
                <a:moveTo>
                  <a:pt x="2043875" y="722852"/>
                </a:moveTo>
                <a:cubicBezTo>
                  <a:pt x="2045589" y="722852"/>
                  <a:pt x="2047018" y="721424"/>
                  <a:pt x="2047018" y="719709"/>
                </a:cubicBezTo>
                <a:cubicBezTo>
                  <a:pt x="2047018" y="717995"/>
                  <a:pt x="2045589" y="716566"/>
                  <a:pt x="2043875" y="716566"/>
                </a:cubicBezTo>
                <a:cubicBezTo>
                  <a:pt x="2042160" y="716566"/>
                  <a:pt x="2040731" y="717995"/>
                  <a:pt x="2040731" y="719709"/>
                </a:cubicBezTo>
                <a:cubicBezTo>
                  <a:pt x="2040731" y="721424"/>
                  <a:pt x="2042160" y="722852"/>
                  <a:pt x="2043875" y="722852"/>
                </a:cubicBezTo>
                <a:close/>
                <a:moveTo>
                  <a:pt x="2043493" y="735997"/>
                </a:moveTo>
                <a:cubicBezTo>
                  <a:pt x="2045208" y="735997"/>
                  <a:pt x="2046637" y="734568"/>
                  <a:pt x="2046637" y="732854"/>
                </a:cubicBezTo>
                <a:cubicBezTo>
                  <a:pt x="2046637" y="731139"/>
                  <a:pt x="2045208" y="729710"/>
                  <a:pt x="2043493" y="729710"/>
                </a:cubicBezTo>
                <a:cubicBezTo>
                  <a:pt x="2041779" y="729710"/>
                  <a:pt x="2040350" y="731139"/>
                  <a:pt x="2040350" y="732854"/>
                </a:cubicBezTo>
                <a:cubicBezTo>
                  <a:pt x="2040350" y="734663"/>
                  <a:pt x="2041684" y="735997"/>
                  <a:pt x="2043493" y="735997"/>
                </a:cubicBezTo>
                <a:close/>
                <a:moveTo>
                  <a:pt x="2042732" y="749237"/>
                </a:moveTo>
                <a:cubicBezTo>
                  <a:pt x="2044446" y="749237"/>
                  <a:pt x="2045875" y="747808"/>
                  <a:pt x="2045875" y="746093"/>
                </a:cubicBezTo>
                <a:cubicBezTo>
                  <a:pt x="2045875" y="744379"/>
                  <a:pt x="2044446" y="742950"/>
                  <a:pt x="2042732" y="742950"/>
                </a:cubicBezTo>
                <a:cubicBezTo>
                  <a:pt x="2041017" y="742950"/>
                  <a:pt x="2039588" y="744379"/>
                  <a:pt x="2039588" y="746093"/>
                </a:cubicBezTo>
                <a:cubicBezTo>
                  <a:pt x="2039588" y="747808"/>
                  <a:pt x="2041017" y="749237"/>
                  <a:pt x="2042732" y="749237"/>
                </a:cubicBezTo>
                <a:close/>
                <a:moveTo>
                  <a:pt x="2041779" y="762476"/>
                </a:moveTo>
                <a:cubicBezTo>
                  <a:pt x="2043493" y="762476"/>
                  <a:pt x="2044922" y="761048"/>
                  <a:pt x="2044922" y="759333"/>
                </a:cubicBezTo>
                <a:cubicBezTo>
                  <a:pt x="2044922" y="757619"/>
                  <a:pt x="2043493" y="756190"/>
                  <a:pt x="2041779" y="756190"/>
                </a:cubicBezTo>
                <a:cubicBezTo>
                  <a:pt x="2040064" y="756190"/>
                  <a:pt x="2038636" y="757619"/>
                  <a:pt x="2038636" y="759333"/>
                </a:cubicBezTo>
                <a:cubicBezTo>
                  <a:pt x="2038636" y="761048"/>
                  <a:pt x="2040064" y="762476"/>
                  <a:pt x="2041779" y="762476"/>
                </a:cubicBezTo>
                <a:close/>
                <a:moveTo>
                  <a:pt x="951738" y="1147001"/>
                </a:moveTo>
                <a:cubicBezTo>
                  <a:pt x="953453" y="1147001"/>
                  <a:pt x="954881" y="1145572"/>
                  <a:pt x="954881" y="1143857"/>
                </a:cubicBezTo>
                <a:cubicBezTo>
                  <a:pt x="954881" y="1142143"/>
                  <a:pt x="953453" y="1140714"/>
                  <a:pt x="951738" y="1140714"/>
                </a:cubicBezTo>
                <a:cubicBezTo>
                  <a:pt x="950024" y="1140714"/>
                  <a:pt x="948595" y="1142143"/>
                  <a:pt x="948595" y="1143857"/>
                </a:cubicBezTo>
                <a:cubicBezTo>
                  <a:pt x="948595" y="1145667"/>
                  <a:pt x="950024" y="1147001"/>
                  <a:pt x="951738" y="1147001"/>
                </a:cubicBezTo>
                <a:close/>
                <a:moveTo>
                  <a:pt x="942785" y="1137380"/>
                </a:moveTo>
                <a:cubicBezTo>
                  <a:pt x="944499" y="1137380"/>
                  <a:pt x="945928" y="1135952"/>
                  <a:pt x="945928" y="1134237"/>
                </a:cubicBezTo>
                <a:cubicBezTo>
                  <a:pt x="945928" y="1132523"/>
                  <a:pt x="944499" y="1131094"/>
                  <a:pt x="942785" y="1131094"/>
                </a:cubicBezTo>
                <a:cubicBezTo>
                  <a:pt x="941070" y="1131094"/>
                  <a:pt x="939641" y="1132523"/>
                  <a:pt x="939641" y="1134237"/>
                </a:cubicBezTo>
                <a:cubicBezTo>
                  <a:pt x="939641" y="1135952"/>
                  <a:pt x="940975" y="1137380"/>
                  <a:pt x="942785" y="1137380"/>
                </a:cubicBezTo>
                <a:close/>
                <a:moveTo>
                  <a:pt x="933926" y="1127570"/>
                </a:moveTo>
                <a:cubicBezTo>
                  <a:pt x="935641" y="1127570"/>
                  <a:pt x="937070" y="1126141"/>
                  <a:pt x="937070" y="1124426"/>
                </a:cubicBezTo>
                <a:cubicBezTo>
                  <a:pt x="937070" y="1122712"/>
                  <a:pt x="935641" y="1121283"/>
                  <a:pt x="933926" y="1121283"/>
                </a:cubicBezTo>
                <a:cubicBezTo>
                  <a:pt x="932212" y="1121283"/>
                  <a:pt x="930783" y="1122712"/>
                  <a:pt x="930783" y="1124426"/>
                </a:cubicBezTo>
                <a:cubicBezTo>
                  <a:pt x="930783" y="1126141"/>
                  <a:pt x="932212" y="1127570"/>
                  <a:pt x="933926" y="1127570"/>
                </a:cubicBezTo>
                <a:close/>
                <a:moveTo>
                  <a:pt x="925354" y="1117473"/>
                </a:moveTo>
                <a:cubicBezTo>
                  <a:pt x="927068" y="1117473"/>
                  <a:pt x="928497" y="1116044"/>
                  <a:pt x="928497" y="1114330"/>
                </a:cubicBezTo>
                <a:cubicBezTo>
                  <a:pt x="928497" y="1112615"/>
                  <a:pt x="927068" y="1111187"/>
                  <a:pt x="925354" y="1111187"/>
                </a:cubicBezTo>
                <a:cubicBezTo>
                  <a:pt x="923639" y="1111187"/>
                  <a:pt x="922211" y="1112615"/>
                  <a:pt x="922211" y="1114330"/>
                </a:cubicBezTo>
                <a:cubicBezTo>
                  <a:pt x="922115" y="1116044"/>
                  <a:pt x="923544" y="1117473"/>
                  <a:pt x="925354" y="1117473"/>
                </a:cubicBezTo>
                <a:close/>
                <a:moveTo>
                  <a:pt x="916877" y="1107281"/>
                </a:moveTo>
                <a:cubicBezTo>
                  <a:pt x="918591" y="1107281"/>
                  <a:pt x="920020" y="1105853"/>
                  <a:pt x="920020" y="1104138"/>
                </a:cubicBezTo>
                <a:cubicBezTo>
                  <a:pt x="920020" y="1102424"/>
                  <a:pt x="918591" y="1100995"/>
                  <a:pt x="916877" y="1100995"/>
                </a:cubicBezTo>
                <a:cubicBezTo>
                  <a:pt x="915162" y="1100995"/>
                  <a:pt x="913733" y="1102424"/>
                  <a:pt x="913733" y="1104138"/>
                </a:cubicBezTo>
                <a:cubicBezTo>
                  <a:pt x="913733" y="1105853"/>
                  <a:pt x="915162" y="1107281"/>
                  <a:pt x="916877" y="1107281"/>
                </a:cubicBezTo>
                <a:close/>
                <a:moveTo>
                  <a:pt x="908685" y="1096899"/>
                </a:moveTo>
                <a:cubicBezTo>
                  <a:pt x="910400" y="1096899"/>
                  <a:pt x="911828" y="1095470"/>
                  <a:pt x="911828" y="1093756"/>
                </a:cubicBezTo>
                <a:cubicBezTo>
                  <a:pt x="911828" y="1092041"/>
                  <a:pt x="910400" y="1090613"/>
                  <a:pt x="908685" y="1090613"/>
                </a:cubicBezTo>
                <a:cubicBezTo>
                  <a:pt x="906971" y="1090613"/>
                  <a:pt x="905542" y="1092041"/>
                  <a:pt x="905542" y="1093756"/>
                </a:cubicBezTo>
                <a:cubicBezTo>
                  <a:pt x="905542" y="1095470"/>
                  <a:pt x="906971" y="1096899"/>
                  <a:pt x="908685" y="1096899"/>
                </a:cubicBezTo>
                <a:close/>
                <a:moveTo>
                  <a:pt x="900684" y="1086326"/>
                </a:moveTo>
                <a:cubicBezTo>
                  <a:pt x="902399" y="1086326"/>
                  <a:pt x="903827" y="1084898"/>
                  <a:pt x="903827" y="1083183"/>
                </a:cubicBezTo>
                <a:cubicBezTo>
                  <a:pt x="903827" y="1081469"/>
                  <a:pt x="902399" y="1080040"/>
                  <a:pt x="900684" y="1080040"/>
                </a:cubicBezTo>
                <a:cubicBezTo>
                  <a:pt x="898970" y="1080040"/>
                  <a:pt x="897541" y="1081469"/>
                  <a:pt x="897541" y="1083183"/>
                </a:cubicBezTo>
                <a:cubicBezTo>
                  <a:pt x="897541" y="1084898"/>
                  <a:pt x="898970" y="1086326"/>
                  <a:pt x="900684" y="1086326"/>
                </a:cubicBezTo>
                <a:close/>
                <a:moveTo>
                  <a:pt x="892969" y="1075658"/>
                </a:moveTo>
                <a:cubicBezTo>
                  <a:pt x="894683" y="1075658"/>
                  <a:pt x="896112" y="1074230"/>
                  <a:pt x="896112" y="1072515"/>
                </a:cubicBezTo>
                <a:cubicBezTo>
                  <a:pt x="896112" y="1070801"/>
                  <a:pt x="894683" y="1069372"/>
                  <a:pt x="892969" y="1069372"/>
                </a:cubicBezTo>
                <a:cubicBezTo>
                  <a:pt x="891254" y="1069372"/>
                  <a:pt x="889826" y="1070801"/>
                  <a:pt x="889826" y="1072515"/>
                </a:cubicBezTo>
                <a:cubicBezTo>
                  <a:pt x="889826" y="1074230"/>
                  <a:pt x="891254" y="1075658"/>
                  <a:pt x="892969" y="1075658"/>
                </a:cubicBezTo>
                <a:close/>
                <a:moveTo>
                  <a:pt x="885444" y="1064705"/>
                </a:moveTo>
                <a:cubicBezTo>
                  <a:pt x="887159" y="1064705"/>
                  <a:pt x="888587" y="1063276"/>
                  <a:pt x="888587" y="1061561"/>
                </a:cubicBezTo>
                <a:cubicBezTo>
                  <a:pt x="888587" y="1059847"/>
                  <a:pt x="887159" y="1058418"/>
                  <a:pt x="885444" y="1058418"/>
                </a:cubicBezTo>
                <a:cubicBezTo>
                  <a:pt x="883730" y="1058418"/>
                  <a:pt x="882301" y="1059847"/>
                  <a:pt x="882301" y="1061561"/>
                </a:cubicBezTo>
                <a:cubicBezTo>
                  <a:pt x="882301" y="1063371"/>
                  <a:pt x="883730" y="1064705"/>
                  <a:pt x="885444" y="1064705"/>
                </a:cubicBezTo>
                <a:close/>
                <a:moveTo>
                  <a:pt x="878110" y="1053751"/>
                </a:moveTo>
                <a:cubicBezTo>
                  <a:pt x="879824" y="1053751"/>
                  <a:pt x="881253" y="1052322"/>
                  <a:pt x="881253" y="1050608"/>
                </a:cubicBezTo>
                <a:cubicBezTo>
                  <a:pt x="881253" y="1048893"/>
                  <a:pt x="879824" y="1047464"/>
                  <a:pt x="878110" y="1047464"/>
                </a:cubicBezTo>
                <a:cubicBezTo>
                  <a:pt x="876395" y="1047464"/>
                  <a:pt x="874967" y="1048893"/>
                  <a:pt x="874967" y="1050608"/>
                </a:cubicBezTo>
                <a:cubicBezTo>
                  <a:pt x="874967" y="1052322"/>
                  <a:pt x="876395" y="1053751"/>
                  <a:pt x="878110" y="1053751"/>
                </a:cubicBezTo>
                <a:close/>
                <a:moveTo>
                  <a:pt x="871061" y="1042511"/>
                </a:moveTo>
                <a:cubicBezTo>
                  <a:pt x="872776" y="1042511"/>
                  <a:pt x="874205" y="1041083"/>
                  <a:pt x="874205" y="1039368"/>
                </a:cubicBezTo>
                <a:cubicBezTo>
                  <a:pt x="874205" y="1037654"/>
                  <a:pt x="872776" y="1036225"/>
                  <a:pt x="871061" y="1036225"/>
                </a:cubicBezTo>
                <a:cubicBezTo>
                  <a:pt x="869347" y="1036225"/>
                  <a:pt x="867918" y="1037654"/>
                  <a:pt x="867918" y="1039368"/>
                </a:cubicBezTo>
                <a:cubicBezTo>
                  <a:pt x="867918" y="1041083"/>
                  <a:pt x="869347" y="1042511"/>
                  <a:pt x="871061" y="1042511"/>
                </a:cubicBezTo>
                <a:close/>
                <a:moveTo>
                  <a:pt x="864299" y="1031177"/>
                </a:moveTo>
                <a:cubicBezTo>
                  <a:pt x="866013" y="1031177"/>
                  <a:pt x="867442" y="1029748"/>
                  <a:pt x="867442" y="1028033"/>
                </a:cubicBezTo>
                <a:cubicBezTo>
                  <a:pt x="867442" y="1026319"/>
                  <a:pt x="866013" y="1024890"/>
                  <a:pt x="864299" y="1024890"/>
                </a:cubicBezTo>
                <a:cubicBezTo>
                  <a:pt x="862584" y="1024890"/>
                  <a:pt x="861155" y="1026319"/>
                  <a:pt x="861155" y="1028033"/>
                </a:cubicBezTo>
                <a:cubicBezTo>
                  <a:pt x="861060" y="1029843"/>
                  <a:pt x="862489" y="1031177"/>
                  <a:pt x="864299" y="1031177"/>
                </a:cubicBezTo>
                <a:close/>
                <a:moveTo>
                  <a:pt x="857631" y="1019747"/>
                </a:moveTo>
                <a:cubicBezTo>
                  <a:pt x="859346" y="1019747"/>
                  <a:pt x="860774" y="1018318"/>
                  <a:pt x="860774" y="1016603"/>
                </a:cubicBezTo>
                <a:cubicBezTo>
                  <a:pt x="860774" y="1014889"/>
                  <a:pt x="859346" y="1013460"/>
                  <a:pt x="857631" y="1013460"/>
                </a:cubicBezTo>
                <a:cubicBezTo>
                  <a:pt x="855917" y="1013460"/>
                  <a:pt x="854488" y="1014889"/>
                  <a:pt x="854488" y="1016603"/>
                </a:cubicBezTo>
                <a:cubicBezTo>
                  <a:pt x="854488" y="1018318"/>
                  <a:pt x="855917" y="1019747"/>
                  <a:pt x="857631" y="1019747"/>
                </a:cubicBezTo>
                <a:close/>
                <a:moveTo>
                  <a:pt x="851345" y="1008126"/>
                </a:moveTo>
                <a:cubicBezTo>
                  <a:pt x="853059" y="1008126"/>
                  <a:pt x="854488" y="1006697"/>
                  <a:pt x="854488" y="1004983"/>
                </a:cubicBezTo>
                <a:cubicBezTo>
                  <a:pt x="854488" y="1003268"/>
                  <a:pt x="853059" y="1001840"/>
                  <a:pt x="851345" y="1001840"/>
                </a:cubicBezTo>
                <a:cubicBezTo>
                  <a:pt x="849630" y="1001840"/>
                  <a:pt x="848201" y="1003268"/>
                  <a:pt x="848201" y="1004983"/>
                </a:cubicBezTo>
                <a:cubicBezTo>
                  <a:pt x="848201" y="1006697"/>
                  <a:pt x="849535" y="1008126"/>
                  <a:pt x="851345" y="1008126"/>
                </a:cubicBezTo>
                <a:close/>
                <a:moveTo>
                  <a:pt x="845153" y="996410"/>
                </a:moveTo>
                <a:cubicBezTo>
                  <a:pt x="846868" y="996410"/>
                  <a:pt x="848297" y="994982"/>
                  <a:pt x="848297" y="993267"/>
                </a:cubicBezTo>
                <a:cubicBezTo>
                  <a:pt x="848297" y="991553"/>
                  <a:pt x="846868" y="990124"/>
                  <a:pt x="845153" y="990124"/>
                </a:cubicBezTo>
                <a:cubicBezTo>
                  <a:pt x="843439" y="990124"/>
                  <a:pt x="842010" y="991553"/>
                  <a:pt x="842010" y="993267"/>
                </a:cubicBezTo>
                <a:cubicBezTo>
                  <a:pt x="842010" y="994982"/>
                  <a:pt x="843439" y="996410"/>
                  <a:pt x="845153" y="996410"/>
                </a:cubicBezTo>
                <a:close/>
                <a:moveTo>
                  <a:pt x="839343" y="984504"/>
                </a:moveTo>
                <a:cubicBezTo>
                  <a:pt x="841058" y="984504"/>
                  <a:pt x="842486" y="983075"/>
                  <a:pt x="842486" y="981361"/>
                </a:cubicBezTo>
                <a:cubicBezTo>
                  <a:pt x="842486" y="979646"/>
                  <a:pt x="841058" y="978218"/>
                  <a:pt x="839343" y="978218"/>
                </a:cubicBezTo>
                <a:cubicBezTo>
                  <a:pt x="837629" y="978218"/>
                  <a:pt x="836200" y="979646"/>
                  <a:pt x="836200" y="981361"/>
                </a:cubicBezTo>
                <a:cubicBezTo>
                  <a:pt x="836200" y="983171"/>
                  <a:pt x="837629" y="984504"/>
                  <a:pt x="839343" y="984504"/>
                </a:cubicBezTo>
                <a:close/>
                <a:moveTo>
                  <a:pt x="833723" y="972598"/>
                </a:moveTo>
                <a:cubicBezTo>
                  <a:pt x="835438" y="972598"/>
                  <a:pt x="836867" y="971169"/>
                  <a:pt x="836867" y="969455"/>
                </a:cubicBezTo>
                <a:cubicBezTo>
                  <a:pt x="836867" y="967740"/>
                  <a:pt x="835438" y="966311"/>
                  <a:pt x="833723" y="966311"/>
                </a:cubicBezTo>
                <a:cubicBezTo>
                  <a:pt x="832009" y="966311"/>
                  <a:pt x="830580" y="967740"/>
                  <a:pt x="830580" y="969455"/>
                </a:cubicBezTo>
                <a:cubicBezTo>
                  <a:pt x="830580" y="971169"/>
                  <a:pt x="832009" y="972598"/>
                  <a:pt x="833723" y="972598"/>
                </a:cubicBezTo>
                <a:close/>
                <a:moveTo>
                  <a:pt x="828389" y="960501"/>
                </a:moveTo>
                <a:cubicBezTo>
                  <a:pt x="830104" y="960501"/>
                  <a:pt x="831533" y="959072"/>
                  <a:pt x="831533" y="957358"/>
                </a:cubicBezTo>
                <a:cubicBezTo>
                  <a:pt x="831533" y="955643"/>
                  <a:pt x="830104" y="954215"/>
                  <a:pt x="828389" y="954215"/>
                </a:cubicBezTo>
                <a:cubicBezTo>
                  <a:pt x="826675" y="954215"/>
                  <a:pt x="825246" y="955643"/>
                  <a:pt x="825246" y="957358"/>
                </a:cubicBezTo>
                <a:cubicBezTo>
                  <a:pt x="825246" y="959072"/>
                  <a:pt x="826580" y="960501"/>
                  <a:pt x="828389" y="960501"/>
                </a:cubicBezTo>
                <a:close/>
                <a:moveTo>
                  <a:pt x="823246" y="948309"/>
                </a:moveTo>
                <a:cubicBezTo>
                  <a:pt x="824960" y="948309"/>
                  <a:pt x="826389" y="946880"/>
                  <a:pt x="826389" y="945166"/>
                </a:cubicBezTo>
                <a:cubicBezTo>
                  <a:pt x="826389" y="943451"/>
                  <a:pt x="824960" y="942023"/>
                  <a:pt x="823246" y="942023"/>
                </a:cubicBezTo>
                <a:cubicBezTo>
                  <a:pt x="821531" y="942023"/>
                  <a:pt x="820103" y="943451"/>
                  <a:pt x="820103" y="945166"/>
                </a:cubicBezTo>
                <a:cubicBezTo>
                  <a:pt x="820103" y="946880"/>
                  <a:pt x="821531" y="948309"/>
                  <a:pt x="823246" y="948309"/>
                </a:cubicBezTo>
                <a:close/>
                <a:moveTo>
                  <a:pt x="818388" y="935927"/>
                </a:moveTo>
                <a:cubicBezTo>
                  <a:pt x="820103" y="935927"/>
                  <a:pt x="821531" y="934498"/>
                  <a:pt x="821531" y="932783"/>
                </a:cubicBezTo>
                <a:cubicBezTo>
                  <a:pt x="821531" y="931069"/>
                  <a:pt x="820103" y="929640"/>
                  <a:pt x="818388" y="929640"/>
                </a:cubicBezTo>
                <a:cubicBezTo>
                  <a:pt x="816674" y="929640"/>
                  <a:pt x="815245" y="931069"/>
                  <a:pt x="815245" y="932783"/>
                </a:cubicBezTo>
                <a:cubicBezTo>
                  <a:pt x="815245" y="934593"/>
                  <a:pt x="816674" y="935927"/>
                  <a:pt x="818388" y="935927"/>
                </a:cubicBezTo>
                <a:close/>
                <a:moveTo>
                  <a:pt x="813816" y="923544"/>
                </a:moveTo>
                <a:cubicBezTo>
                  <a:pt x="815531" y="923544"/>
                  <a:pt x="816959" y="922115"/>
                  <a:pt x="816959" y="920401"/>
                </a:cubicBezTo>
                <a:cubicBezTo>
                  <a:pt x="816959" y="918686"/>
                  <a:pt x="815531" y="917258"/>
                  <a:pt x="813816" y="917258"/>
                </a:cubicBezTo>
                <a:cubicBezTo>
                  <a:pt x="812102" y="917258"/>
                  <a:pt x="810673" y="918686"/>
                  <a:pt x="810673" y="920401"/>
                </a:cubicBezTo>
                <a:cubicBezTo>
                  <a:pt x="810673" y="922115"/>
                  <a:pt x="812006" y="923544"/>
                  <a:pt x="813816" y="923544"/>
                </a:cubicBezTo>
                <a:close/>
                <a:moveTo>
                  <a:pt x="809435" y="911066"/>
                </a:moveTo>
                <a:cubicBezTo>
                  <a:pt x="811149" y="911066"/>
                  <a:pt x="812578" y="909638"/>
                  <a:pt x="812578" y="907923"/>
                </a:cubicBezTo>
                <a:cubicBezTo>
                  <a:pt x="812578" y="906209"/>
                  <a:pt x="811149" y="904780"/>
                  <a:pt x="809435" y="904780"/>
                </a:cubicBezTo>
                <a:cubicBezTo>
                  <a:pt x="807720" y="904780"/>
                  <a:pt x="806291" y="906209"/>
                  <a:pt x="806291" y="907923"/>
                </a:cubicBezTo>
                <a:cubicBezTo>
                  <a:pt x="806291" y="909638"/>
                  <a:pt x="807720" y="911066"/>
                  <a:pt x="809435" y="911066"/>
                </a:cubicBezTo>
                <a:close/>
                <a:moveTo>
                  <a:pt x="805339" y="898493"/>
                </a:moveTo>
                <a:cubicBezTo>
                  <a:pt x="807053" y="898493"/>
                  <a:pt x="808482" y="897065"/>
                  <a:pt x="808482" y="895350"/>
                </a:cubicBezTo>
                <a:cubicBezTo>
                  <a:pt x="808482" y="893636"/>
                  <a:pt x="807053" y="892207"/>
                  <a:pt x="805339" y="892207"/>
                </a:cubicBezTo>
                <a:cubicBezTo>
                  <a:pt x="803624" y="892207"/>
                  <a:pt x="802196" y="893636"/>
                  <a:pt x="802196" y="895350"/>
                </a:cubicBezTo>
                <a:cubicBezTo>
                  <a:pt x="802196" y="897065"/>
                  <a:pt x="803624" y="898493"/>
                  <a:pt x="805339" y="898493"/>
                </a:cubicBezTo>
                <a:close/>
                <a:moveTo>
                  <a:pt x="801529" y="885825"/>
                </a:moveTo>
                <a:cubicBezTo>
                  <a:pt x="803243" y="885825"/>
                  <a:pt x="804672" y="884396"/>
                  <a:pt x="804672" y="882682"/>
                </a:cubicBezTo>
                <a:cubicBezTo>
                  <a:pt x="804672" y="880967"/>
                  <a:pt x="803243" y="879538"/>
                  <a:pt x="801529" y="879538"/>
                </a:cubicBezTo>
                <a:cubicBezTo>
                  <a:pt x="799814" y="879538"/>
                  <a:pt x="798386" y="880967"/>
                  <a:pt x="798386" y="882682"/>
                </a:cubicBezTo>
                <a:cubicBezTo>
                  <a:pt x="798386" y="884396"/>
                  <a:pt x="799814" y="885825"/>
                  <a:pt x="801529" y="885825"/>
                </a:cubicBezTo>
                <a:close/>
                <a:moveTo>
                  <a:pt x="798005" y="873062"/>
                </a:moveTo>
                <a:cubicBezTo>
                  <a:pt x="799719" y="873062"/>
                  <a:pt x="801148" y="871633"/>
                  <a:pt x="801148" y="869918"/>
                </a:cubicBezTo>
                <a:cubicBezTo>
                  <a:pt x="801148" y="868204"/>
                  <a:pt x="799719" y="866775"/>
                  <a:pt x="798005" y="866775"/>
                </a:cubicBezTo>
                <a:cubicBezTo>
                  <a:pt x="796290" y="866775"/>
                  <a:pt x="794861" y="868204"/>
                  <a:pt x="794861" y="869918"/>
                </a:cubicBezTo>
                <a:cubicBezTo>
                  <a:pt x="794861" y="871633"/>
                  <a:pt x="796290" y="873062"/>
                  <a:pt x="798005" y="873062"/>
                </a:cubicBezTo>
                <a:close/>
                <a:moveTo>
                  <a:pt x="794766" y="860298"/>
                </a:moveTo>
                <a:cubicBezTo>
                  <a:pt x="796481" y="860298"/>
                  <a:pt x="797909" y="858869"/>
                  <a:pt x="797909" y="857155"/>
                </a:cubicBezTo>
                <a:cubicBezTo>
                  <a:pt x="797909" y="855440"/>
                  <a:pt x="796481" y="854012"/>
                  <a:pt x="794766" y="854012"/>
                </a:cubicBezTo>
                <a:cubicBezTo>
                  <a:pt x="793052" y="854012"/>
                  <a:pt x="791623" y="855440"/>
                  <a:pt x="791623" y="857155"/>
                </a:cubicBezTo>
                <a:cubicBezTo>
                  <a:pt x="791623" y="858869"/>
                  <a:pt x="793052" y="860298"/>
                  <a:pt x="794766" y="860298"/>
                </a:cubicBezTo>
                <a:close/>
                <a:moveTo>
                  <a:pt x="791718" y="847344"/>
                </a:moveTo>
                <a:cubicBezTo>
                  <a:pt x="793433" y="847344"/>
                  <a:pt x="794861" y="845915"/>
                  <a:pt x="794861" y="844201"/>
                </a:cubicBezTo>
                <a:cubicBezTo>
                  <a:pt x="794861" y="842486"/>
                  <a:pt x="793433" y="841058"/>
                  <a:pt x="791718" y="841058"/>
                </a:cubicBezTo>
                <a:cubicBezTo>
                  <a:pt x="790004" y="841058"/>
                  <a:pt x="788575" y="842486"/>
                  <a:pt x="788575" y="844201"/>
                </a:cubicBezTo>
                <a:cubicBezTo>
                  <a:pt x="788575" y="846011"/>
                  <a:pt x="790004" y="847344"/>
                  <a:pt x="791718" y="847344"/>
                </a:cubicBezTo>
                <a:close/>
                <a:moveTo>
                  <a:pt x="788956" y="834390"/>
                </a:moveTo>
                <a:cubicBezTo>
                  <a:pt x="790670" y="834390"/>
                  <a:pt x="792099" y="832961"/>
                  <a:pt x="792099" y="831247"/>
                </a:cubicBezTo>
                <a:cubicBezTo>
                  <a:pt x="792099" y="829532"/>
                  <a:pt x="790670" y="828104"/>
                  <a:pt x="788956" y="828104"/>
                </a:cubicBezTo>
                <a:cubicBezTo>
                  <a:pt x="787241" y="828104"/>
                  <a:pt x="785813" y="829532"/>
                  <a:pt x="785813" y="831247"/>
                </a:cubicBezTo>
                <a:cubicBezTo>
                  <a:pt x="785813" y="832961"/>
                  <a:pt x="787241" y="834390"/>
                  <a:pt x="788956" y="834390"/>
                </a:cubicBezTo>
                <a:close/>
                <a:moveTo>
                  <a:pt x="786479" y="821436"/>
                </a:moveTo>
                <a:cubicBezTo>
                  <a:pt x="788194" y="821436"/>
                  <a:pt x="789623" y="820007"/>
                  <a:pt x="789623" y="818293"/>
                </a:cubicBezTo>
                <a:cubicBezTo>
                  <a:pt x="789623" y="816578"/>
                  <a:pt x="788194" y="815150"/>
                  <a:pt x="786479" y="815150"/>
                </a:cubicBezTo>
                <a:cubicBezTo>
                  <a:pt x="784765" y="815150"/>
                  <a:pt x="783336" y="816578"/>
                  <a:pt x="783336" y="818293"/>
                </a:cubicBezTo>
                <a:cubicBezTo>
                  <a:pt x="783336" y="820007"/>
                  <a:pt x="784765" y="821436"/>
                  <a:pt x="786479" y="821436"/>
                </a:cubicBezTo>
                <a:close/>
                <a:moveTo>
                  <a:pt x="784288" y="808387"/>
                </a:moveTo>
                <a:cubicBezTo>
                  <a:pt x="786003" y="808387"/>
                  <a:pt x="787432" y="806958"/>
                  <a:pt x="787432" y="805244"/>
                </a:cubicBezTo>
                <a:cubicBezTo>
                  <a:pt x="787432" y="803529"/>
                  <a:pt x="786003" y="802100"/>
                  <a:pt x="784288" y="802100"/>
                </a:cubicBezTo>
                <a:cubicBezTo>
                  <a:pt x="782574" y="802100"/>
                  <a:pt x="781145" y="803529"/>
                  <a:pt x="781145" y="805244"/>
                </a:cubicBezTo>
                <a:cubicBezTo>
                  <a:pt x="781145" y="806958"/>
                  <a:pt x="782574" y="808387"/>
                  <a:pt x="784288" y="808387"/>
                </a:cubicBezTo>
                <a:close/>
                <a:moveTo>
                  <a:pt x="779336" y="769049"/>
                </a:moveTo>
                <a:cubicBezTo>
                  <a:pt x="781050" y="769049"/>
                  <a:pt x="782479" y="767620"/>
                  <a:pt x="782479" y="765905"/>
                </a:cubicBezTo>
                <a:cubicBezTo>
                  <a:pt x="782479" y="764191"/>
                  <a:pt x="781050" y="762762"/>
                  <a:pt x="779336" y="762762"/>
                </a:cubicBezTo>
                <a:cubicBezTo>
                  <a:pt x="777621" y="762762"/>
                  <a:pt x="776192" y="764191"/>
                  <a:pt x="776192" y="765905"/>
                </a:cubicBezTo>
                <a:cubicBezTo>
                  <a:pt x="776192" y="767620"/>
                  <a:pt x="777621" y="769049"/>
                  <a:pt x="779336" y="769049"/>
                </a:cubicBezTo>
                <a:close/>
                <a:moveTo>
                  <a:pt x="778288" y="755809"/>
                </a:moveTo>
                <a:cubicBezTo>
                  <a:pt x="780002" y="755809"/>
                  <a:pt x="781431" y="754380"/>
                  <a:pt x="781431" y="752665"/>
                </a:cubicBezTo>
                <a:cubicBezTo>
                  <a:pt x="781431" y="750951"/>
                  <a:pt x="780002" y="749522"/>
                  <a:pt x="778288" y="749522"/>
                </a:cubicBezTo>
                <a:cubicBezTo>
                  <a:pt x="776573" y="749522"/>
                  <a:pt x="775145" y="750951"/>
                  <a:pt x="775145" y="752665"/>
                </a:cubicBezTo>
                <a:cubicBezTo>
                  <a:pt x="775145" y="754475"/>
                  <a:pt x="776478" y="755809"/>
                  <a:pt x="778288" y="755809"/>
                </a:cubicBezTo>
                <a:close/>
                <a:moveTo>
                  <a:pt x="798005" y="546068"/>
                </a:moveTo>
                <a:cubicBezTo>
                  <a:pt x="799719" y="546068"/>
                  <a:pt x="801148" y="544640"/>
                  <a:pt x="801148" y="542925"/>
                </a:cubicBezTo>
                <a:cubicBezTo>
                  <a:pt x="801148" y="541211"/>
                  <a:pt x="799719" y="539782"/>
                  <a:pt x="798005" y="539782"/>
                </a:cubicBezTo>
                <a:cubicBezTo>
                  <a:pt x="796290" y="539782"/>
                  <a:pt x="794861" y="541211"/>
                  <a:pt x="794861" y="542925"/>
                </a:cubicBezTo>
                <a:cubicBezTo>
                  <a:pt x="794861" y="544735"/>
                  <a:pt x="796290" y="546068"/>
                  <a:pt x="798005" y="546068"/>
                </a:cubicBezTo>
                <a:close/>
                <a:moveTo>
                  <a:pt x="801529" y="533400"/>
                </a:moveTo>
                <a:cubicBezTo>
                  <a:pt x="803243" y="533400"/>
                  <a:pt x="804672" y="531971"/>
                  <a:pt x="804672" y="530257"/>
                </a:cubicBezTo>
                <a:cubicBezTo>
                  <a:pt x="804672" y="528542"/>
                  <a:pt x="803243" y="527114"/>
                  <a:pt x="801529" y="527114"/>
                </a:cubicBezTo>
                <a:cubicBezTo>
                  <a:pt x="799814" y="527114"/>
                  <a:pt x="798386" y="528542"/>
                  <a:pt x="798386" y="530257"/>
                </a:cubicBezTo>
                <a:cubicBezTo>
                  <a:pt x="798386" y="531971"/>
                  <a:pt x="799814" y="533400"/>
                  <a:pt x="801529" y="533400"/>
                </a:cubicBezTo>
                <a:close/>
                <a:moveTo>
                  <a:pt x="805339" y="520732"/>
                </a:moveTo>
                <a:cubicBezTo>
                  <a:pt x="807053" y="520732"/>
                  <a:pt x="808482" y="519303"/>
                  <a:pt x="808482" y="517589"/>
                </a:cubicBezTo>
                <a:cubicBezTo>
                  <a:pt x="808482" y="515874"/>
                  <a:pt x="807053" y="514445"/>
                  <a:pt x="805339" y="514445"/>
                </a:cubicBezTo>
                <a:cubicBezTo>
                  <a:pt x="803624" y="514445"/>
                  <a:pt x="802196" y="515874"/>
                  <a:pt x="802196" y="517589"/>
                </a:cubicBezTo>
                <a:cubicBezTo>
                  <a:pt x="802196" y="519303"/>
                  <a:pt x="803624" y="520732"/>
                  <a:pt x="805339" y="520732"/>
                </a:cubicBezTo>
                <a:close/>
                <a:moveTo>
                  <a:pt x="809435" y="508064"/>
                </a:moveTo>
                <a:cubicBezTo>
                  <a:pt x="811149" y="508064"/>
                  <a:pt x="812578" y="506635"/>
                  <a:pt x="812578" y="504920"/>
                </a:cubicBezTo>
                <a:cubicBezTo>
                  <a:pt x="812578" y="503206"/>
                  <a:pt x="811149" y="501777"/>
                  <a:pt x="809435" y="501777"/>
                </a:cubicBezTo>
                <a:cubicBezTo>
                  <a:pt x="807720" y="501777"/>
                  <a:pt x="806291" y="503206"/>
                  <a:pt x="806291" y="504920"/>
                </a:cubicBezTo>
                <a:cubicBezTo>
                  <a:pt x="806291" y="506635"/>
                  <a:pt x="807720" y="508064"/>
                  <a:pt x="809435" y="508064"/>
                </a:cubicBezTo>
                <a:close/>
                <a:moveTo>
                  <a:pt x="813816" y="495586"/>
                </a:moveTo>
                <a:cubicBezTo>
                  <a:pt x="815531" y="495586"/>
                  <a:pt x="816959" y="494157"/>
                  <a:pt x="816959" y="492443"/>
                </a:cubicBezTo>
                <a:cubicBezTo>
                  <a:pt x="816959" y="490728"/>
                  <a:pt x="815531" y="489299"/>
                  <a:pt x="813816" y="489299"/>
                </a:cubicBezTo>
                <a:cubicBezTo>
                  <a:pt x="812102" y="489299"/>
                  <a:pt x="810673" y="490728"/>
                  <a:pt x="810673" y="492443"/>
                </a:cubicBezTo>
                <a:cubicBezTo>
                  <a:pt x="810673" y="494157"/>
                  <a:pt x="812006" y="495586"/>
                  <a:pt x="813816" y="495586"/>
                </a:cubicBezTo>
                <a:close/>
                <a:moveTo>
                  <a:pt x="818388" y="483203"/>
                </a:moveTo>
                <a:cubicBezTo>
                  <a:pt x="820103" y="483203"/>
                  <a:pt x="821531" y="481775"/>
                  <a:pt x="821531" y="480060"/>
                </a:cubicBezTo>
                <a:cubicBezTo>
                  <a:pt x="821531" y="478346"/>
                  <a:pt x="820103" y="476917"/>
                  <a:pt x="818388" y="476917"/>
                </a:cubicBezTo>
                <a:cubicBezTo>
                  <a:pt x="816674" y="476917"/>
                  <a:pt x="815245" y="478346"/>
                  <a:pt x="815245" y="480060"/>
                </a:cubicBezTo>
                <a:cubicBezTo>
                  <a:pt x="815245" y="481775"/>
                  <a:pt x="816674" y="483203"/>
                  <a:pt x="818388" y="483203"/>
                </a:cubicBezTo>
                <a:close/>
                <a:moveTo>
                  <a:pt x="823246" y="470916"/>
                </a:moveTo>
                <a:cubicBezTo>
                  <a:pt x="824960" y="470916"/>
                  <a:pt x="826389" y="469487"/>
                  <a:pt x="826389" y="467773"/>
                </a:cubicBezTo>
                <a:cubicBezTo>
                  <a:pt x="826389" y="466058"/>
                  <a:pt x="824960" y="464630"/>
                  <a:pt x="823246" y="464630"/>
                </a:cubicBezTo>
                <a:cubicBezTo>
                  <a:pt x="821531" y="464630"/>
                  <a:pt x="820103" y="466058"/>
                  <a:pt x="820103" y="467773"/>
                </a:cubicBezTo>
                <a:cubicBezTo>
                  <a:pt x="820103" y="469487"/>
                  <a:pt x="821531" y="470916"/>
                  <a:pt x="823246" y="470916"/>
                </a:cubicBezTo>
                <a:close/>
                <a:moveTo>
                  <a:pt x="828389" y="458724"/>
                </a:moveTo>
                <a:cubicBezTo>
                  <a:pt x="830104" y="458724"/>
                  <a:pt x="831533" y="457295"/>
                  <a:pt x="831533" y="455581"/>
                </a:cubicBezTo>
                <a:cubicBezTo>
                  <a:pt x="831533" y="453866"/>
                  <a:pt x="830104" y="452438"/>
                  <a:pt x="828389" y="452438"/>
                </a:cubicBezTo>
                <a:cubicBezTo>
                  <a:pt x="826675" y="452438"/>
                  <a:pt x="825246" y="453866"/>
                  <a:pt x="825246" y="455581"/>
                </a:cubicBezTo>
                <a:cubicBezTo>
                  <a:pt x="825246" y="457295"/>
                  <a:pt x="826580" y="458724"/>
                  <a:pt x="828389" y="458724"/>
                </a:cubicBezTo>
                <a:close/>
                <a:moveTo>
                  <a:pt x="833723" y="446627"/>
                </a:moveTo>
                <a:cubicBezTo>
                  <a:pt x="835438" y="446627"/>
                  <a:pt x="836867" y="445199"/>
                  <a:pt x="836867" y="443484"/>
                </a:cubicBezTo>
                <a:cubicBezTo>
                  <a:pt x="836867" y="441770"/>
                  <a:pt x="835438" y="440341"/>
                  <a:pt x="833723" y="440341"/>
                </a:cubicBezTo>
                <a:cubicBezTo>
                  <a:pt x="832009" y="440341"/>
                  <a:pt x="830580" y="441770"/>
                  <a:pt x="830580" y="443484"/>
                </a:cubicBezTo>
                <a:cubicBezTo>
                  <a:pt x="830580" y="445199"/>
                  <a:pt x="832009" y="446627"/>
                  <a:pt x="833723" y="446627"/>
                </a:cubicBezTo>
                <a:close/>
                <a:moveTo>
                  <a:pt x="839343" y="434626"/>
                </a:moveTo>
                <a:cubicBezTo>
                  <a:pt x="841058" y="434626"/>
                  <a:pt x="842486" y="433197"/>
                  <a:pt x="842486" y="431483"/>
                </a:cubicBezTo>
                <a:cubicBezTo>
                  <a:pt x="842486" y="429768"/>
                  <a:pt x="841058" y="428339"/>
                  <a:pt x="839343" y="428339"/>
                </a:cubicBezTo>
                <a:cubicBezTo>
                  <a:pt x="837629" y="428339"/>
                  <a:pt x="836200" y="429768"/>
                  <a:pt x="836200" y="431483"/>
                </a:cubicBezTo>
                <a:cubicBezTo>
                  <a:pt x="836200" y="433197"/>
                  <a:pt x="837629" y="434626"/>
                  <a:pt x="839343" y="434626"/>
                </a:cubicBezTo>
                <a:close/>
                <a:moveTo>
                  <a:pt x="845153" y="422815"/>
                </a:moveTo>
                <a:cubicBezTo>
                  <a:pt x="846868" y="422815"/>
                  <a:pt x="848297" y="421386"/>
                  <a:pt x="848297" y="419672"/>
                </a:cubicBezTo>
                <a:cubicBezTo>
                  <a:pt x="848297" y="417957"/>
                  <a:pt x="846868" y="416528"/>
                  <a:pt x="845153" y="416528"/>
                </a:cubicBezTo>
                <a:cubicBezTo>
                  <a:pt x="843439" y="416528"/>
                  <a:pt x="842010" y="417957"/>
                  <a:pt x="842010" y="419672"/>
                </a:cubicBezTo>
                <a:cubicBezTo>
                  <a:pt x="842010" y="421386"/>
                  <a:pt x="843439" y="422815"/>
                  <a:pt x="845153" y="422815"/>
                </a:cubicBezTo>
                <a:close/>
                <a:moveTo>
                  <a:pt x="851345" y="411004"/>
                </a:moveTo>
                <a:cubicBezTo>
                  <a:pt x="853059" y="411004"/>
                  <a:pt x="854488" y="409575"/>
                  <a:pt x="854488" y="407861"/>
                </a:cubicBezTo>
                <a:cubicBezTo>
                  <a:pt x="854488" y="406146"/>
                  <a:pt x="853059" y="404717"/>
                  <a:pt x="851345" y="404717"/>
                </a:cubicBezTo>
                <a:cubicBezTo>
                  <a:pt x="849630" y="404717"/>
                  <a:pt x="848201" y="406146"/>
                  <a:pt x="848201" y="407861"/>
                </a:cubicBezTo>
                <a:cubicBezTo>
                  <a:pt x="848201" y="409670"/>
                  <a:pt x="849535" y="411004"/>
                  <a:pt x="851345" y="411004"/>
                </a:cubicBezTo>
                <a:close/>
                <a:moveTo>
                  <a:pt x="916877" y="311849"/>
                </a:moveTo>
                <a:cubicBezTo>
                  <a:pt x="918591" y="311849"/>
                  <a:pt x="920020" y="310420"/>
                  <a:pt x="920020" y="308705"/>
                </a:cubicBezTo>
                <a:cubicBezTo>
                  <a:pt x="920020" y="306991"/>
                  <a:pt x="918591" y="305562"/>
                  <a:pt x="916877" y="305562"/>
                </a:cubicBezTo>
                <a:cubicBezTo>
                  <a:pt x="915162" y="305562"/>
                  <a:pt x="913733" y="306991"/>
                  <a:pt x="913733" y="308705"/>
                </a:cubicBezTo>
                <a:cubicBezTo>
                  <a:pt x="913733" y="310515"/>
                  <a:pt x="915162" y="311849"/>
                  <a:pt x="916877" y="311849"/>
                </a:cubicBezTo>
                <a:close/>
                <a:moveTo>
                  <a:pt x="925354" y="301657"/>
                </a:moveTo>
                <a:cubicBezTo>
                  <a:pt x="927068" y="301657"/>
                  <a:pt x="928497" y="300228"/>
                  <a:pt x="928497" y="298514"/>
                </a:cubicBezTo>
                <a:cubicBezTo>
                  <a:pt x="928497" y="296799"/>
                  <a:pt x="927068" y="295370"/>
                  <a:pt x="925354" y="295370"/>
                </a:cubicBezTo>
                <a:cubicBezTo>
                  <a:pt x="923639" y="295370"/>
                  <a:pt x="922211" y="296799"/>
                  <a:pt x="922211" y="298514"/>
                </a:cubicBezTo>
                <a:cubicBezTo>
                  <a:pt x="922115" y="300228"/>
                  <a:pt x="923544" y="301657"/>
                  <a:pt x="925354" y="301657"/>
                </a:cubicBezTo>
                <a:close/>
                <a:moveTo>
                  <a:pt x="933926" y="291656"/>
                </a:moveTo>
                <a:cubicBezTo>
                  <a:pt x="935641" y="291656"/>
                  <a:pt x="937070" y="290227"/>
                  <a:pt x="937070" y="288512"/>
                </a:cubicBezTo>
                <a:cubicBezTo>
                  <a:pt x="937070" y="286798"/>
                  <a:pt x="935641" y="285369"/>
                  <a:pt x="933926" y="285369"/>
                </a:cubicBezTo>
                <a:cubicBezTo>
                  <a:pt x="932212" y="285369"/>
                  <a:pt x="930783" y="286798"/>
                  <a:pt x="930783" y="288512"/>
                </a:cubicBezTo>
                <a:cubicBezTo>
                  <a:pt x="930783" y="290227"/>
                  <a:pt x="932212" y="291656"/>
                  <a:pt x="933926" y="291656"/>
                </a:cubicBezTo>
                <a:close/>
                <a:moveTo>
                  <a:pt x="942785" y="281750"/>
                </a:moveTo>
                <a:cubicBezTo>
                  <a:pt x="944499" y="281750"/>
                  <a:pt x="945928" y="280321"/>
                  <a:pt x="945928" y="278606"/>
                </a:cubicBezTo>
                <a:cubicBezTo>
                  <a:pt x="945928" y="276892"/>
                  <a:pt x="944499" y="275463"/>
                  <a:pt x="942785" y="275463"/>
                </a:cubicBezTo>
                <a:cubicBezTo>
                  <a:pt x="941070" y="275463"/>
                  <a:pt x="939641" y="276892"/>
                  <a:pt x="939641" y="278606"/>
                </a:cubicBezTo>
                <a:cubicBezTo>
                  <a:pt x="939641" y="280416"/>
                  <a:pt x="940975" y="281750"/>
                  <a:pt x="942785" y="281750"/>
                </a:cubicBezTo>
                <a:close/>
                <a:moveTo>
                  <a:pt x="951738" y="272129"/>
                </a:moveTo>
                <a:cubicBezTo>
                  <a:pt x="953453" y="272129"/>
                  <a:pt x="954881" y="270701"/>
                  <a:pt x="954881" y="268986"/>
                </a:cubicBezTo>
                <a:cubicBezTo>
                  <a:pt x="954881" y="267272"/>
                  <a:pt x="953453" y="265843"/>
                  <a:pt x="951738" y="265843"/>
                </a:cubicBezTo>
                <a:cubicBezTo>
                  <a:pt x="950024" y="265843"/>
                  <a:pt x="948595" y="267272"/>
                  <a:pt x="948595" y="268986"/>
                </a:cubicBezTo>
                <a:cubicBezTo>
                  <a:pt x="948595" y="270701"/>
                  <a:pt x="950024" y="272129"/>
                  <a:pt x="951738" y="272129"/>
                </a:cubicBezTo>
                <a:close/>
                <a:moveTo>
                  <a:pt x="960977" y="262700"/>
                </a:moveTo>
                <a:cubicBezTo>
                  <a:pt x="962692" y="262700"/>
                  <a:pt x="964121" y="261271"/>
                  <a:pt x="964121" y="259556"/>
                </a:cubicBezTo>
                <a:cubicBezTo>
                  <a:pt x="964121" y="257842"/>
                  <a:pt x="962692" y="256413"/>
                  <a:pt x="960977" y="256413"/>
                </a:cubicBezTo>
                <a:cubicBezTo>
                  <a:pt x="959263" y="256413"/>
                  <a:pt x="957834" y="257842"/>
                  <a:pt x="957834" y="259556"/>
                </a:cubicBezTo>
                <a:cubicBezTo>
                  <a:pt x="957834" y="261271"/>
                  <a:pt x="959263" y="262700"/>
                  <a:pt x="960977" y="262700"/>
                </a:cubicBezTo>
                <a:close/>
                <a:moveTo>
                  <a:pt x="970407" y="253365"/>
                </a:moveTo>
                <a:cubicBezTo>
                  <a:pt x="972122" y="253365"/>
                  <a:pt x="973550" y="251936"/>
                  <a:pt x="973550" y="250222"/>
                </a:cubicBezTo>
                <a:cubicBezTo>
                  <a:pt x="973550" y="248507"/>
                  <a:pt x="972122" y="247079"/>
                  <a:pt x="970407" y="247079"/>
                </a:cubicBezTo>
                <a:cubicBezTo>
                  <a:pt x="968693" y="247079"/>
                  <a:pt x="967264" y="248507"/>
                  <a:pt x="967264" y="250222"/>
                </a:cubicBezTo>
                <a:cubicBezTo>
                  <a:pt x="967264" y="251936"/>
                  <a:pt x="968693" y="253365"/>
                  <a:pt x="970407" y="253365"/>
                </a:cubicBezTo>
                <a:close/>
                <a:moveTo>
                  <a:pt x="980027" y="244316"/>
                </a:moveTo>
                <a:cubicBezTo>
                  <a:pt x="981742" y="244316"/>
                  <a:pt x="983171" y="242888"/>
                  <a:pt x="983171" y="241173"/>
                </a:cubicBezTo>
                <a:cubicBezTo>
                  <a:pt x="983171" y="239459"/>
                  <a:pt x="981742" y="238030"/>
                  <a:pt x="980027" y="238030"/>
                </a:cubicBezTo>
                <a:cubicBezTo>
                  <a:pt x="978313" y="238030"/>
                  <a:pt x="976884" y="239459"/>
                  <a:pt x="976884" y="241173"/>
                </a:cubicBezTo>
                <a:cubicBezTo>
                  <a:pt x="976884" y="242888"/>
                  <a:pt x="978313" y="244316"/>
                  <a:pt x="980027" y="244316"/>
                </a:cubicBezTo>
                <a:close/>
                <a:moveTo>
                  <a:pt x="989838" y="235458"/>
                </a:moveTo>
                <a:cubicBezTo>
                  <a:pt x="991553" y="235458"/>
                  <a:pt x="992981" y="234029"/>
                  <a:pt x="992981" y="232315"/>
                </a:cubicBezTo>
                <a:cubicBezTo>
                  <a:pt x="992981" y="230600"/>
                  <a:pt x="991553" y="229172"/>
                  <a:pt x="989838" y="229172"/>
                </a:cubicBezTo>
                <a:cubicBezTo>
                  <a:pt x="988124" y="229172"/>
                  <a:pt x="986695" y="230600"/>
                  <a:pt x="986695" y="232315"/>
                </a:cubicBezTo>
                <a:cubicBezTo>
                  <a:pt x="986695" y="234029"/>
                  <a:pt x="988124" y="235458"/>
                  <a:pt x="989838" y="235458"/>
                </a:cubicBezTo>
                <a:close/>
                <a:moveTo>
                  <a:pt x="999839" y="226695"/>
                </a:moveTo>
                <a:cubicBezTo>
                  <a:pt x="1001554" y="226695"/>
                  <a:pt x="1002983" y="225266"/>
                  <a:pt x="1002983" y="223552"/>
                </a:cubicBezTo>
                <a:cubicBezTo>
                  <a:pt x="1002983" y="221837"/>
                  <a:pt x="1001554" y="220409"/>
                  <a:pt x="999839" y="220409"/>
                </a:cubicBezTo>
                <a:cubicBezTo>
                  <a:pt x="998125" y="220409"/>
                  <a:pt x="996696" y="221837"/>
                  <a:pt x="996696" y="223552"/>
                </a:cubicBezTo>
                <a:cubicBezTo>
                  <a:pt x="996696" y="225362"/>
                  <a:pt x="998125" y="226695"/>
                  <a:pt x="999839" y="226695"/>
                </a:cubicBezTo>
                <a:close/>
                <a:moveTo>
                  <a:pt x="1010031" y="218313"/>
                </a:moveTo>
                <a:cubicBezTo>
                  <a:pt x="1011746" y="218313"/>
                  <a:pt x="1013174" y="216884"/>
                  <a:pt x="1013174" y="215170"/>
                </a:cubicBezTo>
                <a:cubicBezTo>
                  <a:pt x="1013174" y="213455"/>
                  <a:pt x="1011746" y="212027"/>
                  <a:pt x="1010031" y="212027"/>
                </a:cubicBezTo>
                <a:cubicBezTo>
                  <a:pt x="1008317" y="212027"/>
                  <a:pt x="1006888" y="213455"/>
                  <a:pt x="1006888" y="215170"/>
                </a:cubicBezTo>
                <a:cubicBezTo>
                  <a:pt x="1006888" y="216884"/>
                  <a:pt x="1008317" y="218313"/>
                  <a:pt x="1010031" y="218313"/>
                </a:cubicBezTo>
                <a:close/>
                <a:moveTo>
                  <a:pt x="1020318" y="210026"/>
                </a:moveTo>
                <a:cubicBezTo>
                  <a:pt x="1022033" y="210026"/>
                  <a:pt x="1023461" y="208598"/>
                  <a:pt x="1023461" y="206883"/>
                </a:cubicBezTo>
                <a:cubicBezTo>
                  <a:pt x="1023461" y="205169"/>
                  <a:pt x="1022033" y="203740"/>
                  <a:pt x="1020318" y="203740"/>
                </a:cubicBezTo>
                <a:cubicBezTo>
                  <a:pt x="1018604" y="203740"/>
                  <a:pt x="1017175" y="205169"/>
                  <a:pt x="1017175" y="206883"/>
                </a:cubicBezTo>
                <a:cubicBezTo>
                  <a:pt x="1017175" y="208598"/>
                  <a:pt x="1018604" y="210026"/>
                  <a:pt x="1020318" y="210026"/>
                </a:cubicBezTo>
                <a:close/>
                <a:moveTo>
                  <a:pt x="1030891" y="202025"/>
                </a:moveTo>
                <a:cubicBezTo>
                  <a:pt x="1032605" y="202025"/>
                  <a:pt x="1034034" y="200597"/>
                  <a:pt x="1034034" y="198882"/>
                </a:cubicBezTo>
                <a:cubicBezTo>
                  <a:pt x="1034034" y="197168"/>
                  <a:pt x="1032605" y="195739"/>
                  <a:pt x="1030891" y="195739"/>
                </a:cubicBezTo>
                <a:cubicBezTo>
                  <a:pt x="1029176" y="195739"/>
                  <a:pt x="1027748" y="197168"/>
                  <a:pt x="1027748" y="198882"/>
                </a:cubicBezTo>
                <a:cubicBezTo>
                  <a:pt x="1027748" y="200597"/>
                  <a:pt x="1029176" y="202025"/>
                  <a:pt x="1030891" y="202025"/>
                </a:cubicBezTo>
                <a:close/>
                <a:moveTo>
                  <a:pt x="1041559" y="194215"/>
                </a:moveTo>
                <a:cubicBezTo>
                  <a:pt x="1043273" y="194215"/>
                  <a:pt x="1044702" y="192786"/>
                  <a:pt x="1044702" y="191072"/>
                </a:cubicBezTo>
                <a:cubicBezTo>
                  <a:pt x="1044702" y="189357"/>
                  <a:pt x="1043273" y="187928"/>
                  <a:pt x="1041559" y="187928"/>
                </a:cubicBezTo>
                <a:cubicBezTo>
                  <a:pt x="1039844" y="187928"/>
                  <a:pt x="1038415" y="189357"/>
                  <a:pt x="1038415" y="191072"/>
                </a:cubicBezTo>
                <a:cubicBezTo>
                  <a:pt x="1038415" y="192786"/>
                  <a:pt x="1039844" y="194215"/>
                  <a:pt x="1041559" y="194215"/>
                </a:cubicBezTo>
                <a:close/>
                <a:moveTo>
                  <a:pt x="1052417" y="186595"/>
                </a:moveTo>
                <a:cubicBezTo>
                  <a:pt x="1054132" y="186595"/>
                  <a:pt x="1055561" y="185166"/>
                  <a:pt x="1055561" y="183452"/>
                </a:cubicBezTo>
                <a:cubicBezTo>
                  <a:pt x="1055561" y="181737"/>
                  <a:pt x="1054132" y="180308"/>
                  <a:pt x="1052417" y="180308"/>
                </a:cubicBezTo>
                <a:cubicBezTo>
                  <a:pt x="1050703" y="180308"/>
                  <a:pt x="1049274" y="181737"/>
                  <a:pt x="1049274" y="183452"/>
                </a:cubicBezTo>
                <a:cubicBezTo>
                  <a:pt x="1049274" y="185166"/>
                  <a:pt x="1050608" y="186595"/>
                  <a:pt x="1052417" y="186595"/>
                </a:cubicBezTo>
                <a:close/>
                <a:moveTo>
                  <a:pt x="1063371" y="179261"/>
                </a:moveTo>
                <a:cubicBezTo>
                  <a:pt x="1065086" y="179261"/>
                  <a:pt x="1066514" y="177832"/>
                  <a:pt x="1066514" y="176117"/>
                </a:cubicBezTo>
                <a:cubicBezTo>
                  <a:pt x="1066514" y="174403"/>
                  <a:pt x="1065086" y="172974"/>
                  <a:pt x="1063371" y="172974"/>
                </a:cubicBezTo>
                <a:cubicBezTo>
                  <a:pt x="1061657" y="172974"/>
                  <a:pt x="1060228" y="174403"/>
                  <a:pt x="1060228" y="176117"/>
                </a:cubicBezTo>
                <a:cubicBezTo>
                  <a:pt x="1060228" y="177832"/>
                  <a:pt x="1061657" y="179261"/>
                  <a:pt x="1063371" y="179261"/>
                </a:cubicBezTo>
                <a:close/>
                <a:moveTo>
                  <a:pt x="1074515" y="172117"/>
                </a:moveTo>
                <a:cubicBezTo>
                  <a:pt x="1076230" y="172117"/>
                  <a:pt x="1077659" y="170688"/>
                  <a:pt x="1077659" y="168974"/>
                </a:cubicBezTo>
                <a:cubicBezTo>
                  <a:pt x="1077659" y="167259"/>
                  <a:pt x="1076230" y="165830"/>
                  <a:pt x="1074515" y="165830"/>
                </a:cubicBezTo>
                <a:cubicBezTo>
                  <a:pt x="1072801" y="165830"/>
                  <a:pt x="1071372" y="167259"/>
                  <a:pt x="1071372" y="168974"/>
                </a:cubicBezTo>
                <a:cubicBezTo>
                  <a:pt x="1071372" y="170688"/>
                  <a:pt x="1072801" y="172117"/>
                  <a:pt x="1074515" y="172117"/>
                </a:cubicBezTo>
                <a:close/>
                <a:moveTo>
                  <a:pt x="1085850" y="165259"/>
                </a:moveTo>
                <a:cubicBezTo>
                  <a:pt x="1087565" y="165259"/>
                  <a:pt x="1088993" y="163830"/>
                  <a:pt x="1088993" y="162116"/>
                </a:cubicBezTo>
                <a:cubicBezTo>
                  <a:pt x="1088993" y="160401"/>
                  <a:pt x="1087565" y="158972"/>
                  <a:pt x="1085850" y="158972"/>
                </a:cubicBezTo>
                <a:cubicBezTo>
                  <a:pt x="1084136" y="158972"/>
                  <a:pt x="1082707" y="160401"/>
                  <a:pt x="1082707" y="162116"/>
                </a:cubicBezTo>
                <a:cubicBezTo>
                  <a:pt x="1082707" y="163830"/>
                  <a:pt x="1084040" y="165259"/>
                  <a:pt x="1085850" y="165259"/>
                </a:cubicBezTo>
                <a:close/>
                <a:moveTo>
                  <a:pt x="1097280" y="158591"/>
                </a:moveTo>
                <a:cubicBezTo>
                  <a:pt x="1098995" y="158591"/>
                  <a:pt x="1100423" y="157163"/>
                  <a:pt x="1100423" y="155448"/>
                </a:cubicBezTo>
                <a:cubicBezTo>
                  <a:pt x="1100423" y="153734"/>
                  <a:pt x="1098995" y="152305"/>
                  <a:pt x="1097280" y="152305"/>
                </a:cubicBezTo>
                <a:cubicBezTo>
                  <a:pt x="1095566" y="152305"/>
                  <a:pt x="1094137" y="153734"/>
                  <a:pt x="1094137" y="155448"/>
                </a:cubicBezTo>
                <a:cubicBezTo>
                  <a:pt x="1094137" y="157163"/>
                  <a:pt x="1095566" y="158591"/>
                  <a:pt x="1097280" y="158591"/>
                </a:cubicBezTo>
                <a:close/>
                <a:moveTo>
                  <a:pt x="1108805" y="152210"/>
                </a:moveTo>
                <a:cubicBezTo>
                  <a:pt x="1110520" y="152210"/>
                  <a:pt x="1111949" y="150781"/>
                  <a:pt x="1111949" y="149066"/>
                </a:cubicBezTo>
                <a:cubicBezTo>
                  <a:pt x="1111949" y="147352"/>
                  <a:pt x="1110520" y="145923"/>
                  <a:pt x="1108805" y="145923"/>
                </a:cubicBezTo>
                <a:cubicBezTo>
                  <a:pt x="1107091" y="145923"/>
                  <a:pt x="1105662" y="147352"/>
                  <a:pt x="1105662" y="149066"/>
                </a:cubicBezTo>
                <a:cubicBezTo>
                  <a:pt x="1105662" y="150781"/>
                  <a:pt x="1107091" y="152210"/>
                  <a:pt x="1108805" y="152210"/>
                </a:cubicBezTo>
                <a:close/>
                <a:moveTo>
                  <a:pt x="1120521" y="146018"/>
                </a:moveTo>
                <a:cubicBezTo>
                  <a:pt x="1122236" y="146018"/>
                  <a:pt x="1123664" y="144590"/>
                  <a:pt x="1123664" y="142875"/>
                </a:cubicBezTo>
                <a:cubicBezTo>
                  <a:pt x="1123664" y="141161"/>
                  <a:pt x="1122236" y="139732"/>
                  <a:pt x="1120521" y="139732"/>
                </a:cubicBezTo>
                <a:cubicBezTo>
                  <a:pt x="1118807" y="139732"/>
                  <a:pt x="1117378" y="141161"/>
                  <a:pt x="1117378" y="142875"/>
                </a:cubicBezTo>
                <a:cubicBezTo>
                  <a:pt x="1117378" y="144590"/>
                  <a:pt x="1118807" y="146018"/>
                  <a:pt x="1120521" y="146018"/>
                </a:cubicBezTo>
                <a:close/>
                <a:moveTo>
                  <a:pt x="1132332" y="140113"/>
                </a:moveTo>
                <a:cubicBezTo>
                  <a:pt x="1134047" y="140113"/>
                  <a:pt x="1135475" y="138684"/>
                  <a:pt x="1135475" y="136970"/>
                </a:cubicBezTo>
                <a:cubicBezTo>
                  <a:pt x="1135475" y="135255"/>
                  <a:pt x="1134047" y="133826"/>
                  <a:pt x="1132332" y="133826"/>
                </a:cubicBezTo>
                <a:cubicBezTo>
                  <a:pt x="1130618" y="133826"/>
                  <a:pt x="1129189" y="135255"/>
                  <a:pt x="1129189" y="136970"/>
                </a:cubicBezTo>
                <a:cubicBezTo>
                  <a:pt x="1129189" y="138684"/>
                  <a:pt x="1130618" y="140113"/>
                  <a:pt x="1132332" y="140113"/>
                </a:cubicBezTo>
                <a:close/>
                <a:moveTo>
                  <a:pt x="1144334" y="134398"/>
                </a:moveTo>
                <a:cubicBezTo>
                  <a:pt x="1146048" y="134398"/>
                  <a:pt x="1147477" y="132969"/>
                  <a:pt x="1147477" y="131255"/>
                </a:cubicBezTo>
                <a:cubicBezTo>
                  <a:pt x="1147477" y="129540"/>
                  <a:pt x="1146048" y="128111"/>
                  <a:pt x="1144334" y="128111"/>
                </a:cubicBezTo>
                <a:cubicBezTo>
                  <a:pt x="1142619" y="128111"/>
                  <a:pt x="1141190" y="129540"/>
                  <a:pt x="1141190" y="131255"/>
                </a:cubicBezTo>
                <a:cubicBezTo>
                  <a:pt x="1141190" y="132969"/>
                  <a:pt x="1142524" y="134398"/>
                  <a:pt x="1144334" y="134398"/>
                </a:cubicBezTo>
                <a:close/>
                <a:moveTo>
                  <a:pt x="1156335" y="128969"/>
                </a:moveTo>
                <a:cubicBezTo>
                  <a:pt x="1158050" y="128969"/>
                  <a:pt x="1159478" y="127540"/>
                  <a:pt x="1159478" y="125825"/>
                </a:cubicBezTo>
                <a:cubicBezTo>
                  <a:pt x="1159478" y="124111"/>
                  <a:pt x="1158050" y="122682"/>
                  <a:pt x="1156335" y="122682"/>
                </a:cubicBezTo>
                <a:cubicBezTo>
                  <a:pt x="1154621" y="122682"/>
                  <a:pt x="1153192" y="124111"/>
                  <a:pt x="1153192" y="125825"/>
                </a:cubicBezTo>
                <a:cubicBezTo>
                  <a:pt x="1153192" y="127540"/>
                  <a:pt x="1154621" y="128969"/>
                  <a:pt x="1156335" y="128969"/>
                </a:cubicBezTo>
                <a:close/>
                <a:moveTo>
                  <a:pt x="1479614" y="79629"/>
                </a:moveTo>
                <a:cubicBezTo>
                  <a:pt x="1481328" y="79629"/>
                  <a:pt x="1482757" y="78200"/>
                  <a:pt x="1482757" y="76486"/>
                </a:cubicBezTo>
                <a:cubicBezTo>
                  <a:pt x="1482757" y="74771"/>
                  <a:pt x="1481328" y="73343"/>
                  <a:pt x="1479614" y="73343"/>
                </a:cubicBezTo>
                <a:cubicBezTo>
                  <a:pt x="1477899" y="73343"/>
                  <a:pt x="1476470" y="74771"/>
                  <a:pt x="1476470" y="76486"/>
                </a:cubicBezTo>
                <a:cubicBezTo>
                  <a:pt x="1476470" y="78296"/>
                  <a:pt x="1477899" y="79629"/>
                  <a:pt x="1479614" y="79629"/>
                </a:cubicBezTo>
                <a:close/>
                <a:moveTo>
                  <a:pt x="1492758" y="81248"/>
                </a:moveTo>
                <a:cubicBezTo>
                  <a:pt x="1494473" y="81248"/>
                  <a:pt x="1495901" y="79820"/>
                  <a:pt x="1495901" y="78105"/>
                </a:cubicBezTo>
                <a:cubicBezTo>
                  <a:pt x="1495901" y="76391"/>
                  <a:pt x="1494473" y="74962"/>
                  <a:pt x="1492758" y="74962"/>
                </a:cubicBezTo>
                <a:cubicBezTo>
                  <a:pt x="1491043" y="74962"/>
                  <a:pt x="1489615" y="76391"/>
                  <a:pt x="1489615" y="78105"/>
                </a:cubicBezTo>
                <a:cubicBezTo>
                  <a:pt x="1489615" y="79820"/>
                  <a:pt x="1490948" y="81248"/>
                  <a:pt x="1492758" y="81248"/>
                </a:cubicBezTo>
                <a:close/>
                <a:moveTo>
                  <a:pt x="1505807" y="83153"/>
                </a:moveTo>
                <a:cubicBezTo>
                  <a:pt x="1507522" y="83153"/>
                  <a:pt x="1508951" y="81725"/>
                  <a:pt x="1508951" y="80010"/>
                </a:cubicBezTo>
                <a:cubicBezTo>
                  <a:pt x="1508951" y="78296"/>
                  <a:pt x="1507522" y="76867"/>
                  <a:pt x="1505807" y="76867"/>
                </a:cubicBezTo>
                <a:cubicBezTo>
                  <a:pt x="1504093" y="76867"/>
                  <a:pt x="1502664" y="78296"/>
                  <a:pt x="1502664" y="80010"/>
                </a:cubicBezTo>
                <a:cubicBezTo>
                  <a:pt x="1502664" y="81725"/>
                  <a:pt x="1504093" y="83153"/>
                  <a:pt x="1505807" y="83153"/>
                </a:cubicBezTo>
                <a:close/>
                <a:moveTo>
                  <a:pt x="1518857" y="85249"/>
                </a:moveTo>
                <a:cubicBezTo>
                  <a:pt x="1520571" y="85249"/>
                  <a:pt x="1522000" y="83820"/>
                  <a:pt x="1522000" y="82106"/>
                </a:cubicBezTo>
                <a:cubicBezTo>
                  <a:pt x="1522000" y="80391"/>
                  <a:pt x="1520571" y="78962"/>
                  <a:pt x="1518857" y="78962"/>
                </a:cubicBezTo>
                <a:cubicBezTo>
                  <a:pt x="1517142" y="78962"/>
                  <a:pt x="1515713" y="80391"/>
                  <a:pt x="1515713" y="82106"/>
                </a:cubicBezTo>
                <a:cubicBezTo>
                  <a:pt x="1515713" y="83820"/>
                  <a:pt x="1517142" y="85249"/>
                  <a:pt x="1518857" y="85249"/>
                </a:cubicBezTo>
                <a:close/>
                <a:moveTo>
                  <a:pt x="1531906" y="87630"/>
                </a:moveTo>
                <a:cubicBezTo>
                  <a:pt x="1533620" y="87630"/>
                  <a:pt x="1535049" y="86201"/>
                  <a:pt x="1535049" y="84487"/>
                </a:cubicBezTo>
                <a:cubicBezTo>
                  <a:pt x="1535049" y="82772"/>
                  <a:pt x="1533620" y="81344"/>
                  <a:pt x="1531906" y="81344"/>
                </a:cubicBezTo>
                <a:cubicBezTo>
                  <a:pt x="1530191" y="81344"/>
                  <a:pt x="1528763" y="82772"/>
                  <a:pt x="1528763" y="84487"/>
                </a:cubicBezTo>
                <a:cubicBezTo>
                  <a:pt x="1528763" y="86201"/>
                  <a:pt x="1530191" y="87630"/>
                  <a:pt x="1531906" y="87630"/>
                </a:cubicBezTo>
                <a:close/>
                <a:moveTo>
                  <a:pt x="1544860" y="90297"/>
                </a:moveTo>
                <a:cubicBezTo>
                  <a:pt x="1546574" y="90297"/>
                  <a:pt x="1548003" y="88868"/>
                  <a:pt x="1548003" y="87154"/>
                </a:cubicBezTo>
                <a:cubicBezTo>
                  <a:pt x="1548003" y="85439"/>
                  <a:pt x="1546574" y="84011"/>
                  <a:pt x="1544860" y="84011"/>
                </a:cubicBezTo>
                <a:cubicBezTo>
                  <a:pt x="1543145" y="84011"/>
                  <a:pt x="1541717" y="85439"/>
                  <a:pt x="1541717" y="87154"/>
                </a:cubicBezTo>
                <a:cubicBezTo>
                  <a:pt x="1541717" y="88868"/>
                  <a:pt x="1543145" y="90297"/>
                  <a:pt x="1544860" y="90297"/>
                </a:cubicBezTo>
                <a:close/>
                <a:moveTo>
                  <a:pt x="1762697" y="182880"/>
                </a:moveTo>
                <a:cubicBezTo>
                  <a:pt x="1764411" y="182880"/>
                  <a:pt x="1765840" y="181451"/>
                  <a:pt x="1765840" y="179737"/>
                </a:cubicBezTo>
                <a:cubicBezTo>
                  <a:pt x="1765840" y="178022"/>
                  <a:pt x="1764411" y="176594"/>
                  <a:pt x="1762697" y="176594"/>
                </a:cubicBezTo>
                <a:cubicBezTo>
                  <a:pt x="1760982" y="176594"/>
                  <a:pt x="1759553" y="178022"/>
                  <a:pt x="1759553" y="179737"/>
                </a:cubicBezTo>
                <a:cubicBezTo>
                  <a:pt x="1759553" y="181451"/>
                  <a:pt x="1760982" y="182880"/>
                  <a:pt x="1762697" y="182880"/>
                </a:cubicBezTo>
                <a:close/>
                <a:moveTo>
                  <a:pt x="1773650" y="190405"/>
                </a:moveTo>
                <a:cubicBezTo>
                  <a:pt x="1775365" y="190405"/>
                  <a:pt x="1776793" y="188976"/>
                  <a:pt x="1776793" y="187262"/>
                </a:cubicBezTo>
                <a:cubicBezTo>
                  <a:pt x="1776793" y="185547"/>
                  <a:pt x="1775365" y="184118"/>
                  <a:pt x="1773650" y="184118"/>
                </a:cubicBezTo>
                <a:cubicBezTo>
                  <a:pt x="1771936" y="184118"/>
                  <a:pt x="1770507" y="185547"/>
                  <a:pt x="1770507" y="187262"/>
                </a:cubicBezTo>
                <a:cubicBezTo>
                  <a:pt x="1770507" y="188976"/>
                  <a:pt x="1771841" y="190405"/>
                  <a:pt x="1773650" y="190405"/>
                </a:cubicBezTo>
                <a:close/>
                <a:moveTo>
                  <a:pt x="1845374" y="248793"/>
                </a:moveTo>
                <a:cubicBezTo>
                  <a:pt x="1847088" y="248793"/>
                  <a:pt x="1848517" y="247364"/>
                  <a:pt x="1848517" y="245650"/>
                </a:cubicBezTo>
                <a:cubicBezTo>
                  <a:pt x="1848517" y="243935"/>
                  <a:pt x="1847088" y="242506"/>
                  <a:pt x="1845374" y="242506"/>
                </a:cubicBezTo>
                <a:cubicBezTo>
                  <a:pt x="1843659" y="242506"/>
                  <a:pt x="1842230" y="243935"/>
                  <a:pt x="1842230" y="245650"/>
                </a:cubicBezTo>
                <a:cubicBezTo>
                  <a:pt x="1842230" y="247364"/>
                  <a:pt x="1843564" y="248793"/>
                  <a:pt x="1845374" y="248793"/>
                </a:cubicBezTo>
                <a:close/>
                <a:moveTo>
                  <a:pt x="1854899" y="258032"/>
                </a:moveTo>
                <a:cubicBezTo>
                  <a:pt x="1856613" y="258032"/>
                  <a:pt x="1858042" y="256604"/>
                  <a:pt x="1858042" y="254889"/>
                </a:cubicBezTo>
                <a:cubicBezTo>
                  <a:pt x="1858042" y="253175"/>
                  <a:pt x="1856613" y="251746"/>
                  <a:pt x="1854899" y="251746"/>
                </a:cubicBezTo>
                <a:cubicBezTo>
                  <a:pt x="1853184" y="251746"/>
                  <a:pt x="1851755" y="253175"/>
                  <a:pt x="1851755" y="254889"/>
                </a:cubicBezTo>
                <a:cubicBezTo>
                  <a:pt x="1851755" y="256604"/>
                  <a:pt x="1853089" y="258032"/>
                  <a:pt x="1854899" y="258032"/>
                </a:cubicBezTo>
                <a:close/>
                <a:moveTo>
                  <a:pt x="1864233" y="267367"/>
                </a:moveTo>
                <a:cubicBezTo>
                  <a:pt x="1865948" y="267367"/>
                  <a:pt x="1867376" y="265938"/>
                  <a:pt x="1867376" y="264224"/>
                </a:cubicBezTo>
                <a:cubicBezTo>
                  <a:pt x="1867376" y="262509"/>
                  <a:pt x="1865948" y="261080"/>
                  <a:pt x="1864233" y="261080"/>
                </a:cubicBezTo>
                <a:cubicBezTo>
                  <a:pt x="1862518" y="261080"/>
                  <a:pt x="1861090" y="262509"/>
                  <a:pt x="1861090" y="264224"/>
                </a:cubicBezTo>
                <a:cubicBezTo>
                  <a:pt x="1861090" y="265938"/>
                  <a:pt x="1862423" y="267367"/>
                  <a:pt x="1864233" y="267367"/>
                </a:cubicBezTo>
                <a:close/>
                <a:moveTo>
                  <a:pt x="1873377" y="276892"/>
                </a:moveTo>
                <a:cubicBezTo>
                  <a:pt x="1875092" y="276892"/>
                  <a:pt x="1876520" y="275463"/>
                  <a:pt x="1876520" y="273749"/>
                </a:cubicBezTo>
                <a:cubicBezTo>
                  <a:pt x="1876520" y="272034"/>
                  <a:pt x="1875092" y="270605"/>
                  <a:pt x="1873377" y="270605"/>
                </a:cubicBezTo>
                <a:cubicBezTo>
                  <a:pt x="1871663" y="270605"/>
                  <a:pt x="1870234" y="272034"/>
                  <a:pt x="1870234" y="273749"/>
                </a:cubicBezTo>
                <a:cubicBezTo>
                  <a:pt x="1870139" y="275558"/>
                  <a:pt x="1871567" y="276892"/>
                  <a:pt x="1873377" y="276892"/>
                </a:cubicBezTo>
                <a:close/>
                <a:moveTo>
                  <a:pt x="1882235" y="286703"/>
                </a:moveTo>
                <a:cubicBezTo>
                  <a:pt x="1883950" y="286703"/>
                  <a:pt x="1885379" y="285274"/>
                  <a:pt x="1885379" y="283559"/>
                </a:cubicBezTo>
                <a:cubicBezTo>
                  <a:pt x="1885379" y="281845"/>
                  <a:pt x="1883950" y="280416"/>
                  <a:pt x="1882235" y="280416"/>
                </a:cubicBezTo>
                <a:cubicBezTo>
                  <a:pt x="1880521" y="280416"/>
                  <a:pt x="1879092" y="281845"/>
                  <a:pt x="1879092" y="283559"/>
                </a:cubicBezTo>
                <a:cubicBezTo>
                  <a:pt x="1879092" y="285274"/>
                  <a:pt x="1880521" y="286703"/>
                  <a:pt x="1882235" y="286703"/>
                </a:cubicBezTo>
                <a:close/>
                <a:moveTo>
                  <a:pt x="1890998" y="296609"/>
                </a:moveTo>
                <a:cubicBezTo>
                  <a:pt x="1892713" y="296609"/>
                  <a:pt x="1894142" y="295180"/>
                  <a:pt x="1894142" y="293465"/>
                </a:cubicBezTo>
                <a:cubicBezTo>
                  <a:pt x="1894142" y="291751"/>
                  <a:pt x="1892713" y="290322"/>
                  <a:pt x="1890998" y="290322"/>
                </a:cubicBezTo>
                <a:cubicBezTo>
                  <a:pt x="1889284" y="290322"/>
                  <a:pt x="1887855" y="291751"/>
                  <a:pt x="1887855" y="293465"/>
                </a:cubicBezTo>
                <a:cubicBezTo>
                  <a:pt x="1887855" y="295275"/>
                  <a:pt x="1889284" y="296609"/>
                  <a:pt x="1890998" y="296609"/>
                </a:cubicBezTo>
                <a:close/>
                <a:moveTo>
                  <a:pt x="1899476" y="306800"/>
                </a:moveTo>
                <a:cubicBezTo>
                  <a:pt x="1901190" y="306800"/>
                  <a:pt x="1902619" y="305372"/>
                  <a:pt x="1902619" y="303657"/>
                </a:cubicBezTo>
                <a:cubicBezTo>
                  <a:pt x="1902619" y="301943"/>
                  <a:pt x="1901190" y="300514"/>
                  <a:pt x="1899476" y="300514"/>
                </a:cubicBezTo>
                <a:cubicBezTo>
                  <a:pt x="1897761" y="300514"/>
                  <a:pt x="1896332" y="301943"/>
                  <a:pt x="1896332" y="303657"/>
                </a:cubicBezTo>
                <a:cubicBezTo>
                  <a:pt x="1896332" y="305372"/>
                  <a:pt x="1897761" y="306800"/>
                  <a:pt x="1899476" y="306800"/>
                </a:cubicBezTo>
                <a:close/>
                <a:moveTo>
                  <a:pt x="1907762" y="317087"/>
                </a:moveTo>
                <a:cubicBezTo>
                  <a:pt x="1909477" y="317087"/>
                  <a:pt x="1910906" y="315659"/>
                  <a:pt x="1910906" y="313944"/>
                </a:cubicBezTo>
                <a:cubicBezTo>
                  <a:pt x="1910906" y="312230"/>
                  <a:pt x="1909477" y="310801"/>
                  <a:pt x="1907762" y="310801"/>
                </a:cubicBezTo>
                <a:cubicBezTo>
                  <a:pt x="1906048" y="310801"/>
                  <a:pt x="1904619" y="312230"/>
                  <a:pt x="1904619" y="313944"/>
                </a:cubicBezTo>
                <a:cubicBezTo>
                  <a:pt x="1904619" y="315659"/>
                  <a:pt x="1906048" y="317087"/>
                  <a:pt x="1907762" y="317087"/>
                </a:cubicBezTo>
                <a:close/>
                <a:moveTo>
                  <a:pt x="1915859" y="327565"/>
                </a:moveTo>
                <a:cubicBezTo>
                  <a:pt x="1917573" y="327565"/>
                  <a:pt x="1919002" y="326136"/>
                  <a:pt x="1919002" y="324422"/>
                </a:cubicBezTo>
                <a:cubicBezTo>
                  <a:pt x="1919002" y="322707"/>
                  <a:pt x="1917573" y="321278"/>
                  <a:pt x="1915859" y="321278"/>
                </a:cubicBezTo>
                <a:cubicBezTo>
                  <a:pt x="1914144" y="321278"/>
                  <a:pt x="1912715" y="322707"/>
                  <a:pt x="1912715" y="324422"/>
                </a:cubicBezTo>
                <a:cubicBezTo>
                  <a:pt x="1912715" y="326136"/>
                  <a:pt x="1914144" y="327565"/>
                  <a:pt x="1915859" y="327565"/>
                </a:cubicBezTo>
                <a:close/>
                <a:moveTo>
                  <a:pt x="1923764" y="338138"/>
                </a:moveTo>
                <a:cubicBezTo>
                  <a:pt x="1925479" y="338138"/>
                  <a:pt x="1926908" y="336709"/>
                  <a:pt x="1926908" y="334994"/>
                </a:cubicBezTo>
                <a:cubicBezTo>
                  <a:pt x="1926908" y="333280"/>
                  <a:pt x="1925479" y="331851"/>
                  <a:pt x="1923764" y="331851"/>
                </a:cubicBezTo>
                <a:cubicBezTo>
                  <a:pt x="1922050" y="331851"/>
                  <a:pt x="1920621" y="333280"/>
                  <a:pt x="1920621" y="334994"/>
                </a:cubicBezTo>
                <a:cubicBezTo>
                  <a:pt x="1920621" y="336804"/>
                  <a:pt x="1922050" y="338138"/>
                  <a:pt x="1923764" y="338138"/>
                </a:cubicBezTo>
                <a:close/>
                <a:moveTo>
                  <a:pt x="1931384" y="348996"/>
                </a:moveTo>
                <a:cubicBezTo>
                  <a:pt x="1933099" y="348996"/>
                  <a:pt x="1934528" y="347567"/>
                  <a:pt x="1934528" y="345853"/>
                </a:cubicBezTo>
                <a:cubicBezTo>
                  <a:pt x="1934528" y="344138"/>
                  <a:pt x="1933099" y="342710"/>
                  <a:pt x="1931384" y="342710"/>
                </a:cubicBezTo>
                <a:cubicBezTo>
                  <a:pt x="1929670" y="342710"/>
                  <a:pt x="1928241" y="344138"/>
                  <a:pt x="1928241" y="345853"/>
                </a:cubicBezTo>
                <a:cubicBezTo>
                  <a:pt x="1928241" y="347567"/>
                  <a:pt x="1929670" y="348996"/>
                  <a:pt x="1931384" y="348996"/>
                </a:cubicBezTo>
                <a:close/>
                <a:moveTo>
                  <a:pt x="1938814" y="359950"/>
                </a:moveTo>
                <a:cubicBezTo>
                  <a:pt x="1940528" y="359950"/>
                  <a:pt x="1941957" y="358521"/>
                  <a:pt x="1941957" y="356807"/>
                </a:cubicBezTo>
                <a:cubicBezTo>
                  <a:pt x="1941957" y="355092"/>
                  <a:pt x="1940528" y="353663"/>
                  <a:pt x="1938814" y="353663"/>
                </a:cubicBezTo>
                <a:cubicBezTo>
                  <a:pt x="1937099" y="353663"/>
                  <a:pt x="1935671" y="355092"/>
                  <a:pt x="1935671" y="356807"/>
                </a:cubicBezTo>
                <a:cubicBezTo>
                  <a:pt x="1935671" y="358521"/>
                  <a:pt x="1937099" y="359950"/>
                  <a:pt x="1938814" y="359950"/>
                </a:cubicBezTo>
                <a:close/>
                <a:moveTo>
                  <a:pt x="1945958" y="370999"/>
                </a:moveTo>
                <a:cubicBezTo>
                  <a:pt x="1947672" y="370999"/>
                  <a:pt x="1949101" y="369570"/>
                  <a:pt x="1949101" y="367856"/>
                </a:cubicBezTo>
                <a:cubicBezTo>
                  <a:pt x="1949101" y="366141"/>
                  <a:pt x="1947672" y="364712"/>
                  <a:pt x="1945958" y="364712"/>
                </a:cubicBezTo>
                <a:cubicBezTo>
                  <a:pt x="1944243" y="364712"/>
                  <a:pt x="1942814" y="366141"/>
                  <a:pt x="1942814" y="367856"/>
                </a:cubicBezTo>
                <a:cubicBezTo>
                  <a:pt x="1942814" y="369665"/>
                  <a:pt x="1944243" y="370999"/>
                  <a:pt x="1945958" y="370999"/>
                </a:cubicBezTo>
                <a:close/>
                <a:moveTo>
                  <a:pt x="1952911" y="382238"/>
                </a:moveTo>
                <a:cubicBezTo>
                  <a:pt x="1954625" y="382238"/>
                  <a:pt x="1956054" y="380810"/>
                  <a:pt x="1956054" y="379095"/>
                </a:cubicBezTo>
                <a:cubicBezTo>
                  <a:pt x="1956054" y="377381"/>
                  <a:pt x="1954625" y="375952"/>
                  <a:pt x="1952911" y="375952"/>
                </a:cubicBezTo>
                <a:cubicBezTo>
                  <a:pt x="1951196" y="375952"/>
                  <a:pt x="1949768" y="377381"/>
                  <a:pt x="1949768" y="379095"/>
                </a:cubicBezTo>
                <a:cubicBezTo>
                  <a:pt x="1949768" y="380905"/>
                  <a:pt x="1951196" y="382238"/>
                  <a:pt x="1952911" y="382238"/>
                </a:cubicBezTo>
                <a:close/>
                <a:moveTo>
                  <a:pt x="1959674" y="393668"/>
                </a:moveTo>
                <a:cubicBezTo>
                  <a:pt x="1961388" y="393668"/>
                  <a:pt x="1962817" y="392240"/>
                  <a:pt x="1962817" y="390525"/>
                </a:cubicBezTo>
                <a:cubicBezTo>
                  <a:pt x="1962817" y="388811"/>
                  <a:pt x="1961388" y="387382"/>
                  <a:pt x="1959674" y="387382"/>
                </a:cubicBezTo>
                <a:cubicBezTo>
                  <a:pt x="1957959" y="387382"/>
                  <a:pt x="1956530" y="388811"/>
                  <a:pt x="1956530" y="390525"/>
                </a:cubicBezTo>
                <a:cubicBezTo>
                  <a:pt x="1956530" y="392240"/>
                  <a:pt x="1957959" y="393668"/>
                  <a:pt x="1959674" y="393668"/>
                </a:cubicBezTo>
                <a:close/>
                <a:moveTo>
                  <a:pt x="1966151" y="405194"/>
                </a:moveTo>
                <a:cubicBezTo>
                  <a:pt x="1967865" y="405194"/>
                  <a:pt x="1969294" y="403765"/>
                  <a:pt x="1969294" y="402050"/>
                </a:cubicBezTo>
                <a:cubicBezTo>
                  <a:pt x="1969294" y="400336"/>
                  <a:pt x="1967865" y="398907"/>
                  <a:pt x="1966151" y="398907"/>
                </a:cubicBezTo>
                <a:cubicBezTo>
                  <a:pt x="1964436" y="398907"/>
                  <a:pt x="1963007" y="400336"/>
                  <a:pt x="1963007" y="402050"/>
                </a:cubicBezTo>
                <a:cubicBezTo>
                  <a:pt x="1963007" y="403765"/>
                  <a:pt x="1964341" y="405194"/>
                  <a:pt x="1966151" y="405194"/>
                </a:cubicBezTo>
                <a:close/>
                <a:moveTo>
                  <a:pt x="1972342" y="416909"/>
                </a:moveTo>
                <a:cubicBezTo>
                  <a:pt x="1974056" y="416909"/>
                  <a:pt x="1975485" y="415481"/>
                  <a:pt x="1975485" y="413766"/>
                </a:cubicBezTo>
                <a:cubicBezTo>
                  <a:pt x="1975485" y="412051"/>
                  <a:pt x="1974056" y="410623"/>
                  <a:pt x="1972342" y="410623"/>
                </a:cubicBezTo>
                <a:cubicBezTo>
                  <a:pt x="1970627" y="410623"/>
                  <a:pt x="1969199" y="412051"/>
                  <a:pt x="1969199" y="413766"/>
                </a:cubicBezTo>
                <a:cubicBezTo>
                  <a:pt x="1969199" y="415481"/>
                  <a:pt x="1970627" y="416909"/>
                  <a:pt x="1972342" y="416909"/>
                </a:cubicBezTo>
                <a:close/>
                <a:moveTo>
                  <a:pt x="1978343" y="428720"/>
                </a:moveTo>
                <a:cubicBezTo>
                  <a:pt x="1980057" y="428720"/>
                  <a:pt x="1981486" y="427292"/>
                  <a:pt x="1981486" y="425577"/>
                </a:cubicBezTo>
                <a:cubicBezTo>
                  <a:pt x="1981486" y="423863"/>
                  <a:pt x="1980057" y="422434"/>
                  <a:pt x="1978343" y="422434"/>
                </a:cubicBezTo>
                <a:cubicBezTo>
                  <a:pt x="1976628" y="422434"/>
                  <a:pt x="1975199" y="423863"/>
                  <a:pt x="1975199" y="425577"/>
                </a:cubicBezTo>
                <a:cubicBezTo>
                  <a:pt x="1975199" y="427292"/>
                  <a:pt x="1976628" y="428720"/>
                  <a:pt x="1978343" y="428720"/>
                </a:cubicBezTo>
                <a:close/>
                <a:moveTo>
                  <a:pt x="1984058" y="440626"/>
                </a:moveTo>
                <a:cubicBezTo>
                  <a:pt x="1985772" y="440626"/>
                  <a:pt x="1987201" y="439198"/>
                  <a:pt x="1987201" y="437483"/>
                </a:cubicBezTo>
                <a:cubicBezTo>
                  <a:pt x="1987201" y="435769"/>
                  <a:pt x="1985772" y="434340"/>
                  <a:pt x="1984058" y="434340"/>
                </a:cubicBezTo>
                <a:cubicBezTo>
                  <a:pt x="1982343" y="434340"/>
                  <a:pt x="1980914" y="435769"/>
                  <a:pt x="1980914" y="437483"/>
                </a:cubicBezTo>
                <a:cubicBezTo>
                  <a:pt x="1980914" y="439198"/>
                  <a:pt x="1982343" y="440626"/>
                  <a:pt x="1984058" y="440626"/>
                </a:cubicBezTo>
                <a:close/>
                <a:moveTo>
                  <a:pt x="1989582" y="452628"/>
                </a:moveTo>
                <a:cubicBezTo>
                  <a:pt x="1991297" y="452628"/>
                  <a:pt x="1992725" y="451199"/>
                  <a:pt x="1992725" y="449485"/>
                </a:cubicBezTo>
                <a:cubicBezTo>
                  <a:pt x="1992725" y="447770"/>
                  <a:pt x="1991297" y="446342"/>
                  <a:pt x="1989582" y="446342"/>
                </a:cubicBezTo>
                <a:cubicBezTo>
                  <a:pt x="1987868" y="446342"/>
                  <a:pt x="1986439" y="447770"/>
                  <a:pt x="1986439" y="449485"/>
                </a:cubicBezTo>
                <a:cubicBezTo>
                  <a:pt x="1986439" y="451199"/>
                  <a:pt x="1987868" y="452628"/>
                  <a:pt x="1989582" y="452628"/>
                </a:cubicBezTo>
                <a:close/>
                <a:moveTo>
                  <a:pt x="1994821" y="464820"/>
                </a:moveTo>
                <a:cubicBezTo>
                  <a:pt x="1996535" y="464820"/>
                  <a:pt x="1997964" y="463391"/>
                  <a:pt x="1997964" y="461677"/>
                </a:cubicBezTo>
                <a:cubicBezTo>
                  <a:pt x="1997964" y="459962"/>
                  <a:pt x="1996535" y="458534"/>
                  <a:pt x="1994821" y="458534"/>
                </a:cubicBezTo>
                <a:cubicBezTo>
                  <a:pt x="1993106" y="458534"/>
                  <a:pt x="1991678" y="459962"/>
                  <a:pt x="1991678" y="461677"/>
                </a:cubicBezTo>
                <a:cubicBezTo>
                  <a:pt x="1991678" y="463391"/>
                  <a:pt x="1993106" y="464820"/>
                  <a:pt x="1994821" y="464820"/>
                </a:cubicBezTo>
                <a:close/>
                <a:moveTo>
                  <a:pt x="1999774" y="477012"/>
                </a:moveTo>
                <a:cubicBezTo>
                  <a:pt x="2001488" y="477012"/>
                  <a:pt x="2002917" y="475583"/>
                  <a:pt x="2002917" y="473869"/>
                </a:cubicBezTo>
                <a:cubicBezTo>
                  <a:pt x="2002917" y="472154"/>
                  <a:pt x="2001488" y="470725"/>
                  <a:pt x="1999774" y="470725"/>
                </a:cubicBezTo>
                <a:cubicBezTo>
                  <a:pt x="1998059" y="470725"/>
                  <a:pt x="1996631" y="472154"/>
                  <a:pt x="1996631" y="473869"/>
                </a:cubicBezTo>
                <a:cubicBezTo>
                  <a:pt x="1996631" y="475583"/>
                  <a:pt x="1998059" y="477012"/>
                  <a:pt x="1999774" y="477012"/>
                </a:cubicBezTo>
                <a:close/>
                <a:moveTo>
                  <a:pt x="2004536" y="489395"/>
                </a:moveTo>
                <a:cubicBezTo>
                  <a:pt x="2006251" y="489395"/>
                  <a:pt x="2007680" y="487966"/>
                  <a:pt x="2007680" y="486251"/>
                </a:cubicBezTo>
                <a:cubicBezTo>
                  <a:pt x="2007680" y="484537"/>
                  <a:pt x="2006251" y="483108"/>
                  <a:pt x="2004536" y="483108"/>
                </a:cubicBezTo>
                <a:cubicBezTo>
                  <a:pt x="2002822" y="483108"/>
                  <a:pt x="2001393" y="484537"/>
                  <a:pt x="2001393" y="486251"/>
                </a:cubicBezTo>
                <a:cubicBezTo>
                  <a:pt x="2001393" y="487966"/>
                  <a:pt x="2002822" y="489395"/>
                  <a:pt x="2004536" y="489395"/>
                </a:cubicBezTo>
                <a:close/>
                <a:moveTo>
                  <a:pt x="2009013" y="501872"/>
                </a:moveTo>
                <a:cubicBezTo>
                  <a:pt x="2010728" y="501872"/>
                  <a:pt x="2012156" y="500444"/>
                  <a:pt x="2012156" y="498729"/>
                </a:cubicBezTo>
                <a:cubicBezTo>
                  <a:pt x="2012156" y="497015"/>
                  <a:pt x="2010728" y="495586"/>
                  <a:pt x="2009013" y="495586"/>
                </a:cubicBezTo>
                <a:cubicBezTo>
                  <a:pt x="2007299" y="495586"/>
                  <a:pt x="2005870" y="497015"/>
                  <a:pt x="2005870" y="498729"/>
                </a:cubicBezTo>
                <a:cubicBezTo>
                  <a:pt x="2005870" y="500444"/>
                  <a:pt x="2007203" y="501872"/>
                  <a:pt x="2009013" y="501872"/>
                </a:cubicBezTo>
                <a:close/>
                <a:moveTo>
                  <a:pt x="2013204" y="514350"/>
                </a:moveTo>
                <a:cubicBezTo>
                  <a:pt x="2014918" y="514350"/>
                  <a:pt x="2016347" y="512921"/>
                  <a:pt x="2016347" y="511207"/>
                </a:cubicBezTo>
                <a:cubicBezTo>
                  <a:pt x="2016347" y="509492"/>
                  <a:pt x="2014918" y="508064"/>
                  <a:pt x="2013204" y="508064"/>
                </a:cubicBezTo>
                <a:cubicBezTo>
                  <a:pt x="2011489" y="508064"/>
                  <a:pt x="2010061" y="509492"/>
                  <a:pt x="2010061" y="511207"/>
                </a:cubicBezTo>
                <a:cubicBezTo>
                  <a:pt x="2010061" y="513017"/>
                  <a:pt x="2011489" y="514350"/>
                  <a:pt x="2013204" y="514350"/>
                </a:cubicBezTo>
                <a:close/>
                <a:moveTo>
                  <a:pt x="2017109" y="527018"/>
                </a:moveTo>
                <a:cubicBezTo>
                  <a:pt x="2018824" y="527018"/>
                  <a:pt x="2020253" y="525590"/>
                  <a:pt x="2020253" y="523875"/>
                </a:cubicBezTo>
                <a:cubicBezTo>
                  <a:pt x="2020253" y="522161"/>
                  <a:pt x="2018824" y="520732"/>
                  <a:pt x="2017109" y="520732"/>
                </a:cubicBezTo>
                <a:cubicBezTo>
                  <a:pt x="2015395" y="520732"/>
                  <a:pt x="2013966" y="522161"/>
                  <a:pt x="2013966" y="523875"/>
                </a:cubicBezTo>
                <a:cubicBezTo>
                  <a:pt x="2013966" y="525590"/>
                  <a:pt x="2015395" y="527018"/>
                  <a:pt x="2017109" y="527018"/>
                </a:cubicBezTo>
                <a:close/>
                <a:moveTo>
                  <a:pt x="2020824" y="539687"/>
                </a:moveTo>
                <a:cubicBezTo>
                  <a:pt x="2022539" y="539687"/>
                  <a:pt x="2023967" y="538258"/>
                  <a:pt x="2023967" y="536543"/>
                </a:cubicBezTo>
                <a:cubicBezTo>
                  <a:pt x="2023967" y="534829"/>
                  <a:pt x="2022539" y="533400"/>
                  <a:pt x="2020824" y="533400"/>
                </a:cubicBezTo>
                <a:cubicBezTo>
                  <a:pt x="2019110" y="533400"/>
                  <a:pt x="2017681" y="534829"/>
                  <a:pt x="2017681" y="536543"/>
                </a:cubicBezTo>
                <a:cubicBezTo>
                  <a:pt x="2017681" y="538353"/>
                  <a:pt x="2019110" y="539687"/>
                  <a:pt x="2020824" y="539687"/>
                </a:cubicBezTo>
                <a:close/>
                <a:moveTo>
                  <a:pt x="2024253" y="552545"/>
                </a:moveTo>
                <a:cubicBezTo>
                  <a:pt x="2025968" y="552545"/>
                  <a:pt x="2027396" y="551117"/>
                  <a:pt x="2027396" y="549402"/>
                </a:cubicBezTo>
                <a:cubicBezTo>
                  <a:pt x="2027396" y="547688"/>
                  <a:pt x="2025968" y="546259"/>
                  <a:pt x="2024253" y="546259"/>
                </a:cubicBezTo>
                <a:cubicBezTo>
                  <a:pt x="2022539" y="546259"/>
                  <a:pt x="2021110" y="547688"/>
                  <a:pt x="2021110" y="549402"/>
                </a:cubicBezTo>
                <a:cubicBezTo>
                  <a:pt x="2021110" y="551117"/>
                  <a:pt x="2022443" y="552545"/>
                  <a:pt x="2024253" y="552545"/>
                </a:cubicBezTo>
                <a:close/>
                <a:moveTo>
                  <a:pt x="2027396" y="565309"/>
                </a:moveTo>
                <a:cubicBezTo>
                  <a:pt x="2029111" y="565309"/>
                  <a:pt x="2030539" y="563880"/>
                  <a:pt x="2030539" y="562166"/>
                </a:cubicBezTo>
                <a:cubicBezTo>
                  <a:pt x="2030539" y="560451"/>
                  <a:pt x="2029111" y="559022"/>
                  <a:pt x="2027396" y="559022"/>
                </a:cubicBezTo>
                <a:cubicBezTo>
                  <a:pt x="2025682" y="559022"/>
                  <a:pt x="2024253" y="560451"/>
                  <a:pt x="2024253" y="562166"/>
                </a:cubicBezTo>
                <a:cubicBezTo>
                  <a:pt x="2024253" y="563975"/>
                  <a:pt x="2025587" y="565309"/>
                  <a:pt x="2027396" y="565309"/>
                </a:cubicBezTo>
                <a:close/>
                <a:moveTo>
                  <a:pt x="2030254" y="578263"/>
                </a:moveTo>
                <a:cubicBezTo>
                  <a:pt x="2031968" y="578263"/>
                  <a:pt x="2033397" y="576834"/>
                  <a:pt x="2033397" y="575120"/>
                </a:cubicBezTo>
                <a:cubicBezTo>
                  <a:pt x="2033397" y="573405"/>
                  <a:pt x="2031968" y="571976"/>
                  <a:pt x="2030254" y="571976"/>
                </a:cubicBezTo>
                <a:cubicBezTo>
                  <a:pt x="2028539" y="571976"/>
                  <a:pt x="2027111" y="573405"/>
                  <a:pt x="2027111" y="575120"/>
                </a:cubicBezTo>
                <a:cubicBezTo>
                  <a:pt x="2027111" y="576834"/>
                  <a:pt x="2028539" y="578263"/>
                  <a:pt x="2030254" y="578263"/>
                </a:cubicBezTo>
                <a:close/>
                <a:moveTo>
                  <a:pt x="2032826" y="591217"/>
                </a:moveTo>
                <a:cubicBezTo>
                  <a:pt x="2034540" y="591217"/>
                  <a:pt x="2035969" y="589788"/>
                  <a:pt x="2035969" y="588074"/>
                </a:cubicBezTo>
                <a:cubicBezTo>
                  <a:pt x="2035969" y="586359"/>
                  <a:pt x="2034540" y="584930"/>
                  <a:pt x="2032826" y="584930"/>
                </a:cubicBezTo>
                <a:cubicBezTo>
                  <a:pt x="2031111" y="584930"/>
                  <a:pt x="2029682" y="586359"/>
                  <a:pt x="2029682" y="588074"/>
                </a:cubicBezTo>
                <a:cubicBezTo>
                  <a:pt x="2029682" y="589788"/>
                  <a:pt x="2031111" y="591217"/>
                  <a:pt x="2032826" y="591217"/>
                </a:cubicBezTo>
                <a:close/>
                <a:moveTo>
                  <a:pt x="2035207" y="604266"/>
                </a:moveTo>
                <a:cubicBezTo>
                  <a:pt x="2036921" y="604266"/>
                  <a:pt x="2038350" y="602837"/>
                  <a:pt x="2038350" y="601123"/>
                </a:cubicBezTo>
                <a:cubicBezTo>
                  <a:pt x="2038350" y="599408"/>
                  <a:pt x="2036921" y="597980"/>
                  <a:pt x="2035207" y="597980"/>
                </a:cubicBezTo>
                <a:cubicBezTo>
                  <a:pt x="2033492" y="597980"/>
                  <a:pt x="2032064" y="599408"/>
                  <a:pt x="2032064" y="601123"/>
                </a:cubicBezTo>
                <a:cubicBezTo>
                  <a:pt x="2032064" y="602837"/>
                  <a:pt x="2033492" y="604266"/>
                  <a:pt x="2035207" y="604266"/>
                </a:cubicBezTo>
                <a:close/>
                <a:moveTo>
                  <a:pt x="2037207" y="617315"/>
                </a:moveTo>
                <a:cubicBezTo>
                  <a:pt x="2038922" y="617315"/>
                  <a:pt x="2040350" y="615887"/>
                  <a:pt x="2040350" y="614172"/>
                </a:cubicBezTo>
                <a:cubicBezTo>
                  <a:pt x="2040350" y="612458"/>
                  <a:pt x="2038922" y="611029"/>
                  <a:pt x="2037207" y="611029"/>
                </a:cubicBezTo>
                <a:cubicBezTo>
                  <a:pt x="2035493" y="611029"/>
                  <a:pt x="2034064" y="612458"/>
                  <a:pt x="2034064" y="614172"/>
                </a:cubicBezTo>
                <a:cubicBezTo>
                  <a:pt x="2034064" y="615887"/>
                  <a:pt x="2035493" y="617315"/>
                  <a:pt x="2037207" y="617315"/>
                </a:cubicBezTo>
                <a:close/>
                <a:moveTo>
                  <a:pt x="2039017" y="630460"/>
                </a:moveTo>
                <a:cubicBezTo>
                  <a:pt x="2040731" y="630460"/>
                  <a:pt x="2042160" y="629031"/>
                  <a:pt x="2042160" y="627317"/>
                </a:cubicBezTo>
                <a:cubicBezTo>
                  <a:pt x="2042160" y="625602"/>
                  <a:pt x="2040731" y="624173"/>
                  <a:pt x="2039017" y="624173"/>
                </a:cubicBezTo>
                <a:cubicBezTo>
                  <a:pt x="2037302" y="624173"/>
                  <a:pt x="2035874" y="625602"/>
                  <a:pt x="2035874" y="627317"/>
                </a:cubicBezTo>
                <a:cubicBezTo>
                  <a:pt x="2035874" y="629031"/>
                  <a:pt x="2037302" y="630460"/>
                  <a:pt x="2039017" y="630460"/>
                </a:cubicBezTo>
                <a:close/>
                <a:moveTo>
                  <a:pt x="2040541" y="643604"/>
                </a:moveTo>
                <a:cubicBezTo>
                  <a:pt x="2042255" y="643604"/>
                  <a:pt x="2043684" y="642176"/>
                  <a:pt x="2043684" y="640461"/>
                </a:cubicBezTo>
                <a:cubicBezTo>
                  <a:pt x="2043684" y="638747"/>
                  <a:pt x="2042255" y="637318"/>
                  <a:pt x="2040541" y="637318"/>
                </a:cubicBezTo>
                <a:cubicBezTo>
                  <a:pt x="2038826" y="637318"/>
                  <a:pt x="2037398" y="638747"/>
                  <a:pt x="2037398" y="640461"/>
                </a:cubicBezTo>
                <a:cubicBezTo>
                  <a:pt x="2037398" y="642176"/>
                  <a:pt x="2038826" y="643604"/>
                  <a:pt x="2040541" y="643604"/>
                </a:cubicBezTo>
                <a:close/>
                <a:moveTo>
                  <a:pt x="2041779" y="656749"/>
                </a:moveTo>
                <a:cubicBezTo>
                  <a:pt x="2043493" y="656749"/>
                  <a:pt x="2044922" y="655320"/>
                  <a:pt x="2044922" y="653606"/>
                </a:cubicBezTo>
                <a:cubicBezTo>
                  <a:pt x="2044922" y="651891"/>
                  <a:pt x="2043493" y="650462"/>
                  <a:pt x="2041779" y="650462"/>
                </a:cubicBezTo>
                <a:cubicBezTo>
                  <a:pt x="2040064" y="650462"/>
                  <a:pt x="2038636" y="651891"/>
                  <a:pt x="2038636" y="653606"/>
                </a:cubicBezTo>
                <a:cubicBezTo>
                  <a:pt x="2038636" y="655320"/>
                  <a:pt x="2040064" y="656749"/>
                  <a:pt x="2041779" y="656749"/>
                </a:cubicBezTo>
                <a:close/>
                <a:moveTo>
                  <a:pt x="2042732" y="669893"/>
                </a:moveTo>
                <a:cubicBezTo>
                  <a:pt x="2044446" y="669893"/>
                  <a:pt x="2045875" y="668465"/>
                  <a:pt x="2045875" y="666750"/>
                </a:cubicBezTo>
                <a:cubicBezTo>
                  <a:pt x="2045875" y="665036"/>
                  <a:pt x="2044446" y="663607"/>
                  <a:pt x="2042732" y="663607"/>
                </a:cubicBezTo>
                <a:cubicBezTo>
                  <a:pt x="2041017" y="663607"/>
                  <a:pt x="2039588" y="665036"/>
                  <a:pt x="2039588" y="666750"/>
                </a:cubicBezTo>
                <a:cubicBezTo>
                  <a:pt x="2039588" y="668560"/>
                  <a:pt x="2041017" y="669893"/>
                  <a:pt x="2042732" y="669893"/>
                </a:cubicBezTo>
                <a:close/>
                <a:moveTo>
                  <a:pt x="2043493" y="683133"/>
                </a:moveTo>
                <a:cubicBezTo>
                  <a:pt x="2045208" y="683133"/>
                  <a:pt x="2046637" y="681704"/>
                  <a:pt x="2046637" y="679990"/>
                </a:cubicBezTo>
                <a:cubicBezTo>
                  <a:pt x="2046637" y="678275"/>
                  <a:pt x="2045208" y="676847"/>
                  <a:pt x="2043493" y="676847"/>
                </a:cubicBezTo>
                <a:cubicBezTo>
                  <a:pt x="2041779" y="676847"/>
                  <a:pt x="2040350" y="678275"/>
                  <a:pt x="2040350" y="679990"/>
                </a:cubicBezTo>
                <a:cubicBezTo>
                  <a:pt x="2040350" y="681704"/>
                  <a:pt x="2041684" y="683133"/>
                  <a:pt x="2043493" y="683133"/>
                </a:cubicBezTo>
                <a:close/>
                <a:moveTo>
                  <a:pt x="2043875" y="696373"/>
                </a:moveTo>
                <a:cubicBezTo>
                  <a:pt x="2045589" y="696373"/>
                  <a:pt x="2047018" y="694944"/>
                  <a:pt x="2047018" y="693230"/>
                </a:cubicBezTo>
                <a:cubicBezTo>
                  <a:pt x="2047018" y="691515"/>
                  <a:pt x="2045589" y="690086"/>
                  <a:pt x="2043875" y="690086"/>
                </a:cubicBezTo>
                <a:cubicBezTo>
                  <a:pt x="2042160" y="690086"/>
                  <a:pt x="2040731" y="691515"/>
                  <a:pt x="2040731" y="693230"/>
                </a:cubicBezTo>
                <a:cubicBezTo>
                  <a:pt x="2040731" y="694944"/>
                  <a:pt x="2042160" y="696373"/>
                  <a:pt x="2043875" y="696373"/>
                </a:cubicBezTo>
                <a:close/>
                <a:moveTo>
                  <a:pt x="2058734" y="709613"/>
                </a:moveTo>
                <a:cubicBezTo>
                  <a:pt x="2060448" y="709613"/>
                  <a:pt x="2061877" y="708184"/>
                  <a:pt x="2061877" y="706469"/>
                </a:cubicBezTo>
                <a:cubicBezTo>
                  <a:pt x="2061877" y="704755"/>
                  <a:pt x="2060448" y="703326"/>
                  <a:pt x="2058734" y="703326"/>
                </a:cubicBezTo>
                <a:cubicBezTo>
                  <a:pt x="2057019" y="703326"/>
                  <a:pt x="2055590" y="704755"/>
                  <a:pt x="2055590" y="706469"/>
                </a:cubicBezTo>
                <a:cubicBezTo>
                  <a:pt x="2055590" y="708184"/>
                  <a:pt x="2057019" y="709613"/>
                  <a:pt x="2058734" y="709613"/>
                </a:cubicBezTo>
                <a:close/>
                <a:moveTo>
                  <a:pt x="2058638" y="722852"/>
                </a:moveTo>
                <a:cubicBezTo>
                  <a:pt x="2060353" y="722852"/>
                  <a:pt x="2061782" y="721424"/>
                  <a:pt x="2061782" y="719709"/>
                </a:cubicBezTo>
                <a:cubicBezTo>
                  <a:pt x="2061782" y="717995"/>
                  <a:pt x="2060353" y="716566"/>
                  <a:pt x="2058638" y="716566"/>
                </a:cubicBezTo>
                <a:cubicBezTo>
                  <a:pt x="2056924" y="716566"/>
                  <a:pt x="2055495" y="717995"/>
                  <a:pt x="2055495" y="719709"/>
                </a:cubicBezTo>
                <a:cubicBezTo>
                  <a:pt x="2055495" y="721424"/>
                  <a:pt x="2056829" y="722852"/>
                  <a:pt x="2058638" y="722852"/>
                </a:cubicBezTo>
                <a:close/>
                <a:moveTo>
                  <a:pt x="2058162" y="735997"/>
                </a:moveTo>
                <a:cubicBezTo>
                  <a:pt x="2059877" y="735997"/>
                  <a:pt x="2061305" y="734568"/>
                  <a:pt x="2061305" y="732854"/>
                </a:cubicBezTo>
                <a:cubicBezTo>
                  <a:pt x="2061305" y="731139"/>
                  <a:pt x="2059877" y="729710"/>
                  <a:pt x="2058162" y="729710"/>
                </a:cubicBezTo>
                <a:cubicBezTo>
                  <a:pt x="2056448" y="729710"/>
                  <a:pt x="2055019" y="731139"/>
                  <a:pt x="2055019" y="732854"/>
                </a:cubicBezTo>
                <a:cubicBezTo>
                  <a:pt x="2055019" y="734663"/>
                  <a:pt x="2056448" y="735997"/>
                  <a:pt x="2058162" y="735997"/>
                </a:cubicBezTo>
                <a:close/>
                <a:moveTo>
                  <a:pt x="2057495" y="749237"/>
                </a:moveTo>
                <a:cubicBezTo>
                  <a:pt x="2059210" y="749237"/>
                  <a:pt x="2060639" y="747808"/>
                  <a:pt x="2060639" y="746093"/>
                </a:cubicBezTo>
                <a:cubicBezTo>
                  <a:pt x="2060639" y="744379"/>
                  <a:pt x="2059210" y="742950"/>
                  <a:pt x="2057495" y="742950"/>
                </a:cubicBezTo>
                <a:cubicBezTo>
                  <a:pt x="2055781" y="742950"/>
                  <a:pt x="2054352" y="744379"/>
                  <a:pt x="2054352" y="746093"/>
                </a:cubicBezTo>
                <a:cubicBezTo>
                  <a:pt x="2054352" y="747808"/>
                  <a:pt x="2055781" y="749237"/>
                  <a:pt x="2057495" y="749237"/>
                </a:cubicBezTo>
                <a:close/>
                <a:moveTo>
                  <a:pt x="2056543" y="762476"/>
                </a:moveTo>
                <a:cubicBezTo>
                  <a:pt x="2058257" y="762476"/>
                  <a:pt x="2059686" y="761048"/>
                  <a:pt x="2059686" y="759333"/>
                </a:cubicBezTo>
                <a:cubicBezTo>
                  <a:pt x="2059686" y="757619"/>
                  <a:pt x="2058257" y="756190"/>
                  <a:pt x="2056543" y="756190"/>
                </a:cubicBezTo>
                <a:cubicBezTo>
                  <a:pt x="2054828" y="756190"/>
                  <a:pt x="2053400" y="757619"/>
                  <a:pt x="2053400" y="759333"/>
                </a:cubicBezTo>
                <a:cubicBezTo>
                  <a:pt x="2053400" y="761048"/>
                  <a:pt x="2054828" y="762476"/>
                  <a:pt x="2056543" y="762476"/>
                </a:cubicBezTo>
                <a:close/>
                <a:moveTo>
                  <a:pt x="2055400" y="775621"/>
                </a:moveTo>
                <a:cubicBezTo>
                  <a:pt x="2057114" y="775621"/>
                  <a:pt x="2058543" y="774192"/>
                  <a:pt x="2058543" y="772478"/>
                </a:cubicBezTo>
                <a:cubicBezTo>
                  <a:pt x="2058543" y="770763"/>
                  <a:pt x="2057114" y="769334"/>
                  <a:pt x="2055400" y="769334"/>
                </a:cubicBezTo>
                <a:cubicBezTo>
                  <a:pt x="2053685" y="769334"/>
                  <a:pt x="2052257" y="770763"/>
                  <a:pt x="2052257" y="772478"/>
                </a:cubicBezTo>
                <a:cubicBezTo>
                  <a:pt x="2052257" y="774192"/>
                  <a:pt x="2053590" y="775621"/>
                  <a:pt x="2055400" y="775621"/>
                </a:cubicBezTo>
                <a:close/>
                <a:moveTo>
                  <a:pt x="937927" y="1153859"/>
                </a:moveTo>
                <a:cubicBezTo>
                  <a:pt x="939641" y="1153859"/>
                  <a:pt x="941070" y="1152430"/>
                  <a:pt x="941070" y="1150715"/>
                </a:cubicBezTo>
                <a:cubicBezTo>
                  <a:pt x="941070" y="1149001"/>
                  <a:pt x="939641" y="1147572"/>
                  <a:pt x="937927" y="1147572"/>
                </a:cubicBezTo>
                <a:cubicBezTo>
                  <a:pt x="936212" y="1147572"/>
                  <a:pt x="934784" y="1149001"/>
                  <a:pt x="934784" y="1150715"/>
                </a:cubicBezTo>
                <a:cubicBezTo>
                  <a:pt x="934784" y="1152430"/>
                  <a:pt x="936212" y="1153859"/>
                  <a:pt x="937927" y="1153859"/>
                </a:cubicBezTo>
                <a:close/>
                <a:moveTo>
                  <a:pt x="928973" y="1144143"/>
                </a:moveTo>
                <a:cubicBezTo>
                  <a:pt x="930688" y="1144143"/>
                  <a:pt x="932117" y="1142714"/>
                  <a:pt x="932117" y="1141000"/>
                </a:cubicBezTo>
                <a:cubicBezTo>
                  <a:pt x="932117" y="1139285"/>
                  <a:pt x="930688" y="1137857"/>
                  <a:pt x="928973" y="1137857"/>
                </a:cubicBezTo>
                <a:cubicBezTo>
                  <a:pt x="927259" y="1137857"/>
                  <a:pt x="925830" y="1139285"/>
                  <a:pt x="925830" y="1141000"/>
                </a:cubicBezTo>
                <a:cubicBezTo>
                  <a:pt x="925830" y="1142714"/>
                  <a:pt x="927259" y="1144143"/>
                  <a:pt x="928973" y="1144143"/>
                </a:cubicBezTo>
                <a:close/>
                <a:moveTo>
                  <a:pt x="920210" y="1134237"/>
                </a:moveTo>
                <a:cubicBezTo>
                  <a:pt x="921925" y="1134237"/>
                  <a:pt x="923354" y="1132808"/>
                  <a:pt x="923354" y="1131094"/>
                </a:cubicBezTo>
                <a:cubicBezTo>
                  <a:pt x="923354" y="1129379"/>
                  <a:pt x="921925" y="1127951"/>
                  <a:pt x="920210" y="1127951"/>
                </a:cubicBezTo>
                <a:cubicBezTo>
                  <a:pt x="918496" y="1127951"/>
                  <a:pt x="917067" y="1129379"/>
                  <a:pt x="917067" y="1131094"/>
                </a:cubicBezTo>
                <a:cubicBezTo>
                  <a:pt x="917067" y="1132808"/>
                  <a:pt x="918496" y="1134237"/>
                  <a:pt x="920210" y="1134237"/>
                </a:cubicBezTo>
                <a:close/>
                <a:moveTo>
                  <a:pt x="911638" y="1124141"/>
                </a:moveTo>
                <a:cubicBezTo>
                  <a:pt x="913352" y="1124141"/>
                  <a:pt x="914781" y="1122712"/>
                  <a:pt x="914781" y="1120997"/>
                </a:cubicBezTo>
                <a:cubicBezTo>
                  <a:pt x="914781" y="1119283"/>
                  <a:pt x="913352" y="1117854"/>
                  <a:pt x="911638" y="1117854"/>
                </a:cubicBezTo>
                <a:cubicBezTo>
                  <a:pt x="909923" y="1117854"/>
                  <a:pt x="908495" y="1119283"/>
                  <a:pt x="908495" y="1120997"/>
                </a:cubicBezTo>
                <a:cubicBezTo>
                  <a:pt x="908495" y="1122712"/>
                  <a:pt x="909923" y="1124141"/>
                  <a:pt x="911638" y="1124141"/>
                </a:cubicBezTo>
                <a:close/>
                <a:moveTo>
                  <a:pt x="903351" y="1113854"/>
                </a:moveTo>
                <a:cubicBezTo>
                  <a:pt x="905065" y="1113854"/>
                  <a:pt x="906494" y="1112425"/>
                  <a:pt x="906494" y="1110710"/>
                </a:cubicBezTo>
                <a:cubicBezTo>
                  <a:pt x="906494" y="1108996"/>
                  <a:pt x="905065" y="1107567"/>
                  <a:pt x="903351" y="1107567"/>
                </a:cubicBezTo>
                <a:cubicBezTo>
                  <a:pt x="901637" y="1107567"/>
                  <a:pt x="900208" y="1108996"/>
                  <a:pt x="900208" y="1110710"/>
                </a:cubicBezTo>
                <a:cubicBezTo>
                  <a:pt x="900208" y="1112520"/>
                  <a:pt x="901541" y="1113854"/>
                  <a:pt x="903351" y="1113854"/>
                </a:cubicBezTo>
                <a:close/>
                <a:moveTo>
                  <a:pt x="895160" y="1103471"/>
                </a:moveTo>
                <a:cubicBezTo>
                  <a:pt x="896874" y="1103471"/>
                  <a:pt x="898303" y="1102043"/>
                  <a:pt x="898303" y="1100328"/>
                </a:cubicBezTo>
                <a:cubicBezTo>
                  <a:pt x="898303" y="1098614"/>
                  <a:pt x="896874" y="1097185"/>
                  <a:pt x="895160" y="1097185"/>
                </a:cubicBezTo>
                <a:cubicBezTo>
                  <a:pt x="893445" y="1097185"/>
                  <a:pt x="892016" y="1098614"/>
                  <a:pt x="892016" y="1100328"/>
                </a:cubicBezTo>
                <a:cubicBezTo>
                  <a:pt x="892016" y="1102043"/>
                  <a:pt x="893445" y="1103471"/>
                  <a:pt x="895160" y="1103471"/>
                </a:cubicBezTo>
                <a:close/>
                <a:moveTo>
                  <a:pt x="887254" y="1092899"/>
                </a:moveTo>
                <a:cubicBezTo>
                  <a:pt x="888968" y="1092899"/>
                  <a:pt x="890397" y="1091470"/>
                  <a:pt x="890397" y="1089755"/>
                </a:cubicBezTo>
                <a:cubicBezTo>
                  <a:pt x="890397" y="1088041"/>
                  <a:pt x="888968" y="1086612"/>
                  <a:pt x="887254" y="1086612"/>
                </a:cubicBezTo>
                <a:cubicBezTo>
                  <a:pt x="885539" y="1086612"/>
                  <a:pt x="884111" y="1088041"/>
                  <a:pt x="884111" y="1089755"/>
                </a:cubicBezTo>
                <a:cubicBezTo>
                  <a:pt x="884111" y="1091470"/>
                  <a:pt x="885539" y="1092899"/>
                  <a:pt x="887254" y="1092899"/>
                </a:cubicBezTo>
                <a:close/>
                <a:moveTo>
                  <a:pt x="879538" y="1082135"/>
                </a:moveTo>
                <a:cubicBezTo>
                  <a:pt x="881253" y="1082135"/>
                  <a:pt x="882682" y="1080707"/>
                  <a:pt x="882682" y="1078992"/>
                </a:cubicBezTo>
                <a:cubicBezTo>
                  <a:pt x="882682" y="1077278"/>
                  <a:pt x="881253" y="1075849"/>
                  <a:pt x="879538" y="1075849"/>
                </a:cubicBezTo>
                <a:cubicBezTo>
                  <a:pt x="877824" y="1075849"/>
                  <a:pt x="876395" y="1077278"/>
                  <a:pt x="876395" y="1078992"/>
                </a:cubicBezTo>
                <a:cubicBezTo>
                  <a:pt x="876395" y="1080707"/>
                  <a:pt x="877824" y="1082135"/>
                  <a:pt x="879538" y="1082135"/>
                </a:cubicBezTo>
                <a:close/>
                <a:moveTo>
                  <a:pt x="872014" y="1071182"/>
                </a:moveTo>
                <a:cubicBezTo>
                  <a:pt x="873728" y="1071182"/>
                  <a:pt x="875157" y="1069753"/>
                  <a:pt x="875157" y="1068038"/>
                </a:cubicBezTo>
                <a:cubicBezTo>
                  <a:pt x="875157" y="1066324"/>
                  <a:pt x="873728" y="1064895"/>
                  <a:pt x="872014" y="1064895"/>
                </a:cubicBezTo>
                <a:cubicBezTo>
                  <a:pt x="870299" y="1064895"/>
                  <a:pt x="868871" y="1066324"/>
                  <a:pt x="868871" y="1068038"/>
                </a:cubicBezTo>
                <a:cubicBezTo>
                  <a:pt x="868871" y="1069848"/>
                  <a:pt x="870299" y="1071182"/>
                  <a:pt x="872014" y="1071182"/>
                </a:cubicBezTo>
                <a:close/>
                <a:moveTo>
                  <a:pt x="864775" y="1060133"/>
                </a:moveTo>
                <a:cubicBezTo>
                  <a:pt x="866489" y="1060133"/>
                  <a:pt x="867918" y="1058704"/>
                  <a:pt x="867918" y="1056989"/>
                </a:cubicBezTo>
                <a:cubicBezTo>
                  <a:pt x="867918" y="1055275"/>
                  <a:pt x="866489" y="1053846"/>
                  <a:pt x="864775" y="1053846"/>
                </a:cubicBezTo>
                <a:cubicBezTo>
                  <a:pt x="863060" y="1053846"/>
                  <a:pt x="861632" y="1055275"/>
                  <a:pt x="861632" y="1056989"/>
                </a:cubicBezTo>
                <a:cubicBezTo>
                  <a:pt x="861632" y="1058799"/>
                  <a:pt x="863060" y="1060133"/>
                  <a:pt x="864775" y="1060133"/>
                </a:cubicBezTo>
                <a:close/>
                <a:moveTo>
                  <a:pt x="857726" y="1048988"/>
                </a:moveTo>
                <a:cubicBezTo>
                  <a:pt x="859441" y="1048988"/>
                  <a:pt x="860870" y="1047560"/>
                  <a:pt x="860870" y="1045845"/>
                </a:cubicBezTo>
                <a:cubicBezTo>
                  <a:pt x="860870" y="1044131"/>
                  <a:pt x="859441" y="1042702"/>
                  <a:pt x="857726" y="1042702"/>
                </a:cubicBezTo>
                <a:cubicBezTo>
                  <a:pt x="856012" y="1042702"/>
                  <a:pt x="854583" y="1044131"/>
                  <a:pt x="854583" y="1045845"/>
                </a:cubicBezTo>
                <a:cubicBezTo>
                  <a:pt x="854583" y="1047560"/>
                  <a:pt x="856012" y="1048988"/>
                  <a:pt x="857726" y="1048988"/>
                </a:cubicBezTo>
                <a:close/>
                <a:moveTo>
                  <a:pt x="850963" y="1037654"/>
                </a:moveTo>
                <a:cubicBezTo>
                  <a:pt x="852678" y="1037654"/>
                  <a:pt x="854107" y="1036225"/>
                  <a:pt x="854107" y="1034510"/>
                </a:cubicBezTo>
                <a:cubicBezTo>
                  <a:pt x="854107" y="1032796"/>
                  <a:pt x="852678" y="1031367"/>
                  <a:pt x="850963" y="1031367"/>
                </a:cubicBezTo>
                <a:cubicBezTo>
                  <a:pt x="849249" y="1031367"/>
                  <a:pt x="847820" y="1032796"/>
                  <a:pt x="847820" y="1034510"/>
                </a:cubicBezTo>
                <a:cubicBezTo>
                  <a:pt x="847820" y="1036225"/>
                  <a:pt x="849154" y="1037654"/>
                  <a:pt x="850963" y="1037654"/>
                </a:cubicBezTo>
                <a:close/>
                <a:moveTo>
                  <a:pt x="844391" y="1026128"/>
                </a:moveTo>
                <a:cubicBezTo>
                  <a:pt x="846106" y="1026128"/>
                  <a:pt x="847535" y="1024700"/>
                  <a:pt x="847535" y="1022985"/>
                </a:cubicBezTo>
                <a:cubicBezTo>
                  <a:pt x="847535" y="1021271"/>
                  <a:pt x="846106" y="1019842"/>
                  <a:pt x="844391" y="1019842"/>
                </a:cubicBezTo>
                <a:cubicBezTo>
                  <a:pt x="842677" y="1019842"/>
                  <a:pt x="841248" y="1021271"/>
                  <a:pt x="841248" y="1022985"/>
                </a:cubicBezTo>
                <a:cubicBezTo>
                  <a:pt x="841248" y="1024700"/>
                  <a:pt x="842582" y="1026128"/>
                  <a:pt x="844391" y="1026128"/>
                </a:cubicBezTo>
                <a:close/>
                <a:moveTo>
                  <a:pt x="838010" y="1014508"/>
                </a:moveTo>
                <a:cubicBezTo>
                  <a:pt x="839724" y="1014508"/>
                  <a:pt x="841153" y="1013079"/>
                  <a:pt x="841153" y="1011365"/>
                </a:cubicBezTo>
                <a:cubicBezTo>
                  <a:pt x="841153" y="1009650"/>
                  <a:pt x="839724" y="1008221"/>
                  <a:pt x="838010" y="1008221"/>
                </a:cubicBezTo>
                <a:cubicBezTo>
                  <a:pt x="836295" y="1008221"/>
                  <a:pt x="834866" y="1009650"/>
                  <a:pt x="834866" y="1011365"/>
                </a:cubicBezTo>
                <a:cubicBezTo>
                  <a:pt x="834866" y="1013079"/>
                  <a:pt x="836295" y="1014508"/>
                  <a:pt x="838010" y="1014508"/>
                </a:cubicBezTo>
                <a:close/>
                <a:moveTo>
                  <a:pt x="831913" y="1002792"/>
                </a:moveTo>
                <a:cubicBezTo>
                  <a:pt x="833628" y="1002792"/>
                  <a:pt x="835057" y="1001363"/>
                  <a:pt x="835057" y="999649"/>
                </a:cubicBezTo>
                <a:cubicBezTo>
                  <a:pt x="835057" y="997934"/>
                  <a:pt x="833628" y="996506"/>
                  <a:pt x="831913" y="996506"/>
                </a:cubicBezTo>
                <a:cubicBezTo>
                  <a:pt x="830199" y="996506"/>
                  <a:pt x="828770" y="997934"/>
                  <a:pt x="828770" y="999649"/>
                </a:cubicBezTo>
                <a:cubicBezTo>
                  <a:pt x="828770" y="1001363"/>
                  <a:pt x="830199" y="1002792"/>
                  <a:pt x="831913" y="1002792"/>
                </a:cubicBezTo>
                <a:close/>
                <a:moveTo>
                  <a:pt x="826008" y="990981"/>
                </a:moveTo>
                <a:cubicBezTo>
                  <a:pt x="827723" y="990981"/>
                  <a:pt x="829151" y="989552"/>
                  <a:pt x="829151" y="987838"/>
                </a:cubicBezTo>
                <a:cubicBezTo>
                  <a:pt x="829151" y="986123"/>
                  <a:pt x="827723" y="984695"/>
                  <a:pt x="826008" y="984695"/>
                </a:cubicBezTo>
                <a:cubicBezTo>
                  <a:pt x="824294" y="984695"/>
                  <a:pt x="822865" y="986123"/>
                  <a:pt x="822865" y="987838"/>
                </a:cubicBezTo>
                <a:cubicBezTo>
                  <a:pt x="822865" y="989552"/>
                  <a:pt x="824294" y="990981"/>
                  <a:pt x="826008" y="990981"/>
                </a:cubicBezTo>
                <a:close/>
                <a:moveTo>
                  <a:pt x="820388" y="978980"/>
                </a:moveTo>
                <a:cubicBezTo>
                  <a:pt x="822103" y="978980"/>
                  <a:pt x="823532" y="977551"/>
                  <a:pt x="823532" y="975836"/>
                </a:cubicBezTo>
                <a:cubicBezTo>
                  <a:pt x="823532" y="974122"/>
                  <a:pt x="822103" y="972693"/>
                  <a:pt x="820388" y="972693"/>
                </a:cubicBezTo>
                <a:cubicBezTo>
                  <a:pt x="818674" y="972693"/>
                  <a:pt x="817245" y="974122"/>
                  <a:pt x="817245" y="975836"/>
                </a:cubicBezTo>
                <a:cubicBezTo>
                  <a:pt x="817245" y="977551"/>
                  <a:pt x="818674" y="978980"/>
                  <a:pt x="820388" y="978980"/>
                </a:cubicBezTo>
                <a:close/>
                <a:moveTo>
                  <a:pt x="815054" y="966883"/>
                </a:moveTo>
                <a:cubicBezTo>
                  <a:pt x="816769" y="966883"/>
                  <a:pt x="818198" y="965454"/>
                  <a:pt x="818198" y="963740"/>
                </a:cubicBezTo>
                <a:cubicBezTo>
                  <a:pt x="818198" y="962025"/>
                  <a:pt x="816769" y="960596"/>
                  <a:pt x="815054" y="960596"/>
                </a:cubicBezTo>
                <a:cubicBezTo>
                  <a:pt x="813340" y="960596"/>
                  <a:pt x="811911" y="962025"/>
                  <a:pt x="811911" y="963740"/>
                </a:cubicBezTo>
                <a:cubicBezTo>
                  <a:pt x="811911" y="965454"/>
                  <a:pt x="813340" y="966883"/>
                  <a:pt x="815054" y="966883"/>
                </a:cubicBezTo>
                <a:close/>
                <a:moveTo>
                  <a:pt x="809911" y="954691"/>
                </a:moveTo>
                <a:cubicBezTo>
                  <a:pt x="811625" y="954691"/>
                  <a:pt x="813054" y="953262"/>
                  <a:pt x="813054" y="951548"/>
                </a:cubicBezTo>
                <a:cubicBezTo>
                  <a:pt x="813054" y="949833"/>
                  <a:pt x="811625" y="948404"/>
                  <a:pt x="809911" y="948404"/>
                </a:cubicBezTo>
                <a:cubicBezTo>
                  <a:pt x="808196" y="948404"/>
                  <a:pt x="806768" y="949833"/>
                  <a:pt x="806768" y="951548"/>
                </a:cubicBezTo>
                <a:cubicBezTo>
                  <a:pt x="806768" y="953262"/>
                  <a:pt x="808196" y="954691"/>
                  <a:pt x="809911" y="954691"/>
                </a:cubicBezTo>
                <a:close/>
                <a:moveTo>
                  <a:pt x="805053" y="942404"/>
                </a:moveTo>
                <a:cubicBezTo>
                  <a:pt x="806768" y="942404"/>
                  <a:pt x="808196" y="940975"/>
                  <a:pt x="808196" y="939260"/>
                </a:cubicBezTo>
                <a:cubicBezTo>
                  <a:pt x="808196" y="937546"/>
                  <a:pt x="806768" y="936117"/>
                  <a:pt x="805053" y="936117"/>
                </a:cubicBezTo>
                <a:cubicBezTo>
                  <a:pt x="803338" y="936117"/>
                  <a:pt x="801910" y="937546"/>
                  <a:pt x="801910" y="939260"/>
                </a:cubicBezTo>
                <a:cubicBezTo>
                  <a:pt x="801910" y="940975"/>
                  <a:pt x="803338" y="942404"/>
                  <a:pt x="805053" y="942404"/>
                </a:cubicBezTo>
                <a:close/>
                <a:moveTo>
                  <a:pt x="800481" y="930021"/>
                </a:moveTo>
                <a:cubicBezTo>
                  <a:pt x="802196" y="930021"/>
                  <a:pt x="803624" y="928592"/>
                  <a:pt x="803624" y="926878"/>
                </a:cubicBezTo>
                <a:cubicBezTo>
                  <a:pt x="803624" y="925163"/>
                  <a:pt x="802196" y="923735"/>
                  <a:pt x="800481" y="923735"/>
                </a:cubicBezTo>
                <a:cubicBezTo>
                  <a:pt x="798767" y="923735"/>
                  <a:pt x="797338" y="925163"/>
                  <a:pt x="797338" y="926878"/>
                </a:cubicBezTo>
                <a:cubicBezTo>
                  <a:pt x="797338" y="928592"/>
                  <a:pt x="798671" y="930021"/>
                  <a:pt x="800481" y="930021"/>
                </a:cubicBezTo>
                <a:close/>
                <a:moveTo>
                  <a:pt x="796100" y="917543"/>
                </a:moveTo>
                <a:cubicBezTo>
                  <a:pt x="797814" y="917543"/>
                  <a:pt x="799243" y="916115"/>
                  <a:pt x="799243" y="914400"/>
                </a:cubicBezTo>
                <a:cubicBezTo>
                  <a:pt x="799243" y="912686"/>
                  <a:pt x="797814" y="911257"/>
                  <a:pt x="796100" y="911257"/>
                </a:cubicBezTo>
                <a:cubicBezTo>
                  <a:pt x="794385" y="911257"/>
                  <a:pt x="792956" y="912686"/>
                  <a:pt x="792956" y="914400"/>
                </a:cubicBezTo>
                <a:cubicBezTo>
                  <a:pt x="792956" y="916115"/>
                  <a:pt x="794290" y="917543"/>
                  <a:pt x="796100" y="917543"/>
                </a:cubicBezTo>
                <a:close/>
                <a:moveTo>
                  <a:pt x="792004" y="904970"/>
                </a:moveTo>
                <a:cubicBezTo>
                  <a:pt x="793718" y="904970"/>
                  <a:pt x="795147" y="903542"/>
                  <a:pt x="795147" y="901827"/>
                </a:cubicBezTo>
                <a:cubicBezTo>
                  <a:pt x="795147" y="900113"/>
                  <a:pt x="793718" y="898684"/>
                  <a:pt x="792004" y="898684"/>
                </a:cubicBezTo>
                <a:cubicBezTo>
                  <a:pt x="790289" y="898684"/>
                  <a:pt x="788861" y="900113"/>
                  <a:pt x="788861" y="901827"/>
                </a:cubicBezTo>
                <a:cubicBezTo>
                  <a:pt x="788765" y="903542"/>
                  <a:pt x="790194" y="904970"/>
                  <a:pt x="792004" y="904970"/>
                </a:cubicBezTo>
                <a:close/>
                <a:moveTo>
                  <a:pt x="788099" y="892302"/>
                </a:moveTo>
                <a:cubicBezTo>
                  <a:pt x="789813" y="892302"/>
                  <a:pt x="791242" y="890873"/>
                  <a:pt x="791242" y="889159"/>
                </a:cubicBezTo>
                <a:cubicBezTo>
                  <a:pt x="791242" y="887444"/>
                  <a:pt x="789813" y="886015"/>
                  <a:pt x="788099" y="886015"/>
                </a:cubicBezTo>
                <a:cubicBezTo>
                  <a:pt x="786384" y="886015"/>
                  <a:pt x="784955" y="887444"/>
                  <a:pt x="784955" y="889159"/>
                </a:cubicBezTo>
                <a:cubicBezTo>
                  <a:pt x="784955" y="890873"/>
                  <a:pt x="786384" y="892302"/>
                  <a:pt x="788099" y="892302"/>
                </a:cubicBezTo>
                <a:close/>
                <a:moveTo>
                  <a:pt x="784479" y="879538"/>
                </a:moveTo>
                <a:cubicBezTo>
                  <a:pt x="786194" y="879538"/>
                  <a:pt x="787622" y="878110"/>
                  <a:pt x="787622" y="876395"/>
                </a:cubicBezTo>
                <a:cubicBezTo>
                  <a:pt x="787622" y="874681"/>
                  <a:pt x="786194" y="873252"/>
                  <a:pt x="784479" y="873252"/>
                </a:cubicBezTo>
                <a:cubicBezTo>
                  <a:pt x="782765" y="873252"/>
                  <a:pt x="781336" y="874681"/>
                  <a:pt x="781336" y="876395"/>
                </a:cubicBezTo>
                <a:cubicBezTo>
                  <a:pt x="781336" y="878110"/>
                  <a:pt x="782765" y="879538"/>
                  <a:pt x="784479" y="879538"/>
                </a:cubicBezTo>
                <a:close/>
                <a:moveTo>
                  <a:pt x="781145" y="866775"/>
                </a:moveTo>
                <a:cubicBezTo>
                  <a:pt x="782860" y="866775"/>
                  <a:pt x="784288" y="865346"/>
                  <a:pt x="784288" y="863632"/>
                </a:cubicBezTo>
                <a:cubicBezTo>
                  <a:pt x="784288" y="861917"/>
                  <a:pt x="782860" y="860488"/>
                  <a:pt x="781145" y="860488"/>
                </a:cubicBezTo>
                <a:cubicBezTo>
                  <a:pt x="779431" y="860488"/>
                  <a:pt x="778002" y="861917"/>
                  <a:pt x="778002" y="863632"/>
                </a:cubicBezTo>
                <a:cubicBezTo>
                  <a:pt x="778002" y="865346"/>
                  <a:pt x="779431" y="866775"/>
                  <a:pt x="781145" y="866775"/>
                </a:cubicBezTo>
                <a:close/>
                <a:moveTo>
                  <a:pt x="778097" y="853916"/>
                </a:moveTo>
                <a:cubicBezTo>
                  <a:pt x="779812" y="853916"/>
                  <a:pt x="781240" y="852488"/>
                  <a:pt x="781240" y="850773"/>
                </a:cubicBezTo>
                <a:cubicBezTo>
                  <a:pt x="781240" y="849059"/>
                  <a:pt x="779812" y="847630"/>
                  <a:pt x="778097" y="847630"/>
                </a:cubicBezTo>
                <a:cubicBezTo>
                  <a:pt x="776383" y="847630"/>
                  <a:pt x="774954" y="849059"/>
                  <a:pt x="774954" y="850773"/>
                </a:cubicBezTo>
                <a:cubicBezTo>
                  <a:pt x="774954" y="852488"/>
                  <a:pt x="776383" y="853916"/>
                  <a:pt x="778097" y="853916"/>
                </a:cubicBezTo>
                <a:close/>
                <a:moveTo>
                  <a:pt x="775240" y="840962"/>
                </a:moveTo>
                <a:cubicBezTo>
                  <a:pt x="776954" y="840962"/>
                  <a:pt x="778383" y="839534"/>
                  <a:pt x="778383" y="837819"/>
                </a:cubicBezTo>
                <a:cubicBezTo>
                  <a:pt x="778383" y="836105"/>
                  <a:pt x="776954" y="834676"/>
                  <a:pt x="775240" y="834676"/>
                </a:cubicBezTo>
                <a:cubicBezTo>
                  <a:pt x="773525" y="834676"/>
                  <a:pt x="772097" y="836105"/>
                  <a:pt x="772097" y="837819"/>
                </a:cubicBezTo>
                <a:cubicBezTo>
                  <a:pt x="772097" y="839534"/>
                  <a:pt x="773525" y="840962"/>
                  <a:pt x="775240" y="840962"/>
                </a:cubicBezTo>
                <a:close/>
                <a:moveTo>
                  <a:pt x="772763" y="828008"/>
                </a:moveTo>
                <a:cubicBezTo>
                  <a:pt x="774478" y="828008"/>
                  <a:pt x="775907" y="826580"/>
                  <a:pt x="775907" y="824865"/>
                </a:cubicBezTo>
                <a:cubicBezTo>
                  <a:pt x="775907" y="823151"/>
                  <a:pt x="774478" y="821722"/>
                  <a:pt x="772763" y="821722"/>
                </a:cubicBezTo>
                <a:cubicBezTo>
                  <a:pt x="771049" y="821722"/>
                  <a:pt x="769620" y="823151"/>
                  <a:pt x="769620" y="824865"/>
                </a:cubicBezTo>
                <a:cubicBezTo>
                  <a:pt x="769620" y="826580"/>
                  <a:pt x="770954" y="828008"/>
                  <a:pt x="772763" y="828008"/>
                </a:cubicBezTo>
                <a:close/>
                <a:moveTo>
                  <a:pt x="770477" y="814959"/>
                </a:moveTo>
                <a:cubicBezTo>
                  <a:pt x="772192" y="814959"/>
                  <a:pt x="773621" y="813530"/>
                  <a:pt x="773621" y="811816"/>
                </a:cubicBezTo>
                <a:cubicBezTo>
                  <a:pt x="773621" y="810101"/>
                  <a:pt x="772192" y="808673"/>
                  <a:pt x="770477" y="808673"/>
                </a:cubicBezTo>
                <a:cubicBezTo>
                  <a:pt x="768763" y="808673"/>
                  <a:pt x="767334" y="810101"/>
                  <a:pt x="767334" y="811816"/>
                </a:cubicBezTo>
                <a:cubicBezTo>
                  <a:pt x="767334" y="813530"/>
                  <a:pt x="768668" y="814959"/>
                  <a:pt x="770477" y="814959"/>
                </a:cubicBezTo>
                <a:close/>
                <a:moveTo>
                  <a:pt x="768477" y="801910"/>
                </a:moveTo>
                <a:cubicBezTo>
                  <a:pt x="770192" y="801910"/>
                  <a:pt x="771620" y="800481"/>
                  <a:pt x="771620" y="798767"/>
                </a:cubicBezTo>
                <a:cubicBezTo>
                  <a:pt x="771620" y="797052"/>
                  <a:pt x="770192" y="795623"/>
                  <a:pt x="768477" y="795623"/>
                </a:cubicBezTo>
                <a:cubicBezTo>
                  <a:pt x="766763" y="795623"/>
                  <a:pt x="765334" y="797052"/>
                  <a:pt x="765334" y="798767"/>
                </a:cubicBezTo>
                <a:cubicBezTo>
                  <a:pt x="765334" y="800481"/>
                  <a:pt x="766667" y="801910"/>
                  <a:pt x="768477" y="801910"/>
                </a:cubicBezTo>
                <a:close/>
                <a:moveTo>
                  <a:pt x="764000" y="762476"/>
                </a:moveTo>
                <a:cubicBezTo>
                  <a:pt x="765715" y="762476"/>
                  <a:pt x="767144" y="761048"/>
                  <a:pt x="767144" y="759333"/>
                </a:cubicBezTo>
                <a:cubicBezTo>
                  <a:pt x="767144" y="757619"/>
                  <a:pt x="765715" y="756190"/>
                  <a:pt x="764000" y="756190"/>
                </a:cubicBezTo>
                <a:cubicBezTo>
                  <a:pt x="762286" y="756190"/>
                  <a:pt x="760857" y="757619"/>
                  <a:pt x="760857" y="759333"/>
                </a:cubicBezTo>
                <a:cubicBezTo>
                  <a:pt x="760857" y="761048"/>
                  <a:pt x="762286" y="762476"/>
                  <a:pt x="764000" y="762476"/>
                </a:cubicBezTo>
                <a:close/>
                <a:moveTo>
                  <a:pt x="763048" y="749237"/>
                </a:moveTo>
                <a:cubicBezTo>
                  <a:pt x="764762" y="749237"/>
                  <a:pt x="766191" y="747808"/>
                  <a:pt x="766191" y="746093"/>
                </a:cubicBezTo>
                <a:cubicBezTo>
                  <a:pt x="766191" y="744379"/>
                  <a:pt x="764762" y="742950"/>
                  <a:pt x="763048" y="742950"/>
                </a:cubicBezTo>
                <a:cubicBezTo>
                  <a:pt x="761333" y="742950"/>
                  <a:pt x="759905" y="744379"/>
                  <a:pt x="759905" y="746093"/>
                </a:cubicBezTo>
                <a:cubicBezTo>
                  <a:pt x="759905" y="747808"/>
                  <a:pt x="761333" y="749237"/>
                  <a:pt x="763048" y="749237"/>
                </a:cubicBezTo>
                <a:close/>
                <a:moveTo>
                  <a:pt x="778097" y="565309"/>
                </a:moveTo>
                <a:cubicBezTo>
                  <a:pt x="779812" y="565309"/>
                  <a:pt x="781240" y="563880"/>
                  <a:pt x="781240" y="562166"/>
                </a:cubicBezTo>
                <a:cubicBezTo>
                  <a:pt x="781240" y="560451"/>
                  <a:pt x="779812" y="559022"/>
                  <a:pt x="778097" y="559022"/>
                </a:cubicBezTo>
                <a:cubicBezTo>
                  <a:pt x="776383" y="559022"/>
                  <a:pt x="774954" y="560451"/>
                  <a:pt x="774954" y="562166"/>
                </a:cubicBezTo>
                <a:cubicBezTo>
                  <a:pt x="774954" y="563880"/>
                  <a:pt x="776383" y="565309"/>
                  <a:pt x="778097" y="565309"/>
                </a:cubicBezTo>
                <a:close/>
                <a:moveTo>
                  <a:pt x="784479" y="539591"/>
                </a:moveTo>
                <a:cubicBezTo>
                  <a:pt x="786194" y="539591"/>
                  <a:pt x="787622" y="538163"/>
                  <a:pt x="787622" y="536448"/>
                </a:cubicBezTo>
                <a:cubicBezTo>
                  <a:pt x="787622" y="534734"/>
                  <a:pt x="786194" y="533305"/>
                  <a:pt x="784479" y="533305"/>
                </a:cubicBezTo>
                <a:cubicBezTo>
                  <a:pt x="782765" y="533305"/>
                  <a:pt x="781336" y="534734"/>
                  <a:pt x="781336" y="536448"/>
                </a:cubicBezTo>
                <a:cubicBezTo>
                  <a:pt x="781336" y="538258"/>
                  <a:pt x="782765" y="539591"/>
                  <a:pt x="784479" y="539591"/>
                </a:cubicBezTo>
                <a:close/>
                <a:moveTo>
                  <a:pt x="788099" y="526923"/>
                </a:moveTo>
                <a:cubicBezTo>
                  <a:pt x="789813" y="526923"/>
                  <a:pt x="791242" y="525494"/>
                  <a:pt x="791242" y="523780"/>
                </a:cubicBezTo>
                <a:cubicBezTo>
                  <a:pt x="791242" y="522065"/>
                  <a:pt x="789813" y="520637"/>
                  <a:pt x="788099" y="520637"/>
                </a:cubicBezTo>
                <a:cubicBezTo>
                  <a:pt x="786384" y="520637"/>
                  <a:pt x="784955" y="522065"/>
                  <a:pt x="784955" y="523780"/>
                </a:cubicBezTo>
                <a:cubicBezTo>
                  <a:pt x="784955" y="525494"/>
                  <a:pt x="786384" y="526923"/>
                  <a:pt x="788099" y="526923"/>
                </a:cubicBezTo>
                <a:close/>
                <a:moveTo>
                  <a:pt x="792004" y="514255"/>
                </a:moveTo>
                <a:cubicBezTo>
                  <a:pt x="793718" y="514255"/>
                  <a:pt x="795147" y="512826"/>
                  <a:pt x="795147" y="511112"/>
                </a:cubicBezTo>
                <a:cubicBezTo>
                  <a:pt x="795147" y="509397"/>
                  <a:pt x="793718" y="507968"/>
                  <a:pt x="792004" y="507968"/>
                </a:cubicBezTo>
                <a:cubicBezTo>
                  <a:pt x="790289" y="507968"/>
                  <a:pt x="788861" y="509397"/>
                  <a:pt x="788861" y="511112"/>
                </a:cubicBezTo>
                <a:cubicBezTo>
                  <a:pt x="788765" y="512826"/>
                  <a:pt x="790194" y="514255"/>
                  <a:pt x="792004" y="514255"/>
                </a:cubicBezTo>
                <a:close/>
                <a:moveTo>
                  <a:pt x="796100" y="501682"/>
                </a:moveTo>
                <a:cubicBezTo>
                  <a:pt x="797814" y="501682"/>
                  <a:pt x="799243" y="500253"/>
                  <a:pt x="799243" y="498539"/>
                </a:cubicBezTo>
                <a:cubicBezTo>
                  <a:pt x="799243" y="496824"/>
                  <a:pt x="797814" y="495395"/>
                  <a:pt x="796100" y="495395"/>
                </a:cubicBezTo>
                <a:cubicBezTo>
                  <a:pt x="794385" y="495395"/>
                  <a:pt x="792956" y="496824"/>
                  <a:pt x="792956" y="498539"/>
                </a:cubicBezTo>
                <a:cubicBezTo>
                  <a:pt x="792956" y="500253"/>
                  <a:pt x="794290" y="501682"/>
                  <a:pt x="796100" y="501682"/>
                </a:cubicBezTo>
                <a:close/>
                <a:moveTo>
                  <a:pt x="800481" y="489204"/>
                </a:moveTo>
                <a:cubicBezTo>
                  <a:pt x="802196" y="489204"/>
                  <a:pt x="803624" y="487775"/>
                  <a:pt x="803624" y="486061"/>
                </a:cubicBezTo>
                <a:cubicBezTo>
                  <a:pt x="803624" y="484346"/>
                  <a:pt x="802196" y="482918"/>
                  <a:pt x="800481" y="482918"/>
                </a:cubicBezTo>
                <a:cubicBezTo>
                  <a:pt x="798767" y="482918"/>
                  <a:pt x="797338" y="484346"/>
                  <a:pt x="797338" y="486061"/>
                </a:cubicBezTo>
                <a:cubicBezTo>
                  <a:pt x="797338" y="487775"/>
                  <a:pt x="798671" y="489204"/>
                  <a:pt x="800481" y="489204"/>
                </a:cubicBezTo>
                <a:close/>
                <a:moveTo>
                  <a:pt x="805053" y="476822"/>
                </a:moveTo>
                <a:cubicBezTo>
                  <a:pt x="806768" y="476822"/>
                  <a:pt x="808196" y="475393"/>
                  <a:pt x="808196" y="473678"/>
                </a:cubicBezTo>
                <a:cubicBezTo>
                  <a:pt x="808196" y="471964"/>
                  <a:pt x="806768" y="470535"/>
                  <a:pt x="805053" y="470535"/>
                </a:cubicBezTo>
                <a:cubicBezTo>
                  <a:pt x="803338" y="470535"/>
                  <a:pt x="801910" y="471964"/>
                  <a:pt x="801910" y="473678"/>
                </a:cubicBezTo>
                <a:cubicBezTo>
                  <a:pt x="801910" y="475393"/>
                  <a:pt x="803338" y="476822"/>
                  <a:pt x="805053" y="476822"/>
                </a:cubicBezTo>
                <a:close/>
                <a:moveTo>
                  <a:pt x="809911" y="464534"/>
                </a:moveTo>
                <a:cubicBezTo>
                  <a:pt x="811625" y="464534"/>
                  <a:pt x="813054" y="463106"/>
                  <a:pt x="813054" y="461391"/>
                </a:cubicBezTo>
                <a:cubicBezTo>
                  <a:pt x="813054" y="459676"/>
                  <a:pt x="811625" y="458248"/>
                  <a:pt x="809911" y="458248"/>
                </a:cubicBezTo>
                <a:cubicBezTo>
                  <a:pt x="808196" y="458248"/>
                  <a:pt x="806768" y="459676"/>
                  <a:pt x="806768" y="461391"/>
                </a:cubicBezTo>
                <a:cubicBezTo>
                  <a:pt x="806768" y="463106"/>
                  <a:pt x="808196" y="464534"/>
                  <a:pt x="809911" y="464534"/>
                </a:cubicBezTo>
                <a:close/>
                <a:moveTo>
                  <a:pt x="815054" y="452342"/>
                </a:moveTo>
                <a:cubicBezTo>
                  <a:pt x="816769" y="452342"/>
                  <a:pt x="818198" y="450914"/>
                  <a:pt x="818198" y="449199"/>
                </a:cubicBezTo>
                <a:cubicBezTo>
                  <a:pt x="818198" y="447485"/>
                  <a:pt x="816769" y="446056"/>
                  <a:pt x="815054" y="446056"/>
                </a:cubicBezTo>
                <a:cubicBezTo>
                  <a:pt x="813340" y="446056"/>
                  <a:pt x="811911" y="447485"/>
                  <a:pt x="811911" y="449199"/>
                </a:cubicBezTo>
                <a:cubicBezTo>
                  <a:pt x="811911" y="450914"/>
                  <a:pt x="813340" y="452342"/>
                  <a:pt x="815054" y="452342"/>
                </a:cubicBezTo>
                <a:close/>
                <a:moveTo>
                  <a:pt x="820388" y="440246"/>
                </a:moveTo>
                <a:cubicBezTo>
                  <a:pt x="822103" y="440246"/>
                  <a:pt x="823532" y="438817"/>
                  <a:pt x="823532" y="437102"/>
                </a:cubicBezTo>
                <a:cubicBezTo>
                  <a:pt x="823532" y="435388"/>
                  <a:pt x="822103" y="433959"/>
                  <a:pt x="820388" y="433959"/>
                </a:cubicBezTo>
                <a:cubicBezTo>
                  <a:pt x="818674" y="433959"/>
                  <a:pt x="817245" y="435388"/>
                  <a:pt x="817245" y="437102"/>
                </a:cubicBezTo>
                <a:cubicBezTo>
                  <a:pt x="817245" y="438817"/>
                  <a:pt x="818674" y="440246"/>
                  <a:pt x="820388" y="440246"/>
                </a:cubicBezTo>
                <a:close/>
                <a:moveTo>
                  <a:pt x="826008" y="428244"/>
                </a:moveTo>
                <a:cubicBezTo>
                  <a:pt x="827723" y="428244"/>
                  <a:pt x="829151" y="426815"/>
                  <a:pt x="829151" y="425101"/>
                </a:cubicBezTo>
                <a:cubicBezTo>
                  <a:pt x="829151" y="423386"/>
                  <a:pt x="827723" y="421958"/>
                  <a:pt x="826008" y="421958"/>
                </a:cubicBezTo>
                <a:cubicBezTo>
                  <a:pt x="824294" y="421958"/>
                  <a:pt x="822865" y="423386"/>
                  <a:pt x="822865" y="425101"/>
                </a:cubicBezTo>
                <a:cubicBezTo>
                  <a:pt x="822865" y="426815"/>
                  <a:pt x="824294" y="428244"/>
                  <a:pt x="826008" y="428244"/>
                </a:cubicBezTo>
                <a:close/>
                <a:moveTo>
                  <a:pt x="831913" y="416338"/>
                </a:moveTo>
                <a:cubicBezTo>
                  <a:pt x="833628" y="416338"/>
                  <a:pt x="835057" y="414909"/>
                  <a:pt x="835057" y="413195"/>
                </a:cubicBezTo>
                <a:cubicBezTo>
                  <a:pt x="835057" y="411480"/>
                  <a:pt x="833628" y="410051"/>
                  <a:pt x="831913" y="410051"/>
                </a:cubicBezTo>
                <a:cubicBezTo>
                  <a:pt x="830199" y="410051"/>
                  <a:pt x="828770" y="411480"/>
                  <a:pt x="828770" y="413195"/>
                </a:cubicBezTo>
                <a:cubicBezTo>
                  <a:pt x="828770" y="415004"/>
                  <a:pt x="830199" y="416338"/>
                  <a:pt x="831913" y="416338"/>
                </a:cubicBezTo>
                <a:close/>
                <a:moveTo>
                  <a:pt x="838010" y="404622"/>
                </a:moveTo>
                <a:cubicBezTo>
                  <a:pt x="839724" y="404622"/>
                  <a:pt x="841153" y="403193"/>
                  <a:pt x="841153" y="401479"/>
                </a:cubicBezTo>
                <a:cubicBezTo>
                  <a:pt x="841153" y="399764"/>
                  <a:pt x="839724" y="398336"/>
                  <a:pt x="838010" y="398336"/>
                </a:cubicBezTo>
                <a:cubicBezTo>
                  <a:pt x="836295" y="398336"/>
                  <a:pt x="834866" y="399764"/>
                  <a:pt x="834866" y="401479"/>
                </a:cubicBezTo>
                <a:cubicBezTo>
                  <a:pt x="834866" y="403193"/>
                  <a:pt x="836295" y="404622"/>
                  <a:pt x="838010" y="404622"/>
                </a:cubicBezTo>
                <a:close/>
                <a:moveTo>
                  <a:pt x="844391" y="393001"/>
                </a:moveTo>
                <a:cubicBezTo>
                  <a:pt x="846106" y="393001"/>
                  <a:pt x="847535" y="391573"/>
                  <a:pt x="847535" y="389858"/>
                </a:cubicBezTo>
                <a:cubicBezTo>
                  <a:pt x="847535" y="388144"/>
                  <a:pt x="846106" y="386715"/>
                  <a:pt x="844391" y="386715"/>
                </a:cubicBezTo>
                <a:cubicBezTo>
                  <a:pt x="842677" y="386715"/>
                  <a:pt x="841248" y="388144"/>
                  <a:pt x="841248" y="389858"/>
                </a:cubicBezTo>
                <a:cubicBezTo>
                  <a:pt x="841248" y="391573"/>
                  <a:pt x="842582" y="393001"/>
                  <a:pt x="844391" y="393001"/>
                </a:cubicBezTo>
                <a:close/>
                <a:moveTo>
                  <a:pt x="903351" y="305276"/>
                </a:moveTo>
                <a:cubicBezTo>
                  <a:pt x="905065" y="305276"/>
                  <a:pt x="906494" y="303848"/>
                  <a:pt x="906494" y="302133"/>
                </a:cubicBezTo>
                <a:cubicBezTo>
                  <a:pt x="906494" y="300419"/>
                  <a:pt x="905065" y="298990"/>
                  <a:pt x="903351" y="298990"/>
                </a:cubicBezTo>
                <a:cubicBezTo>
                  <a:pt x="901637" y="298990"/>
                  <a:pt x="900208" y="300419"/>
                  <a:pt x="900208" y="302133"/>
                </a:cubicBezTo>
                <a:cubicBezTo>
                  <a:pt x="900208" y="303848"/>
                  <a:pt x="901541" y="305276"/>
                  <a:pt x="903351" y="305276"/>
                </a:cubicBezTo>
                <a:close/>
                <a:moveTo>
                  <a:pt x="911638" y="294989"/>
                </a:moveTo>
                <a:cubicBezTo>
                  <a:pt x="913352" y="294989"/>
                  <a:pt x="914781" y="293561"/>
                  <a:pt x="914781" y="291846"/>
                </a:cubicBezTo>
                <a:cubicBezTo>
                  <a:pt x="914781" y="290132"/>
                  <a:pt x="913352" y="288703"/>
                  <a:pt x="911638" y="288703"/>
                </a:cubicBezTo>
                <a:cubicBezTo>
                  <a:pt x="909923" y="288703"/>
                  <a:pt x="908495" y="290132"/>
                  <a:pt x="908495" y="291846"/>
                </a:cubicBezTo>
                <a:cubicBezTo>
                  <a:pt x="908495" y="293656"/>
                  <a:pt x="909923" y="294989"/>
                  <a:pt x="911638" y="294989"/>
                </a:cubicBezTo>
                <a:close/>
                <a:moveTo>
                  <a:pt x="920210" y="284988"/>
                </a:moveTo>
                <a:cubicBezTo>
                  <a:pt x="921925" y="284988"/>
                  <a:pt x="923354" y="283559"/>
                  <a:pt x="923354" y="281845"/>
                </a:cubicBezTo>
                <a:cubicBezTo>
                  <a:pt x="923354" y="280130"/>
                  <a:pt x="921925" y="278702"/>
                  <a:pt x="920210" y="278702"/>
                </a:cubicBezTo>
                <a:cubicBezTo>
                  <a:pt x="918496" y="278702"/>
                  <a:pt x="917067" y="280130"/>
                  <a:pt x="917067" y="281845"/>
                </a:cubicBezTo>
                <a:cubicBezTo>
                  <a:pt x="917067" y="283559"/>
                  <a:pt x="918496" y="284988"/>
                  <a:pt x="920210" y="284988"/>
                </a:cubicBezTo>
                <a:close/>
                <a:moveTo>
                  <a:pt x="928973" y="274987"/>
                </a:moveTo>
                <a:cubicBezTo>
                  <a:pt x="930688" y="274987"/>
                  <a:pt x="932117" y="273558"/>
                  <a:pt x="932117" y="271844"/>
                </a:cubicBezTo>
                <a:cubicBezTo>
                  <a:pt x="932117" y="270129"/>
                  <a:pt x="930688" y="268700"/>
                  <a:pt x="928973" y="268700"/>
                </a:cubicBezTo>
                <a:cubicBezTo>
                  <a:pt x="927259" y="268700"/>
                  <a:pt x="925830" y="270129"/>
                  <a:pt x="925830" y="271844"/>
                </a:cubicBezTo>
                <a:cubicBezTo>
                  <a:pt x="925830" y="273653"/>
                  <a:pt x="927259" y="274987"/>
                  <a:pt x="928973" y="274987"/>
                </a:cubicBezTo>
                <a:close/>
                <a:moveTo>
                  <a:pt x="937927" y="265271"/>
                </a:moveTo>
                <a:cubicBezTo>
                  <a:pt x="939641" y="265271"/>
                  <a:pt x="941070" y="263843"/>
                  <a:pt x="941070" y="262128"/>
                </a:cubicBezTo>
                <a:cubicBezTo>
                  <a:pt x="941070" y="260414"/>
                  <a:pt x="939641" y="258985"/>
                  <a:pt x="937927" y="258985"/>
                </a:cubicBezTo>
                <a:cubicBezTo>
                  <a:pt x="936212" y="258985"/>
                  <a:pt x="934784" y="260414"/>
                  <a:pt x="934784" y="262128"/>
                </a:cubicBezTo>
                <a:cubicBezTo>
                  <a:pt x="934784" y="263938"/>
                  <a:pt x="936212" y="265271"/>
                  <a:pt x="937927" y="265271"/>
                </a:cubicBezTo>
                <a:close/>
                <a:moveTo>
                  <a:pt x="947071" y="255746"/>
                </a:moveTo>
                <a:cubicBezTo>
                  <a:pt x="948785" y="255746"/>
                  <a:pt x="950214" y="254318"/>
                  <a:pt x="950214" y="252603"/>
                </a:cubicBezTo>
                <a:cubicBezTo>
                  <a:pt x="950214" y="250889"/>
                  <a:pt x="948785" y="249460"/>
                  <a:pt x="947071" y="249460"/>
                </a:cubicBezTo>
                <a:cubicBezTo>
                  <a:pt x="945356" y="249460"/>
                  <a:pt x="943928" y="250889"/>
                  <a:pt x="943928" y="252603"/>
                </a:cubicBezTo>
                <a:cubicBezTo>
                  <a:pt x="943928" y="254318"/>
                  <a:pt x="945356" y="255746"/>
                  <a:pt x="947071" y="255746"/>
                </a:cubicBezTo>
                <a:close/>
                <a:moveTo>
                  <a:pt x="956501" y="246412"/>
                </a:moveTo>
                <a:cubicBezTo>
                  <a:pt x="958215" y="246412"/>
                  <a:pt x="959644" y="244983"/>
                  <a:pt x="959644" y="243269"/>
                </a:cubicBezTo>
                <a:cubicBezTo>
                  <a:pt x="959644" y="241554"/>
                  <a:pt x="958215" y="240125"/>
                  <a:pt x="956501" y="240125"/>
                </a:cubicBezTo>
                <a:cubicBezTo>
                  <a:pt x="954786" y="240125"/>
                  <a:pt x="953357" y="241554"/>
                  <a:pt x="953357" y="243269"/>
                </a:cubicBezTo>
                <a:cubicBezTo>
                  <a:pt x="953357" y="244983"/>
                  <a:pt x="954691" y="246412"/>
                  <a:pt x="956501" y="246412"/>
                </a:cubicBezTo>
                <a:close/>
                <a:moveTo>
                  <a:pt x="966026" y="237268"/>
                </a:moveTo>
                <a:cubicBezTo>
                  <a:pt x="967740" y="237268"/>
                  <a:pt x="969169" y="235839"/>
                  <a:pt x="969169" y="234125"/>
                </a:cubicBezTo>
                <a:cubicBezTo>
                  <a:pt x="969169" y="232410"/>
                  <a:pt x="967740" y="230981"/>
                  <a:pt x="966026" y="230981"/>
                </a:cubicBezTo>
                <a:cubicBezTo>
                  <a:pt x="964311" y="230981"/>
                  <a:pt x="962882" y="232410"/>
                  <a:pt x="962882" y="234125"/>
                </a:cubicBezTo>
                <a:cubicBezTo>
                  <a:pt x="962882" y="235839"/>
                  <a:pt x="964311" y="237268"/>
                  <a:pt x="966026" y="237268"/>
                </a:cubicBezTo>
                <a:close/>
                <a:moveTo>
                  <a:pt x="975741" y="228314"/>
                </a:moveTo>
                <a:cubicBezTo>
                  <a:pt x="977456" y="228314"/>
                  <a:pt x="978884" y="226886"/>
                  <a:pt x="978884" y="225171"/>
                </a:cubicBezTo>
                <a:cubicBezTo>
                  <a:pt x="978884" y="223456"/>
                  <a:pt x="977456" y="222028"/>
                  <a:pt x="975741" y="222028"/>
                </a:cubicBezTo>
                <a:cubicBezTo>
                  <a:pt x="974027" y="222028"/>
                  <a:pt x="972598" y="223456"/>
                  <a:pt x="972598" y="225171"/>
                </a:cubicBezTo>
                <a:cubicBezTo>
                  <a:pt x="972598" y="226886"/>
                  <a:pt x="974027" y="228314"/>
                  <a:pt x="975741" y="228314"/>
                </a:cubicBezTo>
                <a:close/>
                <a:moveTo>
                  <a:pt x="985647" y="219551"/>
                </a:moveTo>
                <a:cubicBezTo>
                  <a:pt x="987362" y="219551"/>
                  <a:pt x="988790" y="218123"/>
                  <a:pt x="988790" y="216408"/>
                </a:cubicBezTo>
                <a:cubicBezTo>
                  <a:pt x="988790" y="214694"/>
                  <a:pt x="987362" y="213265"/>
                  <a:pt x="985647" y="213265"/>
                </a:cubicBezTo>
                <a:cubicBezTo>
                  <a:pt x="983933" y="213265"/>
                  <a:pt x="982504" y="214694"/>
                  <a:pt x="982504" y="216408"/>
                </a:cubicBezTo>
                <a:cubicBezTo>
                  <a:pt x="982504" y="218123"/>
                  <a:pt x="983933" y="219551"/>
                  <a:pt x="985647" y="219551"/>
                </a:cubicBezTo>
                <a:close/>
                <a:moveTo>
                  <a:pt x="995744" y="210979"/>
                </a:moveTo>
                <a:cubicBezTo>
                  <a:pt x="997458" y="210979"/>
                  <a:pt x="998887" y="209550"/>
                  <a:pt x="998887" y="207836"/>
                </a:cubicBezTo>
                <a:cubicBezTo>
                  <a:pt x="998887" y="206121"/>
                  <a:pt x="997458" y="204692"/>
                  <a:pt x="995744" y="204692"/>
                </a:cubicBezTo>
                <a:cubicBezTo>
                  <a:pt x="994029" y="204692"/>
                  <a:pt x="992600" y="206121"/>
                  <a:pt x="992600" y="207836"/>
                </a:cubicBezTo>
                <a:cubicBezTo>
                  <a:pt x="992600" y="209550"/>
                  <a:pt x="994029" y="210979"/>
                  <a:pt x="995744" y="210979"/>
                </a:cubicBezTo>
                <a:close/>
                <a:moveTo>
                  <a:pt x="1006031" y="202597"/>
                </a:moveTo>
                <a:cubicBezTo>
                  <a:pt x="1007745" y="202597"/>
                  <a:pt x="1009174" y="201168"/>
                  <a:pt x="1009174" y="199454"/>
                </a:cubicBezTo>
                <a:cubicBezTo>
                  <a:pt x="1009174" y="197739"/>
                  <a:pt x="1007745" y="196310"/>
                  <a:pt x="1006031" y="196310"/>
                </a:cubicBezTo>
                <a:cubicBezTo>
                  <a:pt x="1004316" y="196310"/>
                  <a:pt x="1002887" y="197739"/>
                  <a:pt x="1002887" y="199454"/>
                </a:cubicBezTo>
                <a:cubicBezTo>
                  <a:pt x="1002792" y="201168"/>
                  <a:pt x="1004221" y="202597"/>
                  <a:pt x="1006031" y="202597"/>
                </a:cubicBezTo>
                <a:close/>
                <a:moveTo>
                  <a:pt x="1016413" y="194501"/>
                </a:moveTo>
                <a:cubicBezTo>
                  <a:pt x="1018127" y="194501"/>
                  <a:pt x="1019556" y="193072"/>
                  <a:pt x="1019556" y="191357"/>
                </a:cubicBezTo>
                <a:cubicBezTo>
                  <a:pt x="1019556" y="189643"/>
                  <a:pt x="1018127" y="188214"/>
                  <a:pt x="1016413" y="188214"/>
                </a:cubicBezTo>
                <a:cubicBezTo>
                  <a:pt x="1014698" y="188214"/>
                  <a:pt x="1013270" y="189643"/>
                  <a:pt x="1013270" y="191357"/>
                </a:cubicBezTo>
                <a:cubicBezTo>
                  <a:pt x="1013270" y="193072"/>
                  <a:pt x="1014698" y="194501"/>
                  <a:pt x="1016413" y="194501"/>
                </a:cubicBezTo>
                <a:close/>
                <a:moveTo>
                  <a:pt x="1026986" y="186500"/>
                </a:moveTo>
                <a:cubicBezTo>
                  <a:pt x="1028700" y="186500"/>
                  <a:pt x="1030129" y="185071"/>
                  <a:pt x="1030129" y="183356"/>
                </a:cubicBezTo>
                <a:cubicBezTo>
                  <a:pt x="1030129" y="181642"/>
                  <a:pt x="1028700" y="180213"/>
                  <a:pt x="1026986" y="180213"/>
                </a:cubicBezTo>
                <a:cubicBezTo>
                  <a:pt x="1025271" y="180213"/>
                  <a:pt x="1023842" y="181642"/>
                  <a:pt x="1023842" y="183356"/>
                </a:cubicBezTo>
                <a:cubicBezTo>
                  <a:pt x="1023842" y="185166"/>
                  <a:pt x="1025271" y="186500"/>
                  <a:pt x="1026986" y="186500"/>
                </a:cubicBezTo>
                <a:close/>
                <a:moveTo>
                  <a:pt x="1037749" y="178784"/>
                </a:moveTo>
                <a:cubicBezTo>
                  <a:pt x="1039463" y="178784"/>
                  <a:pt x="1040892" y="177356"/>
                  <a:pt x="1040892" y="175641"/>
                </a:cubicBezTo>
                <a:cubicBezTo>
                  <a:pt x="1040892" y="173927"/>
                  <a:pt x="1039463" y="172498"/>
                  <a:pt x="1037749" y="172498"/>
                </a:cubicBezTo>
                <a:cubicBezTo>
                  <a:pt x="1036034" y="172498"/>
                  <a:pt x="1034606" y="173927"/>
                  <a:pt x="1034606" y="175641"/>
                </a:cubicBezTo>
                <a:cubicBezTo>
                  <a:pt x="1034606" y="177451"/>
                  <a:pt x="1036034" y="178784"/>
                  <a:pt x="1037749" y="178784"/>
                </a:cubicBezTo>
                <a:close/>
                <a:moveTo>
                  <a:pt x="1048607" y="171355"/>
                </a:moveTo>
                <a:cubicBezTo>
                  <a:pt x="1050322" y="171355"/>
                  <a:pt x="1051751" y="169926"/>
                  <a:pt x="1051751" y="168212"/>
                </a:cubicBezTo>
                <a:cubicBezTo>
                  <a:pt x="1051751" y="166497"/>
                  <a:pt x="1050322" y="165068"/>
                  <a:pt x="1048607" y="165068"/>
                </a:cubicBezTo>
                <a:cubicBezTo>
                  <a:pt x="1046893" y="165068"/>
                  <a:pt x="1045464" y="166497"/>
                  <a:pt x="1045464" y="168212"/>
                </a:cubicBezTo>
                <a:cubicBezTo>
                  <a:pt x="1045464" y="169926"/>
                  <a:pt x="1046893" y="171355"/>
                  <a:pt x="1048607" y="171355"/>
                </a:cubicBezTo>
                <a:close/>
                <a:moveTo>
                  <a:pt x="1059752" y="164116"/>
                </a:moveTo>
                <a:cubicBezTo>
                  <a:pt x="1061466" y="164116"/>
                  <a:pt x="1062895" y="162687"/>
                  <a:pt x="1062895" y="160973"/>
                </a:cubicBezTo>
                <a:cubicBezTo>
                  <a:pt x="1062895" y="159258"/>
                  <a:pt x="1061466" y="157829"/>
                  <a:pt x="1059752" y="157829"/>
                </a:cubicBezTo>
                <a:cubicBezTo>
                  <a:pt x="1058037" y="157829"/>
                  <a:pt x="1056608" y="159258"/>
                  <a:pt x="1056608" y="160973"/>
                </a:cubicBezTo>
                <a:cubicBezTo>
                  <a:pt x="1056608" y="162687"/>
                  <a:pt x="1057942" y="164116"/>
                  <a:pt x="1059752" y="164116"/>
                </a:cubicBezTo>
                <a:close/>
                <a:moveTo>
                  <a:pt x="1070896" y="157067"/>
                </a:moveTo>
                <a:cubicBezTo>
                  <a:pt x="1072610" y="157067"/>
                  <a:pt x="1074039" y="155639"/>
                  <a:pt x="1074039" y="153924"/>
                </a:cubicBezTo>
                <a:cubicBezTo>
                  <a:pt x="1074039" y="152210"/>
                  <a:pt x="1072610" y="150781"/>
                  <a:pt x="1070896" y="150781"/>
                </a:cubicBezTo>
                <a:cubicBezTo>
                  <a:pt x="1069181" y="150781"/>
                  <a:pt x="1067753" y="152210"/>
                  <a:pt x="1067753" y="153924"/>
                </a:cubicBezTo>
                <a:cubicBezTo>
                  <a:pt x="1067753" y="155639"/>
                  <a:pt x="1069181" y="157067"/>
                  <a:pt x="1070896" y="157067"/>
                </a:cubicBezTo>
                <a:close/>
                <a:moveTo>
                  <a:pt x="1082231" y="150209"/>
                </a:moveTo>
                <a:cubicBezTo>
                  <a:pt x="1083945" y="150209"/>
                  <a:pt x="1085374" y="148781"/>
                  <a:pt x="1085374" y="147066"/>
                </a:cubicBezTo>
                <a:cubicBezTo>
                  <a:pt x="1085374" y="145352"/>
                  <a:pt x="1083945" y="143923"/>
                  <a:pt x="1082231" y="143923"/>
                </a:cubicBezTo>
                <a:cubicBezTo>
                  <a:pt x="1080516" y="143923"/>
                  <a:pt x="1079087" y="145352"/>
                  <a:pt x="1079087" y="147066"/>
                </a:cubicBezTo>
                <a:cubicBezTo>
                  <a:pt x="1079087" y="148781"/>
                  <a:pt x="1080516" y="150209"/>
                  <a:pt x="1082231" y="150209"/>
                </a:cubicBezTo>
                <a:close/>
                <a:moveTo>
                  <a:pt x="1093756" y="143637"/>
                </a:moveTo>
                <a:cubicBezTo>
                  <a:pt x="1095470" y="143637"/>
                  <a:pt x="1096899" y="142208"/>
                  <a:pt x="1096899" y="140494"/>
                </a:cubicBezTo>
                <a:cubicBezTo>
                  <a:pt x="1096899" y="138779"/>
                  <a:pt x="1095470" y="137351"/>
                  <a:pt x="1093756" y="137351"/>
                </a:cubicBezTo>
                <a:cubicBezTo>
                  <a:pt x="1092041" y="137351"/>
                  <a:pt x="1090613" y="138779"/>
                  <a:pt x="1090613" y="140494"/>
                </a:cubicBezTo>
                <a:cubicBezTo>
                  <a:pt x="1090613" y="142208"/>
                  <a:pt x="1091946" y="143637"/>
                  <a:pt x="1093756" y="143637"/>
                </a:cubicBezTo>
                <a:close/>
                <a:moveTo>
                  <a:pt x="1105376" y="137351"/>
                </a:moveTo>
                <a:cubicBezTo>
                  <a:pt x="1107091" y="137351"/>
                  <a:pt x="1108520" y="135922"/>
                  <a:pt x="1108520" y="134207"/>
                </a:cubicBezTo>
                <a:cubicBezTo>
                  <a:pt x="1108520" y="132493"/>
                  <a:pt x="1107091" y="131064"/>
                  <a:pt x="1105376" y="131064"/>
                </a:cubicBezTo>
                <a:cubicBezTo>
                  <a:pt x="1103662" y="131064"/>
                  <a:pt x="1102233" y="132493"/>
                  <a:pt x="1102233" y="134207"/>
                </a:cubicBezTo>
                <a:cubicBezTo>
                  <a:pt x="1102233" y="135922"/>
                  <a:pt x="1103567" y="137351"/>
                  <a:pt x="1105376" y="137351"/>
                </a:cubicBezTo>
                <a:close/>
                <a:moveTo>
                  <a:pt x="1117092" y="131255"/>
                </a:moveTo>
                <a:cubicBezTo>
                  <a:pt x="1118807" y="131255"/>
                  <a:pt x="1120235" y="129826"/>
                  <a:pt x="1120235" y="128111"/>
                </a:cubicBezTo>
                <a:cubicBezTo>
                  <a:pt x="1120235" y="126397"/>
                  <a:pt x="1118807" y="124968"/>
                  <a:pt x="1117092" y="124968"/>
                </a:cubicBezTo>
                <a:cubicBezTo>
                  <a:pt x="1115378" y="124968"/>
                  <a:pt x="1113949" y="126397"/>
                  <a:pt x="1113949" y="128111"/>
                </a:cubicBezTo>
                <a:cubicBezTo>
                  <a:pt x="1113949" y="129826"/>
                  <a:pt x="1115378" y="131255"/>
                  <a:pt x="1117092" y="131255"/>
                </a:cubicBezTo>
                <a:close/>
                <a:moveTo>
                  <a:pt x="1128903" y="125349"/>
                </a:moveTo>
                <a:cubicBezTo>
                  <a:pt x="1130618" y="125349"/>
                  <a:pt x="1132046" y="123920"/>
                  <a:pt x="1132046" y="122206"/>
                </a:cubicBezTo>
                <a:cubicBezTo>
                  <a:pt x="1132046" y="120491"/>
                  <a:pt x="1130618" y="119063"/>
                  <a:pt x="1128903" y="119063"/>
                </a:cubicBezTo>
                <a:cubicBezTo>
                  <a:pt x="1127189" y="119063"/>
                  <a:pt x="1125760" y="120491"/>
                  <a:pt x="1125760" y="122206"/>
                </a:cubicBezTo>
                <a:cubicBezTo>
                  <a:pt x="1125760" y="123920"/>
                  <a:pt x="1127189" y="125349"/>
                  <a:pt x="1128903" y="125349"/>
                </a:cubicBezTo>
                <a:close/>
                <a:moveTo>
                  <a:pt x="1140905" y="119729"/>
                </a:moveTo>
                <a:cubicBezTo>
                  <a:pt x="1142619" y="119729"/>
                  <a:pt x="1144048" y="118301"/>
                  <a:pt x="1144048" y="116586"/>
                </a:cubicBezTo>
                <a:cubicBezTo>
                  <a:pt x="1144048" y="114872"/>
                  <a:pt x="1142619" y="113443"/>
                  <a:pt x="1140905" y="113443"/>
                </a:cubicBezTo>
                <a:cubicBezTo>
                  <a:pt x="1139190" y="113443"/>
                  <a:pt x="1137761" y="114872"/>
                  <a:pt x="1137761" y="116586"/>
                </a:cubicBezTo>
                <a:cubicBezTo>
                  <a:pt x="1137761" y="118301"/>
                  <a:pt x="1139190" y="119729"/>
                  <a:pt x="1140905" y="119729"/>
                </a:cubicBezTo>
                <a:close/>
                <a:moveTo>
                  <a:pt x="1153001" y="114395"/>
                </a:moveTo>
                <a:cubicBezTo>
                  <a:pt x="1154716" y="114395"/>
                  <a:pt x="1156145" y="112967"/>
                  <a:pt x="1156145" y="111252"/>
                </a:cubicBezTo>
                <a:cubicBezTo>
                  <a:pt x="1156145" y="109538"/>
                  <a:pt x="1154716" y="108109"/>
                  <a:pt x="1153001" y="108109"/>
                </a:cubicBezTo>
                <a:cubicBezTo>
                  <a:pt x="1151287" y="108109"/>
                  <a:pt x="1149858" y="109538"/>
                  <a:pt x="1149858" y="111252"/>
                </a:cubicBezTo>
                <a:cubicBezTo>
                  <a:pt x="1149858" y="112967"/>
                  <a:pt x="1151287" y="114395"/>
                  <a:pt x="1153001" y="114395"/>
                </a:cubicBezTo>
                <a:close/>
                <a:moveTo>
                  <a:pt x="1177481" y="104394"/>
                </a:moveTo>
                <a:cubicBezTo>
                  <a:pt x="1179195" y="104394"/>
                  <a:pt x="1180624" y="102965"/>
                  <a:pt x="1180624" y="101251"/>
                </a:cubicBezTo>
                <a:cubicBezTo>
                  <a:pt x="1180624" y="99536"/>
                  <a:pt x="1179195" y="98108"/>
                  <a:pt x="1177481" y="98108"/>
                </a:cubicBezTo>
                <a:cubicBezTo>
                  <a:pt x="1175766" y="98108"/>
                  <a:pt x="1174337" y="99536"/>
                  <a:pt x="1174337" y="101251"/>
                </a:cubicBezTo>
                <a:cubicBezTo>
                  <a:pt x="1174337" y="102965"/>
                  <a:pt x="1175766" y="104394"/>
                  <a:pt x="1177481" y="104394"/>
                </a:cubicBezTo>
                <a:close/>
                <a:moveTo>
                  <a:pt x="1189863" y="99727"/>
                </a:moveTo>
                <a:cubicBezTo>
                  <a:pt x="1191578" y="99727"/>
                  <a:pt x="1193006" y="98298"/>
                  <a:pt x="1193006" y="96584"/>
                </a:cubicBezTo>
                <a:cubicBezTo>
                  <a:pt x="1193006" y="94869"/>
                  <a:pt x="1191578" y="93440"/>
                  <a:pt x="1189863" y="93440"/>
                </a:cubicBezTo>
                <a:cubicBezTo>
                  <a:pt x="1188149" y="93440"/>
                  <a:pt x="1186720" y="94869"/>
                  <a:pt x="1186720" y="96584"/>
                </a:cubicBezTo>
                <a:cubicBezTo>
                  <a:pt x="1186720" y="98298"/>
                  <a:pt x="1188149" y="99727"/>
                  <a:pt x="1189863" y="99727"/>
                </a:cubicBezTo>
                <a:close/>
                <a:moveTo>
                  <a:pt x="1760887" y="164116"/>
                </a:moveTo>
                <a:cubicBezTo>
                  <a:pt x="1762601" y="164116"/>
                  <a:pt x="1764030" y="162687"/>
                  <a:pt x="1764030" y="160973"/>
                </a:cubicBezTo>
                <a:cubicBezTo>
                  <a:pt x="1764030" y="159258"/>
                  <a:pt x="1762601" y="157829"/>
                  <a:pt x="1760887" y="157829"/>
                </a:cubicBezTo>
                <a:cubicBezTo>
                  <a:pt x="1759172" y="157829"/>
                  <a:pt x="1757743" y="159258"/>
                  <a:pt x="1757743" y="160973"/>
                </a:cubicBezTo>
                <a:cubicBezTo>
                  <a:pt x="1757743" y="162687"/>
                  <a:pt x="1759172" y="164116"/>
                  <a:pt x="1760887" y="164116"/>
                </a:cubicBezTo>
                <a:close/>
                <a:moveTo>
                  <a:pt x="1771936" y="171355"/>
                </a:moveTo>
                <a:cubicBezTo>
                  <a:pt x="1773650" y="171355"/>
                  <a:pt x="1775079" y="169926"/>
                  <a:pt x="1775079" y="168212"/>
                </a:cubicBezTo>
                <a:cubicBezTo>
                  <a:pt x="1775079" y="166497"/>
                  <a:pt x="1773650" y="165068"/>
                  <a:pt x="1771936" y="165068"/>
                </a:cubicBezTo>
                <a:cubicBezTo>
                  <a:pt x="1770221" y="165068"/>
                  <a:pt x="1768793" y="166497"/>
                  <a:pt x="1768793" y="168212"/>
                </a:cubicBezTo>
                <a:cubicBezTo>
                  <a:pt x="1768793" y="169926"/>
                  <a:pt x="1770221" y="171355"/>
                  <a:pt x="1771936" y="171355"/>
                </a:cubicBezTo>
                <a:close/>
                <a:moveTo>
                  <a:pt x="1782794" y="178784"/>
                </a:moveTo>
                <a:cubicBezTo>
                  <a:pt x="1784509" y="178784"/>
                  <a:pt x="1785938" y="177356"/>
                  <a:pt x="1785938" y="175641"/>
                </a:cubicBezTo>
                <a:cubicBezTo>
                  <a:pt x="1785938" y="173927"/>
                  <a:pt x="1784509" y="172498"/>
                  <a:pt x="1782794" y="172498"/>
                </a:cubicBezTo>
                <a:cubicBezTo>
                  <a:pt x="1781080" y="172498"/>
                  <a:pt x="1779651" y="173927"/>
                  <a:pt x="1779651" y="175641"/>
                </a:cubicBezTo>
                <a:cubicBezTo>
                  <a:pt x="1779651" y="177451"/>
                  <a:pt x="1781080" y="178784"/>
                  <a:pt x="1782794" y="178784"/>
                </a:cubicBezTo>
                <a:close/>
                <a:moveTo>
                  <a:pt x="1844802" y="228314"/>
                </a:moveTo>
                <a:cubicBezTo>
                  <a:pt x="1846517" y="228314"/>
                  <a:pt x="1847945" y="226886"/>
                  <a:pt x="1847945" y="225171"/>
                </a:cubicBezTo>
                <a:cubicBezTo>
                  <a:pt x="1847945" y="223456"/>
                  <a:pt x="1846517" y="222028"/>
                  <a:pt x="1844802" y="222028"/>
                </a:cubicBezTo>
                <a:cubicBezTo>
                  <a:pt x="1843088" y="222028"/>
                  <a:pt x="1841659" y="223456"/>
                  <a:pt x="1841659" y="225171"/>
                </a:cubicBezTo>
                <a:cubicBezTo>
                  <a:pt x="1841659" y="226886"/>
                  <a:pt x="1843088" y="228314"/>
                  <a:pt x="1844802" y="228314"/>
                </a:cubicBezTo>
                <a:close/>
                <a:moveTo>
                  <a:pt x="1854613" y="237268"/>
                </a:moveTo>
                <a:cubicBezTo>
                  <a:pt x="1856327" y="237268"/>
                  <a:pt x="1857756" y="235839"/>
                  <a:pt x="1857756" y="234125"/>
                </a:cubicBezTo>
                <a:cubicBezTo>
                  <a:pt x="1857756" y="232410"/>
                  <a:pt x="1856327" y="230981"/>
                  <a:pt x="1854613" y="230981"/>
                </a:cubicBezTo>
                <a:cubicBezTo>
                  <a:pt x="1852898" y="230981"/>
                  <a:pt x="1851470" y="232410"/>
                  <a:pt x="1851470" y="234125"/>
                </a:cubicBezTo>
                <a:cubicBezTo>
                  <a:pt x="1851470" y="235839"/>
                  <a:pt x="1852803" y="237268"/>
                  <a:pt x="1854613" y="237268"/>
                </a:cubicBezTo>
                <a:close/>
                <a:moveTo>
                  <a:pt x="1864138" y="246412"/>
                </a:moveTo>
                <a:cubicBezTo>
                  <a:pt x="1865852" y="246412"/>
                  <a:pt x="1867281" y="244983"/>
                  <a:pt x="1867281" y="243269"/>
                </a:cubicBezTo>
                <a:cubicBezTo>
                  <a:pt x="1867281" y="241554"/>
                  <a:pt x="1865852" y="240125"/>
                  <a:pt x="1864138" y="240125"/>
                </a:cubicBezTo>
                <a:cubicBezTo>
                  <a:pt x="1862423" y="240125"/>
                  <a:pt x="1860995" y="241554"/>
                  <a:pt x="1860995" y="243269"/>
                </a:cubicBezTo>
                <a:cubicBezTo>
                  <a:pt x="1860995" y="244983"/>
                  <a:pt x="1862328" y="246412"/>
                  <a:pt x="1864138" y="246412"/>
                </a:cubicBezTo>
                <a:close/>
                <a:moveTo>
                  <a:pt x="1873472" y="255746"/>
                </a:moveTo>
                <a:cubicBezTo>
                  <a:pt x="1875187" y="255746"/>
                  <a:pt x="1876616" y="254318"/>
                  <a:pt x="1876616" y="252603"/>
                </a:cubicBezTo>
                <a:cubicBezTo>
                  <a:pt x="1876616" y="250889"/>
                  <a:pt x="1875187" y="249460"/>
                  <a:pt x="1873472" y="249460"/>
                </a:cubicBezTo>
                <a:cubicBezTo>
                  <a:pt x="1871758" y="249460"/>
                  <a:pt x="1870329" y="250889"/>
                  <a:pt x="1870329" y="252603"/>
                </a:cubicBezTo>
                <a:cubicBezTo>
                  <a:pt x="1870329" y="254318"/>
                  <a:pt x="1871758" y="255746"/>
                  <a:pt x="1873472" y="255746"/>
                </a:cubicBezTo>
                <a:close/>
                <a:moveTo>
                  <a:pt x="1882616" y="265271"/>
                </a:moveTo>
                <a:cubicBezTo>
                  <a:pt x="1884331" y="265271"/>
                  <a:pt x="1885760" y="263843"/>
                  <a:pt x="1885760" y="262128"/>
                </a:cubicBezTo>
                <a:cubicBezTo>
                  <a:pt x="1885760" y="260414"/>
                  <a:pt x="1884331" y="258985"/>
                  <a:pt x="1882616" y="258985"/>
                </a:cubicBezTo>
                <a:cubicBezTo>
                  <a:pt x="1880902" y="258985"/>
                  <a:pt x="1879473" y="260414"/>
                  <a:pt x="1879473" y="262128"/>
                </a:cubicBezTo>
                <a:cubicBezTo>
                  <a:pt x="1879473" y="263938"/>
                  <a:pt x="1880902" y="265271"/>
                  <a:pt x="1882616" y="265271"/>
                </a:cubicBezTo>
                <a:close/>
                <a:moveTo>
                  <a:pt x="1891570" y="274987"/>
                </a:moveTo>
                <a:cubicBezTo>
                  <a:pt x="1893284" y="274987"/>
                  <a:pt x="1894713" y="273558"/>
                  <a:pt x="1894713" y="271844"/>
                </a:cubicBezTo>
                <a:cubicBezTo>
                  <a:pt x="1894713" y="270129"/>
                  <a:pt x="1893284" y="268700"/>
                  <a:pt x="1891570" y="268700"/>
                </a:cubicBezTo>
                <a:cubicBezTo>
                  <a:pt x="1889855" y="268700"/>
                  <a:pt x="1888427" y="270129"/>
                  <a:pt x="1888427" y="271844"/>
                </a:cubicBezTo>
                <a:cubicBezTo>
                  <a:pt x="1888427" y="273653"/>
                  <a:pt x="1889855" y="274987"/>
                  <a:pt x="1891570" y="274987"/>
                </a:cubicBezTo>
                <a:close/>
                <a:moveTo>
                  <a:pt x="1900333" y="284988"/>
                </a:moveTo>
                <a:cubicBezTo>
                  <a:pt x="1902047" y="284988"/>
                  <a:pt x="1903476" y="283559"/>
                  <a:pt x="1903476" y="281845"/>
                </a:cubicBezTo>
                <a:cubicBezTo>
                  <a:pt x="1903476" y="280130"/>
                  <a:pt x="1902047" y="278702"/>
                  <a:pt x="1900333" y="278702"/>
                </a:cubicBezTo>
                <a:cubicBezTo>
                  <a:pt x="1898618" y="278702"/>
                  <a:pt x="1897189" y="280130"/>
                  <a:pt x="1897189" y="281845"/>
                </a:cubicBezTo>
                <a:cubicBezTo>
                  <a:pt x="1897189" y="283559"/>
                  <a:pt x="1898618" y="284988"/>
                  <a:pt x="1900333" y="284988"/>
                </a:cubicBezTo>
                <a:close/>
                <a:moveTo>
                  <a:pt x="1908905" y="294989"/>
                </a:moveTo>
                <a:cubicBezTo>
                  <a:pt x="1910620" y="294989"/>
                  <a:pt x="1912049" y="293561"/>
                  <a:pt x="1912049" y="291846"/>
                </a:cubicBezTo>
                <a:cubicBezTo>
                  <a:pt x="1912049" y="290132"/>
                  <a:pt x="1910620" y="288703"/>
                  <a:pt x="1908905" y="288703"/>
                </a:cubicBezTo>
                <a:cubicBezTo>
                  <a:pt x="1907191" y="288703"/>
                  <a:pt x="1905762" y="290132"/>
                  <a:pt x="1905762" y="291846"/>
                </a:cubicBezTo>
                <a:cubicBezTo>
                  <a:pt x="1905762" y="293656"/>
                  <a:pt x="1907191" y="294989"/>
                  <a:pt x="1908905" y="294989"/>
                </a:cubicBezTo>
                <a:close/>
                <a:moveTo>
                  <a:pt x="1917287" y="305276"/>
                </a:moveTo>
                <a:cubicBezTo>
                  <a:pt x="1919002" y="305276"/>
                  <a:pt x="1920431" y="303848"/>
                  <a:pt x="1920431" y="302133"/>
                </a:cubicBezTo>
                <a:cubicBezTo>
                  <a:pt x="1920431" y="300419"/>
                  <a:pt x="1919002" y="298990"/>
                  <a:pt x="1917287" y="298990"/>
                </a:cubicBezTo>
                <a:cubicBezTo>
                  <a:pt x="1915573" y="298990"/>
                  <a:pt x="1914144" y="300419"/>
                  <a:pt x="1914144" y="302133"/>
                </a:cubicBezTo>
                <a:cubicBezTo>
                  <a:pt x="1914144" y="303848"/>
                  <a:pt x="1915573" y="305276"/>
                  <a:pt x="1917287" y="305276"/>
                </a:cubicBezTo>
                <a:close/>
                <a:moveTo>
                  <a:pt x="1925384" y="315754"/>
                </a:moveTo>
                <a:cubicBezTo>
                  <a:pt x="1927098" y="315754"/>
                  <a:pt x="1928527" y="314325"/>
                  <a:pt x="1928527" y="312611"/>
                </a:cubicBezTo>
                <a:cubicBezTo>
                  <a:pt x="1928527" y="310896"/>
                  <a:pt x="1927098" y="309467"/>
                  <a:pt x="1925384" y="309467"/>
                </a:cubicBezTo>
                <a:cubicBezTo>
                  <a:pt x="1923669" y="309467"/>
                  <a:pt x="1922240" y="310896"/>
                  <a:pt x="1922240" y="312611"/>
                </a:cubicBezTo>
                <a:cubicBezTo>
                  <a:pt x="1922240" y="314325"/>
                  <a:pt x="1923669" y="315754"/>
                  <a:pt x="1925384" y="315754"/>
                </a:cubicBezTo>
                <a:close/>
                <a:moveTo>
                  <a:pt x="1933385" y="326326"/>
                </a:moveTo>
                <a:cubicBezTo>
                  <a:pt x="1935099" y="326326"/>
                  <a:pt x="1936528" y="324898"/>
                  <a:pt x="1936528" y="323183"/>
                </a:cubicBezTo>
                <a:cubicBezTo>
                  <a:pt x="1936528" y="321469"/>
                  <a:pt x="1935099" y="320040"/>
                  <a:pt x="1933385" y="320040"/>
                </a:cubicBezTo>
                <a:cubicBezTo>
                  <a:pt x="1931670" y="320040"/>
                  <a:pt x="1930241" y="321469"/>
                  <a:pt x="1930241" y="323183"/>
                </a:cubicBezTo>
                <a:cubicBezTo>
                  <a:pt x="1930146" y="324898"/>
                  <a:pt x="1931575" y="326326"/>
                  <a:pt x="1933385" y="326326"/>
                </a:cubicBezTo>
                <a:close/>
                <a:moveTo>
                  <a:pt x="1941005" y="337090"/>
                </a:moveTo>
                <a:cubicBezTo>
                  <a:pt x="1942719" y="337090"/>
                  <a:pt x="1944148" y="335661"/>
                  <a:pt x="1944148" y="333947"/>
                </a:cubicBezTo>
                <a:cubicBezTo>
                  <a:pt x="1944148" y="332232"/>
                  <a:pt x="1942719" y="330803"/>
                  <a:pt x="1941005" y="330803"/>
                </a:cubicBezTo>
                <a:cubicBezTo>
                  <a:pt x="1939290" y="330803"/>
                  <a:pt x="1937861" y="332232"/>
                  <a:pt x="1937861" y="333947"/>
                </a:cubicBezTo>
                <a:cubicBezTo>
                  <a:pt x="1937861" y="335661"/>
                  <a:pt x="1939290" y="337090"/>
                  <a:pt x="1941005" y="337090"/>
                </a:cubicBezTo>
                <a:close/>
                <a:moveTo>
                  <a:pt x="1948529" y="347948"/>
                </a:moveTo>
                <a:cubicBezTo>
                  <a:pt x="1950244" y="347948"/>
                  <a:pt x="1951673" y="346520"/>
                  <a:pt x="1951673" y="344805"/>
                </a:cubicBezTo>
                <a:cubicBezTo>
                  <a:pt x="1951673" y="343091"/>
                  <a:pt x="1950244" y="341662"/>
                  <a:pt x="1948529" y="341662"/>
                </a:cubicBezTo>
                <a:cubicBezTo>
                  <a:pt x="1946815" y="341662"/>
                  <a:pt x="1945386" y="343091"/>
                  <a:pt x="1945386" y="344805"/>
                </a:cubicBezTo>
                <a:cubicBezTo>
                  <a:pt x="1945386" y="346520"/>
                  <a:pt x="1946815" y="347948"/>
                  <a:pt x="1948529" y="347948"/>
                </a:cubicBezTo>
                <a:close/>
                <a:moveTo>
                  <a:pt x="1955768" y="358997"/>
                </a:moveTo>
                <a:cubicBezTo>
                  <a:pt x="1957483" y="358997"/>
                  <a:pt x="1958912" y="357569"/>
                  <a:pt x="1958912" y="355854"/>
                </a:cubicBezTo>
                <a:cubicBezTo>
                  <a:pt x="1958912" y="354140"/>
                  <a:pt x="1957483" y="352711"/>
                  <a:pt x="1955768" y="352711"/>
                </a:cubicBezTo>
                <a:cubicBezTo>
                  <a:pt x="1954054" y="352711"/>
                  <a:pt x="1952625" y="354140"/>
                  <a:pt x="1952625" y="355854"/>
                </a:cubicBezTo>
                <a:cubicBezTo>
                  <a:pt x="1952625" y="357569"/>
                  <a:pt x="1954054" y="358997"/>
                  <a:pt x="1955768" y="358997"/>
                </a:cubicBezTo>
                <a:close/>
                <a:moveTo>
                  <a:pt x="1962817" y="370237"/>
                </a:moveTo>
                <a:cubicBezTo>
                  <a:pt x="1964531" y="370237"/>
                  <a:pt x="1965960" y="368808"/>
                  <a:pt x="1965960" y="367094"/>
                </a:cubicBezTo>
                <a:cubicBezTo>
                  <a:pt x="1965960" y="365379"/>
                  <a:pt x="1964531" y="363950"/>
                  <a:pt x="1962817" y="363950"/>
                </a:cubicBezTo>
                <a:cubicBezTo>
                  <a:pt x="1961102" y="363950"/>
                  <a:pt x="1959674" y="365379"/>
                  <a:pt x="1959674" y="367094"/>
                </a:cubicBezTo>
                <a:cubicBezTo>
                  <a:pt x="1959674" y="368808"/>
                  <a:pt x="1961102" y="370237"/>
                  <a:pt x="1962817" y="370237"/>
                </a:cubicBezTo>
                <a:close/>
                <a:moveTo>
                  <a:pt x="1969675" y="381572"/>
                </a:moveTo>
                <a:cubicBezTo>
                  <a:pt x="1971389" y="381572"/>
                  <a:pt x="1972818" y="380143"/>
                  <a:pt x="1972818" y="378428"/>
                </a:cubicBezTo>
                <a:cubicBezTo>
                  <a:pt x="1972818" y="376714"/>
                  <a:pt x="1971389" y="375285"/>
                  <a:pt x="1969675" y="375285"/>
                </a:cubicBezTo>
                <a:cubicBezTo>
                  <a:pt x="1967960" y="375285"/>
                  <a:pt x="1966532" y="376714"/>
                  <a:pt x="1966532" y="378428"/>
                </a:cubicBezTo>
                <a:cubicBezTo>
                  <a:pt x="1966532" y="380143"/>
                  <a:pt x="1967865" y="381572"/>
                  <a:pt x="1969675" y="381572"/>
                </a:cubicBezTo>
                <a:close/>
                <a:moveTo>
                  <a:pt x="1976247" y="393001"/>
                </a:moveTo>
                <a:cubicBezTo>
                  <a:pt x="1977962" y="393001"/>
                  <a:pt x="1979390" y="391573"/>
                  <a:pt x="1979390" y="389858"/>
                </a:cubicBezTo>
                <a:cubicBezTo>
                  <a:pt x="1979390" y="388144"/>
                  <a:pt x="1977962" y="386715"/>
                  <a:pt x="1976247" y="386715"/>
                </a:cubicBezTo>
                <a:cubicBezTo>
                  <a:pt x="1974533" y="386715"/>
                  <a:pt x="1973104" y="388144"/>
                  <a:pt x="1973104" y="389858"/>
                </a:cubicBezTo>
                <a:cubicBezTo>
                  <a:pt x="1973104" y="391573"/>
                  <a:pt x="1974437" y="393001"/>
                  <a:pt x="1976247" y="393001"/>
                </a:cubicBezTo>
                <a:close/>
                <a:moveTo>
                  <a:pt x="1982534" y="404622"/>
                </a:moveTo>
                <a:cubicBezTo>
                  <a:pt x="1984248" y="404622"/>
                  <a:pt x="1985677" y="403193"/>
                  <a:pt x="1985677" y="401479"/>
                </a:cubicBezTo>
                <a:cubicBezTo>
                  <a:pt x="1985677" y="399764"/>
                  <a:pt x="1984248" y="398336"/>
                  <a:pt x="1982534" y="398336"/>
                </a:cubicBezTo>
                <a:cubicBezTo>
                  <a:pt x="1980819" y="398336"/>
                  <a:pt x="1979390" y="399764"/>
                  <a:pt x="1979390" y="401479"/>
                </a:cubicBezTo>
                <a:cubicBezTo>
                  <a:pt x="1979390" y="403193"/>
                  <a:pt x="1980819" y="404622"/>
                  <a:pt x="1982534" y="404622"/>
                </a:cubicBezTo>
                <a:close/>
                <a:moveTo>
                  <a:pt x="1988630" y="416338"/>
                </a:moveTo>
                <a:cubicBezTo>
                  <a:pt x="1990344" y="416338"/>
                  <a:pt x="1991773" y="414909"/>
                  <a:pt x="1991773" y="413195"/>
                </a:cubicBezTo>
                <a:cubicBezTo>
                  <a:pt x="1991773" y="411480"/>
                  <a:pt x="1990344" y="410051"/>
                  <a:pt x="1988630" y="410051"/>
                </a:cubicBezTo>
                <a:cubicBezTo>
                  <a:pt x="1986915" y="410051"/>
                  <a:pt x="1985486" y="411480"/>
                  <a:pt x="1985486" y="413195"/>
                </a:cubicBezTo>
                <a:cubicBezTo>
                  <a:pt x="1985486" y="415004"/>
                  <a:pt x="1986915" y="416338"/>
                  <a:pt x="1988630" y="416338"/>
                </a:cubicBezTo>
                <a:close/>
                <a:moveTo>
                  <a:pt x="1994535" y="428244"/>
                </a:moveTo>
                <a:cubicBezTo>
                  <a:pt x="1996250" y="428244"/>
                  <a:pt x="1997678" y="426815"/>
                  <a:pt x="1997678" y="425101"/>
                </a:cubicBezTo>
                <a:cubicBezTo>
                  <a:pt x="1997678" y="423386"/>
                  <a:pt x="1996250" y="421958"/>
                  <a:pt x="1994535" y="421958"/>
                </a:cubicBezTo>
                <a:cubicBezTo>
                  <a:pt x="1992821" y="421958"/>
                  <a:pt x="1991392" y="423386"/>
                  <a:pt x="1991392" y="425101"/>
                </a:cubicBezTo>
                <a:cubicBezTo>
                  <a:pt x="1991392" y="426815"/>
                  <a:pt x="1992821" y="428244"/>
                  <a:pt x="1994535" y="428244"/>
                </a:cubicBezTo>
                <a:close/>
                <a:moveTo>
                  <a:pt x="2000155" y="440246"/>
                </a:moveTo>
                <a:cubicBezTo>
                  <a:pt x="2001869" y="440246"/>
                  <a:pt x="2003298" y="438817"/>
                  <a:pt x="2003298" y="437102"/>
                </a:cubicBezTo>
                <a:cubicBezTo>
                  <a:pt x="2003298" y="435388"/>
                  <a:pt x="2001869" y="433959"/>
                  <a:pt x="2000155" y="433959"/>
                </a:cubicBezTo>
                <a:cubicBezTo>
                  <a:pt x="1998440" y="433959"/>
                  <a:pt x="1997012" y="435388"/>
                  <a:pt x="1997012" y="437102"/>
                </a:cubicBezTo>
                <a:cubicBezTo>
                  <a:pt x="1997012" y="438817"/>
                  <a:pt x="1998440" y="440246"/>
                  <a:pt x="2000155" y="440246"/>
                </a:cubicBezTo>
                <a:close/>
                <a:moveTo>
                  <a:pt x="2005489" y="452342"/>
                </a:moveTo>
                <a:cubicBezTo>
                  <a:pt x="2007203" y="452342"/>
                  <a:pt x="2008632" y="450914"/>
                  <a:pt x="2008632" y="449199"/>
                </a:cubicBezTo>
                <a:cubicBezTo>
                  <a:pt x="2008632" y="447485"/>
                  <a:pt x="2007203" y="446056"/>
                  <a:pt x="2005489" y="446056"/>
                </a:cubicBezTo>
                <a:cubicBezTo>
                  <a:pt x="2003774" y="446056"/>
                  <a:pt x="2002346" y="447485"/>
                  <a:pt x="2002346" y="449199"/>
                </a:cubicBezTo>
                <a:cubicBezTo>
                  <a:pt x="2002346" y="450914"/>
                  <a:pt x="2003774" y="452342"/>
                  <a:pt x="2005489" y="452342"/>
                </a:cubicBezTo>
                <a:close/>
                <a:moveTo>
                  <a:pt x="2010632" y="464534"/>
                </a:moveTo>
                <a:cubicBezTo>
                  <a:pt x="2012347" y="464534"/>
                  <a:pt x="2013776" y="463106"/>
                  <a:pt x="2013776" y="461391"/>
                </a:cubicBezTo>
                <a:cubicBezTo>
                  <a:pt x="2013776" y="459676"/>
                  <a:pt x="2012347" y="458248"/>
                  <a:pt x="2010632" y="458248"/>
                </a:cubicBezTo>
                <a:cubicBezTo>
                  <a:pt x="2008918" y="458248"/>
                  <a:pt x="2007489" y="459676"/>
                  <a:pt x="2007489" y="461391"/>
                </a:cubicBezTo>
                <a:cubicBezTo>
                  <a:pt x="2007489" y="463106"/>
                  <a:pt x="2008918" y="464534"/>
                  <a:pt x="2010632" y="464534"/>
                </a:cubicBezTo>
                <a:close/>
                <a:moveTo>
                  <a:pt x="2015490" y="476822"/>
                </a:moveTo>
                <a:cubicBezTo>
                  <a:pt x="2017205" y="476822"/>
                  <a:pt x="2018633" y="475393"/>
                  <a:pt x="2018633" y="473678"/>
                </a:cubicBezTo>
                <a:cubicBezTo>
                  <a:pt x="2018633" y="471964"/>
                  <a:pt x="2017205" y="470535"/>
                  <a:pt x="2015490" y="470535"/>
                </a:cubicBezTo>
                <a:cubicBezTo>
                  <a:pt x="2013776" y="470535"/>
                  <a:pt x="2012347" y="471964"/>
                  <a:pt x="2012347" y="473678"/>
                </a:cubicBezTo>
                <a:cubicBezTo>
                  <a:pt x="2012347" y="475393"/>
                  <a:pt x="2013776" y="476822"/>
                  <a:pt x="2015490" y="476822"/>
                </a:cubicBezTo>
                <a:close/>
                <a:moveTo>
                  <a:pt x="2020157" y="489204"/>
                </a:moveTo>
                <a:cubicBezTo>
                  <a:pt x="2021872" y="489204"/>
                  <a:pt x="2023301" y="487775"/>
                  <a:pt x="2023301" y="486061"/>
                </a:cubicBezTo>
                <a:cubicBezTo>
                  <a:pt x="2023301" y="484346"/>
                  <a:pt x="2021872" y="482918"/>
                  <a:pt x="2020157" y="482918"/>
                </a:cubicBezTo>
                <a:cubicBezTo>
                  <a:pt x="2018443" y="482918"/>
                  <a:pt x="2017014" y="484346"/>
                  <a:pt x="2017014" y="486061"/>
                </a:cubicBezTo>
                <a:cubicBezTo>
                  <a:pt x="2017014" y="487775"/>
                  <a:pt x="2018443" y="489204"/>
                  <a:pt x="2020157" y="489204"/>
                </a:cubicBezTo>
                <a:close/>
                <a:moveTo>
                  <a:pt x="2024539" y="501682"/>
                </a:moveTo>
                <a:cubicBezTo>
                  <a:pt x="2026253" y="501682"/>
                  <a:pt x="2027682" y="500253"/>
                  <a:pt x="2027682" y="498539"/>
                </a:cubicBezTo>
                <a:cubicBezTo>
                  <a:pt x="2027682" y="496824"/>
                  <a:pt x="2026253" y="495395"/>
                  <a:pt x="2024539" y="495395"/>
                </a:cubicBezTo>
                <a:cubicBezTo>
                  <a:pt x="2022824" y="495395"/>
                  <a:pt x="2021396" y="496824"/>
                  <a:pt x="2021396" y="498539"/>
                </a:cubicBezTo>
                <a:cubicBezTo>
                  <a:pt x="2021396" y="500253"/>
                  <a:pt x="2022729" y="501682"/>
                  <a:pt x="2024539" y="501682"/>
                </a:cubicBezTo>
                <a:close/>
                <a:moveTo>
                  <a:pt x="2028635" y="514255"/>
                </a:moveTo>
                <a:cubicBezTo>
                  <a:pt x="2030349" y="514255"/>
                  <a:pt x="2031778" y="512826"/>
                  <a:pt x="2031778" y="511112"/>
                </a:cubicBezTo>
                <a:cubicBezTo>
                  <a:pt x="2031778" y="509397"/>
                  <a:pt x="2030349" y="507968"/>
                  <a:pt x="2028635" y="507968"/>
                </a:cubicBezTo>
                <a:cubicBezTo>
                  <a:pt x="2026920" y="507968"/>
                  <a:pt x="2025491" y="509397"/>
                  <a:pt x="2025491" y="511112"/>
                </a:cubicBezTo>
                <a:cubicBezTo>
                  <a:pt x="2025491" y="512826"/>
                  <a:pt x="2026920" y="514255"/>
                  <a:pt x="2028635" y="514255"/>
                </a:cubicBezTo>
                <a:close/>
                <a:moveTo>
                  <a:pt x="2032445" y="526923"/>
                </a:moveTo>
                <a:cubicBezTo>
                  <a:pt x="2034159" y="526923"/>
                  <a:pt x="2035588" y="525494"/>
                  <a:pt x="2035588" y="523780"/>
                </a:cubicBezTo>
                <a:cubicBezTo>
                  <a:pt x="2035588" y="522065"/>
                  <a:pt x="2034159" y="520637"/>
                  <a:pt x="2032445" y="520637"/>
                </a:cubicBezTo>
                <a:cubicBezTo>
                  <a:pt x="2030730" y="520637"/>
                  <a:pt x="2029301" y="522065"/>
                  <a:pt x="2029301" y="523780"/>
                </a:cubicBezTo>
                <a:cubicBezTo>
                  <a:pt x="2029301" y="525494"/>
                  <a:pt x="2030730" y="526923"/>
                  <a:pt x="2032445" y="526923"/>
                </a:cubicBezTo>
                <a:close/>
                <a:moveTo>
                  <a:pt x="2036064" y="539591"/>
                </a:moveTo>
                <a:cubicBezTo>
                  <a:pt x="2037779" y="539591"/>
                  <a:pt x="2039207" y="538163"/>
                  <a:pt x="2039207" y="536448"/>
                </a:cubicBezTo>
                <a:cubicBezTo>
                  <a:pt x="2039207" y="534734"/>
                  <a:pt x="2037779" y="533305"/>
                  <a:pt x="2036064" y="533305"/>
                </a:cubicBezTo>
                <a:cubicBezTo>
                  <a:pt x="2034350" y="533305"/>
                  <a:pt x="2032921" y="534734"/>
                  <a:pt x="2032921" y="536448"/>
                </a:cubicBezTo>
                <a:cubicBezTo>
                  <a:pt x="2032921" y="538258"/>
                  <a:pt x="2034350" y="539591"/>
                  <a:pt x="2036064" y="539591"/>
                </a:cubicBezTo>
                <a:close/>
                <a:moveTo>
                  <a:pt x="2039398" y="552450"/>
                </a:moveTo>
                <a:cubicBezTo>
                  <a:pt x="2041112" y="552450"/>
                  <a:pt x="2042541" y="551021"/>
                  <a:pt x="2042541" y="549307"/>
                </a:cubicBezTo>
                <a:cubicBezTo>
                  <a:pt x="2042541" y="547592"/>
                  <a:pt x="2041112" y="546164"/>
                  <a:pt x="2039398" y="546164"/>
                </a:cubicBezTo>
                <a:cubicBezTo>
                  <a:pt x="2037683" y="546164"/>
                  <a:pt x="2036255" y="547592"/>
                  <a:pt x="2036255" y="549307"/>
                </a:cubicBezTo>
                <a:cubicBezTo>
                  <a:pt x="2036255" y="551021"/>
                  <a:pt x="2037683" y="552450"/>
                  <a:pt x="2039398" y="552450"/>
                </a:cubicBezTo>
                <a:close/>
                <a:moveTo>
                  <a:pt x="2042446" y="565309"/>
                </a:moveTo>
                <a:cubicBezTo>
                  <a:pt x="2044160" y="565309"/>
                  <a:pt x="2045589" y="563880"/>
                  <a:pt x="2045589" y="562166"/>
                </a:cubicBezTo>
                <a:cubicBezTo>
                  <a:pt x="2045589" y="560451"/>
                  <a:pt x="2044160" y="559022"/>
                  <a:pt x="2042446" y="559022"/>
                </a:cubicBezTo>
                <a:cubicBezTo>
                  <a:pt x="2040731" y="559022"/>
                  <a:pt x="2039303" y="560451"/>
                  <a:pt x="2039303" y="562166"/>
                </a:cubicBezTo>
                <a:cubicBezTo>
                  <a:pt x="2039303" y="563880"/>
                  <a:pt x="2040731" y="565309"/>
                  <a:pt x="2042446" y="565309"/>
                </a:cubicBezTo>
                <a:close/>
                <a:moveTo>
                  <a:pt x="2045303" y="578263"/>
                </a:moveTo>
                <a:cubicBezTo>
                  <a:pt x="2047018" y="578263"/>
                  <a:pt x="2048447" y="576834"/>
                  <a:pt x="2048447" y="575120"/>
                </a:cubicBezTo>
                <a:cubicBezTo>
                  <a:pt x="2048447" y="573405"/>
                  <a:pt x="2047018" y="571976"/>
                  <a:pt x="2045303" y="571976"/>
                </a:cubicBezTo>
                <a:cubicBezTo>
                  <a:pt x="2043589" y="571976"/>
                  <a:pt x="2042160" y="573405"/>
                  <a:pt x="2042160" y="575120"/>
                </a:cubicBezTo>
                <a:cubicBezTo>
                  <a:pt x="2042160" y="576834"/>
                  <a:pt x="2043589" y="578263"/>
                  <a:pt x="2045303" y="578263"/>
                </a:cubicBezTo>
                <a:close/>
                <a:moveTo>
                  <a:pt x="2047875" y="591217"/>
                </a:moveTo>
                <a:cubicBezTo>
                  <a:pt x="2049589" y="591217"/>
                  <a:pt x="2051018" y="589788"/>
                  <a:pt x="2051018" y="588074"/>
                </a:cubicBezTo>
                <a:cubicBezTo>
                  <a:pt x="2051018" y="586359"/>
                  <a:pt x="2049589" y="584930"/>
                  <a:pt x="2047875" y="584930"/>
                </a:cubicBezTo>
                <a:cubicBezTo>
                  <a:pt x="2046161" y="584930"/>
                  <a:pt x="2044732" y="586359"/>
                  <a:pt x="2044732" y="588074"/>
                </a:cubicBezTo>
                <a:cubicBezTo>
                  <a:pt x="2044732" y="589788"/>
                  <a:pt x="2046065" y="591217"/>
                  <a:pt x="2047875" y="591217"/>
                </a:cubicBezTo>
                <a:close/>
                <a:moveTo>
                  <a:pt x="2050161" y="604266"/>
                </a:moveTo>
                <a:cubicBezTo>
                  <a:pt x="2051876" y="604266"/>
                  <a:pt x="2053304" y="602837"/>
                  <a:pt x="2053304" y="601123"/>
                </a:cubicBezTo>
                <a:cubicBezTo>
                  <a:pt x="2053304" y="599408"/>
                  <a:pt x="2051876" y="597980"/>
                  <a:pt x="2050161" y="597980"/>
                </a:cubicBezTo>
                <a:cubicBezTo>
                  <a:pt x="2048447" y="597980"/>
                  <a:pt x="2047018" y="599408"/>
                  <a:pt x="2047018" y="601123"/>
                </a:cubicBezTo>
                <a:cubicBezTo>
                  <a:pt x="2047018" y="602837"/>
                  <a:pt x="2048351" y="604266"/>
                  <a:pt x="2050161" y="604266"/>
                </a:cubicBezTo>
                <a:close/>
                <a:moveTo>
                  <a:pt x="2052161" y="617315"/>
                </a:moveTo>
                <a:cubicBezTo>
                  <a:pt x="2053876" y="617315"/>
                  <a:pt x="2055305" y="615887"/>
                  <a:pt x="2055305" y="614172"/>
                </a:cubicBezTo>
                <a:cubicBezTo>
                  <a:pt x="2055305" y="612458"/>
                  <a:pt x="2053876" y="611029"/>
                  <a:pt x="2052161" y="611029"/>
                </a:cubicBezTo>
                <a:cubicBezTo>
                  <a:pt x="2050447" y="611029"/>
                  <a:pt x="2049018" y="612458"/>
                  <a:pt x="2049018" y="614172"/>
                </a:cubicBezTo>
                <a:cubicBezTo>
                  <a:pt x="2049018" y="615887"/>
                  <a:pt x="2050447" y="617315"/>
                  <a:pt x="2052161" y="617315"/>
                </a:cubicBezTo>
                <a:close/>
                <a:moveTo>
                  <a:pt x="2053876" y="630460"/>
                </a:moveTo>
                <a:cubicBezTo>
                  <a:pt x="2055590" y="630460"/>
                  <a:pt x="2057019" y="629031"/>
                  <a:pt x="2057019" y="627317"/>
                </a:cubicBezTo>
                <a:cubicBezTo>
                  <a:pt x="2057019" y="625602"/>
                  <a:pt x="2055590" y="624173"/>
                  <a:pt x="2053876" y="624173"/>
                </a:cubicBezTo>
                <a:cubicBezTo>
                  <a:pt x="2052161" y="624173"/>
                  <a:pt x="2050733" y="625602"/>
                  <a:pt x="2050733" y="627317"/>
                </a:cubicBezTo>
                <a:cubicBezTo>
                  <a:pt x="2050733" y="629031"/>
                  <a:pt x="2052161" y="630460"/>
                  <a:pt x="2053876" y="630460"/>
                </a:cubicBezTo>
                <a:close/>
                <a:moveTo>
                  <a:pt x="2055400" y="643604"/>
                </a:moveTo>
                <a:cubicBezTo>
                  <a:pt x="2057114" y="643604"/>
                  <a:pt x="2058543" y="642176"/>
                  <a:pt x="2058543" y="640461"/>
                </a:cubicBezTo>
                <a:cubicBezTo>
                  <a:pt x="2058543" y="638747"/>
                  <a:pt x="2057114" y="637318"/>
                  <a:pt x="2055400" y="637318"/>
                </a:cubicBezTo>
                <a:cubicBezTo>
                  <a:pt x="2053685" y="637318"/>
                  <a:pt x="2052257" y="638747"/>
                  <a:pt x="2052257" y="640461"/>
                </a:cubicBezTo>
                <a:cubicBezTo>
                  <a:pt x="2052257" y="642176"/>
                  <a:pt x="2053590" y="643604"/>
                  <a:pt x="2055400" y="643604"/>
                </a:cubicBezTo>
                <a:close/>
                <a:moveTo>
                  <a:pt x="2056543" y="656749"/>
                </a:moveTo>
                <a:cubicBezTo>
                  <a:pt x="2058257" y="656749"/>
                  <a:pt x="2059686" y="655320"/>
                  <a:pt x="2059686" y="653606"/>
                </a:cubicBezTo>
                <a:cubicBezTo>
                  <a:pt x="2059686" y="651891"/>
                  <a:pt x="2058257" y="650462"/>
                  <a:pt x="2056543" y="650462"/>
                </a:cubicBezTo>
                <a:cubicBezTo>
                  <a:pt x="2054828" y="650462"/>
                  <a:pt x="2053400" y="651891"/>
                  <a:pt x="2053400" y="653606"/>
                </a:cubicBezTo>
                <a:cubicBezTo>
                  <a:pt x="2053400" y="655320"/>
                  <a:pt x="2054828" y="656749"/>
                  <a:pt x="2056543" y="656749"/>
                </a:cubicBezTo>
                <a:close/>
                <a:moveTo>
                  <a:pt x="2057495" y="669893"/>
                </a:moveTo>
                <a:cubicBezTo>
                  <a:pt x="2059210" y="669893"/>
                  <a:pt x="2060639" y="668465"/>
                  <a:pt x="2060639" y="666750"/>
                </a:cubicBezTo>
                <a:cubicBezTo>
                  <a:pt x="2060639" y="665036"/>
                  <a:pt x="2059210" y="663607"/>
                  <a:pt x="2057495" y="663607"/>
                </a:cubicBezTo>
                <a:cubicBezTo>
                  <a:pt x="2055781" y="663607"/>
                  <a:pt x="2054352" y="665036"/>
                  <a:pt x="2054352" y="666750"/>
                </a:cubicBezTo>
                <a:cubicBezTo>
                  <a:pt x="2054352" y="668560"/>
                  <a:pt x="2055781" y="669893"/>
                  <a:pt x="2057495" y="669893"/>
                </a:cubicBezTo>
                <a:close/>
                <a:moveTo>
                  <a:pt x="2058162" y="683133"/>
                </a:moveTo>
                <a:cubicBezTo>
                  <a:pt x="2059877" y="683133"/>
                  <a:pt x="2061305" y="681704"/>
                  <a:pt x="2061305" y="679990"/>
                </a:cubicBezTo>
                <a:cubicBezTo>
                  <a:pt x="2061305" y="678275"/>
                  <a:pt x="2059877" y="676847"/>
                  <a:pt x="2058162" y="676847"/>
                </a:cubicBezTo>
                <a:cubicBezTo>
                  <a:pt x="2056448" y="676847"/>
                  <a:pt x="2055019" y="678275"/>
                  <a:pt x="2055019" y="679990"/>
                </a:cubicBezTo>
                <a:cubicBezTo>
                  <a:pt x="2055019" y="681704"/>
                  <a:pt x="2056448" y="683133"/>
                  <a:pt x="2058162" y="683133"/>
                </a:cubicBezTo>
                <a:close/>
                <a:moveTo>
                  <a:pt x="2058638" y="696373"/>
                </a:moveTo>
                <a:cubicBezTo>
                  <a:pt x="2060353" y="696373"/>
                  <a:pt x="2061782" y="694944"/>
                  <a:pt x="2061782" y="693230"/>
                </a:cubicBezTo>
                <a:cubicBezTo>
                  <a:pt x="2061782" y="691515"/>
                  <a:pt x="2060353" y="690086"/>
                  <a:pt x="2058638" y="690086"/>
                </a:cubicBezTo>
                <a:cubicBezTo>
                  <a:pt x="2056924" y="690086"/>
                  <a:pt x="2055495" y="691515"/>
                  <a:pt x="2055495" y="693230"/>
                </a:cubicBezTo>
                <a:cubicBezTo>
                  <a:pt x="2055495" y="694944"/>
                  <a:pt x="2056829" y="696373"/>
                  <a:pt x="2058638" y="696373"/>
                </a:cubicBezTo>
                <a:close/>
                <a:moveTo>
                  <a:pt x="2073497" y="709613"/>
                </a:moveTo>
                <a:cubicBezTo>
                  <a:pt x="2075212" y="709613"/>
                  <a:pt x="2076641" y="708184"/>
                  <a:pt x="2076641" y="706469"/>
                </a:cubicBezTo>
                <a:cubicBezTo>
                  <a:pt x="2076641" y="704755"/>
                  <a:pt x="2075212" y="703326"/>
                  <a:pt x="2073497" y="703326"/>
                </a:cubicBezTo>
                <a:cubicBezTo>
                  <a:pt x="2071783" y="703326"/>
                  <a:pt x="2070354" y="704755"/>
                  <a:pt x="2070354" y="706469"/>
                </a:cubicBezTo>
                <a:cubicBezTo>
                  <a:pt x="2070354" y="708184"/>
                  <a:pt x="2071783" y="709613"/>
                  <a:pt x="2073497" y="709613"/>
                </a:cubicBezTo>
                <a:close/>
                <a:moveTo>
                  <a:pt x="2073307" y="722852"/>
                </a:moveTo>
                <a:cubicBezTo>
                  <a:pt x="2075021" y="722852"/>
                  <a:pt x="2076450" y="721424"/>
                  <a:pt x="2076450" y="719709"/>
                </a:cubicBezTo>
                <a:cubicBezTo>
                  <a:pt x="2076450" y="717995"/>
                  <a:pt x="2075021" y="716566"/>
                  <a:pt x="2073307" y="716566"/>
                </a:cubicBezTo>
                <a:cubicBezTo>
                  <a:pt x="2071592" y="716566"/>
                  <a:pt x="2070164" y="717995"/>
                  <a:pt x="2070164" y="719709"/>
                </a:cubicBezTo>
                <a:cubicBezTo>
                  <a:pt x="2070164" y="721424"/>
                  <a:pt x="2071592" y="722852"/>
                  <a:pt x="2073307" y="722852"/>
                </a:cubicBezTo>
                <a:close/>
                <a:moveTo>
                  <a:pt x="2072926" y="735997"/>
                </a:moveTo>
                <a:cubicBezTo>
                  <a:pt x="2074640" y="735997"/>
                  <a:pt x="2076069" y="734568"/>
                  <a:pt x="2076069" y="732854"/>
                </a:cubicBezTo>
                <a:cubicBezTo>
                  <a:pt x="2076069" y="731139"/>
                  <a:pt x="2074640" y="729710"/>
                  <a:pt x="2072926" y="729710"/>
                </a:cubicBezTo>
                <a:cubicBezTo>
                  <a:pt x="2071211" y="729710"/>
                  <a:pt x="2069783" y="731139"/>
                  <a:pt x="2069783" y="732854"/>
                </a:cubicBezTo>
                <a:cubicBezTo>
                  <a:pt x="2069783" y="734663"/>
                  <a:pt x="2071211" y="735997"/>
                  <a:pt x="2072926" y="735997"/>
                </a:cubicBezTo>
                <a:close/>
                <a:moveTo>
                  <a:pt x="2072259" y="749237"/>
                </a:moveTo>
                <a:cubicBezTo>
                  <a:pt x="2073974" y="749237"/>
                  <a:pt x="2075402" y="747808"/>
                  <a:pt x="2075402" y="746093"/>
                </a:cubicBezTo>
                <a:cubicBezTo>
                  <a:pt x="2075402" y="744379"/>
                  <a:pt x="2073974" y="742950"/>
                  <a:pt x="2072259" y="742950"/>
                </a:cubicBezTo>
                <a:cubicBezTo>
                  <a:pt x="2070545" y="742950"/>
                  <a:pt x="2069116" y="744379"/>
                  <a:pt x="2069116" y="746093"/>
                </a:cubicBezTo>
                <a:cubicBezTo>
                  <a:pt x="2069116" y="747808"/>
                  <a:pt x="2070545" y="749237"/>
                  <a:pt x="2072259" y="749237"/>
                </a:cubicBezTo>
                <a:close/>
                <a:moveTo>
                  <a:pt x="2071402" y="762476"/>
                </a:moveTo>
                <a:cubicBezTo>
                  <a:pt x="2073116" y="762476"/>
                  <a:pt x="2074545" y="761048"/>
                  <a:pt x="2074545" y="759333"/>
                </a:cubicBezTo>
                <a:cubicBezTo>
                  <a:pt x="2074545" y="757619"/>
                  <a:pt x="2073116" y="756190"/>
                  <a:pt x="2071402" y="756190"/>
                </a:cubicBezTo>
                <a:cubicBezTo>
                  <a:pt x="2069687" y="756190"/>
                  <a:pt x="2068259" y="757619"/>
                  <a:pt x="2068259" y="759333"/>
                </a:cubicBezTo>
                <a:cubicBezTo>
                  <a:pt x="2068259" y="761048"/>
                  <a:pt x="2069592" y="762476"/>
                  <a:pt x="2071402" y="762476"/>
                </a:cubicBezTo>
                <a:close/>
                <a:moveTo>
                  <a:pt x="2070164" y="775621"/>
                </a:moveTo>
                <a:cubicBezTo>
                  <a:pt x="2071878" y="775621"/>
                  <a:pt x="2073307" y="774192"/>
                  <a:pt x="2073307" y="772478"/>
                </a:cubicBezTo>
                <a:cubicBezTo>
                  <a:pt x="2073307" y="770763"/>
                  <a:pt x="2071878" y="769334"/>
                  <a:pt x="2070164" y="769334"/>
                </a:cubicBezTo>
                <a:cubicBezTo>
                  <a:pt x="2068449" y="769334"/>
                  <a:pt x="2067020" y="770763"/>
                  <a:pt x="2067020" y="772478"/>
                </a:cubicBezTo>
                <a:cubicBezTo>
                  <a:pt x="2067020" y="774192"/>
                  <a:pt x="2068449" y="775621"/>
                  <a:pt x="2070164" y="775621"/>
                </a:cubicBezTo>
                <a:close/>
                <a:moveTo>
                  <a:pt x="2068735" y="788765"/>
                </a:moveTo>
                <a:cubicBezTo>
                  <a:pt x="2070449" y="788765"/>
                  <a:pt x="2071878" y="787337"/>
                  <a:pt x="2071878" y="785622"/>
                </a:cubicBezTo>
                <a:cubicBezTo>
                  <a:pt x="2071878" y="783908"/>
                  <a:pt x="2070449" y="782479"/>
                  <a:pt x="2068735" y="782479"/>
                </a:cubicBezTo>
                <a:cubicBezTo>
                  <a:pt x="2067020" y="782479"/>
                  <a:pt x="2065592" y="783908"/>
                  <a:pt x="2065592" y="785622"/>
                </a:cubicBezTo>
                <a:cubicBezTo>
                  <a:pt x="2065592" y="787337"/>
                  <a:pt x="2067020" y="788765"/>
                  <a:pt x="2068735" y="788765"/>
                </a:cubicBezTo>
                <a:close/>
                <a:moveTo>
                  <a:pt x="2067020" y="801910"/>
                </a:moveTo>
                <a:cubicBezTo>
                  <a:pt x="2068735" y="801910"/>
                  <a:pt x="2070164" y="800481"/>
                  <a:pt x="2070164" y="798767"/>
                </a:cubicBezTo>
                <a:cubicBezTo>
                  <a:pt x="2070164" y="797052"/>
                  <a:pt x="2068735" y="795623"/>
                  <a:pt x="2067020" y="795623"/>
                </a:cubicBezTo>
                <a:cubicBezTo>
                  <a:pt x="2065306" y="795623"/>
                  <a:pt x="2063877" y="797052"/>
                  <a:pt x="2063877" y="798767"/>
                </a:cubicBezTo>
                <a:cubicBezTo>
                  <a:pt x="2063877" y="800481"/>
                  <a:pt x="2065306" y="801910"/>
                  <a:pt x="2067020" y="801910"/>
                </a:cubicBezTo>
                <a:close/>
                <a:moveTo>
                  <a:pt x="2065020" y="814959"/>
                </a:moveTo>
                <a:cubicBezTo>
                  <a:pt x="2066735" y="814959"/>
                  <a:pt x="2068163" y="813530"/>
                  <a:pt x="2068163" y="811816"/>
                </a:cubicBezTo>
                <a:cubicBezTo>
                  <a:pt x="2068163" y="810101"/>
                  <a:pt x="2066735" y="808673"/>
                  <a:pt x="2065020" y="808673"/>
                </a:cubicBezTo>
                <a:cubicBezTo>
                  <a:pt x="2063306" y="808673"/>
                  <a:pt x="2061877" y="810101"/>
                  <a:pt x="2061877" y="811816"/>
                </a:cubicBezTo>
                <a:cubicBezTo>
                  <a:pt x="2061877" y="813530"/>
                  <a:pt x="2063306" y="814959"/>
                  <a:pt x="2065020" y="814959"/>
                </a:cubicBezTo>
                <a:close/>
                <a:moveTo>
                  <a:pt x="2054543" y="866775"/>
                </a:moveTo>
                <a:cubicBezTo>
                  <a:pt x="2056257" y="866775"/>
                  <a:pt x="2057686" y="865346"/>
                  <a:pt x="2057686" y="863632"/>
                </a:cubicBezTo>
                <a:cubicBezTo>
                  <a:pt x="2057686" y="861917"/>
                  <a:pt x="2056257" y="860488"/>
                  <a:pt x="2054543" y="860488"/>
                </a:cubicBezTo>
                <a:cubicBezTo>
                  <a:pt x="2052828" y="860488"/>
                  <a:pt x="2051399" y="861917"/>
                  <a:pt x="2051399" y="863632"/>
                </a:cubicBezTo>
                <a:cubicBezTo>
                  <a:pt x="2051399" y="865442"/>
                  <a:pt x="2052828" y="866775"/>
                  <a:pt x="2054543" y="866775"/>
                </a:cubicBezTo>
                <a:close/>
                <a:moveTo>
                  <a:pt x="2051304" y="879634"/>
                </a:moveTo>
                <a:cubicBezTo>
                  <a:pt x="2053018" y="879634"/>
                  <a:pt x="2054447" y="878205"/>
                  <a:pt x="2054447" y="876490"/>
                </a:cubicBezTo>
                <a:cubicBezTo>
                  <a:pt x="2054447" y="874776"/>
                  <a:pt x="2053018" y="873347"/>
                  <a:pt x="2051304" y="873347"/>
                </a:cubicBezTo>
                <a:cubicBezTo>
                  <a:pt x="2049589" y="873347"/>
                  <a:pt x="2048161" y="874776"/>
                  <a:pt x="2048161" y="876490"/>
                </a:cubicBezTo>
                <a:cubicBezTo>
                  <a:pt x="2048161" y="878205"/>
                  <a:pt x="2049589" y="879634"/>
                  <a:pt x="2051304" y="879634"/>
                </a:cubicBezTo>
                <a:close/>
                <a:moveTo>
                  <a:pt x="924115" y="1160717"/>
                </a:moveTo>
                <a:cubicBezTo>
                  <a:pt x="925830" y="1160717"/>
                  <a:pt x="927259" y="1159288"/>
                  <a:pt x="927259" y="1157573"/>
                </a:cubicBezTo>
                <a:cubicBezTo>
                  <a:pt x="927259" y="1155859"/>
                  <a:pt x="925830" y="1154430"/>
                  <a:pt x="924115" y="1154430"/>
                </a:cubicBezTo>
                <a:cubicBezTo>
                  <a:pt x="922401" y="1154430"/>
                  <a:pt x="920972" y="1155859"/>
                  <a:pt x="920972" y="1157573"/>
                </a:cubicBezTo>
                <a:cubicBezTo>
                  <a:pt x="920972" y="1159288"/>
                  <a:pt x="922401" y="1160717"/>
                  <a:pt x="924115" y="1160717"/>
                </a:cubicBezTo>
                <a:close/>
                <a:moveTo>
                  <a:pt x="915257" y="1150906"/>
                </a:moveTo>
                <a:cubicBezTo>
                  <a:pt x="916972" y="1150906"/>
                  <a:pt x="918401" y="1149477"/>
                  <a:pt x="918401" y="1147763"/>
                </a:cubicBezTo>
                <a:cubicBezTo>
                  <a:pt x="918401" y="1146048"/>
                  <a:pt x="916972" y="1144619"/>
                  <a:pt x="915257" y="1144619"/>
                </a:cubicBezTo>
                <a:cubicBezTo>
                  <a:pt x="913543" y="1144619"/>
                  <a:pt x="912114" y="1146048"/>
                  <a:pt x="912114" y="1147763"/>
                </a:cubicBezTo>
                <a:cubicBezTo>
                  <a:pt x="912114" y="1149477"/>
                  <a:pt x="913543" y="1150906"/>
                  <a:pt x="915257" y="1150906"/>
                </a:cubicBezTo>
                <a:close/>
                <a:moveTo>
                  <a:pt x="906494" y="1140905"/>
                </a:moveTo>
                <a:cubicBezTo>
                  <a:pt x="908209" y="1140905"/>
                  <a:pt x="909638" y="1139476"/>
                  <a:pt x="909638" y="1137761"/>
                </a:cubicBezTo>
                <a:cubicBezTo>
                  <a:pt x="909638" y="1136047"/>
                  <a:pt x="908209" y="1134618"/>
                  <a:pt x="906494" y="1134618"/>
                </a:cubicBezTo>
                <a:cubicBezTo>
                  <a:pt x="904780" y="1134618"/>
                  <a:pt x="903351" y="1136047"/>
                  <a:pt x="903351" y="1137761"/>
                </a:cubicBezTo>
                <a:cubicBezTo>
                  <a:pt x="903351" y="1139476"/>
                  <a:pt x="904780" y="1140905"/>
                  <a:pt x="906494" y="1140905"/>
                </a:cubicBezTo>
                <a:close/>
                <a:moveTo>
                  <a:pt x="898017" y="1130808"/>
                </a:moveTo>
                <a:cubicBezTo>
                  <a:pt x="899732" y="1130808"/>
                  <a:pt x="901160" y="1129379"/>
                  <a:pt x="901160" y="1127665"/>
                </a:cubicBezTo>
                <a:cubicBezTo>
                  <a:pt x="901160" y="1125950"/>
                  <a:pt x="899732" y="1124522"/>
                  <a:pt x="898017" y="1124522"/>
                </a:cubicBezTo>
                <a:cubicBezTo>
                  <a:pt x="896303" y="1124522"/>
                  <a:pt x="894874" y="1125950"/>
                  <a:pt x="894874" y="1127665"/>
                </a:cubicBezTo>
                <a:cubicBezTo>
                  <a:pt x="894874" y="1129379"/>
                  <a:pt x="896303" y="1130808"/>
                  <a:pt x="898017" y="1130808"/>
                </a:cubicBezTo>
                <a:close/>
                <a:moveTo>
                  <a:pt x="889730" y="1120521"/>
                </a:moveTo>
                <a:cubicBezTo>
                  <a:pt x="891445" y="1120521"/>
                  <a:pt x="892874" y="1119092"/>
                  <a:pt x="892874" y="1117378"/>
                </a:cubicBezTo>
                <a:cubicBezTo>
                  <a:pt x="892874" y="1115663"/>
                  <a:pt x="891445" y="1114235"/>
                  <a:pt x="889730" y="1114235"/>
                </a:cubicBezTo>
                <a:cubicBezTo>
                  <a:pt x="888016" y="1114235"/>
                  <a:pt x="886587" y="1115663"/>
                  <a:pt x="886587" y="1117378"/>
                </a:cubicBezTo>
                <a:cubicBezTo>
                  <a:pt x="886587" y="1119092"/>
                  <a:pt x="888016" y="1120521"/>
                  <a:pt x="889730" y="1120521"/>
                </a:cubicBezTo>
                <a:close/>
                <a:moveTo>
                  <a:pt x="881634" y="1110044"/>
                </a:moveTo>
                <a:cubicBezTo>
                  <a:pt x="883349" y="1110044"/>
                  <a:pt x="884777" y="1108615"/>
                  <a:pt x="884777" y="1106900"/>
                </a:cubicBezTo>
                <a:cubicBezTo>
                  <a:pt x="884777" y="1105186"/>
                  <a:pt x="883349" y="1103757"/>
                  <a:pt x="881634" y="1103757"/>
                </a:cubicBezTo>
                <a:cubicBezTo>
                  <a:pt x="879920" y="1103757"/>
                  <a:pt x="878491" y="1105186"/>
                  <a:pt x="878491" y="1106900"/>
                </a:cubicBezTo>
                <a:cubicBezTo>
                  <a:pt x="878491" y="1108615"/>
                  <a:pt x="879920" y="1110044"/>
                  <a:pt x="881634" y="1110044"/>
                </a:cubicBezTo>
                <a:close/>
                <a:moveTo>
                  <a:pt x="873728" y="1099376"/>
                </a:moveTo>
                <a:cubicBezTo>
                  <a:pt x="875443" y="1099376"/>
                  <a:pt x="876872" y="1097947"/>
                  <a:pt x="876872" y="1096232"/>
                </a:cubicBezTo>
                <a:cubicBezTo>
                  <a:pt x="876872" y="1094518"/>
                  <a:pt x="875443" y="1093089"/>
                  <a:pt x="873728" y="1093089"/>
                </a:cubicBezTo>
                <a:cubicBezTo>
                  <a:pt x="872014" y="1093089"/>
                  <a:pt x="870585" y="1094518"/>
                  <a:pt x="870585" y="1096232"/>
                </a:cubicBezTo>
                <a:cubicBezTo>
                  <a:pt x="870585" y="1097947"/>
                  <a:pt x="872014" y="1099376"/>
                  <a:pt x="873728" y="1099376"/>
                </a:cubicBezTo>
                <a:close/>
                <a:moveTo>
                  <a:pt x="866108" y="1088612"/>
                </a:moveTo>
                <a:cubicBezTo>
                  <a:pt x="867823" y="1088612"/>
                  <a:pt x="869252" y="1087184"/>
                  <a:pt x="869252" y="1085469"/>
                </a:cubicBezTo>
                <a:cubicBezTo>
                  <a:pt x="869252" y="1083755"/>
                  <a:pt x="867823" y="1082326"/>
                  <a:pt x="866108" y="1082326"/>
                </a:cubicBezTo>
                <a:cubicBezTo>
                  <a:pt x="864394" y="1082326"/>
                  <a:pt x="862965" y="1083755"/>
                  <a:pt x="862965" y="1085469"/>
                </a:cubicBezTo>
                <a:cubicBezTo>
                  <a:pt x="862965" y="1087184"/>
                  <a:pt x="864394" y="1088612"/>
                  <a:pt x="866108" y="1088612"/>
                </a:cubicBezTo>
                <a:close/>
                <a:moveTo>
                  <a:pt x="858679" y="1077659"/>
                </a:moveTo>
                <a:cubicBezTo>
                  <a:pt x="860393" y="1077659"/>
                  <a:pt x="861822" y="1076230"/>
                  <a:pt x="861822" y="1074515"/>
                </a:cubicBezTo>
                <a:cubicBezTo>
                  <a:pt x="861822" y="1072801"/>
                  <a:pt x="860393" y="1071372"/>
                  <a:pt x="858679" y="1071372"/>
                </a:cubicBezTo>
                <a:cubicBezTo>
                  <a:pt x="856964" y="1071372"/>
                  <a:pt x="855536" y="1072801"/>
                  <a:pt x="855536" y="1074515"/>
                </a:cubicBezTo>
                <a:cubicBezTo>
                  <a:pt x="855536" y="1076325"/>
                  <a:pt x="856869" y="1077659"/>
                  <a:pt x="858679" y="1077659"/>
                </a:cubicBezTo>
                <a:close/>
                <a:moveTo>
                  <a:pt x="851440" y="1066610"/>
                </a:moveTo>
                <a:cubicBezTo>
                  <a:pt x="853154" y="1066610"/>
                  <a:pt x="854583" y="1065181"/>
                  <a:pt x="854583" y="1063466"/>
                </a:cubicBezTo>
                <a:cubicBezTo>
                  <a:pt x="854583" y="1061752"/>
                  <a:pt x="853154" y="1060323"/>
                  <a:pt x="851440" y="1060323"/>
                </a:cubicBezTo>
                <a:cubicBezTo>
                  <a:pt x="849725" y="1060323"/>
                  <a:pt x="848297" y="1061752"/>
                  <a:pt x="848297" y="1063466"/>
                </a:cubicBezTo>
                <a:cubicBezTo>
                  <a:pt x="848297" y="1065181"/>
                  <a:pt x="849630" y="1066610"/>
                  <a:pt x="851440" y="1066610"/>
                </a:cubicBezTo>
                <a:close/>
                <a:moveTo>
                  <a:pt x="844391" y="1055370"/>
                </a:moveTo>
                <a:cubicBezTo>
                  <a:pt x="846106" y="1055370"/>
                  <a:pt x="847535" y="1053941"/>
                  <a:pt x="847535" y="1052227"/>
                </a:cubicBezTo>
                <a:cubicBezTo>
                  <a:pt x="847535" y="1050512"/>
                  <a:pt x="846106" y="1049084"/>
                  <a:pt x="844391" y="1049084"/>
                </a:cubicBezTo>
                <a:cubicBezTo>
                  <a:pt x="842677" y="1049084"/>
                  <a:pt x="841248" y="1050512"/>
                  <a:pt x="841248" y="1052227"/>
                </a:cubicBezTo>
                <a:cubicBezTo>
                  <a:pt x="841248" y="1053941"/>
                  <a:pt x="842677" y="1055370"/>
                  <a:pt x="844391" y="1055370"/>
                </a:cubicBezTo>
                <a:close/>
                <a:moveTo>
                  <a:pt x="837629" y="1044035"/>
                </a:moveTo>
                <a:cubicBezTo>
                  <a:pt x="839343" y="1044035"/>
                  <a:pt x="840772" y="1042607"/>
                  <a:pt x="840772" y="1040892"/>
                </a:cubicBezTo>
                <a:cubicBezTo>
                  <a:pt x="840772" y="1039178"/>
                  <a:pt x="839343" y="1037749"/>
                  <a:pt x="837629" y="1037749"/>
                </a:cubicBezTo>
                <a:cubicBezTo>
                  <a:pt x="835914" y="1037749"/>
                  <a:pt x="834485" y="1039178"/>
                  <a:pt x="834485" y="1040892"/>
                </a:cubicBezTo>
                <a:cubicBezTo>
                  <a:pt x="834485" y="1042607"/>
                  <a:pt x="835914" y="1044035"/>
                  <a:pt x="837629" y="1044035"/>
                </a:cubicBezTo>
                <a:close/>
                <a:moveTo>
                  <a:pt x="831056" y="1032510"/>
                </a:moveTo>
                <a:cubicBezTo>
                  <a:pt x="832771" y="1032510"/>
                  <a:pt x="834200" y="1031081"/>
                  <a:pt x="834200" y="1029367"/>
                </a:cubicBezTo>
                <a:cubicBezTo>
                  <a:pt x="834200" y="1027652"/>
                  <a:pt x="832771" y="1026224"/>
                  <a:pt x="831056" y="1026224"/>
                </a:cubicBezTo>
                <a:cubicBezTo>
                  <a:pt x="829342" y="1026224"/>
                  <a:pt x="827913" y="1027652"/>
                  <a:pt x="827913" y="1029367"/>
                </a:cubicBezTo>
                <a:cubicBezTo>
                  <a:pt x="827913" y="1031177"/>
                  <a:pt x="829342" y="1032510"/>
                  <a:pt x="831056" y="1032510"/>
                </a:cubicBezTo>
                <a:close/>
                <a:moveTo>
                  <a:pt x="824770" y="1020890"/>
                </a:moveTo>
                <a:cubicBezTo>
                  <a:pt x="826484" y="1020890"/>
                  <a:pt x="827913" y="1019461"/>
                  <a:pt x="827913" y="1017746"/>
                </a:cubicBezTo>
                <a:cubicBezTo>
                  <a:pt x="827913" y="1016032"/>
                  <a:pt x="826484" y="1014603"/>
                  <a:pt x="824770" y="1014603"/>
                </a:cubicBezTo>
                <a:cubicBezTo>
                  <a:pt x="823055" y="1014603"/>
                  <a:pt x="821627" y="1016032"/>
                  <a:pt x="821627" y="1017746"/>
                </a:cubicBezTo>
                <a:cubicBezTo>
                  <a:pt x="821531" y="1019556"/>
                  <a:pt x="822960" y="1020890"/>
                  <a:pt x="824770" y="1020890"/>
                </a:cubicBezTo>
                <a:close/>
                <a:moveTo>
                  <a:pt x="818674" y="1009174"/>
                </a:moveTo>
                <a:cubicBezTo>
                  <a:pt x="820388" y="1009174"/>
                  <a:pt x="821817" y="1007745"/>
                  <a:pt x="821817" y="1006031"/>
                </a:cubicBezTo>
                <a:cubicBezTo>
                  <a:pt x="821817" y="1004316"/>
                  <a:pt x="820388" y="1002887"/>
                  <a:pt x="818674" y="1002887"/>
                </a:cubicBezTo>
                <a:cubicBezTo>
                  <a:pt x="816959" y="1002887"/>
                  <a:pt x="815531" y="1004316"/>
                  <a:pt x="815531" y="1006031"/>
                </a:cubicBezTo>
                <a:cubicBezTo>
                  <a:pt x="815531" y="1007745"/>
                  <a:pt x="816864" y="1009174"/>
                  <a:pt x="818674" y="1009174"/>
                </a:cubicBezTo>
                <a:close/>
                <a:moveTo>
                  <a:pt x="812768" y="997363"/>
                </a:moveTo>
                <a:cubicBezTo>
                  <a:pt x="814483" y="997363"/>
                  <a:pt x="815912" y="995934"/>
                  <a:pt x="815912" y="994220"/>
                </a:cubicBezTo>
                <a:cubicBezTo>
                  <a:pt x="815912" y="992505"/>
                  <a:pt x="814483" y="991076"/>
                  <a:pt x="812768" y="991076"/>
                </a:cubicBezTo>
                <a:cubicBezTo>
                  <a:pt x="811054" y="991076"/>
                  <a:pt x="809625" y="992505"/>
                  <a:pt x="809625" y="994220"/>
                </a:cubicBezTo>
                <a:cubicBezTo>
                  <a:pt x="809625" y="995934"/>
                  <a:pt x="811054" y="997363"/>
                  <a:pt x="812768" y="997363"/>
                </a:cubicBezTo>
                <a:close/>
                <a:moveTo>
                  <a:pt x="807149" y="985361"/>
                </a:moveTo>
                <a:cubicBezTo>
                  <a:pt x="808863" y="985361"/>
                  <a:pt x="810292" y="983933"/>
                  <a:pt x="810292" y="982218"/>
                </a:cubicBezTo>
                <a:cubicBezTo>
                  <a:pt x="810292" y="980504"/>
                  <a:pt x="808863" y="979075"/>
                  <a:pt x="807149" y="979075"/>
                </a:cubicBezTo>
                <a:cubicBezTo>
                  <a:pt x="805434" y="979075"/>
                  <a:pt x="804005" y="980504"/>
                  <a:pt x="804005" y="982218"/>
                </a:cubicBezTo>
                <a:cubicBezTo>
                  <a:pt x="804005" y="983933"/>
                  <a:pt x="805434" y="985361"/>
                  <a:pt x="807149" y="985361"/>
                </a:cubicBezTo>
                <a:close/>
                <a:moveTo>
                  <a:pt x="801815" y="973265"/>
                </a:moveTo>
                <a:cubicBezTo>
                  <a:pt x="803529" y="973265"/>
                  <a:pt x="804958" y="971836"/>
                  <a:pt x="804958" y="970121"/>
                </a:cubicBezTo>
                <a:cubicBezTo>
                  <a:pt x="804958" y="968407"/>
                  <a:pt x="803529" y="966978"/>
                  <a:pt x="801815" y="966978"/>
                </a:cubicBezTo>
                <a:cubicBezTo>
                  <a:pt x="800100" y="966978"/>
                  <a:pt x="798671" y="968407"/>
                  <a:pt x="798671" y="970121"/>
                </a:cubicBezTo>
                <a:cubicBezTo>
                  <a:pt x="798671" y="971836"/>
                  <a:pt x="800005" y="973265"/>
                  <a:pt x="801815" y="973265"/>
                </a:cubicBezTo>
                <a:close/>
                <a:moveTo>
                  <a:pt x="796671" y="961073"/>
                </a:moveTo>
                <a:cubicBezTo>
                  <a:pt x="798386" y="961073"/>
                  <a:pt x="799814" y="959644"/>
                  <a:pt x="799814" y="957929"/>
                </a:cubicBezTo>
                <a:cubicBezTo>
                  <a:pt x="799814" y="956215"/>
                  <a:pt x="798386" y="954786"/>
                  <a:pt x="796671" y="954786"/>
                </a:cubicBezTo>
                <a:cubicBezTo>
                  <a:pt x="794957" y="954786"/>
                  <a:pt x="793528" y="956215"/>
                  <a:pt x="793528" y="957929"/>
                </a:cubicBezTo>
                <a:cubicBezTo>
                  <a:pt x="793528" y="959644"/>
                  <a:pt x="794861" y="961073"/>
                  <a:pt x="796671" y="961073"/>
                </a:cubicBezTo>
                <a:close/>
                <a:moveTo>
                  <a:pt x="791718" y="948785"/>
                </a:moveTo>
                <a:cubicBezTo>
                  <a:pt x="793433" y="948785"/>
                  <a:pt x="794861" y="947357"/>
                  <a:pt x="794861" y="945642"/>
                </a:cubicBezTo>
                <a:cubicBezTo>
                  <a:pt x="794861" y="943928"/>
                  <a:pt x="793433" y="942499"/>
                  <a:pt x="791718" y="942499"/>
                </a:cubicBezTo>
                <a:cubicBezTo>
                  <a:pt x="790004" y="942499"/>
                  <a:pt x="788575" y="943928"/>
                  <a:pt x="788575" y="945642"/>
                </a:cubicBezTo>
                <a:cubicBezTo>
                  <a:pt x="788575" y="947357"/>
                  <a:pt x="790004" y="948785"/>
                  <a:pt x="791718" y="948785"/>
                </a:cubicBezTo>
                <a:close/>
                <a:moveTo>
                  <a:pt x="787051" y="936403"/>
                </a:moveTo>
                <a:cubicBezTo>
                  <a:pt x="788765" y="936403"/>
                  <a:pt x="790194" y="934974"/>
                  <a:pt x="790194" y="933260"/>
                </a:cubicBezTo>
                <a:cubicBezTo>
                  <a:pt x="790194" y="931545"/>
                  <a:pt x="788765" y="930116"/>
                  <a:pt x="787051" y="930116"/>
                </a:cubicBezTo>
                <a:cubicBezTo>
                  <a:pt x="785336" y="930116"/>
                  <a:pt x="783908" y="931545"/>
                  <a:pt x="783908" y="933260"/>
                </a:cubicBezTo>
                <a:cubicBezTo>
                  <a:pt x="783908" y="934974"/>
                  <a:pt x="785336" y="936403"/>
                  <a:pt x="787051" y="936403"/>
                </a:cubicBezTo>
                <a:close/>
                <a:moveTo>
                  <a:pt x="782669" y="923925"/>
                </a:moveTo>
                <a:cubicBezTo>
                  <a:pt x="784384" y="923925"/>
                  <a:pt x="785813" y="922496"/>
                  <a:pt x="785813" y="920782"/>
                </a:cubicBezTo>
                <a:cubicBezTo>
                  <a:pt x="785813" y="919067"/>
                  <a:pt x="784384" y="917638"/>
                  <a:pt x="782669" y="917638"/>
                </a:cubicBezTo>
                <a:cubicBezTo>
                  <a:pt x="780955" y="917638"/>
                  <a:pt x="779526" y="919067"/>
                  <a:pt x="779526" y="920782"/>
                </a:cubicBezTo>
                <a:cubicBezTo>
                  <a:pt x="779526" y="922496"/>
                  <a:pt x="780955" y="923925"/>
                  <a:pt x="782669" y="923925"/>
                </a:cubicBezTo>
                <a:close/>
                <a:moveTo>
                  <a:pt x="778574" y="911352"/>
                </a:moveTo>
                <a:cubicBezTo>
                  <a:pt x="780288" y="911352"/>
                  <a:pt x="781717" y="909923"/>
                  <a:pt x="781717" y="908209"/>
                </a:cubicBezTo>
                <a:cubicBezTo>
                  <a:pt x="781717" y="906494"/>
                  <a:pt x="780288" y="905065"/>
                  <a:pt x="778574" y="905065"/>
                </a:cubicBezTo>
                <a:cubicBezTo>
                  <a:pt x="776859" y="905065"/>
                  <a:pt x="775430" y="906494"/>
                  <a:pt x="775430" y="908209"/>
                </a:cubicBezTo>
                <a:cubicBezTo>
                  <a:pt x="775430" y="909923"/>
                  <a:pt x="776764" y="911352"/>
                  <a:pt x="778574" y="911352"/>
                </a:cubicBezTo>
                <a:close/>
                <a:moveTo>
                  <a:pt x="774668" y="898779"/>
                </a:moveTo>
                <a:cubicBezTo>
                  <a:pt x="776383" y="898779"/>
                  <a:pt x="777812" y="897350"/>
                  <a:pt x="777812" y="895636"/>
                </a:cubicBezTo>
                <a:cubicBezTo>
                  <a:pt x="777812" y="893921"/>
                  <a:pt x="776383" y="892493"/>
                  <a:pt x="774668" y="892493"/>
                </a:cubicBezTo>
                <a:cubicBezTo>
                  <a:pt x="772954" y="892493"/>
                  <a:pt x="771525" y="893921"/>
                  <a:pt x="771525" y="895636"/>
                </a:cubicBezTo>
                <a:cubicBezTo>
                  <a:pt x="771525" y="897350"/>
                  <a:pt x="772859" y="898779"/>
                  <a:pt x="774668" y="898779"/>
                </a:cubicBezTo>
                <a:close/>
                <a:moveTo>
                  <a:pt x="770954" y="886015"/>
                </a:moveTo>
                <a:cubicBezTo>
                  <a:pt x="772668" y="886015"/>
                  <a:pt x="774097" y="884587"/>
                  <a:pt x="774097" y="882872"/>
                </a:cubicBezTo>
                <a:cubicBezTo>
                  <a:pt x="774097" y="881158"/>
                  <a:pt x="772668" y="879729"/>
                  <a:pt x="770954" y="879729"/>
                </a:cubicBezTo>
                <a:cubicBezTo>
                  <a:pt x="769239" y="879729"/>
                  <a:pt x="767810" y="881158"/>
                  <a:pt x="767810" y="882872"/>
                </a:cubicBezTo>
                <a:cubicBezTo>
                  <a:pt x="767810" y="884587"/>
                  <a:pt x="769239" y="886015"/>
                  <a:pt x="770954" y="886015"/>
                </a:cubicBezTo>
                <a:close/>
                <a:moveTo>
                  <a:pt x="767620" y="873252"/>
                </a:moveTo>
                <a:cubicBezTo>
                  <a:pt x="769334" y="873252"/>
                  <a:pt x="770763" y="871823"/>
                  <a:pt x="770763" y="870109"/>
                </a:cubicBezTo>
                <a:cubicBezTo>
                  <a:pt x="770763" y="868394"/>
                  <a:pt x="769334" y="866965"/>
                  <a:pt x="767620" y="866965"/>
                </a:cubicBezTo>
                <a:cubicBezTo>
                  <a:pt x="765905" y="866965"/>
                  <a:pt x="764477" y="868394"/>
                  <a:pt x="764477" y="870109"/>
                </a:cubicBezTo>
                <a:cubicBezTo>
                  <a:pt x="764477" y="871823"/>
                  <a:pt x="765905" y="873252"/>
                  <a:pt x="767620" y="873252"/>
                </a:cubicBezTo>
                <a:close/>
                <a:moveTo>
                  <a:pt x="764477" y="860393"/>
                </a:moveTo>
                <a:cubicBezTo>
                  <a:pt x="766191" y="860393"/>
                  <a:pt x="767620" y="858965"/>
                  <a:pt x="767620" y="857250"/>
                </a:cubicBezTo>
                <a:cubicBezTo>
                  <a:pt x="767620" y="855536"/>
                  <a:pt x="766191" y="854107"/>
                  <a:pt x="764477" y="854107"/>
                </a:cubicBezTo>
                <a:cubicBezTo>
                  <a:pt x="762762" y="854107"/>
                  <a:pt x="761333" y="855536"/>
                  <a:pt x="761333" y="857250"/>
                </a:cubicBezTo>
                <a:cubicBezTo>
                  <a:pt x="761333" y="858965"/>
                  <a:pt x="762762" y="860393"/>
                  <a:pt x="764477" y="860393"/>
                </a:cubicBezTo>
                <a:close/>
                <a:moveTo>
                  <a:pt x="761619" y="847439"/>
                </a:moveTo>
                <a:cubicBezTo>
                  <a:pt x="763334" y="847439"/>
                  <a:pt x="764762" y="846011"/>
                  <a:pt x="764762" y="844296"/>
                </a:cubicBezTo>
                <a:cubicBezTo>
                  <a:pt x="764762" y="842582"/>
                  <a:pt x="763334" y="841153"/>
                  <a:pt x="761619" y="841153"/>
                </a:cubicBezTo>
                <a:cubicBezTo>
                  <a:pt x="759905" y="841153"/>
                  <a:pt x="758476" y="842582"/>
                  <a:pt x="758476" y="844296"/>
                </a:cubicBezTo>
                <a:cubicBezTo>
                  <a:pt x="758476" y="846106"/>
                  <a:pt x="759809" y="847439"/>
                  <a:pt x="761619" y="847439"/>
                </a:cubicBezTo>
                <a:close/>
                <a:moveTo>
                  <a:pt x="758952" y="834485"/>
                </a:moveTo>
                <a:cubicBezTo>
                  <a:pt x="760667" y="834485"/>
                  <a:pt x="762095" y="833057"/>
                  <a:pt x="762095" y="831342"/>
                </a:cubicBezTo>
                <a:cubicBezTo>
                  <a:pt x="762095" y="829628"/>
                  <a:pt x="760667" y="828199"/>
                  <a:pt x="758952" y="828199"/>
                </a:cubicBezTo>
                <a:cubicBezTo>
                  <a:pt x="757238" y="828199"/>
                  <a:pt x="755809" y="829628"/>
                  <a:pt x="755809" y="831342"/>
                </a:cubicBezTo>
                <a:cubicBezTo>
                  <a:pt x="755809" y="833057"/>
                  <a:pt x="757238" y="834485"/>
                  <a:pt x="758952" y="834485"/>
                </a:cubicBezTo>
                <a:close/>
                <a:moveTo>
                  <a:pt x="756571" y="821531"/>
                </a:moveTo>
                <a:cubicBezTo>
                  <a:pt x="758285" y="821531"/>
                  <a:pt x="759714" y="820103"/>
                  <a:pt x="759714" y="818388"/>
                </a:cubicBezTo>
                <a:cubicBezTo>
                  <a:pt x="759714" y="816674"/>
                  <a:pt x="758285" y="815245"/>
                  <a:pt x="756571" y="815245"/>
                </a:cubicBezTo>
                <a:cubicBezTo>
                  <a:pt x="754856" y="815245"/>
                  <a:pt x="753428" y="816674"/>
                  <a:pt x="753428" y="818388"/>
                </a:cubicBezTo>
                <a:cubicBezTo>
                  <a:pt x="753428" y="820103"/>
                  <a:pt x="754856" y="821531"/>
                  <a:pt x="756571" y="821531"/>
                </a:cubicBezTo>
                <a:close/>
                <a:moveTo>
                  <a:pt x="754475" y="808387"/>
                </a:moveTo>
                <a:cubicBezTo>
                  <a:pt x="756190" y="808387"/>
                  <a:pt x="757619" y="806958"/>
                  <a:pt x="757619" y="805244"/>
                </a:cubicBezTo>
                <a:cubicBezTo>
                  <a:pt x="757619" y="803529"/>
                  <a:pt x="756190" y="802100"/>
                  <a:pt x="754475" y="802100"/>
                </a:cubicBezTo>
                <a:cubicBezTo>
                  <a:pt x="752761" y="802100"/>
                  <a:pt x="751332" y="803529"/>
                  <a:pt x="751332" y="805244"/>
                </a:cubicBezTo>
                <a:cubicBezTo>
                  <a:pt x="751332" y="807053"/>
                  <a:pt x="752761" y="808387"/>
                  <a:pt x="754475" y="808387"/>
                </a:cubicBezTo>
                <a:close/>
                <a:moveTo>
                  <a:pt x="749808" y="769049"/>
                </a:moveTo>
                <a:cubicBezTo>
                  <a:pt x="751523" y="769049"/>
                  <a:pt x="752951" y="767620"/>
                  <a:pt x="752951" y="765905"/>
                </a:cubicBezTo>
                <a:cubicBezTo>
                  <a:pt x="752951" y="764191"/>
                  <a:pt x="751523" y="762762"/>
                  <a:pt x="749808" y="762762"/>
                </a:cubicBezTo>
                <a:cubicBezTo>
                  <a:pt x="748094" y="762762"/>
                  <a:pt x="746665" y="764191"/>
                  <a:pt x="746665" y="765905"/>
                </a:cubicBezTo>
                <a:cubicBezTo>
                  <a:pt x="746665" y="767620"/>
                  <a:pt x="747998" y="769049"/>
                  <a:pt x="749808" y="769049"/>
                </a:cubicBezTo>
                <a:close/>
                <a:moveTo>
                  <a:pt x="748760" y="755809"/>
                </a:moveTo>
                <a:cubicBezTo>
                  <a:pt x="750475" y="755809"/>
                  <a:pt x="751904" y="754380"/>
                  <a:pt x="751904" y="752665"/>
                </a:cubicBezTo>
                <a:cubicBezTo>
                  <a:pt x="751904" y="750951"/>
                  <a:pt x="750475" y="749522"/>
                  <a:pt x="748760" y="749522"/>
                </a:cubicBezTo>
                <a:cubicBezTo>
                  <a:pt x="747046" y="749522"/>
                  <a:pt x="745617" y="750951"/>
                  <a:pt x="745617" y="752665"/>
                </a:cubicBezTo>
                <a:cubicBezTo>
                  <a:pt x="745522" y="754475"/>
                  <a:pt x="746951" y="755809"/>
                  <a:pt x="748760" y="755809"/>
                </a:cubicBezTo>
                <a:close/>
                <a:moveTo>
                  <a:pt x="761619" y="571691"/>
                </a:moveTo>
                <a:cubicBezTo>
                  <a:pt x="763334" y="571691"/>
                  <a:pt x="764762" y="570262"/>
                  <a:pt x="764762" y="568547"/>
                </a:cubicBezTo>
                <a:cubicBezTo>
                  <a:pt x="764762" y="566833"/>
                  <a:pt x="763334" y="565404"/>
                  <a:pt x="761619" y="565404"/>
                </a:cubicBezTo>
                <a:cubicBezTo>
                  <a:pt x="759905" y="565404"/>
                  <a:pt x="758476" y="566833"/>
                  <a:pt x="758476" y="568547"/>
                </a:cubicBezTo>
                <a:cubicBezTo>
                  <a:pt x="758476" y="570262"/>
                  <a:pt x="759809" y="571691"/>
                  <a:pt x="761619" y="571691"/>
                </a:cubicBezTo>
                <a:close/>
                <a:moveTo>
                  <a:pt x="764477" y="558832"/>
                </a:moveTo>
                <a:cubicBezTo>
                  <a:pt x="766191" y="558832"/>
                  <a:pt x="767620" y="557403"/>
                  <a:pt x="767620" y="555689"/>
                </a:cubicBezTo>
                <a:cubicBezTo>
                  <a:pt x="767620" y="553974"/>
                  <a:pt x="766191" y="552545"/>
                  <a:pt x="764477" y="552545"/>
                </a:cubicBezTo>
                <a:cubicBezTo>
                  <a:pt x="762762" y="552545"/>
                  <a:pt x="761333" y="553974"/>
                  <a:pt x="761333" y="555689"/>
                </a:cubicBezTo>
                <a:cubicBezTo>
                  <a:pt x="761333" y="557403"/>
                  <a:pt x="762762" y="558832"/>
                  <a:pt x="764477" y="558832"/>
                </a:cubicBezTo>
                <a:close/>
                <a:moveTo>
                  <a:pt x="767620" y="545973"/>
                </a:moveTo>
                <a:cubicBezTo>
                  <a:pt x="769334" y="545973"/>
                  <a:pt x="770763" y="544544"/>
                  <a:pt x="770763" y="542830"/>
                </a:cubicBezTo>
                <a:cubicBezTo>
                  <a:pt x="770763" y="541115"/>
                  <a:pt x="769334" y="539687"/>
                  <a:pt x="767620" y="539687"/>
                </a:cubicBezTo>
                <a:cubicBezTo>
                  <a:pt x="765905" y="539687"/>
                  <a:pt x="764477" y="541115"/>
                  <a:pt x="764477" y="542830"/>
                </a:cubicBezTo>
                <a:cubicBezTo>
                  <a:pt x="764477" y="544544"/>
                  <a:pt x="765905" y="545973"/>
                  <a:pt x="767620" y="545973"/>
                </a:cubicBezTo>
                <a:close/>
                <a:moveTo>
                  <a:pt x="770954" y="533114"/>
                </a:moveTo>
                <a:cubicBezTo>
                  <a:pt x="772668" y="533114"/>
                  <a:pt x="774097" y="531686"/>
                  <a:pt x="774097" y="529971"/>
                </a:cubicBezTo>
                <a:cubicBezTo>
                  <a:pt x="774097" y="528257"/>
                  <a:pt x="772668" y="526828"/>
                  <a:pt x="770954" y="526828"/>
                </a:cubicBezTo>
                <a:cubicBezTo>
                  <a:pt x="769239" y="526828"/>
                  <a:pt x="767810" y="528257"/>
                  <a:pt x="767810" y="529971"/>
                </a:cubicBezTo>
                <a:cubicBezTo>
                  <a:pt x="767810" y="531781"/>
                  <a:pt x="769239" y="533114"/>
                  <a:pt x="770954" y="533114"/>
                </a:cubicBezTo>
                <a:close/>
                <a:moveTo>
                  <a:pt x="774668" y="520446"/>
                </a:moveTo>
                <a:cubicBezTo>
                  <a:pt x="776383" y="520446"/>
                  <a:pt x="777812" y="519017"/>
                  <a:pt x="777812" y="517303"/>
                </a:cubicBezTo>
                <a:cubicBezTo>
                  <a:pt x="777812" y="515588"/>
                  <a:pt x="776383" y="514160"/>
                  <a:pt x="774668" y="514160"/>
                </a:cubicBezTo>
                <a:cubicBezTo>
                  <a:pt x="772954" y="514160"/>
                  <a:pt x="771525" y="515588"/>
                  <a:pt x="771525" y="517303"/>
                </a:cubicBezTo>
                <a:cubicBezTo>
                  <a:pt x="771525" y="519017"/>
                  <a:pt x="772859" y="520446"/>
                  <a:pt x="774668" y="520446"/>
                </a:cubicBezTo>
                <a:close/>
                <a:moveTo>
                  <a:pt x="778574" y="507778"/>
                </a:moveTo>
                <a:cubicBezTo>
                  <a:pt x="780288" y="507778"/>
                  <a:pt x="781717" y="506349"/>
                  <a:pt x="781717" y="504635"/>
                </a:cubicBezTo>
                <a:cubicBezTo>
                  <a:pt x="781717" y="502920"/>
                  <a:pt x="780288" y="501491"/>
                  <a:pt x="778574" y="501491"/>
                </a:cubicBezTo>
                <a:cubicBezTo>
                  <a:pt x="776859" y="501491"/>
                  <a:pt x="775430" y="502920"/>
                  <a:pt x="775430" y="504635"/>
                </a:cubicBezTo>
                <a:cubicBezTo>
                  <a:pt x="775430" y="506349"/>
                  <a:pt x="776764" y="507778"/>
                  <a:pt x="778574" y="507778"/>
                </a:cubicBezTo>
                <a:close/>
                <a:moveTo>
                  <a:pt x="782669" y="495205"/>
                </a:moveTo>
                <a:cubicBezTo>
                  <a:pt x="784384" y="495205"/>
                  <a:pt x="785813" y="493776"/>
                  <a:pt x="785813" y="492062"/>
                </a:cubicBezTo>
                <a:cubicBezTo>
                  <a:pt x="785813" y="490347"/>
                  <a:pt x="784384" y="488918"/>
                  <a:pt x="782669" y="488918"/>
                </a:cubicBezTo>
                <a:cubicBezTo>
                  <a:pt x="780955" y="488918"/>
                  <a:pt x="779526" y="490347"/>
                  <a:pt x="779526" y="492062"/>
                </a:cubicBezTo>
                <a:cubicBezTo>
                  <a:pt x="779526" y="493871"/>
                  <a:pt x="780955" y="495205"/>
                  <a:pt x="782669" y="495205"/>
                </a:cubicBezTo>
                <a:close/>
                <a:moveTo>
                  <a:pt x="787051" y="482727"/>
                </a:moveTo>
                <a:cubicBezTo>
                  <a:pt x="788765" y="482727"/>
                  <a:pt x="790194" y="481298"/>
                  <a:pt x="790194" y="479584"/>
                </a:cubicBezTo>
                <a:cubicBezTo>
                  <a:pt x="790194" y="477869"/>
                  <a:pt x="788765" y="476441"/>
                  <a:pt x="787051" y="476441"/>
                </a:cubicBezTo>
                <a:cubicBezTo>
                  <a:pt x="785336" y="476441"/>
                  <a:pt x="783908" y="477869"/>
                  <a:pt x="783908" y="479584"/>
                </a:cubicBezTo>
                <a:cubicBezTo>
                  <a:pt x="783908" y="481394"/>
                  <a:pt x="785336" y="482727"/>
                  <a:pt x="787051" y="482727"/>
                </a:cubicBezTo>
                <a:close/>
                <a:moveTo>
                  <a:pt x="791718" y="470345"/>
                </a:moveTo>
                <a:cubicBezTo>
                  <a:pt x="793433" y="470345"/>
                  <a:pt x="794861" y="468916"/>
                  <a:pt x="794861" y="467201"/>
                </a:cubicBezTo>
                <a:cubicBezTo>
                  <a:pt x="794861" y="465487"/>
                  <a:pt x="793433" y="464058"/>
                  <a:pt x="791718" y="464058"/>
                </a:cubicBezTo>
                <a:cubicBezTo>
                  <a:pt x="790004" y="464058"/>
                  <a:pt x="788575" y="465487"/>
                  <a:pt x="788575" y="467201"/>
                </a:cubicBezTo>
                <a:cubicBezTo>
                  <a:pt x="788575" y="468916"/>
                  <a:pt x="790004" y="470345"/>
                  <a:pt x="791718" y="470345"/>
                </a:cubicBezTo>
                <a:close/>
                <a:moveTo>
                  <a:pt x="796671" y="458057"/>
                </a:moveTo>
                <a:cubicBezTo>
                  <a:pt x="798386" y="458057"/>
                  <a:pt x="799814" y="456629"/>
                  <a:pt x="799814" y="454914"/>
                </a:cubicBezTo>
                <a:cubicBezTo>
                  <a:pt x="799814" y="453200"/>
                  <a:pt x="798386" y="451771"/>
                  <a:pt x="796671" y="451771"/>
                </a:cubicBezTo>
                <a:cubicBezTo>
                  <a:pt x="794957" y="451771"/>
                  <a:pt x="793528" y="453200"/>
                  <a:pt x="793528" y="454914"/>
                </a:cubicBezTo>
                <a:cubicBezTo>
                  <a:pt x="793528" y="456724"/>
                  <a:pt x="794861" y="458057"/>
                  <a:pt x="796671" y="458057"/>
                </a:cubicBezTo>
                <a:close/>
                <a:moveTo>
                  <a:pt x="801815" y="445865"/>
                </a:moveTo>
                <a:cubicBezTo>
                  <a:pt x="803529" y="445865"/>
                  <a:pt x="804958" y="444437"/>
                  <a:pt x="804958" y="442722"/>
                </a:cubicBezTo>
                <a:cubicBezTo>
                  <a:pt x="804958" y="441008"/>
                  <a:pt x="803529" y="439579"/>
                  <a:pt x="801815" y="439579"/>
                </a:cubicBezTo>
                <a:cubicBezTo>
                  <a:pt x="800100" y="439579"/>
                  <a:pt x="798671" y="441008"/>
                  <a:pt x="798671" y="442722"/>
                </a:cubicBezTo>
                <a:cubicBezTo>
                  <a:pt x="798671" y="444532"/>
                  <a:pt x="800005" y="445865"/>
                  <a:pt x="801815" y="445865"/>
                </a:cubicBezTo>
                <a:close/>
                <a:moveTo>
                  <a:pt x="807149" y="433769"/>
                </a:moveTo>
                <a:cubicBezTo>
                  <a:pt x="808863" y="433769"/>
                  <a:pt x="810292" y="432340"/>
                  <a:pt x="810292" y="430625"/>
                </a:cubicBezTo>
                <a:cubicBezTo>
                  <a:pt x="810292" y="428911"/>
                  <a:pt x="808863" y="427482"/>
                  <a:pt x="807149" y="427482"/>
                </a:cubicBezTo>
                <a:cubicBezTo>
                  <a:pt x="805434" y="427482"/>
                  <a:pt x="804005" y="428911"/>
                  <a:pt x="804005" y="430625"/>
                </a:cubicBezTo>
                <a:cubicBezTo>
                  <a:pt x="804005" y="432435"/>
                  <a:pt x="805434" y="433769"/>
                  <a:pt x="807149" y="433769"/>
                </a:cubicBezTo>
                <a:close/>
                <a:moveTo>
                  <a:pt x="812768" y="421862"/>
                </a:moveTo>
                <a:cubicBezTo>
                  <a:pt x="814483" y="421862"/>
                  <a:pt x="815912" y="420434"/>
                  <a:pt x="815912" y="418719"/>
                </a:cubicBezTo>
                <a:cubicBezTo>
                  <a:pt x="815912" y="417005"/>
                  <a:pt x="814483" y="415576"/>
                  <a:pt x="812768" y="415576"/>
                </a:cubicBezTo>
                <a:cubicBezTo>
                  <a:pt x="811054" y="415576"/>
                  <a:pt x="809625" y="417005"/>
                  <a:pt x="809625" y="418719"/>
                </a:cubicBezTo>
                <a:cubicBezTo>
                  <a:pt x="809625" y="420434"/>
                  <a:pt x="811054" y="421862"/>
                  <a:pt x="812768" y="421862"/>
                </a:cubicBezTo>
                <a:close/>
                <a:moveTo>
                  <a:pt x="818674" y="409956"/>
                </a:moveTo>
                <a:cubicBezTo>
                  <a:pt x="820388" y="409956"/>
                  <a:pt x="821817" y="408527"/>
                  <a:pt x="821817" y="406813"/>
                </a:cubicBezTo>
                <a:cubicBezTo>
                  <a:pt x="821817" y="405098"/>
                  <a:pt x="820388" y="403670"/>
                  <a:pt x="818674" y="403670"/>
                </a:cubicBezTo>
                <a:cubicBezTo>
                  <a:pt x="816959" y="403670"/>
                  <a:pt x="815531" y="405098"/>
                  <a:pt x="815531" y="406813"/>
                </a:cubicBezTo>
                <a:cubicBezTo>
                  <a:pt x="815531" y="408527"/>
                  <a:pt x="816864" y="409956"/>
                  <a:pt x="818674" y="409956"/>
                </a:cubicBezTo>
                <a:close/>
                <a:moveTo>
                  <a:pt x="824770" y="398240"/>
                </a:moveTo>
                <a:cubicBezTo>
                  <a:pt x="826484" y="398240"/>
                  <a:pt x="827913" y="396812"/>
                  <a:pt x="827913" y="395097"/>
                </a:cubicBezTo>
                <a:cubicBezTo>
                  <a:pt x="827913" y="393383"/>
                  <a:pt x="826484" y="391954"/>
                  <a:pt x="824770" y="391954"/>
                </a:cubicBezTo>
                <a:cubicBezTo>
                  <a:pt x="823055" y="391954"/>
                  <a:pt x="821627" y="393383"/>
                  <a:pt x="821627" y="395097"/>
                </a:cubicBezTo>
                <a:cubicBezTo>
                  <a:pt x="821531" y="396812"/>
                  <a:pt x="822960" y="398240"/>
                  <a:pt x="824770" y="398240"/>
                </a:cubicBezTo>
                <a:close/>
                <a:moveTo>
                  <a:pt x="831056" y="386620"/>
                </a:moveTo>
                <a:cubicBezTo>
                  <a:pt x="832771" y="386620"/>
                  <a:pt x="834200" y="385191"/>
                  <a:pt x="834200" y="383476"/>
                </a:cubicBezTo>
                <a:cubicBezTo>
                  <a:pt x="834200" y="381762"/>
                  <a:pt x="832771" y="380333"/>
                  <a:pt x="831056" y="380333"/>
                </a:cubicBezTo>
                <a:cubicBezTo>
                  <a:pt x="829342" y="380333"/>
                  <a:pt x="827913" y="381762"/>
                  <a:pt x="827913" y="383476"/>
                </a:cubicBezTo>
                <a:cubicBezTo>
                  <a:pt x="827913" y="385191"/>
                  <a:pt x="829342" y="386620"/>
                  <a:pt x="831056" y="386620"/>
                </a:cubicBezTo>
                <a:close/>
                <a:moveTo>
                  <a:pt x="837629" y="375095"/>
                </a:moveTo>
                <a:cubicBezTo>
                  <a:pt x="839343" y="375095"/>
                  <a:pt x="840772" y="373666"/>
                  <a:pt x="840772" y="371951"/>
                </a:cubicBezTo>
                <a:cubicBezTo>
                  <a:pt x="840772" y="370237"/>
                  <a:pt x="839343" y="368808"/>
                  <a:pt x="837629" y="368808"/>
                </a:cubicBezTo>
                <a:cubicBezTo>
                  <a:pt x="835914" y="368808"/>
                  <a:pt x="834485" y="370237"/>
                  <a:pt x="834485" y="371951"/>
                </a:cubicBezTo>
                <a:cubicBezTo>
                  <a:pt x="834485" y="373761"/>
                  <a:pt x="835914" y="375095"/>
                  <a:pt x="837629" y="375095"/>
                </a:cubicBezTo>
                <a:close/>
                <a:moveTo>
                  <a:pt x="898017" y="288417"/>
                </a:moveTo>
                <a:cubicBezTo>
                  <a:pt x="899732" y="288417"/>
                  <a:pt x="901160" y="286988"/>
                  <a:pt x="901160" y="285274"/>
                </a:cubicBezTo>
                <a:cubicBezTo>
                  <a:pt x="901160" y="283559"/>
                  <a:pt x="899732" y="282131"/>
                  <a:pt x="898017" y="282131"/>
                </a:cubicBezTo>
                <a:cubicBezTo>
                  <a:pt x="896303" y="282131"/>
                  <a:pt x="894874" y="283559"/>
                  <a:pt x="894874" y="285274"/>
                </a:cubicBezTo>
                <a:cubicBezTo>
                  <a:pt x="894874" y="286988"/>
                  <a:pt x="896303" y="288417"/>
                  <a:pt x="898017" y="288417"/>
                </a:cubicBezTo>
                <a:close/>
                <a:moveTo>
                  <a:pt x="906494" y="278225"/>
                </a:moveTo>
                <a:cubicBezTo>
                  <a:pt x="908209" y="278225"/>
                  <a:pt x="909638" y="276797"/>
                  <a:pt x="909638" y="275082"/>
                </a:cubicBezTo>
                <a:cubicBezTo>
                  <a:pt x="909638" y="273368"/>
                  <a:pt x="908209" y="271939"/>
                  <a:pt x="906494" y="271939"/>
                </a:cubicBezTo>
                <a:cubicBezTo>
                  <a:pt x="904780" y="271939"/>
                  <a:pt x="903351" y="273368"/>
                  <a:pt x="903351" y="275082"/>
                </a:cubicBezTo>
                <a:cubicBezTo>
                  <a:pt x="903351" y="276797"/>
                  <a:pt x="904780" y="278225"/>
                  <a:pt x="906494" y="278225"/>
                </a:cubicBezTo>
                <a:close/>
                <a:moveTo>
                  <a:pt x="915257" y="268319"/>
                </a:moveTo>
                <a:cubicBezTo>
                  <a:pt x="916972" y="268319"/>
                  <a:pt x="918401" y="266891"/>
                  <a:pt x="918401" y="265176"/>
                </a:cubicBezTo>
                <a:cubicBezTo>
                  <a:pt x="918401" y="263462"/>
                  <a:pt x="916972" y="262033"/>
                  <a:pt x="915257" y="262033"/>
                </a:cubicBezTo>
                <a:cubicBezTo>
                  <a:pt x="913543" y="262033"/>
                  <a:pt x="912114" y="263462"/>
                  <a:pt x="912114" y="265176"/>
                </a:cubicBezTo>
                <a:cubicBezTo>
                  <a:pt x="912114" y="266891"/>
                  <a:pt x="913543" y="268319"/>
                  <a:pt x="915257" y="268319"/>
                </a:cubicBezTo>
                <a:close/>
                <a:moveTo>
                  <a:pt x="924115" y="258509"/>
                </a:moveTo>
                <a:cubicBezTo>
                  <a:pt x="925830" y="258509"/>
                  <a:pt x="927259" y="257080"/>
                  <a:pt x="927259" y="255365"/>
                </a:cubicBezTo>
                <a:cubicBezTo>
                  <a:pt x="927259" y="253651"/>
                  <a:pt x="925830" y="252222"/>
                  <a:pt x="924115" y="252222"/>
                </a:cubicBezTo>
                <a:cubicBezTo>
                  <a:pt x="922401" y="252222"/>
                  <a:pt x="920972" y="253651"/>
                  <a:pt x="920972" y="255365"/>
                </a:cubicBezTo>
                <a:cubicBezTo>
                  <a:pt x="920972" y="257080"/>
                  <a:pt x="922401" y="258509"/>
                  <a:pt x="924115" y="258509"/>
                </a:cubicBezTo>
                <a:close/>
                <a:moveTo>
                  <a:pt x="933260" y="248888"/>
                </a:moveTo>
                <a:cubicBezTo>
                  <a:pt x="934974" y="248888"/>
                  <a:pt x="936403" y="247460"/>
                  <a:pt x="936403" y="245745"/>
                </a:cubicBezTo>
                <a:cubicBezTo>
                  <a:pt x="936403" y="244031"/>
                  <a:pt x="934974" y="242602"/>
                  <a:pt x="933260" y="242602"/>
                </a:cubicBezTo>
                <a:cubicBezTo>
                  <a:pt x="931545" y="242602"/>
                  <a:pt x="930116" y="244031"/>
                  <a:pt x="930116" y="245745"/>
                </a:cubicBezTo>
                <a:cubicBezTo>
                  <a:pt x="930116" y="247460"/>
                  <a:pt x="931450" y="248888"/>
                  <a:pt x="933260" y="248888"/>
                </a:cubicBezTo>
                <a:close/>
                <a:moveTo>
                  <a:pt x="942499" y="239459"/>
                </a:moveTo>
                <a:cubicBezTo>
                  <a:pt x="944213" y="239459"/>
                  <a:pt x="945642" y="238030"/>
                  <a:pt x="945642" y="236315"/>
                </a:cubicBezTo>
                <a:cubicBezTo>
                  <a:pt x="945642" y="234601"/>
                  <a:pt x="944213" y="233172"/>
                  <a:pt x="942499" y="233172"/>
                </a:cubicBezTo>
                <a:cubicBezTo>
                  <a:pt x="940784" y="233172"/>
                  <a:pt x="939356" y="234601"/>
                  <a:pt x="939356" y="236315"/>
                </a:cubicBezTo>
                <a:cubicBezTo>
                  <a:pt x="939356" y="238030"/>
                  <a:pt x="940784" y="239459"/>
                  <a:pt x="942499" y="239459"/>
                </a:cubicBezTo>
                <a:close/>
                <a:moveTo>
                  <a:pt x="952024" y="230219"/>
                </a:moveTo>
                <a:cubicBezTo>
                  <a:pt x="953738" y="230219"/>
                  <a:pt x="955167" y="228791"/>
                  <a:pt x="955167" y="227076"/>
                </a:cubicBezTo>
                <a:cubicBezTo>
                  <a:pt x="955167" y="225362"/>
                  <a:pt x="953738" y="223933"/>
                  <a:pt x="952024" y="223933"/>
                </a:cubicBezTo>
                <a:cubicBezTo>
                  <a:pt x="950309" y="223933"/>
                  <a:pt x="948881" y="225362"/>
                  <a:pt x="948881" y="227076"/>
                </a:cubicBezTo>
                <a:cubicBezTo>
                  <a:pt x="948881" y="228791"/>
                  <a:pt x="950214" y="230219"/>
                  <a:pt x="952024" y="230219"/>
                </a:cubicBezTo>
                <a:close/>
                <a:moveTo>
                  <a:pt x="961644" y="221171"/>
                </a:moveTo>
                <a:cubicBezTo>
                  <a:pt x="963359" y="221171"/>
                  <a:pt x="964787" y="219742"/>
                  <a:pt x="964787" y="218027"/>
                </a:cubicBezTo>
                <a:cubicBezTo>
                  <a:pt x="964787" y="216313"/>
                  <a:pt x="963359" y="214884"/>
                  <a:pt x="961644" y="214884"/>
                </a:cubicBezTo>
                <a:cubicBezTo>
                  <a:pt x="959930" y="214884"/>
                  <a:pt x="958501" y="216313"/>
                  <a:pt x="958501" y="218027"/>
                </a:cubicBezTo>
                <a:cubicBezTo>
                  <a:pt x="958501" y="219742"/>
                  <a:pt x="959930" y="221171"/>
                  <a:pt x="961644" y="221171"/>
                </a:cubicBezTo>
                <a:close/>
                <a:moveTo>
                  <a:pt x="971455" y="212312"/>
                </a:moveTo>
                <a:cubicBezTo>
                  <a:pt x="973169" y="212312"/>
                  <a:pt x="974598" y="210884"/>
                  <a:pt x="974598" y="209169"/>
                </a:cubicBezTo>
                <a:cubicBezTo>
                  <a:pt x="974598" y="207455"/>
                  <a:pt x="973169" y="206026"/>
                  <a:pt x="971455" y="206026"/>
                </a:cubicBezTo>
                <a:cubicBezTo>
                  <a:pt x="969740" y="206026"/>
                  <a:pt x="968312" y="207455"/>
                  <a:pt x="968312" y="209169"/>
                </a:cubicBezTo>
                <a:cubicBezTo>
                  <a:pt x="968312" y="210884"/>
                  <a:pt x="969740" y="212312"/>
                  <a:pt x="971455" y="212312"/>
                </a:cubicBezTo>
                <a:close/>
                <a:moveTo>
                  <a:pt x="981456" y="203644"/>
                </a:moveTo>
                <a:cubicBezTo>
                  <a:pt x="983171" y="203644"/>
                  <a:pt x="984599" y="202216"/>
                  <a:pt x="984599" y="200501"/>
                </a:cubicBezTo>
                <a:cubicBezTo>
                  <a:pt x="984599" y="198787"/>
                  <a:pt x="983171" y="197358"/>
                  <a:pt x="981456" y="197358"/>
                </a:cubicBezTo>
                <a:cubicBezTo>
                  <a:pt x="979742" y="197358"/>
                  <a:pt x="978313" y="198787"/>
                  <a:pt x="978313" y="200501"/>
                </a:cubicBezTo>
                <a:cubicBezTo>
                  <a:pt x="978313" y="202311"/>
                  <a:pt x="979742" y="203644"/>
                  <a:pt x="981456" y="203644"/>
                </a:cubicBezTo>
                <a:close/>
                <a:moveTo>
                  <a:pt x="991648" y="195263"/>
                </a:moveTo>
                <a:cubicBezTo>
                  <a:pt x="993362" y="195263"/>
                  <a:pt x="994791" y="193834"/>
                  <a:pt x="994791" y="192119"/>
                </a:cubicBezTo>
                <a:cubicBezTo>
                  <a:pt x="994791" y="190405"/>
                  <a:pt x="993362" y="188976"/>
                  <a:pt x="991648" y="188976"/>
                </a:cubicBezTo>
                <a:cubicBezTo>
                  <a:pt x="989933" y="188976"/>
                  <a:pt x="988505" y="190405"/>
                  <a:pt x="988505" y="192119"/>
                </a:cubicBezTo>
                <a:cubicBezTo>
                  <a:pt x="988505" y="193834"/>
                  <a:pt x="989933" y="195263"/>
                  <a:pt x="991648" y="195263"/>
                </a:cubicBezTo>
                <a:close/>
                <a:moveTo>
                  <a:pt x="1002030" y="186976"/>
                </a:moveTo>
                <a:cubicBezTo>
                  <a:pt x="1003745" y="186976"/>
                  <a:pt x="1005173" y="185547"/>
                  <a:pt x="1005173" y="183833"/>
                </a:cubicBezTo>
                <a:cubicBezTo>
                  <a:pt x="1005173" y="182118"/>
                  <a:pt x="1003745" y="180689"/>
                  <a:pt x="1002030" y="180689"/>
                </a:cubicBezTo>
                <a:cubicBezTo>
                  <a:pt x="1000315" y="180689"/>
                  <a:pt x="998887" y="182118"/>
                  <a:pt x="998887" y="183833"/>
                </a:cubicBezTo>
                <a:cubicBezTo>
                  <a:pt x="998887" y="185547"/>
                  <a:pt x="1000220" y="186976"/>
                  <a:pt x="1002030" y="186976"/>
                </a:cubicBezTo>
                <a:close/>
                <a:moveTo>
                  <a:pt x="1012508" y="178975"/>
                </a:moveTo>
                <a:cubicBezTo>
                  <a:pt x="1014222" y="178975"/>
                  <a:pt x="1015651" y="177546"/>
                  <a:pt x="1015651" y="175831"/>
                </a:cubicBezTo>
                <a:cubicBezTo>
                  <a:pt x="1015651" y="174117"/>
                  <a:pt x="1014222" y="172688"/>
                  <a:pt x="1012508" y="172688"/>
                </a:cubicBezTo>
                <a:cubicBezTo>
                  <a:pt x="1010793" y="172688"/>
                  <a:pt x="1009364" y="174117"/>
                  <a:pt x="1009364" y="175831"/>
                </a:cubicBezTo>
                <a:cubicBezTo>
                  <a:pt x="1009364" y="177546"/>
                  <a:pt x="1010793" y="178975"/>
                  <a:pt x="1012508" y="178975"/>
                </a:cubicBezTo>
                <a:close/>
                <a:moveTo>
                  <a:pt x="1023176" y="171164"/>
                </a:moveTo>
                <a:cubicBezTo>
                  <a:pt x="1024890" y="171164"/>
                  <a:pt x="1026319" y="169736"/>
                  <a:pt x="1026319" y="168021"/>
                </a:cubicBezTo>
                <a:cubicBezTo>
                  <a:pt x="1026319" y="166306"/>
                  <a:pt x="1024890" y="164878"/>
                  <a:pt x="1023176" y="164878"/>
                </a:cubicBezTo>
                <a:cubicBezTo>
                  <a:pt x="1021461" y="164878"/>
                  <a:pt x="1020032" y="166306"/>
                  <a:pt x="1020032" y="168021"/>
                </a:cubicBezTo>
                <a:cubicBezTo>
                  <a:pt x="1020032" y="169736"/>
                  <a:pt x="1021461" y="171164"/>
                  <a:pt x="1023176" y="171164"/>
                </a:cubicBezTo>
                <a:close/>
                <a:moveTo>
                  <a:pt x="1033939" y="163544"/>
                </a:moveTo>
                <a:cubicBezTo>
                  <a:pt x="1035653" y="163544"/>
                  <a:pt x="1037082" y="162116"/>
                  <a:pt x="1037082" y="160401"/>
                </a:cubicBezTo>
                <a:cubicBezTo>
                  <a:pt x="1037082" y="158687"/>
                  <a:pt x="1035653" y="157258"/>
                  <a:pt x="1033939" y="157258"/>
                </a:cubicBezTo>
                <a:cubicBezTo>
                  <a:pt x="1032224" y="157258"/>
                  <a:pt x="1030796" y="158687"/>
                  <a:pt x="1030796" y="160401"/>
                </a:cubicBezTo>
                <a:cubicBezTo>
                  <a:pt x="1030796" y="162116"/>
                  <a:pt x="1032224" y="163544"/>
                  <a:pt x="1033939" y="163544"/>
                </a:cubicBezTo>
                <a:close/>
                <a:moveTo>
                  <a:pt x="1044893" y="156115"/>
                </a:moveTo>
                <a:cubicBezTo>
                  <a:pt x="1046607" y="156115"/>
                  <a:pt x="1048036" y="154686"/>
                  <a:pt x="1048036" y="152972"/>
                </a:cubicBezTo>
                <a:cubicBezTo>
                  <a:pt x="1048036" y="151257"/>
                  <a:pt x="1046607" y="149828"/>
                  <a:pt x="1044893" y="149828"/>
                </a:cubicBezTo>
                <a:cubicBezTo>
                  <a:pt x="1043178" y="149828"/>
                  <a:pt x="1041749" y="151257"/>
                  <a:pt x="1041749" y="152972"/>
                </a:cubicBezTo>
                <a:cubicBezTo>
                  <a:pt x="1041749" y="154686"/>
                  <a:pt x="1043178" y="156115"/>
                  <a:pt x="1044893" y="156115"/>
                </a:cubicBezTo>
                <a:close/>
                <a:moveTo>
                  <a:pt x="1056037" y="148971"/>
                </a:moveTo>
                <a:cubicBezTo>
                  <a:pt x="1057751" y="148971"/>
                  <a:pt x="1059180" y="147542"/>
                  <a:pt x="1059180" y="145828"/>
                </a:cubicBezTo>
                <a:cubicBezTo>
                  <a:pt x="1059180" y="144113"/>
                  <a:pt x="1057751" y="142685"/>
                  <a:pt x="1056037" y="142685"/>
                </a:cubicBezTo>
                <a:cubicBezTo>
                  <a:pt x="1054322" y="142685"/>
                  <a:pt x="1052894" y="144113"/>
                  <a:pt x="1052894" y="145828"/>
                </a:cubicBezTo>
                <a:cubicBezTo>
                  <a:pt x="1052894" y="147542"/>
                  <a:pt x="1054322" y="148971"/>
                  <a:pt x="1056037" y="148971"/>
                </a:cubicBezTo>
                <a:close/>
                <a:moveTo>
                  <a:pt x="1067276" y="142018"/>
                </a:moveTo>
                <a:cubicBezTo>
                  <a:pt x="1068991" y="142018"/>
                  <a:pt x="1070420" y="140589"/>
                  <a:pt x="1070420" y="138875"/>
                </a:cubicBezTo>
                <a:cubicBezTo>
                  <a:pt x="1070420" y="137160"/>
                  <a:pt x="1068991" y="135731"/>
                  <a:pt x="1067276" y="135731"/>
                </a:cubicBezTo>
                <a:cubicBezTo>
                  <a:pt x="1065562" y="135731"/>
                  <a:pt x="1064133" y="137160"/>
                  <a:pt x="1064133" y="138875"/>
                </a:cubicBezTo>
                <a:cubicBezTo>
                  <a:pt x="1064133" y="140589"/>
                  <a:pt x="1065562" y="142018"/>
                  <a:pt x="1067276" y="142018"/>
                </a:cubicBezTo>
                <a:close/>
                <a:moveTo>
                  <a:pt x="1078706" y="135255"/>
                </a:moveTo>
                <a:cubicBezTo>
                  <a:pt x="1080421" y="135255"/>
                  <a:pt x="1081850" y="133826"/>
                  <a:pt x="1081850" y="132112"/>
                </a:cubicBezTo>
                <a:cubicBezTo>
                  <a:pt x="1081850" y="130397"/>
                  <a:pt x="1080421" y="128969"/>
                  <a:pt x="1078706" y="128969"/>
                </a:cubicBezTo>
                <a:cubicBezTo>
                  <a:pt x="1076992" y="128969"/>
                  <a:pt x="1075563" y="130397"/>
                  <a:pt x="1075563" y="132112"/>
                </a:cubicBezTo>
                <a:cubicBezTo>
                  <a:pt x="1075563" y="133826"/>
                  <a:pt x="1076992" y="135255"/>
                  <a:pt x="1078706" y="135255"/>
                </a:cubicBezTo>
                <a:close/>
                <a:moveTo>
                  <a:pt x="1090232" y="128778"/>
                </a:moveTo>
                <a:cubicBezTo>
                  <a:pt x="1091946" y="128778"/>
                  <a:pt x="1093375" y="127349"/>
                  <a:pt x="1093375" y="125635"/>
                </a:cubicBezTo>
                <a:cubicBezTo>
                  <a:pt x="1093375" y="123920"/>
                  <a:pt x="1091946" y="122492"/>
                  <a:pt x="1090232" y="122492"/>
                </a:cubicBezTo>
                <a:cubicBezTo>
                  <a:pt x="1088517" y="122492"/>
                  <a:pt x="1087088" y="123920"/>
                  <a:pt x="1087088" y="125635"/>
                </a:cubicBezTo>
                <a:cubicBezTo>
                  <a:pt x="1087088" y="127349"/>
                  <a:pt x="1088517" y="128778"/>
                  <a:pt x="1090232" y="128778"/>
                </a:cubicBezTo>
                <a:close/>
                <a:moveTo>
                  <a:pt x="1101852" y="122492"/>
                </a:moveTo>
                <a:cubicBezTo>
                  <a:pt x="1103567" y="122492"/>
                  <a:pt x="1104995" y="121063"/>
                  <a:pt x="1104995" y="119348"/>
                </a:cubicBezTo>
                <a:cubicBezTo>
                  <a:pt x="1104995" y="117634"/>
                  <a:pt x="1103567" y="116205"/>
                  <a:pt x="1101852" y="116205"/>
                </a:cubicBezTo>
                <a:cubicBezTo>
                  <a:pt x="1100138" y="116205"/>
                  <a:pt x="1098709" y="117634"/>
                  <a:pt x="1098709" y="119348"/>
                </a:cubicBezTo>
                <a:cubicBezTo>
                  <a:pt x="1098709" y="121063"/>
                  <a:pt x="1100138" y="122492"/>
                  <a:pt x="1101852" y="122492"/>
                </a:cubicBezTo>
                <a:close/>
                <a:moveTo>
                  <a:pt x="1113663" y="116491"/>
                </a:moveTo>
                <a:cubicBezTo>
                  <a:pt x="1115378" y="116491"/>
                  <a:pt x="1116806" y="115062"/>
                  <a:pt x="1116806" y="113348"/>
                </a:cubicBezTo>
                <a:cubicBezTo>
                  <a:pt x="1116806" y="111633"/>
                  <a:pt x="1115378" y="110204"/>
                  <a:pt x="1113663" y="110204"/>
                </a:cubicBezTo>
                <a:cubicBezTo>
                  <a:pt x="1111949" y="110204"/>
                  <a:pt x="1110520" y="111633"/>
                  <a:pt x="1110520" y="113348"/>
                </a:cubicBezTo>
                <a:cubicBezTo>
                  <a:pt x="1110520" y="115062"/>
                  <a:pt x="1111853" y="116491"/>
                  <a:pt x="1113663" y="116491"/>
                </a:cubicBezTo>
                <a:close/>
                <a:moveTo>
                  <a:pt x="1125569" y="110681"/>
                </a:moveTo>
                <a:cubicBezTo>
                  <a:pt x="1127284" y="110681"/>
                  <a:pt x="1128713" y="109252"/>
                  <a:pt x="1128713" y="107537"/>
                </a:cubicBezTo>
                <a:cubicBezTo>
                  <a:pt x="1128713" y="105823"/>
                  <a:pt x="1127284" y="104394"/>
                  <a:pt x="1125569" y="104394"/>
                </a:cubicBezTo>
                <a:cubicBezTo>
                  <a:pt x="1123855" y="104394"/>
                  <a:pt x="1122426" y="105823"/>
                  <a:pt x="1122426" y="107537"/>
                </a:cubicBezTo>
                <a:cubicBezTo>
                  <a:pt x="1122331" y="109252"/>
                  <a:pt x="1123760" y="110681"/>
                  <a:pt x="1125569" y="110681"/>
                </a:cubicBezTo>
                <a:close/>
                <a:moveTo>
                  <a:pt x="1137571" y="105061"/>
                </a:moveTo>
                <a:cubicBezTo>
                  <a:pt x="1139285" y="105061"/>
                  <a:pt x="1140714" y="103632"/>
                  <a:pt x="1140714" y="101918"/>
                </a:cubicBezTo>
                <a:cubicBezTo>
                  <a:pt x="1140714" y="100203"/>
                  <a:pt x="1139285" y="98774"/>
                  <a:pt x="1137571" y="98774"/>
                </a:cubicBezTo>
                <a:cubicBezTo>
                  <a:pt x="1135856" y="98774"/>
                  <a:pt x="1134428" y="100203"/>
                  <a:pt x="1134428" y="101918"/>
                </a:cubicBezTo>
                <a:cubicBezTo>
                  <a:pt x="1134332" y="103632"/>
                  <a:pt x="1135761" y="105061"/>
                  <a:pt x="1137571" y="105061"/>
                </a:cubicBezTo>
                <a:close/>
                <a:moveTo>
                  <a:pt x="1149668" y="99727"/>
                </a:moveTo>
                <a:cubicBezTo>
                  <a:pt x="1151382" y="99727"/>
                  <a:pt x="1152811" y="98298"/>
                  <a:pt x="1152811" y="96584"/>
                </a:cubicBezTo>
                <a:cubicBezTo>
                  <a:pt x="1152811" y="94869"/>
                  <a:pt x="1151382" y="93440"/>
                  <a:pt x="1149668" y="93440"/>
                </a:cubicBezTo>
                <a:cubicBezTo>
                  <a:pt x="1147953" y="93440"/>
                  <a:pt x="1146524" y="94869"/>
                  <a:pt x="1146524" y="96584"/>
                </a:cubicBezTo>
                <a:cubicBezTo>
                  <a:pt x="1146524" y="98393"/>
                  <a:pt x="1147858" y="99727"/>
                  <a:pt x="1149668" y="99727"/>
                </a:cubicBezTo>
                <a:close/>
                <a:moveTo>
                  <a:pt x="1161860" y="94678"/>
                </a:moveTo>
                <a:cubicBezTo>
                  <a:pt x="1163574" y="94678"/>
                  <a:pt x="1165003" y="93250"/>
                  <a:pt x="1165003" y="91535"/>
                </a:cubicBezTo>
                <a:cubicBezTo>
                  <a:pt x="1165003" y="89821"/>
                  <a:pt x="1163574" y="88392"/>
                  <a:pt x="1161860" y="88392"/>
                </a:cubicBezTo>
                <a:cubicBezTo>
                  <a:pt x="1160145" y="88392"/>
                  <a:pt x="1158716" y="89821"/>
                  <a:pt x="1158716" y="91535"/>
                </a:cubicBezTo>
                <a:cubicBezTo>
                  <a:pt x="1158716" y="93250"/>
                  <a:pt x="1160145" y="94678"/>
                  <a:pt x="1161860" y="94678"/>
                </a:cubicBezTo>
                <a:close/>
                <a:moveTo>
                  <a:pt x="1174147" y="89821"/>
                </a:moveTo>
                <a:cubicBezTo>
                  <a:pt x="1175861" y="89821"/>
                  <a:pt x="1177290" y="88392"/>
                  <a:pt x="1177290" y="86678"/>
                </a:cubicBezTo>
                <a:cubicBezTo>
                  <a:pt x="1177290" y="84963"/>
                  <a:pt x="1175861" y="83534"/>
                  <a:pt x="1174147" y="83534"/>
                </a:cubicBezTo>
                <a:cubicBezTo>
                  <a:pt x="1172432" y="83534"/>
                  <a:pt x="1171004" y="84963"/>
                  <a:pt x="1171004" y="86678"/>
                </a:cubicBezTo>
                <a:cubicBezTo>
                  <a:pt x="1171004" y="88487"/>
                  <a:pt x="1172432" y="89821"/>
                  <a:pt x="1174147" y="89821"/>
                </a:cubicBezTo>
                <a:close/>
                <a:moveTo>
                  <a:pt x="1186529" y="85249"/>
                </a:moveTo>
                <a:cubicBezTo>
                  <a:pt x="1188244" y="85249"/>
                  <a:pt x="1189673" y="83820"/>
                  <a:pt x="1189673" y="82106"/>
                </a:cubicBezTo>
                <a:cubicBezTo>
                  <a:pt x="1189673" y="80391"/>
                  <a:pt x="1188244" y="78962"/>
                  <a:pt x="1186529" y="78962"/>
                </a:cubicBezTo>
                <a:cubicBezTo>
                  <a:pt x="1184815" y="78962"/>
                  <a:pt x="1183386" y="80391"/>
                  <a:pt x="1183386" y="82106"/>
                </a:cubicBezTo>
                <a:cubicBezTo>
                  <a:pt x="1183386" y="83820"/>
                  <a:pt x="1184815" y="85249"/>
                  <a:pt x="1186529" y="85249"/>
                </a:cubicBezTo>
                <a:close/>
                <a:moveTo>
                  <a:pt x="1199102" y="80963"/>
                </a:moveTo>
                <a:cubicBezTo>
                  <a:pt x="1200817" y="80963"/>
                  <a:pt x="1202246" y="79534"/>
                  <a:pt x="1202246" y="77819"/>
                </a:cubicBezTo>
                <a:cubicBezTo>
                  <a:pt x="1202246" y="76105"/>
                  <a:pt x="1200817" y="74676"/>
                  <a:pt x="1199102" y="74676"/>
                </a:cubicBezTo>
                <a:cubicBezTo>
                  <a:pt x="1197388" y="74676"/>
                  <a:pt x="1195959" y="76105"/>
                  <a:pt x="1195959" y="77819"/>
                </a:cubicBezTo>
                <a:cubicBezTo>
                  <a:pt x="1195959" y="79534"/>
                  <a:pt x="1197293" y="80963"/>
                  <a:pt x="1199102" y="80963"/>
                </a:cubicBezTo>
                <a:close/>
                <a:moveTo>
                  <a:pt x="1211675" y="76867"/>
                </a:moveTo>
                <a:cubicBezTo>
                  <a:pt x="1213390" y="76867"/>
                  <a:pt x="1214819" y="75438"/>
                  <a:pt x="1214819" y="73724"/>
                </a:cubicBezTo>
                <a:cubicBezTo>
                  <a:pt x="1214819" y="72009"/>
                  <a:pt x="1213390" y="70580"/>
                  <a:pt x="1211675" y="70580"/>
                </a:cubicBezTo>
                <a:cubicBezTo>
                  <a:pt x="1209961" y="70580"/>
                  <a:pt x="1208532" y="72009"/>
                  <a:pt x="1208532" y="73724"/>
                </a:cubicBezTo>
                <a:cubicBezTo>
                  <a:pt x="1208532" y="75438"/>
                  <a:pt x="1209961" y="76867"/>
                  <a:pt x="1211675" y="76867"/>
                </a:cubicBezTo>
                <a:close/>
                <a:moveTo>
                  <a:pt x="1781175" y="159734"/>
                </a:moveTo>
                <a:cubicBezTo>
                  <a:pt x="1782889" y="159734"/>
                  <a:pt x="1784318" y="158306"/>
                  <a:pt x="1784318" y="156591"/>
                </a:cubicBezTo>
                <a:cubicBezTo>
                  <a:pt x="1784318" y="154877"/>
                  <a:pt x="1782889" y="153448"/>
                  <a:pt x="1781175" y="153448"/>
                </a:cubicBezTo>
                <a:cubicBezTo>
                  <a:pt x="1779461" y="153448"/>
                  <a:pt x="1778032" y="154877"/>
                  <a:pt x="1778032" y="156591"/>
                </a:cubicBezTo>
                <a:cubicBezTo>
                  <a:pt x="1778032" y="158401"/>
                  <a:pt x="1779365" y="159734"/>
                  <a:pt x="1781175" y="159734"/>
                </a:cubicBezTo>
                <a:close/>
                <a:moveTo>
                  <a:pt x="1792034" y="167259"/>
                </a:moveTo>
                <a:cubicBezTo>
                  <a:pt x="1793748" y="167259"/>
                  <a:pt x="1795177" y="165830"/>
                  <a:pt x="1795177" y="164116"/>
                </a:cubicBezTo>
                <a:cubicBezTo>
                  <a:pt x="1795177" y="162401"/>
                  <a:pt x="1793748" y="160973"/>
                  <a:pt x="1792034" y="160973"/>
                </a:cubicBezTo>
                <a:cubicBezTo>
                  <a:pt x="1790319" y="160973"/>
                  <a:pt x="1788890" y="162401"/>
                  <a:pt x="1788890" y="164116"/>
                </a:cubicBezTo>
                <a:cubicBezTo>
                  <a:pt x="1788890" y="165830"/>
                  <a:pt x="1790319" y="167259"/>
                  <a:pt x="1792034" y="167259"/>
                </a:cubicBezTo>
                <a:close/>
                <a:moveTo>
                  <a:pt x="1802797" y="174974"/>
                </a:moveTo>
                <a:cubicBezTo>
                  <a:pt x="1804511" y="174974"/>
                  <a:pt x="1805940" y="173546"/>
                  <a:pt x="1805940" y="171831"/>
                </a:cubicBezTo>
                <a:cubicBezTo>
                  <a:pt x="1805940" y="170117"/>
                  <a:pt x="1804511" y="168688"/>
                  <a:pt x="1802797" y="168688"/>
                </a:cubicBezTo>
                <a:cubicBezTo>
                  <a:pt x="1801082" y="168688"/>
                  <a:pt x="1799654" y="170117"/>
                  <a:pt x="1799654" y="171831"/>
                </a:cubicBezTo>
                <a:cubicBezTo>
                  <a:pt x="1799654" y="173641"/>
                  <a:pt x="1800987" y="174974"/>
                  <a:pt x="1802797" y="174974"/>
                </a:cubicBezTo>
                <a:close/>
                <a:moveTo>
                  <a:pt x="1854041" y="216694"/>
                </a:moveTo>
                <a:cubicBezTo>
                  <a:pt x="1855756" y="216694"/>
                  <a:pt x="1857185" y="215265"/>
                  <a:pt x="1857185" y="213551"/>
                </a:cubicBezTo>
                <a:cubicBezTo>
                  <a:pt x="1857185" y="211836"/>
                  <a:pt x="1855756" y="210407"/>
                  <a:pt x="1854041" y="210407"/>
                </a:cubicBezTo>
                <a:cubicBezTo>
                  <a:pt x="1852327" y="210407"/>
                  <a:pt x="1850898" y="211836"/>
                  <a:pt x="1850898" y="213551"/>
                </a:cubicBezTo>
                <a:cubicBezTo>
                  <a:pt x="1850898" y="215360"/>
                  <a:pt x="1852327" y="216694"/>
                  <a:pt x="1854041" y="216694"/>
                </a:cubicBezTo>
                <a:close/>
                <a:moveTo>
                  <a:pt x="1863757" y="225647"/>
                </a:moveTo>
                <a:cubicBezTo>
                  <a:pt x="1865471" y="225647"/>
                  <a:pt x="1866900" y="224219"/>
                  <a:pt x="1866900" y="222504"/>
                </a:cubicBezTo>
                <a:cubicBezTo>
                  <a:pt x="1866900" y="220790"/>
                  <a:pt x="1865471" y="219361"/>
                  <a:pt x="1863757" y="219361"/>
                </a:cubicBezTo>
                <a:cubicBezTo>
                  <a:pt x="1862042" y="219361"/>
                  <a:pt x="1860614" y="220790"/>
                  <a:pt x="1860614" y="222504"/>
                </a:cubicBezTo>
                <a:cubicBezTo>
                  <a:pt x="1860614" y="224314"/>
                  <a:pt x="1862042" y="225647"/>
                  <a:pt x="1863757" y="225647"/>
                </a:cubicBezTo>
                <a:close/>
                <a:moveTo>
                  <a:pt x="1873377" y="234791"/>
                </a:moveTo>
                <a:cubicBezTo>
                  <a:pt x="1875092" y="234791"/>
                  <a:pt x="1876520" y="233363"/>
                  <a:pt x="1876520" y="231648"/>
                </a:cubicBezTo>
                <a:cubicBezTo>
                  <a:pt x="1876520" y="229934"/>
                  <a:pt x="1875092" y="228505"/>
                  <a:pt x="1873377" y="228505"/>
                </a:cubicBezTo>
                <a:cubicBezTo>
                  <a:pt x="1871663" y="228505"/>
                  <a:pt x="1870234" y="229934"/>
                  <a:pt x="1870234" y="231648"/>
                </a:cubicBezTo>
                <a:cubicBezTo>
                  <a:pt x="1870234" y="233458"/>
                  <a:pt x="1871567" y="234791"/>
                  <a:pt x="1873377" y="234791"/>
                </a:cubicBezTo>
                <a:close/>
                <a:moveTo>
                  <a:pt x="1882712" y="244126"/>
                </a:moveTo>
                <a:cubicBezTo>
                  <a:pt x="1884426" y="244126"/>
                  <a:pt x="1885855" y="242697"/>
                  <a:pt x="1885855" y="240983"/>
                </a:cubicBezTo>
                <a:cubicBezTo>
                  <a:pt x="1885855" y="239268"/>
                  <a:pt x="1884426" y="237839"/>
                  <a:pt x="1882712" y="237839"/>
                </a:cubicBezTo>
                <a:cubicBezTo>
                  <a:pt x="1880997" y="237839"/>
                  <a:pt x="1879568" y="239268"/>
                  <a:pt x="1879568" y="240983"/>
                </a:cubicBezTo>
                <a:cubicBezTo>
                  <a:pt x="1879568" y="242792"/>
                  <a:pt x="1880997" y="244126"/>
                  <a:pt x="1882712" y="244126"/>
                </a:cubicBezTo>
                <a:close/>
                <a:moveTo>
                  <a:pt x="1891951" y="253651"/>
                </a:moveTo>
                <a:cubicBezTo>
                  <a:pt x="1893665" y="253651"/>
                  <a:pt x="1895094" y="252222"/>
                  <a:pt x="1895094" y="250508"/>
                </a:cubicBezTo>
                <a:cubicBezTo>
                  <a:pt x="1895094" y="248793"/>
                  <a:pt x="1893665" y="247364"/>
                  <a:pt x="1891951" y="247364"/>
                </a:cubicBezTo>
                <a:cubicBezTo>
                  <a:pt x="1890236" y="247364"/>
                  <a:pt x="1888808" y="248793"/>
                  <a:pt x="1888808" y="250508"/>
                </a:cubicBezTo>
                <a:cubicBezTo>
                  <a:pt x="1888808" y="252222"/>
                  <a:pt x="1890141" y="253651"/>
                  <a:pt x="1891951" y="253651"/>
                </a:cubicBezTo>
                <a:close/>
                <a:moveTo>
                  <a:pt x="1900904" y="263366"/>
                </a:moveTo>
                <a:cubicBezTo>
                  <a:pt x="1902619" y="263366"/>
                  <a:pt x="1904048" y="261938"/>
                  <a:pt x="1904048" y="260223"/>
                </a:cubicBezTo>
                <a:cubicBezTo>
                  <a:pt x="1904048" y="258509"/>
                  <a:pt x="1902619" y="257080"/>
                  <a:pt x="1900904" y="257080"/>
                </a:cubicBezTo>
                <a:cubicBezTo>
                  <a:pt x="1899190" y="257080"/>
                  <a:pt x="1897761" y="258509"/>
                  <a:pt x="1897761" y="260223"/>
                </a:cubicBezTo>
                <a:cubicBezTo>
                  <a:pt x="1897761" y="261938"/>
                  <a:pt x="1899190" y="263366"/>
                  <a:pt x="1900904" y="263366"/>
                </a:cubicBezTo>
                <a:close/>
                <a:moveTo>
                  <a:pt x="1909763" y="273272"/>
                </a:moveTo>
                <a:cubicBezTo>
                  <a:pt x="1911477" y="273272"/>
                  <a:pt x="1912906" y="271844"/>
                  <a:pt x="1912906" y="270129"/>
                </a:cubicBezTo>
                <a:cubicBezTo>
                  <a:pt x="1912906" y="268415"/>
                  <a:pt x="1911477" y="266986"/>
                  <a:pt x="1909763" y="266986"/>
                </a:cubicBezTo>
                <a:cubicBezTo>
                  <a:pt x="1908048" y="266986"/>
                  <a:pt x="1906619" y="268415"/>
                  <a:pt x="1906619" y="270129"/>
                </a:cubicBezTo>
                <a:cubicBezTo>
                  <a:pt x="1906524" y="271844"/>
                  <a:pt x="1907953" y="273272"/>
                  <a:pt x="1909763" y="273272"/>
                </a:cubicBezTo>
                <a:close/>
                <a:moveTo>
                  <a:pt x="1918335" y="283274"/>
                </a:moveTo>
                <a:cubicBezTo>
                  <a:pt x="1920050" y="283274"/>
                  <a:pt x="1921478" y="281845"/>
                  <a:pt x="1921478" y="280130"/>
                </a:cubicBezTo>
                <a:cubicBezTo>
                  <a:pt x="1921478" y="278416"/>
                  <a:pt x="1920050" y="276987"/>
                  <a:pt x="1918335" y="276987"/>
                </a:cubicBezTo>
                <a:cubicBezTo>
                  <a:pt x="1916621" y="276987"/>
                  <a:pt x="1915192" y="278416"/>
                  <a:pt x="1915192" y="280130"/>
                </a:cubicBezTo>
                <a:cubicBezTo>
                  <a:pt x="1915192" y="281845"/>
                  <a:pt x="1916621" y="283274"/>
                  <a:pt x="1918335" y="283274"/>
                </a:cubicBezTo>
                <a:close/>
                <a:moveTo>
                  <a:pt x="1926717" y="293561"/>
                </a:moveTo>
                <a:cubicBezTo>
                  <a:pt x="1928432" y="293561"/>
                  <a:pt x="1929860" y="292132"/>
                  <a:pt x="1929860" y="290417"/>
                </a:cubicBezTo>
                <a:cubicBezTo>
                  <a:pt x="1929860" y="288703"/>
                  <a:pt x="1928432" y="287274"/>
                  <a:pt x="1926717" y="287274"/>
                </a:cubicBezTo>
                <a:cubicBezTo>
                  <a:pt x="1925003" y="287274"/>
                  <a:pt x="1923574" y="288703"/>
                  <a:pt x="1923574" y="290417"/>
                </a:cubicBezTo>
                <a:cubicBezTo>
                  <a:pt x="1923574" y="292132"/>
                  <a:pt x="1925003" y="293561"/>
                  <a:pt x="1926717" y="293561"/>
                </a:cubicBezTo>
                <a:close/>
                <a:moveTo>
                  <a:pt x="1934909" y="303943"/>
                </a:moveTo>
                <a:cubicBezTo>
                  <a:pt x="1936623" y="303943"/>
                  <a:pt x="1938052" y="302514"/>
                  <a:pt x="1938052" y="300800"/>
                </a:cubicBezTo>
                <a:cubicBezTo>
                  <a:pt x="1938052" y="299085"/>
                  <a:pt x="1936623" y="297656"/>
                  <a:pt x="1934909" y="297656"/>
                </a:cubicBezTo>
                <a:cubicBezTo>
                  <a:pt x="1933194" y="297656"/>
                  <a:pt x="1931765" y="299085"/>
                  <a:pt x="1931765" y="300800"/>
                </a:cubicBezTo>
                <a:cubicBezTo>
                  <a:pt x="1931765" y="302514"/>
                  <a:pt x="1933194" y="303943"/>
                  <a:pt x="1934909" y="303943"/>
                </a:cubicBezTo>
                <a:close/>
                <a:moveTo>
                  <a:pt x="1942910" y="314420"/>
                </a:moveTo>
                <a:cubicBezTo>
                  <a:pt x="1944624" y="314420"/>
                  <a:pt x="1946053" y="312992"/>
                  <a:pt x="1946053" y="311277"/>
                </a:cubicBezTo>
                <a:cubicBezTo>
                  <a:pt x="1946053" y="309563"/>
                  <a:pt x="1944624" y="308134"/>
                  <a:pt x="1942910" y="308134"/>
                </a:cubicBezTo>
                <a:cubicBezTo>
                  <a:pt x="1941195" y="308134"/>
                  <a:pt x="1939766" y="309563"/>
                  <a:pt x="1939766" y="311277"/>
                </a:cubicBezTo>
                <a:cubicBezTo>
                  <a:pt x="1939766" y="312992"/>
                  <a:pt x="1941195" y="314420"/>
                  <a:pt x="1942910" y="314420"/>
                </a:cubicBezTo>
                <a:close/>
                <a:moveTo>
                  <a:pt x="1950720" y="325184"/>
                </a:moveTo>
                <a:cubicBezTo>
                  <a:pt x="1952435" y="325184"/>
                  <a:pt x="1953863" y="323755"/>
                  <a:pt x="1953863" y="322040"/>
                </a:cubicBezTo>
                <a:cubicBezTo>
                  <a:pt x="1953863" y="320326"/>
                  <a:pt x="1952435" y="318897"/>
                  <a:pt x="1950720" y="318897"/>
                </a:cubicBezTo>
                <a:cubicBezTo>
                  <a:pt x="1949006" y="318897"/>
                  <a:pt x="1947577" y="320326"/>
                  <a:pt x="1947577" y="322040"/>
                </a:cubicBezTo>
                <a:cubicBezTo>
                  <a:pt x="1947577" y="323755"/>
                  <a:pt x="1948910" y="325184"/>
                  <a:pt x="1950720" y="325184"/>
                </a:cubicBezTo>
                <a:close/>
                <a:moveTo>
                  <a:pt x="1958245" y="336042"/>
                </a:moveTo>
                <a:cubicBezTo>
                  <a:pt x="1959959" y="336042"/>
                  <a:pt x="1961388" y="334613"/>
                  <a:pt x="1961388" y="332899"/>
                </a:cubicBezTo>
                <a:cubicBezTo>
                  <a:pt x="1961388" y="331184"/>
                  <a:pt x="1959959" y="329756"/>
                  <a:pt x="1958245" y="329756"/>
                </a:cubicBezTo>
                <a:cubicBezTo>
                  <a:pt x="1956530" y="329756"/>
                  <a:pt x="1955102" y="331184"/>
                  <a:pt x="1955102" y="332899"/>
                </a:cubicBezTo>
                <a:cubicBezTo>
                  <a:pt x="1955102" y="334613"/>
                  <a:pt x="1956530" y="336042"/>
                  <a:pt x="1958245" y="336042"/>
                </a:cubicBezTo>
                <a:close/>
                <a:moveTo>
                  <a:pt x="1965579" y="346996"/>
                </a:moveTo>
                <a:cubicBezTo>
                  <a:pt x="1967293" y="346996"/>
                  <a:pt x="1968722" y="345567"/>
                  <a:pt x="1968722" y="343853"/>
                </a:cubicBezTo>
                <a:cubicBezTo>
                  <a:pt x="1968722" y="342138"/>
                  <a:pt x="1967293" y="340709"/>
                  <a:pt x="1965579" y="340709"/>
                </a:cubicBezTo>
                <a:cubicBezTo>
                  <a:pt x="1963864" y="340709"/>
                  <a:pt x="1962436" y="342138"/>
                  <a:pt x="1962436" y="343853"/>
                </a:cubicBezTo>
                <a:cubicBezTo>
                  <a:pt x="1962436" y="345567"/>
                  <a:pt x="1963864" y="346996"/>
                  <a:pt x="1965579" y="346996"/>
                </a:cubicBezTo>
                <a:close/>
                <a:moveTo>
                  <a:pt x="1972723" y="358140"/>
                </a:moveTo>
                <a:cubicBezTo>
                  <a:pt x="1974437" y="358140"/>
                  <a:pt x="1975866" y="356711"/>
                  <a:pt x="1975866" y="354997"/>
                </a:cubicBezTo>
                <a:cubicBezTo>
                  <a:pt x="1975866" y="353282"/>
                  <a:pt x="1974437" y="351854"/>
                  <a:pt x="1972723" y="351854"/>
                </a:cubicBezTo>
                <a:cubicBezTo>
                  <a:pt x="1971008" y="351854"/>
                  <a:pt x="1969580" y="353282"/>
                  <a:pt x="1969580" y="354997"/>
                </a:cubicBezTo>
                <a:cubicBezTo>
                  <a:pt x="1969580" y="356711"/>
                  <a:pt x="1971008" y="358140"/>
                  <a:pt x="1972723" y="358140"/>
                </a:cubicBezTo>
                <a:close/>
                <a:moveTo>
                  <a:pt x="1979581" y="369475"/>
                </a:moveTo>
                <a:cubicBezTo>
                  <a:pt x="1981295" y="369475"/>
                  <a:pt x="1982724" y="368046"/>
                  <a:pt x="1982724" y="366332"/>
                </a:cubicBezTo>
                <a:cubicBezTo>
                  <a:pt x="1982724" y="364617"/>
                  <a:pt x="1981295" y="363188"/>
                  <a:pt x="1979581" y="363188"/>
                </a:cubicBezTo>
                <a:cubicBezTo>
                  <a:pt x="1977866" y="363188"/>
                  <a:pt x="1976438" y="364617"/>
                  <a:pt x="1976438" y="366332"/>
                </a:cubicBezTo>
                <a:cubicBezTo>
                  <a:pt x="1976438" y="368046"/>
                  <a:pt x="1977866" y="369475"/>
                  <a:pt x="1979581" y="369475"/>
                </a:cubicBezTo>
                <a:close/>
                <a:moveTo>
                  <a:pt x="1986248" y="380905"/>
                </a:moveTo>
                <a:cubicBezTo>
                  <a:pt x="1987963" y="380905"/>
                  <a:pt x="1989392" y="379476"/>
                  <a:pt x="1989392" y="377762"/>
                </a:cubicBezTo>
                <a:cubicBezTo>
                  <a:pt x="1989392" y="376047"/>
                  <a:pt x="1987963" y="374618"/>
                  <a:pt x="1986248" y="374618"/>
                </a:cubicBezTo>
                <a:cubicBezTo>
                  <a:pt x="1984534" y="374618"/>
                  <a:pt x="1983105" y="376047"/>
                  <a:pt x="1983105" y="377762"/>
                </a:cubicBezTo>
                <a:cubicBezTo>
                  <a:pt x="1983105" y="379476"/>
                  <a:pt x="1984534" y="380905"/>
                  <a:pt x="1986248" y="380905"/>
                </a:cubicBezTo>
                <a:close/>
                <a:moveTo>
                  <a:pt x="1992725" y="392430"/>
                </a:moveTo>
                <a:cubicBezTo>
                  <a:pt x="1994440" y="392430"/>
                  <a:pt x="1995868" y="391001"/>
                  <a:pt x="1995868" y="389287"/>
                </a:cubicBezTo>
                <a:cubicBezTo>
                  <a:pt x="1995868" y="387572"/>
                  <a:pt x="1994440" y="386144"/>
                  <a:pt x="1992725" y="386144"/>
                </a:cubicBezTo>
                <a:cubicBezTo>
                  <a:pt x="1991011" y="386144"/>
                  <a:pt x="1989582" y="387572"/>
                  <a:pt x="1989582" y="389287"/>
                </a:cubicBezTo>
                <a:cubicBezTo>
                  <a:pt x="1989582" y="391001"/>
                  <a:pt x="1991011" y="392430"/>
                  <a:pt x="1992725" y="392430"/>
                </a:cubicBezTo>
                <a:close/>
                <a:moveTo>
                  <a:pt x="1998917" y="404050"/>
                </a:moveTo>
                <a:cubicBezTo>
                  <a:pt x="2000631" y="404050"/>
                  <a:pt x="2002060" y="402622"/>
                  <a:pt x="2002060" y="400907"/>
                </a:cubicBezTo>
                <a:cubicBezTo>
                  <a:pt x="2002060" y="399193"/>
                  <a:pt x="2000631" y="397764"/>
                  <a:pt x="1998917" y="397764"/>
                </a:cubicBezTo>
                <a:cubicBezTo>
                  <a:pt x="1997202" y="397764"/>
                  <a:pt x="1995773" y="399193"/>
                  <a:pt x="1995773" y="400907"/>
                </a:cubicBezTo>
                <a:cubicBezTo>
                  <a:pt x="1995773" y="402717"/>
                  <a:pt x="1997202" y="404050"/>
                  <a:pt x="1998917" y="404050"/>
                </a:cubicBezTo>
                <a:close/>
                <a:moveTo>
                  <a:pt x="2004917" y="415862"/>
                </a:moveTo>
                <a:cubicBezTo>
                  <a:pt x="2006632" y="415862"/>
                  <a:pt x="2008061" y="414433"/>
                  <a:pt x="2008061" y="412718"/>
                </a:cubicBezTo>
                <a:cubicBezTo>
                  <a:pt x="2008061" y="411004"/>
                  <a:pt x="2006632" y="409575"/>
                  <a:pt x="2004917" y="409575"/>
                </a:cubicBezTo>
                <a:cubicBezTo>
                  <a:pt x="2003203" y="409575"/>
                  <a:pt x="2001774" y="411004"/>
                  <a:pt x="2001774" y="412718"/>
                </a:cubicBezTo>
                <a:cubicBezTo>
                  <a:pt x="2001774" y="414528"/>
                  <a:pt x="2003203" y="415862"/>
                  <a:pt x="2004917" y="415862"/>
                </a:cubicBezTo>
                <a:close/>
                <a:moveTo>
                  <a:pt x="2010632" y="427768"/>
                </a:moveTo>
                <a:cubicBezTo>
                  <a:pt x="2012347" y="427768"/>
                  <a:pt x="2013776" y="426339"/>
                  <a:pt x="2013776" y="424625"/>
                </a:cubicBezTo>
                <a:cubicBezTo>
                  <a:pt x="2013776" y="422910"/>
                  <a:pt x="2012347" y="421481"/>
                  <a:pt x="2010632" y="421481"/>
                </a:cubicBezTo>
                <a:cubicBezTo>
                  <a:pt x="2008918" y="421481"/>
                  <a:pt x="2007489" y="422910"/>
                  <a:pt x="2007489" y="424625"/>
                </a:cubicBezTo>
                <a:cubicBezTo>
                  <a:pt x="2007489" y="426434"/>
                  <a:pt x="2008918" y="427768"/>
                  <a:pt x="2010632" y="427768"/>
                </a:cubicBezTo>
                <a:close/>
                <a:moveTo>
                  <a:pt x="2016157" y="439865"/>
                </a:moveTo>
                <a:cubicBezTo>
                  <a:pt x="2017871" y="439865"/>
                  <a:pt x="2019300" y="438436"/>
                  <a:pt x="2019300" y="436721"/>
                </a:cubicBezTo>
                <a:cubicBezTo>
                  <a:pt x="2019300" y="435007"/>
                  <a:pt x="2017871" y="433578"/>
                  <a:pt x="2016157" y="433578"/>
                </a:cubicBezTo>
                <a:cubicBezTo>
                  <a:pt x="2014442" y="433578"/>
                  <a:pt x="2013014" y="435007"/>
                  <a:pt x="2013014" y="436721"/>
                </a:cubicBezTo>
                <a:cubicBezTo>
                  <a:pt x="2013014" y="438436"/>
                  <a:pt x="2014442" y="439865"/>
                  <a:pt x="2016157" y="439865"/>
                </a:cubicBezTo>
                <a:close/>
                <a:moveTo>
                  <a:pt x="2021396" y="451961"/>
                </a:moveTo>
                <a:cubicBezTo>
                  <a:pt x="2023110" y="451961"/>
                  <a:pt x="2024539" y="450533"/>
                  <a:pt x="2024539" y="448818"/>
                </a:cubicBezTo>
                <a:cubicBezTo>
                  <a:pt x="2024539" y="447104"/>
                  <a:pt x="2023110" y="445675"/>
                  <a:pt x="2021396" y="445675"/>
                </a:cubicBezTo>
                <a:cubicBezTo>
                  <a:pt x="2019681" y="445675"/>
                  <a:pt x="2018252" y="447104"/>
                  <a:pt x="2018252" y="448818"/>
                </a:cubicBezTo>
                <a:cubicBezTo>
                  <a:pt x="2018252" y="450533"/>
                  <a:pt x="2019681" y="451961"/>
                  <a:pt x="2021396" y="451961"/>
                </a:cubicBezTo>
                <a:close/>
                <a:moveTo>
                  <a:pt x="2026444" y="464249"/>
                </a:moveTo>
                <a:cubicBezTo>
                  <a:pt x="2028158" y="464249"/>
                  <a:pt x="2029587" y="462820"/>
                  <a:pt x="2029587" y="461105"/>
                </a:cubicBezTo>
                <a:cubicBezTo>
                  <a:pt x="2029587" y="459391"/>
                  <a:pt x="2028158" y="457962"/>
                  <a:pt x="2026444" y="457962"/>
                </a:cubicBezTo>
                <a:cubicBezTo>
                  <a:pt x="2024729" y="457962"/>
                  <a:pt x="2023301" y="459391"/>
                  <a:pt x="2023301" y="461105"/>
                </a:cubicBezTo>
                <a:cubicBezTo>
                  <a:pt x="2023301" y="462820"/>
                  <a:pt x="2024634" y="464249"/>
                  <a:pt x="2026444" y="464249"/>
                </a:cubicBezTo>
                <a:close/>
                <a:moveTo>
                  <a:pt x="2031206" y="476536"/>
                </a:moveTo>
                <a:cubicBezTo>
                  <a:pt x="2032921" y="476536"/>
                  <a:pt x="2034350" y="475107"/>
                  <a:pt x="2034350" y="473393"/>
                </a:cubicBezTo>
                <a:cubicBezTo>
                  <a:pt x="2034350" y="471678"/>
                  <a:pt x="2032921" y="470249"/>
                  <a:pt x="2031206" y="470249"/>
                </a:cubicBezTo>
                <a:cubicBezTo>
                  <a:pt x="2029492" y="470249"/>
                  <a:pt x="2028063" y="471678"/>
                  <a:pt x="2028063" y="473393"/>
                </a:cubicBezTo>
                <a:cubicBezTo>
                  <a:pt x="2028063" y="475107"/>
                  <a:pt x="2029492" y="476536"/>
                  <a:pt x="2031206" y="476536"/>
                </a:cubicBezTo>
                <a:close/>
                <a:moveTo>
                  <a:pt x="2035683" y="489014"/>
                </a:moveTo>
                <a:cubicBezTo>
                  <a:pt x="2037398" y="489014"/>
                  <a:pt x="2038826" y="487585"/>
                  <a:pt x="2038826" y="485870"/>
                </a:cubicBezTo>
                <a:cubicBezTo>
                  <a:pt x="2038826" y="484156"/>
                  <a:pt x="2037398" y="482727"/>
                  <a:pt x="2035683" y="482727"/>
                </a:cubicBezTo>
                <a:cubicBezTo>
                  <a:pt x="2033968" y="482727"/>
                  <a:pt x="2032540" y="484156"/>
                  <a:pt x="2032540" y="485870"/>
                </a:cubicBezTo>
                <a:cubicBezTo>
                  <a:pt x="2032540" y="487585"/>
                  <a:pt x="2033968" y="489014"/>
                  <a:pt x="2035683" y="489014"/>
                </a:cubicBezTo>
                <a:close/>
                <a:moveTo>
                  <a:pt x="2039969" y="501491"/>
                </a:moveTo>
                <a:cubicBezTo>
                  <a:pt x="2041684" y="501491"/>
                  <a:pt x="2043113" y="500063"/>
                  <a:pt x="2043113" y="498348"/>
                </a:cubicBezTo>
                <a:cubicBezTo>
                  <a:pt x="2043113" y="496634"/>
                  <a:pt x="2041684" y="495205"/>
                  <a:pt x="2039969" y="495205"/>
                </a:cubicBezTo>
                <a:cubicBezTo>
                  <a:pt x="2038255" y="495205"/>
                  <a:pt x="2036826" y="496634"/>
                  <a:pt x="2036826" y="498348"/>
                </a:cubicBezTo>
                <a:cubicBezTo>
                  <a:pt x="2036826" y="500063"/>
                  <a:pt x="2038255" y="501491"/>
                  <a:pt x="2039969" y="501491"/>
                </a:cubicBezTo>
                <a:close/>
                <a:moveTo>
                  <a:pt x="2043970" y="514064"/>
                </a:moveTo>
                <a:cubicBezTo>
                  <a:pt x="2045684" y="514064"/>
                  <a:pt x="2047113" y="512636"/>
                  <a:pt x="2047113" y="510921"/>
                </a:cubicBezTo>
                <a:cubicBezTo>
                  <a:pt x="2047113" y="509207"/>
                  <a:pt x="2045684" y="507778"/>
                  <a:pt x="2043970" y="507778"/>
                </a:cubicBezTo>
                <a:cubicBezTo>
                  <a:pt x="2042255" y="507778"/>
                  <a:pt x="2040827" y="509207"/>
                  <a:pt x="2040827" y="510921"/>
                </a:cubicBezTo>
                <a:cubicBezTo>
                  <a:pt x="2040827" y="512731"/>
                  <a:pt x="2042255" y="514064"/>
                  <a:pt x="2043970" y="514064"/>
                </a:cubicBezTo>
                <a:close/>
                <a:moveTo>
                  <a:pt x="2047780" y="526828"/>
                </a:moveTo>
                <a:cubicBezTo>
                  <a:pt x="2049494" y="526828"/>
                  <a:pt x="2050923" y="525399"/>
                  <a:pt x="2050923" y="523685"/>
                </a:cubicBezTo>
                <a:cubicBezTo>
                  <a:pt x="2050923" y="521970"/>
                  <a:pt x="2049494" y="520541"/>
                  <a:pt x="2047780" y="520541"/>
                </a:cubicBezTo>
                <a:cubicBezTo>
                  <a:pt x="2046065" y="520541"/>
                  <a:pt x="2044637" y="521970"/>
                  <a:pt x="2044637" y="523685"/>
                </a:cubicBezTo>
                <a:cubicBezTo>
                  <a:pt x="2044637" y="525399"/>
                  <a:pt x="2046065" y="526828"/>
                  <a:pt x="2047780" y="526828"/>
                </a:cubicBezTo>
                <a:close/>
                <a:moveTo>
                  <a:pt x="2051304" y="539496"/>
                </a:moveTo>
                <a:cubicBezTo>
                  <a:pt x="2053018" y="539496"/>
                  <a:pt x="2054447" y="538067"/>
                  <a:pt x="2054447" y="536353"/>
                </a:cubicBezTo>
                <a:cubicBezTo>
                  <a:pt x="2054447" y="534638"/>
                  <a:pt x="2053018" y="533210"/>
                  <a:pt x="2051304" y="533210"/>
                </a:cubicBezTo>
                <a:cubicBezTo>
                  <a:pt x="2049589" y="533210"/>
                  <a:pt x="2048161" y="534638"/>
                  <a:pt x="2048161" y="536353"/>
                </a:cubicBezTo>
                <a:cubicBezTo>
                  <a:pt x="2048161" y="538163"/>
                  <a:pt x="2049589" y="539496"/>
                  <a:pt x="2051304" y="539496"/>
                </a:cubicBezTo>
                <a:close/>
                <a:moveTo>
                  <a:pt x="2054543" y="552355"/>
                </a:moveTo>
                <a:cubicBezTo>
                  <a:pt x="2056257" y="552355"/>
                  <a:pt x="2057686" y="550926"/>
                  <a:pt x="2057686" y="549212"/>
                </a:cubicBezTo>
                <a:cubicBezTo>
                  <a:pt x="2057686" y="547497"/>
                  <a:pt x="2056257" y="546068"/>
                  <a:pt x="2054543" y="546068"/>
                </a:cubicBezTo>
                <a:cubicBezTo>
                  <a:pt x="2052828" y="546068"/>
                  <a:pt x="2051399" y="547497"/>
                  <a:pt x="2051399" y="549212"/>
                </a:cubicBezTo>
                <a:cubicBezTo>
                  <a:pt x="2051399" y="550926"/>
                  <a:pt x="2052828" y="552355"/>
                  <a:pt x="2054543" y="552355"/>
                </a:cubicBezTo>
                <a:close/>
                <a:moveTo>
                  <a:pt x="2057591" y="565214"/>
                </a:moveTo>
                <a:cubicBezTo>
                  <a:pt x="2059305" y="565214"/>
                  <a:pt x="2060734" y="563785"/>
                  <a:pt x="2060734" y="562070"/>
                </a:cubicBezTo>
                <a:cubicBezTo>
                  <a:pt x="2060734" y="560356"/>
                  <a:pt x="2059305" y="558927"/>
                  <a:pt x="2057591" y="558927"/>
                </a:cubicBezTo>
                <a:cubicBezTo>
                  <a:pt x="2055876" y="558927"/>
                  <a:pt x="2054447" y="560356"/>
                  <a:pt x="2054447" y="562070"/>
                </a:cubicBezTo>
                <a:cubicBezTo>
                  <a:pt x="2054447" y="563785"/>
                  <a:pt x="2055876" y="565214"/>
                  <a:pt x="2057591" y="565214"/>
                </a:cubicBezTo>
                <a:close/>
                <a:moveTo>
                  <a:pt x="2060353" y="578168"/>
                </a:moveTo>
                <a:cubicBezTo>
                  <a:pt x="2062067" y="578168"/>
                  <a:pt x="2063496" y="576739"/>
                  <a:pt x="2063496" y="575024"/>
                </a:cubicBezTo>
                <a:cubicBezTo>
                  <a:pt x="2063496" y="573310"/>
                  <a:pt x="2062067" y="571881"/>
                  <a:pt x="2060353" y="571881"/>
                </a:cubicBezTo>
                <a:cubicBezTo>
                  <a:pt x="2058638" y="571881"/>
                  <a:pt x="2057210" y="573310"/>
                  <a:pt x="2057210" y="575024"/>
                </a:cubicBezTo>
                <a:cubicBezTo>
                  <a:pt x="2057210" y="576739"/>
                  <a:pt x="2058638" y="578168"/>
                  <a:pt x="2060353" y="578168"/>
                </a:cubicBezTo>
                <a:close/>
                <a:moveTo>
                  <a:pt x="2062829" y="591122"/>
                </a:moveTo>
                <a:cubicBezTo>
                  <a:pt x="2064544" y="591122"/>
                  <a:pt x="2065973" y="589693"/>
                  <a:pt x="2065973" y="587978"/>
                </a:cubicBezTo>
                <a:cubicBezTo>
                  <a:pt x="2065973" y="586264"/>
                  <a:pt x="2064544" y="584835"/>
                  <a:pt x="2062829" y="584835"/>
                </a:cubicBezTo>
                <a:cubicBezTo>
                  <a:pt x="2061115" y="584835"/>
                  <a:pt x="2059686" y="586264"/>
                  <a:pt x="2059686" y="587978"/>
                </a:cubicBezTo>
                <a:cubicBezTo>
                  <a:pt x="2059686" y="589788"/>
                  <a:pt x="2061115" y="591122"/>
                  <a:pt x="2062829" y="591122"/>
                </a:cubicBezTo>
                <a:close/>
                <a:moveTo>
                  <a:pt x="2065020" y="604171"/>
                </a:moveTo>
                <a:cubicBezTo>
                  <a:pt x="2066735" y="604171"/>
                  <a:pt x="2068163" y="602742"/>
                  <a:pt x="2068163" y="601028"/>
                </a:cubicBezTo>
                <a:cubicBezTo>
                  <a:pt x="2068163" y="599313"/>
                  <a:pt x="2066735" y="597884"/>
                  <a:pt x="2065020" y="597884"/>
                </a:cubicBezTo>
                <a:cubicBezTo>
                  <a:pt x="2063306" y="597884"/>
                  <a:pt x="2061877" y="599313"/>
                  <a:pt x="2061877" y="601028"/>
                </a:cubicBezTo>
                <a:cubicBezTo>
                  <a:pt x="2061877" y="602837"/>
                  <a:pt x="2063306" y="604171"/>
                  <a:pt x="2065020" y="604171"/>
                </a:cubicBezTo>
                <a:close/>
                <a:moveTo>
                  <a:pt x="2067020" y="617315"/>
                </a:moveTo>
                <a:cubicBezTo>
                  <a:pt x="2068735" y="617315"/>
                  <a:pt x="2070164" y="615887"/>
                  <a:pt x="2070164" y="614172"/>
                </a:cubicBezTo>
                <a:cubicBezTo>
                  <a:pt x="2070164" y="612458"/>
                  <a:pt x="2068735" y="611029"/>
                  <a:pt x="2067020" y="611029"/>
                </a:cubicBezTo>
                <a:cubicBezTo>
                  <a:pt x="2065306" y="611029"/>
                  <a:pt x="2063877" y="612458"/>
                  <a:pt x="2063877" y="614172"/>
                </a:cubicBezTo>
                <a:cubicBezTo>
                  <a:pt x="2063877" y="615887"/>
                  <a:pt x="2065306" y="617315"/>
                  <a:pt x="2067020" y="617315"/>
                </a:cubicBezTo>
                <a:close/>
                <a:moveTo>
                  <a:pt x="2068735" y="630365"/>
                </a:moveTo>
                <a:cubicBezTo>
                  <a:pt x="2070449" y="630365"/>
                  <a:pt x="2071878" y="628936"/>
                  <a:pt x="2071878" y="627221"/>
                </a:cubicBezTo>
                <a:cubicBezTo>
                  <a:pt x="2071878" y="625507"/>
                  <a:pt x="2070449" y="624078"/>
                  <a:pt x="2068735" y="624078"/>
                </a:cubicBezTo>
                <a:cubicBezTo>
                  <a:pt x="2067020" y="624078"/>
                  <a:pt x="2065592" y="625507"/>
                  <a:pt x="2065592" y="627221"/>
                </a:cubicBezTo>
                <a:cubicBezTo>
                  <a:pt x="2065592" y="629031"/>
                  <a:pt x="2067020" y="630365"/>
                  <a:pt x="2068735" y="630365"/>
                </a:cubicBezTo>
                <a:close/>
                <a:moveTo>
                  <a:pt x="2070164" y="643509"/>
                </a:moveTo>
                <a:cubicBezTo>
                  <a:pt x="2071878" y="643509"/>
                  <a:pt x="2073307" y="642080"/>
                  <a:pt x="2073307" y="640366"/>
                </a:cubicBezTo>
                <a:cubicBezTo>
                  <a:pt x="2073307" y="638651"/>
                  <a:pt x="2071878" y="637223"/>
                  <a:pt x="2070164" y="637223"/>
                </a:cubicBezTo>
                <a:cubicBezTo>
                  <a:pt x="2068449" y="637223"/>
                  <a:pt x="2067020" y="638651"/>
                  <a:pt x="2067020" y="640366"/>
                </a:cubicBezTo>
                <a:cubicBezTo>
                  <a:pt x="2067020" y="642176"/>
                  <a:pt x="2068449" y="643509"/>
                  <a:pt x="2070164" y="643509"/>
                </a:cubicBezTo>
                <a:close/>
                <a:moveTo>
                  <a:pt x="2071402" y="656749"/>
                </a:moveTo>
                <a:cubicBezTo>
                  <a:pt x="2073116" y="656749"/>
                  <a:pt x="2074545" y="655320"/>
                  <a:pt x="2074545" y="653606"/>
                </a:cubicBezTo>
                <a:cubicBezTo>
                  <a:pt x="2074545" y="651891"/>
                  <a:pt x="2073116" y="650462"/>
                  <a:pt x="2071402" y="650462"/>
                </a:cubicBezTo>
                <a:cubicBezTo>
                  <a:pt x="2069687" y="650462"/>
                  <a:pt x="2068259" y="651891"/>
                  <a:pt x="2068259" y="653606"/>
                </a:cubicBezTo>
                <a:cubicBezTo>
                  <a:pt x="2068259" y="655320"/>
                  <a:pt x="2069592" y="656749"/>
                  <a:pt x="2071402" y="656749"/>
                </a:cubicBezTo>
                <a:close/>
                <a:moveTo>
                  <a:pt x="2072259" y="669893"/>
                </a:moveTo>
                <a:cubicBezTo>
                  <a:pt x="2073974" y="669893"/>
                  <a:pt x="2075402" y="668465"/>
                  <a:pt x="2075402" y="666750"/>
                </a:cubicBezTo>
                <a:cubicBezTo>
                  <a:pt x="2075402" y="665036"/>
                  <a:pt x="2073974" y="663607"/>
                  <a:pt x="2072259" y="663607"/>
                </a:cubicBezTo>
                <a:cubicBezTo>
                  <a:pt x="2070545" y="663607"/>
                  <a:pt x="2069116" y="665036"/>
                  <a:pt x="2069116" y="666750"/>
                </a:cubicBezTo>
                <a:cubicBezTo>
                  <a:pt x="2069116" y="668560"/>
                  <a:pt x="2070545" y="669893"/>
                  <a:pt x="2072259" y="669893"/>
                </a:cubicBezTo>
                <a:close/>
                <a:moveTo>
                  <a:pt x="2072926" y="683133"/>
                </a:moveTo>
                <a:cubicBezTo>
                  <a:pt x="2074640" y="683133"/>
                  <a:pt x="2076069" y="681704"/>
                  <a:pt x="2076069" y="679990"/>
                </a:cubicBezTo>
                <a:cubicBezTo>
                  <a:pt x="2076069" y="678275"/>
                  <a:pt x="2074640" y="676847"/>
                  <a:pt x="2072926" y="676847"/>
                </a:cubicBezTo>
                <a:cubicBezTo>
                  <a:pt x="2071211" y="676847"/>
                  <a:pt x="2069783" y="678275"/>
                  <a:pt x="2069783" y="679990"/>
                </a:cubicBezTo>
                <a:cubicBezTo>
                  <a:pt x="2069783" y="681704"/>
                  <a:pt x="2071211" y="683133"/>
                  <a:pt x="2072926" y="683133"/>
                </a:cubicBezTo>
                <a:close/>
                <a:moveTo>
                  <a:pt x="2073307" y="696373"/>
                </a:moveTo>
                <a:cubicBezTo>
                  <a:pt x="2075021" y="696373"/>
                  <a:pt x="2076450" y="694944"/>
                  <a:pt x="2076450" y="693230"/>
                </a:cubicBezTo>
                <a:cubicBezTo>
                  <a:pt x="2076450" y="691515"/>
                  <a:pt x="2075021" y="690086"/>
                  <a:pt x="2073307" y="690086"/>
                </a:cubicBezTo>
                <a:cubicBezTo>
                  <a:pt x="2071592" y="690086"/>
                  <a:pt x="2070164" y="691515"/>
                  <a:pt x="2070164" y="693230"/>
                </a:cubicBezTo>
                <a:cubicBezTo>
                  <a:pt x="2070164" y="694944"/>
                  <a:pt x="2071592" y="696373"/>
                  <a:pt x="2073307" y="696373"/>
                </a:cubicBezTo>
                <a:close/>
                <a:moveTo>
                  <a:pt x="2088261" y="709613"/>
                </a:moveTo>
                <a:cubicBezTo>
                  <a:pt x="2089976" y="709613"/>
                  <a:pt x="2091404" y="708184"/>
                  <a:pt x="2091404" y="706469"/>
                </a:cubicBezTo>
                <a:cubicBezTo>
                  <a:pt x="2091404" y="704755"/>
                  <a:pt x="2089976" y="703326"/>
                  <a:pt x="2088261" y="703326"/>
                </a:cubicBezTo>
                <a:cubicBezTo>
                  <a:pt x="2086547" y="703326"/>
                  <a:pt x="2085118" y="704755"/>
                  <a:pt x="2085118" y="706469"/>
                </a:cubicBezTo>
                <a:cubicBezTo>
                  <a:pt x="2085023" y="708184"/>
                  <a:pt x="2086451" y="709613"/>
                  <a:pt x="2088261" y="709613"/>
                </a:cubicBezTo>
                <a:close/>
                <a:moveTo>
                  <a:pt x="2088071" y="722852"/>
                </a:moveTo>
                <a:cubicBezTo>
                  <a:pt x="2089785" y="722852"/>
                  <a:pt x="2091214" y="721424"/>
                  <a:pt x="2091214" y="719709"/>
                </a:cubicBezTo>
                <a:cubicBezTo>
                  <a:pt x="2091214" y="717995"/>
                  <a:pt x="2089785" y="716566"/>
                  <a:pt x="2088071" y="716566"/>
                </a:cubicBezTo>
                <a:cubicBezTo>
                  <a:pt x="2086356" y="716566"/>
                  <a:pt x="2084927" y="717995"/>
                  <a:pt x="2084927" y="719709"/>
                </a:cubicBezTo>
                <a:cubicBezTo>
                  <a:pt x="2084927" y="721424"/>
                  <a:pt x="2086356" y="722852"/>
                  <a:pt x="2088071" y="722852"/>
                </a:cubicBezTo>
                <a:close/>
                <a:moveTo>
                  <a:pt x="2087689" y="735997"/>
                </a:moveTo>
                <a:cubicBezTo>
                  <a:pt x="2089404" y="735997"/>
                  <a:pt x="2090833" y="734568"/>
                  <a:pt x="2090833" y="732854"/>
                </a:cubicBezTo>
                <a:cubicBezTo>
                  <a:pt x="2090833" y="731139"/>
                  <a:pt x="2089404" y="729710"/>
                  <a:pt x="2087689" y="729710"/>
                </a:cubicBezTo>
                <a:cubicBezTo>
                  <a:pt x="2085975" y="729710"/>
                  <a:pt x="2084546" y="731139"/>
                  <a:pt x="2084546" y="732854"/>
                </a:cubicBezTo>
                <a:cubicBezTo>
                  <a:pt x="2084546" y="734663"/>
                  <a:pt x="2085975" y="735997"/>
                  <a:pt x="2087689" y="735997"/>
                </a:cubicBezTo>
                <a:close/>
                <a:moveTo>
                  <a:pt x="2087023" y="749237"/>
                </a:moveTo>
                <a:cubicBezTo>
                  <a:pt x="2088737" y="749237"/>
                  <a:pt x="2090166" y="747808"/>
                  <a:pt x="2090166" y="746093"/>
                </a:cubicBezTo>
                <a:cubicBezTo>
                  <a:pt x="2090166" y="744379"/>
                  <a:pt x="2088737" y="742950"/>
                  <a:pt x="2087023" y="742950"/>
                </a:cubicBezTo>
                <a:cubicBezTo>
                  <a:pt x="2085308" y="742950"/>
                  <a:pt x="2083880" y="744379"/>
                  <a:pt x="2083880" y="746093"/>
                </a:cubicBezTo>
                <a:cubicBezTo>
                  <a:pt x="2083880" y="747808"/>
                  <a:pt x="2085308" y="749237"/>
                  <a:pt x="2087023" y="749237"/>
                </a:cubicBezTo>
                <a:close/>
                <a:moveTo>
                  <a:pt x="2086166" y="762476"/>
                </a:moveTo>
                <a:cubicBezTo>
                  <a:pt x="2087880" y="762476"/>
                  <a:pt x="2089309" y="761048"/>
                  <a:pt x="2089309" y="759333"/>
                </a:cubicBezTo>
                <a:cubicBezTo>
                  <a:pt x="2089309" y="757619"/>
                  <a:pt x="2087880" y="756190"/>
                  <a:pt x="2086166" y="756190"/>
                </a:cubicBezTo>
                <a:cubicBezTo>
                  <a:pt x="2084451" y="756190"/>
                  <a:pt x="2083022" y="757619"/>
                  <a:pt x="2083022" y="759333"/>
                </a:cubicBezTo>
                <a:cubicBezTo>
                  <a:pt x="2083022" y="761048"/>
                  <a:pt x="2084451" y="762476"/>
                  <a:pt x="2086166" y="762476"/>
                </a:cubicBezTo>
                <a:close/>
                <a:moveTo>
                  <a:pt x="2085023" y="775621"/>
                </a:moveTo>
                <a:cubicBezTo>
                  <a:pt x="2086737" y="775621"/>
                  <a:pt x="2088166" y="774192"/>
                  <a:pt x="2088166" y="772478"/>
                </a:cubicBezTo>
                <a:cubicBezTo>
                  <a:pt x="2088166" y="770763"/>
                  <a:pt x="2086737" y="769334"/>
                  <a:pt x="2085023" y="769334"/>
                </a:cubicBezTo>
                <a:cubicBezTo>
                  <a:pt x="2083308" y="769334"/>
                  <a:pt x="2081879" y="770763"/>
                  <a:pt x="2081879" y="772478"/>
                </a:cubicBezTo>
                <a:cubicBezTo>
                  <a:pt x="2081879" y="774192"/>
                  <a:pt x="2083213" y="775621"/>
                  <a:pt x="2085023" y="775621"/>
                </a:cubicBezTo>
                <a:close/>
                <a:moveTo>
                  <a:pt x="2083594" y="788765"/>
                </a:moveTo>
                <a:cubicBezTo>
                  <a:pt x="2085308" y="788765"/>
                  <a:pt x="2086737" y="787337"/>
                  <a:pt x="2086737" y="785622"/>
                </a:cubicBezTo>
                <a:cubicBezTo>
                  <a:pt x="2086737" y="783908"/>
                  <a:pt x="2085308" y="782479"/>
                  <a:pt x="2083594" y="782479"/>
                </a:cubicBezTo>
                <a:cubicBezTo>
                  <a:pt x="2081879" y="782479"/>
                  <a:pt x="2080451" y="783908"/>
                  <a:pt x="2080451" y="785622"/>
                </a:cubicBezTo>
                <a:cubicBezTo>
                  <a:pt x="2080451" y="787337"/>
                  <a:pt x="2081879" y="788765"/>
                  <a:pt x="2083594" y="788765"/>
                </a:cubicBezTo>
                <a:close/>
                <a:moveTo>
                  <a:pt x="2081879" y="801910"/>
                </a:moveTo>
                <a:cubicBezTo>
                  <a:pt x="2083594" y="801910"/>
                  <a:pt x="2085023" y="800481"/>
                  <a:pt x="2085023" y="798767"/>
                </a:cubicBezTo>
                <a:cubicBezTo>
                  <a:pt x="2085023" y="797052"/>
                  <a:pt x="2083594" y="795623"/>
                  <a:pt x="2081879" y="795623"/>
                </a:cubicBezTo>
                <a:cubicBezTo>
                  <a:pt x="2080165" y="795623"/>
                  <a:pt x="2078736" y="797052"/>
                  <a:pt x="2078736" y="798767"/>
                </a:cubicBezTo>
                <a:cubicBezTo>
                  <a:pt x="2078736" y="800481"/>
                  <a:pt x="2080165" y="801910"/>
                  <a:pt x="2081879" y="801910"/>
                </a:cubicBezTo>
                <a:close/>
                <a:moveTo>
                  <a:pt x="2079974" y="814959"/>
                </a:moveTo>
                <a:cubicBezTo>
                  <a:pt x="2081689" y="814959"/>
                  <a:pt x="2083118" y="813530"/>
                  <a:pt x="2083118" y="811816"/>
                </a:cubicBezTo>
                <a:cubicBezTo>
                  <a:pt x="2083118" y="810101"/>
                  <a:pt x="2081689" y="808673"/>
                  <a:pt x="2079974" y="808673"/>
                </a:cubicBezTo>
                <a:cubicBezTo>
                  <a:pt x="2078260" y="808673"/>
                  <a:pt x="2076831" y="810101"/>
                  <a:pt x="2076831" y="811816"/>
                </a:cubicBezTo>
                <a:cubicBezTo>
                  <a:pt x="2076831" y="813530"/>
                  <a:pt x="2078260" y="814959"/>
                  <a:pt x="2079974" y="814959"/>
                </a:cubicBezTo>
                <a:close/>
                <a:moveTo>
                  <a:pt x="2077784" y="828008"/>
                </a:moveTo>
                <a:cubicBezTo>
                  <a:pt x="2079498" y="828008"/>
                  <a:pt x="2080927" y="826580"/>
                  <a:pt x="2080927" y="824865"/>
                </a:cubicBezTo>
                <a:cubicBezTo>
                  <a:pt x="2080927" y="823151"/>
                  <a:pt x="2079498" y="821722"/>
                  <a:pt x="2077784" y="821722"/>
                </a:cubicBezTo>
                <a:cubicBezTo>
                  <a:pt x="2076069" y="821722"/>
                  <a:pt x="2074640" y="823151"/>
                  <a:pt x="2074640" y="824865"/>
                </a:cubicBezTo>
                <a:cubicBezTo>
                  <a:pt x="2074640" y="826580"/>
                  <a:pt x="2076069" y="828008"/>
                  <a:pt x="2077784" y="828008"/>
                </a:cubicBezTo>
                <a:close/>
                <a:moveTo>
                  <a:pt x="2069687" y="866870"/>
                </a:moveTo>
                <a:cubicBezTo>
                  <a:pt x="2071402" y="866870"/>
                  <a:pt x="2072831" y="865442"/>
                  <a:pt x="2072831" y="863727"/>
                </a:cubicBezTo>
                <a:cubicBezTo>
                  <a:pt x="2072831" y="862013"/>
                  <a:pt x="2071402" y="860584"/>
                  <a:pt x="2069687" y="860584"/>
                </a:cubicBezTo>
                <a:cubicBezTo>
                  <a:pt x="2067973" y="860584"/>
                  <a:pt x="2066544" y="862013"/>
                  <a:pt x="2066544" y="863727"/>
                </a:cubicBezTo>
                <a:cubicBezTo>
                  <a:pt x="2066544" y="865442"/>
                  <a:pt x="2067973" y="866870"/>
                  <a:pt x="2069687" y="866870"/>
                </a:cubicBezTo>
                <a:close/>
                <a:moveTo>
                  <a:pt x="2066544" y="879729"/>
                </a:moveTo>
                <a:cubicBezTo>
                  <a:pt x="2068259" y="879729"/>
                  <a:pt x="2069687" y="878300"/>
                  <a:pt x="2069687" y="876586"/>
                </a:cubicBezTo>
                <a:cubicBezTo>
                  <a:pt x="2069687" y="874871"/>
                  <a:pt x="2068259" y="873443"/>
                  <a:pt x="2066544" y="873443"/>
                </a:cubicBezTo>
                <a:cubicBezTo>
                  <a:pt x="2064830" y="873443"/>
                  <a:pt x="2063401" y="874871"/>
                  <a:pt x="2063401" y="876586"/>
                </a:cubicBezTo>
                <a:cubicBezTo>
                  <a:pt x="2063401" y="878300"/>
                  <a:pt x="2064830" y="879729"/>
                  <a:pt x="2066544" y="879729"/>
                </a:cubicBezTo>
                <a:close/>
                <a:moveTo>
                  <a:pt x="2063115" y="892493"/>
                </a:moveTo>
                <a:cubicBezTo>
                  <a:pt x="2064830" y="892493"/>
                  <a:pt x="2066258" y="891064"/>
                  <a:pt x="2066258" y="889349"/>
                </a:cubicBezTo>
                <a:cubicBezTo>
                  <a:pt x="2066258" y="887635"/>
                  <a:pt x="2064830" y="886206"/>
                  <a:pt x="2063115" y="886206"/>
                </a:cubicBezTo>
                <a:cubicBezTo>
                  <a:pt x="2061401" y="886206"/>
                  <a:pt x="2059972" y="887635"/>
                  <a:pt x="2059972" y="889349"/>
                </a:cubicBezTo>
                <a:cubicBezTo>
                  <a:pt x="2059972" y="891064"/>
                  <a:pt x="2061305" y="892493"/>
                  <a:pt x="2063115" y="892493"/>
                </a:cubicBezTo>
                <a:close/>
                <a:moveTo>
                  <a:pt x="919353" y="1177100"/>
                </a:moveTo>
                <a:cubicBezTo>
                  <a:pt x="921068" y="1177100"/>
                  <a:pt x="922496" y="1175671"/>
                  <a:pt x="922496" y="1173956"/>
                </a:cubicBezTo>
                <a:cubicBezTo>
                  <a:pt x="922496" y="1172242"/>
                  <a:pt x="921068" y="1170813"/>
                  <a:pt x="919353" y="1170813"/>
                </a:cubicBezTo>
                <a:cubicBezTo>
                  <a:pt x="917638" y="1170813"/>
                  <a:pt x="916210" y="1172242"/>
                  <a:pt x="916210" y="1173956"/>
                </a:cubicBezTo>
                <a:cubicBezTo>
                  <a:pt x="916210" y="1175671"/>
                  <a:pt x="917638" y="1177100"/>
                  <a:pt x="919353" y="1177100"/>
                </a:cubicBezTo>
                <a:close/>
                <a:moveTo>
                  <a:pt x="910304" y="1167479"/>
                </a:moveTo>
                <a:cubicBezTo>
                  <a:pt x="912019" y="1167479"/>
                  <a:pt x="913448" y="1166051"/>
                  <a:pt x="913448" y="1164336"/>
                </a:cubicBezTo>
                <a:cubicBezTo>
                  <a:pt x="913448" y="1162622"/>
                  <a:pt x="912019" y="1161193"/>
                  <a:pt x="910304" y="1161193"/>
                </a:cubicBezTo>
                <a:cubicBezTo>
                  <a:pt x="908590" y="1161193"/>
                  <a:pt x="907161" y="1162622"/>
                  <a:pt x="907161" y="1164336"/>
                </a:cubicBezTo>
                <a:cubicBezTo>
                  <a:pt x="907161" y="1166051"/>
                  <a:pt x="908590" y="1167479"/>
                  <a:pt x="910304" y="1167479"/>
                </a:cubicBezTo>
                <a:close/>
                <a:moveTo>
                  <a:pt x="901541" y="1157573"/>
                </a:moveTo>
                <a:cubicBezTo>
                  <a:pt x="903256" y="1157573"/>
                  <a:pt x="904685" y="1156145"/>
                  <a:pt x="904685" y="1154430"/>
                </a:cubicBezTo>
                <a:cubicBezTo>
                  <a:pt x="904685" y="1152716"/>
                  <a:pt x="903256" y="1151287"/>
                  <a:pt x="901541" y="1151287"/>
                </a:cubicBezTo>
                <a:cubicBezTo>
                  <a:pt x="899827" y="1151287"/>
                  <a:pt x="898398" y="1152716"/>
                  <a:pt x="898398" y="1154430"/>
                </a:cubicBezTo>
                <a:cubicBezTo>
                  <a:pt x="898398" y="1156240"/>
                  <a:pt x="899732" y="1157573"/>
                  <a:pt x="901541" y="1157573"/>
                </a:cubicBezTo>
                <a:close/>
                <a:moveTo>
                  <a:pt x="892874" y="1147572"/>
                </a:moveTo>
                <a:cubicBezTo>
                  <a:pt x="894588" y="1147572"/>
                  <a:pt x="896017" y="1146143"/>
                  <a:pt x="896017" y="1144429"/>
                </a:cubicBezTo>
                <a:cubicBezTo>
                  <a:pt x="896017" y="1142714"/>
                  <a:pt x="894588" y="1141286"/>
                  <a:pt x="892874" y="1141286"/>
                </a:cubicBezTo>
                <a:cubicBezTo>
                  <a:pt x="891159" y="1141286"/>
                  <a:pt x="889730" y="1142714"/>
                  <a:pt x="889730" y="1144429"/>
                </a:cubicBezTo>
                <a:cubicBezTo>
                  <a:pt x="889730" y="1146143"/>
                  <a:pt x="891159" y="1147572"/>
                  <a:pt x="892874" y="1147572"/>
                </a:cubicBezTo>
                <a:close/>
                <a:moveTo>
                  <a:pt x="884396" y="1137380"/>
                </a:moveTo>
                <a:cubicBezTo>
                  <a:pt x="886111" y="1137380"/>
                  <a:pt x="887540" y="1135952"/>
                  <a:pt x="887540" y="1134237"/>
                </a:cubicBezTo>
                <a:cubicBezTo>
                  <a:pt x="887540" y="1132523"/>
                  <a:pt x="886111" y="1131094"/>
                  <a:pt x="884396" y="1131094"/>
                </a:cubicBezTo>
                <a:cubicBezTo>
                  <a:pt x="882682" y="1131094"/>
                  <a:pt x="881253" y="1132523"/>
                  <a:pt x="881253" y="1134237"/>
                </a:cubicBezTo>
                <a:cubicBezTo>
                  <a:pt x="881253" y="1136047"/>
                  <a:pt x="882682" y="1137380"/>
                  <a:pt x="884396" y="1137380"/>
                </a:cubicBezTo>
                <a:close/>
                <a:moveTo>
                  <a:pt x="876205" y="1127093"/>
                </a:moveTo>
                <a:cubicBezTo>
                  <a:pt x="877919" y="1127093"/>
                  <a:pt x="879348" y="1125665"/>
                  <a:pt x="879348" y="1123950"/>
                </a:cubicBezTo>
                <a:cubicBezTo>
                  <a:pt x="879348" y="1122236"/>
                  <a:pt x="877919" y="1120807"/>
                  <a:pt x="876205" y="1120807"/>
                </a:cubicBezTo>
                <a:cubicBezTo>
                  <a:pt x="874490" y="1120807"/>
                  <a:pt x="873062" y="1122236"/>
                  <a:pt x="873062" y="1123950"/>
                </a:cubicBezTo>
                <a:cubicBezTo>
                  <a:pt x="873062" y="1125665"/>
                  <a:pt x="874395" y="1127093"/>
                  <a:pt x="876205" y="1127093"/>
                </a:cubicBezTo>
                <a:close/>
                <a:moveTo>
                  <a:pt x="868109" y="1116616"/>
                </a:moveTo>
                <a:cubicBezTo>
                  <a:pt x="869823" y="1116616"/>
                  <a:pt x="871252" y="1115187"/>
                  <a:pt x="871252" y="1113473"/>
                </a:cubicBezTo>
                <a:cubicBezTo>
                  <a:pt x="871252" y="1111758"/>
                  <a:pt x="869823" y="1110329"/>
                  <a:pt x="868109" y="1110329"/>
                </a:cubicBezTo>
                <a:cubicBezTo>
                  <a:pt x="866394" y="1110329"/>
                  <a:pt x="864965" y="1111758"/>
                  <a:pt x="864965" y="1113473"/>
                </a:cubicBezTo>
                <a:cubicBezTo>
                  <a:pt x="864965" y="1115187"/>
                  <a:pt x="866394" y="1116616"/>
                  <a:pt x="868109" y="1116616"/>
                </a:cubicBezTo>
                <a:close/>
                <a:moveTo>
                  <a:pt x="860298" y="1105948"/>
                </a:moveTo>
                <a:cubicBezTo>
                  <a:pt x="862013" y="1105948"/>
                  <a:pt x="863441" y="1104519"/>
                  <a:pt x="863441" y="1102805"/>
                </a:cubicBezTo>
                <a:cubicBezTo>
                  <a:pt x="863441" y="1101090"/>
                  <a:pt x="862013" y="1099661"/>
                  <a:pt x="860298" y="1099661"/>
                </a:cubicBezTo>
                <a:cubicBezTo>
                  <a:pt x="858584" y="1099661"/>
                  <a:pt x="857155" y="1101090"/>
                  <a:pt x="857155" y="1102805"/>
                </a:cubicBezTo>
                <a:cubicBezTo>
                  <a:pt x="857155" y="1104519"/>
                  <a:pt x="858584" y="1105948"/>
                  <a:pt x="860298" y="1105948"/>
                </a:cubicBezTo>
                <a:close/>
                <a:moveTo>
                  <a:pt x="852678" y="1095089"/>
                </a:moveTo>
                <a:cubicBezTo>
                  <a:pt x="854393" y="1095089"/>
                  <a:pt x="855821" y="1093661"/>
                  <a:pt x="855821" y="1091946"/>
                </a:cubicBezTo>
                <a:cubicBezTo>
                  <a:pt x="855821" y="1090232"/>
                  <a:pt x="854393" y="1088803"/>
                  <a:pt x="852678" y="1088803"/>
                </a:cubicBezTo>
                <a:cubicBezTo>
                  <a:pt x="850963" y="1088803"/>
                  <a:pt x="849535" y="1090232"/>
                  <a:pt x="849535" y="1091946"/>
                </a:cubicBezTo>
                <a:cubicBezTo>
                  <a:pt x="849535" y="1093661"/>
                  <a:pt x="850868" y="1095089"/>
                  <a:pt x="852678" y="1095089"/>
                </a:cubicBezTo>
                <a:close/>
                <a:moveTo>
                  <a:pt x="845249" y="1084136"/>
                </a:moveTo>
                <a:cubicBezTo>
                  <a:pt x="846963" y="1084136"/>
                  <a:pt x="848392" y="1082707"/>
                  <a:pt x="848392" y="1080992"/>
                </a:cubicBezTo>
                <a:cubicBezTo>
                  <a:pt x="848392" y="1079278"/>
                  <a:pt x="846963" y="1077849"/>
                  <a:pt x="845249" y="1077849"/>
                </a:cubicBezTo>
                <a:cubicBezTo>
                  <a:pt x="843534" y="1077849"/>
                  <a:pt x="842105" y="1079278"/>
                  <a:pt x="842105" y="1080992"/>
                </a:cubicBezTo>
                <a:cubicBezTo>
                  <a:pt x="842105" y="1082707"/>
                  <a:pt x="843534" y="1084136"/>
                  <a:pt x="845249" y="1084136"/>
                </a:cubicBezTo>
                <a:close/>
                <a:moveTo>
                  <a:pt x="838010" y="1073087"/>
                </a:moveTo>
                <a:cubicBezTo>
                  <a:pt x="839724" y="1073087"/>
                  <a:pt x="841153" y="1071658"/>
                  <a:pt x="841153" y="1069943"/>
                </a:cubicBezTo>
                <a:cubicBezTo>
                  <a:pt x="841153" y="1068229"/>
                  <a:pt x="839724" y="1066800"/>
                  <a:pt x="838010" y="1066800"/>
                </a:cubicBezTo>
                <a:cubicBezTo>
                  <a:pt x="836295" y="1066800"/>
                  <a:pt x="834866" y="1068229"/>
                  <a:pt x="834866" y="1069943"/>
                </a:cubicBezTo>
                <a:cubicBezTo>
                  <a:pt x="834866" y="1071658"/>
                  <a:pt x="836295" y="1073087"/>
                  <a:pt x="838010" y="1073087"/>
                </a:cubicBezTo>
                <a:close/>
                <a:moveTo>
                  <a:pt x="831056" y="1061847"/>
                </a:moveTo>
                <a:cubicBezTo>
                  <a:pt x="832771" y="1061847"/>
                  <a:pt x="834200" y="1060418"/>
                  <a:pt x="834200" y="1058704"/>
                </a:cubicBezTo>
                <a:cubicBezTo>
                  <a:pt x="834200" y="1056989"/>
                  <a:pt x="832771" y="1055561"/>
                  <a:pt x="831056" y="1055561"/>
                </a:cubicBezTo>
                <a:cubicBezTo>
                  <a:pt x="829342" y="1055561"/>
                  <a:pt x="827913" y="1056989"/>
                  <a:pt x="827913" y="1058704"/>
                </a:cubicBezTo>
                <a:cubicBezTo>
                  <a:pt x="827913" y="1060418"/>
                  <a:pt x="829342" y="1061847"/>
                  <a:pt x="831056" y="1061847"/>
                </a:cubicBezTo>
                <a:close/>
                <a:moveTo>
                  <a:pt x="824294" y="1050417"/>
                </a:moveTo>
                <a:cubicBezTo>
                  <a:pt x="826008" y="1050417"/>
                  <a:pt x="827437" y="1048988"/>
                  <a:pt x="827437" y="1047274"/>
                </a:cubicBezTo>
                <a:cubicBezTo>
                  <a:pt x="827437" y="1045559"/>
                  <a:pt x="826008" y="1044131"/>
                  <a:pt x="824294" y="1044131"/>
                </a:cubicBezTo>
                <a:cubicBezTo>
                  <a:pt x="822579" y="1044131"/>
                  <a:pt x="821150" y="1045559"/>
                  <a:pt x="821150" y="1047274"/>
                </a:cubicBezTo>
                <a:cubicBezTo>
                  <a:pt x="821150" y="1049084"/>
                  <a:pt x="822579" y="1050417"/>
                  <a:pt x="824294" y="1050417"/>
                </a:cubicBezTo>
                <a:close/>
                <a:moveTo>
                  <a:pt x="817721" y="1038987"/>
                </a:moveTo>
                <a:cubicBezTo>
                  <a:pt x="819436" y="1038987"/>
                  <a:pt x="820865" y="1037558"/>
                  <a:pt x="820865" y="1035844"/>
                </a:cubicBezTo>
                <a:cubicBezTo>
                  <a:pt x="820865" y="1034129"/>
                  <a:pt x="819436" y="1032701"/>
                  <a:pt x="817721" y="1032701"/>
                </a:cubicBezTo>
                <a:cubicBezTo>
                  <a:pt x="816007" y="1032701"/>
                  <a:pt x="814578" y="1034129"/>
                  <a:pt x="814578" y="1035844"/>
                </a:cubicBezTo>
                <a:cubicBezTo>
                  <a:pt x="814578" y="1037558"/>
                  <a:pt x="816007" y="1038987"/>
                  <a:pt x="817721" y="1038987"/>
                </a:cubicBezTo>
                <a:close/>
                <a:moveTo>
                  <a:pt x="811435" y="1027367"/>
                </a:moveTo>
                <a:cubicBezTo>
                  <a:pt x="813149" y="1027367"/>
                  <a:pt x="814578" y="1025938"/>
                  <a:pt x="814578" y="1024223"/>
                </a:cubicBezTo>
                <a:cubicBezTo>
                  <a:pt x="814578" y="1022509"/>
                  <a:pt x="813149" y="1021080"/>
                  <a:pt x="811435" y="1021080"/>
                </a:cubicBezTo>
                <a:cubicBezTo>
                  <a:pt x="809720" y="1021080"/>
                  <a:pt x="808292" y="1022509"/>
                  <a:pt x="808292" y="1024223"/>
                </a:cubicBezTo>
                <a:cubicBezTo>
                  <a:pt x="808292" y="1025938"/>
                  <a:pt x="809720" y="1027367"/>
                  <a:pt x="811435" y="1027367"/>
                </a:cubicBezTo>
                <a:close/>
                <a:moveTo>
                  <a:pt x="805339" y="1015556"/>
                </a:moveTo>
                <a:cubicBezTo>
                  <a:pt x="807053" y="1015556"/>
                  <a:pt x="808482" y="1014127"/>
                  <a:pt x="808482" y="1012412"/>
                </a:cubicBezTo>
                <a:cubicBezTo>
                  <a:pt x="808482" y="1010698"/>
                  <a:pt x="807053" y="1009269"/>
                  <a:pt x="805339" y="1009269"/>
                </a:cubicBezTo>
                <a:cubicBezTo>
                  <a:pt x="803624" y="1009269"/>
                  <a:pt x="802196" y="1010698"/>
                  <a:pt x="802196" y="1012412"/>
                </a:cubicBezTo>
                <a:cubicBezTo>
                  <a:pt x="802196" y="1014222"/>
                  <a:pt x="803624" y="1015556"/>
                  <a:pt x="805339" y="1015556"/>
                </a:cubicBezTo>
                <a:close/>
                <a:moveTo>
                  <a:pt x="799529" y="1003745"/>
                </a:moveTo>
                <a:cubicBezTo>
                  <a:pt x="801243" y="1003745"/>
                  <a:pt x="802672" y="1002316"/>
                  <a:pt x="802672" y="1000601"/>
                </a:cubicBezTo>
                <a:cubicBezTo>
                  <a:pt x="802672" y="998887"/>
                  <a:pt x="801243" y="997458"/>
                  <a:pt x="799529" y="997458"/>
                </a:cubicBezTo>
                <a:cubicBezTo>
                  <a:pt x="797814" y="997458"/>
                  <a:pt x="796385" y="998887"/>
                  <a:pt x="796385" y="1000601"/>
                </a:cubicBezTo>
                <a:cubicBezTo>
                  <a:pt x="796385" y="1002316"/>
                  <a:pt x="797719" y="1003745"/>
                  <a:pt x="799529" y="1003745"/>
                </a:cubicBezTo>
                <a:close/>
                <a:moveTo>
                  <a:pt x="793909" y="991743"/>
                </a:moveTo>
                <a:cubicBezTo>
                  <a:pt x="795623" y="991743"/>
                  <a:pt x="797052" y="990314"/>
                  <a:pt x="797052" y="988600"/>
                </a:cubicBezTo>
                <a:cubicBezTo>
                  <a:pt x="797052" y="986885"/>
                  <a:pt x="795623" y="985457"/>
                  <a:pt x="793909" y="985457"/>
                </a:cubicBezTo>
                <a:cubicBezTo>
                  <a:pt x="792194" y="985457"/>
                  <a:pt x="790765" y="986885"/>
                  <a:pt x="790765" y="988600"/>
                </a:cubicBezTo>
                <a:cubicBezTo>
                  <a:pt x="790765" y="990314"/>
                  <a:pt x="792099" y="991743"/>
                  <a:pt x="793909" y="991743"/>
                </a:cubicBezTo>
                <a:close/>
                <a:moveTo>
                  <a:pt x="788480" y="979646"/>
                </a:moveTo>
                <a:cubicBezTo>
                  <a:pt x="790194" y="979646"/>
                  <a:pt x="791623" y="978218"/>
                  <a:pt x="791623" y="976503"/>
                </a:cubicBezTo>
                <a:cubicBezTo>
                  <a:pt x="791623" y="974788"/>
                  <a:pt x="790194" y="973360"/>
                  <a:pt x="788480" y="973360"/>
                </a:cubicBezTo>
                <a:cubicBezTo>
                  <a:pt x="786765" y="973360"/>
                  <a:pt x="785336" y="974788"/>
                  <a:pt x="785336" y="976503"/>
                </a:cubicBezTo>
                <a:cubicBezTo>
                  <a:pt x="785336" y="978313"/>
                  <a:pt x="786765" y="979646"/>
                  <a:pt x="788480" y="979646"/>
                </a:cubicBezTo>
                <a:close/>
                <a:moveTo>
                  <a:pt x="783336" y="967454"/>
                </a:moveTo>
                <a:cubicBezTo>
                  <a:pt x="785051" y="967454"/>
                  <a:pt x="786479" y="966026"/>
                  <a:pt x="786479" y="964311"/>
                </a:cubicBezTo>
                <a:cubicBezTo>
                  <a:pt x="786479" y="962597"/>
                  <a:pt x="785051" y="961168"/>
                  <a:pt x="783336" y="961168"/>
                </a:cubicBezTo>
                <a:cubicBezTo>
                  <a:pt x="781622" y="961168"/>
                  <a:pt x="780193" y="962597"/>
                  <a:pt x="780193" y="964311"/>
                </a:cubicBezTo>
                <a:cubicBezTo>
                  <a:pt x="780193" y="966121"/>
                  <a:pt x="781622" y="967454"/>
                  <a:pt x="783336" y="967454"/>
                </a:cubicBezTo>
                <a:close/>
                <a:moveTo>
                  <a:pt x="778383" y="955167"/>
                </a:moveTo>
                <a:cubicBezTo>
                  <a:pt x="780098" y="955167"/>
                  <a:pt x="781526" y="953738"/>
                  <a:pt x="781526" y="952024"/>
                </a:cubicBezTo>
                <a:cubicBezTo>
                  <a:pt x="781526" y="950309"/>
                  <a:pt x="780098" y="948881"/>
                  <a:pt x="778383" y="948881"/>
                </a:cubicBezTo>
                <a:cubicBezTo>
                  <a:pt x="776669" y="948881"/>
                  <a:pt x="775240" y="950309"/>
                  <a:pt x="775240" y="952024"/>
                </a:cubicBezTo>
                <a:cubicBezTo>
                  <a:pt x="775240" y="953834"/>
                  <a:pt x="776669" y="955167"/>
                  <a:pt x="778383" y="955167"/>
                </a:cubicBezTo>
                <a:close/>
                <a:moveTo>
                  <a:pt x="773716" y="942880"/>
                </a:moveTo>
                <a:cubicBezTo>
                  <a:pt x="775430" y="942880"/>
                  <a:pt x="776859" y="941451"/>
                  <a:pt x="776859" y="939737"/>
                </a:cubicBezTo>
                <a:cubicBezTo>
                  <a:pt x="776859" y="938022"/>
                  <a:pt x="775430" y="936593"/>
                  <a:pt x="773716" y="936593"/>
                </a:cubicBezTo>
                <a:cubicBezTo>
                  <a:pt x="772001" y="936593"/>
                  <a:pt x="770573" y="938022"/>
                  <a:pt x="770573" y="939737"/>
                </a:cubicBezTo>
                <a:cubicBezTo>
                  <a:pt x="770573" y="941451"/>
                  <a:pt x="772001" y="942880"/>
                  <a:pt x="773716" y="942880"/>
                </a:cubicBezTo>
                <a:close/>
                <a:moveTo>
                  <a:pt x="769334" y="930402"/>
                </a:moveTo>
                <a:cubicBezTo>
                  <a:pt x="771049" y="930402"/>
                  <a:pt x="772478" y="928973"/>
                  <a:pt x="772478" y="927259"/>
                </a:cubicBezTo>
                <a:cubicBezTo>
                  <a:pt x="772478" y="925544"/>
                  <a:pt x="771049" y="924115"/>
                  <a:pt x="769334" y="924115"/>
                </a:cubicBezTo>
                <a:cubicBezTo>
                  <a:pt x="767620" y="924115"/>
                  <a:pt x="766191" y="925544"/>
                  <a:pt x="766191" y="927259"/>
                </a:cubicBezTo>
                <a:cubicBezTo>
                  <a:pt x="766191" y="928973"/>
                  <a:pt x="767620" y="930402"/>
                  <a:pt x="769334" y="930402"/>
                </a:cubicBezTo>
                <a:close/>
                <a:moveTo>
                  <a:pt x="765143" y="917829"/>
                </a:moveTo>
                <a:cubicBezTo>
                  <a:pt x="766858" y="917829"/>
                  <a:pt x="768287" y="916400"/>
                  <a:pt x="768287" y="914686"/>
                </a:cubicBezTo>
                <a:cubicBezTo>
                  <a:pt x="768287" y="912971"/>
                  <a:pt x="766858" y="911543"/>
                  <a:pt x="765143" y="911543"/>
                </a:cubicBezTo>
                <a:cubicBezTo>
                  <a:pt x="763429" y="911543"/>
                  <a:pt x="762000" y="912971"/>
                  <a:pt x="762000" y="914686"/>
                </a:cubicBezTo>
                <a:cubicBezTo>
                  <a:pt x="762000" y="916400"/>
                  <a:pt x="763429" y="917829"/>
                  <a:pt x="765143" y="917829"/>
                </a:cubicBezTo>
                <a:close/>
                <a:moveTo>
                  <a:pt x="761238" y="905161"/>
                </a:moveTo>
                <a:cubicBezTo>
                  <a:pt x="762953" y="905161"/>
                  <a:pt x="764381" y="903732"/>
                  <a:pt x="764381" y="902018"/>
                </a:cubicBezTo>
                <a:cubicBezTo>
                  <a:pt x="764381" y="900303"/>
                  <a:pt x="762953" y="898874"/>
                  <a:pt x="761238" y="898874"/>
                </a:cubicBezTo>
                <a:cubicBezTo>
                  <a:pt x="759524" y="898874"/>
                  <a:pt x="758095" y="900303"/>
                  <a:pt x="758095" y="902018"/>
                </a:cubicBezTo>
                <a:cubicBezTo>
                  <a:pt x="758000" y="903827"/>
                  <a:pt x="759428" y="905161"/>
                  <a:pt x="761238" y="905161"/>
                </a:cubicBezTo>
                <a:close/>
                <a:moveTo>
                  <a:pt x="757523" y="892493"/>
                </a:moveTo>
                <a:cubicBezTo>
                  <a:pt x="759238" y="892493"/>
                  <a:pt x="760667" y="891064"/>
                  <a:pt x="760667" y="889349"/>
                </a:cubicBezTo>
                <a:cubicBezTo>
                  <a:pt x="760667" y="887635"/>
                  <a:pt x="759238" y="886206"/>
                  <a:pt x="757523" y="886206"/>
                </a:cubicBezTo>
                <a:cubicBezTo>
                  <a:pt x="755809" y="886206"/>
                  <a:pt x="754380" y="887635"/>
                  <a:pt x="754380" y="889349"/>
                </a:cubicBezTo>
                <a:cubicBezTo>
                  <a:pt x="754380" y="891064"/>
                  <a:pt x="755809" y="892493"/>
                  <a:pt x="757523" y="892493"/>
                </a:cubicBezTo>
                <a:close/>
                <a:moveTo>
                  <a:pt x="754094" y="879729"/>
                </a:moveTo>
                <a:cubicBezTo>
                  <a:pt x="755809" y="879729"/>
                  <a:pt x="757238" y="878300"/>
                  <a:pt x="757238" y="876586"/>
                </a:cubicBezTo>
                <a:cubicBezTo>
                  <a:pt x="757238" y="874871"/>
                  <a:pt x="755809" y="873443"/>
                  <a:pt x="754094" y="873443"/>
                </a:cubicBezTo>
                <a:cubicBezTo>
                  <a:pt x="752380" y="873443"/>
                  <a:pt x="750951" y="874871"/>
                  <a:pt x="750951" y="876586"/>
                </a:cubicBezTo>
                <a:cubicBezTo>
                  <a:pt x="750951" y="878300"/>
                  <a:pt x="752285" y="879729"/>
                  <a:pt x="754094" y="879729"/>
                </a:cubicBezTo>
                <a:close/>
                <a:moveTo>
                  <a:pt x="750856" y="866870"/>
                </a:moveTo>
                <a:cubicBezTo>
                  <a:pt x="752570" y="866870"/>
                  <a:pt x="753999" y="865442"/>
                  <a:pt x="753999" y="863727"/>
                </a:cubicBezTo>
                <a:cubicBezTo>
                  <a:pt x="753999" y="862013"/>
                  <a:pt x="752570" y="860584"/>
                  <a:pt x="750856" y="860584"/>
                </a:cubicBezTo>
                <a:cubicBezTo>
                  <a:pt x="749141" y="860584"/>
                  <a:pt x="747713" y="862013"/>
                  <a:pt x="747713" y="863727"/>
                </a:cubicBezTo>
                <a:cubicBezTo>
                  <a:pt x="747713" y="865442"/>
                  <a:pt x="749141" y="866870"/>
                  <a:pt x="750856" y="866870"/>
                </a:cubicBezTo>
                <a:close/>
                <a:moveTo>
                  <a:pt x="747903" y="854012"/>
                </a:moveTo>
                <a:cubicBezTo>
                  <a:pt x="749618" y="854012"/>
                  <a:pt x="751046" y="852583"/>
                  <a:pt x="751046" y="850868"/>
                </a:cubicBezTo>
                <a:cubicBezTo>
                  <a:pt x="751046" y="849154"/>
                  <a:pt x="749618" y="847725"/>
                  <a:pt x="747903" y="847725"/>
                </a:cubicBezTo>
                <a:cubicBezTo>
                  <a:pt x="746188" y="847725"/>
                  <a:pt x="744760" y="849154"/>
                  <a:pt x="744760" y="850868"/>
                </a:cubicBezTo>
                <a:cubicBezTo>
                  <a:pt x="744760" y="852583"/>
                  <a:pt x="746188" y="854012"/>
                  <a:pt x="747903" y="854012"/>
                </a:cubicBezTo>
                <a:close/>
                <a:moveTo>
                  <a:pt x="745236" y="841058"/>
                </a:moveTo>
                <a:cubicBezTo>
                  <a:pt x="746951" y="841058"/>
                  <a:pt x="748379" y="839629"/>
                  <a:pt x="748379" y="837914"/>
                </a:cubicBezTo>
                <a:cubicBezTo>
                  <a:pt x="748379" y="836200"/>
                  <a:pt x="746951" y="834771"/>
                  <a:pt x="745236" y="834771"/>
                </a:cubicBezTo>
                <a:cubicBezTo>
                  <a:pt x="743522" y="834771"/>
                  <a:pt x="742093" y="836200"/>
                  <a:pt x="742093" y="837914"/>
                </a:cubicBezTo>
                <a:cubicBezTo>
                  <a:pt x="742093" y="839629"/>
                  <a:pt x="743522" y="841058"/>
                  <a:pt x="745236" y="841058"/>
                </a:cubicBezTo>
                <a:close/>
                <a:moveTo>
                  <a:pt x="742760" y="828008"/>
                </a:moveTo>
                <a:cubicBezTo>
                  <a:pt x="744474" y="828008"/>
                  <a:pt x="745903" y="826580"/>
                  <a:pt x="745903" y="824865"/>
                </a:cubicBezTo>
                <a:cubicBezTo>
                  <a:pt x="745903" y="823151"/>
                  <a:pt x="744474" y="821722"/>
                  <a:pt x="742760" y="821722"/>
                </a:cubicBezTo>
                <a:cubicBezTo>
                  <a:pt x="741045" y="821722"/>
                  <a:pt x="739616" y="823151"/>
                  <a:pt x="739616" y="824865"/>
                </a:cubicBezTo>
                <a:cubicBezTo>
                  <a:pt x="739616" y="826580"/>
                  <a:pt x="741045" y="828008"/>
                  <a:pt x="742760" y="828008"/>
                </a:cubicBezTo>
                <a:close/>
                <a:moveTo>
                  <a:pt x="734378" y="762476"/>
                </a:moveTo>
                <a:cubicBezTo>
                  <a:pt x="736092" y="762476"/>
                  <a:pt x="737521" y="761048"/>
                  <a:pt x="737521" y="759333"/>
                </a:cubicBezTo>
                <a:cubicBezTo>
                  <a:pt x="737521" y="757619"/>
                  <a:pt x="736092" y="756190"/>
                  <a:pt x="734378" y="756190"/>
                </a:cubicBezTo>
                <a:cubicBezTo>
                  <a:pt x="732663" y="756190"/>
                  <a:pt x="731234" y="757619"/>
                  <a:pt x="731234" y="759333"/>
                </a:cubicBezTo>
                <a:cubicBezTo>
                  <a:pt x="731234" y="761048"/>
                  <a:pt x="732663" y="762476"/>
                  <a:pt x="734378" y="762476"/>
                </a:cubicBezTo>
                <a:close/>
                <a:moveTo>
                  <a:pt x="733520" y="749237"/>
                </a:moveTo>
                <a:cubicBezTo>
                  <a:pt x="735235" y="749237"/>
                  <a:pt x="736663" y="747808"/>
                  <a:pt x="736663" y="746093"/>
                </a:cubicBezTo>
                <a:cubicBezTo>
                  <a:pt x="736663" y="744379"/>
                  <a:pt x="735235" y="742950"/>
                  <a:pt x="733520" y="742950"/>
                </a:cubicBezTo>
                <a:cubicBezTo>
                  <a:pt x="731806" y="742950"/>
                  <a:pt x="730377" y="744379"/>
                  <a:pt x="730377" y="746093"/>
                </a:cubicBezTo>
                <a:cubicBezTo>
                  <a:pt x="730377" y="747808"/>
                  <a:pt x="731806" y="749237"/>
                  <a:pt x="733520" y="749237"/>
                </a:cubicBezTo>
                <a:close/>
                <a:moveTo>
                  <a:pt x="732854" y="735997"/>
                </a:moveTo>
                <a:cubicBezTo>
                  <a:pt x="734568" y="735997"/>
                  <a:pt x="735997" y="734568"/>
                  <a:pt x="735997" y="732854"/>
                </a:cubicBezTo>
                <a:cubicBezTo>
                  <a:pt x="735997" y="731139"/>
                  <a:pt x="734568" y="729710"/>
                  <a:pt x="732854" y="729710"/>
                </a:cubicBezTo>
                <a:cubicBezTo>
                  <a:pt x="731139" y="729710"/>
                  <a:pt x="729710" y="731139"/>
                  <a:pt x="729710" y="732854"/>
                </a:cubicBezTo>
                <a:cubicBezTo>
                  <a:pt x="729710" y="734663"/>
                  <a:pt x="731139" y="735997"/>
                  <a:pt x="732854" y="735997"/>
                </a:cubicBezTo>
                <a:close/>
                <a:moveTo>
                  <a:pt x="742760" y="591122"/>
                </a:moveTo>
                <a:cubicBezTo>
                  <a:pt x="744474" y="591122"/>
                  <a:pt x="745903" y="589693"/>
                  <a:pt x="745903" y="587978"/>
                </a:cubicBezTo>
                <a:cubicBezTo>
                  <a:pt x="745903" y="586264"/>
                  <a:pt x="744474" y="584835"/>
                  <a:pt x="742760" y="584835"/>
                </a:cubicBezTo>
                <a:cubicBezTo>
                  <a:pt x="741045" y="584835"/>
                  <a:pt x="739616" y="586264"/>
                  <a:pt x="739616" y="587978"/>
                </a:cubicBezTo>
                <a:cubicBezTo>
                  <a:pt x="739616" y="589693"/>
                  <a:pt x="741045" y="591122"/>
                  <a:pt x="742760" y="591122"/>
                </a:cubicBezTo>
                <a:close/>
                <a:moveTo>
                  <a:pt x="745236" y="578168"/>
                </a:moveTo>
                <a:cubicBezTo>
                  <a:pt x="746951" y="578168"/>
                  <a:pt x="748379" y="576739"/>
                  <a:pt x="748379" y="575024"/>
                </a:cubicBezTo>
                <a:cubicBezTo>
                  <a:pt x="748379" y="573310"/>
                  <a:pt x="746951" y="571881"/>
                  <a:pt x="745236" y="571881"/>
                </a:cubicBezTo>
                <a:cubicBezTo>
                  <a:pt x="743522" y="571881"/>
                  <a:pt x="742093" y="573310"/>
                  <a:pt x="742093" y="575024"/>
                </a:cubicBezTo>
                <a:cubicBezTo>
                  <a:pt x="742093" y="576739"/>
                  <a:pt x="743522" y="578168"/>
                  <a:pt x="745236" y="578168"/>
                </a:cubicBezTo>
                <a:close/>
                <a:moveTo>
                  <a:pt x="747903" y="565214"/>
                </a:moveTo>
                <a:cubicBezTo>
                  <a:pt x="749618" y="565214"/>
                  <a:pt x="751046" y="563785"/>
                  <a:pt x="751046" y="562070"/>
                </a:cubicBezTo>
                <a:cubicBezTo>
                  <a:pt x="751046" y="560356"/>
                  <a:pt x="749618" y="558927"/>
                  <a:pt x="747903" y="558927"/>
                </a:cubicBezTo>
                <a:cubicBezTo>
                  <a:pt x="746188" y="558927"/>
                  <a:pt x="744760" y="560356"/>
                  <a:pt x="744760" y="562070"/>
                </a:cubicBezTo>
                <a:cubicBezTo>
                  <a:pt x="744760" y="563785"/>
                  <a:pt x="746188" y="565214"/>
                  <a:pt x="747903" y="565214"/>
                </a:cubicBezTo>
                <a:close/>
                <a:moveTo>
                  <a:pt x="750856" y="552260"/>
                </a:moveTo>
                <a:cubicBezTo>
                  <a:pt x="752570" y="552260"/>
                  <a:pt x="753999" y="550831"/>
                  <a:pt x="753999" y="549116"/>
                </a:cubicBezTo>
                <a:cubicBezTo>
                  <a:pt x="753999" y="547402"/>
                  <a:pt x="752570" y="545973"/>
                  <a:pt x="750856" y="545973"/>
                </a:cubicBezTo>
                <a:cubicBezTo>
                  <a:pt x="749141" y="545973"/>
                  <a:pt x="747713" y="547402"/>
                  <a:pt x="747713" y="549116"/>
                </a:cubicBezTo>
                <a:cubicBezTo>
                  <a:pt x="747713" y="550926"/>
                  <a:pt x="749141" y="552260"/>
                  <a:pt x="750856" y="552260"/>
                </a:cubicBezTo>
                <a:close/>
                <a:moveTo>
                  <a:pt x="754094" y="539496"/>
                </a:moveTo>
                <a:cubicBezTo>
                  <a:pt x="755809" y="539496"/>
                  <a:pt x="757238" y="538067"/>
                  <a:pt x="757238" y="536353"/>
                </a:cubicBezTo>
                <a:cubicBezTo>
                  <a:pt x="757238" y="534638"/>
                  <a:pt x="755809" y="533210"/>
                  <a:pt x="754094" y="533210"/>
                </a:cubicBezTo>
                <a:cubicBezTo>
                  <a:pt x="752380" y="533210"/>
                  <a:pt x="750951" y="534638"/>
                  <a:pt x="750951" y="536353"/>
                </a:cubicBezTo>
                <a:cubicBezTo>
                  <a:pt x="750951" y="538067"/>
                  <a:pt x="752285" y="539496"/>
                  <a:pt x="754094" y="539496"/>
                </a:cubicBezTo>
                <a:close/>
                <a:moveTo>
                  <a:pt x="757523" y="526637"/>
                </a:moveTo>
                <a:cubicBezTo>
                  <a:pt x="759238" y="526637"/>
                  <a:pt x="760667" y="525209"/>
                  <a:pt x="760667" y="523494"/>
                </a:cubicBezTo>
                <a:cubicBezTo>
                  <a:pt x="760667" y="521780"/>
                  <a:pt x="759238" y="520351"/>
                  <a:pt x="757523" y="520351"/>
                </a:cubicBezTo>
                <a:cubicBezTo>
                  <a:pt x="755809" y="520351"/>
                  <a:pt x="754380" y="521780"/>
                  <a:pt x="754380" y="523494"/>
                </a:cubicBezTo>
                <a:cubicBezTo>
                  <a:pt x="754380" y="525304"/>
                  <a:pt x="755809" y="526637"/>
                  <a:pt x="757523" y="526637"/>
                </a:cubicBezTo>
                <a:close/>
                <a:moveTo>
                  <a:pt x="761238" y="513969"/>
                </a:moveTo>
                <a:cubicBezTo>
                  <a:pt x="762953" y="513969"/>
                  <a:pt x="764381" y="512540"/>
                  <a:pt x="764381" y="510826"/>
                </a:cubicBezTo>
                <a:cubicBezTo>
                  <a:pt x="764381" y="509111"/>
                  <a:pt x="762953" y="507683"/>
                  <a:pt x="761238" y="507683"/>
                </a:cubicBezTo>
                <a:cubicBezTo>
                  <a:pt x="759524" y="507683"/>
                  <a:pt x="758095" y="509111"/>
                  <a:pt x="758095" y="510826"/>
                </a:cubicBezTo>
                <a:cubicBezTo>
                  <a:pt x="758000" y="512540"/>
                  <a:pt x="759428" y="513969"/>
                  <a:pt x="761238" y="513969"/>
                </a:cubicBezTo>
                <a:close/>
                <a:moveTo>
                  <a:pt x="765143" y="501396"/>
                </a:moveTo>
                <a:cubicBezTo>
                  <a:pt x="766858" y="501396"/>
                  <a:pt x="768287" y="499967"/>
                  <a:pt x="768287" y="498253"/>
                </a:cubicBezTo>
                <a:cubicBezTo>
                  <a:pt x="768287" y="496538"/>
                  <a:pt x="766858" y="495110"/>
                  <a:pt x="765143" y="495110"/>
                </a:cubicBezTo>
                <a:cubicBezTo>
                  <a:pt x="763429" y="495110"/>
                  <a:pt x="762000" y="496538"/>
                  <a:pt x="762000" y="498253"/>
                </a:cubicBezTo>
                <a:cubicBezTo>
                  <a:pt x="762000" y="499967"/>
                  <a:pt x="763429" y="501396"/>
                  <a:pt x="765143" y="501396"/>
                </a:cubicBezTo>
                <a:close/>
                <a:moveTo>
                  <a:pt x="769334" y="488823"/>
                </a:moveTo>
                <a:cubicBezTo>
                  <a:pt x="771049" y="488823"/>
                  <a:pt x="772478" y="487394"/>
                  <a:pt x="772478" y="485680"/>
                </a:cubicBezTo>
                <a:cubicBezTo>
                  <a:pt x="772478" y="483965"/>
                  <a:pt x="771049" y="482537"/>
                  <a:pt x="769334" y="482537"/>
                </a:cubicBezTo>
                <a:cubicBezTo>
                  <a:pt x="767620" y="482537"/>
                  <a:pt x="766191" y="483965"/>
                  <a:pt x="766191" y="485680"/>
                </a:cubicBezTo>
                <a:cubicBezTo>
                  <a:pt x="766191" y="487394"/>
                  <a:pt x="767620" y="488823"/>
                  <a:pt x="769334" y="488823"/>
                </a:cubicBezTo>
                <a:close/>
                <a:moveTo>
                  <a:pt x="773716" y="476345"/>
                </a:moveTo>
                <a:cubicBezTo>
                  <a:pt x="775430" y="476345"/>
                  <a:pt x="776859" y="474917"/>
                  <a:pt x="776859" y="473202"/>
                </a:cubicBezTo>
                <a:cubicBezTo>
                  <a:pt x="776859" y="471488"/>
                  <a:pt x="775430" y="470059"/>
                  <a:pt x="773716" y="470059"/>
                </a:cubicBezTo>
                <a:cubicBezTo>
                  <a:pt x="772001" y="470059"/>
                  <a:pt x="770573" y="471488"/>
                  <a:pt x="770573" y="473202"/>
                </a:cubicBezTo>
                <a:cubicBezTo>
                  <a:pt x="770573" y="474917"/>
                  <a:pt x="772001" y="476345"/>
                  <a:pt x="773716" y="476345"/>
                </a:cubicBezTo>
                <a:close/>
                <a:moveTo>
                  <a:pt x="778383" y="463963"/>
                </a:moveTo>
                <a:cubicBezTo>
                  <a:pt x="780098" y="463963"/>
                  <a:pt x="781526" y="462534"/>
                  <a:pt x="781526" y="460820"/>
                </a:cubicBezTo>
                <a:cubicBezTo>
                  <a:pt x="781526" y="459105"/>
                  <a:pt x="780098" y="457676"/>
                  <a:pt x="778383" y="457676"/>
                </a:cubicBezTo>
                <a:cubicBezTo>
                  <a:pt x="776669" y="457676"/>
                  <a:pt x="775240" y="459105"/>
                  <a:pt x="775240" y="460820"/>
                </a:cubicBezTo>
                <a:cubicBezTo>
                  <a:pt x="775240" y="462534"/>
                  <a:pt x="776669" y="463963"/>
                  <a:pt x="778383" y="463963"/>
                </a:cubicBezTo>
                <a:close/>
                <a:moveTo>
                  <a:pt x="783336" y="451675"/>
                </a:moveTo>
                <a:cubicBezTo>
                  <a:pt x="785051" y="451675"/>
                  <a:pt x="786479" y="450247"/>
                  <a:pt x="786479" y="448532"/>
                </a:cubicBezTo>
                <a:cubicBezTo>
                  <a:pt x="786479" y="446818"/>
                  <a:pt x="785051" y="445389"/>
                  <a:pt x="783336" y="445389"/>
                </a:cubicBezTo>
                <a:cubicBezTo>
                  <a:pt x="781622" y="445389"/>
                  <a:pt x="780193" y="446818"/>
                  <a:pt x="780193" y="448532"/>
                </a:cubicBezTo>
                <a:cubicBezTo>
                  <a:pt x="780193" y="450247"/>
                  <a:pt x="781622" y="451675"/>
                  <a:pt x="783336" y="451675"/>
                </a:cubicBezTo>
                <a:close/>
                <a:moveTo>
                  <a:pt x="788480" y="439484"/>
                </a:moveTo>
                <a:cubicBezTo>
                  <a:pt x="790194" y="439484"/>
                  <a:pt x="791623" y="438055"/>
                  <a:pt x="791623" y="436340"/>
                </a:cubicBezTo>
                <a:cubicBezTo>
                  <a:pt x="791623" y="434626"/>
                  <a:pt x="790194" y="433197"/>
                  <a:pt x="788480" y="433197"/>
                </a:cubicBezTo>
                <a:cubicBezTo>
                  <a:pt x="786765" y="433197"/>
                  <a:pt x="785336" y="434626"/>
                  <a:pt x="785336" y="436340"/>
                </a:cubicBezTo>
                <a:cubicBezTo>
                  <a:pt x="785336" y="438055"/>
                  <a:pt x="786765" y="439484"/>
                  <a:pt x="788480" y="439484"/>
                </a:cubicBezTo>
                <a:close/>
                <a:moveTo>
                  <a:pt x="793909" y="427387"/>
                </a:moveTo>
                <a:cubicBezTo>
                  <a:pt x="795623" y="427387"/>
                  <a:pt x="797052" y="425958"/>
                  <a:pt x="797052" y="424244"/>
                </a:cubicBezTo>
                <a:cubicBezTo>
                  <a:pt x="797052" y="422529"/>
                  <a:pt x="795623" y="421100"/>
                  <a:pt x="793909" y="421100"/>
                </a:cubicBezTo>
                <a:cubicBezTo>
                  <a:pt x="792194" y="421100"/>
                  <a:pt x="790765" y="422529"/>
                  <a:pt x="790765" y="424244"/>
                </a:cubicBezTo>
                <a:cubicBezTo>
                  <a:pt x="790765" y="426053"/>
                  <a:pt x="792099" y="427387"/>
                  <a:pt x="793909" y="427387"/>
                </a:cubicBezTo>
                <a:close/>
                <a:moveTo>
                  <a:pt x="799529" y="415481"/>
                </a:moveTo>
                <a:cubicBezTo>
                  <a:pt x="801243" y="415481"/>
                  <a:pt x="802672" y="414052"/>
                  <a:pt x="802672" y="412337"/>
                </a:cubicBezTo>
                <a:cubicBezTo>
                  <a:pt x="802672" y="410623"/>
                  <a:pt x="801243" y="409194"/>
                  <a:pt x="799529" y="409194"/>
                </a:cubicBezTo>
                <a:cubicBezTo>
                  <a:pt x="797814" y="409194"/>
                  <a:pt x="796385" y="410623"/>
                  <a:pt x="796385" y="412337"/>
                </a:cubicBezTo>
                <a:cubicBezTo>
                  <a:pt x="796385" y="414052"/>
                  <a:pt x="797719" y="415481"/>
                  <a:pt x="799529" y="415481"/>
                </a:cubicBezTo>
                <a:close/>
                <a:moveTo>
                  <a:pt x="805339" y="403574"/>
                </a:moveTo>
                <a:cubicBezTo>
                  <a:pt x="807053" y="403574"/>
                  <a:pt x="808482" y="402146"/>
                  <a:pt x="808482" y="400431"/>
                </a:cubicBezTo>
                <a:cubicBezTo>
                  <a:pt x="808482" y="398717"/>
                  <a:pt x="807053" y="397288"/>
                  <a:pt x="805339" y="397288"/>
                </a:cubicBezTo>
                <a:cubicBezTo>
                  <a:pt x="803624" y="397288"/>
                  <a:pt x="802196" y="398717"/>
                  <a:pt x="802196" y="400431"/>
                </a:cubicBezTo>
                <a:cubicBezTo>
                  <a:pt x="802196" y="402146"/>
                  <a:pt x="803624" y="403574"/>
                  <a:pt x="805339" y="403574"/>
                </a:cubicBezTo>
                <a:close/>
                <a:moveTo>
                  <a:pt x="811435" y="391859"/>
                </a:moveTo>
                <a:cubicBezTo>
                  <a:pt x="813149" y="391859"/>
                  <a:pt x="814578" y="390430"/>
                  <a:pt x="814578" y="388715"/>
                </a:cubicBezTo>
                <a:cubicBezTo>
                  <a:pt x="814578" y="387001"/>
                  <a:pt x="813149" y="385572"/>
                  <a:pt x="811435" y="385572"/>
                </a:cubicBezTo>
                <a:cubicBezTo>
                  <a:pt x="809720" y="385572"/>
                  <a:pt x="808292" y="387001"/>
                  <a:pt x="808292" y="388715"/>
                </a:cubicBezTo>
                <a:cubicBezTo>
                  <a:pt x="808292" y="390430"/>
                  <a:pt x="809720" y="391859"/>
                  <a:pt x="811435" y="391859"/>
                </a:cubicBezTo>
                <a:close/>
                <a:moveTo>
                  <a:pt x="817721" y="380238"/>
                </a:moveTo>
                <a:cubicBezTo>
                  <a:pt x="819436" y="380238"/>
                  <a:pt x="820865" y="378809"/>
                  <a:pt x="820865" y="377095"/>
                </a:cubicBezTo>
                <a:cubicBezTo>
                  <a:pt x="820865" y="375380"/>
                  <a:pt x="819436" y="373951"/>
                  <a:pt x="817721" y="373951"/>
                </a:cubicBezTo>
                <a:cubicBezTo>
                  <a:pt x="816007" y="373951"/>
                  <a:pt x="814578" y="375380"/>
                  <a:pt x="814578" y="377095"/>
                </a:cubicBezTo>
                <a:cubicBezTo>
                  <a:pt x="814578" y="378809"/>
                  <a:pt x="816007" y="380238"/>
                  <a:pt x="817721" y="380238"/>
                </a:cubicBezTo>
                <a:close/>
                <a:moveTo>
                  <a:pt x="901541" y="261556"/>
                </a:moveTo>
                <a:cubicBezTo>
                  <a:pt x="903256" y="261556"/>
                  <a:pt x="904685" y="260128"/>
                  <a:pt x="904685" y="258413"/>
                </a:cubicBezTo>
                <a:cubicBezTo>
                  <a:pt x="904685" y="256699"/>
                  <a:pt x="903256" y="255270"/>
                  <a:pt x="901541" y="255270"/>
                </a:cubicBezTo>
                <a:cubicBezTo>
                  <a:pt x="899827" y="255270"/>
                  <a:pt x="898398" y="256699"/>
                  <a:pt x="898398" y="258413"/>
                </a:cubicBezTo>
                <a:cubicBezTo>
                  <a:pt x="898398" y="260128"/>
                  <a:pt x="899732" y="261556"/>
                  <a:pt x="901541" y="261556"/>
                </a:cubicBezTo>
                <a:close/>
                <a:moveTo>
                  <a:pt x="910304" y="251746"/>
                </a:moveTo>
                <a:cubicBezTo>
                  <a:pt x="912019" y="251746"/>
                  <a:pt x="913448" y="250317"/>
                  <a:pt x="913448" y="248603"/>
                </a:cubicBezTo>
                <a:cubicBezTo>
                  <a:pt x="913448" y="246888"/>
                  <a:pt x="912019" y="245459"/>
                  <a:pt x="910304" y="245459"/>
                </a:cubicBezTo>
                <a:cubicBezTo>
                  <a:pt x="908590" y="245459"/>
                  <a:pt x="907161" y="246888"/>
                  <a:pt x="907161" y="248603"/>
                </a:cubicBezTo>
                <a:cubicBezTo>
                  <a:pt x="907161" y="250317"/>
                  <a:pt x="908590" y="251746"/>
                  <a:pt x="910304" y="251746"/>
                </a:cubicBezTo>
                <a:close/>
                <a:moveTo>
                  <a:pt x="919353" y="242030"/>
                </a:moveTo>
                <a:cubicBezTo>
                  <a:pt x="921068" y="242030"/>
                  <a:pt x="922496" y="240602"/>
                  <a:pt x="922496" y="238887"/>
                </a:cubicBezTo>
                <a:cubicBezTo>
                  <a:pt x="922496" y="237173"/>
                  <a:pt x="921068" y="235744"/>
                  <a:pt x="919353" y="235744"/>
                </a:cubicBezTo>
                <a:cubicBezTo>
                  <a:pt x="917638" y="235744"/>
                  <a:pt x="916210" y="237173"/>
                  <a:pt x="916210" y="238887"/>
                </a:cubicBezTo>
                <a:cubicBezTo>
                  <a:pt x="916210" y="240602"/>
                  <a:pt x="917638" y="242030"/>
                  <a:pt x="919353" y="242030"/>
                </a:cubicBezTo>
                <a:close/>
                <a:moveTo>
                  <a:pt x="928592" y="232601"/>
                </a:moveTo>
                <a:cubicBezTo>
                  <a:pt x="930307" y="232601"/>
                  <a:pt x="931736" y="231172"/>
                  <a:pt x="931736" y="229457"/>
                </a:cubicBezTo>
                <a:cubicBezTo>
                  <a:pt x="931736" y="227743"/>
                  <a:pt x="930307" y="226314"/>
                  <a:pt x="928592" y="226314"/>
                </a:cubicBezTo>
                <a:cubicBezTo>
                  <a:pt x="926878" y="226314"/>
                  <a:pt x="925449" y="227743"/>
                  <a:pt x="925449" y="229457"/>
                </a:cubicBezTo>
                <a:cubicBezTo>
                  <a:pt x="925449" y="231172"/>
                  <a:pt x="926878" y="232601"/>
                  <a:pt x="928592" y="232601"/>
                </a:cubicBezTo>
                <a:close/>
                <a:moveTo>
                  <a:pt x="938022" y="223266"/>
                </a:moveTo>
                <a:cubicBezTo>
                  <a:pt x="939737" y="223266"/>
                  <a:pt x="941165" y="221837"/>
                  <a:pt x="941165" y="220123"/>
                </a:cubicBezTo>
                <a:cubicBezTo>
                  <a:pt x="941165" y="218408"/>
                  <a:pt x="939737" y="216980"/>
                  <a:pt x="938022" y="216980"/>
                </a:cubicBezTo>
                <a:cubicBezTo>
                  <a:pt x="936308" y="216980"/>
                  <a:pt x="934879" y="218408"/>
                  <a:pt x="934879" y="220123"/>
                </a:cubicBezTo>
                <a:cubicBezTo>
                  <a:pt x="934879" y="221837"/>
                  <a:pt x="936212" y="223266"/>
                  <a:pt x="938022" y="223266"/>
                </a:cubicBezTo>
                <a:close/>
                <a:moveTo>
                  <a:pt x="947547" y="214122"/>
                </a:moveTo>
                <a:cubicBezTo>
                  <a:pt x="949262" y="214122"/>
                  <a:pt x="950690" y="212693"/>
                  <a:pt x="950690" y="210979"/>
                </a:cubicBezTo>
                <a:cubicBezTo>
                  <a:pt x="950690" y="209264"/>
                  <a:pt x="949262" y="207836"/>
                  <a:pt x="947547" y="207836"/>
                </a:cubicBezTo>
                <a:cubicBezTo>
                  <a:pt x="945833" y="207836"/>
                  <a:pt x="944404" y="209264"/>
                  <a:pt x="944404" y="210979"/>
                </a:cubicBezTo>
                <a:cubicBezTo>
                  <a:pt x="944404" y="212693"/>
                  <a:pt x="945833" y="214122"/>
                  <a:pt x="947547" y="214122"/>
                </a:cubicBezTo>
                <a:close/>
                <a:moveTo>
                  <a:pt x="957358" y="205169"/>
                </a:moveTo>
                <a:cubicBezTo>
                  <a:pt x="959072" y="205169"/>
                  <a:pt x="960501" y="203740"/>
                  <a:pt x="960501" y="202025"/>
                </a:cubicBezTo>
                <a:cubicBezTo>
                  <a:pt x="960501" y="200311"/>
                  <a:pt x="959072" y="198882"/>
                  <a:pt x="957358" y="198882"/>
                </a:cubicBezTo>
                <a:cubicBezTo>
                  <a:pt x="955643" y="198882"/>
                  <a:pt x="954215" y="200311"/>
                  <a:pt x="954215" y="202025"/>
                </a:cubicBezTo>
                <a:cubicBezTo>
                  <a:pt x="954215" y="203835"/>
                  <a:pt x="955548" y="205169"/>
                  <a:pt x="957358" y="205169"/>
                </a:cubicBezTo>
                <a:close/>
                <a:moveTo>
                  <a:pt x="967264" y="196501"/>
                </a:moveTo>
                <a:cubicBezTo>
                  <a:pt x="968978" y="196501"/>
                  <a:pt x="970407" y="195072"/>
                  <a:pt x="970407" y="193358"/>
                </a:cubicBezTo>
                <a:cubicBezTo>
                  <a:pt x="970407" y="191643"/>
                  <a:pt x="968978" y="190214"/>
                  <a:pt x="967264" y="190214"/>
                </a:cubicBezTo>
                <a:cubicBezTo>
                  <a:pt x="965549" y="190214"/>
                  <a:pt x="964121" y="191643"/>
                  <a:pt x="964121" y="193358"/>
                </a:cubicBezTo>
                <a:cubicBezTo>
                  <a:pt x="964121" y="195072"/>
                  <a:pt x="965549" y="196501"/>
                  <a:pt x="967264" y="196501"/>
                </a:cubicBezTo>
                <a:close/>
                <a:moveTo>
                  <a:pt x="977360" y="187928"/>
                </a:moveTo>
                <a:cubicBezTo>
                  <a:pt x="979075" y="187928"/>
                  <a:pt x="980504" y="186500"/>
                  <a:pt x="980504" y="184785"/>
                </a:cubicBezTo>
                <a:cubicBezTo>
                  <a:pt x="980504" y="183071"/>
                  <a:pt x="979075" y="181642"/>
                  <a:pt x="977360" y="181642"/>
                </a:cubicBezTo>
                <a:cubicBezTo>
                  <a:pt x="975646" y="181642"/>
                  <a:pt x="974217" y="183071"/>
                  <a:pt x="974217" y="184785"/>
                </a:cubicBezTo>
                <a:cubicBezTo>
                  <a:pt x="974217" y="186500"/>
                  <a:pt x="975646" y="187928"/>
                  <a:pt x="977360" y="187928"/>
                </a:cubicBezTo>
                <a:close/>
                <a:moveTo>
                  <a:pt x="987647" y="179546"/>
                </a:moveTo>
                <a:cubicBezTo>
                  <a:pt x="989362" y="179546"/>
                  <a:pt x="990790" y="178118"/>
                  <a:pt x="990790" y="176403"/>
                </a:cubicBezTo>
                <a:cubicBezTo>
                  <a:pt x="990790" y="174689"/>
                  <a:pt x="989362" y="173260"/>
                  <a:pt x="987647" y="173260"/>
                </a:cubicBezTo>
                <a:cubicBezTo>
                  <a:pt x="985933" y="173260"/>
                  <a:pt x="984504" y="174689"/>
                  <a:pt x="984504" y="176403"/>
                </a:cubicBezTo>
                <a:cubicBezTo>
                  <a:pt x="984504" y="178118"/>
                  <a:pt x="985838" y="179546"/>
                  <a:pt x="987647" y="179546"/>
                </a:cubicBezTo>
                <a:close/>
                <a:moveTo>
                  <a:pt x="998030" y="171450"/>
                </a:moveTo>
                <a:cubicBezTo>
                  <a:pt x="999744" y="171450"/>
                  <a:pt x="1001173" y="170021"/>
                  <a:pt x="1001173" y="168307"/>
                </a:cubicBezTo>
                <a:cubicBezTo>
                  <a:pt x="1001173" y="166592"/>
                  <a:pt x="999744" y="165164"/>
                  <a:pt x="998030" y="165164"/>
                </a:cubicBezTo>
                <a:cubicBezTo>
                  <a:pt x="996315" y="165164"/>
                  <a:pt x="994886" y="166592"/>
                  <a:pt x="994886" y="168307"/>
                </a:cubicBezTo>
                <a:cubicBezTo>
                  <a:pt x="994886" y="170021"/>
                  <a:pt x="996315" y="171450"/>
                  <a:pt x="998030" y="171450"/>
                </a:cubicBezTo>
                <a:close/>
                <a:moveTo>
                  <a:pt x="1008602" y="163449"/>
                </a:moveTo>
                <a:cubicBezTo>
                  <a:pt x="1010317" y="163449"/>
                  <a:pt x="1011746" y="162020"/>
                  <a:pt x="1011746" y="160306"/>
                </a:cubicBezTo>
                <a:cubicBezTo>
                  <a:pt x="1011746" y="158591"/>
                  <a:pt x="1010317" y="157163"/>
                  <a:pt x="1008602" y="157163"/>
                </a:cubicBezTo>
                <a:cubicBezTo>
                  <a:pt x="1006888" y="157163"/>
                  <a:pt x="1005459" y="158591"/>
                  <a:pt x="1005459" y="160306"/>
                </a:cubicBezTo>
                <a:cubicBezTo>
                  <a:pt x="1005459" y="162020"/>
                  <a:pt x="1006888" y="163449"/>
                  <a:pt x="1008602" y="163449"/>
                </a:cubicBezTo>
                <a:close/>
                <a:moveTo>
                  <a:pt x="1019365" y="155734"/>
                </a:moveTo>
                <a:cubicBezTo>
                  <a:pt x="1021080" y="155734"/>
                  <a:pt x="1022509" y="154305"/>
                  <a:pt x="1022509" y="152591"/>
                </a:cubicBezTo>
                <a:cubicBezTo>
                  <a:pt x="1022509" y="150876"/>
                  <a:pt x="1021080" y="149447"/>
                  <a:pt x="1019365" y="149447"/>
                </a:cubicBezTo>
                <a:cubicBezTo>
                  <a:pt x="1017651" y="149447"/>
                  <a:pt x="1016222" y="150876"/>
                  <a:pt x="1016222" y="152591"/>
                </a:cubicBezTo>
                <a:cubicBezTo>
                  <a:pt x="1016222" y="154305"/>
                  <a:pt x="1017556" y="155734"/>
                  <a:pt x="1019365" y="155734"/>
                </a:cubicBezTo>
                <a:close/>
                <a:moveTo>
                  <a:pt x="1030224" y="148209"/>
                </a:moveTo>
                <a:cubicBezTo>
                  <a:pt x="1031938" y="148209"/>
                  <a:pt x="1033367" y="146780"/>
                  <a:pt x="1033367" y="145066"/>
                </a:cubicBezTo>
                <a:cubicBezTo>
                  <a:pt x="1033367" y="143351"/>
                  <a:pt x="1031938" y="141923"/>
                  <a:pt x="1030224" y="141923"/>
                </a:cubicBezTo>
                <a:cubicBezTo>
                  <a:pt x="1028510" y="141923"/>
                  <a:pt x="1027081" y="143351"/>
                  <a:pt x="1027081" y="145066"/>
                </a:cubicBezTo>
                <a:cubicBezTo>
                  <a:pt x="1027081" y="146780"/>
                  <a:pt x="1028510" y="148209"/>
                  <a:pt x="1030224" y="148209"/>
                </a:cubicBezTo>
                <a:close/>
                <a:moveTo>
                  <a:pt x="1041273" y="140875"/>
                </a:moveTo>
                <a:cubicBezTo>
                  <a:pt x="1042988" y="140875"/>
                  <a:pt x="1044416" y="139446"/>
                  <a:pt x="1044416" y="137732"/>
                </a:cubicBezTo>
                <a:cubicBezTo>
                  <a:pt x="1044416" y="136017"/>
                  <a:pt x="1042988" y="134588"/>
                  <a:pt x="1041273" y="134588"/>
                </a:cubicBezTo>
                <a:cubicBezTo>
                  <a:pt x="1039559" y="134588"/>
                  <a:pt x="1038130" y="136017"/>
                  <a:pt x="1038130" y="137732"/>
                </a:cubicBezTo>
                <a:cubicBezTo>
                  <a:pt x="1038130" y="139541"/>
                  <a:pt x="1039463" y="140875"/>
                  <a:pt x="1041273" y="140875"/>
                </a:cubicBezTo>
                <a:close/>
                <a:moveTo>
                  <a:pt x="1052417" y="133826"/>
                </a:moveTo>
                <a:cubicBezTo>
                  <a:pt x="1054132" y="133826"/>
                  <a:pt x="1055561" y="132398"/>
                  <a:pt x="1055561" y="130683"/>
                </a:cubicBezTo>
                <a:cubicBezTo>
                  <a:pt x="1055561" y="128969"/>
                  <a:pt x="1054132" y="127540"/>
                  <a:pt x="1052417" y="127540"/>
                </a:cubicBezTo>
                <a:cubicBezTo>
                  <a:pt x="1050703" y="127540"/>
                  <a:pt x="1049274" y="128969"/>
                  <a:pt x="1049274" y="130683"/>
                </a:cubicBezTo>
                <a:cubicBezTo>
                  <a:pt x="1049274" y="132398"/>
                  <a:pt x="1050703" y="133826"/>
                  <a:pt x="1052417" y="133826"/>
                </a:cubicBezTo>
                <a:close/>
                <a:moveTo>
                  <a:pt x="1063752" y="126968"/>
                </a:moveTo>
                <a:cubicBezTo>
                  <a:pt x="1065467" y="126968"/>
                  <a:pt x="1066895" y="125540"/>
                  <a:pt x="1066895" y="123825"/>
                </a:cubicBezTo>
                <a:cubicBezTo>
                  <a:pt x="1066895" y="122111"/>
                  <a:pt x="1065467" y="120682"/>
                  <a:pt x="1063752" y="120682"/>
                </a:cubicBezTo>
                <a:cubicBezTo>
                  <a:pt x="1062038" y="120682"/>
                  <a:pt x="1060609" y="122111"/>
                  <a:pt x="1060609" y="123825"/>
                </a:cubicBezTo>
                <a:cubicBezTo>
                  <a:pt x="1060609" y="125540"/>
                  <a:pt x="1061942" y="126968"/>
                  <a:pt x="1063752" y="126968"/>
                </a:cubicBezTo>
                <a:close/>
                <a:moveTo>
                  <a:pt x="1075182" y="120301"/>
                </a:moveTo>
                <a:cubicBezTo>
                  <a:pt x="1076897" y="120301"/>
                  <a:pt x="1078325" y="118872"/>
                  <a:pt x="1078325" y="117158"/>
                </a:cubicBezTo>
                <a:cubicBezTo>
                  <a:pt x="1078325" y="115443"/>
                  <a:pt x="1076897" y="114014"/>
                  <a:pt x="1075182" y="114014"/>
                </a:cubicBezTo>
                <a:cubicBezTo>
                  <a:pt x="1073468" y="114014"/>
                  <a:pt x="1072039" y="115443"/>
                  <a:pt x="1072039" y="117158"/>
                </a:cubicBezTo>
                <a:cubicBezTo>
                  <a:pt x="1072039" y="118872"/>
                  <a:pt x="1073372" y="120301"/>
                  <a:pt x="1075182" y="120301"/>
                </a:cubicBezTo>
                <a:close/>
                <a:moveTo>
                  <a:pt x="1086707" y="113824"/>
                </a:moveTo>
                <a:cubicBezTo>
                  <a:pt x="1088422" y="113824"/>
                  <a:pt x="1089851" y="112395"/>
                  <a:pt x="1089851" y="110681"/>
                </a:cubicBezTo>
                <a:cubicBezTo>
                  <a:pt x="1089851" y="108966"/>
                  <a:pt x="1088422" y="107537"/>
                  <a:pt x="1086707" y="107537"/>
                </a:cubicBezTo>
                <a:cubicBezTo>
                  <a:pt x="1084993" y="107537"/>
                  <a:pt x="1083564" y="108966"/>
                  <a:pt x="1083564" y="110681"/>
                </a:cubicBezTo>
                <a:cubicBezTo>
                  <a:pt x="1083564" y="112490"/>
                  <a:pt x="1084993" y="113824"/>
                  <a:pt x="1086707" y="113824"/>
                </a:cubicBezTo>
                <a:close/>
                <a:moveTo>
                  <a:pt x="1098423" y="107633"/>
                </a:moveTo>
                <a:cubicBezTo>
                  <a:pt x="1100138" y="107633"/>
                  <a:pt x="1101566" y="106204"/>
                  <a:pt x="1101566" y="104489"/>
                </a:cubicBezTo>
                <a:cubicBezTo>
                  <a:pt x="1101566" y="102775"/>
                  <a:pt x="1100138" y="101346"/>
                  <a:pt x="1098423" y="101346"/>
                </a:cubicBezTo>
                <a:cubicBezTo>
                  <a:pt x="1096709" y="101346"/>
                  <a:pt x="1095280" y="102775"/>
                  <a:pt x="1095280" y="104489"/>
                </a:cubicBezTo>
                <a:cubicBezTo>
                  <a:pt x="1095280" y="106299"/>
                  <a:pt x="1096613" y="107633"/>
                  <a:pt x="1098423" y="107633"/>
                </a:cubicBezTo>
                <a:close/>
                <a:moveTo>
                  <a:pt x="1110234" y="101727"/>
                </a:moveTo>
                <a:cubicBezTo>
                  <a:pt x="1111949" y="101727"/>
                  <a:pt x="1113377" y="100298"/>
                  <a:pt x="1113377" y="98584"/>
                </a:cubicBezTo>
                <a:cubicBezTo>
                  <a:pt x="1113377" y="96869"/>
                  <a:pt x="1111949" y="95441"/>
                  <a:pt x="1110234" y="95441"/>
                </a:cubicBezTo>
                <a:cubicBezTo>
                  <a:pt x="1108520" y="95441"/>
                  <a:pt x="1107091" y="96869"/>
                  <a:pt x="1107091" y="98584"/>
                </a:cubicBezTo>
                <a:cubicBezTo>
                  <a:pt x="1107091" y="100298"/>
                  <a:pt x="1108424" y="101727"/>
                  <a:pt x="1110234" y="101727"/>
                </a:cubicBezTo>
                <a:close/>
                <a:moveTo>
                  <a:pt x="1122140" y="95917"/>
                </a:moveTo>
                <a:cubicBezTo>
                  <a:pt x="1123855" y="95917"/>
                  <a:pt x="1125284" y="94488"/>
                  <a:pt x="1125284" y="92774"/>
                </a:cubicBezTo>
                <a:cubicBezTo>
                  <a:pt x="1125284" y="91059"/>
                  <a:pt x="1123855" y="89630"/>
                  <a:pt x="1122140" y="89630"/>
                </a:cubicBezTo>
                <a:cubicBezTo>
                  <a:pt x="1120426" y="89630"/>
                  <a:pt x="1118997" y="91059"/>
                  <a:pt x="1118997" y="92774"/>
                </a:cubicBezTo>
                <a:cubicBezTo>
                  <a:pt x="1118997" y="94583"/>
                  <a:pt x="1120426" y="95917"/>
                  <a:pt x="1122140" y="95917"/>
                </a:cubicBezTo>
                <a:close/>
                <a:moveTo>
                  <a:pt x="1134142" y="90488"/>
                </a:moveTo>
                <a:cubicBezTo>
                  <a:pt x="1135856" y="90488"/>
                  <a:pt x="1137285" y="89059"/>
                  <a:pt x="1137285" y="87344"/>
                </a:cubicBezTo>
                <a:cubicBezTo>
                  <a:pt x="1137285" y="85630"/>
                  <a:pt x="1135856" y="84201"/>
                  <a:pt x="1134142" y="84201"/>
                </a:cubicBezTo>
                <a:cubicBezTo>
                  <a:pt x="1132427" y="84201"/>
                  <a:pt x="1130999" y="85630"/>
                  <a:pt x="1130999" y="87344"/>
                </a:cubicBezTo>
                <a:cubicBezTo>
                  <a:pt x="1130999" y="89059"/>
                  <a:pt x="1132427" y="90488"/>
                  <a:pt x="1134142" y="90488"/>
                </a:cubicBezTo>
                <a:close/>
                <a:moveTo>
                  <a:pt x="1146239" y="85153"/>
                </a:moveTo>
                <a:cubicBezTo>
                  <a:pt x="1147953" y="85153"/>
                  <a:pt x="1149382" y="83725"/>
                  <a:pt x="1149382" y="82010"/>
                </a:cubicBezTo>
                <a:cubicBezTo>
                  <a:pt x="1149382" y="80296"/>
                  <a:pt x="1147953" y="78867"/>
                  <a:pt x="1146239" y="78867"/>
                </a:cubicBezTo>
                <a:cubicBezTo>
                  <a:pt x="1144524" y="78867"/>
                  <a:pt x="1143095" y="80296"/>
                  <a:pt x="1143095" y="82010"/>
                </a:cubicBezTo>
                <a:cubicBezTo>
                  <a:pt x="1143095" y="83725"/>
                  <a:pt x="1144524" y="85153"/>
                  <a:pt x="1146239" y="85153"/>
                </a:cubicBezTo>
                <a:close/>
                <a:moveTo>
                  <a:pt x="1158526" y="80105"/>
                </a:moveTo>
                <a:cubicBezTo>
                  <a:pt x="1160240" y="80105"/>
                  <a:pt x="1161669" y="78677"/>
                  <a:pt x="1161669" y="76962"/>
                </a:cubicBezTo>
                <a:cubicBezTo>
                  <a:pt x="1161669" y="75248"/>
                  <a:pt x="1160240" y="73819"/>
                  <a:pt x="1158526" y="73819"/>
                </a:cubicBezTo>
                <a:cubicBezTo>
                  <a:pt x="1156811" y="73819"/>
                  <a:pt x="1155383" y="75248"/>
                  <a:pt x="1155383" y="76962"/>
                </a:cubicBezTo>
                <a:cubicBezTo>
                  <a:pt x="1155383" y="78772"/>
                  <a:pt x="1156811" y="80105"/>
                  <a:pt x="1158526" y="80105"/>
                </a:cubicBezTo>
                <a:close/>
                <a:moveTo>
                  <a:pt x="1170813" y="75343"/>
                </a:moveTo>
                <a:cubicBezTo>
                  <a:pt x="1172528" y="75343"/>
                  <a:pt x="1173956" y="73914"/>
                  <a:pt x="1173956" y="72200"/>
                </a:cubicBezTo>
                <a:cubicBezTo>
                  <a:pt x="1173956" y="70485"/>
                  <a:pt x="1172528" y="69056"/>
                  <a:pt x="1170813" y="69056"/>
                </a:cubicBezTo>
                <a:cubicBezTo>
                  <a:pt x="1169099" y="69056"/>
                  <a:pt x="1167670" y="70485"/>
                  <a:pt x="1167670" y="72200"/>
                </a:cubicBezTo>
                <a:cubicBezTo>
                  <a:pt x="1167670" y="73914"/>
                  <a:pt x="1169099" y="75343"/>
                  <a:pt x="1170813" y="75343"/>
                </a:cubicBezTo>
                <a:close/>
                <a:moveTo>
                  <a:pt x="1183291" y="70771"/>
                </a:moveTo>
                <a:cubicBezTo>
                  <a:pt x="1185005" y="70771"/>
                  <a:pt x="1186434" y="69342"/>
                  <a:pt x="1186434" y="67628"/>
                </a:cubicBezTo>
                <a:cubicBezTo>
                  <a:pt x="1186434" y="65913"/>
                  <a:pt x="1185005" y="64484"/>
                  <a:pt x="1183291" y="64484"/>
                </a:cubicBezTo>
                <a:cubicBezTo>
                  <a:pt x="1181576" y="64484"/>
                  <a:pt x="1180148" y="65913"/>
                  <a:pt x="1180148" y="67628"/>
                </a:cubicBezTo>
                <a:cubicBezTo>
                  <a:pt x="1180148" y="69437"/>
                  <a:pt x="1181481" y="70771"/>
                  <a:pt x="1183291" y="70771"/>
                </a:cubicBezTo>
                <a:close/>
                <a:moveTo>
                  <a:pt x="1195769" y="66485"/>
                </a:moveTo>
                <a:cubicBezTo>
                  <a:pt x="1197483" y="66485"/>
                  <a:pt x="1198912" y="65056"/>
                  <a:pt x="1198912" y="63341"/>
                </a:cubicBezTo>
                <a:cubicBezTo>
                  <a:pt x="1198912" y="61627"/>
                  <a:pt x="1197483" y="60198"/>
                  <a:pt x="1195769" y="60198"/>
                </a:cubicBezTo>
                <a:cubicBezTo>
                  <a:pt x="1194054" y="60198"/>
                  <a:pt x="1192625" y="61627"/>
                  <a:pt x="1192625" y="63341"/>
                </a:cubicBezTo>
                <a:cubicBezTo>
                  <a:pt x="1192625" y="65056"/>
                  <a:pt x="1194054" y="66485"/>
                  <a:pt x="1195769" y="66485"/>
                </a:cubicBezTo>
                <a:close/>
                <a:moveTo>
                  <a:pt x="1208342" y="62389"/>
                </a:moveTo>
                <a:cubicBezTo>
                  <a:pt x="1210056" y="62389"/>
                  <a:pt x="1211485" y="60960"/>
                  <a:pt x="1211485" y="59245"/>
                </a:cubicBezTo>
                <a:cubicBezTo>
                  <a:pt x="1211485" y="57531"/>
                  <a:pt x="1210056" y="56102"/>
                  <a:pt x="1208342" y="56102"/>
                </a:cubicBezTo>
                <a:cubicBezTo>
                  <a:pt x="1206627" y="56102"/>
                  <a:pt x="1205198" y="57531"/>
                  <a:pt x="1205198" y="59245"/>
                </a:cubicBezTo>
                <a:cubicBezTo>
                  <a:pt x="1205198" y="61055"/>
                  <a:pt x="1206627" y="62389"/>
                  <a:pt x="1208342" y="62389"/>
                </a:cubicBezTo>
                <a:close/>
                <a:moveTo>
                  <a:pt x="1221010" y="58579"/>
                </a:moveTo>
                <a:cubicBezTo>
                  <a:pt x="1222724" y="58579"/>
                  <a:pt x="1224153" y="57150"/>
                  <a:pt x="1224153" y="55436"/>
                </a:cubicBezTo>
                <a:cubicBezTo>
                  <a:pt x="1224153" y="53721"/>
                  <a:pt x="1222724" y="52292"/>
                  <a:pt x="1221010" y="52292"/>
                </a:cubicBezTo>
                <a:cubicBezTo>
                  <a:pt x="1219295" y="52292"/>
                  <a:pt x="1217867" y="53721"/>
                  <a:pt x="1217867" y="55436"/>
                </a:cubicBezTo>
                <a:cubicBezTo>
                  <a:pt x="1217867" y="57150"/>
                  <a:pt x="1219295" y="58579"/>
                  <a:pt x="1221010" y="58579"/>
                </a:cubicBezTo>
                <a:close/>
                <a:moveTo>
                  <a:pt x="1233773" y="55055"/>
                </a:moveTo>
                <a:cubicBezTo>
                  <a:pt x="1235488" y="55055"/>
                  <a:pt x="1236917" y="53626"/>
                  <a:pt x="1236917" y="51911"/>
                </a:cubicBezTo>
                <a:cubicBezTo>
                  <a:pt x="1236917" y="50197"/>
                  <a:pt x="1235488" y="48768"/>
                  <a:pt x="1233773" y="48768"/>
                </a:cubicBezTo>
                <a:cubicBezTo>
                  <a:pt x="1232059" y="48768"/>
                  <a:pt x="1230630" y="50197"/>
                  <a:pt x="1230630" y="51911"/>
                </a:cubicBezTo>
                <a:cubicBezTo>
                  <a:pt x="1230630" y="53626"/>
                  <a:pt x="1232059" y="55055"/>
                  <a:pt x="1233773" y="55055"/>
                </a:cubicBezTo>
                <a:close/>
                <a:moveTo>
                  <a:pt x="1686401" y="90488"/>
                </a:moveTo>
                <a:cubicBezTo>
                  <a:pt x="1688116" y="90488"/>
                  <a:pt x="1689545" y="89059"/>
                  <a:pt x="1689545" y="87344"/>
                </a:cubicBezTo>
                <a:cubicBezTo>
                  <a:pt x="1689545" y="85630"/>
                  <a:pt x="1688116" y="84201"/>
                  <a:pt x="1686401" y="84201"/>
                </a:cubicBezTo>
                <a:cubicBezTo>
                  <a:pt x="1684687" y="84201"/>
                  <a:pt x="1683258" y="85630"/>
                  <a:pt x="1683258" y="87344"/>
                </a:cubicBezTo>
                <a:cubicBezTo>
                  <a:pt x="1683258" y="89059"/>
                  <a:pt x="1684687" y="90488"/>
                  <a:pt x="1686401" y="90488"/>
                </a:cubicBezTo>
                <a:close/>
                <a:moveTo>
                  <a:pt x="1801273" y="155734"/>
                </a:moveTo>
                <a:cubicBezTo>
                  <a:pt x="1802987" y="155734"/>
                  <a:pt x="1804416" y="154305"/>
                  <a:pt x="1804416" y="152591"/>
                </a:cubicBezTo>
                <a:cubicBezTo>
                  <a:pt x="1804416" y="150876"/>
                  <a:pt x="1802987" y="149447"/>
                  <a:pt x="1801273" y="149447"/>
                </a:cubicBezTo>
                <a:cubicBezTo>
                  <a:pt x="1799558" y="149447"/>
                  <a:pt x="1798130" y="150876"/>
                  <a:pt x="1798130" y="152591"/>
                </a:cubicBezTo>
                <a:cubicBezTo>
                  <a:pt x="1798130" y="154305"/>
                  <a:pt x="1799463" y="155734"/>
                  <a:pt x="1801273" y="155734"/>
                </a:cubicBezTo>
                <a:close/>
                <a:moveTo>
                  <a:pt x="1811941" y="163449"/>
                </a:moveTo>
                <a:cubicBezTo>
                  <a:pt x="1813655" y="163449"/>
                  <a:pt x="1815084" y="162020"/>
                  <a:pt x="1815084" y="160306"/>
                </a:cubicBezTo>
                <a:cubicBezTo>
                  <a:pt x="1815084" y="158591"/>
                  <a:pt x="1813655" y="157163"/>
                  <a:pt x="1811941" y="157163"/>
                </a:cubicBezTo>
                <a:cubicBezTo>
                  <a:pt x="1810226" y="157163"/>
                  <a:pt x="1808798" y="158591"/>
                  <a:pt x="1808798" y="160306"/>
                </a:cubicBezTo>
                <a:cubicBezTo>
                  <a:pt x="1808798" y="162020"/>
                  <a:pt x="1810226" y="163449"/>
                  <a:pt x="1811941" y="163449"/>
                </a:cubicBezTo>
                <a:close/>
                <a:moveTo>
                  <a:pt x="1863281" y="205169"/>
                </a:moveTo>
                <a:cubicBezTo>
                  <a:pt x="1864995" y="205169"/>
                  <a:pt x="1866424" y="203740"/>
                  <a:pt x="1866424" y="202025"/>
                </a:cubicBezTo>
                <a:cubicBezTo>
                  <a:pt x="1866424" y="200311"/>
                  <a:pt x="1864995" y="198882"/>
                  <a:pt x="1863281" y="198882"/>
                </a:cubicBezTo>
                <a:cubicBezTo>
                  <a:pt x="1861566" y="198882"/>
                  <a:pt x="1860137" y="200311"/>
                  <a:pt x="1860137" y="202025"/>
                </a:cubicBezTo>
                <a:cubicBezTo>
                  <a:pt x="1860137" y="203835"/>
                  <a:pt x="1861471" y="205169"/>
                  <a:pt x="1863281" y="205169"/>
                </a:cubicBezTo>
                <a:close/>
                <a:moveTo>
                  <a:pt x="1872996" y="214122"/>
                </a:moveTo>
                <a:cubicBezTo>
                  <a:pt x="1874711" y="214122"/>
                  <a:pt x="1876139" y="212693"/>
                  <a:pt x="1876139" y="210979"/>
                </a:cubicBezTo>
                <a:cubicBezTo>
                  <a:pt x="1876139" y="209264"/>
                  <a:pt x="1874711" y="207836"/>
                  <a:pt x="1872996" y="207836"/>
                </a:cubicBezTo>
                <a:cubicBezTo>
                  <a:pt x="1871282" y="207836"/>
                  <a:pt x="1869853" y="209264"/>
                  <a:pt x="1869853" y="210979"/>
                </a:cubicBezTo>
                <a:cubicBezTo>
                  <a:pt x="1869853" y="212693"/>
                  <a:pt x="1871282" y="214122"/>
                  <a:pt x="1872996" y="214122"/>
                </a:cubicBezTo>
                <a:close/>
                <a:moveTo>
                  <a:pt x="1882616" y="223266"/>
                </a:moveTo>
                <a:cubicBezTo>
                  <a:pt x="1884331" y="223266"/>
                  <a:pt x="1885760" y="221837"/>
                  <a:pt x="1885760" y="220123"/>
                </a:cubicBezTo>
                <a:cubicBezTo>
                  <a:pt x="1885760" y="218408"/>
                  <a:pt x="1884331" y="216980"/>
                  <a:pt x="1882616" y="216980"/>
                </a:cubicBezTo>
                <a:cubicBezTo>
                  <a:pt x="1880902" y="216980"/>
                  <a:pt x="1879473" y="218408"/>
                  <a:pt x="1879473" y="220123"/>
                </a:cubicBezTo>
                <a:cubicBezTo>
                  <a:pt x="1879473" y="221837"/>
                  <a:pt x="1880807" y="223266"/>
                  <a:pt x="1882616" y="223266"/>
                </a:cubicBezTo>
                <a:close/>
                <a:moveTo>
                  <a:pt x="1891951" y="232601"/>
                </a:moveTo>
                <a:cubicBezTo>
                  <a:pt x="1893665" y="232601"/>
                  <a:pt x="1895094" y="231172"/>
                  <a:pt x="1895094" y="229457"/>
                </a:cubicBezTo>
                <a:cubicBezTo>
                  <a:pt x="1895094" y="227743"/>
                  <a:pt x="1893665" y="226314"/>
                  <a:pt x="1891951" y="226314"/>
                </a:cubicBezTo>
                <a:cubicBezTo>
                  <a:pt x="1890236" y="226314"/>
                  <a:pt x="1888808" y="227743"/>
                  <a:pt x="1888808" y="229457"/>
                </a:cubicBezTo>
                <a:cubicBezTo>
                  <a:pt x="1888808" y="231172"/>
                  <a:pt x="1890236" y="232601"/>
                  <a:pt x="1891951" y="232601"/>
                </a:cubicBezTo>
                <a:close/>
                <a:moveTo>
                  <a:pt x="1901190" y="242030"/>
                </a:moveTo>
                <a:cubicBezTo>
                  <a:pt x="1902905" y="242030"/>
                  <a:pt x="1904333" y="240602"/>
                  <a:pt x="1904333" y="238887"/>
                </a:cubicBezTo>
                <a:cubicBezTo>
                  <a:pt x="1904333" y="237173"/>
                  <a:pt x="1902905" y="235744"/>
                  <a:pt x="1901190" y="235744"/>
                </a:cubicBezTo>
                <a:cubicBezTo>
                  <a:pt x="1899476" y="235744"/>
                  <a:pt x="1898047" y="237173"/>
                  <a:pt x="1898047" y="238887"/>
                </a:cubicBezTo>
                <a:cubicBezTo>
                  <a:pt x="1898047" y="240602"/>
                  <a:pt x="1899476" y="242030"/>
                  <a:pt x="1901190" y="242030"/>
                </a:cubicBezTo>
                <a:close/>
                <a:moveTo>
                  <a:pt x="1910239" y="251746"/>
                </a:moveTo>
                <a:cubicBezTo>
                  <a:pt x="1911953" y="251746"/>
                  <a:pt x="1913382" y="250317"/>
                  <a:pt x="1913382" y="248603"/>
                </a:cubicBezTo>
                <a:cubicBezTo>
                  <a:pt x="1913382" y="246888"/>
                  <a:pt x="1911953" y="245459"/>
                  <a:pt x="1910239" y="245459"/>
                </a:cubicBezTo>
                <a:cubicBezTo>
                  <a:pt x="1908524" y="245459"/>
                  <a:pt x="1907096" y="246888"/>
                  <a:pt x="1907096" y="248603"/>
                </a:cubicBezTo>
                <a:cubicBezTo>
                  <a:pt x="1907096" y="250317"/>
                  <a:pt x="1908524" y="251746"/>
                  <a:pt x="1910239" y="251746"/>
                </a:cubicBezTo>
                <a:close/>
                <a:moveTo>
                  <a:pt x="1919097" y="261556"/>
                </a:moveTo>
                <a:cubicBezTo>
                  <a:pt x="1920812" y="261556"/>
                  <a:pt x="1922240" y="260128"/>
                  <a:pt x="1922240" y="258413"/>
                </a:cubicBezTo>
                <a:cubicBezTo>
                  <a:pt x="1922240" y="256699"/>
                  <a:pt x="1920812" y="255270"/>
                  <a:pt x="1919097" y="255270"/>
                </a:cubicBezTo>
                <a:cubicBezTo>
                  <a:pt x="1917383" y="255270"/>
                  <a:pt x="1915954" y="256699"/>
                  <a:pt x="1915954" y="258413"/>
                </a:cubicBezTo>
                <a:cubicBezTo>
                  <a:pt x="1915954" y="260128"/>
                  <a:pt x="1917287" y="261556"/>
                  <a:pt x="1919097" y="261556"/>
                </a:cubicBezTo>
                <a:close/>
                <a:moveTo>
                  <a:pt x="1927670" y="271558"/>
                </a:moveTo>
                <a:cubicBezTo>
                  <a:pt x="1929384" y="271558"/>
                  <a:pt x="1930813" y="270129"/>
                  <a:pt x="1930813" y="268415"/>
                </a:cubicBezTo>
                <a:cubicBezTo>
                  <a:pt x="1930813" y="266700"/>
                  <a:pt x="1929384" y="265271"/>
                  <a:pt x="1927670" y="265271"/>
                </a:cubicBezTo>
                <a:cubicBezTo>
                  <a:pt x="1925955" y="265271"/>
                  <a:pt x="1924526" y="266700"/>
                  <a:pt x="1924526" y="268415"/>
                </a:cubicBezTo>
                <a:cubicBezTo>
                  <a:pt x="1924526" y="270129"/>
                  <a:pt x="1925955" y="271558"/>
                  <a:pt x="1927670" y="271558"/>
                </a:cubicBezTo>
                <a:close/>
                <a:moveTo>
                  <a:pt x="1936147" y="281750"/>
                </a:moveTo>
                <a:cubicBezTo>
                  <a:pt x="1937861" y="281750"/>
                  <a:pt x="1939290" y="280321"/>
                  <a:pt x="1939290" y="278606"/>
                </a:cubicBezTo>
                <a:cubicBezTo>
                  <a:pt x="1939290" y="276892"/>
                  <a:pt x="1937861" y="275463"/>
                  <a:pt x="1936147" y="275463"/>
                </a:cubicBezTo>
                <a:cubicBezTo>
                  <a:pt x="1934432" y="275463"/>
                  <a:pt x="1933004" y="276892"/>
                  <a:pt x="1933004" y="278606"/>
                </a:cubicBezTo>
                <a:cubicBezTo>
                  <a:pt x="1933004" y="280321"/>
                  <a:pt x="1934432" y="281750"/>
                  <a:pt x="1936147" y="281750"/>
                </a:cubicBezTo>
                <a:close/>
                <a:moveTo>
                  <a:pt x="1944434" y="292132"/>
                </a:moveTo>
                <a:cubicBezTo>
                  <a:pt x="1946148" y="292132"/>
                  <a:pt x="1947577" y="290703"/>
                  <a:pt x="1947577" y="288989"/>
                </a:cubicBezTo>
                <a:cubicBezTo>
                  <a:pt x="1947577" y="287274"/>
                  <a:pt x="1946148" y="285845"/>
                  <a:pt x="1944434" y="285845"/>
                </a:cubicBezTo>
                <a:cubicBezTo>
                  <a:pt x="1942719" y="285845"/>
                  <a:pt x="1941290" y="287274"/>
                  <a:pt x="1941290" y="288989"/>
                </a:cubicBezTo>
                <a:cubicBezTo>
                  <a:pt x="1941290" y="290703"/>
                  <a:pt x="1942719" y="292132"/>
                  <a:pt x="1944434" y="292132"/>
                </a:cubicBezTo>
                <a:close/>
                <a:moveTo>
                  <a:pt x="1952435" y="302609"/>
                </a:moveTo>
                <a:cubicBezTo>
                  <a:pt x="1954149" y="302609"/>
                  <a:pt x="1955578" y="301181"/>
                  <a:pt x="1955578" y="299466"/>
                </a:cubicBezTo>
                <a:cubicBezTo>
                  <a:pt x="1955578" y="297752"/>
                  <a:pt x="1954149" y="296323"/>
                  <a:pt x="1952435" y="296323"/>
                </a:cubicBezTo>
                <a:cubicBezTo>
                  <a:pt x="1950720" y="296323"/>
                  <a:pt x="1949291" y="297752"/>
                  <a:pt x="1949291" y="299466"/>
                </a:cubicBezTo>
                <a:cubicBezTo>
                  <a:pt x="1949291" y="301181"/>
                  <a:pt x="1950720" y="302609"/>
                  <a:pt x="1952435" y="302609"/>
                </a:cubicBezTo>
                <a:close/>
                <a:moveTo>
                  <a:pt x="1960340" y="313277"/>
                </a:moveTo>
                <a:cubicBezTo>
                  <a:pt x="1962055" y="313277"/>
                  <a:pt x="1963484" y="311849"/>
                  <a:pt x="1963484" y="310134"/>
                </a:cubicBezTo>
                <a:cubicBezTo>
                  <a:pt x="1963484" y="308420"/>
                  <a:pt x="1962055" y="306991"/>
                  <a:pt x="1960340" y="306991"/>
                </a:cubicBezTo>
                <a:cubicBezTo>
                  <a:pt x="1958626" y="306991"/>
                  <a:pt x="1957197" y="308420"/>
                  <a:pt x="1957197" y="310134"/>
                </a:cubicBezTo>
                <a:cubicBezTo>
                  <a:pt x="1957102" y="311849"/>
                  <a:pt x="1958531" y="313277"/>
                  <a:pt x="1960340" y="313277"/>
                </a:cubicBezTo>
                <a:close/>
                <a:moveTo>
                  <a:pt x="1967960" y="324041"/>
                </a:moveTo>
                <a:cubicBezTo>
                  <a:pt x="1969675" y="324041"/>
                  <a:pt x="1971104" y="322612"/>
                  <a:pt x="1971104" y="320897"/>
                </a:cubicBezTo>
                <a:cubicBezTo>
                  <a:pt x="1971104" y="319183"/>
                  <a:pt x="1969675" y="317754"/>
                  <a:pt x="1967960" y="317754"/>
                </a:cubicBezTo>
                <a:cubicBezTo>
                  <a:pt x="1966246" y="317754"/>
                  <a:pt x="1964817" y="319183"/>
                  <a:pt x="1964817" y="320897"/>
                </a:cubicBezTo>
                <a:cubicBezTo>
                  <a:pt x="1964817" y="322612"/>
                  <a:pt x="1966151" y="324041"/>
                  <a:pt x="1967960" y="324041"/>
                </a:cubicBezTo>
                <a:close/>
                <a:moveTo>
                  <a:pt x="1975295" y="334994"/>
                </a:moveTo>
                <a:cubicBezTo>
                  <a:pt x="1977009" y="334994"/>
                  <a:pt x="1978438" y="333566"/>
                  <a:pt x="1978438" y="331851"/>
                </a:cubicBezTo>
                <a:cubicBezTo>
                  <a:pt x="1978438" y="330137"/>
                  <a:pt x="1977009" y="328708"/>
                  <a:pt x="1975295" y="328708"/>
                </a:cubicBezTo>
                <a:cubicBezTo>
                  <a:pt x="1973580" y="328708"/>
                  <a:pt x="1972151" y="330137"/>
                  <a:pt x="1972151" y="331851"/>
                </a:cubicBezTo>
                <a:cubicBezTo>
                  <a:pt x="1972151" y="333566"/>
                  <a:pt x="1973580" y="334994"/>
                  <a:pt x="1975295" y="334994"/>
                </a:cubicBezTo>
                <a:close/>
                <a:moveTo>
                  <a:pt x="1982534" y="346139"/>
                </a:moveTo>
                <a:cubicBezTo>
                  <a:pt x="1984248" y="346139"/>
                  <a:pt x="1985677" y="344710"/>
                  <a:pt x="1985677" y="342995"/>
                </a:cubicBezTo>
                <a:cubicBezTo>
                  <a:pt x="1985677" y="341281"/>
                  <a:pt x="1984248" y="339852"/>
                  <a:pt x="1982534" y="339852"/>
                </a:cubicBezTo>
                <a:cubicBezTo>
                  <a:pt x="1980819" y="339852"/>
                  <a:pt x="1979390" y="341281"/>
                  <a:pt x="1979390" y="342995"/>
                </a:cubicBezTo>
                <a:cubicBezTo>
                  <a:pt x="1979390" y="344710"/>
                  <a:pt x="1980819" y="346139"/>
                  <a:pt x="1982534" y="346139"/>
                </a:cubicBezTo>
                <a:close/>
                <a:moveTo>
                  <a:pt x="1989487" y="357378"/>
                </a:moveTo>
                <a:cubicBezTo>
                  <a:pt x="1991201" y="357378"/>
                  <a:pt x="1992630" y="355949"/>
                  <a:pt x="1992630" y="354235"/>
                </a:cubicBezTo>
                <a:cubicBezTo>
                  <a:pt x="1992630" y="352520"/>
                  <a:pt x="1991201" y="351092"/>
                  <a:pt x="1989487" y="351092"/>
                </a:cubicBezTo>
                <a:cubicBezTo>
                  <a:pt x="1987772" y="351092"/>
                  <a:pt x="1986343" y="352520"/>
                  <a:pt x="1986343" y="354235"/>
                </a:cubicBezTo>
                <a:cubicBezTo>
                  <a:pt x="1986343" y="355949"/>
                  <a:pt x="1987772" y="357378"/>
                  <a:pt x="1989487" y="357378"/>
                </a:cubicBezTo>
                <a:close/>
                <a:moveTo>
                  <a:pt x="1996250" y="368713"/>
                </a:moveTo>
                <a:cubicBezTo>
                  <a:pt x="1997964" y="368713"/>
                  <a:pt x="1999393" y="367284"/>
                  <a:pt x="1999393" y="365570"/>
                </a:cubicBezTo>
                <a:cubicBezTo>
                  <a:pt x="1999393" y="363855"/>
                  <a:pt x="1997964" y="362426"/>
                  <a:pt x="1996250" y="362426"/>
                </a:cubicBezTo>
                <a:cubicBezTo>
                  <a:pt x="1994535" y="362426"/>
                  <a:pt x="1993106" y="363855"/>
                  <a:pt x="1993106" y="365570"/>
                </a:cubicBezTo>
                <a:cubicBezTo>
                  <a:pt x="1993106" y="367284"/>
                  <a:pt x="1994535" y="368713"/>
                  <a:pt x="1996250" y="368713"/>
                </a:cubicBezTo>
                <a:close/>
                <a:moveTo>
                  <a:pt x="2002822" y="380238"/>
                </a:moveTo>
                <a:cubicBezTo>
                  <a:pt x="2004536" y="380238"/>
                  <a:pt x="2005965" y="378809"/>
                  <a:pt x="2005965" y="377095"/>
                </a:cubicBezTo>
                <a:cubicBezTo>
                  <a:pt x="2005965" y="375380"/>
                  <a:pt x="2004536" y="373951"/>
                  <a:pt x="2002822" y="373951"/>
                </a:cubicBezTo>
                <a:cubicBezTo>
                  <a:pt x="2001107" y="373951"/>
                  <a:pt x="1999679" y="375380"/>
                  <a:pt x="1999679" y="377095"/>
                </a:cubicBezTo>
                <a:cubicBezTo>
                  <a:pt x="1999679" y="378809"/>
                  <a:pt x="2001107" y="380238"/>
                  <a:pt x="2002822" y="380238"/>
                </a:cubicBezTo>
                <a:close/>
                <a:moveTo>
                  <a:pt x="2009108" y="391859"/>
                </a:moveTo>
                <a:cubicBezTo>
                  <a:pt x="2010823" y="391859"/>
                  <a:pt x="2012252" y="390430"/>
                  <a:pt x="2012252" y="388715"/>
                </a:cubicBezTo>
                <a:cubicBezTo>
                  <a:pt x="2012252" y="387001"/>
                  <a:pt x="2010823" y="385572"/>
                  <a:pt x="2009108" y="385572"/>
                </a:cubicBezTo>
                <a:cubicBezTo>
                  <a:pt x="2007394" y="385572"/>
                  <a:pt x="2005965" y="387001"/>
                  <a:pt x="2005965" y="388715"/>
                </a:cubicBezTo>
                <a:cubicBezTo>
                  <a:pt x="2005965" y="390430"/>
                  <a:pt x="2007394" y="391859"/>
                  <a:pt x="2009108" y="391859"/>
                </a:cubicBezTo>
                <a:close/>
                <a:moveTo>
                  <a:pt x="2015204" y="403574"/>
                </a:moveTo>
                <a:cubicBezTo>
                  <a:pt x="2016919" y="403574"/>
                  <a:pt x="2018348" y="402146"/>
                  <a:pt x="2018348" y="400431"/>
                </a:cubicBezTo>
                <a:cubicBezTo>
                  <a:pt x="2018348" y="398717"/>
                  <a:pt x="2016919" y="397288"/>
                  <a:pt x="2015204" y="397288"/>
                </a:cubicBezTo>
                <a:cubicBezTo>
                  <a:pt x="2013490" y="397288"/>
                  <a:pt x="2012061" y="398717"/>
                  <a:pt x="2012061" y="400431"/>
                </a:cubicBezTo>
                <a:cubicBezTo>
                  <a:pt x="2012061" y="402146"/>
                  <a:pt x="2013490" y="403574"/>
                  <a:pt x="2015204" y="403574"/>
                </a:cubicBezTo>
                <a:close/>
                <a:moveTo>
                  <a:pt x="2021110" y="415481"/>
                </a:moveTo>
                <a:cubicBezTo>
                  <a:pt x="2022824" y="415481"/>
                  <a:pt x="2024253" y="414052"/>
                  <a:pt x="2024253" y="412337"/>
                </a:cubicBezTo>
                <a:cubicBezTo>
                  <a:pt x="2024253" y="410623"/>
                  <a:pt x="2022824" y="409194"/>
                  <a:pt x="2021110" y="409194"/>
                </a:cubicBezTo>
                <a:cubicBezTo>
                  <a:pt x="2019395" y="409194"/>
                  <a:pt x="2017967" y="410623"/>
                  <a:pt x="2017967" y="412337"/>
                </a:cubicBezTo>
                <a:cubicBezTo>
                  <a:pt x="2017967" y="414052"/>
                  <a:pt x="2019300" y="415481"/>
                  <a:pt x="2021110" y="415481"/>
                </a:cubicBezTo>
                <a:close/>
                <a:moveTo>
                  <a:pt x="2026730" y="427387"/>
                </a:moveTo>
                <a:cubicBezTo>
                  <a:pt x="2028444" y="427387"/>
                  <a:pt x="2029873" y="425958"/>
                  <a:pt x="2029873" y="424244"/>
                </a:cubicBezTo>
                <a:cubicBezTo>
                  <a:pt x="2029873" y="422529"/>
                  <a:pt x="2028444" y="421100"/>
                  <a:pt x="2026730" y="421100"/>
                </a:cubicBezTo>
                <a:cubicBezTo>
                  <a:pt x="2025015" y="421100"/>
                  <a:pt x="2023586" y="422529"/>
                  <a:pt x="2023586" y="424244"/>
                </a:cubicBezTo>
                <a:cubicBezTo>
                  <a:pt x="2023586" y="426053"/>
                  <a:pt x="2024920" y="427387"/>
                  <a:pt x="2026730" y="427387"/>
                </a:cubicBezTo>
                <a:close/>
                <a:moveTo>
                  <a:pt x="2032064" y="439484"/>
                </a:moveTo>
                <a:cubicBezTo>
                  <a:pt x="2033778" y="439484"/>
                  <a:pt x="2035207" y="438055"/>
                  <a:pt x="2035207" y="436340"/>
                </a:cubicBezTo>
                <a:cubicBezTo>
                  <a:pt x="2035207" y="434626"/>
                  <a:pt x="2033778" y="433197"/>
                  <a:pt x="2032064" y="433197"/>
                </a:cubicBezTo>
                <a:cubicBezTo>
                  <a:pt x="2030349" y="433197"/>
                  <a:pt x="2028920" y="434626"/>
                  <a:pt x="2028920" y="436340"/>
                </a:cubicBezTo>
                <a:cubicBezTo>
                  <a:pt x="2028920" y="438055"/>
                  <a:pt x="2030349" y="439484"/>
                  <a:pt x="2032064" y="439484"/>
                </a:cubicBezTo>
                <a:close/>
                <a:moveTo>
                  <a:pt x="2037207" y="451675"/>
                </a:moveTo>
                <a:cubicBezTo>
                  <a:pt x="2038922" y="451675"/>
                  <a:pt x="2040350" y="450247"/>
                  <a:pt x="2040350" y="448532"/>
                </a:cubicBezTo>
                <a:cubicBezTo>
                  <a:pt x="2040350" y="446818"/>
                  <a:pt x="2038922" y="445389"/>
                  <a:pt x="2037207" y="445389"/>
                </a:cubicBezTo>
                <a:cubicBezTo>
                  <a:pt x="2035493" y="445389"/>
                  <a:pt x="2034064" y="446818"/>
                  <a:pt x="2034064" y="448532"/>
                </a:cubicBezTo>
                <a:cubicBezTo>
                  <a:pt x="2034064" y="450247"/>
                  <a:pt x="2035493" y="451675"/>
                  <a:pt x="2037207" y="451675"/>
                </a:cubicBezTo>
                <a:close/>
                <a:moveTo>
                  <a:pt x="2042160" y="463963"/>
                </a:moveTo>
                <a:cubicBezTo>
                  <a:pt x="2043875" y="463963"/>
                  <a:pt x="2045303" y="462534"/>
                  <a:pt x="2045303" y="460820"/>
                </a:cubicBezTo>
                <a:cubicBezTo>
                  <a:pt x="2045303" y="459105"/>
                  <a:pt x="2043875" y="457676"/>
                  <a:pt x="2042160" y="457676"/>
                </a:cubicBezTo>
                <a:cubicBezTo>
                  <a:pt x="2040446" y="457676"/>
                  <a:pt x="2039017" y="459105"/>
                  <a:pt x="2039017" y="460820"/>
                </a:cubicBezTo>
                <a:cubicBezTo>
                  <a:pt x="2039017" y="462534"/>
                  <a:pt x="2040446" y="463963"/>
                  <a:pt x="2042160" y="463963"/>
                </a:cubicBezTo>
                <a:close/>
                <a:moveTo>
                  <a:pt x="2046827" y="476345"/>
                </a:moveTo>
                <a:cubicBezTo>
                  <a:pt x="2048542" y="476345"/>
                  <a:pt x="2049971" y="474917"/>
                  <a:pt x="2049971" y="473202"/>
                </a:cubicBezTo>
                <a:cubicBezTo>
                  <a:pt x="2049971" y="471488"/>
                  <a:pt x="2048542" y="470059"/>
                  <a:pt x="2046827" y="470059"/>
                </a:cubicBezTo>
                <a:cubicBezTo>
                  <a:pt x="2045113" y="470059"/>
                  <a:pt x="2043684" y="471488"/>
                  <a:pt x="2043684" y="473202"/>
                </a:cubicBezTo>
                <a:cubicBezTo>
                  <a:pt x="2043684" y="474917"/>
                  <a:pt x="2045113" y="476345"/>
                  <a:pt x="2046827" y="476345"/>
                </a:cubicBezTo>
                <a:close/>
                <a:moveTo>
                  <a:pt x="2051304" y="488823"/>
                </a:moveTo>
                <a:cubicBezTo>
                  <a:pt x="2053018" y="488823"/>
                  <a:pt x="2054447" y="487394"/>
                  <a:pt x="2054447" y="485680"/>
                </a:cubicBezTo>
                <a:cubicBezTo>
                  <a:pt x="2054447" y="483965"/>
                  <a:pt x="2053018" y="482537"/>
                  <a:pt x="2051304" y="482537"/>
                </a:cubicBezTo>
                <a:cubicBezTo>
                  <a:pt x="2049589" y="482537"/>
                  <a:pt x="2048161" y="483965"/>
                  <a:pt x="2048161" y="485680"/>
                </a:cubicBezTo>
                <a:cubicBezTo>
                  <a:pt x="2048066" y="487394"/>
                  <a:pt x="2049494" y="488823"/>
                  <a:pt x="2051304" y="488823"/>
                </a:cubicBezTo>
                <a:close/>
                <a:moveTo>
                  <a:pt x="2055400" y="501396"/>
                </a:moveTo>
                <a:cubicBezTo>
                  <a:pt x="2057114" y="501396"/>
                  <a:pt x="2058543" y="499967"/>
                  <a:pt x="2058543" y="498253"/>
                </a:cubicBezTo>
                <a:cubicBezTo>
                  <a:pt x="2058543" y="496538"/>
                  <a:pt x="2057114" y="495110"/>
                  <a:pt x="2055400" y="495110"/>
                </a:cubicBezTo>
                <a:cubicBezTo>
                  <a:pt x="2053685" y="495110"/>
                  <a:pt x="2052257" y="496538"/>
                  <a:pt x="2052257" y="498253"/>
                </a:cubicBezTo>
                <a:cubicBezTo>
                  <a:pt x="2052257" y="499967"/>
                  <a:pt x="2053685" y="501396"/>
                  <a:pt x="2055400" y="501396"/>
                </a:cubicBezTo>
                <a:close/>
                <a:moveTo>
                  <a:pt x="2059400" y="513969"/>
                </a:moveTo>
                <a:cubicBezTo>
                  <a:pt x="2061115" y="513969"/>
                  <a:pt x="2062543" y="512540"/>
                  <a:pt x="2062543" y="510826"/>
                </a:cubicBezTo>
                <a:cubicBezTo>
                  <a:pt x="2062543" y="509111"/>
                  <a:pt x="2061115" y="507683"/>
                  <a:pt x="2059400" y="507683"/>
                </a:cubicBezTo>
                <a:cubicBezTo>
                  <a:pt x="2057686" y="507683"/>
                  <a:pt x="2056257" y="509111"/>
                  <a:pt x="2056257" y="510826"/>
                </a:cubicBezTo>
                <a:cubicBezTo>
                  <a:pt x="2056257" y="512540"/>
                  <a:pt x="2057686" y="513969"/>
                  <a:pt x="2059400" y="513969"/>
                </a:cubicBezTo>
                <a:close/>
                <a:moveTo>
                  <a:pt x="2063115" y="526637"/>
                </a:moveTo>
                <a:cubicBezTo>
                  <a:pt x="2064830" y="526637"/>
                  <a:pt x="2066258" y="525209"/>
                  <a:pt x="2066258" y="523494"/>
                </a:cubicBezTo>
                <a:cubicBezTo>
                  <a:pt x="2066258" y="521780"/>
                  <a:pt x="2064830" y="520351"/>
                  <a:pt x="2063115" y="520351"/>
                </a:cubicBezTo>
                <a:cubicBezTo>
                  <a:pt x="2061401" y="520351"/>
                  <a:pt x="2059972" y="521780"/>
                  <a:pt x="2059972" y="523494"/>
                </a:cubicBezTo>
                <a:cubicBezTo>
                  <a:pt x="2059972" y="525304"/>
                  <a:pt x="2061305" y="526637"/>
                  <a:pt x="2063115" y="526637"/>
                </a:cubicBezTo>
                <a:close/>
                <a:moveTo>
                  <a:pt x="2066544" y="539496"/>
                </a:moveTo>
                <a:cubicBezTo>
                  <a:pt x="2068259" y="539496"/>
                  <a:pt x="2069687" y="538067"/>
                  <a:pt x="2069687" y="536353"/>
                </a:cubicBezTo>
                <a:cubicBezTo>
                  <a:pt x="2069687" y="534638"/>
                  <a:pt x="2068259" y="533210"/>
                  <a:pt x="2066544" y="533210"/>
                </a:cubicBezTo>
                <a:cubicBezTo>
                  <a:pt x="2064830" y="533210"/>
                  <a:pt x="2063401" y="534638"/>
                  <a:pt x="2063401" y="536353"/>
                </a:cubicBezTo>
                <a:cubicBezTo>
                  <a:pt x="2063401" y="538067"/>
                  <a:pt x="2064830" y="539496"/>
                  <a:pt x="2066544" y="539496"/>
                </a:cubicBezTo>
                <a:close/>
                <a:moveTo>
                  <a:pt x="2069687" y="552260"/>
                </a:moveTo>
                <a:cubicBezTo>
                  <a:pt x="2071402" y="552260"/>
                  <a:pt x="2072831" y="550831"/>
                  <a:pt x="2072831" y="549116"/>
                </a:cubicBezTo>
                <a:cubicBezTo>
                  <a:pt x="2072831" y="547402"/>
                  <a:pt x="2071402" y="545973"/>
                  <a:pt x="2069687" y="545973"/>
                </a:cubicBezTo>
                <a:cubicBezTo>
                  <a:pt x="2067973" y="545973"/>
                  <a:pt x="2066544" y="547402"/>
                  <a:pt x="2066544" y="549116"/>
                </a:cubicBezTo>
                <a:cubicBezTo>
                  <a:pt x="2066544" y="550926"/>
                  <a:pt x="2067973" y="552260"/>
                  <a:pt x="2069687" y="552260"/>
                </a:cubicBezTo>
                <a:close/>
                <a:moveTo>
                  <a:pt x="2072640" y="565214"/>
                </a:moveTo>
                <a:cubicBezTo>
                  <a:pt x="2074355" y="565214"/>
                  <a:pt x="2075783" y="563785"/>
                  <a:pt x="2075783" y="562070"/>
                </a:cubicBezTo>
                <a:cubicBezTo>
                  <a:pt x="2075783" y="560356"/>
                  <a:pt x="2074355" y="558927"/>
                  <a:pt x="2072640" y="558927"/>
                </a:cubicBezTo>
                <a:cubicBezTo>
                  <a:pt x="2070926" y="558927"/>
                  <a:pt x="2069497" y="560356"/>
                  <a:pt x="2069497" y="562070"/>
                </a:cubicBezTo>
                <a:cubicBezTo>
                  <a:pt x="2069497" y="563785"/>
                  <a:pt x="2070926" y="565214"/>
                  <a:pt x="2072640" y="565214"/>
                </a:cubicBezTo>
                <a:close/>
                <a:moveTo>
                  <a:pt x="2075307" y="578168"/>
                </a:moveTo>
                <a:cubicBezTo>
                  <a:pt x="2077022" y="578168"/>
                  <a:pt x="2078450" y="576739"/>
                  <a:pt x="2078450" y="575024"/>
                </a:cubicBezTo>
                <a:cubicBezTo>
                  <a:pt x="2078450" y="573310"/>
                  <a:pt x="2077022" y="571881"/>
                  <a:pt x="2075307" y="571881"/>
                </a:cubicBezTo>
                <a:cubicBezTo>
                  <a:pt x="2073593" y="571881"/>
                  <a:pt x="2072164" y="573310"/>
                  <a:pt x="2072164" y="575024"/>
                </a:cubicBezTo>
                <a:cubicBezTo>
                  <a:pt x="2072164" y="576739"/>
                  <a:pt x="2073593" y="578168"/>
                  <a:pt x="2075307" y="578168"/>
                </a:cubicBezTo>
                <a:close/>
                <a:moveTo>
                  <a:pt x="2077784" y="591122"/>
                </a:moveTo>
                <a:cubicBezTo>
                  <a:pt x="2079498" y="591122"/>
                  <a:pt x="2080927" y="589693"/>
                  <a:pt x="2080927" y="587978"/>
                </a:cubicBezTo>
                <a:cubicBezTo>
                  <a:pt x="2080927" y="586264"/>
                  <a:pt x="2079498" y="584835"/>
                  <a:pt x="2077784" y="584835"/>
                </a:cubicBezTo>
                <a:cubicBezTo>
                  <a:pt x="2076069" y="584835"/>
                  <a:pt x="2074640" y="586264"/>
                  <a:pt x="2074640" y="587978"/>
                </a:cubicBezTo>
                <a:cubicBezTo>
                  <a:pt x="2074640" y="589693"/>
                  <a:pt x="2076069" y="591122"/>
                  <a:pt x="2077784" y="591122"/>
                </a:cubicBezTo>
                <a:close/>
                <a:moveTo>
                  <a:pt x="2079974" y="604171"/>
                </a:moveTo>
                <a:cubicBezTo>
                  <a:pt x="2081689" y="604171"/>
                  <a:pt x="2083118" y="602742"/>
                  <a:pt x="2083118" y="601028"/>
                </a:cubicBezTo>
                <a:cubicBezTo>
                  <a:pt x="2083118" y="599313"/>
                  <a:pt x="2081689" y="597884"/>
                  <a:pt x="2079974" y="597884"/>
                </a:cubicBezTo>
                <a:cubicBezTo>
                  <a:pt x="2078260" y="597884"/>
                  <a:pt x="2076831" y="599313"/>
                  <a:pt x="2076831" y="601028"/>
                </a:cubicBezTo>
                <a:cubicBezTo>
                  <a:pt x="2076831" y="602742"/>
                  <a:pt x="2078260" y="604171"/>
                  <a:pt x="2079974" y="604171"/>
                </a:cubicBezTo>
                <a:close/>
                <a:moveTo>
                  <a:pt x="2081879" y="617315"/>
                </a:moveTo>
                <a:cubicBezTo>
                  <a:pt x="2083594" y="617315"/>
                  <a:pt x="2085023" y="615887"/>
                  <a:pt x="2085023" y="614172"/>
                </a:cubicBezTo>
                <a:cubicBezTo>
                  <a:pt x="2085023" y="612458"/>
                  <a:pt x="2083594" y="611029"/>
                  <a:pt x="2081879" y="611029"/>
                </a:cubicBezTo>
                <a:cubicBezTo>
                  <a:pt x="2080165" y="611029"/>
                  <a:pt x="2078736" y="612458"/>
                  <a:pt x="2078736" y="614172"/>
                </a:cubicBezTo>
                <a:cubicBezTo>
                  <a:pt x="2078736" y="615887"/>
                  <a:pt x="2080165" y="617315"/>
                  <a:pt x="2081879" y="617315"/>
                </a:cubicBezTo>
                <a:close/>
                <a:moveTo>
                  <a:pt x="2083594" y="630365"/>
                </a:moveTo>
                <a:cubicBezTo>
                  <a:pt x="2085308" y="630365"/>
                  <a:pt x="2086737" y="628936"/>
                  <a:pt x="2086737" y="627221"/>
                </a:cubicBezTo>
                <a:cubicBezTo>
                  <a:pt x="2086737" y="625507"/>
                  <a:pt x="2085308" y="624078"/>
                  <a:pt x="2083594" y="624078"/>
                </a:cubicBezTo>
                <a:cubicBezTo>
                  <a:pt x="2081879" y="624078"/>
                  <a:pt x="2080451" y="625507"/>
                  <a:pt x="2080451" y="627221"/>
                </a:cubicBezTo>
                <a:cubicBezTo>
                  <a:pt x="2080451" y="629031"/>
                  <a:pt x="2081879" y="630365"/>
                  <a:pt x="2083594" y="630365"/>
                </a:cubicBezTo>
                <a:close/>
                <a:moveTo>
                  <a:pt x="2085023" y="643509"/>
                </a:moveTo>
                <a:cubicBezTo>
                  <a:pt x="2086737" y="643509"/>
                  <a:pt x="2088166" y="642080"/>
                  <a:pt x="2088166" y="640366"/>
                </a:cubicBezTo>
                <a:cubicBezTo>
                  <a:pt x="2088166" y="638651"/>
                  <a:pt x="2086737" y="637223"/>
                  <a:pt x="2085023" y="637223"/>
                </a:cubicBezTo>
                <a:cubicBezTo>
                  <a:pt x="2083308" y="637223"/>
                  <a:pt x="2081879" y="638651"/>
                  <a:pt x="2081879" y="640366"/>
                </a:cubicBezTo>
                <a:cubicBezTo>
                  <a:pt x="2081879" y="642176"/>
                  <a:pt x="2083213" y="643509"/>
                  <a:pt x="2085023" y="643509"/>
                </a:cubicBezTo>
                <a:close/>
                <a:moveTo>
                  <a:pt x="2086166" y="656749"/>
                </a:moveTo>
                <a:cubicBezTo>
                  <a:pt x="2087880" y="656749"/>
                  <a:pt x="2089309" y="655320"/>
                  <a:pt x="2089309" y="653606"/>
                </a:cubicBezTo>
                <a:cubicBezTo>
                  <a:pt x="2089309" y="651891"/>
                  <a:pt x="2087880" y="650462"/>
                  <a:pt x="2086166" y="650462"/>
                </a:cubicBezTo>
                <a:cubicBezTo>
                  <a:pt x="2084451" y="650462"/>
                  <a:pt x="2083022" y="651891"/>
                  <a:pt x="2083022" y="653606"/>
                </a:cubicBezTo>
                <a:cubicBezTo>
                  <a:pt x="2083022" y="655320"/>
                  <a:pt x="2084451" y="656749"/>
                  <a:pt x="2086166" y="656749"/>
                </a:cubicBezTo>
                <a:close/>
                <a:moveTo>
                  <a:pt x="2087023" y="669893"/>
                </a:moveTo>
                <a:cubicBezTo>
                  <a:pt x="2088737" y="669893"/>
                  <a:pt x="2090166" y="668465"/>
                  <a:pt x="2090166" y="666750"/>
                </a:cubicBezTo>
                <a:cubicBezTo>
                  <a:pt x="2090166" y="665036"/>
                  <a:pt x="2088737" y="663607"/>
                  <a:pt x="2087023" y="663607"/>
                </a:cubicBezTo>
                <a:cubicBezTo>
                  <a:pt x="2085308" y="663607"/>
                  <a:pt x="2083880" y="665036"/>
                  <a:pt x="2083880" y="666750"/>
                </a:cubicBezTo>
                <a:cubicBezTo>
                  <a:pt x="2083880" y="668560"/>
                  <a:pt x="2085308" y="669893"/>
                  <a:pt x="2087023" y="669893"/>
                </a:cubicBezTo>
                <a:close/>
                <a:moveTo>
                  <a:pt x="2087689" y="683133"/>
                </a:moveTo>
                <a:cubicBezTo>
                  <a:pt x="2089404" y="683133"/>
                  <a:pt x="2090833" y="681704"/>
                  <a:pt x="2090833" y="679990"/>
                </a:cubicBezTo>
                <a:cubicBezTo>
                  <a:pt x="2090833" y="678275"/>
                  <a:pt x="2089404" y="676847"/>
                  <a:pt x="2087689" y="676847"/>
                </a:cubicBezTo>
                <a:cubicBezTo>
                  <a:pt x="2085975" y="676847"/>
                  <a:pt x="2084546" y="678275"/>
                  <a:pt x="2084546" y="679990"/>
                </a:cubicBezTo>
                <a:cubicBezTo>
                  <a:pt x="2084546" y="681704"/>
                  <a:pt x="2085975" y="683133"/>
                  <a:pt x="2087689" y="683133"/>
                </a:cubicBezTo>
                <a:close/>
                <a:moveTo>
                  <a:pt x="2088071" y="696373"/>
                </a:moveTo>
                <a:cubicBezTo>
                  <a:pt x="2089785" y="696373"/>
                  <a:pt x="2091214" y="694944"/>
                  <a:pt x="2091214" y="693230"/>
                </a:cubicBezTo>
                <a:cubicBezTo>
                  <a:pt x="2091214" y="691515"/>
                  <a:pt x="2089785" y="690086"/>
                  <a:pt x="2088071" y="690086"/>
                </a:cubicBezTo>
                <a:cubicBezTo>
                  <a:pt x="2086356" y="690086"/>
                  <a:pt x="2084927" y="691515"/>
                  <a:pt x="2084927" y="693230"/>
                </a:cubicBezTo>
                <a:cubicBezTo>
                  <a:pt x="2084927" y="694944"/>
                  <a:pt x="2086356" y="696373"/>
                  <a:pt x="2088071" y="696373"/>
                </a:cubicBezTo>
                <a:close/>
                <a:moveTo>
                  <a:pt x="2102930" y="709613"/>
                </a:moveTo>
                <a:cubicBezTo>
                  <a:pt x="2104644" y="709613"/>
                  <a:pt x="2106073" y="708184"/>
                  <a:pt x="2106073" y="706469"/>
                </a:cubicBezTo>
                <a:cubicBezTo>
                  <a:pt x="2106073" y="704755"/>
                  <a:pt x="2104644" y="703326"/>
                  <a:pt x="2102930" y="703326"/>
                </a:cubicBezTo>
                <a:cubicBezTo>
                  <a:pt x="2101215" y="703326"/>
                  <a:pt x="2099786" y="704755"/>
                  <a:pt x="2099786" y="706469"/>
                </a:cubicBezTo>
                <a:cubicBezTo>
                  <a:pt x="2099786" y="708184"/>
                  <a:pt x="2101215" y="709613"/>
                  <a:pt x="2102930" y="709613"/>
                </a:cubicBezTo>
                <a:close/>
                <a:moveTo>
                  <a:pt x="2102834" y="722852"/>
                </a:moveTo>
                <a:cubicBezTo>
                  <a:pt x="2104549" y="722852"/>
                  <a:pt x="2105978" y="721424"/>
                  <a:pt x="2105978" y="719709"/>
                </a:cubicBezTo>
                <a:cubicBezTo>
                  <a:pt x="2105978" y="717995"/>
                  <a:pt x="2104549" y="716566"/>
                  <a:pt x="2102834" y="716566"/>
                </a:cubicBezTo>
                <a:cubicBezTo>
                  <a:pt x="2101120" y="716566"/>
                  <a:pt x="2099691" y="717995"/>
                  <a:pt x="2099691" y="719709"/>
                </a:cubicBezTo>
                <a:cubicBezTo>
                  <a:pt x="2099691" y="721424"/>
                  <a:pt x="2101120" y="722852"/>
                  <a:pt x="2102834" y="722852"/>
                </a:cubicBezTo>
                <a:close/>
                <a:moveTo>
                  <a:pt x="2102453" y="735997"/>
                </a:moveTo>
                <a:cubicBezTo>
                  <a:pt x="2104168" y="735997"/>
                  <a:pt x="2105597" y="734568"/>
                  <a:pt x="2105597" y="732854"/>
                </a:cubicBezTo>
                <a:cubicBezTo>
                  <a:pt x="2105597" y="731139"/>
                  <a:pt x="2104168" y="729710"/>
                  <a:pt x="2102453" y="729710"/>
                </a:cubicBezTo>
                <a:cubicBezTo>
                  <a:pt x="2100739" y="729710"/>
                  <a:pt x="2099310" y="731139"/>
                  <a:pt x="2099310" y="732854"/>
                </a:cubicBezTo>
                <a:cubicBezTo>
                  <a:pt x="2099310" y="734663"/>
                  <a:pt x="2100739" y="735997"/>
                  <a:pt x="2102453" y="735997"/>
                </a:cubicBezTo>
                <a:close/>
                <a:moveTo>
                  <a:pt x="2101787" y="749237"/>
                </a:moveTo>
                <a:cubicBezTo>
                  <a:pt x="2103501" y="749237"/>
                  <a:pt x="2104930" y="747808"/>
                  <a:pt x="2104930" y="746093"/>
                </a:cubicBezTo>
                <a:cubicBezTo>
                  <a:pt x="2104930" y="744379"/>
                  <a:pt x="2103501" y="742950"/>
                  <a:pt x="2101787" y="742950"/>
                </a:cubicBezTo>
                <a:cubicBezTo>
                  <a:pt x="2100072" y="742950"/>
                  <a:pt x="2098643" y="744379"/>
                  <a:pt x="2098643" y="746093"/>
                </a:cubicBezTo>
                <a:cubicBezTo>
                  <a:pt x="2098643" y="747808"/>
                  <a:pt x="2100072" y="749237"/>
                  <a:pt x="2101787" y="749237"/>
                </a:cubicBezTo>
                <a:close/>
                <a:moveTo>
                  <a:pt x="2100929" y="762476"/>
                </a:moveTo>
                <a:cubicBezTo>
                  <a:pt x="2102644" y="762476"/>
                  <a:pt x="2104073" y="761048"/>
                  <a:pt x="2104073" y="759333"/>
                </a:cubicBezTo>
                <a:cubicBezTo>
                  <a:pt x="2104073" y="757619"/>
                  <a:pt x="2102644" y="756190"/>
                  <a:pt x="2100929" y="756190"/>
                </a:cubicBezTo>
                <a:cubicBezTo>
                  <a:pt x="2099215" y="756190"/>
                  <a:pt x="2097786" y="757619"/>
                  <a:pt x="2097786" y="759333"/>
                </a:cubicBezTo>
                <a:cubicBezTo>
                  <a:pt x="2097786" y="761048"/>
                  <a:pt x="2099215" y="762476"/>
                  <a:pt x="2100929" y="762476"/>
                </a:cubicBezTo>
                <a:close/>
                <a:moveTo>
                  <a:pt x="2099786" y="775621"/>
                </a:moveTo>
                <a:cubicBezTo>
                  <a:pt x="2101501" y="775621"/>
                  <a:pt x="2102930" y="774192"/>
                  <a:pt x="2102930" y="772478"/>
                </a:cubicBezTo>
                <a:cubicBezTo>
                  <a:pt x="2102930" y="770763"/>
                  <a:pt x="2101501" y="769334"/>
                  <a:pt x="2099786" y="769334"/>
                </a:cubicBezTo>
                <a:cubicBezTo>
                  <a:pt x="2098072" y="769334"/>
                  <a:pt x="2096643" y="770763"/>
                  <a:pt x="2096643" y="772478"/>
                </a:cubicBezTo>
                <a:cubicBezTo>
                  <a:pt x="2096643" y="774192"/>
                  <a:pt x="2098072" y="775621"/>
                  <a:pt x="2099786" y="775621"/>
                </a:cubicBezTo>
                <a:close/>
                <a:moveTo>
                  <a:pt x="2098453" y="788765"/>
                </a:moveTo>
                <a:cubicBezTo>
                  <a:pt x="2100167" y="788765"/>
                  <a:pt x="2101596" y="787337"/>
                  <a:pt x="2101596" y="785622"/>
                </a:cubicBezTo>
                <a:cubicBezTo>
                  <a:pt x="2101596" y="783908"/>
                  <a:pt x="2100167" y="782479"/>
                  <a:pt x="2098453" y="782479"/>
                </a:cubicBezTo>
                <a:cubicBezTo>
                  <a:pt x="2096738" y="782479"/>
                  <a:pt x="2095310" y="783908"/>
                  <a:pt x="2095310" y="785622"/>
                </a:cubicBezTo>
                <a:cubicBezTo>
                  <a:pt x="2095310" y="787337"/>
                  <a:pt x="2096643" y="788765"/>
                  <a:pt x="2098453" y="788765"/>
                </a:cubicBezTo>
                <a:close/>
                <a:moveTo>
                  <a:pt x="2096738" y="801910"/>
                </a:moveTo>
                <a:cubicBezTo>
                  <a:pt x="2098453" y="801910"/>
                  <a:pt x="2099882" y="800481"/>
                  <a:pt x="2099882" y="798767"/>
                </a:cubicBezTo>
                <a:cubicBezTo>
                  <a:pt x="2099882" y="797052"/>
                  <a:pt x="2098453" y="795623"/>
                  <a:pt x="2096738" y="795623"/>
                </a:cubicBezTo>
                <a:cubicBezTo>
                  <a:pt x="2095024" y="795623"/>
                  <a:pt x="2093595" y="797052"/>
                  <a:pt x="2093595" y="798767"/>
                </a:cubicBezTo>
                <a:cubicBezTo>
                  <a:pt x="2093595" y="800481"/>
                  <a:pt x="2095024" y="801910"/>
                  <a:pt x="2096738" y="801910"/>
                </a:cubicBezTo>
                <a:close/>
                <a:moveTo>
                  <a:pt x="2094929" y="814959"/>
                </a:moveTo>
                <a:cubicBezTo>
                  <a:pt x="2096643" y="814959"/>
                  <a:pt x="2098072" y="813530"/>
                  <a:pt x="2098072" y="811816"/>
                </a:cubicBezTo>
                <a:cubicBezTo>
                  <a:pt x="2098072" y="810101"/>
                  <a:pt x="2096643" y="808673"/>
                  <a:pt x="2094929" y="808673"/>
                </a:cubicBezTo>
                <a:cubicBezTo>
                  <a:pt x="2093214" y="808673"/>
                  <a:pt x="2091785" y="810101"/>
                  <a:pt x="2091785" y="811816"/>
                </a:cubicBezTo>
                <a:cubicBezTo>
                  <a:pt x="2091785" y="813626"/>
                  <a:pt x="2093119" y="814959"/>
                  <a:pt x="2094929" y="814959"/>
                </a:cubicBezTo>
                <a:close/>
                <a:moveTo>
                  <a:pt x="2090357" y="841058"/>
                </a:moveTo>
                <a:cubicBezTo>
                  <a:pt x="2092071" y="841058"/>
                  <a:pt x="2093500" y="839629"/>
                  <a:pt x="2093500" y="837914"/>
                </a:cubicBezTo>
                <a:cubicBezTo>
                  <a:pt x="2093500" y="836200"/>
                  <a:pt x="2092071" y="834771"/>
                  <a:pt x="2090357" y="834771"/>
                </a:cubicBezTo>
                <a:cubicBezTo>
                  <a:pt x="2088642" y="834771"/>
                  <a:pt x="2087213" y="836200"/>
                  <a:pt x="2087213" y="837914"/>
                </a:cubicBezTo>
                <a:cubicBezTo>
                  <a:pt x="2087213" y="839629"/>
                  <a:pt x="2088642" y="841058"/>
                  <a:pt x="2090357" y="841058"/>
                </a:cubicBezTo>
                <a:close/>
                <a:moveTo>
                  <a:pt x="2087689" y="854012"/>
                </a:moveTo>
                <a:cubicBezTo>
                  <a:pt x="2089404" y="854012"/>
                  <a:pt x="2090833" y="852583"/>
                  <a:pt x="2090833" y="850868"/>
                </a:cubicBezTo>
                <a:cubicBezTo>
                  <a:pt x="2090833" y="849154"/>
                  <a:pt x="2089404" y="847725"/>
                  <a:pt x="2087689" y="847725"/>
                </a:cubicBezTo>
                <a:cubicBezTo>
                  <a:pt x="2085975" y="847725"/>
                  <a:pt x="2084546" y="849154"/>
                  <a:pt x="2084546" y="850868"/>
                </a:cubicBezTo>
                <a:cubicBezTo>
                  <a:pt x="2084546" y="852583"/>
                  <a:pt x="2085975" y="854012"/>
                  <a:pt x="2087689" y="854012"/>
                </a:cubicBezTo>
                <a:close/>
                <a:moveTo>
                  <a:pt x="2084832" y="866965"/>
                </a:moveTo>
                <a:cubicBezTo>
                  <a:pt x="2086547" y="866965"/>
                  <a:pt x="2087975" y="865537"/>
                  <a:pt x="2087975" y="863822"/>
                </a:cubicBezTo>
                <a:cubicBezTo>
                  <a:pt x="2087975" y="862108"/>
                  <a:pt x="2086547" y="860679"/>
                  <a:pt x="2084832" y="860679"/>
                </a:cubicBezTo>
                <a:cubicBezTo>
                  <a:pt x="2083118" y="860679"/>
                  <a:pt x="2081689" y="862108"/>
                  <a:pt x="2081689" y="863822"/>
                </a:cubicBezTo>
                <a:cubicBezTo>
                  <a:pt x="2081689" y="865537"/>
                  <a:pt x="2083118" y="866965"/>
                  <a:pt x="2084832" y="866965"/>
                </a:cubicBezTo>
                <a:close/>
                <a:moveTo>
                  <a:pt x="2081689" y="879824"/>
                </a:moveTo>
                <a:cubicBezTo>
                  <a:pt x="2083403" y="879824"/>
                  <a:pt x="2084832" y="878396"/>
                  <a:pt x="2084832" y="876681"/>
                </a:cubicBezTo>
                <a:cubicBezTo>
                  <a:pt x="2084832" y="874967"/>
                  <a:pt x="2083403" y="873538"/>
                  <a:pt x="2081689" y="873538"/>
                </a:cubicBezTo>
                <a:cubicBezTo>
                  <a:pt x="2079974" y="873538"/>
                  <a:pt x="2078546" y="874967"/>
                  <a:pt x="2078546" y="876681"/>
                </a:cubicBezTo>
                <a:cubicBezTo>
                  <a:pt x="2078546" y="878396"/>
                  <a:pt x="2079974" y="879824"/>
                  <a:pt x="2081689" y="879824"/>
                </a:cubicBezTo>
                <a:close/>
                <a:moveTo>
                  <a:pt x="2078355" y="892588"/>
                </a:moveTo>
                <a:cubicBezTo>
                  <a:pt x="2080070" y="892588"/>
                  <a:pt x="2081498" y="891159"/>
                  <a:pt x="2081498" y="889445"/>
                </a:cubicBezTo>
                <a:cubicBezTo>
                  <a:pt x="2081498" y="887730"/>
                  <a:pt x="2080070" y="886301"/>
                  <a:pt x="2078355" y="886301"/>
                </a:cubicBezTo>
                <a:cubicBezTo>
                  <a:pt x="2076641" y="886301"/>
                  <a:pt x="2075212" y="887730"/>
                  <a:pt x="2075212" y="889445"/>
                </a:cubicBezTo>
                <a:cubicBezTo>
                  <a:pt x="2075212" y="891159"/>
                  <a:pt x="2076641" y="892588"/>
                  <a:pt x="2078355" y="892588"/>
                </a:cubicBezTo>
                <a:close/>
                <a:moveTo>
                  <a:pt x="2074736" y="905351"/>
                </a:moveTo>
                <a:cubicBezTo>
                  <a:pt x="2076450" y="905351"/>
                  <a:pt x="2077879" y="903923"/>
                  <a:pt x="2077879" y="902208"/>
                </a:cubicBezTo>
                <a:cubicBezTo>
                  <a:pt x="2077879" y="900494"/>
                  <a:pt x="2076450" y="899065"/>
                  <a:pt x="2074736" y="899065"/>
                </a:cubicBezTo>
                <a:cubicBezTo>
                  <a:pt x="2073021" y="899065"/>
                  <a:pt x="2071592" y="900494"/>
                  <a:pt x="2071592" y="902208"/>
                </a:cubicBezTo>
                <a:cubicBezTo>
                  <a:pt x="2071592" y="903923"/>
                  <a:pt x="2073021" y="905351"/>
                  <a:pt x="2074736" y="905351"/>
                </a:cubicBezTo>
                <a:close/>
                <a:moveTo>
                  <a:pt x="2070830" y="917924"/>
                </a:moveTo>
                <a:cubicBezTo>
                  <a:pt x="2072545" y="917924"/>
                  <a:pt x="2073974" y="916496"/>
                  <a:pt x="2073974" y="914781"/>
                </a:cubicBezTo>
                <a:cubicBezTo>
                  <a:pt x="2073974" y="913067"/>
                  <a:pt x="2072545" y="911638"/>
                  <a:pt x="2070830" y="911638"/>
                </a:cubicBezTo>
                <a:cubicBezTo>
                  <a:pt x="2069116" y="911638"/>
                  <a:pt x="2067687" y="913067"/>
                  <a:pt x="2067687" y="914781"/>
                </a:cubicBezTo>
                <a:cubicBezTo>
                  <a:pt x="2067687" y="916591"/>
                  <a:pt x="2069116" y="917924"/>
                  <a:pt x="2070830" y="917924"/>
                </a:cubicBezTo>
                <a:close/>
                <a:moveTo>
                  <a:pt x="905542" y="1183958"/>
                </a:moveTo>
                <a:cubicBezTo>
                  <a:pt x="907256" y="1183958"/>
                  <a:pt x="908685" y="1182529"/>
                  <a:pt x="908685" y="1180814"/>
                </a:cubicBezTo>
                <a:cubicBezTo>
                  <a:pt x="908685" y="1179100"/>
                  <a:pt x="907256" y="1177671"/>
                  <a:pt x="905542" y="1177671"/>
                </a:cubicBezTo>
                <a:cubicBezTo>
                  <a:pt x="903827" y="1177671"/>
                  <a:pt x="902399" y="1179100"/>
                  <a:pt x="902399" y="1180814"/>
                </a:cubicBezTo>
                <a:cubicBezTo>
                  <a:pt x="902399" y="1182529"/>
                  <a:pt x="903827" y="1183958"/>
                  <a:pt x="905542" y="1183958"/>
                </a:cubicBezTo>
                <a:close/>
                <a:moveTo>
                  <a:pt x="896588" y="1174242"/>
                </a:moveTo>
                <a:cubicBezTo>
                  <a:pt x="898303" y="1174242"/>
                  <a:pt x="899732" y="1172813"/>
                  <a:pt x="899732" y="1171099"/>
                </a:cubicBezTo>
                <a:cubicBezTo>
                  <a:pt x="899732" y="1169384"/>
                  <a:pt x="898303" y="1167956"/>
                  <a:pt x="896588" y="1167956"/>
                </a:cubicBezTo>
                <a:cubicBezTo>
                  <a:pt x="894874" y="1167956"/>
                  <a:pt x="893445" y="1169384"/>
                  <a:pt x="893445" y="1171099"/>
                </a:cubicBezTo>
                <a:cubicBezTo>
                  <a:pt x="893445" y="1172813"/>
                  <a:pt x="894874" y="1174242"/>
                  <a:pt x="896588" y="1174242"/>
                </a:cubicBezTo>
                <a:close/>
                <a:moveTo>
                  <a:pt x="887825" y="1164336"/>
                </a:moveTo>
                <a:cubicBezTo>
                  <a:pt x="889540" y="1164336"/>
                  <a:pt x="890969" y="1162907"/>
                  <a:pt x="890969" y="1161193"/>
                </a:cubicBezTo>
                <a:cubicBezTo>
                  <a:pt x="890969" y="1159478"/>
                  <a:pt x="889540" y="1158050"/>
                  <a:pt x="887825" y="1158050"/>
                </a:cubicBezTo>
                <a:cubicBezTo>
                  <a:pt x="886111" y="1158050"/>
                  <a:pt x="884682" y="1159478"/>
                  <a:pt x="884682" y="1161193"/>
                </a:cubicBezTo>
                <a:cubicBezTo>
                  <a:pt x="884682" y="1162907"/>
                  <a:pt x="886015" y="1164336"/>
                  <a:pt x="887825" y="1164336"/>
                </a:cubicBezTo>
                <a:close/>
                <a:moveTo>
                  <a:pt x="879158" y="1154240"/>
                </a:moveTo>
                <a:cubicBezTo>
                  <a:pt x="880872" y="1154240"/>
                  <a:pt x="882301" y="1152811"/>
                  <a:pt x="882301" y="1151096"/>
                </a:cubicBezTo>
                <a:cubicBezTo>
                  <a:pt x="882301" y="1149382"/>
                  <a:pt x="880872" y="1147953"/>
                  <a:pt x="879158" y="1147953"/>
                </a:cubicBezTo>
                <a:cubicBezTo>
                  <a:pt x="877443" y="1147953"/>
                  <a:pt x="876014" y="1149382"/>
                  <a:pt x="876014" y="1151096"/>
                </a:cubicBezTo>
                <a:cubicBezTo>
                  <a:pt x="876014" y="1152811"/>
                  <a:pt x="877443" y="1154240"/>
                  <a:pt x="879158" y="1154240"/>
                </a:cubicBezTo>
                <a:close/>
                <a:moveTo>
                  <a:pt x="870776" y="1144048"/>
                </a:moveTo>
                <a:cubicBezTo>
                  <a:pt x="872490" y="1144048"/>
                  <a:pt x="873919" y="1142619"/>
                  <a:pt x="873919" y="1140905"/>
                </a:cubicBezTo>
                <a:cubicBezTo>
                  <a:pt x="873919" y="1139190"/>
                  <a:pt x="872490" y="1137761"/>
                  <a:pt x="870776" y="1137761"/>
                </a:cubicBezTo>
                <a:cubicBezTo>
                  <a:pt x="869061" y="1137761"/>
                  <a:pt x="867632" y="1139190"/>
                  <a:pt x="867632" y="1140905"/>
                </a:cubicBezTo>
                <a:cubicBezTo>
                  <a:pt x="867632" y="1142619"/>
                  <a:pt x="869061" y="1144048"/>
                  <a:pt x="870776" y="1144048"/>
                </a:cubicBezTo>
                <a:close/>
                <a:moveTo>
                  <a:pt x="862584" y="1133666"/>
                </a:moveTo>
                <a:cubicBezTo>
                  <a:pt x="864299" y="1133666"/>
                  <a:pt x="865727" y="1132237"/>
                  <a:pt x="865727" y="1130522"/>
                </a:cubicBezTo>
                <a:cubicBezTo>
                  <a:pt x="865727" y="1128808"/>
                  <a:pt x="864299" y="1127379"/>
                  <a:pt x="862584" y="1127379"/>
                </a:cubicBezTo>
                <a:cubicBezTo>
                  <a:pt x="860870" y="1127379"/>
                  <a:pt x="859441" y="1128808"/>
                  <a:pt x="859441" y="1130522"/>
                </a:cubicBezTo>
                <a:cubicBezTo>
                  <a:pt x="859441" y="1132237"/>
                  <a:pt x="860870" y="1133666"/>
                  <a:pt x="862584" y="1133666"/>
                </a:cubicBezTo>
                <a:close/>
                <a:moveTo>
                  <a:pt x="854583" y="1123093"/>
                </a:moveTo>
                <a:cubicBezTo>
                  <a:pt x="856298" y="1123093"/>
                  <a:pt x="857726" y="1121664"/>
                  <a:pt x="857726" y="1119950"/>
                </a:cubicBezTo>
                <a:cubicBezTo>
                  <a:pt x="857726" y="1118235"/>
                  <a:pt x="856298" y="1116806"/>
                  <a:pt x="854583" y="1116806"/>
                </a:cubicBezTo>
                <a:cubicBezTo>
                  <a:pt x="852869" y="1116806"/>
                  <a:pt x="851440" y="1118235"/>
                  <a:pt x="851440" y="1119950"/>
                </a:cubicBezTo>
                <a:cubicBezTo>
                  <a:pt x="851440" y="1121664"/>
                  <a:pt x="852869" y="1123093"/>
                  <a:pt x="854583" y="1123093"/>
                </a:cubicBezTo>
                <a:close/>
                <a:moveTo>
                  <a:pt x="846773" y="1112425"/>
                </a:moveTo>
                <a:cubicBezTo>
                  <a:pt x="848487" y="1112425"/>
                  <a:pt x="849916" y="1110996"/>
                  <a:pt x="849916" y="1109282"/>
                </a:cubicBezTo>
                <a:cubicBezTo>
                  <a:pt x="849916" y="1107567"/>
                  <a:pt x="848487" y="1106138"/>
                  <a:pt x="846773" y="1106138"/>
                </a:cubicBezTo>
                <a:cubicBezTo>
                  <a:pt x="845058" y="1106138"/>
                  <a:pt x="843629" y="1107567"/>
                  <a:pt x="843629" y="1109282"/>
                </a:cubicBezTo>
                <a:cubicBezTo>
                  <a:pt x="843629" y="1110996"/>
                  <a:pt x="845058" y="1112425"/>
                  <a:pt x="846773" y="1112425"/>
                </a:cubicBezTo>
                <a:close/>
                <a:moveTo>
                  <a:pt x="839248" y="1101566"/>
                </a:moveTo>
                <a:cubicBezTo>
                  <a:pt x="840962" y="1101566"/>
                  <a:pt x="842391" y="1100138"/>
                  <a:pt x="842391" y="1098423"/>
                </a:cubicBezTo>
                <a:cubicBezTo>
                  <a:pt x="842391" y="1096709"/>
                  <a:pt x="840962" y="1095280"/>
                  <a:pt x="839248" y="1095280"/>
                </a:cubicBezTo>
                <a:cubicBezTo>
                  <a:pt x="837533" y="1095280"/>
                  <a:pt x="836105" y="1096709"/>
                  <a:pt x="836105" y="1098423"/>
                </a:cubicBezTo>
                <a:cubicBezTo>
                  <a:pt x="836105" y="1100233"/>
                  <a:pt x="837533" y="1101566"/>
                  <a:pt x="839248" y="1101566"/>
                </a:cubicBezTo>
                <a:close/>
                <a:moveTo>
                  <a:pt x="831818" y="1090613"/>
                </a:moveTo>
                <a:cubicBezTo>
                  <a:pt x="833533" y="1090613"/>
                  <a:pt x="834962" y="1089184"/>
                  <a:pt x="834962" y="1087469"/>
                </a:cubicBezTo>
                <a:cubicBezTo>
                  <a:pt x="834962" y="1085755"/>
                  <a:pt x="833533" y="1084326"/>
                  <a:pt x="831818" y="1084326"/>
                </a:cubicBezTo>
                <a:cubicBezTo>
                  <a:pt x="830104" y="1084326"/>
                  <a:pt x="828675" y="1085755"/>
                  <a:pt x="828675" y="1087469"/>
                </a:cubicBezTo>
                <a:cubicBezTo>
                  <a:pt x="828675" y="1089184"/>
                  <a:pt x="830104" y="1090613"/>
                  <a:pt x="831818" y="1090613"/>
                </a:cubicBezTo>
                <a:close/>
                <a:moveTo>
                  <a:pt x="824675" y="1079468"/>
                </a:moveTo>
                <a:cubicBezTo>
                  <a:pt x="826389" y="1079468"/>
                  <a:pt x="827818" y="1078040"/>
                  <a:pt x="827818" y="1076325"/>
                </a:cubicBezTo>
                <a:cubicBezTo>
                  <a:pt x="827818" y="1074611"/>
                  <a:pt x="826389" y="1073182"/>
                  <a:pt x="824675" y="1073182"/>
                </a:cubicBezTo>
                <a:cubicBezTo>
                  <a:pt x="822960" y="1073182"/>
                  <a:pt x="821531" y="1074611"/>
                  <a:pt x="821531" y="1076325"/>
                </a:cubicBezTo>
                <a:cubicBezTo>
                  <a:pt x="821531" y="1078135"/>
                  <a:pt x="822960" y="1079468"/>
                  <a:pt x="824675" y="1079468"/>
                </a:cubicBezTo>
                <a:close/>
                <a:moveTo>
                  <a:pt x="817721" y="1068229"/>
                </a:moveTo>
                <a:cubicBezTo>
                  <a:pt x="819436" y="1068229"/>
                  <a:pt x="820865" y="1066800"/>
                  <a:pt x="820865" y="1065086"/>
                </a:cubicBezTo>
                <a:cubicBezTo>
                  <a:pt x="820865" y="1063371"/>
                  <a:pt x="819436" y="1061942"/>
                  <a:pt x="817721" y="1061942"/>
                </a:cubicBezTo>
                <a:cubicBezTo>
                  <a:pt x="816007" y="1061942"/>
                  <a:pt x="814578" y="1063371"/>
                  <a:pt x="814578" y="1065086"/>
                </a:cubicBezTo>
                <a:cubicBezTo>
                  <a:pt x="814578" y="1066800"/>
                  <a:pt x="816007" y="1068229"/>
                  <a:pt x="817721" y="1068229"/>
                </a:cubicBezTo>
                <a:close/>
                <a:moveTo>
                  <a:pt x="810959" y="1056894"/>
                </a:moveTo>
                <a:cubicBezTo>
                  <a:pt x="812673" y="1056894"/>
                  <a:pt x="814102" y="1055465"/>
                  <a:pt x="814102" y="1053751"/>
                </a:cubicBezTo>
                <a:cubicBezTo>
                  <a:pt x="814102" y="1052036"/>
                  <a:pt x="812673" y="1050608"/>
                  <a:pt x="810959" y="1050608"/>
                </a:cubicBezTo>
                <a:cubicBezTo>
                  <a:pt x="809244" y="1050608"/>
                  <a:pt x="807815" y="1052036"/>
                  <a:pt x="807815" y="1053751"/>
                </a:cubicBezTo>
                <a:cubicBezTo>
                  <a:pt x="807815" y="1055465"/>
                  <a:pt x="809244" y="1056894"/>
                  <a:pt x="810959" y="1056894"/>
                </a:cubicBezTo>
                <a:close/>
                <a:moveTo>
                  <a:pt x="804482" y="1045369"/>
                </a:moveTo>
                <a:cubicBezTo>
                  <a:pt x="806196" y="1045369"/>
                  <a:pt x="807625" y="1043940"/>
                  <a:pt x="807625" y="1042226"/>
                </a:cubicBezTo>
                <a:cubicBezTo>
                  <a:pt x="807625" y="1040511"/>
                  <a:pt x="806196" y="1039082"/>
                  <a:pt x="804482" y="1039082"/>
                </a:cubicBezTo>
                <a:cubicBezTo>
                  <a:pt x="802767" y="1039082"/>
                  <a:pt x="801338" y="1040511"/>
                  <a:pt x="801338" y="1042226"/>
                </a:cubicBezTo>
                <a:cubicBezTo>
                  <a:pt x="801338" y="1043940"/>
                  <a:pt x="802672" y="1045369"/>
                  <a:pt x="804482" y="1045369"/>
                </a:cubicBezTo>
                <a:close/>
                <a:moveTo>
                  <a:pt x="798195" y="1033748"/>
                </a:moveTo>
                <a:cubicBezTo>
                  <a:pt x="799910" y="1033748"/>
                  <a:pt x="801338" y="1032320"/>
                  <a:pt x="801338" y="1030605"/>
                </a:cubicBezTo>
                <a:cubicBezTo>
                  <a:pt x="801338" y="1028890"/>
                  <a:pt x="799910" y="1027462"/>
                  <a:pt x="798195" y="1027462"/>
                </a:cubicBezTo>
                <a:cubicBezTo>
                  <a:pt x="796481" y="1027462"/>
                  <a:pt x="795052" y="1028890"/>
                  <a:pt x="795052" y="1030605"/>
                </a:cubicBezTo>
                <a:cubicBezTo>
                  <a:pt x="794957" y="1032320"/>
                  <a:pt x="796385" y="1033748"/>
                  <a:pt x="798195" y="1033748"/>
                </a:cubicBezTo>
                <a:close/>
                <a:moveTo>
                  <a:pt x="792099" y="1022033"/>
                </a:moveTo>
                <a:cubicBezTo>
                  <a:pt x="793813" y="1022033"/>
                  <a:pt x="795242" y="1020604"/>
                  <a:pt x="795242" y="1018889"/>
                </a:cubicBezTo>
                <a:cubicBezTo>
                  <a:pt x="795242" y="1017175"/>
                  <a:pt x="793813" y="1015746"/>
                  <a:pt x="792099" y="1015746"/>
                </a:cubicBezTo>
                <a:cubicBezTo>
                  <a:pt x="790385" y="1015746"/>
                  <a:pt x="788956" y="1017175"/>
                  <a:pt x="788956" y="1018889"/>
                </a:cubicBezTo>
                <a:cubicBezTo>
                  <a:pt x="788956" y="1020604"/>
                  <a:pt x="790289" y="1022033"/>
                  <a:pt x="792099" y="1022033"/>
                </a:cubicBezTo>
                <a:close/>
                <a:moveTo>
                  <a:pt x="786194" y="1010126"/>
                </a:moveTo>
                <a:cubicBezTo>
                  <a:pt x="787908" y="1010126"/>
                  <a:pt x="789337" y="1008698"/>
                  <a:pt x="789337" y="1006983"/>
                </a:cubicBezTo>
                <a:cubicBezTo>
                  <a:pt x="789337" y="1005269"/>
                  <a:pt x="787908" y="1003840"/>
                  <a:pt x="786194" y="1003840"/>
                </a:cubicBezTo>
                <a:cubicBezTo>
                  <a:pt x="784479" y="1003840"/>
                  <a:pt x="783050" y="1005269"/>
                  <a:pt x="783050" y="1006983"/>
                </a:cubicBezTo>
                <a:cubicBezTo>
                  <a:pt x="783050" y="1008698"/>
                  <a:pt x="784479" y="1010126"/>
                  <a:pt x="786194" y="1010126"/>
                </a:cubicBezTo>
                <a:close/>
                <a:moveTo>
                  <a:pt x="780574" y="998125"/>
                </a:moveTo>
                <a:cubicBezTo>
                  <a:pt x="782288" y="998125"/>
                  <a:pt x="783717" y="996696"/>
                  <a:pt x="783717" y="994982"/>
                </a:cubicBezTo>
                <a:cubicBezTo>
                  <a:pt x="783717" y="993267"/>
                  <a:pt x="782288" y="991838"/>
                  <a:pt x="780574" y="991838"/>
                </a:cubicBezTo>
                <a:cubicBezTo>
                  <a:pt x="778859" y="991838"/>
                  <a:pt x="777431" y="993267"/>
                  <a:pt x="777431" y="994982"/>
                </a:cubicBezTo>
                <a:cubicBezTo>
                  <a:pt x="777431" y="996696"/>
                  <a:pt x="778859" y="998125"/>
                  <a:pt x="780574" y="998125"/>
                </a:cubicBezTo>
                <a:close/>
                <a:moveTo>
                  <a:pt x="775240" y="986028"/>
                </a:moveTo>
                <a:cubicBezTo>
                  <a:pt x="776954" y="986028"/>
                  <a:pt x="778383" y="984599"/>
                  <a:pt x="778383" y="982885"/>
                </a:cubicBezTo>
                <a:cubicBezTo>
                  <a:pt x="778383" y="981170"/>
                  <a:pt x="776954" y="979742"/>
                  <a:pt x="775240" y="979742"/>
                </a:cubicBezTo>
                <a:cubicBezTo>
                  <a:pt x="773525" y="979742"/>
                  <a:pt x="772097" y="981170"/>
                  <a:pt x="772097" y="982885"/>
                </a:cubicBezTo>
                <a:cubicBezTo>
                  <a:pt x="772097" y="984695"/>
                  <a:pt x="773430" y="986028"/>
                  <a:pt x="775240" y="986028"/>
                </a:cubicBezTo>
                <a:close/>
                <a:moveTo>
                  <a:pt x="770001" y="973931"/>
                </a:moveTo>
                <a:cubicBezTo>
                  <a:pt x="771715" y="973931"/>
                  <a:pt x="773144" y="972503"/>
                  <a:pt x="773144" y="970788"/>
                </a:cubicBezTo>
                <a:cubicBezTo>
                  <a:pt x="773144" y="969074"/>
                  <a:pt x="771715" y="967645"/>
                  <a:pt x="770001" y="967645"/>
                </a:cubicBezTo>
                <a:cubicBezTo>
                  <a:pt x="768287" y="967645"/>
                  <a:pt x="766858" y="969074"/>
                  <a:pt x="766858" y="970788"/>
                </a:cubicBezTo>
                <a:cubicBezTo>
                  <a:pt x="766858" y="972503"/>
                  <a:pt x="768287" y="973931"/>
                  <a:pt x="770001" y="973931"/>
                </a:cubicBezTo>
                <a:close/>
                <a:moveTo>
                  <a:pt x="765143" y="961644"/>
                </a:moveTo>
                <a:cubicBezTo>
                  <a:pt x="766858" y="961644"/>
                  <a:pt x="768287" y="960215"/>
                  <a:pt x="768287" y="958501"/>
                </a:cubicBezTo>
                <a:cubicBezTo>
                  <a:pt x="768287" y="956786"/>
                  <a:pt x="766858" y="955358"/>
                  <a:pt x="765143" y="955358"/>
                </a:cubicBezTo>
                <a:cubicBezTo>
                  <a:pt x="763429" y="955358"/>
                  <a:pt x="762000" y="956786"/>
                  <a:pt x="762000" y="958501"/>
                </a:cubicBezTo>
                <a:cubicBezTo>
                  <a:pt x="762000" y="960215"/>
                  <a:pt x="763334" y="961644"/>
                  <a:pt x="765143" y="961644"/>
                </a:cubicBezTo>
                <a:close/>
                <a:moveTo>
                  <a:pt x="760381" y="949262"/>
                </a:moveTo>
                <a:cubicBezTo>
                  <a:pt x="762095" y="949262"/>
                  <a:pt x="763524" y="947833"/>
                  <a:pt x="763524" y="946118"/>
                </a:cubicBezTo>
                <a:cubicBezTo>
                  <a:pt x="763524" y="944404"/>
                  <a:pt x="762095" y="942975"/>
                  <a:pt x="760381" y="942975"/>
                </a:cubicBezTo>
                <a:cubicBezTo>
                  <a:pt x="758666" y="942975"/>
                  <a:pt x="757238" y="944404"/>
                  <a:pt x="757238" y="946118"/>
                </a:cubicBezTo>
                <a:cubicBezTo>
                  <a:pt x="757238" y="947833"/>
                  <a:pt x="758666" y="949262"/>
                  <a:pt x="760381" y="949262"/>
                </a:cubicBezTo>
                <a:close/>
                <a:moveTo>
                  <a:pt x="755904" y="936784"/>
                </a:moveTo>
                <a:cubicBezTo>
                  <a:pt x="757619" y="936784"/>
                  <a:pt x="759047" y="935355"/>
                  <a:pt x="759047" y="933640"/>
                </a:cubicBezTo>
                <a:cubicBezTo>
                  <a:pt x="759047" y="931926"/>
                  <a:pt x="757619" y="930497"/>
                  <a:pt x="755904" y="930497"/>
                </a:cubicBezTo>
                <a:cubicBezTo>
                  <a:pt x="754190" y="930497"/>
                  <a:pt x="752761" y="931926"/>
                  <a:pt x="752761" y="933640"/>
                </a:cubicBezTo>
                <a:cubicBezTo>
                  <a:pt x="752761" y="935355"/>
                  <a:pt x="754190" y="936784"/>
                  <a:pt x="755904" y="936784"/>
                </a:cubicBezTo>
                <a:close/>
                <a:moveTo>
                  <a:pt x="751713" y="924306"/>
                </a:moveTo>
                <a:cubicBezTo>
                  <a:pt x="753428" y="924306"/>
                  <a:pt x="754856" y="922877"/>
                  <a:pt x="754856" y="921163"/>
                </a:cubicBezTo>
                <a:cubicBezTo>
                  <a:pt x="754856" y="919448"/>
                  <a:pt x="753428" y="918020"/>
                  <a:pt x="751713" y="918020"/>
                </a:cubicBezTo>
                <a:cubicBezTo>
                  <a:pt x="749999" y="918020"/>
                  <a:pt x="748570" y="919448"/>
                  <a:pt x="748570" y="921163"/>
                </a:cubicBezTo>
                <a:cubicBezTo>
                  <a:pt x="748570" y="922877"/>
                  <a:pt x="749999" y="924306"/>
                  <a:pt x="751713" y="924306"/>
                </a:cubicBezTo>
                <a:close/>
                <a:moveTo>
                  <a:pt x="747713" y="911638"/>
                </a:moveTo>
                <a:cubicBezTo>
                  <a:pt x="749427" y="911638"/>
                  <a:pt x="750856" y="910209"/>
                  <a:pt x="750856" y="908495"/>
                </a:cubicBezTo>
                <a:cubicBezTo>
                  <a:pt x="750856" y="906780"/>
                  <a:pt x="749427" y="905351"/>
                  <a:pt x="747713" y="905351"/>
                </a:cubicBezTo>
                <a:cubicBezTo>
                  <a:pt x="745998" y="905351"/>
                  <a:pt x="744569" y="906780"/>
                  <a:pt x="744569" y="908495"/>
                </a:cubicBezTo>
                <a:cubicBezTo>
                  <a:pt x="744569" y="910209"/>
                  <a:pt x="745998" y="911638"/>
                  <a:pt x="747713" y="911638"/>
                </a:cubicBezTo>
                <a:close/>
                <a:moveTo>
                  <a:pt x="743998" y="898970"/>
                </a:moveTo>
                <a:cubicBezTo>
                  <a:pt x="745712" y="898970"/>
                  <a:pt x="747141" y="897541"/>
                  <a:pt x="747141" y="895826"/>
                </a:cubicBezTo>
                <a:cubicBezTo>
                  <a:pt x="747141" y="894112"/>
                  <a:pt x="745712" y="892683"/>
                  <a:pt x="743998" y="892683"/>
                </a:cubicBezTo>
                <a:cubicBezTo>
                  <a:pt x="742283" y="892683"/>
                  <a:pt x="740855" y="894112"/>
                  <a:pt x="740855" y="895826"/>
                </a:cubicBezTo>
                <a:cubicBezTo>
                  <a:pt x="740855" y="897541"/>
                  <a:pt x="742283" y="898970"/>
                  <a:pt x="743998" y="898970"/>
                </a:cubicBezTo>
                <a:close/>
                <a:moveTo>
                  <a:pt x="740474" y="886206"/>
                </a:moveTo>
                <a:cubicBezTo>
                  <a:pt x="742188" y="886206"/>
                  <a:pt x="743617" y="884777"/>
                  <a:pt x="743617" y="883063"/>
                </a:cubicBezTo>
                <a:cubicBezTo>
                  <a:pt x="743617" y="881348"/>
                  <a:pt x="742188" y="879920"/>
                  <a:pt x="740474" y="879920"/>
                </a:cubicBezTo>
                <a:cubicBezTo>
                  <a:pt x="738759" y="879920"/>
                  <a:pt x="737330" y="881348"/>
                  <a:pt x="737330" y="883063"/>
                </a:cubicBezTo>
                <a:cubicBezTo>
                  <a:pt x="737330" y="884777"/>
                  <a:pt x="738759" y="886206"/>
                  <a:pt x="740474" y="886206"/>
                </a:cubicBezTo>
                <a:close/>
                <a:moveTo>
                  <a:pt x="737235" y="873347"/>
                </a:moveTo>
                <a:cubicBezTo>
                  <a:pt x="738950" y="873347"/>
                  <a:pt x="740378" y="871919"/>
                  <a:pt x="740378" y="870204"/>
                </a:cubicBezTo>
                <a:cubicBezTo>
                  <a:pt x="740378" y="868490"/>
                  <a:pt x="738950" y="867061"/>
                  <a:pt x="737235" y="867061"/>
                </a:cubicBezTo>
                <a:cubicBezTo>
                  <a:pt x="735521" y="867061"/>
                  <a:pt x="734092" y="868490"/>
                  <a:pt x="734092" y="870204"/>
                </a:cubicBezTo>
                <a:cubicBezTo>
                  <a:pt x="734092" y="872014"/>
                  <a:pt x="735521" y="873347"/>
                  <a:pt x="737235" y="873347"/>
                </a:cubicBezTo>
                <a:close/>
                <a:moveTo>
                  <a:pt x="734282" y="860488"/>
                </a:moveTo>
                <a:cubicBezTo>
                  <a:pt x="735997" y="860488"/>
                  <a:pt x="737426" y="859060"/>
                  <a:pt x="737426" y="857345"/>
                </a:cubicBezTo>
                <a:cubicBezTo>
                  <a:pt x="737426" y="855631"/>
                  <a:pt x="735997" y="854202"/>
                  <a:pt x="734282" y="854202"/>
                </a:cubicBezTo>
                <a:cubicBezTo>
                  <a:pt x="732568" y="854202"/>
                  <a:pt x="731139" y="855631"/>
                  <a:pt x="731139" y="857345"/>
                </a:cubicBezTo>
                <a:cubicBezTo>
                  <a:pt x="731139" y="859060"/>
                  <a:pt x="732568" y="860488"/>
                  <a:pt x="734282" y="860488"/>
                </a:cubicBezTo>
                <a:close/>
                <a:moveTo>
                  <a:pt x="731520" y="847535"/>
                </a:moveTo>
                <a:cubicBezTo>
                  <a:pt x="733235" y="847535"/>
                  <a:pt x="734663" y="846106"/>
                  <a:pt x="734663" y="844391"/>
                </a:cubicBezTo>
                <a:cubicBezTo>
                  <a:pt x="734663" y="842677"/>
                  <a:pt x="733235" y="841248"/>
                  <a:pt x="731520" y="841248"/>
                </a:cubicBezTo>
                <a:cubicBezTo>
                  <a:pt x="729806" y="841248"/>
                  <a:pt x="728377" y="842677"/>
                  <a:pt x="728377" y="844391"/>
                </a:cubicBezTo>
                <a:cubicBezTo>
                  <a:pt x="728377" y="846106"/>
                  <a:pt x="729806" y="847535"/>
                  <a:pt x="731520" y="847535"/>
                </a:cubicBezTo>
                <a:close/>
                <a:moveTo>
                  <a:pt x="728948" y="834581"/>
                </a:moveTo>
                <a:cubicBezTo>
                  <a:pt x="730663" y="834581"/>
                  <a:pt x="732092" y="833152"/>
                  <a:pt x="732092" y="831437"/>
                </a:cubicBezTo>
                <a:cubicBezTo>
                  <a:pt x="732092" y="829723"/>
                  <a:pt x="730663" y="828294"/>
                  <a:pt x="728948" y="828294"/>
                </a:cubicBezTo>
                <a:cubicBezTo>
                  <a:pt x="727234" y="828294"/>
                  <a:pt x="725805" y="829723"/>
                  <a:pt x="725805" y="831437"/>
                </a:cubicBezTo>
                <a:cubicBezTo>
                  <a:pt x="725805" y="833152"/>
                  <a:pt x="727234" y="834581"/>
                  <a:pt x="728948" y="834581"/>
                </a:cubicBezTo>
                <a:close/>
                <a:moveTo>
                  <a:pt x="726758" y="821531"/>
                </a:moveTo>
                <a:cubicBezTo>
                  <a:pt x="728472" y="821531"/>
                  <a:pt x="729901" y="820103"/>
                  <a:pt x="729901" y="818388"/>
                </a:cubicBezTo>
                <a:cubicBezTo>
                  <a:pt x="729901" y="816674"/>
                  <a:pt x="728472" y="815245"/>
                  <a:pt x="726758" y="815245"/>
                </a:cubicBezTo>
                <a:cubicBezTo>
                  <a:pt x="725043" y="815245"/>
                  <a:pt x="723614" y="816674"/>
                  <a:pt x="723614" y="818388"/>
                </a:cubicBezTo>
                <a:cubicBezTo>
                  <a:pt x="723614" y="820103"/>
                  <a:pt x="724948" y="821531"/>
                  <a:pt x="726758" y="821531"/>
                </a:cubicBezTo>
                <a:close/>
                <a:moveTo>
                  <a:pt x="720185" y="769049"/>
                </a:moveTo>
                <a:cubicBezTo>
                  <a:pt x="721900" y="769049"/>
                  <a:pt x="723329" y="767620"/>
                  <a:pt x="723329" y="765905"/>
                </a:cubicBezTo>
                <a:cubicBezTo>
                  <a:pt x="723329" y="764191"/>
                  <a:pt x="721900" y="762762"/>
                  <a:pt x="720185" y="762762"/>
                </a:cubicBezTo>
                <a:cubicBezTo>
                  <a:pt x="718471" y="762762"/>
                  <a:pt x="717042" y="764191"/>
                  <a:pt x="717042" y="765905"/>
                </a:cubicBezTo>
                <a:cubicBezTo>
                  <a:pt x="717042" y="767620"/>
                  <a:pt x="718471" y="769049"/>
                  <a:pt x="720185" y="769049"/>
                </a:cubicBezTo>
                <a:close/>
                <a:moveTo>
                  <a:pt x="719138" y="755809"/>
                </a:moveTo>
                <a:cubicBezTo>
                  <a:pt x="720852" y="755809"/>
                  <a:pt x="722281" y="754380"/>
                  <a:pt x="722281" y="752665"/>
                </a:cubicBezTo>
                <a:cubicBezTo>
                  <a:pt x="722281" y="750951"/>
                  <a:pt x="720852" y="749522"/>
                  <a:pt x="719138" y="749522"/>
                </a:cubicBezTo>
                <a:cubicBezTo>
                  <a:pt x="717423" y="749522"/>
                  <a:pt x="715994" y="750951"/>
                  <a:pt x="715994" y="752665"/>
                </a:cubicBezTo>
                <a:cubicBezTo>
                  <a:pt x="715994" y="754475"/>
                  <a:pt x="717423" y="755809"/>
                  <a:pt x="719138" y="755809"/>
                </a:cubicBezTo>
                <a:close/>
                <a:moveTo>
                  <a:pt x="718376" y="742664"/>
                </a:moveTo>
                <a:cubicBezTo>
                  <a:pt x="720090" y="742664"/>
                  <a:pt x="721519" y="741236"/>
                  <a:pt x="721519" y="739521"/>
                </a:cubicBezTo>
                <a:cubicBezTo>
                  <a:pt x="721519" y="737807"/>
                  <a:pt x="720090" y="736378"/>
                  <a:pt x="718376" y="736378"/>
                </a:cubicBezTo>
                <a:cubicBezTo>
                  <a:pt x="716661" y="736378"/>
                  <a:pt x="715232" y="737807"/>
                  <a:pt x="715232" y="739521"/>
                </a:cubicBezTo>
                <a:cubicBezTo>
                  <a:pt x="715232" y="741236"/>
                  <a:pt x="716661" y="742664"/>
                  <a:pt x="718376" y="742664"/>
                </a:cubicBezTo>
                <a:close/>
                <a:moveTo>
                  <a:pt x="717899" y="729425"/>
                </a:moveTo>
                <a:cubicBezTo>
                  <a:pt x="719614" y="729425"/>
                  <a:pt x="721043" y="727996"/>
                  <a:pt x="721043" y="726281"/>
                </a:cubicBezTo>
                <a:cubicBezTo>
                  <a:pt x="721043" y="724567"/>
                  <a:pt x="719614" y="723138"/>
                  <a:pt x="717899" y="723138"/>
                </a:cubicBezTo>
                <a:cubicBezTo>
                  <a:pt x="716185" y="723138"/>
                  <a:pt x="714756" y="724567"/>
                  <a:pt x="714756" y="726281"/>
                </a:cubicBezTo>
                <a:cubicBezTo>
                  <a:pt x="714756" y="727996"/>
                  <a:pt x="716185" y="729425"/>
                  <a:pt x="717899" y="729425"/>
                </a:cubicBezTo>
                <a:close/>
                <a:moveTo>
                  <a:pt x="717613" y="716185"/>
                </a:moveTo>
                <a:cubicBezTo>
                  <a:pt x="719328" y="716185"/>
                  <a:pt x="720757" y="714756"/>
                  <a:pt x="720757" y="713042"/>
                </a:cubicBezTo>
                <a:cubicBezTo>
                  <a:pt x="720757" y="711327"/>
                  <a:pt x="719328" y="709898"/>
                  <a:pt x="717613" y="709898"/>
                </a:cubicBezTo>
                <a:cubicBezTo>
                  <a:pt x="715899" y="709898"/>
                  <a:pt x="714470" y="711327"/>
                  <a:pt x="714470" y="713042"/>
                </a:cubicBezTo>
                <a:cubicBezTo>
                  <a:pt x="714470" y="714756"/>
                  <a:pt x="715899" y="716185"/>
                  <a:pt x="717613" y="716185"/>
                </a:cubicBezTo>
                <a:close/>
                <a:moveTo>
                  <a:pt x="717613" y="702945"/>
                </a:moveTo>
                <a:cubicBezTo>
                  <a:pt x="719328" y="702945"/>
                  <a:pt x="720757" y="701516"/>
                  <a:pt x="720757" y="699802"/>
                </a:cubicBezTo>
                <a:cubicBezTo>
                  <a:pt x="720757" y="698087"/>
                  <a:pt x="719328" y="696659"/>
                  <a:pt x="717613" y="696659"/>
                </a:cubicBezTo>
                <a:cubicBezTo>
                  <a:pt x="715899" y="696659"/>
                  <a:pt x="714470" y="698087"/>
                  <a:pt x="714470" y="699802"/>
                </a:cubicBezTo>
                <a:cubicBezTo>
                  <a:pt x="714470" y="701516"/>
                  <a:pt x="715899" y="702945"/>
                  <a:pt x="717613" y="702945"/>
                </a:cubicBezTo>
                <a:close/>
                <a:moveTo>
                  <a:pt x="721424" y="636937"/>
                </a:moveTo>
                <a:cubicBezTo>
                  <a:pt x="723138" y="636937"/>
                  <a:pt x="724567" y="635508"/>
                  <a:pt x="724567" y="633794"/>
                </a:cubicBezTo>
                <a:cubicBezTo>
                  <a:pt x="724567" y="632079"/>
                  <a:pt x="723138" y="630650"/>
                  <a:pt x="721424" y="630650"/>
                </a:cubicBezTo>
                <a:cubicBezTo>
                  <a:pt x="719709" y="630650"/>
                  <a:pt x="718280" y="632079"/>
                  <a:pt x="718280" y="633794"/>
                </a:cubicBezTo>
                <a:cubicBezTo>
                  <a:pt x="718280" y="635508"/>
                  <a:pt x="719709" y="636937"/>
                  <a:pt x="721424" y="636937"/>
                </a:cubicBezTo>
                <a:close/>
                <a:moveTo>
                  <a:pt x="722948" y="623792"/>
                </a:moveTo>
                <a:cubicBezTo>
                  <a:pt x="724662" y="623792"/>
                  <a:pt x="726091" y="622363"/>
                  <a:pt x="726091" y="620649"/>
                </a:cubicBezTo>
                <a:cubicBezTo>
                  <a:pt x="726091" y="618935"/>
                  <a:pt x="724662" y="617506"/>
                  <a:pt x="722948" y="617506"/>
                </a:cubicBezTo>
                <a:cubicBezTo>
                  <a:pt x="721233" y="617506"/>
                  <a:pt x="719804" y="618935"/>
                  <a:pt x="719804" y="620649"/>
                </a:cubicBezTo>
                <a:cubicBezTo>
                  <a:pt x="719804" y="622459"/>
                  <a:pt x="721233" y="623792"/>
                  <a:pt x="722948" y="623792"/>
                </a:cubicBezTo>
                <a:close/>
                <a:moveTo>
                  <a:pt x="724757" y="610743"/>
                </a:moveTo>
                <a:cubicBezTo>
                  <a:pt x="726472" y="610743"/>
                  <a:pt x="727901" y="609314"/>
                  <a:pt x="727901" y="607600"/>
                </a:cubicBezTo>
                <a:cubicBezTo>
                  <a:pt x="727901" y="605885"/>
                  <a:pt x="726472" y="604457"/>
                  <a:pt x="724757" y="604457"/>
                </a:cubicBezTo>
                <a:cubicBezTo>
                  <a:pt x="723043" y="604457"/>
                  <a:pt x="721614" y="605885"/>
                  <a:pt x="721614" y="607600"/>
                </a:cubicBezTo>
                <a:cubicBezTo>
                  <a:pt x="721614" y="609314"/>
                  <a:pt x="722948" y="610743"/>
                  <a:pt x="724757" y="610743"/>
                </a:cubicBezTo>
                <a:close/>
                <a:moveTo>
                  <a:pt x="726758" y="597599"/>
                </a:moveTo>
                <a:cubicBezTo>
                  <a:pt x="728472" y="597599"/>
                  <a:pt x="729901" y="596170"/>
                  <a:pt x="729901" y="594455"/>
                </a:cubicBezTo>
                <a:cubicBezTo>
                  <a:pt x="729901" y="592741"/>
                  <a:pt x="728472" y="591312"/>
                  <a:pt x="726758" y="591312"/>
                </a:cubicBezTo>
                <a:cubicBezTo>
                  <a:pt x="725043" y="591312"/>
                  <a:pt x="723614" y="592741"/>
                  <a:pt x="723614" y="594455"/>
                </a:cubicBezTo>
                <a:cubicBezTo>
                  <a:pt x="723614" y="596265"/>
                  <a:pt x="724948" y="597599"/>
                  <a:pt x="726758" y="597599"/>
                </a:cubicBezTo>
                <a:close/>
                <a:moveTo>
                  <a:pt x="728948" y="584645"/>
                </a:moveTo>
                <a:cubicBezTo>
                  <a:pt x="730663" y="584645"/>
                  <a:pt x="732092" y="583216"/>
                  <a:pt x="732092" y="581501"/>
                </a:cubicBezTo>
                <a:cubicBezTo>
                  <a:pt x="732092" y="579787"/>
                  <a:pt x="730663" y="578358"/>
                  <a:pt x="728948" y="578358"/>
                </a:cubicBezTo>
                <a:cubicBezTo>
                  <a:pt x="727234" y="578358"/>
                  <a:pt x="725805" y="579787"/>
                  <a:pt x="725805" y="581501"/>
                </a:cubicBezTo>
                <a:cubicBezTo>
                  <a:pt x="725805" y="583216"/>
                  <a:pt x="727234" y="584645"/>
                  <a:pt x="728948" y="584645"/>
                </a:cubicBezTo>
                <a:close/>
                <a:moveTo>
                  <a:pt x="731520" y="571595"/>
                </a:moveTo>
                <a:cubicBezTo>
                  <a:pt x="733235" y="571595"/>
                  <a:pt x="734663" y="570167"/>
                  <a:pt x="734663" y="568452"/>
                </a:cubicBezTo>
                <a:cubicBezTo>
                  <a:pt x="734663" y="566738"/>
                  <a:pt x="733235" y="565309"/>
                  <a:pt x="731520" y="565309"/>
                </a:cubicBezTo>
                <a:cubicBezTo>
                  <a:pt x="729806" y="565309"/>
                  <a:pt x="728377" y="566738"/>
                  <a:pt x="728377" y="568452"/>
                </a:cubicBezTo>
                <a:cubicBezTo>
                  <a:pt x="728377" y="570167"/>
                  <a:pt x="729806" y="571595"/>
                  <a:pt x="731520" y="571595"/>
                </a:cubicBezTo>
                <a:close/>
                <a:moveTo>
                  <a:pt x="734282" y="558641"/>
                </a:moveTo>
                <a:cubicBezTo>
                  <a:pt x="735997" y="558641"/>
                  <a:pt x="737426" y="557213"/>
                  <a:pt x="737426" y="555498"/>
                </a:cubicBezTo>
                <a:cubicBezTo>
                  <a:pt x="737426" y="553784"/>
                  <a:pt x="735997" y="552355"/>
                  <a:pt x="734282" y="552355"/>
                </a:cubicBezTo>
                <a:cubicBezTo>
                  <a:pt x="732568" y="552355"/>
                  <a:pt x="731139" y="553784"/>
                  <a:pt x="731139" y="555498"/>
                </a:cubicBezTo>
                <a:cubicBezTo>
                  <a:pt x="731139" y="557213"/>
                  <a:pt x="732568" y="558641"/>
                  <a:pt x="734282" y="558641"/>
                </a:cubicBezTo>
                <a:close/>
                <a:moveTo>
                  <a:pt x="737235" y="545783"/>
                </a:moveTo>
                <a:cubicBezTo>
                  <a:pt x="738950" y="545783"/>
                  <a:pt x="740378" y="544354"/>
                  <a:pt x="740378" y="542639"/>
                </a:cubicBezTo>
                <a:cubicBezTo>
                  <a:pt x="740378" y="540925"/>
                  <a:pt x="738950" y="539496"/>
                  <a:pt x="737235" y="539496"/>
                </a:cubicBezTo>
                <a:cubicBezTo>
                  <a:pt x="735521" y="539496"/>
                  <a:pt x="734092" y="540925"/>
                  <a:pt x="734092" y="542639"/>
                </a:cubicBezTo>
                <a:cubicBezTo>
                  <a:pt x="734092" y="544354"/>
                  <a:pt x="735521" y="545783"/>
                  <a:pt x="737235" y="545783"/>
                </a:cubicBezTo>
                <a:close/>
                <a:moveTo>
                  <a:pt x="740474" y="533019"/>
                </a:moveTo>
                <a:cubicBezTo>
                  <a:pt x="742188" y="533019"/>
                  <a:pt x="743617" y="531590"/>
                  <a:pt x="743617" y="529876"/>
                </a:cubicBezTo>
                <a:cubicBezTo>
                  <a:pt x="743617" y="528161"/>
                  <a:pt x="742188" y="526733"/>
                  <a:pt x="740474" y="526733"/>
                </a:cubicBezTo>
                <a:cubicBezTo>
                  <a:pt x="738759" y="526733"/>
                  <a:pt x="737330" y="528161"/>
                  <a:pt x="737330" y="529876"/>
                </a:cubicBezTo>
                <a:cubicBezTo>
                  <a:pt x="737330" y="531590"/>
                  <a:pt x="738759" y="533019"/>
                  <a:pt x="740474" y="533019"/>
                </a:cubicBezTo>
                <a:close/>
                <a:moveTo>
                  <a:pt x="743998" y="520256"/>
                </a:moveTo>
                <a:cubicBezTo>
                  <a:pt x="745712" y="520256"/>
                  <a:pt x="747141" y="518827"/>
                  <a:pt x="747141" y="517112"/>
                </a:cubicBezTo>
                <a:cubicBezTo>
                  <a:pt x="747141" y="515398"/>
                  <a:pt x="745712" y="513969"/>
                  <a:pt x="743998" y="513969"/>
                </a:cubicBezTo>
                <a:cubicBezTo>
                  <a:pt x="742283" y="513969"/>
                  <a:pt x="740855" y="515398"/>
                  <a:pt x="740855" y="517112"/>
                </a:cubicBezTo>
                <a:cubicBezTo>
                  <a:pt x="740855" y="518827"/>
                  <a:pt x="742283" y="520256"/>
                  <a:pt x="743998" y="520256"/>
                </a:cubicBezTo>
                <a:close/>
                <a:moveTo>
                  <a:pt x="747713" y="507492"/>
                </a:moveTo>
                <a:cubicBezTo>
                  <a:pt x="749427" y="507492"/>
                  <a:pt x="750856" y="506063"/>
                  <a:pt x="750856" y="504349"/>
                </a:cubicBezTo>
                <a:cubicBezTo>
                  <a:pt x="750856" y="502634"/>
                  <a:pt x="749427" y="501206"/>
                  <a:pt x="747713" y="501206"/>
                </a:cubicBezTo>
                <a:cubicBezTo>
                  <a:pt x="745998" y="501206"/>
                  <a:pt x="744569" y="502634"/>
                  <a:pt x="744569" y="504349"/>
                </a:cubicBezTo>
                <a:cubicBezTo>
                  <a:pt x="744569" y="506159"/>
                  <a:pt x="745998" y="507492"/>
                  <a:pt x="747713" y="507492"/>
                </a:cubicBezTo>
                <a:close/>
                <a:moveTo>
                  <a:pt x="751713" y="494919"/>
                </a:moveTo>
                <a:cubicBezTo>
                  <a:pt x="753428" y="494919"/>
                  <a:pt x="754856" y="493490"/>
                  <a:pt x="754856" y="491776"/>
                </a:cubicBezTo>
                <a:cubicBezTo>
                  <a:pt x="754856" y="490061"/>
                  <a:pt x="753428" y="488633"/>
                  <a:pt x="751713" y="488633"/>
                </a:cubicBezTo>
                <a:cubicBezTo>
                  <a:pt x="749999" y="488633"/>
                  <a:pt x="748570" y="490061"/>
                  <a:pt x="748570" y="491776"/>
                </a:cubicBezTo>
                <a:cubicBezTo>
                  <a:pt x="748570" y="493490"/>
                  <a:pt x="749999" y="494919"/>
                  <a:pt x="751713" y="494919"/>
                </a:cubicBezTo>
                <a:close/>
                <a:moveTo>
                  <a:pt x="755904" y="482346"/>
                </a:moveTo>
                <a:cubicBezTo>
                  <a:pt x="757619" y="482346"/>
                  <a:pt x="759047" y="480917"/>
                  <a:pt x="759047" y="479203"/>
                </a:cubicBezTo>
                <a:cubicBezTo>
                  <a:pt x="759047" y="477488"/>
                  <a:pt x="757619" y="476060"/>
                  <a:pt x="755904" y="476060"/>
                </a:cubicBezTo>
                <a:cubicBezTo>
                  <a:pt x="754190" y="476060"/>
                  <a:pt x="752761" y="477488"/>
                  <a:pt x="752761" y="479203"/>
                </a:cubicBezTo>
                <a:cubicBezTo>
                  <a:pt x="752761" y="481013"/>
                  <a:pt x="754190" y="482346"/>
                  <a:pt x="755904" y="482346"/>
                </a:cubicBezTo>
                <a:close/>
                <a:moveTo>
                  <a:pt x="760381" y="469964"/>
                </a:moveTo>
                <a:cubicBezTo>
                  <a:pt x="762095" y="469964"/>
                  <a:pt x="763524" y="468535"/>
                  <a:pt x="763524" y="466820"/>
                </a:cubicBezTo>
                <a:cubicBezTo>
                  <a:pt x="763524" y="465106"/>
                  <a:pt x="762095" y="463677"/>
                  <a:pt x="760381" y="463677"/>
                </a:cubicBezTo>
                <a:cubicBezTo>
                  <a:pt x="758666" y="463677"/>
                  <a:pt x="757238" y="465106"/>
                  <a:pt x="757238" y="466820"/>
                </a:cubicBezTo>
                <a:cubicBezTo>
                  <a:pt x="757238" y="468535"/>
                  <a:pt x="758666" y="469964"/>
                  <a:pt x="760381" y="469964"/>
                </a:cubicBezTo>
                <a:close/>
                <a:moveTo>
                  <a:pt x="765143" y="457581"/>
                </a:moveTo>
                <a:cubicBezTo>
                  <a:pt x="766858" y="457581"/>
                  <a:pt x="768287" y="456152"/>
                  <a:pt x="768287" y="454438"/>
                </a:cubicBezTo>
                <a:cubicBezTo>
                  <a:pt x="768287" y="452723"/>
                  <a:pt x="766858" y="451295"/>
                  <a:pt x="765143" y="451295"/>
                </a:cubicBezTo>
                <a:cubicBezTo>
                  <a:pt x="763429" y="451295"/>
                  <a:pt x="762000" y="452723"/>
                  <a:pt x="762000" y="454438"/>
                </a:cubicBezTo>
                <a:cubicBezTo>
                  <a:pt x="762000" y="456152"/>
                  <a:pt x="763334" y="457581"/>
                  <a:pt x="765143" y="457581"/>
                </a:cubicBezTo>
                <a:close/>
                <a:moveTo>
                  <a:pt x="770001" y="445294"/>
                </a:moveTo>
                <a:cubicBezTo>
                  <a:pt x="771715" y="445294"/>
                  <a:pt x="773144" y="443865"/>
                  <a:pt x="773144" y="442150"/>
                </a:cubicBezTo>
                <a:cubicBezTo>
                  <a:pt x="773144" y="440436"/>
                  <a:pt x="771715" y="439007"/>
                  <a:pt x="770001" y="439007"/>
                </a:cubicBezTo>
                <a:cubicBezTo>
                  <a:pt x="768287" y="439007"/>
                  <a:pt x="766858" y="440436"/>
                  <a:pt x="766858" y="442150"/>
                </a:cubicBezTo>
                <a:cubicBezTo>
                  <a:pt x="766858" y="443865"/>
                  <a:pt x="768287" y="445294"/>
                  <a:pt x="770001" y="445294"/>
                </a:cubicBezTo>
                <a:close/>
                <a:moveTo>
                  <a:pt x="775240" y="433102"/>
                </a:moveTo>
                <a:cubicBezTo>
                  <a:pt x="776954" y="433102"/>
                  <a:pt x="778383" y="431673"/>
                  <a:pt x="778383" y="429959"/>
                </a:cubicBezTo>
                <a:cubicBezTo>
                  <a:pt x="778383" y="428244"/>
                  <a:pt x="776954" y="426815"/>
                  <a:pt x="775240" y="426815"/>
                </a:cubicBezTo>
                <a:cubicBezTo>
                  <a:pt x="773525" y="426815"/>
                  <a:pt x="772097" y="428244"/>
                  <a:pt x="772097" y="429959"/>
                </a:cubicBezTo>
                <a:cubicBezTo>
                  <a:pt x="772097" y="431673"/>
                  <a:pt x="773430" y="433102"/>
                  <a:pt x="775240" y="433102"/>
                </a:cubicBezTo>
                <a:close/>
                <a:moveTo>
                  <a:pt x="780574" y="421005"/>
                </a:moveTo>
                <a:cubicBezTo>
                  <a:pt x="782288" y="421005"/>
                  <a:pt x="783717" y="419576"/>
                  <a:pt x="783717" y="417862"/>
                </a:cubicBezTo>
                <a:cubicBezTo>
                  <a:pt x="783717" y="416147"/>
                  <a:pt x="782288" y="414719"/>
                  <a:pt x="780574" y="414719"/>
                </a:cubicBezTo>
                <a:cubicBezTo>
                  <a:pt x="778859" y="414719"/>
                  <a:pt x="777431" y="416147"/>
                  <a:pt x="777431" y="417862"/>
                </a:cubicBezTo>
                <a:cubicBezTo>
                  <a:pt x="777431" y="419576"/>
                  <a:pt x="778859" y="421005"/>
                  <a:pt x="780574" y="421005"/>
                </a:cubicBezTo>
                <a:close/>
                <a:moveTo>
                  <a:pt x="786194" y="409004"/>
                </a:moveTo>
                <a:cubicBezTo>
                  <a:pt x="787908" y="409004"/>
                  <a:pt x="789337" y="407575"/>
                  <a:pt x="789337" y="405860"/>
                </a:cubicBezTo>
                <a:cubicBezTo>
                  <a:pt x="789337" y="404146"/>
                  <a:pt x="787908" y="402717"/>
                  <a:pt x="786194" y="402717"/>
                </a:cubicBezTo>
                <a:cubicBezTo>
                  <a:pt x="784479" y="402717"/>
                  <a:pt x="783050" y="404146"/>
                  <a:pt x="783050" y="405860"/>
                </a:cubicBezTo>
                <a:cubicBezTo>
                  <a:pt x="783050" y="407670"/>
                  <a:pt x="784479" y="409004"/>
                  <a:pt x="786194" y="409004"/>
                </a:cubicBezTo>
                <a:close/>
                <a:moveTo>
                  <a:pt x="792099" y="397193"/>
                </a:moveTo>
                <a:cubicBezTo>
                  <a:pt x="793813" y="397193"/>
                  <a:pt x="795242" y="395764"/>
                  <a:pt x="795242" y="394049"/>
                </a:cubicBezTo>
                <a:cubicBezTo>
                  <a:pt x="795242" y="392335"/>
                  <a:pt x="793813" y="390906"/>
                  <a:pt x="792099" y="390906"/>
                </a:cubicBezTo>
                <a:cubicBezTo>
                  <a:pt x="790385" y="390906"/>
                  <a:pt x="788956" y="392335"/>
                  <a:pt x="788956" y="394049"/>
                </a:cubicBezTo>
                <a:cubicBezTo>
                  <a:pt x="788956" y="395764"/>
                  <a:pt x="790289" y="397193"/>
                  <a:pt x="792099" y="397193"/>
                </a:cubicBezTo>
                <a:close/>
                <a:moveTo>
                  <a:pt x="798195" y="385477"/>
                </a:moveTo>
                <a:cubicBezTo>
                  <a:pt x="799910" y="385477"/>
                  <a:pt x="801338" y="384048"/>
                  <a:pt x="801338" y="382334"/>
                </a:cubicBezTo>
                <a:cubicBezTo>
                  <a:pt x="801338" y="380619"/>
                  <a:pt x="799910" y="379190"/>
                  <a:pt x="798195" y="379190"/>
                </a:cubicBezTo>
                <a:cubicBezTo>
                  <a:pt x="796481" y="379190"/>
                  <a:pt x="795052" y="380619"/>
                  <a:pt x="795052" y="382334"/>
                </a:cubicBezTo>
                <a:cubicBezTo>
                  <a:pt x="794957" y="384048"/>
                  <a:pt x="796385" y="385477"/>
                  <a:pt x="798195" y="385477"/>
                </a:cubicBezTo>
                <a:close/>
                <a:moveTo>
                  <a:pt x="810959" y="362331"/>
                </a:moveTo>
                <a:cubicBezTo>
                  <a:pt x="812673" y="362331"/>
                  <a:pt x="814102" y="360902"/>
                  <a:pt x="814102" y="359188"/>
                </a:cubicBezTo>
                <a:cubicBezTo>
                  <a:pt x="814102" y="357473"/>
                  <a:pt x="812673" y="356045"/>
                  <a:pt x="810959" y="356045"/>
                </a:cubicBezTo>
                <a:cubicBezTo>
                  <a:pt x="809244" y="356045"/>
                  <a:pt x="807815" y="357473"/>
                  <a:pt x="807815" y="359188"/>
                </a:cubicBezTo>
                <a:cubicBezTo>
                  <a:pt x="807815" y="360902"/>
                  <a:pt x="809244" y="362331"/>
                  <a:pt x="810959" y="362331"/>
                </a:cubicBezTo>
                <a:close/>
                <a:moveTo>
                  <a:pt x="887825" y="254889"/>
                </a:moveTo>
                <a:cubicBezTo>
                  <a:pt x="889540" y="254889"/>
                  <a:pt x="890969" y="253460"/>
                  <a:pt x="890969" y="251746"/>
                </a:cubicBezTo>
                <a:cubicBezTo>
                  <a:pt x="890969" y="250031"/>
                  <a:pt x="889540" y="248603"/>
                  <a:pt x="887825" y="248603"/>
                </a:cubicBezTo>
                <a:cubicBezTo>
                  <a:pt x="886111" y="248603"/>
                  <a:pt x="884682" y="250031"/>
                  <a:pt x="884682" y="251746"/>
                </a:cubicBezTo>
                <a:cubicBezTo>
                  <a:pt x="884682" y="253460"/>
                  <a:pt x="886015" y="254889"/>
                  <a:pt x="887825" y="254889"/>
                </a:cubicBezTo>
                <a:close/>
                <a:moveTo>
                  <a:pt x="896588" y="244983"/>
                </a:moveTo>
                <a:cubicBezTo>
                  <a:pt x="898303" y="244983"/>
                  <a:pt x="899732" y="243554"/>
                  <a:pt x="899732" y="241840"/>
                </a:cubicBezTo>
                <a:cubicBezTo>
                  <a:pt x="899732" y="240125"/>
                  <a:pt x="898303" y="238697"/>
                  <a:pt x="896588" y="238697"/>
                </a:cubicBezTo>
                <a:cubicBezTo>
                  <a:pt x="894874" y="238697"/>
                  <a:pt x="893445" y="240125"/>
                  <a:pt x="893445" y="241840"/>
                </a:cubicBezTo>
                <a:cubicBezTo>
                  <a:pt x="893445" y="243554"/>
                  <a:pt x="894874" y="244983"/>
                  <a:pt x="896588" y="244983"/>
                </a:cubicBezTo>
                <a:close/>
                <a:moveTo>
                  <a:pt x="905542" y="235268"/>
                </a:moveTo>
                <a:cubicBezTo>
                  <a:pt x="907256" y="235268"/>
                  <a:pt x="908685" y="233839"/>
                  <a:pt x="908685" y="232124"/>
                </a:cubicBezTo>
                <a:cubicBezTo>
                  <a:pt x="908685" y="230410"/>
                  <a:pt x="907256" y="228981"/>
                  <a:pt x="905542" y="228981"/>
                </a:cubicBezTo>
                <a:cubicBezTo>
                  <a:pt x="903827" y="228981"/>
                  <a:pt x="902399" y="230410"/>
                  <a:pt x="902399" y="232124"/>
                </a:cubicBezTo>
                <a:cubicBezTo>
                  <a:pt x="902399" y="233839"/>
                  <a:pt x="903827" y="235268"/>
                  <a:pt x="905542" y="235268"/>
                </a:cubicBezTo>
                <a:close/>
                <a:moveTo>
                  <a:pt x="914686" y="225647"/>
                </a:moveTo>
                <a:cubicBezTo>
                  <a:pt x="916400" y="225647"/>
                  <a:pt x="917829" y="224219"/>
                  <a:pt x="917829" y="222504"/>
                </a:cubicBezTo>
                <a:cubicBezTo>
                  <a:pt x="917829" y="220790"/>
                  <a:pt x="916400" y="219361"/>
                  <a:pt x="914686" y="219361"/>
                </a:cubicBezTo>
                <a:cubicBezTo>
                  <a:pt x="912971" y="219361"/>
                  <a:pt x="911543" y="220790"/>
                  <a:pt x="911543" y="222504"/>
                </a:cubicBezTo>
                <a:cubicBezTo>
                  <a:pt x="911543" y="224314"/>
                  <a:pt x="912971" y="225647"/>
                  <a:pt x="914686" y="225647"/>
                </a:cubicBezTo>
                <a:close/>
                <a:moveTo>
                  <a:pt x="924020" y="216313"/>
                </a:moveTo>
                <a:cubicBezTo>
                  <a:pt x="925735" y="216313"/>
                  <a:pt x="927163" y="214884"/>
                  <a:pt x="927163" y="213169"/>
                </a:cubicBezTo>
                <a:cubicBezTo>
                  <a:pt x="927163" y="211455"/>
                  <a:pt x="925735" y="210026"/>
                  <a:pt x="924020" y="210026"/>
                </a:cubicBezTo>
                <a:cubicBezTo>
                  <a:pt x="922306" y="210026"/>
                  <a:pt x="920877" y="211455"/>
                  <a:pt x="920877" y="213169"/>
                </a:cubicBezTo>
                <a:cubicBezTo>
                  <a:pt x="920877" y="214884"/>
                  <a:pt x="922306" y="216313"/>
                  <a:pt x="924020" y="216313"/>
                </a:cubicBezTo>
                <a:close/>
                <a:moveTo>
                  <a:pt x="933545" y="207074"/>
                </a:moveTo>
                <a:cubicBezTo>
                  <a:pt x="935260" y="207074"/>
                  <a:pt x="936688" y="205645"/>
                  <a:pt x="936688" y="203930"/>
                </a:cubicBezTo>
                <a:cubicBezTo>
                  <a:pt x="936688" y="202216"/>
                  <a:pt x="935260" y="200787"/>
                  <a:pt x="933545" y="200787"/>
                </a:cubicBezTo>
                <a:cubicBezTo>
                  <a:pt x="931831" y="200787"/>
                  <a:pt x="930402" y="202216"/>
                  <a:pt x="930402" y="203930"/>
                </a:cubicBezTo>
                <a:cubicBezTo>
                  <a:pt x="930402" y="205740"/>
                  <a:pt x="931831" y="207074"/>
                  <a:pt x="933545" y="207074"/>
                </a:cubicBezTo>
                <a:close/>
                <a:moveTo>
                  <a:pt x="943165" y="198120"/>
                </a:moveTo>
                <a:cubicBezTo>
                  <a:pt x="944880" y="198120"/>
                  <a:pt x="946309" y="196691"/>
                  <a:pt x="946309" y="194977"/>
                </a:cubicBezTo>
                <a:cubicBezTo>
                  <a:pt x="946309" y="193262"/>
                  <a:pt x="944880" y="191834"/>
                  <a:pt x="943165" y="191834"/>
                </a:cubicBezTo>
                <a:cubicBezTo>
                  <a:pt x="941451" y="191834"/>
                  <a:pt x="940022" y="193262"/>
                  <a:pt x="940022" y="194977"/>
                </a:cubicBezTo>
                <a:cubicBezTo>
                  <a:pt x="940022" y="196691"/>
                  <a:pt x="941451" y="198120"/>
                  <a:pt x="943165" y="198120"/>
                </a:cubicBezTo>
                <a:close/>
                <a:moveTo>
                  <a:pt x="953072" y="189262"/>
                </a:moveTo>
                <a:cubicBezTo>
                  <a:pt x="954786" y="189262"/>
                  <a:pt x="956215" y="187833"/>
                  <a:pt x="956215" y="186119"/>
                </a:cubicBezTo>
                <a:cubicBezTo>
                  <a:pt x="956215" y="184404"/>
                  <a:pt x="954786" y="182975"/>
                  <a:pt x="953072" y="182975"/>
                </a:cubicBezTo>
                <a:cubicBezTo>
                  <a:pt x="951357" y="182975"/>
                  <a:pt x="949928" y="184404"/>
                  <a:pt x="949928" y="186119"/>
                </a:cubicBezTo>
                <a:cubicBezTo>
                  <a:pt x="949928" y="187833"/>
                  <a:pt x="951357" y="189262"/>
                  <a:pt x="953072" y="189262"/>
                </a:cubicBezTo>
                <a:close/>
                <a:moveTo>
                  <a:pt x="963073" y="180594"/>
                </a:moveTo>
                <a:cubicBezTo>
                  <a:pt x="964787" y="180594"/>
                  <a:pt x="966216" y="179165"/>
                  <a:pt x="966216" y="177451"/>
                </a:cubicBezTo>
                <a:cubicBezTo>
                  <a:pt x="966216" y="175736"/>
                  <a:pt x="964787" y="174308"/>
                  <a:pt x="963073" y="174308"/>
                </a:cubicBezTo>
                <a:cubicBezTo>
                  <a:pt x="961358" y="174308"/>
                  <a:pt x="959930" y="175736"/>
                  <a:pt x="959930" y="177451"/>
                </a:cubicBezTo>
                <a:cubicBezTo>
                  <a:pt x="959930" y="179261"/>
                  <a:pt x="961358" y="180594"/>
                  <a:pt x="963073" y="180594"/>
                </a:cubicBezTo>
                <a:close/>
                <a:moveTo>
                  <a:pt x="973265" y="172212"/>
                </a:moveTo>
                <a:cubicBezTo>
                  <a:pt x="974979" y="172212"/>
                  <a:pt x="976408" y="170783"/>
                  <a:pt x="976408" y="169069"/>
                </a:cubicBezTo>
                <a:cubicBezTo>
                  <a:pt x="976408" y="167354"/>
                  <a:pt x="974979" y="165926"/>
                  <a:pt x="973265" y="165926"/>
                </a:cubicBezTo>
                <a:cubicBezTo>
                  <a:pt x="971550" y="165926"/>
                  <a:pt x="970121" y="167354"/>
                  <a:pt x="970121" y="169069"/>
                </a:cubicBezTo>
                <a:cubicBezTo>
                  <a:pt x="970121" y="170783"/>
                  <a:pt x="971550" y="172212"/>
                  <a:pt x="973265" y="172212"/>
                </a:cubicBezTo>
                <a:close/>
                <a:moveTo>
                  <a:pt x="983647" y="163925"/>
                </a:moveTo>
                <a:cubicBezTo>
                  <a:pt x="985361" y="163925"/>
                  <a:pt x="986790" y="162497"/>
                  <a:pt x="986790" y="160782"/>
                </a:cubicBezTo>
                <a:cubicBezTo>
                  <a:pt x="986790" y="159068"/>
                  <a:pt x="985361" y="157639"/>
                  <a:pt x="983647" y="157639"/>
                </a:cubicBezTo>
                <a:cubicBezTo>
                  <a:pt x="981932" y="157639"/>
                  <a:pt x="980504" y="159068"/>
                  <a:pt x="980504" y="160782"/>
                </a:cubicBezTo>
                <a:cubicBezTo>
                  <a:pt x="980504" y="162497"/>
                  <a:pt x="981837" y="163925"/>
                  <a:pt x="983647" y="163925"/>
                </a:cubicBezTo>
                <a:close/>
                <a:moveTo>
                  <a:pt x="994124" y="155924"/>
                </a:moveTo>
                <a:cubicBezTo>
                  <a:pt x="995839" y="155924"/>
                  <a:pt x="997268" y="154496"/>
                  <a:pt x="997268" y="152781"/>
                </a:cubicBezTo>
                <a:cubicBezTo>
                  <a:pt x="997268" y="151067"/>
                  <a:pt x="995839" y="149638"/>
                  <a:pt x="994124" y="149638"/>
                </a:cubicBezTo>
                <a:cubicBezTo>
                  <a:pt x="992410" y="149638"/>
                  <a:pt x="990981" y="151067"/>
                  <a:pt x="990981" y="152781"/>
                </a:cubicBezTo>
                <a:cubicBezTo>
                  <a:pt x="990981" y="154496"/>
                  <a:pt x="992410" y="155924"/>
                  <a:pt x="994124" y="155924"/>
                </a:cubicBezTo>
                <a:close/>
                <a:moveTo>
                  <a:pt x="1004792" y="148019"/>
                </a:moveTo>
                <a:cubicBezTo>
                  <a:pt x="1006507" y="148019"/>
                  <a:pt x="1007936" y="146590"/>
                  <a:pt x="1007936" y="144875"/>
                </a:cubicBezTo>
                <a:cubicBezTo>
                  <a:pt x="1007936" y="143161"/>
                  <a:pt x="1006507" y="141732"/>
                  <a:pt x="1004792" y="141732"/>
                </a:cubicBezTo>
                <a:cubicBezTo>
                  <a:pt x="1003078" y="141732"/>
                  <a:pt x="1001649" y="143161"/>
                  <a:pt x="1001649" y="144875"/>
                </a:cubicBezTo>
                <a:cubicBezTo>
                  <a:pt x="1001649" y="146590"/>
                  <a:pt x="1002983" y="148019"/>
                  <a:pt x="1004792" y="148019"/>
                </a:cubicBezTo>
                <a:close/>
                <a:moveTo>
                  <a:pt x="1015556" y="140399"/>
                </a:moveTo>
                <a:cubicBezTo>
                  <a:pt x="1017270" y="140399"/>
                  <a:pt x="1018699" y="138970"/>
                  <a:pt x="1018699" y="137255"/>
                </a:cubicBezTo>
                <a:cubicBezTo>
                  <a:pt x="1018699" y="135541"/>
                  <a:pt x="1017270" y="134112"/>
                  <a:pt x="1015556" y="134112"/>
                </a:cubicBezTo>
                <a:cubicBezTo>
                  <a:pt x="1013841" y="134112"/>
                  <a:pt x="1012412" y="135541"/>
                  <a:pt x="1012412" y="137255"/>
                </a:cubicBezTo>
                <a:cubicBezTo>
                  <a:pt x="1012412" y="138970"/>
                  <a:pt x="1013841" y="140399"/>
                  <a:pt x="1015556" y="140399"/>
                </a:cubicBezTo>
                <a:close/>
                <a:moveTo>
                  <a:pt x="1026509" y="132969"/>
                </a:moveTo>
                <a:cubicBezTo>
                  <a:pt x="1028224" y="132969"/>
                  <a:pt x="1029653" y="131540"/>
                  <a:pt x="1029653" y="129826"/>
                </a:cubicBezTo>
                <a:cubicBezTo>
                  <a:pt x="1029653" y="128111"/>
                  <a:pt x="1028224" y="126683"/>
                  <a:pt x="1026509" y="126683"/>
                </a:cubicBezTo>
                <a:cubicBezTo>
                  <a:pt x="1024795" y="126683"/>
                  <a:pt x="1023366" y="128111"/>
                  <a:pt x="1023366" y="129826"/>
                </a:cubicBezTo>
                <a:cubicBezTo>
                  <a:pt x="1023366" y="131540"/>
                  <a:pt x="1024795" y="132969"/>
                  <a:pt x="1026509" y="132969"/>
                </a:cubicBezTo>
                <a:close/>
                <a:moveTo>
                  <a:pt x="1037558" y="125730"/>
                </a:moveTo>
                <a:cubicBezTo>
                  <a:pt x="1039273" y="125730"/>
                  <a:pt x="1040702" y="124301"/>
                  <a:pt x="1040702" y="122587"/>
                </a:cubicBezTo>
                <a:cubicBezTo>
                  <a:pt x="1040702" y="120872"/>
                  <a:pt x="1039273" y="119444"/>
                  <a:pt x="1037558" y="119444"/>
                </a:cubicBezTo>
                <a:cubicBezTo>
                  <a:pt x="1035844" y="119444"/>
                  <a:pt x="1034415" y="120872"/>
                  <a:pt x="1034415" y="122587"/>
                </a:cubicBezTo>
                <a:cubicBezTo>
                  <a:pt x="1034415" y="124301"/>
                  <a:pt x="1035844" y="125730"/>
                  <a:pt x="1037558" y="125730"/>
                </a:cubicBezTo>
                <a:close/>
                <a:moveTo>
                  <a:pt x="1048798" y="118777"/>
                </a:moveTo>
                <a:cubicBezTo>
                  <a:pt x="1050512" y="118777"/>
                  <a:pt x="1051941" y="117348"/>
                  <a:pt x="1051941" y="115634"/>
                </a:cubicBezTo>
                <a:cubicBezTo>
                  <a:pt x="1051941" y="113919"/>
                  <a:pt x="1050512" y="112490"/>
                  <a:pt x="1048798" y="112490"/>
                </a:cubicBezTo>
                <a:cubicBezTo>
                  <a:pt x="1047083" y="112490"/>
                  <a:pt x="1045655" y="113919"/>
                  <a:pt x="1045655" y="115634"/>
                </a:cubicBezTo>
                <a:cubicBezTo>
                  <a:pt x="1045655" y="117348"/>
                  <a:pt x="1047083" y="118777"/>
                  <a:pt x="1048798" y="118777"/>
                </a:cubicBezTo>
                <a:close/>
                <a:moveTo>
                  <a:pt x="1060133" y="111919"/>
                </a:moveTo>
                <a:cubicBezTo>
                  <a:pt x="1061847" y="111919"/>
                  <a:pt x="1063276" y="110490"/>
                  <a:pt x="1063276" y="108776"/>
                </a:cubicBezTo>
                <a:cubicBezTo>
                  <a:pt x="1063276" y="107061"/>
                  <a:pt x="1061847" y="105632"/>
                  <a:pt x="1060133" y="105632"/>
                </a:cubicBezTo>
                <a:cubicBezTo>
                  <a:pt x="1058418" y="105632"/>
                  <a:pt x="1056989" y="107061"/>
                  <a:pt x="1056989" y="108776"/>
                </a:cubicBezTo>
                <a:cubicBezTo>
                  <a:pt x="1056989" y="110490"/>
                  <a:pt x="1058418" y="111919"/>
                  <a:pt x="1060133" y="111919"/>
                </a:cubicBezTo>
                <a:close/>
                <a:moveTo>
                  <a:pt x="1071658" y="105347"/>
                </a:moveTo>
                <a:cubicBezTo>
                  <a:pt x="1073372" y="105347"/>
                  <a:pt x="1074801" y="103918"/>
                  <a:pt x="1074801" y="102203"/>
                </a:cubicBezTo>
                <a:cubicBezTo>
                  <a:pt x="1074801" y="100489"/>
                  <a:pt x="1073372" y="99060"/>
                  <a:pt x="1071658" y="99060"/>
                </a:cubicBezTo>
                <a:cubicBezTo>
                  <a:pt x="1069943" y="99060"/>
                  <a:pt x="1068515" y="100489"/>
                  <a:pt x="1068515" y="102203"/>
                </a:cubicBezTo>
                <a:cubicBezTo>
                  <a:pt x="1068515" y="103918"/>
                  <a:pt x="1069848" y="105347"/>
                  <a:pt x="1071658" y="105347"/>
                </a:cubicBezTo>
                <a:close/>
                <a:moveTo>
                  <a:pt x="1083183" y="98965"/>
                </a:moveTo>
                <a:cubicBezTo>
                  <a:pt x="1084898" y="98965"/>
                  <a:pt x="1086326" y="97536"/>
                  <a:pt x="1086326" y="95822"/>
                </a:cubicBezTo>
                <a:cubicBezTo>
                  <a:pt x="1086326" y="94107"/>
                  <a:pt x="1084898" y="92678"/>
                  <a:pt x="1083183" y="92678"/>
                </a:cubicBezTo>
                <a:cubicBezTo>
                  <a:pt x="1081469" y="92678"/>
                  <a:pt x="1080040" y="94107"/>
                  <a:pt x="1080040" y="95822"/>
                </a:cubicBezTo>
                <a:cubicBezTo>
                  <a:pt x="1080040" y="97631"/>
                  <a:pt x="1081469" y="98965"/>
                  <a:pt x="1083183" y="98965"/>
                </a:cubicBezTo>
                <a:close/>
                <a:moveTo>
                  <a:pt x="1094899" y="92869"/>
                </a:moveTo>
                <a:cubicBezTo>
                  <a:pt x="1096613" y="92869"/>
                  <a:pt x="1098042" y="91440"/>
                  <a:pt x="1098042" y="89726"/>
                </a:cubicBezTo>
                <a:cubicBezTo>
                  <a:pt x="1098042" y="88011"/>
                  <a:pt x="1096613" y="86582"/>
                  <a:pt x="1094899" y="86582"/>
                </a:cubicBezTo>
                <a:cubicBezTo>
                  <a:pt x="1093184" y="86582"/>
                  <a:pt x="1091756" y="88011"/>
                  <a:pt x="1091756" y="89726"/>
                </a:cubicBezTo>
                <a:cubicBezTo>
                  <a:pt x="1091756" y="91440"/>
                  <a:pt x="1093184" y="92869"/>
                  <a:pt x="1094899" y="92869"/>
                </a:cubicBezTo>
                <a:close/>
                <a:moveTo>
                  <a:pt x="1106805" y="86963"/>
                </a:moveTo>
                <a:cubicBezTo>
                  <a:pt x="1108520" y="86963"/>
                  <a:pt x="1109948" y="85534"/>
                  <a:pt x="1109948" y="83820"/>
                </a:cubicBezTo>
                <a:cubicBezTo>
                  <a:pt x="1109948" y="82106"/>
                  <a:pt x="1108520" y="80677"/>
                  <a:pt x="1106805" y="80677"/>
                </a:cubicBezTo>
                <a:cubicBezTo>
                  <a:pt x="1105091" y="80677"/>
                  <a:pt x="1103662" y="82106"/>
                  <a:pt x="1103662" y="83820"/>
                </a:cubicBezTo>
                <a:cubicBezTo>
                  <a:pt x="1103662" y="85534"/>
                  <a:pt x="1104995" y="86963"/>
                  <a:pt x="1106805" y="86963"/>
                </a:cubicBezTo>
                <a:close/>
                <a:moveTo>
                  <a:pt x="1118711" y="81248"/>
                </a:moveTo>
                <a:cubicBezTo>
                  <a:pt x="1120426" y="81248"/>
                  <a:pt x="1121855" y="79820"/>
                  <a:pt x="1121855" y="78105"/>
                </a:cubicBezTo>
                <a:cubicBezTo>
                  <a:pt x="1121855" y="76391"/>
                  <a:pt x="1120426" y="74962"/>
                  <a:pt x="1118711" y="74962"/>
                </a:cubicBezTo>
                <a:cubicBezTo>
                  <a:pt x="1116997" y="74962"/>
                  <a:pt x="1115568" y="76391"/>
                  <a:pt x="1115568" y="78105"/>
                </a:cubicBezTo>
                <a:cubicBezTo>
                  <a:pt x="1115568" y="79915"/>
                  <a:pt x="1116997" y="81248"/>
                  <a:pt x="1118711" y="81248"/>
                </a:cubicBezTo>
                <a:close/>
                <a:moveTo>
                  <a:pt x="1130808" y="75819"/>
                </a:moveTo>
                <a:cubicBezTo>
                  <a:pt x="1132523" y="75819"/>
                  <a:pt x="1133951" y="74390"/>
                  <a:pt x="1133951" y="72676"/>
                </a:cubicBezTo>
                <a:cubicBezTo>
                  <a:pt x="1133951" y="70961"/>
                  <a:pt x="1132523" y="69533"/>
                  <a:pt x="1130808" y="69533"/>
                </a:cubicBezTo>
                <a:cubicBezTo>
                  <a:pt x="1129094" y="69533"/>
                  <a:pt x="1127665" y="70961"/>
                  <a:pt x="1127665" y="72676"/>
                </a:cubicBezTo>
                <a:cubicBezTo>
                  <a:pt x="1127665" y="74390"/>
                  <a:pt x="1128998" y="75819"/>
                  <a:pt x="1130808" y="75819"/>
                </a:cubicBezTo>
                <a:close/>
                <a:moveTo>
                  <a:pt x="1142905" y="70580"/>
                </a:moveTo>
                <a:cubicBezTo>
                  <a:pt x="1144619" y="70580"/>
                  <a:pt x="1146048" y="69152"/>
                  <a:pt x="1146048" y="67437"/>
                </a:cubicBezTo>
                <a:cubicBezTo>
                  <a:pt x="1146048" y="65723"/>
                  <a:pt x="1144619" y="64294"/>
                  <a:pt x="1142905" y="64294"/>
                </a:cubicBezTo>
                <a:cubicBezTo>
                  <a:pt x="1141190" y="64294"/>
                  <a:pt x="1139762" y="65723"/>
                  <a:pt x="1139762" y="67437"/>
                </a:cubicBezTo>
                <a:cubicBezTo>
                  <a:pt x="1139762" y="69152"/>
                  <a:pt x="1141190" y="70580"/>
                  <a:pt x="1142905" y="70580"/>
                </a:cubicBezTo>
                <a:close/>
                <a:moveTo>
                  <a:pt x="1155192" y="65627"/>
                </a:moveTo>
                <a:cubicBezTo>
                  <a:pt x="1156907" y="65627"/>
                  <a:pt x="1158335" y="64198"/>
                  <a:pt x="1158335" y="62484"/>
                </a:cubicBezTo>
                <a:cubicBezTo>
                  <a:pt x="1158335" y="60770"/>
                  <a:pt x="1156907" y="59341"/>
                  <a:pt x="1155192" y="59341"/>
                </a:cubicBezTo>
                <a:cubicBezTo>
                  <a:pt x="1153478" y="59341"/>
                  <a:pt x="1152049" y="60770"/>
                  <a:pt x="1152049" y="62484"/>
                </a:cubicBezTo>
                <a:cubicBezTo>
                  <a:pt x="1152049" y="64198"/>
                  <a:pt x="1153478" y="65627"/>
                  <a:pt x="1155192" y="65627"/>
                </a:cubicBezTo>
                <a:close/>
                <a:moveTo>
                  <a:pt x="1167479" y="60865"/>
                </a:moveTo>
                <a:cubicBezTo>
                  <a:pt x="1169194" y="60865"/>
                  <a:pt x="1170623" y="59436"/>
                  <a:pt x="1170623" y="57722"/>
                </a:cubicBezTo>
                <a:cubicBezTo>
                  <a:pt x="1170623" y="56007"/>
                  <a:pt x="1169194" y="54578"/>
                  <a:pt x="1167479" y="54578"/>
                </a:cubicBezTo>
                <a:cubicBezTo>
                  <a:pt x="1165765" y="54578"/>
                  <a:pt x="1164336" y="56007"/>
                  <a:pt x="1164336" y="57722"/>
                </a:cubicBezTo>
                <a:cubicBezTo>
                  <a:pt x="1164336" y="59436"/>
                  <a:pt x="1165765" y="60865"/>
                  <a:pt x="1167479" y="60865"/>
                </a:cubicBezTo>
                <a:close/>
                <a:moveTo>
                  <a:pt x="1179957" y="56293"/>
                </a:moveTo>
                <a:cubicBezTo>
                  <a:pt x="1181672" y="56293"/>
                  <a:pt x="1183100" y="54864"/>
                  <a:pt x="1183100" y="53150"/>
                </a:cubicBezTo>
                <a:cubicBezTo>
                  <a:pt x="1183100" y="51435"/>
                  <a:pt x="1181672" y="50006"/>
                  <a:pt x="1179957" y="50006"/>
                </a:cubicBezTo>
                <a:cubicBezTo>
                  <a:pt x="1178243" y="50006"/>
                  <a:pt x="1176814" y="51435"/>
                  <a:pt x="1176814" y="53150"/>
                </a:cubicBezTo>
                <a:cubicBezTo>
                  <a:pt x="1176814" y="54959"/>
                  <a:pt x="1178243" y="56293"/>
                  <a:pt x="1179957" y="56293"/>
                </a:cubicBezTo>
                <a:close/>
                <a:moveTo>
                  <a:pt x="1192435" y="52102"/>
                </a:moveTo>
                <a:cubicBezTo>
                  <a:pt x="1194149" y="52102"/>
                  <a:pt x="1195578" y="50673"/>
                  <a:pt x="1195578" y="48959"/>
                </a:cubicBezTo>
                <a:cubicBezTo>
                  <a:pt x="1195578" y="47244"/>
                  <a:pt x="1194149" y="45815"/>
                  <a:pt x="1192435" y="45815"/>
                </a:cubicBezTo>
                <a:cubicBezTo>
                  <a:pt x="1190720" y="45815"/>
                  <a:pt x="1189292" y="47244"/>
                  <a:pt x="1189292" y="48959"/>
                </a:cubicBezTo>
                <a:cubicBezTo>
                  <a:pt x="1189292" y="50673"/>
                  <a:pt x="1190720" y="52102"/>
                  <a:pt x="1192435" y="52102"/>
                </a:cubicBezTo>
                <a:close/>
                <a:moveTo>
                  <a:pt x="1671542" y="68104"/>
                </a:moveTo>
                <a:cubicBezTo>
                  <a:pt x="1673257" y="68104"/>
                  <a:pt x="1674686" y="66675"/>
                  <a:pt x="1674686" y="64961"/>
                </a:cubicBezTo>
                <a:cubicBezTo>
                  <a:pt x="1674686" y="63246"/>
                  <a:pt x="1673257" y="61817"/>
                  <a:pt x="1671542" y="61817"/>
                </a:cubicBezTo>
                <a:cubicBezTo>
                  <a:pt x="1669828" y="61817"/>
                  <a:pt x="1668399" y="63246"/>
                  <a:pt x="1668399" y="64961"/>
                </a:cubicBezTo>
                <a:cubicBezTo>
                  <a:pt x="1668399" y="66675"/>
                  <a:pt x="1669828" y="68104"/>
                  <a:pt x="1671542" y="68104"/>
                </a:cubicBezTo>
                <a:close/>
                <a:moveTo>
                  <a:pt x="1683734" y="73152"/>
                </a:moveTo>
                <a:cubicBezTo>
                  <a:pt x="1685449" y="73152"/>
                  <a:pt x="1686878" y="71723"/>
                  <a:pt x="1686878" y="70009"/>
                </a:cubicBezTo>
                <a:cubicBezTo>
                  <a:pt x="1686878" y="68294"/>
                  <a:pt x="1685449" y="66866"/>
                  <a:pt x="1683734" y="66866"/>
                </a:cubicBezTo>
                <a:cubicBezTo>
                  <a:pt x="1682020" y="66866"/>
                  <a:pt x="1680591" y="68294"/>
                  <a:pt x="1680591" y="70009"/>
                </a:cubicBezTo>
                <a:cubicBezTo>
                  <a:pt x="1680591" y="71819"/>
                  <a:pt x="1682020" y="73152"/>
                  <a:pt x="1683734" y="73152"/>
                </a:cubicBezTo>
                <a:close/>
                <a:moveTo>
                  <a:pt x="1695831" y="78486"/>
                </a:moveTo>
                <a:cubicBezTo>
                  <a:pt x="1697546" y="78486"/>
                  <a:pt x="1698974" y="77057"/>
                  <a:pt x="1698974" y="75343"/>
                </a:cubicBezTo>
                <a:cubicBezTo>
                  <a:pt x="1698974" y="73628"/>
                  <a:pt x="1697546" y="72200"/>
                  <a:pt x="1695831" y="72200"/>
                </a:cubicBezTo>
                <a:cubicBezTo>
                  <a:pt x="1694117" y="72200"/>
                  <a:pt x="1692688" y="73628"/>
                  <a:pt x="1692688" y="75343"/>
                </a:cubicBezTo>
                <a:cubicBezTo>
                  <a:pt x="1692688" y="77153"/>
                  <a:pt x="1694117" y="78486"/>
                  <a:pt x="1695831" y="78486"/>
                </a:cubicBezTo>
                <a:close/>
                <a:moveTo>
                  <a:pt x="1707833" y="84106"/>
                </a:moveTo>
                <a:cubicBezTo>
                  <a:pt x="1709547" y="84106"/>
                  <a:pt x="1710976" y="82677"/>
                  <a:pt x="1710976" y="80963"/>
                </a:cubicBezTo>
                <a:cubicBezTo>
                  <a:pt x="1710976" y="79248"/>
                  <a:pt x="1709547" y="77819"/>
                  <a:pt x="1707833" y="77819"/>
                </a:cubicBezTo>
                <a:cubicBezTo>
                  <a:pt x="1706118" y="77819"/>
                  <a:pt x="1704689" y="79248"/>
                  <a:pt x="1704689" y="80963"/>
                </a:cubicBezTo>
                <a:cubicBezTo>
                  <a:pt x="1704689" y="82677"/>
                  <a:pt x="1706118" y="84106"/>
                  <a:pt x="1707833" y="84106"/>
                </a:cubicBezTo>
                <a:close/>
                <a:moveTo>
                  <a:pt x="1719739" y="89916"/>
                </a:moveTo>
                <a:cubicBezTo>
                  <a:pt x="1721453" y="89916"/>
                  <a:pt x="1722882" y="88487"/>
                  <a:pt x="1722882" y="86773"/>
                </a:cubicBezTo>
                <a:cubicBezTo>
                  <a:pt x="1722882" y="85058"/>
                  <a:pt x="1721453" y="83630"/>
                  <a:pt x="1719739" y="83630"/>
                </a:cubicBezTo>
                <a:cubicBezTo>
                  <a:pt x="1718024" y="83630"/>
                  <a:pt x="1716596" y="85058"/>
                  <a:pt x="1716596" y="86773"/>
                </a:cubicBezTo>
                <a:cubicBezTo>
                  <a:pt x="1716596" y="88487"/>
                  <a:pt x="1718024" y="89916"/>
                  <a:pt x="1719739" y="89916"/>
                </a:cubicBezTo>
                <a:close/>
                <a:moveTo>
                  <a:pt x="1810417" y="144209"/>
                </a:moveTo>
                <a:cubicBezTo>
                  <a:pt x="1812131" y="144209"/>
                  <a:pt x="1813560" y="142780"/>
                  <a:pt x="1813560" y="141065"/>
                </a:cubicBezTo>
                <a:cubicBezTo>
                  <a:pt x="1813560" y="139351"/>
                  <a:pt x="1812131" y="137922"/>
                  <a:pt x="1810417" y="137922"/>
                </a:cubicBezTo>
                <a:cubicBezTo>
                  <a:pt x="1808702" y="137922"/>
                  <a:pt x="1807274" y="139351"/>
                  <a:pt x="1807274" y="141065"/>
                </a:cubicBezTo>
                <a:cubicBezTo>
                  <a:pt x="1807274" y="142780"/>
                  <a:pt x="1808702" y="144209"/>
                  <a:pt x="1810417" y="144209"/>
                </a:cubicBezTo>
                <a:close/>
                <a:moveTo>
                  <a:pt x="1821180" y="151924"/>
                </a:moveTo>
                <a:cubicBezTo>
                  <a:pt x="1822895" y="151924"/>
                  <a:pt x="1824323" y="150495"/>
                  <a:pt x="1824323" y="148781"/>
                </a:cubicBezTo>
                <a:cubicBezTo>
                  <a:pt x="1824323" y="147066"/>
                  <a:pt x="1822895" y="145637"/>
                  <a:pt x="1821180" y="145637"/>
                </a:cubicBezTo>
                <a:cubicBezTo>
                  <a:pt x="1819466" y="145637"/>
                  <a:pt x="1818037" y="147066"/>
                  <a:pt x="1818037" y="148781"/>
                </a:cubicBezTo>
                <a:cubicBezTo>
                  <a:pt x="1818037" y="150495"/>
                  <a:pt x="1819466" y="151924"/>
                  <a:pt x="1821180" y="151924"/>
                </a:cubicBezTo>
                <a:close/>
                <a:moveTo>
                  <a:pt x="1831753" y="159925"/>
                </a:moveTo>
                <a:cubicBezTo>
                  <a:pt x="1833467" y="159925"/>
                  <a:pt x="1834896" y="158496"/>
                  <a:pt x="1834896" y="156781"/>
                </a:cubicBezTo>
                <a:cubicBezTo>
                  <a:pt x="1834896" y="155067"/>
                  <a:pt x="1833467" y="153638"/>
                  <a:pt x="1831753" y="153638"/>
                </a:cubicBezTo>
                <a:cubicBezTo>
                  <a:pt x="1830038" y="153638"/>
                  <a:pt x="1828610" y="155067"/>
                  <a:pt x="1828610" y="156781"/>
                </a:cubicBezTo>
                <a:cubicBezTo>
                  <a:pt x="1828610" y="158496"/>
                  <a:pt x="1830038" y="159925"/>
                  <a:pt x="1831753" y="159925"/>
                </a:cubicBezTo>
                <a:close/>
                <a:moveTo>
                  <a:pt x="1842135" y="168021"/>
                </a:moveTo>
                <a:cubicBezTo>
                  <a:pt x="1843850" y="168021"/>
                  <a:pt x="1845278" y="166592"/>
                  <a:pt x="1845278" y="164878"/>
                </a:cubicBezTo>
                <a:cubicBezTo>
                  <a:pt x="1845278" y="163163"/>
                  <a:pt x="1843850" y="161735"/>
                  <a:pt x="1842135" y="161735"/>
                </a:cubicBezTo>
                <a:cubicBezTo>
                  <a:pt x="1840421" y="161735"/>
                  <a:pt x="1838992" y="163163"/>
                  <a:pt x="1838992" y="164878"/>
                </a:cubicBezTo>
                <a:cubicBezTo>
                  <a:pt x="1838992" y="166592"/>
                  <a:pt x="1840421" y="168021"/>
                  <a:pt x="1842135" y="168021"/>
                </a:cubicBezTo>
                <a:close/>
                <a:moveTo>
                  <a:pt x="1872425" y="193643"/>
                </a:moveTo>
                <a:cubicBezTo>
                  <a:pt x="1874139" y="193643"/>
                  <a:pt x="1875568" y="192215"/>
                  <a:pt x="1875568" y="190500"/>
                </a:cubicBezTo>
                <a:cubicBezTo>
                  <a:pt x="1875568" y="188786"/>
                  <a:pt x="1874139" y="187357"/>
                  <a:pt x="1872425" y="187357"/>
                </a:cubicBezTo>
                <a:cubicBezTo>
                  <a:pt x="1870710" y="187357"/>
                  <a:pt x="1869281" y="188786"/>
                  <a:pt x="1869281" y="190500"/>
                </a:cubicBezTo>
                <a:cubicBezTo>
                  <a:pt x="1869281" y="192215"/>
                  <a:pt x="1870710" y="193643"/>
                  <a:pt x="1872425" y="193643"/>
                </a:cubicBezTo>
                <a:close/>
                <a:moveTo>
                  <a:pt x="1882235" y="202597"/>
                </a:moveTo>
                <a:cubicBezTo>
                  <a:pt x="1883950" y="202597"/>
                  <a:pt x="1885379" y="201168"/>
                  <a:pt x="1885379" y="199454"/>
                </a:cubicBezTo>
                <a:cubicBezTo>
                  <a:pt x="1885379" y="197739"/>
                  <a:pt x="1883950" y="196310"/>
                  <a:pt x="1882235" y="196310"/>
                </a:cubicBezTo>
                <a:cubicBezTo>
                  <a:pt x="1880521" y="196310"/>
                  <a:pt x="1879092" y="197739"/>
                  <a:pt x="1879092" y="199454"/>
                </a:cubicBezTo>
                <a:cubicBezTo>
                  <a:pt x="1879092" y="201168"/>
                  <a:pt x="1880521" y="202597"/>
                  <a:pt x="1882235" y="202597"/>
                </a:cubicBezTo>
                <a:close/>
                <a:moveTo>
                  <a:pt x="1891856" y="211646"/>
                </a:moveTo>
                <a:cubicBezTo>
                  <a:pt x="1893570" y="211646"/>
                  <a:pt x="1894999" y="210217"/>
                  <a:pt x="1894999" y="208502"/>
                </a:cubicBezTo>
                <a:cubicBezTo>
                  <a:pt x="1894999" y="206788"/>
                  <a:pt x="1893570" y="205359"/>
                  <a:pt x="1891856" y="205359"/>
                </a:cubicBezTo>
                <a:cubicBezTo>
                  <a:pt x="1890141" y="205359"/>
                  <a:pt x="1888712" y="206788"/>
                  <a:pt x="1888712" y="208502"/>
                </a:cubicBezTo>
                <a:cubicBezTo>
                  <a:pt x="1888712" y="210312"/>
                  <a:pt x="1890046" y="211646"/>
                  <a:pt x="1891856" y="211646"/>
                </a:cubicBezTo>
                <a:close/>
                <a:moveTo>
                  <a:pt x="1901285" y="220980"/>
                </a:moveTo>
                <a:cubicBezTo>
                  <a:pt x="1903000" y="220980"/>
                  <a:pt x="1904429" y="219551"/>
                  <a:pt x="1904429" y="217837"/>
                </a:cubicBezTo>
                <a:cubicBezTo>
                  <a:pt x="1904429" y="216122"/>
                  <a:pt x="1903000" y="214694"/>
                  <a:pt x="1901285" y="214694"/>
                </a:cubicBezTo>
                <a:cubicBezTo>
                  <a:pt x="1899571" y="214694"/>
                  <a:pt x="1898142" y="216122"/>
                  <a:pt x="1898142" y="217837"/>
                </a:cubicBezTo>
                <a:cubicBezTo>
                  <a:pt x="1898142" y="219551"/>
                  <a:pt x="1899476" y="220980"/>
                  <a:pt x="1901285" y="220980"/>
                </a:cubicBezTo>
                <a:close/>
                <a:moveTo>
                  <a:pt x="1910525" y="230410"/>
                </a:moveTo>
                <a:cubicBezTo>
                  <a:pt x="1912239" y="230410"/>
                  <a:pt x="1913668" y="228981"/>
                  <a:pt x="1913668" y="227267"/>
                </a:cubicBezTo>
                <a:cubicBezTo>
                  <a:pt x="1913668" y="225552"/>
                  <a:pt x="1912239" y="224123"/>
                  <a:pt x="1910525" y="224123"/>
                </a:cubicBezTo>
                <a:cubicBezTo>
                  <a:pt x="1908810" y="224123"/>
                  <a:pt x="1907381" y="225552"/>
                  <a:pt x="1907381" y="227267"/>
                </a:cubicBezTo>
                <a:cubicBezTo>
                  <a:pt x="1907381" y="228981"/>
                  <a:pt x="1908715" y="230410"/>
                  <a:pt x="1910525" y="230410"/>
                </a:cubicBezTo>
                <a:close/>
                <a:moveTo>
                  <a:pt x="1919573" y="240030"/>
                </a:moveTo>
                <a:cubicBezTo>
                  <a:pt x="1921288" y="240030"/>
                  <a:pt x="1922717" y="238601"/>
                  <a:pt x="1922717" y="236887"/>
                </a:cubicBezTo>
                <a:cubicBezTo>
                  <a:pt x="1922717" y="235172"/>
                  <a:pt x="1921288" y="233744"/>
                  <a:pt x="1919573" y="233744"/>
                </a:cubicBezTo>
                <a:cubicBezTo>
                  <a:pt x="1917859" y="233744"/>
                  <a:pt x="1916430" y="235172"/>
                  <a:pt x="1916430" y="236887"/>
                </a:cubicBezTo>
                <a:cubicBezTo>
                  <a:pt x="1916430" y="238697"/>
                  <a:pt x="1917764" y="240030"/>
                  <a:pt x="1919573" y="240030"/>
                </a:cubicBezTo>
                <a:close/>
                <a:moveTo>
                  <a:pt x="1928432" y="249841"/>
                </a:moveTo>
                <a:cubicBezTo>
                  <a:pt x="1930146" y="249841"/>
                  <a:pt x="1931575" y="248412"/>
                  <a:pt x="1931575" y="246698"/>
                </a:cubicBezTo>
                <a:cubicBezTo>
                  <a:pt x="1931575" y="244983"/>
                  <a:pt x="1930146" y="243554"/>
                  <a:pt x="1928432" y="243554"/>
                </a:cubicBezTo>
                <a:cubicBezTo>
                  <a:pt x="1926717" y="243554"/>
                  <a:pt x="1925288" y="244983"/>
                  <a:pt x="1925288" y="246698"/>
                </a:cubicBezTo>
                <a:cubicBezTo>
                  <a:pt x="1925288" y="248507"/>
                  <a:pt x="1926717" y="249841"/>
                  <a:pt x="1928432" y="249841"/>
                </a:cubicBezTo>
                <a:close/>
                <a:moveTo>
                  <a:pt x="1937099" y="259842"/>
                </a:moveTo>
                <a:cubicBezTo>
                  <a:pt x="1938814" y="259842"/>
                  <a:pt x="1940243" y="258413"/>
                  <a:pt x="1940243" y="256699"/>
                </a:cubicBezTo>
                <a:cubicBezTo>
                  <a:pt x="1940243" y="254984"/>
                  <a:pt x="1938814" y="253556"/>
                  <a:pt x="1937099" y="253556"/>
                </a:cubicBezTo>
                <a:cubicBezTo>
                  <a:pt x="1935385" y="253556"/>
                  <a:pt x="1933956" y="254984"/>
                  <a:pt x="1933956" y="256699"/>
                </a:cubicBezTo>
                <a:cubicBezTo>
                  <a:pt x="1933956" y="258413"/>
                  <a:pt x="1935385" y="259842"/>
                  <a:pt x="1937099" y="259842"/>
                </a:cubicBezTo>
                <a:close/>
                <a:moveTo>
                  <a:pt x="1945577" y="270034"/>
                </a:moveTo>
                <a:cubicBezTo>
                  <a:pt x="1947291" y="270034"/>
                  <a:pt x="1948720" y="268605"/>
                  <a:pt x="1948720" y="266891"/>
                </a:cubicBezTo>
                <a:cubicBezTo>
                  <a:pt x="1948720" y="265176"/>
                  <a:pt x="1947291" y="263747"/>
                  <a:pt x="1945577" y="263747"/>
                </a:cubicBezTo>
                <a:cubicBezTo>
                  <a:pt x="1943862" y="263747"/>
                  <a:pt x="1942433" y="265176"/>
                  <a:pt x="1942433" y="266891"/>
                </a:cubicBezTo>
                <a:cubicBezTo>
                  <a:pt x="1942433" y="268605"/>
                  <a:pt x="1943862" y="270034"/>
                  <a:pt x="1945577" y="270034"/>
                </a:cubicBezTo>
                <a:close/>
                <a:moveTo>
                  <a:pt x="1953863" y="280321"/>
                </a:moveTo>
                <a:cubicBezTo>
                  <a:pt x="1955578" y="280321"/>
                  <a:pt x="1957007" y="278892"/>
                  <a:pt x="1957007" y="277178"/>
                </a:cubicBezTo>
                <a:cubicBezTo>
                  <a:pt x="1957007" y="275463"/>
                  <a:pt x="1955578" y="274034"/>
                  <a:pt x="1953863" y="274034"/>
                </a:cubicBezTo>
                <a:cubicBezTo>
                  <a:pt x="1952149" y="274034"/>
                  <a:pt x="1950720" y="275463"/>
                  <a:pt x="1950720" y="277178"/>
                </a:cubicBezTo>
                <a:cubicBezTo>
                  <a:pt x="1950720" y="278892"/>
                  <a:pt x="1952149" y="280321"/>
                  <a:pt x="1953863" y="280321"/>
                </a:cubicBezTo>
                <a:close/>
                <a:moveTo>
                  <a:pt x="1961960" y="290798"/>
                </a:moveTo>
                <a:cubicBezTo>
                  <a:pt x="1963674" y="290798"/>
                  <a:pt x="1965103" y="289370"/>
                  <a:pt x="1965103" y="287655"/>
                </a:cubicBezTo>
                <a:cubicBezTo>
                  <a:pt x="1965103" y="285941"/>
                  <a:pt x="1963674" y="284512"/>
                  <a:pt x="1961960" y="284512"/>
                </a:cubicBezTo>
                <a:cubicBezTo>
                  <a:pt x="1960245" y="284512"/>
                  <a:pt x="1958816" y="285941"/>
                  <a:pt x="1958816" y="287655"/>
                </a:cubicBezTo>
                <a:cubicBezTo>
                  <a:pt x="1958816" y="289370"/>
                  <a:pt x="1960245" y="290798"/>
                  <a:pt x="1961960" y="290798"/>
                </a:cubicBezTo>
                <a:close/>
                <a:moveTo>
                  <a:pt x="1969865" y="301371"/>
                </a:moveTo>
                <a:cubicBezTo>
                  <a:pt x="1971580" y="301371"/>
                  <a:pt x="1973009" y="299942"/>
                  <a:pt x="1973009" y="298228"/>
                </a:cubicBezTo>
                <a:cubicBezTo>
                  <a:pt x="1973009" y="296513"/>
                  <a:pt x="1971580" y="295085"/>
                  <a:pt x="1969865" y="295085"/>
                </a:cubicBezTo>
                <a:cubicBezTo>
                  <a:pt x="1968151" y="295085"/>
                  <a:pt x="1966722" y="296513"/>
                  <a:pt x="1966722" y="298228"/>
                </a:cubicBezTo>
                <a:cubicBezTo>
                  <a:pt x="1966722" y="299942"/>
                  <a:pt x="1968151" y="301371"/>
                  <a:pt x="1969865" y="301371"/>
                </a:cubicBezTo>
                <a:close/>
                <a:moveTo>
                  <a:pt x="1977581" y="312134"/>
                </a:moveTo>
                <a:cubicBezTo>
                  <a:pt x="1979295" y="312134"/>
                  <a:pt x="1980724" y="310706"/>
                  <a:pt x="1980724" y="308991"/>
                </a:cubicBezTo>
                <a:cubicBezTo>
                  <a:pt x="1980724" y="307276"/>
                  <a:pt x="1979295" y="305848"/>
                  <a:pt x="1977581" y="305848"/>
                </a:cubicBezTo>
                <a:cubicBezTo>
                  <a:pt x="1975866" y="305848"/>
                  <a:pt x="1974437" y="307276"/>
                  <a:pt x="1974437" y="308991"/>
                </a:cubicBezTo>
                <a:cubicBezTo>
                  <a:pt x="1974437" y="310706"/>
                  <a:pt x="1975866" y="312134"/>
                  <a:pt x="1977581" y="312134"/>
                </a:cubicBezTo>
                <a:close/>
                <a:moveTo>
                  <a:pt x="1985105" y="323088"/>
                </a:moveTo>
                <a:cubicBezTo>
                  <a:pt x="1986820" y="323088"/>
                  <a:pt x="1988249" y="321659"/>
                  <a:pt x="1988249" y="319945"/>
                </a:cubicBezTo>
                <a:cubicBezTo>
                  <a:pt x="1988249" y="318230"/>
                  <a:pt x="1986820" y="316801"/>
                  <a:pt x="1985105" y="316801"/>
                </a:cubicBezTo>
                <a:cubicBezTo>
                  <a:pt x="1983391" y="316801"/>
                  <a:pt x="1981962" y="318230"/>
                  <a:pt x="1981962" y="319945"/>
                </a:cubicBezTo>
                <a:cubicBezTo>
                  <a:pt x="1981962" y="321659"/>
                  <a:pt x="1983296" y="323088"/>
                  <a:pt x="1985105" y="323088"/>
                </a:cubicBezTo>
                <a:close/>
                <a:moveTo>
                  <a:pt x="1992344" y="334137"/>
                </a:moveTo>
                <a:cubicBezTo>
                  <a:pt x="1994059" y="334137"/>
                  <a:pt x="1995488" y="332708"/>
                  <a:pt x="1995488" y="330994"/>
                </a:cubicBezTo>
                <a:cubicBezTo>
                  <a:pt x="1995488" y="329279"/>
                  <a:pt x="1994059" y="327850"/>
                  <a:pt x="1992344" y="327850"/>
                </a:cubicBezTo>
                <a:cubicBezTo>
                  <a:pt x="1990630" y="327850"/>
                  <a:pt x="1989201" y="329279"/>
                  <a:pt x="1989201" y="330994"/>
                </a:cubicBezTo>
                <a:cubicBezTo>
                  <a:pt x="1989201" y="332708"/>
                  <a:pt x="1990630" y="334137"/>
                  <a:pt x="1992344" y="334137"/>
                </a:cubicBezTo>
                <a:close/>
                <a:moveTo>
                  <a:pt x="1999393" y="345281"/>
                </a:moveTo>
                <a:cubicBezTo>
                  <a:pt x="2001107" y="345281"/>
                  <a:pt x="2002536" y="343853"/>
                  <a:pt x="2002536" y="342138"/>
                </a:cubicBezTo>
                <a:cubicBezTo>
                  <a:pt x="2002536" y="340424"/>
                  <a:pt x="2001107" y="338995"/>
                  <a:pt x="1999393" y="338995"/>
                </a:cubicBezTo>
                <a:cubicBezTo>
                  <a:pt x="1997678" y="338995"/>
                  <a:pt x="1996250" y="340424"/>
                  <a:pt x="1996250" y="342138"/>
                </a:cubicBezTo>
                <a:cubicBezTo>
                  <a:pt x="1996250" y="343853"/>
                  <a:pt x="1997678" y="345281"/>
                  <a:pt x="1999393" y="345281"/>
                </a:cubicBezTo>
                <a:close/>
                <a:moveTo>
                  <a:pt x="2006251" y="356616"/>
                </a:moveTo>
                <a:cubicBezTo>
                  <a:pt x="2007965" y="356616"/>
                  <a:pt x="2009394" y="355187"/>
                  <a:pt x="2009394" y="353473"/>
                </a:cubicBezTo>
                <a:cubicBezTo>
                  <a:pt x="2009394" y="351758"/>
                  <a:pt x="2007965" y="350330"/>
                  <a:pt x="2006251" y="350330"/>
                </a:cubicBezTo>
                <a:cubicBezTo>
                  <a:pt x="2004536" y="350330"/>
                  <a:pt x="2003108" y="351758"/>
                  <a:pt x="2003108" y="353473"/>
                </a:cubicBezTo>
                <a:cubicBezTo>
                  <a:pt x="2003108" y="355187"/>
                  <a:pt x="2004536" y="356616"/>
                  <a:pt x="2006251" y="356616"/>
                </a:cubicBezTo>
                <a:close/>
                <a:moveTo>
                  <a:pt x="2012918" y="368046"/>
                </a:moveTo>
                <a:cubicBezTo>
                  <a:pt x="2014633" y="368046"/>
                  <a:pt x="2016062" y="366617"/>
                  <a:pt x="2016062" y="364903"/>
                </a:cubicBezTo>
                <a:cubicBezTo>
                  <a:pt x="2016062" y="363188"/>
                  <a:pt x="2014633" y="361760"/>
                  <a:pt x="2012918" y="361760"/>
                </a:cubicBezTo>
                <a:cubicBezTo>
                  <a:pt x="2011204" y="361760"/>
                  <a:pt x="2009775" y="363188"/>
                  <a:pt x="2009775" y="364903"/>
                </a:cubicBezTo>
                <a:cubicBezTo>
                  <a:pt x="2009775" y="366617"/>
                  <a:pt x="2011109" y="368046"/>
                  <a:pt x="2012918" y="368046"/>
                </a:cubicBezTo>
                <a:close/>
                <a:moveTo>
                  <a:pt x="2019300" y="379571"/>
                </a:moveTo>
                <a:cubicBezTo>
                  <a:pt x="2021014" y="379571"/>
                  <a:pt x="2022443" y="378143"/>
                  <a:pt x="2022443" y="376428"/>
                </a:cubicBezTo>
                <a:cubicBezTo>
                  <a:pt x="2022443" y="374714"/>
                  <a:pt x="2021014" y="373285"/>
                  <a:pt x="2019300" y="373285"/>
                </a:cubicBezTo>
                <a:cubicBezTo>
                  <a:pt x="2017586" y="373285"/>
                  <a:pt x="2016157" y="374714"/>
                  <a:pt x="2016157" y="376428"/>
                </a:cubicBezTo>
                <a:cubicBezTo>
                  <a:pt x="2016157" y="378238"/>
                  <a:pt x="2017586" y="379571"/>
                  <a:pt x="2019300" y="379571"/>
                </a:cubicBezTo>
                <a:close/>
                <a:moveTo>
                  <a:pt x="2025491" y="391287"/>
                </a:moveTo>
                <a:cubicBezTo>
                  <a:pt x="2027206" y="391287"/>
                  <a:pt x="2028635" y="389858"/>
                  <a:pt x="2028635" y="388144"/>
                </a:cubicBezTo>
                <a:cubicBezTo>
                  <a:pt x="2028635" y="386429"/>
                  <a:pt x="2027206" y="385000"/>
                  <a:pt x="2025491" y="385000"/>
                </a:cubicBezTo>
                <a:cubicBezTo>
                  <a:pt x="2023777" y="385000"/>
                  <a:pt x="2022348" y="386429"/>
                  <a:pt x="2022348" y="388144"/>
                </a:cubicBezTo>
                <a:cubicBezTo>
                  <a:pt x="2022348" y="389858"/>
                  <a:pt x="2023777" y="391287"/>
                  <a:pt x="2025491" y="391287"/>
                </a:cubicBezTo>
                <a:close/>
                <a:moveTo>
                  <a:pt x="2031492" y="403098"/>
                </a:moveTo>
                <a:cubicBezTo>
                  <a:pt x="2033207" y="403098"/>
                  <a:pt x="2034635" y="401669"/>
                  <a:pt x="2034635" y="399955"/>
                </a:cubicBezTo>
                <a:cubicBezTo>
                  <a:pt x="2034635" y="398240"/>
                  <a:pt x="2033207" y="396812"/>
                  <a:pt x="2031492" y="396812"/>
                </a:cubicBezTo>
                <a:cubicBezTo>
                  <a:pt x="2029778" y="396812"/>
                  <a:pt x="2028349" y="398240"/>
                  <a:pt x="2028349" y="399955"/>
                </a:cubicBezTo>
                <a:cubicBezTo>
                  <a:pt x="2028349" y="401669"/>
                  <a:pt x="2029682" y="403098"/>
                  <a:pt x="2031492" y="403098"/>
                </a:cubicBezTo>
                <a:close/>
                <a:moveTo>
                  <a:pt x="2037207" y="415004"/>
                </a:moveTo>
                <a:cubicBezTo>
                  <a:pt x="2038922" y="415004"/>
                  <a:pt x="2040350" y="413575"/>
                  <a:pt x="2040350" y="411861"/>
                </a:cubicBezTo>
                <a:cubicBezTo>
                  <a:pt x="2040350" y="410147"/>
                  <a:pt x="2038922" y="408718"/>
                  <a:pt x="2037207" y="408718"/>
                </a:cubicBezTo>
                <a:cubicBezTo>
                  <a:pt x="2035493" y="408718"/>
                  <a:pt x="2034064" y="410147"/>
                  <a:pt x="2034064" y="411861"/>
                </a:cubicBezTo>
                <a:cubicBezTo>
                  <a:pt x="2034064" y="413575"/>
                  <a:pt x="2035493" y="415004"/>
                  <a:pt x="2037207" y="415004"/>
                </a:cubicBezTo>
                <a:close/>
                <a:moveTo>
                  <a:pt x="2042732" y="427006"/>
                </a:moveTo>
                <a:cubicBezTo>
                  <a:pt x="2044446" y="427006"/>
                  <a:pt x="2045875" y="425577"/>
                  <a:pt x="2045875" y="423863"/>
                </a:cubicBezTo>
                <a:cubicBezTo>
                  <a:pt x="2045875" y="422148"/>
                  <a:pt x="2044446" y="420719"/>
                  <a:pt x="2042732" y="420719"/>
                </a:cubicBezTo>
                <a:cubicBezTo>
                  <a:pt x="2041017" y="420719"/>
                  <a:pt x="2039588" y="422148"/>
                  <a:pt x="2039588" y="423863"/>
                </a:cubicBezTo>
                <a:cubicBezTo>
                  <a:pt x="2039588" y="425672"/>
                  <a:pt x="2041017" y="427006"/>
                  <a:pt x="2042732" y="427006"/>
                </a:cubicBezTo>
                <a:close/>
                <a:moveTo>
                  <a:pt x="2047970" y="439198"/>
                </a:moveTo>
                <a:cubicBezTo>
                  <a:pt x="2049685" y="439198"/>
                  <a:pt x="2051114" y="437769"/>
                  <a:pt x="2051114" y="436055"/>
                </a:cubicBezTo>
                <a:cubicBezTo>
                  <a:pt x="2051114" y="434340"/>
                  <a:pt x="2049685" y="432911"/>
                  <a:pt x="2047970" y="432911"/>
                </a:cubicBezTo>
                <a:cubicBezTo>
                  <a:pt x="2046256" y="432911"/>
                  <a:pt x="2044827" y="434340"/>
                  <a:pt x="2044827" y="436055"/>
                </a:cubicBezTo>
                <a:cubicBezTo>
                  <a:pt x="2044827" y="437769"/>
                  <a:pt x="2046256" y="439198"/>
                  <a:pt x="2047970" y="439198"/>
                </a:cubicBezTo>
                <a:close/>
                <a:moveTo>
                  <a:pt x="2053018" y="451390"/>
                </a:moveTo>
                <a:cubicBezTo>
                  <a:pt x="2054733" y="451390"/>
                  <a:pt x="2056162" y="449961"/>
                  <a:pt x="2056162" y="448247"/>
                </a:cubicBezTo>
                <a:cubicBezTo>
                  <a:pt x="2056162" y="446532"/>
                  <a:pt x="2054733" y="445103"/>
                  <a:pt x="2053018" y="445103"/>
                </a:cubicBezTo>
                <a:cubicBezTo>
                  <a:pt x="2051304" y="445103"/>
                  <a:pt x="2049875" y="446532"/>
                  <a:pt x="2049875" y="448247"/>
                </a:cubicBezTo>
                <a:cubicBezTo>
                  <a:pt x="2049875" y="449961"/>
                  <a:pt x="2051304" y="451390"/>
                  <a:pt x="2053018" y="451390"/>
                </a:cubicBezTo>
                <a:close/>
                <a:moveTo>
                  <a:pt x="2057876" y="463772"/>
                </a:moveTo>
                <a:cubicBezTo>
                  <a:pt x="2059591" y="463772"/>
                  <a:pt x="2061020" y="462344"/>
                  <a:pt x="2061020" y="460629"/>
                </a:cubicBezTo>
                <a:cubicBezTo>
                  <a:pt x="2061020" y="458915"/>
                  <a:pt x="2059591" y="457486"/>
                  <a:pt x="2057876" y="457486"/>
                </a:cubicBezTo>
                <a:cubicBezTo>
                  <a:pt x="2056162" y="457486"/>
                  <a:pt x="2054733" y="458915"/>
                  <a:pt x="2054733" y="460629"/>
                </a:cubicBezTo>
                <a:cubicBezTo>
                  <a:pt x="2054733" y="462344"/>
                  <a:pt x="2056067" y="463772"/>
                  <a:pt x="2057876" y="463772"/>
                </a:cubicBezTo>
                <a:close/>
                <a:moveTo>
                  <a:pt x="2062448" y="476155"/>
                </a:moveTo>
                <a:cubicBezTo>
                  <a:pt x="2064163" y="476155"/>
                  <a:pt x="2065592" y="474726"/>
                  <a:pt x="2065592" y="473012"/>
                </a:cubicBezTo>
                <a:cubicBezTo>
                  <a:pt x="2065592" y="471297"/>
                  <a:pt x="2064163" y="469868"/>
                  <a:pt x="2062448" y="469868"/>
                </a:cubicBezTo>
                <a:cubicBezTo>
                  <a:pt x="2060734" y="469868"/>
                  <a:pt x="2059305" y="471297"/>
                  <a:pt x="2059305" y="473012"/>
                </a:cubicBezTo>
                <a:cubicBezTo>
                  <a:pt x="2059305" y="474726"/>
                  <a:pt x="2060734" y="476155"/>
                  <a:pt x="2062448" y="476155"/>
                </a:cubicBezTo>
                <a:close/>
                <a:moveTo>
                  <a:pt x="2066735" y="488633"/>
                </a:moveTo>
                <a:cubicBezTo>
                  <a:pt x="2068449" y="488633"/>
                  <a:pt x="2069878" y="487204"/>
                  <a:pt x="2069878" y="485489"/>
                </a:cubicBezTo>
                <a:cubicBezTo>
                  <a:pt x="2069878" y="483775"/>
                  <a:pt x="2068449" y="482346"/>
                  <a:pt x="2066735" y="482346"/>
                </a:cubicBezTo>
                <a:cubicBezTo>
                  <a:pt x="2065020" y="482346"/>
                  <a:pt x="2063591" y="483775"/>
                  <a:pt x="2063591" y="485489"/>
                </a:cubicBezTo>
                <a:cubicBezTo>
                  <a:pt x="2063591" y="487204"/>
                  <a:pt x="2065020" y="488633"/>
                  <a:pt x="2066735" y="488633"/>
                </a:cubicBezTo>
                <a:close/>
                <a:moveTo>
                  <a:pt x="2070830" y="501206"/>
                </a:moveTo>
                <a:cubicBezTo>
                  <a:pt x="2072545" y="501206"/>
                  <a:pt x="2073974" y="499777"/>
                  <a:pt x="2073974" y="498062"/>
                </a:cubicBezTo>
                <a:cubicBezTo>
                  <a:pt x="2073974" y="496348"/>
                  <a:pt x="2072545" y="494919"/>
                  <a:pt x="2070830" y="494919"/>
                </a:cubicBezTo>
                <a:cubicBezTo>
                  <a:pt x="2069116" y="494919"/>
                  <a:pt x="2067687" y="496348"/>
                  <a:pt x="2067687" y="498062"/>
                </a:cubicBezTo>
                <a:cubicBezTo>
                  <a:pt x="2067687" y="499777"/>
                  <a:pt x="2069116" y="501206"/>
                  <a:pt x="2070830" y="501206"/>
                </a:cubicBezTo>
                <a:close/>
                <a:moveTo>
                  <a:pt x="2074736" y="513874"/>
                </a:moveTo>
                <a:cubicBezTo>
                  <a:pt x="2076450" y="513874"/>
                  <a:pt x="2077879" y="512445"/>
                  <a:pt x="2077879" y="510731"/>
                </a:cubicBezTo>
                <a:cubicBezTo>
                  <a:pt x="2077879" y="509016"/>
                  <a:pt x="2076450" y="507587"/>
                  <a:pt x="2074736" y="507587"/>
                </a:cubicBezTo>
                <a:cubicBezTo>
                  <a:pt x="2073021" y="507587"/>
                  <a:pt x="2071592" y="509016"/>
                  <a:pt x="2071592" y="510731"/>
                </a:cubicBezTo>
                <a:cubicBezTo>
                  <a:pt x="2071592" y="512445"/>
                  <a:pt x="2073021" y="513874"/>
                  <a:pt x="2074736" y="513874"/>
                </a:cubicBezTo>
                <a:close/>
                <a:moveTo>
                  <a:pt x="2078355" y="526542"/>
                </a:moveTo>
                <a:cubicBezTo>
                  <a:pt x="2080070" y="526542"/>
                  <a:pt x="2081498" y="525113"/>
                  <a:pt x="2081498" y="523399"/>
                </a:cubicBezTo>
                <a:cubicBezTo>
                  <a:pt x="2081498" y="521684"/>
                  <a:pt x="2080070" y="520256"/>
                  <a:pt x="2078355" y="520256"/>
                </a:cubicBezTo>
                <a:cubicBezTo>
                  <a:pt x="2076641" y="520256"/>
                  <a:pt x="2075212" y="521684"/>
                  <a:pt x="2075212" y="523399"/>
                </a:cubicBezTo>
                <a:cubicBezTo>
                  <a:pt x="2075212" y="525209"/>
                  <a:pt x="2076641" y="526542"/>
                  <a:pt x="2078355" y="526542"/>
                </a:cubicBezTo>
                <a:close/>
                <a:moveTo>
                  <a:pt x="2081689" y="539401"/>
                </a:moveTo>
                <a:cubicBezTo>
                  <a:pt x="2083403" y="539401"/>
                  <a:pt x="2084832" y="537972"/>
                  <a:pt x="2084832" y="536258"/>
                </a:cubicBezTo>
                <a:cubicBezTo>
                  <a:pt x="2084832" y="534543"/>
                  <a:pt x="2083403" y="533114"/>
                  <a:pt x="2081689" y="533114"/>
                </a:cubicBezTo>
                <a:cubicBezTo>
                  <a:pt x="2079974" y="533114"/>
                  <a:pt x="2078546" y="534543"/>
                  <a:pt x="2078546" y="536258"/>
                </a:cubicBezTo>
                <a:cubicBezTo>
                  <a:pt x="2078546" y="537972"/>
                  <a:pt x="2079974" y="539401"/>
                  <a:pt x="2081689" y="539401"/>
                </a:cubicBezTo>
                <a:close/>
                <a:moveTo>
                  <a:pt x="2084832" y="552260"/>
                </a:moveTo>
                <a:cubicBezTo>
                  <a:pt x="2086547" y="552260"/>
                  <a:pt x="2087975" y="550831"/>
                  <a:pt x="2087975" y="549116"/>
                </a:cubicBezTo>
                <a:cubicBezTo>
                  <a:pt x="2087975" y="547402"/>
                  <a:pt x="2086547" y="545973"/>
                  <a:pt x="2084832" y="545973"/>
                </a:cubicBezTo>
                <a:cubicBezTo>
                  <a:pt x="2083118" y="545973"/>
                  <a:pt x="2081689" y="547402"/>
                  <a:pt x="2081689" y="549116"/>
                </a:cubicBezTo>
                <a:cubicBezTo>
                  <a:pt x="2081689" y="550831"/>
                  <a:pt x="2083118" y="552260"/>
                  <a:pt x="2084832" y="552260"/>
                </a:cubicBezTo>
                <a:close/>
                <a:moveTo>
                  <a:pt x="2087689" y="565118"/>
                </a:moveTo>
                <a:cubicBezTo>
                  <a:pt x="2089404" y="565118"/>
                  <a:pt x="2090833" y="563690"/>
                  <a:pt x="2090833" y="561975"/>
                </a:cubicBezTo>
                <a:cubicBezTo>
                  <a:pt x="2090833" y="560261"/>
                  <a:pt x="2089404" y="558832"/>
                  <a:pt x="2087689" y="558832"/>
                </a:cubicBezTo>
                <a:cubicBezTo>
                  <a:pt x="2085975" y="558832"/>
                  <a:pt x="2084546" y="560261"/>
                  <a:pt x="2084546" y="561975"/>
                </a:cubicBezTo>
                <a:cubicBezTo>
                  <a:pt x="2084546" y="563690"/>
                  <a:pt x="2085975" y="565118"/>
                  <a:pt x="2087689" y="565118"/>
                </a:cubicBezTo>
                <a:close/>
                <a:moveTo>
                  <a:pt x="2090357" y="578072"/>
                </a:moveTo>
                <a:cubicBezTo>
                  <a:pt x="2092071" y="578072"/>
                  <a:pt x="2093500" y="576644"/>
                  <a:pt x="2093500" y="574929"/>
                </a:cubicBezTo>
                <a:cubicBezTo>
                  <a:pt x="2093500" y="573215"/>
                  <a:pt x="2092071" y="571786"/>
                  <a:pt x="2090357" y="571786"/>
                </a:cubicBezTo>
                <a:cubicBezTo>
                  <a:pt x="2088642" y="571786"/>
                  <a:pt x="2087213" y="573215"/>
                  <a:pt x="2087213" y="574929"/>
                </a:cubicBezTo>
                <a:cubicBezTo>
                  <a:pt x="2087213" y="576739"/>
                  <a:pt x="2088642" y="578072"/>
                  <a:pt x="2090357" y="578072"/>
                </a:cubicBezTo>
                <a:close/>
                <a:moveTo>
                  <a:pt x="2092738" y="591122"/>
                </a:moveTo>
                <a:cubicBezTo>
                  <a:pt x="2094452" y="591122"/>
                  <a:pt x="2095881" y="589693"/>
                  <a:pt x="2095881" y="587978"/>
                </a:cubicBezTo>
                <a:cubicBezTo>
                  <a:pt x="2095881" y="586264"/>
                  <a:pt x="2094452" y="584835"/>
                  <a:pt x="2092738" y="584835"/>
                </a:cubicBezTo>
                <a:cubicBezTo>
                  <a:pt x="2091023" y="584835"/>
                  <a:pt x="2089595" y="586264"/>
                  <a:pt x="2089595" y="587978"/>
                </a:cubicBezTo>
                <a:cubicBezTo>
                  <a:pt x="2089595" y="589693"/>
                  <a:pt x="2091023" y="591122"/>
                  <a:pt x="2092738" y="591122"/>
                </a:cubicBezTo>
                <a:close/>
                <a:moveTo>
                  <a:pt x="2094929" y="604171"/>
                </a:moveTo>
                <a:cubicBezTo>
                  <a:pt x="2096643" y="604171"/>
                  <a:pt x="2098072" y="602742"/>
                  <a:pt x="2098072" y="601028"/>
                </a:cubicBezTo>
                <a:cubicBezTo>
                  <a:pt x="2098072" y="599313"/>
                  <a:pt x="2096643" y="597884"/>
                  <a:pt x="2094929" y="597884"/>
                </a:cubicBezTo>
                <a:cubicBezTo>
                  <a:pt x="2093214" y="597884"/>
                  <a:pt x="2091785" y="599313"/>
                  <a:pt x="2091785" y="601028"/>
                </a:cubicBezTo>
                <a:cubicBezTo>
                  <a:pt x="2091785" y="602742"/>
                  <a:pt x="2093119" y="604171"/>
                  <a:pt x="2094929" y="604171"/>
                </a:cubicBezTo>
                <a:close/>
                <a:moveTo>
                  <a:pt x="2096738" y="617220"/>
                </a:moveTo>
                <a:cubicBezTo>
                  <a:pt x="2098453" y="617220"/>
                  <a:pt x="2099882" y="615791"/>
                  <a:pt x="2099882" y="614077"/>
                </a:cubicBezTo>
                <a:cubicBezTo>
                  <a:pt x="2099882" y="612362"/>
                  <a:pt x="2098453" y="610934"/>
                  <a:pt x="2096738" y="610934"/>
                </a:cubicBezTo>
                <a:cubicBezTo>
                  <a:pt x="2095024" y="610934"/>
                  <a:pt x="2093595" y="612362"/>
                  <a:pt x="2093595" y="614077"/>
                </a:cubicBezTo>
                <a:cubicBezTo>
                  <a:pt x="2093595" y="615887"/>
                  <a:pt x="2095024" y="617220"/>
                  <a:pt x="2096738" y="617220"/>
                </a:cubicBezTo>
                <a:close/>
                <a:moveTo>
                  <a:pt x="2098453" y="630365"/>
                </a:moveTo>
                <a:cubicBezTo>
                  <a:pt x="2100167" y="630365"/>
                  <a:pt x="2101596" y="628936"/>
                  <a:pt x="2101596" y="627221"/>
                </a:cubicBezTo>
                <a:cubicBezTo>
                  <a:pt x="2101596" y="625507"/>
                  <a:pt x="2100167" y="624078"/>
                  <a:pt x="2098453" y="624078"/>
                </a:cubicBezTo>
                <a:cubicBezTo>
                  <a:pt x="2096738" y="624078"/>
                  <a:pt x="2095310" y="625507"/>
                  <a:pt x="2095310" y="627221"/>
                </a:cubicBezTo>
                <a:cubicBezTo>
                  <a:pt x="2095310" y="628936"/>
                  <a:pt x="2096643" y="630365"/>
                  <a:pt x="2098453" y="630365"/>
                </a:cubicBezTo>
                <a:close/>
                <a:moveTo>
                  <a:pt x="2099786" y="643509"/>
                </a:moveTo>
                <a:cubicBezTo>
                  <a:pt x="2101501" y="643509"/>
                  <a:pt x="2102930" y="642080"/>
                  <a:pt x="2102930" y="640366"/>
                </a:cubicBezTo>
                <a:cubicBezTo>
                  <a:pt x="2102930" y="638651"/>
                  <a:pt x="2101501" y="637223"/>
                  <a:pt x="2099786" y="637223"/>
                </a:cubicBezTo>
                <a:cubicBezTo>
                  <a:pt x="2098072" y="637223"/>
                  <a:pt x="2096643" y="638651"/>
                  <a:pt x="2096643" y="640366"/>
                </a:cubicBezTo>
                <a:cubicBezTo>
                  <a:pt x="2096643" y="642176"/>
                  <a:pt x="2098072" y="643509"/>
                  <a:pt x="2099786" y="643509"/>
                </a:cubicBezTo>
                <a:close/>
                <a:moveTo>
                  <a:pt x="2100929" y="656749"/>
                </a:moveTo>
                <a:cubicBezTo>
                  <a:pt x="2102644" y="656749"/>
                  <a:pt x="2104073" y="655320"/>
                  <a:pt x="2104073" y="653606"/>
                </a:cubicBezTo>
                <a:cubicBezTo>
                  <a:pt x="2104073" y="651891"/>
                  <a:pt x="2102644" y="650462"/>
                  <a:pt x="2100929" y="650462"/>
                </a:cubicBezTo>
                <a:cubicBezTo>
                  <a:pt x="2099215" y="650462"/>
                  <a:pt x="2097786" y="651891"/>
                  <a:pt x="2097786" y="653606"/>
                </a:cubicBezTo>
                <a:cubicBezTo>
                  <a:pt x="2097786" y="655320"/>
                  <a:pt x="2099215" y="656749"/>
                  <a:pt x="2100929" y="656749"/>
                </a:cubicBezTo>
                <a:close/>
                <a:moveTo>
                  <a:pt x="2101787" y="669893"/>
                </a:moveTo>
                <a:cubicBezTo>
                  <a:pt x="2103501" y="669893"/>
                  <a:pt x="2104930" y="668465"/>
                  <a:pt x="2104930" y="666750"/>
                </a:cubicBezTo>
                <a:cubicBezTo>
                  <a:pt x="2104930" y="665036"/>
                  <a:pt x="2103501" y="663607"/>
                  <a:pt x="2101787" y="663607"/>
                </a:cubicBezTo>
                <a:cubicBezTo>
                  <a:pt x="2100072" y="663607"/>
                  <a:pt x="2098643" y="665036"/>
                  <a:pt x="2098643" y="666750"/>
                </a:cubicBezTo>
                <a:cubicBezTo>
                  <a:pt x="2098643" y="668560"/>
                  <a:pt x="2100072" y="669893"/>
                  <a:pt x="2101787" y="669893"/>
                </a:cubicBezTo>
                <a:close/>
                <a:moveTo>
                  <a:pt x="2102453" y="683133"/>
                </a:moveTo>
                <a:cubicBezTo>
                  <a:pt x="2104168" y="683133"/>
                  <a:pt x="2105597" y="681704"/>
                  <a:pt x="2105597" y="679990"/>
                </a:cubicBezTo>
                <a:cubicBezTo>
                  <a:pt x="2105597" y="678275"/>
                  <a:pt x="2104168" y="676847"/>
                  <a:pt x="2102453" y="676847"/>
                </a:cubicBezTo>
                <a:cubicBezTo>
                  <a:pt x="2100739" y="676847"/>
                  <a:pt x="2099310" y="678275"/>
                  <a:pt x="2099310" y="679990"/>
                </a:cubicBezTo>
                <a:cubicBezTo>
                  <a:pt x="2099310" y="681704"/>
                  <a:pt x="2100739" y="683133"/>
                  <a:pt x="2102453" y="683133"/>
                </a:cubicBezTo>
                <a:close/>
                <a:moveTo>
                  <a:pt x="2102834" y="696373"/>
                </a:moveTo>
                <a:cubicBezTo>
                  <a:pt x="2104549" y="696373"/>
                  <a:pt x="2105978" y="694944"/>
                  <a:pt x="2105978" y="693230"/>
                </a:cubicBezTo>
                <a:cubicBezTo>
                  <a:pt x="2105978" y="691515"/>
                  <a:pt x="2104549" y="690086"/>
                  <a:pt x="2102834" y="690086"/>
                </a:cubicBezTo>
                <a:cubicBezTo>
                  <a:pt x="2101120" y="690086"/>
                  <a:pt x="2099691" y="691515"/>
                  <a:pt x="2099691" y="693230"/>
                </a:cubicBezTo>
                <a:cubicBezTo>
                  <a:pt x="2099691" y="694944"/>
                  <a:pt x="2101120" y="696373"/>
                  <a:pt x="2102834" y="696373"/>
                </a:cubicBezTo>
                <a:close/>
                <a:moveTo>
                  <a:pt x="2117693" y="709613"/>
                </a:moveTo>
                <a:cubicBezTo>
                  <a:pt x="2119408" y="709613"/>
                  <a:pt x="2120837" y="708184"/>
                  <a:pt x="2120837" y="706469"/>
                </a:cubicBezTo>
                <a:cubicBezTo>
                  <a:pt x="2120837" y="704755"/>
                  <a:pt x="2119408" y="703326"/>
                  <a:pt x="2117693" y="703326"/>
                </a:cubicBezTo>
                <a:cubicBezTo>
                  <a:pt x="2115979" y="703326"/>
                  <a:pt x="2114550" y="704755"/>
                  <a:pt x="2114550" y="706469"/>
                </a:cubicBezTo>
                <a:cubicBezTo>
                  <a:pt x="2114550" y="708184"/>
                  <a:pt x="2115979" y="709613"/>
                  <a:pt x="2117693" y="709613"/>
                </a:cubicBezTo>
                <a:close/>
                <a:moveTo>
                  <a:pt x="2117598" y="722852"/>
                </a:moveTo>
                <a:cubicBezTo>
                  <a:pt x="2119313" y="722852"/>
                  <a:pt x="2120741" y="721424"/>
                  <a:pt x="2120741" y="719709"/>
                </a:cubicBezTo>
                <a:cubicBezTo>
                  <a:pt x="2120741" y="717995"/>
                  <a:pt x="2119313" y="716566"/>
                  <a:pt x="2117598" y="716566"/>
                </a:cubicBezTo>
                <a:cubicBezTo>
                  <a:pt x="2115884" y="716566"/>
                  <a:pt x="2114455" y="717995"/>
                  <a:pt x="2114455" y="719709"/>
                </a:cubicBezTo>
                <a:cubicBezTo>
                  <a:pt x="2114455" y="721424"/>
                  <a:pt x="2115788" y="722852"/>
                  <a:pt x="2117598" y="722852"/>
                </a:cubicBezTo>
                <a:close/>
                <a:moveTo>
                  <a:pt x="2117217" y="735997"/>
                </a:moveTo>
                <a:cubicBezTo>
                  <a:pt x="2118932" y="735997"/>
                  <a:pt x="2120360" y="734568"/>
                  <a:pt x="2120360" y="732854"/>
                </a:cubicBezTo>
                <a:cubicBezTo>
                  <a:pt x="2120360" y="731139"/>
                  <a:pt x="2118932" y="729710"/>
                  <a:pt x="2117217" y="729710"/>
                </a:cubicBezTo>
                <a:cubicBezTo>
                  <a:pt x="2115503" y="729710"/>
                  <a:pt x="2114074" y="731139"/>
                  <a:pt x="2114074" y="732854"/>
                </a:cubicBezTo>
                <a:cubicBezTo>
                  <a:pt x="2114074" y="734663"/>
                  <a:pt x="2115503" y="735997"/>
                  <a:pt x="2117217" y="735997"/>
                </a:cubicBezTo>
                <a:close/>
                <a:moveTo>
                  <a:pt x="2116550" y="749237"/>
                </a:moveTo>
                <a:cubicBezTo>
                  <a:pt x="2118265" y="749237"/>
                  <a:pt x="2119694" y="747808"/>
                  <a:pt x="2119694" y="746093"/>
                </a:cubicBezTo>
                <a:cubicBezTo>
                  <a:pt x="2119694" y="744379"/>
                  <a:pt x="2118265" y="742950"/>
                  <a:pt x="2116550" y="742950"/>
                </a:cubicBezTo>
                <a:cubicBezTo>
                  <a:pt x="2114836" y="742950"/>
                  <a:pt x="2113407" y="744379"/>
                  <a:pt x="2113407" y="746093"/>
                </a:cubicBezTo>
                <a:cubicBezTo>
                  <a:pt x="2113407" y="747808"/>
                  <a:pt x="2114836" y="749237"/>
                  <a:pt x="2116550" y="749237"/>
                </a:cubicBezTo>
                <a:close/>
                <a:moveTo>
                  <a:pt x="2115693" y="762476"/>
                </a:moveTo>
                <a:cubicBezTo>
                  <a:pt x="2117408" y="762476"/>
                  <a:pt x="2118836" y="761048"/>
                  <a:pt x="2118836" y="759333"/>
                </a:cubicBezTo>
                <a:cubicBezTo>
                  <a:pt x="2118836" y="757619"/>
                  <a:pt x="2117408" y="756190"/>
                  <a:pt x="2115693" y="756190"/>
                </a:cubicBezTo>
                <a:cubicBezTo>
                  <a:pt x="2113979" y="756190"/>
                  <a:pt x="2112550" y="757619"/>
                  <a:pt x="2112550" y="759333"/>
                </a:cubicBezTo>
                <a:cubicBezTo>
                  <a:pt x="2112550" y="761048"/>
                  <a:pt x="2113979" y="762476"/>
                  <a:pt x="2115693" y="762476"/>
                </a:cubicBezTo>
                <a:close/>
                <a:moveTo>
                  <a:pt x="2114645" y="775621"/>
                </a:moveTo>
                <a:cubicBezTo>
                  <a:pt x="2116360" y="775621"/>
                  <a:pt x="2117789" y="774192"/>
                  <a:pt x="2117789" y="772478"/>
                </a:cubicBezTo>
                <a:cubicBezTo>
                  <a:pt x="2117789" y="770763"/>
                  <a:pt x="2116360" y="769334"/>
                  <a:pt x="2114645" y="769334"/>
                </a:cubicBezTo>
                <a:cubicBezTo>
                  <a:pt x="2112931" y="769334"/>
                  <a:pt x="2111502" y="770763"/>
                  <a:pt x="2111502" y="772478"/>
                </a:cubicBezTo>
                <a:cubicBezTo>
                  <a:pt x="2111407" y="774192"/>
                  <a:pt x="2112836" y="775621"/>
                  <a:pt x="2114645" y="775621"/>
                </a:cubicBezTo>
                <a:close/>
                <a:moveTo>
                  <a:pt x="2113217" y="788765"/>
                </a:moveTo>
                <a:cubicBezTo>
                  <a:pt x="2114931" y="788765"/>
                  <a:pt x="2116360" y="787337"/>
                  <a:pt x="2116360" y="785622"/>
                </a:cubicBezTo>
                <a:cubicBezTo>
                  <a:pt x="2116360" y="783908"/>
                  <a:pt x="2114931" y="782479"/>
                  <a:pt x="2113217" y="782479"/>
                </a:cubicBezTo>
                <a:cubicBezTo>
                  <a:pt x="2111502" y="782479"/>
                  <a:pt x="2110073" y="783908"/>
                  <a:pt x="2110073" y="785622"/>
                </a:cubicBezTo>
                <a:cubicBezTo>
                  <a:pt x="2110073" y="787337"/>
                  <a:pt x="2111502" y="788765"/>
                  <a:pt x="2113217" y="788765"/>
                </a:cubicBezTo>
                <a:close/>
                <a:moveTo>
                  <a:pt x="2111597" y="801910"/>
                </a:moveTo>
                <a:cubicBezTo>
                  <a:pt x="2113312" y="801910"/>
                  <a:pt x="2114741" y="800481"/>
                  <a:pt x="2114741" y="798767"/>
                </a:cubicBezTo>
                <a:cubicBezTo>
                  <a:pt x="2114741" y="797052"/>
                  <a:pt x="2113312" y="795623"/>
                  <a:pt x="2111597" y="795623"/>
                </a:cubicBezTo>
                <a:cubicBezTo>
                  <a:pt x="2109883" y="795623"/>
                  <a:pt x="2108454" y="797052"/>
                  <a:pt x="2108454" y="798767"/>
                </a:cubicBezTo>
                <a:cubicBezTo>
                  <a:pt x="2108454" y="800481"/>
                  <a:pt x="2109883" y="801910"/>
                  <a:pt x="2111597" y="801910"/>
                </a:cubicBezTo>
                <a:close/>
                <a:moveTo>
                  <a:pt x="2109788" y="815054"/>
                </a:moveTo>
                <a:cubicBezTo>
                  <a:pt x="2111502" y="815054"/>
                  <a:pt x="2112931" y="813626"/>
                  <a:pt x="2112931" y="811911"/>
                </a:cubicBezTo>
                <a:cubicBezTo>
                  <a:pt x="2112931" y="810197"/>
                  <a:pt x="2111502" y="808768"/>
                  <a:pt x="2109788" y="808768"/>
                </a:cubicBezTo>
                <a:cubicBezTo>
                  <a:pt x="2108073" y="808768"/>
                  <a:pt x="2106644" y="810197"/>
                  <a:pt x="2106644" y="811911"/>
                </a:cubicBezTo>
                <a:cubicBezTo>
                  <a:pt x="2106644" y="813626"/>
                  <a:pt x="2108073" y="815054"/>
                  <a:pt x="2109788" y="815054"/>
                </a:cubicBezTo>
                <a:close/>
                <a:moveTo>
                  <a:pt x="2107692" y="828104"/>
                </a:moveTo>
                <a:cubicBezTo>
                  <a:pt x="2109407" y="828104"/>
                  <a:pt x="2110835" y="826675"/>
                  <a:pt x="2110835" y="824960"/>
                </a:cubicBezTo>
                <a:cubicBezTo>
                  <a:pt x="2110835" y="823246"/>
                  <a:pt x="2109407" y="821817"/>
                  <a:pt x="2107692" y="821817"/>
                </a:cubicBezTo>
                <a:cubicBezTo>
                  <a:pt x="2105978" y="821817"/>
                  <a:pt x="2104549" y="823246"/>
                  <a:pt x="2104549" y="824960"/>
                </a:cubicBezTo>
                <a:cubicBezTo>
                  <a:pt x="2104549" y="826675"/>
                  <a:pt x="2105978" y="828104"/>
                  <a:pt x="2107692" y="828104"/>
                </a:cubicBezTo>
                <a:close/>
                <a:moveTo>
                  <a:pt x="2105311" y="841058"/>
                </a:moveTo>
                <a:cubicBezTo>
                  <a:pt x="2107025" y="841058"/>
                  <a:pt x="2108454" y="839629"/>
                  <a:pt x="2108454" y="837914"/>
                </a:cubicBezTo>
                <a:cubicBezTo>
                  <a:pt x="2108454" y="836200"/>
                  <a:pt x="2107025" y="834771"/>
                  <a:pt x="2105311" y="834771"/>
                </a:cubicBezTo>
                <a:cubicBezTo>
                  <a:pt x="2103596" y="834771"/>
                  <a:pt x="2102168" y="836200"/>
                  <a:pt x="2102168" y="837914"/>
                </a:cubicBezTo>
                <a:cubicBezTo>
                  <a:pt x="2102168" y="839724"/>
                  <a:pt x="2103596" y="841058"/>
                  <a:pt x="2105311" y="841058"/>
                </a:cubicBezTo>
                <a:close/>
                <a:moveTo>
                  <a:pt x="2102739" y="854107"/>
                </a:moveTo>
                <a:cubicBezTo>
                  <a:pt x="2104454" y="854107"/>
                  <a:pt x="2105882" y="852678"/>
                  <a:pt x="2105882" y="850963"/>
                </a:cubicBezTo>
                <a:cubicBezTo>
                  <a:pt x="2105882" y="849249"/>
                  <a:pt x="2104454" y="847820"/>
                  <a:pt x="2102739" y="847820"/>
                </a:cubicBezTo>
                <a:cubicBezTo>
                  <a:pt x="2101025" y="847820"/>
                  <a:pt x="2099596" y="849249"/>
                  <a:pt x="2099596" y="850963"/>
                </a:cubicBezTo>
                <a:cubicBezTo>
                  <a:pt x="2099596" y="852678"/>
                  <a:pt x="2101025" y="854107"/>
                  <a:pt x="2102739" y="854107"/>
                </a:cubicBezTo>
                <a:close/>
                <a:moveTo>
                  <a:pt x="2099977" y="866965"/>
                </a:moveTo>
                <a:cubicBezTo>
                  <a:pt x="2101691" y="866965"/>
                  <a:pt x="2103120" y="865537"/>
                  <a:pt x="2103120" y="863822"/>
                </a:cubicBezTo>
                <a:cubicBezTo>
                  <a:pt x="2103120" y="862108"/>
                  <a:pt x="2101691" y="860679"/>
                  <a:pt x="2099977" y="860679"/>
                </a:cubicBezTo>
                <a:cubicBezTo>
                  <a:pt x="2098262" y="860679"/>
                  <a:pt x="2096834" y="862108"/>
                  <a:pt x="2096834" y="863822"/>
                </a:cubicBezTo>
                <a:cubicBezTo>
                  <a:pt x="2096834" y="865632"/>
                  <a:pt x="2098262" y="866965"/>
                  <a:pt x="2099977" y="866965"/>
                </a:cubicBezTo>
                <a:close/>
                <a:moveTo>
                  <a:pt x="2096929" y="879824"/>
                </a:moveTo>
                <a:cubicBezTo>
                  <a:pt x="2098643" y="879824"/>
                  <a:pt x="2100072" y="878396"/>
                  <a:pt x="2100072" y="876681"/>
                </a:cubicBezTo>
                <a:cubicBezTo>
                  <a:pt x="2100072" y="874967"/>
                  <a:pt x="2098643" y="873538"/>
                  <a:pt x="2096929" y="873538"/>
                </a:cubicBezTo>
                <a:cubicBezTo>
                  <a:pt x="2095214" y="873538"/>
                  <a:pt x="2093786" y="874967"/>
                  <a:pt x="2093786" y="876681"/>
                </a:cubicBezTo>
                <a:cubicBezTo>
                  <a:pt x="2093786" y="878491"/>
                  <a:pt x="2095119" y="879824"/>
                  <a:pt x="2096929" y="879824"/>
                </a:cubicBezTo>
                <a:close/>
                <a:moveTo>
                  <a:pt x="2093595" y="892683"/>
                </a:moveTo>
                <a:cubicBezTo>
                  <a:pt x="2095310" y="892683"/>
                  <a:pt x="2096738" y="891254"/>
                  <a:pt x="2096738" y="889540"/>
                </a:cubicBezTo>
                <a:cubicBezTo>
                  <a:pt x="2096738" y="887825"/>
                  <a:pt x="2095310" y="886397"/>
                  <a:pt x="2093595" y="886397"/>
                </a:cubicBezTo>
                <a:cubicBezTo>
                  <a:pt x="2091881" y="886397"/>
                  <a:pt x="2090452" y="887825"/>
                  <a:pt x="2090452" y="889540"/>
                </a:cubicBezTo>
                <a:cubicBezTo>
                  <a:pt x="2090452" y="891254"/>
                  <a:pt x="2091881" y="892683"/>
                  <a:pt x="2093595" y="892683"/>
                </a:cubicBezTo>
                <a:close/>
                <a:moveTo>
                  <a:pt x="2090071" y="905447"/>
                </a:moveTo>
                <a:cubicBezTo>
                  <a:pt x="2091785" y="905447"/>
                  <a:pt x="2093214" y="904018"/>
                  <a:pt x="2093214" y="902303"/>
                </a:cubicBezTo>
                <a:cubicBezTo>
                  <a:pt x="2093214" y="900589"/>
                  <a:pt x="2091785" y="899160"/>
                  <a:pt x="2090071" y="899160"/>
                </a:cubicBezTo>
                <a:cubicBezTo>
                  <a:pt x="2088356" y="899160"/>
                  <a:pt x="2086928" y="900589"/>
                  <a:pt x="2086928" y="902303"/>
                </a:cubicBezTo>
                <a:cubicBezTo>
                  <a:pt x="2086928" y="904018"/>
                  <a:pt x="2088261" y="905447"/>
                  <a:pt x="2090071" y="905447"/>
                </a:cubicBezTo>
                <a:close/>
                <a:moveTo>
                  <a:pt x="2086261" y="918115"/>
                </a:moveTo>
                <a:cubicBezTo>
                  <a:pt x="2087975" y="918115"/>
                  <a:pt x="2089404" y="916686"/>
                  <a:pt x="2089404" y="914972"/>
                </a:cubicBezTo>
                <a:cubicBezTo>
                  <a:pt x="2089404" y="913257"/>
                  <a:pt x="2087975" y="911828"/>
                  <a:pt x="2086261" y="911828"/>
                </a:cubicBezTo>
                <a:cubicBezTo>
                  <a:pt x="2084546" y="911828"/>
                  <a:pt x="2083118" y="913257"/>
                  <a:pt x="2083118" y="914972"/>
                </a:cubicBezTo>
                <a:cubicBezTo>
                  <a:pt x="2083118" y="916686"/>
                  <a:pt x="2084546" y="918115"/>
                  <a:pt x="2086261" y="918115"/>
                </a:cubicBezTo>
                <a:close/>
                <a:moveTo>
                  <a:pt x="2082260" y="930688"/>
                </a:moveTo>
                <a:cubicBezTo>
                  <a:pt x="2083975" y="930688"/>
                  <a:pt x="2085404" y="929259"/>
                  <a:pt x="2085404" y="927545"/>
                </a:cubicBezTo>
                <a:cubicBezTo>
                  <a:pt x="2085404" y="925830"/>
                  <a:pt x="2083975" y="924401"/>
                  <a:pt x="2082260" y="924401"/>
                </a:cubicBezTo>
                <a:cubicBezTo>
                  <a:pt x="2080546" y="924401"/>
                  <a:pt x="2079117" y="925830"/>
                  <a:pt x="2079117" y="927545"/>
                </a:cubicBezTo>
                <a:cubicBezTo>
                  <a:pt x="2079117" y="929259"/>
                  <a:pt x="2080546" y="930688"/>
                  <a:pt x="2082260" y="930688"/>
                </a:cubicBezTo>
                <a:close/>
                <a:moveTo>
                  <a:pt x="891731" y="1190720"/>
                </a:moveTo>
                <a:cubicBezTo>
                  <a:pt x="893445" y="1190720"/>
                  <a:pt x="894874" y="1189292"/>
                  <a:pt x="894874" y="1187577"/>
                </a:cubicBezTo>
                <a:cubicBezTo>
                  <a:pt x="894874" y="1185863"/>
                  <a:pt x="893445" y="1184434"/>
                  <a:pt x="891731" y="1184434"/>
                </a:cubicBezTo>
                <a:cubicBezTo>
                  <a:pt x="890016" y="1184434"/>
                  <a:pt x="888587" y="1185863"/>
                  <a:pt x="888587" y="1187577"/>
                </a:cubicBezTo>
                <a:cubicBezTo>
                  <a:pt x="888587" y="1189292"/>
                  <a:pt x="890016" y="1190720"/>
                  <a:pt x="891731" y="1190720"/>
                </a:cubicBezTo>
                <a:close/>
                <a:moveTo>
                  <a:pt x="882777" y="1181005"/>
                </a:moveTo>
                <a:cubicBezTo>
                  <a:pt x="884492" y="1181005"/>
                  <a:pt x="885920" y="1179576"/>
                  <a:pt x="885920" y="1177862"/>
                </a:cubicBezTo>
                <a:cubicBezTo>
                  <a:pt x="885920" y="1176147"/>
                  <a:pt x="884492" y="1174718"/>
                  <a:pt x="882777" y="1174718"/>
                </a:cubicBezTo>
                <a:cubicBezTo>
                  <a:pt x="881063" y="1174718"/>
                  <a:pt x="879634" y="1176147"/>
                  <a:pt x="879634" y="1177862"/>
                </a:cubicBezTo>
                <a:cubicBezTo>
                  <a:pt x="879634" y="1179576"/>
                  <a:pt x="881063" y="1181005"/>
                  <a:pt x="882777" y="1181005"/>
                </a:cubicBezTo>
                <a:close/>
                <a:moveTo>
                  <a:pt x="874109" y="1171004"/>
                </a:moveTo>
                <a:cubicBezTo>
                  <a:pt x="875824" y="1171004"/>
                  <a:pt x="877253" y="1169575"/>
                  <a:pt x="877253" y="1167860"/>
                </a:cubicBezTo>
                <a:cubicBezTo>
                  <a:pt x="877253" y="1166146"/>
                  <a:pt x="875824" y="1164717"/>
                  <a:pt x="874109" y="1164717"/>
                </a:cubicBezTo>
                <a:cubicBezTo>
                  <a:pt x="872395" y="1164717"/>
                  <a:pt x="870966" y="1166146"/>
                  <a:pt x="870966" y="1167860"/>
                </a:cubicBezTo>
                <a:cubicBezTo>
                  <a:pt x="870966" y="1169575"/>
                  <a:pt x="872395" y="1171004"/>
                  <a:pt x="874109" y="1171004"/>
                </a:cubicBezTo>
                <a:close/>
                <a:moveTo>
                  <a:pt x="865537" y="1160907"/>
                </a:moveTo>
                <a:cubicBezTo>
                  <a:pt x="867251" y="1160907"/>
                  <a:pt x="868680" y="1159478"/>
                  <a:pt x="868680" y="1157764"/>
                </a:cubicBezTo>
                <a:cubicBezTo>
                  <a:pt x="868680" y="1156049"/>
                  <a:pt x="867251" y="1154621"/>
                  <a:pt x="865537" y="1154621"/>
                </a:cubicBezTo>
                <a:cubicBezTo>
                  <a:pt x="863822" y="1154621"/>
                  <a:pt x="862394" y="1156049"/>
                  <a:pt x="862394" y="1157764"/>
                </a:cubicBezTo>
                <a:cubicBezTo>
                  <a:pt x="862394" y="1159478"/>
                  <a:pt x="863822" y="1160907"/>
                  <a:pt x="865537" y="1160907"/>
                </a:cubicBezTo>
                <a:close/>
                <a:moveTo>
                  <a:pt x="857250" y="1150620"/>
                </a:moveTo>
                <a:cubicBezTo>
                  <a:pt x="858965" y="1150620"/>
                  <a:pt x="860393" y="1149191"/>
                  <a:pt x="860393" y="1147477"/>
                </a:cubicBezTo>
                <a:cubicBezTo>
                  <a:pt x="860393" y="1145762"/>
                  <a:pt x="858965" y="1144334"/>
                  <a:pt x="857250" y="1144334"/>
                </a:cubicBezTo>
                <a:cubicBezTo>
                  <a:pt x="855536" y="1144334"/>
                  <a:pt x="854107" y="1145762"/>
                  <a:pt x="854107" y="1147477"/>
                </a:cubicBezTo>
                <a:cubicBezTo>
                  <a:pt x="854107" y="1149191"/>
                  <a:pt x="855440" y="1150620"/>
                  <a:pt x="857250" y="1150620"/>
                </a:cubicBezTo>
                <a:close/>
                <a:moveTo>
                  <a:pt x="849059" y="1140238"/>
                </a:moveTo>
                <a:cubicBezTo>
                  <a:pt x="850773" y="1140238"/>
                  <a:pt x="852202" y="1138809"/>
                  <a:pt x="852202" y="1137095"/>
                </a:cubicBezTo>
                <a:cubicBezTo>
                  <a:pt x="852202" y="1135380"/>
                  <a:pt x="850773" y="1133951"/>
                  <a:pt x="849059" y="1133951"/>
                </a:cubicBezTo>
                <a:cubicBezTo>
                  <a:pt x="847344" y="1133951"/>
                  <a:pt x="845915" y="1135380"/>
                  <a:pt x="845915" y="1137095"/>
                </a:cubicBezTo>
                <a:cubicBezTo>
                  <a:pt x="845915" y="1138809"/>
                  <a:pt x="847344" y="1140238"/>
                  <a:pt x="849059" y="1140238"/>
                </a:cubicBezTo>
                <a:close/>
                <a:moveTo>
                  <a:pt x="841153" y="1129665"/>
                </a:moveTo>
                <a:cubicBezTo>
                  <a:pt x="842867" y="1129665"/>
                  <a:pt x="844296" y="1128236"/>
                  <a:pt x="844296" y="1126522"/>
                </a:cubicBezTo>
                <a:cubicBezTo>
                  <a:pt x="844296" y="1124807"/>
                  <a:pt x="842867" y="1123379"/>
                  <a:pt x="841153" y="1123379"/>
                </a:cubicBezTo>
                <a:cubicBezTo>
                  <a:pt x="839438" y="1123379"/>
                  <a:pt x="838010" y="1124807"/>
                  <a:pt x="838010" y="1126522"/>
                </a:cubicBezTo>
                <a:cubicBezTo>
                  <a:pt x="838010" y="1128236"/>
                  <a:pt x="839343" y="1129665"/>
                  <a:pt x="841153" y="1129665"/>
                </a:cubicBezTo>
                <a:close/>
                <a:moveTo>
                  <a:pt x="833342" y="1118902"/>
                </a:moveTo>
                <a:cubicBezTo>
                  <a:pt x="835057" y="1118902"/>
                  <a:pt x="836486" y="1117473"/>
                  <a:pt x="836486" y="1115759"/>
                </a:cubicBezTo>
                <a:cubicBezTo>
                  <a:pt x="836486" y="1114044"/>
                  <a:pt x="835057" y="1112615"/>
                  <a:pt x="833342" y="1112615"/>
                </a:cubicBezTo>
                <a:cubicBezTo>
                  <a:pt x="831628" y="1112615"/>
                  <a:pt x="830199" y="1114044"/>
                  <a:pt x="830199" y="1115759"/>
                </a:cubicBezTo>
                <a:cubicBezTo>
                  <a:pt x="830199" y="1117473"/>
                  <a:pt x="831628" y="1118902"/>
                  <a:pt x="833342" y="1118902"/>
                </a:cubicBezTo>
                <a:close/>
                <a:moveTo>
                  <a:pt x="825818" y="1108043"/>
                </a:moveTo>
                <a:cubicBezTo>
                  <a:pt x="827532" y="1108043"/>
                  <a:pt x="828961" y="1106615"/>
                  <a:pt x="828961" y="1104900"/>
                </a:cubicBezTo>
                <a:cubicBezTo>
                  <a:pt x="828961" y="1103186"/>
                  <a:pt x="827532" y="1101757"/>
                  <a:pt x="825818" y="1101757"/>
                </a:cubicBezTo>
                <a:cubicBezTo>
                  <a:pt x="824103" y="1101757"/>
                  <a:pt x="822674" y="1103186"/>
                  <a:pt x="822674" y="1104900"/>
                </a:cubicBezTo>
                <a:cubicBezTo>
                  <a:pt x="822674" y="1106710"/>
                  <a:pt x="824103" y="1108043"/>
                  <a:pt x="825818" y="1108043"/>
                </a:cubicBezTo>
                <a:close/>
                <a:moveTo>
                  <a:pt x="818483" y="1097090"/>
                </a:moveTo>
                <a:cubicBezTo>
                  <a:pt x="820198" y="1097090"/>
                  <a:pt x="821627" y="1095661"/>
                  <a:pt x="821627" y="1093946"/>
                </a:cubicBezTo>
                <a:cubicBezTo>
                  <a:pt x="821627" y="1092232"/>
                  <a:pt x="820198" y="1090803"/>
                  <a:pt x="818483" y="1090803"/>
                </a:cubicBezTo>
                <a:cubicBezTo>
                  <a:pt x="816769" y="1090803"/>
                  <a:pt x="815340" y="1092232"/>
                  <a:pt x="815340" y="1093946"/>
                </a:cubicBezTo>
                <a:cubicBezTo>
                  <a:pt x="815340" y="1095661"/>
                  <a:pt x="816674" y="1097090"/>
                  <a:pt x="818483" y="1097090"/>
                </a:cubicBezTo>
                <a:close/>
                <a:moveTo>
                  <a:pt x="811340" y="1085945"/>
                </a:moveTo>
                <a:cubicBezTo>
                  <a:pt x="813054" y="1085945"/>
                  <a:pt x="814483" y="1084517"/>
                  <a:pt x="814483" y="1082802"/>
                </a:cubicBezTo>
                <a:cubicBezTo>
                  <a:pt x="814483" y="1081088"/>
                  <a:pt x="813054" y="1079659"/>
                  <a:pt x="811340" y="1079659"/>
                </a:cubicBezTo>
                <a:cubicBezTo>
                  <a:pt x="809625" y="1079659"/>
                  <a:pt x="808196" y="1081088"/>
                  <a:pt x="808196" y="1082802"/>
                </a:cubicBezTo>
                <a:cubicBezTo>
                  <a:pt x="808196" y="1084517"/>
                  <a:pt x="809530" y="1085945"/>
                  <a:pt x="811340" y="1085945"/>
                </a:cubicBezTo>
                <a:close/>
                <a:moveTo>
                  <a:pt x="804386" y="1074706"/>
                </a:moveTo>
                <a:cubicBezTo>
                  <a:pt x="806101" y="1074706"/>
                  <a:pt x="807530" y="1073277"/>
                  <a:pt x="807530" y="1071563"/>
                </a:cubicBezTo>
                <a:cubicBezTo>
                  <a:pt x="807530" y="1069848"/>
                  <a:pt x="806101" y="1068419"/>
                  <a:pt x="804386" y="1068419"/>
                </a:cubicBezTo>
                <a:cubicBezTo>
                  <a:pt x="802672" y="1068419"/>
                  <a:pt x="801243" y="1069848"/>
                  <a:pt x="801243" y="1071563"/>
                </a:cubicBezTo>
                <a:cubicBezTo>
                  <a:pt x="801243" y="1073277"/>
                  <a:pt x="802672" y="1074706"/>
                  <a:pt x="804386" y="1074706"/>
                </a:cubicBezTo>
                <a:close/>
                <a:moveTo>
                  <a:pt x="797624" y="1063276"/>
                </a:moveTo>
                <a:cubicBezTo>
                  <a:pt x="799338" y="1063276"/>
                  <a:pt x="800767" y="1061847"/>
                  <a:pt x="800767" y="1060133"/>
                </a:cubicBezTo>
                <a:cubicBezTo>
                  <a:pt x="800767" y="1058418"/>
                  <a:pt x="799338" y="1056989"/>
                  <a:pt x="797624" y="1056989"/>
                </a:cubicBezTo>
                <a:cubicBezTo>
                  <a:pt x="795909" y="1056989"/>
                  <a:pt x="794480" y="1058418"/>
                  <a:pt x="794480" y="1060133"/>
                </a:cubicBezTo>
                <a:cubicBezTo>
                  <a:pt x="794480" y="1061847"/>
                  <a:pt x="795909" y="1063276"/>
                  <a:pt x="797624" y="1063276"/>
                </a:cubicBezTo>
                <a:close/>
                <a:moveTo>
                  <a:pt x="791147" y="1051751"/>
                </a:moveTo>
                <a:cubicBezTo>
                  <a:pt x="792861" y="1051751"/>
                  <a:pt x="794290" y="1050322"/>
                  <a:pt x="794290" y="1048607"/>
                </a:cubicBezTo>
                <a:cubicBezTo>
                  <a:pt x="794290" y="1046893"/>
                  <a:pt x="792861" y="1045464"/>
                  <a:pt x="791147" y="1045464"/>
                </a:cubicBezTo>
                <a:cubicBezTo>
                  <a:pt x="789432" y="1045464"/>
                  <a:pt x="788003" y="1046893"/>
                  <a:pt x="788003" y="1048607"/>
                </a:cubicBezTo>
                <a:cubicBezTo>
                  <a:pt x="788003" y="1050322"/>
                  <a:pt x="789432" y="1051751"/>
                  <a:pt x="791147" y="1051751"/>
                </a:cubicBezTo>
                <a:close/>
                <a:moveTo>
                  <a:pt x="784860" y="1040130"/>
                </a:moveTo>
                <a:cubicBezTo>
                  <a:pt x="786575" y="1040130"/>
                  <a:pt x="788003" y="1038701"/>
                  <a:pt x="788003" y="1036987"/>
                </a:cubicBezTo>
                <a:cubicBezTo>
                  <a:pt x="788003" y="1035272"/>
                  <a:pt x="786575" y="1033844"/>
                  <a:pt x="784860" y="1033844"/>
                </a:cubicBezTo>
                <a:cubicBezTo>
                  <a:pt x="783146" y="1033844"/>
                  <a:pt x="781717" y="1035272"/>
                  <a:pt x="781717" y="1036987"/>
                </a:cubicBezTo>
                <a:cubicBezTo>
                  <a:pt x="781717" y="1038701"/>
                  <a:pt x="783146" y="1040130"/>
                  <a:pt x="784860" y="1040130"/>
                </a:cubicBezTo>
                <a:close/>
                <a:moveTo>
                  <a:pt x="778764" y="1028414"/>
                </a:moveTo>
                <a:cubicBezTo>
                  <a:pt x="780479" y="1028414"/>
                  <a:pt x="781907" y="1026986"/>
                  <a:pt x="781907" y="1025271"/>
                </a:cubicBezTo>
                <a:cubicBezTo>
                  <a:pt x="781907" y="1023557"/>
                  <a:pt x="780479" y="1022128"/>
                  <a:pt x="778764" y="1022128"/>
                </a:cubicBezTo>
                <a:cubicBezTo>
                  <a:pt x="777050" y="1022128"/>
                  <a:pt x="775621" y="1023557"/>
                  <a:pt x="775621" y="1025271"/>
                </a:cubicBezTo>
                <a:cubicBezTo>
                  <a:pt x="775621" y="1026986"/>
                  <a:pt x="777050" y="1028414"/>
                  <a:pt x="778764" y="1028414"/>
                </a:cubicBezTo>
                <a:close/>
                <a:moveTo>
                  <a:pt x="772954" y="1016508"/>
                </a:moveTo>
                <a:cubicBezTo>
                  <a:pt x="774668" y="1016508"/>
                  <a:pt x="776097" y="1015079"/>
                  <a:pt x="776097" y="1013365"/>
                </a:cubicBezTo>
                <a:cubicBezTo>
                  <a:pt x="776097" y="1011650"/>
                  <a:pt x="774668" y="1010222"/>
                  <a:pt x="772954" y="1010222"/>
                </a:cubicBezTo>
                <a:cubicBezTo>
                  <a:pt x="771239" y="1010222"/>
                  <a:pt x="769811" y="1011650"/>
                  <a:pt x="769811" y="1013365"/>
                </a:cubicBezTo>
                <a:cubicBezTo>
                  <a:pt x="769811" y="1015079"/>
                  <a:pt x="771239" y="1016508"/>
                  <a:pt x="772954" y="1016508"/>
                </a:cubicBezTo>
                <a:close/>
                <a:moveTo>
                  <a:pt x="767334" y="1004507"/>
                </a:moveTo>
                <a:cubicBezTo>
                  <a:pt x="769049" y="1004507"/>
                  <a:pt x="770477" y="1003078"/>
                  <a:pt x="770477" y="1001363"/>
                </a:cubicBezTo>
                <a:cubicBezTo>
                  <a:pt x="770477" y="999649"/>
                  <a:pt x="769049" y="998220"/>
                  <a:pt x="767334" y="998220"/>
                </a:cubicBezTo>
                <a:cubicBezTo>
                  <a:pt x="765620" y="998220"/>
                  <a:pt x="764191" y="999649"/>
                  <a:pt x="764191" y="1001363"/>
                </a:cubicBezTo>
                <a:cubicBezTo>
                  <a:pt x="764191" y="1003173"/>
                  <a:pt x="765620" y="1004507"/>
                  <a:pt x="767334" y="1004507"/>
                </a:cubicBezTo>
                <a:close/>
                <a:moveTo>
                  <a:pt x="761905" y="992505"/>
                </a:moveTo>
                <a:cubicBezTo>
                  <a:pt x="763619" y="992505"/>
                  <a:pt x="765048" y="991076"/>
                  <a:pt x="765048" y="989362"/>
                </a:cubicBezTo>
                <a:cubicBezTo>
                  <a:pt x="765048" y="987647"/>
                  <a:pt x="763619" y="986219"/>
                  <a:pt x="761905" y="986219"/>
                </a:cubicBezTo>
                <a:cubicBezTo>
                  <a:pt x="760190" y="986219"/>
                  <a:pt x="758762" y="987647"/>
                  <a:pt x="758762" y="989362"/>
                </a:cubicBezTo>
                <a:cubicBezTo>
                  <a:pt x="758762" y="991076"/>
                  <a:pt x="760190" y="992505"/>
                  <a:pt x="761905" y="992505"/>
                </a:cubicBezTo>
                <a:close/>
                <a:moveTo>
                  <a:pt x="756761" y="980313"/>
                </a:moveTo>
                <a:cubicBezTo>
                  <a:pt x="758476" y="980313"/>
                  <a:pt x="759905" y="978884"/>
                  <a:pt x="759905" y="977170"/>
                </a:cubicBezTo>
                <a:cubicBezTo>
                  <a:pt x="759905" y="975455"/>
                  <a:pt x="758476" y="974027"/>
                  <a:pt x="756761" y="974027"/>
                </a:cubicBezTo>
                <a:cubicBezTo>
                  <a:pt x="755047" y="974027"/>
                  <a:pt x="753618" y="975455"/>
                  <a:pt x="753618" y="977170"/>
                </a:cubicBezTo>
                <a:cubicBezTo>
                  <a:pt x="753618" y="978884"/>
                  <a:pt x="754952" y="980313"/>
                  <a:pt x="756761" y="980313"/>
                </a:cubicBezTo>
                <a:close/>
                <a:moveTo>
                  <a:pt x="751808" y="968026"/>
                </a:moveTo>
                <a:cubicBezTo>
                  <a:pt x="753523" y="968026"/>
                  <a:pt x="754952" y="966597"/>
                  <a:pt x="754952" y="964883"/>
                </a:cubicBezTo>
                <a:cubicBezTo>
                  <a:pt x="754952" y="963168"/>
                  <a:pt x="753523" y="961739"/>
                  <a:pt x="751808" y="961739"/>
                </a:cubicBezTo>
                <a:cubicBezTo>
                  <a:pt x="750094" y="961739"/>
                  <a:pt x="748665" y="963168"/>
                  <a:pt x="748665" y="964883"/>
                </a:cubicBezTo>
                <a:cubicBezTo>
                  <a:pt x="748665" y="966597"/>
                  <a:pt x="750094" y="968026"/>
                  <a:pt x="751808" y="968026"/>
                </a:cubicBezTo>
                <a:close/>
                <a:moveTo>
                  <a:pt x="747046" y="955643"/>
                </a:moveTo>
                <a:cubicBezTo>
                  <a:pt x="748760" y="955643"/>
                  <a:pt x="750189" y="954215"/>
                  <a:pt x="750189" y="952500"/>
                </a:cubicBezTo>
                <a:cubicBezTo>
                  <a:pt x="750189" y="950786"/>
                  <a:pt x="748760" y="949357"/>
                  <a:pt x="747046" y="949357"/>
                </a:cubicBezTo>
                <a:cubicBezTo>
                  <a:pt x="745331" y="949357"/>
                  <a:pt x="743903" y="950786"/>
                  <a:pt x="743903" y="952500"/>
                </a:cubicBezTo>
                <a:cubicBezTo>
                  <a:pt x="743903" y="954310"/>
                  <a:pt x="745331" y="955643"/>
                  <a:pt x="747046" y="955643"/>
                </a:cubicBezTo>
                <a:close/>
                <a:moveTo>
                  <a:pt x="742569" y="943261"/>
                </a:moveTo>
                <a:cubicBezTo>
                  <a:pt x="744284" y="943261"/>
                  <a:pt x="745712" y="941832"/>
                  <a:pt x="745712" y="940118"/>
                </a:cubicBezTo>
                <a:cubicBezTo>
                  <a:pt x="745712" y="938403"/>
                  <a:pt x="744284" y="936974"/>
                  <a:pt x="742569" y="936974"/>
                </a:cubicBezTo>
                <a:cubicBezTo>
                  <a:pt x="740855" y="936974"/>
                  <a:pt x="739426" y="938403"/>
                  <a:pt x="739426" y="940118"/>
                </a:cubicBezTo>
                <a:cubicBezTo>
                  <a:pt x="739426" y="941832"/>
                  <a:pt x="740855" y="943261"/>
                  <a:pt x="742569" y="943261"/>
                </a:cubicBezTo>
                <a:close/>
                <a:moveTo>
                  <a:pt x="738283" y="930688"/>
                </a:moveTo>
                <a:cubicBezTo>
                  <a:pt x="739997" y="930688"/>
                  <a:pt x="741426" y="929259"/>
                  <a:pt x="741426" y="927545"/>
                </a:cubicBezTo>
                <a:cubicBezTo>
                  <a:pt x="741426" y="925830"/>
                  <a:pt x="739997" y="924401"/>
                  <a:pt x="738283" y="924401"/>
                </a:cubicBezTo>
                <a:cubicBezTo>
                  <a:pt x="736568" y="924401"/>
                  <a:pt x="735140" y="925830"/>
                  <a:pt x="735140" y="927545"/>
                </a:cubicBezTo>
                <a:cubicBezTo>
                  <a:pt x="735140" y="929259"/>
                  <a:pt x="736568" y="930688"/>
                  <a:pt x="738283" y="930688"/>
                </a:cubicBezTo>
                <a:close/>
                <a:moveTo>
                  <a:pt x="734282" y="918115"/>
                </a:moveTo>
                <a:cubicBezTo>
                  <a:pt x="735997" y="918115"/>
                  <a:pt x="737426" y="916686"/>
                  <a:pt x="737426" y="914972"/>
                </a:cubicBezTo>
                <a:cubicBezTo>
                  <a:pt x="737426" y="913257"/>
                  <a:pt x="735997" y="911828"/>
                  <a:pt x="734282" y="911828"/>
                </a:cubicBezTo>
                <a:cubicBezTo>
                  <a:pt x="732568" y="911828"/>
                  <a:pt x="731139" y="913257"/>
                  <a:pt x="731139" y="914972"/>
                </a:cubicBezTo>
                <a:cubicBezTo>
                  <a:pt x="731139" y="916686"/>
                  <a:pt x="732568" y="918115"/>
                  <a:pt x="734282" y="918115"/>
                </a:cubicBezTo>
                <a:close/>
                <a:moveTo>
                  <a:pt x="730568" y="905447"/>
                </a:moveTo>
                <a:cubicBezTo>
                  <a:pt x="732282" y="905447"/>
                  <a:pt x="733711" y="904018"/>
                  <a:pt x="733711" y="902303"/>
                </a:cubicBezTo>
                <a:cubicBezTo>
                  <a:pt x="733711" y="900589"/>
                  <a:pt x="732282" y="899160"/>
                  <a:pt x="730568" y="899160"/>
                </a:cubicBezTo>
                <a:cubicBezTo>
                  <a:pt x="728853" y="899160"/>
                  <a:pt x="727424" y="900589"/>
                  <a:pt x="727424" y="902303"/>
                </a:cubicBezTo>
                <a:cubicBezTo>
                  <a:pt x="727424" y="904018"/>
                  <a:pt x="728758" y="905447"/>
                  <a:pt x="730568" y="905447"/>
                </a:cubicBezTo>
                <a:close/>
                <a:moveTo>
                  <a:pt x="726948" y="892683"/>
                </a:moveTo>
                <a:cubicBezTo>
                  <a:pt x="728663" y="892683"/>
                  <a:pt x="730091" y="891254"/>
                  <a:pt x="730091" y="889540"/>
                </a:cubicBezTo>
                <a:cubicBezTo>
                  <a:pt x="730091" y="887825"/>
                  <a:pt x="728663" y="886397"/>
                  <a:pt x="726948" y="886397"/>
                </a:cubicBezTo>
                <a:cubicBezTo>
                  <a:pt x="725234" y="886397"/>
                  <a:pt x="723805" y="887825"/>
                  <a:pt x="723805" y="889540"/>
                </a:cubicBezTo>
                <a:cubicBezTo>
                  <a:pt x="723805" y="891254"/>
                  <a:pt x="725234" y="892683"/>
                  <a:pt x="726948" y="892683"/>
                </a:cubicBezTo>
                <a:close/>
                <a:moveTo>
                  <a:pt x="723710" y="879824"/>
                </a:moveTo>
                <a:cubicBezTo>
                  <a:pt x="725424" y="879824"/>
                  <a:pt x="726853" y="878396"/>
                  <a:pt x="726853" y="876681"/>
                </a:cubicBezTo>
                <a:cubicBezTo>
                  <a:pt x="726853" y="874967"/>
                  <a:pt x="725424" y="873538"/>
                  <a:pt x="723710" y="873538"/>
                </a:cubicBezTo>
                <a:cubicBezTo>
                  <a:pt x="721995" y="873538"/>
                  <a:pt x="720566" y="874967"/>
                  <a:pt x="720566" y="876681"/>
                </a:cubicBezTo>
                <a:cubicBezTo>
                  <a:pt x="720566" y="878491"/>
                  <a:pt x="721900" y="879824"/>
                  <a:pt x="723710" y="879824"/>
                </a:cubicBezTo>
                <a:close/>
                <a:moveTo>
                  <a:pt x="720662" y="866965"/>
                </a:moveTo>
                <a:cubicBezTo>
                  <a:pt x="722376" y="866965"/>
                  <a:pt x="723805" y="865537"/>
                  <a:pt x="723805" y="863822"/>
                </a:cubicBezTo>
                <a:cubicBezTo>
                  <a:pt x="723805" y="862108"/>
                  <a:pt x="722376" y="860679"/>
                  <a:pt x="720662" y="860679"/>
                </a:cubicBezTo>
                <a:cubicBezTo>
                  <a:pt x="718947" y="860679"/>
                  <a:pt x="717518" y="862108"/>
                  <a:pt x="717518" y="863822"/>
                </a:cubicBezTo>
                <a:cubicBezTo>
                  <a:pt x="717518" y="865632"/>
                  <a:pt x="718852" y="866965"/>
                  <a:pt x="720662" y="866965"/>
                </a:cubicBezTo>
                <a:close/>
                <a:moveTo>
                  <a:pt x="717804" y="854107"/>
                </a:moveTo>
                <a:cubicBezTo>
                  <a:pt x="719519" y="854107"/>
                  <a:pt x="720947" y="852678"/>
                  <a:pt x="720947" y="850963"/>
                </a:cubicBezTo>
                <a:cubicBezTo>
                  <a:pt x="720947" y="849249"/>
                  <a:pt x="719519" y="847820"/>
                  <a:pt x="717804" y="847820"/>
                </a:cubicBezTo>
                <a:cubicBezTo>
                  <a:pt x="716090" y="847820"/>
                  <a:pt x="714661" y="849249"/>
                  <a:pt x="714661" y="850963"/>
                </a:cubicBezTo>
                <a:cubicBezTo>
                  <a:pt x="714661" y="852678"/>
                  <a:pt x="716090" y="854107"/>
                  <a:pt x="717804" y="854107"/>
                </a:cubicBezTo>
                <a:close/>
                <a:moveTo>
                  <a:pt x="715232" y="841058"/>
                </a:moveTo>
                <a:cubicBezTo>
                  <a:pt x="716947" y="841058"/>
                  <a:pt x="718376" y="839629"/>
                  <a:pt x="718376" y="837914"/>
                </a:cubicBezTo>
                <a:cubicBezTo>
                  <a:pt x="718376" y="836200"/>
                  <a:pt x="716947" y="834771"/>
                  <a:pt x="715232" y="834771"/>
                </a:cubicBezTo>
                <a:cubicBezTo>
                  <a:pt x="713518" y="834771"/>
                  <a:pt x="712089" y="836200"/>
                  <a:pt x="712089" y="837914"/>
                </a:cubicBezTo>
                <a:cubicBezTo>
                  <a:pt x="712089" y="839724"/>
                  <a:pt x="713518" y="841058"/>
                  <a:pt x="715232" y="841058"/>
                </a:cubicBezTo>
                <a:close/>
                <a:moveTo>
                  <a:pt x="703421" y="735997"/>
                </a:moveTo>
                <a:cubicBezTo>
                  <a:pt x="705136" y="735997"/>
                  <a:pt x="706565" y="734568"/>
                  <a:pt x="706565" y="732854"/>
                </a:cubicBezTo>
                <a:cubicBezTo>
                  <a:pt x="706565" y="731139"/>
                  <a:pt x="705136" y="729710"/>
                  <a:pt x="703421" y="729710"/>
                </a:cubicBezTo>
                <a:cubicBezTo>
                  <a:pt x="701707" y="729710"/>
                  <a:pt x="700278" y="731139"/>
                  <a:pt x="700278" y="732854"/>
                </a:cubicBezTo>
                <a:cubicBezTo>
                  <a:pt x="700278" y="734663"/>
                  <a:pt x="701612" y="735997"/>
                  <a:pt x="703421" y="735997"/>
                </a:cubicBezTo>
                <a:close/>
                <a:moveTo>
                  <a:pt x="703040" y="722852"/>
                </a:moveTo>
                <a:cubicBezTo>
                  <a:pt x="704755" y="722852"/>
                  <a:pt x="706184" y="721424"/>
                  <a:pt x="706184" y="719709"/>
                </a:cubicBezTo>
                <a:cubicBezTo>
                  <a:pt x="706184" y="717995"/>
                  <a:pt x="704755" y="716566"/>
                  <a:pt x="703040" y="716566"/>
                </a:cubicBezTo>
                <a:cubicBezTo>
                  <a:pt x="701326" y="716566"/>
                  <a:pt x="699897" y="717995"/>
                  <a:pt x="699897" y="719709"/>
                </a:cubicBezTo>
                <a:cubicBezTo>
                  <a:pt x="699897" y="721424"/>
                  <a:pt x="701231" y="722852"/>
                  <a:pt x="703040" y="722852"/>
                </a:cubicBezTo>
                <a:close/>
                <a:moveTo>
                  <a:pt x="702850" y="709613"/>
                </a:moveTo>
                <a:cubicBezTo>
                  <a:pt x="704564" y="709613"/>
                  <a:pt x="705993" y="708184"/>
                  <a:pt x="705993" y="706469"/>
                </a:cubicBezTo>
                <a:cubicBezTo>
                  <a:pt x="705993" y="704755"/>
                  <a:pt x="704564" y="703326"/>
                  <a:pt x="702850" y="703326"/>
                </a:cubicBezTo>
                <a:cubicBezTo>
                  <a:pt x="701135" y="703326"/>
                  <a:pt x="699707" y="704755"/>
                  <a:pt x="699707" y="706469"/>
                </a:cubicBezTo>
                <a:cubicBezTo>
                  <a:pt x="699707" y="708184"/>
                  <a:pt x="701135" y="709613"/>
                  <a:pt x="702850" y="709613"/>
                </a:cubicBezTo>
                <a:close/>
                <a:moveTo>
                  <a:pt x="703040" y="696373"/>
                </a:moveTo>
                <a:cubicBezTo>
                  <a:pt x="704755" y="696373"/>
                  <a:pt x="706184" y="694944"/>
                  <a:pt x="706184" y="693230"/>
                </a:cubicBezTo>
                <a:cubicBezTo>
                  <a:pt x="706184" y="691515"/>
                  <a:pt x="704755" y="690086"/>
                  <a:pt x="703040" y="690086"/>
                </a:cubicBezTo>
                <a:cubicBezTo>
                  <a:pt x="701326" y="690086"/>
                  <a:pt x="699897" y="691515"/>
                  <a:pt x="699897" y="693230"/>
                </a:cubicBezTo>
                <a:cubicBezTo>
                  <a:pt x="699897" y="694944"/>
                  <a:pt x="701231" y="696373"/>
                  <a:pt x="703040" y="696373"/>
                </a:cubicBezTo>
                <a:close/>
                <a:moveTo>
                  <a:pt x="703421" y="683133"/>
                </a:moveTo>
                <a:cubicBezTo>
                  <a:pt x="705136" y="683133"/>
                  <a:pt x="706565" y="681704"/>
                  <a:pt x="706565" y="679990"/>
                </a:cubicBezTo>
                <a:cubicBezTo>
                  <a:pt x="706565" y="678275"/>
                  <a:pt x="705136" y="676847"/>
                  <a:pt x="703421" y="676847"/>
                </a:cubicBezTo>
                <a:cubicBezTo>
                  <a:pt x="701707" y="676847"/>
                  <a:pt x="700278" y="678275"/>
                  <a:pt x="700278" y="679990"/>
                </a:cubicBezTo>
                <a:cubicBezTo>
                  <a:pt x="700278" y="681704"/>
                  <a:pt x="701612" y="683133"/>
                  <a:pt x="703421" y="683133"/>
                </a:cubicBezTo>
                <a:close/>
                <a:moveTo>
                  <a:pt x="703993" y="669893"/>
                </a:moveTo>
                <a:cubicBezTo>
                  <a:pt x="705707" y="669893"/>
                  <a:pt x="707136" y="668465"/>
                  <a:pt x="707136" y="666750"/>
                </a:cubicBezTo>
                <a:cubicBezTo>
                  <a:pt x="707136" y="665036"/>
                  <a:pt x="705707" y="663607"/>
                  <a:pt x="703993" y="663607"/>
                </a:cubicBezTo>
                <a:cubicBezTo>
                  <a:pt x="702278" y="663607"/>
                  <a:pt x="700850" y="665036"/>
                  <a:pt x="700850" y="666750"/>
                </a:cubicBezTo>
                <a:cubicBezTo>
                  <a:pt x="700850" y="668560"/>
                  <a:pt x="702278" y="669893"/>
                  <a:pt x="703993" y="669893"/>
                </a:cubicBezTo>
                <a:close/>
                <a:moveTo>
                  <a:pt x="704850" y="656749"/>
                </a:moveTo>
                <a:cubicBezTo>
                  <a:pt x="706565" y="656749"/>
                  <a:pt x="707993" y="655320"/>
                  <a:pt x="707993" y="653606"/>
                </a:cubicBezTo>
                <a:cubicBezTo>
                  <a:pt x="707993" y="651891"/>
                  <a:pt x="706565" y="650462"/>
                  <a:pt x="704850" y="650462"/>
                </a:cubicBezTo>
                <a:cubicBezTo>
                  <a:pt x="703136" y="650462"/>
                  <a:pt x="701707" y="651891"/>
                  <a:pt x="701707" y="653606"/>
                </a:cubicBezTo>
                <a:cubicBezTo>
                  <a:pt x="701707" y="655320"/>
                  <a:pt x="703136" y="656749"/>
                  <a:pt x="704850" y="656749"/>
                </a:cubicBezTo>
                <a:close/>
                <a:moveTo>
                  <a:pt x="705993" y="643509"/>
                </a:moveTo>
                <a:cubicBezTo>
                  <a:pt x="707708" y="643509"/>
                  <a:pt x="709136" y="642080"/>
                  <a:pt x="709136" y="640366"/>
                </a:cubicBezTo>
                <a:cubicBezTo>
                  <a:pt x="709136" y="638651"/>
                  <a:pt x="707708" y="637223"/>
                  <a:pt x="705993" y="637223"/>
                </a:cubicBezTo>
                <a:cubicBezTo>
                  <a:pt x="704279" y="637223"/>
                  <a:pt x="702850" y="638651"/>
                  <a:pt x="702850" y="640366"/>
                </a:cubicBezTo>
                <a:cubicBezTo>
                  <a:pt x="702850" y="642176"/>
                  <a:pt x="704279" y="643509"/>
                  <a:pt x="705993" y="643509"/>
                </a:cubicBezTo>
                <a:close/>
                <a:moveTo>
                  <a:pt x="707327" y="630365"/>
                </a:moveTo>
                <a:cubicBezTo>
                  <a:pt x="709041" y="630365"/>
                  <a:pt x="710470" y="628936"/>
                  <a:pt x="710470" y="627221"/>
                </a:cubicBezTo>
                <a:cubicBezTo>
                  <a:pt x="710470" y="625507"/>
                  <a:pt x="709041" y="624078"/>
                  <a:pt x="707327" y="624078"/>
                </a:cubicBezTo>
                <a:cubicBezTo>
                  <a:pt x="705612" y="624078"/>
                  <a:pt x="704183" y="625507"/>
                  <a:pt x="704183" y="627221"/>
                </a:cubicBezTo>
                <a:cubicBezTo>
                  <a:pt x="704183" y="628936"/>
                  <a:pt x="705612" y="630365"/>
                  <a:pt x="707327" y="630365"/>
                </a:cubicBezTo>
                <a:close/>
                <a:moveTo>
                  <a:pt x="708946" y="617220"/>
                </a:moveTo>
                <a:cubicBezTo>
                  <a:pt x="710660" y="617220"/>
                  <a:pt x="712089" y="615791"/>
                  <a:pt x="712089" y="614077"/>
                </a:cubicBezTo>
                <a:cubicBezTo>
                  <a:pt x="712089" y="612362"/>
                  <a:pt x="710660" y="610934"/>
                  <a:pt x="708946" y="610934"/>
                </a:cubicBezTo>
                <a:cubicBezTo>
                  <a:pt x="707231" y="610934"/>
                  <a:pt x="705803" y="612362"/>
                  <a:pt x="705803" y="614077"/>
                </a:cubicBezTo>
                <a:cubicBezTo>
                  <a:pt x="705803" y="615791"/>
                  <a:pt x="707231" y="617220"/>
                  <a:pt x="708946" y="617220"/>
                </a:cubicBezTo>
                <a:close/>
                <a:moveTo>
                  <a:pt x="710756" y="604171"/>
                </a:moveTo>
                <a:cubicBezTo>
                  <a:pt x="712470" y="604171"/>
                  <a:pt x="713899" y="602742"/>
                  <a:pt x="713899" y="601028"/>
                </a:cubicBezTo>
                <a:cubicBezTo>
                  <a:pt x="713899" y="599313"/>
                  <a:pt x="712470" y="597884"/>
                  <a:pt x="710756" y="597884"/>
                </a:cubicBezTo>
                <a:cubicBezTo>
                  <a:pt x="709041" y="597884"/>
                  <a:pt x="707612" y="599313"/>
                  <a:pt x="707612" y="601028"/>
                </a:cubicBezTo>
                <a:cubicBezTo>
                  <a:pt x="707612" y="602742"/>
                  <a:pt x="709041" y="604171"/>
                  <a:pt x="710756" y="604171"/>
                </a:cubicBezTo>
                <a:close/>
                <a:moveTo>
                  <a:pt x="712851" y="591122"/>
                </a:moveTo>
                <a:cubicBezTo>
                  <a:pt x="714565" y="591122"/>
                  <a:pt x="715994" y="589693"/>
                  <a:pt x="715994" y="587978"/>
                </a:cubicBezTo>
                <a:cubicBezTo>
                  <a:pt x="715994" y="586264"/>
                  <a:pt x="714565" y="584835"/>
                  <a:pt x="712851" y="584835"/>
                </a:cubicBezTo>
                <a:cubicBezTo>
                  <a:pt x="711137" y="584835"/>
                  <a:pt x="709708" y="586264"/>
                  <a:pt x="709708" y="587978"/>
                </a:cubicBezTo>
                <a:cubicBezTo>
                  <a:pt x="709708" y="589693"/>
                  <a:pt x="711137" y="591122"/>
                  <a:pt x="712851" y="591122"/>
                </a:cubicBezTo>
                <a:close/>
                <a:moveTo>
                  <a:pt x="715232" y="578072"/>
                </a:moveTo>
                <a:cubicBezTo>
                  <a:pt x="716947" y="578072"/>
                  <a:pt x="718376" y="576644"/>
                  <a:pt x="718376" y="574929"/>
                </a:cubicBezTo>
                <a:cubicBezTo>
                  <a:pt x="718376" y="573215"/>
                  <a:pt x="716947" y="571786"/>
                  <a:pt x="715232" y="571786"/>
                </a:cubicBezTo>
                <a:cubicBezTo>
                  <a:pt x="713518" y="571786"/>
                  <a:pt x="712089" y="573215"/>
                  <a:pt x="712089" y="574929"/>
                </a:cubicBezTo>
                <a:cubicBezTo>
                  <a:pt x="712089" y="576644"/>
                  <a:pt x="713518" y="578072"/>
                  <a:pt x="715232" y="578072"/>
                </a:cubicBezTo>
                <a:close/>
                <a:moveTo>
                  <a:pt x="717804" y="565118"/>
                </a:moveTo>
                <a:cubicBezTo>
                  <a:pt x="719519" y="565118"/>
                  <a:pt x="720947" y="563690"/>
                  <a:pt x="720947" y="561975"/>
                </a:cubicBezTo>
                <a:cubicBezTo>
                  <a:pt x="720947" y="560261"/>
                  <a:pt x="719519" y="558832"/>
                  <a:pt x="717804" y="558832"/>
                </a:cubicBezTo>
                <a:cubicBezTo>
                  <a:pt x="716090" y="558832"/>
                  <a:pt x="714661" y="560261"/>
                  <a:pt x="714661" y="561975"/>
                </a:cubicBezTo>
                <a:cubicBezTo>
                  <a:pt x="714661" y="563690"/>
                  <a:pt x="716090" y="565118"/>
                  <a:pt x="717804" y="565118"/>
                </a:cubicBezTo>
                <a:close/>
                <a:moveTo>
                  <a:pt x="720662" y="552164"/>
                </a:moveTo>
                <a:cubicBezTo>
                  <a:pt x="722376" y="552164"/>
                  <a:pt x="723805" y="550736"/>
                  <a:pt x="723805" y="549021"/>
                </a:cubicBezTo>
                <a:cubicBezTo>
                  <a:pt x="723805" y="547307"/>
                  <a:pt x="722376" y="545878"/>
                  <a:pt x="720662" y="545878"/>
                </a:cubicBezTo>
                <a:cubicBezTo>
                  <a:pt x="718947" y="545878"/>
                  <a:pt x="717518" y="547307"/>
                  <a:pt x="717518" y="549021"/>
                </a:cubicBezTo>
                <a:cubicBezTo>
                  <a:pt x="717518" y="550736"/>
                  <a:pt x="718852" y="552164"/>
                  <a:pt x="720662" y="552164"/>
                </a:cubicBezTo>
                <a:close/>
                <a:moveTo>
                  <a:pt x="723710" y="539306"/>
                </a:moveTo>
                <a:cubicBezTo>
                  <a:pt x="725424" y="539306"/>
                  <a:pt x="726853" y="537877"/>
                  <a:pt x="726853" y="536162"/>
                </a:cubicBezTo>
                <a:cubicBezTo>
                  <a:pt x="726853" y="534448"/>
                  <a:pt x="725424" y="533019"/>
                  <a:pt x="723710" y="533019"/>
                </a:cubicBezTo>
                <a:cubicBezTo>
                  <a:pt x="721995" y="533019"/>
                  <a:pt x="720566" y="534448"/>
                  <a:pt x="720566" y="536162"/>
                </a:cubicBezTo>
                <a:cubicBezTo>
                  <a:pt x="720566" y="537877"/>
                  <a:pt x="721900" y="539306"/>
                  <a:pt x="723710" y="539306"/>
                </a:cubicBezTo>
                <a:close/>
                <a:moveTo>
                  <a:pt x="726948" y="526542"/>
                </a:moveTo>
                <a:cubicBezTo>
                  <a:pt x="728663" y="526542"/>
                  <a:pt x="730091" y="525113"/>
                  <a:pt x="730091" y="523399"/>
                </a:cubicBezTo>
                <a:cubicBezTo>
                  <a:pt x="730091" y="521684"/>
                  <a:pt x="728663" y="520256"/>
                  <a:pt x="726948" y="520256"/>
                </a:cubicBezTo>
                <a:cubicBezTo>
                  <a:pt x="725234" y="520256"/>
                  <a:pt x="723805" y="521684"/>
                  <a:pt x="723805" y="523399"/>
                </a:cubicBezTo>
                <a:cubicBezTo>
                  <a:pt x="723805" y="525113"/>
                  <a:pt x="725234" y="526542"/>
                  <a:pt x="726948" y="526542"/>
                </a:cubicBezTo>
                <a:close/>
                <a:moveTo>
                  <a:pt x="730568" y="513779"/>
                </a:moveTo>
                <a:cubicBezTo>
                  <a:pt x="732282" y="513779"/>
                  <a:pt x="733711" y="512350"/>
                  <a:pt x="733711" y="510635"/>
                </a:cubicBezTo>
                <a:cubicBezTo>
                  <a:pt x="733711" y="508921"/>
                  <a:pt x="732282" y="507492"/>
                  <a:pt x="730568" y="507492"/>
                </a:cubicBezTo>
                <a:cubicBezTo>
                  <a:pt x="728853" y="507492"/>
                  <a:pt x="727424" y="508921"/>
                  <a:pt x="727424" y="510635"/>
                </a:cubicBezTo>
                <a:cubicBezTo>
                  <a:pt x="727424" y="512350"/>
                  <a:pt x="728758" y="513779"/>
                  <a:pt x="730568" y="513779"/>
                </a:cubicBezTo>
                <a:close/>
                <a:moveTo>
                  <a:pt x="734282" y="501110"/>
                </a:moveTo>
                <a:cubicBezTo>
                  <a:pt x="735997" y="501110"/>
                  <a:pt x="737426" y="499682"/>
                  <a:pt x="737426" y="497967"/>
                </a:cubicBezTo>
                <a:cubicBezTo>
                  <a:pt x="737426" y="496253"/>
                  <a:pt x="735997" y="494824"/>
                  <a:pt x="734282" y="494824"/>
                </a:cubicBezTo>
                <a:cubicBezTo>
                  <a:pt x="732568" y="494824"/>
                  <a:pt x="731139" y="496253"/>
                  <a:pt x="731139" y="497967"/>
                </a:cubicBezTo>
                <a:cubicBezTo>
                  <a:pt x="731139" y="499682"/>
                  <a:pt x="732568" y="501110"/>
                  <a:pt x="734282" y="501110"/>
                </a:cubicBezTo>
                <a:close/>
                <a:moveTo>
                  <a:pt x="738283" y="488442"/>
                </a:moveTo>
                <a:cubicBezTo>
                  <a:pt x="739997" y="488442"/>
                  <a:pt x="741426" y="487013"/>
                  <a:pt x="741426" y="485299"/>
                </a:cubicBezTo>
                <a:cubicBezTo>
                  <a:pt x="741426" y="483584"/>
                  <a:pt x="739997" y="482156"/>
                  <a:pt x="738283" y="482156"/>
                </a:cubicBezTo>
                <a:cubicBezTo>
                  <a:pt x="736568" y="482156"/>
                  <a:pt x="735140" y="483584"/>
                  <a:pt x="735140" y="485299"/>
                </a:cubicBezTo>
                <a:cubicBezTo>
                  <a:pt x="735140" y="487109"/>
                  <a:pt x="736568" y="488442"/>
                  <a:pt x="738283" y="488442"/>
                </a:cubicBezTo>
                <a:close/>
                <a:moveTo>
                  <a:pt x="742569" y="475964"/>
                </a:moveTo>
                <a:cubicBezTo>
                  <a:pt x="744284" y="475964"/>
                  <a:pt x="745712" y="474536"/>
                  <a:pt x="745712" y="472821"/>
                </a:cubicBezTo>
                <a:cubicBezTo>
                  <a:pt x="745712" y="471107"/>
                  <a:pt x="744284" y="469678"/>
                  <a:pt x="742569" y="469678"/>
                </a:cubicBezTo>
                <a:cubicBezTo>
                  <a:pt x="740855" y="469678"/>
                  <a:pt x="739426" y="471107"/>
                  <a:pt x="739426" y="472821"/>
                </a:cubicBezTo>
                <a:cubicBezTo>
                  <a:pt x="739426" y="474536"/>
                  <a:pt x="740855" y="475964"/>
                  <a:pt x="742569" y="475964"/>
                </a:cubicBezTo>
                <a:close/>
                <a:moveTo>
                  <a:pt x="747046" y="463487"/>
                </a:moveTo>
                <a:cubicBezTo>
                  <a:pt x="748760" y="463487"/>
                  <a:pt x="750189" y="462058"/>
                  <a:pt x="750189" y="460343"/>
                </a:cubicBezTo>
                <a:cubicBezTo>
                  <a:pt x="750189" y="458629"/>
                  <a:pt x="748760" y="457200"/>
                  <a:pt x="747046" y="457200"/>
                </a:cubicBezTo>
                <a:cubicBezTo>
                  <a:pt x="745331" y="457200"/>
                  <a:pt x="743903" y="458629"/>
                  <a:pt x="743903" y="460343"/>
                </a:cubicBezTo>
                <a:cubicBezTo>
                  <a:pt x="743903" y="462058"/>
                  <a:pt x="745331" y="463487"/>
                  <a:pt x="747046" y="463487"/>
                </a:cubicBezTo>
                <a:close/>
                <a:moveTo>
                  <a:pt x="751808" y="451104"/>
                </a:moveTo>
                <a:cubicBezTo>
                  <a:pt x="753523" y="451104"/>
                  <a:pt x="754952" y="449675"/>
                  <a:pt x="754952" y="447961"/>
                </a:cubicBezTo>
                <a:cubicBezTo>
                  <a:pt x="754952" y="446246"/>
                  <a:pt x="753523" y="444818"/>
                  <a:pt x="751808" y="444818"/>
                </a:cubicBezTo>
                <a:cubicBezTo>
                  <a:pt x="750094" y="444818"/>
                  <a:pt x="748665" y="446246"/>
                  <a:pt x="748665" y="447961"/>
                </a:cubicBezTo>
                <a:cubicBezTo>
                  <a:pt x="748665" y="449771"/>
                  <a:pt x="750094" y="451104"/>
                  <a:pt x="751808" y="451104"/>
                </a:cubicBezTo>
                <a:close/>
                <a:moveTo>
                  <a:pt x="756761" y="438912"/>
                </a:moveTo>
                <a:cubicBezTo>
                  <a:pt x="758476" y="438912"/>
                  <a:pt x="759905" y="437483"/>
                  <a:pt x="759905" y="435769"/>
                </a:cubicBezTo>
                <a:cubicBezTo>
                  <a:pt x="759905" y="434054"/>
                  <a:pt x="758476" y="432625"/>
                  <a:pt x="756761" y="432625"/>
                </a:cubicBezTo>
                <a:cubicBezTo>
                  <a:pt x="755047" y="432625"/>
                  <a:pt x="753618" y="434054"/>
                  <a:pt x="753618" y="435769"/>
                </a:cubicBezTo>
                <a:cubicBezTo>
                  <a:pt x="753618" y="437483"/>
                  <a:pt x="754952" y="438912"/>
                  <a:pt x="756761" y="438912"/>
                </a:cubicBezTo>
                <a:close/>
                <a:moveTo>
                  <a:pt x="761905" y="426720"/>
                </a:moveTo>
                <a:cubicBezTo>
                  <a:pt x="763619" y="426720"/>
                  <a:pt x="765048" y="425291"/>
                  <a:pt x="765048" y="423577"/>
                </a:cubicBezTo>
                <a:cubicBezTo>
                  <a:pt x="765048" y="421862"/>
                  <a:pt x="763619" y="420434"/>
                  <a:pt x="761905" y="420434"/>
                </a:cubicBezTo>
                <a:cubicBezTo>
                  <a:pt x="760190" y="420434"/>
                  <a:pt x="758762" y="421862"/>
                  <a:pt x="758762" y="423577"/>
                </a:cubicBezTo>
                <a:cubicBezTo>
                  <a:pt x="758762" y="425291"/>
                  <a:pt x="760190" y="426720"/>
                  <a:pt x="761905" y="426720"/>
                </a:cubicBezTo>
                <a:close/>
                <a:moveTo>
                  <a:pt x="767334" y="414623"/>
                </a:moveTo>
                <a:cubicBezTo>
                  <a:pt x="769049" y="414623"/>
                  <a:pt x="770477" y="413195"/>
                  <a:pt x="770477" y="411480"/>
                </a:cubicBezTo>
                <a:cubicBezTo>
                  <a:pt x="770477" y="409766"/>
                  <a:pt x="769049" y="408337"/>
                  <a:pt x="767334" y="408337"/>
                </a:cubicBezTo>
                <a:cubicBezTo>
                  <a:pt x="765620" y="408337"/>
                  <a:pt x="764191" y="409766"/>
                  <a:pt x="764191" y="411480"/>
                </a:cubicBezTo>
                <a:cubicBezTo>
                  <a:pt x="764191" y="413195"/>
                  <a:pt x="765620" y="414623"/>
                  <a:pt x="767334" y="414623"/>
                </a:cubicBezTo>
                <a:close/>
                <a:moveTo>
                  <a:pt x="772954" y="402622"/>
                </a:moveTo>
                <a:cubicBezTo>
                  <a:pt x="774668" y="402622"/>
                  <a:pt x="776097" y="401193"/>
                  <a:pt x="776097" y="399479"/>
                </a:cubicBezTo>
                <a:cubicBezTo>
                  <a:pt x="776097" y="397764"/>
                  <a:pt x="774668" y="396335"/>
                  <a:pt x="772954" y="396335"/>
                </a:cubicBezTo>
                <a:cubicBezTo>
                  <a:pt x="771239" y="396335"/>
                  <a:pt x="769811" y="397764"/>
                  <a:pt x="769811" y="399479"/>
                </a:cubicBezTo>
                <a:cubicBezTo>
                  <a:pt x="769811" y="401288"/>
                  <a:pt x="771239" y="402622"/>
                  <a:pt x="772954" y="402622"/>
                </a:cubicBezTo>
                <a:close/>
                <a:moveTo>
                  <a:pt x="778764" y="390811"/>
                </a:moveTo>
                <a:cubicBezTo>
                  <a:pt x="780479" y="390811"/>
                  <a:pt x="781907" y="389382"/>
                  <a:pt x="781907" y="387668"/>
                </a:cubicBezTo>
                <a:cubicBezTo>
                  <a:pt x="781907" y="385953"/>
                  <a:pt x="780479" y="384524"/>
                  <a:pt x="778764" y="384524"/>
                </a:cubicBezTo>
                <a:cubicBezTo>
                  <a:pt x="777050" y="384524"/>
                  <a:pt x="775621" y="385953"/>
                  <a:pt x="775621" y="387668"/>
                </a:cubicBezTo>
                <a:cubicBezTo>
                  <a:pt x="775621" y="389382"/>
                  <a:pt x="777050" y="390811"/>
                  <a:pt x="778764" y="390811"/>
                </a:cubicBezTo>
                <a:close/>
                <a:moveTo>
                  <a:pt x="784860" y="379000"/>
                </a:moveTo>
                <a:cubicBezTo>
                  <a:pt x="786575" y="379000"/>
                  <a:pt x="788003" y="377571"/>
                  <a:pt x="788003" y="375857"/>
                </a:cubicBezTo>
                <a:cubicBezTo>
                  <a:pt x="788003" y="374142"/>
                  <a:pt x="786575" y="372713"/>
                  <a:pt x="784860" y="372713"/>
                </a:cubicBezTo>
                <a:cubicBezTo>
                  <a:pt x="783146" y="372713"/>
                  <a:pt x="781717" y="374142"/>
                  <a:pt x="781717" y="375857"/>
                </a:cubicBezTo>
                <a:cubicBezTo>
                  <a:pt x="781717" y="377666"/>
                  <a:pt x="783146" y="379000"/>
                  <a:pt x="784860" y="379000"/>
                </a:cubicBezTo>
                <a:close/>
                <a:moveTo>
                  <a:pt x="791147" y="367379"/>
                </a:moveTo>
                <a:cubicBezTo>
                  <a:pt x="792861" y="367379"/>
                  <a:pt x="794290" y="365950"/>
                  <a:pt x="794290" y="364236"/>
                </a:cubicBezTo>
                <a:cubicBezTo>
                  <a:pt x="794290" y="362522"/>
                  <a:pt x="792861" y="361093"/>
                  <a:pt x="791147" y="361093"/>
                </a:cubicBezTo>
                <a:cubicBezTo>
                  <a:pt x="789432" y="361093"/>
                  <a:pt x="788003" y="362522"/>
                  <a:pt x="788003" y="364236"/>
                </a:cubicBezTo>
                <a:cubicBezTo>
                  <a:pt x="788003" y="365950"/>
                  <a:pt x="789432" y="367379"/>
                  <a:pt x="791147" y="367379"/>
                </a:cubicBezTo>
                <a:close/>
                <a:moveTo>
                  <a:pt x="797624" y="355854"/>
                </a:moveTo>
                <a:cubicBezTo>
                  <a:pt x="799338" y="355854"/>
                  <a:pt x="800767" y="354425"/>
                  <a:pt x="800767" y="352711"/>
                </a:cubicBezTo>
                <a:cubicBezTo>
                  <a:pt x="800767" y="350996"/>
                  <a:pt x="799338" y="349568"/>
                  <a:pt x="797624" y="349568"/>
                </a:cubicBezTo>
                <a:cubicBezTo>
                  <a:pt x="795909" y="349568"/>
                  <a:pt x="794480" y="350996"/>
                  <a:pt x="794480" y="352711"/>
                </a:cubicBezTo>
                <a:cubicBezTo>
                  <a:pt x="794480" y="354521"/>
                  <a:pt x="795909" y="355854"/>
                  <a:pt x="797624" y="355854"/>
                </a:cubicBezTo>
                <a:close/>
                <a:moveTo>
                  <a:pt x="804386" y="344519"/>
                </a:moveTo>
                <a:cubicBezTo>
                  <a:pt x="806101" y="344519"/>
                  <a:pt x="807530" y="343091"/>
                  <a:pt x="807530" y="341376"/>
                </a:cubicBezTo>
                <a:cubicBezTo>
                  <a:pt x="807530" y="339662"/>
                  <a:pt x="806101" y="338233"/>
                  <a:pt x="804386" y="338233"/>
                </a:cubicBezTo>
                <a:cubicBezTo>
                  <a:pt x="802672" y="338233"/>
                  <a:pt x="801243" y="339662"/>
                  <a:pt x="801243" y="341376"/>
                </a:cubicBezTo>
                <a:cubicBezTo>
                  <a:pt x="801243" y="343091"/>
                  <a:pt x="802672" y="344519"/>
                  <a:pt x="804386" y="344519"/>
                </a:cubicBezTo>
                <a:close/>
                <a:moveTo>
                  <a:pt x="811340" y="333185"/>
                </a:moveTo>
                <a:cubicBezTo>
                  <a:pt x="813054" y="333185"/>
                  <a:pt x="814483" y="331756"/>
                  <a:pt x="814483" y="330041"/>
                </a:cubicBezTo>
                <a:cubicBezTo>
                  <a:pt x="814483" y="328327"/>
                  <a:pt x="813054" y="326898"/>
                  <a:pt x="811340" y="326898"/>
                </a:cubicBezTo>
                <a:cubicBezTo>
                  <a:pt x="809625" y="326898"/>
                  <a:pt x="808196" y="328327"/>
                  <a:pt x="808196" y="330041"/>
                </a:cubicBezTo>
                <a:cubicBezTo>
                  <a:pt x="808196" y="331851"/>
                  <a:pt x="809530" y="333185"/>
                  <a:pt x="811340" y="333185"/>
                </a:cubicBezTo>
                <a:close/>
                <a:moveTo>
                  <a:pt x="818483" y="322136"/>
                </a:moveTo>
                <a:cubicBezTo>
                  <a:pt x="820198" y="322136"/>
                  <a:pt x="821627" y="320707"/>
                  <a:pt x="821627" y="318992"/>
                </a:cubicBezTo>
                <a:cubicBezTo>
                  <a:pt x="821627" y="317278"/>
                  <a:pt x="820198" y="315849"/>
                  <a:pt x="818483" y="315849"/>
                </a:cubicBezTo>
                <a:cubicBezTo>
                  <a:pt x="816769" y="315849"/>
                  <a:pt x="815340" y="317278"/>
                  <a:pt x="815340" y="318992"/>
                </a:cubicBezTo>
                <a:cubicBezTo>
                  <a:pt x="815340" y="320707"/>
                  <a:pt x="816674" y="322136"/>
                  <a:pt x="818483" y="322136"/>
                </a:cubicBezTo>
                <a:close/>
                <a:moveTo>
                  <a:pt x="825818" y="311087"/>
                </a:moveTo>
                <a:cubicBezTo>
                  <a:pt x="827532" y="311087"/>
                  <a:pt x="828961" y="309658"/>
                  <a:pt x="828961" y="307943"/>
                </a:cubicBezTo>
                <a:cubicBezTo>
                  <a:pt x="828961" y="306229"/>
                  <a:pt x="827532" y="304800"/>
                  <a:pt x="825818" y="304800"/>
                </a:cubicBezTo>
                <a:cubicBezTo>
                  <a:pt x="824103" y="304800"/>
                  <a:pt x="822674" y="306229"/>
                  <a:pt x="822674" y="307943"/>
                </a:cubicBezTo>
                <a:cubicBezTo>
                  <a:pt x="822674" y="309658"/>
                  <a:pt x="824103" y="311087"/>
                  <a:pt x="825818" y="311087"/>
                </a:cubicBezTo>
                <a:close/>
                <a:moveTo>
                  <a:pt x="833342" y="300228"/>
                </a:moveTo>
                <a:cubicBezTo>
                  <a:pt x="835057" y="300228"/>
                  <a:pt x="836486" y="298799"/>
                  <a:pt x="836486" y="297085"/>
                </a:cubicBezTo>
                <a:cubicBezTo>
                  <a:pt x="836486" y="295370"/>
                  <a:pt x="835057" y="293942"/>
                  <a:pt x="833342" y="293942"/>
                </a:cubicBezTo>
                <a:cubicBezTo>
                  <a:pt x="831628" y="293942"/>
                  <a:pt x="830199" y="295370"/>
                  <a:pt x="830199" y="297085"/>
                </a:cubicBezTo>
                <a:cubicBezTo>
                  <a:pt x="830199" y="298799"/>
                  <a:pt x="831628" y="300228"/>
                  <a:pt x="833342" y="300228"/>
                </a:cubicBezTo>
                <a:close/>
                <a:moveTo>
                  <a:pt x="841153" y="289560"/>
                </a:moveTo>
                <a:cubicBezTo>
                  <a:pt x="842867" y="289560"/>
                  <a:pt x="844296" y="288131"/>
                  <a:pt x="844296" y="286417"/>
                </a:cubicBezTo>
                <a:cubicBezTo>
                  <a:pt x="844296" y="284702"/>
                  <a:pt x="842867" y="283274"/>
                  <a:pt x="841153" y="283274"/>
                </a:cubicBezTo>
                <a:cubicBezTo>
                  <a:pt x="839438" y="283274"/>
                  <a:pt x="838010" y="284702"/>
                  <a:pt x="838010" y="286417"/>
                </a:cubicBezTo>
                <a:cubicBezTo>
                  <a:pt x="838010" y="288131"/>
                  <a:pt x="839343" y="289560"/>
                  <a:pt x="841153" y="289560"/>
                </a:cubicBezTo>
                <a:close/>
                <a:moveTo>
                  <a:pt x="900779" y="218789"/>
                </a:moveTo>
                <a:cubicBezTo>
                  <a:pt x="902494" y="218789"/>
                  <a:pt x="903923" y="217361"/>
                  <a:pt x="903923" y="215646"/>
                </a:cubicBezTo>
                <a:cubicBezTo>
                  <a:pt x="903923" y="213931"/>
                  <a:pt x="902494" y="212503"/>
                  <a:pt x="900779" y="212503"/>
                </a:cubicBezTo>
                <a:cubicBezTo>
                  <a:pt x="899065" y="212503"/>
                  <a:pt x="897636" y="213931"/>
                  <a:pt x="897636" y="215646"/>
                </a:cubicBezTo>
                <a:cubicBezTo>
                  <a:pt x="897636" y="217456"/>
                  <a:pt x="899065" y="218789"/>
                  <a:pt x="900779" y="218789"/>
                </a:cubicBezTo>
                <a:close/>
                <a:moveTo>
                  <a:pt x="910114" y="209360"/>
                </a:moveTo>
                <a:cubicBezTo>
                  <a:pt x="911828" y="209360"/>
                  <a:pt x="913257" y="207931"/>
                  <a:pt x="913257" y="206216"/>
                </a:cubicBezTo>
                <a:cubicBezTo>
                  <a:pt x="913257" y="204502"/>
                  <a:pt x="911828" y="203073"/>
                  <a:pt x="910114" y="203073"/>
                </a:cubicBezTo>
                <a:cubicBezTo>
                  <a:pt x="908399" y="203073"/>
                  <a:pt x="906971" y="204502"/>
                  <a:pt x="906971" y="206216"/>
                </a:cubicBezTo>
                <a:cubicBezTo>
                  <a:pt x="906971" y="207931"/>
                  <a:pt x="908304" y="209360"/>
                  <a:pt x="910114" y="209360"/>
                </a:cubicBezTo>
                <a:close/>
                <a:moveTo>
                  <a:pt x="919544" y="200120"/>
                </a:moveTo>
                <a:cubicBezTo>
                  <a:pt x="921258" y="200120"/>
                  <a:pt x="922687" y="198692"/>
                  <a:pt x="922687" y="196977"/>
                </a:cubicBezTo>
                <a:cubicBezTo>
                  <a:pt x="922687" y="195263"/>
                  <a:pt x="921258" y="193834"/>
                  <a:pt x="919544" y="193834"/>
                </a:cubicBezTo>
                <a:cubicBezTo>
                  <a:pt x="917829" y="193834"/>
                  <a:pt x="916400" y="195263"/>
                  <a:pt x="916400" y="196977"/>
                </a:cubicBezTo>
                <a:cubicBezTo>
                  <a:pt x="916400" y="198692"/>
                  <a:pt x="917734" y="200120"/>
                  <a:pt x="919544" y="200120"/>
                </a:cubicBezTo>
                <a:close/>
                <a:moveTo>
                  <a:pt x="929164" y="191072"/>
                </a:moveTo>
                <a:cubicBezTo>
                  <a:pt x="930878" y="191072"/>
                  <a:pt x="932307" y="189643"/>
                  <a:pt x="932307" y="187928"/>
                </a:cubicBezTo>
                <a:cubicBezTo>
                  <a:pt x="932307" y="186214"/>
                  <a:pt x="930878" y="184785"/>
                  <a:pt x="929164" y="184785"/>
                </a:cubicBezTo>
                <a:cubicBezTo>
                  <a:pt x="927449" y="184785"/>
                  <a:pt x="926021" y="186214"/>
                  <a:pt x="926021" y="187928"/>
                </a:cubicBezTo>
                <a:cubicBezTo>
                  <a:pt x="926021" y="189643"/>
                  <a:pt x="927354" y="191072"/>
                  <a:pt x="929164" y="191072"/>
                </a:cubicBezTo>
                <a:close/>
                <a:moveTo>
                  <a:pt x="938879" y="182118"/>
                </a:moveTo>
                <a:cubicBezTo>
                  <a:pt x="940594" y="182118"/>
                  <a:pt x="942023" y="180689"/>
                  <a:pt x="942023" y="178975"/>
                </a:cubicBezTo>
                <a:cubicBezTo>
                  <a:pt x="942023" y="177260"/>
                  <a:pt x="940594" y="175831"/>
                  <a:pt x="938879" y="175831"/>
                </a:cubicBezTo>
                <a:cubicBezTo>
                  <a:pt x="937165" y="175831"/>
                  <a:pt x="935736" y="177260"/>
                  <a:pt x="935736" y="178975"/>
                </a:cubicBezTo>
                <a:cubicBezTo>
                  <a:pt x="935736" y="180689"/>
                  <a:pt x="937165" y="182118"/>
                  <a:pt x="938879" y="182118"/>
                </a:cubicBezTo>
                <a:close/>
                <a:moveTo>
                  <a:pt x="948881" y="173355"/>
                </a:moveTo>
                <a:cubicBezTo>
                  <a:pt x="950595" y="173355"/>
                  <a:pt x="952024" y="171926"/>
                  <a:pt x="952024" y="170212"/>
                </a:cubicBezTo>
                <a:cubicBezTo>
                  <a:pt x="952024" y="168497"/>
                  <a:pt x="950595" y="167069"/>
                  <a:pt x="948881" y="167069"/>
                </a:cubicBezTo>
                <a:cubicBezTo>
                  <a:pt x="947166" y="167069"/>
                  <a:pt x="945737" y="168497"/>
                  <a:pt x="945737" y="170212"/>
                </a:cubicBezTo>
                <a:cubicBezTo>
                  <a:pt x="945737" y="172022"/>
                  <a:pt x="947166" y="173355"/>
                  <a:pt x="948881" y="173355"/>
                </a:cubicBezTo>
                <a:close/>
                <a:moveTo>
                  <a:pt x="958977" y="164878"/>
                </a:moveTo>
                <a:cubicBezTo>
                  <a:pt x="960692" y="164878"/>
                  <a:pt x="962120" y="163449"/>
                  <a:pt x="962120" y="161735"/>
                </a:cubicBezTo>
                <a:cubicBezTo>
                  <a:pt x="962120" y="160020"/>
                  <a:pt x="960692" y="158591"/>
                  <a:pt x="958977" y="158591"/>
                </a:cubicBezTo>
                <a:cubicBezTo>
                  <a:pt x="957263" y="158591"/>
                  <a:pt x="955834" y="160020"/>
                  <a:pt x="955834" y="161735"/>
                </a:cubicBezTo>
                <a:cubicBezTo>
                  <a:pt x="955834" y="163449"/>
                  <a:pt x="957263" y="164878"/>
                  <a:pt x="958977" y="164878"/>
                </a:cubicBezTo>
                <a:close/>
                <a:moveTo>
                  <a:pt x="969264" y="156496"/>
                </a:moveTo>
                <a:cubicBezTo>
                  <a:pt x="970979" y="156496"/>
                  <a:pt x="972407" y="155067"/>
                  <a:pt x="972407" y="153353"/>
                </a:cubicBezTo>
                <a:cubicBezTo>
                  <a:pt x="972407" y="151638"/>
                  <a:pt x="970979" y="150209"/>
                  <a:pt x="969264" y="150209"/>
                </a:cubicBezTo>
                <a:cubicBezTo>
                  <a:pt x="967550" y="150209"/>
                  <a:pt x="966121" y="151638"/>
                  <a:pt x="966121" y="153353"/>
                </a:cubicBezTo>
                <a:cubicBezTo>
                  <a:pt x="966121" y="155067"/>
                  <a:pt x="967454" y="156496"/>
                  <a:pt x="969264" y="156496"/>
                </a:cubicBezTo>
                <a:close/>
                <a:moveTo>
                  <a:pt x="979646" y="148400"/>
                </a:moveTo>
                <a:cubicBezTo>
                  <a:pt x="981361" y="148400"/>
                  <a:pt x="982790" y="146971"/>
                  <a:pt x="982790" y="145256"/>
                </a:cubicBezTo>
                <a:cubicBezTo>
                  <a:pt x="982790" y="143542"/>
                  <a:pt x="981361" y="142113"/>
                  <a:pt x="979646" y="142113"/>
                </a:cubicBezTo>
                <a:cubicBezTo>
                  <a:pt x="977932" y="142113"/>
                  <a:pt x="976503" y="143542"/>
                  <a:pt x="976503" y="145256"/>
                </a:cubicBezTo>
                <a:cubicBezTo>
                  <a:pt x="976503" y="146971"/>
                  <a:pt x="977932" y="148400"/>
                  <a:pt x="979646" y="148400"/>
                </a:cubicBezTo>
                <a:close/>
                <a:moveTo>
                  <a:pt x="990219" y="140399"/>
                </a:moveTo>
                <a:cubicBezTo>
                  <a:pt x="991934" y="140399"/>
                  <a:pt x="993362" y="138970"/>
                  <a:pt x="993362" y="137255"/>
                </a:cubicBezTo>
                <a:cubicBezTo>
                  <a:pt x="993362" y="135541"/>
                  <a:pt x="991934" y="134112"/>
                  <a:pt x="990219" y="134112"/>
                </a:cubicBezTo>
                <a:cubicBezTo>
                  <a:pt x="988505" y="134112"/>
                  <a:pt x="987076" y="135541"/>
                  <a:pt x="987076" y="137255"/>
                </a:cubicBezTo>
                <a:cubicBezTo>
                  <a:pt x="987076" y="138970"/>
                  <a:pt x="988505" y="140399"/>
                  <a:pt x="990219" y="140399"/>
                </a:cubicBezTo>
                <a:close/>
                <a:moveTo>
                  <a:pt x="1000887" y="132683"/>
                </a:moveTo>
                <a:cubicBezTo>
                  <a:pt x="1002602" y="132683"/>
                  <a:pt x="1004030" y="131255"/>
                  <a:pt x="1004030" y="129540"/>
                </a:cubicBezTo>
                <a:cubicBezTo>
                  <a:pt x="1004030" y="127826"/>
                  <a:pt x="1002602" y="126397"/>
                  <a:pt x="1000887" y="126397"/>
                </a:cubicBezTo>
                <a:cubicBezTo>
                  <a:pt x="999173" y="126397"/>
                  <a:pt x="997744" y="127826"/>
                  <a:pt x="997744" y="129540"/>
                </a:cubicBezTo>
                <a:cubicBezTo>
                  <a:pt x="997744" y="131255"/>
                  <a:pt x="999173" y="132683"/>
                  <a:pt x="1000887" y="132683"/>
                </a:cubicBezTo>
                <a:close/>
                <a:moveTo>
                  <a:pt x="1011841" y="125063"/>
                </a:moveTo>
                <a:cubicBezTo>
                  <a:pt x="1013555" y="125063"/>
                  <a:pt x="1014984" y="123634"/>
                  <a:pt x="1014984" y="121920"/>
                </a:cubicBezTo>
                <a:cubicBezTo>
                  <a:pt x="1014984" y="120206"/>
                  <a:pt x="1013555" y="118777"/>
                  <a:pt x="1011841" y="118777"/>
                </a:cubicBezTo>
                <a:cubicBezTo>
                  <a:pt x="1010126" y="118777"/>
                  <a:pt x="1008698" y="120206"/>
                  <a:pt x="1008698" y="121920"/>
                </a:cubicBezTo>
                <a:cubicBezTo>
                  <a:pt x="1008602" y="123730"/>
                  <a:pt x="1010031" y="125063"/>
                  <a:pt x="1011841" y="125063"/>
                </a:cubicBezTo>
                <a:close/>
                <a:moveTo>
                  <a:pt x="1022795" y="117729"/>
                </a:moveTo>
                <a:cubicBezTo>
                  <a:pt x="1024509" y="117729"/>
                  <a:pt x="1025938" y="116300"/>
                  <a:pt x="1025938" y="114586"/>
                </a:cubicBezTo>
                <a:cubicBezTo>
                  <a:pt x="1025938" y="112871"/>
                  <a:pt x="1024509" y="111443"/>
                  <a:pt x="1022795" y="111443"/>
                </a:cubicBezTo>
                <a:cubicBezTo>
                  <a:pt x="1021080" y="111443"/>
                  <a:pt x="1019651" y="112871"/>
                  <a:pt x="1019651" y="114586"/>
                </a:cubicBezTo>
                <a:cubicBezTo>
                  <a:pt x="1019651" y="116300"/>
                  <a:pt x="1021080" y="117729"/>
                  <a:pt x="1022795" y="117729"/>
                </a:cubicBezTo>
                <a:close/>
                <a:moveTo>
                  <a:pt x="1033939" y="110585"/>
                </a:moveTo>
                <a:cubicBezTo>
                  <a:pt x="1035653" y="110585"/>
                  <a:pt x="1037082" y="109157"/>
                  <a:pt x="1037082" y="107442"/>
                </a:cubicBezTo>
                <a:cubicBezTo>
                  <a:pt x="1037082" y="105728"/>
                  <a:pt x="1035653" y="104299"/>
                  <a:pt x="1033939" y="104299"/>
                </a:cubicBezTo>
                <a:cubicBezTo>
                  <a:pt x="1032224" y="104299"/>
                  <a:pt x="1030796" y="105728"/>
                  <a:pt x="1030796" y="107442"/>
                </a:cubicBezTo>
                <a:cubicBezTo>
                  <a:pt x="1030796" y="109157"/>
                  <a:pt x="1032224" y="110585"/>
                  <a:pt x="1033939" y="110585"/>
                </a:cubicBezTo>
                <a:close/>
                <a:moveTo>
                  <a:pt x="1045178" y="103632"/>
                </a:moveTo>
                <a:cubicBezTo>
                  <a:pt x="1046893" y="103632"/>
                  <a:pt x="1048322" y="102203"/>
                  <a:pt x="1048322" y="100489"/>
                </a:cubicBezTo>
                <a:cubicBezTo>
                  <a:pt x="1048322" y="98774"/>
                  <a:pt x="1046893" y="97346"/>
                  <a:pt x="1045178" y="97346"/>
                </a:cubicBezTo>
                <a:cubicBezTo>
                  <a:pt x="1043464" y="97346"/>
                  <a:pt x="1042035" y="98774"/>
                  <a:pt x="1042035" y="100489"/>
                </a:cubicBezTo>
                <a:cubicBezTo>
                  <a:pt x="1042035" y="102299"/>
                  <a:pt x="1043464" y="103632"/>
                  <a:pt x="1045178" y="103632"/>
                </a:cubicBezTo>
                <a:close/>
                <a:moveTo>
                  <a:pt x="1056608" y="96965"/>
                </a:moveTo>
                <a:cubicBezTo>
                  <a:pt x="1058323" y="96965"/>
                  <a:pt x="1059752" y="95536"/>
                  <a:pt x="1059752" y="93821"/>
                </a:cubicBezTo>
                <a:cubicBezTo>
                  <a:pt x="1059752" y="92107"/>
                  <a:pt x="1058323" y="90678"/>
                  <a:pt x="1056608" y="90678"/>
                </a:cubicBezTo>
                <a:cubicBezTo>
                  <a:pt x="1054894" y="90678"/>
                  <a:pt x="1053465" y="92107"/>
                  <a:pt x="1053465" y="93821"/>
                </a:cubicBezTo>
                <a:cubicBezTo>
                  <a:pt x="1053465" y="95536"/>
                  <a:pt x="1054894" y="96965"/>
                  <a:pt x="1056608" y="96965"/>
                </a:cubicBezTo>
                <a:close/>
                <a:moveTo>
                  <a:pt x="1068134" y="90488"/>
                </a:moveTo>
                <a:cubicBezTo>
                  <a:pt x="1069848" y="90488"/>
                  <a:pt x="1071277" y="89059"/>
                  <a:pt x="1071277" y="87344"/>
                </a:cubicBezTo>
                <a:cubicBezTo>
                  <a:pt x="1071277" y="85630"/>
                  <a:pt x="1069848" y="84201"/>
                  <a:pt x="1068134" y="84201"/>
                </a:cubicBezTo>
                <a:cubicBezTo>
                  <a:pt x="1066419" y="84201"/>
                  <a:pt x="1064990" y="85630"/>
                  <a:pt x="1064990" y="87344"/>
                </a:cubicBezTo>
                <a:cubicBezTo>
                  <a:pt x="1064990" y="89059"/>
                  <a:pt x="1066324" y="90488"/>
                  <a:pt x="1068134" y="90488"/>
                </a:cubicBezTo>
                <a:close/>
                <a:moveTo>
                  <a:pt x="1079754" y="84201"/>
                </a:moveTo>
                <a:cubicBezTo>
                  <a:pt x="1081469" y="84201"/>
                  <a:pt x="1082897" y="82772"/>
                  <a:pt x="1082897" y="81058"/>
                </a:cubicBezTo>
                <a:cubicBezTo>
                  <a:pt x="1082897" y="79343"/>
                  <a:pt x="1081469" y="77915"/>
                  <a:pt x="1079754" y="77915"/>
                </a:cubicBezTo>
                <a:cubicBezTo>
                  <a:pt x="1078040" y="77915"/>
                  <a:pt x="1076611" y="79343"/>
                  <a:pt x="1076611" y="81058"/>
                </a:cubicBezTo>
                <a:cubicBezTo>
                  <a:pt x="1076611" y="82772"/>
                  <a:pt x="1078040" y="84201"/>
                  <a:pt x="1079754" y="84201"/>
                </a:cubicBezTo>
                <a:close/>
                <a:moveTo>
                  <a:pt x="1091470" y="78105"/>
                </a:moveTo>
                <a:cubicBezTo>
                  <a:pt x="1093184" y="78105"/>
                  <a:pt x="1094613" y="76676"/>
                  <a:pt x="1094613" y="74962"/>
                </a:cubicBezTo>
                <a:cubicBezTo>
                  <a:pt x="1094613" y="73247"/>
                  <a:pt x="1093184" y="71819"/>
                  <a:pt x="1091470" y="71819"/>
                </a:cubicBezTo>
                <a:cubicBezTo>
                  <a:pt x="1089755" y="71819"/>
                  <a:pt x="1088327" y="73247"/>
                  <a:pt x="1088327" y="74962"/>
                </a:cubicBezTo>
                <a:cubicBezTo>
                  <a:pt x="1088327" y="76676"/>
                  <a:pt x="1089755" y="78105"/>
                  <a:pt x="1091470" y="78105"/>
                </a:cubicBezTo>
                <a:close/>
                <a:moveTo>
                  <a:pt x="1103376" y="72200"/>
                </a:moveTo>
                <a:cubicBezTo>
                  <a:pt x="1105091" y="72200"/>
                  <a:pt x="1106519" y="70771"/>
                  <a:pt x="1106519" y="69056"/>
                </a:cubicBezTo>
                <a:cubicBezTo>
                  <a:pt x="1106519" y="67342"/>
                  <a:pt x="1105091" y="65913"/>
                  <a:pt x="1103376" y="65913"/>
                </a:cubicBezTo>
                <a:cubicBezTo>
                  <a:pt x="1101662" y="65913"/>
                  <a:pt x="1100233" y="67342"/>
                  <a:pt x="1100233" y="69056"/>
                </a:cubicBezTo>
                <a:cubicBezTo>
                  <a:pt x="1100233" y="70866"/>
                  <a:pt x="1101662" y="72200"/>
                  <a:pt x="1103376" y="72200"/>
                </a:cubicBezTo>
                <a:close/>
                <a:moveTo>
                  <a:pt x="1115282" y="66580"/>
                </a:moveTo>
                <a:cubicBezTo>
                  <a:pt x="1116997" y="66580"/>
                  <a:pt x="1118426" y="65151"/>
                  <a:pt x="1118426" y="63437"/>
                </a:cubicBezTo>
                <a:cubicBezTo>
                  <a:pt x="1118426" y="61722"/>
                  <a:pt x="1116997" y="60293"/>
                  <a:pt x="1115282" y="60293"/>
                </a:cubicBezTo>
                <a:cubicBezTo>
                  <a:pt x="1113568" y="60293"/>
                  <a:pt x="1112139" y="61722"/>
                  <a:pt x="1112139" y="63437"/>
                </a:cubicBezTo>
                <a:cubicBezTo>
                  <a:pt x="1112139" y="65246"/>
                  <a:pt x="1113568" y="66580"/>
                  <a:pt x="1115282" y="66580"/>
                </a:cubicBezTo>
                <a:close/>
                <a:moveTo>
                  <a:pt x="1127379" y="61246"/>
                </a:moveTo>
                <a:cubicBezTo>
                  <a:pt x="1129094" y="61246"/>
                  <a:pt x="1130522" y="59817"/>
                  <a:pt x="1130522" y="58103"/>
                </a:cubicBezTo>
                <a:cubicBezTo>
                  <a:pt x="1130522" y="56388"/>
                  <a:pt x="1129094" y="54959"/>
                  <a:pt x="1127379" y="54959"/>
                </a:cubicBezTo>
                <a:cubicBezTo>
                  <a:pt x="1125665" y="54959"/>
                  <a:pt x="1124236" y="56388"/>
                  <a:pt x="1124236" y="58103"/>
                </a:cubicBezTo>
                <a:cubicBezTo>
                  <a:pt x="1124236" y="59817"/>
                  <a:pt x="1125665" y="61246"/>
                  <a:pt x="1127379" y="61246"/>
                </a:cubicBezTo>
                <a:close/>
                <a:moveTo>
                  <a:pt x="1139571" y="56007"/>
                </a:moveTo>
                <a:cubicBezTo>
                  <a:pt x="1141286" y="56007"/>
                  <a:pt x="1142714" y="54578"/>
                  <a:pt x="1142714" y="52864"/>
                </a:cubicBezTo>
                <a:cubicBezTo>
                  <a:pt x="1142714" y="51149"/>
                  <a:pt x="1141286" y="49720"/>
                  <a:pt x="1139571" y="49720"/>
                </a:cubicBezTo>
                <a:cubicBezTo>
                  <a:pt x="1137857" y="49720"/>
                  <a:pt x="1136428" y="51149"/>
                  <a:pt x="1136428" y="52864"/>
                </a:cubicBezTo>
                <a:cubicBezTo>
                  <a:pt x="1136428" y="54578"/>
                  <a:pt x="1137857" y="56007"/>
                  <a:pt x="1139571" y="56007"/>
                </a:cubicBezTo>
                <a:close/>
                <a:moveTo>
                  <a:pt x="1151858" y="51054"/>
                </a:moveTo>
                <a:cubicBezTo>
                  <a:pt x="1153573" y="51054"/>
                  <a:pt x="1155002" y="49625"/>
                  <a:pt x="1155002" y="47911"/>
                </a:cubicBezTo>
                <a:cubicBezTo>
                  <a:pt x="1155002" y="46196"/>
                  <a:pt x="1153573" y="44768"/>
                  <a:pt x="1151858" y="44768"/>
                </a:cubicBezTo>
                <a:cubicBezTo>
                  <a:pt x="1150144" y="44768"/>
                  <a:pt x="1148715" y="46196"/>
                  <a:pt x="1148715" y="47911"/>
                </a:cubicBezTo>
                <a:cubicBezTo>
                  <a:pt x="1148715" y="49720"/>
                  <a:pt x="1150144" y="51054"/>
                  <a:pt x="1151858" y="51054"/>
                </a:cubicBezTo>
                <a:close/>
                <a:moveTo>
                  <a:pt x="1705261" y="66580"/>
                </a:moveTo>
                <a:cubicBezTo>
                  <a:pt x="1706975" y="66580"/>
                  <a:pt x="1708404" y="65151"/>
                  <a:pt x="1708404" y="63437"/>
                </a:cubicBezTo>
                <a:cubicBezTo>
                  <a:pt x="1708404" y="61722"/>
                  <a:pt x="1706975" y="60293"/>
                  <a:pt x="1705261" y="60293"/>
                </a:cubicBezTo>
                <a:cubicBezTo>
                  <a:pt x="1703546" y="60293"/>
                  <a:pt x="1702118" y="61722"/>
                  <a:pt x="1702118" y="63437"/>
                </a:cubicBezTo>
                <a:cubicBezTo>
                  <a:pt x="1702118" y="65246"/>
                  <a:pt x="1703546" y="66580"/>
                  <a:pt x="1705261" y="66580"/>
                </a:cubicBezTo>
                <a:close/>
                <a:moveTo>
                  <a:pt x="1717262" y="72200"/>
                </a:moveTo>
                <a:cubicBezTo>
                  <a:pt x="1718977" y="72200"/>
                  <a:pt x="1720406" y="70771"/>
                  <a:pt x="1720406" y="69056"/>
                </a:cubicBezTo>
                <a:cubicBezTo>
                  <a:pt x="1720406" y="67342"/>
                  <a:pt x="1718977" y="65913"/>
                  <a:pt x="1717262" y="65913"/>
                </a:cubicBezTo>
                <a:cubicBezTo>
                  <a:pt x="1715548" y="65913"/>
                  <a:pt x="1714119" y="67342"/>
                  <a:pt x="1714119" y="69056"/>
                </a:cubicBezTo>
                <a:cubicBezTo>
                  <a:pt x="1714119" y="70866"/>
                  <a:pt x="1715453" y="72200"/>
                  <a:pt x="1717262" y="72200"/>
                </a:cubicBezTo>
                <a:close/>
                <a:moveTo>
                  <a:pt x="1740789" y="84201"/>
                </a:moveTo>
                <a:cubicBezTo>
                  <a:pt x="1742504" y="84201"/>
                  <a:pt x="1743932" y="82772"/>
                  <a:pt x="1743932" y="81058"/>
                </a:cubicBezTo>
                <a:cubicBezTo>
                  <a:pt x="1743932" y="79343"/>
                  <a:pt x="1742504" y="77915"/>
                  <a:pt x="1740789" y="77915"/>
                </a:cubicBezTo>
                <a:cubicBezTo>
                  <a:pt x="1739075" y="77915"/>
                  <a:pt x="1737646" y="79343"/>
                  <a:pt x="1737646" y="81058"/>
                </a:cubicBezTo>
                <a:cubicBezTo>
                  <a:pt x="1737646" y="82772"/>
                  <a:pt x="1739075" y="84201"/>
                  <a:pt x="1740789" y="84201"/>
                </a:cubicBezTo>
                <a:close/>
                <a:moveTo>
                  <a:pt x="1752505" y="90488"/>
                </a:moveTo>
                <a:cubicBezTo>
                  <a:pt x="1754219" y="90488"/>
                  <a:pt x="1755648" y="89059"/>
                  <a:pt x="1755648" y="87344"/>
                </a:cubicBezTo>
                <a:cubicBezTo>
                  <a:pt x="1755648" y="85630"/>
                  <a:pt x="1754219" y="84201"/>
                  <a:pt x="1752505" y="84201"/>
                </a:cubicBezTo>
                <a:cubicBezTo>
                  <a:pt x="1750790" y="84201"/>
                  <a:pt x="1749362" y="85630"/>
                  <a:pt x="1749362" y="87344"/>
                </a:cubicBezTo>
                <a:cubicBezTo>
                  <a:pt x="1749362" y="89059"/>
                  <a:pt x="1750695" y="90488"/>
                  <a:pt x="1752505" y="90488"/>
                </a:cubicBezTo>
                <a:close/>
                <a:moveTo>
                  <a:pt x="1830324" y="140399"/>
                </a:moveTo>
                <a:cubicBezTo>
                  <a:pt x="1832039" y="140399"/>
                  <a:pt x="1833467" y="138970"/>
                  <a:pt x="1833467" y="137255"/>
                </a:cubicBezTo>
                <a:cubicBezTo>
                  <a:pt x="1833467" y="135541"/>
                  <a:pt x="1832039" y="134112"/>
                  <a:pt x="1830324" y="134112"/>
                </a:cubicBezTo>
                <a:cubicBezTo>
                  <a:pt x="1828610" y="134112"/>
                  <a:pt x="1827181" y="135541"/>
                  <a:pt x="1827181" y="137255"/>
                </a:cubicBezTo>
                <a:cubicBezTo>
                  <a:pt x="1827181" y="138970"/>
                  <a:pt x="1828610" y="140399"/>
                  <a:pt x="1830324" y="140399"/>
                </a:cubicBezTo>
                <a:close/>
                <a:moveTo>
                  <a:pt x="1840897" y="148400"/>
                </a:moveTo>
                <a:cubicBezTo>
                  <a:pt x="1842611" y="148400"/>
                  <a:pt x="1844040" y="146971"/>
                  <a:pt x="1844040" y="145256"/>
                </a:cubicBezTo>
                <a:cubicBezTo>
                  <a:pt x="1844040" y="143542"/>
                  <a:pt x="1842611" y="142113"/>
                  <a:pt x="1840897" y="142113"/>
                </a:cubicBezTo>
                <a:cubicBezTo>
                  <a:pt x="1839182" y="142113"/>
                  <a:pt x="1837754" y="143542"/>
                  <a:pt x="1837754" y="145256"/>
                </a:cubicBezTo>
                <a:cubicBezTo>
                  <a:pt x="1837754" y="146971"/>
                  <a:pt x="1839182" y="148400"/>
                  <a:pt x="1840897" y="148400"/>
                </a:cubicBezTo>
                <a:close/>
                <a:moveTo>
                  <a:pt x="1851374" y="156496"/>
                </a:moveTo>
                <a:cubicBezTo>
                  <a:pt x="1853089" y="156496"/>
                  <a:pt x="1854518" y="155067"/>
                  <a:pt x="1854518" y="153353"/>
                </a:cubicBezTo>
                <a:cubicBezTo>
                  <a:pt x="1854518" y="151638"/>
                  <a:pt x="1853089" y="150209"/>
                  <a:pt x="1851374" y="150209"/>
                </a:cubicBezTo>
                <a:cubicBezTo>
                  <a:pt x="1849660" y="150209"/>
                  <a:pt x="1848231" y="151638"/>
                  <a:pt x="1848231" y="153353"/>
                </a:cubicBezTo>
                <a:cubicBezTo>
                  <a:pt x="1848231" y="155067"/>
                  <a:pt x="1849564" y="156496"/>
                  <a:pt x="1851374" y="156496"/>
                </a:cubicBezTo>
                <a:close/>
                <a:moveTo>
                  <a:pt x="1901095" y="200120"/>
                </a:moveTo>
                <a:cubicBezTo>
                  <a:pt x="1902809" y="200120"/>
                  <a:pt x="1904238" y="198692"/>
                  <a:pt x="1904238" y="196977"/>
                </a:cubicBezTo>
                <a:cubicBezTo>
                  <a:pt x="1904238" y="195263"/>
                  <a:pt x="1902809" y="193834"/>
                  <a:pt x="1901095" y="193834"/>
                </a:cubicBezTo>
                <a:cubicBezTo>
                  <a:pt x="1899380" y="193834"/>
                  <a:pt x="1897952" y="195263"/>
                  <a:pt x="1897952" y="196977"/>
                </a:cubicBezTo>
                <a:cubicBezTo>
                  <a:pt x="1897952" y="198692"/>
                  <a:pt x="1899285" y="200120"/>
                  <a:pt x="1901095" y="200120"/>
                </a:cubicBezTo>
                <a:close/>
                <a:moveTo>
                  <a:pt x="1910525" y="209360"/>
                </a:moveTo>
                <a:cubicBezTo>
                  <a:pt x="1912239" y="209360"/>
                  <a:pt x="1913668" y="207931"/>
                  <a:pt x="1913668" y="206216"/>
                </a:cubicBezTo>
                <a:cubicBezTo>
                  <a:pt x="1913668" y="204502"/>
                  <a:pt x="1912239" y="203073"/>
                  <a:pt x="1910525" y="203073"/>
                </a:cubicBezTo>
                <a:cubicBezTo>
                  <a:pt x="1908810" y="203073"/>
                  <a:pt x="1907381" y="204502"/>
                  <a:pt x="1907381" y="206216"/>
                </a:cubicBezTo>
                <a:cubicBezTo>
                  <a:pt x="1907381" y="207931"/>
                  <a:pt x="1908715" y="209360"/>
                  <a:pt x="1910525" y="209360"/>
                </a:cubicBezTo>
                <a:close/>
                <a:moveTo>
                  <a:pt x="1919764" y="218789"/>
                </a:moveTo>
                <a:cubicBezTo>
                  <a:pt x="1921478" y="218789"/>
                  <a:pt x="1922907" y="217361"/>
                  <a:pt x="1922907" y="215646"/>
                </a:cubicBezTo>
                <a:cubicBezTo>
                  <a:pt x="1922907" y="213931"/>
                  <a:pt x="1921478" y="212503"/>
                  <a:pt x="1919764" y="212503"/>
                </a:cubicBezTo>
                <a:cubicBezTo>
                  <a:pt x="1918049" y="212503"/>
                  <a:pt x="1916621" y="213931"/>
                  <a:pt x="1916621" y="215646"/>
                </a:cubicBezTo>
                <a:cubicBezTo>
                  <a:pt x="1916621" y="217456"/>
                  <a:pt x="1918049" y="218789"/>
                  <a:pt x="1919764" y="218789"/>
                </a:cubicBezTo>
                <a:close/>
                <a:moveTo>
                  <a:pt x="1928813" y="228410"/>
                </a:moveTo>
                <a:cubicBezTo>
                  <a:pt x="1930527" y="228410"/>
                  <a:pt x="1931956" y="226981"/>
                  <a:pt x="1931956" y="225266"/>
                </a:cubicBezTo>
                <a:cubicBezTo>
                  <a:pt x="1931956" y="223552"/>
                  <a:pt x="1930527" y="222123"/>
                  <a:pt x="1928813" y="222123"/>
                </a:cubicBezTo>
                <a:cubicBezTo>
                  <a:pt x="1927098" y="222123"/>
                  <a:pt x="1925669" y="223552"/>
                  <a:pt x="1925669" y="225266"/>
                </a:cubicBezTo>
                <a:cubicBezTo>
                  <a:pt x="1925669" y="226981"/>
                  <a:pt x="1927098" y="228410"/>
                  <a:pt x="1928813" y="228410"/>
                </a:cubicBezTo>
                <a:close/>
                <a:moveTo>
                  <a:pt x="1937766" y="238220"/>
                </a:moveTo>
                <a:cubicBezTo>
                  <a:pt x="1939481" y="238220"/>
                  <a:pt x="1940909" y="236792"/>
                  <a:pt x="1940909" y="235077"/>
                </a:cubicBezTo>
                <a:cubicBezTo>
                  <a:pt x="1940909" y="233363"/>
                  <a:pt x="1939481" y="231934"/>
                  <a:pt x="1937766" y="231934"/>
                </a:cubicBezTo>
                <a:cubicBezTo>
                  <a:pt x="1936052" y="231934"/>
                  <a:pt x="1934623" y="233363"/>
                  <a:pt x="1934623" y="235077"/>
                </a:cubicBezTo>
                <a:cubicBezTo>
                  <a:pt x="1934623" y="236792"/>
                  <a:pt x="1936052" y="238220"/>
                  <a:pt x="1937766" y="238220"/>
                </a:cubicBezTo>
                <a:close/>
                <a:moveTo>
                  <a:pt x="1946434" y="248126"/>
                </a:moveTo>
                <a:cubicBezTo>
                  <a:pt x="1948148" y="248126"/>
                  <a:pt x="1949577" y="246698"/>
                  <a:pt x="1949577" y="244983"/>
                </a:cubicBezTo>
                <a:cubicBezTo>
                  <a:pt x="1949577" y="243269"/>
                  <a:pt x="1948148" y="241840"/>
                  <a:pt x="1946434" y="241840"/>
                </a:cubicBezTo>
                <a:cubicBezTo>
                  <a:pt x="1944719" y="241840"/>
                  <a:pt x="1943291" y="243269"/>
                  <a:pt x="1943291" y="244983"/>
                </a:cubicBezTo>
                <a:cubicBezTo>
                  <a:pt x="1943291" y="246793"/>
                  <a:pt x="1944719" y="248126"/>
                  <a:pt x="1946434" y="248126"/>
                </a:cubicBezTo>
                <a:close/>
                <a:moveTo>
                  <a:pt x="1955006" y="258223"/>
                </a:moveTo>
                <a:cubicBezTo>
                  <a:pt x="1956721" y="258223"/>
                  <a:pt x="1958150" y="256794"/>
                  <a:pt x="1958150" y="255080"/>
                </a:cubicBezTo>
                <a:cubicBezTo>
                  <a:pt x="1958150" y="253365"/>
                  <a:pt x="1956721" y="251936"/>
                  <a:pt x="1955006" y="251936"/>
                </a:cubicBezTo>
                <a:cubicBezTo>
                  <a:pt x="1953292" y="251936"/>
                  <a:pt x="1951863" y="253365"/>
                  <a:pt x="1951863" y="255080"/>
                </a:cubicBezTo>
                <a:cubicBezTo>
                  <a:pt x="1951863" y="256889"/>
                  <a:pt x="1953292" y="258223"/>
                  <a:pt x="1955006" y="258223"/>
                </a:cubicBezTo>
                <a:close/>
                <a:moveTo>
                  <a:pt x="1963388" y="268510"/>
                </a:moveTo>
                <a:cubicBezTo>
                  <a:pt x="1965103" y="268510"/>
                  <a:pt x="1966532" y="267081"/>
                  <a:pt x="1966532" y="265367"/>
                </a:cubicBezTo>
                <a:cubicBezTo>
                  <a:pt x="1966532" y="263652"/>
                  <a:pt x="1965103" y="262223"/>
                  <a:pt x="1963388" y="262223"/>
                </a:cubicBezTo>
                <a:cubicBezTo>
                  <a:pt x="1961674" y="262223"/>
                  <a:pt x="1960245" y="263652"/>
                  <a:pt x="1960245" y="265367"/>
                </a:cubicBezTo>
                <a:cubicBezTo>
                  <a:pt x="1960245" y="267081"/>
                  <a:pt x="1961579" y="268510"/>
                  <a:pt x="1963388" y="268510"/>
                </a:cubicBezTo>
                <a:close/>
                <a:moveTo>
                  <a:pt x="1971485" y="278987"/>
                </a:moveTo>
                <a:cubicBezTo>
                  <a:pt x="1973199" y="278987"/>
                  <a:pt x="1974628" y="277559"/>
                  <a:pt x="1974628" y="275844"/>
                </a:cubicBezTo>
                <a:cubicBezTo>
                  <a:pt x="1974628" y="274130"/>
                  <a:pt x="1973199" y="272701"/>
                  <a:pt x="1971485" y="272701"/>
                </a:cubicBezTo>
                <a:cubicBezTo>
                  <a:pt x="1969770" y="272701"/>
                  <a:pt x="1968341" y="274130"/>
                  <a:pt x="1968341" y="275844"/>
                </a:cubicBezTo>
                <a:cubicBezTo>
                  <a:pt x="1968341" y="277559"/>
                  <a:pt x="1969770" y="278987"/>
                  <a:pt x="1971485" y="278987"/>
                </a:cubicBezTo>
                <a:close/>
                <a:moveTo>
                  <a:pt x="1979486" y="289560"/>
                </a:moveTo>
                <a:cubicBezTo>
                  <a:pt x="1981200" y="289560"/>
                  <a:pt x="1982629" y="288131"/>
                  <a:pt x="1982629" y="286417"/>
                </a:cubicBezTo>
                <a:cubicBezTo>
                  <a:pt x="1982629" y="284702"/>
                  <a:pt x="1981200" y="283274"/>
                  <a:pt x="1979486" y="283274"/>
                </a:cubicBezTo>
                <a:cubicBezTo>
                  <a:pt x="1977771" y="283274"/>
                  <a:pt x="1976342" y="284702"/>
                  <a:pt x="1976342" y="286417"/>
                </a:cubicBezTo>
                <a:cubicBezTo>
                  <a:pt x="1976342" y="288131"/>
                  <a:pt x="1977771" y="289560"/>
                  <a:pt x="1979486" y="289560"/>
                </a:cubicBezTo>
                <a:close/>
                <a:moveTo>
                  <a:pt x="1987201" y="300228"/>
                </a:moveTo>
                <a:cubicBezTo>
                  <a:pt x="1988915" y="300228"/>
                  <a:pt x="1990344" y="298799"/>
                  <a:pt x="1990344" y="297085"/>
                </a:cubicBezTo>
                <a:cubicBezTo>
                  <a:pt x="1990344" y="295370"/>
                  <a:pt x="1988915" y="293942"/>
                  <a:pt x="1987201" y="293942"/>
                </a:cubicBezTo>
                <a:cubicBezTo>
                  <a:pt x="1985486" y="293942"/>
                  <a:pt x="1984058" y="295370"/>
                  <a:pt x="1984058" y="297085"/>
                </a:cubicBezTo>
                <a:cubicBezTo>
                  <a:pt x="1984058" y="298799"/>
                  <a:pt x="1985486" y="300228"/>
                  <a:pt x="1987201" y="300228"/>
                </a:cubicBezTo>
                <a:close/>
                <a:moveTo>
                  <a:pt x="1994726" y="311087"/>
                </a:moveTo>
                <a:cubicBezTo>
                  <a:pt x="1996440" y="311087"/>
                  <a:pt x="1997869" y="309658"/>
                  <a:pt x="1997869" y="307943"/>
                </a:cubicBezTo>
                <a:cubicBezTo>
                  <a:pt x="1997869" y="306229"/>
                  <a:pt x="1996440" y="304800"/>
                  <a:pt x="1994726" y="304800"/>
                </a:cubicBezTo>
                <a:cubicBezTo>
                  <a:pt x="1993011" y="304800"/>
                  <a:pt x="1991582" y="306229"/>
                  <a:pt x="1991582" y="307943"/>
                </a:cubicBezTo>
                <a:cubicBezTo>
                  <a:pt x="1991582" y="309658"/>
                  <a:pt x="1993011" y="311087"/>
                  <a:pt x="1994726" y="311087"/>
                </a:cubicBezTo>
                <a:close/>
                <a:moveTo>
                  <a:pt x="2002155" y="322136"/>
                </a:moveTo>
                <a:cubicBezTo>
                  <a:pt x="2003870" y="322136"/>
                  <a:pt x="2005298" y="320707"/>
                  <a:pt x="2005298" y="318992"/>
                </a:cubicBezTo>
                <a:cubicBezTo>
                  <a:pt x="2005298" y="317278"/>
                  <a:pt x="2003870" y="315849"/>
                  <a:pt x="2002155" y="315849"/>
                </a:cubicBezTo>
                <a:cubicBezTo>
                  <a:pt x="2000441" y="315849"/>
                  <a:pt x="1999012" y="317278"/>
                  <a:pt x="1999012" y="318992"/>
                </a:cubicBezTo>
                <a:cubicBezTo>
                  <a:pt x="1999012" y="320707"/>
                  <a:pt x="2000345" y="322136"/>
                  <a:pt x="2002155" y="322136"/>
                </a:cubicBezTo>
                <a:close/>
                <a:moveTo>
                  <a:pt x="2009299" y="333185"/>
                </a:moveTo>
                <a:cubicBezTo>
                  <a:pt x="2011013" y="333185"/>
                  <a:pt x="2012442" y="331756"/>
                  <a:pt x="2012442" y="330041"/>
                </a:cubicBezTo>
                <a:cubicBezTo>
                  <a:pt x="2012442" y="328327"/>
                  <a:pt x="2011013" y="326898"/>
                  <a:pt x="2009299" y="326898"/>
                </a:cubicBezTo>
                <a:cubicBezTo>
                  <a:pt x="2007584" y="326898"/>
                  <a:pt x="2006156" y="328327"/>
                  <a:pt x="2006156" y="330041"/>
                </a:cubicBezTo>
                <a:cubicBezTo>
                  <a:pt x="2006156" y="331851"/>
                  <a:pt x="2007489" y="333185"/>
                  <a:pt x="2009299" y="333185"/>
                </a:cubicBezTo>
                <a:close/>
                <a:moveTo>
                  <a:pt x="2016157" y="344519"/>
                </a:moveTo>
                <a:cubicBezTo>
                  <a:pt x="2017871" y="344519"/>
                  <a:pt x="2019300" y="343091"/>
                  <a:pt x="2019300" y="341376"/>
                </a:cubicBezTo>
                <a:cubicBezTo>
                  <a:pt x="2019300" y="339662"/>
                  <a:pt x="2017871" y="338233"/>
                  <a:pt x="2016157" y="338233"/>
                </a:cubicBezTo>
                <a:cubicBezTo>
                  <a:pt x="2014442" y="338233"/>
                  <a:pt x="2013014" y="339662"/>
                  <a:pt x="2013014" y="341376"/>
                </a:cubicBezTo>
                <a:cubicBezTo>
                  <a:pt x="2013014" y="343091"/>
                  <a:pt x="2014442" y="344519"/>
                  <a:pt x="2016157" y="344519"/>
                </a:cubicBezTo>
                <a:close/>
                <a:moveTo>
                  <a:pt x="2022920" y="355854"/>
                </a:moveTo>
                <a:cubicBezTo>
                  <a:pt x="2024634" y="355854"/>
                  <a:pt x="2026063" y="354425"/>
                  <a:pt x="2026063" y="352711"/>
                </a:cubicBezTo>
                <a:cubicBezTo>
                  <a:pt x="2026063" y="350996"/>
                  <a:pt x="2024634" y="349568"/>
                  <a:pt x="2022920" y="349568"/>
                </a:cubicBezTo>
                <a:cubicBezTo>
                  <a:pt x="2021205" y="349568"/>
                  <a:pt x="2019776" y="350996"/>
                  <a:pt x="2019776" y="352711"/>
                </a:cubicBezTo>
                <a:cubicBezTo>
                  <a:pt x="2019776" y="354521"/>
                  <a:pt x="2021205" y="355854"/>
                  <a:pt x="2022920" y="355854"/>
                </a:cubicBezTo>
                <a:close/>
                <a:moveTo>
                  <a:pt x="2029397" y="367379"/>
                </a:moveTo>
                <a:cubicBezTo>
                  <a:pt x="2031111" y="367379"/>
                  <a:pt x="2032540" y="365950"/>
                  <a:pt x="2032540" y="364236"/>
                </a:cubicBezTo>
                <a:cubicBezTo>
                  <a:pt x="2032540" y="362522"/>
                  <a:pt x="2031111" y="361093"/>
                  <a:pt x="2029397" y="361093"/>
                </a:cubicBezTo>
                <a:cubicBezTo>
                  <a:pt x="2027682" y="361093"/>
                  <a:pt x="2026253" y="362522"/>
                  <a:pt x="2026253" y="364236"/>
                </a:cubicBezTo>
                <a:cubicBezTo>
                  <a:pt x="2026253" y="365950"/>
                  <a:pt x="2027682" y="367379"/>
                  <a:pt x="2029397" y="367379"/>
                </a:cubicBezTo>
                <a:close/>
                <a:moveTo>
                  <a:pt x="2035683" y="379000"/>
                </a:moveTo>
                <a:cubicBezTo>
                  <a:pt x="2037398" y="379000"/>
                  <a:pt x="2038826" y="377571"/>
                  <a:pt x="2038826" y="375857"/>
                </a:cubicBezTo>
                <a:cubicBezTo>
                  <a:pt x="2038826" y="374142"/>
                  <a:pt x="2037398" y="372713"/>
                  <a:pt x="2035683" y="372713"/>
                </a:cubicBezTo>
                <a:cubicBezTo>
                  <a:pt x="2033968" y="372713"/>
                  <a:pt x="2032540" y="374142"/>
                  <a:pt x="2032540" y="375857"/>
                </a:cubicBezTo>
                <a:cubicBezTo>
                  <a:pt x="2032540" y="377666"/>
                  <a:pt x="2033968" y="379000"/>
                  <a:pt x="2035683" y="379000"/>
                </a:cubicBezTo>
                <a:close/>
                <a:moveTo>
                  <a:pt x="2041779" y="390811"/>
                </a:moveTo>
                <a:cubicBezTo>
                  <a:pt x="2043493" y="390811"/>
                  <a:pt x="2044922" y="389382"/>
                  <a:pt x="2044922" y="387668"/>
                </a:cubicBezTo>
                <a:cubicBezTo>
                  <a:pt x="2044922" y="385953"/>
                  <a:pt x="2043493" y="384524"/>
                  <a:pt x="2041779" y="384524"/>
                </a:cubicBezTo>
                <a:cubicBezTo>
                  <a:pt x="2040064" y="384524"/>
                  <a:pt x="2038636" y="385953"/>
                  <a:pt x="2038636" y="387668"/>
                </a:cubicBezTo>
                <a:cubicBezTo>
                  <a:pt x="2038636" y="389382"/>
                  <a:pt x="2040064" y="390811"/>
                  <a:pt x="2041779" y="390811"/>
                </a:cubicBezTo>
                <a:close/>
                <a:moveTo>
                  <a:pt x="2047589" y="402622"/>
                </a:moveTo>
                <a:cubicBezTo>
                  <a:pt x="2049304" y="402622"/>
                  <a:pt x="2050733" y="401193"/>
                  <a:pt x="2050733" y="399479"/>
                </a:cubicBezTo>
                <a:cubicBezTo>
                  <a:pt x="2050733" y="397764"/>
                  <a:pt x="2049304" y="396335"/>
                  <a:pt x="2047589" y="396335"/>
                </a:cubicBezTo>
                <a:cubicBezTo>
                  <a:pt x="2045875" y="396335"/>
                  <a:pt x="2044446" y="397764"/>
                  <a:pt x="2044446" y="399479"/>
                </a:cubicBezTo>
                <a:cubicBezTo>
                  <a:pt x="2044446" y="401288"/>
                  <a:pt x="2045875" y="402622"/>
                  <a:pt x="2047589" y="402622"/>
                </a:cubicBezTo>
                <a:close/>
                <a:moveTo>
                  <a:pt x="2053304" y="414623"/>
                </a:moveTo>
                <a:cubicBezTo>
                  <a:pt x="2055019" y="414623"/>
                  <a:pt x="2056448" y="413195"/>
                  <a:pt x="2056448" y="411480"/>
                </a:cubicBezTo>
                <a:cubicBezTo>
                  <a:pt x="2056448" y="409766"/>
                  <a:pt x="2055019" y="408337"/>
                  <a:pt x="2053304" y="408337"/>
                </a:cubicBezTo>
                <a:cubicBezTo>
                  <a:pt x="2051590" y="408337"/>
                  <a:pt x="2050161" y="409766"/>
                  <a:pt x="2050161" y="411480"/>
                </a:cubicBezTo>
                <a:cubicBezTo>
                  <a:pt x="2050161" y="413195"/>
                  <a:pt x="2051495" y="414623"/>
                  <a:pt x="2053304" y="414623"/>
                </a:cubicBezTo>
                <a:close/>
                <a:moveTo>
                  <a:pt x="2058638" y="426720"/>
                </a:moveTo>
                <a:cubicBezTo>
                  <a:pt x="2060353" y="426720"/>
                  <a:pt x="2061782" y="425291"/>
                  <a:pt x="2061782" y="423577"/>
                </a:cubicBezTo>
                <a:cubicBezTo>
                  <a:pt x="2061782" y="421862"/>
                  <a:pt x="2060353" y="420434"/>
                  <a:pt x="2058638" y="420434"/>
                </a:cubicBezTo>
                <a:cubicBezTo>
                  <a:pt x="2056924" y="420434"/>
                  <a:pt x="2055495" y="421862"/>
                  <a:pt x="2055495" y="423577"/>
                </a:cubicBezTo>
                <a:cubicBezTo>
                  <a:pt x="2055495" y="425291"/>
                  <a:pt x="2056924" y="426720"/>
                  <a:pt x="2058638" y="426720"/>
                </a:cubicBezTo>
                <a:close/>
                <a:moveTo>
                  <a:pt x="2063877" y="438912"/>
                </a:moveTo>
                <a:cubicBezTo>
                  <a:pt x="2065592" y="438912"/>
                  <a:pt x="2067020" y="437483"/>
                  <a:pt x="2067020" y="435769"/>
                </a:cubicBezTo>
                <a:cubicBezTo>
                  <a:pt x="2067020" y="434054"/>
                  <a:pt x="2065592" y="432625"/>
                  <a:pt x="2063877" y="432625"/>
                </a:cubicBezTo>
                <a:cubicBezTo>
                  <a:pt x="2062163" y="432625"/>
                  <a:pt x="2060734" y="434054"/>
                  <a:pt x="2060734" y="435769"/>
                </a:cubicBezTo>
                <a:cubicBezTo>
                  <a:pt x="2060734" y="437483"/>
                  <a:pt x="2062067" y="438912"/>
                  <a:pt x="2063877" y="438912"/>
                </a:cubicBezTo>
                <a:close/>
                <a:moveTo>
                  <a:pt x="2068830" y="451104"/>
                </a:moveTo>
                <a:cubicBezTo>
                  <a:pt x="2070545" y="451104"/>
                  <a:pt x="2071973" y="449675"/>
                  <a:pt x="2071973" y="447961"/>
                </a:cubicBezTo>
                <a:cubicBezTo>
                  <a:pt x="2071973" y="446246"/>
                  <a:pt x="2070545" y="444818"/>
                  <a:pt x="2068830" y="444818"/>
                </a:cubicBezTo>
                <a:cubicBezTo>
                  <a:pt x="2067116" y="444818"/>
                  <a:pt x="2065687" y="446246"/>
                  <a:pt x="2065687" y="447961"/>
                </a:cubicBezTo>
                <a:cubicBezTo>
                  <a:pt x="2065687" y="449771"/>
                  <a:pt x="2067020" y="451104"/>
                  <a:pt x="2068830" y="451104"/>
                </a:cubicBezTo>
                <a:close/>
                <a:moveTo>
                  <a:pt x="2073497" y="463487"/>
                </a:moveTo>
                <a:cubicBezTo>
                  <a:pt x="2075212" y="463487"/>
                  <a:pt x="2076641" y="462058"/>
                  <a:pt x="2076641" y="460343"/>
                </a:cubicBezTo>
                <a:cubicBezTo>
                  <a:pt x="2076641" y="458629"/>
                  <a:pt x="2075212" y="457200"/>
                  <a:pt x="2073497" y="457200"/>
                </a:cubicBezTo>
                <a:cubicBezTo>
                  <a:pt x="2071783" y="457200"/>
                  <a:pt x="2070354" y="458629"/>
                  <a:pt x="2070354" y="460343"/>
                </a:cubicBezTo>
                <a:cubicBezTo>
                  <a:pt x="2070354" y="462058"/>
                  <a:pt x="2071783" y="463487"/>
                  <a:pt x="2073497" y="463487"/>
                </a:cubicBezTo>
                <a:close/>
                <a:moveTo>
                  <a:pt x="2077974" y="475964"/>
                </a:moveTo>
                <a:cubicBezTo>
                  <a:pt x="2079689" y="475964"/>
                  <a:pt x="2081117" y="474536"/>
                  <a:pt x="2081117" y="472821"/>
                </a:cubicBezTo>
                <a:cubicBezTo>
                  <a:pt x="2081117" y="471107"/>
                  <a:pt x="2079689" y="469678"/>
                  <a:pt x="2077974" y="469678"/>
                </a:cubicBezTo>
                <a:cubicBezTo>
                  <a:pt x="2076260" y="469678"/>
                  <a:pt x="2074831" y="471107"/>
                  <a:pt x="2074831" y="472821"/>
                </a:cubicBezTo>
                <a:cubicBezTo>
                  <a:pt x="2074831" y="474536"/>
                  <a:pt x="2076260" y="475964"/>
                  <a:pt x="2077974" y="475964"/>
                </a:cubicBezTo>
                <a:close/>
                <a:moveTo>
                  <a:pt x="2082260" y="488442"/>
                </a:moveTo>
                <a:cubicBezTo>
                  <a:pt x="2083975" y="488442"/>
                  <a:pt x="2085404" y="487013"/>
                  <a:pt x="2085404" y="485299"/>
                </a:cubicBezTo>
                <a:cubicBezTo>
                  <a:pt x="2085404" y="483584"/>
                  <a:pt x="2083975" y="482156"/>
                  <a:pt x="2082260" y="482156"/>
                </a:cubicBezTo>
                <a:cubicBezTo>
                  <a:pt x="2080546" y="482156"/>
                  <a:pt x="2079117" y="483584"/>
                  <a:pt x="2079117" y="485299"/>
                </a:cubicBezTo>
                <a:cubicBezTo>
                  <a:pt x="2079117" y="487109"/>
                  <a:pt x="2080546" y="488442"/>
                  <a:pt x="2082260" y="488442"/>
                </a:cubicBezTo>
                <a:close/>
                <a:moveTo>
                  <a:pt x="2086261" y="501110"/>
                </a:moveTo>
                <a:cubicBezTo>
                  <a:pt x="2087975" y="501110"/>
                  <a:pt x="2089404" y="499682"/>
                  <a:pt x="2089404" y="497967"/>
                </a:cubicBezTo>
                <a:cubicBezTo>
                  <a:pt x="2089404" y="496253"/>
                  <a:pt x="2087975" y="494824"/>
                  <a:pt x="2086261" y="494824"/>
                </a:cubicBezTo>
                <a:cubicBezTo>
                  <a:pt x="2084546" y="494824"/>
                  <a:pt x="2083118" y="496253"/>
                  <a:pt x="2083118" y="497967"/>
                </a:cubicBezTo>
                <a:cubicBezTo>
                  <a:pt x="2083118" y="499682"/>
                  <a:pt x="2084546" y="501110"/>
                  <a:pt x="2086261" y="501110"/>
                </a:cubicBezTo>
                <a:close/>
                <a:moveTo>
                  <a:pt x="2090071" y="513779"/>
                </a:moveTo>
                <a:cubicBezTo>
                  <a:pt x="2091785" y="513779"/>
                  <a:pt x="2093214" y="512350"/>
                  <a:pt x="2093214" y="510635"/>
                </a:cubicBezTo>
                <a:cubicBezTo>
                  <a:pt x="2093214" y="508921"/>
                  <a:pt x="2091785" y="507492"/>
                  <a:pt x="2090071" y="507492"/>
                </a:cubicBezTo>
                <a:cubicBezTo>
                  <a:pt x="2088356" y="507492"/>
                  <a:pt x="2086928" y="508921"/>
                  <a:pt x="2086928" y="510635"/>
                </a:cubicBezTo>
                <a:cubicBezTo>
                  <a:pt x="2086928" y="512350"/>
                  <a:pt x="2088261" y="513779"/>
                  <a:pt x="2090071" y="513779"/>
                </a:cubicBezTo>
                <a:close/>
                <a:moveTo>
                  <a:pt x="2093595" y="526542"/>
                </a:moveTo>
                <a:cubicBezTo>
                  <a:pt x="2095310" y="526542"/>
                  <a:pt x="2096738" y="525113"/>
                  <a:pt x="2096738" y="523399"/>
                </a:cubicBezTo>
                <a:cubicBezTo>
                  <a:pt x="2096738" y="521684"/>
                  <a:pt x="2095310" y="520256"/>
                  <a:pt x="2093595" y="520256"/>
                </a:cubicBezTo>
                <a:cubicBezTo>
                  <a:pt x="2091881" y="520256"/>
                  <a:pt x="2090452" y="521684"/>
                  <a:pt x="2090452" y="523399"/>
                </a:cubicBezTo>
                <a:cubicBezTo>
                  <a:pt x="2090452" y="525113"/>
                  <a:pt x="2091881" y="526542"/>
                  <a:pt x="2093595" y="526542"/>
                </a:cubicBezTo>
                <a:close/>
                <a:moveTo>
                  <a:pt x="2096929" y="539306"/>
                </a:moveTo>
                <a:cubicBezTo>
                  <a:pt x="2098643" y="539306"/>
                  <a:pt x="2100072" y="537877"/>
                  <a:pt x="2100072" y="536162"/>
                </a:cubicBezTo>
                <a:cubicBezTo>
                  <a:pt x="2100072" y="534448"/>
                  <a:pt x="2098643" y="533019"/>
                  <a:pt x="2096929" y="533019"/>
                </a:cubicBezTo>
                <a:cubicBezTo>
                  <a:pt x="2095214" y="533019"/>
                  <a:pt x="2093786" y="534448"/>
                  <a:pt x="2093786" y="536162"/>
                </a:cubicBezTo>
                <a:cubicBezTo>
                  <a:pt x="2093786" y="537877"/>
                  <a:pt x="2095119" y="539306"/>
                  <a:pt x="2096929" y="539306"/>
                </a:cubicBezTo>
                <a:close/>
                <a:moveTo>
                  <a:pt x="2099977" y="552164"/>
                </a:moveTo>
                <a:cubicBezTo>
                  <a:pt x="2101691" y="552164"/>
                  <a:pt x="2103120" y="550736"/>
                  <a:pt x="2103120" y="549021"/>
                </a:cubicBezTo>
                <a:cubicBezTo>
                  <a:pt x="2103120" y="547307"/>
                  <a:pt x="2101691" y="545878"/>
                  <a:pt x="2099977" y="545878"/>
                </a:cubicBezTo>
                <a:cubicBezTo>
                  <a:pt x="2098262" y="545878"/>
                  <a:pt x="2096834" y="547307"/>
                  <a:pt x="2096834" y="549021"/>
                </a:cubicBezTo>
                <a:cubicBezTo>
                  <a:pt x="2096834" y="550736"/>
                  <a:pt x="2098262" y="552164"/>
                  <a:pt x="2099977" y="552164"/>
                </a:cubicBezTo>
                <a:close/>
                <a:moveTo>
                  <a:pt x="2102739" y="565118"/>
                </a:moveTo>
                <a:cubicBezTo>
                  <a:pt x="2104454" y="565118"/>
                  <a:pt x="2105882" y="563690"/>
                  <a:pt x="2105882" y="561975"/>
                </a:cubicBezTo>
                <a:cubicBezTo>
                  <a:pt x="2105882" y="560261"/>
                  <a:pt x="2104454" y="558832"/>
                  <a:pt x="2102739" y="558832"/>
                </a:cubicBezTo>
                <a:cubicBezTo>
                  <a:pt x="2101025" y="558832"/>
                  <a:pt x="2099596" y="560261"/>
                  <a:pt x="2099596" y="561975"/>
                </a:cubicBezTo>
                <a:cubicBezTo>
                  <a:pt x="2099596" y="563690"/>
                  <a:pt x="2101025" y="565118"/>
                  <a:pt x="2102739" y="565118"/>
                </a:cubicBezTo>
                <a:close/>
                <a:moveTo>
                  <a:pt x="2105311" y="578072"/>
                </a:moveTo>
                <a:cubicBezTo>
                  <a:pt x="2107025" y="578072"/>
                  <a:pt x="2108454" y="576644"/>
                  <a:pt x="2108454" y="574929"/>
                </a:cubicBezTo>
                <a:cubicBezTo>
                  <a:pt x="2108454" y="573215"/>
                  <a:pt x="2107025" y="571786"/>
                  <a:pt x="2105311" y="571786"/>
                </a:cubicBezTo>
                <a:cubicBezTo>
                  <a:pt x="2103596" y="571786"/>
                  <a:pt x="2102168" y="573215"/>
                  <a:pt x="2102168" y="574929"/>
                </a:cubicBezTo>
                <a:cubicBezTo>
                  <a:pt x="2102168" y="576644"/>
                  <a:pt x="2103596" y="578072"/>
                  <a:pt x="2105311" y="578072"/>
                </a:cubicBezTo>
                <a:close/>
                <a:moveTo>
                  <a:pt x="2107692" y="591122"/>
                </a:moveTo>
                <a:cubicBezTo>
                  <a:pt x="2109407" y="591122"/>
                  <a:pt x="2110835" y="589693"/>
                  <a:pt x="2110835" y="587978"/>
                </a:cubicBezTo>
                <a:cubicBezTo>
                  <a:pt x="2110835" y="586264"/>
                  <a:pt x="2109407" y="584835"/>
                  <a:pt x="2107692" y="584835"/>
                </a:cubicBezTo>
                <a:cubicBezTo>
                  <a:pt x="2105978" y="584835"/>
                  <a:pt x="2104549" y="586264"/>
                  <a:pt x="2104549" y="587978"/>
                </a:cubicBezTo>
                <a:cubicBezTo>
                  <a:pt x="2104549" y="589693"/>
                  <a:pt x="2105978" y="591122"/>
                  <a:pt x="2107692" y="591122"/>
                </a:cubicBezTo>
                <a:close/>
                <a:moveTo>
                  <a:pt x="2109788" y="604171"/>
                </a:moveTo>
                <a:cubicBezTo>
                  <a:pt x="2111502" y="604171"/>
                  <a:pt x="2112931" y="602742"/>
                  <a:pt x="2112931" y="601028"/>
                </a:cubicBezTo>
                <a:cubicBezTo>
                  <a:pt x="2112931" y="599313"/>
                  <a:pt x="2111502" y="597884"/>
                  <a:pt x="2109788" y="597884"/>
                </a:cubicBezTo>
                <a:cubicBezTo>
                  <a:pt x="2108073" y="597884"/>
                  <a:pt x="2106644" y="599313"/>
                  <a:pt x="2106644" y="601028"/>
                </a:cubicBezTo>
                <a:cubicBezTo>
                  <a:pt x="2106644" y="602742"/>
                  <a:pt x="2108073" y="604171"/>
                  <a:pt x="2109788" y="604171"/>
                </a:cubicBezTo>
                <a:close/>
                <a:moveTo>
                  <a:pt x="2111597" y="617220"/>
                </a:moveTo>
                <a:cubicBezTo>
                  <a:pt x="2113312" y="617220"/>
                  <a:pt x="2114741" y="615791"/>
                  <a:pt x="2114741" y="614077"/>
                </a:cubicBezTo>
                <a:cubicBezTo>
                  <a:pt x="2114741" y="612362"/>
                  <a:pt x="2113312" y="610934"/>
                  <a:pt x="2111597" y="610934"/>
                </a:cubicBezTo>
                <a:cubicBezTo>
                  <a:pt x="2109883" y="610934"/>
                  <a:pt x="2108454" y="612362"/>
                  <a:pt x="2108454" y="614077"/>
                </a:cubicBezTo>
                <a:cubicBezTo>
                  <a:pt x="2108454" y="615791"/>
                  <a:pt x="2109883" y="617220"/>
                  <a:pt x="2111597" y="617220"/>
                </a:cubicBezTo>
                <a:close/>
                <a:moveTo>
                  <a:pt x="2113217" y="630365"/>
                </a:moveTo>
                <a:cubicBezTo>
                  <a:pt x="2114931" y="630365"/>
                  <a:pt x="2116360" y="628936"/>
                  <a:pt x="2116360" y="627221"/>
                </a:cubicBezTo>
                <a:cubicBezTo>
                  <a:pt x="2116360" y="625507"/>
                  <a:pt x="2114931" y="624078"/>
                  <a:pt x="2113217" y="624078"/>
                </a:cubicBezTo>
                <a:cubicBezTo>
                  <a:pt x="2111502" y="624078"/>
                  <a:pt x="2110073" y="625507"/>
                  <a:pt x="2110073" y="627221"/>
                </a:cubicBezTo>
                <a:cubicBezTo>
                  <a:pt x="2110073" y="628936"/>
                  <a:pt x="2111502" y="630365"/>
                  <a:pt x="2113217" y="630365"/>
                </a:cubicBezTo>
                <a:close/>
                <a:moveTo>
                  <a:pt x="2114645" y="643509"/>
                </a:moveTo>
                <a:cubicBezTo>
                  <a:pt x="2116360" y="643509"/>
                  <a:pt x="2117789" y="642080"/>
                  <a:pt x="2117789" y="640366"/>
                </a:cubicBezTo>
                <a:cubicBezTo>
                  <a:pt x="2117789" y="638651"/>
                  <a:pt x="2116360" y="637223"/>
                  <a:pt x="2114645" y="637223"/>
                </a:cubicBezTo>
                <a:cubicBezTo>
                  <a:pt x="2112931" y="637223"/>
                  <a:pt x="2111502" y="638651"/>
                  <a:pt x="2111502" y="640366"/>
                </a:cubicBezTo>
                <a:cubicBezTo>
                  <a:pt x="2111407" y="642176"/>
                  <a:pt x="2112836" y="643509"/>
                  <a:pt x="2114645" y="643509"/>
                </a:cubicBezTo>
                <a:close/>
                <a:moveTo>
                  <a:pt x="2115693" y="656749"/>
                </a:moveTo>
                <a:cubicBezTo>
                  <a:pt x="2117408" y="656749"/>
                  <a:pt x="2118836" y="655320"/>
                  <a:pt x="2118836" y="653606"/>
                </a:cubicBezTo>
                <a:cubicBezTo>
                  <a:pt x="2118836" y="651891"/>
                  <a:pt x="2117408" y="650462"/>
                  <a:pt x="2115693" y="650462"/>
                </a:cubicBezTo>
                <a:cubicBezTo>
                  <a:pt x="2113979" y="650462"/>
                  <a:pt x="2112550" y="651891"/>
                  <a:pt x="2112550" y="653606"/>
                </a:cubicBezTo>
                <a:cubicBezTo>
                  <a:pt x="2112550" y="655320"/>
                  <a:pt x="2113979" y="656749"/>
                  <a:pt x="2115693" y="656749"/>
                </a:cubicBezTo>
                <a:close/>
                <a:moveTo>
                  <a:pt x="2116550" y="669893"/>
                </a:moveTo>
                <a:cubicBezTo>
                  <a:pt x="2118265" y="669893"/>
                  <a:pt x="2119694" y="668465"/>
                  <a:pt x="2119694" y="666750"/>
                </a:cubicBezTo>
                <a:cubicBezTo>
                  <a:pt x="2119694" y="665036"/>
                  <a:pt x="2118265" y="663607"/>
                  <a:pt x="2116550" y="663607"/>
                </a:cubicBezTo>
                <a:cubicBezTo>
                  <a:pt x="2114836" y="663607"/>
                  <a:pt x="2113407" y="665036"/>
                  <a:pt x="2113407" y="666750"/>
                </a:cubicBezTo>
                <a:cubicBezTo>
                  <a:pt x="2113407" y="668560"/>
                  <a:pt x="2114836" y="669893"/>
                  <a:pt x="2116550" y="669893"/>
                </a:cubicBezTo>
                <a:close/>
                <a:moveTo>
                  <a:pt x="2117217" y="683133"/>
                </a:moveTo>
                <a:cubicBezTo>
                  <a:pt x="2118932" y="683133"/>
                  <a:pt x="2120360" y="681704"/>
                  <a:pt x="2120360" y="679990"/>
                </a:cubicBezTo>
                <a:cubicBezTo>
                  <a:pt x="2120360" y="678275"/>
                  <a:pt x="2118932" y="676847"/>
                  <a:pt x="2117217" y="676847"/>
                </a:cubicBezTo>
                <a:cubicBezTo>
                  <a:pt x="2115503" y="676847"/>
                  <a:pt x="2114074" y="678275"/>
                  <a:pt x="2114074" y="679990"/>
                </a:cubicBezTo>
                <a:cubicBezTo>
                  <a:pt x="2114074" y="681704"/>
                  <a:pt x="2115503" y="683133"/>
                  <a:pt x="2117217" y="683133"/>
                </a:cubicBezTo>
                <a:close/>
                <a:moveTo>
                  <a:pt x="2117598" y="696373"/>
                </a:moveTo>
                <a:cubicBezTo>
                  <a:pt x="2119313" y="696373"/>
                  <a:pt x="2120741" y="694944"/>
                  <a:pt x="2120741" y="693230"/>
                </a:cubicBezTo>
                <a:cubicBezTo>
                  <a:pt x="2120741" y="691515"/>
                  <a:pt x="2119313" y="690086"/>
                  <a:pt x="2117598" y="690086"/>
                </a:cubicBezTo>
                <a:cubicBezTo>
                  <a:pt x="2115884" y="690086"/>
                  <a:pt x="2114455" y="691515"/>
                  <a:pt x="2114455" y="693230"/>
                </a:cubicBezTo>
                <a:cubicBezTo>
                  <a:pt x="2114455" y="694944"/>
                  <a:pt x="2115788" y="696373"/>
                  <a:pt x="2117598" y="696373"/>
                </a:cubicBezTo>
                <a:close/>
                <a:moveTo>
                  <a:pt x="2132457" y="709613"/>
                </a:moveTo>
                <a:cubicBezTo>
                  <a:pt x="2134172" y="709613"/>
                  <a:pt x="2135600" y="708184"/>
                  <a:pt x="2135600" y="706469"/>
                </a:cubicBezTo>
                <a:cubicBezTo>
                  <a:pt x="2135600" y="704755"/>
                  <a:pt x="2134172" y="703326"/>
                  <a:pt x="2132457" y="703326"/>
                </a:cubicBezTo>
                <a:cubicBezTo>
                  <a:pt x="2130743" y="703326"/>
                  <a:pt x="2129314" y="704755"/>
                  <a:pt x="2129314" y="706469"/>
                </a:cubicBezTo>
                <a:cubicBezTo>
                  <a:pt x="2129314" y="708184"/>
                  <a:pt x="2130647" y="709613"/>
                  <a:pt x="2132457" y="709613"/>
                </a:cubicBezTo>
                <a:close/>
                <a:moveTo>
                  <a:pt x="2132267" y="722852"/>
                </a:moveTo>
                <a:cubicBezTo>
                  <a:pt x="2133981" y="722852"/>
                  <a:pt x="2135410" y="721424"/>
                  <a:pt x="2135410" y="719709"/>
                </a:cubicBezTo>
                <a:cubicBezTo>
                  <a:pt x="2135410" y="717995"/>
                  <a:pt x="2133981" y="716566"/>
                  <a:pt x="2132267" y="716566"/>
                </a:cubicBezTo>
                <a:cubicBezTo>
                  <a:pt x="2130552" y="716566"/>
                  <a:pt x="2129123" y="717995"/>
                  <a:pt x="2129123" y="719709"/>
                </a:cubicBezTo>
                <a:cubicBezTo>
                  <a:pt x="2129123" y="721424"/>
                  <a:pt x="2130552" y="722852"/>
                  <a:pt x="2132267" y="722852"/>
                </a:cubicBezTo>
                <a:close/>
                <a:moveTo>
                  <a:pt x="2131981" y="735997"/>
                </a:moveTo>
                <a:cubicBezTo>
                  <a:pt x="2133695" y="735997"/>
                  <a:pt x="2135124" y="734568"/>
                  <a:pt x="2135124" y="732854"/>
                </a:cubicBezTo>
                <a:cubicBezTo>
                  <a:pt x="2135124" y="731139"/>
                  <a:pt x="2133695" y="729710"/>
                  <a:pt x="2131981" y="729710"/>
                </a:cubicBezTo>
                <a:cubicBezTo>
                  <a:pt x="2130266" y="729710"/>
                  <a:pt x="2128838" y="731139"/>
                  <a:pt x="2128838" y="732854"/>
                </a:cubicBezTo>
                <a:cubicBezTo>
                  <a:pt x="2128838" y="734663"/>
                  <a:pt x="2130171" y="735997"/>
                  <a:pt x="2131981" y="735997"/>
                </a:cubicBezTo>
                <a:close/>
                <a:moveTo>
                  <a:pt x="2131314" y="749237"/>
                </a:moveTo>
                <a:cubicBezTo>
                  <a:pt x="2133029" y="749237"/>
                  <a:pt x="2134457" y="747808"/>
                  <a:pt x="2134457" y="746093"/>
                </a:cubicBezTo>
                <a:cubicBezTo>
                  <a:pt x="2134457" y="744379"/>
                  <a:pt x="2133029" y="742950"/>
                  <a:pt x="2131314" y="742950"/>
                </a:cubicBezTo>
                <a:cubicBezTo>
                  <a:pt x="2129600" y="742950"/>
                  <a:pt x="2128171" y="744379"/>
                  <a:pt x="2128171" y="746093"/>
                </a:cubicBezTo>
                <a:cubicBezTo>
                  <a:pt x="2128171" y="747808"/>
                  <a:pt x="2129600" y="749237"/>
                  <a:pt x="2131314" y="749237"/>
                </a:cubicBezTo>
                <a:close/>
                <a:moveTo>
                  <a:pt x="2130457" y="762476"/>
                </a:moveTo>
                <a:cubicBezTo>
                  <a:pt x="2132171" y="762476"/>
                  <a:pt x="2133600" y="761048"/>
                  <a:pt x="2133600" y="759333"/>
                </a:cubicBezTo>
                <a:cubicBezTo>
                  <a:pt x="2133600" y="757619"/>
                  <a:pt x="2132171" y="756190"/>
                  <a:pt x="2130457" y="756190"/>
                </a:cubicBezTo>
                <a:cubicBezTo>
                  <a:pt x="2128742" y="756190"/>
                  <a:pt x="2127314" y="757619"/>
                  <a:pt x="2127314" y="759333"/>
                </a:cubicBezTo>
                <a:cubicBezTo>
                  <a:pt x="2127314" y="761048"/>
                  <a:pt x="2128742" y="762476"/>
                  <a:pt x="2130457" y="762476"/>
                </a:cubicBezTo>
                <a:close/>
                <a:moveTo>
                  <a:pt x="2129409" y="775621"/>
                </a:moveTo>
                <a:cubicBezTo>
                  <a:pt x="2131124" y="775621"/>
                  <a:pt x="2132552" y="774192"/>
                  <a:pt x="2132552" y="772478"/>
                </a:cubicBezTo>
                <a:cubicBezTo>
                  <a:pt x="2132552" y="770763"/>
                  <a:pt x="2131124" y="769334"/>
                  <a:pt x="2129409" y="769334"/>
                </a:cubicBezTo>
                <a:cubicBezTo>
                  <a:pt x="2127695" y="769334"/>
                  <a:pt x="2126266" y="770763"/>
                  <a:pt x="2126266" y="772478"/>
                </a:cubicBezTo>
                <a:cubicBezTo>
                  <a:pt x="2126266" y="774192"/>
                  <a:pt x="2127695" y="775621"/>
                  <a:pt x="2129409" y="775621"/>
                </a:cubicBezTo>
                <a:close/>
                <a:moveTo>
                  <a:pt x="2128076" y="788765"/>
                </a:moveTo>
                <a:cubicBezTo>
                  <a:pt x="2129790" y="788765"/>
                  <a:pt x="2131219" y="787337"/>
                  <a:pt x="2131219" y="785622"/>
                </a:cubicBezTo>
                <a:cubicBezTo>
                  <a:pt x="2131219" y="783908"/>
                  <a:pt x="2129790" y="782479"/>
                  <a:pt x="2128076" y="782479"/>
                </a:cubicBezTo>
                <a:cubicBezTo>
                  <a:pt x="2126361" y="782479"/>
                  <a:pt x="2124932" y="783908"/>
                  <a:pt x="2124932" y="785622"/>
                </a:cubicBezTo>
                <a:cubicBezTo>
                  <a:pt x="2124932" y="787432"/>
                  <a:pt x="2126361" y="788765"/>
                  <a:pt x="2128076" y="788765"/>
                </a:cubicBezTo>
                <a:close/>
                <a:moveTo>
                  <a:pt x="2126456" y="801910"/>
                </a:moveTo>
                <a:cubicBezTo>
                  <a:pt x="2128171" y="801910"/>
                  <a:pt x="2129600" y="800481"/>
                  <a:pt x="2129600" y="798767"/>
                </a:cubicBezTo>
                <a:cubicBezTo>
                  <a:pt x="2129600" y="797052"/>
                  <a:pt x="2128171" y="795623"/>
                  <a:pt x="2126456" y="795623"/>
                </a:cubicBezTo>
                <a:cubicBezTo>
                  <a:pt x="2124742" y="795623"/>
                  <a:pt x="2123313" y="797052"/>
                  <a:pt x="2123313" y="798767"/>
                </a:cubicBezTo>
                <a:cubicBezTo>
                  <a:pt x="2123313" y="800481"/>
                  <a:pt x="2124742" y="801910"/>
                  <a:pt x="2126456" y="801910"/>
                </a:cubicBezTo>
                <a:close/>
                <a:moveTo>
                  <a:pt x="2124647" y="815054"/>
                </a:moveTo>
                <a:cubicBezTo>
                  <a:pt x="2126361" y="815054"/>
                  <a:pt x="2127790" y="813626"/>
                  <a:pt x="2127790" y="811911"/>
                </a:cubicBezTo>
                <a:cubicBezTo>
                  <a:pt x="2127790" y="810197"/>
                  <a:pt x="2126361" y="808768"/>
                  <a:pt x="2124647" y="808768"/>
                </a:cubicBezTo>
                <a:cubicBezTo>
                  <a:pt x="2122932" y="808768"/>
                  <a:pt x="2121503" y="810197"/>
                  <a:pt x="2121503" y="811911"/>
                </a:cubicBezTo>
                <a:cubicBezTo>
                  <a:pt x="2121503" y="813626"/>
                  <a:pt x="2122932" y="815054"/>
                  <a:pt x="2124647" y="815054"/>
                </a:cubicBezTo>
                <a:close/>
                <a:moveTo>
                  <a:pt x="2122646" y="828104"/>
                </a:moveTo>
                <a:cubicBezTo>
                  <a:pt x="2124361" y="828104"/>
                  <a:pt x="2125790" y="826675"/>
                  <a:pt x="2125790" y="824960"/>
                </a:cubicBezTo>
                <a:cubicBezTo>
                  <a:pt x="2125790" y="823246"/>
                  <a:pt x="2124361" y="821817"/>
                  <a:pt x="2122646" y="821817"/>
                </a:cubicBezTo>
                <a:cubicBezTo>
                  <a:pt x="2120932" y="821817"/>
                  <a:pt x="2119503" y="823246"/>
                  <a:pt x="2119503" y="824960"/>
                </a:cubicBezTo>
                <a:cubicBezTo>
                  <a:pt x="2119503" y="826675"/>
                  <a:pt x="2120932" y="828104"/>
                  <a:pt x="2122646" y="828104"/>
                </a:cubicBezTo>
                <a:close/>
                <a:moveTo>
                  <a:pt x="2115026" y="867061"/>
                </a:moveTo>
                <a:cubicBezTo>
                  <a:pt x="2116741" y="867061"/>
                  <a:pt x="2118170" y="865632"/>
                  <a:pt x="2118170" y="863918"/>
                </a:cubicBezTo>
                <a:cubicBezTo>
                  <a:pt x="2118170" y="862203"/>
                  <a:pt x="2116741" y="860774"/>
                  <a:pt x="2115026" y="860774"/>
                </a:cubicBezTo>
                <a:cubicBezTo>
                  <a:pt x="2113312" y="860774"/>
                  <a:pt x="2111883" y="862203"/>
                  <a:pt x="2111883" y="863918"/>
                </a:cubicBezTo>
                <a:cubicBezTo>
                  <a:pt x="2111883" y="865632"/>
                  <a:pt x="2113312" y="867061"/>
                  <a:pt x="2115026" y="867061"/>
                </a:cubicBezTo>
                <a:close/>
                <a:moveTo>
                  <a:pt x="2112074" y="879920"/>
                </a:moveTo>
                <a:cubicBezTo>
                  <a:pt x="2113788" y="879920"/>
                  <a:pt x="2115217" y="878491"/>
                  <a:pt x="2115217" y="876776"/>
                </a:cubicBezTo>
                <a:cubicBezTo>
                  <a:pt x="2115217" y="875062"/>
                  <a:pt x="2113788" y="873633"/>
                  <a:pt x="2112074" y="873633"/>
                </a:cubicBezTo>
                <a:cubicBezTo>
                  <a:pt x="2110359" y="873633"/>
                  <a:pt x="2108930" y="875062"/>
                  <a:pt x="2108930" y="876776"/>
                </a:cubicBezTo>
                <a:cubicBezTo>
                  <a:pt x="2108930" y="878491"/>
                  <a:pt x="2110264" y="879920"/>
                  <a:pt x="2112074" y="879920"/>
                </a:cubicBezTo>
                <a:close/>
                <a:moveTo>
                  <a:pt x="2108835" y="892778"/>
                </a:moveTo>
                <a:cubicBezTo>
                  <a:pt x="2110550" y="892778"/>
                  <a:pt x="2111978" y="891350"/>
                  <a:pt x="2111978" y="889635"/>
                </a:cubicBezTo>
                <a:cubicBezTo>
                  <a:pt x="2111978" y="887921"/>
                  <a:pt x="2110550" y="886492"/>
                  <a:pt x="2108835" y="886492"/>
                </a:cubicBezTo>
                <a:cubicBezTo>
                  <a:pt x="2107121" y="886492"/>
                  <a:pt x="2105692" y="887921"/>
                  <a:pt x="2105692" y="889635"/>
                </a:cubicBezTo>
                <a:cubicBezTo>
                  <a:pt x="2105692" y="891350"/>
                  <a:pt x="2107025" y="892778"/>
                  <a:pt x="2108835" y="892778"/>
                </a:cubicBezTo>
                <a:close/>
                <a:moveTo>
                  <a:pt x="2105311" y="905542"/>
                </a:moveTo>
                <a:cubicBezTo>
                  <a:pt x="2107025" y="905542"/>
                  <a:pt x="2108454" y="904113"/>
                  <a:pt x="2108454" y="902399"/>
                </a:cubicBezTo>
                <a:cubicBezTo>
                  <a:pt x="2108454" y="900684"/>
                  <a:pt x="2107025" y="899255"/>
                  <a:pt x="2105311" y="899255"/>
                </a:cubicBezTo>
                <a:cubicBezTo>
                  <a:pt x="2103596" y="899255"/>
                  <a:pt x="2102168" y="900684"/>
                  <a:pt x="2102168" y="902399"/>
                </a:cubicBezTo>
                <a:cubicBezTo>
                  <a:pt x="2102168" y="904113"/>
                  <a:pt x="2103596" y="905542"/>
                  <a:pt x="2105311" y="905542"/>
                </a:cubicBezTo>
                <a:close/>
                <a:moveTo>
                  <a:pt x="2101596" y="918210"/>
                </a:moveTo>
                <a:cubicBezTo>
                  <a:pt x="2103311" y="918210"/>
                  <a:pt x="2104739" y="916781"/>
                  <a:pt x="2104739" y="915067"/>
                </a:cubicBezTo>
                <a:cubicBezTo>
                  <a:pt x="2104739" y="913352"/>
                  <a:pt x="2103311" y="911924"/>
                  <a:pt x="2101596" y="911924"/>
                </a:cubicBezTo>
                <a:cubicBezTo>
                  <a:pt x="2099882" y="911924"/>
                  <a:pt x="2098453" y="913352"/>
                  <a:pt x="2098453" y="915067"/>
                </a:cubicBezTo>
                <a:cubicBezTo>
                  <a:pt x="2098453" y="916781"/>
                  <a:pt x="2099882" y="918210"/>
                  <a:pt x="2101596" y="918210"/>
                </a:cubicBezTo>
                <a:close/>
                <a:moveTo>
                  <a:pt x="2097691" y="930878"/>
                </a:moveTo>
                <a:cubicBezTo>
                  <a:pt x="2099405" y="930878"/>
                  <a:pt x="2100834" y="929450"/>
                  <a:pt x="2100834" y="927735"/>
                </a:cubicBezTo>
                <a:cubicBezTo>
                  <a:pt x="2100834" y="926021"/>
                  <a:pt x="2099405" y="924592"/>
                  <a:pt x="2097691" y="924592"/>
                </a:cubicBezTo>
                <a:cubicBezTo>
                  <a:pt x="2095976" y="924592"/>
                  <a:pt x="2094548" y="926021"/>
                  <a:pt x="2094548" y="927735"/>
                </a:cubicBezTo>
                <a:cubicBezTo>
                  <a:pt x="2094548" y="929450"/>
                  <a:pt x="2095976" y="930878"/>
                  <a:pt x="2097691" y="930878"/>
                </a:cubicBezTo>
                <a:close/>
                <a:moveTo>
                  <a:pt x="2093500" y="943451"/>
                </a:moveTo>
                <a:cubicBezTo>
                  <a:pt x="2095214" y="943451"/>
                  <a:pt x="2096643" y="942023"/>
                  <a:pt x="2096643" y="940308"/>
                </a:cubicBezTo>
                <a:cubicBezTo>
                  <a:pt x="2096643" y="938594"/>
                  <a:pt x="2095214" y="937165"/>
                  <a:pt x="2093500" y="937165"/>
                </a:cubicBezTo>
                <a:cubicBezTo>
                  <a:pt x="2091785" y="937165"/>
                  <a:pt x="2090357" y="938594"/>
                  <a:pt x="2090357" y="940308"/>
                </a:cubicBezTo>
                <a:cubicBezTo>
                  <a:pt x="2090357" y="942023"/>
                  <a:pt x="2091785" y="943451"/>
                  <a:pt x="2093500" y="943451"/>
                </a:cubicBezTo>
                <a:close/>
                <a:moveTo>
                  <a:pt x="877919" y="1197483"/>
                </a:moveTo>
                <a:cubicBezTo>
                  <a:pt x="879634" y="1197483"/>
                  <a:pt x="881063" y="1196054"/>
                  <a:pt x="881063" y="1194340"/>
                </a:cubicBezTo>
                <a:cubicBezTo>
                  <a:pt x="881063" y="1192625"/>
                  <a:pt x="879634" y="1191197"/>
                  <a:pt x="877919" y="1191197"/>
                </a:cubicBezTo>
                <a:cubicBezTo>
                  <a:pt x="876205" y="1191197"/>
                  <a:pt x="874776" y="1192625"/>
                  <a:pt x="874776" y="1194340"/>
                </a:cubicBezTo>
                <a:cubicBezTo>
                  <a:pt x="874776" y="1196150"/>
                  <a:pt x="876205" y="1197483"/>
                  <a:pt x="877919" y="1197483"/>
                </a:cubicBezTo>
                <a:close/>
                <a:moveTo>
                  <a:pt x="869061" y="1187672"/>
                </a:moveTo>
                <a:cubicBezTo>
                  <a:pt x="870776" y="1187672"/>
                  <a:pt x="872204" y="1186244"/>
                  <a:pt x="872204" y="1184529"/>
                </a:cubicBezTo>
                <a:cubicBezTo>
                  <a:pt x="872204" y="1182815"/>
                  <a:pt x="870776" y="1181386"/>
                  <a:pt x="869061" y="1181386"/>
                </a:cubicBezTo>
                <a:cubicBezTo>
                  <a:pt x="867347" y="1181386"/>
                  <a:pt x="865918" y="1182815"/>
                  <a:pt x="865918" y="1184529"/>
                </a:cubicBezTo>
                <a:cubicBezTo>
                  <a:pt x="865918" y="1186244"/>
                  <a:pt x="867347" y="1187672"/>
                  <a:pt x="869061" y="1187672"/>
                </a:cubicBezTo>
                <a:close/>
                <a:moveTo>
                  <a:pt x="860393" y="1177671"/>
                </a:moveTo>
                <a:cubicBezTo>
                  <a:pt x="862108" y="1177671"/>
                  <a:pt x="863537" y="1176242"/>
                  <a:pt x="863537" y="1174528"/>
                </a:cubicBezTo>
                <a:cubicBezTo>
                  <a:pt x="863537" y="1172813"/>
                  <a:pt x="862108" y="1171385"/>
                  <a:pt x="860393" y="1171385"/>
                </a:cubicBezTo>
                <a:cubicBezTo>
                  <a:pt x="858679" y="1171385"/>
                  <a:pt x="857250" y="1172813"/>
                  <a:pt x="857250" y="1174528"/>
                </a:cubicBezTo>
                <a:cubicBezTo>
                  <a:pt x="857250" y="1176338"/>
                  <a:pt x="858679" y="1177671"/>
                  <a:pt x="860393" y="1177671"/>
                </a:cubicBezTo>
                <a:close/>
                <a:moveTo>
                  <a:pt x="851916" y="1167575"/>
                </a:moveTo>
                <a:cubicBezTo>
                  <a:pt x="853631" y="1167575"/>
                  <a:pt x="855059" y="1166146"/>
                  <a:pt x="855059" y="1164431"/>
                </a:cubicBezTo>
                <a:cubicBezTo>
                  <a:pt x="855059" y="1162717"/>
                  <a:pt x="853631" y="1161288"/>
                  <a:pt x="851916" y="1161288"/>
                </a:cubicBezTo>
                <a:cubicBezTo>
                  <a:pt x="850202" y="1161288"/>
                  <a:pt x="848773" y="1162717"/>
                  <a:pt x="848773" y="1164431"/>
                </a:cubicBezTo>
                <a:cubicBezTo>
                  <a:pt x="848773" y="1166146"/>
                  <a:pt x="850202" y="1167575"/>
                  <a:pt x="851916" y="1167575"/>
                </a:cubicBezTo>
                <a:close/>
                <a:moveTo>
                  <a:pt x="843629" y="1157288"/>
                </a:moveTo>
                <a:cubicBezTo>
                  <a:pt x="845344" y="1157288"/>
                  <a:pt x="846773" y="1155859"/>
                  <a:pt x="846773" y="1154144"/>
                </a:cubicBezTo>
                <a:cubicBezTo>
                  <a:pt x="846773" y="1152430"/>
                  <a:pt x="845344" y="1151001"/>
                  <a:pt x="843629" y="1151001"/>
                </a:cubicBezTo>
                <a:cubicBezTo>
                  <a:pt x="841915" y="1151001"/>
                  <a:pt x="840486" y="1152430"/>
                  <a:pt x="840486" y="1154144"/>
                </a:cubicBezTo>
                <a:cubicBezTo>
                  <a:pt x="840486" y="1155859"/>
                  <a:pt x="841915" y="1157288"/>
                  <a:pt x="843629" y="1157288"/>
                </a:cubicBezTo>
                <a:close/>
                <a:moveTo>
                  <a:pt x="835533" y="1146810"/>
                </a:moveTo>
                <a:cubicBezTo>
                  <a:pt x="837248" y="1146810"/>
                  <a:pt x="838676" y="1145381"/>
                  <a:pt x="838676" y="1143667"/>
                </a:cubicBezTo>
                <a:cubicBezTo>
                  <a:pt x="838676" y="1141952"/>
                  <a:pt x="837248" y="1140524"/>
                  <a:pt x="835533" y="1140524"/>
                </a:cubicBezTo>
                <a:cubicBezTo>
                  <a:pt x="833819" y="1140524"/>
                  <a:pt x="832390" y="1141952"/>
                  <a:pt x="832390" y="1143667"/>
                </a:cubicBezTo>
                <a:cubicBezTo>
                  <a:pt x="832390" y="1145381"/>
                  <a:pt x="833819" y="1146810"/>
                  <a:pt x="835533" y="1146810"/>
                </a:cubicBezTo>
                <a:close/>
                <a:moveTo>
                  <a:pt x="827627" y="1136142"/>
                </a:moveTo>
                <a:cubicBezTo>
                  <a:pt x="829342" y="1136142"/>
                  <a:pt x="830771" y="1134713"/>
                  <a:pt x="830771" y="1132999"/>
                </a:cubicBezTo>
                <a:cubicBezTo>
                  <a:pt x="830771" y="1131284"/>
                  <a:pt x="829342" y="1129856"/>
                  <a:pt x="827627" y="1129856"/>
                </a:cubicBezTo>
                <a:cubicBezTo>
                  <a:pt x="825913" y="1129856"/>
                  <a:pt x="824484" y="1131284"/>
                  <a:pt x="824484" y="1132999"/>
                </a:cubicBezTo>
                <a:cubicBezTo>
                  <a:pt x="824484" y="1134809"/>
                  <a:pt x="825913" y="1136142"/>
                  <a:pt x="827627" y="1136142"/>
                </a:cubicBezTo>
                <a:close/>
                <a:moveTo>
                  <a:pt x="819912" y="1125474"/>
                </a:moveTo>
                <a:cubicBezTo>
                  <a:pt x="821627" y="1125474"/>
                  <a:pt x="823055" y="1124045"/>
                  <a:pt x="823055" y="1122331"/>
                </a:cubicBezTo>
                <a:cubicBezTo>
                  <a:pt x="823055" y="1120616"/>
                  <a:pt x="821627" y="1119188"/>
                  <a:pt x="819912" y="1119188"/>
                </a:cubicBezTo>
                <a:cubicBezTo>
                  <a:pt x="818198" y="1119188"/>
                  <a:pt x="816769" y="1120616"/>
                  <a:pt x="816769" y="1122331"/>
                </a:cubicBezTo>
                <a:cubicBezTo>
                  <a:pt x="816769" y="1124045"/>
                  <a:pt x="818198" y="1125474"/>
                  <a:pt x="819912" y="1125474"/>
                </a:cubicBezTo>
                <a:close/>
                <a:moveTo>
                  <a:pt x="812387" y="1114520"/>
                </a:moveTo>
                <a:cubicBezTo>
                  <a:pt x="814102" y="1114520"/>
                  <a:pt x="815531" y="1113092"/>
                  <a:pt x="815531" y="1111377"/>
                </a:cubicBezTo>
                <a:cubicBezTo>
                  <a:pt x="815531" y="1109663"/>
                  <a:pt x="814102" y="1108234"/>
                  <a:pt x="812387" y="1108234"/>
                </a:cubicBezTo>
                <a:cubicBezTo>
                  <a:pt x="810673" y="1108234"/>
                  <a:pt x="809244" y="1109663"/>
                  <a:pt x="809244" y="1111377"/>
                </a:cubicBezTo>
                <a:cubicBezTo>
                  <a:pt x="809244" y="1113187"/>
                  <a:pt x="810673" y="1114520"/>
                  <a:pt x="812387" y="1114520"/>
                </a:cubicBezTo>
                <a:close/>
                <a:moveTo>
                  <a:pt x="805053" y="1103567"/>
                </a:moveTo>
                <a:cubicBezTo>
                  <a:pt x="806768" y="1103567"/>
                  <a:pt x="808196" y="1102138"/>
                  <a:pt x="808196" y="1100423"/>
                </a:cubicBezTo>
                <a:cubicBezTo>
                  <a:pt x="808196" y="1098709"/>
                  <a:pt x="806768" y="1097280"/>
                  <a:pt x="805053" y="1097280"/>
                </a:cubicBezTo>
                <a:cubicBezTo>
                  <a:pt x="803338" y="1097280"/>
                  <a:pt x="801910" y="1098709"/>
                  <a:pt x="801910" y="1100423"/>
                </a:cubicBezTo>
                <a:cubicBezTo>
                  <a:pt x="801910" y="1102138"/>
                  <a:pt x="803338" y="1103567"/>
                  <a:pt x="805053" y="1103567"/>
                </a:cubicBezTo>
                <a:close/>
                <a:moveTo>
                  <a:pt x="797909" y="1092422"/>
                </a:moveTo>
                <a:cubicBezTo>
                  <a:pt x="799624" y="1092422"/>
                  <a:pt x="801053" y="1090994"/>
                  <a:pt x="801053" y="1089279"/>
                </a:cubicBezTo>
                <a:cubicBezTo>
                  <a:pt x="801053" y="1087565"/>
                  <a:pt x="799624" y="1086136"/>
                  <a:pt x="797909" y="1086136"/>
                </a:cubicBezTo>
                <a:cubicBezTo>
                  <a:pt x="796195" y="1086136"/>
                  <a:pt x="794766" y="1087565"/>
                  <a:pt x="794766" y="1089279"/>
                </a:cubicBezTo>
                <a:cubicBezTo>
                  <a:pt x="794766" y="1090994"/>
                  <a:pt x="796195" y="1092422"/>
                  <a:pt x="797909" y="1092422"/>
                </a:cubicBezTo>
                <a:close/>
                <a:moveTo>
                  <a:pt x="791051" y="1081088"/>
                </a:moveTo>
                <a:cubicBezTo>
                  <a:pt x="792766" y="1081088"/>
                  <a:pt x="794195" y="1079659"/>
                  <a:pt x="794195" y="1077944"/>
                </a:cubicBezTo>
                <a:cubicBezTo>
                  <a:pt x="794195" y="1076230"/>
                  <a:pt x="792766" y="1074801"/>
                  <a:pt x="791051" y="1074801"/>
                </a:cubicBezTo>
                <a:cubicBezTo>
                  <a:pt x="789337" y="1074801"/>
                  <a:pt x="787908" y="1076230"/>
                  <a:pt x="787908" y="1077944"/>
                </a:cubicBezTo>
                <a:cubicBezTo>
                  <a:pt x="787908" y="1079659"/>
                  <a:pt x="789337" y="1081088"/>
                  <a:pt x="791051" y="1081088"/>
                </a:cubicBezTo>
                <a:close/>
                <a:moveTo>
                  <a:pt x="784384" y="1069658"/>
                </a:moveTo>
                <a:cubicBezTo>
                  <a:pt x="786098" y="1069658"/>
                  <a:pt x="787527" y="1068229"/>
                  <a:pt x="787527" y="1066514"/>
                </a:cubicBezTo>
                <a:cubicBezTo>
                  <a:pt x="787527" y="1064800"/>
                  <a:pt x="786098" y="1063371"/>
                  <a:pt x="784384" y="1063371"/>
                </a:cubicBezTo>
                <a:cubicBezTo>
                  <a:pt x="782669" y="1063371"/>
                  <a:pt x="781240" y="1064800"/>
                  <a:pt x="781240" y="1066514"/>
                </a:cubicBezTo>
                <a:cubicBezTo>
                  <a:pt x="781240" y="1068324"/>
                  <a:pt x="782574" y="1069658"/>
                  <a:pt x="784384" y="1069658"/>
                </a:cubicBezTo>
                <a:close/>
                <a:moveTo>
                  <a:pt x="777812" y="1058132"/>
                </a:moveTo>
                <a:cubicBezTo>
                  <a:pt x="779526" y="1058132"/>
                  <a:pt x="780955" y="1056704"/>
                  <a:pt x="780955" y="1054989"/>
                </a:cubicBezTo>
                <a:cubicBezTo>
                  <a:pt x="780955" y="1053275"/>
                  <a:pt x="779526" y="1051846"/>
                  <a:pt x="777812" y="1051846"/>
                </a:cubicBezTo>
                <a:cubicBezTo>
                  <a:pt x="776097" y="1051846"/>
                  <a:pt x="774668" y="1053275"/>
                  <a:pt x="774668" y="1054989"/>
                </a:cubicBezTo>
                <a:cubicBezTo>
                  <a:pt x="774668" y="1056799"/>
                  <a:pt x="776097" y="1058132"/>
                  <a:pt x="777812" y="1058132"/>
                </a:cubicBezTo>
                <a:close/>
                <a:moveTo>
                  <a:pt x="771620" y="1046512"/>
                </a:moveTo>
                <a:cubicBezTo>
                  <a:pt x="773335" y="1046512"/>
                  <a:pt x="774763" y="1045083"/>
                  <a:pt x="774763" y="1043369"/>
                </a:cubicBezTo>
                <a:cubicBezTo>
                  <a:pt x="774763" y="1041654"/>
                  <a:pt x="773335" y="1040225"/>
                  <a:pt x="771620" y="1040225"/>
                </a:cubicBezTo>
                <a:cubicBezTo>
                  <a:pt x="769906" y="1040225"/>
                  <a:pt x="768477" y="1041654"/>
                  <a:pt x="768477" y="1043369"/>
                </a:cubicBezTo>
                <a:cubicBezTo>
                  <a:pt x="768382" y="1045083"/>
                  <a:pt x="769811" y="1046512"/>
                  <a:pt x="771620" y="1046512"/>
                </a:cubicBezTo>
                <a:close/>
                <a:moveTo>
                  <a:pt x="765524" y="1034796"/>
                </a:moveTo>
                <a:cubicBezTo>
                  <a:pt x="767239" y="1034796"/>
                  <a:pt x="768668" y="1033367"/>
                  <a:pt x="768668" y="1031653"/>
                </a:cubicBezTo>
                <a:cubicBezTo>
                  <a:pt x="768668" y="1029938"/>
                  <a:pt x="767239" y="1028510"/>
                  <a:pt x="765524" y="1028510"/>
                </a:cubicBezTo>
                <a:cubicBezTo>
                  <a:pt x="763810" y="1028510"/>
                  <a:pt x="762381" y="1029938"/>
                  <a:pt x="762381" y="1031653"/>
                </a:cubicBezTo>
                <a:cubicBezTo>
                  <a:pt x="762381" y="1033367"/>
                  <a:pt x="763810" y="1034796"/>
                  <a:pt x="765524" y="1034796"/>
                </a:cubicBezTo>
                <a:close/>
                <a:moveTo>
                  <a:pt x="759619" y="1022890"/>
                </a:moveTo>
                <a:cubicBezTo>
                  <a:pt x="761333" y="1022890"/>
                  <a:pt x="762762" y="1021461"/>
                  <a:pt x="762762" y="1019747"/>
                </a:cubicBezTo>
                <a:cubicBezTo>
                  <a:pt x="762762" y="1018032"/>
                  <a:pt x="761333" y="1016603"/>
                  <a:pt x="759619" y="1016603"/>
                </a:cubicBezTo>
                <a:cubicBezTo>
                  <a:pt x="757904" y="1016603"/>
                  <a:pt x="756476" y="1018032"/>
                  <a:pt x="756476" y="1019747"/>
                </a:cubicBezTo>
                <a:cubicBezTo>
                  <a:pt x="756476" y="1021461"/>
                  <a:pt x="757904" y="1022890"/>
                  <a:pt x="759619" y="1022890"/>
                </a:cubicBezTo>
                <a:close/>
                <a:moveTo>
                  <a:pt x="753999" y="1010984"/>
                </a:moveTo>
                <a:cubicBezTo>
                  <a:pt x="755713" y="1010984"/>
                  <a:pt x="757142" y="1009555"/>
                  <a:pt x="757142" y="1007840"/>
                </a:cubicBezTo>
                <a:cubicBezTo>
                  <a:pt x="757142" y="1006126"/>
                  <a:pt x="755713" y="1004697"/>
                  <a:pt x="753999" y="1004697"/>
                </a:cubicBezTo>
                <a:cubicBezTo>
                  <a:pt x="752285" y="1004697"/>
                  <a:pt x="750856" y="1006126"/>
                  <a:pt x="750856" y="1007840"/>
                </a:cubicBezTo>
                <a:cubicBezTo>
                  <a:pt x="750856" y="1009555"/>
                  <a:pt x="752285" y="1010984"/>
                  <a:pt x="753999" y="1010984"/>
                </a:cubicBezTo>
                <a:close/>
                <a:moveTo>
                  <a:pt x="748665" y="998887"/>
                </a:moveTo>
                <a:cubicBezTo>
                  <a:pt x="750380" y="998887"/>
                  <a:pt x="751808" y="997458"/>
                  <a:pt x="751808" y="995744"/>
                </a:cubicBezTo>
                <a:cubicBezTo>
                  <a:pt x="751808" y="994029"/>
                  <a:pt x="750380" y="992600"/>
                  <a:pt x="748665" y="992600"/>
                </a:cubicBezTo>
                <a:cubicBezTo>
                  <a:pt x="746951" y="992600"/>
                  <a:pt x="745522" y="994029"/>
                  <a:pt x="745522" y="995744"/>
                </a:cubicBezTo>
                <a:cubicBezTo>
                  <a:pt x="745522" y="997458"/>
                  <a:pt x="746855" y="998887"/>
                  <a:pt x="748665" y="998887"/>
                </a:cubicBezTo>
                <a:close/>
                <a:moveTo>
                  <a:pt x="743426" y="986695"/>
                </a:moveTo>
                <a:cubicBezTo>
                  <a:pt x="745141" y="986695"/>
                  <a:pt x="746570" y="985266"/>
                  <a:pt x="746570" y="983552"/>
                </a:cubicBezTo>
                <a:cubicBezTo>
                  <a:pt x="746570" y="981837"/>
                  <a:pt x="745141" y="980408"/>
                  <a:pt x="743426" y="980408"/>
                </a:cubicBezTo>
                <a:cubicBezTo>
                  <a:pt x="741712" y="980408"/>
                  <a:pt x="740283" y="981837"/>
                  <a:pt x="740283" y="983552"/>
                </a:cubicBezTo>
                <a:cubicBezTo>
                  <a:pt x="740283" y="985266"/>
                  <a:pt x="741712" y="986695"/>
                  <a:pt x="743426" y="986695"/>
                </a:cubicBezTo>
                <a:close/>
                <a:moveTo>
                  <a:pt x="738473" y="974408"/>
                </a:moveTo>
                <a:cubicBezTo>
                  <a:pt x="740188" y="974408"/>
                  <a:pt x="741617" y="972979"/>
                  <a:pt x="741617" y="971264"/>
                </a:cubicBezTo>
                <a:cubicBezTo>
                  <a:pt x="741617" y="969550"/>
                  <a:pt x="740188" y="968121"/>
                  <a:pt x="738473" y="968121"/>
                </a:cubicBezTo>
                <a:cubicBezTo>
                  <a:pt x="736759" y="968121"/>
                  <a:pt x="735330" y="969550"/>
                  <a:pt x="735330" y="971264"/>
                </a:cubicBezTo>
                <a:cubicBezTo>
                  <a:pt x="735330" y="973074"/>
                  <a:pt x="736759" y="974408"/>
                  <a:pt x="738473" y="974408"/>
                </a:cubicBezTo>
                <a:close/>
                <a:moveTo>
                  <a:pt x="733711" y="962120"/>
                </a:moveTo>
                <a:cubicBezTo>
                  <a:pt x="735425" y="962120"/>
                  <a:pt x="736854" y="960692"/>
                  <a:pt x="736854" y="958977"/>
                </a:cubicBezTo>
                <a:cubicBezTo>
                  <a:pt x="736854" y="957263"/>
                  <a:pt x="735425" y="955834"/>
                  <a:pt x="733711" y="955834"/>
                </a:cubicBezTo>
                <a:cubicBezTo>
                  <a:pt x="731996" y="955834"/>
                  <a:pt x="730568" y="957263"/>
                  <a:pt x="730568" y="958977"/>
                </a:cubicBezTo>
                <a:cubicBezTo>
                  <a:pt x="730568" y="960692"/>
                  <a:pt x="731996" y="962120"/>
                  <a:pt x="733711" y="962120"/>
                </a:cubicBezTo>
                <a:close/>
                <a:moveTo>
                  <a:pt x="729234" y="949643"/>
                </a:moveTo>
                <a:cubicBezTo>
                  <a:pt x="730949" y="949643"/>
                  <a:pt x="732377" y="948214"/>
                  <a:pt x="732377" y="946499"/>
                </a:cubicBezTo>
                <a:cubicBezTo>
                  <a:pt x="732377" y="944785"/>
                  <a:pt x="730949" y="943356"/>
                  <a:pt x="729234" y="943356"/>
                </a:cubicBezTo>
                <a:cubicBezTo>
                  <a:pt x="727520" y="943356"/>
                  <a:pt x="726091" y="944785"/>
                  <a:pt x="726091" y="946499"/>
                </a:cubicBezTo>
                <a:cubicBezTo>
                  <a:pt x="726091" y="948214"/>
                  <a:pt x="727520" y="949643"/>
                  <a:pt x="729234" y="949643"/>
                </a:cubicBezTo>
                <a:close/>
                <a:moveTo>
                  <a:pt x="724948" y="937165"/>
                </a:moveTo>
                <a:cubicBezTo>
                  <a:pt x="726662" y="937165"/>
                  <a:pt x="728091" y="935736"/>
                  <a:pt x="728091" y="934022"/>
                </a:cubicBezTo>
                <a:cubicBezTo>
                  <a:pt x="728091" y="932307"/>
                  <a:pt x="726662" y="930878"/>
                  <a:pt x="724948" y="930878"/>
                </a:cubicBezTo>
                <a:cubicBezTo>
                  <a:pt x="723233" y="930878"/>
                  <a:pt x="721805" y="932307"/>
                  <a:pt x="721805" y="934022"/>
                </a:cubicBezTo>
                <a:cubicBezTo>
                  <a:pt x="721805" y="935736"/>
                  <a:pt x="723233" y="937165"/>
                  <a:pt x="724948" y="937165"/>
                </a:cubicBezTo>
                <a:close/>
                <a:moveTo>
                  <a:pt x="720852" y="924592"/>
                </a:moveTo>
                <a:cubicBezTo>
                  <a:pt x="722567" y="924592"/>
                  <a:pt x="723995" y="923163"/>
                  <a:pt x="723995" y="921449"/>
                </a:cubicBezTo>
                <a:cubicBezTo>
                  <a:pt x="723995" y="919734"/>
                  <a:pt x="722567" y="918305"/>
                  <a:pt x="720852" y="918305"/>
                </a:cubicBezTo>
                <a:cubicBezTo>
                  <a:pt x="719138" y="918305"/>
                  <a:pt x="717709" y="919734"/>
                  <a:pt x="717709" y="921449"/>
                </a:cubicBezTo>
                <a:cubicBezTo>
                  <a:pt x="717709" y="923163"/>
                  <a:pt x="719138" y="924592"/>
                  <a:pt x="720852" y="924592"/>
                </a:cubicBezTo>
                <a:close/>
                <a:moveTo>
                  <a:pt x="717042" y="911924"/>
                </a:moveTo>
                <a:cubicBezTo>
                  <a:pt x="718757" y="911924"/>
                  <a:pt x="720185" y="910495"/>
                  <a:pt x="720185" y="908780"/>
                </a:cubicBezTo>
                <a:cubicBezTo>
                  <a:pt x="720185" y="907066"/>
                  <a:pt x="718757" y="905637"/>
                  <a:pt x="717042" y="905637"/>
                </a:cubicBezTo>
                <a:cubicBezTo>
                  <a:pt x="715328" y="905637"/>
                  <a:pt x="713899" y="907066"/>
                  <a:pt x="713899" y="908780"/>
                </a:cubicBezTo>
                <a:cubicBezTo>
                  <a:pt x="713899" y="910495"/>
                  <a:pt x="715328" y="911924"/>
                  <a:pt x="717042" y="911924"/>
                </a:cubicBezTo>
                <a:close/>
                <a:moveTo>
                  <a:pt x="713518" y="899160"/>
                </a:moveTo>
                <a:cubicBezTo>
                  <a:pt x="715232" y="899160"/>
                  <a:pt x="716661" y="897731"/>
                  <a:pt x="716661" y="896017"/>
                </a:cubicBezTo>
                <a:cubicBezTo>
                  <a:pt x="716661" y="894302"/>
                  <a:pt x="715232" y="892874"/>
                  <a:pt x="713518" y="892874"/>
                </a:cubicBezTo>
                <a:cubicBezTo>
                  <a:pt x="711803" y="892874"/>
                  <a:pt x="710375" y="894302"/>
                  <a:pt x="710375" y="896017"/>
                </a:cubicBezTo>
                <a:cubicBezTo>
                  <a:pt x="710279" y="897731"/>
                  <a:pt x="711708" y="899160"/>
                  <a:pt x="713518" y="899160"/>
                </a:cubicBezTo>
                <a:close/>
                <a:moveTo>
                  <a:pt x="710089" y="886397"/>
                </a:moveTo>
                <a:cubicBezTo>
                  <a:pt x="711803" y="886397"/>
                  <a:pt x="713232" y="884968"/>
                  <a:pt x="713232" y="883253"/>
                </a:cubicBezTo>
                <a:cubicBezTo>
                  <a:pt x="713232" y="881539"/>
                  <a:pt x="711803" y="880110"/>
                  <a:pt x="710089" y="880110"/>
                </a:cubicBezTo>
                <a:cubicBezTo>
                  <a:pt x="708374" y="880110"/>
                  <a:pt x="706946" y="881539"/>
                  <a:pt x="706946" y="883253"/>
                </a:cubicBezTo>
                <a:cubicBezTo>
                  <a:pt x="706946" y="884968"/>
                  <a:pt x="708374" y="886397"/>
                  <a:pt x="710089" y="886397"/>
                </a:cubicBezTo>
                <a:close/>
                <a:moveTo>
                  <a:pt x="707041" y="873538"/>
                </a:moveTo>
                <a:cubicBezTo>
                  <a:pt x="708755" y="873538"/>
                  <a:pt x="710184" y="872109"/>
                  <a:pt x="710184" y="870395"/>
                </a:cubicBezTo>
                <a:cubicBezTo>
                  <a:pt x="710184" y="868680"/>
                  <a:pt x="708755" y="867251"/>
                  <a:pt x="707041" y="867251"/>
                </a:cubicBezTo>
                <a:cubicBezTo>
                  <a:pt x="705326" y="867251"/>
                  <a:pt x="703898" y="868680"/>
                  <a:pt x="703898" y="870395"/>
                </a:cubicBezTo>
                <a:cubicBezTo>
                  <a:pt x="703802" y="872109"/>
                  <a:pt x="705231" y="873538"/>
                  <a:pt x="707041" y="873538"/>
                </a:cubicBezTo>
                <a:close/>
                <a:moveTo>
                  <a:pt x="704088" y="860584"/>
                </a:moveTo>
                <a:cubicBezTo>
                  <a:pt x="705803" y="860584"/>
                  <a:pt x="707231" y="859155"/>
                  <a:pt x="707231" y="857440"/>
                </a:cubicBezTo>
                <a:cubicBezTo>
                  <a:pt x="707231" y="855726"/>
                  <a:pt x="705803" y="854297"/>
                  <a:pt x="704088" y="854297"/>
                </a:cubicBezTo>
                <a:cubicBezTo>
                  <a:pt x="702374" y="854297"/>
                  <a:pt x="700945" y="855726"/>
                  <a:pt x="700945" y="857440"/>
                </a:cubicBezTo>
                <a:cubicBezTo>
                  <a:pt x="700945" y="859155"/>
                  <a:pt x="702374" y="860584"/>
                  <a:pt x="704088" y="860584"/>
                </a:cubicBezTo>
                <a:close/>
                <a:moveTo>
                  <a:pt x="701421" y="847630"/>
                </a:moveTo>
                <a:cubicBezTo>
                  <a:pt x="703136" y="847630"/>
                  <a:pt x="704564" y="846201"/>
                  <a:pt x="704564" y="844487"/>
                </a:cubicBezTo>
                <a:cubicBezTo>
                  <a:pt x="704564" y="842772"/>
                  <a:pt x="703136" y="841343"/>
                  <a:pt x="701421" y="841343"/>
                </a:cubicBezTo>
                <a:cubicBezTo>
                  <a:pt x="699707" y="841343"/>
                  <a:pt x="698278" y="842772"/>
                  <a:pt x="698278" y="844487"/>
                </a:cubicBezTo>
                <a:cubicBezTo>
                  <a:pt x="698278" y="846201"/>
                  <a:pt x="699707" y="847630"/>
                  <a:pt x="701421" y="847630"/>
                </a:cubicBezTo>
                <a:close/>
                <a:moveTo>
                  <a:pt x="699040" y="834581"/>
                </a:moveTo>
                <a:cubicBezTo>
                  <a:pt x="700754" y="834581"/>
                  <a:pt x="702183" y="833152"/>
                  <a:pt x="702183" y="831437"/>
                </a:cubicBezTo>
                <a:cubicBezTo>
                  <a:pt x="702183" y="829723"/>
                  <a:pt x="700754" y="828294"/>
                  <a:pt x="699040" y="828294"/>
                </a:cubicBezTo>
                <a:cubicBezTo>
                  <a:pt x="697325" y="828294"/>
                  <a:pt x="695897" y="829723"/>
                  <a:pt x="695897" y="831437"/>
                </a:cubicBezTo>
                <a:cubicBezTo>
                  <a:pt x="695897" y="833247"/>
                  <a:pt x="697325" y="834581"/>
                  <a:pt x="699040" y="834581"/>
                </a:cubicBezTo>
                <a:close/>
                <a:moveTo>
                  <a:pt x="688943" y="742664"/>
                </a:moveTo>
                <a:cubicBezTo>
                  <a:pt x="690658" y="742664"/>
                  <a:pt x="692087" y="741236"/>
                  <a:pt x="692087" y="739521"/>
                </a:cubicBezTo>
                <a:cubicBezTo>
                  <a:pt x="692087" y="737807"/>
                  <a:pt x="690658" y="736378"/>
                  <a:pt x="688943" y="736378"/>
                </a:cubicBezTo>
                <a:cubicBezTo>
                  <a:pt x="687229" y="736378"/>
                  <a:pt x="685800" y="737807"/>
                  <a:pt x="685800" y="739521"/>
                </a:cubicBezTo>
                <a:cubicBezTo>
                  <a:pt x="685800" y="741236"/>
                  <a:pt x="687134" y="742664"/>
                  <a:pt x="688943" y="742664"/>
                </a:cubicBezTo>
                <a:close/>
                <a:moveTo>
                  <a:pt x="688467" y="729425"/>
                </a:moveTo>
                <a:cubicBezTo>
                  <a:pt x="690182" y="729425"/>
                  <a:pt x="691610" y="727996"/>
                  <a:pt x="691610" y="726281"/>
                </a:cubicBezTo>
                <a:cubicBezTo>
                  <a:pt x="691610" y="724567"/>
                  <a:pt x="690182" y="723138"/>
                  <a:pt x="688467" y="723138"/>
                </a:cubicBezTo>
                <a:cubicBezTo>
                  <a:pt x="686753" y="723138"/>
                  <a:pt x="685324" y="724567"/>
                  <a:pt x="685324" y="726281"/>
                </a:cubicBezTo>
                <a:cubicBezTo>
                  <a:pt x="685229" y="727996"/>
                  <a:pt x="686657" y="729425"/>
                  <a:pt x="688467" y="729425"/>
                </a:cubicBezTo>
                <a:close/>
                <a:moveTo>
                  <a:pt x="688181" y="716185"/>
                </a:moveTo>
                <a:cubicBezTo>
                  <a:pt x="689896" y="716185"/>
                  <a:pt x="691325" y="714756"/>
                  <a:pt x="691325" y="713042"/>
                </a:cubicBezTo>
                <a:cubicBezTo>
                  <a:pt x="691325" y="711327"/>
                  <a:pt x="689896" y="709898"/>
                  <a:pt x="688181" y="709898"/>
                </a:cubicBezTo>
                <a:cubicBezTo>
                  <a:pt x="686467" y="709898"/>
                  <a:pt x="685038" y="711327"/>
                  <a:pt x="685038" y="713042"/>
                </a:cubicBezTo>
                <a:cubicBezTo>
                  <a:pt x="685038" y="714756"/>
                  <a:pt x="686467" y="716185"/>
                  <a:pt x="688181" y="716185"/>
                </a:cubicBezTo>
                <a:close/>
                <a:moveTo>
                  <a:pt x="688181" y="702945"/>
                </a:moveTo>
                <a:cubicBezTo>
                  <a:pt x="689896" y="702945"/>
                  <a:pt x="691325" y="701516"/>
                  <a:pt x="691325" y="699802"/>
                </a:cubicBezTo>
                <a:cubicBezTo>
                  <a:pt x="691325" y="698087"/>
                  <a:pt x="689896" y="696659"/>
                  <a:pt x="688181" y="696659"/>
                </a:cubicBezTo>
                <a:cubicBezTo>
                  <a:pt x="686467" y="696659"/>
                  <a:pt x="685038" y="698087"/>
                  <a:pt x="685038" y="699802"/>
                </a:cubicBezTo>
                <a:cubicBezTo>
                  <a:pt x="685038" y="701516"/>
                  <a:pt x="686467" y="702945"/>
                  <a:pt x="688181" y="702945"/>
                </a:cubicBezTo>
                <a:close/>
                <a:moveTo>
                  <a:pt x="688467" y="689705"/>
                </a:moveTo>
                <a:cubicBezTo>
                  <a:pt x="690182" y="689705"/>
                  <a:pt x="691610" y="688277"/>
                  <a:pt x="691610" y="686562"/>
                </a:cubicBezTo>
                <a:cubicBezTo>
                  <a:pt x="691610" y="684848"/>
                  <a:pt x="690182" y="683419"/>
                  <a:pt x="688467" y="683419"/>
                </a:cubicBezTo>
                <a:cubicBezTo>
                  <a:pt x="686753" y="683419"/>
                  <a:pt x="685324" y="684848"/>
                  <a:pt x="685324" y="686562"/>
                </a:cubicBezTo>
                <a:cubicBezTo>
                  <a:pt x="685229" y="688372"/>
                  <a:pt x="686657" y="689705"/>
                  <a:pt x="688467" y="689705"/>
                </a:cubicBezTo>
                <a:close/>
                <a:moveTo>
                  <a:pt x="688943" y="676561"/>
                </a:moveTo>
                <a:cubicBezTo>
                  <a:pt x="690658" y="676561"/>
                  <a:pt x="692087" y="675132"/>
                  <a:pt x="692087" y="673418"/>
                </a:cubicBezTo>
                <a:cubicBezTo>
                  <a:pt x="692087" y="671703"/>
                  <a:pt x="690658" y="670274"/>
                  <a:pt x="688943" y="670274"/>
                </a:cubicBezTo>
                <a:cubicBezTo>
                  <a:pt x="687229" y="670274"/>
                  <a:pt x="685800" y="671703"/>
                  <a:pt x="685800" y="673418"/>
                </a:cubicBezTo>
                <a:cubicBezTo>
                  <a:pt x="685800" y="675132"/>
                  <a:pt x="687134" y="676561"/>
                  <a:pt x="688943" y="676561"/>
                </a:cubicBezTo>
                <a:close/>
                <a:moveTo>
                  <a:pt x="689610" y="663321"/>
                </a:moveTo>
                <a:cubicBezTo>
                  <a:pt x="691325" y="663321"/>
                  <a:pt x="692753" y="661892"/>
                  <a:pt x="692753" y="660178"/>
                </a:cubicBezTo>
                <a:cubicBezTo>
                  <a:pt x="692753" y="658463"/>
                  <a:pt x="691325" y="657035"/>
                  <a:pt x="689610" y="657035"/>
                </a:cubicBezTo>
                <a:cubicBezTo>
                  <a:pt x="687896" y="657035"/>
                  <a:pt x="686467" y="658463"/>
                  <a:pt x="686467" y="660178"/>
                </a:cubicBezTo>
                <a:cubicBezTo>
                  <a:pt x="686467" y="661892"/>
                  <a:pt x="687896" y="663321"/>
                  <a:pt x="689610" y="663321"/>
                </a:cubicBezTo>
                <a:close/>
                <a:moveTo>
                  <a:pt x="690563" y="650081"/>
                </a:moveTo>
                <a:cubicBezTo>
                  <a:pt x="692277" y="650081"/>
                  <a:pt x="693706" y="648653"/>
                  <a:pt x="693706" y="646938"/>
                </a:cubicBezTo>
                <a:cubicBezTo>
                  <a:pt x="693706" y="645224"/>
                  <a:pt x="692277" y="643795"/>
                  <a:pt x="690563" y="643795"/>
                </a:cubicBezTo>
                <a:cubicBezTo>
                  <a:pt x="688848" y="643795"/>
                  <a:pt x="687419" y="645224"/>
                  <a:pt x="687419" y="646938"/>
                </a:cubicBezTo>
                <a:cubicBezTo>
                  <a:pt x="687419" y="648748"/>
                  <a:pt x="688848" y="650081"/>
                  <a:pt x="690563" y="650081"/>
                </a:cubicBezTo>
                <a:close/>
                <a:moveTo>
                  <a:pt x="691801" y="636937"/>
                </a:moveTo>
                <a:cubicBezTo>
                  <a:pt x="693515" y="636937"/>
                  <a:pt x="694944" y="635508"/>
                  <a:pt x="694944" y="633794"/>
                </a:cubicBezTo>
                <a:cubicBezTo>
                  <a:pt x="694944" y="632079"/>
                  <a:pt x="693515" y="630650"/>
                  <a:pt x="691801" y="630650"/>
                </a:cubicBezTo>
                <a:cubicBezTo>
                  <a:pt x="690086" y="630650"/>
                  <a:pt x="688658" y="632079"/>
                  <a:pt x="688658" y="633794"/>
                </a:cubicBezTo>
                <a:cubicBezTo>
                  <a:pt x="688658" y="635508"/>
                  <a:pt x="690086" y="636937"/>
                  <a:pt x="691801" y="636937"/>
                </a:cubicBezTo>
                <a:close/>
                <a:moveTo>
                  <a:pt x="693230" y="623792"/>
                </a:moveTo>
                <a:cubicBezTo>
                  <a:pt x="694944" y="623792"/>
                  <a:pt x="696373" y="622363"/>
                  <a:pt x="696373" y="620649"/>
                </a:cubicBezTo>
                <a:cubicBezTo>
                  <a:pt x="696373" y="618935"/>
                  <a:pt x="694944" y="617506"/>
                  <a:pt x="693230" y="617506"/>
                </a:cubicBezTo>
                <a:cubicBezTo>
                  <a:pt x="691515" y="617506"/>
                  <a:pt x="690086" y="618935"/>
                  <a:pt x="690086" y="620649"/>
                </a:cubicBezTo>
                <a:cubicBezTo>
                  <a:pt x="690086" y="622363"/>
                  <a:pt x="691515" y="623792"/>
                  <a:pt x="693230" y="623792"/>
                </a:cubicBezTo>
                <a:close/>
                <a:moveTo>
                  <a:pt x="694944" y="610648"/>
                </a:moveTo>
                <a:cubicBezTo>
                  <a:pt x="696659" y="610648"/>
                  <a:pt x="698087" y="609219"/>
                  <a:pt x="698087" y="607505"/>
                </a:cubicBezTo>
                <a:cubicBezTo>
                  <a:pt x="698087" y="605790"/>
                  <a:pt x="696659" y="604361"/>
                  <a:pt x="694944" y="604361"/>
                </a:cubicBezTo>
                <a:cubicBezTo>
                  <a:pt x="693230" y="604361"/>
                  <a:pt x="691801" y="605790"/>
                  <a:pt x="691801" y="607505"/>
                </a:cubicBezTo>
                <a:cubicBezTo>
                  <a:pt x="691801" y="609314"/>
                  <a:pt x="693230" y="610648"/>
                  <a:pt x="694944" y="610648"/>
                </a:cubicBezTo>
                <a:close/>
                <a:moveTo>
                  <a:pt x="696849" y="597599"/>
                </a:moveTo>
                <a:cubicBezTo>
                  <a:pt x="698563" y="597599"/>
                  <a:pt x="699992" y="596170"/>
                  <a:pt x="699992" y="594455"/>
                </a:cubicBezTo>
                <a:cubicBezTo>
                  <a:pt x="699992" y="592741"/>
                  <a:pt x="698563" y="591312"/>
                  <a:pt x="696849" y="591312"/>
                </a:cubicBezTo>
                <a:cubicBezTo>
                  <a:pt x="695135" y="591312"/>
                  <a:pt x="693706" y="592741"/>
                  <a:pt x="693706" y="594455"/>
                </a:cubicBezTo>
                <a:cubicBezTo>
                  <a:pt x="693706" y="596170"/>
                  <a:pt x="695135" y="597599"/>
                  <a:pt x="696849" y="597599"/>
                </a:cubicBezTo>
                <a:close/>
                <a:moveTo>
                  <a:pt x="699040" y="584549"/>
                </a:moveTo>
                <a:cubicBezTo>
                  <a:pt x="700754" y="584549"/>
                  <a:pt x="702183" y="583121"/>
                  <a:pt x="702183" y="581406"/>
                </a:cubicBezTo>
                <a:cubicBezTo>
                  <a:pt x="702183" y="579692"/>
                  <a:pt x="700754" y="578263"/>
                  <a:pt x="699040" y="578263"/>
                </a:cubicBezTo>
                <a:cubicBezTo>
                  <a:pt x="697325" y="578263"/>
                  <a:pt x="695897" y="579692"/>
                  <a:pt x="695897" y="581406"/>
                </a:cubicBezTo>
                <a:cubicBezTo>
                  <a:pt x="695897" y="583121"/>
                  <a:pt x="697325" y="584549"/>
                  <a:pt x="699040" y="584549"/>
                </a:cubicBezTo>
                <a:close/>
                <a:moveTo>
                  <a:pt x="701421" y="571500"/>
                </a:moveTo>
                <a:cubicBezTo>
                  <a:pt x="703136" y="571500"/>
                  <a:pt x="704564" y="570071"/>
                  <a:pt x="704564" y="568357"/>
                </a:cubicBezTo>
                <a:cubicBezTo>
                  <a:pt x="704564" y="566642"/>
                  <a:pt x="703136" y="565214"/>
                  <a:pt x="701421" y="565214"/>
                </a:cubicBezTo>
                <a:cubicBezTo>
                  <a:pt x="699707" y="565214"/>
                  <a:pt x="698278" y="566642"/>
                  <a:pt x="698278" y="568357"/>
                </a:cubicBezTo>
                <a:cubicBezTo>
                  <a:pt x="698278" y="570167"/>
                  <a:pt x="699707" y="571500"/>
                  <a:pt x="701421" y="571500"/>
                </a:cubicBezTo>
                <a:close/>
                <a:moveTo>
                  <a:pt x="704088" y="558546"/>
                </a:moveTo>
                <a:cubicBezTo>
                  <a:pt x="705803" y="558546"/>
                  <a:pt x="707231" y="557117"/>
                  <a:pt x="707231" y="555403"/>
                </a:cubicBezTo>
                <a:cubicBezTo>
                  <a:pt x="707231" y="553688"/>
                  <a:pt x="705803" y="552260"/>
                  <a:pt x="704088" y="552260"/>
                </a:cubicBezTo>
                <a:cubicBezTo>
                  <a:pt x="702374" y="552260"/>
                  <a:pt x="700945" y="553688"/>
                  <a:pt x="700945" y="555403"/>
                </a:cubicBezTo>
                <a:cubicBezTo>
                  <a:pt x="700945" y="557213"/>
                  <a:pt x="702374" y="558546"/>
                  <a:pt x="704088" y="558546"/>
                </a:cubicBezTo>
                <a:close/>
                <a:moveTo>
                  <a:pt x="707041" y="545687"/>
                </a:moveTo>
                <a:cubicBezTo>
                  <a:pt x="708755" y="545687"/>
                  <a:pt x="710184" y="544259"/>
                  <a:pt x="710184" y="542544"/>
                </a:cubicBezTo>
                <a:cubicBezTo>
                  <a:pt x="710184" y="540830"/>
                  <a:pt x="708755" y="539401"/>
                  <a:pt x="707041" y="539401"/>
                </a:cubicBezTo>
                <a:cubicBezTo>
                  <a:pt x="705326" y="539401"/>
                  <a:pt x="703898" y="540830"/>
                  <a:pt x="703898" y="542544"/>
                </a:cubicBezTo>
                <a:cubicBezTo>
                  <a:pt x="703802" y="544259"/>
                  <a:pt x="705231" y="545687"/>
                  <a:pt x="707041" y="545687"/>
                </a:cubicBezTo>
                <a:close/>
                <a:moveTo>
                  <a:pt x="710089" y="532829"/>
                </a:moveTo>
                <a:cubicBezTo>
                  <a:pt x="711803" y="532829"/>
                  <a:pt x="713232" y="531400"/>
                  <a:pt x="713232" y="529685"/>
                </a:cubicBezTo>
                <a:cubicBezTo>
                  <a:pt x="713232" y="527971"/>
                  <a:pt x="711803" y="526542"/>
                  <a:pt x="710089" y="526542"/>
                </a:cubicBezTo>
                <a:cubicBezTo>
                  <a:pt x="708374" y="526542"/>
                  <a:pt x="706946" y="527971"/>
                  <a:pt x="706946" y="529685"/>
                </a:cubicBezTo>
                <a:cubicBezTo>
                  <a:pt x="706946" y="531400"/>
                  <a:pt x="708374" y="532829"/>
                  <a:pt x="710089" y="532829"/>
                </a:cubicBezTo>
                <a:close/>
                <a:moveTo>
                  <a:pt x="713518" y="520065"/>
                </a:moveTo>
                <a:cubicBezTo>
                  <a:pt x="715232" y="520065"/>
                  <a:pt x="716661" y="518636"/>
                  <a:pt x="716661" y="516922"/>
                </a:cubicBezTo>
                <a:cubicBezTo>
                  <a:pt x="716661" y="515207"/>
                  <a:pt x="715232" y="513779"/>
                  <a:pt x="713518" y="513779"/>
                </a:cubicBezTo>
                <a:cubicBezTo>
                  <a:pt x="711803" y="513779"/>
                  <a:pt x="710375" y="515207"/>
                  <a:pt x="710375" y="516922"/>
                </a:cubicBezTo>
                <a:cubicBezTo>
                  <a:pt x="710279" y="518636"/>
                  <a:pt x="711708" y="520065"/>
                  <a:pt x="713518" y="520065"/>
                </a:cubicBezTo>
                <a:close/>
                <a:moveTo>
                  <a:pt x="717042" y="507301"/>
                </a:moveTo>
                <a:cubicBezTo>
                  <a:pt x="718757" y="507301"/>
                  <a:pt x="720185" y="505873"/>
                  <a:pt x="720185" y="504158"/>
                </a:cubicBezTo>
                <a:cubicBezTo>
                  <a:pt x="720185" y="502444"/>
                  <a:pt x="718757" y="501015"/>
                  <a:pt x="717042" y="501015"/>
                </a:cubicBezTo>
                <a:cubicBezTo>
                  <a:pt x="715328" y="501015"/>
                  <a:pt x="713899" y="502444"/>
                  <a:pt x="713899" y="504158"/>
                </a:cubicBezTo>
                <a:cubicBezTo>
                  <a:pt x="713899" y="505873"/>
                  <a:pt x="715328" y="507301"/>
                  <a:pt x="717042" y="507301"/>
                </a:cubicBezTo>
                <a:close/>
                <a:moveTo>
                  <a:pt x="720852" y="494633"/>
                </a:moveTo>
                <a:cubicBezTo>
                  <a:pt x="722567" y="494633"/>
                  <a:pt x="723995" y="493205"/>
                  <a:pt x="723995" y="491490"/>
                </a:cubicBezTo>
                <a:cubicBezTo>
                  <a:pt x="723995" y="489775"/>
                  <a:pt x="722567" y="488347"/>
                  <a:pt x="720852" y="488347"/>
                </a:cubicBezTo>
                <a:cubicBezTo>
                  <a:pt x="719138" y="488347"/>
                  <a:pt x="717709" y="489775"/>
                  <a:pt x="717709" y="491490"/>
                </a:cubicBezTo>
                <a:cubicBezTo>
                  <a:pt x="717709" y="493205"/>
                  <a:pt x="719138" y="494633"/>
                  <a:pt x="720852" y="494633"/>
                </a:cubicBezTo>
                <a:close/>
                <a:moveTo>
                  <a:pt x="724948" y="482060"/>
                </a:moveTo>
                <a:cubicBezTo>
                  <a:pt x="726662" y="482060"/>
                  <a:pt x="728091" y="480632"/>
                  <a:pt x="728091" y="478917"/>
                </a:cubicBezTo>
                <a:cubicBezTo>
                  <a:pt x="728091" y="477203"/>
                  <a:pt x="726662" y="475774"/>
                  <a:pt x="724948" y="475774"/>
                </a:cubicBezTo>
                <a:cubicBezTo>
                  <a:pt x="723233" y="475774"/>
                  <a:pt x="721805" y="477203"/>
                  <a:pt x="721805" y="478917"/>
                </a:cubicBezTo>
                <a:cubicBezTo>
                  <a:pt x="721805" y="480632"/>
                  <a:pt x="723233" y="482060"/>
                  <a:pt x="724948" y="482060"/>
                </a:cubicBezTo>
                <a:close/>
                <a:moveTo>
                  <a:pt x="729234" y="469487"/>
                </a:moveTo>
                <a:cubicBezTo>
                  <a:pt x="730949" y="469487"/>
                  <a:pt x="732377" y="468059"/>
                  <a:pt x="732377" y="466344"/>
                </a:cubicBezTo>
                <a:cubicBezTo>
                  <a:pt x="732377" y="464630"/>
                  <a:pt x="730949" y="463201"/>
                  <a:pt x="729234" y="463201"/>
                </a:cubicBezTo>
                <a:cubicBezTo>
                  <a:pt x="727520" y="463201"/>
                  <a:pt x="726091" y="464630"/>
                  <a:pt x="726091" y="466344"/>
                </a:cubicBezTo>
                <a:cubicBezTo>
                  <a:pt x="726091" y="468154"/>
                  <a:pt x="727520" y="469487"/>
                  <a:pt x="729234" y="469487"/>
                </a:cubicBezTo>
                <a:close/>
                <a:moveTo>
                  <a:pt x="733711" y="457105"/>
                </a:moveTo>
                <a:cubicBezTo>
                  <a:pt x="735425" y="457105"/>
                  <a:pt x="736854" y="455676"/>
                  <a:pt x="736854" y="453962"/>
                </a:cubicBezTo>
                <a:cubicBezTo>
                  <a:pt x="736854" y="452247"/>
                  <a:pt x="735425" y="450818"/>
                  <a:pt x="733711" y="450818"/>
                </a:cubicBezTo>
                <a:cubicBezTo>
                  <a:pt x="731996" y="450818"/>
                  <a:pt x="730568" y="452247"/>
                  <a:pt x="730568" y="453962"/>
                </a:cubicBezTo>
                <a:cubicBezTo>
                  <a:pt x="730568" y="455676"/>
                  <a:pt x="731996" y="457105"/>
                  <a:pt x="733711" y="457105"/>
                </a:cubicBezTo>
                <a:close/>
                <a:moveTo>
                  <a:pt x="738473" y="444722"/>
                </a:moveTo>
                <a:cubicBezTo>
                  <a:pt x="740188" y="444722"/>
                  <a:pt x="741617" y="443294"/>
                  <a:pt x="741617" y="441579"/>
                </a:cubicBezTo>
                <a:cubicBezTo>
                  <a:pt x="741617" y="439865"/>
                  <a:pt x="740188" y="438436"/>
                  <a:pt x="738473" y="438436"/>
                </a:cubicBezTo>
                <a:cubicBezTo>
                  <a:pt x="736759" y="438436"/>
                  <a:pt x="735330" y="439865"/>
                  <a:pt x="735330" y="441579"/>
                </a:cubicBezTo>
                <a:cubicBezTo>
                  <a:pt x="735330" y="443294"/>
                  <a:pt x="736759" y="444722"/>
                  <a:pt x="738473" y="444722"/>
                </a:cubicBezTo>
                <a:close/>
                <a:moveTo>
                  <a:pt x="743426" y="432435"/>
                </a:moveTo>
                <a:cubicBezTo>
                  <a:pt x="745141" y="432435"/>
                  <a:pt x="746570" y="431006"/>
                  <a:pt x="746570" y="429292"/>
                </a:cubicBezTo>
                <a:cubicBezTo>
                  <a:pt x="746570" y="427577"/>
                  <a:pt x="745141" y="426149"/>
                  <a:pt x="743426" y="426149"/>
                </a:cubicBezTo>
                <a:cubicBezTo>
                  <a:pt x="741712" y="426149"/>
                  <a:pt x="740283" y="427577"/>
                  <a:pt x="740283" y="429292"/>
                </a:cubicBezTo>
                <a:cubicBezTo>
                  <a:pt x="740283" y="431101"/>
                  <a:pt x="741712" y="432435"/>
                  <a:pt x="743426" y="432435"/>
                </a:cubicBezTo>
                <a:close/>
                <a:moveTo>
                  <a:pt x="748665" y="420338"/>
                </a:moveTo>
                <a:cubicBezTo>
                  <a:pt x="750380" y="420338"/>
                  <a:pt x="751808" y="418910"/>
                  <a:pt x="751808" y="417195"/>
                </a:cubicBezTo>
                <a:cubicBezTo>
                  <a:pt x="751808" y="415481"/>
                  <a:pt x="750380" y="414052"/>
                  <a:pt x="748665" y="414052"/>
                </a:cubicBezTo>
                <a:cubicBezTo>
                  <a:pt x="746951" y="414052"/>
                  <a:pt x="745522" y="415481"/>
                  <a:pt x="745522" y="417195"/>
                </a:cubicBezTo>
                <a:cubicBezTo>
                  <a:pt x="745522" y="418910"/>
                  <a:pt x="746855" y="420338"/>
                  <a:pt x="748665" y="420338"/>
                </a:cubicBezTo>
                <a:close/>
                <a:moveTo>
                  <a:pt x="753999" y="408242"/>
                </a:moveTo>
                <a:cubicBezTo>
                  <a:pt x="755713" y="408242"/>
                  <a:pt x="757142" y="406813"/>
                  <a:pt x="757142" y="405098"/>
                </a:cubicBezTo>
                <a:cubicBezTo>
                  <a:pt x="757142" y="403384"/>
                  <a:pt x="755713" y="401955"/>
                  <a:pt x="753999" y="401955"/>
                </a:cubicBezTo>
                <a:cubicBezTo>
                  <a:pt x="752285" y="401955"/>
                  <a:pt x="750856" y="403384"/>
                  <a:pt x="750856" y="405098"/>
                </a:cubicBezTo>
                <a:cubicBezTo>
                  <a:pt x="750856" y="406813"/>
                  <a:pt x="752285" y="408242"/>
                  <a:pt x="753999" y="408242"/>
                </a:cubicBezTo>
                <a:close/>
                <a:moveTo>
                  <a:pt x="759619" y="396240"/>
                </a:moveTo>
                <a:cubicBezTo>
                  <a:pt x="761333" y="396240"/>
                  <a:pt x="762762" y="394811"/>
                  <a:pt x="762762" y="393097"/>
                </a:cubicBezTo>
                <a:cubicBezTo>
                  <a:pt x="762762" y="391382"/>
                  <a:pt x="761333" y="389954"/>
                  <a:pt x="759619" y="389954"/>
                </a:cubicBezTo>
                <a:cubicBezTo>
                  <a:pt x="757904" y="389954"/>
                  <a:pt x="756476" y="391382"/>
                  <a:pt x="756476" y="393097"/>
                </a:cubicBezTo>
                <a:cubicBezTo>
                  <a:pt x="756476" y="394811"/>
                  <a:pt x="757904" y="396240"/>
                  <a:pt x="759619" y="396240"/>
                </a:cubicBezTo>
                <a:close/>
                <a:moveTo>
                  <a:pt x="765524" y="384429"/>
                </a:moveTo>
                <a:cubicBezTo>
                  <a:pt x="767239" y="384429"/>
                  <a:pt x="768668" y="383000"/>
                  <a:pt x="768668" y="381286"/>
                </a:cubicBezTo>
                <a:cubicBezTo>
                  <a:pt x="768668" y="379571"/>
                  <a:pt x="767239" y="378143"/>
                  <a:pt x="765524" y="378143"/>
                </a:cubicBezTo>
                <a:cubicBezTo>
                  <a:pt x="763810" y="378143"/>
                  <a:pt x="762381" y="379571"/>
                  <a:pt x="762381" y="381286"/>
                </a:cubicBezTo>
                <a:cubicBezTo>
                  <a:pt x="762381" y="383000"/>
                  <a:pt x="763810" y="384429"/>
                  <a:pt x="765524" y="384429"/>
                </a:cubicBezTo>
                <a:close/>
                <a:moveTo>
                  <a:pt x="771620" y="372618"/>
                </a:moveTo>
                <a:cubicBezTo>
                  <a:pt x="773335" y="372618"/>
                  <a:pt x="774763" y="371189"/>
                  <a:pt x="774763" y="369475"/>
                </a:cubicBezTo>
                <a:cubicBezTo>
                  <a:pt x="774763" y="367760"/>
                  <a:pt x="773335" y="366332"/>
                  <a:pt x="771620" y="366332"/>
                </a:cubicBezTo>
                <a:cubicBezTo>
                  <a:pt x="769906" y="366332"/>
                  <a:pt x="768477" y="367760"/>
                  <a:pt x="768477" y="369475"/>
                </a:cubicBezTo>
                <a:cubicBezTo>
                  <a:pt x="768382" y="371189"/>
                  <a:pt x="769811" y="372618"/>
                  <a:pt x="771620" y="372618"/>
                </a:cubicBezTo>
                <a:close/>
                <a:moveTo>
                  <a:pt x="777812" y="360998"/>
                </a:moveTo>
                <a:cubicBezTo>
                  <a:pt x="779526" y="360998"/>
                  <a:pt x="780955" y="359569"/>
                  <a:pt x="780955" y="357854"/>
                </a:cubicBezTo>
                <a:cubicBezTo>
                  <a:pt x="780955" y="356140"/>
                  <a:pt x="779526" y="354711"/>
                  <a:pt x="777812" y="354711"/>
                </a:cubicBezTo>
                <a:cubicBezTo>
                  <a:pt x="776097" y="354711"/>
                  <a:pt x="774668" y="356140"/>
                  <a:pt x="774668" y="357854"/>
                </a:cubicBezTo>
                <a:cubicBezTo>
                  <a:pt x="774668" y="359569"/>
                  <a:pt x="776097" y="360998"/>
                  <a:pt x="777812" y="360998"/>
                </a:cubicBezTo>
                <a:close/>
                <a:moveTo>
                  <a:pt x="784384" y="349472"/>
                </a:moveTo>
                <a:cubicBezTo>
                  <a:pt x="786098" y="349472"/>
                  <a:pt x="787527" y="348044"/>
                  <a:pt x="787527" y="346329"/>
                </a:cubicBezTo>
                <a:cubicBezTo>
                  <a:pt x="787527" y="344615"/>
                  <a:pt x="786098" y="343186"/>
                  <a:pt x="784384" y="343186"/>
                </a:cubicBezTo>
                <a:cubicBezTo>
                  <a:pt x="782669" y="343186"/>
                  <a:pt x="781240" y="344615"/>
                  <a:pt x="781240" y="346329"/>
                </a:cubicBezTo>
                <a:cubicBezTo>
                  <a:pt x="781240" y="348044"/>
                  <a:pt x="782574" y="349472"/>
                  <a:pt x="784384" y="349472"/>
                </a:cubicBezTo>
                <a:close/>
                <a:moveTo>
                  <a:pt x="791051" y="338042"/>
                </a:moveTo>
                <a:cubicBezTo>
                  <a:pt x="792766" y="338042"/>
                  <a:pt x="794195" y="336614"/>
                  <a:pt x="794195" y="334899"/>
                </a:cubicBezTo>
                <a:cubicBezTo>
                  <a:pt x="794195" y="333185"/>
                  <a:pt x="792766" y="331756"/>
                  <a:pt x="791051" y="331756"/>
                </a:cubicBezTo>
                <a:cubicBezTo>
                  <a:pt x="789337" y="331756"/>
                  <a:pt x="787908" y="333185"/>
                  <a:pt x="787908" y="334899"/>
                </a:cubicBezTo>
                <a:cubicBezTo>
                  <a:pt x="787908" y="336614"/>
                  <a:pt x="789337" y="338042"/>
                  <a:pt x="791051" y="338042"/>
                </a:cubicBezTo>
                <a:close/>
                <a:moveTo>
                  <a:pt x="797909" y="326803"/>
                </a:moveTo>
                <a:cubicBezTo>
                  <a:pt x="799624" y="326803"/>
                  <a:pt x="801053" y="325374"/>
                  <a:pt x="801053" y="323660"/>
                </a:cubicBezTo>
                <a:cubicBezTo>
                  <a:pt x="801053" y="321945"/>
                  <a:pt x="799624" y="320516"/>
                  <a:pt x="797909" y="320516"/>
                </a:cubicBezTo>
                <a:cubicBezTo>
                  <a:pt x="796195" y="320516"/>
                  <a:pt x="794766" y="321945"/>
                  <a:pt x="794766" y="323660"/>
                </a:cubicBezTo>
                <a:cubicBezTo>
                  <a:pt x="794766" y="325374"/>
                  <a:pt x="796195" y="326803"/>
                  <a:pt x="797909" y="326803"/>
                </a:cubicBezTo>
                <a:close/>
                <a:moveTo>
                  <a:pt x="805053" y="315659"/>
                </a:moveTo>
                <a:cubicBezTo>
                  <a:pt x="806768" y="315659"/>
                  <a:pt x="808196" y="314230"/>
                  <a:pt x="808196" y="312515"/>
                </a:cubicBezTo>
                <a:cubicBezTo>
                  <a:pt x="808196" y="310801"/>
                  <a:pt x="806768" y="309372"/>
                  <a:pt x="805053" y="309372"/>
                </a:cubicBezTo>
                <a:cubicBezTo>
                  <a:pt x="803338" y="309372"/>
                  <a:pt x="801910" y="310801"/>
                  <a:pt x="801910" y="312515"/>
                </a:cubicBezTo>
                <a:cubicBezTo>
                  <a:pt x="801910" y="314230"/>
                  <a:pt x="803338" y="315659"/>
                  <a:pt x="805053" y="315659"/>
                </a:cubicBezTo>
                <a:close/>
                <a:moveTo>
                  <a:pt x="812387" y="304610"/>
                </a:moveTo>
                <a:cubicBezTo>
                  <a:pt x="814102" y="304610"/>
                  <a:pt x="815531" y="303181"/>
                  <a:pt x="815531" y="301466"/>
                </a:cubicBezTo>
                <a:cubicBezTo>
                  <a:pt x="815531" y="299752"/>
                  <a:pt x="814102" y="298323"/>
                  <a:pt x="812387" y="298323"/>
                </a:cubicBezTo>
                <a:cubicBezTo>
                  <a:pt x="810673" y="298323"/>
                  <a:pt x="809244" y="299752"/>
                  <a:pt x="809244" y="301466"/>
                </a:cubicBezTo>
                <a:cubicBezTo>
                  <a:pt x="809244" y="303181"/>
                  <a:pt x="810673" y="304610"/>
                  <a:pt x="812387" y="304610"/>
                </a:cubicBezTo>
                <a:close/>
                <a:moveTo>
                  <a:pt x="819912" y="293751"/>
                </a:moveTo>
                <a:cubicBezTo>
                  <a:pt x="821627" y="293751"/>
                  <a:pt x="823055" y="292322"/>
                  <a:pt x="823055" y="290608"/>
                </a:cubicBezTo>
                <a:cubicBezTo>
                  <a:pt x="823055" y="288893"/>
                  <a:pt x="821627" y="287465"/>
                  <a:pt x="819912" y="287465"/>
                </a:cubicBezTo>
                <a:cubicBezTo>
                  <a:pt x="818198" y="287465"/>
                  <a:pt x="816769" y="288893"/>
                  <a:pt x="816769" y="290608"/>
                </a:cubicBezTo>
                <a:cubicBezTo>
                  <a:pt x="816769" y="292322"/>
                  <a:pt x="818198" y="293751"/>
                  <a:pt x="819912" y="293751"/>
                </a:cubicBezTo>
                <a:close/>
                <a:moveTo>
                  <a:pt x="827627" y="282988"/>
                </a:moveTo>
                <a:cubicBezTo>
                  <a:pt x="829342" y="282988"/>
                  <a:pt x="830771" y="281559"/>
                  <a:pt x="830771" y="279845"/>
                </a:cubicBezTo>
                <a:cubicBezTo>
                  <a:pt x="830771" y="278130"/>
                  <a:pt x="829342" y="276701"/>
                  <a:pt x="827627" y="276701"/>
                </a:cubicBezTo>
                <a:cubicBezTo>
                  <a:pt x="825913" y="276701"/>
                  <a:pt x="824484" y="278130"/>
                  <a:pt x="824484" y="279845"/>
                </a:cubicBezTo>
                <a:cubicBezTo>
                  <a:pt x="824484" y="281559"/>
                  <a:pt x="825913" y="282988"/>
                  <a:pt x="827627" y="282988"/>
                </a:cubicBezTo>
                <a:close/>
                <a:moveTo>
                  <a:pt x="835533" y="272415"/>
                </a:moveTo>
                <a:cubicBezTo>
                  <a:pt x="837248" y="272415"/>
                  <a:pt x="838676" y="270986"/>
                  <a:pt x="838676" y="269272"/>
                </a:cubicBezTo>
                <a:cubicBezTo>
                  <a:pt x="838676" y="267557"/>
                  <a:pt x="837248" y="266129"/>
                  <a:pt x="835533" y="266129"/>
                </a:cubicBezTo>
                <a:cubicBezTo>
                  <a:pt x="833819" y="266129"/>
                  <a:pt x="832390" y="267557"/>
                  <a:pt x="832390" y="269272"/>
                </a:cubicBezTo>
                <a:cubicBezTo>
                  <a:pt x="832390" y="270986"/>
                  <a:pt x="833819" y="272415"/>
                  <a:pt x="835533" y="272415"/>
                </a:cubicBezTo>
                <a:close/>
                <a:moveTo>
                  <a:pt x="886968" y="211931"/>
                </a:moveTo>
                <a:cubicBezTo>
                  <a:pt x="888683" y="211931"/>
                  <a:pt x="890111" y="210503"/>
                  <a:pt x="890111" y="208788"/>
                </a:cubicBezTo>
                <a:cubicBezTo>
                  <a:pt x="890111" y="207074"/>
                  <a:pt x="888683" y="205645"/>
                  <a:pt x="886968" y="205645"/>
                </a:cubicBezTo>
                <a:cubicBezTo>
                  <a:pt x="885254" y="205645"/>
                  <a:pt x="883825" y="207074"/>
                  <a:pt x="883825" y="208788"/>
                </a:cubicBezTo>
                <a:cubicBezTo>
                  <a:pt x="883825" y="210598"/>
                  <a:pt x="885254" y="211931"/>
                  <a:pt x="886968" y="211931"/>
                </a:cubicBezTo>
                <a:close/>
                <a:moveTo>
                  <a:pt x="896207" y="202502"/>
                </a:moveTo>
                <a:cubicBezTo>
                  <a:pt x="897922" y="202502"/>
                  <a:pt x="899351" y="201073"/>
                  <a:pt x="899351" y="199358"/>
                </a:cubicBezTo>
                <a:cubicBezTo>
                  <a:pt x="899351" y="197644"/>
                  <a:pt x="897922" y="196215"/>
                  <a:pt x="896207" y="196215"/>
                </a:cubicBezTo>
                <a:cubicBezTo>
                  <a:pt x="894493" y="196215"/>
                  <a:pt x="893064" y="197644"/>
                  <a:pt x="893064" y="199358"/>
                </a:cubicBezTo>
                <a:cubicBezTo>
                  <a:pt x="892969" y="201073"/>
                  <a:pt x="894398" y="202502"/>
                  <a:pt x="896207" y="202502"/>
                </a:cubicBezTo>
                <a:close/>
                <a:moveTo>
                  <a:pt x="905542" y="193167"/>
                </a:moveTo>
                <a:cubicBezTo>
                  <a:pt x="907256" y="193167"/>
                  <a:pt x="908685" y="191738"/>
                  <a:pt x="908685" y="190024"/>
                </a:cubicBezTo>
                <a:cubicBezTo>
                  <a:pt x="908685" y="188309"/>
                  <a:pt x="907256" y="186881"/>
                  <a:pt x="905542" y="186881"/>
                </a:cubicBezTo>
                <a:cubicBezTo>
                  <a:pt x="903827" y="186881"/>
                  <a:pt x="902399" y="188309"/>
                  <a:pt x="902399" y="190024"/>
                </a:cubicBezTo>
                <a:cubicBezTo>
                  <a:pt x="902399" y="191738"/>
                  <a:pt x="903827" y="193167"/>
                  <a:pt x="905542" y="193167"/>
                </a:cubicBezTo>
                <a:close/>
                <a:moveTo>
                  <a:pt x="915067" y="184023"/>
                </a:moveTo>
                <a:cubicBezTo>
                  <a:pt x="916781" y="184023"/>
                  <a:pt x="918210" y="182594"/>
                  <a:pt x="918210" y="180880"/>
                </a:cubicBezTo>
                <a:cubicBezTo>
                  <a:pt x="918210" y="179165"/>
                  <a:pt x="916781" y="177737"/>
                  <a:pt x="915067" y="177737"/>
                </a:cubicBezTo>
                <a:cubicBezTo>
                  <a:pt x="913352" y="177737"/>
                  <a:pt x="911924" y="179165"/>
                  <a:pt x="911924" y="180880"/>
                </a:cubicBezTo>
                <a:cubicBezTo>
                  <a:pt x="911924" y="182594"/>
                  <a:pt x="913352" y="184023"/>
                  <a:pt x="915067" y="184023"/>
                </a:cubicBezTo>
                <a:close/>
                <a:moveTo>
                  <a:pt x="924782" y="174974"/>
                </a:moveTo>
                <a:cubicBezTo>
                  <a:pt x="926497" y="174974"/>
                  <a:pt x="927926" y="173546"/>
                  <a:pt x="927926" y="171831"/>
                </a:cubicBezTo>
                <a:cubicBezTo>
                  <a:pt x="927926" y="170117"/>
                  <a:pt x="926497" y="168688"/>
                  <a:pt x="924782" y="168688"/>
                </a:cubicBezTo>
                <a:cubicBezTo>
                  <a:pt x="923068" y="168688"/>
                  <a:pt x="921639" y="170117"/>
                  <a:pt x="921639" y="171831"/>
                </a:cubicBezTo>
                <a:cubicBezTo>
                  <a:pt x="921639" y="173641"/>
                  <a:pt x="923068" y="174974"/>
                  <a:pt x="924782" y="174974"/>
                </a:cubicBezTo>
                <a:close/>
                <a:moveTo>
                  <a:pt x="934688" y="166211"/>
                </a:moveTo>
                <a:cubicBezTo>
                  <a:pt x="936403" y="166211"/>
                  <a:pt x="937832" y="164783"/>
                  <a:pt x="937832" y="163068"/>
                </a:cubicBezTo>
                <a:cubicBezTo>
                  <a:pt x="937832" y="161354"/>
                  <a:pt x="936403" y="159925"/>
                  <a:pt x="934688" y="159925"/>
                </a:cubicBezTo>
                <a:cubicBezTo>
                  <a:pt x="932974" y="159925"/>
                  <a:pt x="931545" y="161354"/>
                  <a:pt x="931545" y="163068"/>
                </a:cubicBezTo>
                <a:cubicBezTo>
                  <a:pt x="931545" y="164783"/>
                  <a:pt x="932974" y="166211"/>
                  <a:pt x="934688" y="166211"/>
                </a:cubicBezTo>
                <a:close/>
                <a:moveTo>
                  <a:pt x="944690" y="157544"/>
                </a:moveTo>
                <a:cubicBezTo>
                  <a:pt x="946404" y="157544"/>
                  <a:pt x="947833" y="156115"/>
                  <a:pt x="947833" y="154400"/>
                </a:cubicBezTo>
                <a:cubicBezTo>
                  <a:pt x="947833" y="152686"/>
                  <a:pt x="946404" y="151257"/>
                  <a:pt x="944690" y="151257"/>
                </a:cubicBezTo>
                <a:cubicBezTo>
                  <a:pt x="942975" y="151257"/>
                  <a:pt x="941546" y="152686"/>
                  <a:pt x="941546" y="154400"/>
                </a:cubicBezTo>
                <a:cubicBezTo>
                  <a:pt x="941546" y="156210"/>
                  <a:pt x="942975" y="157544"/>
                  <a:pt x="944690" y="157544"/>
                </a:cubicBezTo>
                <a:close/>
                <a:moveTo>
                  <a:pt x="954881" y="149162"/>
                </a:moveTo>
                <a:cubicBezTo>
                  <a:pt x="956596" y="149162"/>
                  <a:pt x="958025" y="147733"/>
                  <a:pt x="958025" y="146018"/>
                </a:cubicBezTo>
                <a:cubicBezTo>
                  <a:pt x="958025" y="144304"/>
                  <a:pt x="956596" y="142875"/>
                  <a:pt x="954881" y="142875"/>
                </a:cubicBezTo>
                <a:cubicBezTo>
                  <a:pt x="953167" y="142875"/>
                  <a:pt x="951738" y="144304"/>
                  <a:pt x="951738" y="146018"/>
                </a:cubicBezTo>
                <a:cubicBezTo>
                  <a:pt x="951738" y="147733"/>
                  <a:pt x="953167" y="149162"/>
                  <a:pt x="954881" y="149162"/>
                </a:cubicBezTo>
                <a:close/>
                <a:moveTo>
                  <a:pt x="965263" y="140875"/>
                </a:moveTo>
                <a:cubicBezTo>
                  <a:pt x="966978" y="140875"/>
                  <a:pt x="968407" y="139446"/>
                  <a:pt x="968407" y="137732"/>
                </a:cubicBezTo>
                <a:cubicBezTo>
                  <a:pt x="968407" y="136017"/>
                  <a:pt x="966978" y="134588"/>
                  <a:pt x="965263" y="134588"/>
                </a:cubicBezTo>
                <a:cubicBezTo>
                  <a:pt x="963549" y="134588"/>
                  <a:pt x="962120" y="136017"/>
                  <a:pt x="962120" y="137732"/>
                </a:cubicBezTo>
                <a:cubicBezTo>
                  <a:pt x="962120" y="139446"/>
                  <a:pt x="963454" y="140875"/>
                  <a:pt x="965263" y="140875"/>
                </a:cubicBezTo>
                <a:close/>
                <a:moveTo>
                  <a:pt x="975741" y="132874"/>
                </a:moveTo>
                <a:cubicBezTo>
                  <a:pt x="977456" y="132874"/>
                  <a:pt x="978884" y="131445"/>
                  <a:pt x="978884" y="129731"/>
                </a:cubicBezTo>
                <a:cubicBezTo>
                  <a:pt x="978884" y="128016"/>
                  <a:pt x="977456" y="126587"/>
                  <a:pt x="975741" y="126587"/>
                </a:cubicBezTo>
                <a:cubicBezTo>
                  <a:pt x="974027" y="126587"/>
                  <a:pt x="972598" y="128016"/>
                  <a:pt x="972598" y="129731"/>
                </a:cubicBezTo>
                <a:cubicBezTo>
                  <a:pt x="972598" y="131445"/>
                  <a:pt x="974027" y="132874"/>
                  <a:pt x="975741" y="132874"/>
                </a:cubicBezTo>
                <a:close/>
                <a:moveTo>
                  <a:pt x="986314" y="124968"/>
                </a:moveTo>
                <a:cubicBezTo>
                  <a:pt x="988028" y="124968"/>
                  <a:pt x="989457" y="123539"/>
                  <a:pt x="989457" y="121825"/>
                </a:cubicBezTo>
                <a:cubicBezTo>
                  <a:pt x="989457" y="120110"/>
                  <a:pt x="988028" y="118682"/>
                  <a:pt x="986314" y="118682"/>
                </a:cubicBezTo>
                <a:cubicBezTo>
                  <a:pt x="984599" y="118682"/>
                  <a:pt x="983171" y="120110"/>
                  <a:pt x="983171" y="121825"/>
                </a:cubicBezTo>
                <a:cubicBezTo>
                  <a:pt x="983171" y="123539"/>
                  <a:pt x="984599" y="124968"/>
                  <a:pt x="986314" y="124968"/>
                </a:cubicBezTo>
                <a:close/>
                <a:moveTo>
                  <a:pt x="997172" y="117348"/>
                </a:moveTo>
                <a:cubicBezTo>
                  <a:pt x="998887" y="117348"/>
                  <a:pt x="1000315" y="115919"/>
                  <a:pt x="1000315" y="114205"/>
                </a:cubicBezTo>
                <a:cubicBezTo>
                  <a:pt x="1000315" y="112490"/>
                  <a:pt x="998887" y="111062"/>
                  <a:pt x="997172" y="111062"/>
                </a:cubicBezTo>
                <a:cubicBezTo>
                  <a:pt x="995458" y="111062"/>
                  <a:pt x="994029" y="112490"/>
                  <a:pt x="994029" y="114205"/>
                </a:cubicBezTo>
                <a:cubicBezTo>
                  <a:pt x="994029" y="115919"/>
                  <a:pt x="995363" y="117348"/>
                  <a:pt x="997172" y="117348"/>
                </a:cubicBezTo>
                <a:close/>
                <a:moveTo>
                  <a:pt x="1008031" y="109823"/>
                </a:moveTo>
                <a:cubicBezTo>
                  <a:pt x="1009745" y="109823"/>
                  <a:pt x="1011174" y="108395"/>
                  <a:pt x="1011174" y="106680"/>
                </a:cubicBezTo>
                <a:cubicBezTo>
                  <a:pt x="1011174" y="104966"/>
                  <a:pt x="1009745" y="103537"/>
                  <a:pt x="1008031" y="103537"/>
                </a:cubicBezTo>
                <a:cubicBezTo>
                  <a:pt x="1006316" y="103537"/>
                  <a:pt x="1004888" y="104966"/>
                  <a:pt x="1004888" y="106680"/>
                </a:cubicBezTo>
                <a:cubicBezTo>
                  <a:pt x="1004888" y="108395"/>
                  <a:pt x="1006316" y="109823"/>
                  <a:pt x="1008031" y="109823"/>
                </a:cubicBezTo>
                <a:close/>
                <a:moveTo>
                  <a:pt x="1019080" y="102584"/>
                </a:moveTo>
                <a:cubicBezTo>
                  <a:pt x="1020794" y="102584"/>
                  <a:pt x="1022223" y="101156"/>
                  <a:pt x="1022223" y="99441"/>
                </a:cubicBezTo>
                <a:cubicBezTo>
                  <a:pt x="1022223" y="97727"/>
                  <a:pt x="1020794" y="96298"/>
                  <a:pt x="1019080" y="96298"/>
                </a:cubicBezTo>
                <a:cubicBezTo>
                  <a:pt x="1017365" y="96298"/>
                  <a:pt x="1015937" y="97727"/>
                  <a:pt x="1015937" y="99441"/>
                </a:cubicBezTo>
                <a:cubicBezTo>
                  <a:pt x="1015937" y="101156"/>
                  <a:pt x="1017365" y="102584"/>
                  <a:pt x="1019080" y="102584"/>
                </a:cubicBezTo>
                <a:close/>
                <a:moveTo>
                  <a:pt x="1030319" y="95536"/>
                </a:moveTo>
                <a:cubicBezTo>
                  <a:pt x="1032034" y="95536"/>
                  <a:pt x="1033463" y="94107"/>
                  <a:pt x="1033463" y="92393"/>
                </a:cubicBezTo>
                <a:cubicBezTo>
                  <a:pt x="1033463" y="90678"/>
                  <a:pt x="1032034" y="89249"/>
                  <a:pt x="1030319" y="89249"/>
                </a:cubicBezTo>
                <a:cubicBezTo>
                  <a:pt x="1028605" y="89249"/>
                  <a:pt x="1027176" y="90678"/>
                  <a:pt x="1027176" y="92393"/>
                </a:cubicBezTo>
                <a:cubicBezTo>
                  <a:pt x="1027176" y="94107"/>
                  <a:pt x="1028605" y="95536"/>
                  <a:pt x="1030319" y="95536"/>
                </a:cubicBezTo>
                <a:close/>
                <a:moveTo>
                  <a:pt x="1041654" y="88678"/>
                </a:moveTo>
                <a:cubicBezTo>
                  <a:pt x="1043369" y="88678"/>
                  <a:pt x="1044797" y="87249"/>
                  <a:pt x="1044797" y="85534"/>
                </a:cubicBezTo>
                <a:cubicBezTo>
                  <a:pt x="1044797" y="83820"/>
                  <a:pt x="1043369" y="82391"/>
                  <a:pt x="1041654" y="82391"/>
                </a:cubicBezTo>
                <a:cubicBezTo>
                  <a:pt x="1039940" y="82391"/>
                  <a:pt x="1038511" y="83820"/>
                  <a:pt x="1038511" y="85534"/>
                </a:cubicBezTo>
                <a:cubicBezTo>
                  <a:pt x="1038415" y="87249"/>
                  <a:pt x="1039844" y="88678"/>
                  <a:pt x="1041654" y="88678"/>
                </a:cubicBezTo>
                <a:close/>
                <a:moveTo>
                  <a:pt x="1053084" y="82010"/>
                </a:moveTo>
                <a:cubicBezTo>
                  <a:pt x="1054799" y="82010"/>
                  <a:pt x="1056227" y="80582"/>
                  <a:pt x="1056227" y="78867"/>
                </a:cubicBezTo>
                <a:cubicBezTo>
                  <a:pt x="1056227" y="77153"/>
                  <a:pt x="1054799" y="75724"/>
                  <a:pt x="1053084" y="75724"/>
                </a:cubicBezTo>
                <a:cubicBezTo>
                  <a:pt x="1051370" y="75724"/>
                  <a:pt x="1049941" y="77153"/>
                  <a:pt x="1049941" y="78867"/>
                </a:cubicBezTo>
                <a:cubicBezTo>
                  <a:pt x="1049941" y="80582"/>
                  <a:pt x="1051274" y="82010"/>
                  <a:pt x="1053084" y="82010"/>
                </a:cubicBezTo>
                <a:close/>
                <a:moveTo>
                  <a:pt x="1064609" y="75533"/>
                </a:moveTo>
                <a:cubicBezTo>
                  <a:pt x="1066324" y="75533"/>
                  <a:pt x="1067753" y="74105"/>
                  <a:pt x="1067753" y="72390"/>
                </a:cubicBezTo>
                <a:cubicBezTo>
                  <a:pt x="1067753" y="70676"/>
                  <a:pt x="1066324" y="69247"/>
                  <a:pt x="1064609" y="69247"/>
                </a:cubicBezTo>
                <a:cubicBezTo>
                  <a:pt x="1062895" y="69247"/>
                  <a:pt x="1061466" y="70676"/>
                  <a:pt x="1061466" y="72390"/>
                </a:cubicBezTo>
                <a:cubicBezTo>
                  <a:pt x="1061466" y="74200"/>
                  <a:pt x="1062895" y="75533"/>
                  <a:pt x="1064609" y="75533"/>
                </a:cubicBezTo>
                <a:close/>
                <a:moveTo>
                  <a:pt x="1076230" y="69342"/>
                </a:moveTo>
                <a:cubicBezTo>
                  <a:pt x="1077944" y="69342"/>
                  <a:pt x="1079373" y="67913"/>
                  <a:pt x="1079373" y="66199"/>
                </a:cubicBezTo>
                <a:cubicBezTo>
                  <a:pt x="1079373" y="64484"/>
                  <a:pt x="1077944" y="63056"/>
                  <a:pt x="1076230" y="63056"/>
                </a:cubicBezTo>
                <a:cubicBezTo>
                  <a:pt x="1074515" y="63056"/>
                  <a:pt x="1073087" y="64484"/>
                  <a:pt x="1073087" y="66199"/>
                </a:cubicBezTo>
                <a:cubicBezTo>
                  <a:pt x="1073087" y="67913"/>
                  <a:pt x="1074515" y="69342"/>
                  <a:pt x="1076230" y="69342"/>
                </a:cubicBezTo>
                <a:close/>
                <a:moveTo>
                  <a:pt x="1088041" y="63341"/>
                </a:moveTo>
                <a:cubicBezTo>
                  <a:pt x="1089755" y="63341"/>
                  <a:pt x="1091184" y="61913"/>
                  <a:pt x="1091184" y="60198"/>
                </a:cubicBezTo>
                <a:cubicBezTo>
                  <a:pt x="1091184" y="58484"/>
                  <a:pt x="1089755" y="57055"/>
                  <a:pt x="1088041" y="57055"/>
                </a:cubicBezTo>
                <a:cubicBezTo>
                  <a:pt x="1086326" y="57055"/>
                  <a:pt x="1084898" y="58484"/>
                  <a:pt x="1084898" y="60198"/>
                </a:cubicBezTo>
                <a:cubicBezTo>
                  <a:pt x="1084898" y="61913"/>
                  <a:pt x="1086326" y="63341"/>
                  <a:pt x="1088041" y="63341"/>
                </a:cubicBezTo>
                <a:close/>
                <a:moveTo>
                  <a:pt x="1099947" y="57531"/>
                </a:moveTo>
                <a:cubicBezTo>
                  <a:pt x="1101662" y="57531"/>
                  <a:pt x="1103090" y="56102"/>
                  <a:pt x="1103090" y="54388"/>
                </a:cubicBezTo>
                <a:cubicBezTo>
                  <a:pt x="1103090" y="52673"/>
                  <a:pt x="1101662" y="51245"/>
                  <a:pt x="1099947" y="51245"/>
                </a:cubicBezTo>
                <a:cubicBezTo>
                  <a:pt x="1098233" y="51245"/>
                  <a:pt x="1096804" y="52673"/>
                  <a:pt x="1096804" y="54388"/>
                </a:cubicBezTo>
                <a:cubicBezTo>
                  <a:pt x="1096804" y="56102"/>
                  <a:pt x="1098233" y="57531"/>
                  <a:pt x="1099947" y="57531"/>
                </a:cubicBezTo>
                <a:close/>
                <a:moveTo>
                  <a:pt x="1111949" y="51911"/>
                </a:moveTo>
                <a:cubicBezTo>
                  <a:pt x="1113663" y="51911"/>
                  <a:pt x="1115092" y="50483"/>
                  <a:pt x="1115092" y="48768"/>
                </a:cubicBezTo>
                <a:cubicBezTo>
                  <a:pt x="1115092" y="47054"/>
                  <a:pt x="1113663" y="45625"/>
                  <a:pt x="1111949" y="45625"/>
                </a:cubicBezTo>
                <a:cubicBezTo>
                  <a:pt x="1110234" y="45625"/>
                  <a:pt x="1108805" y="47054"/>
                  <a:pt x="1108805" y="48768"/>
                </a:cubicBezTo>
                <a:cubicBezTo>
                  <a:pt x="1108805" y="50578"/>
                  <a:pt x="1110234" y="51911"/>
                  <a:pt x="1111949" y="51911"/>
                </a:cubicBezTo>
                <a:close/>
                <a:moveTo>
                  <a:pt x="1124045" y="46577"/>
                </a:moveTo>
                <a:cubicBezTo>
                  <a:pt x="1125760" y="46577"/>
                  <a:pt x="1127189" y="45148"/>
                  <a:pt x="1127189" y="43434"/>
                </a:cubicBezTo>
                <a:cubicBezTo>
                  <a:pt x="1127189" y="41720"/>
                  <a:pt x="1125760" y="40291"/>
                  <a:pt x="1124045" y="40291"/>
                </a:cubicBezTo>
                <a:cubicBezTo>
                  <a:pt x="1122331" y="40291"/>
                  <a:pt x="1120902" y="41720"/>
                  <a:pt x="1120902" y="43434"/>
                </a:cubicBezTo>
                <a:cubicBezTo>
                  <a:pt x="1120902" y="45148"/>
                  <a:pt x="1122331" y="46577"/>
                  <a:pt x="1124045" y="46577"/>
                </a:cubicBezTo>
                <a:close/>
                <a:moveTo>
                  <a:pt x="1136237" y="41434"/>
                </a:moveTo>
                <a:cubicBezTo>
                  <a:pt x="1137952" y="41434"/>
                  <a:pt x="1139381" y="40005"/>
                  <a:pt x="1139381" y="38291"/>
                </a:cubicBezTo>
                <a:cubicBezTo>
                  <a:pt x="1139381" y="36576"/>
                  <a:pt x="1137952" y="35147"/>
                  <a:pt x="1136237" y="35147"/>
                </a:cubicBezTo>
                <a:cubicBezTo>
                  <a:pt x="1134523" y="35147"/>
                  <a:pt x="1133094" y="36576"/>
                  <a:pt x="1133094" y="38291"/>
                </a:cubicBezTo>
                <a:cubicBezTo>
                  <a:pt x="1133094" y="40100"/>
                  <a:pt x="1134523" y="41434"/>
                  <a:pt x="1136237" y="41434"/>
                </a:cubicBezTo>
                <a:close/>
                <a:moveTo>
                  <a:pt x="1148525" y="36576"/>
                </a:moveTo>
                <a:cubicBezTo>
                  <a:pt x="1150239" y="36576"/>
                  <a:pt x="1151668" y="35147"/>
                  <a:pt x="1151668" y="33433"/>
                </a:cubicBezTo>
                <a:cubicBezTo>
                  <a:pt x="1151668" y="31718"/>
                  <a:pt x="1150239" y="30290"/>
                  <a:pt x="1148525" y="30290"/>
                </a:cubicBezTo>
                <a:cubicBezTo>
                  <a:pt x="1146810" y="30290"/>
                  <a:pt x="1145381" y="31718"/>
                  <a:pt x="1145381" y="33433"/>
                </a:cubicBezTo>
                <a:cubicBezTo>
                  <a:pt x="1145381" y="35147"/>
                  <a:pt x="1146810" y="36576"/>
                  <a:pt x="1148525" y="36576"/>
                </a:cubicBezTo>
                <a:close/>
                <a:moveTo>
                  <a:pt x="1738408" y="66294"/>
                </a:moveTo>
                <a:cubicBezTo>
                  <a:pt x="1740122" y="66294"/>
                  <a:pt x="1741551" y="64865"/>
                  <a:pt x="1741551" y="63151"/>
                </a:cubicBezTo>
                <a:cubicBezTo>
                  <a:pt x="1741551" y="61436"/>
                  <a:pt x="1740122" y="60008"/>
                  <a:pt x="1738408" y="60008"/>
                </a:cubicBezTo>
                <a:cubicBezTo>
                  <a:pt x="1736693" y="60008"/>
                  <a:pt x="1735264" y="61436"/>
                  <a:pt x="1735264" y="63151"/>
                </a:cubicBezTo>
                <a:cubicBezTo>
                  <a:pt x="1735264" y="64865"/>
                  <a:pt x="1736693" y="66294"/>
                  <a:pt x="1738408" y="66294"/>
                </a:cubicBezTo>
                <a:close/>
                <a:moveTo>
                  <a:pt x="1750124" y="72390"/>
                </a:moveTo>
                <a:cubicBezTo>
                  <a:pt x="1751838" y="72390"/>
                  <a:pt x="1753267" y="70961"/>
                  <a:pt x="1753267" y="69247"/>
                </a:cubicBezTo>
                <a:cubicBezTo>
                  <a:pt x="1753267" y="67532"/>
                  <a:pt x="1751838" y="66104"/>
                  <a:pt x="1750124" y="66104"/>
                </a:cubicBezTo>
                <a:cubicBezTo>
                  <a:pt x="1748409" y="66104"/>
                  <a:pt x="1746980" y="67532"/>
                  <a:pt x="1746980" y="69247"/>
                </a:cubicBezTo>
                <a:cubicBezTo>
                  <a:pt x="1746980" y="71057"/>
                  <a:pt x="1748409" y="72390"/>
                  <a:pt x="1750124" y="72390"/>
                </a:cubicBezTo>
                <a:close/>
                <a:moveTo>
                  <a:pt x="1761744" y="78772"/>
                </a:moveTo>
                <a:cubicBezTo>
                  <a:pt x="1763459" y="78772"/>
                  <a:pt x="1764887" y="77343"/>
                  <a:pt x="1764887" y="75629"/>
                </a:cubicBezTo>
                <a:cubicBezTo>
                  <a:pt x="1764887" y="73914"/>
                  <a:pt x="1763459" y="72485"/>
                  <a:pt x="1761744" y="72485"/>
                </a:cubicBezTo>
                <a:cubicBezTo>
                  <a:pt x="1760030" y="72485"/>
                  <a:pt x="1758601" y="73914"/>
                  <a:pt x="1758601" y="75629"/>
                </a:cubicBezTo>
                <a:cubicBezTo>
                  <a:pt x="1758601" y="77343"/>
                  <a:pt x="1760030" y="78772"/>
                  <a:pt x="1761744" y="78772"/>
                </a:cubicBezTo>
                <a:close/>
                <a:moveTo>
                  <a:pt x="1773269" y="85344"/>
                </a:moveTo>
                <a:cubicBezTo>
                  <a:pt x="1774984" y="85344"/>
                  <a:pt x="1776413" y="83915"/>
                  <a:pt x="1776413" y="82201"/>
                </a:cubicBezTo>
                <a:cubicBezTo>
                  <a:pt x="1776413" y="80486"/>
                  <a:pt x="1774984" y="79058"/>
                  <a:pt x="1773269" y="79058"/>
                </a:cubicBezTo>
                <a:cubicBezTo>
                  <a:pt x="1771555" y="79058"/>
                  <a:pt x="1770126" y="80486"/>
                  <a:pt x="1770126" y="82201"/>
                </a:cubicBezTo>
                <a:cubicBezTo>
                  <a:pt x="1770126" y="83915"/>
                  <a:pt x="1771555" y="85344"/>
                  <a:pt x="1773269" y="85344"/>
                </a:cubicBezTo>
                <a:close/>
                <a:moveTo>
                  <a:pt x="1784604" y="92012"/>
                </a:moveTo>
                <a:cubicBezTo>
                  <a:pt x="1786318" y="92012"/>
                  <a:pt x="1787747" y="90583"/>
                  <a:pt x="1787747" y="88868"/>
                </a:cubicBezTo>
                <a:cubicBezTo>
                  <a:pt x="1787747" y="87154"/>
                  <a:pt x="1786318" y="85725"/>
                  <a:pt x="1784604" y="85725"/>
                </a:cubicBezTo>
                <a:cubicBezTo>
                  <a:pt x="1782889" y="85725"/>
                  <a:pt x="1781461" y="87154"/>
                  <a:pt x="1781461" y="88868"/>
                </a:cubicBezTo>
                <a:cubicBezTo>
                  <a:pt x="1781461" y="90678"/>
                  <a:pt x="1782889" y="92012"/>
                  <a:pt x="1784604" y="92012"/>
                </a:cubicBezTo>
                <a:close/>
                <a:moveTo>
                  <a:pt x="1860518" y="144971"/>
                </a:moveTo>
                <a:cubicBezTo>
                  <a:pt x="1862233" y="144971"/>
                  <a:pt x="1863662" y="143542"/>
                  <a:pt x="1863662" y="141827"/>
                </a:cubicBezTo>
                <a:cubicBezTo>
                  <a:pt x="1863662" y="140113"/>
                  <a:pt x="1862233" y="138684"/>
                  <a:pt x="1860518" y="138684"/>
                </a:cubicBezTo>
                <a:cubicBezTo>
                  <a:pt x="1858804" y="138684"/>
                  <a:pt x="1857375" y="140113"/>
                  <a:pt x="1857375" y="141827"/>
                </a:cubicBezTo>
                <a:cubicBezTo>
                  <a:pt x="1857375" y="143542"/>
                  <a:pt x="1858804" y="144971"/>
                  <a:pt x="1860518" y="144971"/>
                </a:cubicBezTo>
                <a:close/>
                <a:moveTo>
                  <a:pt x="1919764" y="197834"/>
                </a:moveTo>
                <a:cubicBezTo>
                  <a:pt x="1921478" y="197834"/>
                  <a:pt x="1922907" y="196406"/>
                  <a:pt x="1922907" y="194691"/>
                </a:cubicBezTo>
                <a:cubicBezTo>
                  <a:pt x="1922907" y="192977"/>
                  <a:pt x="1921478" y="191548"/>
                  <a:pt x="1919764" y="191548"/>
                </a:cubicBezTo>
                <a:cubicBezTo>
                  <a:pt x="1918049" y="191548"/>
                  <a:pt x="1916621" y="192977"/>
                  <a:pt x="1916621" y="194691"/>
                </a:cubicBezTo>
                <a:cubicBezTo>
                  <a:pt x="1916621" y="196406"/>
                  <a:pt x="1918049" y="197834"/>
                  <a:pt x="1919764" y="197834"/>
                </a:cubicBezTo>
                <a:close/>
                <a:moveTo>
                  <a:pt x="1929003" y="207169"/>
                </a:moveTo>
                <a:cubicBezTo>
                  <a:pt x="1930718" y="207169"/>
                  <a:pt x="1932146" y="205740"/>
                  <a:pt x="1932146" y="204026"/>
                </a:cubicBezTo>
                <a:cubicBezTo>
                  <a:pt x="1932146" y="202311"/>
                  <a:pt x="1930718" y="200882"/>
                  <a:pt x="1929003" y="200882"/>
                </a:cubicBezTo>
                <a:cubicBezTo>
                  <a:pt x="1927289" y="200882"/>
                  <a:pt x="1925860" y="202311"/>
                  <a:pt x="1925860" y="204026"/>
                </a:cubicBezTo>
                <a:cubicBezTo>
                  <a:pt x="1925860" y="205835"/>
                  <a:pt x="1927289" y="207169"/>
                  <a:pt x="1929003" y="207169"/>
                </a:cubicBezTo>
                <a:close/>
                <a:moveTo>
                  <a:pt x="1938147" y="216789"/>
                </a:moveTo>
                <a:cubicBezTo>
                  <a:pt x="1939862" y="216789"/>
                  <a:pt x="1941290" y="215360"/>
                  <a:pt x="1941290" y="213646"/>
                </a:cubicBezTo>
                <a:cubicBezTo>
                  <a:pt x="1941290" y="211931"/>
                  <a:pt x="1939862" y="210503"/>
                  <a:pt x="1938147" y="210503"/>
                </a:cubicBezTo>
                <a:cubicBezTo>
                  <a:pt x="1936433" y="210503"/>
                  <a:pt x="1935004" y="211931"/>
                  <a:pt x="1935004" y="213646"/>
                </a:cubicBezTo>
                <a:cubicBezTo>
                  <a:pt x="1935004" y="215360"/>
                  <a:pt x="1936433" y="216789"/>
                  <a:pt x="1938147" y="216789"/>
                </a:cubicBezTo>
                <a:close/>
                <a:moveTo>
                  <a:pt x="1947101" y="226505"/>
                </a:moveTo>
                <a:cubicBezTo>
                  <a:pt x="1948815" y="226505"/>
                  <a:pt x="1950244" y="225076"/>
                  <a:pt x="1950244" y="223361"/>
                </a:cubicBezTo>
                <a:cubicBezTo>
                  <a:pt x="1950244" y="221647"/>
                  <a:pt x="1948815" y="220218"/>
                  <a:pt x="1947101" y="220218"/>
                </a:cubicBezTo>
                <a:cubicBezTo>
                  <a:pt x="1945386" y="220218"/>
                  <a:pt x="1943957" y="221647"/>
                  <a:pt x="1943957" y="223361"/>
                </a:cubicBezTo>
                <a:cubicBezTo>
                  <a:pt x="1943957" y="225171"/>
                  <a:pt x="1945386" y="226505"/>
                  <a:pt x="1947101" y="226505"/>
                </a:cubicBezTo>
                <a:close/>
                <a:moveTo>
                  <a:pt x="1955864" y="236506"/>
                </a:moveTo>
                <a:cubicBezTo>
                  <a:pt x="1957578" y="236506"/>
                  <a:pt x="1959007" y="235077"/>
                  <a:pt x="1959007" y="233363"/>
                </a:cubicBezTo>
                <a:cubicBezTo>
                  <a:pt x="1959007" y="231648"/>
                  <a:pt x="1957578" y="230219"/>
                  <a:pt x="1955864" y="230219"/>
                </a:cubicBezTo>
                <a:cubicBezTo>
                  <a:pt x="1954149" y="230219"/>
                  <a:pt x="1952720" y="231648"/>
                  <a:pt x="1952720" y="233363"/>
                </a:cubicBezTo>
                <a:cubicBezTo>
                  <a:pt x="1952720" y="235077"/>
                  <a:pt x="1954149" y="236506"/>
                  <a:pt x="1955864" y="236506"/>
                </a:cubicBezTo>
                <a:close/>
                <a:moveTo>
                  <a:pt x="1964436" y="246507"/>
                </a:moveTo>
                <a:cubicBezTo>
                  <a:pt x="1966151" y="246507"/>
                  <a:pt x="1967579" y="245078"/>
                  <a:pt x="1967579" y="243364"/>
                </a:cubicBezTo>
                <a:cubicBezTo>
                  <a:pt x="1967579" y="241649"/>
                  <a:pt x="1966151" y="240221"/>
                  <a:pt x="1964436" y="240221"/>
                </a:cubicBezTo>
                <a:cubicBezTo>
                  <a:pt x="1962722" y="240221"/>
                  <a:pt x="1961293" y="241649"/>
                  <a:pt x="1961293" y="243364"/>
                </a:cubicBezTo>
                <a:cubicBezTo>
                  <a:pt x="1961293" y="245078"/>
                  <a:pt x="1962722" y="246507"/>
                  <a:pt x="1964436" y="246507"/>
                </a:cubicBezTo>
                <a:close/>
                <a:moveTo>
                  <a:pt x="1972818" y="256794"/>
                </a:moveTo>
                <a:cubicBezTo>
                  <a:pt x="1974533" y="256794"/>
                  <a:pt x="1975961" y="255365"/>
                  <a:pt x="1975961" y="253651"/>
                </a:cubicBezTo>
                <a:cubicBezTo>
                  <a:pt x="1975961" y="251936"/>
                  <a:pt x="1974533" y="250508"/>
                  <a:pt x="1972818" y="250508"/>
                </a:cubicBezTo>
                <a:cubicBezTo>
                  <a:pt x="1971104" y="250508"/>
                  <a:pt x="1969675" y="251936"/>
                  <a:pt x="1969675" y="253651"/>
                </a:cubicBezTo>
                <a:cubicBezTo>
                  <a:pt x="1969675" y="255365"/>
                  <a:pt x="1971104" y="256794"/>
                  <a:pt x="1972818" y="256794"/>
                </a:cubicBezTo>
                <a:close/>
                <a:moveTo>
                  <a:pt x="1981010" y="267176"/>
                </a:moveTo>
                <a:cubicBezTo>
                  <a:pt x="1982724" y="267176"/>
                  <a:pt x="1984153" y="265748"/>
                  <a:pt x="1984153" y="264033"/>
                </a:cubicBezTo>
                <a:cubicBezTo>
                  <a:pt x="1984153" y="262319"/>
                  <a:pt x="1982724" y="260890"/>
                  <a:pt x="1981010" y="260890"/>
                </a:cubicBezTo>
                <a:cubicBezTo>
                  <a:pt x="1979295" y="260890"/>
                  <a:pt x="1977866" y="262319"/>
                  <a:pt x="1977866" y="264033"/>
                </a:cubicBezTo>
                <a:cubicBezTo>
                  <a:pt x="1977866" y="265748"/>
                  <a:pt x="1979295" y="267176"/>
                  <a:pt x="1981010" y="267176"/>
                </a:cubicBezTo>
                <a:close/>
                <a:moveTo>
                  <a:pt x="1989011" y="277654"/>
                </a:moveTo>
                <a:cubicBezTo>
                  <a:pt x="1990725" y="277654"/>
                  <a:pt x="1992154" y="276225"/>
                  <a:pt x="1992154" y="274511"/>
                </a:cubicBezTo>
                <a:cubicBezTo>
                  <a:pt x="1992154" y="272796"/>
                  <a:pt x="1990725" y="271367"/>
                  <a:pt x="1989011" y="271367"/>
                </a:cubicBezTo>
                <a:cubicBezTo>
                  <a:pt x="1987296" y="271367"/>
                  <a:pt x="1985867" y="272796"/>
                  <a:pt x="1985867" y="274511"/>
                </a:cubicBezTo>
                <a:cubicBezTo>
                  <a:pt x="1985867" y="276225"/>
                  <a:pt x="1987296" y="277654"/>
                  <a:pt x="1989011" y="277654"/>
                </a:cubicBezTo>
                <a:close/>
                <a:moveTo>
                  <a:pt x="1996821" y="288322"/>
                </a:moveTo>
                <a:cubicBezTo>
                  <a:pt x="1998536" y="288322"/>
                  <a:pt x="1999964" y="286893"/>
                  <a:pt x="1999964" y="285179"/>
                </a:cubicBezTo>
                <a:cubicBezTo>
                  <a:pt x="1999964" y="283464"/>
                  <a:pt x="1998536" y="282035"/>
                  <a:pt x="1996821" y="282035"/>
                </a:cubicBezTo>
                <a:cubicBezTo>
                  <a:pt x="1995107" y="282035"/>
                  <a:pt x="1993678" y="283464"/>
                  <a:pt x="1993678" y="285179"/>
                </a:cubicBezTo>
                <a:cubicBezTo>
                  <a:pt x="1993678" y="286893"/>
                  <a:pt x="1995107" y="288322"/>
                  <a:pt x="1996821" y="288322"/>
                </a:cubicBezTo>
                <a:close/>
                <a:moveTo>
                  <a:pt x="2004441" y="299180"/>
                </a:moveTo>
                <a:cubicBezTo>
                  <a:pt x="2006156" y="299180"/>
                  <a:pt x="2007584" y="297752"/>
                  <a:pt x="2007584" y="296037"/>
                </a:cubicBezTo>
                <a:cubicBezTo>
                  <a:pt x="2007584" y="294323"/>
                  <a:pt x="2006156" y="292894"/>
                  <a:pt x="2004441" y="292894"/>
                </a:cubicBezTo>
                <a:cubicBezTo>
                  <a:pt x="2002727" y="292894"/>
                  <a:pt x="2001298" y="294323"/>
                  <a:pt x="2001298" y="296037"/>
                </a:cubicBezTo>
                <a:cubicBezTo>
                  <a:pt x="2001298" y="297752"/>
                  <a:pt x="2002727" y="299180"/>
                  <a:pt x="2004441" y="299180"/>
                </a:cubicBezTo>
                <a:close/>
                <a:moveTo>
                  <a:pt x="2011871" y="310134"/>
                </a:moveTo>
                <a:cubicBezTo>
                  <a:pt x="2013585" y="310134"/>
                  <a:pt x="2015014" y="308705"/>
                  <a:pt x="2015014" y="306991"/>
                </a:cubicBezTo>
                <a:cubicBezTo>
                  <a:pt x="2015014" y="305276"/>
                  <a:pt x="2013585" y="303848"/>
                  <a:pt x="2011871" y="303848"/>
                </a:cubicBezTo>
                <a:cubicBezTo>
                  <a:pt x="2010156" y="303848"/>
                  <a:pt x="2008727" y="305276"/>
                  <a:pt x="2008727" y="306991"/>
                </a:cubicBezTo>
                <a:cubicBezTo>
                  <a:pt x="2008727" y="308705"/>
                  <a:pt x="2010156" y="310134"/>
                  <a:pt x="2011871" y="310134"/>
                </a:cubicBezTo>
                <a:close/>
                <a:moveTo>
                  <a:pt x="2019110" y="321183"/>
                </a:moveTo>
                <a:cubicBezTo>
                  <a:pt x="2020824" y="321183"/>
                  <a:pt x="2022253" y="319754"/>
                  <a:pt x="2022253" y="318040"/>
                </a:cubicBezTo>
                <a:cubicBezTo>
                  <a:pt x="2022253" y="316325"/>
                  <a:pt x="2020824" y="314897"/>
                  <a:pt x="2019110" y="314897"/>
                </a:cubicBezTo>
                <a:cubicBezTo>
                  <a:pt x="2017395" y="314897"/>
                  <a:pt x="2015966" y="316325"/>
                  <a:pt x="2015966" y="318040"/>
                </a:cubicBezTo>
                <a:cubicBezTo>
                  <a:pt x="2015966" y="319754"/>
                  <a:pt x="2017395" y="321183"/>
                  <a:pt x="2019110" y="321183"/>
                </a:cubicBezTo>
                <a:close/>
                <a:moveTo>
                  <a:pt x="2026063" y="332423"/>
                </a:moveTo>
                <a:cubicBezTo>
                  <a:pt x="2027777" y="332423"/>
                  <a:pt x="2029206" y="330994"/>
                  <a:pt x="2029206" y="329279"/>
                </a:cubicBezTo>
                <a:cubicBezTo>
                  <a:pt x="2029206" y="327565"/>
                  <a:pt x="2027777" y="326136"/>
                  <a:pt x="2026063" y="326136"/>
                </a:cubicBezTo>
                <a:cubicBezTo>
                  <a:pt x="2024348" y="326136"/>
                  <a:pt x="2022920" y="327565"/>
                  <a:pt x="2022920" y="329279"/>
                </a:cubicBezTo>
                <a:cubicBezTo>
                  <a:pt x="2022920" y="330994"/>
                  <a:pt x="2024348" y="332423"/>
                  <a:pt x="2026063" y="332423"/>
                </a:cubicBezTo>
                <a:close/>
                <a:moveTo>
                  <a:pt x="2032921" y="343757"/>
                </a:moveTo>
                <a:cubicBezTo>
                  <a:pt x="2034635" y="343757"/>
                  <a:pt x="2036064" y="342329"/>
                  <a:pt x="2036064" y="340614"/>
                </a:cubicBezTo>
                <a:cubicBezTo>
                  <a:pt x="2036064" y="338900"/>
                  <a:pt x="2034635" y="337471"/>
                  <a:pt x="2032921" y="337471"/>
                </a:cubicBezTo>
                <a:cubicBezTo>
                  <a:pt x="2031206" y="337471"/>
                  <a:pt x="2029778" y="338900"/>
                  <a:pt x="2029778" y="340614"/>
                </a:cubicBezTo>
                <a:cubicBezTo>
                  <a:pt x="2029778" y="342329"/>
                  <a:pt x="2031206" y="343757"/>
                  <a:pt x="2032921" y="343757"/>
                </a:cubicBezTo>
                <a:close/>
                <a:moveTo>
                  <a:pt x="2039493" y="355187"/>
                </a:moveTo>
                <a:cubicBezTo>
                  <a:pt x="2041208" y="355187"/>
                  <a:pt x="2042636" y="353759"/>
                  <a:pt x="2042636" y="352044"/>
                </a:cubicBezTo>
                <a:cubicBezTo>
                  <a:pt x="2042636" y="350330"/>
                  <a:pt x="2041208" y="348901"/>
                  <a:pt x="2039493" y="348901"/>
                </a:cubicBezTo>
                <a:cubicBezTo>
                  <a:pt x="2037779" y="348901"/>
                  <a:pt x="2036350" y="350330"/>
                  <a:pt x="2036350" y="352044"/>
                </a:cubicBezTo>
                <a:cubicBezTo>
                  <a:pt x="2036350" y="353854"/>
                  <a:pt x="2037779" y="355187"/>
                  <a:pt x="2039493" y="355187"/>
                </a:cubicBezTo>
                <a:close/>
                <a:moveTo>
                  <a:pt x="2045875" y="366808"/>
                </a:moveTo>
                <a:cubicBezTo>
                  <a:pt x="2047589" y="366808"/>
                  <a:pt x="2049018" y="365379"/>
                  <a:pt x="2049018" y="363665"/>
                </a:cubicBezTo>
                <a:cubicBezTo>
                  <a:pt x="2049018" y="361950"/>
                  <a:pt x="2047589" y="360521"/>
                  <a:pt x="2045875" y="360521"/>
                </a:cubicBezTo>
                <a:cubicBezTo>
                  <a:pt x="2044160" y="360521"/>
                  <a:pt x="2042732" y="361950"/>
                  <a:pt x="2042732" y="363665"/>
                </a:cubicBezTo>
                <a:cubicBezTo>
                  <a:pt x="2042732" y="365379"/>
                  <a:pt x="2044160" y="366808"/>
                  <a:pt x="2045875" y="366808"/>
                </a:cubicBezTo>
                <a:close/>
                <a:moveTo>
                  <a:pt x="2052066" y="378524"/>
                </a:moveTo>
                <a:cubicBezTo>
                  <a:pt x="2053781" y="378524"/>
                  <a:pt x="2055209" y="377095"/>
                  <a:pt x="2055209" y="375380"/>
                </a:cubicBezTo>
                <a:cubicBezTo>
                  <a:pt x="2055209" y="373666"/>
                  <a:pt x="2053781" y="372237"/>
                  <a:pt x="2052066" y="372237"/>
                </a:cubicBezTo>
                <a:cubicBezTo>
                  <a:pt x="2050352" y="372237"/>
                  <a:pt x="2048923" y="373666"/>
                  <a:pt x="2048923" y="375380"/>
                </a:cubicBezTo>
                <a:cubicBezTo>
                  <a:pt x="2048923" y="377095"/>
                  <a:pt x="2050352" y="378524"/>
                  <a:pt x="2052066" y="378524"/>
                </a:cubicBezTo>
                <a:close/>
                <a:moveTo>
                  <a:pt x="2057972" y="390335"/>
                </a:moveTo>
                <a:cubicBezTo>
                  <a:pt x="2059686" y="390335"/>
                  <a:pt x="2061115" y="388906"/>
                  <a:pt x="2061115" y="387191"/>
                </a:cubicBezTo>
                <a:cubicBezTo>
                  <a:pt x="2061115" y="385477"/>
                  <a:pt x="2059686" y="384048"/>
                  <a:pt x="2057972" y="384048"/>
                </a:cubicBezTo>
                <a:cubicBezTo>
                  <a:pt x="2056257" y="384048"/>
                  <a:pt x="2054828" y="385477"/>
                  <a:pt x="2054828" y="387191"/>
                </a:cubicBezTo>
                <a:cubicBezTo>
                  <a:pt x="2054828" y="388906"/>
                  <a:pt x="2056257" y="390335"/>
                  <a:pt x="2057972" y="390335"/>
                </a:cubicBezTo>
                <a:close/>
                <a:moveTo>
                  <a:pt x="2063782" y="402241"/>
                </a:moveTo>
                <a:cubicBezTo>
                  <a:pt x="2065496" y="402241"/>
                  <a:pt x="2066925" y="400812"/>
                  <a:pt x="2066925" y="399098"/>
                </a:cubicBezTo>
                <a:cubicBezTo>
                  <a:pt x="2066925" y="397383"/>
                  <a:pt x="2065496" y="395954"/>
                  <a:pt x="2063782" y="395954"/>
                </a:cubicBezTo>
                <a:cubicBezTo>
                  <a:pt x="2062067" y="395954"/>
                  <a:pt x="2060639" y="397383"/>
                  <a:pt x="2060639" y="399098"/>
                </a:cubicBezTo>
                <a:cubicBezTo>
                  <a:pt x="2060639" y="400812"/>
                  <a:pt x="2061972" y="402241"/>
                  <a:pt x="2063782" y="402241"/>
                </a:cubicBezTo>
                <a:close/>
                <a:moveTo>
                  <a:pt x="2069306" y="414242"/>
                </a:moveTo>
                <a:cubicBezTo>
                  <a:pt x="2071021" y="414242"/>
                  <a:pt x="2072450" y="412814"/>
                  <a:pt x="2072450" y="411099"/>
                </a:cubicBezTo>
                <a:cubicBezTo>
                  <a:pt x="2072450" y="409385"/>
                  <a:pt x="2071021" y="407956"/>
                  <a:pt x="2069306" y="407956"/>
                </a:cubicBezTo>
                <a:cubicBezTo>
                  <a:pt x="2067592" y="407956"/>
                  <a:pt x="2066163" y="409385"/>
                  <a:pt x="2066163" y="411099"/>
                </a:cubicBezTo>
                <a:cubicBezTo>
                  <a:pt x="2066163" y="412814"/>
                  <a:pt x="2067497" y="414242"/>
                  <a:pt x="2069306" y="414242"/>
                </a:cubicBezTo>
                <a:close/>
                <a:moveTo>
                  <a:pt x="2074545" y="426339"/>
                </a:moveTo>
                <a:cubicBezTo>
                  <a:pt x="2076260" y="426339"/>
                  <a:pt x="2077688" y="424910"/>
                  <a:pt x="2077688" y="423196"/>
                </a:cubicBezTo>
                <a:cubicBezTo>
                  <a:pt x="2077688" y="421481"/>
                  <a:pt x="2076260" y="420053"/>
                  <a:pt x="2074545" y="420053"/>
                </a:cubicBezTo>
                <a:cubicBezTo>
                  <a:pt x="2072831" y="420053"/>
                  <a:pt x="2071402" y="421481"/>
                  <a:pt x="2071402" y="423196"/>
                </a:cubicBezTo>
                <a:cubicBezTo>
                  <a:pt x="2071402" y="425006"/>
                  <a:pt x="2072831" y="426339"/>
                  <a:pt x="2074545" y="426339"/>
                </a:cubicBezTo>
                <a:close/>
                <a:moveTo>
                  <a:pt x="2079689" y="438626"/>
                </a:moveTo>
                <a:cubicBezTo>
                  <a:pt x="2081403" y="438626"/>
                  <a:pt x="2082832" y="437198"/>
                  <a:pt x="2082832" y="435483"/>
                </a:cubicBezTo>
                <a:cubicBezTo>
                  <a:pt x="2082832" y="433769"/>
                  <a:pt x="2081403" y="432340"/>
                  <a:pt x="2079689" y="432340"/>
                </a:cubicBezTo>
                <a:cubicBezTo>
                  <a:pt x="2077974" y="432340"/>
                  <a:pt x="2076545" y="433769"/>
                  <a:pt x="2076545" y="435483"/>
                </a:cubicBezTo>
                <a:cubicBezTo>
                  <a:pt x="2076545" y="437198"/>
                  <a:pt x="2077879" y="438626"/>
                  <a:pt x="2079689" y="438626"/>
                </a:cubicBezTo>
                <a:close/>
                <a:moveTo>
                  <a:pt x="2084546" y="450914"/>
                </a:moveTo>
                <a:cubicBezTo>
                  <a:pt x="2086261" y="450914"/>
                  <a:pt x="2087689" y="449485"/>
                  <a:pt x="2087689" y="447770"/>
                </a:cubicBezTo>
                <a:cubicBezTo>
                  <a:pt x="2087689" y="446056"/>
                  <a:pt x="2086261" y="444627"/>
                  <a:pt x="2084546" y="444627"/>
                </a:cubicBezTo>
                <a:cubicBezTo>
                  <a:pt x="2082832" y="444627"/>
                  <a:pt x="2081403" y="446056"/>
                  <a:pt x="2081403" y="447770"/>
                </a:cubicBezTo>
                <a:cubicBezTo>
                  <a:pt x="2081403" y="449485"/>
                  <a:pt x="2082737" y="450914"/>
                  <a:pt x="2084546" y="450914"/>
                </a:cubicBezTo>
                <a:close/>
                <a:moveTo>
                  <a:pt x="2089118" y="463296"/>
                </a:moveTo>
                <a:cubicBezTo>
                  <a:pt x="2090833" y="463296"/>
                  <a:pt x="2092262" y="461867"/>
                  <a:pt x="2092262" y="460153"/>
                </a:cubicBezTo>
                <a:cubicBezTo>
                  <a:pt x="2092262" y="458438"/>
                  <a:pt x="2090833" y="457010"/>
                  <a:pt x="2089118" y="457010"/>
                </a:cubicBezTo>
                <a:cubicBezTo>
                  <a:pt x="2087404" y="457010"/>
                  <a:pt x="2085975" y="458438"/>
                  <a:pt x="2085975" y="460153"/>
                </a:cubicBezTo>
                <a:cubicBezTo>
                  <a:pt x="2085975" y="461867"/>
                  <a:pt x="2087404" y="463296"/>
                  <a:pt x="2089118" y="463296"/>
                </a:cubicBezTo>
                <a:close/>
                <a:moveTo>
                  <a:pt x="2093500" y="475774"/>
                </a:moveTo>
                <a:cubicBezTo>
                  <a:pt x="2095214" y="475774"/>
                  <a:pt x="2096643" y="474345"/>
                  <a:pt x="2096643" y="472631"/>
                </a:cubicBezTo>
                <a:cubicBezTo>
                  <a:pt x="2096643" y="470916"/>
                  <a:pt x="2095214" y="469487"/>
                  <a:pt x="2093500" y="469487"/>
                </a:cubicBezTo>
                <a:cubicBezTo>
                  <a:pt x="2091785" y="469487"/>
                  <a:pt x="2090357" y="470916"/>
                  <a:pt x="2090357" y="472631"/>
                </a:cubicBezTo>
                <a:cubicBezTo>
                  <a:pt x="2090357" y="474345"/>
                  <a:pt x="2091785" y="475774"/>
                  <a:pt x="2093500" y="475774"/>
                </a:cubicBezTo>
                <a:close/>
                <a:moveTo>
                  <a:pt x="2097691" y="488347"/>
                </a:moveTo>
                <a:cubicBezTo>
                  <a:pt x="2099405" y="488347"/>
                  <a:pt x="2100834" y="486918"/>
                  <a:pt x="2100834" y="485204"/>
                </a:cubicBezTo>
                <a:cubicBezTo>
                  <a:pt x="2100834" y="483489"/>
                  <a:pt x="2099405" y="482060"/>
                  <a:pt x="2097691" y="482060"/>
                </a:cubicBezTo>
                <a:cubicBezTo>
                  <a:pt x="2095976" y="482060"/>
                  <a:pt x="2094548" y="483489"/>
                  <a:pt x="2094548" y="485204"/>
                </a:cubicBezTo>
                <a:cubicBezTo>
                  <a:pt x="2094548" y="486918"/>
                  <a:pt x="2095976" y="488347"/>
                  <a:pt x="2097691" y="488347"/>
                </a:cubicBezTo>
                <a:close/>
                <a:moveTo>
                  <a:pt x="2101596" y="500920"/>
                </a:moveTo>
                <a:cubicBezTo>
                  <a:pt x="2103311" y="500920"/>
                  <a:pt x="2104739" y="499491"/>
                  <a:pt x="2104739" y="497776"/>
                </a:cubicBezTo>
                <a:cubicBezTo>
                  <a:pt x="2104739" y="496062"/>
                  <a:pt x="2103311" y="494633"/>
                  <a:pt x="2101596" y="494633"/>
                </a:cubicBezTo>
                <a:cubicBezTo>
                  <a:pt x="2099882" y="494633"/>
                  <a:pt x="2098453" y="496062"/>
                  <a:pt x="2098453" y="497776"/>
                </a:cubicBezTo>
                <a:cubicBezTo>
                  <a:pt x="2098453" y="499586"/>
                  <a:pt x="2099882" y="500920"/>
                  <a:pt x="2101596" y="500920"/>
                </a:cubicBezTo>
                <a:close/>
                <a:moveTo>
                  <a:pt x="2105311" y="513683"/>
                </a:moveTo>
                <a:cubicBezTo>
                  <a:pt x="2107025" y="513683"/>
                  <a:pt x="2108454" y="512255"/>
                  <a:pt x="2108454" y="510540"/>
                </a:cubicBezTo>
                <a:cubicBezTo>
                  <a:pt x="2108454" y="508825"/>
                  <a:pt x="2107025" y="507397"/>
                  <a:pt x="2105311" y="507397"/>
                </a:cubicBezTo>
                <a:cubicBezTo>
                  <a:pt x="2103596" y="507397"/>
                  <a:pt x="2102168" y="508825"/>
                  <a:pt x="2102168" y="510540"/>
                </a:cubicBezTo>
                <a:cubicBezTo>
                  <a:pt x="2102168" y="512255"/>
                  <a:pt x="2103596" y="513683"/>
                  <a:pt x="2105311" y="513683"/>
                </a:cubicBezTo>
                <a:close/>
                <a:moveTo>
                  <a:pt x="2108835" y="526447"/>
                </a:moveTo>
                <a:cubicBezTo>
                  <a:pt x="2110550" y="526447"/>
                  <a:pt x="2111978" y="525018"/>
                  <a:pt x="2111978" y="523304"/>
                </a:cubicBezTo>
                <a:cubicBezTo>
                  <a:pt x="2111978" y="521589"/>
                  <a:pt x="2110550" y="520160"/>
                  <a:pt x="2108835" y="520160"/>
                </a:cubicBezTo>
                <a:cubicBezTo>
                  <a:pt x="2107121" y="520160"/>
                  <a:pt x="2105692" y="521589"/>
                  <a:pt x="2105692" y="523304"/>
                </a:cubicBezTo>
                <a:cubicBezTo>
                  <a:pt x="2105692" y="525018"/>
                  <a:pt x="2107025" y="526447"/>
                  <a:pt x="2108835" y="526447"/>
                </a:cubicBezTo>
                <a:close/>
                <a:moveTo>
                  <a:pt x="2112074" y="539210"/>
                </a:moveTo>
                <a:cubicBezTo>
                  <a:pt x="2113788" y="539210"/>
                  <a:pt x="2115217" y="537782"/>
                  <a:pt x="2115217" y="536067"/>
                </a:cubicBezTo>
                <a:cubicBezTo>
                  <a:pt x="2115217" y="534353"/>
                  <a:pt x="2113788" y="532924"/>
                  <a:pt x="2112074" y="532924"/>
                </a:cubicBezTo>
                <a:cubicBezTo>
                  <a:pt x="2110359" y="532924"/>
                  <a:pt x="2108930" y="534353"/>
                  <a:pt x="2108930" y="536067"/>
                </a:cubicBezTo>
                <a:cubicBezTo>
                  <a:pt x="2108930" y="537877"/>
                  <a:pt x="2110264" y="539210"/>
                  <a:pt x="2112074" y="539210"/>
                </a:cubicBezTo>
                <a:close/>
                <a:moveTo>
                  <a:pt x="2115026" y="552164"/>
                </a:moveTo>
                <a:cubicBezTo>
                  <a:pt x="2116741" y="552164"/>
                  <a:pt x="2118170" y="550736"/>
                  <a:pt x="2118170" y="549021"/>
                </a:cubicBezTo>
                <a:cubicBezTo>
                  <a:pt x="2118170" y="547307"/>
                  <a:pt x="2116741" y="545878"/>
                  <a:pt x="2115026" y="545878"/>
                </a:cubicBezTo>
                <a:cubicBezTo>
                  <a:pt x="2113312" y="545878"/>
                  <a:pt x="2111883" y="547307"/>
                  <a:pt x="2111883" y="549021"/>
                </a:cubicBezTo>
                <a:cubicBezTo>
                  <a:pt x="2111883" y="550736"/>
                  <a:pt x="2113312" y="552164"/>
                  <a:pt x="2115026" y="552164"/>
                </a:cubicBezTo>
                <a:close/>
                <a:moveTo>
                  <a:pt x="2117789" y="565023"/>
                </a:moveTo>
                <a:cubicBezTo>
                  <a:pt x="2119503" y="565023"/>
                  <a:pt x="2120932" y="563594"/>
                  <a:pt x="2120932" y="561880"/>
                </a:cubicBezTo>
                <a:cubicBezTo>
                  <a:pt x="2120932" y="560165"/>
                  <a:pt x="2119503" y="558737"/>
                  <a:pt x="2117789" y="558737"/>
                </a:cubicBezTo>
                <a:cubicBezTo>
                  <a:pt x="2116074" y="558737"/>
                  <a:pt x="2114645" y="560165"/>
                  <a:pt x="2114645" y="561880"/>
                </a:cubicBezTo>
                <a:cubicBezTo>
                  <a:pt x="2114645" y="563690"/>
                  <a:pt x="2116074" y="565023"/>
                  <a:pt x="2117789" y="565023"/>
                </a:cubicBezTo>
                <a:close/>
                <a:moveTo>
                  <a:pt x="2120360" y="578072"/>
                </a:moveTo>
                <a:cubicBezTo>
                  <a:pt x="2122075" y="578072"/>
                  <a:pt x="2123504" y="576644"/>
                  <a:pt x="2123504" y="574929"/>
                </a:cubicBezTo>
                <a:cubicBezTo>
                  <a:pt x="2123504" y="573215"/>
                  <a:pt x="2122075" y="571786"/>
                  <a:pt x="2120360" y="571786"/>
                </a:cubicBezTo>
                <a:cubicBezTo>
                  <a:pt x="2118646" y="571786"/>
                  <a:pt x="2117217" y="573215"/>
                  <a:pt x="2117217" y="574929"/>
                </a:cubicBezTo>
                <a:cubicBezTo>
                  <a:pt x="2117217" y="576644"/>
                  <a:pt x="2118646" y="578072"/>
                  <a:pt x="2120360" y="578072"/>
                </a:cubicBezTo>
                <a:close/>
                <a:moveTo>
                  <a:pt x="2122646" y="591026"/>
                </a:moveTo>
                <a:cubicBezTo>
                  <a:pt x="2124361" y="591026"/>
                  <a:pt x="2125790" y="589598"/>
                  <a:pt x="2125790" y="587883"/>
                </a:cubicBezTo>
                <a:cubicBezTo>
                  <a:pt x="2125790" y="586169"/>
                  <a:pt x="2124361" y="584740"/>
                  <a:pt x="2122646" y="584740"/>
                </a:cubicBezTo>
                <a:cubicBezTo>
                  <a:pt x="2120932" y="584740"/>
                  <a:pt x="2119503" y="586169"/>
                  <a:pt x="2119503" y="587883"/>
                </a:cubicBezTo>
                <a:cubicBezTo>
                  <a:pt x="2119503" y="589693"/>
                  <a:pt x="2120932" y="591026"/>
                  <a:pt x="2122646" y="591026"/>
                </a:cubicBezTo>
                <a:close/>
                <a:moveTo>
                  <a:pt x="2124647" y="604171"/>
                </a:moveTo>
                <a:cubicBezTo>
                  <a:pt x="2126361" y="604171"/>
                  <a:pt x="2127790" y="602742"/>
                  <a:pt x="2127790" y="601028"/>
                </a:cubicBezTo>
                <a:cubicBezTo>
                  <a:pt x="2127790" y="599313"/>
                  <a:pt x="2126361" y="597884"/>
                  <a:pt x="2124647" y="597884"/>
                </a:cubicBezTo>
                <a:cubicBezTo>
                  <a:pt x="2122932" y="597884"/>
                  <a:pt x="2121503" y="599313"/>
                  <a:pt x="2121503" y="601028"/>
                </a:cubicBezTo>
                <a:cubicBezTo>
                  <a:pt x="2121503" y="602742"/>
                  <a:pt x="2122932" y="604171"/>
                  <a:pt x="2124647" y="604171"/>
                </a:cubicBezTo>
                <a:close/>
                <a:moveTo>
                  <a:pt x="2126456" y="617220"/>
                </a:moveTo>
                <a:cubicBezTo>
                  <a:pt x="2128171" y="617220"/>
                  <a:pt x="2129600" y="615791"/>
                  <a:pt x="2129600" y="614077"/>
                </a:cubicBezTo>
                <a:cubicBezTo>
                  <a:pt x="2129600" y="612362"/>
                  <a:pt x="2128171" y="610934"/>
                  <a:pt x="2126456" y="610934"/>
                </a:cubicBezTo>
                <a:cubicBezTo>
                  <a:pt x="2124742" y="610934"/>
                  <a:pt x="2123313" y="612362"/>
                  <a:pt x="2123313" y="614077"/>
                </a:cubicBezTo>
                <a:cubicBezTo>
                  <a:pt x="2123313" y="615791"/>
                  <a:pt x="2124742" y="617220"/>
                  <a:pt x="2126456" y="617220"/>
                </a:cubicBezTo>
                <a:close/>
                <a:moveTo>
                  <a:pt x="2128076" y="630365"/>
                </a:moveTo>
                <a:cubicBezTo>
                  <a:pt x="2129790" y="630365"/>
                  <a:pt x="2131219" y="628936"/>
                  <a:pt x="2131219" y="627221"/>
                </a:cubicBezTo>
                <a:cubicBezTo>
                  <a:pt x="2131219" y="625507"/>
                  <a:pt x="2129790" y="624078"/>
                  <a:pt x="2128076" y="624078"/>
                </a:cubicBezTo>
                <a:cubicBezTo>
                  <a:pt x="2126361" y="624078"/>
                  <a:pt x="2124932" y="625507"/>
                  <a:pt x="2124932" y="627221"/>
                </a:cubicBezTo>
                <a:cubicBezTo>
                  <a:pt x="2124932" y="628936"/>
                  <a:pt x="2126361" y="630365"/>
                  <a:pt x="2128076" y="630365"/>
                </a:cubicBezTo>
                <a:close/>
                <a:moveTo>
                  <a:pt x="2129409" y="643509"/>
                </a:moveTo>
                <a:cubicBezTo>
                  <a:pt x="2131124" y="643509"/>
                  <a:pt x="2132552" y="642080"/>
                  <a:pt x="2132552" y="640366"/>
                </a:cubicBezTo>
                <a:cubicBezTo>
                  <a:pt x="2132552" y="638651"/>
                  <a:pt x="2131124" y="637223"/>
                  <a:pt x="2129409" y="637223"/>
                </a:cubicBezTo>
                <a:cubicBezTo>
                  <a:pt x="2127695" y="637223"/>
                  <a:pt x="2126266" y="638651"/>
                  <a:pt x="2126266" y="640366"/>
                </a:cubicBezTo>
                <a:cubicBezTo>
                  <a:pt x="2126266" y="642176"/>
                  <a:pt x="2127695" y="643509"/>
                  <a:pt x="2129409" y="643509"/>
                </a:cubicBezTo>
                <a:close/>
                <a:moveTo>
                  <a:pt x="2130457" y="656749"/>
                </a:moveTo>
                <a:cubicBezTo>
                  <a:pt x="2132171" y="656749"/>
                  <a:pt x="2133600" y="655320"/>
                  <a:pt x="2133600" y="653606"/>
                </a:cubicBezTo>
                <a:cubicBezTo>
                  <a:pt x="2133600" y="651891"/>
                  <a:pt x="2132171" y="650462"/>
                  <a:pt x="2130457" y="650462"/>
                </a:cubicBezTo>
                <a:cubicBezTo>
                  <a:pt x="2128742" y="650462"/>
                  <a:pt x="2127314" y="651891"/>
                  <a:pt x="2127314" y="653606"/>
                </a:cubicBezTo>
                <a:cubicBezTo>
                  <a:pt x="2127314" y="655320"/>
                  <a:pt x="2128742" y="656749"/>
                  <a:pt x="2130457" y="656749"/>
                </a:cubicBezTo>
                <a:close/>
                <a:moveTo>
                  <a:pt x="2131314" y="669893"/>
                </a:moveTo>
                <a:cubicBezTo>
                  <a:pt x="2133029" y="669893"/>
                  <a:pt x="2134457" y="668465"/>
                  <a:pt x="2134457" y="666750"/>
                </a:cubicBezTo>
                <a:cubicBezTo>
                  <a:pt x="2134457" y="665036"/>
                  <a:pt x="2133029" y="663607"/>
                  <a:pt x="2131314" y="663607"/>
                </a:cubicBezTo>
                <a:cubicBezTo>
                  <a:pt x="2129600" y="663607"/>
                  <a:pt x="2128171" y="665036"/>
                  <a:pt x="2128171" y="666750"/>
                </a:cubicBezTo>
                <a:cubicBezTo>
                  <a:pt x="2128171" y="668465"/>
                  <a:pt x="2129600" y="669893"/>
                  <a:pt x="2131314" y="669893"/>
                </a:cubicBezTo>
                <a:close/>
                <a:moveTo>
                  <a:pt x="2131981" y="683133"/>
                </a:moveTo>
                <a:cubicBezTo>
                  <a:pt x="2133695" y="683133"/>
                  <a:pt x="2135124" y="681704"/>
                  <a:pt x="2135124" y="679990"/>
                </a:cubicBezTo>
                <a:cubicBezTo>
                  <a:pt x="2135124" y="678275"/>
                  <a:pt x="2133695" y="676847"/>
                  <a:pt x="2131981" y="676847"/>
                </a:cubicBezTo>
                <a:cubicBezTo>
                  <a:pt x="2130266" y="676847"/>
                  <a:pt x="2128838" y="678275"/>
                  <a:pt x="2128838" y="679990"/>
                </a:cubicBezTo>
                <a:cubicBezTo>
                  <a:pt x="2128838" y="681704"/>
                  <a:pt x="2130171" y="683133"/>
                  <a:pt x="2131981" y="683133"/>
                </a:cubicBezTo>
                <a:close/>
                <a:moveTo>
                  <a:pt x="2132267" y="696373"/>
                </a:moveTo>
                <a:cubicBezTo>
                  <a:pt x="2133981" y="696373"/>
                  <a:pt x="2135410" y="694944"/>
                  <a:pt x="2135410" y="693230"/>
                </a:cubicBezTo>
                <a:cubicBezTo>
                  <a:pt x="2135410" y="691515"/>
                  <a:pt x="2133981" y="690086"/>
                  <a:pt x="2132267" y="690086"/>
                </a:cubicBezTo>
                <a:cubicBezTo>
                  <a:pt x="2130552" y="690086"/>
                  <a:pt x="2129123" y="691515"/>
                  <a:pt x="2129123" y="693230"/>
                </a:cubicBezTo>
                <a:cubicBezTo>
                  <a:pt x="2129123" y="694944"/>
                  <a:pt x="2130552" y="696373"/>
                  <a:pt x="2132267" y="696373"/>
                </a:cubicBezTo>
                <a:close/>
                <a:moveTo>
                  <a:pt x="2147126" y="709613"/>
                </a:moveTo>
                <a:cubicBezTo>
                  <a:pt x="2148840" y="709613"/>
                  <a:pt x="2150269" y="708184"/>
                  <a:pt x="2150269" y="706469"/>
                </a:cubicBezTo>
                <a:cubicBezTo>
                  <a:pt x="2150269" y="704755"/>
                  <a:pt x="2148840" y="703326"/>
                  <a:pt x="2147126" y="703326"/>
                </a:cubicBezTo>
                <a:cubicBezTo>
                  <a:pt x="2145411" y="703326"/>
                  <a:pt x="2143982" y="704755"/>
                  <a:pt x="2143982" y="706469"/>
                </a:cubicBezTo>
                <a:cubicBezTo>
                  <a:pt x="2143982" y="708184"/>
                  <a:pt x="2145411" y="709613"/>
                  <a:pt x="2147126" y="709613"/>
                </a:cubicBezTo>
                <a:close/>
                <a:moveTo>
                  <a:pt x="2147030" y="722852"/>
                </a:moveTo>
                <a:cubicBezTo>
                  <a:pt x="2148745" y="722852"/>
                  <a:pt x="2150174" y="721424"/>
                  <a:pt x="2150174" y="719709"/>
                </a:cubicBezTo>
                <a:cubicBezTo>
                  <a:pt x="2150174" y="717995"/>
                  <a:pt x="2148745" y="716566"/>
                  <a:pt x="2147030" y="716566"/>
                </a:cubicBezTo>
                <a:cubicBezTo>
                  <a:pt x="2145316" y="716566"/>
                  <a:pt x="2143887" y="717995"/>
                  <a:pt x="2143887" y="719709"/>
                </a:cubicBezTo>
                <a:cubicBezTo>
                  <a:pt x="2143887" y="721424"/>
                  <a:pt x="2145316" y="722852"/>
                  <a:pt x="2147030" y="722852"/>
                </a:cubicBezTo>
                <a:close/>
                <a:moveTo>
                  <a:pt x="2146649" y="735997"/>
                </a:moveTo>
                <a:cubicBezTo>
                  <a:pt x="2148364" y="735997"/>
                  <a:pt x="2149793" y="734568"/>
                  <a:pt x="2149793" y="732854"/>
                </a:cubicBezTo>
                <a:cubicBezTo>
                  <a:pt x="2149793" y="731139"/>
                  <a:pt x="2148364" y="729710"/>
                  <a:pt x="2146649" y="729710"/>
                </a:cubicBezTo>
                <a:cubicBezTo>
                  <a:pt x="2144935" y="729710"/>
                  <a:pt x="2143506" y="731139"/>
                  <a:pt x="2143506" y="732854"/>
                </a:cubicBezTo>
                <a:cubicBezTo>
                  <a:pt x="2143506" y="734663"/>
                  <a:pt x="2144935" y="735997"/>
                  <a:pt x="2146649" y="735997"/>
                </a:cubicBezTo>
                <a:close/>
                <a:moveTo>
                  <a:pt x="2146078" y="749237"/>
                </a:moveTo>
                <a:cubicBezTo>
                  <a:pt x="2147792" y="749237"/>
                  <a:pt x="2149221" y="747808"/>
                  <a:pt x="2149221" y="746093"/>
                </a:cubicBezTo>
                <a:cubicBezTo>
                  <a:pt x="2149221" y="744379"/>
                  <a:pt x="2147792" y="742950"/>
                  <a:pt x="2146078" y="742950"/>
                </a:cubicBezTo>
                <a:cubicBezTo>
                  <a:pt x="2144363" y="742950"/>
                  <a:pt x="2142935" y="744379"/>
                  <a:pt x="2142935" y="746093"/>
                </a:cubicBezTo>
                <a:cubicBezTo>
                  <a:pt x="2142935" y="747808"/>
                  <a:pt x="2144363" y="749237"/>
                  <a:pt x="2146078" y="749237"/>
                </a:cubicBezTo>
                <a:close/>
                <a:moveTo>
                  <a:pt x="2145221" y="762476"/>
                </a:moveTo>
                <a:cubicBezTo>
                  <a:pt x="2146935" y="762476"/>
                  <a:pt x="2148364" y="761048"/>
                  <a:pt x="2148364" y="759333"/>
                </a:cubicBezTo>
                <a:cubicBezTo>
                  <a:pt x="2148364" y="757619"/>
                  <a:pt x="2146935" y="756190"/>
                  <a:pt x="2145221" y="756190"/>
                </a:cubicBezTo>
                <a:cubicBezTo>
                  <a:pt x="2143506" y="756190"/>
                  <a:pt x="2142077" y="757619"/>
                  <a:pt x="2142077" y="759333"/>
                </a:cubicBezTo>
                <a:cubicBezTo>
                  <a:pt x="2142077" y="761048"/>
                  <a:pt x="2143506" y="762476"/>
                  <a:pt x="2145221" y="762476"/>
                </a:cubicBezTo>
                <a:close/>
                <a:moveTo>
                  <a:pt x="2144173" y="775621"/>
                </a:moveTo>
                <a:cubicBezTo>
                  <a:pt x="2145887" y="775621"/>
                  <a:pt x="2147316" y="774192"/>
                  <a:pt x="2147316" y="772478"/>
                </a:cubicBezTo>
                <a:cubicBezTo>
                  <a:pt x="2147316" y="770763"/>
                  <a:pt x="2145887" y="769334"/>
                  <a:pt x="2144173" y="769334"/>
                </a:cubicBezTo>
                <a:cubicBezTo>
                  <a:pt x="2142458" y="769334"/>
                  <a:pt x="2141030" y="770763"/>
                  <a:pt x="2141030" y="772478"/>
                </a:cubicBezTo>
                <a:cubicBezTo>
                  <a:pt x="2141030" y="774192"/>
                  <a:pt x="2142458" y="775621"/>
                  <a:pt x="2144173" y="775621"/>
                </a:cubicBezTo>
                <a:close/>
                <a:moveTo>
                  <a:pt x="2142935" y="788765"/>
                </a:moveTo>
                <a:cubicBezTo>
                  <a:pt x="2144649" y="788765"/>
                  <a:pt x="2146078" y="787337"/>
                  <a:pt x="2146078" y="785622"/>
                </a:cubicBezTo>
                <a:cubicBezTo>
                  <a:pt x="2146078" y="783908"/>
                  <a:pt x="2144649" y="782479"/>
                  <a:pt x="2142935" y="782479"/>
                </a:cubicBezTo>
                <a:cubicBezTo>
                  <a:pt x="2141220" y="782479"/>
                  <a:pt x="2139791" y="783908"/>
                  <a:pt x="2139791" y="785622"/>
                </a:cubicBezTo>
                <a:cubicBezTo>
                  <a:pt x="2139791" y="787432"/>
                  <a:pt x="2141125" y="788765"/>
                  <a:pt x="2142935" y="788765"/>
                </a:cubicBezTo>
                <a:close/>
                <a:moveTo>
                  <a:pt x="2141315" y="801910"/>
                </a:moveTo>
                <a:cubicBezTo>
                  <a:pt x="2143030" y="801910"/>
                  <a:pt x="2144459" y="800481"/>
                  <a:pt x="2144459" y="798767"/>
                </a:cubicBezTo>
                <a:cubicBezTo>
                  <a:pt x="2144459" y="797052"/>
                  <a:pt x="2143030" y="795623"/>
                  <a:pt x="2141315" y="795623"/>
                </a:cubicBezTo>
                <a:cubicBezTo>
                  <a:pt x="2139601" y="795623"/>
                  <a:pt x="2138172" y="797052"/>
                  <a:pt x="2138172" y="798767"/>
                </a:cubicBezTo>
                <a:cubicBezTo>
                  <a:pt x="2138172" y="800576"/>
                  <a:pt x="2139601" y="801910"/>
                  <a:pt x="2141315" y="801910"/>
                </a:cubicBezTo>
                <a:close/>
                <a:moveTo>
                  <a:pt x="2139601" y="815054"/>
                </a:moveTo>
                <a:cubicBezTo>
                  <a:pt x="2141315" y="815054"/>
                  <a:pt x="2142744" y="813626"/>
                  <a:pt x="2142744" y="811911"/>
                </a:cubicBezTo>
                <a:cubicBezTo>
                  <a:pt x="2142744" y="810197"/>
                  <a:pt x="2141315" y="808768"/>
                  <a:pt x="2139601" y="808768"/>
                </a:cubicBezTo>
                <a:cubicBezTo>
                  <a:pt x="2137886" y="808768"/>
                  <a:pt x="2136458" y="810197"/>
                  <a:pt x="2136458" y="811911"/>
                </a:cubicBezTo>
                <a:cubicBezTo>
                  <a:pt x="2136458" y="813626"/>
                  <a:pt x="2137886" y="815054"/>
                  <a:pt x="2139601" y="815054"/>
                </a:cubicBezTo>
                <a:close/>
                <a:moveTo>
                  <a:pt x="2137601" y="828104"/>
                </a:moveTo>
                <a:cubicBezTo>
                  <a:pt x="2139315" y="828104"/>
                  <a:pt x="2140744" y="826675"/>
                  <a:pt x="2140744" y="824960"/>
                </a:cubicBezTo>
                <a:cubicBezTo>
                  <a:pt x="2140744" y="823246"/>
                  <a:pt x="2139315" y="821817"/>
                  <a:pt x="2137601" y="821817"/>
                </a:cubicBezTo>
                <a:cubicBezTo>
                  <a:pt x="2135886" y="821817"/>
                  <a:pt x="2134457" y="823246"/>
                  <a:pt x="2134457" y="824960"/>
                </a:cubicBezTo>
                <a:cubicBezTo>
                  <a:pt x="2134457" y="826675"/>
                  <a:pt x="2135791" y="828104"/>
                  <a:pt x="2137601" y="828104"/>
                </a:cubicBezTo>
                <a:close/>
                <a:moveTo>
                  <a:pt x="2135315" y="841153"/>
                </a:moveTo>
                <a:cubicBezTo>
                  <a:pt x="2137029" y="841153"/>
                  <a:pt x="2138458" y="839724"/>
                  <a:pt x="2138458" y="838010"/>
                </a:cubicBezTo>
                <a:cubicBezTo>
                  <a:pt x="2138458" y="836295"/>
                  <a:pt x="2137029" y="834866"/>
                  <a:pt x="2135315" y="834866"/>
                </a:cubicBezTo>
                <a:cubicBezTo>
                  <a:pt x="2133600" y="834866"/>
                  <a:pt x="2132171" y="836295"/>
                  <a:pt x="2132171" y="838010"/>
                </a:cubicBezTo>
                <a:cubicBezTo>
                  <a:pt x="2132171" y="839724"/>
                  <a:pt x="2133600" y="841153"/>
                  <a:pt x="2135315" y="841153"/>
                </a:cubicBezTo>
                <a:close/>
                <a:moveTo>
                  <a:pt x="2123980" y="892874"/>
                </a:moveTo>
                <a:cubicBezTo>
                  <a:pt x="2125694" y="892874"/>
                  <a:pt x="2127123" y="891445"/>
                  <a:pt x="2127123" y="889730"/>
                </a:cubicBezTo>
                <a:cubicBezTo>
                  <a:pt x="2127123" y="888016"/>
                  <a:pt x="2125694" y="886587"/>
                  <a:pt x="2123980" y="886587"/>
                </a:cubicBezTo>
                <a:cubicBezTo>
                  <a:pt x="2122265" y="886587"/>
                  <a:pt x="2120837" y="888016"/>
                  <a:pt x="2120837" y="889730"/>
                </a:cubicBezTo>
                <a:cubicBezTo>
                  <a:pt x="2120837" y="891445"/>
                  <a:pt x="2122265" y="892874"/>
                  <a:pt x="2123980" y="892874"/>
                </a:cubicBezTo>
                <a:close/>
                <a:moveTo>
                  <a:pt x="2120646" y="905637"/>
                </a:moveTo>
                <a:cubicBezTo>
                  <a:pt x="2122361" y="905637"/>
                  <a:pt x="2123789" y="904208"/>
                  <a:pt x="2123789" y="902494"/>
                </a:cubicBezTo>
                <a:cubicBezTo>
                  <a:pt x="2123789" y="900779"/>
                  <a:pt x="2122361" y="899351"/>
                  <a:pt x="2120646" y="899351"/>
                </a:cubicBezTo>
                <a:cubicBezTo>
                  <a:pt x="2118932" y="899351"/>
                  <a:pt x="2117503" y="900779"/>
                  <a:pt x="2117503" y="902494"/>
                </a:cubicBezTo>
                <a:cubicBezTo>
                  <a:pt x="2117503" y="904208"/>
                  <a:pt x="2118836" y="905637"/>
                  <a:pt x="2120646" y="905637"/>
                </a:cubicBezTo>
                <a:close/>
                <a:moveTo>
                  <a:pt x="2116931" y="918305"/>
                </a:moveTo>
                <a:cubicBezTo>
                  <a:pt x="2118646" y="918305"/>
                  <a:pt x="2120075" y="916877"/>
                  <a:pt x="2120075" y="915162"/>
                </a:cubicBezTo>
                <a:cubicBezTo>
                  <a:pt x="2120075" y="913448"/>
                  <a:pt x="2118646" y="912019"/>
                  <a:pt x="2116931" y="912019"/>
                </a:cubicBezTo>
                <a:cubicBezTo>
                  <a:pt x="2115217" y="912019"/>
                  <a:pt x="2113788" y="913448"/>
                  <a:pt x="2113788" y="915162"/>
                </a:cubicBezTo>
                <a:cubicBezTo>
                  <a:pt x="2113788" y="916972"/>
                  <a:pt x="2115217" y="918305"/>
                  <a:pt x="2116931" y="918305"/>
                </a:cubicBezTo>
                <a:close/>
                <a:moveTo>
                  <a:pt x="2113121" y="930974"/>
                </a:moveTo>
                <a:cubicBezTo>
                  <a:pt x="2114836" y="930974"/>
                  <a:pt x="2116265" y="929545"/>
                  <a:pt x="2116265" y="927830"/>
                </a:cubicBezTo>
                <a:cubicBezTo>
                  <a:pt x="2116265" y="926116"/>
                  <a:pt x="2114836" y="924687"/>
                  <a:pt x="2113121" y="924687"/>
                </a:cubicBezTo>
                <a:cubicBezTo>
                  <a:pt x="2111407" y="924687"/>
                  <a:pt x="2109978" y="926116"/>
                  <a:pt x="2109978" y="927830"/>
                </a:cubicBezTo>
                <a:cubicBezTo>
                  <a:pt x="2109978" y="929545"/>
                  <a:pt x="2111407" y="930974"/>
                  <a:pt x="2113121" y="930974"/>
                </a:cubicBezTo>
                <a:close/>
                <a:moveTo>
                  <a:pt x="2109026" y="943547"/>
                </a:moveTo>
                <a:cubicBezTo>
                  <a:pt x="2110740" y="943547"/>
                  <a:pt x="2112169" y="942118"/>
                  <a:pt x="2112169" y="940403"/>
                </a:cubicBezTo>
                <a:cubicBezTo>
                  <a:pt x="2112169" y="938689"/>
                  <a:pt x="2110740" y="937260"/>
                  <a:pt x="2109026" y="937260"/>
                </a:cubicBezTo>
                <a:cubicBezTo>
                  <a:pt x="2107311" y="937260"/>
                  <a:pt x="2105882" y="938689"/>
                  <a:pt x="2105882" y="940403"/>
                </a:cubicBezTo>
                <a:cubicBezTo>
                  <a:pt x="2105882" y="942213"/>
                  <a:pt x="2107311" y="943547"/>
                  <a:pt x="2109026" y="943547"/>
                </a:cubicBezTo>
                <a:close/>
                <a:moveTo>
                  <a:pt x="882301" y="1223582"/>
                </a:moveTo>
                <a:cubicBezTo>
                  <a:pt x="884015" y="1223582"/>
                  <a:pt x="885444" y="1222153"/>
                  <a:pt x="885444" y="1220438"/>
                </a:cubicBezTo>
                <a:cubicBezTo>
                  <a:pt x="885444" y="1218724"/>
                  <a:pt x="884015" y="1217295"/>
                  <a:pt x="882301" y="1217295"/>
                </a:cubicBezTo>
                <a:cubicBezTo>
                  <a:pt x="880586" y="1217295"/>
                  <a:pt x="879158" y="1218724"/>
                  <a:pt x="879158" y="1220438"/>
                </a:cubicBezTo>
                <a:cubicBezTo>
                  <a:pt x="879158" y="1222153"/>
                  <a:pt x="880491" y="1223582"/>
                  <a:pt x="882301" y="1223582"/>
                </a:cubicBezTo>
                <a:close/>
                <a:moveTo>
                  <a:pt x="873157" y="1214057"/>
                </a:moveTo>
                <a:cubicBezTo>
                  <a:pt x="874871" y="1214057"/>
                  <a:pt x="876300" y="1212628"/>
                  <a:pt x="876300" y="1210913"/>
                </a:cubicBezTo>
                <a:cubicBezTo>
                  <a:pt x="876300" y="1209199"/>
                  <a:pt x="874871" y="1207770"/>
                  <a:pt x="873157" y="1207770"/>
                </a:cubicBezTo>
                <a:cubicBezTo>
                  <a:pt x="871442" y="1207770"/>
                  <a:pt x="870013" y="1209199"/>
                  <a:pt x="870013" y="1210913"/>
                </a:cubicBezTo>
                <a:cubicBezTo>
                  <a:pt x="870013" y="1212628"/>
                  <a:pt x="871347" y="1214057"/>
                  <a:pt x="873157" y="1214057"/>
                </a:cubicBezTo>
                <a:close/>
                <a:moveTo>
                  <a:pt x="864203" y="1204246"/>
                </a:moveTo>
                <a:cubicBezTo>
                  <a:pt x="865918" y="1204246"/>
                  <a:pt x="867347" y="1202817"/>
                  <a:pt x="867347" y="1201103"/>
                </a:cubicBezTo>
                <a:cubicBezTo>
                  <a:pt x="867347" y="1199388"/>
                  <a:pt x="865918" y="1197959"/>
                  <a:pt x="864203" y="1197959"/>
                </a:cubicBezTo>
                <a:cubicBezTo>
                  <a:pt x="862489" y="1197959"/>
                  <a:pt x="861060" y="1199388"/>
                  <a:pt x="861060" y="1201103"/>
                </a:cubicBezTo>
                <a:cubicBezTo>
                  <a:pt x="860965" y="1202912"/>
                  <a:pt x="862394" y="1204246"/>
                  <a:pt x="864203" y="1204246"/>
                </a:cubicBezTo>
                <a:close/>
                <a:moveTo>
                  <a:pt x="855345" y="1194435"/>
                </a:moveTo>
                <a:cubicBezTo>
                  <a:pt x="857060" y="1194435"/>
                  <a:pt x="858488" y="1193006"/>
                  <a:pt x="858488" y="1191292"/>
                </a:cubicBezTo>
                <a:cubicBezTo>
                  <a:pt x="858488" y="1189577"/>
                  <a:pt x="857060" y="1188149"/>
                  <a:pt x="855345" y="1188149"/>
                </a:cubicBezTo>
                <a:cubicBezTo>
                  <a:pt x="853631" y="1188149"/>
                  <a:pt x="852202" y="1189577"/>
                  <a:pt x="852202" y="1191292"/>
                </a:cubicBezTo>
                <a:cubicBezTo>
                  <a:pt x="852202" y="1193006"/>
                  <a:pt x="853631" y="1194435"/>
                  <a:pt x="855345" y="1194435"/>
                </a:cubicBezTo>
                <a:close/>
                <a:moveTo>
                  <a:pt x="846773" y="1184339"/>
                </a:moveTo>
                <a:cubicBezTo>
                  <a:pt x="848487" y="1184339"/>
                  <a:pt x="849916" y="1182910"/>
                  <a:pt x="849916" y="1181195"/>
                </a:cubicBezTo>
                <a:cubicBezTo>
                  <a:pt x="849916" y="1179481"/>
                  <a:pt x="848487" y="1178052"/>
                  <a:pt x="846773" y="1178052"/>
                </a:cubicBezTo>
                <a:cubicBezTo>
                  <a:pt x="845058" y="1178052"/>
                  <a:pt x="843629" y="1179481"/>
                  <a:pt x="843629" y="1181195"/>
                </a:cubicBezTo>
                <a:cubicBezTo>
                  <a:pt x="843629" y="1183005"/>
                  <a:pt x="845058" y="1184339"/>
                  <a:pt x="846773" y="1184339"/>
                </a:cubicBezTo>
                <a:close/>
                <a:moveTo>
                  <a:pt x="838295" y="1174147"/>
                </a:moveTo>
                <a:cubicBezTo>
                  <a:pt x="840010" y="1174147"/>
                  <a:pt x="841438" y="1172718"/>
                  <a:pt x="841438" y="1171004"/>
                </a:cubicBezTo>
                <a:cubicBezTo>
                  <a:pt x="841438" y="1169289"/>
                  <a:pt x="840010" y="1167860"/>
                  <a:pt x="838295" y="1167860"/>
                </a:cubicBezTo>
                <a:cubicBezTo>
                  <a:pt x="836581" y="1167860"/>
                  <a:pt x="835152" y="1169289"/>
                  <a:pt x="835152" y="1171004"/>
                </a:cubicBezTo>
                <a:cubicBezTo>
                  <a:pt x="835152" y="1172813"/>
                  <a:pt x="836581" y="1174147"/>
                  <a:pt x="838295" y="1174147"/>
                </a:cubicBezTo>
                <a:close/>
                <a:moveTo>
                  <a:pt x="830104" y="1163860"/>
                </a:moveTo>
                <a:cubicBezTo>
                  <a:pt x="831818" y="1163860"/>
                  <a:pt x="833247" y="1162431"/>
                  <a:pt x="833247" y="1160717"/>
                </a:cubicBezTo>
                <a:cubicBezTo>
                  <a:pt x="833247" y="1159002"/>
                  <a:pt x="831818" y="1157573"/>
                  <a:pt x="830104" y="1157573"/>
                </a:cubicBezTo>
                <a:cubicBezTo>
                  <a:pt x="828389" y="1157573"/>
                  <a:pt x="826961" y="1159002"/>
                  <a:pt x="826961" y="1160717"/>
                </a:cubicBezTo>
                <a:cubicBezTo>
                  <a:pt x="826961" y="1162431"/>
                  <a:pt x="828294" y="1163860"/>
                  <a:pt x="830104" y="1163860"/>
                </a:cubicBezTo>
                <a:close/>
                <a:moveTo>
                  <a:pt x="822008" y="1153382"/>
                </a:moveTo>
                <a:cubicBezTo>
                  <a:pt x="823722" y="1153382"/>
                  <a:pt x="825151" y="1151954"/>
                  <a:pt x="825151" y="1150239"/>
                </a:cubicBezTo>
                <a:cubicBezTo>
                  <a:pt x="825151" y="1148525"/>
                  <a:pt x="823722" y="1147096"/>
                  <a:pt x="822008" y="1147096"/>
                </a:cubicBezTo>
                <a:cubicBezTo>
                  <a:pt x="820293" y="1147096"/>
                  <a:pt x="818864" y="1148525"/>
                  <a:pt x="818864" y="1150239"/>
                </a:cubicBezTo>
                <a:cubicBezTo>
                  <a:pt x="818864" y="1151954"/>
                  <a:pt x="820293" y="1153382"/>
                  <a:pt x="822008" y="1153382"/>
                </a:cubicBezTo>
                <a:close/>
                <a:moveTo>
                  <a:pt x="814102" y="1142714"/>
                </a:moveTo>
                <a:cubicBezTo>
                  <a:pt x="815816" y="1142714"/>
                  <a:pt x="817245" y="1141286"/>
                  <a:pt x="817245" y="1139571"/>
                </a:cubicBezTo>
                <a:cubicBezTo>
                  <a:pt x="817245" y="1137857"/>
                  <a:pt x="815816" y="1136428"/>
                  <a:pt x="814102" y="1136428"/>
                </a:cubicBezTo>
                <a:cubicBezTo>
                  <a:pt x="812387" y="1136428"/>
                  <a:pt x="810959" y="1137857"/>
                  <a:pt x="810959" y="1139571"/>
                </a:cubicBezTo>
                <a:cubicBezTo>
                  <a:pt x="810959" y="1141286"/>
                  <a:pt x="812387" y="1142714"/>
                  <a:pt x="814102" y="1142714"/>
                </a:cubicBezTo>
                <a:close/>
                <a:moveTo>
                  <a:pt x="806482" y="1131951"/>
                </a:moveTo>
                <a:cubicBezTo>
                  <a:pt x="808196" y="1131951"/>
                  <a:pt x="809625" y="1130522"/>
                  <a:pt x="809625" y="1128808"/>
                </a:cubicBezTo>
                <a:cubicBezTo>
                  <a:pt x="809625" y="1127093"/>
                  <a:pt x="808196" y="1125665"/>
                  <a:pt x="806482" y="1125665"/>
                </a:cubicBezTo>
                <a:cubicBezTo>
                  <a:pt x="804767" y="1125665"/>
                  <a:pt x="803338" y="1127093"/>
                  <a:pt x="803338" y="1128808"/>
                </a:cubicBezTo>
                <a:cubicBezTo>
                  <a:pt x="803338" y="1130522"/>
                  <a:pt x="804767" y="1131951"/>
                  <a:pt x="806482" y="1131951"/>
                </a:cubicBezTo>
                <a:close/>
                <a:moveTo>
                  <a:pt x="798957" y="1120997"/>
                </a:moveTo>
                <a:cubicBezTo>
                  <a:pt x="800672" y="1120997"/>
                  <a:pt x="802100" y="1119569"/>
                  <a:pt x="802100" y="1117854"/>
                </a:cubicBezTo>
                <a:cubicBezTo>
                  <a:pt x="802100" y="1116140"/>
                  <a:pt x="800672" y="1114711"/>
                  <a:pt x="798957" y="1114711"/>
                </a:cubicBezTo>
                <a:cubicBezTo>
                  <a:pt x="797243" y="1114711"/>
                  <a:pt x="795814" y="1116140"/>
                  <a:pt x="795814" y="1117854"/>
                </a:cubicBezTo>
                <a:cubicBezTo>
                  <a:pt x="795814" y="1119664"/>
                  <a:pt x="797243" y="1120997"/>
                  <a:pt x="798957" y="1120997"/>
                </a:cubicBezTo>
                <a:close/>
                <a:moveTo>
                  <a:pt x="791718" y="1109948"/>
                </a:moveTo>
                <a:cubicBezTo>
                  <a:pt x="793433" y="1109948"/>
                  <a:pt x="794861" y="1108520"/>
                  <a:pt x="794861" y="1106805"/>
                </a:cubicBezTo>
                <a:cubicBezTo>
                  <a:pt x="794861" y="1105091"/>
                  <a:pt x="793433" y="1103662"/>
                  <a:pt x="791718" y="1103662"/>
                </a:cubicBezTo>
                <a:cubicBezTo>
                  <a:pt x="790004" y="1103662"/>
                  <a:pt x="788575" y="1105091"/>
                  <a:pt x="788575" y="1106805"/>
                </a:cubicBezTo>
                <a:cubicBezTo>
                  <a:pt x="788575" y="1108615"/>
                  <a:pt x="789908" y="1109948"/>
                  <a:pt x="791718" y="1109948"/>
                </a:cubicBezTo>
                <a:close/>
                <a:moveTo>
                  <a:pt x="784574" y="1098804"/>
                </a:moveTo>
                <a:cubicBezTo>
                  <a:pt x="786289" y="1098804"/>
                  <a:pt x="787718" y="1097375"/>
                  <a:pt x="787718" y="1095661"/>
                </a:cubicBezTo>
                <a:cubicBezTo>
                  <a:pt x="787718" y="1093946"/>
                  <a:pt x="786289" y="1092518"/>
                  <a:pt x="784574" y="1092518"/>
                </a:cubicBezTo>
                <a:cubicBezTo>
                  <a:pt x="782860" y="1092518"/>
                  <a:pt x="781431" y="1093946"/>
                  <a:pt x="781431" y="1095661"/>
                </a:cubicBezTo>
                <a:cubicBezTo>
                  <a:pt x="781431" y="1097375"/>
                  <a:pt x="782860" y="1098804"/>
                  <a:pt x="784574" y="1098804"/>
                </a:cubicBezTo>
                <a:close/>
                <a:moveTo>
                  <a:pt x="777716" y="1087565"/>
                </a:moveTo>
                <a:cubicBezTo>
                  <a:pt x="779431" y="1087565"/>
                  <a:pt x="780860" y="1086136"/>
                  <a:pt x="780860" y="1084421"/>
                </a:cubicBezTo>
                <a:cubicBezTo>
                  <a:pt x="780860" y="1082707"/>
                  <a:pt x="779431" y="1081278"/>
                  <a:pt x="777716" y="1081278"/>
                </a:cubicBezTo>
                <a:cubicBezTo>
                  <a:pt x="776002" y="1081278"/>
                  <a:pt x="774573" y="1082707"/>
                  <a:pt x="774573" y="1084421"/>
                </a:cubicBezTo>
                <a:cubicBezTo>
                  <a:pt x="774573" y="1086136"/>
                  <a:pt x="776002" y="1087565"/>
                  <a:pt x="777716" y="1087565"/>
                </a:cubicBezTo>
                <a:close/>
                <a:moveTo>
                  <a:pt x="771049" y="1076135"/>
                </a:moveTo>
                <a:cubicBezTo>
                  <a:pt x="772763" y="1076135"/>
                  <a:pt x="774192" y="1074706"/>
                  <a:pt x="774192" y="1072991"/>
                </a:cubicBezTo>
                <a:cubicBezTo>
                  <a:pt x="774192" y="1071277"/>
                  <a:pt x="772763" y="1069848"/>
                  <a:pt x="771049" y="1069848"/>
                </a:cubicBezTo>
                <a:cubicBezTo>
                  <a:pt x="769334" y="1069848"/>
                  <a:pt x="767906" y="1071277"/>
                  <a:pt x="767906" y="1072991"/>
                </a:cubicBezTo>
                <a:cubicBezTo>
                  <a:pt x="767906" y="1074706"/>
                  <a:pt x="769334" y="1076135"/>
                  <a:pt x="771049" y="1076135"/>
                </a:cubicBezTo>
                <a:close/>
                <a:moveTo>
                  <a:pt x="752189" y="1041178"/>
                </a:moveTo>
                <a:cubicBezTo>
                  <a:pt x="753904" y="1041178"/>
                  <a:pt x="755333" y="1039749"/>
                  <a:pt x="755333" y="1038035"/>
                </a:cubicBezTo>
                <a:cubicBezTo>
                  <a:pt x="755333" y="1036320"/>
                  <a:pt x="753904" y="1034891"/>
                  <a:pt x="752189" y="1034891"/>
                </a:cubicBezTo>
                <a:cubicBezTo>
                  <a:pt x="750475" y="1034891"/>
                  <a:pt x="749046" y="1036320"/>
                  <a:pt x="749046" y="1038035"/>
                </a:cubicBezTo>
                <a:cubicBezTo>
                  <a:pt x="749046" y="1039749"/>
                  <a:pt x="750475" y="1041178"/>
                  <a:pt x="752189" y="1041178"/>
                </a:cubicBezTo>
                <a:close/>
                <a:moveTo>
                  <a:pt x="746379" y="1029272"/>
                </a:moveTo>
                <a:cubicBezTo>
                  <a:pt x="748094" y="1029272"/>
                  <a:pt x="749522" y="1027843"/>
                  <a:pt x="749522" y="1026128"/>
                </a:cubicBezTo>
                <a:cubicBezTo>
                  <a:pt x="749522" y="1024414"/>
                  <a:pt x="748094" y="1022985"/>
                  <a:pt x="746379" y="1022985"/>
                </a:cubicBezTo>
                <a:cubicBezTo>
                  <a:pt x="744665" y="1022985"/>
                  <a:pt x="743236" y="1024414"/>
                  <a:pt x="743236" y="1026128"/>
                </a:cubicBezTo>
                <a:cubicBezTo>
                  <a:pt x="743236" y="1027938"/>
                  <a:pt x="744665" y="1029272"/>
                  <a:pt x="746379" y="1029272"/>
                </a:cubicBezTo>
                <a:close/>
                <a:moveTo>
                  <a:pt x="740759" y="1017365"/>
                </a:moveTo>
                <a:cubicBezTo>
                  <a:pt x="742474" y="1017365"/>
                  <a:pt x="743903" y="1015937"/>
                  <a:pt x="743903" y="1014222"/>
                </a:cubicBezTo>
                <a:cubicBezTo>
                  <a:pt x="743903" y="1012508"/>
                  <a:pt x="742474" y="1011079"/>
                  <a:pt x="740759" y="1011079"/>
                </a:cubicBezTo>
                <a:cubicBezTo>
                  <a:pt x="739045" y="1011079"/>
                  <a:pt x="737616" y="1012508"/>
                  <a:pt x="737616" y="1014222"/>
                </a:cubicBezTo>
                <a:cubicBezTo>
                  <a:pt x="737616" y="1015937"/>
                  <a:pt x="739045" y="1017365"/>
                  <a:pt x="740759" y="1017365"/>
                </a:cubicBezTo>
                <a:close/>
                <a:moveTo>
                  <a:pt x="735330" y="1005269"/>
                </a:moveTo>
                <a:cubicBezTo>
                  <a:pt x="737045" y="1005269"/>
                  <a:pt x="738473" y="1003840"/>
                  <a:pt x="738473" y="1002125"/>
                </a:cubicBezTo>
                <a:cubicBezTo>
                  <a:pt x="738473" y="1000411"/>
                  <a:pt x="737045" y="998982"/>
                  <a:pt x="735330" y="998982"/>
                </a:cubicBezTo>
                <a:cubicBezTo>
                  <a:pt x="733615" y="998982"/>
                  <a:pt x="732187" y="1000411"/>
                  <a:pt x="732187" y="1002125"/>
                </a:cubicBezTo>
                <a:cubicBezTo>
                  <a:pt x="732187" y="1003840"/>
                  <a:pt x="733615" y="1005269"/>
                  <a:pt x="735330" y="1005269"/>
                </a:cubicBezTo>
                <a:close/>
                <a:moveTo>
                  <a:pt x="730091" y="993077"/>
                </a:moveTo>
                <a:cubicBezTo>
                  <a:pt x="731806" y="993077"/>
                  <a:pt x="733235" y="991648"/>
                  <a:pt x="733235" y="989933"/>
                </a:cubicBezTo>
                <a:cubicBezTo>
                  <a:pt x="733235" y="988219"/>
                  <a:pt x="731806" y="986790"/>
                  <a:pt x="730091" y="986790"/>
                </a:cubicBezTo>
                <a:cubicBezTo>
                  <a:pt x="728377" y="986790"/>
                  <a:pt x="726948" y="988219"/>
                  <a:pt x="726948" y="989933"/>
                </a:cubicBezTo>
                <a:cubicBezTo>
                  <a:pt x="726948" y="991648"/>
                  <a:pt x="728377" y="993077"/>
                  <a:pt x="730091" y="993077"/>
                </a:cubicBezTo>
                <a:close/>
                <a:moveTo>
                  <a:pt x="725138" y="980885"/>
                </a:moveTo>
                <a:cubicBezTo>
                  <a:pt x="726853" y="980885"/>
                  <a:pt x="728282" y="979456"/>
                  <a:pt x="728282" y="977741"/>
                </a:cubicBezTo>
                <a:cubicBezTo>
                  <a:pt x="728282" y="976027"/>
                  <a:pt x="726853" y="974598"/>
                  <a:pt x="725138" y="974598"/>
                </a:cubicBezTo>
                <a:cubicBezTo>
                  <a:pt x="723424" y="974598"/>
                  <a:pt x="721995" y="976027"/>
                  <a:pt x="721995" y="977741"/>
                </a:cubicBezTo>
                <a:cubicBezTo>
                  <a:pt x="721995" y="979456"/>
                  <a:pt x="723424" y="980885"/>
                  <a:pt x="725138" y="980885"/>
                </a:cubicBezTo>
                <a:close/>
                <a:moveTo>
                  <a:pt x="720376" y="968502"/>
                </a:moveTo>
                <a:cubicBezTo>
                  <a:pt x="722090" y="968502"/>
                  <a:pt x="723519" y="967073"/>
                  <a:pt x="723519" y="965359"/>
                </a:cubicBezTo>
                <a:cubicBezTo>
                  <a:pt x="723519" y="963644"/>
                  <a:pt x="722090" y="962215"/>
                  <a:pt x="720376" y="962215"/>
                </a:cubicBezTo>
                <a:cubicBezTo>
                  <a:pt x="718661" y="962215"/>
                  <a:pt x="717233" y="963644"/>
                  <a:pt x="717233" y="965359"/>
                </a:cubicBezTo>
                <a:cubicBezTo>
                  <a:pt x="717233" y="967073"/>
                  <a:pt x="718661" y="968502"/>
                  <a:pt x="720376" y="968502"/>
                </a:cubicBezTo>
                <a:close/>
                <a:moveTo>
                  <a:pt x="715899" y="956120"/>
                </a:moveTo>
                <a:cubicBezTo>
                  <a:pt x="717613" y="956120"/>
                  <a:pt x="719042" y="954691"/>
                  <a:pt x="719042" y="952976"/>
                </a:cubicBezTo>
                <a:cubicBezTo>
                  <a:pt x="719042" y="951262"/>
                  <a:pt x="717613" y="949833"/>
                  <a:pt x="715899" y="949833"/>
                </a:cubicBezTo>
                <a:cubicBezTo>
                  <a:pt x="714185" y="949833"/>
                  <a:pt x="712756" y="951262"/>
                  <a:pt x="712756" y="952976"/>
                </a:cubicBezTo>
                <a:cubicBezTo>
                  <a:pt x="712756" y="954691"/>
                  <a:pt x="714089" y="956120"/>
                  <a:pt x="715899" y="956120"/>
                </a:cubicBezTo>
                <a:close/>
                <a:moveTo>
                  <a:pt x="711518" y="943547"/>
                </a:moveTo>
                <a:cubicBezTo>
                  <a:pt x="713232" y="943547"/>
                  <a:pt x="714661" y="942118"/>
                  <a:pt x="714661" y="940403"/>
                </a:cubicBezTo>
                <a:cubicBezTo>
                  <a:pt x="714661" y="938689"/>
                  <a:pt x="713232" y="937260"/>
                  <a:pt x="711518" y="937260"/>
                </a:cubicBezTo>
                <a:cubicBezTo>
                  <a:pt x="709803" y="937260"/>
                  <a:pt x="708374" y="938689"/>
                  <a:pt x="708374" y="940403"/>
                </a:cubicBezTo>
                <a:cubicBezTo>
                  <a:pt x="708374" y="942213"/>
                  <a:pt x="709803" y="943547"/>
                  <a:pt x="711518" y="943547"/>
                </a:cubicBezTo>
                <a:close/>
                <a:moveTo>
                  <a:pt x="707422" y="930974"/>
                </a:moveTo>
                <a:cubicBezTo>
                  <a:pt x="709136" y="930974"/>
                  <a:pt x="710565" y="929545"/>
                  <a:pt x="710565" y="927830"/>
                </a:cubicBezTo>
                <a:cubicBezTo>
                  <a:pt x="710565" y="926116"/>
                  <a:pt x="709136" y="924687"/>
                  <a:pt x="707422" y="924687"/>
                </a:cubicBezTo>
                <a:cubicBezTo>
                  <a:pt x="705707" y="924687"/>
                  <a:pt x="704279" y="926116"/>
                  <a:pt x="704279" y="927830"/>
                </a:cubicBezTo>
                <a:cubicBezTo>
                  <a:pt x="704279" y="929545"/>
                  <a:pt x="705707" y="930974"/>
                  <a:pt x="707422" y="930974"/>
                </a:cubicBezTo>
                <a:close/>
                <a:moveTo>
                  <a:pt x="703612" y="918305"/>
                </a:moveTo>
                <a:cubicBezTo>
                  <a:pt x="705326" y="918305"/>
                  <a:pt x="706755" y="916877"/>
                  <a:pt x="706755" y="915162"/>
                </a:cubicBezTo>
                <a:cubicBezTo>
                  <a:pt x="706755" y="913448"/>
                  <a:pt x="705326" y="912019"/>
                  <a:pt x="703612" y="912019"/>
                </a:cubicBezTo>
                <a:cubicBezTo>
                  <a:pt x="701897" y="912019"/>
                  <a:pt x="700469" y="913448"/>
                  <a:pt x="700469" y="915162"/>
                </a:cubicBezTo>
                <a:cubicBezTo>
                  <a:pt x="700469" y="916972"/>
                  <a:pt x="701897" y="918305"/>
                  <a:pt x="703612" y="918305"/>
                </a:cubicBezTo>
                <a:close/>
                <a:moveTo>
                  <a:pt x="699992" y="905637"/>
                </a:moveTo>
                <a:cubicBezTo>
                  <a:pt x="701707" y="905637"/>
                  <a:pt x="703136" y="904208"/>
                  <a:pt x="703136" y="902494"/>
                </a:cubicBezTo>
                <a:cubicBezTo>
                  <a:pt x="703136" y="900779"/>
                  <a:pt x="701707" y="899351"/>
                  <a:pt x="699992" y="899351"/>
                </a:cubicBezTo>
                <a:cubicBezTo>
                  <a:pt x="698278" y="899351"/>
                  <a:pt x="696849" y="900779"/>
                  <a:pt x="696849" y="902494"/>
                </a:cubicBezTo>
                <a:cubicBezTo>
                  <a:pt x="696849" y="904208"/>
                  <a:pt x="698183" y="905637"/>
                  <a:pt x="699992" y="905637"/>
                </a:cubicBezTo>
                <a:close/>
                <a:moveTo>
                  <a:pt x="696563" y="892874"/>
                </a:moveTo>
                <a:cubicBezTo>
                  <a:pt x="698278" y="892874"/>
                  <a:pt x="699707" y="891445"/>
                  <a:pt x="699707" y="889730"/>
                </a:cubicBezTo>
                <a:cubicBezTo>
                  <a:pt x="699707" y="888016"/>
                  <a:pt x="698278" y="886587"/>
                  <a:pt x="696563" y="886587"/>
                </a:cubicBezTo>
                <a:cubicBezTo>
                  <a:pt x="694849" y="886587"/>
                  <a:pt x="693420" y="888016"/>
                  <a:pt x="693420" y="889730"/>
                </a:cubicBezTo>
                <a:cubicBezTo>
                  <a:pt x="693420" y="891445"/>
                  <a:pt x="694849" y="892874"/>
                  <a:pt x="696563" y="892874"/>
                </a:cubicBezTo>
                <a:close/>
                <a:moveTo>
                  <a:pt x="687705" y="854202"/>
                </a:moveTo>
                <a:cubicBezTo>
                  <a:pt x="689420" y="854202"/>
                  <a:pt x="690848" y="852773"/>
                  <a:pt x="690848" y="851059"/>
                </a:cubicBezTo>
                <a:cubicBezTo>
                  <a:pt x="690848" y="849344"/>
                  <a:pt x="689420" y="847915"/>
                  <a:pt x="687705" y="847915"/>
                </a:cubicBezTo>
                <a:cubicBezTo>
                  <a:pt x="685990" y="847915"/>
                  <a:pt x="684562" y="849344"/>
                  <a:pt x="684562" y="851059"/>
                </a:cubicBezTo>
                <a:cubicBezTo>
                  <a:pt x="684562" y="852773"/>
                  <a:pt x="685990" y="854202"/>
                  <a:pt x="687705" y="854202"/>
                </a:cubicBezTo>
                <a:close/>
                <a:moveTo>
                  <a:pt x="685229" y="841153"/>
                </a:moveTo>
                <a:cubicBezTo>
                  <a:pt x="686943" y="841153"/>
                  <a:pt x="688372" y="839724"/>
                  <a:pt x="688372" y="838010"/>
                </a:cubicBezTo>
                <a:cubicBezTo>
                  <a:pt x="688372" y="836295"/>
                  <a:pt x="686943" y="834866"/>
                  <a:pt x="685229" y="834866"/>
                </a:cubicBezTo>
                <a:cubicBezTo>
                  <a:pt x="683514" y="834866"/>
                  <a:pt x="682085" y="836295"/>
                  <a:pt x="682085" y="838010"/>
                </a:cubicBezTo>
                <a:cubicBezTo>
                  <a:pt x="682085" y="839724"/>
                  <a:pt x="683514" y="841153"/>
                  <a:pt x="685229" y="841153"/>
                </a:cubicBezTo>
                <a:close/>
                <a:moveTo>
                  <a:pt x="676370" y="775621"/>
                </a:moveTo>
                <a:cubicBezTo>
                  <a:pt x="678085" y="775621"/>
                  <a:pt x="679513" y="774192"/>
                  <a:pt x="679513" y="772478"/>
                </a:cubicBezTo>
                <a:cubicBezTo>
                  <a:pt x="679513" y="770763"/>
                  <a:pt x="678085" y="769334"/>
                  <a:pt x="676370" y="769334"/>
                </a:cubicBezTo>
                <a:cubicBezTo>
                  <a:pt x="674656" y="769334"/>
                  <a:pt x="673227" y="770763"/>
                  <a:pt x="673227" y="772478"/>
                </a:cubicBezTo>
                <a:cubicBezTo>
                  <a:pt x="673227" y="774192"/>
                  <a:pt x="674656" y="775621"/>
                  <a:pt x="676370" y="775621"/>
                </a:cubicBezTo>
                <a:close/>
                <a:moveTo>
                  <a:pt x="673894" y="735997"/>
                </a:moveTo>
                <a:cubicBezTo>
                  <a:pt x="675608" y="735997"/>
                  <a:pt x="677037" y="734568"/>
                  <a:pt x="677037" y="732854"/>
                </a:cubicBezTo>
                <a:cubicBezTo>
                  <a:pt x="677037" y="731139"/>
                  <a:pt x="675608" y="729710"/>
                  <a:pt x="673894" y="729710"/>
                </a:cubicBezTo>
                <a:cubicBezTo>
                  <a:pt x="672179" y="729710"/>
                  <a:pt x="670751" y="731139"/>
                  <a:pt x="670751" y="732854"/>
                </a:cubicBezTo>
                <a:cubicBezTo>
                  <a:pt x="670751" y="734663"/>
                  <a:pt x="672179" y="735997"/>
                  <a:pt x="673894" y="735997"/>
                </a:cubicBezTo>
                <a:close/>
                <a:moveTo>
                  <a:pt x="673513" y="722852"/>
                </a:moveTo>
                <a:cubicBezTo>
                  <a:pt x="675227" y="722852"/>
                  <a:pt x="676656" y="721424"/>
                  <a:pt x="676656" y="719709"/>
                </a:cubicBezTo>
                <a:cubicBezTo>
                  <a:pt x="676656" y="717995"/>
                  <a:pt x="675227" y="716566"/>
                  <a:pt x="673513" y="716566"/>
                </a:cubicBezTo>
                <a:cubicBezTo>
                  <a:pt x="671798" y="716566"/>
                  <a:pt x="670370" y="717995"/>
                  <a:pt x="670370" y="719709"/>
                </a:cubicBezTo>
                <a:cubicBezTo>
                  <a:pt x="670370" y="721424"/>
                  <a:pt x="671798" y="722852"/>
                  <a:pt x="673513" y="722852"/>
                </a:cubicBezTo>
                <a:close/>
                <a:moveTo>
                  <a:pt x="673894" y="683133"/>
                </a:moveTo>
                <a:cubicBezTo>
                  <a:pt x="675608" y="683133"/>
                  <a:pt x="677037" y="681704"/>
                  <a:pt x="677037" y="679990"/>
                </a:cubicBezTo>
                <a:cubicBezTo>
                  <a:pt x="677037" y="678275"/>
                  <a:pt x="675608" y="676847"/>
                  <a:pt x="673894" y="676847"/>
                </a:cubicBezTo>
                <a:cubicBezTo>
                  <a:pt x="672179" y="676847"/>
                  <a:pt x="670751" y="678275"/>
                  <a:pt x="670751" y="679990"/>
                </a:cubicBezTo>
                <a:cubicBezTo>
                  <a:pt x="670751" y="681704"/>
                  <a:pt x="672179" y="683133"/>
                  <a:pt x="673894" y="683133"/>
                </a:cubicBezTo>
                <a:close/>
                <a:moveTo>
                  <a:pt x="674465" y="669893"/>
                </a:moveTo>
                <a:cubicBezTo>
                  <a:pt x="676180" y="669893"/>
                  <a:pt x="677609" y="668465"/>
                  <a:pt x="677609" y="666750"/>
                </a:cubicBezTo>
                <a:cubicBezTo>
                  <a:pt x="677609" y="665036"/>
                  <a:pt x="676180" y="663607"/>
                  <a:pt x="674465" y="663607"/>
                </a:cubicBezTo>
                <a:cubicBezTo>
                  <a:pt x="672751" y="663607"/>
                  <a:pt x="671322" y="665036"/>
                  <a:pt x="671322" y="666750"/>
                </a:cubicBezTo>
                <a:cubicBezTo>
                  <a:pt x="671322" y="668465"/>
                  <a:pt x="672751" y="669893"/>
                  <a:pt x="674465" y="669893"/>
                </a:cubicBezTo>
                <a:close/>
                <a:moveTo>
                  <a:pt x="675323" y="656749"/>
                </a:moveTo>
                <a:cubicBezTo>
                  <a:pt x="677037" y="656749"/>
                  <a:pt x="678466" y="655320"/>
                  <a:pt x="678466" y="653606"/>
                </a:cubicBezTo>
                <a:cubicBezTo>
                  <a:pt x="678466" y="651891"/>
                  <a:pt x="677037" y="650462"/>
                  <a:pt x="675323" y="650462"/>
                </a:cubicBezTo>
                <a:cubicBezTo>
                  <a:pt x="673608" y="650462"/>
                  <a:pt x="672179" y="651891"/>
                  <a:pt x="672179" y="653606"/>
                </a:cubicBezTo>
                <a:cubicBezTo>
                  <a:pt x="672179" y="655320"/>
                  <a:pt x="673608" y="656749"/>
                  <a:pt x="675323" y="656749"/>
                </a:cubicBezTo>
                <a:close/>
                <a:moveTo>
                  <a:pt x="676370" y="643509"/>
                </a:moveTo>
                <a:cubicBezTo>
                  <a:pt x="678085" y="643509"/>
                  <a:pt x="679513" y="642080"/>
                  <a:pt x="679513" y="640366"/>
                </a:cubicBezTo>
                <a:cubicBezTo>
                  <a:pt x="679513" y="638651"/>
                  <a:pt x="678085" y="637223"/>
                  <a:pt x="676370" y="637223"/>
                </a:cubicBezTo>
                <a:cubicBezTo>
                  <a:pt x="674656" y="637223"/>
                  <a:pt x="673227" y="638651"/>
                  <a:pt x="673227" y="640366"/>
                </a:cubicBezTo>
                <a:cubicBezTo>
                  <a:pt x="673227" y="642080"/>
                  <a:pt x="674656" y="643509"/>
                  <a:pt x="676370" y="643509"/>
                </a:cubicBezTo>
                <a:close/>
                <a:moveTo>
                  <a:pt x="677704" y="630365"/>
                </a:moveTo>
                <a:cubicBezTo>
                  <a:pt x="679418" y="630365"/>
                  <a:pt x="680847" y="628936"/>
                  <a:pt x="680847" y="627221"/>
                </a:cubicBezTo>
                <a:cubicBezTo>
                  <a:pt x="680847" y="625507"/>
                  <a:pt x="679418" y="624078"/>
                  <a:pt x="677704" y="624078"/>
                </a:cubicBezTo>
                <a:cubicBezTo>
                  <a:pt x="675989" y="624078"/>
                  <a:pt x="674561" y="625507"/>
                  <a:pt x="674561" y="627221"/>
                </a:cubicBezTo>
                <a:cubicBezTo>
                  <a:pt x="674561" y="628936"/>
                  <a:pt x="675989" y="630365"/>
                  <a:pt x="677704" y="630365"/>
                </a:cubicBezTo>
                <a:close/>
                <a:moveTo>
                  <a:pt x="679228" y="617220"/>
                </a:moveTo>
                <a:cubicBezTo>
                  <a:pt x="680942" y="617220"/>
                  <a:pt x="682371" y="615791"/>
                  <a:pt x="682371" y="614077"/>
                </a:cubicBezTo>
                <a:cubicBezTo>
                  <a:pt x="682371" y="612362"/>
                  <a:pt x="680942" y="610934"/>
                  <a:pt x="679228" y="610934"/>
                </a:cubicBezTo>
                <a:cubicBezTo>
                  <a:pt x="677513" y="610934"/>
                  <a:pt x="676085" y="612362"/>
                  <a:pt x="676085" y="614077"/>
                </a:cubicBezTo>
                <a:cubicBezTo>
                  <a:pt x="676085" y="615791"/>
                  <a:pt x="677513" y="617220"/>
                  <a:pt x="679228" y="617220"/>
                </a:cubicBezTo>
                <a:close/>
                <a:moveTo>
                  <a:pt x="681038" y="604076"/>
                </a:moveTo>
                <a:cubicBezTo>
                  <a:pt x="682752" y="604076"/>
                  <a:pt x="684181" y="602647"/>
                  <a:pt x="684181" y="600932"/>
                </a:cubicBezTo>
                <a:cubicBezTo>
                  <a:pt x="684181" y="599218"/>
                  <a:pt x="682752" y="597789"/>
                  <a:pt x="681038" y="597789"/>
                </a:cubicBezTo>
                <a:cubicBezTo>
                  <a:pt x="679323" y="597789"/>
                  <a:pt x="677894" y="599218"/>
                  <a:pt x="677894" y="600932"/>
                </a:cubicBezTo>
                <a:cubicBezTo>
                  <a:pt x="677894" y="602647"/>
                  <a:pt x="679228" y="604076"/>
                  <a:pt x="681038" y="604076"/>
                </a:cubicBezTo>
                <a:close/>
                <a:moveTo>
                  <a:pt x="683038" y="591026"/>
                </a:moveTo>
                <a:cubicBezTo>
                  <a:pt x="684752" y="591026"/>
                  <a:pt x="686181" y="589598"/>
                  <a:pt x="686181" y="587883"/>
                </a:cubicBezTo>
                <a:cubicBezTo>
                  <a:pt x="686181" y="586169"/>
                  <a:pt x="684752" y="584740"/>
                  <a:pt x="683038" y="584740"/>
                </a:cubicBezTo>
                <a:cubicBezTo>
                  <a:pt x="681323" y="584740"/>
                  <a:pt x="679895" y="586169"/>
                  <a:pt x="679895" y="587883"/>
                </a:cubicBezTo>
                <a:cubicBezTo>
                  <a:pt x="679895" y="589598"/>
                  <a:pt x="681228" y="591026"/>
                  <a:pt x="683038" y="591026"/>
                </a:cubicBezTo>
                <a:close/>
                <a:moveTo>
                  <a:pt x="685229" y="577977"/>
                </a:moveTo>
                <a:cubicBezTo>
                  <a:pt x="686943" y="577977"/>
                  <a:pt x="688372" y="576548"/>
                  <a:pt x="688372" y="574834"/>
                </a:cubicBezTo>
                <a:cubicBezTo>
                  <a:pt x="688372" y="573119"/>
                  <a:pt x="686943" y="571691"/>
                  <a:pt x="685229" y="571691"/>
                </a:cubicBezTo>
                <a:cubicBezTo>
                  <a:pt x="683514" y="571691"/>
                  <a:pt x="682085" y="573119"/>
                  <a:pt x="682085" y="574834"/>
                </a:cubicBezTo>
                <a:cubicBezTo>
                  <a:pt x="682085" y="576644"/>
                  <a:pt x="683514" y="577977"/>
                  <a:pt x="685229" y="577977"/>
                </a:cubicBezTo>
                <a:close/>
                <a:moveTo>
                  <a:pt x="687705" y="565023"/>
                </a:moveTo>
                <a:cubicBezTo>
                  <a:pt x="689420" y="565023"/>
                  <a:pt x="690848" y="563594"/>
                  <a:pt x="690848" y="561880"/>
                </a:cubicBezTo>
                <a:cubicBezTo>
                  <a:pt x="690848" y="560165"/>
                  <a:pt x="689420" y="558737"/>
                  <a:pt x="687705" y="558737"/>
                </a:cubicBezTo>
                <a:cubicBezTo>
                  <a:pt x="685990" y="558737"/>
                  <a:pt x="684562" y="560165"/>
                  <a:pt x="684562" y="561880"/>
                </a:cubicBezTo>
                <a:cubicBezTo>
                  <a:pt x="684562" y="563594"/>
                  <a:pt x="685990" y="565023"/>
                  <a:pt x="687705" y="565023"/>
                </a:cubicBezTo>
                <a:close/>
                <a:moveTo>
                  <a:pt x="690467" y="552069"/>
                </a:moveTo>
                <a:cubicBezTo>
                  <a:pt x="692182" y="552069"/>
                  <a:pt x="693611" y="550640"/>
                  <a:pt x="693611" y="548926"/>
                </a:cubicBezTo>
                <a:cubicBezTo>
                  <a:pt x="693611" y="547211"/>
                  <a:pt x="692182" y="545783"/>
                  <a:pt x="690467" y="545783"/>
                </a:cubicBezTo>
                <a:cubicBezTo>
                  <a:pt x="688753" y="545783"/>
                  <a:pt x="687324" y="547211"/>
                  <a:pt x="687324" y="548926"/>
                </a:cubicBezTo>
                <a:cubicBezTo>
                  <a:pt x="687324" y="550640"/>
                  <a:pt x="688658" y="552069"/>
                  <a:pt x="690467" y="552069"/>
                </a:cubicBezTo>
                <a:close/>
                <a:moveTo>
                  <a:pt x="693420" y="539210"/>
                </a:moveTo>
                <a:cubicBezTo>
                  <a:pt x="695135" y="539210"/>
                  <a:pt x="696563" y="537782"/>
                  <a:pt x="696563" y="536067"/>
                </a:cubicBezTo>
                <a:cubicBezTo>
                  <a:pt x="696563" y="534353"/>
                  <a:pt x="695135" y="532924"/>
                  <a:pt x="693420" y="532924"/>
                </a:cubicBezTo>
                <a:cubicBezTo>
                  <a:pt x="691706" y="532924"/>
                  <a:pt x="690277" y="534353"/>
                  <a:pt x="690277" y="536067"/>
                </a:cubicBezTo>
                <a:cubicBezTo>
                  <a:pt x="690277" y="537782"/>
                  <a:pt x="691610" y="539210"/>
                  <a:pt x="693420" y="539210"/>
                </a:cubicBezTo>
                <a:close/>
                <a:moveTo>
                  <a:pt x="696563" y="526352"/>
                </a:moveTo>
                <a:cubicBezTo>
                  <a:pt x="698278" y="526352"/>
                  <a:pt x="699707" y="524923"/>
                  <a:pt x="699707" y="523208"/>
                </a:cubicBezTo>
                <a:cubicBezTo>
                  <a:pt x="699707" y="521494"/>
                  <a:pt x="698278" y="520065"/>
                  <a:pt x="696563" y="520065"/>
                </a:cubicBezTo>
                <a:cubicBezTo>
                  <a:pt x="694849" y="520065"/>
                  <a:pt x="693420" y="521494"/>
                  <a:pt x="693420" y="523208"/>
                </a:cubicBezTo>
                <a:cubicBezTo>
                  <a:pt x="693420" y="524923"/>
                  <a:pt x="694849" y="526352"/>
                  <a:pt x="696563" y="526352"/>
                </a:cubicBezTo>
                <a:close/>
                <a:moveTo>
                  <a:pt x="699992" y="513588"/>
                </a:moveTo>
                <a:cubicBezTo>
                  <a:pt x="701707" y="513588"/>
                  <a:pt x="703136" y="512159"/>
                  <a:pt x="703136" y="510445"/>
                </a:cubicBezTo>
                <a:cubicBezTo>
                  <a:pt x="703136" y="508730"/>
                  <a:pt x="701707" y="507301"/>
                  <a:pt x="699992" y="507301"/>
                </a:cubicBezTo>
                <a:cubicBezTo>
                  <a:pt x="698278" y="507301"/>
                  <a:pt x="696849" y="508730"/>
                  <a:pt x="696849" y="510445"/>
                </a:cubicBezTo>
                <a:cubicBezTo>
                  <a:pt x="696849" y="512159"/>
                  <a:pt x="698183" y="513588"/>
                  <a:pt x="699992" y="513588"/>
                </a:cubicBezTo>
                <a:close/>
                <a:moveTo>
                  <a:pt x="703612" y="500825"/>
                </a:moveTo>
                <a:cubicBezTo>
                  <a:pt x="705326" y="500825"/>
                  <a:pt x="706755" y="499396"/>
                  <a:pt x="706755" y="497681"/>
                </a:cubicBezTo>
                <a:cubicBezTo>
                  <a:pt x="706755" y="495967"/>
                  <a:pt x="705326" y="494538"/>
                  <a:pt x="703612" y="494538"/>
                </a:cubicBezTo>
                <a:cubicBezTo>
                  <a:pt x="701897" y="494538"/>
                  <a:pt x="700469" y="495967"/>
                  <a:pt x="700469" y="497681"/>
                </a:cubicBezTo>
                <a:cubicBezTo>
                  <a:pt x="700469" y="499396"/>
                  <a:pt x="701897" y="500825"/>
                  <a:pt x="703612" y="500825"/>
                </a:cubicBezTo>
                <a:close/>
                <a:moveTo>
                  <a:pt x="707422" y="488156"/>
                </a:moveTo>
                <a:cubicBezTo>
                  <a:pt x="709136" y="488156"/>
                  <a:pt x="710565" y="486728"/>
                  <a:pt x="710565" y="485013"/>
                </a:cubicBezTo>
                <a:cubicBezTo>
                  <a:pt x="710565" y="483299"/>
                  <a:pt x="709136" y="481870"/>
                  <a:pt x="707422" y="481870"/>
                </a:cubicBezTo>
                <a:cubicBezTo>
                  <a:pt x="705707" y="481870"/>
                  <a:pt x="704279" y="483299"/>
                  <a:pt x="704279" y="485013"/>
                </a:cubicBezTo>
                <a:cubicBezTo>
                  <a:pt x="704279" y="486728"/>
                  <a:pt x="705707" y="488156"/>
                  <a:pt x="707422" y="488156"/>
                </a:cubicBezTo>
                <a:close/>
                <a:moveTo>
                  <a:pt x="711518" y="475583"/>
                </a:moveTo>
                <a:cubicBezTo>
                  <a:pt x="713232" y="475583"/>
                  <a:pt x="714661" y="474155"/>
                  <a:pt x="714661" y="472440"/>
                </a:cubicBezTo>
                <a:cubicBezTo>
                  <a:pt x="714661" y="470725"/>
                  <a:pt x="713232" y="469297"/>
                  <a:pt x="711518" y="469297"/>
                </a:cubicBezTo>
                <a:cubicBezTo>
                  <a:pt x="709803" y="469297"/>
                  <a:pt x="708374" y="470725"/>
                  <a:pt x="708374" y="472440"/>
                </a:cubicBezTo>
                <a:cubicBezTo>
                  <a:pt x="708374" y="474155"/>
                  <a:pt x="709803" y="475583"/>
                  <a:pt x="711518" y="475583"/>
                </a:cubicBezTo>
                <a:close/>
                <a:moveTo>
                  <a:pt x="715899" y="463106"/>
                </a:moveTo>
                <a:cubicBezTo>
                  <a:pt x="717613" y="463106"/>
                  <a:pt x="719042" y="461677"/>
                  <a:pt x="719042" y="459962"/>
                </a:cubicBezTo>
                <a:cubicBezTo>
                  <a:pt x="719042" y="458248"/>
                  <a:pt x="717613" y="456819"/>
                  <a:pt x="715899" y="456819"/>
                </a:cubicBezTo>
                <a:cubicBezTo>
                  <a:pt x="714185" y="456819"/>
                  <a:pt x="712756" y="458248"/>
                  <a:pt x="712756" y="459962"/>
                </a:cubicBezTo>
                <a:cubicBezTo>
                  <a:pt x="712756" y="461677"/>
                  <a:pt x="714089" y="463106"/>
                  <a:pt x="715899" y="463106"/>
                </a:cubicBezTo>
                <a:close/>
                <a:moveTo>
                  <a:pt x="720376" y="450628"/>
                </a:moveTo>
                <a:cubicBezTo>
                  <a:pt x="722090" y="450628"/>
                  <a:pt x="723519" y="449199"/>
                  <a:pt x="723519" y="447485"/>
                </a:cubicBezTo>
                <a:cubicBezTo>
                  <a:pt x="723519" y="445770"/>
                  <a:pt x="722090" y="444341"/>
                  <a:pt x="720376" y="444341"/>
                </a:cubicBezTo>
                <a:cubicBezTo>
                  <a:pt x="718661" y="444341"/>
                  <a:pt x="717233" y="445770"/>
                  <a:pt x="717233" y="447485"/>
                </a:cubicBezTo>
                <a:cubicBezTo>
                  <a:pt x="717233" y="449294"/>
                  <a:pt x="718661" y="450628"/>
                  <a:pt x="720376" y="450628"/>
                </a:cubicBezTo>
                <a:close/>
                <a:moveTo>
                  <a:pt x="725138" y="438341"/>
                </a:moveTo>
                <a:cubicBezTo>
                  <a:pt x="726853" y="438341"/>
                  <a:pt x="728282" y="436912"/>
                  <a:pt x="728282" y="435197"/>
                </a:cubicBezTo>
                <a:cubicBezTo>
                  <a:pt x="728282" y="433483"/>
                  <a:pt x="726853" y="432054"/>
                  <a:pt x="725138" y="432054"/>
                </a:cubicBezTo>
                <a:cubicBezTo>
                  <a:pt x="723424" y="432054"/>
                  <a:pt x="721995" y="433483"/>
                  <a:pt x="721995" y="435197"/>
                </a:cubicBezTo>
                <a:cubicBezTo>
                  <a:pt x="721995" y="436912"/>
                  <a:pt x="723424" y="438341"/>
                  <a:pt x="725138" y="438341"/>
                </a:cubicBezTo>
                <a:close/>
                <a:moveTo>
                  <a:pt x="730091" y="426053"/>
                </a:moveTo>
                <a:cubicBezTo>
                  <a:pt x="731806" y="426053"/>
                  <a:pt x="733235" y="424625"/>
                  <a:pt x="733235" y="422910"/>
                </a:cubicBezTo>
                <a:cubicBezTo>
                  <a:pt x="733235" y="421196"/>
                  <a:pt x="731806" y="419767"/>
                  <a:pt x="730091" y="419767"/>
                </a:cubicBezTo>
                <a:cubicBezTo>
                  <a:pt x="728377" y="419767"/>
                  <a:pt x="726948" y="421196"/>
                  <a:pt x="726948" y="422910"/>
                </a:cubicBezTo>
                <a:cubicBezTo>
                  <a:pt x="726948" y="424625"/>
                  <a:pt x="728377" y="426053"/>
                  <a:pt x="730091" y="426053"/>
                </a:cubicBezTo>
                <a:close/>
                <a:moveTo>
                  <a:pt x="735330" y="413861"/>
                </a:moveTo>
                <a:cubicBezTo>
                  <a:pt x="737045" y="413861"/>
                  <a:pt x="738473" y="412433"/>
                  <a:pt x="738473" y="410718"/>
                </a:cubicBezTo>
                <a:cubicBezTo>
                  <a:pt x="738473" y="409004"/>
                  <a:pt x="737045" y="407575"/>
                  <a:pt x="735330" y="407575"/>
                </a:cubicBezTo>
                <a:cubicBezTo>
                  <a:pt x="733615" y="407575"/>
                  <a:pt x="732187" y="409004"/>
                  <a:pt x="732187" y="410718"/>
                </a:cubicBezTo>
                <a:cubicBezTo>
                  <a:pt x="732187" y="412528"/>
                  <a:pt x="733615" y="413861"/>
                  <a:pt x="735330" y="413861"/>
                </a:cubicBezTo>
                <a:close/>
                <a:moveTo>
                  <a:pt x="740759" y="401860"/>
                </a:moveTo>
                <a:cubicBezTo>
                  <a:pt x="742474" y="401860"/>
                  <a:pt x="743903" y="400431"/>
                  <a:pt x="743903" y="398717"/>
                </a:cubicBezTo>
                <a:cubicBezTo>
                  <a:pt x="743903" y="397002"/>
                  <a:pt x="742474" y="395573"/>
                  <a:pt x="740759" y="395573"/>
                </a:cubicBezTo>
                <a:cubicBezTo>
                  <a:pt x="739045" y="395573"/>
                  <a:pt x="737616" y="397002"/>
                  <a:pt x="737616" y="398717"/>
                </a:cubicBezTo>
                <a:cubicBezTo>
                  <a:pt x="737616" y="400431"/>
                  <a:pt x="739045" y="401860"/>
                  <a:pt x="740759" y="401860"/>
                </a:cubicBezTo>
                <a:close/>
                <a:moveTo>
                  <a:pt x="746379" y="389858"/>
                </a:moveTo>
                <a:cubicBezTo>
                  <a:pt x="748094" y="389858"/>
                  <a:pt x="749522" y="388430"/>
                  <a:pt x="749522" y="386715"/>
                </a:cubicBezTo>
                <a:cubicBezTo>
                  <a:pt x="749522" y="385000"/>
                  <a:pt x="748094" y="383572"/>
                  <a:pt x="746379" y="383572"/>
                </a:cubicBezTo>
                <a:cubicBezTo>
                  <a:pt x="744665" y="383572"/>
                  <a:pt x="743236" y="385000"/>
                  <a:pt x="743236" y="386715"/>
                </a:cubicBezTo>
                <a:cubicBezTo>
                  <a:pt x="743236" y="388430"/>
                  <a:pt x="744665" y="389858"/>
                  <a:pt x="746379" y="389858"/>
                </a:cubicBezTo>
                <a:close/>
                <a:moveTo>
                  <a:pt x="752189" y="378047"/>
                </a:moveTo>
                <a:cubicBezTo>
                  <a:pt x="753904" y="378047"/>
                  <a:pt x="755333" y="376619"/>
                  <a:pt x="755333" y="374904"/>
                </a:cubicBezTo>
                <a:cubicBezTo>
                  <a:pt x="755333" y="373190"/>
                  <a:pt x="753904" y="371761"/>
                  <a:pt x="752189" y="371761"/>
                </a:cubicBezTo>
                <a:cubicBezTo>
                  <a:pt x="750475" y="371761"/>
                  <a:pt x="749046" y="373190"/>
                  <a:pt x="749046" y="374904"/>
                </a:cubicBezTo>
                <a:cubicBezTo>
                  <a:pt x="749046" y="376619"/>
                  <a:pt x="750475" y="378047"/>
                  <a:pt x="752189" y="378047"/>
                </a:cubicBezTo>
                <a:close/>
                <a:moveTo>
                  <a:pt x="758285" y="366236"/>
                </a:moveTo>
                <a:cubicBezTo>
                  <a:pt x="760000" y="366236"/>
                  <a:pt x="761429" y="364808"/>
                  <a:pt x="761429" y="363093"/>
                </a:cubicBezTo>
                <a:cubicBezTo>
                  <a:pt x="761429" y="361379"/>
                  <a:pt x="760000" y="359950"/>
                  <a:pt x="758285" y="359950"/>
                </a:cubicBezTo>
                <a:cubicBezTo>
                  <a:pt x="756571" y="359950"/>
                  <a:pt x="755142" y="361379"/>
                  <a:pt x="755142" y="363093"/>
                </a:cubicBezTo>
                <a:cubicBezTo>
                  <a:pt x="755142" y="364808"/>
                  <a:pt x="756571" y="366236"/>
                  <a:pt x="758285" y="366236"/>
                </a:cubicBezTo>
                <a:close/>
                <a:moveTo>
                  <a:pt x="764572" y="354616"/>
                </a:moveTo>
                <a:cubicBezTo>
                  <a:pt x="766286" y="354616"/>
                  <a:pt x="767715" y="353187"/>
                  <a:pt x="767715" y="351473"/>
                </a:cubicBezTo>
                <a:cubicBezTo>
                  <a:pt x="767715" y="349758"/>
                  <a:pt x="766286" y="348329"/>
                  <a:pt x="764572" y="348329"/>
                </a:cubicBezTo>
                <a:cubicBezTo>
                  <a:pt x="762857" y="348329"/>
                  <a:pt x="761429" y="349758"/>
                  <a:pt x="761429" y="351473"/>
                </a:cubicBezTo>
                <a:cubicBezTo>
                  <a:pt x="761429" y="353187"/>
                  <a:pt x="762857" y="354616"/>
                  <a:pt x="764572" y="354616"/>
                </a:cubicBezTo>
                <a:close/>
                <a:moveTo>
                  <a:pt x="771049" y="343091"/>
                </a:moveTo>
                <a:cubicBezTo>
                  <a:pt x="772763" y="343091"/>
                  <a:pt x="774192" y="341662"/>
                  <a:pt x="774192" y="339947"/>
                </a:cubicBezTo>
                <a:cubicBezTo>
                  <a:pt x="774192" y="338233"/>
                  <a:pt x="772763" y="336804"/>
                  <a:pt x="771049" y="336804"/>
                </a:cubicBezTo>
                <a:cubicBezTo>
                  <a:pt x="769334" y="336804"/>
                  <a:pt x="767906" y="338233"/>
                  <a:pt x="767906" y="339947"/>
                </a:cubicBezTo>
                <a:cubicBezTo>
                  <a:pt x="767906" y="341662"/>
                  <a:pt x="769334" y="343091"/>
                  <a:pt x="771049" y="343091"/>
                </a:cubicBezTo>
                <a:close/>
                <a:moveTo>
                  <a:pt x="777716" y="331661"/>
                </a:moveTo>
                <a:cubicBezTo>
                  <a:pt x="779431" y="331661"/>
                  <a:pt x="780860" y="330232"/>
                  <a:pt x="780860" y="328517"/>
                </a:cubicBezTo>
                <a:cubicBezTo>
                  <a:pt x="780860" y="326803"/>
                  <a:pt x="779431" y="325374"/>
                  <a:pt x="777716" y="325374"/>
                </a:cubicBezTo>
                <a:cubicBezTo>
                  <a:pt x="776002" y="325374"/>
                  <a:pt x="774573" y="326803"/>
                  <a:pt x="774573" y="328517"/>
                </a:cubicBezTo>
                <a:cubicBezTo>
                  <a:pt x="774573" y="330232"/>
                  <a:pt x="776002" y="331661"/>
                  <a:pt x="777716" y="331661"/>
                </a:cubicBezTo>
                <a:close/>
                <a:moveTo>
                  <a:pt x="784574" y="320326"/>
                </a:moveTo>
                <a:cubicBezTo>
                  <a:pt x="786289" y="320326"/>
                  <a:pt x="787718" y="318897"/>
                  <a:pt x="787718" y="317183"/>
                </a:cubicBezTo>
                <a:cubicBezTo>
                  <a:pt x="787718" y="315468"/>
                  <a:pt x="786289" y="314039"/>
                  <a:pt x="784574" y="314039"/>
                </a:cubicBezTo>
                <a:cubicBezTo>
                  <a:pt x="782860" y="314039"/>
                  <a:pt x="781431" y="315468"/>
                  <a:pt x="781431" y="317183"/>
                </a:cubicBezTo>
                <a:cubicBezTo>
                  <a:pt x="781431" y="318897"/>
                  <a:pt x="782860" y="320326"/>
                  <a:pt x="784574" y="320326"/>
                </a:cubicBezTo>
                <a:close/>
                <a:moveTo>
                  <a:pt x="791718" y="309182"/>
                </a:moveTo>
                <a:cubicBezTo>
                  <a:pt x="793433" y="309182"/>
                  <a:pt x="794861" y="307753"/>
                  <a:pt x="794861" y="306038"/>
                </a:cubicBezTo>
                <a:cubicBezTo>
                  <a:pt x="794861" y="304324"/>
                  <a:pt x="793433" y="302895"/>
                  <a:pt x="791718" y="302895"/>
                </a:cubicBezTo>
                <a:cubicBezTo>
                  <a:pt x="790004" y="302895"/>
                  <a:pt x="788575" y="304324"/>
                  <a:pt x="788575" y="306038"/>
                </a:cubicBezTo>
                <a:cubicBezTo>
                  <a:pt x="788575" y="307753"/>
                  <a:pt x="789908" y="309182"/>
                  <a:pt x="791718" y="309182"/>
                </a:cubicBezTo>
                <a:close/>
                <a:moveTo>
                  <a:pt x="798957" y="298133"/>
                </a:moveTo>
                <a:cubicBezTo>
                  <a:pt x="800672" y="298133"/>
                  <a:pt x="802100" y="296704"/>
                  <a:pt x="802100" y="294989"/>
                </a:cubicBezTo>
                <a:cubicBezTo>
                  <a:pt x="802100" y="293275"/>
                  <a:pt x="800672" y="291846"/>
                  <a:pt x="798957" y="291846"/>
                </a:cubicBezTo>
                <a:cubicBezTo>
                  <a:pt x="797243" y="291846"/>
                  <a:pt x="795814" y="293275"/>
                  <a:pt x="795814" y="294989"/>
                </a:cubicBezTo>
                <a:cubicBezTo>
                  <a:pt x="795814" y="296704"/>
                  <a:pt x="797243" y="298133"/>
                  <a:pt x="798957" y="298133"/>
                </a:cubicBezTo>
                <a:close/>
                <a:moveTo>
                  <a:pt x="806482" y="287274"/>
                </a:moveTo>
                <a:cubicBezTo>
                  <a:pt x="808196" y="287274"/>
                  <a:pt x="809625" y="285845"/>
                  <a:pt x="809625" y="284131"/>
                </a:cubicBezTo>
                <a:cubicBezTo>
                  <a:pt x="809625" y="282416"/>
                  <a:pt x="808196" y="280988"/>
                  <a:pt x="806482" y="280988"/>
                </a:cubicBezTo>
                <a:cubicBezTo>
                  <a:pt x="804767" y="280988"/>
                  <a:pt x="803338" y="282416"/>
                  <a:pt x="803338" y="284131"/>
                </a:cubicBezTo>
                <a:cubicBezTo>
                  <a:pt x="803338" y="285845"/>
                  <a:pt x="804767" y="287274"/>
                  <a:pt x="806482" y="287274"/>
                </a:cubicBezTo>
                <a:close/>
                <a:moveTo>
                  <a:pt x="814102" y="276416"/>
                </a:moveTo>
                <a:cubicBezTo>
                  <a:pt x="815816" y="276416"/>
                  <a:pt x="817245" y="274987"/>
                  <a:pt x="817245" y="273272"/>
                </a:cubicBezTo>
                <a:cubicBezTo>
                  <a:pt x="817245" y="271558"/>
                  <a:pt x="815816" y="270129"/>
                  <a:pt x="814102" y="270129"/>
                </a:cubicBezTo>
                <a:cubicBezTo>
                  <a:pt x="812387" y="270129"/>
                  <a:pt x="810959" y="271558"/>
                  <a:pt x="810959" y="273272"/>
                </a:cubicBezTo>
                <a:cubicBezTo>
                  <a:pt x="810959" y="275082"/>
                  <a:pt x="812387" y="276416"/>
                  <a:pt x="814102" y="276416"/>
                </a:cubicBezTo>
                <a:close/>
                <a:moveTo>
                  <a:pt x="882301" y="195644"/>
                </a:moveTo>
                <a:cubicBezTo>
                  <a:pt x="884015" y="195644"/>
                  <a:pt x="885444" y="194215"/>
                  <a:pt x="885444" y="192500"/>
                </a:cubicBezTo>
                <a:cubicBezTo>
                  <a:pt x="885444" y="190786"/>
                  <a:pt x="884015" y="189357"/>
                  <a:pt x="882301" y="189357"/>
                </a:cubicBezTo>
                <a:cubicBezTo>
                  <a:pt x="880586" y="189357"/>
                  <a:pt x="879158" y="190786"/>
                  <a:pt x="879158" y="192500"/>
                </a:cubicBezTo>
                <a:cubicBezTo>
                  <a:pt x="879158" y="194215"/>
                  <a:pt x="880491" y="195644"/>
                  <a:pt x="882301" y="195644"/>
                </a:cubicBezTo>
                <a:close/>
                <a:moveTo>
                  <a:pt x="891540" y="186214"/>
                </a:moveTo>
                <a:cubicBezTo>
                  <a:pt x="893255" y="186214"/>
                  <a:pt x="894683" y="184785"/>
                  <a:pt x="894683" y="183071"/>
                </a:cubicBezTo>
                <a:cubicBezTo>
                  <a:pt x="894683" y="181356"/>
                  <a:pt x="893255" y="179927"/>
                  <a:pt x="891540" y="179927"/>
                </a:cubicBezTo>
                <a:cubicBezTo>
                  <a:pt x="889826" y="179927"/>
                  <a:pt x="888397" y="181356"/>
                  <a:pt x="888397" y="183071"/>
                </a:cubicBezTo>
                <a:cubicBezTo>
                  <a:pt x="888397" y="184785"/>
                  <a:pt x="889826" y="186214"/>
                  <a:pt x="891540" y="186214"/>
                </a:cubicBezTo>
                <a:close/>
                <a:moveTo>
                  <a:pt x="901065" y="176975"/>
                </a:moveTo>
                <a:cubicBezTo>
                  <a:pt x="902780" y="176975"/>
                  <a:pt x="904208" y="175546"/>
                  <a:pt x="904208" y="173831"/>
                </a:cubicBezTo>
                <a:cubicBezTo>
                  <a:pt x="904208" y="172117"/>
                  <a:pt x="902780" y="170688"/>
                  <a:pt x="901065" y="170688"/>
                </a:cubicBezTo>
                <a:cubicBezTo>
                  <a:pt x="899351" y="170688"/>
                  <a:pt x="897922" y="172117"/>
                  <a:pt x="897922" y="173831"/>
                </a:cubicBezTo>
                <a:cubicBezTo>
                  <a:pt x="897922" y="175546"/>
                  <a:pt x="899351" y="176975"/>
                  <a:pt x="901065" y="176975"/>
                </a:cubicBezTo>
                <a:close/>
                <a:moveTo>
                  <a:pt x="910685" y="167926"/>
                </a:moveTo>
                <a:cubicBezTo>
                  <a:pt x="912400" y="167926"/>
                  <a:pt x="913829" y="166497"/>
                  <a:pt x="913829" y="164783"/>
                </a:cubicBezTo>
                <a:cubicBezTo>
                  <a:pt x="913829" y="163068"/>
                  <a:pt x="912400" y="161639"/>
                  <a:pt x="910685" y="161639"/>
                </a:cubicBezTo>
                <a:cubicBezTo>
                  <a:pt x="908971" y="161639"/>
                  <a:pt x="907542" y="163068"/>
                  <a:pt x="907542" y="164783"/>
                </a:cubicBezTo>
                <a:cubicBezTo>
                  <a:pt x="907542" y="166497"/>
                  <a:pt x="908971" y="167926"/>
                  <a:pt x="910685" y="167926"/>
                </a:cubicBezTo>
                <a:close/>
                <a:moveTo>
                  <a:pt x="920496" y="159068"/>
                </a:moveTo>
                <a:cubicBezTo>
                  <a:pt x="922211" y="159068"/>
                  <a:pt x="923639" y="157639"/>
                  <a:pt x="923639" y="155924"/>
                </a:cubicBezTo>
                <a:cubicBezTo>
                  <a:pt x="923639" y="154210"/>
                  <a:pt x="922211" y="152781"/>
                  <a:pt x="920496" y="152781"/>
                </a:cubicBezTo>
                <a:cubicBezTo>
                  <a:pt x="918782" y="152781"/>
                  <a:pt x="917353" y="154210"/>
                  <a:pt x="917353" y="155924"/>
                </a:cubicBezTo>
                <a:cubicBezTo>
                  <a:pt x="917353" y="157639"/>
                  <a:pt x="918782" y="159068"/>
                  <a:pt x="920496" y="159068"/>
                </a:cubicBezTo>
                <a:close/>
                <a:moveTo>
                  <a:pt x="930497" y="150305"/>
                </a:moveTo>
                <a:cubicBezTo>
                  <a:pt x="932212" y="150305"/>
                  <a:pt x="933640" y="148876"/>
                  <a:pt x="933640" y="147161"/>
                </a:cubicBezTo>
                <a:cubicBezTo>
                  <a:pt x="933640" y="145447"/>
                  <a:pt x="932212" y="144018"/>
                  <a:pt x="930497" y="144018"/>
                </a:cubicBezTo>
                <a:cubicBezTo>
                  <a:pt x="928783" y="144018"/>
                  <a:pt x="927354" y="145447"/>
                  <a:pt x="927354" y="147161"/>
                </a:cubicBezTo>
                <a:cubicBezTo>
                  <a:pt x="927354" y="148971"/>
                  <a:pt x="928688" y="150305"/>
                  <a:pt x="930497" y="150305"/>
                </a:cubicBezTo>
                <a:close/>
                <a:moveTo>
                  <a:pt x="940594" y="141827"/>
                </a:moveTo>
                <a:cubicBezTo>
                  <a:pt x="942308" y="141827"/>
                  <a:pt x="943737" y="140399"/>
                  <a:pt x="943737" y="138684"/>
                </a:cubicBezTo>
                <a:cubicBezTo>
                  <a:pt x="943737" y="136970"/>
                  <a:pt x="942308" y="135541"/>
                  <a:pt x="940594" y="135541"/>
                </a:cubicBezTo>
                <a:cubicBezTo>
                  <a:pt x="938879" y="135541"/>
                  <a:pt x="937451" y="136970"/>
                  <a:pt x="937451" y="138684"/>
                </a:cubicBezTo>
                <a:cubicBezTo>
                  <a:pt x="937451" y="140399"/>
                  <a:pt x="938879" y="141827"/>
                  <a:pt x="940594" y="141827"/>
                </a:cubicBezTo>
                <a:close/>
                <a:moveTo>
                  <a:pt x="950881" y="133445"/>
                </a:moveTo>
                <a:cubicBezTo>
                  <a:pt x="952595" y="133445"/>
                  <a:pt x="954024" y="132017"/>
                  <a:pt x="954024" y="130302"/>
                </a:cubicBezTo>
                <a:cubicBezTo>
                  <a:pt x="954024" y="128588"/>
                  <a:pt x="952595" y="127159"/>
                  <a:pt x="950881" y="127159"/>
                </a:cubicBezTo>
                <a:cubicBezTo>
                  <a:pt x="949166" y="127159"/>
                  <a:pt x="947738" y="128588"/>
                  <a:pt x="947738" y="130302"/>
                </a:cubicBezTo>
                <a:cubicBezTo>
                  <a:pt x="947738" y="132017"/>
                  <a:pt x="949071" y="133445"/>
                  <a:pt x="950881" y="133445"/>
                </a:cubicBezTo>
                <a:close/>
                <a:moveTo>
                  <a:pt x="961263" y="125349"/>
                </a:moveTo>
                <a:cubicBezTo>
                  <a:pt x="962978" y="125349"/>
                  <a:pt x="964406" y="123920"/>
                  <a:pt x="964406" y="122206"/>
                </a:cubicBezTo>
                <a:cubicBezTo>
                  <a:pt x="964406" y="120491"/>
                  <a:pt x="962978" y="119063"/>
                  <a:pt x="961263" y="119063"/>
                </a:cubicBezTo>
                <a:cubicBezTo>
                  <a:pt x="959549" y="119063"/>
                  <a:pt x="958120" y="120491"/>
                  <a:pt x="958120" y="122206"/>
                </a:cubicBezTo>
                <a:cubicBezTo>
                  <a:pt x="958120" y="123920"/>
                  <a:pt x="959549" y="125349"/>
                  <a:pt x="961263" y="125349"/>
                </a:cubicBezTo>
                <a:close/>
                <a:moveTo>
                  <a:pt x="971836" y="117348"/>
                </a:moveTo>
                <a:cubicBezTo>
                  <a:pt x="973550" y="117348"/>
                  <a:pt x="974979" y="115919"/>
                  <a:pt x="974979" y="114205"/>
                </a:cubicBezTo>
                <a:cubicBezTo>
                  <a:pt x="974979" y="112490"/>
                  <a:pt x="973550" y="111062"/>
                  <a:pt x="971836" y="111062"/>
                </a:cubicBezTo>
                <a:cubicBezTo>
                  <a:pt x="970121" y="111062"/>
                  <a:pt x="968693" y="112490"/>
                  <a:pt x="968693" y="114205"/>
                </a:cubicBezTo>
                <a:cubicBezTo>
                  <a:pt x="968693" y="115919"/>
                  <a:pt x="970121" y="117348"/>
                  <a:pt x="971836" y="117348"/>
                </a:cubicBezTo>
                <a:close/>
                <a:moveTo>
                  <a:pt x="982504" y="109538"/>
                </a:moveTo>
                <a:cubicBezTo>
                  <a:pt x="984218" y="109538"/>
                  <a:pt x="985647" y="108109"/>
                  <a:pt x="985647" y="106394"/>
                </a:cubicBezTo>
                <a:cubicBezTo>
                  <a:pt x="985647" y="104680"/>
                  <a:pt x="984218" y="103251"/>
                  <a:pt x="982504" y="103251"/>
                </a:cubicBezTo>
                <a:cubicBezTo>
                  <a:pt x="980789" y="103251"/>
                  <a:pt x="979361" y="104680"/>
                  <a:pt x="979361" y="106394"/>
                </a:cubicBezTo>
                <a:cubicBezTo>
                  <a:pt x="979361" y="108204"/>
                  <a:pt x="980789" y="109538"/>
                  <a:pt x="982504" y="109538"/>
                </a:cubicBezTo>
                <a:close/>
                <a:moveTo>
                  <a:pt x="993362" y="102013"/>
                </a:moveTo>
                <a:cubicBezTo>
                  <a:pt x="995077" y="102013"/>
                  <a:pt x="996506" y="100584"/>
                  <a:pt x="996506" y="98870"/>
                </a:cubicBezTo>
                <a:cubicBezTo>
                  <a:pt x="996506" y="97155"/>
                  <a:pt x="995077" y="95726"/>
                  <a:pt x="993362" y="95726"/>
                </a:cubicBezTo>
                <a:cubicBezTo>
                  <a:pt x="991648" y="95726"/>
                  <a:pt x="990219" y="97155"/>
                  <a:pt x="990219" y="98870"/>
                </a:cubicBezTo>
                <a:cubicBezTo>
                  <a:pt x="990219" y="100584"/>
                  <a:pt x="991648" y="102013"/>
                  <a:pt x="993362" y="102013"/>
                </a:cubicBezTo>
                <a:close/>
                <a:moveTo>
                  <a:pt x="1004316" y="94583"/>
                </a:moveTo>
                <a:cubicBezTo>
                  <a:pt x="1006031" y="94583"/>
                  <a:pt x="1007459" y="93155"/>
                  <a:pt x="1007459" y="91440"/>
                </a:cubicBezTo>
                <a:cubicBezTo>
                  <a:pt x="1007459" y="89726"/>
                  <a:pt x="1006031" y="88297"/>
                  <a:pt x="1004316" y="88297"/>
                </a:cubicBezTo>
                <a:cubicBezTo>
                  <a:pt x="1002602" y="88297"/>
                  <a:pt x="1001173" y="89726"/>
                  <a:pt x="1001173" y="91440"/>
                </a:cubicBezTo>
                <a:cubicBezTo>
                  <a:pt x="1001173" y="93155"/>
                  <a:pt x="1002602" y="94583"/>
                  <a:pt x="1004316" y="94583"/>
                </a:cubicBezTo>
                <a:close/>
                <a:moveTo>
                  <a:pt x="1015460" y="87440"/>
                </a:moveTo>
                <a:cubicBezTo>
                  <a:pt x="1017175" y="87440"/>
                  <a:pt x="1018604" y="86011"/>
                  <a:pt x="1018604" y="84296"/>
                </a:cubicBezTo>
                <a:cubicBezTo>
                  <a:pt x="1018604" y="82582"/>
                  <a:pt x="1017175" y="81153"/>
                  <a:pt x="1015460" y="81153"/>
                </a:cubicBezTo>
                <a:cubicBezTo>
                  <a:pt x="1013746" y="81153"/>
                  <a:pt x="1012317" y="82582"/>
                  <a:pt x="1012317" y="84296"/>
                </a:cubicBezTo>
                <a:cubicBezTo>
                  <a:pt x="1012317" y="86011"/>
                  <a:pt x="1013746" y="87440"/>
                  <a:pt x="1015460" y="87440"/>
                </a:cubicBezTo>
                <a:close/>
                <a:moveTo>
                  <a:pt x="1026700" y="80391"/>
                </a:moveTo>
                <a:cubicBezTo>
                  <a:pt x="1028414" y="80391"/>
                  <a:pt x="1029843" y="78962"/>
                  <a:pt x="1029843" y="77248"/>
                </a:cubicBezTo>
                <a:cubicBezTo>
                  <a:pt x="1029843" y="75533"/>
                  <a:pt x="1028414" y="74105"/>
                  <a:pt x="1026700" y="74105"/>
                </a:cubicBezTo>
                <a:cubicBezTo>
                  <a:pt x="1024985" y="74105"/>
                  <a:pt x="1023557" y="75533"/>
                  <a:pt x="1023557" y="77248"/>
                </a:cubicBezTo>
                <a:cubicBezTo>
                  <a:pt x="1023557" y="79058"/>
                  <a:pt x="1024985" y="80391"/>
                  <a:pt x="1026700" y="80391"/>
                </a:cubicBezTo>
                <a:close/>
                <a:moveTo>
                  <a:pt x="1038035" y="73628"/>
                </a:moveTo>
                <a:cubicBezTo>
                  <a:pt x="1039749" y="73628"/>
                  <a:pt x="1041178" y="72200"/>
                  <a:pt x="1041178" y="70485"/>
                </a:cubicBezTo>
                <a:cubicBezTo>
                  <a:pt x="1041178" y="68771"/>
                  <a:pt x="1039749" y="67342"/>
                  <a:pt x="1038035" y="67342"/>
                </a:cubicBezTo>
                <a:cubicBezTo>
                  <a:pt x="1036320" y="67342"/>
                  <a:pt x="1034891" y="68771"/>
                  <a:pt x="1034891" y="70485"/>
                </a:cubicBezTo>
                <a:cubicBezTo>
                  <a:pt x="1034891" y="72200"/>
                  <a:pt x="1036320" y="73628"/>
                  <a:pt x="1038035" y="73628"/>
                </a:cubicBezTo>
                <a:close/>
                <a:moveTo>
                  <a:pt x="1049560" y="67056"/>
                </a:moveTo>
                <a:cubicBezTo>
                  <a:pt x="1051274" y="67056"/>
                  <a:pt x="1052703" y="65627"/>
                  <a:pt x="1052703" y="63913"/>
                </a:cubicBezTo>
                <a:cubicBezTo>
                  <a:pt x="1052703" y="62198"/>
                  <a:pt x="1051274" y="60770"/>
                  <a:pt x="1049560" y="60770"/>
                </a:cubicBezTo>
                <a:cubicBezTo>
                  <a:pt x="1047845" y="60770"/>
                  <a:pt x="1046417" y="62198"/>
                  <a:pt x="1046417" y="63913"/>
                </a:cubicBezTo>
                <a:cubicBezTo>
                  <a:pt x="1046321" y="65627"/>
                  <a:pt x="1047750" y="67056"/>
                  <a:pt x="1049560" y="67056"/>
                </a:cubicBezTo>
                <a:close/>
                <a:moveTo>
                  <a:pt x="1061085" y="60674"/>
                </a:moveTo>
                <a:cubicBezTo>
                  <a:pt x="1062800" y="60674"/>
                  <a:pt x="1064228" y="59245"/>
                  <a:pt x="1064228" y="57531"/>
                </a:cubicBezTo>
                <a:cubicBezTo>
                  <a:pt x="1064228" y="55817"/>
                  <a:pt x="1062800" y="54388"/>
                  <a:pt x="1061085" y="54388"/>
                </a:cubicBezTo>
                <a:cubicBezTo>
                  <a:pt x="1059371" y="54388"/>
                  <a:pt x="1057942" y="55817"/>
                  <a:pt x="1057942" y="57531"/>
                </a:cubicBezTo>
                <a:cubicBezTo>
                  <a:pt x="1057942" y="59245"/>
                  <a:pt x="1059371" y="60674"/>
                  <a:pt x="1061085" y="60674"/>
                </a:cubicBezTo>
                <a:close/>
                <a:moveTo>
                  <a:pt x="1072801" y="54578"/>
                </a:moveTo>
                <a:cubicBezTo>
                  <a:pt x="1074515" y="54578"/>
                  <a:pt x="1075944" y="53150"/>
                  <a:pt x="1075944" y="51435"/>
                </a:cubicBezTo>
                <a:cubicBezTo>
                  <a:pt x="1075944" y="49720"/>
                  <a:pt x="1074515" y="48292"/>
                  <a:pt x="1072801" y="48292"/>
                </a:cubicBezTo>
                <a:cubicBezTo>
                  <a:pt x="1071086" y="48292"/>
                  <a:pt x="1069658" y="49720"/>
                  <a:pt x="1069658" y="51435"/>
                </a:cubicBezTo>
                <a:cubicBezTo>
                  <a:pt x="1069658" y="53150"/>
                  <a:pt x="1071086" y="54578"/>
                  <a:pt x="1072801" y="54578"/>
                </a:cubicBezTo>
                <a:close/>
                <a:moveTo>
                  <a:pt x="1084612" y="48578"/>
                </a:moveTo>
                <a:cubicBezTo>
                  <a:pt x="1086326" y="48578"/>
                  <a:pt x="1087755" y="47149"/>
                  <a:pt x="1087755" y="45434"/>
                </a:cubicBezTo>
                <a:cubicBezTo>
                  <a:pt x="1087755" y="43720"/>
                  <a:pt x="1086326" y="42291"/>
                  <a:pt x="1084612" y="42291"/>
                </a:cubicBezTo>
                <a:cubicBezTo>
                  <a:pt x="1082897" y="42291"/>
                  <a:pt x="1081469" y="43720"/>
                  <a:pt x="1081469" y="45434"/>
                </a:cubicBezTo>
                <a:cubicBezTo>
                  <a:pt x="1081469" y="47149"/>
                  <a:pt x="1082897" y="48578"/>
                  <a:pt x="1084612" y="48578"/>
                </a:cubicBezTo>
                <a:close/>
                <a:moveTo>
                  <a:pt x="1096518" y="42863"/>
                </a:moveTo>
                <a:cubicBezTo>
                  <a:pt x="1098233" y="42863"/>
                  <a:pt x="1099661" y="41434"/>
                  <a:pt x="1099661" y="39719"/>
                </a:cubicBezTo>
                <a:cubicBezTo>
                  <a:pt x="1099661" y="38005"/>
                  <a:pt x="1098233" y="36576"/>
                  <a:pt x="1096518" y="36576"/>
                </a:cubicBezTo>
                <a:cubicBezTo>
                  <a:pt x="1094804" y="36576"/>
                  <a:pt x="1093375" y="38005"/>
                  <a:pt x="1093375" y="39719"/>
                </a:cubicBezTo>
                <a:cubicBezTo>
                  <a:pt x="1093375" y="41434"/>
                  <a:pt x="1094804" y="42863"/>
                  <a:pt x="1096518" y="42863"/>
                </a:cubicBezTo>
                <a:close/>
                <a:moveTo>
                  <a:pt x="1108520" y="37338"/>
                </a:moveTo>
                <a:cubicBezTo>
                  <a:pt x="1110234" y="37338"/>
                  <a:pt x="1111663" y="35909"/>
                  <a:pt x="1111663" y="34195"/>
                </a:cubicBezTo>
                <a:cubicBezTo>
                  <a:pt x="1111663" y="32480"/>
                  <a:pt x="1110234" y="31052"/>
                  <a:pt x="1108520" y="31052"/>
                </a:cubicBezTo>
                <a:cubicBezTo>
                  <a:pt x="1106805" y="31052"/>
                  <a:pt x="1105376" y="32480"/>
                  <a:pt x="1105376" y="34195"/>
                </a:cubicBezTo>
                <a:cubicBezTo>
                  <a:pt x="1105376" y="35909"/>
                  <a:pt x="1106805" y="37338"/>
                  <a:pt x="1108520" y="37338"/>
                </a:cubicBezTo>
                <a:close/>
                <a:moveTo>
                  <a:pt x="1120712" y="32004"/>
                </a:moveTo>
                <a:cubicBezTo>
                  <a:pt x="1122426" y="32004"/>
                  <a:pt x="1123855" y="30575"/>
                  <a:pt x="1123855" y="28861"/>
                </a:cubicBezTo>
                <a:cubicBezTo>
                  <a:pt x="1123855" y="27146"/>
                  <a:pt x="1122426" y="25718"/>
                  <a:pt x="1120712" y="25718"/>
                </a:cubicBezTo>
                <a:cubicBezTo>
                  <a:pt x="1118997" y="25718"/>
                  <a:pt x="1117568" y="27146"/>
                  <a:pt x="1117568" y="28861"/>
                </a:cubicBezTo>
                <a:cubicBezTo>
                  <a:pt x="1117568" y="30575"/>
                  <a:pt x="1118902" y="32004"/>
                  <a:pt x="1120712" y="32004"/>
                </a:cubicBezTo>
                <a:close/>
                <a:moveTo>
                  <a:pt x="1132904" y="26956"/>
                </a:moveTo>
                <a:cubicBezTo>
                  <a:pt x="1134618" y="26956"/>
                  <a:pt x="1136047" y="25527"/>
                  <a:pt x="1136047" y="23813"/>
                </a:cubicBezTo>
                <a:cubicBezTo>
                  <a:pt x="1136047" y="22098"/>
                  <a:pt x="1134618" y="20669"/>
                  <a:pt x="1132904" y="20669"/>
                </a:cubicBezTo>
                <a:cubicBezTo>
                  <a:pt x="1131189" y="20669"/>
                  <a:pt x="1129760" y="22098"/>
                  <a:pt x="1129760" y="23813"/>
                </a:cubicBezTo>
                <a:cubicBezTo>
                  <a:pt x="1129760" y="25527"/>
                  <a:pt x="1131189" y="26956"/>
                  <a:pt x="1132904" y="26956"/>
                </a:cubicBezTo>
                <a:close/>
                <a:moveTo>
                  <a:pt x="1145191" y="22003"/>
                </a:moveTo>
                <a:cubicBezTo>
                  <a:pt x="1146905" y="22003"/>
                  <a:pt x="1148334" y="20574"/>
                  <a:pt x="1148334" y="18860"/>
                </a:cubicBezTo>
                <a:cubicBezTo>
                  <a:pt x="1148334" y="17145"/>
                  <a:pt x="1146905" y="15716"/>
                  <a:pt x="1145191" y="15716"/>
                </a:cubicBezTo>
                <a:cubicBezTo>
                  <a:pt x="1143476" y="15716"/>
                  <a:pt x="1142048" y="17145"/>
                  <a:pt x="1142048" y="18860"/>
                </a:cubicBezTo>
                <a:cubicBezTo>
                  <a:pt x="1142048" y="20669"/>
                  <a:pt x="1143476" y="22003"/>
                  <a:pt x="1145191" y="22003"/>
                </a:cubicBezTo>
                <a:close/>
                <a:moveTo>
                  <a:pt x="1759458" y="60674"/>
                </a:moveTo>
                <a:cubicBezTo>
                  <a:pt x="1761173" y="60674"/>
                  <a:pt x="1762601" y="59245"/>
                  <a:pt x="1762601" y="57531"/>
                </a:cubicBezTo>
                <a:cubicBezTo>
                  <a:pt x="1762601" y="55817"/>
                  <a:pt x="1761173" y="54388"/>
                  <a:pt x="1759458" y="54388"/>
                </a:cubicBezTo>
                <a:cubicBezTo>
                  <a:pt x="1757743" y="54388"/>
                  <a:pt x="1756315" y="55817"/>
                  <a:pt x="1756315" y="57531"/>
                </a:cubicBezTo>
                <a:cubicBezTo>
                  <a:pt x="1756315" y="59245"/>
                  <a:pt x="1757743" y="60674"/>
                  <a:pt x="1759458" y="60674"/>
                </a:cubicBezTo>
                <a:close/>
                <a:moveTo>
                  <a:pt x="1771079" y="67056"/>
                </a:moveTo>
                <a:cubicBezTo>
                  <a:pt x="1772793" y="67056"/>
                  <a:pt x="1774222" y="65627"/>
                  <a:pt x="1774222" y="63913"/>
                </a:cubicBezTo>
                <a:cubicBezTo>
                  <a:pt x="1774222" y="62198"/>
                  <a:pt x="1772793" y="60770"/>
                  <a:pt x="1771079" y="60770"/>
                </a:cubicBezTo>
                <a:cubicBezTo>
                  <a:pt x="1769364" y="60770"/>
                  <a:pt x="1767935" y="62198"/>
                  <a:pt x="1767935" y="63913"/>
                </a:cubicBezTo>
                <a:cubicBezTo>
                  <a:pt x="1767935" y="65627"/>
                  <a:pt x="1769364" y="67056"/>
                  <a:pt x="1771079" y="67056"/>
                </a:cubicBezTo>
                <a:close/>
                <a:moveTo>
                  <a:pt x="1782509" y="73628"/>
                </a:moveTo>
                <a:cubicBezTo>
                  <a:pt x="1784223" y="73628"/>
                  <a:pt x="1785652" y="72200"/>
                  <a:pt x="1785652" y="70485"/>
                </a:cubicBezTo>
                <a:cubicBezTo>
                  <a:pt x="1785652" y="68771"/>
                  <a:pt x="1784223" y="67342"/>
                  <a:pt x="1782509" y="67342"/>
                </a:cubicBezTo>
                <a:cubicBezTo>
                  <a:pt x="1780794" y="67342"/>
                  <a:pt x="1779365" y="68771"/>
                  <a:pt x="1779365" y="70485"/>
                </a:cubicBezTo>
                <a:cubicBezTo>
                  <a:pt x="1779365" y="72200"/>
                  <a:pt x="1780794" y="73628"/>
                  <a:pt x="1782509" y="73628"/>
                </a:cubicBezTo>
                <a:close/>
                <a:moveTo>
                  <a:pt x="1793939" y="80391"/>
                </a:moveTo>
                <a:cubicBezTo>
                  <a:pt x="1795653" y="80391"/>
                  <a:pt x="1797082" y="78962"/>
                  <a:pt x="1797082" y="77248"/>
                </a:cubicBezTo>
                <a:cubicBezTo>
                  <a:pt x="1797082" y="75533"/>
                  <a:pt x="1795653" y="74105"/>
                  <a:pt x="1793939" y="74105"/>
                </a:cubicBezTo>
                <a:cubicBezTo>
                  <a:pt x="1792224" y="74105"/>
                  <a:pt x="1790795" y="75533"/>
                  <a:pt x="1790795" y="77248"/>
                </a:cubicBezTo>
                <a:cubicBezTo>
                  <a:pt x="1790795" y="79058"/>
                  <a:pt x="1792129" y="80391"/>
                  <a:pt x="1793939" y="80391"/>
                </a:cubicBezTo>
                <a:close/>
                <a:moveTo>
                  <a:pt x="1947482" y="205169"/>
                </a:moveTo>
                <a:cubicBezTo>
                  <a:pt x="1949196" y="205169"/>
                  <a:pt x="1950625" y="203740"/>
                  <a:pt x="1950625" y="202025"/>
                </a:cubicBezTo>
                <a:cubicBezTo>
                  <a:pt x="1950625" y="200311"/>
                  <a:pt x="1949196" y="198882"/>
                  <a:pt x="1947482" y="198882"/>
                </a:cubicBezTo>
                <a:cubicBezTo>
                  <a:pt x="1945767" y="198882"/>
                  <a:pt x="1944338" y="200311"/>
                  <a:pt x="1944338" y="202025"/>
                </a:cubicBezTo>
                <a:cubicBezTo>
                  <a:pt x="1944338" y="203740"/>
                  <a:pt x="1945672" y="205169"/>
                  <a:pt x="1947482" y="205169"/>
                </a:cubicBezTo>
                <a:close/>
                <a:moveTo>
                  <a:pt x="1956435" y="214884"/>
                </a:moveTo>
                <a:cubicBezTo>
                  <a:pt x="1958150" y="214884"/>
                  <a:pt x="1959578" y="213455"/>
                  <a:pt x="1959578" y="211741"/>
                </a:cubicBezTo>
                <a:cubicBezTo>
                  <a:pt x="1959578" y="210026"/>
                  <a:pt x="1958150" y="208598"/>
                  <a:pt x="1956435" y="208598"/>
                </a:cubicBezTo>
                <a:cubicBezTo>
                  <a:pt x="1954721" y="208598"/>
                  <a:pt x="1953292" y="210026"/>
                  <a:pt x="1953292" y="211741"/>
                </a:cubicBezTo>
                <a:cubicBezTo>
                  <a:pt x="1953292" y="213455"/>
                  <a:pt x="1954721" y="214884"/>
                  <a:pt x="1956435" y="214884"/>
                </a:cubicBezTo>
                <a:close/>
                <a:moveTo>
                  <a:pt x="1965198" y="224790"/>
                </a:moveTo>
                <a:cubicBezTo>
                  <a:pt x="1966913" y="224790"/>
                  <a:pt x="1968341" y="223361"/>
                  <a:pt x="1968341" y="221647"/>
                </a:cubicBezTo>
                <a:cubicBezTo>
                  <a:pt x="1968341" y="219932"/>
                  <a:pt x="1966913" y="218504"/>
                  <a:pt x="1965198" y="218504"/>
                </a:cubicBezTo>
                <a:cubicBezTo>
                  <a:pt x="1963484" y="218504"/>
                  <a:pt x="1962055" y="219932"/>
                  <a:pt x="1962055" y="221647"/>
                </a:cubicBezTo>
                <a:cubicBezTo>
                  <a:pt x="1962055" y="223361"/>
                  <a:pt x="1963484" y="224790"/>
                  <a:pt x="1965198" y="224790"/>
                </a:cubicBezTo>
                <a:close/>
                <a:moveTo>
                  <a:pt x="1973866" y="234791"/>
                </a:moveTo>
                <a:cubicBezTo>
                  <a:pt x="1975580" y="234791"/>
                  <a:pt x="1977009" y="233363"/>
                  <a:pt x="1977009" y="231648"/>
                </a:cubicBezTo>
                <a:cubicBezTo>
                  <a:pt x="1977009" y="229934"/>
                  <a:pt x="1975580" y="228505"/>
                  <a:pt x="1973866" y="228505"/>
                </a:cubicBezTo>
                <a:cubicBezTo>
                  <a:pt x="1972151" y="228505"/>
                  <a:pt x="1970723" y="229934"/>
                  <a:pt x="1970723" y="231648"/>
                </a:cubicBezTo>
                <a:cubicBezTo>
                  <a:pt x="1970723" y="233363"/>
                  <a:pt x="1972056" y="234791"/>
                  <a:pt x="1973866" y="234791"/>
                </a:cubicBezTo>
                <a:close/>
                <a:moveTo>
                  <a:pt x="1982248" y="244983"/>
                </a:moveTo>
                <a:cubicBezTo>
                  <a:pt x="1983962" y="244983"/>
                  <a:pt x="1985391" y="243554"/>
                  <a:pt x="1985391" y="241840"/>
                </a:cubicBezTo>
                <a:cubicBezTo>
                  <a:pt x="1985391" y="240125"/>
                  <a:pt x="1983962" y="238697"/>
                  <a:pt x="1982248" y="238697"/>
                </a:cubicBezTo>
                <a:cubicBezTo>
                  <a:pt x="1980533" y="238697"/>
                  <a:pt x="1979105" y="240125"/>
                  <a:pt x="1979105" y="241840"/>
                </a:cubicBezTo>
                <a:cubicBezTo>
                  <a:pt x="1979105" y="243554"/>
                  <a:pt x="1980533" y="244983"/>
                  <a:pt x="1982248" y="244983"/>
                </a:cubicBezTo>
                <a:close/>
                <a:moveTo>
                  <a:pt x="1990535" y="255365"/>
                </a:moveTo>
                <a:cubicBezTo>
                  <a:pt x="1992249" y="255365"/>
                  <a:pt x="1993678" y="253937"/>
                  <a:pt x="1993678" y="252222"/>
                </a:cubicBezTo>
                <a:cubicBezTo>
                  <a:pt x="1993678" y="250508"/>
                  <a:pt x="1992249" y="249079"/>
                  <a:pt x="1990535" y="249079"/>
                </a:cubicBezTo>
                <a:cubicBezTo>
                  <a:pt x="1988820" y="249079"/>
                  <a:pt x="1987391" y="250508"/>
                  <a:pt x="1987391" y="252222"/>
                </a:cubicBezTo>
                <a:cubicBezTo>
                  <a:pt x="1987391" y="253937"/>
                  <a:pt x="1988725" y="255365"/>
                  <a:pt x="1990535" y="255365"/>
                </a:cubicBezTo>
                <a:close/>
                <a:moveTo>
                  <a:pt x="1998536" y="265843"/>
                </a:moveTo>
                <a:cubicBezTo>
                  <a:pt x="2000250" y="265843"/>
                  <a:pt x="2001679" y="264414"/>
                  <a:pt x="2001679" y="262700"/>
                </a:cubicBezTo>
                <a:cubicBezTo>
                  <a:pt x="2001679" y="260985"/>
                  <a:pt x="2000250" y="259556"/>
                  <a:pt x="1998536" y="259556"/>
                </a:cubicBezTo>
                <a:cubicBezTo>
                  <a:pt x="1996821" y="259556"/>
                  <a:pt x="1995392" y="260985"/>
                  <a:pt x="1995392" y="262700"/>
                </a:cubicBezTo>
                <a:cubicBezTo>
                  <a:pt x="1995392" y="264414"/>
                  <a:pt x="1996821" y="265843"/>
                  <a:pt x="1998536" y="265843"/>
                </a:cubicBezTo>
                <a:close/>
                <a:moveTo>
                  <a:pt x="2006441" y="276416"/>
                </a:moveTo>
                <a:cubicBezTo>
                  <a:pt x="2008156" y="276416"/>
                  <a:pt x="2009585" y="274987"/>
                  <a:pt x="2009585" y="273272"/>
                </a:cubicBezTo>
                <a:cubicBezTo>
                  <a:pt x="2009585" y="271558"/>
                  <a:pt x="2008156" y="270129"/>
                  <a:pt x="2006441" y="270129"/>
                </a:cubicBezTo>
                <a:cubicBezTo>
                  <a:pt x="2004727" y="270129"/>
                  <a:pt x="2003298" y="271558"/>
                  <a:pt x="2003298" y="273272"/>
                </a:cubicBezTo>
                <a:cubicBezTo>
                  <a:pt x="2003298" y="275082"/>
                  <a:pt x="2004727" y="276416"/>
                  <a:pt x="2006441" y="276416"/>
                </a:cubicBezTo>
                <a:close/>
                <a:moveTo>
                  <a:pt x="2014157" y="287274"/>
                </a:moveTo>
                <a:cubicBezTo>
                  <a:pt x="2015871" y="287274"/>
                  <a:pt x="2017300" y="285845"/>
                  <a:pt x="2017300" y="284131"/>
                </a:cubicBezTo>
                <a:cubicBezTo>
                  <a:pt x="2017300" y="282416"/>
                  <a:pt x="2015871" y="280988"/>
                  <a:pt x="2014157" y="280988"/>
                </a:cubicBezTo>
                <a:cubicBezTo>
                  <a:pt x="2012442" y="280988"/>
                  <a:pt x="2011013" y="282416"/>
                  <a:pt x="2011013" y="284131"/>
                </a:cubicBezTo>
                <a:cubicBezTo>
                  <a:pt x="2011013" y="285845"/>
                  <a:pt x="2012347" y="287274"/>
                  <a:pt x="2014157" y="287274"/>
                </a:cubicBezTo>
                <a:close/>
                <a:moveTo>
                  <a:pt x="2021586" y="298133"/>
                </a:moveTo>
                <a:cubicBezTo>
                  <a:pt x="2023301" y="298133"/>
                  <a:pt x="2024729" y="296704"/>
                  <a:pt x="2024729" y="294989"/>
                </a:cubicBezTo>
                <a:cubicBezTo>
                  <a:pt x="2024729" y="293275"/>
                  <a:pt x="2023301" y="291846"/>
                  <a:pt x="2021586" y="291846"/>
                </a:cubicBezTo>
                <a:cubicBezTo>
                  <a:pt x="2019872" y="291846"/>
                  <a:pt x="2018443" y="293275"/>
                  <a:pt x="2018443" y="294989"/>
                </a:cubicBezTo>
                <a:cubicBezTo>
                  <a:pt x="2018443" y="296704"/>
                  <a:pt x="2019872" y="298133"/>
                  <a:pt x="2021586" y="298133"/>
                </a:cubicBezTo>
                <a:close/>
                <a:moveTo>
                  <a:pt x="2028920" y="309182"/>
                </a:moveTo>
                <a:cubicBezTo>
                  <a:pt x="2030635" y="309182"/>
                  <a:pt x="2032064" y="307753"/>
                  <a:pt x="2032064" y="306038"/>
                </a:cubicBezTo>
                <a:cubicBezTo>
                  <a:pt x="2032064" y="304324"/>
                  <a:pt x="2030635" y="302895"/>
                  <a:pt x="2028920" y="302895"/>
                </a:cubicBezTo>
                <a:cubicBezTo>
                  <a:pt x="2027206" y="302895"/>
                  <a:pt x="2025777" y="304324"/>
                  <a:pt x="2025777" y="306038"/>
                </a:cubicBezTo>
                <a:cubicBezTo>
                  <a:pt x="2025777" y="307753"/>
                  <a:pt x="2027111" y="309182"/>
                  <a:pt x="2028920" y="309182"/>
                </a:cubicBezTo>
                <a:close/>
                <a:moveTo>
                  <a:pt x="2035969" y="320326"/>
                </a:moveTo>
                <a:cubicBezTo>
                  <a:pt x="2037683" y="320326"/>
                  <a:pt x="2039112" y="318897"/>
                  <a:pt x="2039112" y="317183"/>
                </a:cubicBezTo>
                <a:cubicBezTo>
                  <a:pt x="2039112" y="315468"/>
                  <a:pt x="2037683" y="314039"/>
                  <a:pt x="2035969" y="314039"/>
                </a:cubicBezTo>
                <a:cubicBezTo>
                  <a:pt x="2034254" y="314039"/>
                  <a:pt x="2032826" y="315468"/>
                  <a:pt x="2032826" y="317183"/>
                </a:cubicBezTo>
                <a:cubicBezTo>
                  <a:pt x="2032826" y="318897"/>
                  <a:pt x="2034254" y="320326"/>
                  <a:pt x="2035969" y="320326"/>
                </a:cubicBezTo>
                <a:close/>
                <a:moveTo>
                  <a:pt x="2042827" y="331661"/>
                </a:moveTo>
                <a:cubicBezTo>
                  <a:pt x="2044541" y="331661"/>
                  <a:pt x="2045970" y="330232"/>
                  <a:pt x="2045970" y="328517"/>
                </a:cubicBezTo>
                <a:cubicBezTo>
                  <a:pt x="2045970" y="326803"/>
                  <a:pt x="2044541" y="325374"/>
                  <a:pt x="2042827" y="325374"/>
                </a:cubicBezTo>
                <a:cubicBezTo>
                  <a:pt x="2041112" y="325374"/>
                  <a:pt x="2039684" y="326803"/>
                  <a:pt x="2039684" y="328517"/>
                </a:cubicBezTo>
                <a:cubicBezTo>
                  <a:pt x="2039684" y="330232"/>
                  <a:pt x="2041112" y="331661"/>
                  <a:pt x="2042827" y="331661"/>
                </a:cubicBezTo>
                <a:close/>
                <a:moveTo>
                  <a:pt x="2049589" y="343091"/>
                </a:moveTo>
                <a:cubicBezTo>
                  <a:pt x="2051304" y="343091"/>
                  <a:pt x="2052733" y="341662"/>
                  <a:pt x="2052733" y="339947"/>
                </a:cubicBezTo>
                <a:cubicBezTo>
                  <a:pt x="2052733" y="338233"/>
                  <a:pt x="2051304" y="336804"/>
                  <a:pt x="2049589" y="336804"/>
                </a:cubicBezTo>
                <a:cubicBezTo>
                  <a:pt x="2047875" y="336804"/>
                  <a:pt x="2046446" y="338233"/>
                  <a:pt x="2046446" y="339947"/>
                </a:cubicBezTo>
                <a:cubicBezTo>
                  <a:pt x="2046351" y="341662"/>
                  <a:pt x="2047780" y="343091"/>
                  <a:pt x="2049589" y="343091"/>
                </a:cubicBezTo>
                <a:close/>
                <a:moveTo>
                  <a:pt x="2056067" y="354616"/>
                </a:moveTo>
                <a:cubicBezTo>
                  <a:pt x="2057781" y="354616"/>
                  <a:pt x="2059210" y="353187"/>
                  <a:pt x="2059210" y="351473"/>
                </a:cubicBezTo>
                <a:cubicBezTo>
                  <a:pt x="2059210" y="349758"/>
                  <a:pt x="2057781" y="348329"/>
                  <a:pt x="2056067" y="348329"/>
                </a:cubicBezTo>
                <a:cubicBezTo>
                  <a:pt x="2054352" y="348329"/>
                  <a:pt x="2052923" y="349758"/>
                  <a:pt x="2052923" y="351473"/>
                </a:cubicBezTo>
                <a:cubicBezTo>
                  <a:pt x="2052828" y="353187"/>
                  <a:pt x="2054257" y="354616"/>
                  <a:pt x="2056067" y="354616"/>
                </a:cubicBezTo>
                <a:close/>
                <a:moveTo>
                  <a:pt x="2062258" y="366236"/>
                </a:moveTo>
                <a:cubicBezTo>
                  <a:pt x="2063972" y="366236"/>
                  <a:pt x="2065401" y="364808"/>
                  <a:pt x="2065401" y="363093"/>
                </a:cubicBezTo>
                <a:cubicBezTo>
                  <a:pt x="2065401" y="361379"/>
                  <a:pt x="2063972" y="359950"/>
                  <a:pt x="2062258" y="359950"/>
                </a:cubicBezTo>
                <a:cubicBezTo>
                  <a:pt x="2060543" y="359950"/>
                  <a:pt x="2059114" y="361379"/>
                  <a:pt x="2059114" y="363093"/>
                </a:cubicBezTo>
                <a:cubicBezTo>
                  <a:pt x="2059114" y="364808"/>
                  <a:pt x="2060543" y="366236"/>
                  <a:pt x="2062258" y="366236"/>
                </a:cubicBezTo>
                <a:close/>
                <a:moveTo>
                  <a:pt x="2068354" y="378047"/>
                </a:moveTo>
                <a:cubicBezTo>
                  <a:pt x="2070068" y="378047"/>
                  <a:pt x="2071497" y="376619"/>
                  <a:pt x="2071497" y="374904"/>
                </a:cubicBezTo>
                <a:cubicBezTo>
                  <a:pt x="2071497" y="373190"/>
                  <a:pt x="2070068" y="371761"/>
                  <a:pt x="2068354" y="371761"/>
                </a:cubicBezTo>
                <a:cubicBezTo>
                  <a:pt x="2066639" y="371761"/>
                  <a:pt x="2065211" y="373190"/>
                  <a:pt x="2065211" y="374904"/>
                </a:cubicBezTo>
                <a:cubicBezTo>
                  <a:pt x="2065211" y="376619"/>
                  <a:pt x="2066639" y="378047"/>
                  <a:pt x="2068354" y="378047"/>
                </a:cubicBezTo>
                <a:close/>
                <a:moveTo>
                  <a:pt x="2074164" y="389858"/>
                </a:moveTo>
                <a:cubicBezTo>
                  <a:pt x="2075879" y="389858"/>
                  <a:pt x="2077307" y="388430"/>
                  <a:pt x="2077307" y="386715"/>
                </a:cubicBezTo>
                <a:cubicBezTo>
                  <a:pt x="2077307" y="385000"/>
                  <a:pt x="2075879" y="383572"/>
                  <a:pt x="2074164" y="383572"/>
                </a:cubicBezTo>
                <a:cubicBezTo>
                  <a:pt x="2072450" y="383572"/>
                  <a:pt x="2071021" y="385000"/>
                  <a:pt x="2071021" y="386715"/>
                </a:cubicBezTo>
                <a:cubicBezTo>
                  <a:pt x="2071021" y="388430"/>
                  <a:pt x="2072450" y="389858"/>
                  <a:pt x="2074164" y="389858"/>
                </a:cubicBezTo>
                <a:close/>
                <a:moveTo>
                  <a:pt x="2079784" y="401860"/>
                </a:moveTo>
                <a:cubicBezTo>
                  <a:pt x="2081498" y="401860"/>
                  <a:pt x="2082927" y="400431"/>
                  <a:pt x="2082927" y="398717"/>
                </a:cubicBezTo>
                <a:cubicBezTo>
                  <a:pt x="2082927" y="397002"/>
                  <a:pt x="2081498" y="395573"/>
                  <a:pt x="2079784" y="395573"/>
                </a:cubicBezTo>
                <a:cubicBezTo>
                  <a:pt x="2078069" y="395573"/>
                  <a:pt x="2076641" y="397002"/>
                  <a:pt x="2076641" y="398717"/>
                </a:cubicBezTo>
                <a:cubicBezTo>
                  <a:pt x="2076641" y="400431"/>
                  <a:pt x="2078069" y="401860"/>
                  <a:pt x="2079784" y="401860"/>
                </a:cubicBezTo>
                <a:close/>
                <a:moveTo>
                  <a:pt x="2085213" y="413861"/>
                </a:moveTo>
                <a:cubicBezTo>
                  <a:pt x="2086928" y="413861"/>
                  <a:pt x="2088356" y="412433"/>
                  <a:pt x="2088356" y="410718"/>
                </a:cubicBezTo>
                <a:cubicBezTo>
                  <a:pt x="2088356" y="409004"/>
                  <a:pt x="2086928" y="407575"/>
                  <a:pt x="2085213" y="407575"/>
                </a:cubicBezTo>
                <a:cubicBezTo>
                  <a:pt x="2083499" y="407575"/>
                  <a:pt x="2082070" y="409004"/>
                  <a:pt x="2082070" y="410718"/>
                </a:cubicBezTo>
                <a:cubicBezTo>
                  <a:pt x="2082070" y="412528"/>
                  <a:pt x="2083499" y="413861"/>
                  <a:pt x="2085213" y="413861"/>
                </a:cubicBezTo>
                <a:close/>
                <a:moveTo>
                  <a:pt x="2090452" y="426053"/>
                </a:moveTo>
                <a:cubicBezTo>
                  <a:pt x="2092166" y="426053"/>
                  <a:pt x="2093595" y="424625"/>
                  <a:pt x="2093595" y="422910"/>
                </a:cubicBezTo>
                <a:cubicBezTo>
                  <a:pt x="2093595" y="421196"/>
                  <a:pt x="2092166" y="419767"/>
                  <a:pt x="2090452" y="419767"/>
                </a:cubicBezTo>
                <a:cubicBezTo>
                  <a:pt x="2088737" y="419767"/>
                  <a:pt x="2087309" y="421196"/>
                  <a:pt x="2087309" y="422910"/>
                </a:cubicBezTo>
                <a:cubicBezTo>
                  <a:pt x="2087309" y="424625"/>
                  <a:pt x="2088737" y="426053"/>
                  <a:pt x="2090452" y="426053"/>
                </a:cubicBezTo>
                <a:close/>
                <a:moveTo>
                  <a:pt x="2095405" y="438341"/>
                </a:moveTo>
                <a:cubicBezTo>
                  <a:pt x="2097119" y="438341"/>
                  <a:pt x="2098548" y="436912"/>
                  <a:pt x="2098548" y="435197"/>
                </a:cubicBezTo>
                <a:cubicBezTo>
                  <a:pt x="2098548" y="433483"/>
                  <a:pt x="2097119" y="432054"/>
                  <a:pt x="2095405" y="432054"/>
                </a:cubicBezTo>
                <a:cubicBezTo>
                  <a:pt x="2093690" y="432054"/>
                  <a:pt x="2092262" y="433483"/>
                  <a:pt x="2092262" y="435197"/>
                </a:cubicBezTo>
                <a:cubicBezTo>
                  <a:pt x="2092262" y="436912"/>
                  <a:pt x="2093690" y="438341"/>
                  <a:pt x="2095405" y="438341"/>
                </a:cubicBezTo>
                <a:close/>
                <a:moveTo>
                  <a:pt x="2100167" y="450628"/>
                </a:moveTo>
                <a:cubicBezTo>
                  <a:pt x="2101882" y="450628"/>
                  <a:pt x="2103311" y="449199"/>
                  <a:pt x="2103311" y="447485"/>
                </a:cubicBezTo>
                <a:cubicBezTo>
                  <a:pt x="2103311" y="445770"/>
                  <a:pt x="2101882" y="444341"/>
                  <a:pt x="2100167" y="444341"/>
                </a:cubicBezTo>
                <a:cubicBezTo>
                  <a:pt x="2098453" y="444341"/>
                  <a:pt x="2097024" y="445770"/>
                  <a:pt x="2097024" y="447485"/>
                </a:cubicBezTo>
                <a:cubicBezTo>
                  <a:pt x="2097024" y="449294"/>
                  <a:pt x="2098453" y="450628"/>
                  <a:pt x="2100167" y="450628"/>
                </a:cubicBezTo>
                <a:close/>
                <a:moveTo>
                  <a:pt x="2104739" y="463106"/>
                </a:moveTo>
                <a:cubicBezTo>
                  <a:pt x="2106454" y="463106"/>
                  <a:pt x="2107883" y="461677"/>
                  <a:pt x="2107883" y="459962"/>
                </a:cubicBezTo>
                <a:cubicBezTo>
                  <a:pt x="2107883" y="458248"/>
                  <a:pt x="2106454" y="456819"/>
                  <a:pt x="2104739" y="456819"/>
                </a:cubicBezTo>
                <a:cubicBezTo>
                  <a:pt x="2103025" y="456819"/>
                  <a:pt x="2101596" y="458248"/>
                  <a:pt x="2101596" y="459962"/>
                </a:cubicBezTo>
                <a:cubicBezTo>
                  <a:pt x="2101596" y="461677"/>
                  <a:pt x="2103025" y="463106"/>
                  <a:pt x="2104739" y="463106"/>
                </a:cubicBezTo>
                <a:close/>
                <a:moveTo>
                  <a:pt x="2109026" y="475583"/>
                </a:moveTo>
                <a:cubicBezTo>
                  <a:pt x="2110740" y="475583"/>
                  <a:pt x="2112169" y="474155"/>
                  <a:pt x="2112169" y="472440"/>
                </a:cubicBezTo>
                <a:cubicBezTo>
                  <a:pt x="2112169" y="470725"/>
                  <a:pt x="2110740" y="469297"/>
                  <a:pt x="2109026" y="469297"/>
                </a:cubicBezTo>
                <a:cubicBezTo>
                  <a:pt x="2107311" y="469297"/>
                  <a:pt x="2105882" y="470725"/>
                  <a:pt x="2105882" y="472440"/>
                </a:cubicBezTo>
                <a:cubicBezTo>
                  <a:pt x="2105882" y="474155"/>
                  <a:pt x="2107311" y="475583"/>
                  <a:pt x="2109026" y="475583"/>
                </a:cubicBezTo>
                <a:close/>
                <a:moveTo>
                  <a:pt x="2113121" y="488156"/>
                </a:moveTo>
                <a:cubicBezTo>
                  <a:pt x="2114836" y="488156"/>
                  <a:pt x="2116265" y="486728"/>
                  <a:pt x="2116265" y="485013"/>
                </a:cubicBezTo>
                <a:cubicBezTo>
                  <a:pt x="2116265" y="483299"/>
                  <a:pt x="2114836" y="481870"/>
                  <a:pt x="2113121" y="481870"/>
                </a:cubicBezTo>
                <a:cubicBezTo>
                  <a:pt x="2111407" y="481870"/>
                  <a:pt x="2109978" y="483299"/>
                  <a:pt x="2109978" y="485013"/>
                </a:cubicBezTo>
                <a:cubicBezTo>
                  <a:pt x="2109978" y="486728"/>
                  <a:pt x="2111407" y="488156"/>
                  <a:pt x="2113121" y="488156"/>
                </a:cubicBezTo>
                <a:close/>
                <a:moveTo>
                  <a:pt x="2116931" y="500825"/>
                </a:moveTo>
                <a:cubicBezTo>
                  <a:pt x="2118646" y="500825"/>
                  <a:pt x="2120075" y="499396"/>
                  <a:pt x="2120075" y="497681"/>
                </a:cubicBezTo>
                <a:cubicBezTo>
                  <a:pt x="2120075" y="495967"/>
                  <a:pt x="2118646" y="494538"/>
                  <a:pt x="2116931" y="494538"/>
                </a:cubicBezTo>
                <a:cubicBezTo>
                  <a:pt x="2115217" y="494538"/>
                  <a:pt x="2113788" y="495967"/>
                  <a:pt x="2113788" y="497681"/>
                </a:cubicBezTo>
                <a:cubicBezTo>
                  <a:pt x="2113788" y="499396"/>
                  <a:pt x="2115217" y="500825"/>
                  <a:pt x="2116931" y="500825"/>
                </a:cubicBezTo>
                <a:close/>
                <a:moveTo>
                  <a:pt x="2120646" y="513588"/>
                </a:moveTo>
                <a:cubicBezTo>
                  <a:pt x="2122361" y="513588"/>
                  <a:pt x="2123789" y="512159"/>
                  <a:pt x="2123789" y="510445"/>
                </a:cubicBezTo>
                <a:cubicBezTo>
                  <a:pt x="2123789" y="508730"/>
                  <a:pt x="2122361" y="507301"/>
                  <a:pt x="2120646" y="507301"/>
                </a:cubicBezTo>
                <a:cubicBezTo>
                  <a:pt x="2118932" y="507301"/>
                  <a:pt x="2117503" y="508730"/>
                  <a:pt x="2117503" y="510445"/>
                </a:cubicBezTo>
                <a:cubicBezTo>
                  <a:pt x="2117503" y="512159"/>
                  <a:pt x="2118836" y="513588"/>
                  <a:pt x="2120646" y="513588"/>
                </a:cubicBezTo>
                <a:close/>
                <a:moveTo>
                  <a:pt x="2123980" y="526352"/>
                </a:moveTo>
                <a:cubicBezTo>
                  <a:pt x="2125694" y="526352"/>
                  <a:pt x="2127123" y="524923"/>
                  <a:pt x="2127123" y="523208"/>
                </a:cubicBezTo>
                <a:cubicBezTo>
                  <a:pt x="2127123" y="521494"/>
                  <a:pt x="2125694" y="520065"/>
                  <a:pt x="2123980" y="520065"/>
                </a:cubicBezTo>
                <a:cubicBezTo>
                  <a:pt x="2122265" y="520065"/>
                  <a:pt x="2120837" y="521494"/>
                  <a:pt x="2120837" y="523208"/>
                </a:cubicBezTo>
                <a:cubicBezTo>
                  <a:pt x="2120837" y="524923"/>
                  <a:pt x="2122265" y="526352"/>
                  <a:pt x="2123980" y="526352"/>
                </a:cubicBezTo>
                <a:close/>
                <a:moveTo>
                  <a:pt x="2127218" y="539210"/>
                </a:moveTo>
                <a:cubicBezTo>
                  <a:pt x="2128933" y="539210"/>
                  <a:pt x="2130362" y="537782"/>
                  <a:pt x="2130362" y="536067"/>
                </a:cubicBezTo>
                <a:cubicBezTo>
                  <a:pt x="2130362" y="534353"/>
                  <a:pt x="2128933" y="532924"/>
                  <a:pt x="2127218" y="532924"/>
                </a:cubicBezTo>
                <a:cubicBezTo>
                  <a:pt x="2125504" y="532924"/>
                  <a:pt x="2124075" y="534353"/>
                  <a:pt x="2124075" y="536067"/>
                </a:cubicBezTo>
                <a:cubicBezTo>
                  <a:pt x="2124075" y="537782"/>
                  <a:pt x="2125409" y="539210"/>
                  <a:pt x="2127218" y="539210"/>
                </a:cubicBezTo>
                <a:close/>
                <a:moveTo>
                  <a:pt x="2130171" y="552069"/>
                </a:moveTo>
                <a:cubicBezTo>
                  <a:pt x="2131886" y="552069"/>
                  <a:pt x="2133314" y="550640"/>
                  <a:pt x="2133314" y="548926"/>
                </a:cubicBezTo>
                <a:cubicBezTo>
                  <a:pt x="2133314" y="547211"/>
                  <a:pt x="2131886" y="545783"/>
                  <a:pt x="2130171" y="545783"/>
                </a:cubicBezTo>
                <a:cubicBezTo>
                  <a:pt x="2128457" y="545783"/>
                  <a:pt x="2127028" y="547211"/>
                  <a:pt x="2127028" y="548926"/>
                </a:cubicBezTo>
                <a:cubicBezTo>
                  <a:pt x="2127028" y="550640"/>
                  <a:pt x="2128361" y="552069"/>
                  <a:pt x="2130171" y="552069"/>
                </a:cubicBezTo>
                <a:close/>
                <a:moveTo>
                  <a:pt x="2132838" y="565023"/>
                </a:moveTo>
                <a:cubicBezTo>
                  <a:pt x="2134553" y="565023"/>
                  <a:pt x="2135981" y="563594"/>
                  <a:pt x="2135981" y="561880"/>
                </a:cubicBezTo>
                <a:cubicBezTo>
                  <a:pt x="2135981" y="560165"/>
                  <a:pt x="2134553" y="558737"/>
                  <a:pt x="2132838" y="558737"/>
                </a:cubicBezTo>
                <a:cubicBezTo>
                  <a:pt x="2131124" y="558737"/>
                  <a:pt x="2129695" y="560165"/>
                  <a:pt x="2129695" y="561880"/>
                </a:cubicBezTo>
                <a:cubicBezTo>
                  <a:pt x="2129695" y="563594"/>
                  <a:pt x="2131124" y="565023"/>
                  <a:pt x="2132838" y="565023"/>
                </a:cubicBezTo>
                <a:close/>
                <a:moveTo>
                  <a:pt x="2135315" y="577977"/>
                </a:moveTo>
                <a:cubicBezTo>
                  <a:pt x="2137029" y="577977"/>
                  <a:pt x="2138458" y="576548"/>
                  <a:pt x="2138458" y="574834"/>
                </a:cubicBezTo>
                <a:cubicBezTo>
                  <a:pt x="2138458" y="573119"/>
                  <a:pt x="2137029" y="571691"/>
                  <a:pt x="2135315" y="571691"/>
                </a:cubicBezTo>
                <a:cubicBezTo>
                  <a:pt x="2133600" y="571691"/>
                  <a:pt x="2132171" y="573119"/>
                  <a:pt x="2132171" y="574834"/>
                </a:cubicBezTo>
                <a:cubicBezTo>
                  <a:pt x="2132171" y="576644"/>
                  <a:pt x="2133600" y="577977"/>
                  <a:pt x="2135315" y="577977"/>
                </a:cubicBezTo>
                <a:close/>
                <a:moveTo>
                  <a:pt x="2137601" y="591026"/>
                </a:moveTo>
                <a:cubicBezTo>
                  <a:pt x="2139315" y="591026"/>
                  <a:pt x="2140744" y="589598"/>
                  <a:pt x="2140744" y="587883"/>
                </a:cubicBezTo>
                <a:cubicBezTo>
                  <a:pt x="2140744" y="586169"/>
                  <a:pt x="2139315" y="584740"/>
                  <a:pt x="2137601" y="584740"/>
                </a:cubicBezTo>
                <a:cubicBezTo>
                  <a:pt x="2135886" y="584740"/>
                  <a:pt x="2134457" y="586169"/>
                  <a:pt x="2134457" y="587883"/>
                </a:cubicBezTo>
                <a:cubicBezTo>
                  <a:pt x="2134457" y="589598"/>
                  <a:pt x="2135791" y="591026"/>
                  <a:pt x="2137601" y="591026"/>
                </a:cubicBezTo>
                <a:close/>
                <a:moveTo>
                  <a:pt x="2139601" y="604076"/>
                </a:moveTo>
                <a:cubicBezTo>
                  <a:pt x="2141315" y="604076"/>
                  <a:pt x="2142744" y="602647"/>
                  <a:pt x="2142744" y="600932"/>
                </a:cubicBezTo>
                <a:cubicBezTo>
                  <a:pt x="2142744" y="599218"/>
                  <a:pt x="2141315" y="597789"/>
                  <a:pt x="2139601" y="597789"/>
                </a:cubicBezTo>
                <a:cubicBezTo>
                  <a:pt x="2137886" y="597789"/>
                  <a:pt x="2136458" y="599218"/>
                  <a:pt x="2136458" y="600932"/>
                </a:cubicBezTo>
                <a:cubicBezTo>
                  <a:pt x="2136458" y="602647"/>
                  <a:pt x="2137886" y="604076"/>
                  <a:pt x="2139601" y="604076"/>
                </a:cubicBezTo>
                <a:close/>
                <a:moveTo>
                  <a:pt x="2141315" y="617220"/>
                </a:moveTo>
                <a:cubicBezTo>
                  <a:pt x="2143030" y="617220"/>
                  <a:pt x="2144459" y="615791"/>
                  <a:pt x="2144459" y="614077"/>
                </a:cubicBezTo>
                <a:cubicBezTo>
                  <a:pt x="2144459" y="612362"/>
                  <a:pt x="2143030" y="610934"/>
                  <a:pt x="2141315" y="610934"/>
                </a:cubicBezTo>
                <a:cubicBezTo>
                  <a:pt x="2139601" y="610934"/>
                  <a:pt x="2138172" y="612362"/>
                  <a:pt x="2138172" y="614077"/>
                </a:cubicBezTo>
                <a:cubicBezTo>
                  <a:pt x="2138172" y="615791"/>
                  <a:pt x="2139601" y="617220"/>
                  <a:pt x="2141315" y="617220"/>
                </a:cubicBezTo>
                <a:close/>
                <a:moveTo>
                  <a:pt x="2142935" y="630365"/>
                </a:moveTo>
                <a:cubicBezTo>
                  <a:pt x="2144649" y="630365"/>
                  <a:pt x="2146078" y="628936"/>
                  <a:pt x="2146078" y="627221"/>
                </a:cubicBezTo>
                <a:cubicBezTo>
                  <a:pt x="2146078" y="625507"/>
                  <a:pt x="2144649" y="624078"/>
                  <a:pt x="2142935" y="624078"/>
                </a:cubicBezTo>
                <a:cubicBezTo>
                  <a:pt x="2141220" y="624078"/>
                  <a:pt x="2139791" y="625507"/>
                  <a:pt x="2139791" y="627221"/>
                </a:cubicBezTo>
                <a:cubicBezTo>
                  <a:pt x="2139791" y="628936"/>
                  <a:pt x="2141125" y="630365"/>
                  <a:pt x="2142935" y="630365"/>
                </a:cubicBezTo>
                <a:close/>
                <a:moveTo>
                  <a:pt x="2144173" y="643509"/>
                </a:moveTo>
                <a:cubicBezTo>
                  <a:pt x="2145887" y="643509"/>
                  <a:pt x="2147316" y="642080"/>
                  <a:pt x="2147316" y="640366"/>
                </a:cubicBezTo>
                <a:cubicBezTo>
                  <a:pt x="2147316" y="638651"/>
                  <a:pt x="2145887" y="637223"/>
                  <a:pt x="2144173" y="637223"/>
                </a:cubicBezTo>
                <a:cubicBezTo>
                  <a:pt x="2142458" y="637223"/>
                  <a:pt x="2141030" y="638651"/>
                  <a:pt x="2141030" y="640366"/>
                </a:cubicBezTo>
                <a:cubicBezTo>
                  <a:pt x="2141030" y="642080"/>
                  <a:pt x="2142458" y="643509"/>
                  <a:pt x="2144173" y="643509"/>
                </a:cubicBezTo>
                <a:close/>
                <a:moveTo>
                  <a:pt x="2145221" y="656749"/>
                </a:moveTo>
                <a:cubicBezTo>
                  <a:pt x="2146935" y="656749"/>
                  <a:pt x="2148364" y="655320"/>
                  <a:pt x="2148364" y="653606"/>
                </a:cubicBezTo>
                <a:cubicBezTo>
                  <a:pt x="2148364" y="651891"/>
                  <a:pt x="2146935" y="650462"/>
                  <a:pt x="2145221" y="650462"/>
                </a:cubicBezTo>
                <a:cubicBezTo>
                  <a:pt x="2143506" y="650462"/>
                  <a:pt x="2142077" y="651891"/>
                  <a:pt x="2142077" y="653606"/>
                </a:cubicBezTo>
                <a:cubicBezTo>
                  <a:pt x="2142077" y="655320"/>
                  <a:pt x="2143506" y="656749"/>
                  <a:pt x="2145221" y="656749"/>
                </a:cubicBezTo>
                <a:close/>
                <a:moveTo>
                  <a:pt x="2146078" y="669893"/>
                </a:moveTo>
                <a:cubicBezTo>
                  <a:pt x="2147792" y="669893"/>
                  <a:pt x="2149221" y="668465"/>
                  <a:pt x="2149221" y="666750"/>
                </a:cubicBezTo>
                <a:cubicBezTo>
                  <a:pt x="2149221" y="665036"/>
                  <a:pt x="2147792" y="663607"/>
                  <a:pt x="2146078" y="663607"/>
                </a:cubicBezTo>
                <a:cubicBezTo>
                  <a:pt x="2144363" y="663607"/>
                  <a:pt x="2142935" y="665036"/>
                  <a:pt x="2142935" y="666750"/>
                </a:cubicBezTo>
                <a:cubicBezTo>
                  <a:pt x="2142935" y="668465"/>
                  <a:pt x="2144363" y="669893"/>
                  <a:pt x="2146078" y="669893"/>
                </a:cubicBezTo>
                <a:close/>
                <a:moveTo>
                  <a:pt x="2146649" y="683133"/>
                </a:moveTo>
                <a:cubicBezTo>
                  <a:pt x="2148364" y="683133"/>
                  <a:pt x="2149793" y="681704"/>
                  <a:pt x="2149793" y="679990"/>
                </a:cubicBezTo>
                <a:cubicBezTo>
                  <a:pt x="2149793" y="678275"/>
                  <a:pt x="2148364" y="676847"/>
                  <a:pt x="2146649" y="676847"/>
                </a:cubicBezTo>
                <a:cubicBezTo>
                  <a:pt x="2144935" y="676847"/>
                  <a:pt x="2143506" y="678275"/>
                  <a:pt x="2143506" y="679990"/>
                </a:cubicBezTo>
                <a:cubicBezTo>
                  <a:pt x="2143506" y="681704"/>
                  <a:pt x="2144935" y="683133"/>
                  <a:pt x="2146649" y="683133"/>
                </a:cubicBezTo>
                <a:close/>
                <a:moveTo>
                  <a:pt x="2147030" y="696373"/>
                </a:moveTo>
                <a:cubicBezTo>
                  <a:pt x="2148745" y="696373"/>
                  <a:pt x="2150174" y="694944"/>
                  <a:pt x="2150174" y="693230"/>
                </a:cubicBezTo>
                <a:cubicBezTo>
                  <a:pt x="2150174" y="691515"/>
                  <a:pt x="2148745" y="690086"/>
                  <a:pt x="2147030" y="690086"/>
                </a:cubicBezTo>
                <a:cubicBezTo>
                  <a:pt x="2145316" y="690086"/>
                  <a:pt x="2143887" y="691515"/>
                  <a:pt x="2143887" y="693230"/>
                </a:cubicBezTo>
                <a:cubicBezTo>
                  <a:pt x="2143887" y="694944"/>
                  <a:pt x="2145316" y="696373"/>
                  <a:pt x="2147030" y="696373"/>
                </a:cubicBezTo>
                <a:close/>
                <a:moveTo>
                  <a:pt x="2161889" y="709613"/>
                </a:moveTo>
                <a:cubicBezTo>
                  <a:pt x="2163604" y="709613"/>
                  <a:pt x="2165033" y="708184"/>
                  <a:pt x="2165033" y="706469"/>
                </a:cubicBezTo>
                <a:cubicBezTo>
                  <a:pt x="2165033" y="704755"/>
                  <a:pt x="2163604" y="703326"/>
                  <a:pt x="2161889" y="703326"/>
                </a:cubicBezTo>
                <a:cubicBezTo>
                  <a:pt x="2160175" y="703326"/>
                  <a:pt x="2158746" y="704755"/>
                  <a:pt x="2158746" y="706469"/>
                </a:cubicBezTo>
                <a:cubicBezTo>
                  <a:pt x="2158746" y="708184"/>
                  <a:pt x="2160175" y="709613"/>
                  <a:pt x="2161889" y="709613"/>
                </a:cubicBezTo>
                <a:close/>
                <a:moveTo>
                  <a:pt x="2161794" y="722852"/>
                </a:moveTo>
                <a:cubicBezTo>
                  <a:pt x="2163509" y="722852"/>
                  <a:pt x="2164937" y="721424"/>
                  <a:pt x="2164937" y="719709"/>
                </a:cubicBezTo>
                <a:cubicBezTo>
                  <a:pt x="2164937" y="717995"/>
                  <a:pt x="2163509" y="716566"/>
                  <a:pt x="2161794" y="716566"/>
                </a:cubicBezTo>
                <a:cubicBezTo>
                  <a:pt x="2160080" y="716566"/>
                  <a:pt x="2158651" y="717995"/>
                  <a:pt x="2158651" y="719709"/>
                </a:cubicBezTo>
                <a:cubicBezTo>
                  <a:pt x="2158651" y="721424"/>
                  <a:pt x="2160080" y="722852"/>
                  <a:pt x="2161794" y="722852"/>
                </a:cubicBezTo>
                <a:close/>
                <a:moveTo>
                  <a:pt x="2161413" y="735997"/>
                </a:moveTo>
                <a:cubicBezTo>
                  <a:pt x="2163128" y="735997"/>
                  <a:pt x="2164556" y="734568"/>
                  <a:pt x="2164556" y="732854"/>
                </a:cubicBezTo>
                <a:cubicBezTo>
                  <a:pt x="2164556" y="731139"/>
                  <a:pt x="2163128" y="729710"/>
                  <a:pt x="2161413" y="729710"/>
                </a:cubicBezTo>
                <a:cubicBezTo>
                  <a:pt x="2159699" y="729710"/>
                  <a:pt x="2158270" y="731139"/>
                  <a:pt x="2158270" y="732854"/>
                </a:cubicBezTo>
                <a:cubicBezTo>
                  <a:pt x="2158270" y="734663"/>
                  <a:pt x="2159699" y="735997"/>
                  <a:pt x="2161413" y="735997"/>
                </a:cubicBezTo>
                <a:close/>
                <a:moveTo>
                  <a:pt x="2160842" y="749237"/>
                </a:moveTo>
                <a:cubicBezTo>
                  <a:pt x="2162556" y="749237"/>
                  <a:pt x="2163985" y="747808"/>
                  <a:pt x="2163985" y="746093"/>
                </a:cubicBezTo>
                <a:cubicBezTo>
                  <a:pt x="2163985" y="744379"/>
                  <a:pt x="2162556" y="742950"/>
                  <a:pt x="2160842" y="742950"/>
                </a:cubicBezTo>
                <a:cubicBezTo>
                  <a:pt x="2159127" y="742950"/>
                  <a:pt x="2157698" y="744379"/>
                  <a:pt x="2157698" y="746093"/>
                </a:cubicBezTo>
                <a:cubicBezTo>
                  <a:pt x="2157698" y="747808"/>
                  <a:pt x="2159127" y="749237"/>
                  <a:pt x="2160842" y="749237"/>
                </a:cubicBezTo>
                <a:close/>
                <a:moveTo>
                  <a:pt x="2160080" y="762476"/>
                </a:moveTo>
                <a:cubicBezTo>
                  <a:pt x="2161794" y="762476"/>
                  <a:pt x="2163223" y="761048"/>
                  <a:pt x="2163223" y="759333"/>
                </a:cubicBezTo>
                <a:cubicBezTo>
                  <a:pt x="2163223" y="757619"/>
                  <a:pt x="2161794" y="756190"/>
                  <a:pt x="2160080" y="756190"/>
                </a:cubicBezTo>
                <a:cubicBezTo>
                  <a:pt x="2158365" y="756190"/>
                  <a:pt x="2156936" y="757619"/>
                  <a:pt x="2156936" y="759333"/>
                </a:cubicBezTo>
                <a:cubicBezTo>
                  <a:pt x="2156936" y="761048"/>
                  <a:pt x="2158270" y="762476"/>
                  <a:pt x="2160080" y="762476"/>
                </a:cubicBezTo>
                <a:close/>
                <a:moveTo>
                  <a:pt x="2159032" y="775621"/>
                </a:moveTo>
                <a:cubicBezTo>
                  <a:pt x="2160746" y="775621"/>
                  <a:pt x="2162175" y="774192"/>
                  <a:pt x="2162175" y="772478"/>
                </a:cubicBezTo>
                <a:cubicBezTo>
                  <a:pt x="2162175" y="770763"/>
                  <a:pt x="2160746" y="769334"/>
                  <a:pt x="2159032" y="769334"/>
                </a:cubicBezTo>
                <a:cubicBezTo>
                  <a:pt x="2157317" y="769334"/>
                  <a:pt x="2155889" y="770763"/>
                  <a:pt x="2155889" y="772478"/>
                </a:cubicBezTo>
                <a:cubicBezTo>
                  <a:pt x="2155889" y="774192"/>
                  <a:pt x="2157222" y="775621"/>
                  <a:pt x="2159032" y="775621"/>
                </a:cubicBezTo>
                <a:close/>
                <a:moveTo>
                  <a:pt x="2157698" y="788765"/>
                </a:moveTo>
                <a:cubicBezTo>
                  <a:pt x="2159413" y="788765"/>
                  <a:pt x="2160842" y="787337"/>
                  <a:pt x="2160842" y="785622"/>
                </a:cubicBezTo>
                <a:cubicBezTo>
                  <a:pt x="2160842" y="783908"/>
                  <a:pt x="2159413" y="782479"/>
                  <a:pt x="2157698" y="782479"/>
                </a:cubicBezTo>
                <a:cubicBezTo>
                  <a:pt x="2155984" y="782479"/>
                  <a:pt x="2154555" y="783908"/>
                  <a:pt x="2154555" y="785622"/>
                </a:cubicBezTo>
                <a:cubicBezTo>
                  <a:pt x="2154555" y="787432"/>
                  <a:pt x="2155984" y="788765"/>
                  <a:pt x="2157698" y="788765"/>
                </a:cubicBezTo>
                <a:close/>
                <a:moveTo>
                  <a:pt x="2156174" y="801910"/>
                </a:moveTo>
                <a:cubicBezTo>
                  <a:pt x="2157889" y="801910"/>
                  <a:pt x="2159318" y="800481"/>
                  <a:pt x="2159318" y="798767"/>
                </a:cubicBezTo>
                <a:cubicBezTo>
                  <a:pt x="2159318" y="797052"/>
                  <a:pt x="2157889" y="795623"/>
                  <a:pt x="2156174" y="795623"/>
                </a:cubicBezTo>
                <a:cubicBezTo>
                  <a:pt x="2154460" y="795623"/>
                  <a:pt x="2153031" y="797052"/>
                  <a:pt x="2153031" y="798767"/>
                </a:cubicBezTo>
                <a:cubicBezTo>
                  <a:pt x="2153031" y="800576"/>
                  <a:pt x="2154460" y="801910"/>
                  <a:pt x="2156174" y="801910"/>
                </a:cubicBezTo>
                <a:close/>
                <a:moveTo>
                  <a:pt x="2154460" y="815054"/>
                </a:moveTo>
                <a:cubicBezTo>
                  <a:pt x="2156174" y="815054"/>
                  <a:pt x="2157603" y="813626"/>
                  <a:pt x="2157603" y="811911"/>
                </a:cubicBezTo>
                <a:cubicBezTo>
                  <a:pt x="2157603" y="810197"/>
                  <a:pt x="2156174" y="808768"/>
                  <a:pt x="2154460" y="808768"/>
                </a:cubicBezTo>
                <a:cubicBezTo>
                  <a:pt x="2152745" y="808768"/>
                  <a:pt x="2151317" y="810197"/>
                  <a:pt x="2151317" y="811911"/>
                </a:cubicBezTo>
                <a:cubicBezTo>
                  <a:pt x="2151317" y="813626"/>
                  <a:pt x="2152745" y="815054"/>
                  <a:pt x="2154460" y="815054"/>
                </a:cubicBezTo>
                <a:close/>
                <a:moveTo>
                  <a:pt x="2152460" y="828104"/>
                </a:moveTo>
                <a:cubicBezTo>
                  <a:pt x="2154174" y="828104"/>
                  <a:pt x="2155603" y="826675"/>
                  <a:pt x="2155603" y="824960"/>
                </a:cubicBezTo>
                <a:cubicBezTo>
                  <a:pt x="2155603" y="823246"/>
                  <a:pt x="2154174" y="821817"/>
                  <a:pt x="2152460" y="821817"/>
                </a:cubicBezTo>
                <a:cubicBezTo>
                  <a:pt x="2150745" y="821817"/>
                  <a:pt x="2149316" y="823246"/>
                  <a:pt x="2149316" y="824960"/>
                </a:cubicBezTo>
                <a:cubicBezTo>
                  <a:pt x="2149316" y="826770"/>
                  <a:pt x="2150745" y="828104"/>
                  <a:pt x="2152460" y="828104"/>
                </a:cubicBezTo>
                <a:close/>
                <a:moveTo>
                  <a:pt x="2150269" y="841153"/>
                </a:moveTo>
                <a:cubicBezTo>
                  <a:pt x="2151983" y="841153"/>
                  <a:pt x="2153412" y="839724"/>
                  <a:pt x="2153412" y="838010"/>
                </a:cubicBezTo>
                <a:cubicBezTo>
                  <a:pt x="2153412" y="836295"/>
                  <a:pt x="2151983" y="834866"/>
                  <a:pt x="2150269" y="834866"/>
                </a:cubicBezTo>
                <a:cubicBezTo>
                  <a:pt x="2148554" y="834866"/>
                  <a:pt x="2147126" y="836295"/>
                  <a:pt x="2147126" y="838010"/>
                </a:cubicBezTo>
                <a:cubicBezTo>
                  <a:pt x="2147126" y="839819"/>
                  <a:pt x="2148554" y="841153"/>
                  <a:pt x="2150269" y="841153"/>
                </a:cubicBezTo>
                <a:close/>
                <a:moveTo>
                  <a:pt x="2128552" y="931164"/>
                </a:moveTo>
                <a:cubicBezTo>
                  <a:pt x="2130266" y="931164"/>
                  <a:pt x="2131695" y="929735"/>
                  <a:pt x="2131695" y="928021"/>
                </a:cubicBezTo>
                <a:cubicBezTo>
                  <a:pt x="2131695" y="926306"/>
                  <a:pt x="2130266" y="924878"/>
                  <a:pt x="2128552" y="924878"/>
                </a:cubicBezTo>
                <a:cubicBezTo>
                  <a:pt x="2126837" y="924878"/>
                  <a:pt x="2125409" y="926306"/>
                  <a:pt x="2125409" y="928021"/>
                </a:cubicBezTo>
                <a:cubicBezTo>
                  <a:pt x="2125409" y="929735"/>
                  <a:pt x="2126742" y="931164"/>
                  <a:pt x="2128552" y="931164"/>
                </a:cubicBezTo>
                <a:close/>
                <a:moveTo>
                  <a:pt x="2124456" y="943737"/>
                </a:moveTo>
                <a:cubicBezTo>
                  <a:pt x="2126171" y="943737"/>
                  <a:pt x="2127599" y="942308"/>
                  <a:pt x="2127599" y="940594"/>
                </a:cubicBezTo>
                <a:cubicBezTo>
                  <a:pt x="2127599" y="938879"/>
                  <a:pt x="2126171" y="937451"/>
                  <a:pt x="2124456" y="937451"/>
                </a:cubicBezTo>
                <a:cubicBezTo>
                  <a:pt x="2122742" y="937451"/>
                  <a:pt x="2121313" y="938879"/>
                  <a:pt x="2121313" y="940594"/>
                </a:cubicBezTo>
                <a:cubicBezTo>
                  <a:pt x="2121313" y="942308"/>
                  <a:pt x="2122742" y="943737"/>
                  <a:pt x="2124456" y="943737"/>
                </a:cubicBezTo>
                <a:close/>
                <a:moveTo>
                  <a:pt x="2120265" y="956310"/>
                </a:moveTo>
                <a:cubicBezTo>
                  <a:pt x="2121980" y="956310"/>
                  <a:pt x="2123408" y="954881"/>
                  <a:pt x="2123408" y="953167"/>
                </a:cubicBezTo>
                <a:cubicBezTo>
                  <a:pt x="2123408" y="951452"/>
                  <a:pt x="2121980" y="950024"/>
                  <a:pt x="2120265" y="950024"/>
                </a:cubicBezTo>
                <a:cubicBezTo>
                  <a:pt x="2118551" y="950024"/>
                  <a:pt x="2117122" y="951452"/>
                  <a:pt x="2117122" y="953167"/>
                </a:cubicBezTo>
                <a:cubicBezTo>
                  <a:pt x="2117122" y="954881"/>
                  <a:pt x="2118551" y="956310"/>
                  <a:pt x="2120265" y="956310"/>
                </a:cubicBezTo>
                <a:close/>
                <a:moveTo>
                  <a:pt x="859346" y="1220819"/>
                </a:moveTo>
                <a:cubicBezTo>
                  <a:pt x="861060" y="1220819"/>
                  <a:pt x="862489" y="1219391"/>
                  <a:pt x="862489" y="1217676"/>
                </a:cubicBezTo>
                <a:cubicBezTo>
                  <a:pt x="862489" y="1215962"/>
                  <a:pt x="861060" y="1214533"/>
                  <a:pt x="859346" y="1214533"/>
                </a:cubicBezTo>
                <a:cubicBezTo>
                  <a:pt x="857631" y="1214533"/>
                  <a:pt x="856202" y="1215962"/>
                  <a:pt x="856202" y="1217676"/>
                </a:cubicBezTo>
                <a:cubicBezTo>
                  <a:pt x="856202" y="1219391"/>
                  <a:pt x="857536" y="1220819"/>
                  <a:pt x="859346" y="1220819"/>
                </a:cubicBezTo>
                <a:close/>
                <a:moveTo>
                  <a:pt x="850392" y="1211009"/>
                </a:moveTo>
                <a:cubicBezTo>
                  <a:pt x="852107" y="1211009"/>
                  <a:pt x="853535" y="1209580"/>
                  <a:pt x="853535" y="1207865"/>
                </a:cubicBezTo>
                <a:cubicBezTo>
                  <a:pt x="853535" y="1206151"/>
                  <a:pt x="852107" y="1204722"/>
                  <a:pt x="850392" y="1204722"/>
                </a:cubicBezTo>
                <a:cubicBezTo>
                  <a:pt x="848678" y="1204722"/>
                  <a:pt x="847249" y="1206151"/>
                  <a:pt x="847249" y="1207865"/>
                </a:cubicBezTo>
                <a:cubicBezTo>
                  <a:pt x="847249" y="1209675"/>
                  <a:pt x="848678" y="1211009"/>
                  <a:pt x="850392" y="1211009"/>
                </a:cubicBezTo>
                <a:close/>
                <a:moveTo>
                  <a:pt x="841629" y="1201103"/>
                </a:moveTo>
                <a:cubicBezTo>
                  <a:pt x="843344" y="1201103"/>
                  <a:pt x="844772" y="1199674"/>
                  <a:pt x="844772" y="1197959"/>
                </a:cubicBezTo>
                <a:cubicBezTo>
                  <a:pt x="844772" y="1196245"/>
                  <a:pt x="843344" y="1194816"/>
                  <a:pt x="841629" y="1194816"/>
                </a:cubicBezTo>
                <a:cubicBezTo>
                  <a:pt x="839915" y="1194816"/>
                  <a:pt x="838486" y="1196245"/>
                  <a:pt x="838486" y="1197959"/>
                </a:cubicBezTo>
                <a:cubicBezTo>
                  <a:pt x="838486" y="1199674"/>
                  <a:pt x="839915" y="1201103"/>
                  <a:pt x="841629" y="1201103"/>
                </a:cubicBezTo>
                <a:close/>
                <a:moveTo>
                  <a:pt x="833057" y="1191006"/>
                </a:moveTo>
                <a:cubicBezTo>
                  <a:pt x="834771" y="1191006"/>
                  <a:pt x="836200" y="1189577"/>
                  <a:pt x="836200" y="1187863"/>
                </a:cubicBezTo>
                <a:cubicBezTo>
                  <a:pt x="836200" y="1186148"/>
                  <a:pt x="834771" y="1184720"/>
                  <a:pt x="833057" y="1184720"/>
                </a:cubicBezTo>
                <a:cubicBezTo>
                  <a:pt x="831342" y="1184720"/>
                  <a:pt x="829913" y="1186148"/>
                  <a:pt x="829913" y="1187863"/>
                </a:cubicBezTo>
                <a:cubicBezTo>
                  <a:pt x="829913" y="1189577"/>
                  <a:pt x="831342" y="1191006"/>
                  <a:pt x="833057" y="1191006"/>
                </a:cubicBezTo>
                <a:close/>
                <a:moveTo>
                  <a:pt x="824675" y="1180814"/>
                </a:moveTo>
                <a:cubicBezTo>
                  <a:pt x="826389" y="1180814"/>
                  <a:pt x="827818" y="1179386"/>
                  <a:pt x="827818" y="1177671"/>
                </a:cubicBezTo>
                <a:cubicBezTo>
                  <a:pt x="827818" y="1175957"/>
                  <a:pt x="826389" y="1174528"/>
                  <a:pt x="824675" y="1174528"/>
                </a:cubicBezTo>
                <a:cubicBezTo>
                  <a:pt x="822960" y="1174528"/>
                  <a:pt x="821531" y="1175957"/>
                  <a:pt x="821531" y="1177671"/>
                </a:cubicBezTo>
                <a:cubicBezTo>
                  <a:pt x="821531" y="1179386"/>
                  <a:pt x="822960" y="1180814"/>
                  <a:pt x="824675" y="1180814"/>
                </a:cubicBezTo>
                <a:close/>
                <a:moveTo>
                  <a:pt x="816483" y="1170432"/>
                </a:moveTo>
                <a:cubicBezTo>
                  <a:pt x="818198" y="1170432"/>
                  <a:pt x="819626" y="1169003"/>
                  <a:pt x="819626" y="1167289"/>
                </a:cubicBezTo>
                <a:cubicBezTo>
                  <a:pt x="819626" y="1165574"/>
                  <a:pt x="818198" y="1164146"/>
                  <a:pt x="816483" y="1164146"/>
                </a:cubicBezTo>
                <a:cubicBezTo>
                  <a:pt x="814769" y="1164146"/>
                  <a:pt x="813340" y="1165574"/>
                  <a:pt x="813340" y="1167289"/>
                </a:cubicBezTo>
                <a:cubicBezTo>
                  <a:pt x="813340" y="1169003"/>
                  <a:pt x="814769" y="1170432"/>
                  <a:pt x="816483" y="1170432"/>
                </a:cubicBezTo>
                <a:close/>
                <a:moveTo>
                  <a:pt x="808482" y="1159859"/>
                </a:moveTo>
                <a:cubicBezTo>
                  <a:pt x="810197" y="1159859"/>
                  <a:pt x="811625" y="1158431"/>
                  <a:pt x="811625" y="1156716"/>
                </a:cubicBezTo>
                <a:cubicBezTo>
                  <a:pt x="811625" y="1155002"/>
                  <a:pt x="810197" y="1153573"/>
                  <a:pt x="808482" y="1153573"/>
                </a:cubicBezTo>
                <a:cubicBezTo>
                  <a:pt x="806768" y="1153573"/>
                  <a:pt x="805339" y="1155002"/>
                  <a:pt x="805339" y="1156716"/>
                </a:cubicBezTo>
                <a:cubicBezTo>
                  <a:pt x="805339" y="1158526"/>
                  <a:pt x="806768" y="1159859"/>
                  <a:pt x="808482" y="1159859"/>
                </a:cubicBezTo>
                <a:close/>
                <a:moveTo>
                  <a:pt x="800672" y="1149191"/>
                </a:moveTo>
                <a:cubicBezTo>
                  <a:pt x="802386" y="1149191"/>
                  <a:pt x="803815" y="1147763"/>
                  <a:pt x="803815" y="1146048"/>
                </a:cubicBezTo>
                <a:cubicBezTo>
                  <a:pt x="803815" y="1144334"/>
                  <a:pt x="802386" y="1142905"/>
                  <a:pt x="800672" y="1142905"/>
                </a:cubicBezTo>
                <a:cubicBezTo>
                  <a:pt x="798957" y="1142905"/>
                  <a:pt x="797528" y="1144334"/>
                  <a:pt x="797528" y="1146048"/>
                </a:cubicBezTo>
                <a:cubicBezTo>
                  <a:pt x="797528" y="1147858"/>
                  <a:pt x="798957" y="1149191"/>
                  <a:pt x="800672" y="1149191"/>
                </a:cubicBezTo>
                <a:close/>
                <a:moveTo>
                  <a:pt x="793052" y="1138428"/>
                </a:moveTo>
                <a:cubicBezTo>
                  <a:pt x="794766" y="1138428"/>
                  <a:pt x="796195" y="1136999"/>
                  <a:pt x="796195" y="1135285"/>
                </a:cubicBezTo>
                <a:cubicBezTo>
                  <a:pt x="796195" y="1133570"/>
                  <a:pt x="794766" y="1132142"/>
                  <a:pt x="793052" y="1132142"/>
                </a:cubicBezTo>
                <a:cubicBezTo>
                  <a:pt x="791337" y="1132142"/>
                  <a:pt x="789908" y="1133570"/>
                  <a:pt x="789908" y="1135285"/>
                </a:cubicBezTo>
                <a:cubicBezTo>
                  <a:pt x="789908" y="1136999"/>
                  <a:pt x="791242" y="1138428"/>
                  <a:pt x="793052" y="1138428"/>
                </a:cubicBezTo>
                <a:close/>
                <a:moveTo>
                  <a:pt x="785527" y="1127474"/>
                </a:moveTo>
                <a:cubicBezTo>
                  <a:pt x="787241" y="1127474"/>
                  <a:pt x="788670" y="1126046"/>
                  <a:pt x="788670" y="1124331"/>
                </a:cubicBezTo>
                <a:cubicBezTo>
                  <a:pt x="788670" y="1122617"/>
                  <a:pt x="787241" y="1121188"/>
                  <a:pt x="785527" y="1121188"/>
                </a:cubicBezTo>
                <a:cubicBezTo>
                  <a:pt x="783812" y="1121188"/>
                  <a:pt x="782384" y="1122617"/>
                  <a:pt x="782384" y="1124331"/>
                </a:cubicBezTo>
                <a:cubicBezTo>
                  <a:pt x="782384" y="1126141"/>
                  <a:pt x="783812" y="1127474"/>
                  <a:pt x="785527" y="1127474"/>
                </a:cubicBezTo>
                <a:close/>
                <a:moveTo>
                  <a:pt x="778288" y="1116425"/>
                </a:moveTo>
                <a:cubicBezTo>
                  <a:pt x="780002" y="1116425"/>
                  <a:pt x="781431" y="1114997"/>
                  <a:pt x="781431" y="1113282"/>
                </a:cubicBezTo>
                <a:cubicBezTo>
                  <a:pt x="781431" y="1111568"/>
                  <a:pt x="780002" y="1110139"/>
                  <a:pt x="778288" y="1110139"/>
                </a:cubicBezTo>
                <a:cubicBezTo>
                  <a:pt x="776573" y="1110139"/>
                  <a:pt x="775145" y="1111568"/>
                  <a:pt x="775145" y="1113282"/>
                </a:cubicBezTo>
                <a:cubicBezTo>
                  <a:pt x="775145" y="1114997"/>
                  <a:pt x="776573" y="1116425"/>
                  <a:pt x="778288" y="1116425"/>
                </a:cubicBezTo>
                <a:close/>
                <a:moveTo>
                  <a:pt x="771239" y="1105281"/>
                </a:moveTo>
                <a:cubicBezTo>
                  <a:pt x="772954" y="1105281"/>
                  <a:pt x="774383" y="1103852"/>
                  <a:pt x="774383" y="1102138"/>
                </a:cubicBezTo>
                <a:cubicBezTo>
                  <a:pt x="774383" y="1100423"/>
                  <a:pt x="772954" y="1098995"/>
                  <a:pt x="771239" y="1098995"/>
                </a:cubicBezTo>
                <a:cubicBezTo>
                  <a:pt x="769525" y="1098995"/>
                  <a:pt x="768096" y="1100423"/>
                  <a:pt x="768096" y="1102138"/>
                </a:cubicBezTo>
                <a:cubicBezTo>
                  <a:pt x="768096" y="1103852"/>
                  <a:pt x="769525" y="1105281"/>
                  <a:pt x="771239" y="1105281"/>
                </a:cubicBezTo>
                <a:close/>
                <a:moveTo>
                  <a:pt x="738950" y="1047560"/>
                </a:moveTo>
                <a:cubicBezTo>
                  <a:pt x="740664" y="1047560"/>
                  <a:pt x="742093" y="1046131"/>
                  <a:pt x="742093" y="1044416"/>
                </a:cubicBezTo>
                <a:cubicBezTo>
                  <a:pt x="742093" y="1042702"/>
                  <a:pt x="740664" y="1041273"/>
                  <a:pt x="738950" y="1041273"/>
                </a:cubicBezTo>
                <a:cubicBezTo>
                  <a:pt x="737235" y="1041273"/>
                  <a:pt x="735806" y="1042702"/>
                  <a:pt x="735806" y="1044416"/>
                </a:cubicBezTo>
                <a:cubicBezTo>
                  <a:pt x="735806" y="1046131"/>
                  <a:pt x="737235" y="1047560"/>
                  <a:pt x="738950" y="1047560"/>
                </a:cubicBezTo>
                <a:close/>
                <a:moveTo>
                  <a:pt x="733139" y="1035749"/>
                </a:moveTo>
                <a:cubicBezTo>
                  <a:pt x="734854" y="1035749"/>
                  <a:pt x="736283" y="1034320"/>
                  <a:pt x="736283" y="1032605"/>
                </a:cubicBezTo>
                <a:cubicBezTo>
                  <a:pt x="736283" y="1030891"/>
                  <a:pt x="734854" y="1029462"/>
                  <a:pt x="733139" y="1029462"/>
                </a:cubicBezTo>
                <a:cubicBezTo>
                  <a:pt x="731425" y="1029462"/>
                  <a:pt x="729996" y="1030891"/>
                  <a:pt x="729996" y="1032605"/>
                </a:cubicBezTo>
                <a:cubicBezTo>
                  <a:pt x="729996" y="1034320"/>
                  <a:pt x="731330" y="1035749"/>
                  <a:pt x="733139" y="1035749"/>
                </a:cubicBezTo>
                <a:close/>
                <a:moveTo>
                  <a:pt x="727424" y="1023747"/>
                </a:moveTo>
                <a:cubicBezTo>
                  <a:pt x="729139" y="1023747"/>
                  <a:pt x="730568" y="1022318"/>
                  <a:pt x="730568" y="1020604"/>
                </a:cubicBezTo>
                <a:cubicBezTo>
                  <a:pt x="730568" y="1018889"/>
                  <a:pt x="729139" y="1017461"/>
                  <a:pt x="727424" y="1017461"/>
                </a:cubicBezTo>
                <a:cubicBezTo>
                  <a:pt x="725710" y="1017461"/>
                  <a:pt x="724281" y="1018889"/>
                  <a:pt x="724281" y="1020604"/>
                </a:cubicBezTo>
                <a:cubicBezTo>
                  <a:pt x="724281" y="1022318"/>
                  <a:pt x="725710" y="1023747"/>
                  <a:pt x="727424" y="1023747"/>
                </a:cubicBezTo>
                <a:close/>
                <a:moveTo>
                  <a:pt x="722090" y="1011650"/>
                </a:moveTo>
                <a:cubicBezTo>
                  <a:pt x="723805" y="1011650"/>
                  <a:pt x="725234" y="1010222"/>
                  <a:pt x="725234" y="1008507"/>
                </a:cubicBezTo>
                <a:cubicBezTo>
                  <a:pt x="725234" y="1006793"/>
                  <a:pt x="723805" y="1005364"/>
                  <a:pt x="722090" y="1005364"/>
                </a:cubicBezTo>
                <a:cubicBezTo>
                  <a:pt x="720376" y="1005364"/>
                  <a:pt x="718947" y="1006793"/>
                  <a:pt x="718947" y="1008507"/>
                </a:cubicBezTo>
                <a:cubicBezTo>
                  <a:pt x="718947" y="1010222"/>
                  <a:pt x="720281" y="1011650"/>
                  <a:pt x="722090" y="1011650"/>
                </a:cubicBezTo>
                <a:close/>
                <a:moveTo>
                  <a:pt x="716852" y="999554"/>
                </a:moveTo>
                <a:cubicBezTo>
                  <a:pt x="718566" y="999554"/>
                  <a:pt x="719995" y="998125"/>
                  <a:pt x="719995" y="996410"/>
                </a:cubicBezTo>
                <a:cubicBezTo>
                  <a:pt x="719995" y="994696"/>
                  <a:pt x="718566" y="993267"/>
                  <a:pt x="716852" y="993267"/>
                </a:cubicBezTo>
                <a:cubicBezTo>
                  <a:pt x="715137" y="993267"/>
                  <a:pt x="713708" y="994696"/>
                  <a:pt x="713708" y="996410"/>
                </a:cubicBezTo>
                <a:cubicBezTo>
                  <a:pt x="713708" y="998125"/>
                  <a:pt x="715137" y="999554"/>
                  <a:pt x="716852" y="999554"/>
                </a:cubicBezTo>
                <a:close/>
                <a:moveTo>
                  <a:pt x="711803" y="987266"/>
                </a:moveTo>
                <a:cubicBezTo>
                  <a:pt x="713518" y="987266"/>
                  <a:pt x="714947" y="985838"/>
                  <a:pt x="714947" y="984123"/>
                </a:cubicBezTo>
                <a:cubicBezTo>
                  <a:pt x="714947" y="982409"/>
                  <a:pt x="713518" y="980980"/>
                  <a:pt x="711803" y="980980"/>
                </a:cubicBezTo>
                <a:cubicBezTo>
                  <a:pt x="710089" y="980980"/>
                  <a:pt x="708660" y="982409"/>
                  <a:pt x="708660" y="984123"/>
                </a:cubicBezTo>
                <a:cubicBezTo>
                  <a:pt x="708660" y="985838"/>
                  <a:pt x="710089" y="987266"/>
                  <a:pt x="711803" y="987266"/>
                </a:cubicBezTo>
                <a:close/>
                <a:moveTo>
                  <a:pt x="707041" y="974884"/>
                </a:moveTo>
                <a:cubicBezTo>
                  <a:pt x="708755" y="974884"/>
                  <a:pt x="710184" y="973455"/>
                  <a:pt x="710184" y="971740"/>
                </a:cubicBezTo>
                <a:cubicBezTo>
                  <a:pt x="710184" y="970026"/>
                  <a:pt x="708755" y="968597"/>
                  <a:pt x="707041" y="968597"/>
                </a:cubicBezTo>
                <a:cubicBezTo>
                  <a:pt x="705326" y="968597"/>
                  <a:pt x="703898" y="970026"/>
                  <a:pt x="703898" y="971740"/>
                </a:cubicBezTo>
                <a:cubicBezTo>
                  <a:pt x="703898" y="973550"/>
                  <a:pt x="705326" y="974884"/>
                  <a:pt x="707041" y="974884"/>
                </a:cubicBezTo>
                <a:close/>
                <a:moveTo>
                  <a:pt x="702469" y="962501"/>
                </a:moveTo>
                <a:cubicBezTo>
                  <a:pt x="704183" y="962501"/>
                  <a:pt x="705612" y="961073"/>
                  <a:pt x="705612" y="959358"/>
                </a:cubicBezTo>
                <a:cubicBezTo>
                  <a:pt x="705612" y="957644"/>
                  <a:pt x="704183" y="956215"/>
                  <a:pt x="702469" y="956215"/>
                </a:cubicBezTo>
                <a:cubicBezTo>
                  <a:pt x="700754" y="956215"/>
                  <a:pt x="699326" y="957644"/>
                  <a:pt x="699326" y="959358"/>
                </a:cubicBezTo>
                <a:cubicBezTo>
                  <a:pt x="699326" y="961073"/>
                  <a:pt x="700754" y="962501"/>
                  <a:pt x="702469" y="962501"/>
                </a:cubicBezTo>
                <a:close/>
                <a:moveTo>
                  <a:pt x="698183" y="950024"/>
                </a:moveTo>
                <a:cubicBezTo>
                  <a:pt x="699897" y="950024"/>
                  <a:pt x="701326" y="948595"/>
                  <a:pt x="701326" y="946880"/>
                </a:cubicBezTo>
                <a:cubicBezTo>
                  <a:pt x="701326" y="945166"/>
                  <a:pt x="699897" y="943737"/>
                  <a:pt x="698183" y="943737"/>
                </a:cubicBezTo>
                <a:cubicBezTo>
                  <a:pt x="696468" y="943737"/>
                  <a:pt x="695039" y="945166"/>
                  <a:pt x="695039" y="946880"/>
                </a:cubicBezTo>
                <a:cubicBezTo>
                  <a:pt x="695039" y="948595"/>
                  <a:pt x="696468" y="950024"/>
                  <a:pt x="698183" y="950024"/>
                </a:cubicBezTo>
                <a:close/>
                <a:moveTo>
                  <a:pt x="694087" y="937451"/>
                </a:moveTo>
                <a:cubicBezTo>
                  <a:pt x="695801" y="937451"/>
                  <a:pt x="697230" y="936022"/>
                  <a:pt x="697230" y="934307"/>
                </a:cubicBezTo>
                <a:cubicBezTo>
                  <a:pt x="697230" y="932593"/>
                  <a:pt x="695801" y="931164"/>
                  <a:pt x="694087" y="931164"/>
                </a:cubicBezTo>
                <a:cubicBezTo>
                  <a:pt x="692372" y="931164"/>
                  <a:pt x="690944" y="932593"/>
                  <a:pt x="690944" y="934307"/>
                </a:cubicBezTo>
                <a:cubicBezTo>
                  <a:pt x="690848" y="936022"/>
                  <a:pt x="692277" y="937451"/>
                  <a:pt x="694087" y="937451"/>
                </a:cubicBezTo>
                <a:close/>
                <a:moveTo>
                  <a:pt x="690182" y="924782"/>
                </a:moveTo>
                <a:cubicBezTo>
                  <a:pt x="691896" y="924782"/>
                  <a:pt x="693325" y="923354"/>
                  <a:pt x="693325" y="921639"/>
                </a:cubicBezTo>
                <a:cubicBezTo>
                  <a:pt x="693325" y="919925"/>
                  <a:pt x="691896" y="918496"/>
                  <a:pt x="690182" y="918496"/>
                </a:cubicBezTo>
                <a:cubicBezTo>
                  <a:pt x="688467" y="918496"/>
                  <a:pt x="687038" y="919925"/>
                  <a:pt x="687038" y="921639"/>
                </a:cubicBezTo>
                <a:cubicBezTo>
                  <a:pt x="687038" y="923354"/>
                  <a:pt x="688372" y="924782"/>
                  <a:pt x="690182" y="924782"/>
                </a:cubicBezTo>
                <a:close/>
                <a:moveTo>
                  <a:pt x="669131" y="834676"/>
                </a:moveTo>
                <a:cubicBezTo>
                  <a:pt x="670846" y="834676"/>
                  <a:pt x="672275" y="833247"/>
                  <a:pt x="672275" y="831533"/>
                </a:cubicBezTo>
                <a:cubicBezTo>
                  <a:pt x="672275" y="829818"/>
                  <a:pt x="670846" y="828389"/>
                  <a:pt x="669131" y="828389"/>
                </a:cubicBezTo>
                <a:cubicBezTo>
                  <a:pt x="667417" y="828389"/>
                  <a:pt x="665988" y="829818"/>
                  <a:pt x="665988" y="831533"/>
                </a:cubicBezTo>
                <a:cubicBezTo>
                  <a:pt x="665988" y="833247"/>
                  <a:pt x="667417" y="834676"/>
                  <a:pt x="669131" y="834676"/>
                </a:cubicBezTo>
                <a:close/>
                <a:moveTo>
                  <a:pt x="667036" y="821627"/>
                </a:moveTo>
                <a:cubicBezTo>
                  <a:pt x="668750" y="821627"/>
                  <a:pt x="670179" y="820198"/>
                  <a:pt x="670179" y="818483"/>
                </a:cubicBezTo>
                <a:cubicBezTo>
                  <a:pt x="670179" y="816769"/>
                  <a:pt x="668750" y="815340"/>
                  <a:pt x="667036" y="815340"/>
                </a:cubicBezTo>
                <a:cubicBezTo>
                  <a:pt x="665321" y="815340"/>
                  <a:pt x="663893" y="816769"/>
                  <a:pt x="663893" y="818483"/>
                </a:cubicBezTo>
                <a:cubicBezTo>
                  <a:pt x="663893" y="820198"/>
                  <a:pt x="665321" y="821627"/>
                  <a:pt x="667036" y="821627"/>
                </a:cubicBezTo>
                <a:close/>
                <a:moveTo>
                  <a:pt x="665226" y="808482"/>
                </a:moveTo>
                <a:cubicBezTo>
                  <a:pt x="666940" y="808482"/>
                  <a:pt x="668369" y="807053"/>
                  <a:pt x="668369" y="805339"/>
                </a:cubicBezTo>
                <a:cubicBezTo>
                  <a:pt x="668369" y="803624"/>
                  <a:pt x="666940" y="802196"/>
                  <a:pt x="665226" y="802196"/>
                </a:cubicBezTo>
                <a:cubicBezTo>
                  <a:pt x="663512" y="802196"/>
                  <a:pt x="662083" y="803624"/>
                  <a:pt x="662083" y="805339"/>
                </a:cubicBezTo>
                <a:cubicBezTo>
                  <a:pt x="662083" y="807149"/>
                  <a:pt x="663512" y="808482"/>
                  <a:pt x="665226" y="808482"/>
                </a:cubicBezTo>
                <a:close/>
                <a:moveTo>
                  <a:pt x="663607" y="795338"/>
                </a:moveTo>
                <a:cubicBezTo>
                  <a:pt x="665321" y="795338"/>
                  <a:pt x="666750" y="793909"/>
                  <a:pt x="666750" y="792194"/>
                </a:cubicBezTo>
                <a:cubicBezTo>
                  <a:pt x="666750" y="790480"/>
                  <a:pt x="665321" y="789051"/>
                  <a:pt x="663607" y="789051"/>
                </a:cubicBezTo>
                <a:cubicBezTo>
                  <a:pt x="661892" y="789051"/>
                  <a:pt x="660463" y="790480"/>
                  <a:pt x="660463" y="792194"/>
                </a:cubicBezTo>
                <a:cubicBezTo>
                  <a:pt x="660463" y="793909"/>
                  <a:pt x="661892" y="795338"/>
                  <a:pt x="663607" y="795338"/>
                </a:cubicBezTo>
                <a:close/>
                <a:moveTo>
                  <a:pt x="662178" y="782193"/>
                </a:moveTo>
                <a:cubicBezTo>
                  <a:pt x="663893" y="782193"/>
                  <a:pt x="665321" y="780764"/>
                  <a:pt x="665321" y="779050"/>
                </a:cubicBezTo>
                <a:cubicBezTo>
                  <a:pt x="665321" y="777335"/>
                  <a:pt x="663893" y="775907"/>
                  <a:pt x="662178" y="775907"/>
                </a:cubicBezTo>
                <a:cubicBezTo>
                  <a:pt x="660463" y="775907"/>
                  <a:pt x="659035" y="777335"/>
                  <a:pt x="659035" y="779050"/>
                </a:cubicBezTo>
                <a:cubicBezTo>
                  <a:pt x="659035" y="780860"/>
                  <a:pt x="660463" y="782193"/>
                  <a:pt x="662178" y="782193"/>
                </a:cubicBezTo>
                <a:close/>
                <a:moveTo>
                  <a:pt x="659416" y="676561"/>
                </a:moveTo>
                <a:cubicBezTo>
                  <a:pt x="661130" y="676561"/>
                  <a:pt x="662559" y="675132"/>
                  <a:pt x="662559" y="673418"/>
                </a:cubicBezTo>
                <a:cubicBezTo>
                  <a:pt x="662559" y="671703"/>
                  <a:pt x="661130" y="670274"/>
                  <a:pt x="659416" y="670274"/>
                </a:cubicBezTo>
                <a:cubicBezTo>
                  <a:pt x="657701" y="670274"/>
                  <a:pt x="656273" y="671703"/>
                  <a:pt x="656273" y="673418"/>
                </a:cubicBezTo>
                <a:cubicBezTo>
                  <a:pt x="656273" y="675132"/>
                  <a:pt x="657701" y="676561"/>
                  <a:pt x="659416" y="676561"/>
                </a:cubicBezTo>
                <a:close/>
                <a:moveTo>
                  <a:pt x="660083" y="663321"/>
                </a:moveTo>
                <a:cubicBezTo>
                  <a:pt x="661797" y="663321"/>
                  <a:pt x="663226" y="661892"/>
                  <a:pt x="663226" y="660178"/>
                </a:cubicBezTo>
                <a:cubicBezTo>
                  <a:pt x="663226" y="658463"/>
                  <a:pt x="661797" y="657035"/>
                  <a:pt x="660083" y="657035"/>
                </a:cubicBezTo>
                <a:cubicBezTo>
                  <a:pt x="658368" y="657035"/>
                  <a:pt x="656939" y="658463"/>
                  <a:pt x="656939" y="660178"/>
                </a:cubicBezTo>
                <a:cubicBezTo>
                  <a:pt x="656939" y="661892"/>
                  <a:pt x="658368" y="663321"/>
                  <a:pt x="660083" y="663321"/>
                </a:cubicBezTo>
                <a:close/>
                <a:moveTo>
                  <a:pt x="661035" y="650081"/>
                </a:moveTo>
                <a:cubicBezTo>
                  <a:pt x="662750" y="650081"/>
                  <a:pt x="664178" y="648653"/>
                  <a:pt x="664178" y="646938"/>
                </a:cubicBezTo>
                <a:cubicBezTo>
                  <a:pt x="664178" y="645224"/>
                  <a:pt x="662750" y="643795"/>
                  <a:pt x="661035" y="643795"/>
                </a:cubicBezTo>
                <a:cubicBezTo>
                  <a:pt x="659321" y="643795"/>
                  <a:pt x="657892" y="645224"/>
                  <a:pt x="657892" y="646938"/>
                </a:cubicBezTo>
                <a:cubicBezTo>
                  <a:pt x="657892" y="648748"/>
                  <a:pt x="659321" y="650081"/>
                  <a:pt x="661035" y="650081"/>
                </a:cubicBezTo>
                <a:close/>
                <a:moveTo>
                  <a:pt x="662178" y="636937"/>
                </a:moveTo>
                <a:cubicBezTo>
                  <a:pt x="663893" y="636937"/>
                  <a:pt x="665321" y="635508"/>
                  <a:pt x="665321" y="633794"/>
                </a:cubicBezTo>
                <a:cubicBezTo>
                  <a:pt x="665321" y="632079"/>
                  <a:pt x="663893" y="630650"/>
                  <a:pt x="662178" y="630650"/>
                </a:cubicBezTo>
                <a:cubicBezTo>
                  <a:pt x="660463" y="630650"/>
                  <a:pt x="659035" y="632079"/>
                  <a:pt x="659035" y="633794"/>
                </a:cubicBezTo>
                <a:cubicBezTo>
                  <a:pt x="659035" y="635508"/>
                  <a:pt x="660463" y="636937"/>
                  <a:pt x="662178" y="636937"/>
                </a:cubicBezTo>
                <a:close/>
                <a:moveTo>
                  <a:pt x="663607" y="623792"/>
                </a:moveTo>
                <a:cubicBezTo>
                  <a:pt x="665321" y="623792"/>
                  <a:pt x="666750" y="622363"/>
                  <a:pt x="666750" y="620649"/>
                </a:cubicBezTo>
                <a:cubicBezTo>
                  <a:pt x="666750" y="618935"/>
                  <a:pt x="665321" y="617506"/>
                  <a:pt x="663607" y="617506"/>
                </a:cubicBezTo>
                <a:cubicBezTo>
                  <a:pt x="661892" y="617506"/>
                  <a:pt x="660463" y="618935"/>
                  <a:pt x="660463" y="620649"/>
                </a:cubicBezTo>
                <a:cubicBezTo>
                  <a:pt x="660463" y="622363"/>
                  <a:pt x="661892" y="623792"/>
                  <a:pt x="663607" y="623792"/>
                </a:cubicBezTo>
                <a:close/>
                <a:moveTo>
                  <a:pt x="665226" y="610648"/>
                </a:moveTo>
                <a:cubicBezTo>
                  <a:pt x="666940" y="610648"/>
                  <a:pt x="668369" y="609219"/>
                  <a:pt x="668369" y="607505"/>
                </a:cubicBezTo>
                <a:cubicBezTo>
                  <a:pt x="668369" y="605790"/>
                  <a:pt x="666940" y="604361"/>
                  <a:pt x="665226" y="604361"/>
                </a:cubicBezTo>
                <a:cubicBezTo>
                  <a:pt x="663512" y="604361"/>
                  <a:pt x="662083" y="605790"/>
                  <a:pt x="662083" y="607505"/>
                </a:cubicBezTo>
                <a:cubicBezTo>
                  <a:pt x="662083" y="609219"/>
                  <a:pt x="663512" y="610648"/>
                  <a:pt x="665226" y="610648"/>
                </a:cubicBezTo>
                <a:close/>
                <a:moveTo>
                  <a:pt x="667036" y="597599"/>
                </a:moveTo>
                <a:cubicBezTo>
                  <a:pt x="668750" y="597599"/>
                  <a:pt x="670179" y="596170"/>
                  <a:pt x="670179" y="594455"/>
                </a:cubicBezTo>
                <a:cubicBezTo>
                  <a:pt x="670179" y="592741"/>
                  <a:pt x="668750" y="591312"/>
                  <a:pt x="667036" y="591312"/>
                </a:cubicBezTo>
                <a:cubicBezTo>
                  <a:pt x="665321" y="591312"/>
                  <a:pt x="663893" y="592741"/>
                  <a:pt x="663893" y="594455"/>
                </a:cubicBezTo>
                <a:cubicBezTo>
                  <a:pt x="663893" y="596170"/>
                  <a:pt x="665321" y="597599"/>
                  <a:pt x="667036" y="597599"/>
                </a:cubicBezTo>
                <a:close/>
                <a:moveTo>
                  <a:pt x="669131" y="584549"/>
                </a:moveTo>
                <a:cubicBezTo>
                  <a:pt x="670846" y="584549"/>
                  <a:pt x="672275" y="583121"/>
                  <a:pt x="672275" y="581406"/>
                </a:cubicBezTo>
                <a:cubicBezTo>
                  <a:pt x="672275" y="579692"/>
                  <a:pt x="670846" y="578263"/>
                  <a:pt x="669131" y="578263"/>
                </a:cubicBezTo>
                <a:cubicBezTo>
                  <a:pt x="667417" y="578263"/>
                  <a:pt x="665988" y="579692"/>
                  <a:pt x="665988" y="581406"/>
                </a:cubicBezTo>
                <a:cubicBezTo>
                  <a:pt x="665988" y="583121"/>
                  <a:pt x="667417" y="584549"/>
                  <a:pt x="669131" y="584549"/>
                </a:cubicBezTo>
                <a:close/>
                <a:moveTo>
                  <a:pt x="671513" y="571500"/>
                </a:moveTo>
                <a:cubicBezTo>
                  <a:pt x="673227" y="571500"/>
                  <a:pt x="674656" y="570071"/>
                  <a:pt x="674656" y="568357"/>
                </a:cubicBezTo>
                <a:cubicBezTo>
                  <a:pt x="674656" y="566642"/>
                  <a:pt x="673227" y="565214"/>
                  <a:pt x="671513" y="565214"/>
                </a:cubicBezTo>
                <a:cubicBezTo>
                  <a:pt x="669798" y="565214"/>
                  <a:pt x="668369" y="566642"/>
                  <a:pt x="668369" y="568357"/>
                </a:cubicBezTo>
                <a:cubicBezTo>
                  <a:pt x="668369" y="570071"/>
                  <a:pt x="669703" y="571500"/>
                  <a:pt x="671513" y="571500"/>
                </a:cubicBezTo>
                <a:close/>
                <a:moveTo>
                  <a:pt x="673989" y="558451"/>
                </a:moveTo>
                <a:cubicBezTo>
                  <a:pt x="675704" y="558451"/>
                  <a:pt x="677132" y="557022"/>
                  <a:pt x="677132" y="555308"/>
                </a:cubicBezTo>
                <a:cubicBezTo>
                  <a:pt x="677132" y="553593"/>
                  <a:pt x="675704" y="552164"/>
                  <a:pt x="673989" y="552164"/>
                </a:cubicBezTo>
                <a:cubicBezTo>
                  <a:pt x="672275" y="552164"/>
                  <a:pt x="670846" y="553593"/>
                  <a:pt x="670846" y="555308"/>
                </a:cubicBezTo>
                <a:cubicBezTo>
                  <a:pt x="670846" y="557117"/>
                  <a:pt x="672275" y="558451"/>
                  <a:pt x="673989" y="558451"/>
                </a:cubicBezTo>
                <a:close/>
                <a:moveTo>
                  <a:pt x="676751" y="545592"/>
                </a:moveTo>
                <a:cubicBezTo>
                  <a:pt x="678466" y="545592"/>
                  <a:pt x="679895" y="544163"/>
                  <a:pt x="679895" y="542449"/>
                </a:cubicBezTo>
                <a:cubicBezTo>
                  <a:pt x="679895" y="540734"/>
                  <a:pt x="678466" y="539306"/>
                  <a:pt x="676751" y="539306"/>
                </a:cubicBezTo>
                <a:cubicBezTo>
                  <a:pt x="675037" y="539306"/>
                  <a:pt x="673608" y="540734"/>
                  <a:pt x="673608" y="542449"/>
                </a:cubicBezTo>
                <a:cubicBezTo>
                  <a:pt x="673608" y="544163"/>
                  <a:pt x="675037" y="545592"/>
                  <a:pt x="676751" y="545592"/>
                </a:cubicBezTo>
                <a:close/>
                <a:moveTo>
                  <a:pt x="679799" y="532638"/>
                </a:moveTo>
                <a:cubicBezTo>
                  <a:pt x="681514" y="532638"/>
                  <a:pt x="682943" y="531209"/>
                  <a:pt x="682943" y="529495"/>
                </a:cubicBezTo>
                <a:cubicBezTo>
                  <a:pt x="682943" y="527780"/>
                  <a:pt x="681514" y="526352"/>
                  <a:pt x="679799" y="526352"/>
                </a:cubicBezTo>
                <a:cubicBezTo>
                  <a:pt x="678085" y="526352"/>
                  <a:pt x="676656" y="527780"/>
                  <a:pt x="676656" y="529495"/>
                </a:cubicBezTo>
                <a:cubicBezTo>
                  <a:pt x="676656" y="531305"/>
                  <a:pt x="678085" y="532638"/>
                  <a:pt x="679799" y="532638"/>
                </a:cubicBezTo>
                <a:close/>
                <a:moveTo>
                  <a:pt x="683038" y="519875"/>
                </a:moveTo>
                <a:cubicBezTo>
                  <a:pt x="684752" y="519875"/>
                  <a:pt x="686181" y="518446"/>
                  <a:pt x="686181" y="516731"/>
                </a:cubicBezTo>
                <a:cubicBezTo>
                  <a:pt x="686181" y="515017"/>
                  <a:pt x="684752" y="513588"/>
                  <a:pt x="683038" y="513588"/>
                </a:cubicBezTo>
                <a:cubicBezTo>
                  <a:pt x="681323" y="513588"/>
                  <a:pt x="679895" y="515017"/>
                  <a:pt x="679895" y="516731"/>
                </a:cubicBezTo>
                <a:cubicBezTo>
                  <a:pt x="679895" y="518446"/>
                  <a:pt x="681323" y="519875"/>
                  <a:pt x="683038" y="519875"/>
                </a:cubicBezTo>
                <a:close/>
                <a:moveTo>
                  <a:pt x="686467" y="507111"/>
                </a:moveTo>
                <a:cubicBezTo>
                  <a:pt x="688181" y="507111"/>
                  <a:pt x="689610" y="505682"/>
                  <a:pt x="689610" y="503968"/>
                </a:cubicBezTo>
                <a:cubicBezTo>
                  <a:pt x="689610" y="502253"/>
                  <a:pt x="688181" y="500825"/>
                  <a:pt x="686467" y="500825"/>
                </a:cubicBezTo>
                <a:cubicBezTo>
                  <a:pt x="684752" y="500825"/>
                  <a:pt x="683324" y="502253"/>
                  <a:pt x="683324" y="503968"/>
                </a:cubicBezTo>
                <a:cubicBezTo>
                  <a:pt x="683324" y="505682"/>
                  <a:pt x="684752" y="507111"/>
                  <a:pt x="686467" y="507111"/>
                </a:cubicBezTo>
                <a:close/>
                <a:moveTo>
                  <a:pt x="690182" y="494348"/>
                </a:moveTo>
                <a:cubicBezTo>
                  <a:pt x="691896" y="494348"/>
                  <a:pt x="693325" y="492919"/>
                  <a:pt x="693325" y="491204"/>
                </a:cubicBezTo>
                <a:cubicBezTo>
                  <a:pt x="693325" y="489490"/>
                  <a:pt x="691896" y="488061"/>
                  <a:pt x="690182" y="488061"/>
                </a:cubicBezTo>
                <a:cubicBezTo>
                  <a:pt x="688467" y="488061"/>
                  <a:pt x="687038" y="489490"/>
                  <a:pt x="687038" y="491204"/>
                </a:cubicBezTo>
                <a:cubicBezTo>
                  <a:pt x="687038" y="492919"/>
                  <a:pt x="688372" y="494348"/>
                  <a:pt x="690182" y="494348"/>
                </a:cubicBezTo>
                <a:close/>
                <a:moveTo>
                  <a:pt x="694087" y="481775"/>
                </a:moveTo>
                <a:cubicBezTo>
                  <a:pt x="695801" y="481775"/>
                  <a:pt x="697230" y="480346"/>
                  <a:pt x="697230" y="478631"/>
                </a:cubicBezTo>
                <a:cubicBezTo>
                  <a:pt x="697230" y="476917"/>
                  <a:pt x="695801" y="475488"/>
                  <a:pt x="694087" y="475488"/>
                </a:cubicBezTo>
                <a:cubicBezTo>
                  <a:pt x="692372" y="475488"/>
                  <a:pt x="690944" y="476917"/>
                  <a:pt x="690944" y="478631"/>
                </a:cubicBezTo>
                <a:cubicBezTo>
                  <a:pt x="690848" y="480346"/>
                  <a:pt x="692277" y="481775"/>
                  <a:pt x="694087" y="481775"/>
                </a:cubicBezTo>
                <a:close/>
                <a:moveTo>
                  <a:pt x="698183" y="469201"/>
                </a:moveTo>
                <a:cubicBezTo>
                  <a:pt x="699897" y="469201"/>
                  <a:pt x="701326" y="467773"/>
                  <a:pt x="701326" y="466058"/>
                </a:cubicBezTo>
                <a:cubicBezTo>
                  <a:pt x="701326" y="464344"/>
                  <a:pt x="699897" y="462915"/>
                  <a:pt x="698183" y="462915"/>
                </a:cubicBezTo>
                <a:cubicBezTo>
                  <a:pt x="696468" y="462915"/>
                  <a:pt x="695039" y="464344"/>
                  <a:pt x="695039" y="466058"/>
                </a:cubicBezTo>
                <a:cubicBezTo>
                  <a:pt x="695039" y="467773"/>
                  <a:pt x="696468" y="469201"/>
                  <a:pt x="698183" y="469201"/>
                </a:cubicBezTo>
                <a:close/>
                <a:moveTo>
                  <a:pt x="707041" y="444246"/>
                </a:moveTo>
                <a:cubicBezTo>
                  <a:pt x="708755" y="444246"/>
                  <a:pt x="710184" y="442817"/>
                  <a:pt x="710184" y="441103"/>
                </a:cubicBezTo>
                <a:cubicBezTo>
                  <a:pt x="710184" y="439388"/>
                  <a:pt x="708755" y="437960"/>
                  <a:pt x="707041" y="437960"/>
                </a:cubicBezTo>
                <a:cubicBezTo>
                  <a:pt x="705326" y="437960"/>
                  <a:pt x="703898" y="439388"/>
                  <a:pt x="703898" y="441103"/>
                </a:cubicBezTo>
                <a:cubicBezTo>
                  <a:pt x="703898" y="442817"/>
                  <a:pt x="705326" y="444246"/>
                  <a:pt x="707041" y="444246"/>
                </a:cubicBezTo>
                <a:close/>
                <a:moveTo>
                  <a:pt x="711803" y="431959"/>
                </a:moveTo>
                <a:cubicBezTo>
                  <a:pt x="713518" y="431959"/>
                  <a:pt x="714947" y="430530"/>
                  <a:pt x="714947" y="428816"/>
                </a:cubicBezTo>
                <a:cubicBezTo>
                  <a:pt x="714947" y="427101"/>
                  <a:pt x="713518" y="425672"/>
                  <a:pt x="711803" y="425672"/>
                </a:cubicBezTo>
                <a:cubicBezTo>
                  <a:pt x="710089" y="425672"/>
                  <a:pt x="708660" y="427101"/>
                  <a:pt x="708660" y="428816"/>
                </a:cubicBezTo>
                <a:cubicBezTo>
                  <a:pt x="708660" y="430530"/>
                  <a:pt x="710089" y="431959"/>
                  <a:pt x="711803" y="431959"/>
                </a:cubicBezTo>
                <a:close/>
                <a:moveTo>
                  <a:pt x="716852" y="419672"/>
                </a:moveTo>
                <a:cubicBezTo>
                  <a:pt x="718566" y="419672"/>
                  <a:pt x="719995" y="418243"/>
                  <a:pt x="719995" y="416528"/>
                </a:cubicBezTo>
                <a:cubicBezTo>
                  <a:pt x="719995" y="414814"/>
                  <a:pt x="718566" y="413385"/>
                  <a:pt x="716852" y="413385"/>
                </a:cubicBezTo>
                <a:cubicBezTo>
                  <a:pt x="715137" y="413385"/>
                  <a:pt x="713708" y="414814"/>
                  <a:pt x="713708" y="416528"/>
                </a:cubicBezTo>
                <a:cubicBezTo>
                  <a:pt x="713708" y="418243"/>
                  <a:pt x="715137" y="419672"/>
                  <a:pt x="716852" y="419672"/>
                </a:cubicBezTo>
                <a:close/>
                <a:moveTo>
                  <a:pt x="722090" y="407480"/>
                </a:moveTo>
                <a:cubicBezTo>
                  <a:pt x="723805" y="407480"/>
                  <a:pt x="725234" y="406051"/>
                  <a:pt x="725234" y="404336"/>
                </a:cubicBezTo>
                <a:cubicBezTo>
                  <a:pt x="725234" y="402622"/>
                  <a:pt x="723805" y="401193"/>
                  <a:pt x="722090" y="401193"/>
                </a:cubicBezTo>
                <a:cubicBezTo>
                  <a:pt x="720376" y="401193"/>
                  <a:pt x="718947" y="402622"/>
                  <a:pt x="718947" y="404336"/>
                </a:cubicBezTo>
                <a:cubicBezTo>
                  <a:pt x="718947" y="406051"/>
                  <a:pt x="720281" y="407480"/>
                  <a:pt x="722090" y="407480"/>
                </a:cubicBezTo>
                <a:close/>
                <a:moveTo>
                  <a:pt x="727424" y="395478"/>
                </a:moveTo>
                <a:cubicBezTo>
                  <a:pt x="729139" y="395478"/>
                  <a:pt x="730568" y="394049"/>
                  <a:pt x="730568" y="392335"/>
                </a:cubicBezTo>
                <a:cubicBezTo>
                  <a:pt x="730568" y="390620"/>
                  <a:pt x="729139" y="389192"/>
                  <a:pt x="727424" y="389192"/>
                </a:cubicBezTo>
                <a:cubicBezTo>
                  <a:pt x="725710" y="389192"/>
                  <a:pt x="724281" y="390620"/>
                  <a:pt x="724281" y="392335"/>
                </a:cubicBezTo>
                <a:cubicBezTo>
                  <a:pt x="724281" y="394049"/>
                  <a:pt x="725710" y="395478"/>
                  <a:pt x="727424" y="395478"/>
                </a:cubicBezTo>
                <a:close/>
                <a:moveTo>
                  <a:pt x="733139" y="383476"/>
                </a:moveTo>
                <a:cubicBezTo>
                  <a:pt x="734854" y="383476"/>
                  <a:pt x="736283" y="382048"/>
                  <a:pt x="736283" y="380333"/>
                </a:cubicBezTo>
                <a:cubicBezTo>
                  <a:pt x="736283" y="378619"/>
                  <a:pt x="734854" y="377190"/>
                  <a:pt x="733139" y="377190"/>
                </a:cubicBezTo>
                <a:cubicBezTo>
                  <a:pt x="731425" y="377190"/>
                  <a:pt x="729996" y="378619"/>
                  <a:pt x="729996" y="380333"/>
                </a:cubicBezTo>
                <a:cubicBezTo>
                  <a:pt x="729996" y="382048"/>
                  <a:pt x="731330" y="383476"/>
                  <a:pt x="733139" y="383476"/>
                </a:cubicBezTo>
                <a:close/>
                <a:moveTo>
                  <a:pt x="738950" y="371570"/>
                </a:moveTo>
                <a:cubicBezTo>
                  <a:pt x="740664" y="371570"/>
                  <a:pt x="742093" y="370142"/>
                  <a:pt x="742093" y="368427"/>
                </a:cubicBezTo>
                <a:cubicBezTo>
                  <a:pt x="742093" y="366713"/>
                  <a:pt x="740664" y="365284"/>
                  <a:pt x="738950" y="365284"/>
                </a:cubicBezTo>
                <a:cubicBezTo>
                  <a:pt x="737235" y="365284"/>
                  <a:pt x="735806" y="366713"/>
                  <a:pt x="735806" y="368427"/>
                </a:cubicBezTo>
                <a:cubicBezTo>
                  <a:pt x="735806" y="370237"/>
                  <a:pt x="737235" y="371570"/>
                  <a:pt x="738950" y="371570"/>
                </a:cubicBezTo>
                <a:close/>
                <a:moveTo>
                  <a:pt x="745046" y="359855"/>
                </a:moveTo>
                <a:cubicBezTo>
                  <a:pt x="746760" y="359855"/>
                  <a:pt x="748189" y="358426"/>
                  <a:pt x="748189" y="356711"/>
                </a:cubicBezTo>
                <a:cubicBezTo>
                  <a:pt x="748189" y="354997"/>
                  <a:pt x="746760" y="353568"/>
                  <a:pt x="745046" y="353568"/>
                </a:cubicBezTo>
                <a:cubicBezTo>
                  <a:pt x="743331" y="353568"/>
                  <a:pt x="741902" y="354997"/>
                  <a:pt x="741902" y="356711"/>
                </a:cubicBezTo>
                <a:cubicBezTo>
                  <a:pt x="741902" y="358426"/>
                  <a:pt x="743236" y="359855"/>
                  <a:pt x="745046" y="359855"/>
                </a:cubicBezTo>
                <a:close/>
                <a:moveTo>
                  <a:pt x="751237" y="348234"/>
                </a:moveTo>
                <a:cubicBezTo>
                  <a:pt x="752951" y="348234"/>
                  <a:pt x="754380" y="346805"/>
                  <a:pt x="754380" y="345091"/>
                </a:cubicBezTo>
                <a:cubicBezTo>
                  <a:pt x="754380" y="343376"/>
                  <a:pt x="752951" y="341948"/>
                  <a:pt x="751237" y="341948"/>
                </a:cubicBezTo>
                <a:cubicBezTo>
                  <a:pt x="749522" y="341948"/>
                  <a:pt x="748094" y="343376"/>
                  <a:pt x="748094" y="345091"/>
                </a:cubicBezTo>
                <a:cubicBezTo>
                  <a:pt x="748094" y="346805"/>
                  <a:pt x="749522" y="348234"/>
                  <a:pt x="751237" y="348234"/>
                </a:cubicBezTo>
                <a:close/>
                <a:moveTo>
                  <a:pt x="757714" y="336614"/>
                </a:moveTo>
                <a:cubicBezTo>
                  <a:pt x="759428" y="336614"/>
                  <a:pt x="760857" y="335185"/>
                  <a:pt x="760857" y="333470"/>
                </a:cubicBezTo>
                <a:cubicBezTo>
                  <a:pt x="760857" y="331756"/>
                  <a:pt x="759428" y="330327"/>
                  <a:pt x="757714" y="330327"/>
                </a:cubicBezTo>
                <a:cubicBezTo>
                  <a:pt x="755999" y="330327"/>
                  <a:pt x="754571" y="331756"/>
                  <a:pt x="754571" y="333470"/>
                </a:cubicBezTo>
                <a:cubicBezTo>
                  <a:pt x="754571" y="335280"/>
                  <a:pt x="755999" y="336614"/>
                  <a:pt x="757714" y="336614"/>
                </a:cubicBezTo>
                <a:close/>
                <a:moveTo>
                  <a:pt x="764381" y="325184"/>
                </a:moveTo>
                <a:cubicBezTo>
                  <a:pt x="766096" y="325184"/>
                  <a:pt x="767525" y="323755"/>
                  <a:pt x="767525" y="322040"/>
                </a:cubicBezTo>
                <a:cubicBezTo>
                  <a:pt x="767525" y="320326"/>
                  <a:pt x="766096" y="318897"/>
                  <a:pt x="764381" y="318897"/>
                </a:cubicBezTo>
                <a:cubicBezTo>
                  <a:pt x="762667" y="318897"/>
                  <a:pt x="761238" y="320326"/>
                  <a:pt x="761238" y="322040"/>
                </a:cubicBezTo>
                <a:cubicBezTo>
                  <a:pt x="761238" y="323850"/>
                  <a:pt x="762667" y="325184"/>
                  <a:pt x="764381" y="325184"/>
                </a:cubicBezTo>
                <a:close/>
                <a:moveTo>
                  <a:pt x="771239" y="313944"/>
                </a:moveTo>
                <a:cubicBezTo>
                  <a:pt x="772954" y="313944"/>
                  <a:pt x="774383" y="312515"/>
                  <a:pt x="774383" y="310801"/>
                </a:cubicBezTo>
                <a:cubicBezTo>
                  <a:pt x="774383" y="309086"/>
                  <a:pt x="772954" y="307658"/>
                  <a:pt x="771239" y="307658"/>
                </a:cubicBezTo>
                <a:cubicBezTo>
                  <a:pt x="769525" y="307658"/>
                  <a:pt x="768096" y="309086"/>
                  <a:pt x="768096" y="310801"/>
                </a:cubicBezTo>
                <a:cubicBezTo>
                  <a:pt x="768096" y="312515"/>
                  <a:pt x="769525" y="313944"/>
                  <a:pt x="771239" y="313944"/>
                </a:cubicBezTo>
                <a:close/>
                <a:moveTo>
                  <a:pt x="778288" y="302705"/>
                </a:moveTo>
                <a:cubicBezTo>
                  <a:pt x="780002" y="302705"/>
                  <a:pt x="781431" y="301276"/>
                  <a:pt x="781431" y="299561"/>
                </a:cubicBezTo>
                <a:cubicBezTo>
                  <a:pt x="781431" y="297847"/>
                  <a:pt x="780002" y="296418"/>
                  <a:pt x="778288" y="296418"/>
                </a:cubicBezTo>
                <a:cubicBezTo>
                  <a:pt x="776573" y="296418"/>
                  <a:pt x="775145" y="297847"/>
                  <a:pt x="775145" y="299561"/>
                </a:cubicBezTo>
                <a:cubicBezTo>
                  <a:pt x="775145" y="301276"/>
                  <a:pt x="776573" y="302705"/>
                  <a:pt x="778288" y="302705"/>
                </a:cubicBezTo>
                <a:close/>
                <a:moveTo>
                  <a:pt x="785527" y="291656"/>
                </a:moveTo>
                <a:cubicBezTo>
                  <a:pt x="787241" y="291656"/>
                  <a:pt x="788670" y="290227"/>
                  <a:pt x="788670" y="288512"/>
                </a:cubicBezTo>
                <a:cubicBezTo>
                  <a:pt x="788670" y="286798"/>
                  <a:pt x="787241" y="285369"/>
                  <a:pt x="785527" y="285369"/>
                </a:cubicBezTo>
                <a:cubicBezTo>
                  <a:pt x="783812" y="285369"/>
                  <a:pt x="782384" y="286798"/>
                  <a:pt x="782384" y="288512"/>
                </a:cubicBezTo>
                <a:cubicBezTo>
                  <a:pt x="782384" y="290227"/>
                  <a:pt x="783812" y="291656"/>
                  <a:pt x="785527" y="291656"/>
                </a:cubicBezTo>
                <a:close/>
                <a:moveTo>
                  <a:pt x="793052" y="280702"/>
                </a:moveTo>
                <a:cubicBezTo>
                  <a:pt x="794766" y="280702"/>
                  <a:pt x="796195" y="279273"/>
                  <a:pt x="796195" y="277559"/>
                </a:cubicBezTo>
                <a:cubicBezTo>
                  <a:pt x="796195" y="275844"/>
                  <a:pt x="794766" y="274415"/>
                  <a:pt x="793052" y="274415"/>
                </a:cubicBezTo>
                <a:cubicBezTo>
                  <a:pt x="791337" y="274415"/>
                  <a:pt x="789908" y="275844"/>
                  <a:pt x="789908" y="277559"/>
                </a:cubicBezTo>
                <a:cubicBezTo>
                  <a:pt x="789908" y="279368"/>
                  <a:pt x="791242" y="280702"/>
                  <a:pt x="793052" y="280702"/>
                </a:cubicBezTo>
                <a:close/>
                <a:moveTo>
                  <a:pt x="800672" y="269939"/>
                </a:moveTo>
                <a:cubicBezTo>
                  <a:pt x="802386" y="269939"/>
                  <a:pt x="803815" y="268510"/>
                  <a:pt x="803815" y="266795"/>
                </a:cubicBezTo>
                <a:cubicBezTo>
                  <a:pt x="803815" y="265081"/>
                  <a:pt x="802386" y="263652"/>
                  <a:pt x="800672" y="263652"/>
                </a:cubicBezTo>
                <a:cubicBezTo>
                  <a:pt x="798957" y="263652"/>
                  <a:pt x="797528" y="265081"/>
                  <a:pt x="797528" y="266795"/>
                </a:cubicBezTo>
                <a:cubicBezTo>
                  <a:pt x="797528" y="268510"/>
                  <a:pt x="798957" y="269939"/>
                  <a:pt x="800672" y="269939"/>
                </a:cubicBezTo>
                <a:close/>
                <a:moveTo>
                  <a:pt x="808482" y="259271"/>
                </a:moveTo>
                <a:cubicBezTo>
                  <a:pt x="810197" y="259271"/>
                  <a:pt x="811625" y="257842"/>
                  <a:pt x="811625" y="256127"/>
                </a:cubicBezTo>
                <a:cubicBezTo>
                  <a:pt x="811625" y="254413"/>
                  <a:pt x="810197" y="252984"/>
                  <a:pt x="808482" y="252984"/>
                </a:cubicBezTo>
                <a:cubicBezTo>
                  <a:pt x="806768" y="252984"/>
                  <a:pt x="805339" y="254413"/>
                  <a:pt x="805339" y="256127"/>
                </a:cubicBezTo>
                <a:cubicBezTo>
                  <a:pt x="805339" y="257842"/>
                  <a:pt x="806768" y="259271"/>
                  <a:pt x="808482" y="259271"/>
                </a:cubicBezTo>
                <a:close/>
                <a:moveTo>
                  <a:pt x="868394" y="188786"/>
                </a:moveTo>
                <a:cubicBezTo>
                  <a:pt x="870109" y="188786"/>
                  <a:pt x="871538" y="187357"/>
                  <a:pt x="871538" y="185642"/>
                </a:cubicBezTo>
                <a:cubicBezTo>
                  <a:pt x="871538" y="183928"/>
                  <a:pt x="870109" y="182499"/>
                  <a:pt x="868394" y="182499"/>
                </a:cubicBezTo>
                <a:cubicBezTo>
                  <a:pt x="866680" y="182499"/>
                  <a:pt x="865251" y="183928"/>
                  <a:pt x="865251" y="185642"/>
                </a:cubicBezTo>
                <a:cubicBezTo>
                  <a:pt x="865251" y="187357"/>
                  <a:pt x="866680" y="188786"/>
                  <a:pt x="868394" y="188786"/>
                </a:cubicBezTo>
                <a:close/>
                <a:moveTo>
                  <a:pt x="877634" y="179261"/>
                </a:moveTo>
                <a:cubicBezTo>
                  <a:pt x="879348" y="179261"/>
                  <a:pt x="880777" y="177832"/>
                  <a:pt x="880777" y="176117"/>
                </a:cubicBezTo>
                <a:cubicBezTo>
                  <a:pt x="880777" y="174403"/>
                  <a:pt x="879348" y="172974"/>
                  <a:pt x="877634" y="172974"/>
                </a:cubicBezTo>
                <a:cubicBezTo>
                  <a:pt x="875919" y="172974"/>
                  <a:pt x="874490" y="174403"/>
                  <a:pt x="874490" y="176117"/>
                </a:cubicBezTo>
                <a:cubicBezTo>
                  <a:pt x="874490" y="177832"/>
                  <a:pt x="875919" y="179261"/>
                  <a:pt x="877634" y="179261"/>
                </a:cubicBezTo>
                <a:close/>
                <a:moveTo>
                  <a:pt x="887063" y="170021"/>
                </a:moveTo>
                <a:cubicBezTo>
                  <a:pt x="888778" y="170021"/>
                  <a:pt x="890207" y="168593"/>
                  <a:pt x="890207" y="166878"/>
                </a:cubicBezTo>
                <a:cubicBezTo>
                  <a:pt x="890207" y="165164"/>
                  <a:pt x="888778" y="163735"/>
                  <a:pt x="887063" y="163735"/>
                </a:cubicBezTo>
                <a:cubicBezTo>
                  <a:pt x="885349" y="163735"/>
                  <a:pt x="883920" y="165164"/>
                  <a:pt x="883920" y="166878"/>
                </a:cubicBezTo>
                <a:cubicBezTo>
                  <a:pt x="883920" y="168593"/>
                  <a:pt x="885349" y="170021"/>
                  <a:pt x="887063" y="170021"/>
                </a:cubicBezTo>
                <a:close/>
                <a:moveTo>
                  <a:pt x="896684" y="160877"/>
                </a:moveTo>
                <a:cubicBezTo>
                  <a:pt x="898398" y="160877"/>
                  <a:pt x="899827" y="159449"/>
                  <a:pt x="899827" y="157734"/>
                </a:cubicBezTo>
                <a:cubicBezTo>
                  <a:pt x="899827" y="156019"/>
                  <a:pt x="898398" y="154591"/>
                  <a:pt x="896684" y="154591"/>
                </a:cubicBezTo>
                <a:cubicBezTo>
                  <a:pt x="894969" y="154591"/>
                  <a:pt x="893540" y="156019"/>
                  <a:pt x="893540" y="157734"/>
                </a:cubicBezTo>
                <a:cubicBezTo>
                  <a:pt x="893540" y="159449"/>
                  <a:pt x="894874" y="160877"/>
                  <a:pt x="896684" y="160877"/>
                </a:cubicBezTo>
                <a:close/>
                <a:moveTo>
                  <a:pt x="906399" y="151924"/>
                </a:moveTo>
                <a:cubicBezTo>
                  <a:pt x="908113" y="151924"/>
                  <a:pt x="909542" y="150495"/>
                  <a:pt x="909542" y="148781"/>
                </a:cubicBezTo>
                <a:cubicBezTo>
                  <a:pt x="909542" y="147066"/>
                  <a:pt x="908113" y="145637"/>
                  <a:pt x="906399" y="145637"/>
                </a:cubicBezTo>
                <a:cubicBezTo>
                  <a:pt x="904685" y="145637"/>
                  <a:pt x="903256" y="147066"/>
                  <a:pt x="903256" y="148781"/>
                </a:cubicBezTo>
                <a:cubicBezTo>
                  <a:pt x="903256" y="150495"/>
                  <a:pt x="904685" y="151924"/>
                  <a:pt x="906399" y="151924"/>
                </a:cubicBezTo>
                <a:close/>
                <a:moveTo>
                  <a:pt x="916305" y="143161"/>
                </a:moveTo>
                <a:cubicBezTo>
                  <a:pt x="918020" y="143161"/>
                  <a:pt x="919448" y="141732"/>
                  <a:pt x="919448" y="140018"/>
                </a:cubicBezTo>
                <a:cubicBezTo>
                  <a:pt x="919448" y="138303"/>
                  <a:pt x="918020" y="136874"/>
                  <a:pt x="916305" y="136874"/>
                </a:cubicBezTo>
                <a:cubicBezTo>
                  <a:pt x="914590" y="136874"/>
                  <a:pt x="913162" y="138303"/>
                  <a:pt x="913162" y="140018"/>
                </a:cubicBezTo>
                <a:cubicBezTo>
                  <a:pt x="913162" y="141732"/>
                  <a:pt x="914495" y="143161"/>
                  <a:pt x="916305" y="143161"/>
                </a:cubicBezTo>
                <a:close/>
                <a:moveTo>
                  <a:pt x="926306" y="134493"/>
                </a:moveTo>
                <a:cubicBezTo>
                  <a:pt x="928021" y="134493"/>
                  <a:pt x="929450" y="133064"/>
                  <a:pt x="929450" y="131350"/>
                </a:cubicBezTo>
                <a:cubicBezTo>
                  <a:pt x="929450" y="129635"/>
                  <a:pt x="928021" y="128207"/>
                  <a:pt x="926306" y="128207"/>
                </a:cubicBezTo>
                <a:cubicBezTo>
                  <a:pt x="924592" y="128207"/>
                  <a:pt x="923163" y="129635"/>
                  <a:pt x="923163" y="131350"/>
                </a:cubicBezTo>
                <a:cubicBezTo>
                  <a:pt x="923163" y="133160"/>
                  <a:pt x="924592" y="134493"/>
                  <a:pt x="926306" y="134493"/>
                </a:cubicBezTo>
                <a:close/>
                <a:moveTo>
                  <a:pt x="936498" y="126111"/>
                </a:moveTo>
                <a:cubicBezTo>
                  <a:pt x="938213" y="126111"/>
                  <a:pt x="939641" y="124682"/>
                  <a:pt x="939641" y="122968"/>
                </a:cubicBezTo>
                <a:cubicBezTo>
                  <a:pt x="939641" y="121253"/>
                  <a:pt x="938213" y="119825"/>
                  <a:pt x="936498" y="119825"/>
                </a:cubicBezTo>
                <a:cubicBezTo>
                  <a:pt x="934784" y="119825"/>
                  <a:pt x="933355" y="121253"/>
                  <a:pt x="933355" y="122968"/>
                </a:cubicBezTo>
                <a:cubicBezTo>
                  <a:pt x="933355" y="124682"/>
                  <a:pt x="934784" y="126111"/>
                  <a:pt x="936498" y="126111"/>
                </a:cubicBezTo>
                <a:close/>
                <a:moveTo>
                  <a:pt x="946880" y="117824"/>
                </a:moveTo>
                <a:cubicBezTo>
                  <a:pt x="948595" y="117824"/>
                  <a:pt x="950024" y="116396"/>
                  <a:pt x="950024" y="114681"/>
                </a:cubicBezTo>
                <a:cubicBezTo>
                  <a:pt x="950024" y="112967"/>
                  <a:pt x="948595" y="111538"/>
                  <a:pt x="946880" y="111538"/>
                </a:cubicBezTo>
                <a:cubicBezTo>
                  <a:pt x="945166" y="111538"/>
                  <a:pt x="943737" y="112967"/>
                  <a:pt x="943737" y="114681"/>
                </a:cubicBezTo>
                <a:cubicBezTo>
                  <a:pt x="943737" y="116396"/>
                  <a:pt x="945071" y="117824"/>
                  <a:pt x="946880" y="117824"/>
                </a:cubicBezTo>
                <a:close/>
                <a:moveTo>
                  <a:pt x="957358" y="109823"/>
                </a:moveTo>
                <a:cubicBezTo>
                  <a:pt x="959072" y="109823"/>
                  <a:pt x="960501" y="108395"/>
                  <a:pt x="960501" y="106680"/>
                </a:cubicBezTo>
                <a:cubicBezTo>
                  <a:pt x="960501" y="104966"/>
                  <a:pt x="959072" y="103537"/>
                  <a:pt x="957358" y="103537"/>
                </a:cubicBezTo>
                <a:cubicBezTo>
                  <a:pt x="955643" y="103537"/>
                  <a:pt x="954215" y="104966"/>
                  <a:pt x="954215" y="106680"/>
                </a:cubicBezTo>
                <a:cubicBezTo>
                  <a:pt x="954215" y="108395"/>
                  <a:pt x="955643" y="109823"/>
                  <a:pt x="957358" y="109823"/>
                </a:cubicBezTo>
                <a:close/>
                <a:moveTo>
                  <a:pt x="967931" y="101918"/>
                </a:moveTo>
                <a:cubicBezTo>
                  <a:pt x="969645" y="101918"/>
                  <a:pt x="971074" y="100489"/>
                  <a:pt x="971074" y="98774"/>
                </a:cubicBezTo>
                <a:cubicBezTo>
                  <a:pt x="971074" y="97060"/>
                  <a:pt x="969645" y="95631"/>
                  <a:pt x="967931" y="95631"/>
                </a:cubicBezTo>
                <a:cubicBezTo>
                  <a:pt x="966216" y="95631"/>
                  <a:pt x="964787" y="97060"/>
                  <a:pt x="964787" y="98774"/>
                </a:cubicBezTo>
                <a:cubicBezTo>
                  <a:pt x="964787" y="100489"/>
                  <a:pt x="966216" y="101918"/>
                  <a:pt x="967931" y="101918"/>
                </a:cubicBezTo>
                <a:close/>
                <a:moveTo>
                  <a:pt x="978694" y="94202"/>
                </a:moveTo>
                <a:cubicBezTo>
                  <a:pt x="980408" y="94202"/>
                  <a:pt x="981837" y="92774"/>
                  <a:pt x="981837" y="91059"/>
                </a:cubicBezTo>
                <a:cubicBezTo>
                  <a:pt x="981837" y="89345"/>
                  <a:pt x="980408" y="87916"/>
                  <a:pt x="978694" y="87916"/>
                </a:cubicBezTo>
                <a:cubicBezTo>
                  <a:pt x="976979" y="87916"/>
                  <a:pt x="975551" y="89345"/>
                  <a:pt x="975551" y="91059"/>
                </a:cubicBezTo>
                <a:cubicBezTo>
                  <a:pt x="975551" y="92774"/>
                  <a:pt x="976979" y="94202"/>
                  <a:pt x="978694" y="94202"/>
                </a:cubicBezTo>
                <a:close/>
                <a:moveTo>
                  <a:pt x="989648" y="86678"/>
                </a:moveTo>
                <a:cubicBezTo>
                  <a:pt x="991362" y="86678"/>
                  <a:pt x="992791" y="85249"/>
                  <a:pt x="992791" y="83534"/>
                </a:cubicBezTo>
                <a:cubicBezTo>
                  <a:pt x="992791" y="81820"/>
                  <a:pt x="991362" y="80391"/>
                  <a:pt x="989648" y="80391"/>
                </a:cubicBezTo>
                <a:cubicBezTo>
                  <a:pt x="987933" y="80391"/>
                  <a:pt x="986504" y="81820"/>
                  <a:pt x="986504" y="83534"/>
                </a:cubicBezTo>
                <a:cubicBezTo>
                  <a:pt x="986504" y="85344"/>
                  <a:pt x="987933" y="86678"/>
                  <a:pt x="989648" y="86678"/>
                </a:cubicBezTo>
                <a:close/>
                <a:moveTo>
                  <a:pt x="1000697" y="79439"/>
                </a:moveTo>
                <a:cubicBezTo>
                  <a:pt x="1002411" y="79439"/>
                  <a:pt x="1003840" y="78010"/>
                  <a:pt x="1003840" y="76295"/>
                </a:cubicBezTo>
                <a:cubicBezTo>
                  <a:pt x="1003840" y="74581"/>
                  <a:pt x="1002411" y="73152"/>
                  <a:pt x="1000697" y="73152"/>
                </a:cubicBezTo>
                <a:cubicBezTo>
                  <a:pt x="998982" y="73152"/>
                  <a:pt x="997553" y="74581"/>
                  <a:pt x="997553" y="76295"/>
                </a:cubicBezTo>
                <a:cubicBezTo>
                  <a:pt x="997458" y="78010"/>
                  <a:pt x="998887" y="79439"/>
                  <a:pt x="1000697" y="79439"/>
                </a:cubicBezTo>
                <a:close/>
                <a:moveTo>
                  <a:pt x="1011841" y="72295"/>
                </a:moveTo>
                <a:cubicBezTo>
                  <a:pt x="1013555" y="72295"/>
                  <a:pt x="1014984" y="70866"/>
                  <a:pt x="1014984" y="69152"/>
                </a:cubicBezTo>
                <a:cubicBezTo>
                  <a:pt x="1014984" y="67437"/>
                  <a:pt x="1013555" y="66008"/>
                  <a:pt x="1011841" y="66008"/>
                </a:cubicBezTo>
                <a:cubicBezTo>
                  <a:pt x="1010126" y="66008"/>
                  <a:pt x="1008698" y="67437"/>
                  <a:pt x="1008698" y="69152"/>
                </a:cubicBezTo>
                <a:cubicBezTo>
                  <a:pt x="1008698" y="70866"/>
                  <a:pt x="1010031" y="72295"/>
                  <a:pt x="1011841" y="72295"/>
                </a:cubicBezTo>
                <a:close/>
                <a:moveTo>
                  <a:pt x="1023080" y="65342"/>
                </a:moveTo>
                <a:cubicBezTo>
                  <a:pt x="1024795" y="65342"/>
                  <a:pt x="1026224" y="63913"/>
                  <a:pt x="1026224" y="62198"/>
                </a:cubicBezTo>
                <a:cubicBezTo>
                  <a:pt x="1026224" y="60484"/>
                  <a:pt x="1024795" y="59055"/>
                  <a:pt x="1023080" y="59055"/>
                </a:cubicBezTo>
                <a:cubicBezTo>
                  <a:pt x="1021366" y="59055"/>
                  <a:pt x="1019937" y="60484"/>
                  <a:pt x="1019937" y="62198"/>
                </a:cubicBezTo>
                <a:cubicBezTo>
                  <a:pt x="1019937" y="64008"/>
                  <a:pt x="1021366" y="65342"/>
                  <a:pt x="1023080" y="65342"/>
                </a:cubicBezTo>
                <a:close/>
                <a:moveTo>
                  <a:pt x="1034510" y="58674"/>
                </a:moveTo>
                <a:cubicBezTo>
                  <a:pt x="1036225" y="58674"/>
                  <a:pt x="1037654" y="57245"/>
                  <a:pt x="1037654" y="55531"/>
                </a:cubicBezTo>
                <a:cubicBezTo>
                  <a:pt x="1037654" y="53816"/>
                  <a:pt x="1036225" y="52388"/>
                  <a:pt x="1034510" y="52388"/>
                </a:cubicBezTo>
                <a:cubicBezTo>
                  <a:pt x="1032796" y="52388"/>
                  <a:pt x="1031367" y="53816"/>
                  <a:pt x="1031367" y="55531"/>
                </a:cubicBezTo>
                <a:cubicBezTo>
                  <a:pt x="1031367" y="57245"/>
                  <a:pt x="1032701" y="58674"/>
                  <a:pt x="1034510" y="58674"/>
                </a:cubicBezTo>
                <a:close/>
                <a:moveTo>
                  <a:pt x="1046036" y="52197"/>
                </a:moveTo>
                <a:cubicBezTo>
                  <a:pt x="1047750" y="52197"/>
                  <a:pt x="1049179" y="50768"/>
                  <a:pt x="1049179" y="49054"/>
                </a:cubicBezTo>
                <a:cubicBezTo>
                  <a:pt x="1049179" y="47339"/>
                  <a:pt x="1047750" y="45911"/>
                  <a:pt x="1046036" y="45911"/>
                </a:cubicBezTo>
                <a:cubicBezTo>
                  <a:pt x="1044321" y="45911"/>
                  <a:pt x="1042892" y="47339"/>
                  <a:pt x="1042892" y="49054"/>
                </a:cubicBezTo>
                <a:cubicBezTo>
                  <a:pt x="1042892" y="50768"/>
                  <a:pt x="1044226" y="52197"/>
                  <a:pt x="1046036" y="52197"/>
                </a:cubicBezTo>
                <a:close/>
                <a:moveTo>
                  <a:pt x="1057656" y="45815"/>
                </a:moveTo>
                <a:cubicBezTo>
                  <a:pt x="1059371" y="45815"/>
                  <a:pt x="1060799" y="44387"/>
                  <a:pt x="1060799" y="42672"/>
                </a:cubicBezTo>
                <a:cubicBezTo>
                  <a:pt x="1060799" y="40958"/>
                  <a:pt x="1059371" y="39529"/>
                  <a:pt x="1057656" y="39529"/>
                </a:cubicBezTo>
                <a:cubicBezTo>
                  <a:pt x="1055942" y="39529"/>
                  <a:pt x="1054513" y="40958"/>
                  <a:pt x="1054513" y="42672"/>
                </a:cubicBezTo>
                <a:cubicBezTo>
                  <a:pt x="1054513" y="44482"/>
                  <a:pt x="1055846" y="45815"/>
                  <a:pt x="1057656" y="45815"/>
                </a:cubicBezTo>
                <a:close/>
                <a:moveTo>
                  <a:pt x="1069372" y="39719"/>
                </a:moveTo>
                <a:cubicBezTo>
                  <a:pt x="1071086" y="39719"/>
                  <a:pt x="1072515" y="38291"/>
                  <a:pt x="1072515" y="36576"/>
                </a:cubicBezTo>
                <a:cubicBezTo>
                  <a:pt x="1072515" y="34862"/>
                  <a:pt x="1071086" y="33433"/>
                  <a:pt x="1069372" y="33433"/>
                </a:cubicBezTo>
                <a:cubicBezTo>
                  <a:pt x="1067657" y="33433"/>
                  <a:pt x="1066229" y="34862"/>
                  <a:pt x="1066229" y="36576"/>
                </a:cubicBezTo>
                <a:cubicBezTo>
                  <a:pt x="1066229" y="38291"/>
                  <a:pt x="1067657" y="39719"/>
                  <a:pt x="1069372" y="39719"/>
                </a:cubicBezTo>
                <a:close/>
                <a:moveTo>
                  <a:pt x="1081183" y="33814"/>
                </a:moveTo>
                <a:cubicBezTo>
                  <a:pt x="1082897" y="33814"/>
                  <a:pt x="1084326" y="32385"/>
                  <a:pt x="1084326" y="30671"/>
                </a:cubicBezTo>
                <a:cubicBezTo>
                  <a:pt x="1084326" y="28956"/>
                  <a:pt x="1082897" y="27527"/>
                  <a:pt x="1081183" y="27527"/>
                </a:cubicBezTo>
                <a:cubicBezTo>
                  <a:pt x="1079468" y="27527"/>
                  <a:pt x="1078040" y="28956"/>
                  <a:pt x="1078040" y="30671"/>
                </a:cubicBezTo>
                <a:cubicBezTo>
                  <a:pt x="1078040" y="32480"/>
                  <a:pt x="1079468" y="33814"/>
                  <a:pt x="1081183" y="33814"/>
                </a:cubicBezTo>
                <a:close/>
                <a:moveTo>
                  <a:pt x="1093184" y="28194"/>
                </a:moveTo>
                <a:cubicBezTo>
                  <a:pt x="1094899" y="28194"/>
                  <a:pt x="1096328" y="26765"/>
                  <a:pt x="1096328" y="25051"/>
                </a:cubicBezTo>
                <a:cubicBezTo>
                  <a:pt x="1096328" y="23336"/>
                  <a:pt x="1094899" y="21908"/>
                  <a:pt x="1093184" y="21908"/>
                </a:cubicBezTo>
                <a:cubicBezTo>
                  <a:pt x="1091470" y="21908"/>
                  <a:pt x="1090041" y="23336"/>
                  <a:pt x="1090041" y="25051"/>
                </a:cubicBezTo>
                <a:cubicBezTo>
                  <a:pt x="1090041" y="26765"/>
                  <a:pt x="1091375" y="28194"/>
                  <a:pt x="1093184" y="28194"/>
                </a:cubicBezTo>
                <a:close/>
                <a:moveTo>
                  <a:pt x="1105186" y="22670"/>
                </a:moveTo>
                <a:cubicBezTo>
                  <a:pt x="1106900" y="22670"/>
                  <a:pt x="1108329" y="21241"/>
                  <a:pt x="1108329" y="19526"/>
                </a:cubicBezTo>
                <a:cubicBezTo>
                  <a:pt x="1108329" y="17812"/>
                  <a:pt x="1106900" y="16383"/>
                  <a:pt x="1105186" y="16383"/>
                </a:cubicBezTo>
                <a:cubicBezTo>
                  <a:pt x="1103471" y="16383"/>
                  <a:pt x="1102043" y="17812"/>
                  <a:pt x="1102043" y="19526"/>
                </a:cubicBezTo>
                <a:cubicBezTo>
                  <a:pt x="1102043" y="21241"/>
                  <a:pt x="1103471" y="22670"/>
                  <a:pt x="1105186" y="22670"/>
                </a:cubicBezTo>
                <a:close/>
                <a:moveTo>
                  <a:pt x="1117283" y="17431"/>
                </a:moveTo>
                <a:cubicBezTo>
                  <a:pt x="1118997" y="17431"/>
                  <a:pt x="1120426" y="16002"/>
                  <a:pt x="1120426" y="14288"/>
                </a:cubicBezTo>
                <a:cubicBezTo>
                  <a:pt x="1120426" y="12573"/>
                  <a:pt x="1118997" y="11144"/>
                  <a:pt x="1117283" y="11144"/>
                </a:cubicBezTo>
                <a:cubicBezTo>
                  <a:pt x="1115568" y="11144"/>
                  <a:pt x="1114139" y="12573"/>
                  <a:pt x="1114139" y="14288"/>
                </a:cubicBezTo>
                <a:cubicBezTo>
                  <a:pt x="1114139" y="16002"/>
                  <a:pt x="1115568" y="17431"/>
                  <a:pt x="1117283" y="17431"/>
                </a:cubicBezTo>
                <a:close/>
                <a:moveTo>
                  <a:pt x="1129570" y="12383"/>
                </a:moveTo>
                <a:cubicBezTo>
                  <a:pt x="1131284" y="12383"/>
                  <a:pt x="1132713" y="10954"/>
                  <a:pt x="1132713" y="9239"/>
                </a:cubicBezTo>
                <a:cubicBezTo>
                  <a:pt x="1132713" y="7525"/>
                  <a:pt x="1131284" y="6096"/>
                  <a:pt x="1129570" y="6096"/>
                </a:cubicBezTo>
                <a:cubicBezTo>
                  <a:pt x="1127855" y="6096"/>
                  <a:pt x="1126427" y="7525"/>
                  <a:pt x="1126427" y="9239"/>
                </a:cubicBezTo>
                <a:cubicBezTo>
                  <a:pt x="1126427" y="10954"/>
                  <a:pt x="1127760" y="12383"/>
                  <a:pt x="1129570" y="12383"/>
                </a:cubicBezTo>
                <a:close/>
                <a:moveTo>
                  <a:pt x="1141857" y="7525"/>
                </a:moveTo>
                <a:cubicBezTo>
                  <a:pt x="1143572" y="7525"/>
                  <a:pt x="1145000" y="6096"/>
                  <a:pt x="1145000" y="4382"/>
                </a:cubicBezTo>
                <a:cubicBezTo>
                  <a:pt x="1145000" y="2667"/>
                  <a:pt x="1143572" y="1238"/>
                  <a:pt x="1141857" y="1238"/>
                </a:cubicBezTo>
                <a:cubicBezTo>
                  <a:pt x="1140143" y="1238"/>
                  <a:pt x="1138714" y="2667"/>
                  <a:pt x="1138714" y="4382"/>
                </a:cubicBezTo>
                <a:cubicBezTo>
                  <a:pt x="1138714" y="6096"/>
                  <a:pt x="1140143" y="7525"/>
                  <a:pt x="1141857" y="7525"/>
                </a:cubicBezTo>
                <a:close/>
                <a:moveTo>
                  <a:pt x="1780318" y="55340"/>
                </a:moveTo>
                <a:cubicBezTo>
                  <a:pt x="1782032" y="55340"/>
                  <a:pt x="1783461" y="53912"/>
                  <a:pt x="1783461" y="52197"/>
                </a:cubicBezTo>
                <a:cubicBezTo>
                  <a:pt x="1783461" y="50483"/>
                  <a:pt x="1782032" y="49054"/>
                  <a:pt x="1780318" y="49054"/>
                </a:cubicBezTo>
                <a:cubicBezTo>
                  <a:pt x="1778603" y="49054"/>
                  <a:pt x="1777175" y="50483"/>
                  <a:pt x="1777175" y="52197"/>
                </a:cubicBezTo>
                <a:cubicBezTo>
                  <a:pt x="1777175" y="54007"/>
                  <a:pt x="1778603" y="55340"/>
                  <a:pt x="1780318" y="55340"/>
                </a:cubicBezTo>
                <a:close/>
                <a:moveTo>
                  <a:pt x="1791843" y="62008"/>
                </a:moveTo>
                <a:cubicBezTo>
                  <a:pt x="1793558" y="62008"/>
                  <a:pt x="1794986" y="60579"/>
                  <a:pt x="1794986" y="58865"/>
                </a:cubicBezTo>
                <a:cubicBezTo>
                  <a:pt x="1794986" y="57150"/>
                  <a:pt x="1793558" y="55721"/>
                  <a:pt x="1791843" y="55721"/>
                </a:cubicBezTo>
                <a:cubicBezTo>
                  <a:pt x="1790129" y="55721"/>
                  <a:pt x="1788700" y="57150"/>
                  <a:pt x="1788700" y="58865"/>
                </a:cubicBezTo>
                <a:cubicBezTo>
                  <a:pt x="1788700" y="60579"/>
                  <a:pt x="1790033" y="62008"/>
                  <a:pt x="1791843" y="62008"/>
                </a:cubicBezTo>
                <a:close/>
                <a:moveTo>
                  <a:pt x="1803178" y="68771"/>
                </a:moveTo>
                <a:cubicBezTo>
                  <a:pt x="1804892" y="68771"/>
                  <a:pt x="1806321" y="67342"/>
                  <a:pt x="1806321" y="65627"/>
                </a:cubicBezTo>
                <a:cubicBezTo>
                  <a:pt x="1806321" y="63913"/>
                  <a:pt x="1804892" y="62484"/>
                  <a:pt x="1803178" y="62484"/>
                </a:cubicBezTo>
                <a:cubicBezTo>
                  <a:pt x="1801463" y="62484"/>
                  <a:pt x="1800035" y="63913"/>
                  <a:pt x="1800035" y="65627"/>
                </a:cubicBezTo>
                <a:cubicBezTo>
                  <a:pt x="1800035" y="67437"/>
                  <a:pt x="1801368" y="68771"/>
                  <a:pt x="1803178" y="68771"/>
                </a:cubicBezTo>
                <a:close/>
                <a:moveTo>
                  <a:pt x="1814322" y="75819"/>
                </a:moveTo>
                <a:cubicBezTo>
                  <a:pt x="1816037" y="75819"/>
                  <a:pt x="1817465" y="74390"/>
                  <a:pt x="1817465" y="72676"/>
                </a:cubicBezTo>
                <a:cubicBezTo>
                  <a:pt x="1817465" y="70961"/>
                  <a:pt x="1816037" y="69533"/>
                  <a:pt x="1814322" y="69533"/>
                </a:cubicBezTo>
                <a:cubicBezTo>
                  <a:pt x="1812608" y="69533"/>
                  <a:pt x="1811179" y="70961"/>
                  <a:pt x="1811179" y="72676"/>
                </a:cubicBezTo>
                <a:cubicBezTo>
                  <a:pt x="1811179" y="74390"/>
                  <a:pt x="1812608" y="75819"/>
                  <a:pt x="1814322" y="75819"/>
                </a:cubicBezTo>
                <a:close/>
                <a:moveTo>
                  <a:pt x="1947577" y="184023"/>
                </a:moveTo>
                <a:cubicBezTo>
                  <a:pt x="1949291" y="184023"/>
                  <a:pt x="1950720" y="182594"/>
                  <a:pt x="1950720" y="180880"/>
                </a:cubicBezTo>
                <a:cubicBezTo>
                  <a:pt x="1950720" y="179165"/>
                  <a:pt x="1949291" y="177737"/>
                  <a:pt x="1947577" y="177737"/>
                </a:cubicBezTo>
                <a:cubicBezTo>
                  <a:pt x="1945862" y="177737"/>
                  <a:pt x="1944434" y="179165"/>
                  <a:pt x="1944434" y="180880"/>
                </a:cubicBezTo>
                <a:cubicBezTo>
                  <a:pt x="1944434" y="182594"/>
                  <a:pt x="1945862" y="184023"/>
                  <a:pt x="1947577" y="184023"/>
                </a:cubicBezTo>
                <a:close/>
                <a:moveTo>
                  <a:pt x="1956721" y="193548"/>
                </a:moveTo>
                <a:cubicBezTo>
                  <a:pt x="1958435" y="193548"/>
                  <a:pt x="1959864" y="192119"/>
                  <a:pt x="1959864" y="190405"/>
                </a:cubicBezTo>
                <a:cubicBezTo>
                  <a:pt x="1959864" y="188690"/>
                  <a:pt x="1958435" y="187262"/>
                  <a:pt x="1956721" y="187262"/>
                </a:cubicBezTo>
                <a:cubicBezTo>
                  <a:pt x="1955006" y="187262"/>
                  <a:pt x="1953578" y="188690"/>
                  <a:pt x="1953578" y="190405"/>
                </a:cubicBezTo>
                <a:cubicBezTo>
                  <a:pt x="1953578" y="192119"/>
                  <a:pt x="1955006" y="193548"/>
                  <a:pt x="1956721" y="193548"/>
                </a:cubicBezTo>
                <a:close/>
                <a:moveTo>
                  <a:pt x="1965770" y="203264"/>
                </a:moveTo>
                <a:cubicBezTo>
                  <a:pt x="1967484" y="203264"/>
                  <a:pt x="1968913" y="201835"/>
                  <a:pt x="1968913" y="200120"/>
                </a:cubicBezTo>
                <a:cubicBezTo>
                  <a:pt x="1968913" y="198406"/>
                  <a:pt x="1967484" y="196977"/>
                  <a:pt x="1965770" y="196977"/>
                </a:cubicBezTo>
                <a:cubicBezTo>
                  <a:pt x="1964055" y="196977"/>
                  <a:pt x="1962626" y="198406"/>
                  <a:pt x="1962626" y="200120"/>
                </a:cubicBezTo>
                <a:cubicBezTo>
                  <a:pt x="1962626" y="201835"/>
                  <a:pt x="1963960" y="203264"/>
                  <a:pt x="1965770" y="203264"/>
                </a:cubicBezTo>
                <a:close/>
                <a:moveTo>
                  <a:pt x="1974533" y="213074"/>
                </a:moveTo>
                <a:cubicBezTo>
                  <a:pt x="1976247" y="213074"/>
                  <a:pt x="1977676" y="211646"/>
                  <a:pt x="1977676" y="209931"/>
                </a:cubicBezTo>
                <a:cubicBezTo>
                  <a:pt x="1977676" y="208217"/>
                  <a:pt x="1976247" y="206788"/>
                  <a:pt x="1974533" y="206788"/>
                </a:cubicBezTo>
                <a:cubicBezTo>
                  <a:pt x="1972818" y="206788"/>
                  <a:pt x="1971389" y="208217"/>
                  <a:pt x="1971389" y="209931"/>
                </a:cubicBezTo>
                <a:cubicBezTo>
                  <a:pt x="1971389" y="211646"/>
                  <a:pt x="1972818" y="213074"/>
                  <a:pt x="1974533" y="213074"/>
                </a:cubicBezTo>
                <a:close/>
                <a:moveTo>
                  <a:pt x="1983200" y="223076"/>
                </a:moveTo>
                <a:cubicBezTo>
                  <a:pt x="1984915" y="223076"/>
                  <a:pt x="1986343" y="221647"/>
                  <a:pt x="1986343" y="219932"/>
                </a:cubicBezTo>
                <a:cubicBezTo>
                  <a:pt x="1986343" y="218218"/>
                  <a:pt x="1984915" y="216789"/>
                  <a:pt x="1983200" y="216789"/>
                </a:cubicBezTo>
                <a:cubicBezTo>
                  <a:pt x="1981486" y="216789"/>
                  <a:pt x="1980057" y="218218"/>
                  <a:pt x="1980057" y="219932"/>
                </a:cubicBezTo>
                <a:cubicBezTo>
                  <a:pt x="1980057" y="221647"/>
                  <a:pt x="1981486" y="223076"/>
                  <a:pt x="1983200" y="223076"/>
                </a:cubicBezTo>
                <a:close/>
                <a:moveTo>
                  <a:pt x="1991678" y="233267"/>
                </a:moveTo>
                <a:cubicBezTo>
                  <a:pt x="1993392" y="233267"/>
                  <a:pt x="1994821" y="231839"/>
                  <a:pt x="1994821" y="230124"/>
                </a:cubicBezTo>
                <a:cubicBezTo>
                  <a:pt x="1994821" y="228410"/>
                  <a:pt x="1993392" y="226981"/>
                  <a:pt x="1991678" y="226981"/>
                </a:cubicBezTo>
                <a:cubicBezTo>
                  <a:pt x="1989963" y="226981"/>
                  <a:pt x="1988534" y="228410"/>
                  <a:pt x="1988534" y="230124"/>
                </a:cubicBezTo>
                <a:cubicBezTo>
                  <a:pt x="1988534" y="231839"/>
                  <a:pt x="1989963" y="233267"/>
                  <a:pt x="1991678" y="233267"/>
                </a:cubicBezTo>
                <a:close/>
                <a:moveTo>
                  <a:pt x="1999964" y="243554"/>
                </a:moveTo>
                <a:cubicBezTo>
                  <a:pt x="2001679" y="243554"/>
                  <a:pt x="2003108" y="242126"/>
                  <a:pt x="2003108" y="240411"/>
                </a:cubicBezTo>
                <a:cubicBezTo>
                  <a:pt x="2003108" y="238697"/>
                  <a:pt x="2001679" y="237268"/>
                  <a:pt x="1999964" y="237268"/>
                </a:cubicBezTo>
                <a:cubicBezTo>
                  <a:pt x="1998250" y="237268"/>
                  <a:pt x="1996821" y="238697"/>
                  <a:pt x="1996821" y="240411"/>
                </a:cubicBezTo>
                <a:cubicBezTo>
                  <a:pt x="1996821" y="242126"/>
                  <a:pt x="1998250" y="243554"/>
                  <a:pt x="1999964" y="243554"/>
                </a:cubicBezTo>
                <a:close/>
                <a:moveTo>
                  <a:pt x="2008061" y="254032"/>
                </a:moveTo>
                <a:cubicBezTo>
                  <a:pt x="2009775" y="254032"/>
                  <a:pt x="2011204" y="252603"/>
                  <a:pt x="2011204" y="250889"/>
                </a:cubicBezTo>
                <a:cubicBezTo>
                  <a:pt x="2011204" y="249174"/>
                  <a:pt x="2009775" y="247745"/>
                  <a:pt x="2008061" y="247745"/>
                </a:cubicBezTo>
                <a:cubicBezTo>
                  <a:pt x="2006346" y="247745"/>
                  <a:pt x="2004917" y="249174"/>
                  <a:pt x="2004917" y="250889"/>
                </a:cubicBezTo>
                <a:cubicBezTo>
                  <a:pt x="2004917" y="252603"/>
                  <a:pt x="2006346" y="254032"/>
                  <a:pt x="2008061" y="254032"/>
                </a:cubicBezTo>
                <a:close/>
                <a:moveTo>
                  <a:pt x="2016062" y="264605"/>
                </a:moveTo>
                <a:cubicBezTo>
                  <a:pt x="2017776" y="264605"/>
                  <a:pt x="2019205" y="263176"/>
                  <a:pt x="2019205" y="261461"/>
                </a:cubicBezTo>
                <a:cubicBezTo>
                  <a:pt x="2019205" y="259747"/>
                  <a:pt x="2017776" y="258318"/>
                  <a:pt x="2016062" y="258318"/>
                </a:cubicBezTo>
                <a:cubicBezTo>
                  <a:pt x="2014347" y="258318"/>
                  <a:pt x="2012918" y="259747"/>
                  <a:pt x="2012918" y="261461"/>
                </a:cubicBezTo>
                <a:cubicBezTo>
                  <a:pt x="2012823" y="263176"/>
                  <a:pt x="2014252" y="264605"/>
                  <a:pt x="2016062" y="264605"/>
                </a:cubicBezTo>
                <a:close/>
                <a:moveTo>
                  <a:pt x="2023777" y="275368"/>
                </a:moveTo>
                <a:cubicBezTo>
                  <a:pt x="2025491" y="275368"/>
                  <a:pt x="2026920" y="273939"/>
                  <a:pt x="2026920" y="272225"/>
                </a:cubicBezTo>
                <a:cubicBezTo>
                  <a:pt x="2026920" y="270510"/>
                  <a:pt x="2025491" y="269081"/>
                  <a:pt x="2023777" y="269081"/>
                </a:cubicBezTo>
                <a:cubicBezTo>
                  <a:pt x="2022062" y="269081"/>
                  <a:pt x="2020634" y="270510"/>
                  <a:pt x="2020634" y="272225"/>
                </a:cubicBezTo>
                <a:cubicBezTo>
                  <a:pt x="2020634" y="273939"/>
                  <a:pt x="2022062" y="275368"/>
                  <a:pt x="2023777" y="275368"/>
                </a:cubicBezTo>
                <a:close/>
                <a:moveTo>
                  <a:pt x="2031302" y="286226"/>
                </a:moveTo>
                <a:cubicBezTo>
                  <a:pt x="2033016" y="286226"/>
                  <a:pt x="2034445" y="284798"/>
                  <a:pt x="2034445" y="283083"/>
                </a:cubicBezTo>
                <a:cubicBezTo>
                  <a:pt x="2034445" y="281369"/>
                  <a:pt x="2033016" y="279940"/>
                  <a:pt x="2031302" y="279940"/>
                </a:cubicBezTo>
                <a:cubicBezTo>
                  <a:pt x="2029587" y="279940"/>
                  <a:pt x="2028158" y="281369"/>
                  <a:pt x="2028158" y="283083"/>
                </a:cubicBezTo>
                <a:cubicBezTo>
                  <a:pt x="2028158" y="284798"/>
                  <a:pt x="2029587" y="286226"/>
                  <a:pt x="2031302" y="286226"/>
                </a:cubicBezTo>
                <a:close/>
                <a:moveTo>
                  <a:pt x="2038636" y="297180"/>
                </a:moveTo>
                <a:cubicBezTo>
                  <a:pt x="2040350" y="297180"/>
                  <a:pt x="2041779" y="295751"/>
                  <a:pt x="2041779" y="294037"/>
                </a:cubicBezTo>
                <a:cubicBezTo>
                  <a:pt x="2041779" y="292322"/>
                  <a:pt x="2040350" y="290894"/>
                  <a:pt x="2038636" y="290894"/>
                </a:cubicBezTo>
                <a:cubicBezTo>
                  <a:pt x="2036921" y="290894"/>
                  <a:pt x="2035493" y="292322"/>
                  <a:pt x="2035493" y="294037"/>
                </a:cubicBezTo>
                <a:cubicBezTo>
                  <a:pt x="2035493" y="295751"/>
                  <a:pt x="2036921" y="297180"/>
                  <a:pt x="2038636" y="297180"/>
                </a:cubicBezTo>
                <a:close/>
                <a:moveTo>
                  <a:pt x="2045780" y="308324"/>
                </a:moveTo>
                <a:cubicBezTo>
                  <a:pt x="2047494" y="308324"/>
                  <a:pt x="2048923" y="306896"/>
                  <a:pt x="2048923" y="305181"/>
                </a:cubicBezTo>
                <a:cubicBezTo>
                  <a:pt x="2048923" y="303467"/>
                  <a:pt x="2047494" y="302038"/>
                  <a:pt x="2045780" y="302038"/>
                </a:cubicBezTo>
                <a:cubicBezTo>
                  <a:pt x="2044065" y="302038"/>
                  <a:pt x="2042636" y="303467"/>
                  <a:pt x="2042636" y="305181"/>
                </a:cubicBezTo>
                <a:cubicBezTo>
                  <a:pt x="2042636" y="306896"/>
                  <a:pt x="2044065" y="308324"/>
                  <a:pt x="2045780" y="308324"/>
                </a:cubicBezTo>
                <a:close/>
                <a:moveTo>
                  <a:pt x="2052828" y="319564"/>
                </a:moveTo>
                <a:cubicBezTo>
                  <a:pt x="2054543" y="319564"/>
                  <a:pt x="2055971" y="318135"/>
                  <a:pt x="2055971" y="316421"/>
                </a:cubicBezTo>
                <a:cubicBezTo>
                  <a:pt x="2055971" y="314706"/>
                  <a:pt x="2054543" y="313277"/>
                  <a:pt x="2052828" y="313277"/>
                </a:cubicBezTo>
                <a:cubicBezTo>
                  <a:pt x="2051114" y="313277"/>
                  <a:pt x="2049685" y="314706"/>
                  <a:pt x="2049685" y="316421"/>
                </a:cubicBezTo>
                <a:cubicBezTo>
                  <a:pt x="2049589" y="318135"/>
                  <a:pt x="2051018" y="319564"/>
                  <a:pt x="2052828" y="319564"/>
                </a:cubicBezTo>
                <a:close/>
                <a:moveTo>
                  <a:pt x="2059591" y="330899"/>
                </a:moveTo>
                <a:cubicBezTo>
                  <a:pt x="2061305" y="330899"/>
                  <a:pt x="2062734" y="329470"/>
                  <a:pt x="2062734" y="327755"/>
                </a:cubicBezTo>
                <a:cubicBezTo>
                  <a:pt x="2062734" y="326041"/>
                  <a:pt x="2061305" y="324612"/>
                  <a:pt x="2059591" y="324612"/>
                </a:cubicBezTo>
                <a:cubicBezTo>
                  <a:pt x="2057876" y="324612"/>
                  <a:pt x="2056448" y="326041"/>
                  <a:pt x="2056448" y="327755"/>
                </a:cubicBezTo>
                <a:cubicBezTo>
                  <a:pt x="2056352" y="329470"/>
                  <a:pt x="2057781" y="330899"/>
                  <a:pt x="2059591" y="330899"/>
                </a:cubicBezTo>
                <a:close/>
                <a:moveTo>
                  <a:pt x="2066068" y="342424"/>
                </a:moveTo>
                <a:cubicBezTo>
                  <a:pt x="2067782" y="342424"/>
                  <a:pt x="2069211" y="340995"/>
                  <a:pt x="2069211" y="339281"/>
                </a:cubicBezTo>
                <a:cubicBezTo>
                  <a:pt x="2069211" y="337566"/>
                  <a:pt x="2067782" y="336137"/>
                  <a:pt x="2066068" y="336137"/>
                </a:cubicBezTo>
                <a:cubicBezTo>
                  <a:pt x="2064353" y="336137"/>
                  <a:pt x="2062925" y="337566"/>
                  <a:pt x="2062925" y="339281"/>
                </a:cubicBezTo>
                <a:cubicBezTo>
                  <a:pt x="2062925" y="340995"/>
                  <a:pt x="2064353" y="342424"/>
                  <a:pt x="2066068" y="342424"/>
                </a:cubicBezTo>
                <a:close/>
                <a:moveTo>
                  <a:pt x="2072450" y="354044"/>
                </a:moveTo>
                <a:cubicBezTo>
                  <a:pt x="2074164" y="354044"/>
                  <a:pt x="2075593" y="352616"/>
                  <a:pt x="2075593" y="350901"/>
                </a:cubicBezTo>
                <a:cubicBezTo>
                  <a:pt x="2075593" y="349187"/>
                  <a:pt x="2074164" y="347758"/>
                  <a:pt x="2072450" y="347758"/>
                </a:cubicBezTo>
                <a:cubicBezTo>
                  <a:pt x="2070735" y="347758"/>
                  <a:pt x="2069306" y="349187"/>
                  <a:pt x="2069306" y="350901"/>
                </a:cubicBezTo>
                <a:cubicBezTo>
                  <a:pt x="2069306" y="352616"/>
                  <a:pt x="2070735" y="354044"/>
                  <a:pt x="2072450" y="354044"/>
                </a:cubicBezTo>
                <a:close/>
                <a:moveTo>
                  <a:pt x="2078641" y="365665"/>
                </a:moveTo>
                <a:cubicBezTo>
                  <a:pt x="2080355" y="365665"/>
                  <a:pt x="2081784" y="364236"/>
                  <a:pt x="2081784" y="362522"/>
                </a:cubicBezTo>
                <a:cubicBezTo>
                  <a:pt x="2081784" y="360807"/>
                  <a:pt x="2080355" y="359378"/>
                  <a:pt x="2078641" y="359378"/>
                </a:cubicBezTo>
                <a:cubicBezTo>
                  <a:pt x="2076926" y="359378"/>
                  <a:pt x="2075498" y="360807"/>
                  <a:pt x="2075498" y="362522"/>
                </a:cubicBezTo>
                <a:cubicBezTo>
                  <a:pt x="2075498" y="364331"/>
                  <a:pt x="2076926" y="365665"/>
                  <a:pt x="2078641" y="365665"/>
                </a:cubicBezTo>
                <a:close/>
                <a:moveTo>
                  <a:pt x="2084546" y="377571"/>
                </a:moveTo>
                <a:cubicBezTo>
                  <a:pt x="2086261" y="377571"/>
                  <a:pt x="2087689" y="376142"/>
                  <a:pt x="2087689" y="374428"/>
                </a:cubicBezTo>
                <a:cubicBezTo>
                  <a:pt x="2087689" y="372713"/>
                  <a:pt x="2086261" y="371285"/>
                  <a:pt x="2084546" y="371285"/>
                </a:cubicBezTo>
                <a:cubicBezTo>
                  <a:pt x="2082832" y="371285"/>
                  <a:pt x="2081403" y="372713"/>
                  <a:pt x="2081403" y="374428"/>
                </a:cubicBezTo>
                <a:cubicBezTo>
                  <a:pt x="2081403" y="376142"/>
                  <a:pt x="2082832" y="377571"/>
                  <a:pt x="2084546" y="377571"/>
                </a:cubicBezTo>
                <a:close/>
                <a:moveTo>
                  <a:pt x="2090357" y="389477"/>
                </a:moveTo>
                <a:cubicBezTo>
                  <a:pt x="2092071" y="389477"/>
                  <a:pt x="2093500" y="388049"/>
                  <a:pt x="2093500" y="386334"/>
                </a:cubicBezTo>
                <a:cubicBezTo>
                  <a:pt x="2093500" y="384620"/>
                  <a:pt x="2092071" y="383191"/>
                  <a:pt x="2090357" y="383191"/>
                </a:cubicBezTo>
                <a:cubicBezTo>
                  <a:pt x="2088642" y="383191"/>
                  <a:pt x="2087213" y="384620"/>
                  <a:pt x="2087213" y="386334"/>
                </a:cubicBezTo>
                <a:cubicBezTo>
                  <a:pt x="2087213" y="388049"/>
                  <a:pt x="2088547" y="389477"/>
                  <a:pt x="2090357" y="389477"/>
                </a:cubicBezTo>
                <a:close/>
                <a:moveTo>
                  <a:pt x="2095881" y="401479"/>
                </a:moveTo>
                <a:cubicBezTo>
                  <a:pt x="2097596" y="401479"/>
                  <a:pt x="2099024" y="400050"/>
                  <a:pt x="2099024" y="398336"/>
                </a:cubicBezTo>
                <a:cubicBezTo>
                  <a:pt x="2099024" y="396621"/>
                  <a:pt x="2097596" y="395192"/>
                  <a:pt x="2095881" y="395192"/>
                </a:cubicBezTo>
                <a:cubicBezTo>
                  <a:pt x="2094167" y="395192"/>
                  <a:pt x="2092738" y="396621"/>
                  <a:pt x="2092738" y="398336"/>
                </a:cubicBezTo>
                <a:cubicBezTo>
                  <a:pt x="2092738" y="400050"/>
                  <a:pt x="2094071" y="401479"/>
                  <a:pt x="2095881" y="401479"/>
                </a:cubicBezTo>
                <a:close/>
                <a:moveTo>
                  <a:pt x="2101120" y="413575"/>
                </a:moveTo>
                <a:cubicBezTo>
                  <a:pt x="2102834" y="413575"/>
                  <a:pt x="2104263" y="412147"/>
                  <a:pt x="2104263" y="410432"/>
                </a:cubicBezTo>
                <a:cubicBezTo>
                  <a:pt x="2104263" y="408718"/>
                  <a:pt x="2102834" y="407289"/>
                  <a:pt x="2101120" y="407289"/>
                </a:cubicBezTo>
                <a:cubicBezTo>
                  <a:pt x="2099405" y="407289"/>
                  <a:pt x="2097977" y="408718"/>
                  <a:pt x="2097977" y="410432"/>
                </a:cubicBezTo>
                <a:cubicBezTo>
                  <a:pt x="2097977" y="412147"/>
                  <a:pt x="2099405" y="413575"/>
                  <a:pt x="2101120" y="413575"/>
                </a:cubicBezTo>
                <a:close/>
                <a:moveTo>
                  <a:pt x="2106263" y="425768"/>
                </a:moveTo>
                <a:cubicBezTo>
                  <a:pt x="2107978" y="425768"/>
                  <a:pt x="2109407" y="424339"/>
                  <a:pt x="2109407" y="422624"/>
                </a:cubicBezTo>
                <a:cubicBezTo>
                  <a:pt x="2109407" y="420910"/>
                  <a:pt x="2107978" y="419481"/>
                  <a:pt x="2106263" y="419481"/>
                </a:cubicBezTo>
                <a:cubicBezTo>
                  <a:pt x="2104549" y="419481"/>
                  <a:pt x="2103120" y="420910"/>
                  <a:pt x="2103120" y="422624"/>
                </a:cubicBezTo>
                <a:cubicBezTo>
                  <a:pt x="2103120" y="424339"/>
                  <a:pt x="2104549" y="425768"/>
                  <a:pt x="2106263" y="425768"/>
                </a:cubicBezTo>
                <a:close/>
                <a:moveTo>
                  <a:pt x="2111121" y="438055"/>
                </a:moveTo>
                <a:cubicBezTo>
                  <a:pt x="2112836" y="438055"/>
                  <a:pt x="2114264" y="436626"/>
                  <a:pt x="2114264" y="434912"/>
                </a:cubicBezTo>
                <a:cubicBezTo>
                  <a:pt x="2114264" y="433197"/>
                  <a:pt x="2112836" y="431768"/>
                  <a:pt x="2111121" y="431768"/>
                </a:cubicBezTo>
                <a:cubicBezTo>
                  <a:pt x="2109407" y="431768"/>
                  <a:pt x="2107978" y="433197"/>
                  <a:pt x="2107978" y="434912"/>
                </a:cubicBezTo>
                <a:cubicBezTo>
                  <a:pt x="2107978" y="436626"/>
                  <a:pt x="2109407" y="438055"/>
                  <a:pt x="2111121" y="438055"/>
                </a:cubicBezTo>
                <a:close/>
                <a:moveTo>
                  <a:pt x="2115788" y="450437"/>
                </a:moveTo>
                <a:cubicBezTo>
                  <a:pt x="2117503" y="450437"/>
                  <a:pt x="2118932" y="449009"/>
                  <a:pt x="2118932" y="447294"/>
                </a:cubicBezTo>
                <a:cubicBezTo>
                  <a:pt x="2118932" y="445580"/>
                  <a:pt x="2117503" y="444151"/>
                  <a:pt x="2115788" y="444151"/>
                </a:cubicBezTo>
                <a:cubicBezTo>
                  <a:pt x="2114074" y="444151"/>
                  <a:pt x="2112645" y="445580"/>
                  <a:pt x="2112645" y="447294"/>
                </a:cubicBezTo>
                <a:cubicBezTo>
                  <a:pt x="2112645" y="449009"/>
                  <a:pt x="2114074" y="450437"/>
                  <a:pt x="2115788" y="450437"/>
                </a:cubicBezTo>
                <a:close/>
                <a:moveTo>
                  <a:pt x="2120265" y="462915"/>
                </a:moveTo>
                <a:cubicBezTo>
                  <a:pt x="2121980" y="462915"/>
                  <a:pt x="2123408" y="461486"/>
                  <a:pt x="2123408" y="459772"/>
                </a:cubicBezTo>
                <a:cubicBezTo>
                  <a:pt x="2123408" y="458057"/>
                  <a:pt x="2121980" y="456629"/>
                  <a:pt x="2120265" y="456629"/>
                </a:cubicBezTo>
                <a:cubicBezTo>
                  <a:pt x="2118551" y="456629"/>
                  <a:pt x="2117122" y="458057"/>
                  <a:pt x="2117122" y="459772"/>
                </a:cubicBezTo>
                <a:cubicBezTo>
                  <a:pt x="2117122" y="461486"/>
                  <a:pt x="2118551" y="462915"/>
                  <a:pt x="2120265" y="462915"/>
                </a:cubicBezTo>
                <a:close/>
                <a:moveTo>
                  <a:pt x="2124456" y="475393"/>
                </a:moveTo>
                <a:cubicBezTo>
                  <a:pt x="2126171" y="475393"/>
                  <a:pt x="2127599" y="473964"/>
                  <a:pt x="2127599" y="472250"/>
                </a:cubicBezTo>
                <a:cubicBezTo>
                  <a:pt x="2127599" y="470535"/>
                  <a:pt x="2126171" y="469106"/>
                  <a:pt x="2124456" y="469106"/>
                </a:cubicBezTo>
                <a:cubicBezTo>
                  <a:pt x="2122742" y="469106"/>
                  <a:pt x="2121313" y="470535"/>
                  <a:pt x="2121313" y="472250"/>
                </a:cubicBezTo>
                <a:cubicBezTo>
                  <a:pt x="2121313" y="474059"/>
                  <a:pt x="2122742" y="475393"/>
                  <a:pt x="2124456" y="475393"/>
                </a:cubicBezTo>
                <a:close/>
                <a:moveTo>
                  <a:pt x="2128552" y="488061"/>
                </a:moveTo>
                <a:cubicBezTo>
                  <a:pt x="2130266" y="488061"/>
                  <a:pt x="2131695" y="486632"/>
                  <a:pt x="2131695" y="484918"/>
                </a:cubicBezTo>
                <a:cubicBezTo>
                  <a:pt x="2131695" y="483203"/>
                  <a:pt x="2130266" y="481775"/>
                  <a:pt x="2128552" y="481775"/>
                </a:cubicBezTo>
                <a:cubicBezTo>
                  <a:pt x="2126837" y="481775"/>
                  <a:pt x="2125409" y="483203"/>
                  <a:pt x="2125409" y="484918"/>
                </a:cubicBezTo>
                <a:cubicBezTo>
                  <a:pt x="2125409" y="486632"/>
                  <a:pt x="2126742" y="488061"/>
                  <a:pt x="2128552" y="488061"/>
                </a:cubicBezTo>
                <a:close/>
                <a:moveTo>
                  <a:pt x="2132267" y="500729"/>
                </a:moveTo>
                <a:cubicBezTo>
                  <a:pt x="2133981" y="500729"/>
                  <a:pt x="2135410" y="499300"/>
                  <a:pt x="2135410" y="497586"/>
                </a:cubicBezTo>
                <a:cubicBezTo>
                  <a:pt x="2135410" y="495872"/>
                  <a:pt x="2133981" y="494443"/>
                  <a:pt x="2132267" y="494443"/>
                </a:cubicBezTo>
                <a:cubicBezTo>
                  <a:pt x="2130552" y="494443"/>
                  <a:pt x="2129123" y="495872"/>
                  <a:pt x="2129123" y="497586"/>
                </a:cubicBezTo>
                <a:cubicBezTo>
                  <a:pt x="2129123" y="499300"/>
                  <a:pt x="2130552" y="500729"/>
                  <a:pt x="2132267" y="500729"/>
                </a:cubicBezTo>
                <a:close/>
                <a:moveTo>
                  <a:pt x="2135886" y="513493"/>
                </a:moveTo>
                <a:cubicBezTo>
                  <a:pt x="2137601" y="513493"/>
                  <a:pt x="2139029" y="512064"/>
                  <a:pt x="2139029" y="510350"/>
                </a:cubicBezTo>
                <a:cubicBezTo>
                  <a:pt x="2139029" y="508635"/>
                  <a:pt x="2137601" y="507206"/>
                  <a:pt x="2135886" y="507206"/>
                </a:cubicBezTo>
                <a:cubicBezTo>
                  <a:pt x="2134172" y="507206"/>
                  <a:pt x="2132743" y="508635"/>
                  <a:pt x="2132743" y="510350"/>
                </a:cubicBezTo>
                <a:cubicBezTo>
                  <a:pt x="2132743" y="512064"/>
                  <a:pt x="2134172" y="513493"/>
                  <a:pt x="2135886" y="513493"/>
                </a:cubicBezTo>
                <a:close/>
                <a:moveTo>
                  <a:pt x="2139220" y="526256"/>
                </a:moveTo>
                <a:cubicBezTo>
                  <a:pt x="2140934" y="526256"/>
                  <a:pt x="2142363" y="524828"/>
                  <a:pt x="2142363" y="523113"/>
                </a:cubicBezTo>
                <a:cubicBezTo>
                  <a:pt x="2142363" y="521399"/>
                  <a:pt x="2140934" y="519970"/>
                  <a:pt x="2139220" y="519970"/>
                </a:cubicBezTo>
                <a:cubicBezTo>
                  <a:pt x="2137505" y="519970"/>
                  <a:pt x="2136077" y="521399"/>
                  <a:pt x="2136077" y="523113"/>
                </a:cubicBezTo>
                <a:cubicBezTo>
                  <a:pt x="2136077" y="524828"/>
                  <a:pt x="2137505" y="526256"/>
                  <a:pt x="2139220" y="526256"/>
                </a:cubicBezTo>
                <a:close/>
                <a:moveTo>
                  <a:pt x="2142363" y="539115"/>
                </a:moveTo>
                <a:cubicBezTo>
                  <a:pt x="2144078" y="539115"/>
                  <a:pt x="2145506" y="537686"/>
                  <a:pt x="2145506" y="535972"/>
                </a:cubicBezTo>
                <a:cubicBezTo>
                  <a:pt x="2145506" y="534257"/>
                  <a:pt x="2144078" y="532829"/>
                  <a:pt x="2142363" y="532829"/>
                </a:cubicBezTo>
                <a:cubicBezTo>
                  <a:pt x="2140649" y="532829"/>
                  <a:pt x="2139220" y="534257"/>
                  <a:pt x="2139220" y="535972"/>
                </a:cubicBezTo>
                <a:cubicBezTo>
                  <a:pt x="2139125" y="537686"/>
                  <a:pt x="2140553" y="539115"/>
                  <a:pt x="2142363" y="539115"/>
                </a:cubicBezTo>
                <a:close/>
                <a:moveTo>
                  <a:pt x="2145221" y="552069"/>
                </a:moveTo>
                <a:cubicBezTo>
                  <a:pt x="2146935" y="552069"/>
                  <a:pt x="2148364" y="550640"/>
                  <a:pt x="2148364" y="548926"/>
                </a:cubicBezTo>
                <a:cubicBezTo>
                  <a:pt x="2148364" y="547211"/>
                  <a:pt x="2146935" y="545783"/>
                  <a:pt x="2145221" y="545783"/>
                </a:cubicBezTo>
                <a:cubicBezTo>
                  <a:pt x="2143506" y="545783"/>
                  <a:pt x="2142077" y="547211"/>
                  <a:pt x="2142077" y="548926"/>
                </a:cubicBezTo>
                <a:cubicBezTo>
                  <a:pt x="2142077" y="550640"/>
                  <a:pt x="2143506" y="552069"/>
                  <a:pt x="2145221" y="552069"/>
                </a:cubicBezTo>
                <a:close/>
                <a:moveTo>
                  <a:pt x="2147888" y="565023"/>
                </a:moveTo>
                <a:cubicBezTo>
                  <a:pt x="2149602" y="565023"/>
                  <a:pt x="2151031" y="563594"/>
                  <a:pt x="2151031" y="561880"/>
                </a:cubicBezTo>
                <a:cubicBezTo>
                  <a:pt x="2151031" y="560165"/>
                  <a:pt x="2149602" y="558737"/>
                  <a:pt x="2147888" y="558737"/>
                </a:cubicBezTo>
                <a:cubicBezTo>
                  <a:pt x="2146173" y="558737"/>
                  <a:pt x="2144744" y="560165"/>
                  <a:pt x="2144744" y="561880"/>
                </a:cubicBezTo>
                <a:cubicBezTo>
                  <a:pt x="2144744" y="563594"/>
                  <a:pt x="2146078" y="565023"/>
                  <a:pt x="2147888" y="565023"/>
                </a:cubicBezTo>
                <a:close/>
                <a:moveTo>
                  <a:pt x="2150269" y="577977"/>
                </a:moveTo>
                <a:cubicBezTo>
                  <a:pt x="2151983" y="577977"/>
                  <a:pt x="2153412" y="576548"/>
                  <a:pt x="2153412" y="574834"/>
                </a:cubicBezTo>
                <a:cubicBezTo>
                  <a:pt x="2153412" y="573119"/>
                  <a:pt x="2151983" y="571691"/>
                  <a:pt x="2150269" y="571691"/>
                </a:cubicBezTo>
                <a:cubicBezTo>
                  <a:pt x="2148554" y="571691"/>
                  <a:pt x="2147126" y="573119"/>
                  <a:pt x="2147126" y="574834"/>
                </a:cubicBezTo>
                <a:cubicBezTo>
                  <a:pt x="2147126" y="576548"/>
                  <a:pt x="2148554" y="577977"/>
                  <a:pt x="2150269" y="577977"/>
                </a:cubicBezTo>
                <a:close/>
                <a:moveTo>
                  <a:pt x="2152460" y="591026"/>
                </a:moveTo>
                <a:cubicBezTo>
                  <a:pt x="2154174" y="591026"/>
                  <a:pt x="2155603" y="589598"/>
                  <a:pt x="2155603" y="587883"/>
                </a:cubicBezTo>
                <a:cubicBezTo>
                  <a:pt x="2155603" y="586169"/>
                  <a:pt x="2154174" y="584740"/>
                  <a:pt x="2152460" y="584740"/>
                </a:cubicBezTo>
                <a:cubicBezTo>
                  <a:pt x="2150745" y="584740"/>
                  <a:pt x="2149316" y="586169"/>
                  <a:pt x="2149316" y="587883"/>
                </a:cubicBezTo>
                <a:cubicBezTo>
                  <a:pt x="2149316" y="589598"/>
                  <a:pt x="2150745" y="591026"/>
                  <a:pt x="2152460" y="591026"/>
                </a:cubicBezTo>
                <a:close/>
                <a:moveTo>
                  <a:pt x="2154460" y="604076"/>
                </a:moveTo>
                <a:cubicBezTo>
                  <a:pt x="2156174" y="604076"/>
                  <a:pt x="2157603" y="602647"/>
                  <a:pt x="2157603" y="600932"/>
                </a:cubicBezTo>
                <a:cubicBezTo>
                  <a:pt x="2157603" y="599218"/>
                  <a:pt x="2156174" y="597789"/>
                  <a:pt x="2154460" y="597789"/>
                </a:cubicBezTo>
                <a:cubicBezTo>
                  <a:pt x="2152745" y="597789"/>
                  <a:pt x="2151317" y="599218"/>
                  <a:pt x="2151317" y="600932"/>
                </a:cubicBezTo>
                <a:cubicBezTo>
                  <a:pt x="2151317" y="602742"/>
                  <a:pt x="2152745" y="604076"/>
                  <a:pt x="2154460" y="604076"/>
                </a:cubicBezTo>
                <a:close/>
                <a:moveTo>
                  <a:pt x="2156174" y="617220"/>
                </a:moveTo>
                <a:cubicBezTo>
                  <a:pt x="2157889" y="617220"/>
                  <a:pt x="2159318" y="615791"/>
                  <a:pt x="2159318" y="614077"/>
                </a:cubicBezTo>
                <a:cubicBezTo>
                  <a:pt x="2159318" y="612362"/>
                  <a:pt x="2157889" y="610934"/>
                  <a:pt x="2156174" y="610934"/>
                </a:cubicBezTo>
                <a:cubicBezTo>
                  <a:pt x="2154460" y="610934"/>
                  <a:pt x="2153031" y="612362"/>
                  <a:pt x="2153031" y="614077"/>
                </a:cubicBezTo>
                <a:cubicBezTo>
                  <a:pt x="2153031" y="615791"/>
                  <a:pt x="2154460" y="617220"/>
                  <a:pt x="2156174" y="617220"/>
                </a:cubicBezTo>
                <a:close/>
                <a:moveTo>
                  <a:pt x="2157698" y="630365"/>
                </a:moveTo>
                <a:cubicBezTo>
                  <a:pt x="2159413" y="630365"/>
                  <a:pt x="2160842" y="628936"/>
                  <a:pt x="2160842" y="627221"/>
                </a:cubicBezTo>
                <a:cubicBezTo>
                  <a:pt x="2160842" y="625507"/>
                  <a:pt x="2159413" y="624078"/>
                  <a:pt x="2157698" y="624078"/>
                </a:cubicBezTo>
                <a:cubicBezTo>
                  <a:pt x="2155984" y="624078"/>
                  <a:pt x="2154555" y="625507"/>
                  <a:pt x="2154555" y="627221"/>
                </a:cubicBezTo>
                <a:cubicBezTo>
                  <a:pt x="2154555" y="628936"/>
                  <a:pt x="2155984" y="630365"/>
                  <a:pt x="2157698" y="630365"/>
                </a:cubicBezTo>
                <a:close/>
                <a:moveTo>
                  <a:pt x="2159032" y="643509"/>
                </a:moveTo>
                <a:cubicBezTo>
                  <a:pt x="2160746" y="643509"/>
                  <a:pt x="2162175" y="642080"/>
                  <a:pt x="2162175" y="640366"/>
                </a:cubicBezTo>
                <a:cubicBezTo>
                  <a:pt x="2162175" y="638651"/>
                  <a:pt x="2160746" y="637223"/>
                  <a:pt x="2159032" y="637223"/>
                </a:cubicBezTo>
                <a:cubicBezTo>
                  <a:pt x="2157317" y="637223"/>
                  <a:pt x="2155889" y="638651"/>
                  <a:pt x="2155889" y="640366"/>
                </a:cubicBezTo>
                <a:cubicBezTo>
                  <a:pt x="2155889" y="642080"/>
                  <a:pt x="2157222" y="643509"/>
                  <a:pt x="2159032" y="643509"/>
                </a:cubicBezTo>
                <a:close/>
                <a:moveTo>
                  <a:pt x="2160080" y="656749"/>
                </a:moveTo>
                <a:cubicBezTo>
                  <a:pt x="2161794" y="656749"/>
                  <a:pt x="2163223" y="655320"/>
                  <a:pt x="2163223" y="653606"/>
                </a:cubicBezTo>
                <a:cubicBezTo>
                  <a:pt x="2163223" y="651891"/>
                  <a:pt x="2161794" y="650462"/>
                  <a:pt x="2160080" y="650462"/>
                </a:cubicBezTo>
                <a:cubicBezTo>
                  <a:pt x="2158365" y="650462"/>
                  <a:pt x="2156936" y="651891"/>
                  <a:pt x="2156936" y="653606"/>
                </a:cubicBezTo>
                <a:cubicBezTo>
                  <a:pt x="2156936" y="655320"/>
                  <a:pt x="2158270" y="656749"/>
                  <a:pt x="2160080" y="656749"/>
                </a:cubicBezTo>
                <a:close/>
                <a:moveTo>
                  <a:pt x="2160842" y="669893"/>
                </a:moveTo>
                <a:cubicBezTo>
                  <a:pt x="2162556" y="669893"/>
                  <a:pt x="2163985" y="668465"/>
                  <a:pt x="2163985" y="666750"/>
                </a:cubicBezTo>
                <a:cubicBezTo>
                  <a:pt x="2163985" y="665036"/>
                  <a:pt x="2162556" y="663607"/>
                  <a:pt x="2160842" y="663607"/>
                </a:cubicBezTo>
                <a:cubicBezTo>
                  <a:pt x="2159127" y="663607"/>
                  <a:pt x="2157698" y="665036"/>
                  <a:pt x="2157698" y="666750"/>
                </a:cubicBezTo>
                <a:cubicBezTo>
                  <a:pt x="2157698" y="668465"/>
                  <a:pt x="2159127" y="669893"/>
                  <a:pt x="2160842" y="669893"/>
                </a:cubicBezTo>
                <a:close/>
                <a:moveTo>
                  <a:pt x="2161413" y="683133"/>
                </a:moveTo>
                <a:cubicBezTo>
                  <a:pt x="2163128" y="683133"/>
                  <a:pt x="2164556" y="681704"/>
                  <a:pt x="2164556" y="679990"/>
                </a:cubicBezTo>
                <a:cubicBezTo>
                  <a:pt x="2164556" y="678275"/>
                  <a:pt x="2163128" y="676847"/>
                  <a:pt x="2161413" y="676847"/>
                </a:cubicBezTo>
                <a:cubicBezTo>
                  <a:pt x="2159699" y="676847"/>
                  <a:pt x="2158270" y="678275"/>
                  <a:pt x="2158270" y="679990"/>
                </a:cubicBezTo>
                <a:cubicBezTo>
                  <a:pt x="2158270" y="681704"/>
                  <a:pt x="2159699" y="683133"/>
                  <a:pt x="2161413" y="683133"/>
                </a:cubicBezTo>
                <a:close/>
                <a:moveTo>
                  <a:pt x="2161794" y="696373"/>
                </a:moveTo>
                <a:cubicBezTo>
                  <a:pt x="2163509" y="696373"/>
                  <a:pt x="2164937" y="694944"/>
                  <a:pt x="2164937" y="693230"/>
                </a:cubicBezTo>
                <a:cubicBezTo>
                  <a:pt x="2164937" y="691515"/>
                  <a:pt x="2163509" y="690086"/>
                  <a:pt x="2161794" y="690086"/>
                </a:cubicBezTo>
                <a:cubicBezTo>
                  <a:pt x="2160080" y="690086"/>
                  <a:pt x="2158651" y="691515"/>
                  <a:pt x="2158651" y="693230"/>
                </a:cubicBezTo>
                <a:cubicBezTo>
                  <a:pt x="2158651" y="694944"/>
                  <a:pt x="2160080" y="696373"/>
                  <a:pt x="2161794" y="696373"/>
                </a:cubicBezTo>
                <a:close/>
                <a:moveTo>
                  <a:pt x="2176653" y="709613"/>
                </a:moveTo>
                <a:cubicBezTo>
                  <a:pt x="2178368" y="709613"/>
                  <a:pt x="2179796" y="708184"/>
                  <a:pt x="2179796" y="706469"/>
                </a:cubicBezTo>
                <a:cubicBezTo>
                  <a:pt x="2179796" y="704755"/>
                  <a:pt x="2178368" y="703326"/>
                  <a:pt x="2176653" y="703326"/>
                </a:cubicBezTo>
                <a:cubicBezTo>
                  <a:pt x="2174939" y="703326"/>
                  <a:pt x="2173510" y="704755"/>
                  <a:pt x="2173510" y="706469"/>
                </a:cubicBezTo>
                <a:cubicBezTo>
                  <a:pt x="2173510" y="708184"/>
                  <a:pt x="2174939" y="709613"/>
                  <a:pt x="2176653" y="709613"/>
                </a:cubicBezTo>
                <a:close/>
                <a:moveTo>
                  <a:pt x="2176558" y="722852"/>
                </a:moveTo>
                <a:cubicBezTo>
                  <a:pt x="2178272" y="722852"/>
                  <a:pt x="2179701" y="721424"/>
                  <a:pt x="2179701" y="719709"/>
                </a:cubicBezTo>
                <a:cubicBezTo>
                  <a:pt x="2179701" y="717995"/>
                  <a:pt x="2178272" y="716566"/>
                  <a:pt x="2176558" y="716566"/>
                </a:cubicBezTo>
                <a:cubicBezTo>
                  <a:pt x="2174843" y="716566"/>
                  <a:pt x="2173415" y="717995"/>
                  <a:pt x="2173415" y="719709"/>
                </a:cubicBezTo>
                <a:cubicBezTo>
                  <a:pt x="2173415" y="721424"/>
                  <a:pt x="2174748" y="722852"/>
                  <a:pt x="2176558" y="722852"/>
                </a:cubicBezTo>
                <a:close/>
                <a:moveTo>
                  <a:pt x="2176177" y="735997"/>
                </a:moveTo>
                <a:cubicBezTo>
                  <a:pt x="2177891" y="735997"/>
                  <a:pt x="2179320" y="734568"/>
                  <a:pt x="2179320" y="732854"/>
                </a:cubicBezTo>
                <a:cubicBezTo>
                  <a:pt x="2179320" y="731139"/>
                  <a:pt x="2177891" y="729710"/>
                  <a:pt x="2176177" y="729710"/>
                </a:cubicBezTo>
                <a:cubicBezTo>
                  <a:pt x="2174462" y="729710"/>
                  <a:pt x="2173034" y="731139"/>
                  <a:pt x="2173034" y="732854"/>
                </a:cubicBezTo>
                <a:cubicBezTo>
                  <a:pt x="2173034" y="734663"/>
                  <a:pt x="2174462" y="735997"/>
                  <a:pt x="2176177" y="735997"/>
                </a:cubicBezTo>
                <a:close/>
                <a:moveTo>
                  <a:pt x="2175605" y="749237"/>
                </a:moveTo>
                <a:cubicBezTo>
                  <a:pt x="2177320" y="749237"/>
                  <a:pt x="2178749" y="747808"/>
                  <a:pt x="2178749" y="746093"/>
                </a:cubicBezTo>
                <a:cubicBezTo>
                  <a:pt x="2178749" y="744379"/>
                  <a:pt x="2177320" y="742950"/>
                  <a:pt x="2175605" y="742950"/>
                </a:cubicBezTo>
                <a:cubicBezTo>
                  <a:pt x="2173891" y="742950"/>
                  <a:pt x="2172462" y="744379"/>
                  <a:pt x="2172462" y="746093"/>
                </a:cubicBezTo>
                <a:cubicBezTo>
                  <a:pt x="2172462" y="747808"/>
                  <a:pt x="2173891" y="749237"/>
                  <a:pt x="2175605" y="749237"/>
                </a:cubicBezTo>
                <a:close/>
                <a:moveTo>
                  <a:pt x="2174843" y="762476"/>
                </a:moveTo>
                <a:cubicBezTo>
                  <a:pt x="2176558" y="762476"/>
                  <a:pt x="2177987" y="761048"/>
                  <a:pt x="2177987" y="759333"/>
                </a:cubicBezTo>
                <a:cubicBezTo>
                  <a:pt x="2177987" y="757619"/>
                  <a:pt x="2176558" y="756190"/>
                  <a:pt x="2174843" y="756190"/>
                </a:cubicBezTo>
                <a:cubicBezTo>
                  <a:pt x="2173129" y="756190"/>
                  <a:pt x="2171700" y="757619"/>
                  <a:pt x="2171700" y="759333"/>
                </a:cubicBezTo>
                <a:cubicBezTo>
                  <a:pt x="2171700" y="761048"/>
                  <a:pt x="2173034" y="762476"/>
                  <a:pt x="2174843" y="762476"/>
                </a:cubicBezTo>
                <a:close/>
                <a:moveTo>
                  <a:pt x="2154365" y="892969"/>
                </a:moveTo>
                <a:cubicBezTo>
                  <a:pt x="2156079" y="892969"/>
                  <a:pt x="2157508" y="891540"/>
                  <a:pt x="2157508" y="889826"/>
                </a:cubicBezTo>
                <a:cubicBezTo>
                  <a:pt x="2157508" y="888111"/>
                  <a:pt x="2156079" y="886682"/>
                  <a:pt x="2154365" y="886682"/>
                </a:cubicBezTo>
                <a:cubicBezTo>
                  <a:pt x="2152650" y="886682"/>
                  <a:pt x="2151221" y="888111"/>
                  <a:pt x="2151221" y="889826"/>
                </a:cubicBezTo>
                <a:cubicBezTo>
                  <a:pt x="2151221" y="891540"/>
                  <a:pt x="2152650" y="892969"/>
                  <a:pt x="2154365" y="892969"/>
                </a:cubicBezTo>
                <a:close/>
                <a:moveTo>
                  <a:pt x="2151126" y="905828"/>
                </a:moveTo>
                <a:cubicBezTo>
                  <a:pt x="2152841" y="905828"/>
                  <a:pt x="2154269" y="904399"/>
                  <a:pt x="2154269" y="902684"/>
                </a:cubicBezTo>
                <a:cubicBezTo>
                  <a:pt x="2154269" y="900970"/>
                  <a:pt x="2152841" y="899541"/>
                  <a:pt x="2151126" y="899541"/>
                </a:cubicBezTo>
                <a:cubicBezTo>
                  <a:pt x="2149412" y="899541"/>
                  <a:pt x="2147983" y="900970"/>
                  <a:pt x="2147983" y="902684"/>
                </a:cubicBezTo>
                <a:cubicBezTo>
                  <a:pt x="2147983" y="904399"/>
                  <a:pt x="2149316" y="905828"/>
                  <a:pt x="2151126" y="905828"/>
                </a:cubicBezTo>
                <a:close/>
                <a:moveTo>
                  <a:pt x="2143887" y="931259"/>
                </a:moveTo>
                <a:cubicBezTo>
                  <a:pt x="2145602" y="931259"/>
                  <a:pt x="2147030" y="929831"/>
                  <a:pt x="2147030" y="928116"/>
                </a:cubicBezTo>
                <a:cubicBezTo>
                  <a:pt x="2147030" y="926402"/>
                  <a:pt x="2145602" y="924973"/>
                  <a:pt x="2143887" y="924973"/>
                </a:cubicBezTo>
                <a:cubicBezTo>
                  <a:pt x="2142173" y="924973"/>
                  <a:pt x="2140744" y="926402"/>
                  <a:pt x="2140744" y="928116"/>
                </a:cubicBezTo>
                <a:cubicBezTo>
                  <a:pt x="2140744" y="929831"/>
                  <a:pt x="2142173" y="931259"/>
                  <a:pt x="2143887" y="931259"/>
                </a:cubicBezTo>
                <a:close/>
                <a:moveTo>
                  <a:pt x="2139982" y="943928"/>
                </a:moveTo>
                <a:cubicBezTo>
                  <a:pt x="2141696" y="943928"/>
                  <a:pt x="2143125" y="942499"/>
                  <a:pt x="2143125" y="940784"/>
                </a:cubicBezTo>
                <a:cubicBezTo>
                  <a:pt x="2143125" y="939070"/>
                  <a:pt x="2141696" y="937641"/>
                  <a:pt x="2139982" y="937641"/>
                </a:cubicBezTo>
                <a:cubicBezTo>
                  <a:pt x="2138267" y="937641"/>
                  <a:pt x="2136839" y="939070"/>
                  <a:pt x="2136839" y="940784"/>
                </a:cubicBezTo>
                <a:cubicBezTo>
                  <a:pt x="2136839" y="942499"/>
                  <a:pt x="2138172" y="943928"/>
                  <a:pt x="2139982" y="943928"/>
                </a:cubicBezTo>
                <a:close/>
                <a:moveTo>
                  <a:pt x="2135791" y="956405"/>
                </a:moveTo>
                <a:cubicBezTo>
                  <a:pt x="2137505" y="956405"/>
                  <a:pt x="2138934" y="954977"/>
                  <a:pt x="2138934" y="953262"/>
                </a:cubicBezTo>
                <a:cubicBezTo>
                  <a:pt x="2138934" y="951548"/>
                  <a:pt x="2137505" y="950119"/>
                  <a:pt x="2135791" y="950119"/>
                </a:cubicBezTo>
                <a:cubicBezTo>
                  <a:pt x="2134076" y="950119"/>
                  <a:pt x="2132648" y="951548"/>
                  <a:pt x="2132648" y="953262"/>
                </a:cubicBezTo>
                <a:cubicBezTo>
                  <a:pt x="2132648" y="955072"/>
                  <a:pt x="2134076" y="956405"/>
                  <a:pt x="2135791" y="956405"/>
                </a:cubicBezTo>
                <a:close/>
                <a:moveTo>
                  <a:pt x="2131409" y="968883"/>
                </a:moveTo>
                <a:cubicBezTo>
                  <a:pt x="2133124" y="968883"/>
                  <a:pt x="2134553" y="967454"/>
                  <a:pt x="2134553" y="965740"/>
                </a:cubicBezTo>
                <a:cubicBezTo>
                  <a:pt x="2134553" y="964025"/>
                  <a:pt x="2133124" y="962597"/>
                  <a:pt x="2131409" y="962597"/>
                </a:cubicBezTo>
                <a:cubicBezTo>
                  <a:pt x="2129695" y="962597"/>
                  <a:pt x="2128266" y="964025"/>
                  <a:pt x="2128266" y="965740"/>
                </a:cubicBezTo>
                <a:cubicBezTo>
                  <a:pt x="2128266" y="967550"/>
                  <a:pt x="2129695" y="968883"/>
                  <a:pt x="2131409" y="968883"/>
                </a:cubicBezTo>
                <a:close/>
                <a:moveTo>
                  <a:pt x="854583" y="1237298"/>
                </a:moveTo>
                <a:cubicBezTo>
                  <a:pt x="856298" y="1237298"/>
                  <a:pt x="857726" y="1235869"/>
                  <a:pt x="857726" y="1234154"/>
                </a:cubicBezTo>
                <a:cubicBezTo>
                  <a:pt x="857726" y="1232440"/>
                  <a:pt x="856298" y="1231011"/>
                  <a:pt x="854583" y="1231011"/>
                </a:cubicBezTo>
                <a:cubicBezTo>
                  <a:pt x="852869" y="1231011"/>
                  <a:pt x="851440" y="1232440"/>
                  <a:pt x="851440" y="1234154"/>
                </a:cubicBezTo>
                <a:cubicBezTo>
                  <a:pt x="851440" y="1235869"/>
                  <a:pt x="852773" y="1237298"/>
                  <a:pt x="854583" y="1237298"/>
                </a:cubicBezTo>
                <a:close/>
                <a:moveTo>
                  <a:pt x="845534" y="1227582"/>
                </a:moveTo>
                <a:cubicBezTo>
                  <a:pt x="847249" y="1227582"/>
                  <a:pt x="848678" y="1226153"/>
                  <a:pt x="848678" y="1224439"/>
                </a:cubicBezTo>
                <a:cubicBezTo>
                  <a:pt x="848678" y="1222724"/>
                  <a:pt x="847249" y="1221296"/>
                  <a:pt x="845534" y="1221296"/>
                </a:cubicBezTo>
                <a:cubicBezTo>
                  <a:pt x="843820" y="1221296"/>
                  <a:pt x="842391" y="1222724"/>
                  <a:pt x="842391" y="1224439"/>
                </a:cubicBezTo>
                <a:cubicBezTo>
                  <a:pt x="842391" y="1226153"/>
                  <a:pt x="843820" y="1227582"/>
                  <a:pt x="845534" y="1227582"/>
                </a:cubicBezTo>
                <a:close/>
                <a:moveTo>
                  <a:pt x="836676" y="1217771"/>
                </a:moveTo>
                <a:cubicBezTo>
                  <a:pt x="838390" y="1217771"/>
                  <a:pt x="839819" y="1216343"/>
                  <a:pt x="839819" y="1214628"/>
                </a:cubicBezTo>
                <a:cubicBezTo>
                  <a:pt x="839819" y="1212914"/>
                  <a:pt x="838390" y="1211485"/>
                  <a:pt x="836676" y="1211485"/>
                </a:cubicBezTo>
                <a:cubicBezTo>
                  <a:pt x="834962" y="1211485"/>
                  <a:pt x="833533" y="1212914"/>
                  <a:pt x="833533" y="1214628"/>
                </a:cubicBezTo>
                <a:cubicBezTo>
                  <a:pt x="833533" y="1216343"/>
                  <a:pt x="834962" y="1217771"/>
                  <a:pt x="836676" y="1217771"/>
                </a:cubicBezTo>
                <a:close/>
                <a:moveTo>
                  <a:pt x="828008" y="1207770"/>
                </a:moveTo>
                <a:cubicBezTo>
                  <a:pt x="829723" y="1207770"/>
                  <a:pt x="831152" y="1206341"/>
                  <a:pt x="831152" y="1204627"/>
                </a:cubicBezTo>
                <a:cubicBezTo>
                  <a:pt x="831152" y="1202912"/>
                  <a:pt x="829723" y="1201484"/>
                  <a:pt x="828008" y="1201484"/>
                </a:cubicBezTo>
                <a:cubicBezTo>
                  <a:pt x="826294" y="1201484"/>
                  <a:pt x="824865" y="1202912"/>
                  <a:pt x="824865" y="1204627"/>
                </a:cubicBezTo>
                <a:cubicBezTo>
                  <a:pt x="824865" y="1206341"/>
                  <a:pt x="826199" y="1207770"/>
                  <a:pt x="828008" y="1207770"/>
                </a:cubicBezTo>
                <a:close/>
                <a:moveTo>
                  <a:pt x="819436" y="1197674"/>
                </a:moveTo>
                <a:cubicBezTo>
                  <a:pt x="821150" y="1197674"/>
                  <a:pt x="822579" y="1196245"/>
                  <a:pt x="822579" y="1194530"/>
                </a:cubicBezTo>
                <a:cubicBezTo>
                  <a:pt x="822579" y="1192816"/>
                  <a:pt x="821150" y="1191387"/>
                  <a:pt x="819436" y="1191387"/>
                </a:cubicBezTo>
                <a:cubicBezTo>
                  <a:pt x="817721" y="1191387"/>
                  <a:pt x="816293" y="1192816"/>
                  <a:pt x="816293" y="1194530"/>
                </a:cubicBezTo>
                <a:cubicBezTo>
                  <a:pt x="816293" y="1196245"/>
                  <a:pt x="817721" y="1197674"/>
                  <a:pt x="819436" y="1197674"/>
                </a:cubicBezTo>
                <a:close/>
                <a:moveTo>
                  <a:pt x="811149" y="1187387"/>
                </a:moveTo>
                <a:cubicBezTo>
                  <a:pt x="812863" y="1187387"/>
                  <a:pt x="814292" y="1185958"/>
                  <a:pt x="814292" y="1184243"/>
                </a:cubicBezTo>
                <a:cubicBezTo>
                  <a:pt x="814292" y="1182529"/>
                  <a:pt x="812863" y="1181100"/>
                  <a:pt x="811149" y="1181100"/>
                </a:cubicBezTo>
                <a:cubicBezTo>
                  <a:pt x="809435" y="1181100"/>
                  <a:pt x="808006" y="1182529"/>
                  <a:pt x="808006" y="1184243"/>
                </a:cubicBezTo>
                <a:cubicBezTo>
                  <a:pt x="808006" y="1185958"/>
                  <a:pt x="809435" y="1187387"/>
                  <a:pt x="811149" y="1187387"/>
                </a:cubicBezTo>
                <a:close/>
                <a:moveTo>
                  <a:pt x="802958" y="1177004"/>
                </a:moveTo>
                <a:cubicBezTo>
                  <a:pt x="804672" y="1177004"/>
                  <a:pt x="806101" y="1175576"/>
                  <a:pt x="806101" y="1173861"/>
                </a:cubicBezTo>
                <a:cubicBezTo>
                  <a:pt x="806101" y="1172147"/>
                  <a:pt x="804672" y="1170718"/>
                  <a:pt x="802958" y="1170718"/>
                </a:cubicBezTo>
                <a:cubicBezTo>
                  <a:pt x="801243" y="1170718"/>
                  <a:pt x="799814" y="1172147"/>
                  <a:pt x="799814" y="1173861"/>
                </a:cubicBezTo>
                <a:cubicBezTo>
                  <a:pt x="799814" y="1175576"/>
                  <a:pt x="801243" y="1177004"/>
                  <a:pt x="802958" y="1177004"/>
                </a:cubicBezTo>
                <a:close/>
                <a:moveTo>
                  <a:pt x="794957" y="1166432"/>
                </a:moveTo>
                <a:cubicBezTo>
                  <a:pt x="796671" y="1166432"/>
                  <a:pt x="798100" y="1165003"/>
                  <a:pt x="798100" y="1163288"/>
                </a:cubicBezTo>
                <a:cubicBezTo>
                  <a:pt x="798100" y="1161574"/>
                  <a:pt x="796671" y="1160145"/>
                  <a:pt x="794957" y="1160145"/>
                </a:cubicBezTo>
                <a:cubicBezTo>
                  <a:pt x="793242" y="1160145"/>
                  <a:pt x="791813" y="1161574"/>
                  <a:pt x="791813" y="1163288"/>
                </a:cubicBezTo>
                <a:cubicBezTo>
                  <a:pt x="791813" y="1165003"/>
                  <a:pt x="793242" y="1166432"/>
                  <a:pt x="794957" y="1166432"/>
                </a:cubicBezTo>
                <a:close/>
                <a:moveTo>
                  <a:pt x="787241" y="1155764"/>
                </a:moveTo>
                <a:cubicBezTo>
                  <a:pt x="788956" y="1155764"/>
                  <a:pt x="790385" y="1154335"/>
                  <a:pt x="790385" y="1152620"/>
                </a:cubicBezTo>
                <a:cubicBezTo>
                  <a:pt x="790385" y="1150906"/>
                  <a:pt x="788956" y="1149477"/>
                  <a:pt x="787241" y="1149477"/>
                </a:cubicBezTo>
                <a:cubicBezTo>
                  <a:pt x="785527" y="1149477"/>
                  <a:pt x="784098" y="1150906"/>
                  <a:pt x="784098" y="1152620"/>
                </a:cubicBezTo>
                <a:cubicBezTo>
                  <a:pt x="784098" y="1154335"/>
                  <a:pt x="785432" y="1155764"/>
                  <a:pt x="787241" y="1155764"/>
                </a:cubicBezTo>
                <a:close/>
                <a:moveTo>
                  <a:pt x="779621" y="1144905"/>
                </a:moveTo>
                <a:cubicBezTo>
                  <a:pt x="781336" y="1144905"/>
                  <a:pt x="782765" y="1143476"/>
                  <a:pt x="782765" y="1141762"/>
                </a:cubicBezTo>
                <a:cubicBezTo>
                  <a:pt x="782765" y="1140047"/>
                  <a:pt x="781336" y="1138619"/>
                  <a:pt x="779621" y="1138619"/>
                </a:cubicBezTo>
                <a:cubicBezTo>
                  <a:pt x="777907" y="1138619"/>
                  <a:pt x="776478" y="1140047"/>
                  <a:pt x="776478" y="1141762"/>
                </a:cubicBezTo>
                <a:cubicBezTo>
                  <a:pt x="776478" y="1143476"/>
                  <a:pt x="777812" y="1144905"/>
                  <a:pt x="779621" y="1144905"/>
                </a:cubicBezTo>
                <a:close/>
                <a:moveTo>
                  <a:pt x="772192" y="1133951"/>
                </a:moveTo>
                <a:cubicBezTo>
                  <a:pt x="773906" y="1133951"/>
                  <a:pt x="775335" y="1132523"/>
                  <a:pt x="775335" y="1130808"/>
                </a:cubicBezTo>
                <a:cubicBezTo>
                  <a:pt x="775335" y="1129094"/>
                  <a:pt x="773906" y="1127665"/>
                  <a:pt x="772192" y="1127665"/>
                </a:cubicBezTo>
                <a:cubicBezTo>
                  <a:pt x="770477" y="1127665"/>
                  <a:pt x="769049" y="1129094"/>
                  <a:pt x="769049" y="1130808"/>
                </a:cubicBezTo>
                <a:cubicBezTo>
                  <a:pt x="769049" y="1132523"/>
                  <a:pt x="770477" y="1133951"/>
                  <a:pt x="772192" y="1133951"/>
                </a:cubicBezTo>
                <a:close/>
                <a:moveTo>
                  <a:pt x="684752" y="956405"/>
                </a:moveTo>
                <a:cubicBezTo>
                  <a:pt x="686467" y="956405"/>
                  <a:pt x="687896" y="954977"/>
                  <a:pt x="687896" y="953262"/>
                </a:cubicBezTo>
                <a:cubicBezTo>
                  <a:pt x="687896" y="951548"/>
                  <a:pt x="686467" y="950119"/>
                  <a:pt x="684752" y="950119"/>
                </a:cubicBezTo>
                <a:cubicBezTo>
                  <a:pt x="683038" y="950119"/>
                  <a:pt x="681609" y="951548"/>
                  <a:pt x="681609" y="953262"/>
                </a:cubicBezTo>
                <a:cubicBezTo>
                  <a:pt x="681609" y="955072"/>
                  <a:pt x="683038" y="956405"/>
                  <a:pt x="684752" y="956405"/>
                </a:cubicBezTo>
                <a:close/>
                <a:moveTo>
                  <a:pt x="680657" y="943928"/>
                </a:moveTo>
                <a:cubicBezTo>
                  <a:pt x="682371" y="943928"/>
                  <a:pt x="683800" y="942499"/>
                  <a:pt x="683800" y="940784"/>
                </a:cubicBezTo>
                <a:cubicBezTo>
                  <a:pt x="683800" y="939070"/>
                  <a:pt x="682371" y="937641"/>
                  <a:pt x="680657" y="937641"/>
                </a:cubicBezTo>
                <a:cubicBezTo>
                  <a:pt x="678942" y="937641"/>
                  <a:pt x="677513" y="939070"/>
                  <a:pt x="677513" y="940784"/>
                </a:cubicBezTo>
                <a:cubicBezTo>
                  <a:pt x="677513" y="942499"/>
                  <a:pt x="678847" y="943928"/>
                  <a:pt x="680657" y="943928"/>
                </a:cubicBezTo>
                <a:close/>
                <a:moveTo>
                  <a:pt x="676656" y="931259"/>
                </a:moveTo>
                <a:cubicBezTo>
                  <a:pt x="678371" y="931259"/>
                  <a:pt x="679799" y="929831"/>
                  <a:pt x="679799" y="928116"/>
                </a:cubicBezTo>
                <a:cubicBezTo>
                  <a:pt x="679799" y="926402"/>
                  <a:pt x="678371" y="924973"/>
                  <a:pt x="676656" y="924973"/>
                </a:cubicBezTo>
                <a:cubicBezTo>
                  <a:pt x="674942" y="924973"/>
                  <a:pt x="673513" y="926402"/>
                  <a:pt x="673513" y="928116"/>
                </a:cubicBezTo>
                <a:cubicBezTo>
                  <a:pt x="673513" y="929831"/>
                  <a:pt x="674942" y="931259"/>
                  <a:pt x="676656" y="931259"/>
                </a:cubicBezTo>
                <a:close/>
                <a:moveTo>
                  <a:pt x="655320" y="841248"/>
                </a:moveTo>
                <a:cubicBezTo>
                  <a:pt x="657035" y="841248"/>
                  <a:pt x="658463" y="839819"/>
                  <a:pt x="658463" y="838105"/>
                </a:cubicBezTo>
                <a:cubicBezTo>
                  <a:pt x="658463" y="836390"/>
                  <a:pt x="657035" y="834962"/>
                  <a:pt x="655320" y="834962"/>
                </a:cubicBezTo>
                <a:cubicBezTo>
                  <a:pt x="653606" y="834962"/>
                  <a:pt x="652177" y="836390"/>
                  <a:pt x="652177" y="838105"/>
                </a:cubicBezTo>
                <a:cubicBezTo>
                  <a:pt x="652177" y="839819"/>
                  <a:pt x="653606" y="841248"/>
                  <a:pt x="655320" y="841248"/>
                </a:cubicBezTo>
                <a:close/>
                <a:moveTo>
                  <a:pt x="653129" y="828199"/>
                </a:moveTo>
                <a:cubicBezTo>
                  <a:pt x="654844" y="828199"/>
                  <a:pt x="656273" y="826770"/>
                  <a:pt x="656273" y="825056"/>
                </a:cubicBezTo>
                <a:cubicBezTo>
                  <a:pt x="656273" y="823341"/>
                  <a:pt x="654844" y="821912"/>
                  <a:pt x="653129" y="821912"/>
                </a:cubicBezTo>
                <a:cubicBezTo>
                  <a:pt x="651415" y="821912"/>
                  <a:pt x="649986" y="823341"/>
                  <a:pt x="649986" y="825056"/>
                </a:cubicBezTo>
                <a:cubicBezTo>
                  <a:pt x="649986" y="826770"/>
                  <a:pt x="651415" y="828199"/>
                  <a:pt x="653129" y="828199"/>
                </a:cubicBezTo>
                <a:close/>
                <a:moveTo>
                  <a:pt x="651224" y="815054"/>
                </a:moveTo>
                <a:cubicBezTo>
                  <a:pt x="652939" y="815054"/>
                  <a:pt x="654368" y="813626"/>
                  <a:pt x="654368" y="811911"/>
                </a:cubicBezTo>
                <a:cubicBezTo>
                  <a:pt x="654368" y="810197"/>
                  <a:pt x="652939" y="808768"/>
                  <a:pt x="651224" y="808768"/>
                </a:cubicBezTo>
                <a:cubicBezTo>
                  <a:pt x="649510" y="808768"/>
                  <a:pt x="648081" y="810197"/>
                  <a:pt x="648081" y="811911"/>
                </a:cubicBezTo>
                <a:cubicBezTo>
                  <a:pt x="648081" y="813626"/>
                  <a:pt x="649510" y="815054"/>
                  <a:pt x="651224" y="815054"/>
                </a:cubicBezTo>
                <a:close/>
                <a:moveTo>
                  <a:pt x="649510" y="802005"/>
                </a:moveTo>
                <a:cubicBezTo>
                  <a:pt x="651224" y="802005"/>
                  <a:pt x="652653" y="800576"/>
                  <a:pt x="652653" y="798862"/>
                </a:cubicBezTo>
                <a:cubicBezTo>
                  <a:pt x="652653" y="797147"/>
                  <a:pt x="651224" y="795719"/>
                  <a:pt x="649510" y="795719"/>
                </a:cubicBezTo>
                <a:cubicBezTo>
                  <a:pt x="647795" y="795719"/>
                  <a:pt x="646367" y="797147"/>
                  <a:pt x="646367" y="798862"/>
                </a:cubicBezTo>
                <a:cubicBezTo>
                  <a:pt x="646367" y="800576"/>
                  <a:pt x="647795" y="802005"/>
                  <a:pt x="649510" y="802005"/>
                </a:cubicBezTo>
                <a:close/>
                <a:moveTo>
                  <a:pt x="648081" y="788861"/>
                </a:moveTo>
                <a:cubicBezTo>
                  <a:pt x="649796" y="788861"/>
                  <a:pt x="651224" y="787432"/>
                  <a:pt x="651224" y="785717"/>
                </a:cubicBezTo>
                <a:cubicBezTo>
                  <a:pt x="651224" y="784003"/>
                  <a:pt x="649796" y="782574"/>
                  <a:pt x="648081" y="782574"/>
                </a:cubicBezTo>
                <a:cubicBezTo>
                  <a:pt x="646367" y="782574"/>
                  <a:pt x="644938" y="784003"/>
                  <a:pt x="644938" y="785717"/>
                </a:cubicBezTo>
                <a:cubicBezTo>
                  <a:pt x="644938" y="787432"/>
                  <a:pt x="646271" y="788861"/>
                  <a:pt x="648081" y="788861"/>
                </a:cubicBezTo>
                <a:close/>
                <a:moveTo>
                  <a:pt x="646748" y="775621"/>
                </a:moveTo>
                <a:cubicBezTo>
                  <a:pt x="648462" y="775621"/>
                  <a:pt x="649891" y="774192"/>
                  <a:pt x="649891" y="772478"/>
                </a:cubicBezTo>
                <a:cubicBezTo>
                  <a:pt x="649891" y="770763"/>
                  <a:pt x="648462" y="769334"/>
                  <a:pt x="646748" y="769334"/>
                </a:cubicBezTo>
                <a:cubicBezTo>
                  <a:pt x="645033" y="769334"/>
                  <a:pt x="643604" y="770763"/>
                  <a:pt x="643604" y="772478"/>
                </a:cubicBezTo>
                <a:cubicBezTo>
                  <a:pt x="643604" y="774192"/>
                  <a:pt x="645033" y="775621"/>
                  <a:pt x="646748" y="775621"/>
                </a:cubicBezTo>
                <a:close/>
                <a:moveTo>
                  <a:pt x="645795" y="762476"/>
                </a:moveTo>
                <a:cubicBezTo>
                  <a:pt x="647510" y="762476"/>
                  <a:pt x="648938" y="761048"/>
                  <a:pt x="648938" y="759333"/>
                </a:cubicBezTo>
                <a:cubicBezTo>
                  <a:pt x="648938" y="757619"/>
                  <a:pt x="647510" y="756190"/>
                  <a:pt x="645795" y="756190"/>
                </a:cubicBezTo>
                <a:cubicBezTo>
                  <a:pt x="644081" y="756190"/>
                  <a:pt x="642652" y="757619"/>
                  <a:pt x="642652" y="759333"/>
                </a:cubicBezTo>
                <a:cubicBezTo>
                  <a:pt x="642652" y="761048"/>
                  <a:pt x="643985" y="762476"/>
                  <a:pt x="645795" y="762476"/>
                </a:cubicBezTo>
                <a:close/>
                <a:moveTo>
                  <a:pt x="644938" y="749237"/>
                </a:moveTo>
                <a:cubicBezTo>
                  <a:pt x="646652" y="749237"/>
                  <a:pt x="648081" y="747808"/>
                  <a:pt x="648081" y="746093"/>
                </a:cubicBezTo>
                <a:cubicBezTo>
                  <a:pt x="648081" y="744379"/>
                  <a:pt x="646652" y="742950"/>
                  <a:pt x="644938" y="742950"/>
                </a:cubicBezTo>
                <a:cubicBezTo>
                  <a:pt x="643223" y="742950"/>
                  <a:pt x="641795" y="744379"/>
                  <a:pt x="641795" y="746093"/>
                </a:cubicBezTo>
                <a:cubicBezTo>
                  <a:pt x="641795" y="747808"/>
                  <a:pt x="643223" y="749237"/>
                  <a:pt x="644938" y="749237"/>
                </a:cubicBezTo>
                <a:close/>
                <a:moveTo>
                  <a:pt x="644366" y="735997"/>
                </a:moveTo>
                <a:cubicBezTo>
                  <a:pt x="646081" y="735997"/>
                  <a:pt x="647510" y="734568"/>
                  <a:pt x="647510" y="732854"/>
                </a:cubicBezTo>
                <a:cubicBezTo>
                  <a:pt x="647510" y="731139"/>
                  <a:pt x="646081" y="729710"/>
                  <a:pt x="644366" y="729710"/>
                </a:cubicBezTo>
                <a:cubicBezTo>
                  <a:pt x="642652" y="729710"/>
                  <a:pt x="641223" y="731139"/>
                  <a:pt x="641223" y="732854"/>
                </a:cubicBezTo>
                <a:cubicBezTo>
                  <a:pt x="641223" y="734663"/>
                  <a:pt x="642652" y="735997"/>
                  <a:pt x="644366" y="735997"/>
                </a:cubicBezTo>
                <a:close/>
                <a:moveTo>
                  <a:pt x="645795" y="656749"/>
                </a:moveTo>
                <a:cubicBezTo>
                  <a:pt x="647510" y="656749"/>
                  <a:pt x="648938" y="655320"/>
                  <a:pt x="648938" y="653606"/>
                </a:cubicBezTo>
                <a:cubicBezTo>
                  <a:pt x="648938" y="651891"/>
                  <a:pt x="647510" y="650462"/>
                  <a:pt x="645795" y="650462"/>
                </a:cubicBezTo>
                <a:cubicBezTo>
                  <a:pt x="644081" y="650462"/>
                  <a:pt x="642652" y="651891"/>
                  <a:pt x="642652" y="653606"/>
                </a:cubicBezTo>
                <a:cubicBezTo>
                  <a:pt x="642652" y="655320"/>
                  <a:pt x="643985" y="656749"/>
                  <a:pt x="645795" y="656749"/>
                </a:cubicBezTo>
                <a:close/>
                <a:moveTo>
                  <a:pt x="646748" y="643509"/>
                </a:moveTo>
                <a:cubicBezTo>
                  <a:pt x="648462" y="643509"/>
                  <a:pt x="649891" y="642080"/>
                  <a:pt x="649891" y="640366"/>
                </a:cubicBezTo>
                <a:cubicBezTo>
                  <a:pt x="649891" y="638651"/>
                  <a:pt x="648462" y="637223"/>
                  <a:pt x="646748" y="637223"/>
                </a:cubicBezTo>
                <a:cubicBezTo>
                  <a:pt x="645033" y="637223"/>
                  <a:pt x="643604" y="638651"/>
                  <a:pt x="643604" y="640366"/>
                </a:cubicBezTo>
                <a:cubicBezTo>
                  <a:pt x="643604" y="642080"/>
                  <a:pt x="645033" y="643509"/>
                  <a:pt x="646748" y="643509"/>
                </a:cubicBezTo>
                <a:close/>
                <a:moveTo>
                  <a:pt x="648081" y="630365"/>
                </a:moveTo>
                <a:cubicBezTo>
                  <a:pt x="649796" y="630365"/>
                  <a:pt x="651224" y="628936"/>
                  <a:pt x="651224" y="627221"/>
                </a:cubicBezTo>
                <a:cubicBezTo>
                  <a:pt x="651224" y="625507"/>
                  <a:pt x="649796" y="624078"/>
                  <a:pt x="648081" y="624078"/>
                </a:cubicBezTo>
                <a:cubicBezTo>
                  <a:pt x="646367" y="624078"/>
                  <a:pt x="644938" y="625507"/>
                  <a:pt x="644938" y="627221"/>
                </a:cubicBezTo>
                <a:cubicBezTo>
                  <a:pt x="644938" y="628936"/>
                  <a:pt x="646271" y="630365"/>
                  <a:pt x="648081" y="630365"/>
                </a:cubicBezTo>
                <a:close/>
                <a:moveTo>
                  <a:pt x="649510" y="617220"/>
                </a:moveTo>
                <a:cubicBezTo>
                  <a:pt x="651224" y="617220"/>
                  <a:pt x="652653" y="615791"/>
                  <a:pt x="652653" y="614077"/>
                </a:cubicBezTo>
                <a:cubicBezTo>
                  <a:pt x="652653" y="612362"/>
                  <a:pt x="651224" y="610934"/>
                  <a:pt x="649510" y="610934"/>
                </a:cubicBezTo>
                <a:cubicBezTo>
                  <a:pt x="647795" y="610934"/>
                  <a:pt x="646367" y="612362"/>
                  <a:pt x="646367" y="614077"/>
                </a:cubicBezTo>
                <a:cubicBezTo>
                  <a:pt x="646367" y="615791"/>
                  <a:pt x="647795" y="617220"/>
                  <a:pt x="649510" y="617220"/>
                </a:cubicBezTo>
                <a:close/>
                <a:moveTo>
                  <a:pt x="651224" y="604076"/>
                </a:moveTo>
                <a:cubicBezTo>
                  <a:pt x="652939" y="604076"/>
                  <a:pt x="654368" y="602647"/>
                  <a:pt x="654368" y="600932"/>
                </a:cubicBezTo>
                <a:cubicBezTo>
                  <a:pt x="654368" y="599218"/>
                  <a:pt x="652939" y="597789"/>
                  <a:pt x="651224" y="597789"/>
                </a:cubicBezTo>
                <a:cubicBezTo>
                  <a:pt x="649510" y="597789"/>
                  <a:pt x="648081" y="599218"/>
                  <a:pt x="648081" y="600932"/>
                </a:cubicBezTo>
                <a:cubicBezTo>
                  <a:pt x="648081" y="602647"/>
                  <a:pt x="649510" y="604076"/>
                  <a:pt x="651224" y="604076"/>
                </a:cubicBezTo>
                <a:close/>
                <a:moveTo>
                  <a:pt x="653129" y="591026"/>
                </a:moveTo>
                <a:cubicBezTo>
                  <a:pt x="654844" y="591026"/>
                  <a:pt x="656273" y="589598"/>
                  <a:pt x="656273" y="587883"/>
                </a:cubicBezTo>
                <a:cubicBezTo>
                  <a:pt x="656273" y="586169"/>
                  <a:pt x="654844" y="584740"/>
                  <a:pt x="653129" y="584740"/>
                </a:cubicBezTo>
                <a:cubicBezTo>
                  <a:pt x="651415" y="584740"/>
                  <a:pt x="649986" y="586169"/>
                  <a:pt x="649986" y="587883"/>
                </a:cubicBezTo>
                <a:cubicBezTo>
                  <a:pt x="649986" y="589598"/>
                  <a:pt x="651415" y="591026"/>
                  <a:pt x="653129" y="591026"/>
                </a:cubicBezTo>
                <a:close/>
                <a:moveTo>
                  <a:pt x="655320" y="577977"/>
                </a:moveTo>
                <a:cubicBezTo>
                  <a:pt x="657035" y="577977"/>
                  <a:pt x="658463" y="576548"/>
                  <a:pt x="658463" y="574834"/>
                </a:cubicBezTo>
                <a:cubicBezTo>
                  <a:pt x="658463" y="573119"/>
                  <a:pt x="657035" y="571691"/>
                  <a:pt x="655320" y="571691"/>
                </a:cubicBezTo>
                <a:cubicBezTo>
                  <a:pt x="653606" y="571691"/>
                  <a:pt x="652177" y="573119"/>
                  <a:pt x="652177" y="574834"/>
                </a:cubicBezTo>
                <a:cubicBezTo>
                  <a:pt x="652177" y="576548"/>
                  <a:pt x="653606" y="577977"/>
                  <a:pt x="655320" y="577977"/>
                </a:cubicBezTo>
                <a:close/>
                <a:moveTo>
                  <a:pt x="657701" y="564928"/>
                </a:moveTo>
                <a:cubicBezTo>
                  <a:pt x="659416" y="564928"/>
                  <a:pt x="660845" y="563499"/>
                  <a:pt x="660845" y="561785"/>
                </a:cubicBezTo>
                <a:cubicBezTo>
                  <a:pt x="660845" y="560070"/>
                  <a:pt x="659416" y="558641"/>
                  <a:pt x="657701" y="558641"/>
                </a:cubicBezTo>
                <a:cubicBezTo>
                  <a:pt x="655987" y="558641"/>
                  <a:pt x="654558" y="560070"/>
                  <a:pt x="654558" y="561785"/>
                </a:cubicBezTo>
                <a:cubicBezTo>
                  <a:pt x="654558" y="563499"/>
                  <a:pt x="655987" y="564928"/>
                  <a:pt x="657701" y="564928"/>
                </a:cubicBezTo>
                <a:close/>
                <a:moveTo>
                  <a:pt x="660273" y="551974"/>
                </a:moveTo>
                <a:cubicBezTo>
                  <a:pt x="661988" y="551974"/>
                  <a:pt x="663416" y="550545"/>
                  <a:pt x="663416" y="548831"/>
                </a:cubicBezTo>
                <a:cubicBezTo>
                  <a:pt x="663416" y="547116"/>
                  <a:pt x="661988" y="545687"/>
                  <a:pt x="660273" y="545687"/>
                </a:cubicBezTo>
                <a:cubicBezTo>
                  <a:pt x="658559" y="545687"/>
                  <a:pt x="657130" y="547116"/>
                  <a:pt x="657130" y="548831"/>
                </a:cubicBezTo>
                <a:cubicBezTo>
                  <a:pt x="657130" y="550545"/>
                  <a:pt x="658559" y="551974"/>
                  <a:pt x="660273" y="551974"/>
                </a:cubicBezTo>
                <a:close/>
                <a:moveTo>
                  <a:pt x="663131" y="539020"/>
                </a:moveTo>
                <a:cubicBezTo>
                  <a:pt x="664845" y="539020"/>
                  <a:pt x="666274" y="537591"/>
                  <a:pt x="666274" y="535877"/>
                </a:cubicBezTo>
                <a:cubicBezTo>
                  <a:pt x="666274" y="534162"/>
                  <a:pt x="664845" y="532733"/>
                  <a:pt x="663131" y="532733"/>
                </a:cubicBezTo>
                <a:cubicBezTo>
                  <a:pt x="661416" y="532733"/>
                  <a:pt x="659987" y="534162"/>
                  <a:pt x="659987" y="535877"/>
                </a:cubicBezTo>
                <a:cubicBezTo>
                  <a:pt x="659987" y="537686"/>
                  <a:pt x="661416" y="539020"/>
                  <a:pt x="663131" y="539020"/>
                </a:cubicBezTo>
                <a:close/>
                <a:moveTo>
                  <a:pt x="666179" y="526161"/>
                </a:moveTo>
                <a:cubicBezTo>
                  <a:pt x="667893" y="526161"/>
                  <a:pt x="669322" y="524732"/>
                  <a:pt x="669322" y="523018"/>
                </a:cubicBezTo>
                <a:cubicBezTo>
                  <a:pt x="669322" y="521303"/>
                  <a:pt x="667893" y="519875"/>
                  <a:pt x="666179" y="519875"/>
                </a:cubicBezTo>
                <a:cubicBezTo>
                  <a:pt x="664464" y="519875"/>
                  <a:pt x="663035" y="521303"/>
                  <a:pt x="663035" y="523018"/>
                </a:cubicBezTo>
                <a:cubicBezTo>
                  <a:pt x="663035" y="524732"/>
                  <a:pt x="664464" y="526161"/>
                  <a:pt x="666179" y="526161"/>
                </a:cubicBezTo>
                <a:close/>
                <a:moveTo>
                  <a:pt x="669512" y="513398"/>
                </a:moveTo>
                <a:cubicBezTo>
                  <a:pt x="671227" y="513398"/>
                  <a:pt x="672656" y="511969"/>
                  <a:pt x="672656" y="510254"/>
                </a:cubicBezTo>
                <a:cubicBezTo>
                  <a:pt x="672656" y="508540"/>
                  <a:pt x="671227" y="507111"/>
                  <a:pt x="669512" y="507111"/>
                </a:cubicBezTo>
                <a:cubicBezTo>
                  <a:pt x="667798" y="507111"/>
                  <a:pt x="666369" y="508540"/>
                  <a:pt x="666369" y="510254"/>
                </a:cubicBezTo>
                <a:cubicBezTo>
                  <a:pt x="666369" y="511969"/>
                  <a:pt x="667703" y="513398"/>
                  <a:pt x="669512" y="513398"/>
                </a:cubicBezTo>
                <a:close/>
                <a:moveTo>
                  <a:pt x="672941" y="500634"/>
                </a:moveTo>
                <a:cubicBezTo>
                  <a:pt x="674656" y="500634"/>
                  <a:pt x="676085" y="499205"/>
                  <a:pt x="676085" y="497491"/>
                </a:cubicBezTo>
                <a:cubicBezTo>
                  <a:pt x="676085" y="495776"/>
                  <a:pt x="674656" y="494348"/>
                  <a:pt x="672941" y="494348"/>
                </a:cubicBezTo>
                <a:cubicBezTo>
                  <a:pt x="671227" y="494348"/>
                  <a:pt x="669798" y="495776"/>
                  <a:pt x="669798" y="497491"/>
                </a:cubicBezTo>
                <a:cubicBezTo>
                  <a:pt x="669798" y="499205"/>
                  <a:pt x="671227" y="500634"/>
                  <a:pt x="672941" y="500634"/>
                </a:cubicBezTo>
                <a:close/>
                <a:moveTo>
                  <a:pt x="676656" y="487871"/>
                </a:moveTo>
                <a:cubicBezTo>
                  <a:pt x="678371" y="487871"/>
                  <a:pt x="679799" y="486442"/>
                  <a:pt x="679799" y="484727"/>
                </a:cubicBezTo>
                <a:cubicBezTo>
                  <a:pt x="679799" y="483013"/>
                  <a:pt x="678371" y="481584"/>
                  <a:pt x="676656" y="481584"/>
                </a:cubicBezTo>
                <a:cubicBezTo>
                  <a:pt x="674942" y="481584"/>
                  <a:pt x="673513" y="483013"/>
                  <a:pt x="673513" y="484727"/>
                </a:cubicBezTo>
                <a:cubicBezTo>
                  <a:pt x="673513" y="486537"/>
                  <a:pt x="674942" y="487871"/>
                  <a:pt x="676656" y="487871"/>
                </a:cubicBezTo>
                <a:close/>
                <a:moveTo>
                  <a:pt x="680657" y="475298"/>
                </a:moveTo>
                <a:cubicBezTo>
                  <a:pt x="682371" y="475298"/>
                  <a:pt x="683800" y="473869"/>
                  <a:pt x="683800" y="472154"/>
                </a:cubicBezTo>
                <a:cubicBezTo>
                  <a:pt x="683800" y="470440"/>
                  <a:pt x="682371" y="469011"/>
                  <a:pt x="680657" y="469011"/>
                </a:cubicBezTo>
                <a:cubicBezTo>
                  <a:pt x="678942" y="469011"/>
                  <a:pt x="677513" y="470440"/>
                  <a:pt x="677513" y="472154"/>
                </a:cubicBezTo>
                <a:cubicBezTo>
                  <a:pt x="677513" y="473869"/>
                  <a:pt x="678847" y="475298"/>
                  <a:pt x="680657" y="475298"/>
                </a:cubicBezTo>
                <a:close/>
                <a:moveTo>
                  <a:pt x="684752" y="462725"/>
                </a:moveTo>
                <a:cubicBezTo>
                  <a:pt x="686467" y="462725"/>
                  <a:pt x="687896" y="461296"/>
                  <a:pt x="687896" y="459581"/>
                </a:cubicBezTo>
                <a:cubicBezTo>
                  <a:pt x="687896" y="457867"/>
                  <a:pt x="686467" y="456438"/>
                  <a:pt x="684752" y="456438"/>
                </a:cubicBezTo>
                <a:cubicBezTo>
                  <a:pt x="683038" y="456438"/>
                  <a:pt x="681609" y="457867"/>
                  <a:pt x="681609" y="459581"/>
                </a:cubicBezTo>
                <a:cubicBezTo>
                  <a:pt x="681609" y="461296"/>
                  <a:pt x="683038" y="462725"/>
                  <a:pt x="684752" y="462725"/>
                </a:cubicBezTo>
                <a:close/>
                <a:moveTo>
                  <a:pt x="689134" y="450247"/>
                </a:moveTo>
                <a:cubicBezTo>
                  <a:pt x="690848" y="450247"/>
                  <a:pt x="692277" y="448818"/>
                  <a:pt x="692277" y="447104"/>
                </a:cubicBezTo>
                <a:cubicBezTo>
                  <a:pt x="692277" y="445389"/>
                  <a:pt x="690848" y="443960"/>
                  <a:pt x="689134" y="443960"/>
                </a:cubicBezTo>
                <a:cubicBezTo>
                  <a:pt x="687419" y="443960"/>
                  <a:pt x="685990" y="445389"/>
                  <a:pt x="685990" y="447104"/>
                </a:cubicBezTo>
                <a:cubicBezTo>
                  <a:pt x="685990" y="448818"/>
                  <a:pt x="687419" y="450247"/>
                  <a:pt x="689134" y="450247"/>
                </a:cubicBezTo>
                <a:close/>
                <a:moveTo>
                  <a:pt x="693706" y="437864"/>
                </a:moveTo>
                <a:cubicBezTo>
                  <a:pt x="695420" y="437864"/>
                  <a:pt x="696849" y="436436"/>
                  <a:pt x="696849" y="434721"/>
                </a:cubicBezTo>
                <a:cubicBezTo>
                  <a:pt x="696849" y="433007"/>
                  <a:pt x="695420" y="431578"/>
                  <a:pt x="693706" y="431578"/>
                </a:cubicBezTo>
                <a:cubicBezTo>
                  <a:pt x="691991" y="431578"/>
                  <a:pt x="690563" y="433007"/>
                  <a:pt x="690563" y="434721"/>
                </a:cubicBezTo>
                <a:cubicBezTo>
                  <a:pt x="690563" y="436436"/>
                  <a:pt x="691991" y="437864"/>
                  <a:pt x="693706" y="437864"/>
                </a:cubicBezTo>
                <a:close/>
                <a:moveTo>
                  <a:pt x="698563" y="425482"/>
                </a:moveTo>
                <a:cubicBezTo>
                  <a:pt x="700278" y="425482"/>
                  <a:pt x="701707" y="424053"/>
                  <a:pt x="701707" y="422339"/>
                </a:cubicBezTo>
                <a:cubicBezTo>
                  <a:pt x="701707" y="420624"/>
                  <a:pt x="700278" y="419195"/>
                  <a:pt x="698563" y="419195"/>
                </a:cubicBezTo>
                <a:cubicBezTo>
                  <a:pt x="696849" y="419195"/>
                  <a:pt x="695420" y="420624"/>
                  <a:pt x="695420" y="422339"/>
                </a:cubicBezTo>
                <a:cubicBezTo>
                  <a:pt x="695420" y="424053"/>
                  <a:pt x="696754" y="425482"/>
                  <a:pt x="698563" y="425482"/>
                </a:cubicBezTo>
                <a:close/>
                <a:moveTo>
                  <a:pt x="708755" y="401098"/>
                </a:moveTo>
                <a:cubicBezTo>
                  <a:pt x="710470" y="401098"/>
                  <a:pt x="711899" y="399669"/>
                  <a:pt x="711899" y="397955"/>
                </a:cubicBezTo>
                <a:cubicBezTo>
                  <a:pt x="711899" y="396240"/>
                  <a:pt x="710470" y="394811"/>
                  <a:pt x="708755" y="394811"/>
                </a:cubicBezTo>
                <a:cubicBezTo>
                  <a:pt x="707041" y="394811"/>
                  <a:pt x="705612" y="396240"/>
                  <a:pt x="705612" y="397955"/>
                </a:cubicBezTo>
                <a:cubicBezTo>
                  <a:pt x="705612" y="399669"/>
                  <a:pt x="707041" y="401098"/>
                  <a:pt x="708755" y="401098"/>
                </a:cubicBezTo>
                <a:close/>
                <a:moveTo>
                  <a:pt x="714185" y="389001"/>
                </a:moveTo>
                <a:cubicBezTo>
                  <a:pt x="715899" y="389001"/>
                  <a:pt x="717328" y="387572"/>
                  <a:pt x="717328" y="385858"/>
                </a:cubicBezTo>
                <a:cubicBezTo>
                  <a:pt x="717328" y="384143"/>
                  <a:pt x="715899" y="382715"/>
                  <a:pt x="714185" y="382715"/>
                </a:cubicBezTo>
                <a:cubicBezTo>
                  <a:pt x="712470" y="382715"/>
                  <a:pt x="711041" y="384143"/>
                  <a:pt x="711041" y="385858"/>
                </a:cubicBezTo>
                <a:cubicBezTo>
                  <a:pt x="711041" y="387668"/>
                  <a:pt x="712470" y="389001"/>
                  <a:pt x="714185" y="389001"/>
                </a:cubicBezTo>
                <a:close/>
                <a:moveTo>
                  <a:pt x="719804" y="377095"/>
                </a:moveTo>
                <a:cubicBezTo>
                  <a:pt x="721519" y="377095"/>
                  <a:pt x="722948" y="375666"/>
                  <a:pt x="722948" y="373951"/>
                </a:cubicBezTo>
                <a:cubicBezTo>
                  <a:pt x="722948" y="372237"/>
                  <a:pt x="721519" y="370808"/>
                  <a:pt x="719804" y="370808"/>
                </a:cubicBezTo>
                <a:cubicBezTo>
                  <a:pt x="718090" y="370808"/>
                  <a:pt x="716661" y="372237"/>
                  <a:pt x="716661" y="373951"/>
                </a:cubicBezTo>
                <a:cubicBezTo>
                  <a:pt x="716661" y="375666"/>
                  <a:pt x="718090" y="377095"/>
                  <a:pt x="719804" y="377095"/>
                </a:cubicBezTo>
                <a:close/>
                <a:moveTo>
                  <a:pt x="725710" y="365189"/>
                </a:moveTo>
                <a:cubicBezTo>
                  <a:pt x="727424" y="365189"/>
                  <a:pt x="728853" y="363760"/>
                  <a:pt x="728853" y="362045"/>
                </a:cubicBezTo>
                <a:cubicBezTo>
                  <a:pt x="728853" y="360331"/>
                  <a:pt x="727424" y="358902"/>
                  <a:pt x="725710" y="358902"/>
                </a:cubicBezTo>
                <a:cubicBezTo>
                  <a:pt x="723995" y="358902"/>
                  <a:pt x="722567" y="360331"/>
                  <a:pt x="722567" y="362045"/>
                </a:cubicBezTo>
                <a:cubicBezTo>
                  <a:pt x="722567" y="363760"/>
                  <a:pt x="723900" y="365189"/>
                  <a:pt x="725710" y="365189"/>
                </a:cubicBezTo>
                <a:close/>
                <a:moveTo>
                  <a:pt x="731711" y="353473"/>
                </a:moveTo>
                <a:cubicBezTo>
                  <a:pt x="733425" y="353473"/>
                  <a:pt x="734854" y="352044"/>
                  <a:pt x="734854" y="350330"/>
                </a:cubicBezTo>
                <a:cubicBezTo>
                  <a:pt x="734854" y="348615"/>
                  <a:pt x="733425" y="347186"/>
                  <a:pt x="731711" y="347186"/>
                </a:cubicBezTo>
                <a:cubicBezTo>
                  <a:pt x="729996" y="347186"/>
                  <a:pt x="728567" y="348615"/>
                  <a:pt x="728567" y="350330"/>
                </a:cubicBezTo>
                <a:cubicBezTo>
                  <a:pt x="728567" y="352044"/>
                  <a:pt x="729996" y="353473"/>
                  <a:pt x="731711" y="353473"/>
                </a:cubicBezTo>
                <a:close/>
                <a:moveTo>
                  <a:pt x="751046" y="318802"/>
                </a:moveTo>
                <a:cubicBezTo>
                  <a:pt x="752761" y="318802"/>
                  <a:pt x="754190" y="317373"/>
                  <a:pt x="754190" y="315659"/>
                </a:cubicBezTo>
                <a:cubicBezTo>
                  <a:pt x="754190" y="313944"/>
                  <a:pt x="752761" y="312515"/>
                  <a:pt x="751046" y="312515"/>
                </a:cubicBezTo>
                <a:cubicBezTo>
                  <a:pt x="749332" y="312515"/>
                  <a:pt x="747903" y="313944"/>
                  <a:pt x="747903" y="315659"/>
                </a:cubicBezTo>
                <a:cubicBezTo>
                  <a:pt x="747903" y="317373"/>
                  <a:pt x="749332" y="318802"/>
                  <a:pt x="751046" y="318802"/>
                </a:cubicBezTo>
                <a:close/>
                <a:moveTo>
                  <a:pt x="757904" y="307467"/>
                </a:moveTo>
                <a:cubicBezTo>
                  <a:pt x="759619" y="307467"/>
                  <a:pt x="761048" y="306038"/>
                  <a:pt x="761048" y="304324"/>
                </a:cubicBezTo>
                <a:cubicBezTo>
                  <a:pt x="761048" y="302609"/>
                  <a:pt x="759619" y="301181"/>
                  <a:pt x="757904" y="301181"/>
                </a:cubicBezTo>
                <a:cubicBezTo>
                  <a:pt x="756190" y="301181"/>
                  <a:pt x="754761" y="302609"/>
                  <a:pt x="754761" y="304324"/>
                </a:cubicBezTo>
                <a:cubicBezTo>
                  <a:pt x="754761" y="306038"/>
                  <a:pt x="756190" y="307467"/>
                  <a:pt x="757904" y="307467"/>
                </a:cubicBezTo>
                <a:close/>
                <a:moveTo>
                  <a:pt x="764953" y="296323"/>
                </a:moveTo>
                <a:cubicBezTo>
                  <a:pt x="766667" y="296323"/>
                  <a:pt x="768096" y="294894"/>
                  <a:pt x="768096" y="293180"/>
                </a:cubicBezTo>
                <a:cubicBezTo>
                  <a:pt x="768096" y="291465"/>
                  <a:pt x="766667" y="290036"/>
                  <a:pt x="764953" y="290036"/>
                </a:cubicBezTo>
                <a:cubicBezTo>
                  <a:pt x="763238" y="290036"/>
                  <a:pt x="761810" y="291465"/>
                  <a:pt x="761810" y="293180"/>
                </a:cubicBezTo>
                <a:cubicBezTo>
                  <a:pt x="761810" y="294894"/>
                  <a:pt x="763238" y="296323"/>
                  <a:pt x="764953" y="296323"/>
                </a:cubicBezTo>
                <a:close/>
                <a:moveTo>
                  <a:pt x="772192" y="285179"/>
                </a:moveTo>
                <a:cubicBezTo>
                  <a:pt x="773906" y="285179"/>
                  <a:pt x="775335" y="283750"/>
                  <a:pt x="775335" y="282035"/>
                </a:cubicBezTo>
                <a:cubicBezTo>
                  <a:pt x="775335" y="280321"/>
                  <a:pt x="773906" y="278892"/>
                  <a:pt x="772192" y="278892"/>
                </a:cubicBezTo>
                <a:cubicBezTo>
                  <a:pt x="770477" y="278892"/>
                  <a:pt x="769049" y="280321"/>
                  <a:pt x="769049" y="282035"/>
                </a:cubicBezTo>
                <a:cubicBezTo>
                  <a:pt x="769049" y="283750"/>
                  <a:pt x="770477" y="285179"/>
                  <a:pt x="772192" y="285179"/>
                </a:cubicBezTo>
                <a:close/>
                <a:moveTo>
                  <a:pt x="779621" y="274225"/>
                </a:moveTo>
                <a:cubicBezTo>
                  <a:pt x="781336" y="274225"/>
                  <a:pt x="782765" y="272796"/>
                  <a:pt x="782765" y="271082"/>
                </a:cubicBezTo>
                <a:cubicBezTo>
                  <a:pt x="782765" y="269367"/>
                  <a:pt x="781336" y="267938"/>
                  <a:pt x="779621" y="267938"/>
                </a:cubicBezTo>
                <a:cubicBezTo>
                  <a:pt x="777907" y="267938"/>
                  <a:pt x="776478" y="269367"/>
                  <a:pt x="776478" y="271082"/>
                </a:cubicBezTo>
                <a:cubicBezTo>
                  <a:pt x="776478" y="272796"/>
                  <a:pt x="777812" y="274225"/>
                  <a:pt x="779621" y="274225"/>
                </a:cubicBezTo>
                <a:close/>
                <a:moveTo>
                  <a:pt x="787241" y="263462"/>
                </a:moveTo>
                <a:cubicBezTo>
                  <a:pt x="788956" y="263462"/>
                  <a:pt x="790385" y="262033"/>
                  <a:pt x="790385" y="260318"/>
                </a:cubicBezTo>
                <a:cubicBezTo>
                  <a:pt x="790385" y="258604"/>
                  <a:pt x="788956" y="257175"/>
                  <a:pt x="787241" y="257175"/>
                </a:cubicBezTo>
                <a:cubicBezTo>
                  <a:pt x="785527" y="257175"/>
                  <a:pt x="784098" y="258604"/>
                  <a:pt x="784098" y="260318"/>
                </a:cubicBezTo>
                <a:cubicBezTo>
                  <a:pt x="784098" y="262033"/>
                  <a:pt x="785432" y="263462"/>
                  <a:pt x="787241" y="263462"/>
                </a:cubicBezTo>
                <a:close/>
                <a:moveTo>
                  <a:pt x="794957" y="252698"/>
                </a:moveTo>
                <a:cubicBezTo>
                  <a:pt x="796671" y="252698"/>
                  <a:pt x="798100" y="251269"/>
                  <a:pt x="798100" y="249555"/>
                </a:cubicBezTo>
                <a:cubicBezTo>
                  <a:pt x="798100" y="247841"/>
                  <a:pt x="796671" y="246412"/>
                  <a:pt x="794957" y="246412"/>
                </a:cubicBezTo>
                <a:cubicBezTo>
                  <a:pt x="793242" y="246412"/>
                  <a:pt x="791813" y="247841"/>
                  <a:pt x="791813" y="249555"/>
                </a:cubicBezTo>
                <a:cubicBezTo>
                  <a:pt x="791813" y="251365"/>
                  <a:pt x="793242" y="252698"/>
                  <a:pt x="794957" y="252698"/>
                </a:cubicBezTo>
                <a:close/>
                <a:moveTo>
                  <a:pt x="802958" y="242221"/>
                </a:moveTo>
                <a:cubicBezTo>
                  <a:pt x="804672" y="242221"/>
                  <a:pt x="806101" y="240792"/>
                  <a:pt x="806101" y="239078"/>
                </a:cubicBezTo>
                <a:cubicBezTo>
                  <a:pt x="806101" y="237363"/>
                  <a:pt x="804672" y="235934"/>
                  <a:pt x="802958" y="235934"/>
                </a:cubicBezTo>
                <a:cubicBezTo>
                  <a:pt x="801243" y="235934"/>
                  <a:pt x="799814" y="237363"/>
                  <a:pt x="799814" y="239078"/>
                </a:cubicBezTo>
                <a:cubicBezTo>
                  <a:pt x="799814" y="240792"/>
                  <a:pt x="801243" y="242221"/>
                  <a:pt x="802958" y="242221"/>
                </a:cubicBezTo>
                <a:close/>
                <a:moveTo>
                  <a:pt x="873062" y="163068"/>
                </a:moveTo>
                <a:cubicBezTo>
                  <a:pt x="874776" y="163068"/>
                  <a:pt x="876205" y="161639"/>
                  <a:pt x="876205" y="159925"/>
                </a:cubicBezTo>
                <a:cubicBezTo>
                  <a:pt x="876205" y="158210"/>
                  <a:pt x="874776" y="156781"/>
                  <a:pt x="873062" y="156781"/>
                </a:cubicBezTo>
                <a:cubicBezTo>
                  <a:pt x="871347" y="156781"/>
                  <a:pt x="869918" y="158210"/>
                  <a:pt x="869918" y="159925"/>
                </a:cubicBezTo>
                <a:cubicBezTo>
                  <a:pt x="869918" y="161639"/>
                  <a:pt x="871347" y="163068"/>
                  <a:pt x="873062" y="163068"/>
                </a:cubicBezTo>
                <a:close/>
                <a:moveTo>
                  <a:pt x="882587" y="153829"/>
                </a:moveTo>
                <a:cubicBezTo>
                  <a:pt x="884301" y="153829"/>
                  <a:pt x="885730" y="152400"/>
                  <a:pt x="885730" y="150686"/>
                </a:cubicBezTo>
                <a:cubicBezTo>
                  <a:pt x="885730" y="148971"/>
                  <a:pt x="884301" y="147542"/>
                  <a:pt x="882587" y="147542"/>
                </a:cubicBezTo>
                <a:cubicBezTo>
                  <a:pt x="880872" y="147542"/>
                  <a:pt x="879443" y="148971"/>
                  <a:pt x="879443" y="150686"/>
                </a:cubicBezTo>
                <a:cubicBezTo>
                  <a:pt x="879443" y="152400"/>
                  <a:pt x="880872" y="153829"/>
                  <a:pt x="882587" y="153829"/>
                </a:cubicBezTo>
                <a:close/>
                <a:moveTo>
                  <a:pt x="892302" y="144780"/>
                </a:moveTo>
                <a:cubicBezTo>
                  <a:pt x="894017" y="144780"/>
                  <a:pt x="895445" y="143351"/>
                  <a:pt x="895445" y="141637"/>
                </a:cubicBezTo>
                <a:cubicBezTo>
                  <a:pt x="895445" y="139922"/>
                  <a:pt x="894017" y="138494"/>
                  <a:pt x="892302" y="138494"/>
                </a:cubicBezTo>
                <a:cubicBezTo>
                  <a:pt x="890588" y="138494"/>
                  <a:pt x="889159" y="139922"/>
                  <a:pt x="889159" y="141637"/>
                </a:cubicBezTo>
                <a:cubicBezTo>
                  <a:pt x="889159" y="143447"/>
                  <a:pt x="890492" y="144780"/>
                  <a:pt x="892302" y="144780"/>
                </a:cubicBezTo>
                <a:close/>
                <a:moveTo>
                  <a:pt x="902113" y="135922"/>
                </a:moveTo>
                <a:cubicBezTo>
                  <a:pt x="903827" y="135922"/>
                  <a:pt x="905256" y="134493"/>
                  <a:pt x="905256" y="132779"/>
                </a:cubicBezTo>
                <a:cubicBezTo>
                  <a:pt x="905256" y="131064"/>
                  <a:pt x="903827" y="129635"/>
                  <a:pt x="902113" y="129635"/>
                </a:cubicBezTo>
                <a:cubicBezTo>
                  <a:pt x="900398" y="129635"/>
                  <a:pt x="898970" y="131064"/>
                  <a:pt x="898970" y="132779"/>
                </a:cubicBezTo>
                <a:cubicBezTo>
                  <a:pt x="898970" y="134588"/>
                  <a:pt x="900398" y="135922"/>
                  <a:pt x="902113" y="135922"/>
                </a:cubicBezTo>
                <a:close/>
                <a:moveTo>
                  <a:pt x="912114" y="127254"/>
                </a:moveTo>
                <a:cubicBezTo>
                  <a:pt x="913829" y="127254"/>
                  <a:pt x="915257" y="125825"/>
                  <a:pt x="915257" y="124111"/>
                </a:cubicBezTo>
                <a:cubicBezTo>
                  <a:pt x="915257" y="122396"/>
                  <a:pt x="913829" y="120968"/>
                  <a:pt x="912114" y="120968"/>
                </a:cubicBezTo>
                <a:cubicBezTo>
                  <a:pt x="910400" y="120968"/>
                  <a:pt x="908971" y="122396"/>
                  <a:pt x="908971" y="124111"/>
                </a:cubicBezTo>
                <a:cubicBezTo>
                  <a:pt x="908971" y="125825"/>
                  <a:pt x="910304" y="127254"/>
                  <a:pt x="912114" y="127254"/>
                </a:cubicBezTo>
                <a:close/>
                <a:moveTo>
                  <a:pt x="922211" y="118777"/>
                </a:moveTo>
                <a:cubicBezTo>
                  <a:pt x="923925" y="118777"/>
                  <a:pt x="925354" y="117348"/>
                  <a:pt x="925354" y="115634"/>
                </a:cubicBezTo>
                <a:cubicBezTo>
                  <a:pt x="925354" y="113919"/>
                  <a:pt x="923925" y="112490"/>
                  <a:pt x="922211" y="112490"/>
                </a:cubicBezTo>
                <a:cubicBezTo>
                  <a:pt x="920496" y="112490"/>
                  <a:pt x="919067" y="113919"/>
                  <a:pt x="919067" y="115634"/>
                </a:cubicBezTo>
                <a:cubicBezTo>
                  <a:pt x="919067" y="117348"/>
                  <a:pt x="920496" y="118777"/>
                  <a:pt x="922211" y="118777"/>
                </a:cubicBezTo>
                <a:close/>
                <a:moveTo>
                  <a:pt x="932498" y="110395"/>
                </a:moveTo>
                <a:cubicBezTo>
                  <a:pt x="934212" y="110395"/>
                  <a:pt x="935641" y="108966"/>
                  <a:pt x="935641" y="107252"/>
                </a:cubicBezTo>
                <a:cubicBezTo>
                  <a:pt x="935641" y="105537"/>
                  <a:pt x="934212" y="104108"/>
                  <a:pt x="932498" y="104108"/>
                </a:cubicBezTo>
                <a:cubicBezTo>
                  <a:pt x="930783" y="104108"/>
                  <a:pt x="929354" y="105537"/>
                  <a:pt x="929354" y="107252"/>
                </a:cubicBezTo>
                <a:cubicBezTo>
                  <a:pt x="929354" y="109061"/>
                  <a:pt x="930783" y="110395"/>
                  <a:pt x="932498" y="110395"/>
                </a:cubicBezTo>
                <a:close/>
                <a:moveTo>
                  <a:pt x="942880" y="102299"/>
                </a:moveTo>
                <a:cubicBezTo>
                  <a:pt x="944594" y="102299"/>
                  <a:pt x="946023" y="100870"/>
                  <a:pt x="946023" y="99155"/>
                </a:cubicBezTo>
                <a:cubicBezTo>
                  <a:pt x="946023" y="97441"/>
                  <a:pt x="944594" y="96012"/>
                  <a:pt x="942880" y="96012"/>
                </a:cubicBezTo>
                <a:cubicBezTo>
                  <a:pt x="941165" y="96012"/>
                  <a:pt x="939737" y="97441"/>
                  <a:pt x="939737" y="99155"/>
                </a:cubicBezTo>
                <a:cubicBezTo>
                  <a:pt x="939737" y="100870"/>
                  <a:pt x="941165" y="102299"/>
                  <a:pt x="942880" y="102299"/>
                </a:cubicBezTo>
                <a:close/>
                <a:moveTo>
                  <a:pt x="953453" y="94298"/>
                </a:moveTo>
                <a:cubicBezTo>
                  <a:pt x="955167" y="94298"/>
                  <a:pt x="956596" y="92869"/>
                  <a:pt x="956596" y="91154"/>
                </a:cubicBezTo>
                <a:cubicBezTo>
                  <a:pt x="956596" y="89440"/>
                  <a:pt x="955167" y="88011"/>
                  <a:pt x="953453" y="88011"/>
                </a:cubicBezTo>
                <a:cubicBezTo>
                  <a:pt x="951738" y="88011"/>
                  <a:pt x="950309" y="89440"/>
                  <a:pt x="950309" y="91154"/>
                </a:cubicBezTo>
                <a:cubicBezTo>
                  <a:pt x="950309" y="92869"/>
                  <a:pt x="951738" y="94298"/>
                  <a:pt x="953453" y="94298"/>
                </a:cubicBezTo>
                <a:close/>
                <a:moveTo>
                  <a:pt x="964121" y="86487"/>
                </a:moveTo>
                <a:cubicBezTo>
                  <a:pt x="965835" y="86487"/>
                  <a:pt x="967264" y="85058"/>
                  <a:pt x="967264" y="83344"/>
                </a:cubicBezTo>
                <a:cubicBezTo>
                  <a:pt x="967264" y="81629"/>
                  <a:pt x="965835" y="80201"/>
                  <a:pt x="964121" y="80201"/>
                </a:cubicBezTo>
                <a:cubicBezTo>
                  <a:pt x="962406" y="80201"/>
                  <a:pt x="960977" y="81629"/>
                  <a:pt x="960977" y="83344"/>
                </a:cubicBezTo>
                <a:cubicBezTo>
                  <a:pt x="960977" y="85058"/>
                  <a:pt x="962406" y="86487"/>
                  <a:pt x="964121" y="86487"/>
                </a:cubicBezTo>
                <a:close/>
                <a:moveTo>
                  <a:pt x="974979" y="78867"/>
                </a:moveTo>
                <a:cubicBezTo>
                  <a:pt x="976694" y="78867"/>
                  <a:pt x="978122" y="77438"/>
                  <a:pt x="978122" y="75724"/>
                </a:cubicBezTo>
                <a:cubicBezTo>
                  <a:pt x="978122" y="74009"/>
                  <a:pt x="976694" y="72581"/>
                  <a:pt x="974979" y="72581"/>
                </a:cubicBezTo>
                <a:cubicBezTo>
                  <a:pt x="973265" y="72581"/>
                  <a:pt x="971836" y="74009"/>
                  <a:pt x="971836" y="75724"/>
                </a:cubicBezTo>
                <a:cubicBezTo>
                  <a:pt x="971836" y="77438"/>
                  <a:pt x="973169" y="78867"/>
                  <a:pt x="974979" y="78867"/>
                </a:cubicBezTo>
                <a:close/>
                <a:moveTo>
                  <a:pt x="985933" y="71438"/>
                </a:moveTo>
                <a:cubicBezTo>
                  <a:pt x="987647" y="71438"/>
                  <a:pt x="989076" y="70009"/>
                  <a:pt x="989076" y="68294"/>
                </a:cubicBezTo>
                <a:cubicBezTo>
                  <a:pt x="989076" y="66580"/>
                  <a:pt x="987647" y="65151"/>
                  <a:pt x="985933" y="65151"/>
                </a:cubicBezTo>
                <a:cubicBezTo>
                  <a:pt x="984218" y="65151"/>
                  <a:pt x="982790" y="66580"/>
                  <a:pt x="982790" y="68294"/>
                </a:cubicBezTo>
                <a:cubicBezTo>
                  <a:pt x="982790" y="70104"/>
                  <a:pt x="984123" y="71438"/>
                  <a:pt x="985933" y="71438"/>
                </a:cubicBezTo>
                <a:close/>
                <a:moveTo>
                  <a:pt x="996982" y="64198"/>
                </a:moveTo>
                <a:cubicBezTo>
                  <a:pt x="998696" y="64198"/>
                  <a:pt x="1000125" y="62770"/>
                  <a:pt x="1000125" y="61055"/>
                </a:cubicBezTo>
                <a:cubicBezTo>
                  <a:pt x="1000125" y="59341"/>
                  <a:pt x="998696" y="57912"/>
                  <a:pt x="996982" y="57912"/>
                </a:cubicBezTo>
                <a:cubicBezTo>
                  <a:pt x="995267" y="57912"/>
                  <a:pt x="993838" y="59341"/>
                  <a:pt x="993838" y="61055"/>
                </a:cubicBezTo>
                <a:cubicBezTo>
                  <a:pt x="993838" y="62865"/>
                  <a:pt x="995267" y="64198"/>
                  <a:pt x="996982" y="64198"/>
                </a:cubicBezTo>
                <a:close/>
                <a:moveTo>
                  <a:pt x="1008221" y="57245"/>
                </a:moveTo>
                <a:cubicBezTo>
                  <a:pt x="1009936" y="57245"/>
                  <a:pt x="1011365" y="55817"/>
                  <a:pt x="1011365" y="54102"/>
                </a:cubicBezTo>
                <a:cubicBezTo>
                  <a:pt x="1011365" y="52388"/>
                  <a:pt x="1009936" y="50959"/>
                  <a:pt x="1008221" y="50959"/>
                </a:cubicBezTo>
                <a:cubicBezTo>
                  <a:pt x="1006507" y="50959"/>
                  <a:pt x="1005078" y="52388"/>
                  <a:pt x="1005078" y="54102"/>
                </a:cubicBezTo>
                <a:cubicBezTo>
                  <a:pt x="1005078" y="55817"/>
                  <a:pt x="1006412" y="57245"/>
                  <a:pt x="1008221" y="57245"/>
                </a:cubicBezTo>
                <a:close/>
                <a:moveTo>
                  <a:pt x="1019461" y="50387"/>
                </a:moveTo>
                <a:cubicBezTo>
                  <a:pt x="1021175" y="50387"/>
                  <a:pt x="1022604" y="48959"/>
                  <a:pt x="1022604" y="47244"/>
                </a:cubicBezTo>
                <a:cubicBezTo>
                  <a:pt x="1022604" y="45530"/>
                  <a:pt x="1021175" y="44101"/>
                  <a:pt x="1019461" y="44101"/>
                </a:cubicBezTo>
                <a:cubicBezTo>
                  <a:pt x="1017746" y="44101"/>
                  <a:pt x="1016318" y="45530"/>
                  <a:pt x="1016318" y="47244"/>
                </a:cubicBezTo>
                <a:cubicBezTo>
                  <a:pt x="1016318" y="48959"/>
                  <a:pt x="1017746" y="50387"/>
                  <a:pt x="1019461" y="50387"/>
                </a:cubicBezTo>
                <a:close/>
                <a:moveTo>
                  <a:pt x="1030891" y="43720"/>
                </a:moveTo>
                <a:cubicBezTo>
                  <a:pt x="1032605" y="43720"/>
                  <a:pt x="1034034" y="42291"/>
                  <a:pt x="1034034" y="40577"/>
                </a:cubicBezTo>
                <a:cubicBezTo>
                  <a:pt x="1034034" y="38862"/>
                  <a:pt x="1032605" y="37433"/>
                  <a:pt x="1030891" y="37433"/>
                </a:cubicBezTo>
                <a:cubicBezTo>
                  <a:pt x="1029176" y="37433"/>
                  <a:pt x="1027748" y="38862"/>
                  <a:pt x="1027748" y="40577"/>
                </a:cubicBezTo>
                <a:cubicBezTo>
                  <a:pt x="1027748" y="42291"/>
                  <a:pt x="1029176" y="43720"/>
                  <a:pt x="1030891" y="43720"/>
                </a:cubicBezTo>
                <a:close/>
                <a:moveTo>
                  <a:pt x="1042511" y="37243"/>
                </a:moveTo>
                <a:cubicBezTo>
                  <a:pt x="1044226" y="37243"/>
                  <a:pt x="1045655" y="35814"/>
                  <a:pt x="1045655" y="34100"/>
                </a:cubicBezTo>
                <a:cubicBezTo>
                  <a:pt x="1045655" y="32385"/>
                  <a:pt x="1044226" y="30956"/>
                  <a:pt x="1042511" y="30956"/>
                </a:cubicBezTo>
                <a:cubicBezTo>
                  <a:pt x="1040797" y="30956"/>
                  <a:pt x="1039368" y="32385"/>
                  <a:pt x="1039368" y="34100"/>
                </a:cubicBezTo>
                <a:cubicBezTo>
                  <a:pt x="1039368" y="35814"/>
                  <a:pt x="1040702" y="37243"/>
                  <a:pt x="1042511" y="37243"/>
                </a:cubicBezTo>
                <a:close/>
                <a:moveTo>
                  <a:pt x="1054132" y="31052"/>
                </a:moveTo>
                <a:cubicBezTo>
                  <a:pt x="1055846" y="31052"/>
                  <a:pt x="1057275" y="29623"/>
                  <a:pt x="1057275" y="27908"/>
                </a:cubicBezTo>
                <a:cubicBezTo>
                  <a:pt x="1057275" y="26194"/>
                  <a:pt x="1055846" y="24765"/>
                  <a:pt x="1054132" y="24765"/>
                </a:cubicBezTo>
                <a:cubicBezTo>
                  <a:pt x="1052417" y="24765"/>
                  <a:pt x="1050989" y="26194"/>
                  <a:pt x="1050989" y="27908"/>
                </a:cubicBezTo>
                <a:cubicBezTo>
                  <a:pt x="1050989" y="29623"/>
                  <a:pt x="1052417" y="31052"/>
                  <a:pt x="1054132" y="31052"/>
                </a:cubicBezTo>
                <a:close/>
                <a:moveTo>
                  <a:pt x="1065943" y="24955"/>
                </a:moveTo>
                <a:cubicBezTo>
                  <a:pt x="1067657" y="24955"/>
                  <a:pt x="1069086" y="23527"/>
                  <a:pt x="1069086" y="21812"/>
                </a:cubicBezTo>
                <a:cubicBezTo>
                  <a:pt x="1069086" y="20098"/>
                  <a:pt x="1067657" y="18669"/>
                  <a:pt x="1065943" y="18669"/>
                </a:cubicBezTo>
                <a:cubicBezTo>
                  <a:pt x="1064228" y="18669"/>
                  <a:pt x="1062800" y="20098"/>
                  <a:pt x="1062800" y="21812"/>
                </a:cubicBezTo>
                <a:cubicBezTo>
                  <a:pt x="1062800" y="23527"/>
                  <a:pt x="1064133" y="24955"/>
                  <a:pt x="1065943" y="24955"/>
                </a:cubicBezTo>
                <a:close/>
                <a:moveTo>
                  <a:pt x="1077754" y="19145"/>
                </a:moveTo>
                <a:cubicBezTo>
                  <a:pt x="1079468" y="19145"/>
                  <a:pt x="1080897" y="17717"/>
                  <a:pt x="1080897" y="16002"/>
                </a:cubicBezTo>
                <a:cubicBezTo>
                  <a:pt x="1080897" y="14288"/>
                  <a:pt x="1079468" y="12859"/>
                  <a:pt x="1077754" y="12859"/>
                </a:cubicBezTo>
                <a:cubicBezTo>
                  <a:pt x="1076039" y="12859"/>
                  <a:pt x="1074611" y="14288"/>
                  <a:pt x="1074611" y="16002"/>
                </a:cubicBezTo>
                <a:cubicBezTo>
                  <a:pt x="1074611" y="17717"/>
                  <a:pt x="1076039" y="19145"/>
                  <a:pt x="1077754" y="19145"/>
                </a:cubicBezTo>
                <a:close/>
                <a:moveTo>
                  <a:pt x="1089755" y="13526"/>
                </a:moveTo>
                <a:cubicBezTo>
                  <a:pt x="1091470" y="13526"/>
                  <a:pt x="1092899" y="12097"/>
                  <a:pt x="1092899" y="10382"/>
                </a:cubicBezTo>
                <a:cubicBezTo>
                  <a:pt x="1092899" y="8668"/>
                  <a:pt x="1091470" y="7239"/>
                  <a:pt x="1089755" y="7239"/>
                </a:cubicBezTo>
                <a:cubicBezTo>
                  <a:pt x="1088041" y="7239"/>
                  <a:pt x="1086612" y="8668"/>
                  <a:pt x="1086612" y="10382"/>
                </a:cubicBezTo>
                <a:cubicBezTo>
                  <a:pt x="1086612" y="12097"/>
                  <a:pt x="1088041" y="13526"/>
                  <a:pt x="1089755" y="13526"/>
                </a:cubicBezTo>
                <a:close/>
                <a:moveTo>
                  <a:pt x="1101852" y="8096"/>
                </a:moveTo>
                <a:cubicBezTo>
                  <a:pt x="1103567" y="8096"/>
                  <a:pt x="1104995" y="6668"/>
                  <a:pt x="1104995" y="4953"/>
                </a:cubicBezTo>
                <a:cubicBezTo>
                  <a:pt x="1104995" y="3239"/>
                  <a:pt x="1103567" y="1810"/>
                  <a:pt x="1101852" y="1810"/>
                </a:cubicBezTo>
                <a:cubicBezTo>
                  <a:pt x="1100138" y="1810"/>
                  <a:pt x="1098709" y="3239"/>
                  <a:pt x="1098709" y="4953"/>
                </a:cubicBezTo>
                <a:cubicBezTo>
                  <a:pt x="1098709" y="6668"/>
                  <a:pt x="1100042" y="8096"/>
                  <a:pt x="1101852" y="8096"/>
                </a:cubicBezTo>
                <a:close/>
                <a:moveTo>
                  <a:pt x="1834706" y="71438"/>
                </a:moveTo>
                <a:cubicBezTo>
                  <a:pt x="1836420" y="71438"/>
                  <a:pt x="1837849" y="70009"/>
                  <a:pt x="1837849" y="68294"/>
                </a:cubicBezTo>
                <a:cubicBezTo>
                  <a:pt x="1837849" y="66580"/>
                  <a:pt x="1836420" y="65151"/>
                  <a:pt x="1834706" y="65151"/>
                </a:cubicBezTo>
                <a:cubicBezTo>
                  <a:pt x="1832991" y="65151"/>
                  <a:pt x="1831562" y="66580"/>
                  <a:pt x="1831562" y="68294"/>
                </a:cubicBezTo>
                <a:cubicBezTo>
                  <a:pt x="1831562" y="70104"/>
                  <a:pt x="1832896" y="71438"/>
                  <a:pt x="1834706" y="71438"/>
                </a:cubicBezTo>
                <a:close/>
                <a:moveTo>
                  <a:pt x="1975009" y="191548"/>
                </a:moveTo>
                <a:cubicBezTo>
                  <a:pt x="1976723" y="191548"/>
                  <a:pt x="1978152" y="190119"/>
                  <a:pt x="1978152" y="188405"/>
                </a:cubicBezTo>
                <a:cubicBezTo>
                  <a:pt x="1978152" y="186690"/>
                  <a:pt x="1976723" y="185261"/>
                  <a:pt x="1975009" y="185261"/>
                </a:cubicBezTo>
                <a:cubicBezTo>
                  <a:pt x="1973294" y="185261"/>
                  <a:pt x="1971866" y="186690"/>
                  <a:pt x="1971866" y="188405"/>
                </a:cubicBezTo>
                <a:cubicBezTo>
                  <a:pt x="1971866" y="190214"/>
                  <a:pt x="1973294" y="191548"/>
                  <a:pt x="1975009" y="191548"/>
                </a:cubicBezTo>
                <a:close/>
                <a:moveTo>
                  <a:pt x="1983867" y="201359"/>
                </a:moveTo>
                <a:cubicBezTo>
                  <a:pt x="1985582" y="201359"/>
                  <a:pt x="1987010" y="199930"/>
                  <a:pt x="1987010" y="198215"/>
                </a:cubicBezTo>
                <a:cubicBezTo>
                  <a:pt x="1987010" y="196501"/>
                  <a:pt x="1985582" y="195072"/>
                  <a:pt x="1983867" y="195072"/>
                </a:cubicBezTo>
                <a:cubicBezTo>
                  <a:pt x="1982153" y="195072"/>
                  <a:pt x="1980724" y="196501"/>
                  <a:pt x="1980724" y="198215"/>
                </a:cubicBezTo>
                <a:cubicBezTo>
                  <a:pt x="1980724" y="200025"/>
                  <a:pt x="1982153" y="201359"/>
                  <a:pt x="1983867" y="201359"/>
                </a:cubicBezTo>
                <a:close/>
                <a:moveTo>
                  <a:pt x="1992630" y="211360"/>
                </a:moveTo>
                <a:cubicBezTo>
                  <a:pt x="1994345" y="211360"/>
                  <a:pt x="1995773" y="209931"/>
                  <a:pt x="1995773" y="208217"/>
                </a:cubicBezTo>
                <a:cubicBezTo>
                  <a:pt x="1995773" y="206502"/>
                  <a:pt x="1994345" y="205073"/>
                  <a:pt x="1992630" y="205073"/>
                </a:cubicBezTo>
                <a:cubicBezTo>
                  <a:pt x="1990916" y="205073"/>
                  <a:pt x="1989487" y="206502"/>
                  <a:pt x="1989487" y="208217"/>
                </a:cubicBezTo>
                <a:cubicBezTo>
                  <a:pt x="1989487" y="209931"/>
                  <a:pt x="1990820" y="211360"/>
                  <a:pt x="1992630" y="211360"/>
                </a:cubicBezTo>
                <a:close/>
                <a:moveTo>
                  <a:pt x="2001107" y="221456"/>
                </a:moveTo>
                <a:cubicBezTo>
                  <a:pt x="2002822" y="221456"/>
                  <a:pt x="2004251" y="220028"/>
                  <a:pt x="2004251" y="218313"/>
                </a:cubicBezTo>
                <a:cubicBezTo>
                  <a:pt x="2004251" y="216599"/>
                  <a:pt x="2002822" y="215170"/>
                  <a:pt x="2001107" y="215170"/>
                </a:cubicBezTo>
                <a:cubicBezTo>
                  <a:pt x="1999393" y="215170"/>
                  <a:pt x="1997964" y="216599"/>
                  <a:pt x="1997964" y="218313"/>
                </a:cubicBezTo>
                <a:cubicBezTo>
                  <a:pt x="1997964" y="220123"/>
                  <a:pt x="1999393" y="221456"/>
                  <a:pt x="2001107" y="221456"/>
                </a:cubicBezTo>
                <a:close/>
                <a:moveTo>
                  <a:pt x="2009489" y="231743"/>
                </a:moveTo>
                <a:cubicBezTo>
                  <a:pt x="2011204" y="231743"/>
                  <a:pt x="2012633" y="230315"/>
                  <a:pt x="2012633" y="228600"/>
                </a:cubicBezTo>
                <a:cubicBezTo>
                  <a:pt x="2012633" y="226886"/>
                  <a:pt x="2011204" y="225457"/>
                  <a:pt x="2009489" y="225457"/>
                </a:cubicBezTo>
                <a:cubicBezTo>
                  <a:pt x="2007775" y="225457"/>
                  <a:pt x="2006346" y="226886"/>
                  <a:pt x="2006346" y="228600"/>
                </a:cubicBezTo>
                <a:cubicBezTo>
                  <a:pt x="2006346" y="230410"/>
                  <a:pt x="2007680" y="231743"/>
                  <a:pt x="2009489" y="231743"/>
                </a:cubicBezTo>
                <a:close/>
                <a:moveTo>
                  <a:pt x="2017586" y="242221"/>
                </a:moveTo>
                <a:cubicBezTo>
                  <a:pt x="2019300" y="242221"/>
                  <a:pt x="2020729" y="240792"/>
                  <a:pt x="2020729" y="239078"/>
                </a:cubicBezTo>
                <a:cubicBezTo>
                  <a:pt x="2020729" y="237363"/>
                  <a:pt x="2019300" y="235934"/>
                  <a:pt x="2017586" y="235934"/>
                </a:cubicBezTo>
                <a:cubicBezTo>
                  <a:pt x="2015871" y="235934"/>
                  <a:pt x="2014442" y="237363"/>
                  <a:pt x="2014442" y="239078"/>
                </a:cubicBezTo>
                <a:cubicBezTo>
                  <a:pt x="2014442" y="240792"/>
                  <a:pt x="2015871" y="242221"/>
                  <a:pt x="2017586" y="242221"/>
                </a:cubicBezTo>
                <a:close/>
                <a:moveTo>
                  <a:pt x="2025587" y="252698"/>
                </a:moveTo>
                <a:cubicBezTo>
                  <a:pt x="2027301" y="252698"/>
                  <a:pt x="2028730" y="251269"/>
                  <a:pt x="2028730" y="249555"/>
                </a:cubicBezTo>
                <a:cubicBezTo>
                  <a:pt x="2028730" y="247841"/>
                  <a:pt x="2027301" y="246412"/>
                  <a:pt x="2025587" y="246412"/>
                </a:cubicBezTo>
                <a:cubicBezTo>
                  <a:pt x="2023872" y="246412"/>
                  <a:pt x="2022443" y="247841"/>
                  <a:pt x="2022443" y="249555"/>
                </a:cubicBezTo>
                <a:cubicBezTo>
                  <a:pt x="2022443" y="251365"/>
                  <a:pt x="2023872" y="252698"/>
                  <a:pt x="2025587" y="252698"/>
                </a:cubicBezTo>
                <a:close/>
                <a:moveTo>
                  <a:pt x="2033397" y="263462"/>
                </a:moveTo>
                <a:cubicBezTo>
                  <a:pt x="2035112" y="263462"/>
                  <a:pt x="2036540" y="262033"/>
                  <a:pt x="2036540" y="260318"/>
                </a:cubicBezTo>
                <a:cubicBezTo>
                  <a:pt x="2036540" y="258604"/>
                  <a:pt x="2035112" y="257175"/>
                  <a:pt x="2033397" y="257175"/>
                </a:cubicBezTo>
                <a:cubicBezTo>
                  <a:pt x="2031683" y="257175"/>
                  <a:pt x="2030254" y="258604"/>
                  <a:pt x="2030254" y="260318"/>
                </a:cubicBezTo>
                <a:cubicBezTo>
                  <a:pt x="2030254" y="262033"/>
                  <a:pt x="2031683" y="263462"/>
                  <a:pt x="2033397" y="263462"/>
                </a:cubicBezTo>
                <a:close/>
                <a:moveTo>
                  <a:pt x="2041017" y="274225"/>
                </a:moveTo>
                <a:cubicBezTo>
                  <a:pt x="2042732" y="274225"/>
                  <a:pt x="2044160" y="272796"/>
                  <a:pt x="2044160" y="271082"/>
                </a:cubicBezTo>
                <a:cubicBezTo>
                  <a:pt x="2044160" y="269367"/>
                  <a:pt x="2042732" y="267938"/>
                  <a:pt x="2041017" y="267938"/>
                </a:cubicBezTo>
                <a:cubicBezTo>
                  <a:pt x="2039303" y="267938"/>
                  <a:pt x="2037874" y="269367"/>
                  <a:pt x="2037874" y="271082"/>
                </a:cubicBezTo>
                <a:cubicBezTo>
                  <a:pt x="2037874" y="272796"/>
                  <a:pt x="2039207" y="274225"/>
                  <a:pt x="2041017" y="274225"/>
                </a:cubicBezTo>
                <a:close/>
                <a:moveTo>
                  <a:pt x="2048447" y="285179"/>
                </a:moveTo>
                <a:cubicBezTo>
                  <a:pt x="2050161" y="285179"/>
                  <a:pt x="2051590" y="283750"/>
                  <a:pt x="2051590" y="282035"/>
                </a:cubicBezTo>
                <a:cubicBezTo>
                  <a:pt x="2051590" y="280321"/>
                  <a:pt x="2050161" y="278892"/>
                  <a:pt x="2048447" y="278892"/>
                </a:cubicBezTo>
                <a:cubicBezTo>
                  <a:pt x="2046732" y="278892"/>
                  <a:pt x="2045303" y="280321"/>
                  <a:pt x="2045303" y="282035"/>
                </a:cubicBezTo>
                <a:cubicBezTo>
                  <a:pt x="2045303" y="283750"/>
                  <a:pt x="2046637" y="285179"/>
                  <a:pt x="2048447" y="285179"/>
                </a:cubicBezTo>
                <a:close/>
                <a:moveTo>
                  <a:pt x="2055590" y="296323"/>
                </a:moveTo>
                <a:cubicBezTo>
                  <a:pt x="2057305" y="296323"/>
                  <a:pt x="2058734" y="294894"/>
                  <a:pt x="2058734" y="293180"/>
                </a:cubicBezTo>
                <a:cubicBezTo>
                  <a:pt x="2058734" y="291465"/>
                  <a:pt x="2057305" y="290036"/>
                  <a:pt x="2055590" y="290036"/>
                </a:cubicBezTo>
                <a:cubicBezTo>
                  <a:pt x="2053876" y="290036"/>
                  <a:pt x="2052447" y="291465"/>
                  <a:pt x="2052447" y="293180"/>
                </a:cubicBezTo>
                <a:cubicBezTo>
                  <a:pt x="2052447" y="294894"/>
                  <a:pt x="2053876" y="296323"/>
                  <a:pt x="2055590" y="296323"/>
                </a:cubicBezTo>
                <a:close/>
                <a:moveTo>
                  <a:pt x="2062639" y="307467"/>
                </a:moveTo>
                <a:cubicBezTo>
                  <a:pt x="2064353" y="307467"/>
                  <a:pt x="2065782" y="306038"/>
                  <a:pt x="2065782" y="304324"/>
                </a:cubicBezTo>
                <a:cubicBezTo>
                  <a:pt x="2065782" y="302609"/>
                  <a:pt x="2064353" y="301181"/>
                  <a:pt x="2062639" y="301181"/>
                </a:cubicBezTo>
                <a:cubicBezTo>
                  <a:pt x="2060924" y="301181"/>
                  <a:pt x="2059496" y="302609"/>
                  <a:pt x="2059496" y="304324"/>
                </a:cubicBezTo>
                <a:cubicBezTo>
                  <a:pt x="2059496" y="306038"/>
                  <a:pt x="2060924" y="307467"/>
                  <a:pt x="2062639" y="307467"/>
                </a:cubicBezTo>
                <a:close/>
                <a:moveTo>
                  <a:pt x="2069497" y="318802"/>
                </a:moveTo>
                <a:cubicBezTo>
                  <a:pt x="2071211" y="318802"/>
                  <a:pt x="2072640" y="317373"/>
                  <a:pt x="2072640" y="315659"/>
                </a:cubicBezTo>
                <a:cubicBezTo>
                  <a:pt x="2072640" y="313944"/>
                  <a:pt x="2071211" y="312515"/>
                  <a:pt x="2069497" y="312515"/>
                </a:cubicBezTo>
                <a:cubicBezTo>
                  <a:pt x="2067782" y="312515"/>
                  <a:pt x="2066354" y="313944"/>
                  <a:pt x="2066354" y="315659"/>
                </a:cubicBezTo>
                <a:cubicBezTo>
                  <a:pt x="2066354" y="317373"/>
                  <a:pt x="2067782" y="318802"/>
                  <a:pt x="2069497" y="318802"/>
                </a:cubicBezTo>
                <a:close/>
                <a:moveTo>
                  <a:pt x="2076164" y="330232"/>
                </a:moveTo>
                <a:cubicBezTo>
                  <a:pt x="2077879" y="330232"/>
                  <a:pt x="2079308" y="328803"/>
                  <a:pt x="2079308" y="327089"/>
                </a:cubicBezTo>
                <a:cubicBezTo>
                  <a:pt x="2079308" y="325374"/>
                  <a:pt x="2077879" y="323945"/>
                  <a:pt x="2076164" y="323945"/>
                </a:cubicBezTo>
                <a:cubicBezTo>
                  <a:pt x="2074450" y="323945"/>
                  <a:pt x="2073021" y="325374"/>
                  <a:pt x="2073021" y="327089"/>
                </a:cubicBezTo>
                <a:cubicBezTo>
                  <a:pt x="2073021" y="328803"/>
                  <a:pt x="2074450" y="330232"/>
                  <a:pt x="2076164" y="330232"/>
                </a:cubicBezTo>
                <a:close/>
                <a:moveTo>
                  <a:pt x="2082641" y="341757"/>
                </a:moveTo>
                <a:cubicBezTo>
                  <a:pt x="2084356" y="341757"/>
                  <a:pt x="2085785" y="340328"/>
                  <a:pt x="2085785" y="338614"/>
                </a:cubicBezTo>
                <a:cubicBezTo>
                  <a:pt x="2085785" y="336899"/>
                  <a:pt x="2084356" y="335471"/>
                  <a:pt x="2082641" y="335471"/>
                </a:cubicBezTo>
                <a:cubicBezTo>
                  <a:pt x="2080927" y="335471"/>
                  <a:pt x="2079498" y="336899"/>
                  <a:pt x="2079498" y="338614"/>
                </a:cubicBezTo>
                <a:cubicBezTo>
                  <a:pt x="2079498" y="340424"/>
                  <a:pt x="2080832" y="341757"/>
                  <a:pt x="2082641" y="341757"/>
                </a:cubicBezTo>
                <a:close/>
                <a:moveTo>
                  <a:pt x="2088833" y="353473"/>
                </a:moveTo>
                <a:cubicBezTo>
                  <a:pt x="2090547" y="353473"/>
                  <a:pt x="2091976" y="352044"/>
                  <a:pt x="2091976" y="350330"/>
                </a:cubicBezTo>
                <a:cubicBezTo>
                  <a:pt x="2091976" y="348615"/>
                  <a:pt x="2090547" y="347186"/>
                  <a:pt x="2088833" y="347186"/>
                </a:cubicBezTo>
                <a:cubicBezTo>
                  <a:pt x="2087118" y="347186"/>
                  <a:pt x="2085689" y="348615"/>
                  <a:pt x="2085689" y="350330"/>
                </a:cubicBezTo>
                <a:cubicBezTo>
                  <a:pt x="2085689" y="352044"/>
                  <a:pt x="2087118" y="353473"/>
                  <a:pt x="2088833" y="353473"/>
                </a:cubicBezTo>
                <a:close/>
                <a:moveTo>
                  <a:pt x="2094929" y="365189"/>
                </a:moveTo>
                <a:cubicBezTo>
                  <a:pt x="2096643" y="365189"/>
                  <a:pt x="2098072" y="363760"/>
                  <a:pt x="2098072" y="362045"/>
                </a:cubicBezTo>
                <a:cubicBezTo>
                  <a:pt x="2098072" y="360331"/>
                  <a:pt x="2096643" y="358902"/>
                  <a:pt x="2094929" y="358902"/>
                </a:cubicBezTo>
                <a:cubicBezTo>
                  <a:pt x="2093214" y="358902"/>
                  <a:pt x="2091785" y="360331"/>
                  <a:pt x="2091785" y="362045"/>
                </a:cubicBezTo>
                <a:cubicBezTo>
                  <a:pt x="2091785" y="363760"/>
                  <a:pt x="2093214" y="365189"/>
                  <a:pt x="2094929" y="365189"/>
                </a:cubicBezTo>
                <a:close/>
                <a:moveTo>
                  <a:pt x="2100739" y="377095"/>
                </a:moveTo>
                <a:cubicBezTo>
                  <a:pt x="2102453" y="377095"/>
                  <a:pt x="2103882" y="375666"/>
                  <a:pt x="2103882" y="373951"/>
                </a:cubicBezTo>
                <a:cubicBezTo>
                  <a:pt x="2103882" y="372237"/>
                  <a:pt x="2102453" y="370808"/>
                  <a:pt x="2100739" y="370808"/>
                </a:cubicBezTo>
                <a:cubicBezTo>
                  <a:pt x="2099024" y="370808"/>
                  <a:pt x="2097596" y="372237"/>
                  <a:pt x="2097596" y="373951"/>
                </a:cubicBezTo>
                <a:cubicBezTo>
                  <a:pt x="2097596" y="375666"/>
                  <a:pt x="2099024" y="377095"/>
                  <a:pt x="2100739" y="377095"/>
                </a:cubicBezTo>
                <a:close/>
                <a:moveTo>
                  <a:pt x="2106359" y="389001"/>
                </a:moveTo>
                <a:cubicBezTo>
                  <a:pt x="2108073" y="389001"/>
                  <a:pt x="2109502" y="387572"/>
                  <a:pt x="2109502" y="385858"/>
                </a:cubicBezTo>
                <a:cubicBezTo>
                  <a:pt x="2109502" y="384143"/>
                  <a:pt x="2108073" y="382715"/>
                  <a:pt x="2106359" y="382715"/>
                </a:cubicBezTo>
                <a:cubicBezTo>
                  <a:pt x="2104644" y="382715"/>
                  <a:pt x="2103215" y="384143"/>
                  <a:pt x="2103215" y="385858"/>
                </a:cubicBezTo>
                <a:cubicBezTo>
                  <a:pt x="2103215" y="387668"/>
                  <a:pt x="2104644" y="389001"/>
                  <a:pt x="2106359" y="389001"/>
                </a:cubicBezTo>
                <a:close/>
                <a:moveTo>
                  <a:pt x="2111788" y="401098"/>
                </a:moveTo>
                <a:cubicBezTo>
                  <a:pt x="2113502" y="401098"/>
                  <a:pt x="2114931" y="399669"/>
                  <a:pt x="2114931" y="397955"/>
                </a:cubicBezTo>
                <a:cubicBezTo>
                  <a:pt x="2114931" y="396240"/>
                  <a:pt x="2113502" y="394811"/>
                  <a:pt x="2111788" y="394811"/>
                </a:cubicBezTo>
                <a:cubicBezTo>
                  <a:pt x="2110073" y="394811"/>
                  <a:pt x="2108645" y="396240"/>
                  <a:pt x="2108645" y="397955"/>
                </a:cubicBezTo>
                <a:cubicBezTo>
                  <a:pt x="2108645" y="399669"/>
                  <a:pt x="2110073" y="401098"/>
                  <a:pt x="2111788" y="401098"/>
                </a:cubicBezTo>
                <a:close/>
                <a:moveTo>
                  <a:pt x="2117027" y="413290"/>
                </a:moveTo>
                <a:cubicBezTo>
                  <a:pt x="2118741" y="413290"/>
                  <a:pt x="2120170" y="411861"/>
                  <a:pt x="2120170" y="410147"/>
                </a:cubicBezTo>
                <a:cubicBezTo>
                  <a:pt x="2120170" y="408432"/>
                  <a:pt x="2118741" y="407003"/>
                  <a:pt x="2117027" y="407003"/>
                </a:cubicBezTo>
                <a:cubicBezTo>
                  <a:pt x="2115312" y="407003"/>
                  <a:pt x="2113883" y="408432"/>
                  <a:pt x="2113883" y="410147"/>
                </a:cubicBezTo>
                <a:cubicBezTo>
                  <a:pt x="2113883" y="411861"/>
                  <a:pt x="2115312" y="413290"/>
                  <a:pt x="2117027" y="413290"/>
                </a:cubicBezTo>
                <a:close/>
                <a:moveTo>
                  <a:pt x="2122075" y="425482"/>
                </a:moveTo>
                <a:cubicBezTo>
                  <a:pt x="2123789" y="425482"/>
                  <a:pt x="2125218" y="424053"/>
                  <a:pt x="2125218" y="422339"/>
                </a:cubicBezTo>
                <a:cubicBezTo>
                  <a:pt x="2125218" y="420624"/>
                  <a:pt x="2123789" y="419195"/>
                  <a:pt x="2122075" y="419195"/>
                </a:cubicBezTo>
                <a:cubicBezTo>
                  <a:pt x="2120360" y="419195"/>
                  <a:pt x="2118932" y="420624"/>
                  <a:pt x="2118932" y="422339"/>
                </a:cubicBezTo>
                <a:cubicBezTo>
                  <a:pt x="2118932" y="424053"/>
                  <a:pt x="2120265" y="425482"/>
                  <a:pt x="2122075" y="425482"/>
                </a:cubicBezTo>
                <a:close/>
                <a:moveTo>
                  <a:pt x="2126837" y="437864"/>
                </a:moveTo>
                <a:cubicBezTo>
                  <a:pt x="2128552" y="437864"/>
                  <a:pt x="2129981" y="436436"/>
                  <a:pt x="2129981" y="434721"/>
                </a:cubicBezTo>
                <a:cubicBezTo>
                  <a:pt x="2129981" y="433007"/>
                  <a:pt x="2128552" y="431578"/>
                  <a:pt x="2126837" y="431578"/>
                </a:cubicBezTo>
                <a:cubicBezTo>
                  <a:pt x="2125123" y="431578"/>
                  <a:pt x="2123694" y="433007"/>
                  <a:pt x="2123694" y="434721"/>
                </a:cubicBezTo>
                <a:cubicBezTo>
                  <a:pt x="2123694" y="436436"/>
                  <a:pt x="2125123" y="437864"/>
                  <a:pt x="2126837" y="437864"/>
                </a:cubicBezTo>
                <a:close/>
                <a:moveTo>
                  <a:pt x="2131409" y="450247"/>
                </a:moveTo>
                <a:cubicBezTo>
                  <a:pt x="2133124" y="450247"/>
                  <a:pt x="2134553" y="448818"/>
                  <a:pt x="2134553" y="447104"/>
                </a:cubicBezTo>
                <a:cubicBezTo>
                  <a:pt x="2134553" y="445389"/>
                  <a:pt x="2133124" y="443960"/>
                  <a:pt x="2131409" y="443960"/>
                </a:cubicBezTo>
                <a:cubicBezTo>
                  <a:pt x="2129695" y="443960"/>
                  <a:pt x="2128266" y="445389"/>
                  <a:pt x="2128266" y="447104"/>
                </a:cubicBezTo>
                <a:cubicBezTo>
                  <a:pt x="2128266" y="448818"/>
                  <a:pt x="2129695" y="450247"/>
                  <a:pt x="2131409" y="450247"/>
                </a:cubicBezTo>
                <a:close/>
                <a:moveTo>
                  <a:pt x="2135791" y="462725"/>
                </a:moveTo>
                <a:cubicBezTo>
                  <a:pt x="2137505" y="462725"/>
                  <a:pt x="2138934" y="461296"/>
                  <a:pt x="2138934" y="459581"/>
                </a:cubicBezTo>
                <a:cubicBezTo>
                  <a:pt x="2138934" y="457867"/>
                  <a:pt x="2137505" y="456438"/>
                  <a:pt x="2135791" y="456438"/>
                </a:cubicBezTo>
                <a:cubicBezTo>
                  <a:pt x="2134076" y="456438"/>
                  <a:pt x="2132648" y="457867"/>
                  <a:pt x="2132648" y="459581"/>
                </a:cubicBezTo>
                <a:cubicBezTo>
                  <a:pt x="2132648" y="461296"/>
                  <a:pt x="2134076" y="462725"/>
                  <a:pt x="2135791" y="462725"/>
                </a:cubicBezTo>
                <a:close/>
                <a:moveTo>
                  <a:pt x="2139982" y="475298"/>
                </a:moveTo>
                <a:cubicBezTo>
                  <a:pt x="2141696" y="475298"/>
                  <a:pt x="2143125" y="473869"/>
                  <a:pt x="2143125" y="472154"/>
                </a:cubicBezTo>
                <a:cubicBezTo>
                  <a:pt x="2143125" y="470440"/>
                  <a:pt x="2141696" y="469011"/>
                  <a:pt x="2139982" y="469011"/>
                </a:cubicBezTo>
                <a:cubicBezTo>
                  <a:pt x="2138267" y="469011"/>
                  <a:pt x="2136839" y="470440"/>
                  <a:pt x="2136839" y="472154"/>
                </a:cubicBezTo>
                <a:cubicBezTo>
                  <a:pt x="2136839" y="473869"/>
                  <a:pt x="2138172" y="475298"/>
                  <a:pt x="2139982" y="475298"/>
                </a:cubicBezTo>
                <a:close/>
                <a:moveTo>
                  <a:pt x="2143887" y="487871"/>
                </a:moveTo>
                <a:cubicBezTo>
                  <a:pt x="2145602" y="487871"/>
                  <a:pt x="2147030" y="486442"/>
                  <a:pt x="2147030" y="484727"/>
                </a:cubicBezTo>
                <a:cubicBezTo>
                  <a:pt x="2147030" y="483013"/>
                  <a:pt x="2145602" y="481584"/>
                  <a:pt x="2143887" y="481584"/>
                </a:cubicBezTo>
                <a:cubicBezTo>
                  <a:pt x="2142173" y="481584"/>
                  <a:pt x="2140744" y="483013"/>
                  <a:pt x="2140744" y="484727"/>
                </a:cubicBezTo>
                <a:cubicBezTo>
                  <a:pt x="2140744" y="486537"/>
                  <a:pt x="2142173" y="487871"/>
                  <a:pt x="2143887" y="487871"/>
                </a:cubicBezTo>
                <a:close/>
                <a:moveTo>
                  <a:pt x="2147602" y="500634"/>
                </a:moveTo>
                <a:cubicBezTo>
                  <a:pt x="2149316" y="500634"/>
                  <a:pt x="2150745" y="499205"/>
                  <a:pt x="2150745" y="497491"/>
                </a:cubicBezTo>
                <a:cubicBezTo>
                  <a:pt x="2150745" y="495776"/>
                  <a:pt x="2149316" y="494348"/>
                  <a:pt x="2147602" y="494348"/>
                </a:cubicBezTo>
                <a:cubicBezTo>
                  <a:pt x="2145887" y="494348"/>
                  <a:pt x="2144459" y="495776"/>
                  <a:pt x="2144459" y="497491"/>
                </a:cubicBezTo>
                <a:cubicBezTo>
                  <a:pt x="2144459" y="499205"/>
                  <a:pt x="2145887" y="500634"/>
                  <a:pt x="2147602" y="500634"/>
                </a:cubicBezTo>
                <a:close/>
                <a:moveTo>
                  <a:pt x="2151126" y="513398"/>
                </a:moveTo>
                <a:cubicBezTo>
                  <a:pt x="2152841" y="513398"/>
                  <a:pt x="2154269" y="511969"/>
                  <a:pt x="2154269" y="510254"/>
                </a:cubicBezTo>
                <a:cubicBezTo>
                  <a:pt x="2154269" y="508540"/>
                  <a:pt x="2152841" y="507111"/>
                  <a:pt x="2151126" y="507111"/>
                </a:cubicBezTo>
                <a:cubicBezTo>
                  <a:pt x="2149412" y="507111"/>
                  <a:pt x="2147983" y="508540"/>
                  <a:pt x="2147983" y="510254"/>
                </a:cubicBezTo>
                <a:cubicBezTo>
                  <a:pt x="2147983" y="511969"/>
                  <a:pt x="2149316" y="513398"/>
                  <a:pt x="2151126" y="513398"/>
                </a:cubicBezTo>
                <a:close/>
                <a:moveTo>
                  <a:pt x="2154365" y="526161"/>
                </a:moveTo>
                <a:cubicBezTo>
                  <a:pt x="2156079" y="526161"/>
                  <a:pt x="2157508" y="524732"/>
                  <a:pt x="2157508" y="523018"/>
                </a:cubicBezTo>
                <a:cubicBezTo>
                  <a:pt x="2157508" y="521303"/>
                  <a:pt x="2156079" y="519875"/>
                  <a:pt x="2154365" y="519875"/>
                </a:cubicBezTo>
                <a:cubicBezTo>
                  <a:pt x="2152650" y="519875"/>
                  <a:pt x="2151221" y="521303"/>
                  <a:pt x="2151221" y="523018"/>
                </a:cubicBezTo>
                <a:cubicBezTo>
                  <a:pt x="2151221" y="524732"/>
                  <a:pt x="2152650" y="526161"/>
                  <a:pt x="2154365" y="526161"/>
                </a:cubicBezTo>
                <a:close/>
                <a:moveTo>
                  <a:pt x="2157413" y="539020"/>
                </a:moveTo>
                <a:cubicBezTo>
                  <a:pt x="2159127" y="539020"/>
                  <a:pt x="2160556" y="537591"/>
                  <a:pt x="2160556" y="535877"/>
                </a:cubicBezTo>
                <a:cubicBezTo>
                  <a:pt x="2160556" y="534162"/>
                  <a:pt x="2159127" y="532733"/>
                  <a:pt x="2157413" y="532733"/>
                </a:cubicBezTo>
                <a:cubicBezTo>
                  <a:pt x="2155698" y="532733"/>
                  <a:pt x="2154269" y="534162"/>
                  <a:pt x="2154269" y="535877"/>
                </a:cubicBezTo>
                <a:cubicBezTo>
                  <a:pt x="2154269" y="537686"/>
                  <a:pt x="2155698" y="539020"/>
                  <a:pt x="2157413" y="539020"/>
                </a:cubicBezTo>
                <a:close/>
                <a:moveTo>
                  <a:pt x="2160270" y="551974"/>
                </a:moveTo>
                <a:cubicBezTo>
                  <a:pt x="2161985" y="551974"/>
                  <a:pt x="2163413" y="550545"/>
                  <a:pt x="2163413" y="548831"/>
                </a:cubicBezTo>
                <a:cubicBezTo>
                  <a:pt x="2163413" y="547116"/>
                  <a:pt x="2161985" y="545687"/>
                  <a:pt x="2160270" y="545687"/>
                </a:cubicBezTo>
                <a:cubicBezTo>
                  <a:pt x="2158556" y="545687"/>
                  <a:pt x="2157127" y="547116"/>
                  <a:pt x="2157127" y="548831"/>
                </a:cubicBezTo>
                <a:cubicBezTo>
                  <a:pt x="2157127" y="550545"/>
                  <a:pt x="2158556" y="551974"/>
                  <a:pt x="2160270" y="551974"/>
                </a:cubicBezTo>
                <a:close/>
                <a:moveTo>
                  <a:pt x="2162842" y="564928"/>
                </a:moveTo>
                <a:cubicBezTo>
                  <a:pt x="2164556" y="564928"/>
                  <a:pt x="2165985" y="563499"/>
                  <a:pt x="2165985" y="561785"/>
                </a:cubicBezTo>
                <a:cubicBezTo>
                  <a:pt x="2165985" y="560070"/>
                  <a:pt x="2164556" y="558641"/>
                  <a:pt x="2162842" y="558641"/>
                </a:cubicBezTo>
                <a:cubicBezTo>
                  <a:pt x="2161127" y="558641"/>
                  <a:pt x="2159699" y="560070"/>
                  <a:pt x="2159699" y="561785"/>
                </a:cubicBezTo>
                <a:cubicBezTo>
                  <a:pt x="2159699" y="563499"/>
                  <a:pt x="2161127" y="564928"/>
                  <a:pt x="2162842" y="564928"/>
                </a:cubicBezTo>
                <a:close/>
                <a:moveTo>
                  <a:pt x="2165223" y="577977"/>
                </a:moveTo>
                <a:cubicBezTo>
                  <a:pt x="2166938" y="577977"/>
                  <a:pt x="2168366" y="576548"/>
                  <a:pt x="2168366" y="574834"/>
                </a:cubicBezTo>
                <a:cubicBezTo>
                  <a:pt x="2168366" y="573119"/>
                  <a:pt x="2166938" y="571691"/>
                  <a:pt x="2165223" y="571691"/>
                </a:cubicBezTo>
                <a:cubicBezTo>
                  <a:pt x="2163509" y="571691"/>
                  <a:pt x="2162080" y="573119"/>
                  <a:pt x="2162080" y="574834"/>
                </a:cubicBezTo>
                <a:cubicBezTo>
                  <a:pt x="2162080" y="576548"/>
                  <a:pt x="2163509" y="577977"/>
                  <a:pt x="2165223" y="577977"/>
                </a:cubicBezTo>
                <a:close/>
                <a:moveTo>
                  <a:pt x="2167414" y="591026"/>
                </a:moveTo>
                <a:cubicBezTo>
                  <a:pt x="2169128" y="591026"/>
                  <a:pt x="2170557" y="589598"/>
                  <a:pt x="2170557" y="587883"/>
                </a:cubicBezTo>
                <a:cubicBezTo>
                  <a:pt x="2170557" y="586169"/>
                  <a:pt x="2169128" y="584740"/>
                  <a:pt x="2167414" y="584740"/>
                </a:cubicBezTo>
                <a:cubicBezTo>
                  <a:pt x="2165699" y="584740"/>
                  <a:pt x="2164271" y="586169"/>
                  <a:pt x="2164271" y="587883"/>
                </a:cubicBezTo>
                <a:cubicBezTo>
                  <a:pt x="2164271" y="589598"/>
                  <a:pt x="2165699" y="591026"/>
                  <a:pt x="2167414" y="591026"/>
                </a:cubicBezTo>
                <a:close/>
                <a:moveTo>
                  <a:pt x="2169319" y="604076"/>
                </a:moveTo>
                <a:cubicBezTo>
                  <a:pt x="2171033" y="604076"/>
                  <a:pt x="2172462" y="602647"/>
                  <a:pt x="2172462" y="600932"/>
                </a:cubicBezTo>
                <a:cubicBezTo>
                  <a:pt x="2172462" y="599218"/>
                  <a:pt x="2171033" y="597789"/>
                  <a:pt x="2169319" y="597789"/>
                </a:cubicBezTo>
                <a:cubicBezTo>
                  <a:pt x="2167604" y="597789"/>
                  <a:pt x="2166176" y="599218"/>
                  <a:pt x="2166176" y="600932"/>
                </a:cubicBezTo>
                <a:cubicBezTo>
                  <a:pt x="2166176" y="602647"/>
                  <a:pt x="2167604" y="604076"/>
                  <a:pt x="2169319" y="604076"/>
                </a:cubicBezTo>
                <a:close/>
                <a:moveTo>
                  <a:pt x="2171033" y="617220"/>
                </a:moveTo>
                <a:cubicBezTo>
                  <a:pt x="2172748" y="617220"/>
                  <a:pt x="2174177" y="615791"/>
                  <a:pt x="2174177" y="614077"/>
                </a:cubicBezTo>
                <a:cubicBezTo>
                  <a:pt x="2174177" y="612362"/>
                  <a:pt x="2172748" y="610934"/>
                  <a:pt x="2171033" y="610934"/>
                </a:cubicBezTo>
                <a:cubicBezTo>
                  <a:pt x="2169319" y="610934"/>
                  <a:pt x="2167890" y="612362"/>
                  <a:pt x="2167890" y="614077"/>
                </a:cubicBezTo>
                <a:cubicBezTo>
                  <a:pt x="2167890" y="615791"/>
                  <a:pt x="2169319" y="617220"/>
                  <a:pt x="2171033" y="617220"/>
                </a:cubicBezTo>
                <a:close/>
                <a:moveTo>
                  <a:pt x="2172557" y="630365"/>
                </a:moveTo>
                <a:cubicBezTo>
                  <a:pt x="2174272" y="630365"/>
                  <a:pt x="2175701" y="628936"/>
                  <a:pt x="2175701" y="627221"/>
                </a:cubicBezTo>
                <a:cubicBezTo>
                  <a:pt x="2175701" y="625507"/>
                  <a:pt x="2174272" y="624078"/>
                  <a:pt x="2172557" y="624078"/>
                </a:cubicBezTo>
                <a:cubicBezTo>
                  <a:pt x="2170843" y="624078"/>
                  <a:pt x="2169414" y="625507"/>
                  <a:pt x="2169414" y="627221"/>
                </a:cubicBezTo>
                <a:cubicBezTo>
                  <a:pt x="2169414" y="628936"/>
                  <a:pt x="2170843" y="630365"/>
                  <a:pt x="2172557" y="630365"/>
                </a:cubicBezTo>
                <a:close/>
                <a:moveTo>
                  <a:pt x="2173796" y="643509"/>
                </a:moveTo>
                <a:cubicBezTo>
                  <a:pt x="2175510" y="643509"/>
                  <a:pt x="2176939" y="642080"/>
                  <a:pt x="2176939" y="640366"/>
                </a:cubicBezTo>
                <a:cubicBezTo>
                  <a:pt x="2176939" y="638651"/>
                  <a:pt x="2175510" y="637223"/>
                  <a:pt x="2173796" y="637223"/>
                </a:cubicBezTo>
                <a:cubicBezTo>
                  <a:pt x="2172081" y="637223"/>
                  <a:pt x="2170652" y="638651"/>
                  <a:pt x="2170652" y="640366"/>
                </a:cubicBezTo>
                <a:cubicBezTo>
                  <a:pt x="2170652" y="642080"/>
                  <a:pt x="2172081" y="643509"/>
                  <a:pt x="2173796" y="643509"/>
                </a:cubicBezTo>
                <a:close/>
                <a:moveTo>
                  <a:pt x="2174843" y="656749"/>
                </a:moveTo>
                <a:cubicBezTo>
                  <a:pt x="2176558" y="656749"/>
                  <a:pt x="2177987" y="655320"/>
                  <a:pt x="2177987" y="653606"/>
                </a:cubicBezTo>
                <a:cubicBezTo>
                  <a:pt x="2177987" y="651891"/>
                  <a:pt x="2176558" y="650462"/>
                  <a:pt x="2174843" y="650462"/>
                </a:cubicBezTo>
                <a:cubicBezTo>
                  <a:pt x="2173129" y="650462"/>
                  <a:pt x="2171700" y="651891"/>
                  <a:pt x="2171700" y="653606"/>
                </a:cubicBezTo>
                <a:cubicBezTo>
                  <a:pt x="2171700" y="655320"/>
                  <a:pt x="2173034" y="656749"/>
                  <a:pt x="2174843" y="656749"/>
                </a:cubicBezTo>
                <a:close/>
                <a:moveTo>
                  <a:pt x="2175605" y="669893"/>
                </a:moveTo>
                <a:cubicBezTo>
                  <a:pt x="2177320" y="669893"/>
                  <a:pt x="2178749" y="668465"/>
                  <a:pt x="2178749" y="666750"/>
                </a:cubicBezTo>
                <a:cubicBezTo>
                  <a:pt x="2178749" y="665036"/>
                  <a:pt x="2177320" y="663607"/>
                  <a:pt x="2175605" y="663607"/>
                </a:cubicBezTo>
                <a:cubicBezTo>
                  <a:pt x="2173891" y="663607"/>
                  <a:pt x="2172462" y="665036"/>
                  <a:pt x="2172462" y="666750"/>
                </a:cubicBezTo>
                <a:cubicBezTo>
                  <a:pt x="2172462" y="668465"/>
                  <a:pt x="2173891" y="669893"/>
                  <a:pt x="2175605" y="669893"/>
                </a:cubicBezTo>
                <a:close/>
                <a:moveTo>
                  <a:pt x="2176177" y="683133"/>
                </a:moveTo>
                <a:cubicBezTo>
                  <a:pt x="2177891" y="683133"/>
                  <a:pt x="2179320" y="681704"/>
                  <a:pt x="2179320" y="679990"/>
                </a:cubicBezTo>
                <a:cubicBezTo>
                  <a:pt x="2179320" y="678275"/>
                  <a:pt x="2177891" y="676847"/>
                  <a:pt x="2176177" y="676847"/>
                </a:cubicBezTo>
                <a:cubicBezTo>
                  <a:pt x="2174462" y="676847"/>
                  <a:pt x="2173034" y="678275"/>
                  <a:pt x="2173034" y="679990"/>
                </a:cubicBezTo>
                <a:cubicBezTo>
                  <a:pt x="2173034" y="681704"/>
                  <a:pt x="2174462" y="683133"/>
                  <a:pt x="2176177" y="683133"/>
                </a:cubicBezTo>
                <a:close/>
                <a:moveTo>
                  <a:pt x="2176558" y="696373"/>
                </a:moveTo>
                <a:cubicBezTo>
                  <a:pt x="2178272" y="696373"/>
                  <a:pt x="2179701" y="694944"/>
                  <a:pt x="2179701" y="693230"/>
                </a:cubicBezTo>
                <a:cubicBezTo>
                  <a:pt x="2179701" y="691515"/>
                  <a:pt x="2178272" y="690086"/>
                  <a:pt x="2176558" y="690086"/>
                </a:cubicBezTo>
                <a:cubicBezTo>
                  <a:pt x="2174843" y="690086"/>
                  <a:pt x="2173415" y="691515"/>
                  <a:pt x="2173415" y="693230"/>
                </a:cubicBezTo>
                <a:cubicBezTo>
                  <a:pt x="2173415" y="694944"/>
                  <a:pt x="2174748" y="696373"/>
                  <a:pt x="2176558" y="696373"/>
                </a:cubicBezTo>
                <a:close/>
                <a:moveTo>
                  <a:pt x="2191417" y="709613"/>
                </a:moveTo>
                <a:cubicBezTo>
                  <a:pt x="2193131" y="709613"/>
                  <a:pt x="2194560" y="708184"/>
                  <a:pt x="2194560" y="706469"/>
                </a:cubicBezTo>
                <a:cubicBezTo>
                  <a:pt x="2194560" y="704755"/>
                  <a:pt x="2193131" y="703326"/>
                  <a:pt x="2191417" y="703326"/>
                </a:cubicBezTo>
                <a:cubicBezTo>
                  <a:pt x="2189702" y="703326"/>
                  <a:pt x="2188274" y="704755"/>
                  <a:pt x="2188274" y="706469"/>
                </a:cubicBezTo>
                <a:cubicBezTo>
                  <a:pt x="2188274" y="708184"/>
                  <a:pt x="2189607" y="709613"/>
                  <a:pt x="2191417" y="709613"/>
                </a:cubicBezTo>
                <a:close/>
                <a:moveTo>
                  <a:pt x="2191226" y="722852"/>
                </a:moveTo>
                <a:cubicBezTo>
                  <a:pt x="2192941" y="722852"/>
                  <a:pt x="2194370" y="721424"/>
                  <a:pt x="2194370" y="719709"/>
                </a:cubicBezTo>
                <a:cubicBezTo>
                  <a:pt x="2194370" y="717995"/>
                  <a:pt x="2192941" y="716566"/>
                  <a:pt x="2191226" y="716566"/>
                </a:cubicBezTo>
                <a:cubicBezTo>
                  <a:pt x="2189512" y="716566"/>
                  <a:pt x="2188083" y="717995"/>
                  <a:pt x="2188083" y="719709"/>
                </a:cubicBezTo>
                <a:cubicBezTo>
                  <a:pt x="2188083" y="721424"/>
                  <a:pt x="2189512" y="722852"/>
                  <a:pt x="2191226" y="722852"/>
                </a:cubicBezTo>
                <a:close/>
                <a:moveTo>
                  <a:pt x="2190941" y="735997"/>
                </a:moveTo>
                <a:cubicBezTo>
                  <a:pt x="2192655" y="735997"/>
                  <a:pt x="2194084" y="734568"/>
                  <a:pt x="2194084" y="732854"/>
                </a:cubicBezTo>
                <a:cubicBezTo>
                  <a:pt x="2194084" y="731139"/>
                  <a:pt x="2192655" y="729710"/>
                  <a:pt x="2190941" y="729710"/>
                </a:cubicBezTo>
                <a:cubicBezTo>
                  <a:pt x="2189226" y="729710"/>
                  <a:pt x="2187797" y="731139"/>
                  <a:pt x="2187797" y="732854"/>
                </a:cubicBezTo>
                <a:cubicBezTo>
                  <a:pt x="2187797" y="734568"/>
                  <a:pt x="2189226" y="735997"/>
                  <a:pt x="2190941" y="735997"/>
                </a:cubicBezTo>
                <a:close/>
                <a:moveTo>
                  <a:pt x="2169509" y="893064"/>
                </a:moveTo>
                <a:cubicBezTo>
                  <a:pt x="2171224" y="893064"/>
                  <a:pt x="2172653" y="891635"/>
                  <a:pt x="2172653" y="889921"/>
                </a:cubicBezTo>
                <a:cubicBezTo>
                  <a:pt x="2172653" y="888206"/>
                  <a:pt x="2171224" y="886778"/>
                  <a:pt x="2169509" y="886778"/>
                </a:cubicBezTo>
                <a:cubicBezTo>
                  <a:pt x="2167795" y="886778"/>
                  <a:pt x="2166366" y="888206"/>
                  <a:pt x="2166366" y="889921"/>
                </a:cubicBezTo>
                <a:cubicBezTo>
                  <a:pt x="2166366" y="891635"/>
                  <a:pt x="2167795" y="893064"/>
                  <a:pt x="2169509" y="893064"/>
                </a:cubicBezTo>
                <a:close/>
                <a:moveTo>
                  <a:pt x="2166271" y="905923"/>
                </a:moveTo>
                <a:cubicBezTo>
                  <a:pt x="2167985" y="905923"/>
                  <a:pt x="2169414" y="904494"/>
                  <a:pt x="2169414" y="902780"/>
                </a:cubicBezTo>
                <a:cubicBezTo>
                  <a:pt x="2169414" y="901065"/>
                  <a:pt x="2167985" y="899636"/>
                  <a:pt x="2166271" y="899636"/>
                </a:cubicBezTo>
                <a:cubicBezTo>
                  <a:pt x="2164556" y="899636"/>
                  <a:pt x="2163128" y="901065"/>
                  <a:pt x="2163128" y="902780"/>
                </a:cubicBezTo>
                <a:cubicBezTo>
                  <a:pt x="2163128" y="904494"/>
                  <a:pt x="2164556" y="905923"/>
                  <a:pt x="2166271" y="905923"/>
                </a:cubicBezTo>
                <a:close/>
                <a:moveTo>
                  <a:pt x="2162842" y="918686"/>
                </a:moveTo>
                <a:cubicBezTo>
                  <a:pt x="2164556" y="918686"/>
                  <a:pt x="2165985" y="917258"/>
                  <a:pt x="2165985" y="915543"/>
                </a:cubicBezTo>
                <a:cubicBezTo>
                  <a:pt x="2165985" y="913829"/>
                  <a:pt x="2164556" y="912400"/>
                  <a:pt x="2162842" y="912400"/>
                </a:cubicBezTo>
                <a:cubicBezTo>
                  <a:pt x="2161127" y="912400"/>
                  <a:pt x="2159699" y="913829"/>
                  <a:pt x="2159699" y="915543"/>
                </a:cubicBezTo>
                <a:cubicBezTo>
                  <a:pt x="2159699" y="917258"/>
                  <a:pt x="2161127" y="918686"/>
                  <a:pt x="2162842" y="918686"/>
                </a:cubicBezTo>
                <a:close/>
                <a:moveTo>
                  <a:pt x="2159222" y="931355"/>
                </a:moveTo>
                <a:cubicBezTo>
                  <a:pt x="2160937" y="931355"/>
                  <a:pt x="2162366" y="929926"/>
                  <a:pt x="2162366" y="928211"/>
                </a:cubicBezTo>
                <a:cubicBezTo>
                  <a:pt x="2162366" y="926497"/>
                  <a:pt x="2160937" y="925068"/>
                  <a:pt x="2159222" y="925068"/>
                </a:cubicBezTo>
                <a:cubicBezTo>
                  <a:pt x="2157508" y="925068"/>
                  <a:pt x="2156079" y="926497"/>
                  <a:pt x="2156079" y="928211"/>
                </a:cubicBezTo>
                <a:cubicBezTo>
                  <a:pt x="2156079" y="929926"/>
                  <a:pt x="2157508" y="931355"/>
                  <a:pt x="2159222" y="931355"/>
                </a:cubicBezTo>
                <a:close/>
                <a:moveTo>
                  <a:pt x="2155412" y="944023"/>
                </a:moveTo>
                <a:cubicBezTo>
                  <a:pt x="2157127" y="944023"/>
                  <a:pt x="2158556" y="942594"/>
                  <a:pt x="2158556" y="940880"/>
                </a:cubicBezTo>
                <a:cubicBezTo>
                  <a:pt x="2158556" y="939165"/>
                  <a:pt x="2157127" y="937736"/>
                  <a:pt x="2155412" y="937736"/>
                </a:cubicBezTo>
                <a:cubicBezTo>
                  <a:pt x="2153698" y="937736"/>
                  <a:pt x="2152269" y="939165"/>
                  <a:pt x="2152269" y="940880"/>
                </a:cubicBezTo>
                <a:cubicBezTo>
                  <a:pt x="2152174" y="942594"/>
                  <a:pt x="2153603" y="944023"/>
                  <a:pt x="2155412" y="944023"/>
                </a:cubicBezTo>
                <a:close/>
                <a:moveTo>
                  <a:pt x="2151317" y="956596"/>
                </a:moveTo>
                <a:cubicBezTo>
                  <a:pt x="2153031" y="956596"/>
                  <a:pt x="2154460" y="955167"/>
                  <a:pt x="2154460" y="953453"/>
                </a:cubicBezTo>
                <a:cubicBezTo>
                  <a:pt x="2154460" y="951738"/>
                  <a:pt x="2153031" y="950309"/>
                  <a:pt x="2151317" y="950309"/>
                </a:cubicBezTo>
                <a:cubicBezTo>
                  <a:pt x="2149602" y="950309"/>
                  <a:pt x="2148173" y="951738"/>
                  <a:pt x="2148173" y="953453"/>
                </a:cubicBezTo>
                <a:cubicBezTo>
                  <a:pt x="2148173" y="955167"/>
                  <a:pt x="2149507" y="956596"/>
                  <a:pt x="2151317" y="956596"/>
                </a:cubicBezTo>
                <a:close/>
                <a:moveTo>
                  <a:pt x="2147030" y="969169"/>
                </a:moveTo>
                <a:cubicBezTo>
                  <a:pt x="2148745" y="969169"/>
                  <a:pt x="2150174" y="967740"/>
                  <a:pt x="2150174" y="966026"/>
                </a:cubicBezTo>
                <a:cubicBezTo>
                  <a:pt x="2150174" y="964311"/>
                  <a:pt x="2148745" y="962882"/>
                  <a:pt x="2147030" y="962882"/>
                </a:cubicBezTo>
                <a:cubicBezTo>
                  <a:pt x="2145316" y="962882"/>
                  <a:pt x="2143887" y="964311"/>
                  <a:pt x="2143887" y="966026"/>
                </a:cubicBezTo>
                <a:cubicBezTo>
                  <a:pt x="2143887" y="967740"/>
                  <a:pt x="2145221" y="969169"/>
                  <a:pt x="2147030" y="969169"/>
                </a:cubicBezTo>
                <a:close/>
                <a:moveTo>
                  <a:pt x="831723" y="1234345"/>
                </a:moveTo>
                <a:cubicBezTo>
                  <a:pt x="833438" y="1234345"/>
                  <a:pt x="834866" y="1232916"/>
                  <a:pt x="834866" y="1231202"/>
                </a:cubicBezTo>
                <a:cubicBezTo>
                  <a:pt x="834866" y="1229487"/>
                  <a:pt x="833438" y="1228058"/>
                  <a:pt x="831723" y="1228058"/>
                </a:cubicBezTo>
                <a:cubicBezTo>
                  <a:pt x="830009" y="1228058"/>
                  <a:pt x="828580" y="1229487"/>
                  <a:pt x="828580" y="1231202"/>
                </a:cubicBezTo>
                <a:cubicBezTo>
                  <a:pt x="828580" y="1232916"/>
                  <a:pt x="830009" y="1234345"/>
                  <a:pt x="831723" y="1234345"/>
                </a:cubicBezTo>
                <a:close/>
                <a:moveTo>
                  <a:pt x="822960" y="1224534"/>
                </a:moveTo>
                <a:cubicBezTo>
                  <a:pt x="824675" y="1224534"/>
                  <a:pt x="826103" y="1223105"/>
                  <a:pt x="826103" y="1221391"/>
                </a:cubicBezTo>
                <a:cubicBezTo>
                  <a:pt x="826103" y="1219676"/>
                  <a:pt x="824675" y="1218248"/>
                  <a:pt x="822960" y="1218248"/>
                </a:cubicBezTo>
                <a:cubicBezTo>
                  <a:pt x="821246" y="1218248"/>
                  <a:pt x="819817" y="1219676"/>
                  <a:pt x="819817" y="1221391"/>
                </a:cubicBezTo>
                <a:cubicBezTo>
                  <a:pt x="819817" y="1223105"/>
                  <a:pt x="821246" y="1224534"/>
                  <a:pt x="822960" y="1224534"/>
                </a:cubicBezTo>
                <a:close/>
                <a:moveTo>
                  <a:pt x="814292" y="1214438"/>
                </a:moveTo>
                <a:cubicBezTo>
                  <a:pt x="816007" y="1214438"/>
                  <a:pt x="817436" y="1213009"/>
                  <a:pt x="817436" y="1211294"/>
                </a:cubicBezTo>
                <a:cubicBezTo>
                  <a:pt x="817436" y="1209580"/>
                  <a:pt x="816007" y="1208151"/>
                  <a:pt x="814292" y="1208151"/>
                </a:cubicBezTo>
                <a:cubicBezTo>
                  <a:pt x="812578" y="1208151"/>
                  <a:pt x="811149" y="1209580"/>
                  <a:pt x="811149" y="1211294"/>
                </a:cubicBezTo>
                <a:cubicBezTo>
                  <a:pt x="811149" y="1213104"/>
                  <a:pt x="812578" y="1214438"/>
                  <a:pt x="814292" y="1214438"/>
                </a:cubicBezTo>
                <a:close/>
                <a:moveTo>
                  <a:pt x="805815" y="1204341"/>
                </a:moveTo>
                <a:cubicBezTo>
                  <a:pt x="807530" y="1204341"/>
                  <a:pt x="808958" y="1202912"/>
                  <a:pt x="808958" y="1201198"/>
                </a:cubicBezTo>
                <a:cubicBezTo>
                  <a:pt x="808958" y="1199483"/>
                  <a:pt x="807530" y="1198055"/>
                  <a:pt x="805815" y="1198055"/>
                </a:cubicBezTo>
                <a:cubicBezTo>
                  <a:pt x="804101" y="1198055"/>
                  <a:pt x="802672" y="1199483"/>
                  <a:pt x="802672" y="1201198"/>
                </a:cubicBezTo>
                <a:cubicBezTo>
                  <a:pt x="802672" y="1202912"/>
                  <a:pt x="804101" y="1204341"/>
                  <a:pt x="805815" y="1204341"/>
                </a:cubicBezTo>
                <a:close/>
                <a:moveTo>
                  <a:pt x="797528" y="1193959"/>
                </a:moveTo>
                <a:cubicBezTo>
                  <a:pt x="799243" y="1193959"/>
                  <a:pt x="800672" y="1192530"/>
                  <a:pt x="800672" y="1190816"/>
                </a:cubicBezTo>
                <a:cubicBezTo>
                  <a:pt x="800672" y="1189101"/>
                  <a:pt x="799243" y="1187672"/>
                  <a:pt x="797528" y="1187672"/>
                </a:cubicBezTo>
                <a:cubicBezTo>
                  <a:pt x="795814" y="1187672"/>
                  <a:pt x="794385" y="1189101"/>
                  <a:pt x="794385" y="1190816"/>
                </a:cubicBezTo>
                <a:cubicBezTo>
                  <a:pt x="794385" y="1192625"/>
                  <a:pt x="795814" y="1193959"/>
                  <a:pt x="797528" y="1193959"/>
                </a:cubicBezTo>
                <a:close/>
                <a:moveTo>
                  <a:pt x="789432" y="1183577"/>
                </a:moveTo>
                <a:cubicBezTo>
                  <a:pt x="791147" y="1183577"/>
                  <a:pt x="792575" y="1182148"/>
                  <a:pt x="792575" y="1180433"/>
                </a:cubicBezTo>
                <a:cubicBezTo>
                  <a:pt x="792575" y="1178719"/>
                  <a:pt x="791147" y="1177290"/>
                  <a:pt x="789432" y="1177290"/>
                </a:cubicBezTo>
                <a:cubicBezTo>
                  <a:pt x="787718" y="1177290"/>
                  <a:pt x="786289" y="1178719"/>
                  <a:pt x="786289" y="1180433"/>
                </a:cubicBezTo>
                <a:cubicBezTo>
                  <a:pt x="786289" y="1182148"/>
                  <a:pt x="787718" y="1183577"/>
                  <a:pt x="789432" y="1183577"/>
                </a:cubicBezTo>
                <a:close/>
                <a:moveTo>
                  <a:pt x="781526" y="1173004"/>
                </a:moveTo>
                <a:cubicBezTo>
                  <a:pt x="783241" y="1173004"/>
                  <a:pt x="784670" y="1171575"/>
                  <a:pt x="784670" y="1169861"/>
                </a:cubicBezTo>
                <a:cubicBezTo>
                  <a:pt x="784670" y="1168146"/>
                  <a:pt x="783241" y="1166717"/>
                  <a:pt x="781526" y="1166717"/>
                </a:cubicBezTo>
                <a:cubicBezTo>
                  <a:pt x="779812" y="1166717"/>
                  <a:pt x="778383" y="1168146"/>
                  <a:pt x="778383" y="1169861"/>
                </a:cubicBezTo>
                <a:cubicBezTo>
                  <a:pt x="778383" y="1171575"/>
                  <a:pt x="779717" y="1173004"/>
                  <a:pt x="781526" y="1173004"/>
                </a:cubicBezTo>
                <a:close/>
                <a:moveTo>
                  <a:pt x="773716" y="1162241"/>
                </a:moveTo>
                <a:cubicBezTo>
                  <a:pt x="775430" y="1162241"/>
                  <a:pt x="776859" y="1160812"/>
                  <a:pt x="776859" y="1159097"/>
                </a:cubicBezTo>
                <a:cubicBezTo>
                  <a:pt x="776859" y="1157383"/>
                  <a:pt x="775430" y="1155954"/>
                  <a:pt x="773716" y="1155954"/>
                </a:cubicBezTo>
                <a:cubicBezTo>
                  <a:pt x="772001" y="1155954"/>
                  <a:pt x="770573" y="1157383"/>
                  <a:pt x="770573" y="1159097"/>
                </a:cubicBezTo>
                <a:cubicBezTo>
                  <a:pt x="770573" y="1160812"/>
                  <a:pt x="772001" y="1162241"/>
                  <a:pt x="773716" y="1162241"/>
                </a:cubicBezTo>
                <a:close/>
                <a:moveTo>
                  <a:pt x="766191" y="1151382"/>
                </a:moveTo>
                <a:cubicBezTo>
                  <a:pt x="767906" y="1151382"/>
                  <a:pt x="769334" y="1149953"/>
                  <a:pt x="769334" y="1148239"/>
                </a:cubicBezTo>
                <a:cubicBezTo>
                  <a:pt x="769334" y="1146524"/>
                  <a:pt x="767906" y="1145096"/>
                  <a:pt x="766191" y="1145096"/>
                </a:cubicBezTo>
                <a:cubicBezTo>
                  <a:pt x="764477" y="1145096"/>
                  <a:pt x="763048" y="1146524"/>
                  <a:pt x="763048" y="1148239"/>
                </a:cubicBezTo>
                <a:cubicBezTo>
                  <a:pt x="763048" y="1150049"/>
                  <a:pt x="764381" y="1151382"/>
                  <a:pt x="766191" y="1151382"/>
                </a:cubicBezTo>
                <a:close/>
                <a:moveTo>
                  <a:pt x="758762" y="1140428"/>
                </a:moveTo>
                <a:cubicBezTo>
                  <a:pt x="760476" y="1140428"/>
                  <a:pt x="761905" y="1139000"/>
                  <a:pt x="761905" y="1137285"/>
                </a:cubicBezTo>
                <a:cubicBezTo>
                  <a:pt x="761905" y="1135571"/>
                  <a:pt x="760476" y="1134142"/>
                  <a:pt x="758762" y="1134142"/>
                </a:cubicBezTo>
                <a:cubicBezTo>
                  <a:pt x="757047" y="1134142"/>
                  <a:pt x="755618" y="1135571"/>
                  <a:pt x="755618" y="1137285"/>
                </a:cubicBezTo>
                <a:cubicBezTo>
                  <a:pt x="755618" y="1139000"/>
                  <a:pt x="757047" y="1140428"/>
                  <a:pt x="758762" y="1140428"/>
                </a:cubicBezTo>
                <a:close/>
                <a:moveTo>
                  <a:pt x="751618" y="1129379"/>
                </a:moveTo>
                <a:cubicBezTo>
                  <a:pt x="753332" y="1129379"/>
                  <a:pt x="754761" y="1127951"/>
                  <a:pt x="754761" y="1126236"/>
                </a:cubicBezTo>
                <a:cubicBezTo>
                  <a:pt x="754761" y="1124522"/>
                  <a:pt x="753332" y="1123093"/>
                  <a:pt x="751618" y="1123093"/>
                </a:cubicBezTo>
                <a:cubicBezTo>
                  <a:pt x="749903" y="1123093"/>
                  <a:pt x="748475" y="1124522"/>
                  <a:pt x="748475" y="1126236"/>
                </a:cubicBezTo>
                <a:cubicBezTo>
                  <a:pt x="748379" y="1127951"/>
                  <a:pt x="749808" y="1129379"/>
                  <a:pt x="751618" y="1129379"/>
                </a:cubicBezTo>
                <a:close/>
                <a:moveTo>
                  <a:pt x="637318" y="821627"/>
                </a:moveTo>
                <a:cubicBezTo>
                  <a:pt x="639032" y="821627"/>
                  <a:pt x="640461" y="820198"/>
                  <a:pt x="640461" y="818483"/>
                </a:cubicBezTo>
                <a:cubicBezTo>
                  <a:pt x="640461" y="816769"/>
                  <a:pt x="639032" y="815340"/>
                  <a:pt x="637318" y="815340"/>
                </a:cubicBezTo>
                <a:cubicBezTo>
                  <a:pt x="635603" y="815340"/>
                  <a:pt x="634175" y="816769"/>
                  <a:pt x="634175" y="818483"/>
                </a:cubicBezTo>
                <a:cubicBezTo>
                  <a:pt x="634175" y="820198"/>
                  <a:pt x="635508" y="821627"/>
                  <a:pt x="637318" y="821627"/>
                </a:cubicBezTo>
                <a:close/>
                <a:moveTo>
                  <a:pt x="635508" y="808577"/>
                </a:moveTo>
                <a:cubicBezTo>
                  <a:pt x="637223" y="808577"/>
                  <a:pt x="638651" y="807149"/>
                  <a:pt x="638651" y="805434"/>
                </a:cubicBezTo>
                <a:cubicBezTo>
                  <a:pt x="638651" y="803720"/>
                  <a:pt x="637223" y="802291"/>
                  <a:pt x="635508" y="802291"/>
                </a:cubicBezTo>
                <a:cubicBezTo>
                  <a:pt x="633794" y="802291"/>
                  <a:pt x="632365" y="803720"/>
                  <a:pt x="632365" y="805434"/>
                </a:cubicBezTo>
                <a:cubicBezTo>
                  <a:pt x="632365" y="807149"/>
                  <a:pt x="633794" y="808577"/>
                  <a:pt x="635508" y="808577"/>
                </a:cubicBezTo>
                <a:close/>
                <a:moveTo>
                  <a:pt x="633889" y="795433"/>
                </a:moveTo>
                <a:cubicBezTo>
                  <a:pt x="635603" y="795433"/>
                  <a:pt x="637032" y="794004"/>
                  <a:pt x="637032" y="792290"/>
                </a:cubicBezTo>
                <a:cubicBezTo>
                  <a:pt x="637032" y="790575"/>
                  <a:pt x="635603" y="789146"/>
                  <a:pt x="633889" y="789146"/>
                </a:cubicBezTo>
                <a:cubicBezTo>
                  <a:pt x="632174" y="789146"/>
                  <a:pt x="630746" y="790575"/>
                  <a:pt x="630746" y="792290"/>
                </a:cubicBezTo>
                <a:cubicBezTo>
                  <a:pt x="630746" y="794004"/>
                  <a:pt x="632174" y="795433"/>
                  <a:pt x="633889" y="795433"/>
                </a:cubicBezTo>
                <a:close/>
                <a:moveTo>
                  <a:pt x="632555" y="782193"/>
                </a:moveTo>
                <a:cubicBezTo>
                  <a:pt x="634270" y="782193"/>
                  <a:pt x="635699" y="780764"/>
                  <a:pt x="635699" y="779050"/>
                </a:cubicBezTo>
                <a:cubicBezTo>
                  <a:pt x="635699" y="777335"/>
                  <a:pt x="634270" y="775907"/>
                  <a:pt x="632555" y="775907"/>
                </a:cubicBezTo>
                <a:cubicBezTo>
                  <a:pt x="630841" y="775907"/>
                  <a:pt x="629412" y="777335"/>
                  <a:pt x="629412" y="779050"/>
                </a:cubicBezTo>
                <a:cubicBezTo>
                  <a:pt x="629412" y="780860"/>
                  <a:pt x="630841" y="782193"/>
                  <a:pt x="632555" y="782193"/>
                </a:cubicBezTo>
                <a:close/>
                <a:moveTo>
                  <a:pt x="631508" y="769049"/>
                </a:moveTo>
                <a:cubicBezTo>
                  <a:pt x="633222" y="769049"/>
                  <a:pt x="634651" y="767620"/>
                  <a:pt x="634651" y="765905"/>
                </a:cubicBezTo>
                <a:cubicBezTo>
                  <a:pt x="634651" y="764191"/>
                  <a:pt x="633222" y="762762"/>
                  <a:pt x="631508" y="762762"/>
                </a:cubicBezTo>
                <a:cubicBezTo>
                  <a:pt x="629793" y="762762"/>
                  <a:pt x="628364" y="764191"/>
                  <a:pt x="628364" y="765905"/>
                </a:cubicBezTo>
                <a:cubicBezTo>
                  <a:pt x="628364" y="767620"/>
                  <a:pt x="629698" y="769049"/>
                  <a:pt x="631508" y="769049"/>
                </a:cubicBezTo>
                <a:close/>
                <a:moveTo>
                  <a:pt x="630555" y="755904"/>
                </a:moveTo>
                <a:cubicBezTo>
                  <a:pt x="632270" y="755904"/>
                  <a:pt x="633698" y="754475"/>
                  <a:pt x="633698" y="752761"/>
                </a:cubicBezTo>
                <a:cubicBezTo>
                  <a:pt x="633698" y="751046"/>
                  <a:pt x="632270" y="749618"/>
                  <a:pt x="630555" y="749618"/>
                </a:cubicBezTo>
                <a:cubicBezTo>
                  <a:pt x="628840" y="749618"/>
                  <a:pt x="627412" y="751046"/>
                  <a:pt x="627412" y="752761"/>
                </a:cubicBezTo>
                <a:cubicBezTo>
                  <a:pt x="627412" y="754475"/>
                  <a:pt x="628840" y="755904"/>
                  <a:pt x="630555" y="755904"/>
                </a:cubicBezTo>
                <a:close/>
                <a:moveTo>
                  <a:pt x="629888" y="742664"/>
                </a:moveTo>
                <a:cubicBezTo>
                  <a:pt x="631603" y="742664"/>
                  <a:pt x="633032" y="741236"/>
                  <a:pt x="633032" y="739521"/>
                </a:cubicBezTo>
                <a:cubicBezTo>
                  <a:pt x="633032" y="737807"/>
                  <a:pt x="631603" y="736378"/>
                  <a:pt x="629888" y="736378"/>
                </a:cubicBezTo>
                <a:cubicBezTo>
                  <a:pt x="628174" y="736378"/>
                  <a:pt x="626745" y="737807"/>
                  <a:pt x="626745" y="739521"/>
                </a:cubicBezTo>
                <a:cubicBezTo>
                  <a:pt x="626745" y="741236"/>
                  <a:pt x="628174" y="742664"/>
                  <a:pt x="629888" y="742664"/>
                </a:cubicBezTo>
                <a:close/>
                <a:moveTo>
                  <a:pt x="629412" y="729425"/>
                </a:moveTo>
                <a:cubicBezTo>
                  <a:pt x="631127" y="729425"/>
                  <a:pt x="632555" y="727996"/>
                  <a:pt x="632555" y="726281"/>
                </a:cubicBezTo>
                <a:cubicBezTo>
                  <a:pt x="632555" y="724567"/>
                  <a:pt x="631127" y="723138"/>
                  <a:pt x="629412" y="723138"/>
                </a:cubicBezTo>
                <a:cubicBezTo>
                  <a:pt x="627698" y="723138"/>
                  <a:pt x="626269" y="724567"/>
                  <a:pt x="626269" y="726281"/>
                </a:cubicBezTo>
                <a:cubicBezTo>
                  <a:pt x="626269" y="727996"/>
                  <a:pt x="627698" y="729425"/>
                  <a:pt x="629412" y="729425"/>
                </a:cubicBezTo>
                <a:close/>
                <a:moveTo>
                  <a:pt x="629888" y="676561"/>
                </a:moveTo>
                <a:cubicBezTo>
                  <a:pt x="631603" y="676561"/>
                  <a:pt x="633032" y="675132"/>
                  <a:pt x="633032" y="673418"/>
                </a:cubicBezTo>
                <a:cubicBezTo>
                  <a:pt x="633032" y="671703"/>
                  <a:pt x="631603" y="670274"/>
                  <a:pt x="629888" y="670274"/>
                </a:cubicBezTo>
                <a:cubicBezTo>
                  <a:pt x="628174" y="670274"/>
                  <a:pt x="626745" y="671703"/>
                  <a:pt x="626745" y="673418"/>
                </a:cubicBezTo>
                <a:cubicBezTo>
                  <a:pt x="626745" y="675132"/>
                  <a:pt x="628174" y="676561"/>
                  <a:pt x="629888" y="676561"/>
                </a:cubicBezTo>
                <a:close/>
                <a:moveTo>
                  <a:pt x="630555" y="663321"/>
                </a:moveTo>
                <a:cubicBezTo>
                  <a:pt x="632270" y="663321"/>
                  <a:pt x="633698" y="661892"/>
                  <a:pt x="633698" y="660178"/>
                </a:cubicBezTo>
                <a:cubicBezTo>
                  <a:pt x="633698" y="658463"/>
                  <a:pt x="632270" y="657035"/>
                  <a:pt x="630555" y="657035"/>
                </a:cubicBezTo>
                <a:cubicBezTo>
                  <a:pt x="628840" y="657035"/>
                  <a:pt x="627412" y="658463"/>
                  <a:pt x="627412" y="660178"/>
                </a:cubicBezTo>
                <a:cubicBezTo>
                  <a:pt x="627412" y="661892"/>
                  <a:pt x="628840" y="663321"/>
                  <a:pt x="630555" y="663321"/>
                </a:cubicBezTo>
                <a:close/>
                <a:moveTo>
                  <a:pt x="631508" y="650081"/>
                </a:moveTo>
                <a:cubicBezTo>
                  <a:pt x="633222" y="650081"/>
                  <a:pt x="634651" y="648653"/>
                  <a:pt x="634651" y="646938"/>
                </a:cubicBezTo>
                <a:cubicBezTo>
                  <a:pt x="634651" y="645224"/>
                  <a:pt x="633222" y="643795"/>
                  <a:pt x="631508" y="643795"/>
                </a:cubicBezTo>
                <a:cubicBezTo>
                  <a:pt x="629793" y="643795"/>
                  <a:pt x="628364" y="645224"/>
                  <a:pt x="628364" y="646938"/>
                </a:cubicBezTo>
                <a:cubicBezTo>
                  <a:pt x="628364" y="648748"/>
                  <a:pt x="629698" y="650081"/>
                  <a:pt x="631508" y="650081"/>
                </a:cubicBezTo>
                <a:close/>
                <a:moveTo>
                  <a:pt x="632555" y="636937"/>
                </a:moveTo>
                <a:cubicBezTo>
                  <a:pt x="634270" y="636937"/>
                  <a:pt x="635699" y="635508"/>
                  <a:pt x="635699" y="633794"/>
                </a:cubicBezTo>
                <a:cubicBezTo>
                  <a:pt x="635699" y="632079"/>
                  <a:pt x="634270" y="630650"/>
                  <a:pt x="632555" y="630650"/>
                </a:cubicBezTo>
                <a:cubicBezTo>
                  <a:pt x="630841" y="630650"/>
                  <a:pt x="629412" y="632079"/>
                  <a:pt x="629412" y="633794"/>
                </a:cubicBezTo>
                <a:cubicBezTo>
                  <a:pt x="629412" y="635508"/>
                  <a:pt x="630841" y="636937"/>
                  <a:pt x="632555" y="636937"/>
                </a:cubicBezTo>
                <a:close/>
                <a:moveTo>
                  <a:pt x="633889" y="623792"/>
                </a:moveTo>
                <a:cubicBezTo>
                  <a:pt x="635603" y="623792"/>
                  <a:pt x="637032" y="622363"/>
                  <a:pt x="637032" y="620649"/>
                </a:cubicBezTo>
                <a:cubicBezTo>
                  <a:pt x="637032" y="618935"/>
                  <a:pt x="635603" y="617506"/>
                  <a:pt x="633889" y="617506"/>
                </a:cubicBezTo>
                <a:cubicBezTo>
                  <a:pt x="632174" y="617506"/>
                  <a:pt x="630746" y="618935"/>
                  <a:pt x="630746" y="620649"/>
                </a:cubicBezTo>
                <a:cubicBezTo>
                  <a:pt x="630746" y="622363"/>
                  <a:pt x="632174" y="623792"/>
                  <a:pt x="633889" y="623792"/>
                </a:cubicBezTo>
                <a:close/>
                <a:moveTo>
                  <a:pt x="635508" y="610648"/>
                </a:moveTo>
                <a:cubicBezTo>
                  <a:pt x="637223" y="610648"/>
                  <a:pt x="638651" y="609219"/>
                  <a:pt x="638651" y="607505"/>
                </a:cubicBezTo>
                <a:cubicBezTo>
                  <a:pt x="638651" y="605790"/>
                  <a:pt x="637223" y="604361"/>
                  <a:pt x="635508" y="604361"/>
                </a:cubicBezTo>
                <a:cubicBezTo>
                  <a:pt x="633794" y="604361"/>
                  <a:pt x="632365" y="605790"/>
                  <a:pt x="632365" y="607505"/>
                </a:cubicBezTo>
                <a:cubicBezTo>
                  <a:pt x="632365" y="609219"/>
                  <a:pt x="633794" y="610648"/>
                  <a:pt x="635508" y="610648"/>
                </a:cubicBezTo>
                <a:close/>
                <a:moveTo>
                  <a:pt x="637318" y="597503"/>
                </a:moveTo>
                <a:cubicBezTo>
                  <a:pt x="639032" y="597503"/>
                  <a:pt x="640461" y="596075"/>
                  <a:pt x="640461" y="594360"/>
                </a:cubicBezTo>
                <a:cubicBezTo>
                  <a:pt x="640461" y="592646"/>
                  <a:pt x="639032" y="591217"/>
                  <a:pt x="637318" y="591217"/>
                </a:cubicBezTo>
                <a:cubicBezTo>
                  <a:pt x="635603" y="591217"/>
                  <a:pt x="634175" y="592646"/>
                  <a:pt x="634175" y="594360"/>
                </a:cubicBezTo>
                <a:cubicBezTo>
                  <a:pt x="634175" y="596170"/>
                  <a:pt x="635508" y="597503"/>
                  <a:pt x="637318" y="597503"/>
                </a:cubicBezTo>
                <a:close/>
                <a:moveTo>
                  <a:pt x="639318" y="584454"/>
                </a:moveTo>
                <a:cubicBezTo>
                  <a:pt x="641033" y="584454"/>
                  <a:pt x="642461" y="583025"/>
                  <a:pt x="642461" y="581311"/>
                </a:cubicBezTo>
                <a:cubicBezTo>
                  <a:pt x="642461" y="579596"/>
                  <a:pt x="641033" y="578168"/>
                  <a:pt x="639318" y="578168"/>
                </a:cubicBezTo>
                <a:cubicBezTo>
                  <a:pt x="637604" y="578168"/>
                  <a:pt x="636175" y="579596"/>
                  <a:pt x="636175" y="581311"/>
                </a:cubicBezTo>
                <a:cubicBezTo>
                  <a:pt x="636175" y="583025"/>
                  <a:pt x="637508" y="584454"/>
                  <a:pt x="639318" y="584454"/>
                </a:cubicBezTo>
                <a:close/>
                <a:moveTo>
                  <a:pt x="641509" y="571405"/>
                </a:moveTo>
                <a:cubicBezTo>
                  <a:pt x="643223" y="571405"/>
                  <a:pt x="644652" y="569976"/>
                  <a:pt x="644652" y="568262"/>
                </a:cubicBezTo>
                <a:cubicBezTo>
                  <a:pt x="644652" y="566547"/>
                  <a:pt x="643223" y="565118"/>
                  <a:pt x="641509" y="565118"/>
                </a:cubicBezTo>
                <a:cubicBezTo>
                  <a:pt x="639794" y="565118"/>
                  <a:pt x="638365" y="566547"/>
                  <a:pt x="638365" y="568262"/>
                </a:cubicBezTo>
                <a:cubicBezTo>
                  <a:pt x="638365" y="569976"/>
                  <a:pt x="639794" y="571405"/>
                  <a:pt x="641509" y="571405"/>
                </a:cubicBezTo>
                <a:close/>
                <a:moveTo>
                  <a:pt x="643985" y="558451"/>
                </a:moveTo>
                <a:cubicBezTo>
                  <a:pt x="645700" y="558451"/>
                  <a:pt x="647129" y="557022"/>
                  <a:pt x="647129" y="555308"/>
                </a:cubicBezTo>
                <a:cubicBezTo>
                  <a:pt x="647129" y="553593"/>
                  <a:pt x="645700" y="552164"/>
                  <a:pt x="643985" y="552164"/>
                </a:cubicBezTo>
                <a:cubicBezTo>
                  <a:pt x="642271" y="552164"/>
                  <a:pt x="640842" y="553593"/>
                  <a:pt x="640842" y="555308"/>
                </a:cubicBezTo>
                <a:cubicBezTo>
                  <a:pt x="640842" y="557022"/>
                  <a:pt x="642271" y="558451"/>
                  <a:pt x="643985" y="558451"/>
                </a:cubicBezTo>
                <a:close/>
                <a:moveTo>
                  <a:pt x="646652" y="545497"/>
                </a:moveTo>
                <a:cubicBezTo>
                  <a:pt x="648367" y="545497"/>
                  <a:pt x="649796" y="544068"/>
                  <a:pt x="649796" y="542354"/>
                </a:cubicBezTo>
                <a:cubicBezTo>
                  <a:pt x="649796" y="540639"/>
                  <a:pt x="648367" y="539210"/>
                  <a:pt x="646652" y="539210"/>
                </a:cubicBezTo>
                <a:cubicBezTo>
                  <a:pt x="644938" y="539210"/>
                  <a:pt x="643509" y="540639"/>
                  <a:pt x="643509" y="542354"/>
                </a:cubicBezTo>
                <a:cubicBezTo>
                  <a:pt x="643509" y="544068"/>
                  <a:pt x="644938" y="545497"/>
                  <a:pt x="646652" y="545497"/>
                </a:cubicBezTo>
                <a:close/>
                <a:moveTo>
                  <a:pt x="649510" y="532543"/>
                </a:moveTo>
                <a:cubicBezTo>
                  <a:pt x="651224" y="532543"/>
                  <a:pt x="652653" y="531114"/>
                  <a:pt x="652653" y="529400"/>
                </a:cubicBezTo>
                <a:cubicBezTo>
                  <a:pt x="652653" y="527685"/>
                  <a:pt x="651224" y="526256"/>
                  <a:pt x="649510" y="526256"/>
                </a:cubicBezTo>
                <a:cubicBezTo>
                  <a:pt x="647795" y="526256"/>
                  <a:pt x="646367" y="527685"/>
                  <a:pt x="646367" y="529400"/>
                </a:cubicBezTo>
                <a:cubicBezTo>
                  <a:pt x="646367" y="531114"/>
                  <a:pt x="647795" y="532543"/>
                  <a:pt x="649510" y="532543"/>
                </a:cubicBezTo>
                <a:close/>
                <a:moveTo>
                  <a:pt x="652653" y="519684"/>
                </a:moveTo>
                <a:cubicBezTo>
                  <a:pt x="654368" y="519684"/>
                  <a:pt x="655796" y="518255"/>
                  <a:pt x="655796" y="516541"/>
                </a:cubicBezTo>
                <a:cubicBezTo>
                  <a:pt x="655796" y="514826"/>
                  <a:pt x="654368" y="513398"/>
                  <a:pt x="652653" y="513398"/>
                </a:cubicBezTo>
                <a:cubicBezTo>
                  <a:pt x="650938" y="513398"/>
                  <a:pt x="649510" y="514826"/>
                  <a:pt x="649510" y="516541"/>
                </a:cubicBezTo>
                <a:cubicBezTo>
                  <a:pt x="649510" y="518255"/>
                  <a:pt x="650938" y="519684"/>
                  <a:pt x="652653" y="519684"/>
                </a:cubicBezTo>
                <a:close/>
                <a:moveTo>
                  <a:pt x="655987" y="506921"/>
                </a:moveTo>
                <a:cubicBezTo>
                  <a:pt x="657701" y="506921"/>
                  <a:pt x="659130" y="505492"/>
                  <a:pt x="659130" y="503777"/>
                </a:cubicBezTo>
                <a:cubicBezTo>
                  <a:pt x="659130" y="502063"/>
                  <a:pt x="657701" y="500634"/>
                  <a:pt x="655987" y="500634"/>
                </a:cubicBezTo>
                <a:cubicBezTo>
                  <a:pt x="654272" y="500634"/>
                  <a:pt x="652844" y="502063"/>
                  <a:pt x="652844" y="503777"/>
                </a:cubicBezTo>
                <a:cubicBezTo>
                  <a:pt x="652844" y="505492"/>
                  <a:pt x="654177" y="506921"/>
                  <a:pt x="655987" y="506921"/>
                </a:cubicBezTo>
                <a:close/>
                <a:moveTo>
                  <a:pt x="659511" y="494157"/>
                </a:moveTo>
                <a:cubicBezTo>
                  <a:pt x="661226" y="494157"/>
                  <a:pt x="662654" y="492728"/>
                  <a:pt x="662654" y="491014"/>
                </a:cubicBezTo>
                <a:cubicBezTo>
                  <a:pt x="662654" y="489299"/>
                  <a:pt x="661226" y="487871"/>
                  <a:pt x="659511" y="487871"/>
                </a:cubicBezTo>
                <a:cubicBezTo>
                  <a:pt x="657797" y="487871"/>
                  <a:pt x="656368" y="489299"/>
                  <a:pt x="656368" y="491014"/>
                </a:cubicBezTo>
                <a:cubicBezTo>
                  <a:pt x="656368" y="492728"/>
                  <a:pt x="657797" y="494157"/>
                  <a:pt x="659511" y="494157"/>
                </a:cubicBezTo>
                <a:close/>
                <a:moveTo>
                  <a:pt x="663226" y="481489"/>
                </a:moveTo>
                <a:cubicBezTo>
                  <a:pt x="664940" y="481489"/>
                  <a:pt x="666369" y="480060"/>
                  <a:pt x="666369" y="478346"/>
                </a:cubicBezTo>
                <a:cubicBezTo>
                  <a:pt x="666369" y="476631"/>
                  <a:pt x="664940" y="475202"/>
                  <a:pt x="663226" y="475202"/>
                </a:cubicBezTo>
                <a:cubicBezTo>
                  <a:pt x="661511" y="475202"/>
                  <a:pt x="660083" y="476631"/>
                  <a:pt x="660083" y="478346"/>
                </a:cubicBezTo>
                <a:cubicBezTo>
                  <a:pt x="660083" y="480060"/>
                  <a:pt x="661511" y="481489"/>
                  <a:pt x="663226" y="481489"/>
                </a:cubicBezTo>
                <a:close/>
                <a:moveTo>
                  <a:pt x="667226" y="468821"/>
                </a:moveTo>
                <a:cubicBezTo>
                  <a:pt x="668941" y="468821"/>
                  <a:pt x="670370" y="467392"/>
                  <a:pt x="670370" y="465677"/>
                </a:cubicBezTo>
                <a:cubicBezTo>
                  <a:pt x="670370" y="463963"/>
                  <a:pt x="668941" y="462534"/>
                  <a:pt x="667226" y="462534"/>
                </a:cubicBezTo>
                <a:cubicBezTo>
                  <a:pt x="665512" y="462534"/>
                  <a:pt x="664083" y="463963"/>
                  <a:pt x="664083" y="465677"/>
                </a:cubicBezTo>
                <a:cubicBezTo>
                  <a:pt x="664083" y="467392"/>
                  <a:pt x="665512" y="468821"/>
                  <a:pt x="667226" y="468821"/>
                </a:cubicBezTo>
                <a:close/>
                <a:moveTo>
                  <a:pt x="671417" y="456343"/>
                </a:moveTo>
                <a:cubicBezTo>
                  <a:pt x="673132" y="456343"/>
                  <a:pt x="674561" y="454914"/>
                  <a:pt x="674561" y="453200"/>
                </a:cubicBezTo>
                <a:cubicBezTo>
                  <a:pt x="674561" y="451485"/>
                  <a:pt x="673132" y="450056"/>
                  <a:pt x="671417" y="450056"/>
                </a:cubicBezTo>
                <a:cubicBezTo>
                  <a:pt x="669703" y="450056"/>
                  <a:pt x="668274" y="451485"/>
                  <a:pt x="668274" y="453200"/>
                </a:cubicBezTo>
                <a:cubicBezTo>
                  <a:pt x="668274" y="454914"/>
                  <a:pt x="669703" y="456343"/>
                  <a:pt x="671417" y="456343"/>
                </a:cubicBezTo>
                <a:close/>
                <a:moveTo>
                  <a:pt x="675799" y="443865"/>
                </a:moveTo>
                <a:cubicBezTo>
                  <a:pt x="677513" y="443865"/>
                  <a:pt x="678942" y="442436"/>
                  <a:pt x="678942" y="440722"/>
                </a:cubicBezTo>
                <a:cubicBezTo>
                  <a:pt x="678942" y="439007"/>
                  <a:pt x="677513" y="437579"/>
                  <a:pt x="675799" y="437579"/>
                </a:cubicBezTo>
                <a:cubicBezTo>
                  <a:pt x="674084" y="437579"/>
                  <a:pt x="672656" y="439007"/>
                  <a:pt x="672656" y="440722"/>
                </a:cubicBezTo>
                <a:cubicBezTo>
                  <a:pt x="672656" y="442436"/>
                  <a:pt x="674084" y="443865"/>
                  <a:pt x="675799" y="443865"/>
                </a:cubicBezTo>
                <a:close/>
                <a:moveTo>
                  <a:pt x="680371" y="431387"/>
                </a:moveTo>
                <a:cubicBezTo>
                  <a:pt x="682085" y="431387"/>
                  <a:pt x="683514" y="429959"/>
                  <a:pt x="683514" y="428244"/>
                </a:cubicBezTo>
                <a:cubicBezTo>
                  <a:pt x="683514" y="426530"/>
                  <a:pt x="682085" y="425101"/>
                  <a:pt x="680371" y="425101"/>
                </a:cubicBezTo>
                <a:cubicBezTo>
                  <a:pt x="678656" y="425101"/>
                  <a:pt x="677228" y="426530"/>
                  <a:pt x="677228" y="428244"/>
                </a:cubicBezTo>
                <a:cubicBezTo>
                  <a:pt x="677228" y="430054"/>
                  <a:pt x="678656" y="431387"/>
                  <a:pt x="680371" y="431387"/>
                </a:cubicBezTo>
                <a:close/>
                <a:moveTo>
                  <a:pt x="685229" y="419100"/>
                </a:moveTo>
                <a:cubicBezTo>
                  <a:pt x="686943" y="419100"/>
                  <a:pt x="688372" y="417671"/>
                  <a:pt x="688372" y="415957"/>
                </a:cubicBezTo>
                <a:cubicBezTo>
                  <a:pt x="688372" y="414242"/>
                  <a:pt x="686943" y="412814"/>
                  <a:pt x="685229" y="412814"/>
                </a:cubicBezTo>
                <a:cubicBezTo>
                  <a:pt x="683514" y="412814"/>
                  <a:pt x="682085" y="414242"/>
                  <a:pt x="682085" y="415957"/>
                </a:cubicBezTo>
                <a:cubicBezTo>
                  <a:pt x="682085" y="417671"/>
                  <a:pt x="683514" y="419100"/>
                  <a:pt x="685229" y="419100"/>
                </a:cubicBezTo>
                <a:close/>
                <a:moveTo>
                  <a:pt x="706565" y="370713"/>
                </a:moveTo>
                <a:cubicBezTo>
                  <a:pt x="708279" y="370713"/>
                  <a:pt x="709708" y="369284"/>
                  <a:pt x="709708" y="367570"/>
                </a:cubicBezTo>
                <a:cubicBezTo>
                  <a:pt x="709708" y="365855"/>
                  <a:pt x="708279" y="364426"/>
                  <a:pt x="706565" y="364426"/>
                </a:cubicBezTo>
                <a:cubicBezTo>
                  <a:pt x="704850" y="364426"/>
                  <a:pt x="703421" y="365855"/>
                  <a:pt x="703421" y="367570"/>
                </a:cubicBezTo>
                <a:cubicBezTo>
                  <a:pt x="703421" y="369284"/>
                  <a:pt x="704850" y="370713"/>
                  <a:pt x="706565" y="370713"/>
                </a:cubicBezTo>
                <a:close/>
                <a:moveTo>
                  <a:pt x="712375" y="358807"/>
                </a:moveTo>
                <a:cubicBezTo>
                  <a:pt x="714089" y="358807"/>
                  <a:pt x="715518" y="357378"/>
                  <a:pt x="715518" y="355664"/>
                </a:cubicBezTo>
                <a:cubicBezTo>
                  <a:pt x="715518" y="353949"/>
                  <a:pt x="714089" y="352520"/>
                  <a:pt x="712375" y="352520"/>
                </a:cubicBezTo>
                <a:cubicBezTo>
                  <a:pt x="710660" y="352520"/>
                  <a:pt x="709232" y="353949"/>
                  <a:pt x="709232" y="355664"/>
                </a:cubicBezTo>
                <a:cubicBezTo>
                  <a:pt x="709232" y="357378"/>
                  <a:pt x="710660" y="358807"/>
                  <a:pt x="712375" y="358807"/>
                </a:cubicBezTo>
                <a:close/>
                <a:moveTo>
                  <a:pt x="718471" y="347091"/>
                </a:moveTo>
                <a:cubicBezTo>
                  <a:pt x="720185" y="347091"/>
                  <a:pt x="721614" y="345662"/>
                  <a:pt x="721614" y="343948"/>
                </a:cubicBezTo>
                <a:cubicBezTo>
                  <a:pt x="721614" y="342233"/>
                  <a:pt x="720185" y="340805"/>
                  <a:pt x="718471" y="340805"/>
                </a:cubicBezTo>
                <a:cubicBezTo>
                  <a:pt x="716756" y="340805"/>
                  <a:pt x="715328" y="342233"/>
                  <a:pt x="715328" y="343948"/>
                </a:cubicBezTo>
                <a:cubicBezTo>
                  <a:pt x="715328" y="345662"/>
                  <a:pt x="716661" y="347091"/>
                  <a:pt x="718471" y="347091"/>
                </a:cubicBezTo>
                <a:close/>
                <a:moveTo>
                  <a:pt x="724662" y="335375"/>
                </a:moveTo>
                <a:cubicBezTo>
                  <a:pt x="726377" y="335375"/>
                  <a:pt x="727805" y="333947"/>
                  <a:pt x="727805" y="332232"/>
                </a:cubicBezTo>
                <a:cubicBezTo>
                  <a:pt x="727805" y="330518"/>
                  <a:pt x="726377" y="329089"/>
                  <a:pt x="724662" y="329089"/>
                </a:cubicBezTo>
                <a:cubicBezTo>
                  <a:pt x="722948" y="329089"/>
                  <a:pt x="721519" y="330518"/>
                  <a:pt x="721519" y="332232"/>
                </a:cubicBezTo>
                <a:cubicBezTo>
                  <a:pt x="721519" y="333947"/>
                  <a:pt x="722948" y="335375"/>
                  <a:pt x="724662" y="335375"/>
                </a:cubicBezTo>
                <a:close/>
                <a:moveTo>
                  <a:pt x="731139" y="323850"/>
                </a:moveTo>
                <a:cubicBezTo>
                  <a:pt x="732854" y="323850"/>
                  <a:pt x="734282" y="322421"/>
                  <a:pt x="734282" y="320707"/>
                </a:cubicBezTo>
                <a:cubicBezTo>
                  <a:pt x="734282" y="318992"/>
                  <a:pt x="732854" y="317564"/>
                  <a:pt x="731139" y="317564"/>
                </a:cubicBezTo>
                <a:cubicBezTo>
                  <a:pt x="729425" y="317564"/>
                  <a:pt x="727996" y="318992"/>
                  <a:pt x="727996" y="320707"/>
                </a:cubicBezTo>
                <a:cubicBezTo>
                  <a:pt x="727996" y="322421"/>
                  <a:pt x="729329" y="323850"/>
                  <a:pt x="731139" y="323850"/>
                </a:cubicBezTo>
                <a:close/>
                <a:moveTo>
                  <a:pt x="737711" y="312420"/>
                </a:moveTo>
                <a:cubicBezTo>
                  <a:pt x="739426" y="312420"/>
                  <a:pt x="740855" y="310991"/>
                  <a:pt x="740855" y="309277"/>
                </a:cubicBezTo>
                <a:cubicBezTo>
                  <a:pt x="740855" y="307562"/>
                  <a:pt x="739426" y="306134"/>
                  <a:pt x="737711" y="306134"/>
                </a:cubicBezTo>
                <a:cubicBezTo>
                  <a:pt x="735997" y="306134"/>
                  <a:pt x="734568" y="307562"/>
                  <a:pt x="734568" y="309277"/>
                </a:cubicBezTo>
                <a:cubicBezTo>
                  <a:pt x="734568" y="310991"/>
                  <a:pt x="735997" y="312420"/>
                  <a:pt x="737711" y="312420"/>
                </a:cubicBezTo>
                <a:close/>
                <a:moveTo>
                  <a:pt x="744569" y="301085"/>
                </a:moveTo>
                <a:cubicBezTo>
                  <a:pt x="746284" y="301085"/>
                  <a:pt x="747713" y="299657"/>
                  <a:pt x="747713" y="297942"/>
                </a:cubicBezTo>
                <a:cubicBezTo>
                  <a:pt x="747713" y="296228"/>
                  <a:pt x="746284" y="294799"/>
                  <a:pt x="744569" y="294799"/>
                </a:cubicBezTo>
                <a:cubicBezTo>
                  <a:pt x="742855" y="294799"/>
                  <a:pt x="741426" y="296228"/>
                  <a:pt x="741426" y="297942"/>
                </a:cubicBezTo>
                <a:cubicBezTo>
                  <a:pt x="741426" y="299657"/>
                  <a:pt x="742855" y="301085"/>
                  <a:pt x="744569" y="301085"/>
                </a:cubicBezTo>
                <a:close/>
                <a:moveTo>
                  <a:pt x="751618" y="289846"/>
                </a:moveTo>
                <a:cubicBezTo>
                  <a:pt x="753332" y="289846"/>
                  <a:pt x="754761" y="288417"/>
                  <a:pt x="754761" y="286703"/>
                </a:cubicBezTo>
                <a:cubicBezTo>
                  <a:pt x="754761" y="284988"/>
                  <a:pt x="753332" y="283559"/>
                  <a:pt x="751618" y="283559"/>
                </a:cubicBezTo>
                <a:cubicBezTo>
                  <a:pt x="749903" y="283559"/>
                  <a:pt x="748475" y="284988"/>
                  <a:pt x="748475" y="286703"/>
                </a:cubicBezTo>
                <a:cubicBezTo>
                  <a:pt x="748379" y="288417"/>
                  <a:pt x="749808" y="289846"/>
                  <a:pt x="751618" y="289846"/>
                </a:cubicBezTo>
                <a:close/>
                <a:moveTo>
                  <a:pt x="758762" y="278702"/>
                </a:moveTo>
                <a:cubicBezTo>
                  <a:pt x="760476" y="278702"/>
                  <a:pt x="761905" y="277273"/>
                  <a:pt x="761905" y="275558"/>
                </a:cubicBezTo>
                <a:cubicBezTo>
                  <a:pt x="761905" y="273844"/>
                  <a:pt x="760476" y="272415"/>
                  <a:pt x="758762" y="272415"/>
                </a:cubicBezTo>
                <a:cubicBezTo>
                  <a:pt x="757047" y="272415"/>
                  <a:pt x="755618" y="273844"/>
                  <a:pt x="755618" y="275558"/>
                </a:cubicBezTo>
                <a:cubicBezTo>
                  <a:pt x="755618" y="277368"/>
                  <a:pt x="757047" y="278702"/>
                  <a:pt x="758762" y="278702"/>
                </a:cubicBezTo>
                <a:close/>
                <a:moveTo>
                  <a:pt x="766191" y="267748"/>
                </a:moveTo>
                <a:cubicBezTo>
                  <a:pt x="767906" y="267748"/>
                  <a:pt x="769334" y="266319"/>
                  <a:pt x="769334" y="264605"/>
                </a:cubicBezTo>
                <a:cubicBezTo>
                  <a:pt x="769334" y="262890"/>
                  <a:pt x="767906" y="261461"/>
                  <a:pt x="766191" y="261461"/>
                </a:cubicBezTo>
                <a:cubicBezTo>
                  <a:pt x="764477" y="261461"/>
                  <a:pt x="763048" y="262890"/>
                  <a:pt x="763048" y="264605"/>
                </a:cubicBezTo>
                <a:cubicBezTo>
                  <a:pt x="763048" y="266319"/>
                  <a:pt x="764381" y="267748"/>
                  <a:pt x="766191" y="267748"/>
                </a:cubicBezTo>
                <a:close/>
                <a:moveTo>
                  <a:pt x="773716" y="256889"/>
                </a:moveTo>
                <a:cubicBezTo>
                  <a:pt x="775430" y="256889"/>
                  <a:pt x="776859" y="255461"/>
                  <a:pt x="776859" y="253746"/>
                </a:cubicBezTo>
                <a:cubicBezTo>
                  <a:pt x="776859" y="252031"/>
                  <a:pt x="775430" y="250603"/>
                  <a:pt x="773716" y="250603"/>
                </a:cubicBezTo>
                <a:cubicBezTo>
                  <a:pt x="772001" y="250603"/>
                  <a:pt x="770573" y="252031"/>
                  <a:pt x="770573" y="253746"/>
                </a:cubicBezTo>
                <a:cubicBezTo>
                  <a:pt x="770573" y="255556"/>
                  <a:pt x="772001" y="256889"/>
                  <a:pt x="773716" y="256889"/>
                </a:cubicBezTo>
                <a:close/>
                <a:moveTo>
                  <a:pt x="781526" y="246221"/>
                </a:moveTo>
                <a:cubicBezTo>
                  <a:pt x="783241" y="246221"/>
                  <a:pt x="784670" y="244793"/>
                  <a:pt x="784670" y="243078"/>
                </a:cubicBezTo>
                <a:cubicBezTo>
                  <a:pt x="784670" y="241364"/>
                  <a:pt x="783241" y="239935"/>
                  <a:pt x="781526" y="239935"/>
                </a:cubicBezTo>
                <a:cubicBezTo>
                  <a:pt x="779812" y="239935"/>
                  <a:pt x="778383" y="241364"/>
                  <a:pt x="778383" y="243078"/>
                </a:cubicBezTo>
                <a:cubicBezTo>
                  <a:pt x="778383" y="244793"/>
                  <a:pt x="779717" y="246221"/>
                  <a:pt x="781526" y="246221"/>
                </a:cubicBezTo>
                <a:close/>
                <a:moveTo>
                  <a:pt x="789432" y="235649"/>
                </a:moveTo>
                <a:cubicBezTo>
                  <a:pt x="791147" y="235649"/>
                  <a:pt x="792575" y="234220"/>
                  <a:pt x="792575" y="232505"/>
                </a:cubicBezTo>
                <a:cubicBezTo>
                  <a:pt x="792575" y="230791"/>
                  <a:pt x="791147" y="229362"/>
                  <a:pt x="789432" y="229362"/>
                </a:cubicBezTo>
                <a:cubicBezTo>
                  <a:pt x="787718" y="229362"/>
                  <a:pt x="786289" y="230791"/>
                  <a:pt x="786289" y="232505"/>
                </a:cubicBezTo>
                <a:cubicBezTo>
                  <a:pt x="786289" y="234220"/>
                  <a:pt x="787718" y="235649"/>
                  <a:pt x="789432" y="235649"/>
                </a:cubicBezTo>
                <a:close/>
                <a:moveTo>
                  <a:pt x="849821" y="165544"/>
                </a:moveTo>
                <a:cubicBezTo>
                  <a:pt x="851535" y="165544"/>
                  <a:pt x="852964" y="164116"/>
                  <a:pt x="852964" y="162401"/>
                </a:cubicBezTo>
                <a:cubicBezTo>
                  <a:pt x="852964" y="160687"/>
                  <a:pt x="851535" y="159258"/>
                  <a:pt x="849821" y="159258"/>
                </a:cubicBezTo>
                <a:cubicBezTo>
                  <a:pt x="848106" y="159258"/>
                  <a:pt x="846677" y="160687"/>
                  <a:pt x="846677" y="162401"/>
                </a:cubicBezTo>
                <a:cubicBezTo>
                  <a:pt x="846677" y="164116"/>
                  <a:pt x="848106" y="165544"/>
                  <a:pt x="849821" y="165544"/>
                </a:cubicBezTo>
                <a:close/>
                <a:moveTo>
                  <a:pt x="859155" y="156115"/>
                </a:moveTo>
                <a:cubicBezTo>
                  <a:pt x="860870" y="156115"/>
                  <a:pt x="862298" y="154686"/>
                  <a:pt x="862298" y="152972"/>
                </a:cubicBezTo>
                <a:cubicBezTo>
                  <a:pt x="862298" y="151257"/>
                  <a:pt x="860870" y="149828"/>
                  <a:pt x="859155" y="149828"/>
                </a:cubicBezTo>
                <a:cubicBezTo>
                  <a:pt x="857440" y="149828"/>
                  <a:pt x="856012" y="151257"/>
                  <a:pt x="856012" y="152972"/>
                </a:cubicBezTo>
                <a:cubicBezTo>
                  <a:pt x="856012" y="154686"/>
                  <a:pt x="857440" y="156115"/>
                  <a:pt x="859155" y="156115"/>
                </a:cubicBezTo>
                <a:close/>
                <a:moveTo>
                  <a:pt x="868585" y="146876"/>
                </a:moveTo>
                <a:cubicBezTo>
                  <a:pt x="870299" y="146876"/>
                  <a:pt x="871728" y="145447"/>
                  <a:pt x="871728" y="143732"/>
                </a:cubicBezTo>
                <a:cubicBezTo>
                  <a:pt x="871728" y="142018"/>
                  <a:pt x="870299" y="140589"/>
                  <a:pt x="868585" y="140589"/>
                </a:cubicBezTo>
                <a:cubicBezTo>
                  <a:pt x="866870" y="140589"/>
                  <a:pt x="865442" y="142018"/>
                  <a:pt x="865442" y="143732"/>
                </a:cubicBezTo>
                <a:cubicBezTo>
                  <a:pt x="865442" y="145447"/>
                  <a:pt x="866870" y="146876"/>
                  <a:pt x="868585" y="146876"/>
                </a:cubicBezTo>
                <a:close/>
                <a:moveTo>
                  <a:pt x="878205" y="137732"/>
                </a:moveTo>
                <a:cubicBezTo>
                  <a:pt x="879920" y="137732"/>
                  <a:pt x="881348" y="136303"/>
                  <a:pt x="881348" y="134588"/>
                </a:cubicBezTo>
                <a:cubicBezTo>
                  <a:pt x="881348" y="132874"/>
                  <a:pt x="879920" y="131445"/>
                  <a:pt x="878205" y="131445"/>
                </a:cubicBezTo>
                <a:cubicBezTo>
                  <a:pt x="876490" y="131445"/>
                  <a:pt x="875062" y="132874"/>
                  <a:pt x="875062" y="134588"/>
                </a:cubicBezTo>
                <a:cubicBezTo>
                  <a:pt x="875062" y="136303"/>
                  <a:pt x="876490" y="137732"/>
                  <a:pt x="878205" y="137732"/>
                </a:cubicBezTo>
                <a:close/>
                <a:moveTo>
                  <a:pt x="887921" y="128873"/>
                </a:moveTo>
                <a:cubicBezTo>
                  <a:pt x="889635" y="128873"/>
                  <a:pt x="891064" y="127445"/>
                  <a:pt x="891064" y="125730"/>
                </a:cubicBezTo>
                <a:cubicBezTo>
                  <a:pt x="891064" y="124016"/>
                  <a:pt x="889635" y="122587"/>
                  <a:pt x="887921" y="122587"/>
                </a:cubicBezTo>
                <a:cubicBezTo>
                  <a:pt x="886206" y="122587"/>
                  <a:pt x="884777" y="124016"/>
                  <a:pt x="884777" y="125730"/>
                </a:cubicBezTo>
                <a:cubicBezTo>
                  <a:pt x="884777" y="127445"/>
                  <a:pt x="886206" y="128873"/>
                  <a:pt x="887921" y="128873"/>
                </a:cubicBezTo>
                <a:close/>
                <a:moveTo>
                  <a:pt x="897827" y="120110"/>
                </a:moveTo>
                <a:cubicBezTo>
                  <a:pt x="899541" y="120110"/>
                  <a:pt x="900970" y="118682"/>
                  <a:pt x="900970" y="116967"/>
                </a:cubicBezTo>
                <a:cubicBezTo>
                  <a:pt x="900970" y="115253"/>
                  <a:pt x="899541" y="113824"/>
                  <a:pt x="897827" y="113824"/>
                </a:cubicBezTo>
                <a:cubicBezTo>
                  <a:pt x="896112" y="113824"/>
                  <a:pt x="894683" y="115253"/>
                  <a:pt x="894683" y="116967"/>
                </a:cubicBezTo>
                <a:cubicBezTo>
                  <a:pt x="894683" y="118682"/>
                  <a:pt x="896112" y="120110"/>
                  <a:pt x="897827" y="120110"/>
                </a:cubicBezTo>
                <a:close/>
                <a:moveTo>
                  <a:pt x="907923" y="111443"/>
                </a:moveTo>
                <a:cubicBezTo>
                  <a:pt x="909638" y="111443"/>
                  <a:pt x="911066" y="110014"/>
                  <a:pt x="911066" y="108299"/>
                </a:cubicBezTo>
                <a:cubicBezTo>
                  <a:pt x="911066" y="106585"/>
                  <a:pt x="909638" y="105156"/>
                  <a:pt x="907923" y="105156"/>
                </a:cubicBezTo>
                <a:cubicBezTo>
                  <a:pt x="906209" y="105156"/>
                  <a:pt x="904780" y="106585"/>
                  <a:pt x="904780" y="108299"/>
                </a:cubicBezTo>
                <a:cubicBezTo>
                  <a:pt x="904780" y="110109"/>
                  <a:pt x="906209" y="111443"/>
                  <a:pt x="907923" y="111443"/>
                </a:cubicBezTo>
                <a:close/>
                <a:moveTo>
                  <a:pt x="918115" y="103061"/>
                </a:moveTo>
                <a:cubicBezTo>
                  <a:pt x="919829" y="103061"/>
                  <a:pt x="921258" y="101632"/>
                  <a:pt x="921258" y="99917"/>
                </a:cubicBezTo>
                <a:cubicBezTo>
                  <a:pt x="921258" y="98203"/>
                  <a:pt x="919829" y="96774"/>
                  <a:pt x="918115" y="96774"/>
                </a:cubicBezTo>
                <a:cubicBezTo>
                  <a:pt x="916400" y="96774"/>
                  <a:pt x="914972" y="98203"/>
                  <a:pt x="914972" y="99917"/>
                </a:cubicBezTo>
                <a:cubicBezTo>
                  <a:pt x="914972" y="101632"/>
                  <a:pt x="916400" y="103061"/>
                  <a:pt x="918115" y="103061"/>
                </a:cubicBezTo>
                <a:close/>
                <a:moveTo>
                  <a:pt x="928497" y="94774"/>
                </a:moveTo>
                <a:cubicBezTo>
                  <a:pt x="930212" y="94774"/>
                  <a:pt x="931640" y="93345"/>
                  <a:pt x="931640" y="91631"/>
                </a:cubicBezTo>
                <a:cubicBezTo>
                  <a:pt x="931640" y="89916"/>
                  <a:pt x="930212" y="88487"/>
                  <a:pt x="928497" y="88487"/>
                </a:cubicBezTo>
                <a:cubicBezTo>
                  <a:pt x="926783" y="88487"/>
                  <a:pt x="925354" y="89916"/>
                  <a:pt x="925354" y="91631"/>
                </a:cubicBezTo>
                <a:cubicBezTo>
                  <a:pt x="925354" y="93440"/>
                  <a:pt x="926783" y="94774"/>
                  <a:pt x="928497" y="94774"/>
                </a:cubicBezTo>
                <a:close/>
                <a:moveTo>
                  <a:pt x="938975" y="86773"/>
                </a:moveTo>
                <a:cubicBezTo>
                  <a:pt x="940689" y="86773"/>
                  <a:pt x="942118" y="85344"/>
                  <a:pt x="942118" y="83630"/>
                </a:cubicBezTo>
                <a:cubicBezTo>
                  <a:pt x="942118" y="81915"/>
                  <a:pt x="940689" y="80486"/>
                  <a:pt x="938975" y="80486"/>
                </a:cubicBezTo>
                <a:cubicBezTo>
                  <a:pt x="937260" y="80486"/>
                  <a:pt x="935831" y="81915"/>
                  <a:pt x="935831" y="83630"/>
                </a:cubicBezTo>
                <a:cubicBezTo>
                  <a:pt x="935831" y="85344"/>
                  <a:pt x="937260" y="86773"/>
                  <a:pt x="938975" y="86773"/>
                </a:cubicBezTo>
                <a:close/>
                <a:moveTo>
                  <a:pt x="949547" y="78867"/>
                </a:moveTo>
                <a:cubicBezTo>
                  <a:pt x="951262" y="78867"/>
                  <a:pt x="952690" y="77438"/>
                  <a:pt x="952690" y="75724"/>
                </a:cubicBezTo>
                <a:cubicBezTo>
                  <a:pt x="952690" y="74009"/>
                  <a:pt x="951262" y="72581"/>
                  <a:pt x="949547" y="72581"/>
                </a:cubicBezTo>
                <a:cubicBezTo>
                  <a:pt x="947833" y="72581"/>
                  <a:pt x="946404" y="74009"/>
                  <a:pt x="946404" y="75724"/>
                </a:cubicBezTo>
                <a:cubicBezTo>
                  <a:pt x="946404" y="77438"/>
                  <a:pt x="947833" y="78867"/>
                  <a:pt x="949547" y="78867"/>
                </a:cubicBezTo>
                <a:close/>
                <a:moveTo>
                  <a:pt x="960311" y="71152"/>
                </a:moveTo>
                <a:cubicBezTo>
                  <a:pt x="962025" y="71152"/>
                  <a:pt x="963454" y="69723"/>
                  <a:pt x="963454" y="68009"/>
                </a:cubicBezTo>
                <a:cubicBezTo>
                  <a:pt x="963454" y="66294"/>
                  <a:pt x="962025" y="64865"/>
                  <a:pt x="960311" y="64865"/>
                </a:cubicBezTo>
                <a:cubicBezTo>
                  <a:pt x="958596" y="64865"/>
                  <a:pt x="957167" y="66294"/>
                  <a:pt x="957167" y="68009"/>
                </a:cubicBezTo>
                <a:cubicBezTo>
                  <a:pt x="957167" y="69723"/>
                  <a:pt x="958596" y="71152"/>
                  <a:pt x="960311" y="71152"/>
                </a:cubicBezTo>
                <a:close/>
                <a:moveTo>
                  <a:pt x="971169" y="63627"/>
                </a:moveTo>
                <a:cubicBezTo>
                  <a:pt x="972884" y="63627"/>
                  <a:pt x="974312" y="62198"/>
                  <a:pt x="974312" y="60484"/>
                </a:cubicBezTo>
                <a:cubicBezTo>
                  <a:pt x="974312" y="58769"/>
                  <a:pt x="972884" y="57341"/>
                  <a:pt x="971169" y="57341"/>
                </a:cubicBezTo>
                <a:cubicBezTo>
                  <a:pt x="969455" y="57341"/>
                  <a:pt x="968026" y="58769"/>
                  <a:pt x="968026" y="60484"/>
                </a:cubicBezTo>
                <a:cubicBezTo>
                  <a:pt x="968026" y="62198"/>
                  <a:pt x="969455" y="63627"/>
                  <a:pt x="971169" y="63627"/>
                </a:cubicBezTo>
                <a:close/>
                <a:moveTo>
                  <a:pt x="982218" y="56293"/>
                </a:moveTo>
                <a:cubicBezTo>
                  <a:pt x="983933" y="56293"/>
                  <a:pt x="985361" y="54864"/>
                  <a:pt x="985361" y="53150"/>
                </a:cubicBezTo>
                <a:cubicBezTo>
                  <a:pt x="985361" y="51435"/>
                  <a:pt x="983933" y="50006"/>
                  <a:pt x="982218" y="50006"/>
                </a:cubicBezTo>
                <a:cubicBezTo>
                  <a:pt x="980504" y="50006"/>
                  <a:pt x="979075" y="51435"/>
                  <a:pt x="979075" y="53150"/>
                </a:cubicBezTo>
                <a:cubicBezTo>
                  <a:pt x="979075" y="54864"/>
                  <a:pt x="980504" y="56293"/>
                  <a:pt x="982218" y="56293"/>
                </a:cubicBezTo>
                <a:close/>
                <a:moveTo>
                  <a:pt x="993362" y="49054"/>
                </a:moveTo>
                <a:cubicBezTo>
                  <a:pt x="995077" y="49054"/>
                  <a:pt x="996506" y="47625"/>
                  <a:pt x="996506" y="45911"/>
                </a:cubicBezTo>
                <a:cubicBezTo>
                  <a:pt x="996506" y="44196"/>
                  <a:pt x="995077" y="42767"/>
                  <a:pt x="993362" y="42767"/>
                </a:cubicBezTo>
                <a:cubicBezTo>
                  <a:pt x="991648" y="42767"/>
                  <a:pt x="990219" y="44196"/>
                  <a:pt x="990219" y="45911"/>
                </a:cubicBezTo>
                <a:cubicBezTo>
                  <a:pt x="990219" y="47720"/>
                  <a:pt x="991553" y="49054"/>
                  <a:pt x="993362" y="49054"/>
                </a:cubicBezTo>
                <a:close/>
                <a:moveTo>
                  <a:pt x="1004602" y="42101"/>
                </a:moveTo>
                <a:cubicBezTo>
                  <a:pt x="1006316" y="42101"/>
                  <a:pt x="1007745" y="40672"/>
                  <a:pt x="1007745" y="38957"/>
                </a:cubicBezTo>
                <a:cubicBezTo>
                  <a:pt x="1007745" y="37243"/>
                  <a:pt x="1006316" y="35814"/>
                  <a:pt x="1004602" y="35814"/>
                </a:cubicBezTo>
                <a:cubicBezTo>
                  <a:pt x="1002887" y="35814"/>
                  <a:pt x="1001459" y="37243"/>
                  <a:pt x="1001459" y="38957"/>
                </a:cubicBezTo>
                <a:cubicBezTo>
                  <a:pt x="1001459" y="40767"/>
                  <a:pt x="1002792" y="42101"/>
                  <a:pt x="1004602" y="42101"/>
                </a:cubicBezTo>
                <a:close/>
                <a:moveTo>
                  <a:pt x="1015937" y="35338"/>
                </a:moveTo>
                <a:cubicBezTo>
                  <a:pt x="1017651" y="35338"/>
                  <a:pt x="1019080" y="33909"/>
                  <a:pt x="1019080" y="32195"/>
                </a:cubicBezTo>
                <a:cubicBezTo>
                  <a:pt x="1019080" y="30480"/>
                  <a:pt x="1017651" y="29051"/>
                  <a:pt x="1015937" y="29051"/>
                </a:cubicBezTo>
                <a:cubicBezTo>
                  <a:pt x="1014222" y="29051"/>
                  <a:pt x="1012793" y="30480"/>
                  <a:pt x="1012793" y="32195"/>
                </a:cubicBezTo>
                <a:cubicBezTo>
                  <a:pt x="1012793" y="33909"/>
                  <a:pt x="1014222" y="35338"/>
                  <a:pt x="1015937" y="35338"/>
                </a:cubicBezTo>
                <a:close/>
                <a:moveTo>
                  <a:pt x="1027367" y="28766"/>
                </a:moveTo>
                <a:cubicBezTo>
                  <a:pt x="1029081" y="28766"/>
                  <a:pt x="1030510" y="27337"/>
                  <a:pt x="1030510" y="25622"/>
                </a:cubicBezTo>
                <a:cubicBezTo>
                  <a:pt x="1030510" y="23908"/>
                  <a:pt x="1029081" y="22479"/>
                  <a:pt x="1027367" y="22479"/>
                </a:cubicBezTo>
                <a:cubicBezTo>
                  <a:pt x="1025652" y="22479"/>
                  <a:pt x="1024223" y="23908"/>
                  <a:pt x="1024223" y="25622"/>
                </a:cubicBezTo>
                <a:cubicBezTo>
                  <a:pt x="1024223" y="27337"/>
                  <a:pt x="1025652" y="28766"/>
                  <a:pt x="1027367" y="28766"/>
                </a:cubicBezTo>
                <a:close/>
                <a:moveTo>
                  <a:pt x="1038987" y="22384"/>
                </a:moveTo>
                <a:cubicBezTo>
                  <a:pt x="1040702" y="22384"/>
                  <a:pt x="1042130" y="20955"/>
                  <a:pt x="1042130" y="19241"/>
                </a:cubicBezTo>
                <a:cubicBezTo>
                  <a:pt x="1042130" y="17526"/>
                  <a:pt x="1040702" y="16097"/>
                  <a:pt x="1038987" y="16097"/>
                </a:cubicBezTo>
                <a:cubicBezTo>
                  <a:pt x="1037273" y="16097"/>
                  <a:pt x="1035844" y="17526"/>
                  <a:pt x="1035844" y="19241"/>
                </a:cubicBezTo>
                <a:cubicBezTo>
                  <a:pt x="1035844" y="20955"/>
                  <a:pt x="1037273" y="22384"/>
                  <a:pt x="1038987" y="22384"/>
                </a:cubicBezTo>
                <a:close/>
                <a:moveTo>
                  <a:pt x="1050703" y="16193"/>
                </a:moveTo>
                <a:cubicBezTo>
                  <a:pt x="1052417" y="16193"/>
                  <a:pt x="1053846" y="14764"/>
                  <a:pt x="1053846" y="13049"/>
                </a:cubicBezTo>
                <a:cubicBezTo>
                  <a:pt x="1053846" y="11335"/>
                  <a:pt x="1052417" y="9906"/>
                  <a:pt x="1050703" y="9906"/>
                </a:cubicBezTo>
                <a:cubicBezTo>
                  <a:pt x="1048988" y="9906"/>
                  <a:pt x="1047560" y="11335"/>
                  <a:pt x="1047560" y="13049"/>
                </a:cubicBezTo>
                <a:cubicBezTo>
                  <a:pt x="1047560" y="14764"/>
                  <a:pt x="1048988" y="16193"/>
                  <a:pt x="1050703" y="16193"/>
                </a:cubicBezTo>
                <a:close/>
                <a:moveTo>
                  <a:pt x="1062514" y="10192"/>
                </a:moveTo>
                <a:cubicBezTo>
                  <a:pt x="1064228" y="10192"/>
                  <a:pt x="1065657" y="8763"/>
                  <a:pt x="1065657" y="7049"/>
                </a:cubicBezTo>
                <a:cubicBezTo>
                  <a:pt x="1065657" y="5334"/>
                  <a:pt x="1064228" y="3905"/>
                  <a:pt x="1062514" y="3905"/>
                </a:cubicBezTo>
                <a:cubicBezTo>
                  <a:pt x="1060799" y="3905"/>
                  <a:pt x="1059371" y="5334"/>
                  <a:pt x="1059371" y="7049"/>
                </a:cubicBezTo>
                <a:cubicBezTo>
                  <a:pt x="1059371" y="8763"/>
                  <a:pt x="1060704" y="10192"/>
                  <a:pt x="1062514" y="10192"/>
                </a:cubicBezTo>
                <a:close/>
                <a:moveTo>
                  <a:pt x="1993297" y="189738"/>
                </a:moveTo>
                <a:cubicBezTo>
                  <a:pt x="1995011" y="189738"/>
                  <a:pt x="1996440" y="188309"/>
                  <a:pt x="1996440" y="186595"/>
                </a:cubicBezTo>
                <a:cubicBezTo>
                  <a:pt x="1996440" y="184880"/>
                  <a:pt x="1995011" y="183452"/>
                  <a:pt x="1993297" y="183452"/>
                </a:cubicBezTo>
                <a:cubicBezTo>
                  <a:pt x="1991582" y="183452"/>
                  <a:pt x="1990154" y="184880"/>
                  <a:pt x="1990154" y="186595"/>
                </a:cubicBezTo>
                <a:cubicBezTo>
                  <a:pt x="1990058" y="188309"/>
                  <a:pt x="1991487" y="189738"/>
                  <a:pt x="1993297" y="189738"/>
                </a:cubicBezTo>
                <a:close/>
                <a:moveTo>
                  <a:pt x="2001964" y="199644"/>
                </a:moveTo>
                <a:cubicBezTo>
                  <a:pt x="2003679" y="199644"/>
                  <a:pt x="2005108" y="198215"/>
                  <a:pt x="2005108" y="196501"/>
                </a:cubicBezTo>
                <a:cubicBezTo>
                  <a:pt x="2005108" y="194786"/>
                  <a:pt x="2003679" y="193358"/>
                  <a:pt x="2001964" y="193358"/>
                </a:cubicBezTo>
                <a:cubicBezTo>
                  <a:pt x="2000250" y="193358"/>
                  <a:pt x="1998821" y="194786"/>
                  <a:pt x="1998821" y="196501"/>
                </a:cubicBezTo>
                <a:cubicBezTo>
                  <a:pt x="1998821" y="198215"/>
                  <a:pt x="2000250" y="199644"/>
                  <a:pt x="2001964" y="199644"/>
                </a:cubicBezTo>
                <a:close/>
                <a:moveTo>
                  <a:pt x="2010537" y="209741"/>
                </a:moveTo>
                <a:cubicBezTo>
                  <a:pt x="2012252" y="209741"/>
                  <a:pt x="2013680" y="208312"/>
                  <a:pt x="2013680" y="206597"/>
                </a:cubicBezTo>
                <a:cubicBezTo>
                  <a:pt x="2013680" y="204883"/>
                  <a:pt x="2012252" y="203454"/>
                  <a:pt x="2010537" y="203454"/>
                </a:cubicBezTo>
                <a:cubicBezTo>
                  <a:pt x="2008823" y="203454"/>
                  <a:pt x="2007394" y="204883"/>
                  <a:pt x="2007394" y="206597"/>
                </a:cubicBezTo>
                <a:cubicBezTo>
                  <a:pt x="2007394" y="208312"/>
                  <a:pt x="2008823" y="209741"/>
                  <a:pt x="2010537" y="209741"/>
                </a:cubicBezTo>
                <a:close/>
                <a:moveTo>
                  <a:pt x="2018919" y="220028"/>
                </a:moveTo>
                <a:cubicBezTo>
                  <a:pt x="2020634" y="220028"/>
                  <a:pt x="2022062" y="218599"/>
                  <a:pt x="2022062" y="216884"/>
                </a:cubicBezTo>
                <a:cubicBezTo>
                  <a:pt x="2022062" y="215170"/>
                  <a:pt x="2020634" y="213741"/>
                  <a:pt x="2018919" y="213741"/>
                </a:cubicBezTo>
                <a:cubicBezTo>
                  <a:pt x="2017205" y="213741"/>
                  <a:pt x="2015776" y="215170"/>
                  <a:pt x="2015776" y="216884"/>
                </a:cubicBezTo>
                <a:cubicBezTo>
                  <a:pt x="2015776" y="218599"/>
                  <a:pt x="2017205" y="220028"/>
                  <a:pt x="2018919" y="220028"/>
                </a:cubicBezTo>
                <a:close/>
                <a:moveTo>
                  <a:pt x="2027111" y="230410"/>
                </a:moveTo>
                <a:cubicBezTo>
                  <a:pt x="2028825" y="230410"/>
                  <a:pt x="2030254" y="228981"/>
                  <a:pt x="2030254" y="227267"/>
                </a:cubicBezTo>
                <a:cubicBezTo>
                  <a:pt x="2030254" y="225552"/>
                  <a:pt x="2028825" y="224123"/>
                  <a:pt x="2027111" y="224123"/>
                </a:cubicBezTo>
                <a:cubicBezTo>
                  <a:pt x="2025396" y="224123"/>
                  <a:pt x="2023967" y="225552"/>
                  <a:pt x="2023967" y="227267"/>
                </a:cubicBezTo>
                <a:cubicBezTo>
                  <a:pt x="2023967" y="228981"/>
                  <a:pt x="2025396" y="230410"/>
                  <a:pt x="2027111" y="230410"/>
                </a:cubicBezTo>
                <a:close/>
                <a:moveTo>
                  <a:pt x="2035112" y="240887"/>
                </a:moveTo>
                <a:cubicBezTo>
                  <a:pt x="2036826" y="240887"/>
                  <a:pt x="2038255" y="239459"/>
                  <a:pt x="2038255" y="237744"/>
                </a:cubicBezTo>
                <a:cubicBezTo>
                  <a:pt x="2038255" y="236030"/>
                  <a:pt x="2036826" y="234601"/>
                  <a:pt x="2035112" y="234601"/>
                </a:cubicBezTo>
                <a:cubicBezTo>
                  <a:pt x="2033397" y="234601"/>
                  <a:pt x="2031968" y="236030"/>
                  <a:pt x="2031968" y="237744"/>
                </a:cubicBezTo>
                <a:cubicBezTo>
                  <a:pt x="2031968" y="239459"/>
                  <a:pt x="2033397" y="240887"/>
                  <a:pt x="2035112" y="240887"/>
                </a:cubicBezTo>
                <a:close/>
                <a:moveTo>
                  <a:pt x="2043017" y="251555"/>
                </a:moveTo>
                <a:cubicBezTo>
                  <a:pt x="2044732" y="251555"/>
                  <a:pt x="2046161" y="250127"/>
                  <a:pt x="2046161" y="248412"/>
                </a:cubicBezTo>
                <a:cubicBezTo>
                  <a:pt x="2046161" y="246698"/>
                  <a:pt x="2044732" y="245269"/>
                  <a:pt x="2043017" y="245269"/>
                </a:cubicBezTo>
                <a:cubicBezTo>
                  <a:pt x="2041303" y="245269"/>
                  <a:pt x="2039874" y="246698"/>
                  <a:pt x="2039874" y="248412"/>
                </a:cubicBezTo>
                <a:cubicBezTo>
                  <a:pt x="2039874" y="250127"/>
                  <a:pt x="2041208" y="251555"/>
                  <a:pt x="2043017" y="251555"/>
                </a:cubicBezTo>
                <a:close/>
                <a:moveTo>
                  <a:pt x="2050637" y="262319"/>
                </a:moveTo>
                <a:cubicBezTo>
                  <a:pt x="2052352" y="262319"/>
                  <a:pt x="2053781" y="260890"/>
                  <a:pt x="2053781" y="259175"/>
                </a:cubicBezTo>
                <a:cubicBezTo>
                  <a:pt x="2053781" y="257461"/>
                  <a:pt x="2052352" y="256032"/>
                  <a:pt x="2050637" y="256032"/>
                </a:cubicBezTo>
                <a:cubicBezTo>
                  <a:pt x="2048923" y="256032"/>
                  <a:pt x="2047494" y="257461"/>
                  <a:pt x="2047494" y="259175"/>
                </a:cubicBezTo>
                <a:cubicBezTo>
                  <a:pt x="2047494" y="260890"/>
                  <a:pt x="2048923" y="262319"/>
                  <a:pt x="2050637" y="262319"/>
                </a:cubicBezTo>
                <a:close/>
                <a:moveTo>
                  <a:pt x="2058162" y="273272"/>
                </a:moveTo>
                <a:cubicBezTo>
                  <a:pt x="2059877" y="273272"/>
                  <a:pt x="2061305" y="271844"/>
                  <a:pt x="2061305" y="270129"/>
                </a:cubicBezTo>
                <a:cubicBezTo>
                  <a:pt x="2061305" y="268415"/>
                  <a:pt x="2059877" y="266986"/>
                  <a:pt x="2058162" y="266986"/>
                </a:cubicBezTo>
                <a:cubicBezTo>
                  <a:pt x="2056448" y="266986"/>
                  <a:pt x="2055019" y="268415"/>
                  <a:pt x="2055019" y="270129"/>
                </a:cubicBezTo>
                <a:cubicBezTo>
                  <a:pt x="2055019" y="271844"/>
                  <a:pt x="2056352" y="273272"/>
                  <a:pt x="2058162" y="273272"/>
                </a:cubicBezTo>
                <a:close/>
                <a:moveTo>
                  <a:pt x="2065401" y="284226"/>
                </a:moveTo>
                <a:cubicBezTo>
                  <a:pt x="2067116" y="284226"/>
                  <a:pt x="2068544" y="282797"/>
                  <a:pt x="2068544" y="281083"/>
                </a:cubicBezTo>
                <a:cubicBezTo>
                  <a:pt x="2068544" y="279368"/>
                  <a:pt x="2067116" y="277940"/>
                  <a:pt x="2065401" y="277940"/>
                </a:cubicBezTo>
                <a:cubicBezTo>
                  <a:pt x="2063687" y="277940"/>
                  <a:pt x="2062258" y="279368"/>
                  <a:pt x="2062258" y="281083"/>
                </a:cubicBezTo>
                <a:cubicBezTo>
                  <a:pt x="2062258" y="282893"/>
                  <a:pt x="2063687" y="284226"/>
                  <a:pt x="2065401" y="284226"/>
                </a:cubicBezTo>
                <a:close/>
                <a:moveTo>
                  <a:pt x="2072545" y="295466"/>
                </a:moveTo>
                <a:cubicBezTo>
                  <a:pt x="2074259" y="295466"/>
                  <a:pt x="2075688" y="294037"/>
                  <a:pt x="2075688" y="292322"/>
                </a:cubicBezTo>
                <a:cubicBezTo>
                  <a:pt x="2075688" y="290608"/>
                  <a:pt x="2074259" y="289179"/>
                  <a:pt x="2072545" y="289179"/>
                </a:cubicBezTo>
                <a:cubicBezTo>
                  <a:pt x="2070830" y="289179"/>
                  <a:pt x="2069402" y="290608"/>
                  <a:pt x="2069402" y="292322"/>
                </a:cubicBezTo>
                <a:cubicBezTo>
                  <a:pt x="2069402" y="294037"/>
                  <a:pt x="2070830" y="295466"/>
                  <a:pt x="2072545" y="295466"/>
                </a:cubicBezTo>
                <a:close/>
                <a:moveTo>
                  <a:pt x="2079498" y="306705"/>
                </a:moveTo>
                <a:cubicBezTo>
                  <a:pt x="2081213" y="306705"/>
                  <a:pt x="2082641" y="305276"/>
                  <a:pt x="2082641" y="303562"/>
                </a:cubicBezTo>
                <a:cubicBezTo>
                  <a:pt x="2082641" y="301847"/>
                  <a:pt x="2081213" y="300419"/>
                  <a:pt x="2079498" y="300419"/>
                </a:cubicBezTo>
                <a:cubicBezTo>
                  <a:pt x="2077784" y="300419"/>
                  <a:pt x="2076355" y="301847"/>
                  <a:pt x="2076355" y="303562"/>
                </a:cubicBezTo>
                <a:cubicBezTo>
                  <a:pt x="2076260" y="305276"/>
                  <a:pt x="2077688" y="306705"/>
                  <a:pt x="2079498" y="306705"/>
                </a:cubicBezTo>
                <a:close/>
                <a:moveTo>
                  <a:pt x="2086166" y="318135"/>
                </a:moveTo>
                <a:cubicBezTo>
                  <a:pt x="2087880" y="318135"/>
                  <a:pt x="2089309" y="316706"/>
                  <a:pt x="2089309" y="314992"/>
                </a:cubicBezTo>
                <a:cubicBezTo>
                  <a:pt x="2089309" y="313277"/>
                  <a:pt x="2087880" y="311849"/>
                  <a:pt x="2086166" y="311849"/>
                </a:cubicBezTo>
                <a:cubicBezTo>
                  <a:pt x="2084451" y="311849"/>
                  <a:pt x="2083022" y="313277"/>
                  <a:pt x="2083022" y="314992"/>
                </a:cubicBezTo>
                <a:cubicBezTo>
                  <a:pt x="2083022" y="316706"/>
                  <a:pt x="2084451" y="318135"/>
                  <a:pt x="2086166" y="318135"/>
                </a:cubicBezTo>
                <a:close/>
                <a:moveTo>
                  <a:pt x="2092738" y="329565"/>
                </a:moveTo>
                <a:cubicBezTo>
                  <a:pt x="2094452" y="329565"/>
                  <a:pt x="2095881" y="328136"/>
                  <a:pt x="2095881" y="326422"/>
                </a:cubicBezTo>
                <a:cubicBezTo>
                  <a:pt x="2095881" y="324707"/>
                  <a:pt x="2094452" y="323279"/>
                  <a:pt x="2092738" y="323279"/>
                </a:cubicBezTo>
                <a:cubicBezTo>
                  <a:pt x="2091023" y="323279"/>
                  <a:pt x="2089595" y="324707"/>
                  <a:pt x="2089595" y="326422"/>
                </a:cubicBezTo>
                <a:cubicBezTo>
                  <a:pt x="2089595" y="328136"/>
                  <a:pt x="2091023" y="329565"/>
                  <a:pt x="2092738" y="329565"/>
                </a:cubicBezTo>
                <a:close/>
                <a:moveTo>
                  <a:pt x="2099024" y="341186"/>
                </a:moveTo>
                <a:cubicBezTo>
                  <a:pt x="2100739" y="341186"/>
                  <a:pt x="2102168" y="339757"/>
                  <a:pt x="2102168" y="338042"/>
                </a:cubicBezTo>
                <a:cubicBezTo>
                  <a:pt x="2102168" y="336328"/>
                  <a:pt x="2100739" y="334899"/>
                  <a:pt x="2099024" y="334899"/>
                </a:cubicBezTo>
                <a:cubicBezTo>
                  <a:pt x="2097310" y="334899"/>
                  <a:pt x="2095881" y="336328"/>
                  <a:pt x="2095881" y="338042"/>
                </a:cubicBezTo>
                <a:cubicBezTo>
                  <a:pt x="2095881" y="339757"/>
                  <a:pt x="2097310" y="341186"/>
                  <a:pt x="2099024" y="341186"/>
                </a:cubicBezTo>
                <a:close/>
                <a:moveTo>
                  <a:pt x="2105216" y="352901"/>
                </a:moveTo>
                <a:cubicBezTo>
                  <a:pt x="2106930" y="352901"/>
                  <a:pt x="2108359" y="351473"/>
                  <a:pt x="2108359" y="349758"/>
                </a:cubicBezTo>
                <a:cubicBezTo>
                  <a:pt x="2108359" y="348044"/>
                  <a:pt x="2106930" y="346615"/>
                  <a:pt x="2105216" y="346615"/>
                </a:cubicBezTo>
                <a:cubicBezTo>
                  <a:pt x="2103501" y="346615"/>
                  <a:pt x="2102072" y="348044"/>
                  <a:pt x="2102072" y="349758"/>
                </a:cubicBezTo>
                <a:cubicBezTo>
                  <a:pt x="2102072" y="351473"/>
                  <a:pt x="2103406" y="352901"/>
                  <a:pt x="2105216" y="352901"/>
                </a:cubicBezTo>
                <a:close/>
                <a:moveTo>
                  <a:pt x="2111121" y="364712"/>
                </a:moveTo>
                <a:cubicBezTo>
                  <a:pt x="2112836" y="364712"/>
                  <a:pt x="2114264" y="363284"/>
                  <a:pt x="2114264" y="361569"/>
                </a:cubicBezTo>
                <a:cubicBezTo>
                  <a:pt x="2114264" y="359855"/>
                  <a:pt x="2112836" y="358426"/>
                  <a:pt x="2111121" y="358426"/>
                </a:cubicBezTo>
                <a:cubicBezTo>
                  <a:pt x="2109407" y="358426"/>
                  <a:pt x="2107978" y="359855"/>
                  <a:pt x="2107978" y="361569"/>
                </a:cubicBezTo>
                <a:cubicBezTo>
                  <a:pt x="2107978" y="363284"/>
                  <a:pt x="2109407" y="364712"/>
                  <a:pt x="2111121" y="364712"/>
                </a:cubicBezTo>
                <a:close/>
                <a:moveTo>
                  <a:pt x="2116836" y="376619"/>
                </a:moveTo>
                <a:cubicBezTo>
                  <a:pt x="2118551" y="376619"/>
                  <a:pt x="2119979" y="375190"/>
                  <a:pt x="2119979" y="373475"/>
                </a:cubicBezTo>
                <a:cubicBezTo>
                  <a:pt x="2119979" y="371761"/>
                  <a:pt x="2118551" y="370332"/>
                  <a:pt x="2116836" y="370332"/>
                </a:cubicBezTo>
                <a:cubicBezTo>
                  <a:pt x="2115122" y="370332"/>
                  <a:pt x="2113693" y="371761"/>
                  <a:pt x="2113693" y="373475"/>
                </a:cubicBezTo>
                <a:cubicBezTo>
                  <a:pt x="2113693" y="375285"/>
                  <a:pt x="2115122" y="376619"/>
                  <a:pt x="2116836" y="376619"/>
                </a:cubicBezTo>
                <a:close/>
                <a:moveTo>
                  <a:pt x="2122361" y="388715"/>
                </a:moveTo>
                <a:cubicBezTo>
                  <a:pt x="2124075" y="388715"/>
                  <a:pt x="2125504" y="387287"/>
                  <a:pt x="2125504" y="385572"/>
                </a:cubicBezTo>
                <a:cubicBezTo>
                  <a:pt x="2125504" y="383858"/>
                  <a:pt x="2124075" y="382429"/>
                  <a:pt x="2122361" y="382429"/>
                </a:cubicBezTo>
                <a:cubicBezTo>
                  <a:pt x="2120646" y="382429"/>
                  <a:pt x="2119217" y="383858"/>
                  <a:pt x="2119217" y="385572"/>
                </a:cubicBezTo>
                <a:cubicBezTo>
                  <a:pt x="2119217" y="387287"/>
                  <a:pt x="2120646" y="388715"/>
                  <a:pt x="2122361" y="388715"/>
                </a:cubicBezTo>
                <a:close/>
                <a:moveTo>
                  <a:pt x="2127695" y="400812"/>
                </a:moveTo>
                <a:cubicBezTo>
                  <a:pt x="2129409" y="400812"/>
                  <a:pt x="2130838" y="399383"/>
                  <a:pt x="2130838" y="397669"/>
                </a:cubicBezTo>
                <a:cubicBezTo>
                  <a:pt x="2130838" y="395954"/>
                  <a:pt x="2129409" y="394525"/>
                  <a:pt x="2127695" y="394525"/>
                </a:cubicBezTo>
                <a:cubicBezTo>
                  <a:pt x="2125980" y="394525"/>
                  <a:pt x="2124551" y="395954"/>
                  <a:pt x="2124551" y="397669"/>
                </a:cubicBezTo>
                <a:cubicBezTo>
                  <a:pt x="2124551" y="399383"/>
                  <a:pt x="2125980" y="400812"/>
                  <a:pt x="2127695" y="400812"/>
                </a:cubicBezTo>
                <a:close/>
                <a:moveTo>
                  <a:pt x="2132838" y="413004"/>
                </a:moveTo>
                <a:cubicBezTo>
                  <a:pt x="2134553" y="413004"/>
                  <a:pt x="2135981" y="411575"/>
                  <a:pt x="2135981" y="409861"/>
                </a:cubicBezTo>
                <a:cubicBezTo>
                  <a:pt x="2135981" y="408146"/>
                  <a:pt x="2134553" y="406718"/>
                  <a:pt x="2132838" y="406718"/>
                </a:cubicBezTo>
                <a:cubicBezTo>
                  <a:pt x="2131124" y="406718"/>
                  <a:pt x="2129695" y="408146"/>
                  <a:pt x="2129695" y="409861"/>
                </a:cubicBezTo>
                <a:cubicBezTo>
                  <a:pt x="2129695" y="411575"/>
                  <a:pt x="2131124" y="413004"/>
                  <a:pt x="2132838" y="413004"/>
                </a:cubicBezTo>
                <a:close/>
                <a:moveTo>
                  <a:pt x="2137791" y="425291"/>
                </a:moveTo>
                <a:cubicBezTo>
                  <a:pt x="2139506" y="425291"/>
                  <a:pt x="2140934" y="423863"/>
                  <a:pt x="2140934" y="422148"/>
                </a:cubicBezTo>
                <a:cubicBezTo>
                  <a:pt x="2140934" y="420434"/>
                  <a:pt x="2139506" y="419005"/>
                  <a:pt x="2137791" y="419005"/>
                </a:cubicBezTo>
                <a:cubicBezTo>
                  <a:pt x="2136077" y="419005"/>
                  <a:pt x="2134648" y="420434"/>
                  <a:pt x="2134648" y="422148"/>
                </a:cubicBezTo>
                <a:cubicBezTo>
                  <a:pt x="2134648" y="423863"/>
                  <a:pt x="2136077" y="425291"/>
                  <a:pt x="2137791" y="425291"/>
                </a:cubicBezTo>
                <a:close/>
                <a:moveTo>
                  <a:pt x="2142458" y="437579"/>
                </a:moveTo>
                <a:cubicBezTo>
                  <a:pt x="2144173" y="437579"/>
                  <a:pt x="2145602" y="436150"/>
                  <a:pt x="2145602" y="434435"/>
                </a:cubicBezTo>
                <a:cubicBezTo>
                  <a:pt x="2145602" y="432721"/>
                  <a:pt x="2144173" y="431292"/>
                  <a:pt x="2142458" y="431292"/>
                </a:cubicBezTo>
                <a:cubicBezTo>
                  <a:pt x="2140744" y="431292"/>
                  <a:pt x="2139315" y="432721"/>
                  <a:pt x="2139315" y="434435"/>
                </a:cubicBezTo>
                <a:cubicBezTo>
                  <a:pt x="2139315" y="436245"/>
                  <a:pt x="2140744" y="437579"/>
                  <a:pt x="2142458" y="437579"/>
                </a:cubicBezTo>
                <a:close/>
                <a:moveTo>
                  <a:pt x="2147030" y="450056"/>
                </a:moveTo>
                <a:cubicBezTo>
                  <a:pt x="2148745" y="450056"/>
                  <a:pt x="2150174" y="448628"/>
                  <a:pt x="2150174" y="446913"/>
                </a:cubicBezTo>
                <a:cubicBezTo>
                  <a:pt x="2150174" y="445199"/>
                  <a:pt x="2148745" y="443770"/>
                  <a:pt x="2147030" y="443770"/>
                </a:cubicBezTo>
                <a:cubicBezTo>
                  <a:pt x="2145316" y="443770"/>
                  <a:pt x="2143887" y="445199"/>
                  <a:pt x="2143887" y="446913"/>
                </a:cubicBezTo>
                <a:cubicBezTo>
                  <a:pt x="2143887" y="448628"/>
                  <a:pt x="2145221" y="450056"/>
                  <a:pt x="2147030" y="450056"/>
                </a:cubicBezTo>
                <a:close/>
                <a:moveTo>
                  <a:pt x="2151317" y="462534"/>
                </a:moveTo>
                <a:cubicBezTo>
                  <a:pt x="2153031" y="462534"/>
                  <a:pt x="2154460" y="461105"/>
                  <a:pt x="2154460" y="459391"/>
                </a:cubicBezTo>
                <a:cubicBezTo>
                  <a:pt x="2154460" y="457676"/>
                  <a:pt x="2153031" y="456248"/>
                  <a:pt x="2151317" y="456248"/>
                </a:cubicBezTo>
                <a:cubicBezTo>
                  <a:pt x="2149602" y="456248"/>
                  <a:pt x="2148173" y="457676"/>
                  <a:pt x="2148173" y="459391"/>
                </a:cubicBezTo>
                <a:cubicBezTo>
                  <a:pt x="2148173" y="461200"/>
                  <a:pt x="2149507" y="462534"/>
                  <a:pt x="2151317" y="462534"/>
                </a:cubicBezTo>
                <a:close/>
                <a:moveTo>
                  <a:pt x="2155412" y="475107"/>
                </a:moveTo>
                <a:cubicBezTo>
                  <a:pt x="2157127" y="475107"/>
                  <a:pt x="2158556" y="473678"/>
                  <a:pt x="2158556" y="471964"/>
                </a:cubicBezTo>
                <a:cubicBezTo>
                  <a:pt x="2158556" y="470249"/>
                  <a:pt x="2157127" y="468821"/>
                  <a:pt x="2155412" y="468821"/>
                </a:cubicBezTo>
                <a:cubicBezTo>
                  <a:pt x="2153698" y="468821"/>
                  <a:pt x="2152269" y="470249"/>
                  <a:pt x="2152269" y="471964"/>
                </a:cubicBezTo>
                <a:cubicBezTo>
                  <a:pt x="2152174" y="473774"/>
                  <a:pt x="2153603" y="475107"/>
                  <a:pt x="2155412" y="475107"/>
                </a:cubicBezTo>
                <a:close/>
                <a:moveTo>
                  <a:pt x="2159222" y="487775"/>
                </a:moveTo>
                <a:cubicBezTo>
                  <a:pt x="2160937" y="487775"/>
                  <a:pt x="2162366" y="486347"/>
                  <a:pt x="2162366" y="484632"/>
                </a:cubicBezTo>
                <a:cubicBezTo>
                  <a:pt x="2162366" y="482918"/>
                  <a:pt x="2160937" y="481489"/>
                  <a:pt x="2159222" y="481489"/>
                </a:cubicBezTo>
                <a:cubicBezTo>
                  <a:pt x="2157508" y="481489"/>
                  <a:pt x="2156079" y="482918"/>
                  <a:pt x="2156079" y="484632"/>
                </a:cubicBezTo>
                <a:cubicBezTo>
                  <a:pt x="2156079" y="486347"/>
                  <a:pt x="2157508" y="487775"/>
                  <a:pt x="2159222" y="487775"/>
                </a:cubicBezTo>
                <a:close/>
                <a:moveTo>
                  <a:pt x="2162842" y="500539"/>
                </a:moveTo>
                <a:cubicBezTo>
                  <a:pt x="2164556" y="500539"/>
                  <a:pt x="2165985" y="499110"/>
                  <a:pt x="2165985" y="497396"/>
                </a:cubicBezTo>
                <a:cubicBezTo>
                  <a:pt x="2165985" y="495681"/>
                  <a:pt x="2164556" y="494252"/>
                  <a:pt x="2162842" y="494252"/>
                </a:cubicBezTo>
                <a:cubicBezTo>
                  <a:pt x="2161127" y="494252"/>
                  <a:pt x="2159699" y="495681"/>
                  <a:pt x="2159699" y="497396"/>
                </a:cubicBezTo>
                <a:cubicBezTo>
                  <a:pt x="2159699" y="499110"/>
                  <a:pt x="2161127" y="500539"/>
                  <a:pt x="2162842" y="500539"/>
                </a:cubicBezTo>
                <a:close/>
                <a:moveTo>
                  <a:pt x="2166271" y="513302"/>
                </a:moveTo>
                <a:cubicBezTo>
                  <a:pt x="2167985" y="513302"/>
                  <a:pt x="2169414" y="511874"/>
                  <a:pt x="2169414" y="510159"/>
                </a:cubicBezTo>
                <a:cubicBezTo>
                  <a:pt x="2169414" y="508445"/>
                  <a:pt x="2167985" y="507016"/>
                  <a:pt x="2166271" y="507016"/>
                </a:cubicBezTo>
                <a:cubicBezTo>
                  <a:pt x="2164556" y="507016"/>
                  <a:pt x="2163128" y="508445"/>
                  <a:pt x="2163128" y="510159"/>
                </a:cubicBezTo>
                <a:cubicBezTo>
                  <a:pt x="2163128" y="511874"/>
                  <a:pt x="2164556" y="513302"/>
                  <a:pt x="2166271" y="513302"/>
                </a:cubicBezTo>
                <a:close/>
                <a:moveTo>
                  <a:pt x="2169509" y="526161"/>
                </a:moveTo>
                <a:cubicBezTo>
                  <a:pt x="2171224" y="526161"/>
                  <a:pt x="2172653" y="524732"/>
                  <a:pt x="2172653" y="523018"/>
                </a:cubicBezTo>
                <a:cubicBezTo>
                  <a:pt x="2172653" y="521303"/>
                  <a:pt x="2171224" y="519875"/>
                  <a:pt x="2169509" y="519875"/>
                </a:cubicBezTo>
                <a:cubicBezTo>
                  <a:pt x="2167795" y="519875"/>
                  <a:pt x="2166366" y="521303"/>
                  <a:pt x="2166366" y="523018"/>
                </a:cubicBezTo>
                <a:cubicBezTo>
                  <a:pt x="2166366" y="524732"/>
                  <a:pt x="2167795" y="526161"/>
                  <a:pt x="2169509" y="526161"/>
                </a:cubicBezTo>
                <a:close/>
                <a:moveTo>
                  <a:pt x="2172557" y="539020"/>
                </a:moveTo>
                <a:cubicBezTo>
                  <a:pt x="2174272" y="539020"/>
                  <a:pt x="2175701" y="537591"/>
                  <a:pt x="2175701" y="535877"/>
                </a:cubicBezTo>
                <a:cubicBezTo>
                  <a:pt x="2175701" y="534162"/>
                  <a:pt x="2174272" y="532733"/>
                  <a:pt x="2172557" y="532733"/>
                </a:cubicBezTo>
                <a:cubicBezTo>
                  <a:pt x="2170843" y="532733"/>
                  <a:pt x="2169414" y="534162"/>
                  <a:pt x="2169414" y="535877"/>
                </a:cubicBezTo>
                <a:cubicBezTo>
                  <a:pt x="2169414" y="537591"/>
                  <a:pt x="2170748" y="539020"/>
                  <a:pt x="2172557" y="539020"/>
                </a:cubicBezTo>
                <a:close/>
                <a:moveTo>
                  <a:pt x="2175320" y="551974"/>
                </a:moveTo>
                <a:cubicBezTo>
                  <a:pt x="2177034" y="551974"/>
                  <a:pt x="2178463" y="550545"/>
                  <a:pt x="2178463" y="548831"/>
                </a:cubicBezTo>
                <a:cubicBezTo>
                  <a:pt x="2178463" y="547116"/>
                  <a:pt x="2177034" y="545687"/>
                  <a:pt x="2175320" y="545687"/>
                </a:cubicBezTo>
                <a:cubicBezTo>
                  <a:pt x="2173605" y="545687"/>
                  <a:pt x="2172176" y="547116"/>
                  <a:pt x="2172176" y="548831"/>
                </a:cubicBezTo>
                <a:cubicBezTo>
                  <a:pt x="2172176" y="550545"/>
                  <a:pt x="2173605" y="551974"/>
                  <a:pt x="2175320" y="551974"/>
                </a:cubicBezTo>
                <a:close/>
                <a:moveTo>
                  <a:pt x="2177891" y="564928"/>
                </a:moveTo>
                <a:cubicBezTo>
                  <a:pt x="2179606" y="564928"/>
                  <a:pt x="2181035" y="563499"/>
                  <a:pt x="2181035" y="561785"/>
                </a:cubicBezTo>
                <a:cubicBezTo>
                  <a:pt x="2181035" y="560070"/>
                  <a:pt x="2179606" y="558641"/>
                  <a:pt x="2177891" y="558641"/>
                </a:cubicBezTo>
                <a:cubicBezTo>
                  <a:pt x="2176177" y="558641"/>
                  <a:pt x="2174748" y="560070"/>
                  <a:pt x="2174748" y="561785"/>
                </a:cubicBezTo>
                <a:cubicBezTo>
                  <a:pt x="2174748" y="563499"/>
                  <a:pt x="2176082" y="564928"/>
                  <a:pt x="2177891" y="564928"/>
                </a:cubicBezTo>
                <a:close/>
                <a:moveTo>
                  <a:pt x="2180177" y="577977"/>
                </a:moveTo>
                <a:cubicBezTo>
                  <a:pt x="2181892" y="577977"/>
                  <a:pt x="2183321" y="576548"/>
                  <a:pt x="2183321" y="574834"/>
                </a:cubicBezTo>
                <a:cubicBezTo>
                  <a:pt x="2183321" y="573119"/>
                  <a:pt x="2181892" y="571691"/>
                  <a:pt x="2180177" y="571691"/>
                </a:cubicBezTo>
                <a:cubicBezTo>
                  <a:pt x="2178463" y="571691"/>
                  <a:pt x="2177034" y="573119"/>
                  <a:pt x="2177034" y="574834"/>
                </a:cubicBezTo>
                <a:cubicBezTo>
                  <a:pt x="2177034" y="576548"/>
                  <a:pt x="2178463" y="577977"/>
                  <a:pt x="2180177" y="577977"/>
                </a:cubicBezTo>
                <a:close/>
                <a:moveTo>
                  <a:pt x="2182368" y="591026"/>
                </a:moveTo>
                <a:cubicBezTo>
                  <a:pt x="2184083" y="591026"/>
                  <a:pt x="2185511" y="589598"/>
                  <a:pt x="2185511" y="587883"/>
                </a:cubicBezTo>
                <a:cubicBezTo>
                  <a:pt x="2185511" y="586169"/>
                  <a:pt x="2184083" y="584740"/>
                  <a:pt x="2182368" y="584740"/>
                </a:cubicBezTo>
                <a:cubicBezTo>
                  <a:pt x="2180654" y="584740"/>
                  <a:pt x="2179225" y="586169"/>
                  <a:pt x="2179225" y="587883"/>
                </a:cubicBezTo>
                <a:cubicBezTo>
                  <a:pt x="2179130" y="589598"/>
                  <a:pt x="2180558" y="591026"/>
                  <a:pt x="2182368" y="591026"/>
                </a:cubicBezTo>
                <a:close/>
                <a:moveTo>
                  <a:pt x="2184178" y="604076"/>
                </a:moveTo>
                <a:cubicBezTo>
                  <a:pt x="2185892" y="604076"/>
                  <a:pt x="2187321" y="602647"/>
                  <a:pt x="2187321" y="600932"/>
                </a:cubicBezTo>
                <a:cubicBezTo>
                  <a:pt x="2187321" y="599218"/>
                  <a:pt x="2185892" y="597789"/>
                  <a:pt x="2184178" y="597789"/>
                </a:cubicBezTo>
                <a:cubicBezTo>
                  <a:pt x="2182463" y="597789"/>
                  <a:pt x="2181035" y="599218"/>
                  <a:pt x="2181035" y="600932"/>
                </a:cubicBezTo>
                <a:cubicBezTo>
                  <a:pt x="2181035" y="602647"/>
                  <a:pt x="2182463" y="604076"/>
                  <a:pt x="2184178" y="604076"/>
                </a:cubicBezTo>
                <a:close/>
                <a:moveTo>
                  <a:pt x="2185892" y="617220"/>
                </a:moveTo>
                <a:cubicBezTo>
                  <a:pt x="2187607" y="617220"/>
                  <a:pt x="2189036" y="615791"/>
                  <a:pt x="2189036" y="614077"/>
                </a:cubicBezTo>
                <a:cubicBezTo>
                  <a:pt x="2189036" y="612362"/>
                  <a:pt x="2187607" y="610934"/>
                  <a:pt x="2185892" y="610934"/>
                </a:cubicBezTo>
                <a:cubicBezTo>
                  <a:pt x="2184178" y="610934"/>
                  <a:pt x="2182749" y="612362"/>
                  <a:pt x="2182749" y="614077"/>
                </a:cubicBezTo>
                <a:cubicBezTo>
                  <a:pt x="2182749" y="615791"/>
                  <a:pt x="2184178" y="617220"/>
                  <a:pt x="2185892" y="617220"/>
                </a:cubicBezTo>
                <a:close/>
                <a:moveTo>
                  <a:pt x="2187321" y="630365"/>
                </a:moveTo>
                <a:cubicBezTo>
                  <a:pt x="2189036" y="630365"/>
                  <a:pt x="2190464" y="628936"/>
                  <a:pt x="2190464" y="627221"/>
                </a:cubicBezTo>
                <a:cubicBezTo>
                  <a:pt x="2190464" y="625507"/>
                  <a:pt x="2189036" y="624078"/>
                  <a:pt x="2187321" y="624078"/>
                </a:cubicBezTo>
                <a:cubicBezTo>
                  <a:pt x="2185607" y="624078"/>
                  <a:pt x="2184178" y="625507"/>
                  <a:pt x="2184178" y="627221"/>
                </a:cubicBezTo>
                <a:cubicBezTo>
                  <a:pt x="2184178" y="628936"/>
                  <a:pt x="2185607" y="630365"/>
                  <a:pt x="2187321" y="630365"/>
                </a:cubicBezTo>
                <a:close/>
                <a:moveTo>
                  <a:pt x="2188559" y="643509"/>
                </a:moveTo>
                <a:cubicBezTo>
                  <a:pt x="2190274" y="643509"/>
                  <a:pt x="2191703" y="642080"/>
                  <a:pt x="2191703" y="640366"/>
                </a:cubicBezTo>
                <a:cubicBezTo>
                  <a:pt x="2191703" y="638651"/>
                  <a:pt x="2190274" y="637223"/>
                  <a:pt x="2188559" y="637223"/>
                </a:cubicBezTo>
                <a:cubicBezTo>
                  <a:pt x="2186845" y="637223"/>
                  <a:pt x="2185416" y="638651"/>
                  <a:pt x="2185416" y="640366"/>
                </a:cubicBezTo>
                <a:cubicBezTo>
                  <a:pt x="2185416" y="642080"/>
                  <a:pt x="2186845" y="643509"/>
                  <a:pt x="2188559" y="643509"/>
                </a:cubicBezTo>
                <a:close/>
                <a:moveTo>
                  <a:pt x="2189607" y="656749"/>
                </a:moveTo>
                <a:cubicBezTo>
                  <a:pt x="2191322" y="656749"/>
                  <a:pt x="2192750" y="655320"/>
                  <a:pt x="2192750" y="653606"/>
                </a:cubicBezTo>
                <a:cubicBezTo>
                  <a:pt x="2192750" y="651891"/>
                  <a:pt x="2191322" y="650462"/>
                  <a:pt x="2189607" y="650462"/>
                </a:cubicBezTo>
                <a:cubicBezTo>
                  <a:pt x="2187893" y="650462"/>
                  <a:pt x="2186464" y="651891"/>
                  <a:pt x="2186464" y="653606"/>
                </a:cubicBezTo>
                <a:cubicBezTo>
                  <a:pt x="2186464" y="655320"/>
                  <a:pt x="2187893" y="656749"/>
                  <a:pt x="2189607" y="656749"/>
                </a:cubicBezTo>
                <a:close/>
                <a:moveTo>
                  <a:pt x="2190369" y="669893"/>
                </a:moveTo>
                <a:cubicBezTo>
                  <a:pt x="2192084" y="669893"/>
                  <a:pt x="2193512" y="668465"/>
                  <a:pt x="2193512" y="666750"/>
                </a:cubicBezTo>
                <a:cubicBezTo>
                  <a:pt x="2193512" y="665036"/>
                  <a:pt x="2192084" y="663607"/>
                  <a:pt x="2190369" y="663607"/>
                </a:cubicBezTo>
                <a:cubicBezTo>
                  <a:pt x="2188655" y="663607"/>
                  <a:pt x="2187226" y="665036"/>
                  <a:pt x="2187226" y="666750"/>
                </a:cubicBezTo>
                <a:cubicBezTo>
                  <a:pt x="2187226" y="668465"/>
                  <a:pt x="2188655" y="669893"/>
                  <a:pt x="2190369" y="669893"/>
                </a:cubicBezTo>
                <a:close/>
                <a:moveTo>
                  <a:pt x="2190941" y="683133"/>
                </a:moveTo>
                <a:cubicBezTo>
                  <a:pt x="2192655" y="683133"/>
                  <a:pt x="2194084" y="681704"/>
                  <a:pt x="2194084" y="679990"/>
                </a:cubicBezTo>
                <a:cubicBezTo>
                  <a:pt x="2194084" y="678275"/>
                  <a:pt x="2192655" y="676847"/>
                  <a:pt x="2190941" y="676847"/>
                </a:cubicBezTo>
                <a:cubicBezTo>
                  <a:pt x="2189226" y="676847"/>
                  <a:pt x="2187797" y="678275"/>
                  <a:pt x="2187797" y="679990"/>
                </a:cubicBezTo>
                <a:cubicBezTo>
                  <a:pt x="2187797" y="681704"/>
                  <a:pt x="2189226" y="683133"/>
                  <a:pt x="2190941" y="683133"/>
                </a:cubicBezTo>
                <a:close/>
                <a:moveTo>
                  <a:pt x="2191226" y="696373"/>
                </a:moveTo>
                <a:cubicBezTo>
                  <a:pt x="2192941" y="696373"/>
                  <a:pt x="2194370" y="694944"/>
                  <a:pt x="2194370" y="693230"/>
                </a:cubicBezTo>
                <a:cubicBezTo>
                  <a:pt x="2194370" y="691515"/>
                  <a:pt x="2192941" y="690086"/>
                  <a:pt x="2191226" y="690086"/>
                </a:cubicBezTo>
                <a:cubicBezTo>
                  <a:pt x="2189512" y="690086"/>
                  <a:pt x="2188083" y="691515"/>
                  <a:pt x="2188083" y="693230"/>
                </a:cubicBezTo>
                <a:cubicBezTo>
                  <a:pt x="2188083" y="694944"/>
                  <a:pt x="2189512" y="696373"/>
                  <a:pt x="2191226" y="696373"/>
                </a:cubicBezTo>
                <a:close/>
                <a:moveTo>
                  <a:pt x="2206085" y="709613"/>
                </a:moveTo>
                <a:cubicBezTo>
                  <a:pt x="2207800" y="709613"/>
                  <a:pt x="2209229" y="708184"/>
                  <a:pt x="2209229" y="706469"/>
                </a:cubicBezTo>
                <a:cubicBezTo>
                  <a:pt x="2209229" y="704755"/>
                  <a:pt x="2207800" y="703326"/>
                  <a:pt x="2206085" y="703326"/>
                </a:cubicBezTo>
                <a:cubicBezTo>
                  <a:pt x="2204371" y="703326"/>
                  <a:pt x="2202942" y="704755"/>
                  <a:pt x="2202942" y="706469"/>
                </a:cubicBezTo>
                <a:cubicBezTo>
                  <a:pt x="2202942" y="708184"/>
                  <a:pt x="2204371" y="709613"/>
                  <a:pt x="2206085" y="709613"/>
                </a:cubicBezTo>
                <a:close/>
                <a:moveTo>
                  <a:pt x="2205990" y="722852"/>
                </a:moveTo>
                <a:cubicBezTo>
                  <a:pt x="2207705" y="722852"/>
                  <a:pt x="2209133" y="721424"/>
                  <a:pt x="2209133" y="719709"/>
                </a:cubicBezTo>
                <a:cubicBezTo>
                  <a:pt x="2209133" y="717995"/>
                  <a:pt x="2207705" y="716566"/>
                  <a:pt x="2205990" y="716566"/>
                </a:cubicBezTo>
                <a:cubicBezTo>
                  <a:pt x="2204276" y="716566"/>
                  <a:pt x="2202847" y="717995"/>
                  <a:pt x="2202847" y="719709"/>
                </a:cubicBezTo>
                <a:cubicBezTo>
                  <a:pt x="2202847" y="721424"/>
                  <a:pt x="2204276" y="722852"/>
                  <a:pt x="2205990" y="722852"/>
                </a:cubicBezTo>
                <a:close/>
                <a:moveTo>
                  <a:pt x="2205704" y="735997"/>
                </a:moveTo>
                <a:cubicBezTo>
                  <a:pt x="2207419" y="735997"/>
                  <a:pt x="2208848" y="734568"/>
                  <a:pt x="2208848" y="732854"/>
                </a:cubicBezTo>
                <a:cubicBezTo>
                  <a:pt x="2208848" y="731139"/>
                  <a:pt x="2207419" y="729710"/>
                  <a:pt x="2205704" y="729710"/>
                </a:cubicBezTo>
                <a:cubicBezTo>
                  <a:pt x="2203990" y="729710"/>
                  <a:pt x="2202561" y="731139"/>
                  <a:pt x="2202561" y="732854"/>
                </a:cubicBezTo>
                <a:cubicBezTo>
                  <a:pt x="2202561" y="734663"/>
                  <a:pt x="2203895" y="735997"/>
                  <a:pt x="2205704" y="735997"/>
                </a:cubicBezTo>
                <a:close/>
                <a:moveTo>
                  <a:pt x="2187607" y="880205"/>
                </a:moveTo>
                <a:cubicBezTo>
                  <a:pt x="2189321" y="880205"/>
                  <a:pt x="2190750" y="878777"/>
                  <a:pt x="2190750" y="877062"/>
                </a:cubicBezTo>
                <a:cubicBezTo>
                  <a:pt x="2190750" y="875348"/>
                  <a:pt x="2189321" y="873919"/>
                  <a:pt x="2187607" y="873919"/>
                </a:cubicBezTo>
                <a:cubicBezTo>
                  <a:pt x="2185892" y="873919"/>
                  <a:pt x="2184464" y="875348"/>
                  <a:pt x="2184464" y="877062"/>
                </a:cubicBezTo>
                <a:cubicBezTo>
                  <a:pt x="2184464" y="878777"/>
                  <a:pt x="2185892" y="880205"/>
                  <a:pt x="2187607" y="880205"/>
                </a:cubicBezTo>
                <a:close/>
                <a:moveTo>
                  <a:pt x="2184654" y="893159"/>
                </a:moveTo>
                <a:cubicBezTo>
                  <a:pt x="2186369" y="893159"/>
                  <a:pt x="2187797" y="891731"/>
                  <a:pt x="2187797" y="890016"/>
                </a:cubicBezTo>
                <a:cubicBezTo>
                  <a:pt x="2187797" y="888302"/>
                  <a:pt x="2186369" y="886873"/>
                  <a:pt x="2184654" y="886873"/>
                </a:cubicBezTo>
                <a:cubicBezTo>
                  <a:pt x="2182940" y="886873"/>
                  <a:pt x="2181511" y="888302"/>
                  <a:pt x="2181511" y="890016"/>
                </a:cubicBezTo>
                <a:cubicBezTo>
                  <a:pt x="2181511" y="891731"/>
                  <a:pt x="2182940" y="893159"/>
                  <a:pt x="2184654" y="893159"/>
                </a:cubicBezTo>
                <a:close/>
                <a:moveTo>
                  <a:pt x="2181511" y="905923"/>
                </a:moveTo>
                <a:cubicBezTo>
                  <a:pt x="2183225" y="905923"/>
                  <a:pt x="2184654" y="904494"/>
                  <a:pt x="2184654" y="902780"/>
                </a:cubicBezTo>
                <a:cubicBezTo>
                  <a:pt x="2184654" y="901065"/>
                  <a:pt x="2183225" y="899636"/>
                  <a:pt x="2181511" y="899636"/>
                </a:cubicBezTo>
                <a:cubicBezTo>
                  <a:pt x="2179796" y="899636"/>
                  <a:pt x="2178368" y="901065"/>
                  <a:pt x="2178368" y="902780"/>
                </a:cubicBezTo>
                <a:cubicBezTo>
                  <a:pt x="2178368" y="904589"/>
                  <a:pt x="2179796" y="905923"/>
                  <a:pt x="2181511" y="905923"/>
                </a:cubicBezTo>
                <a:close/>
                <a:moveTo>
                  <a:pt x="2178177" y="918782"/>
                </a:moveTo>
                <a:cubicBezTo>
                  <a:pt x="2179892" y="918782"/>
                  <a:pt x="2181320" y="917353"/>
                  <a:pt x="2181320" y="915638"/>
                </a:cubicBezTo>
                <a:cubicBezTo>
                  <a:pt x="2181320" y="913924"/>
                  <a:pt x="2179892" y="912495"/>
                  <a:pt x="2178177" y="912495"/>
                </a:cubicBezTo>
                <a:cubicBezTo>
                  <a:pt x="2176463" y="912495"/>
                  <a:pt x="2175034" y="913924"/>
                  <a:pt x="2175034" y="915638"/>
                </a:cubicBezTo>
                <a:cubicBezTo>
                  <a:pt x="2175034" y="917353"/>
                  <a:pt x="2176367" y="918782"/>
                  <a:pt x="2178177" y="918782"/>
                </a:cubicBezTo>
                <a:close/>
                <a:moveTo>
                  <a:pt x="2174558" y="931450"/>
                </a:moveTo>
                <a:cubicBezTo>
                  <a:pt x="2176272" y="931450"/>
                  <a:pt x="2177701" y="930021"/>
                  <a:pt x="2177701" y="928307"/>
                </a:cubicBezTo>
                <a:cubicBezTo>
                  <a:pt x="2177701" y="926592"/>
                  <a:pt x="2176272" y="925163"/>
                  <a:pt x="2174558" y="925163"/>
                </a:cubicBezTo>
                <a:cubicBezTo>
                  <a:pt x="2172843" y="925163"/>
                  <a:pt x="2171414" y="926592"/>
                  <a:pt x="2171414" y="928307"/>
                </a:cubicBezTo>
                <a:cubicBezTo>
                  <a:pt x="2171414" y="930116"/>
                  <a:pt x="2172843" y="931450"/>
                  <a:pt x="2174558" y="931450"/>
                </a:cubicBezTo>
                <a:close/>
                <a:moveTo>
                  <a:pt x="2170748" y="944118"/>
                </a:moveTo>
                <a:cubicBezTo>
                  <a:pt x="2172462" y="944118"/>
                  <a:pt x="2173891" y="942689"/>
                  <a:pt x="2173891" y="940975"/>
                </a:cubicBezTo>
                <a:cubicBezTo>
                  <a:pt x="2173891" y="939260"/>
                  <a:pt x="2172462" y="937832"/>
                  <a:pt x="2170748" y="937832"/>
                </a:cubicBezTo>
                <a:cubicBezTo>
                  <a:pt x="2169033" y="937832"/>
                  <a:pt x="2167604" y="939260"/>
                  <a:pt x="2167604" y="940975"/>
                </a:cubicBezTo>
                <a:cubicBezTo>
                  <a:pt x="2167604" y="942785"/>
                  <a:pt x="2169033" y="944118"/>
                  <a:pt x="2170748" y="944118"/>
                </a:cubicBezTo>
                <a:close/>
                <a:moveTo>
                  <a:pt x="2166747" y="956786"/>
                </a:moveTo>
                <a:cubicBezTo>
                  <a:pt x="2168462" y="956786"/>
                  <a:pt x="2169890" y="955358"/>
                  <a:pt x="2169890" y="953643"/>
                </a:cubicBezTo>
                <a:cubicBezTo>
                  <a:pt x="2169890" y="951929"/>
                  <a:pt x="2168462" y="950500"/>
                  <a:pt x="2166747" y="950500"/>
                </a:cubicBezTo>
                <a:cubicBezTo>
                  <a:pt x="2165033" y="950500"/>
                  <a:pt x="2163604" y="951929"/>
                  <a:pt x="2163604" y="953643"/>
                </a:cubicBezTo>
                <a:cubicBezTo>
                  <a:pt x="2163604" y="955358"/>
                  <a:pt x="2165033" y="956786"/>
                  <a:pt x="2166747" y="956786"/>
                </a:cubicBezTo>
                <a:close/>
                <a:moveTo>
                  <a:pt x="2162556" y="969264"/>
                </a:moveTo>
                <a:cubicBezTo>
                  <a:pt x="2164271" y="969264"/>
                  <a:pt x="2165699" y="967835"/>
                  <a:pt x="2165699" y="966121"/>
                </a:cubicBezTo>
                <a:cubicBezTo>
                  <a:pt x="2165699" y="964406"/>
                  <a:pt x="2164271" y="962978"/>
                  <a:pt x="2162556" y="962978"/>
                </a:cubicBezTo>
                <a:cubicBezTo>
                  <a:pt x="2160842" y="962978"/>
                  <a:pt x="2159413" y="964406"/>
                  <a:pt x="2159413" y="966121"/>
                </a:cubicBezTo>
                <a:cubicBezTo>
                  <a:pt x="2159413" y="967931"/>
                  <a:pt x="2160842" y="969264"/>
                  <a:pt x="2162556" y="969264"/>
                </a:cubicBezTo>
                <a:close/>
                <a:moveTo>
                  <a:pt x="836009" y="1260539"/>
                </a:moveTo>
                <a:cubicBezTo>
                  <a:pt x="837724" y="1260539"/>
                  <a:pt x="839153" y="1259110"/>
                  <a:pt x="839153" y="1257395"/>
                </a:cubicBezTo>
                <a:cubicBezTo>
                  <a:pt x="839153" y="1255681"/>
                  <a:pt x="837724" y="1254252"/>
                  <a:pt x="836009" y="1254252"/>
                </a:cubicBezTo>
                <a:cubicBezTo>
                  <a:pt x="834295" y="1254252"/>
                  <a:pt x="832866" y="1255681"/>
                  <a:pt x="832866" y="1257395"/>
                </a:cubicBezTo>
                <a:cubicBezTo>
                  <a:pt x="832866" y="1259110"/>
                  <a:pt x="834200" y="1260539"/>
                  <a:pt x="836009" y="1260539"/>
                </a:cubicBezTo>
                <a:close/>
                <a:moveTo>
                  <a:pt x="826865" y="1250918"/>
                </a:moveTo>
                <a:cubicBezTo>
                  <a:pt x="828580" y="1250918"/>
                  <a:pt x="830009" y="1249489"/>
                  <a:pt x="830009" y="1247775"/>
                </a:cubicBezTo>
                <a:cubicBezTo>
                  <a:pt x="830009" y="1246061"/>
                  <a:pt x="828580" y="1244632"/>
                  <a:pt x="826865" y="1244632"/>
                </a:cubicBezTo>
                <a:cubicBezTo>
                  <a:pt x="825151" y="1244632"/>
                  <a:pt x="823722" y="1246061"/>
                  <a:pt x="823722" y="1247775"/>
                </a:cubicBezTo>
                <a:cubicBezTo>
                  <a:pt x="823722" y="1249489"/>
                  <a:pt x="825151" y="1250918"/>
                  <a:pt x="826865" y="1250918"/>
                </a:cubicBezTo>
                <a:close/>
                <a:moveTo>
                  <a:pt x="818007" y="1241108"/>
                </a:moveTo>
                <a:cubicBezTo>
                  <a:pt x="819722" y="1241108"/>
                  <a:pt x="821150" y="1239679"/>
                  <a:pt x="821150" y="1237964"/>
                </a:cubicBezTo>
                <a:cubicBezTo>
                  <a:pt x="821150" y="1236250"/>
                  <a:pt x="819722" y="1234821"/>
                  <a:pt x="818007" y="1234821"/>
                </a:cubicBezTo>
                <a:cubicBezTo>
                  <a:pt x="816293" y="1234821"/>
                  <a:pt x="814864" y="1236250"/>
                  <a:pt x="814864" y="1237964"/>
                </a:cubicBezTo>
                <a:cubicBezTo>
                  <a:pt x="814864" y="1239679"/>
                  <a:pt x="816293" y="1241108"/>
                  <a:pt x="818007" y="1241108"/>
                </a:cubicBezTo>
                <a:close/>
                <a:moveTo>
                  <a:pt x="809244" y="1231202"/>
                </a:moveTo>
                <a:cubicBezTo>
                  <a:pt x="810959" y="1231202"/>
                  <a:pt x="812387" y="1229773"/>
                  <a:pt x="812387" y="1228058"/>
                </a:cubicBezTo>
                <a:cubicBezTo>
                  <a:pt x="812387" y="1226344"/>
                  <a:pt x="810959" y="1224915"/>
                  <a:pt x="809244" y="1224915"/>
                </a:cubicBezTo>
                <a:cubicBezTo>
                  <a:pt x="807530" y="1224915"/>
                  <a:pt x="806101" y="1226344"/>
                  <a:pt x="806101" y="1228058"/>
                </a:cubicBezTo>
                <a:cubicBezTo>
                  <a:pt x="806101" y="1229773"/>
                  <a:pt x="807530" y="1231202"/>
                  <a:pt x="809244" y="1231202"/>
                </a:cubicBezTo>
                <a:close/>
                <a:moveTo>
                  <a:pt x="800672" y="1221105"/>
                </a:moveTo>
                <a:cubicBezTo>
                  <a:pt x="802386" y="1221105"/>
                  <a:pt x="803815" y="1219676"/>
                  <a:pt x="803815" y="1217962"/>
                </a:cubicBezTo>
                <a:cubicBezTo>
                  <a:pt x="803815" y="1216247"/>
                  <a:pt x="802386" y="1214819"/>
                  <a:pt x="800672" y="1214819"/>
                </a:cubicBezTo>
                <a:cubicBezTo>
                  <a:pt x="798957" y="1214819"/>
                  <a:pt x="797528" y="1216247"/>
                  <a:pt x="797528" y="1217962"/>
                </a:cubicBezTo>
                <a:cubicBezTo>
                  <a:pt x="797528" y="1219772"/>
                  <a:pt x="798957" y="1221105"/>
                  <a:pt x="800672" y="1221105"/>
                </a:cubicBezTo>
                <a:close/>
                <a:moveTo>
                  <a:pt x="792194" y="1210913"/>
                </a:moveTo>
                <a:cubicBezTo>
                  <a:pt x="793909" y="1210913"/>
                  <a:pt x="795338" y="1209485"/>
                  <a:pt x="795338" y="1207770"/>
                </a:cubicBezTo>
                <a:cubicBezTo>
                  <a:pt x="795338" y="1206056"/>
                  <a:pt x="793909" y="1204627"/>
                  <a:pt x="792194" y="1204627"/>
                </a:cubicBezTo>
                <a:cubicBezTo>
                  <a:pt x="790480" y="1204627"/>
                  <a:pt x="789051" y="1206056"/>
                  <a:pt x="789051" y="1207770"/>
                </a:cubicBezTo>
                <a:cubicBezTo>
                  <a:pt x="789051" y="1209485"/>
                  <a:pt x="790480" y="1210913"/>
                  <a:pt x="792194" y="1210913"/>
                </a:cubicBezTo>
                <a:close/>
                <a:moveTo>
                  <a:pt x="784003" y="1200626"/>
                </a:moveTo>
                <a:cubicBezTo>
                  <a:pt x="785717" y="1200626"/>
                  <a:pt x="787146" y="1199198"/>
                  <a:pt x="787146" y="1197483"/>
                </a:cubicBezTo>
                <a:cubicBezTo>
                  <a:pt x="787146" y="1195769"/>
                  <a:pt x="785717" y="1194340"/>
                  <a:pt x="784003" y="1194340"/>
                </a:cubicBezTo>
                <a:cubicBezTo>
                  <a:pt x="782288" y="1194340"/>
                  <a:pt x="780860" y="1195769"/>
                  <a:pt x="780860" y="1197483"/>
                </a:cubicBezTo>
                <a:cubicBezTo>
                  <a:pt x="780860" y="1199198"/>
                  <a:pt x="782288" y="1200626"/>
                  <a:pt x="784003" y="1200626"/>
                </a:cubicBezTo>
                <a:close/>
                <a:moveTo>
                  <a:pt x="775907" y="1190149"/>
                </a:moveTo>
                <a:cubicBezTo>
                  <a:pt x="777621" y="1190149"/>
                  <a:pt x="779050" y="1188720"/>
                  <a:pt x="779050" y="1187006"/>
                </a:cubicBezTo>
                <a:cubicBezTo>
                  <a:pt x="779050" y="1185291"/>
                  <a:pt x="777621" y="1183862"/>
                  <a:pt x="775907" y="1183862"/>
                </a:cubicBezTo>
                <a:cubicBezTo>
                  <a:pt x="774192" y="1183862"/>
                  <a:pt x="772763" y="1185291"/>
                  <a:pt x="772763" y="1187006"/>
                </a:cubicBezTo>
                <a:cubicBezTo>
                  <a:pt x="772763" y="1188720"/>
                  <a:pt x="774192" y="1190149"/>
                  <a:pt x="775907" y="1190149"/>
                </a:cubicBezTo>
                <a:close/>
                <a:moveTo>
                  <a:pt x="768001" y="1179481"/>
                </a:moveTo>
                <a:cubicBezTo>
                  <a:pt x="769715" y="1179481"/>
                  <a:pt x="771144" y="1178052"/>
                  <a:pt x="771144" y="1176338"/>
                </a:cubicBezTo>
                <a:cubicBezTo>
                  <a:pt x="771144" y="1174623"/>
                  <a:pt x="769715" y="1173194"/>
                  <a:pt x="768001" y="1173194"/>
                </a:cubicBezTo>
                <a:cubicBezTo>
                  <a:pt x="766286" y="1173194"/>
                  <a:pt x="764858" y="1174623"/>
                  <a:pt x="764858" y="1176338"/>
                </a:cubicBezTo>
                <a:cubicBezTo>
                  <a:pt x="764858" y="1178052"/>
                  <a:pt x="766286" y="1179481"/>
                  <a:pt x="768001" y="1179481"/>
                </a:cubicBezTo>
                <a:close/>
                <a:moveTo>
                  <a:pt x="760286" y="1168718"/>
                </a:moveTo>
                <a:cubicBezTo>
                  <a:pt x="762000" y="1168718"/>
                  <a:pt x="763429" y="1167289"/>
                  <a:pt x="763429" y="1165574"/>
                </a:cubicBezTo>
                <a:cubicBezTo>
                  <a:pt x="763429" y="1163860"/>
                  <a:pt x="762000" y="1162431"/>
                  <a:pt x="760286" y="1162431"/>
                </a:cubicBezTo>
                <a:cubicBezTo>
                  <a:pt x="758571" y="1162431"/>
                  <a:pt x="757142" y="1163860"/>
                  <a:pt x="757142" y="1165574"/>
                </a:cubicBezTo>
                <a:cubicBezTo>
                  <a:pt x="757142" y="1167384"/>
                  <a:pt x="758571" y="1168718"/>
                  <a:pt x="760286" y="1168718"/>
                </a:cubicBezTo>
                <a:close/>
                <a:moveTo>
                  <a:pt x="752761" y="1157859"/>
                </a:moveTo>
                <a:cubicBezTo>
                  <a:pt x="754475" y="1157859"/>
                  <a:pt x="755904" y="1156430"/>
                  <a:pt x="755904" y="1154716"/>
                </a:cubicBezTo>
                <a:cubicBezTo>
                  <a:pt x="755904" y="1153001"/>
                  <a:pt x="754475" y="1151573"/>
                  <a:pt x="752761" y="1151573"/>
                </a:cubicBezTo>
                <a:cubicBezTo>
                  <a:pt x="751046" y="1151573"/>
                  <a:pt x="749618" y="1153001"/>
                  <a:pt x="749618" y="1154716"/>
                </a:cubicBezTo>
                <a:cubicBezTo>
                  <a:pt x="749618" y="1156526"/>
                  <a:pt x="751046" y="1157859"/>
                  <a:pt x="752761" y="1157859"/>
                </a:cubicBezTo>
                <a:close/>
                <a:moveTo>
                  <a:pt x="621506" y="815054"/>
                </a:moveTo>
                <a:cubicBezTo>
                  <a:pt x="623221" y="815054"/>
                  <a:pt x="624650" y="813626"/>
                  <a:pt x="624650" y="811911"/>
                </a:cubicBezTo>
                <a:cubicBezTo>
                  <a:pt x="624650" y="810197"/>
                  <a:pt x="623221" y="808768"/>
                  <a:pt x="621506" y="808768"/>
                </a:cubicBezTo>
                <a:cubicBezTo>
                  <a:pt x="619792" y="808768"/>
                  <a:pt x="618363" y="810197"/>
                  <a:pt x="618363" y="811911"/>
                </a:cubicBezTo>
                <a:cubicBezTo>
                  <a:pt x="618363" y="813721"/>
                  <a:pt x="619792" y="815054"/>
                  <a:pt x="621506" y="815054"/>
                </a:cubicBezTo>
                <a:close/>
                <a:moveTo>
                  <a:pt x="619887" y="802005"/>
                </a:moveTo>
                <a:cubicBezTo>
                  <a:pt x="621602" y="802005"/>
                  <a:pt x="623030" y="800576"/>
                  <a:pt x="623030" y="798862"/>
                </a:cubicBezTo>
                <a:cubicBezTo>
                  <a:pt x="623030" y="797147"/>
                  <a:pt x="621602" y="795719"/>
                  <a:pt x="619887" y="795719"/>
                </a:cubicBezTo>
                <a:cubicBezTo>
                  <a:pt x="618173" y="795719"/>
                  <a:pt x="616744" y="797147"/>
                  <a:pt x="616744" y="798862"/>
                </a:cubicBezTo>
                <a:cubicBezTo>
                  <a:pt x="616649" y="800576"/>
                  <a:pt x="618077" y="802005"/>
                  <a:pt x="619887" y="802005"/>
                </a:cubicBezTo>
                <a:close/>
                <a:moveTo>
                  <a:pt x="618458" y="788861"/>
                </a:moveTo>
                <a:cubicBezTo>
                  <a:pt x="620173" y="788861"/>
                  <a:pt x="621602" y="787432"/>
                  <a:pt x="621602" y="785717"/>
                </a:cubicBezTo>
                <a:cubicBezTo>
                  <a:pt x="621602" y="784003"/>
                  <a:pt x="620173" y="782574"/>
                  <a:pt x="618458" y="782574"/>
                </a:cubicBezTo>
                <a:cubicBezTo>
                  <a:pt x="616744" y="782574"/>
                  <a:pt x="615315" y="784003"/>
                  <a:pt x="615315" y="785717"/>
                </a:cubicBezTo>
                <a:cubicBezTo>
                  <a:pt x="615220" y="787432"/>
                  <a:pt x="616649" y="788861"/>
                  <a:pt x="618458" y="788861"/>
                </a:cubicBezTo>
                <a:close/>
                <a:moveTo>
                  <a:pt x="617220" y="775621"/>
                </a:moveTo>
                <a:cubicBezTo>
                  <a:pt x="618935" y="775621"/>
                  <a:pt x="620363" y="774192"/>
                  <a:pt x="620363" y="772478"/>
                </a:cubicBezTo>
                <a:cubicBezTo>
                  <a:pt x="620363" y="770763"/>
                  <a:pt x="618935" y="769334"/>
                  <a:pt x="617220" y="769334"/>
                </a:cubicBezTo>
                <a:cubicBezTo>
                  <a:pt x="615506" y="769334"/>
                  <a:pt x="614077" y="770763"/>
                  <a:pt x="614077" y="772478"/>
                </a:cubicBezTo>
                <a:cubicBezTo>
                  <a:pt x="614077" y="774287"/>
                  <a:pt x="615506" y="775621"/>
                  <a:pt x="617220" y="775621"/>
                </a:cubicBezTo>
                <a:close/>
                <a:moveTo>
                  <a:pt x="616172" y="762476"/>
                </a:moveTo>
                <a:cubicBezTo>
                  <a:pt x="617887" y="762476"/>
                  <a:pt x="619315" y="761048"/>
                  <a:pt x="619315" y="759333"/>
                </a:cubicBezTo>
                <a:cubicBezTo>
                  <a:pt x="619315" y="757619"/>
                  <a:pt x="617887" y="756190"/>
                  <a:pt x="616172" y="756190"/>
                </a:cubicBezTo>
                <a:cubicBezTo>
                  <a:pt x="614458" y="756190"/>
                  <a:pt x="613029" y="757619"/>
                  <a:pt x="613029" y="759333"/>
                </a:cubicBezTo>
                <a:cubicBezTo>
                  <a:pt x="613029" y="761048"/>
                  <a:pt x="614458" y="762476"/>
                  <a:pt x="616172" y="762476"/>
                </a:cubicBezTo>
                <a:close/>
                <a:moveTo>
                  <a:pt x="615410" y="749237"/>
                </a:moveTo>
                <a:cubicBezTo>
                  <a:pt x="617125" y="749237"/>
                  <a:pt x="618554" y="747808"/>
                  <a:pt x="618554" y="746093"/>
                </a:cubicBezTo>
                <a:cubicBezTo>
                  <a:pt x="618554" y="744379"/>
                  <a:pt x="617125" y="742950"/>
                  <a:pt x="615410" y="742950"/>
                </a:cubicBezTo>
                <a:cubicBezTo>
                  <a:pt x="613696" y="742950"/>
                  <a:pt x="612267" y="744379"/>
                  <a:pt x="612267" y="746093"/>
                </a:cubicBezTo>
                <a:cubicBezTo>
                  <a:pt x="612267" y="747808"/>
                  <a:pt x="613696" y="749237"/>
                  <a:pt x="615410" y="749237"/>
                </a:cubicBezTo>
                <a:close/>
                <a:moveTo>
                  <a:pt x="614934" y="683133"/>
                </a:moveTo>
                <a:cubicBezTo>
                  <a:pt x="616649" y="683133"/>
                  <a:pt x="618077" y="681704"/>
                  <a:pt x="618077" y="679990"/>
                </a:cubicBezTo>
                <a:cubicBezTo>
                  <a:pt x="618077" y="678275"/>
                  <a:pt x="616649" y="676847"/>
                  <a:pt x="614934" y="676847"/>
                </a:cubicBezTo>
                <a:cubicBezTo>
                  <a:pt x="613220" y="676847"/>
                  <a:pt x="611791" y="678275"/>
                  <a:pt x="611791" y="679990"/>
                </a:cubicBezTo>
                <a:cubicBezTo>
                  <a:pt x="611791" y="681704"/>
                  <a:pt x="613124" y="683133"/>
                  <a:pt x="614934" y="683133"/>
                </a:cubicBezTo>
                <a:close/>
                <a:moveTo>
                  <a:pt x="615410" y="669893"/>
                </a:moveTo>
                <a:cubicBezTo>
                  <a:pt x="617125" y="669893"/>
                  <a:pt x="618554" y="668465"/>
                  <a:pt x="618554" y="666750"/>
                </a:cubicBezTo>
                <a:cubicBezTo>
                  <a:pt x="618554" y="665036"/>
                  <a:pt x="617125" y="663607"/>
                  <a:pt x="615410" y="663607"/>
                </a:cubicBezTo>
                <a:cubicBezTo>
                  <a:pt x="613696" y="663607"/>
                  <a:pt x="612267" y="665036"/>
                  <a:pt x="612267" y="666750"/>
                </a:cubicBezTo>
                <a:cubicBezTo>
                  <a:pt x="612267" y="668465"/>
                  <a:pt x="613696" y="669893"/>
                  <a:pt x="615410" y="669893"/>
                </a:cubicBezTo>
                <a:close/>
                <a:moveTo>
                  <a:pt x="616172" y="656749"/>
                </a:moveTo>
                <a:cubicBezTo>
                  <a:pt x="617887" y="656749"/>
                  <a:pt x="619315" y="655320"/>
                  <a:pt x="619315" y="653606"/>
                </a:cubicBezTo>
                <a:cubicBezTo>
                  <a:pt x="619315" y="651891"/>
                  <a:pt x="617887" y="650462"/>
                  <a:pt x="616172" y="650462"/>
                </a:cubicBezTo>
                <a:cubicBezTo>
                  <a:pt x="614458" y="650462"/>
                  <a:pt x="613029" y="651891"/>
                  <a:pt x="613029" y="653606"/>
                </a:cubicBezTo>
                <a:cubicBezTo>
                  <a:pt x="613029" y="655320"/>
                  <a:pt x="614458" y="656749"/>
                  <a:pt x="616172" y="656749"/>
                </a:cubicBezTo>
                <a:close/>
                <a:moveTo>
                  <a:pt x="617220" y="643509"/>
                </a:moveTo>
                <a:cubicBezTo>
                  <a:pt x="618935" y="643509"/>
                  <a:pt x="620363" y="642080"/>
                  <a:pt x="620363" y="640366"/>
                </a:cubicBezTo>
                <a:cubicBezTo>
                  <a:pt x="620363" y="638651"/>
                  <a:pt x="618935" y="637223"/>
                  <a:pt x="617220" y="637223"/>
                </a:cubicBezTo>
                <a:cubicBezTo>
                  <a:pt x="615506" y="637223"/>
                  <a:pt x="614077" y="638651"/>
                  <a:pt x="614077" y="640366"/>
                </a:cubicBezTo>
                <a:cubicBezTo>
                  <a:pt x="614077" y="642080"/>
                  <a:pt x="615506" y="643509"/>
                  <a:pt x="617220" y="643509"/>
                </a:cubicBezTo>
                <a:close/>
                <a:moveTo>
                  <a:pt x="618458" y="630365"/>
                </a:moveTo>
                <a:cubicBezTo>
                  <a:pt x="620173" y="630365"/>
                  <a:pt x="621602" y="628936"/>
                  <a:pt x="621602" y="627221"/>
                </a:cubicBezTo>
                <a:cubicBezTo>
                  <a:pt x="621602" y="625507"/>
                  <a:pt x="620173" y="624078"/>
                  <a:pt x="618458" y="624078"/>
                </a:cubicBezTo>
                <a:cubicBezTo>
                  <a:pt x="616744" y="624078"/>
                  <a:pt x="615315" y="625507"/>
                  <a:pt x="615315" y="627221"/>
                </a:cubicBezTo>
                <a:cubicBezTo>
                  <a:pt x="615220" y="628936"/>
                  <a:pt x="616649" y="630365"/>
                  <a:pt x="618458" y="630365"/>
                </a:cubicBezTo>
                <a:close/>
                <a:moveTo>
                  <a:pt x="619887" y="617220"/>
                </a:moveTo>
                <a:cubicBezTo>
                  <a:pt x="621602" y="617220"/>
                  <a:pt x="623030" y="615791"/>
                  <a:pt x="623030" y="614077"/>
                </a:cubicBezTo>
                <a:cubicBezTo>
                  <a:pt x="623030" y="612362"/>
                  <a:pt x="621602" y="610934"/>
                  <a:pt x="619887" y="610934"/>
                </a:cubicBezTo>
                <a:cubicBezTo>
                  <a:pt x="618173" y="610934"/>
                  <a:pt x="616744" y="612362"/>
                  <a:pt x="616744" y="614077"/>
                </a:cubicBezTo>
                <a:cubicBezTo>
                  <a:pt x="616649" y="615791"/>
                  <a:pt x="618077" y="617220"/>
                  <a:pt x="619887" y="617220"/>
                </a:cubicBezTo>
                <a:close/>
                <a:moveTo>
                  <a:pt x="621506" y="604076"/>
                </a:moveTo>
                <a:cubicBezTo>
                  <a:pt x="623221" y="604076"/>
                  <a:pt x="624650" y="602647"/>
                  <a:pt x="624650" y="600932"/>
                </a:cubicBezTo>
                <a:cubicBezTo>
                  <a:pt x="624650" y="599218"/>
                  <a:pt x="623221" y="597789"/>
                  <a:pt x="621506" y="597789"/>
                </a:cubicBezTo>
                <a:cubicBezTo>
                  <a:pt x="619792" y="597789"/>
                  <a:pt x="618363" y="599218"/>
                  <a:pt x="618363" y="600932"/>
                </a:cubicBezTo>
                <a:cubicBezTo>
                  <a:pt x="618363" y="602647"/>
                  <a:pt x="619792" y="604076"/>
                  <a:pt x="621506" y="604076"/>
                </a:cubicBezTo>
                <a:close/>
                <a:moveTo>
                  <a:pt x="623316" y="590931"/>
                </a:moveTo>
                <a:cubicBezTo>
                  <a:pt x="625031" y="590931"/>
                  <a:pt x="626459" y="589502"/>
                  <a:pt x="626459" y="587788"/>
                </a:cubicBezTo>
                <a:cubicBezTo>
                  <a:pt x="626459" y="586073"/>
                  <a:pt x="625031" y="584645"/>
                  <a:pt x="623316" y="584645"/>
                </a:cubicBezTo>
                <a:cubicBezTo>
                  <a:pt x="621602" y="584645"/>
                  <a:pt x="620173" y="586073"/>
                  <a:pt x="620173" y="587788"/>
                </a:cubicBezTo>
                <a:cubicBezTo>
                  <a:pt x="620173" y="589598"/>
                  <a:pt x="621602" y="590931"/>
                  <a:pt x="623316" y="590931"/>
                </a:cubicBezTo>
                <a:close/>
                <a:moveTo>
                  <a:pt x="625412" y="577882"/>
                </a:moveTo>
                <a:cubicBezTo>
                  <a:pt x="627126" y="577882"/>
                  <a:pt x="628555" y="576453"/>
                  <a:pt x="628555" y="574739"/>
                </a:cubicBezTo>
                <a:cubicBezTo>
                  <a:pt x="628555" y="573024"/>
                  <a:pt x="627126" y="571595"/>
                  <a:pt x="625412" y="571595"/>
                </a:cubicBezTo>
                <a:cubicBezTo>
                  <a:pt x="623697" y="571595"/>
                  <a:pt x="622268" y="573024"/>
                  <a:pt x="622268" y="574739"/>
                </a:cubicBezTo>
                <a:cubicBezTo>
                  <a:pt x="622268" y="576548"/>
                  <a:pt x="623697" y="577882"/>
                  <a:pt x="625412" y="577882"/>
                </a:cubicBezTo>
                <a:close/>
                <a:moveTo>
                  <a:pt x="627698" y="564928"/>
                </a:moveTo>
                <a:cubicBezTo>
                  <a:pt x="629412" y="564928"/>
                  <a:pt x="630841" y="563499"/>
                  <a:pt x="630841" y="561785"/>
                </a:cubicBezTo>
                <a:cubicBezTo>
                  <a:pt x="630841" y="560070"/>
                  <a:pt x="629412" y="558641"/>
                  <a:pt x="627698" y="558641"/>
                </a:cubicBezTo>
                <a:cubicBezTo>
                  <a:pt x="625983" y="558641"/>
                  <a:pt x="624554" y="560070"/>
                  <a:pt x="624554" y="561785"/>
                </a:cubicBezTo>
                <a:cubicBezTo>
                  <a:pt x="624554" y="563499"/>
                  <a:pt x="625983" y="564928"/>
                  <a:pt x="627698" y="564928"/>
                </a:cubicBezTo>
                <a:close/>
                <a:moveTo>
                  <a:pt x="630269" y="551879"/>
                </a:moveTo>
                <a:cubicBezTo>
                  <a:pt x="631984" y="551879"/>
                  <a:pt x="633413" y="550450"/>
                  <a:pt x="633413" y="548735"/>
                </a:cubicBezTo>
                <a:cubicBezTo>
                  <a:pt x="633413" y="547021"/>
                  <a:pt x="631984" y="545592"/>
                  <a:pt x="630269" y="545592"/>
                </a:cubicBezTo>
                <a:cubicBezTo>
                  <a:pt x="628555" y="545592"/>
                  <a:pt x="627126" y="547021"/>
                  <a:pt x="627126" y="548735"/>
                </a:cubicBezTo>
                <a:cubicBezTo>
                  <a:pt x="627126" y="550450"/>
                  <a:pt x="628460" y="551879"/>
                  <a:pt x="630269" y="551879"/>
                </a:cubicBezTo>
                <a:close/>
                <a:moveTo>
                  <a:pt x="632936" y="538925"/>
                </a:moveTo>
                <a:cubicBezTo>
                  <a:pt x="634651" y="538925"/>
                  <a:pt x="636080" y="537496"/>
                  <a:pt x="636080" y="535781"/>
                </a:cubicBezTo>
                <a:cubicBezTo>
                  <a:pt x="636080" y="534067"/>
                  <a:pt x="634651" y="532638"/>
                  <a:pt x="632936" y="532638"/>
                </a:cubicBezTo>
                <a:cubicBezTo>
                  <a:pt x="631222" y="532638"/>
                  <a:pt x="629793" y="534067"/>
                  <a:pt x="629793" y="535781"/>
                </a:cubicBezTo>
                <a:cubicBezTo>
                  <a:pt x="629793" y="537591"/>
                  <a:pt x="631222" y="538925"/>
                  <a:pt x="632936" y="538925"/>
                </a:cubicBezTo>
                <a:close/>
                <a:moveTo>
                  <a:pt x="635889" y="526066"/>
                </a:moveTo>
                <a:cubicBezTo>
                  <a:pt x="637604" y="526066"/>
                  <a:pt x="639032" y="524637"/>
                  <a:pt x="639032" y="522923"/>
                </a:cubicBezTo>
                <a:cubicBezTo>
                  <a:pt x="639032" y="521208"/>
                  <a:pt x="637604" y="519779"/>
                  <a:pt x="635889" y="519779"/>
                </a:cubicBezTo>
                <a:cubicBezTo>
                  <a:pt x="634175" y="519779"/>
                  <a:pt x="632746" y="521208"/>
                  <a:pt x="632746" y="522923"/>
                </a:cubicBezTo>
                <a:cubicBezTo>
                  <a:pt x="632746" y="524637"/>
                  <a:pt x="634175" y="526066"/>
                  <a:pt x="635889" y="526066"/>
                </a:cubicBezTo>
                <a:close/>
                <a:moveTo>
                  <a:pt x="639032" y="513207"/>
                </a:moveTo>
                <a:cubicBezTo>
                  <a:pt x="640747" y="513207"/>
                  <a:pt x="642176" y="511778"/>
                  <a:pt x="642176" y="510064"/>
                </a:cubicBezTo>
                <a:cubicBezTo>
                  <a:pt x="642176" y="508349"/>
                  <a:pt x="640747" y="506921"/>
                  <a:pt x="639032" y="506921"/>
                </a:cubicBezTo>
                <a:cubicBezTo>
                  <a:pt x="637318" y="506921"/>
                  <a:pt x="635889" y="508349"/>
                  <a:pt x="635889" y="510064"/>
                </a:cubicBezTo>
                <a:cubicBezTo>
                  <a:pt x="635889" y="511778"/>
                  <a:pt x="637318" y="513207"/>
                  <a:pt x="639032" y="513207"/>
                </a:cubicBezTo>
                <a:close/>
                <a:moveTo>
                  <a:pt x="642461" y="500444"/>
                </a:moveTo>
                <a:cubicBezTo>
                  <a:pt x="644176" y="500444"/>
                  <a:pt x="645605" y="499015"/>
                  <a:pt x="645605" y="497300"/>
                </a:cubicBezTo>
                <a:cubicBezTo>
                  <a:pt x="645605" y="495586"/>
                  <a:pt x="644176" y="494157"/>
                  <a:pt x="642461" y="494157"/>
                </a:cubicBezTo>
                <a:cubicBezTo>
                  <a:pt x="640747" y="494157"/>
                  <a:pt x="639318" y="495586"/>
                  <a:pt x="639318" y="497300"/>
                </a:cubicBezTo>
                <a:cubicBezTo>
                  <a:pt x="639318" y="499015"/>
                  <a:pt x="640747" y="500444"/>
                  <a:pt x="642461" y="500444"/>
                </a:cubicBezTo>
                <a:close/>
                <a:moveTo>
                  <a:pt x="645986" y="487680"/>
                </a:moveTo>
                <a:cubicBezTo>
                  <a:pt x="647700" y="487680"/>
                  <a:pt x="649129" y="486251"/>
                  <a:pt x="649129" y="484537"/>
                </a:cubicBezTo>
                <a:cubicBezTo>
                  <a:pt x="649129" y="482822"/>
                  <a:pt x="647700" y="481394"/>
                  <a:pt x="645986" y="481394"/>
                </a:cubicBezTo>
                <a:cubicBezTo>
                  <a:pt x="644271" y="481394"/>
                  <a:pt x="642842" y="482822"/>
                  <a:pt x="642842" y="484537"/>
                </a:cubicBezTo>
                <a:cubicBezTo>
                  <a:pt x="642842" y="486251"/>
                  <a:pt x="644271" y="487680"/>
                  <a:pt x="645986" y="487680"/>
                </a:cubicBezTo>
                <a:close/>
                <a:moveTo>
                  <a:pt x="649796" y="475012"/>
                </a:moveTo>
                <a:cubicBezTo>
                  <a:pt x="651510" y="475012"/>
                  <a:pt x="652939" y="473583"/>
                  <a:pt x="652939" y="471869"/>
                </a:cubicBezTo>
                <a:cubicBezTo>
                  <a:pt x="652939" y="470154"/>
                  <a:pt x="651510" y="468725"/>
                  <a:pt x="649796" y="468725"/>
                </a:cubicBezTo>
                <a:cubicBezTo>
                  <a:pt x="648081" y="468725"/>
                  <a:pt x="646652" y="470154"/>
                  <a:pt x="646652" y="471869"/>
                </a:cubicBezTo>
                <a:cubicBezTo>
                  <a:pt x="646652" y="473583"/>
                  <a:pt x="648081" y="475012"/>
                  <a:pt x="649796" y="475012"/>
                </a:cubicBezTo>
                <a:close/>
                <a:moveTo>
                  <a:pt x="653796" y="462439"/>
                </a:moveTo>
                <a:cubicBezTo>
                  <a:pt x="655511" y="462439"/>
                  <a:pt x="656939" y="461010"/>
                  <a:pt x="656939" y="459296"/>
                </a:cubicBezTo>
                <a:cubicBezTo>
                  <a:pt x="656939" y="457581"/>
                  <a:pt x="655511" y="456152"/>
                  <a:pt x="653796" y="456152"/>
                </a:cubicBezTo>
                <a:cubicBezTo>
                  <a:pt x="652082" y="456152"/>
                  <a:pt x="650653" y="457581"/>
                  <a:pt x="650653" y="459296"/>
                </a:cubicBezTo>
                <a:cubicBezTo>
                  <a:pt x="650653" y="461010"/>
                  <a:pt x="652082" y="462439"/>
                  <a:pt x="653796" y="462439"/>
                </a:cubicBezTo>
                <a:close/>
                <a:moveTo>
                  <a:pt x="657987" y="449866"/>
                </a:moveTo>
                <a:cubicBezTo>
                  <a:pt x="659702" y="449866"/>
                  <a:pt x="661130" y="448437"/>
                  <a:pt x="661130" y="446723"/>
                </a:cubicBezTo>
                <a:cubicBezTo>
                  <a:pt x="661130" y="445008"/>
                  <a:pt x="659702" y="443579"/>
                  <a:pt x="657987" y="443579"/>
                </a:cubicBezTo>
                <a:cubicBezTo>
                  <a:pt x="656273" y="443579"/>
                  <a:pt x="654844" y="445008"/>
                  <a:pt x="654844" y="446723"/>
                </a:cubicBezTo>
                <a:cubicBezTo>
                  <a:pt x="654844" y="448437"/>
                  <a:pt x="656273" y="449866"/>
                  <a:pt x="657987" y="449866"/>
                </a:cubicBezTo>
                <a:close/>
                <a:moveTo>
                  <a:pt x="662464" y="437388"/>
                </a:moveTo>
                <a:cubicBezTo>
                  <a:pt x="664178" y="437388"/>
                  <a:pt x="665607" y="435959"/>
                  <a:pt x="665607" y="434245"/>
                </a:cubicBezTo>
                <a:cubicBezTo>
                  <a:pt x="665607" y="432530"/>
                  <a:pt x="664178" y="431101"/>
                  <a:pt x="662464" y="431101"/>
                </a:cubicBezTo>
                <a:cubicBezTo>
                  <a:pt x="660749" y="431101"/>
                  <a:pt x="659321" y="432530"/>
                  <a:pt x="659321" y="434245"/>
                </a:cubicBezTo>
                <a:cubicBezTo>
                  <a:pt x="659321" y="435959"/>
                  <a:pt x="660749" y="437388"/>
                  <a:pt x="662464" y="437388"/>
                </a:cubicBezTo>
                <a:close/>
                <a:moveTo>
                  <a:pt x="667036" y="425006"/>
                </a:moveTo>
                <a:cubicBezTo>
                  <a:pt x="668750" y="425006"/>
                  <a:pt x="670179" y="423577"/>
                  <a:pt x="670179" y="421862"/>
                </a:cubicBezTo>
                <a:cubicBezTo>
                  <a:pt x="670179" y="420148"/>
                  <a:pt x="668750" y="418719"/>
                  <a:pt x="667036" y="418719"/>
                </a:cubicBezTo>
                <a:cubicBezTo>
                  <a:pt x="665321" y="418719"/>
                  <a:pt x="663893" y="420148"/>
                  <a:pt x="663893" y="421862"/>
                </a:cubicBezTo>
                <a:cubicBezTo>
                  <a:pt x="663893" y="423577"/>
                  <a:pt x="665321" y="425006"/>
                  <a:pt x="667036" y="425006"/>
                </a:cubicBezTo>
                <a:close/>
                <a:moveTo>
                  <a:pt x="699135" y="352425"/>
                </a:moveTo>
                <a:cubicBezTo>
                  <a:pt x="700850" y="352425"/>
                  <a:pt x="702278" y="350996"/>
                  <a:pt x="702278" y="349282"/>
                </a:cubicBezTo>
                <a:cubicBezTo>
                  <a:pt x="702278" y="347567"/>
                  <a:pt x="700850" y="346139"/>
                  <a:pt x="699135" y="346139"/>
                </a:cubicBezTo>
                <a:cubicBezTo>
                  <a:pt x="697421" y="346139"/>
                  <a:pt x="695992" y="347567"/>
                  <a:pt x="695992" y="349282"/>
                </a:cubicBezTo>
                <a:cubicBezTo>
                  <a:pt x="695992" y="350996"/>
                  <a:pt x="697325" y="352425"/>
                  <a:pt x="699135" y="352425"/>
                </a:cubicBezTo>
                <a:close/>
                <a:moveTo>
                  <a:pt x="711327" y="328994"/>
                </a:moveTo>
                <a:cubicBezTo>
                  <a:pt x="713042" y="328994"/>
                  <a:pt x="714470" y="327565"/>
                  <a:pt x="714470" y="325850"/>
                </a:cubicBezTo>
                <a:cubicBezTo>
                  <a:pt x="714470" y="324136"/>
                  <a:pt x="713042" y="322707"/>
                  <a:pt x="711327" y="322707"/>
                </a:cubicBezTo>
                <a:cubicBezTo>
                  <a:pt x="709613" y="322707"/>
                  <a:pt x="708184" y="324136"/>
                  <a:pt x="708184" y="325850"/>
                </a:cubicBezTo>
                <a:cubicBezTo>
                  <a:pt x="708184" y="327565"/>
                  <a:pt x="709613" y="328994"/>
                  <a:pt x="711327" y="328994"/>
                </a:cubicBezTo>
                <a:close/>
                <a:moveTo>
                  <a:pt x="717804" y="317373"/>
                </a:moveTo>
                <a:cubicBezTo>
                  <a:pt x="719519" y="317373"/>
                  <a:pt x="720947" y="315944"/>
                  <a:pt x="720947" y="314230"/>
                </a:cubicBezTo>
                <a:cubicBezTo>
                  <a:pt x="720947" y="312515"/>
                  <a:pt x="719519" y="311087"/>
                  <a:pt x="717804" y="311087"/>
                </a:cubicBezTo>
                <a:cubicBezTo>
                  <a:pt x="716090" y="311087"/>
                  <a:pt x="714661" y="312515"/>
                  <a:pt x="714661" y="314230"/>
                </a:cubicBezTo>
                <a:cubicBezTo>
                  <a:pt x="714661" y="316040"/>
                  <a:pt x="716090" y="317373"/>
                  <a:pt x="717804" y="317373"/>
                </a:cubicBezTo>
                <a:close/>
                <a:moveTo>
                  <a:pt x="724376" y="305943"/>
                </a:moveTo>
                <a:cubicBezTo>
                  <a:pt x="726091" y="305943"/>
                  <a:pt x="727520" y="304514"/>
                  <a:pt x="727520" y="302800"/>
                </a:cubicBezTo>
                <a:cubicBezTo>
                  <a:pt x="727520" y="301085"/>
                  <a:pt x="726091" y="299657"/>
                  <a:pt x="724376" y="299657"/>
                </a:cubicBezTo>
                <a:cubicBezTo>
                  <a:pt x="722662" y="299657"/>
                  <a:pt x="721233" y="301085"/>
                  <a:pt x="721233" y="302800"/>
                </a:cubicBezTo>
                <a:cubicBezTo>
                  <a:pt x="721233" y="304514"/>
                  <a:pt x="722662" y="305943"/>
                  <a:pt x="724376" y="305943"/>
                </a:cubicBezTo>
                <a:close/>
                <a:moveTo>
                  <a:pt x="738188" y="283369"/>
                </a:moveTo>
                <a:cubicBezTo>
                  <a:pt x="739902" y="283369"/>
                  <a:pt x="741331" y="281940"/>
                  <a:pt x="741331" y="280226"/>
                </a:cubicBezTo>
                <a:cubicBezTo>
                  <a:pt x="741331" y="278511"/>
                  <a:pt x="739902" y="277082"/>
                  <a:pt x="738188" y="277082"/>
                </a:cubicBezTo>
                <a:cubicBezTo>
                  <a:pt x="736473" y="277082"/>
                  <a:pt x="735044" y="278511"/>
                  <a:pt x="735044" y="280226"/>
                </a:cubicBezTo>
                <a:cubicBezTo>
                  <a:pt x="735044" y="281940"/>
                  <a:pt x="736473" y="283369"/>
                  <a:pt x="738188" y="283369"/>
                </a:cubicBezTo>
                <a:close/>
                <a:moveTo>
                  <a:pt x="745427" y="272225"/>
                </a:moveTo>
                <a:cubicBezTo>
                  <a:pt x="747141" y="272225"/>
                  <a:pt x="748570" y="270796"/>
                  <a:pt x="748570" y="269081"/>
                </a:cubicBezTo>
                <a:cubicBezTo>
                  <a:pt x="748570" y="267367"/>
                  <a:pt x="747141" y="265938"/>
                  <a:pt x="745427" y="265938"/>
                </a:cubicBezTo>
                <a:cubicBezTo>
                  <a:pt x="743712" y="265938"/>
                  <a:pt x="742283" y="267367"/>
                  <a:pt x="742283" y="269081"/>
                </a:cubicBezTo>
                <a:cubicBezTo>
                  <a:pt x="742283" y="270891"/>
                  <a:pt x="743617" y="272225"/>
                  <a:pt x="745427" y="272225"/>
                </a:cubicBezTo>
                <a:close/>
                <a:moveTo>
                  <a:pt x="752761" y="261271"/>
                </a:moveTo>
                <a:cubicBezTo>
                  <a:pt x="754475" y="261271"/>
                  <a:pt x="755904" y="259842"/>
                  <a:pt x="755904" y="258128"/>
                </a:cubicBezTo>
                <a:cubicBezTo>
                  <a:pt x="755904" y="256413"/>
                  <a:pt x="754475" y="254984"/>
                  <a:pt x="752761" y="254984"/>
                </a:cubicBezTo>
                <a:cubicBezTo>
                  <a:pt x="751046" y="254984"/>
                  <a:pt x="749618" y="256413"/>
                  <a:pt x="749618" y="258128"/>
                </a:cubicBezTo>
                <a:cubicBezTo>
                  <a:pt x="749618" y="259842"/>
                  <a:pt x="751046" y="261271"/>
                  <a:pt x="752761" y="261271"/>
                </a:cubicBezTo>
                <a:close/>
                <a:moveTo>
                  <a:pt x="760286" y="250412"/>
                </a:moveTo>
                <a:cubicBezTo>
                  <a:pt x="762000" y="250412"/>
                  <a:pt x="763429" y="248984"/>
                  <a:pt x="763429" y="247269"/>
                </a:cubicBezTo>
                <a:cubicBezTo>
                  <a:pt x="763429" y="245555"/>
                  <a:pt x="762000" y="244126"/>
                  <a:pt x="760286" y="244126"/>
                </a:cubicBezTo>
                <a:cubicBezTo>
                  <a:pt x="758571" y="244126"/>
                  <a:pt x="757142" y="245555"/>
                  <a:pt x="757142" y="247269"/>
                </a:cubicBezTo>
                <a:cubicBezTo>
                  <a:pt x="757142" y="248984"/>
                  <a:pt x="758571" y="250412"/>
                  <a:pt x="760286" y="250412"/>
                </a:cubicBezTo>
                <a:close/>
                <a:moveTo>
                  <a:pt x="768001" y="239649"/>
                </a:moveTo>
                <a:cubicBezTo>
                  <a:pt x="769715" y="239649"/>
                  <a:pt x="771144" y="238220"/>
                  <a:pt x="771144" y="236506"/>
                </a:cubicBezTo>
                <a:cubicBezTo>
                  <a:pt x="771144" y="234791"/>
                  <a:pt x="769715" y="233363"/>
                  <a:pt x="768001" y="233363"/>
                </a:cubicBezTo>
                <a:cubicBezTo>
                  <a:pt x="766286" y="233363"/>
                  <a:pt x="764858" y="234791"/>
                  <a:pt x="764858" y="236506"/>
                </a:cubicBezTo>
                <a:cubicBezTo>
                  <a:pt x="764858" y="238220"/>
                  <a:pt x="766286" y="239649"/>
                  <a:pt x="768001" y="239649"/>
                </a:cubicBezTo>
                <a:close/>
                <a:moveTo>
                  <a:pt x="775907" y="229076"/>
                </a:moveTo>
                <a:cubicBezTo>
                  <a:pt x="777621" y="229076"/>
                  <a:pt x="779050" y="227648"/>
                  <a:pt x="779050" y="225933"/>
                </a:cubicBezTo>
                <a:cubicBezTo>
                  <a:pt x="779050" y="224219"/>
                  <a:pt x="777621" y="222790"/>
                  <a:pt x="775907" y="222790"/>
                </a:cubicBezTo>
                <a:cubicBezTo>
                  <a:pt x="774192" y="222790"/>
                  <a:pt x="772763" y="224219"/>
                  <a:pt x="772763" y="225933"/>
                </a:cubicBezTo>
                <a:cubicBezTo>
                  <a:pt x="772763" y="227648"/>
                  <a:pt x="774192" y="229076"/>
                  <a:pt x="775907" y="229076"/>
                </a:cubicBezTo>
                <a:close/>
                <a:moveTo>
                  <a:pt x="845249" y="149162"/>
                </a:moveTo>
                <a:cubicBezTo>
                  <a:pt x="846963" y="149162"/>
                  <a:pt x="848392" y="147733"/>
                  <a:pt x="848392" y="146018"/>
                </a:cubicBezTo>
                <a:cubicBezTo>
                  <a:pt x="848392" y="144304"/>
                  <a:pt x="846963" y="142875"/>
                  <a:pt x="845249" y="142875"/>
                </a:cubicBezTo>
                <a:cubicBezTo>
                  <a:pt x="843534" y="142875"/>
                  <a:pt x="842105" y="144304"/>
                  <a:pt x="842105" y="146018"/>
                </a:cubicBezTo>
                <a:cubicBezTo>
                  <a:pt x="842105" y="147828"/>
                  <a:pt x="843439" y="149162"/>
                  <a:pt x="845249" y="149162"/>
                </a:cubicBezTo>
                <a:close/>
                <a:moveTo>
                  <a:pt x="854583" y="139922"/>
                </a:moveTo>
                <a:cubicBezTo>
                  <a:pt x="856298" y="139922"/>
                  <a:pt x="857726" y="138494"/>
                  <a:pt x="857726" y="136779"/>
                </a:cubicBezTo>
                <a:cubicBezTo>
                  <a:pt x="857726" y="135065"/>
                  <a:pt x="856298" y="133636"/>
                  <a:pt x="854583" y="133636"/>
                </a:cubicBezTo>
                <a:cubicBezTo>
                  <a:pt x="852869" y="133636"/>
                  <a:pt x="851440" y="135065"/>
                  <a:pt x="851440" y="136779"/>
                </a:cubicBezTo>
                <a:cubicBezTo>
                  <a:pt x="851440" y="138494"/>
                  <a:pt x="852869" y="139922"/>
                  <a:pt x="854583" y="139922"/>
                </a:cubicBezTo>
                <a:close/>
                <a:moveTo>
                  <a:pt x="864203" y="130683"/>
                </a:moveTo>
                <a:cubicBezTo>
                  <a:pt x="865918" y="130683"/>
                  <a:pt x="867347" y="129254"/>
                  <a:pt x="867347" y="127540"/>
                </a:cubicBezTo>
                <a:cubicBezTo>
                  <a:pt x="867347" y="125825"/>
                  <a:pt x="865918" y="124397"/>
                  <a:pt x="864203" y="124397"/>
                </a:cubicBezTo>
                <a:cubicBezTo>
                  <a:pt x="862489" y="124397"/>
                  <a:pt x="861060" y="125825"/>
                  <a:pt x="861060" y="127540"/>
                </a:cubicBezTo>
                <a:cubicBezTo>
                  <a:pt x="860965" y="129350"/>
                  <a:pt x="862394" y="130683"/>
                  <a:pt x="864203" y="130683"/>
                </a:cubicBezTo>
                <a:close/>
                <a:moveTo>
                  <a:pt x="873824" y="121730"/>
                </a:moveTo>
                <a:cubicBezTo>
                  <a:pt x="875538" y="121730"/>
                  <a:pt x="876967" y="120301"/>
                  <a:pt x="876967" y="118586"/>
                </a:cubicBezTo>
                <a:cubicBezTo>
                  <a:pt x="876967" y="116872"/>
                  <a:pt x="875538" y="115443"/>
                  <a:pt x="873824" y="115443"/>
                </a:cubicBezTo>
                <a:cubicBezTo>
                  <a:pt x="872109" y="115443"/>
                  <a:pt x="870680" y="116872"/>
                  <a:pt x="870680" y="118586"/>
                </a:cubicBezTo>
                <a:cubicBezTo>
                  <a:pt x="870680" y="120301"/>
                  <a:pt x="872109" y="121730"/>
                  <a:pt x="873824" y="121730"/>
                </a:cubicBezTo>
                <a:close/>
                <a:moveTo>
                  <a:pt x="883730" y="112871"/>
                </a:moveTo>
                <a:cubicBezTo>
                  <a:pt x="885444" y="112871"/>
                  <a:pt x="886873" y="111443"/>
                  <a:pt x="886873" y="109728"/>
                </a:cubicBezTo>
                <a:cubicBezTo>
                  <a:pt x="886873" y="108014"/>
                  <a:pt x="885444" y="106585"/>
                  <a:pt x="883730" y="106585"/>
                </a:cubicBezTo>
                <a:cubicBezTo>
                  <a:pt x="882015" y="106585"/>
                  <a:pt x="880586" y="108014"/>
                  <a:pt x="880586" y="109728"/>
                </a:cubicBezTo>
                <a:cubicBezTo>
                  <a:pt x="880586" y="111443"/>
                  <a:pt x="881920" y="112871"/>
                  <a:pt x="883730" y="112871"/>
                </a:cubicBezTo>
                <a:close/>
                <a:moveTo>
                  <a:pt x="893731" y="104203"/>
                </a:moveTo>
                <a:cubicBezTo>
                  <a:pt x="895445" y="104203"/>
                  <a:pt x="896874" y="102775"/>
                  <a:pt x="896874" y="101060"/>
                </a:cubicBezTo>
                <a:cubicBezTo>
                  <a:pt x="896874" y="99346"/>
                  <a:pt x="895445" y="97917"/>
                  <a:pt x="893731" y="97917"/>
                </a:cubicBezTo>
                <a:cubicBezTo>
                  <a:pt x="892016" y="97917"/>
                  <a:pt x="890588" y="99346"/>
                  <a:pt x="890588" y="101060"/>
                </a:cubicBezTo>
                <a:cubicBezTo>
                  <a:pt x="890588" y="102775"/>
                  <a:pt x="891921" y="104203"/>
                  <a:pt x="893731" y="104203"/>
                </a:cubicBezTo>
                <a:close/>
                <a:moveTo>
                  <a:pt x="903827" y="95726"/>
                </a:moveTo>
                <a:cubicBezTo>
                  <a:pt x="905542" y="95726"/>
                  <a:pt x="906971" y="94298"/>
                  <a:pt x="906971" y="92583"/>
                </a:cubicBezTo>
                <a:cubicBezTo>
                  <a:pt x="906971" y="90869"/>
                  <a:pt x="905542" y="89440"/>
                  <a:pt x="903827" y="89440"/>
                </a:cubicBezTo>
                <a:cubicBezTo>
                  <a:pt x="902113" y="89440"/>
                  <a:pt x="900684" y="90869"/>
                  <a:pt x="900684" y="92583"/>
                </a:cubicBezTo>
                <a:cubicBezTo>
                  <a:pt x="900684" y="94298"/>
                  <a:pt x="902113" y="95726"/>
                  <a:pt x="903827" y="95726"/>
                </a:cubicBezTo>
                <a:close/>
                <a:moveTo>
                  <a:pt x="914114" y="87344"/>
                </a:moveTo>
                <a:cubicBezTo>
                  <a:pt x="915829" y="87344"/>
                  <a:pt x="917258" y="85916"/>
                  <a:pt x="917258" y="84201"/>
                </a:cubicBezTo>
                <a:cubicBezTo>
                  <a:pt x="917258" y="82487"/>
                  <a:pt x="915829" y="81058"/>
                  <a:pt x="914114" y="81058"/>
                </a:cubicBezTo>
                <a:cubicBezTo>
                  <a:pt x="912400" y="81058"/>
                  <a:pt x="910971" y="82487"/>
                  <a:pt x="910971" y="84201"/>
                </a:cubicBezTo>
                <a:cubicBezTo>
                  <a:pt x="910971" y="86011"/>
                  <a:pt x="912400" y="87344"/>
                  <a:pt x="914114" y="87344"/>
                </a:cubicBezTo>
                <a:close/>
                <a:moveTo>
                  <a:pt x="924497" y="79248"/>
                </a:moveTo>
                <a:cubicBezTo>
                  <a:pt x="926211" y="79248"/>
                  <a:pt x="927640" y="77819"/>
                  <a:pt x="927640" y="76105"/>
                </a:cubicBezTo>
                <a:cubicBezTo>
                  <a:pt x="927640" y="74390"/>
                  <a:pt x="926211" y="72962"/>
                  <a:pt x="924497" y="72962"/>
                </a:cubicBezTo>
                <a:cubicBezTo>
                  <a:pt x="922782" y="72962"/>
                  <a:pt x="921353" y="74390"/>
                  <a:pt x="921353" y="76105"/>
                </a:cubicBezTo>
                <a:cubicBezTo>
                  <a:pt x="921353" y="77819"/>
                  <a:pt x="922782" y="79248"/>
                  <a:pt x="924497" y="79248"/>
                </a:cubicBezTo>
                <a:close/>
                <a:moveTo>
                  <a:pt x="935069" y="71247"/>
                </a:moveTo>
                <a:cubicBezTo>
                  <a:pt x="936784" y="71247"/>
                  <a:pt x="938213" y="69818"/>
                  <a:pt x="938213" y="68104"/>
                </a:cubicBezTo>
                <a:cubicBezTo>
                  <a:pt x="938213" y="66389"/>
                  <a:pt x="936784" y="64961"/>
                  <a:pt x="935069" y="64961"/>
                </a:cubicBezTo>
                <a:cubicBezTo>
                  <a:pt x="933355" y="64961"/>
                  <a:pt x="931926" y="66389"/>
                  <a:pt x="931926" y="68104"/>
                </a:cubicBezTo>
                <a:cubicBezTo>
                  <a:pt x="931926" y="69818"/>
                  <a:pt x="933355" y="71247"/>
                  <a:pt x="935069" y="71247"/>
                </a:cubicBezTo>
                <a:close/>
                <a:moveTo>
                  <a:pt x="945737" y="63437"/>
                </a:moveTo>
                <a:cubicBezTo>
                  <a:pt x="947452" y="63437"/>
                  <a:pt x="948881" y="62008"/>
                  <a:pt x="948881" y="60293"/>
                </a:cubicBezTo>
                <a:cubicBezTo>
                  <a:pt x="948881" y="58579"/>
                  <a:pt x="947452" y="57150"/>
                  <a:pt x="945737" y="57150"/>
                </a:cubicBezTo>
                <a:cubicBezTo>
                  <a:pt x="944023" y="57150"/>
                  <a:pt x="942594" y="58579"/>
                  <a:pt x="942594" y="60293"/>
                </a:cubicBezTo>
                <a:cubicBezTo>
                  <a:pt x="942594" y="62008"/>
                  <a:pt x="944023" y="63437"/>
                  <a:pt x="945737" y="63437"/>
                </a:cubicBezTo>
                <a:close/>
                <a:moveTo>
                  <a:pt x="956501" y="55817"/>
                </a:moveTo>
                <a:cubicBezTo>
                  <a:pt x="958215" y="55817"/>
                  <a:pt x="959644" y="54388"/>
                  <a:pt x="959644" y="52673"/>
                </a:cubicBezTo>
                <a:cubicBezTo>
                  <a:pt x="959644" y="50959"/>
                  <a:pt x="958215" y="49530"/>
                  <a:pt x="956501" y="49530"/>
                </a:cubicBezTo>
                <a:cubicBezTo>
                  <a:pt x="954786" y="49530"/>
                  <a:pt x="953357" y="50959"/>
                  <a:pt x="953357" y="52673"/>
                </a:cubicBezTo>
                <a:cubicBezTo>
                  <a:pt x="953357" y="54388"/>
                  <a:pt x="954786" y="55817"/>
                  <a:pt x="956501" y="55817"/>
                </a:cubicBezTo>
                <a:close/>
                <a:moveTo>
                  <a:pt x="967454" y="48292"/>
                </a:moveTo>
                <a:cubicBezTo>
                  <a:pt x="969169" y="48292"/>
                  <a:pt x="970598" y="46863"/>
                  <a:pt x="970598" y="45148"/>
                </a:cubicBezTo>
                <a:cubicBezTo>
                  <a:pt x="970598" y="43434"/>
                  <a:pt x="969169" y="42005"/>
                  <a:pt x="967454" y="42005"/>
                </a:cubicBezTo>
                <a:cubicBezTo>
                  <a:pt x="965740" y="42005"/>
                  <a:pt x="964311" y="43434"/>
                  <a:pt x="964311" y="45148"/>
                </a:cubicBezTo>
                <a:cubicBezTo>
                  <a:pt x="964311" y="46958"/>
                  <a:pt x="965740" y="48292"/>
                  <a:pt x="967454" y="48292"/>
                </a:cubicBezTo>
                <a:close/>
                <a:moveTo>
                  <a:pt x="978503" y="41053"/>
                </a:moveTo>
                <a:cubicBezTo>
                  <a:pt x="980218" y="41053"/>
                  <a:pt x="981647" y="39624"/>
                  <a:pt x="981647" y="37910"/>
                </a:cubicBezTo>
                <a:cubicBezTo>
                  <a:pt x="981647" y="36195"/>
                  <a:pt x="980218" y="34766"/>
                  <a:pt x="978503" y="34766"/>
                </a:cubicBezTo>
                <a:cubicBezTo>
                  <a:pt x="976789" y="34766"/>
                  <a:pt x="975360" y="36195"/>
                  <a:pt x="975360" y="37910"/>
                </a:cubicBezTo>
                <a:cubicBezTo>
                  <a:pt x="975360" y="39624"/>
                  <a:pt x="976789" y="41053"/>
                  <a:pt x="978503" y="41053"/>
                </a:cubicBezTo>
                <a:close/>
                <a:moveTo>
                  <a:pt x="989648" y="34004"/>
                </a:moveTo>
                <a:cubicBezTo>
                  <a:pt x="991362" y="34004"/>
                  <a:pt x="992791" y="32576"/>
                  <a:pt x="992791" y="30861"/>
                </a:cubicBezTo>
                <a:cubicBezTo>
                  <a:pt x="992791" y="29147"/>
                  <a:pt x="991362" y="27718"/>
                  <a:pt x="989648" y="27718"/>
                </a:cubicBezTo>
                <a:cubicBezTo>
                  <a:pt x="987933" y="27718"/>
                  <a:pt x="986504" y="29147"/>
                  <a:pt x="986504" y="30861"/>
                </a:cubicBezTo>
                <a:cubicBezTo>
                  <a:pt x="986504" y="32576"/>
                  <a:pt x="987933" y="34004"/>
                  <a:pt x="989648" y="34004"/>
                </a:cubicBezTo>
                <a:close/>
                <a:moveTo>
                  <a:pt x="1000982" y="27051"/>
                </a:moveTo>
                <a:cubicBezTo>
                  <a:pt x="1002697" y="27051"/>
                  <a:pt x="1004126" y="25622"/>
                  <a:pt x="1004126" y="23908"/>
                </a:cubicBezTo>
                <a:cubicBezTo>
                  <a:pt x="1004126" y="22193"/>
                  <a:pt x="1002697" y="20765"/>
                  <a:pt x="1000982" y="20765"/>
                </a:cubicBezTo>
                <a:cubicBezTo>
                  <a:pt x="999268" y="20765"/>
                  <a:pt x="997839" y="22193"/>
                  <a:pt x="997839" y="23908"/>
                </a:cubicBezTo>
                <a:cubicBezTo>
                  <a:pt x="997839" y="25718"/>
                  <a:pt x="999268" y="27051"/>
                  <a:pt x="1000982" y="27051"/>
                </a:cubicBezTo>
                <a:close/>
                <a:moveTo>
                  <a:pt x="1012412" y="20384"/>
                </a:moveTo>
                <a:cubicBezTo>
                  <a:pt x="1014127" y="20384"/>
                  <a:pt x="1015556" y="18955"/>
                  <a:pt x="1015556" y="17240"/>
                </a:cubicBezTo>
                <a:cubicBezTo>
                  <a:pt x="1015556" y="15526"/>
                  <a:pt x="1014127" y="14097"/>
                  <a:pt x="1012412" y="14097"/>
                </a:cubicBezTo>
                <a:cubicBezTo>
                  <a:pt x="1010698" y="14097"/>
                  <a:pt x="1009269" y="15526"/>
                  <a:pt x="1009269" y="17240"/>
                </a:cubicBezTo>
                <a:cubicBezTo>
                  <a:pt x="1009269" y="18955"/>
                  <a:pt x="1010603" y="20384"/>
                  <a:pt x="1012412" y="20384"/>
                </a:cubicBezTo>
                <a:close/>
                <a:moveTo>
                  <a:pt x="1023842" y="13907"/>
                </a:moveTo>
                <a:cubicBezTo>
                  <a:pt x="1025557" y="13907"/>
                  <a:pt x="1026986" y="12478"/>
                  <a:pt x="1026986" y="10763"/>
                </a:cubicBezTo>
                <a:cubicBezTo>
                  <a:pt x="1026986" y="9049"/>
                  <a:pt x="1025557" y="7620"/>
                  <a:pt x="1023842" y="7620"/>
                </a:cubicBezTo>
                <a:cubicBezTo>
                  <a:pt x="1022128" y="7620"/>
                  <a:pt x="1020699" y="9049"/>
                  <a:pt x="1020699" y="10763"/>
                </a:cubicBezTo>
                <a:cubicBezTo>
                  <a:pt x="1020699" y="12478"/>
                  <a:pt x="1022128" y="13907"/>
                  <a:pt x="1023842" y="13907"/>
                </a:cubicBezTo>
                <a:close/>
                <a:moveTo>
                  <a:pt x="1035463" y="7525"/>
                </a:moveTo>
                <a:cubicBezTo>
                  <a:pt x="1037177" y="7525"/>
                  <a:pt x="1038606" y="6096"/>
                  <a:pt x="1038606" y="4382"/>
                </a:cubicBezTo>
                <a:cubicBezTo>
                  <a:pt x="1038606" y="2667"/>
                  <a:pt x="1037177" y="1238"/>
                  <a:pt x="1035463" y="1238"/>
                </a:cubicBezTo>
                <a:cubicBezTo>
                  <a:pt x="1033748" y="1238"/>
                  <a:pt x="1032320" y="2667"/>
                  <a:pt x="1032320" y="4382"/>
                </a:cubicBezTo>
                <a:cubicBezTo>
                  <a:pt x="1032320" y="6096"/>
                  <a:pt x="1033748" y="7525"/>
                  <a:pt x="1035463" y="7525"/>
                </a:cubicBezTo>
                <a:close/>
                <a:moveTo>
                  <a:pt x="1993678" y="168307"/>
                </a:moveTo>
                <a:cubicBezTo>
                  <a:pt x="1995392" y="168307"/>
                  <a:pt x="1996821" y="166878"/>
                  <a:pt x="1996821" y="165164"/>
                </a:cubicBezTo>
                <a:cubicBezTo>
                  <a:pt x="1996821" y="163449"/>
                  <a:pt x="1995392" y="162020"/>
                  <a:pt x="1993678" y="162020"/>
                </a:cubicBezTo>
                <a:cubicBezTo>
                  <a:pt x="1991963" y="162020"/>
                  <a:pt x="1990535" y="163449"/>
                  <a:pt x="1990535" y="165164"/>
                </a:cubicBezTo>
                <a:cubicBezTo>
                  <a:pt x="1990535" y="166878"/>
                  <a:pt x="1991963" y="168307"/>
                  <a:pt x="1993678" y="168307"/>
                </a:cubicBezTo>
                <a:close/>
                <a:moveTo>
                  <a:pt x="2002631" y="178022"/>
                </a:moveTo>
                <a:cubicBezTo>
                  <a:pt x="2004346" y="178022"/>
                  <a:pt x="2005775" y="176594"/>
                  <a:pt x="2005775" y="174879"/>
                </a:cubicBezTo>
                <a:cubicBezTo>
                  <a:pt x="2005775" y="173165"/>
                  <a:pt x="2004346" y="171736"/>
                  <a:pt x="2002631" y="171736"/>
                </a:cubicBezTo>
                <a:cubicBezTo>
                  <a:pt x="2000917" y="171736"/>
                  <a:pt x="1999488" y="173165"/>
                  <a:pt x="1999488" y="174879"/>
                </a:cubicBezTo>
                <a:cubicBezTo>
                  <a:pt x="1999488" y="176689"/>
                  <a:pt x="2000822" y="178022"/>
                  <a:pt x="2002631" y="178022"/>
                </a:cubicBezTo>
                <a:close/>
                <a:moveTo>
                  <a:pt x="2011299" y="188024"/>
                </a:moveTo>
                <a:cubicBezTo>
                  <a:pt x="2013014" y="188024"/>
                  <a:pt x="2014442" y="186595"/>
                  <a:pt x="2014442" y="184880"/>
                </a:cubicBezTo>
                <a:cubicBezTo>
                  <a:pt x="2014442" y="183166"/>
                  <a:pt x="2013014" y="181737"/>
                  <a:pt x="2011299" y="181737"/>
                </a:cubicBezTo>
                <a:cubicBezTo>
                  <a:pt x="2009585" y="181737"/>
                  <a:pt x="2008156" y="183166"/>
                  <a:pt x="2008156" y="184880"/>
                </a:cubicBezTo>
                <a:cubicBezTo>
                  <a:pt x="2008156" y="186595"/>
                  <a:pt x="2009585" y="188024"/>
                  <a:pt x="2011299" y="188024"/>
                </a:cubicBezTo>
                <a:close/>
                <a:moveTo>
                  <a:pt x="2019967" y="198025"/>
                </a:moveTo>
                <a:cubicBezTo>
                  <a:pt x="2021681" y="198025"/>
                  <a:pt x="2023110" y="196596"/>
                  <a:pt x="2023110" y="194881"/>
                </a:cubicBezTo>
                <a:cubicBezTo>
                  <a:pt x="2023110" y="193167"/>
                  <a:pt x="2021681" y="191738"/>
                  <a:pt x="2019967" y="191738"/>
                </a:cubicBezTo>
                <a:cubicBezTo>
                  <a:pt x="2018252" y="191738"/>
                  <a:pt x="2016824" y="193167"/>
                  <a:pt x="2016824" y="194881"/>
                </a:cubicBezTo>
                <a:cubicBezTo>
                  <a:pt x="2016824" y="196596"/>
                  <a:pt x="2018157" y="198025"/>
                  <a:pt x="2019967" y="198025"/>
                </a:cubicBezTo>
                <a:close/>
                <a:moveTo>
                  <a:pt x="2028349" y="208217"/>
                </a:moveTo>
                <a:cubicBezTo>
                  <a:pt x="2030063" y="208217"/>
                  <a:pt x="2031492" y="206788"/>
                  <a:pt x="2031492" y="205073"/>
                </a:cubicBezTo>
                <a:cubicBezTo>
                  <a:pt x="2031492" y="203359"/>
                  <a:pt x="2030063" y="201930"/>
                  <a:pt x="2028349" y="201930"/>
                </a:cubicBezTo>
                <a:cubicBezTo>
                  <a:pt x="2026634" y="201930"/>
                  <a:pt x="2025206" y="203359"/>
                  <a:pt x="2025206" y="205073"/>
                </a:cubicBezTo>
                <a:cubicBezTo>
                  <a:pt x="2025206" y="206788"/>
                  <a:pt x="2026634" y="208217"/>
                  <a:pt x="2028349" y="208217"/>
                </a:cubicBezTo>
                <a:close/>
                <a:moveTo>
                  <a:pt x="2036636" y="218599"/>
                </a:moveTo>
                <a:cubicBezTo>
                  <a:pt x="2038350" y="218599"/>
                  <a:pt x="2039779" y="217170"/>
                  <a:pt x="2039779" y="215456"/>
                </a:cubicBezTo>
                <a:cubicBezTo>
                  <a:pt x="2039779" y="213741"/>
                  <a:pt x="2038350" y="212312"/>
                  <a:pt x="2036636" y="212312"/>
                </a:cubicBezTo>
                <a:cubicBezTo>
                  <a:pt x="2034921" y="212312"/>
                  <a:pt x="2033492" y="213741"/>
                  <a:pt x="2033492" y="215456"/>
                </a:cubicBezTo>
                <a:cubicBezTo>
                  <a:pt x="2033492" y="217170"/>
                  <a:pt x="2034826" y="218599"/>
                  <a:pt x="2036636" y="218599"/>
                </a:cubicBezTo>
                <a:close/>
                <a:moveTo>
                  <a:pt x="2044637" y="229076"/>
                </a:moveTo>
                <a:cubicBezTo>
                  <a:pt x="2046351" y="229076"/>
                  <a:pt x="2047780" y="227648"/>
                  <a:pt x="2047780" y="225933"/>
                </a:cubicBezTo>
                <a:cubicBezTo>
                  <a:pt x="2047780" y="224219"/>
                  <a:pt x="2046351" y="222790"/>
                  <a:pt x="2044637" y="222790"/>
                </a:cubicBezTo>
                <a:cubicBezTo>
                  <a:pt x="2042922" y="222790"/>
                  <a:pt x="2041493" y="224219"/>
                  <a:pt x="2041493" y="225933"/>
                </a:cubicBezTo>
                <a:cubicBezTo>
                  <a:pt x="2041493" y="227648"/>
                  <a:pt x="2042922" y="229076"/>
                  <a:pt x="2044637" y="229076"/>
                </a:cubicBezTo>
                <a:close/>
                <a:moveTo>
                  <a:pt x="2052542" y="239649"/>
                </a:moveTo>
                <a:cubicBezTo>
                  <a:pt x="2054257" y="239649"/>
                  <a:pt x="2055686" y="238220"/>
                  <a:pt x="2055686" y="236506"/>
                </a:cubicBezTo>
                <a:cubicBezTo>
                  <a:pt x="2055686" y="234791"/>
                  <a:pt x="2054257" y="233363"/>
                  <a:pt x="2052542" y="233363"/>
                </a:cubicBezTo>
                <a:cubicBezTo>
                  <a:pt x="2050828" y="233363"/>
                  <a:pt x="2049399" y="234791"/>
                  <a:pt x="2049399" y="236506"/>
                </a:cubicBezTo>
                <a:cubicBezTo>
                  <a:pt x="2049399" y="238220"/>
                  <a:pt x="2050828" y="239649"/>
                  <a:pt x="2052542" y="239649"/>
                </a:cubicBezTo>
                <a:close/>
                <a:moveTo>
                  <a:pt x="2060258" y="250412"/>
                </a:moveTo>
                <a:cubicBezTo>
                  <a:pt x="2061972" y="250412"/>
                  <a:pt x="2063401" y="248984"/>
                  <a:pt x="2063401" y="247269"/>
                </a:cubicBezTo>
                <a:cubicBezTo>
                  <a:pt x="2063401" y="245555"/>
                  <a:pt x="2061972" y="244126"/>
                  <a:pt x="2060258" y="244126"/>
                </a:cubicBezTo>
                <a:cubicBezTo>
                  <a:pt x="2058543" y="244126"/>
                  <a:pt x="2057114" y="245555"/>
                  <a:pt x="2057114" y="247269"/>
                </a:cubicBezTo>
                <a:cubicBezTo>
                  <a:pt x="2057114" y="248984"/>
                  <a:pt x="2058543" y="250412"/>
                  <a:pt x="2060258" y="250412"/>
                </a:cubicBezTo>
                <a:close/>
                <a:moveTo>
                  <a:pt x="2067878" y="261271"/>
                </a:moveTo>
                <a:cubicBezTo>
                  <a:pt x="2069592" y="261271"/>
                  <a:pt x="2071021" y="259842"/>
                  <a:pt x="2071021" y="258128"/>
                </a:cubicBezTo>
                <a:cubicBezTo>
                  <a:pt x="2071021" y="256413"/>
                  <a:pt x="2069592" y="254984"/>
                  <a:pt x="2067878" y="254984"/>
                </a:cubicBezTo>
                <a:cubicBezTo>
                  <a:pt x="2066163" y="254984"/>
                  <a:pt x="2064734" y="256413"/>
                  <a:pt x="2064734" y="258128"/>
                </a:cubicBezTo>
                <a:cubicBezTo>
                  <a:pt x="2064639" y="259842"/>
                  <a:pt x="2066068" y="261271"/>
                  <a:pt x="2067878" y="261271"/>
                </a:cubicBezTo>
                <a:close/>
                <a:moveTo>
                  <a:pt x="2075212" y="272225"/>
                </a:moveTo>
                <a:cubicBezTo>
                  <a:pt x="2076926" y="272225"/>
                  <a:pt x="2078355" y="270796"/>
                  <a:pt x="2078355" y="269081"/>
                </a:cubicBezTo>
                <a:cubicBezTo>
                  <a:pt x="2078355" y="267367"/>
                  <a:pt x="2076926" y="265938"/>
                  <a:pt x="2075212" y="265938"/>
                </a:cubicBezTo>
                <a:cubicBezTo>
                  <a:pt x="2073497" y="265938"/>
                  <a:pt x="2072068" y="267367"/>
                  <a:pt x="2072068" y="269081"/>
                </a:cubicBezTo>
                <a:cubicBezTo>
                  <a:pt x="2072068" y="270891"/>
                  <a:pt x="2073497" y="272225"/>
                  <a:pt x="2075212" y="272225"/>
                </a:cubicBezTo>
                <a:close/>
                <a:moveTo>
                  <a:pt x="2082356" y="283369"/>
                </a:moveTo>
                <a:cubicBezTo>
                  <a:pt x="2084070" y="283369"/>
                  <a:pt x="2085499" y="281940"/>
                  <a:pt x="2085499" y="280226"/>
                </a:cubicBezTo>
                <a:cubicBezTo>
                  <a:pt x="2085499" y="278511"/>
                  <a:pt x="2084070" y="277082"/>
                  <a:pt x="2082356" y="277082"/>
                </a:cubicBezTo>
                <a:cubicBezTo>
                  <a:pt x="2080641" y="277082"/>
                  <a:pt x="2079212" y="278511"/>
                  <a:pt x="2079212" y="280226"/>
                </a:cubicBezTo>
                <a:cubicBezTo>
                  <a:pt x="2079212" y="281940"/>
                  <a:pt x="2080641" y="283369"/>
                  <a:pt x="2082356" y="283369"/>
                </a:cubicBezTo>
                <a:close/>
                <a:moveTo>
                  <a:pt x="2089404" y="294608"/>
                </a:moveTo>
                <a:cubicBezTo>
                  <a:pt x="2091118" y="294608"/>
                  <a:pt x="2092547" y="293180"/>
                  <a:pt x="2092547" y="291465"/>
                </a:cubicBezTo>
                <a:cubicBezTo>
                  <a:pt x="2092547" y="289751"/>
                  <a:pt x="2091118" y="288322"/>
                  <a:pt x="2089404" y="288322"/>
                </a:cubicBezTo>
                <a:cubicBezTo>
                  <a:pt x="2087689" y="288322"/>
                  <a:pt x="2086261" y="289751"/>
                  <a:pt x="2086261" y="291465"/>
                </a:cubicBezTo>
                <a:cubicBezTo>
                  <a:pt x="2086261" y="293180"/>
                  <a:pt x="2087594" y="294608"/>
                  <a:pt x="2089404" y="294608"/>
                </a:cubicBezTo>
                <a:close/>
                <a:moveTo>
                  <a:pt x="2096167" y="305943"/>
                </a:moveTo>
                <a:cubicBezTo>
                  <a:pt x="2097881" y="305943"/>
                  <a:pt x="2099310" y="304514"/>
                  <a:pt x="2099310" y="302800"/>
                </a:cubicBezTo>
                <a:cubicBezTo>
                  <a:pt x="2099310" y="301085"/>
                  <a:pt x="2097881" y="299657"/>
                  <a:pt x="2096167" y="299657"/>
                </a:cubicBezTo>
                <a:cubicBezTo>
                  <a:pt x="2094452" y="299657"/>
                  <a:pt x="2093024" y="301085"/>
                  <a:pt x="2093024" y="302800"/>
                </a:cubicBezTo>
                <a:cubicBezTo>
                  <a:pt x="2093024" y="304514"/>
                  <a:pt x="2094452" y="305943"/>
                  <a:pt x="2096167" y="305943"/>
                </a:cubicBezTo>
                <a:close/>
                <a:moveTo>
                  <a:pt x="2102739" y="317373"/>
                </a:moveTo>
                <a:cubicBezTo>
                  <a:pt x="2104454" y="317373"/>
                  <a:pt x="2105882" y="315944"/>
                  <a:pt x="2105882" y="314230"/>
                </a:cubicBezTo>
                <a:cubicBezTo>
                  <a:pt x="2105882" y="312515"/>
                  <a:pt x="2104454" y="311087"/>
                  <a:pt x="2102739" y="311087"/>
                </a:cubicBezTo>
                <a:cubicBezTo>
                  <a:pt x="2101025" y="311087"/>
                  <a:pt x="2099596" y="312515"/>
                  <a:pt x="2099596" y="314230"/>
                </a:cubicBezTo>
                <a:cubicBezTo>
                  <a:pt x="2099596" y="316040"/>
                  <a:pt x="2101025" y="317373"/>
                  <a:pt x="2102739" y="317373"/>
                </a:cubicBezTo>
                <a:close/>
                <a:moveTo>
                  <a:pt x="2109216" y="328994"/>
                </a:moveTo>
                <a:cubicBezTo>
                  <a:pt x="2110931" y="328994"/>
                  <a:pt x="2112359" y="327565"/>
                  <a:pt x="2112359" y="325850"/>
                </a:cubicBezTo>
                <a:cubicBezTo>
                  <a:pt x="2112359" y="324136"/>
                  <a:pt x="2110931" y="322707"/>
                  <a:pt x="2109216" y="322707"/>
                </a:cubicBezTo>
                <a:cubicBezTo>
                  <a:pt x="2107502" y="322707"/>
                  <a:pt x="2106073" y="324136"/>
                  <a:pt x="2106073" y="325850"/>
                </a:cubicBezTo>
                <a:cubicBezTo>
                  <a:pt x="2106073" y="327565"/>
                  <a:pt x="2107502" y="328994"/>
                  <a:pt x="2109216" y="328994"/>
                </a:cubicBezTo>
                <a:close/>
                <a:moveTo>
                  <a:pt x="2115407" y="340614"/>
                </a:moveTo>
                <a:cubicBezTo>
                  <a:pt x="2117122" y="340614"/>
                  <a:pt x="2118551" y="339185"/>
                  <a:pt x="2118551" y="337471"/>
                </a:cubicBezTo>
                <a:cubicBezTo>
                  <a:pt x="2118551" y="335756"/>
                  <a:pt x="2117122" y="334328"/>
                  <a:pt x="2115407" y="334328"/>
                </a:cubicBezTo>
                <a:cubicBezTo>
                  <a:pt x="2113693" y="334328"/>
                  <a:pt x="2112264" y="335756"/>
                  <a:pt x="2112264" y="337471"/>
                </a:cubicBezTo>
                <a:cubicBezTo>
                  <a:pt x="2112264" y="339281"/>
                  <a:pt x="2113693" y="340614"/>
                  <a:pt x="2115407" y="340614"/>
                </a:cubicBezTo>
                <a:close/>
                <a:moveTo>
                  <a:pt x="2121503" y="352425"/>
                </a:moveTo>
                <a:cubicBezTo>
                  <a:pt x="2123218" y="352425"/>
                  <a:pt x="2124647" y="350996"/>
                  <a:pt x="2124647" y="349282"/>
                </a:cubicBezTo>
                <a:cubicBezTo>
                  <a:pt x="2124647" y="347567"/>
                  <a:pt x="2123218" y="346139"/>
                  <a:pt x="2121503" y="346139"/>
                </a:cubicBezTo>
                <a:cubicBezTo>
                  <a:pt x="2119789" y="346139"/>
                  <a:pt x="2118360" y="347567"/>
                  <a:pt x="2118360" y="349282"/>
                </a:cubicBezTo>
                <a:cubicBezTo>
                  <a:pt x="2118360" y="350996"/>
                  <a:pt x="2119694" y="352425"/>
                  <a:pt x="2121503" y="352425"/>
                </a:cubicBezTo>
                <a:close/>
                <a:moveTo>
                  <a:pt x="2127314" y="364331"/>
                </a:moveTo>
                <a:cubicBezTo>
                  <a:pt x="2129028" y="364331"/>
                  <a:pt x="2130457" y="362903"/>
                  <a:pt x="2130457" y="361188"/>
                </a:cubicBezTo>
                <a:cubicBezTo>
                  <a:pt x="2130457" y="359474"/>
                  <a:pt x="2129028" y="358045"/>
                  <a:pt x="2127314" y="358045"/>
                </a:cubicBezTo>
                <a:cubicBezTo>
                  <a:pt x="2125599" y="358045"/>
                  <a:pt x="2124170" y="359474"/>
                  <a:pt x="2124170" y="361188"/>
                </a:cubicBezTo>
                <a:cubicBezTo>
                  <a:pt x="2124170" y="362903"/>
                  <a:pt x="2125599" y="364331"/>
                  <a:pt x="2127314" y="364331"/>
                </a:cubicBezTo>
                <a:close/>
                <a:moveTo>
                  <a:pt x="2132933" y="376238"/>
                </a:moveTo>
                <a:cubicBezTo>
                  <a:pt x="2134648" y="376238"/>
                  <a:pt x="2136077" y="374809"/>
                  <a:pt x="2136077" y="373094"/>
                </a:cubicBezTo>
                <a:cubicBezTo>
                  <a:pt x="2136077" y="371380"/>
                  <a:pt x="2134648" y="369951"/>
                  <a:pt x="2132933" y="369951"/>
                </a:cubicBezTo>
                <a:cubicBezTo>
                  <a:pt x="2131219" y="369951"/>
                  <a:pt x="2129790" y="371380"/>
                  <a:pt x="2129790" y="373094"/>
                </a:cubicBezTo>
                <a:cubicBezTo>
                  <a:pt x="2129790" y="374809"/>
                  <a:pt x="2131219" y="376238"/>
                  <a:pt x="2132933" y="376238"/>
                </a:cubicBezTo>
                <a:close/>
                <a:moveTo>
                  <a:pt x="2138363" y="388334"/>
                </a:moveTo>
                <a:cubicBezTo>
                  <a:pt x="2140077" y="388334"/>
                  <a:pt x="2141506" y="386906"/>
                  <a:pt x="2141506" y="385191"/>
                </a:cubicBezTo>
                <a:cubicBezTo>
                  <a:pt x="2141506" y="383476"/>
                  <a:pt x="2140077" y="382048"/>
                  <a:pt x="2138363" y="382048"/>
                </a:cubicBezTo>
                <a:cubicBezTo>
                  <a:pt x="2136648" y="382048"/>
                  <a:pt x="2135219" y="383476"/>
                  <a:pt x="2135219" y="385191"/>
                </a:cubicBezTo>
                <a:cubicBezTo>
                  <a:pt x="2135219" y="386906"/>
                  <a:pt x="2136648" y="388334"/>
                  <a:pt x="2138363" y="388334"/>
                </a:cubicBezTo>
                <a:close/>
                <a:moveTo>
                  <a:pt x="2143601" y="400431"/>
                </a:moveTo>
                <a:cubicBezTo>
                  <a:pt x="2145316" y="400431"/>
                  <a:pt x="2146745" y="399002"/>
                  <a:pt x="2146745" y="397288"/>
                </a:cubicBezTo>
                <a:cubicBezTo>
                  <a:pt x="2146745" y="395573"/>
                  <a:pt x="2145316" y="394145"/>
                  <a:pt x="2143601" y="394145"/>
                </a:cubicBezTo>
                <a:cubicBezTo>
                  <a:pt x="2141887" y="394145"/>
                  <a:pt x="2140458" y="395573"/>
                  <a:pt x="2140458" y="397288"/>
                </a:cubicBezTo>
                <a:cubicBezTo>
                  <a:pt x="2140458" y="399098"/>
                  <a:pt x="2141887" y="400431"/>
                  <a:pt x="2143601" y="400431"/>
                </a:cubicBezTo>
                <a:close/>
                <a:moveTo>
                  <a:pt x="2148650" y="412718"/>
                </a:moveTo>
                <a:cubicBezTo>
                  <a:pt x="2150364" y="412718"/>
                  <a:pt x="2151793" y="411290"/>
                  <a:pt x="2151793" y="409575"/>
                </a:cubicBezTo>
                <a:cubicBezTo>
                  <a:pt x="2151793" y="407861"/>
                  <a:pt x="2150364" y="406432"/>
                  <a:pt x="2148650" y="406432"/>
                </a:cubicBezTo>
                <a:cubicBezTo>
                  <a:pt x="2146935" y="406432"/>
                  <a:pt x="2145506" y="407861"/>
                  <a:pt x="2145506" y="409575"/>
                </a:cubicBezTo>
                <a:cubicBezTo>
                  <a:pt x="2145506" y="411290"/>
                  <a:pt x="2146935" y="412718"/>
                  <a:pt x="2148650" y="412718"/>
                </a:cubicBezTo>
                <a:close/>
                <a:moveTo>
                  <a:pt x="2153507" y="425006"/>
                </a:moveTo>
                <a:cubicBezTo>
                  <a:pt x="2155222" y="425006"/>
                  <a:pt x="2156651" y="423577"/>
                  <a:pt x="2156651" y="421862"/>
                </a:cubicBezTo>
                <a:cubicBezTo>
                  <a:pt x="2156651" y="420148"/>
                  <a:pt x="2155222" y="418719"/>
                  <a:pt x="2153507" y="418719"/>
                </a:cubicBezTo>
                <a:cubicBezTo>
                  <a:pt x="2151793" y="418719"/>
                  <a:pt x="2150364" y="420148"/>
                  <a:pt x="2150364" y="421862"/>
                </a:cubicBezTo>
                <a:cubicBezTo>
                  <a:pt x="2150364" y="423577"/>
                  <a:pt x="2151793" y="425006"/>
                  <a:pt x="2153507" y="425006"/>
                </a:cubicBezTo>
                <a:close/>
                <a:moveTo>
                  <a:pt x="2158079" y="437388"/>
                </a:moveTo>
                <a:cubicBezTo>
                  <a:pt x="2159794" y="437388"/>
                  <a:pt x="2161223" y="435959"/>
                  <a:pt x="2161223" y="434245"/>
                </a:cubicBezTo>
                <a:cubicBezTo>
                  <a:pt x="2161223" y="432530"/>
                  <a:pt x="2159794" y="431101"/>
                  <a:pt x="2158079" y="431101"/>
                </a:cubicBezTo>
                <a:cubicBezTo>
                  <a:pt x="2156365" y="431101"/>
                  <a:pt x="2154936" y="432530"/>
                  <a:pt x="2154936" y="434245"/>
                </a:cubicBezTo>
                <a:cubicBezTo>
                  <a:pt x="2154936" y="435959"/>
                  <a:pt x="2156365" y="437388"/>
                  <a:pt x="2158079" y="437388"/>
                </a:cubicBezTo>
                <a:close/>
                <a:moveTo>
                  <a:pt x="2162556" y="449866"/>
                </a:moveTo>
                <a:cubicBezTo>
                  <a:pt x="2164271" y="449866"/>
                  <a:pt x="2165699" y="448437"/>
                  <a:pt x="2165699" y="446723"/>
                </a:cubicBezTo>
                <a:cubicBezTo>
                  <a:pt x="2165699" y="445008"/>
                  <a:pt x="2164271" y="443579"/>
                  <a:pt x="2162556" y="443579"/>
                </a:cubicBezTo>
                <a:cubicBezTo>
                  <a:pt x="2160842" y="443579"/>
                  <a:pt x="2159413" y="445008"/>
                  <a:pt x="2159413" y="446723"/>
                </a:cubicBezTo>
                <a:cubicBezTo>
                  <a:pt x="2159413" y="448437"/>
                  <a:pt x="2160842" y="449866"/>
                  <a:pt x="2162556" y="449866"/>
                </a:cubicBezTo>
                <a:close/>
                <a:moveTo>
                  <a:pt x="2166747" y="462439"/>
                </a:moveTo>
                <a:cubicBezTo>
                  <a:pt x="2168462" y="462439"/>
                  <a:pt x="2169890" y="461010"/>
                  <a:pt x="2169890" y="459296"/>
                </a:cubicBezTo>
                <a:cubicBezTo>
                  <a:pt x="2169890" y="457581"/>
                  <a:pt x="2168462" y="456152"/>
                  <a:pt x="2166747" y="456152"/>
                </a:cubicBezTo>
                <a:cubicBezTo>
                  <a:pt x="2165033" y="456152"/>
                  <a:pt x="2163604" y="457581"/>
                  <a:pt x="2163604" y="459296"/>
                </a:cubicBezTo>
                <a:cubicBezTo>
                  <a:pt x="2163604" y="461010"/>
                  <a:pt x="2165033" y="462439"/>
                  <a:pt x="2166747" y="462439"/>
                </a:cubicBezTo>
                <a:close/>
                <a:moveTo>
                  <a:pt x="2170748" y="475012"/>
                </a:moveTo>
                <a:cubicBezTo>
                  <a:pt x="2172462" y="475012"/>
                  <a:pt x="2173891" y="473583"/>
                  <a:pt x="2173891" y="471869"/>
                </a:cubicBezTo>
                <a:cubicBezTo>
                  <a:pt x="2173891" y="470154"/>
                  <a:pt x="2172462" y="468725"/>
                  <a:pt x="2170748" y="468725"/>
                </a:cubicBezTo>
                <a:cubicBezTo>
                  <a:pt x="2169033" y="468725"/>
                  <a:pt x="2167604" y="470154"/>
                  <a:pt x="2167604" y="471869"/>
                </a:cubicBezTo>
                <a:cubicBezTo>
                  <a:pt x="2167604" y="473583"/>
                  <a:pt x="2169033" y="475012"/>
                  <a:pt x="2170748" y="475012"/>
                </a:cubicBezTo>
                <a:close/>
                <a:moveTo>
                  <a:pt x="2174558" y="487680"/>
                </a:moveTo>
                <a:cubicBezTo>
                  <a:pt x="2176272" y="487680"/>
                  <a:pt x="2177701" y="486251"/>
                  <a:pt x="2177701" y="484537"/>
                </a:cubicBezTo>
                <a:cubicBezTo>
                  <a:pt x="2177701" y="482822"/>
                  <a:pt x="2176272" y="481394"/>
                  <a:pt x="2174558" y="481394"/>
                </a:cubicBezTo>
                <a:cubicBezTo>
                  <a:pt x="2172843" y="481394"/>
                  <a:pt x="2171414" y="482822"/>
                  <a:pt x="2171414" y="484537"/>
                </a:cubicBezTo>
                <a:cubicBezTo>
                  <a:pt x="2171414" y="486251"/>
                  <a:pt x="2172843" y="487680"/>
                  <a:pt x="2174558" y="487680"/>
                </a:cubicBezTo>
                <a:close/>
                <a:moveTo>
                  <a:pt x="2178177" y="500444"/>
                </a:moveTo>
                <a:cubicBezTo>
                  <a:pt x="2179892" y="500444"/>
                  <a:pt x="2181320" y="499015"/>
                  <a:pt x="2181320" y="497300"/>
                </a:cubicBezTo>
                <a:cubicBezTo>
                  <a:pt x="2181320" y="495586"/>
                  <a:pt x="2179892" y="494157"/>
                  <a:pt x="2178177" y="494157"/>
                </a:cubicBezTo>
                <a:cubicBezTo>
                  <a:pt x="2176463" y="494157"/>
                  <a:pt x="2175034" y="495586"/>
                  <a:pt x="2175034" y="497300"/>
                </a:cubicBezTo>
                <a:cubicBezTo>
                  <a:pt x="2175034" y="499015"/>
                  <a:pt x="2176367" y="500444"/>
                  <a:pt x="2178177" y="500444"/>
                </a:cubicBezTo>
                <a:close/>
                <a:moveTo>
                  <a:pt x="2181511" y="513207"/>
                </a:moveTo>
                <a:cubicBezTo>
                  <a:pt x="2183225" y="513207"/>
                  <a:pt x="2184654" y="511778"/>
                  <a:pt x="2184654" y="510064"/>
                </a:cubicBezTo>
                <a:cubicBezTo>
                  <a:pt x="2184654" y="508349"/>
                  <a:pt x="2183225" y="506921"/>
                  <a:pt x="2181511" y="506921"/>
                </a:cubicBezTo>
                <a:cubicBezTo>
                  <a:pt x="2179796" y="506921"/>
                  <a:pt x="2178368" y="508349"/>
                  <a:pt x="2178368" y="510064"/>
                </a:cubicBezTo>
                <a:cubicBezTo>
                  <a:pt x="2178368" y="511778"/>
                  <a:pt x="2179796" y="513207"/>
                  <a:pt x="2181511" y="513207"/>
                </a:cubicBezTo>
                <a:close/>
                <a:moveTo>
                  <a:pt x="2184654" y="526066"/>
                </a:moveTo>
                <a:cubicBezTo>
                  <a:pt x="2186369" y="526066"/>
                  <a:pt x="2187797" y="524637"/>
                  <a:pt x="2187797" y="522923"/>
                </a:cubicBezTo>
                <a:cubicBezTo>
                  <a:pt x="2187797" y="521208"/>
                  <a:pt x="2186369" y="519779"/>
                  <a:pt x="2184654" y="519779"/>
                </a:cubicBezTo>
                <a:cubicBezTo>
                  <a:pt x="2182940" y="519779"/>
                  <a:pt x="2181511" y="521208"/>
                  <a:pt x="2181511" y="522923"/>
                </a:cubicBezTo>
                <a:cubicBezTo>
                  <a:pt x="2181511" y="524637"/>
                  <a:pt x="2182940" y="526066"/>
                  <a:pt x="2184654" y="526066"/>
                </a:cubicBezTo>
                <a:close/>
                <a:moveTo>
                  <a:pt x="2187607" y="538925"/>
                </a:moveTo>
                <a:cubicBezTo>
                  <a:pt x="2189321" y="538925"/>
                  <a:pt x="2190750" y="537496"/>
                  <a:pt x="2190750" y="535781"/>
                </a:cubicBezTo>
                <a:cubicBezTo>
                  <a:pt x="2190750" y="534067"/>
                  <a:pt x="2189321" y="532638"/>
                  <a:pt x="2187607" y="532638"/>
                </a:cubicBezTo>
                <a:cubicBezTo>
                  <a:pt x="2185892" y="532638"/>
                  <a:pt x="2184464" y="534067"/>
                  <a:pt x="2184464" y="535781"/>
                </a:cubicBezTo>
                <a:cubicBezTo>
                  <a:pt x="2184464" y="537591"/>
                  <a:pt x="2185892" y="538925"/>
                  <a:pt x="2187607" y="538925"/>
                </a:cubicBezTo>
                <a:close/>
                <a:moveTo>
                  <a:pt x="2190369" y="551879"/>
                </a:moveTo>
                <a:cubicBezTo>
                  <a:pt x="2192084" y="551879"/>
                  <a:pt x="2193512" y="550450"/>
                  <a:pt x="2193512" y="548735"/>
                </a:cubicBezTo>
                <a:cubicBezTo>
                  <a:pt x="2193512" y="547021"/>
                  <a:pt x="2192084" y="545592"/>
                  <a:pt x="2190369" y="545592"/>
                </a:cubicBezTo>
                <a:cubicBezTo>
                  <a:pt x="2188655" y="545592"/>
                  <a:pt x="2187226" y="547021"/>
                  <a:pt x="2187226" y="548735"/>
                </a:cubicBezTo>
                <a:cubicBezTo>
                  <a:pt x="2187226" y="550450"/>
                  <a:pt x="2188559" y="551879"/>
                  <a:pt x="2190369" y="551879"/>
                </a:cubicBezTo>
                <a:close/>
                <a:moveTo>
                  <a:pt x="2192846" y="564928"/>
                </a:moveTo>
                <a:cubicBezTo>
                  <a:pt x="2194560" y="564928"/>
                  <a:pt x="2195989" y="563499"/>
                  <a:pt x="2195989" y="561785"/>
                </a:cubicBezTo>
                <a:cubicBezTo>
                  <a:pt x="2195989" y="560070"/>
                  <a:pt x="2194560" y="558641"/>
                  <a:pt x="2192846" y="558641"/>
                </a:cubicBezTo>
                <a:cubicBezTo>
                  <a:pt x="2191131" y="558641"/>
                  <a:pt x="2189702" y="560070"/>
                  <a:pt x="2189702" y="561785"/>
                </a:cubicBezTo>
                <a:cubicBezTo>
                  <a:pt x="2189702" y="563499"/>
                  <a:pt x="2191131" y="564928"/>
                  <a:pt x="2192846" y="564928"/>
                </a:cubicBezTo>
                <a:close/>
                <a:moveTo>
                  <a:pt x="2195132" y="577882"/>
                </a:moveTo>
                <a:cubicBezTo>
                  <a:pt x="2196846" y="577882"/>
                  <a:pt x="2198275" y="576453"/>
                  <a:pt x="2198275" y="574739"/>
                </a:cubicBezTo>
                <a:cubicBezTo>
                  <a:pt x="2198275" y="573024"/>
                  <a:pt x="2196846" y="571595"/>
                  <a:pt x="2195132" y="571595"/>
                </a:cubicBezTo>
                <a:cubicBezTo>
                  <a:pt x="2193417" y="571595"/>
                  <a:pt x="2191988" y="573024"/>
                  <a:pt x="2191988" y="574739"/>
                </a:cubicBezTo>
                <a:cubicBezTo>
                  <a:pt x="2191988" y="576548"/>
                  <a:pt x="2193417" y="577882"/>
                  <a:pt x="2195132" y="577882"/>
                </a:cubicBezTo>
                <a:close/>
                <a:moveTo>
                  <a:pt x="2197227" y="590931"/>
                </a:moveTo>
                <a:cubicBezTo>
                  <a:pt x="2198942" y="590931"/>
                  <a:pt x="2200370" y="589502"/>
                  <a:pt x="2200370" y="587788"/>
                </a:cubicBezTo>
                <a:cubicBezTo>
                  <a:pt x="2200370" y="586073"/>
                  <a:pt x="2198942" y="584645"/>
                  <a:pt x="2197227" y="584645"/>
                </a:cubicBezTo>
                <a:cubicBezTo>
                  <a:pt x="2195513" y="584645"/>
                  <a:pt x="2194084" y="586073"/>
                  <a:pt x="2194084" y="587788"/>
                </a:cubicBezTo>
                <a:cubicBezTo>
                  <a:pt x="2194084" y="589598"/>
                  <a:pt x="2195513" y="590931"/>
                  <a:pt x="2197227" y="590931"/>
                </a:cubicBezTo>
                <a:close/>
                <a:moveTo>
                  <a:pt x="2199132" y="604076"/>
                </a:moveTo>
                <a:cubicBezTo>
                  <a:pt x="2200847" y="604076"/>
                  <a:pt x="2202275" y="602647"/>
                  <a:pt x="2202275" y="600932"/>
                </a:cubicBezTo>
                <a:cubicBezTo>
                  <a:pt x="2202275" y="599218"/>
                  <a:pt x="2200847" y="597789"/>
                  <a:pt x="2199132" y="597789"/>
                </a:cubicBezTo>
                <a:cubicBezTo>
                  <a:pt x="2197418" y="597789"/>
                  <a:pt x="2195989" y="599218"/>
                  <a:pt x="2195989" y="600932"/>
                </a:cubicBezTo>
                <a:cubicBezTo>
                  <a:pt x="2195989" y="602647"/>
                  <a:pt x="2197322" y="604076"/>
                  <a:pt x="2199132" y="604076"/>
                </a:cubicBezTo>
                <a:close/>
                <a:moveTo>
                  <a:pt x="2200751" y="617220"/>
                </a:moveTo>
                <a:cubicBezTo>
                  <a:pt x="2202466" y="617220"/>
                  <a:pt x="2203895" y="615791"/>
                  <a:pt x="2203895" y="614077"/>
                </a:cubicBezTo>
                <a:cubicBezTo>
                  <a:pt x="2203895" y="612362"/>
                  <a:pt x="2202466" y="610934"/>
                  <a:pt x="2200751" y="610934"/>
                </a:cubicBezTo>
                <a:cubicBezTo>
                  <a:pt x="2199037" y="610934"/>
                  <a:pt x="2197608" y="612362"/>
                  <a:pt x="2197608" y="614077"/>
                </a:cubicBezTo>
                <a:cubicBezTo>
                  <a:pt x="2197608" y="615791"/>
                  <a:pt x="2199037" y="617220"/>
                  <a:pt x="2200751" y="617220"/>
                </a:cubicBezTo>
                <a:close/>
                <a:moveTo>
                  <a:pt x="2202180" y="630365"/>
                </a:moveTo>
                <a:cubicBezTo>
                  <a:pt x="2203895" y="630365"/>
                  <a:pt x="2205323" y="628936"/>
                  <a:pt x="2205323" y="627221"/>
                </a:cubicBezTo>
                <a:cubicBezTo>
                  <a:pt x="2205323" y="625507"/>
                  <a:pt x="2203895" y="624078"/>
                  <a:pt x="2202180" y="624078"/>
                </a:cubicBezTo>
                <a:cubicBezTo>
                  <a:pt x="2200466" y="624078"/>
                  <a:pt x="2199037" y="625507"/>
                  <a:pt x="2199037" y="627221"/>
                </a:cubicBezTo>
                <a:cubicBezTo>
                  <a:pt x="2199037" y="628936"/>
                  <a:pt x="2200466" y="630365"/>
                  <a:pt x="2202180" y="630365"/>
                </a:cubicBezTo>
                <a:close/>
                <a:moveTo>
                  <a:pt x="2203323" y="643509"/>
                </a:moveTo>
                <a:cubicBezTo>
                  <a:pt x="2205038" y="643509"/>
                  <a:pt x="2206466" y="642080"/>
                  <a:pt x="2206466" y="640366"/>
                </a:cubicBezTo>
                <a:cubicBezTo>
                  <a:pt x="2206466" y="638651"/>
                  <a:pt x="2205038" y="637223"/>
                  <a:pt x="2203323" y="637223"/>
                </a:cubicBezTo>
                <a:cubicBezTo>
                  <a:pt x="2201609" y="637223"/>
                  <a:pt x="2200180" y="638651"/>
                  <a:pt x="2200180" y="640366"/>
                </a:cubicBezTo>
                <a:cubicBezTo>
                  <a:pt x="2200180" y="642080"/>
                  <a:pt x="2201609" y="643509"/>
                  <a:pt x="2203323" y="643509"/>
                </a:cubicBezTo>
                <a:close/>
                <a:moveTo>
                  <a:pt x="2204371" y="656749"/>
                </a:moveTo>
                <a:cubicBezTo>
                  <a:pt x="2206085" y="656749"/>
                  <a:pt x="2207514" y="655320"/>
                  <a:pt x="2207514" y="653606"/>
                </a:cubicBezTo>
                <a:cubicBezTo>
                  <a:pt x="2207514" y="651891"/>
                  <a:pt x="2206085" y="650462"/>
                  <a:pt x="2204371" y="650462"/>
                </a:cubicBezTo>
                <a:cubicBezTo>
                  <a:pt x="2202656" y="650462"/>
                  <a:pt x="2201228" y="651891"/>
                  <a:pt x="2201228" y="653606"/>
                </a:cubicBezTo>
                <a:cubicBezTo>
                  <a:pt x="2201228" y="655320"/>
                  <a:pt x="2202656" y="656749"/>
                  <a:pt x="2204371" y="656749"/>
                </a:cubicBezTo>
                <a:close/>
                <a:moveTo>
                  <a:pt x="2205133" y="669893"/>
                </a:moveTo>
                <a:cubicBezTo>
                  <a:pt x="2206847" y="669893"/>
                  <a:pt x="2208276" y="668465"/>
                  <a:pt x="2208276" y="666750"/>
                </a:cubicBezTo>
                <a:cubicBezTo>
                  <a:pt x="2208276" y="665036"/>
                  <a:pt x="2206847" y="663607"/>
                  <a:pt x="2205133" y="663607"/>
                </a:cubicBezTo>
                <a:cubicBezTo>
                  <a:pt x="2203418" y="663607"/>
                  <a:pt x="2201990" y="665036"/>
                  <a:pt x="2201990" y="666750"/>
                </a:cubicBezTo>
                <a:cubicBezTo>
                  <a:pt x="2201990" y="668465"/>
                  <a:pt x="2203418" y="669893"/>
                  <a:pt x="2205133" y="669893"/>
                </a:cubicBezTo>
                <a:close/>
                <a:moveTo>
                  <a:pt x="2205704" y="683133"/>
                </a:moveTo>
                <a:cubicBezTo>
                  <a:pt x="2207419" y="683133"/>
                  <a:pt x="2208848" y="681704"/>
                  <a:pt x="2208848" y="679990"/>
                </a:cubicBezTo>
                <a:cubicBezTo>
                  <a:pt x="2208848" y="678275"/>
                  <a:pt x="2207419" y="676847"/>
                  <a:pt x="2205704" y="676847"/>
                </a:cubicBezTo>
                <a:cubicBezTo>
                  <a:pt x="2203990" y="676847"/>
                  <a:pt x="2202561" y="678275"/>
                  <a:pt x="2202561" y="679990"/>
                </a:cubicBezTo>
                <a:cubicBezTo>
                  <a:pt x="2202561" y="681704"/>
                  <a:pt x="2203895" y="683133"/>
                  <a:pt x="2205704" y="683133"/>
                </a:cubicBezTo>
                <a:close/>
                <a:moveTo>
                  <a:pt x="2205990" y="696373"/>
                </a:moveTo>
                <a:cubicBezTo>
                  <a:pt x="2207705" y="696373"/>
                  <a:pt x="2209133" y="694944"/>
                  <a:pt x="2209133" y="693230"/>
                </a:cubicBezTo>
                <a:cubicBezTo>
                  <a:pt x="2209133" y="691515"/>
                  <a:pt x="2207705" y="690086"/>
                  <a:pt x="2205990" y="690086"/>
                </a:cubicBezTo>
                <a:cubicBezTo>
                  <a:pt x="2204276" y="690086"/>
                  <a:pt x="2202847" y="691515"/>
                  <a:pt x="2202847" y="693230"/>
                </a:cubicBezTo>
                <a:cubicBezTo>
                  <a:pt x="2202847" y="694944"/>
                  <a:pt x="2204276" y="696373"/>
                  <a:pt x="2205990" y="696373"/>
                </a:cubicBezTo>
                <a:close/>
                <a:moveTo>
                  <a:pt x="2220849" y="709613"/>
                </a:moveTo>
                <a:cubicBezTo>
                  <a:pt x="2222564" y="709613"/>
                  <a:pt x="2223992" y="708184"/>
                  <a:pt x="2223992" y="706469"/>
                </a:cubicBezTo>
                <a:cubicBezTo>
                  <a:pt x="2223992" y="704755"/>
                  <a:pt x="2222564" y="703326"/>
                  <a:pt x="2220849" y="703326"/>
                </a:cubicBezTo>
                <a:cubicBezTo>
                  <a:pt x="2219135" y="703326"/>
                  <a:pt x="2217706" y="704755"/>
                  <a:pt x="2217706" y="706469"/>
                </a:cubicBezTo>
                <a:cubicBezTo>
                  <a:pt x="2217706" y="708184"/>
                  <a:pt x="2219135" y="709613"/>
                  <a:pt x="2220849" y="709613"/>
                </a:cubicBezTo>
                <a:close/>
                <a:moveTo>
                  <a:pt x="2220754" y="722852"/>
                </a:moveTo>
                <a:cubicBezTo>
                  <a:pt x="2222468" y="722852"/>
                  <a:pt x="2223897" y="721424"/>
                  <a:pt x="2223897" y="719709"/>
                </a:cubicBezTo>
                <a:cubicBezTo>
                  <a:pt x="2223897" y="717995"/>
                  <a:pt x="2222468" y="716566"/>
                  <a:pt x="2220754" y="716566"/>
                </a:cubicBezTo>
                <a:cubicBezTo>
                  <a:pt x="2219039" y="716566"/>
                  <a:pt x="2217611" y="717995"/>
                  <a:pt x="2217611" y="719709"/>
                </a:cubicBezTo>
                <a:cubicBezTo>
                  <a:pt x="2217611" y="721424"/>
                  <a:pt x="2219039" y="722852"/>
                  <a:pt x="2220754" y="722852"/>
                </a:cubicBezTo>
                <a:close/>
                <a:moveTo>
                  <a:pt x="2220468" y="735997"/>
                </a:moveTo>
                <a:cubicBezTo>
                  <a:pt x="2222183" y="735997"/>
                  <a:pt x="2223611" y="734568"/>
                  <a:pt x="2223611" y="732854"/>
                </a:cubicBezTo>
                <a:cubicBezTo>
                  <a:pt x="2223611" y="731139"/>
                  <a:pt x="2222183" y="729710"/>
                  <a:pt x="2220468" y="729710"/>
                </a:cubicBezTo>
                <a:cubicBezTo>
                  <a:pt x="2218754" y="729710"/>
                  <a:pt x="2217325" y="731139"/>
                  <a:pt x="2217325" y="732854"/>
                </a:cubicBezTo>
                <a:cubicBezTo>
                  <a:pt x="2217230" y="734663"/>
                  <a:pt x="2218658" y="735997"/>
                  <a:pt x="2220468" y="735997"/>
                </a:cubicBezTo>
                <a:close/>
                <a:moveTo>
                  <a:pt x="2205323" y="867347"/>
                </a:moveTo>
                <a:cubicBezTo>
                  <a:pt x="2207038" y="867347"/>
                  <a:pt x="2208467" y="865918"/>
                  <a:pt x="2208467" y="864203"/>
                </a:cubicBezTo>
                <a:cubicBezTo>
                  <a:pt x="2208467" y="862489"/>
                  <a:pt x="2207038" y="861060"/>
                  <a:pt x="2205323" y="861060"/>
                </a:cubicBezTo>
                <a:cubicBezTo>
                  <a:pt x="2203609" y="861060"/>
                  <a:pt x="2202180" y="862489"/>
                  <a:pt x="2202180" y="864203"/>
                </a:cubicBezTo>
                <a:cubicBezTo>
                  <a:pt x="2202180" y="865918"/>
                  <a:pt x="2203609" y="867347"/>
                  <a:pt x="2205323" y="867347"/>
                </a:cubicBezTo>
                <a:close/>
                <a:moveTo>
                  <a:pt x="2202656" y="880301"/>
                </a:moveTo>
                <a:cubicBezTo>
                  <a:pt x="2204371" y="880301"/>
                  <a:pt x="2205800" y="878872"/>
                  <a:pt x="2205800" y="877157"/>
                </a:cubicBezTo>
                <a:cubicBezTo>
                  <a:pt x="2205800" y="875443"/>
                  <a:pt x="2204371" y="874014"/>
                  <a:pt x="2202656" y="874014"/>
                </a:cubicBezTo>
                <a:cubicBezTo>
                  <a:pt x="2200942" y="874014"/>
                  <a:pt x="2199513" y="875443"/>
                  <a:pt x="2199513" y="877157"/>
                </a:cubicBezTo>
                <a:cubicBezTo>
                  <a:pt x="2199513" y="878872"/>
                  <a:pt x="2200942" y="880301"/>
                  <a:pt x="2202656" y="880301"/>
                </a:cubicBezTo>
                <a:close/>
                <a:moveTo>
                  <a:pt x="2199799" y="893159"/>
                </a:moveTo>
                <a:cubicBezTo>
                  <a:pt x="2201513" y="893159"/>
                  <a:pt x="2202942" y="891731"/>
                  <a:pt x="2202942" y="890016"/>
                </a:cubicBezTo>
                <a:cubicBezTo>
                  <a:pt x="2202942" y="888302"/>
                  <a:pt x="2201513" y="886873"/>
                  <a:pt x="2199799" y="886873"/>
                </a:cubicBezTo>
                <a:cubicBezTo>
                  <a:pt x="2198084" y="886873"/>
                  <a:pt x="2196656" y="888302"/>
                  <a:pt x="2196656" y="890016"/>
                </a:cubicBezTo>
                <a:cubicBezTo>
                  <a:pt x="2196656" y="891731"/>
                  <a:pt x="2198084" y="893159"/>
                  <a:pt x="2199799" y="893159"/>
                </a:cubicBezTo>
                <a:close/>
                <a:moveTo>
                  <a:pt x="2196656" y="906018"/>
                </a:moveTo>
                <a:cubicBezTo>
                  <a:pt x="2198370" y="906018"/>
                  <a:pt x="2199799" y="904589"/>
                  <a:pt x="2199799" y="902875"/>
                </a:cubicBezTo>
                <a:cubicBezTo>
                  <a:pt x="2199799" y="901160"/>
                  <a:pt x="2198370" y="899732"/>
                  <a:pt x="2196656" y="899732"/>
                </a:cubicBezTo>
                <a:cubicBezTo>
                  <a:pt x="2194941" y="899732"/>
                  <a:pt x="2193512" y="901160"/>
                  <a:pt x="2193512" y="902875"/>
                </a:cubicBezTo>
                <a:cubicBezTo>
                  <a:pt x="2193512" y="904589"/>
                  <a:pt x="2194941" y="906018"/>
                  <a:pt x="2196656" y="906018"/>
                </a:cubicBezTo>
                <a:close/>
                <a:moveTo>
                  <a:pt x="2193417" y="918877"/>
                </a:moveTo>
                <a:cubicBezTo>
                  <a:pt x="2195132" y="918877"/>
                  <a:pt x="2196560" y="917448"/>
                  <a:pt x="2196560" y="915734"/>
                </a:cubicBezTo>
                <a:cubicBezTo>
                  <a:pt x="2196560" y="914019"/>
                  <a:pt x="2195132" y="912590"/>
                  <a:pt x="2193417" y="912590"/>
                </a:cubicBezTo>
                <a:cubicBezTo>
                  <a:pt x="2191703" y="912590"/>
                  <a:pt x="2190274" y="914019"/>
                  <a:pt x="2190274" y="915734"/>
                </a:cubicBezTo>
                <a:cubicBezTo>
                  <a:pt x="2190274" y="917448"/>
                  <a:pt x="2191607" y="918877"/>
                  <a:pt x="2193417" y="918877"/>
                </a:cubicBezTo>
                <a:close/>
                <a:moveTo>
                  <a:pt x="2189893" y="931640"/>
                </a:moveTo>
                <a:cubicBezTo>
                  <a:pt x="2191607" y="931640"/>
                  <a:pt x="2193036" y="930212"/>
                  <a:pt x="2193036" y="928497"/>
                </a:cubicBezTo>
                <a:cubicBezTo>
                  <a:pt x="2193036" y="926783"/>
                  <a:pt x="2191607" y="925354"/>
                  <a:pt x="2189893" y="925354"/>
                </a:cubicBezTo>
                <a:cubicBezTo>
                  <a:pt x="2188178" y="925354"/>
                  <a:pt x="2186750" y="926783"/>
                  <a:pt x="2186750" y="928497"/>
                </a:cubicBezTo>
                <a:cubicBezTo>
                  <a:pt x="2186750" y="930212"/>
                  <a:pt x="2188083" y="931640"/>
                  <a:pt x="2189893" y="931640"/>
                </a:cubicBezTo>
                <a:close/>
                <a:moveTo>
                  <a:pt x="2186178" y="944309"/>
                </a:moveTo>
                <a:cubicBezTo>
                  <a:pt x="2187893" y="944309"/>
                  <a:pt x="2189321" y="942880"/>
                  <a:pt x="2189321" y="941165"/>
                </a:cubicBezTo>
                <a:cubicBezTo>
                  <a:pt x="2189321" y="939451"/>
                  <a:pt x="2187893" y="938022"/>
                  <a:pt x="2186178" y="938022"/>
                </a:cubicBezTo>
                <a:cubicBezTo>
                  <a:pt x="2184464" y="938022"/>
                  <a:pt x="2183035" y="939451"/>
                  <a:pt x="2183035" y="941165"/>
                </a:cubicBezTo>
                <a:cubicBezTo>
                  <a:pt x="2182940" y="942880"/>
                  <a:pt x="2184368" y="944309"/>
                  <a:pt x="2186178" y="944309"/>
                </a:cubicBezTo>
                <a:close/>
                <a:moveTo>
                  <a:pt x="2178082" y="969455"/>
                </a:moveTo>
                <a:cubicBezTo>
                  <a:pt x="2179796" y="969455"/>
                  <a:pt x="2181225" y="968026"/>
                  <a:pt x="2181225" y="966311"/>
                </a:cubicBezTo>
                <a:cubicBezTo>
                  <a:pt x="2181225" y="964597"/>
                  <a:pt x="2179796" y="963168"/>
                  <a:pt x="2178082" y="963168"/>
                </a:cubicBezTo>
                <a:cubicBezTo>
                  <a:pt x="2176367" y="963168"/>
                  <a:pt x="2174939" y="964597"/>
                  <a:pt x="2174939" y="966311"/>
                </a:cubicBezTo>
                <a:cubicBezTo>
                  <a:pt x="2174939" y="968121"/>
                  <a:pt x="2176367" y="969455"/>
                  <a:pt x="2178082" y="969455"/>
                </a:cubicBezTo>
                <a:close/>
                <a:moveTo>
                  <a:pt x="822103" y="1267301"/>
                </a:moveTo>
                <a:cubicBezTo>
                  <a:pt x="823817" y="1267301"/>
                  <a:pt x="825246" y="1265873"/>
                  <a:pt x="825246" y="1264158"/>
                </a:cubicBezTo>
                <a:cubicBezTo>
                  <a:pt x="825246" y="1262443"/>
                  <a:pt x="823817" y="1261015"/>
                  <a:pt x="822103" y="1261015"/>
                </a:cubicBezTo>
                <a:cubicBezTo>
                  <a:pt x="820388" y="1261015"/>
                  <a:pt x="818960" y="1262443"/>
                  <a:pt x="818960" y="1264158"/>
                </a:cubicBezTo>
                <a:cubicBezTo>
                  <a:pt x="818960" y="1265968"/>
                  <a:pt x="820388" y="1267301"/>
                  <a:pt x="822103" y="1267301"/>
                </a:cubicBezTo>
                <a:close/>
                <a:moveTo>
                  <a:pt x="813149" y="1257681"/>
                </a:moveTo>
                <a:cubicBezTo>
                  <a:pt x="814864" y="1257681"/>
                  <a:pt x="816293" y="1256252"/>
                  <a:pt x="816293" y="1254538"/>
                </a:cubicBezTo>
                <a:cubicBezTo>
                  <a:pt x="816293" y="1252823"/>
                  <a:pt x="814864" y="1251395"/>
                  <a:pt x="813149" y="1251395"/>
                </a:cubicBezTo>
                <a:cubicBezTo>
                  <a:pt x="811435" y="1251395"/>
                  <a:pt x="810006" y="1252823"/>
                  <a:pt x="810006" y="1254538"/>
                </a:cubicBezTo>
                <a:cubicBezTo>
                  <a:pt x="810006" y="1256252"/>
                  <a:pt x="811340" y="1257681"/>
                  <a:pt x="813149" y="1257681"/>
                </a:cubicBezTo>
                <a:close/>
                <a:moveTo>
                  <a:pt x="804291" y="1247870"/>
                </a:moveTo>
                <a:cubicBezTo>
                  <a:pt x="806006" y="1247870"/>
                  <a:pt x="807434" y="1246442"/>
                  <a:pt x="807434" y="1244727"/>
                </a:cubicBezTo>
                <a:cubicBezTo>
                  <a:pt x="807434" y="1243013"/>
                  <a:pt x="806006" y="1241584"/>
                  <a:pt x="804291" y="1241584"/>
                </a:cubicBezTo>
                <a:cubicBezTo>
                  <a:pt x="802577" y="1241584"/>
                  <a:pt x="801148" y="1243013"/>
                  <a:pt x="801148" y="1244727"/>
                </a:cubicBezTo>
                <a:cubicBezTo>
                  <a:pt x="801053" y="1246442"/>
                  <a:pt x="802481" y="1247870"/>
                  <a:pt x="804291" y="1247870"/>
                </a:cubicBezTo>
                <a:close/>
                <a:moveTo>
                  <a:pt x="795528" y="1237869"/>
                </a:moveTo>
                <a:cubicBezTo>
                  <a:pt x="797243" y="1237869"/>
                  <a:pt x="798671" y="1236440"/>
                  <a:pt x="798671" y="1234726"/>
                </a:cubicBezTo>
                <a:cubicBezTo>
                  <a:pt x="798671" y="1233011"/>
                  <a:pt x="797243" y="1231583"/>
                  <a:pt x="795528" y="1231583"/>
                </a:cubicBezTo>
                <a:cubicBezTo>
                  <a:pt x="793813" y="1231583"/>
                  <a:pt x="792385" y="1233011"/>
                  <a:pt x="792385" y="1234726"/>
                </a:cubicBezTo>
                <a:cubicBezTo>
                  <a:pt x="792385" y="1236440"/>
                  <a:pt x="793813" y="1237869"/>
                  <a:pt x="795528" y="1237869"/>
                </a:cubicBezTo>
                <a:close/>
                <a:moveTo>
                  <a:pt x="786956" y="1227773"/>
                </a:moveTo>
                <a:cubicBezTo>
                  <a:pt x="788670" y="1227773"/>
                  <a:pt x="790099" y="1226344"/>
                  <a:pt x="790099" y="1224629"/>
                </a:cubicBezTo>
                <a:cubicBezTo>
                  <a:pt x="790099" y="1222915"/>
                  <a:pt x="788670" y="1221486"/>
                  <a:pt x="786956" y="1221486"/>
                </a:cubicBezTo>
                <a:cubicBezTo>
                  <a:pt x="785241" y="1221486"/>
                  <a:pt x="783812" y="1222915"/>
                  <a:pt x="783812" y="1224629"/>
                </a:cubicBezTo>
                <a:cubicBezTo>
                  <a:pt x="783812" y="1226344"/>
                  <a:pt x="785241" y="1227773"/>
                  <a:pt x="786956" y="1227773"/>
                </a:cubicBezTo>
                <a:close/>
                <a:moveTo>
                  <a:pt x="778669" y="1217581"/>
                </a:moveTo>
                <a:cubicBezTo>
                  <a:pt x="780383" y="1217581"/>
                  <a:pt x="781812" y="1216152"/>
                  <a:pt x="781812" y="1214438"/>
                </a:cubicBezTo>
                <a:cubicBezTo>
                  <a:pt x="781812" y="1212723"/>
                  <a:pt x="780383" y="1211294"/>
                  <a:pt x="778669" y="1211294"/>
                </a:cubicBezTo>
                <a:cubicBezTo>
                  <a:pt x="776954" y="1211294"/>
                  <a:pt x="775526" y="1212723"/>
                  <a:pt x="775526" y="1214438"/>
                </a:cubicBezTo>
                <a:cubicBezTo>
                  <a:pt x="775526" y="1216152"/>
                  <a:pt x="776859" y="1217581"/>
                  <a:pt x="778669" y="1217581"/>
                </a:cubicBezTo>
                <a:close/>
                <a:moveTo>
                  <a:pt x="770382" y="1207199"/>
                </a:moveTo>
                <a:cubicBezTo>
                  <a:pt x="772097" y="1207199"/>
                  <a:pt x="773525" y="1205770"/>
                  <a:pt x="773525" y="1204055"/>
                </a:cubicBezTo>
                <a:cubicBezTo>
                  <a:pt x="773525" y="1202341"/>
                  <a:pt x="772097" y="1200912"/>
                  <a:pt x="770382" y="1200912"/>
                </a:cubicBezTo>
                <a:cubicBezTo>
                  <a:pt x="768668" y="1200912"/>
                  <a:pt x="767239" y="1202341"/>
                  <a:pt x="767239" y="1204055"/>
                </a:cubicBezTo>
                <a:cubicBezTo>
                  <a:pt x="767239" y="1205770"/>
                  <a:pt x="768668" y="1207199"/>
                  <a:pt x="770382" y="1207199"/>
                </a:cubicBezTo>
                <a:close/>
                <a:moveTo>
                  <a:pt x="762381" y="1196626"/>
                </a:moveTo>
                <a:cubicBezTo>
                  <a:pt x="764096" y="1196626"/>
                  <a:pt x="765524" y="1195197"/>
                  <a:pt x="765524" y="1193483"/>
                </a:cubicBezTo>
                <a:cubicBezTo>
                  <a:pt x="765524" y="1191768"/>
                  <a:pt x="764096" y="1190339"/>
                  <a:pt x="762381" y="1190339"/>
                </a:cubicBezTo>
                <a:cubicBezTo>
                  <a:pt x="760667" y="1190339"/>
                  <a:pt x="759238" y="1191768"/>
                  <a:pt x="759238" y="1193483"/>
                </a:cubicBezTo>
                <a:cubicBezTo>
                  <a:pt x="759238" y="1195292"/>
                  <a:pt x="760667" y="1196626"/>
                  <a:pt x="762381" y="1196626"/>
                </a:cubicBezTo>
                <a:close/>
                <a:moveTo>
                  <a:pt x="754571" y="1186053"/>
                </a:moveTo>
                <a:cubicBezTo>
                  <a:pt x="756285" y="1186053"/>
                  <a:pt x="757714" y="1184624"/>
                  <a:pt x="757714" y="1182910"/>
                </a:cubicBezTo>
                <a:cubicBezTo>
                  <a:pt x="757714" y="1181195"/>
                  <a:pt x="756285" y="1179767"/>
                  <a:pt x="754571" y="1179767"/>
                </a:cubicBezTo>
                <a:cubicBezTo>
                  <a:pt x="752856" y="1179767"/>
                  <a:pt x="751427" y="1181195"/>
                  <a:pt x="751427" y="1182910"/>
                </a:cubicBezTo>
                <a:cubicBezTo>
                  <a:pt x="751332" y="1184624"/>
                  <a:pt x="752761" y="1186053"/>
                  <a:pt x="754571" y="1186053"/>
                </a:cubicBezTo>
                <a:close/>
                <a:moveTo>
                  <a:pt x="604266" y="795433"/>
                </a:moveTo>
                <a:cubicBezTo>
                  <a:pt x="605981" y="795433"/>
                  <a:pt x="607409" y="794004"/>
                  <a:pt x="607409" y="792290"/>
                </a:cubicBezTo>
                <a:cubicBezTo>
                  <a:pt x="607409" y="790575"/>
                  <a:pt x="605981" y="789146"/>
                  <a:pt x="604266" y="789146"/>
                </a:cubicBezTo>
                <a:cubicBezTo>
                  <a:pt x="602552" y="789146"/>
                  <a:pt x="601123" y="790575"/>
                  <a:pt x="601123" y="792290"/>
                </a:cubicBezTo>
                <a:cubicBezTo>
                  <a:pt x="601123" y="794004"/>
                  <a:pt x="602552" y="795433"/>
                  <a:pt x="604266" y="795433"/>
                </a:cubicBezTo>
                <a:close/>
                <a:moveTo>
                  <a:pt x="603028" y="782288"/>
                </a:moveTo>
                <a:cubicBezTo>
                  <a:pt x="604742" y="782288"/>
                  <a:pt x="606171" y="780860"/>
                  <a:pt x="606171" y="779145"/>
                </a:cubicBezTo>
                <a:cubicBezTo>
                  <a:pt x="606171" y="777431"/>
                  <a:pt x="604742" y="776002"/>
                  <a:pt x="603028" y="776002"/>
                </a:cubicBezTo>
                <a:cubicBezTo>
                  <a:pt x="601313" y="776002"/>
                  <a:pt x="599885" y="777431"/>
                  <a:pt x="599885" y="779145"/>
                </a:cubicBezTo>
                <a:cubicBezTo>
                  <a:pt x="599885" y="780860"/>
                  <a:pt x="601218" y="782288"/>
                  <a:pt x="603028" y="782288"/>
                </a:cubicBezTo>
                <a:close/>
                <a:moveTo>
                  <a:pt x="601885" y="769049"/>
                </a:moveTo>
                <a:cubicBezTo>
                  <a:pt x="603599" y="769049"/>
                  <a:pt x="605028" y="767620"/>
                  <a:pt x="605028" y="765905"/>
                </a:cubicBezTo>
                <a:cubicBezTo>
                  <a:pt x="605028" y="764191"/>
                  <a:pt x="603599" y="762762"/>
                  <a:pt x="601885" y="762762"/>
                </a:cubicBezTo>
                <a:cubicBezTo>
                  <a:pt x="600170" y="762762"/>
                  <a:pt x="598742" y="764191"/>
                  <a:pt x="598742" y="765905"/>
                </a:cubicBezTo>
                <a:cubicBezTo>
                  <a:pt x="598742" y="767620"/>
                  <a:pt x="600170" y="769049"/>
                  <a:pt x="601885" y="769049"/>
                </a:cubicBezTo>
                <a:close/>
                <a:moveTo>
                  <a:pt x="600361" y="676561"/>
                </a:moveTo>
                <a:cubicBezTo>
                  <a:pt x="602075" y="676561"/>
                  <a:pt x="603504" y="675132"/>
                  <a:pt x="603504" y="673418"/>
                </a:cubicBezTo>
                <a:cubicBezTo>
                  <a:pt x="603504" y="671703"/>
                  <a:pt x="602075" y="670274"/>
                  <a:pt x="600361" y="670274"/>
                </a:cubicBezTo>
                <a:cubicBezTo>
                  <a:pt x="598646" y="670274"/>
                  <a:pt x="597218" y="671703"/>
                  <a:pt x="597218" y="673418"/>
                </a:cubicBezTo>
                <a:cubicBezTo>
                  <a:pt x="597218" y="675132"/>
                  <a:pt x="598646" y="676561"/>
                  <a:pt x="600361" y="676561"/>
                </a:cubicBezTo>
                <a:close/>
                <a:moveTo>
                  <a:pt x="601028" y="663321"/>
                </a:moveTo>
                <a:cubicBezTo>
                  <a:pt x="602742" y="663321"/>
                  <a:pt x="604171" y="661892"/>
                  <a:pt x="604171" y="660178"/>
                </a:cubicBezTo>
                <a:cubicBezTo>
                  <a:pt x="604171" y="658463"/>
                  <a:pt x="602742" y="657035"/>
                  <a:pt x="601028" y="657035"/>
                </a:cubicBezTo>
                <a:cubicBezTo>
                  <a:pt x="599313" y="657035"/>
                  <a:pt x="597884" y="658463"/>
                  <a:pt x="597884" y="660178"/>
                </a:cubicBezTo>
                <a:cubicBezTo>
                  <a:pt x="597884" y="661892"/>
                  <a:pt x="599313" y="663321"/>
                  <a:pt x="601028" y="663321"/>
                </a:cubicBezTo>
                <a:close/>
                <a:moveTo>
                  <a:pt x="601885" y="650081"/>
                </a:moveTo>
                <a:cubicBezTo>
                  <a:pt x="603599" y="650081"/>
                  <a:pt x="605028" y="648653"/>
                  <a:pt x="605028" y="646938"/>
                </a:cubicBezTo>
                <a:cubicBezTo>
                  <a:pt x="605028" y="645224"/>
                  <a:pt x="603599" y="643795"/>
                  <a:pt x="601885" y="643795"/>
                </a:cubicBezTo>
                <a:cubicBezTo>
                  <a:pt x="600170" y="643795"/>
                  <a:pt x="598742" y="645224"/>
                  <a:pt x="598742" y="646938"/>
                </a:cubicBezTo>
                <a:cubicBezTo>
                  <a:pt x="598742" y="648748"/>
                  <a:pt x="600170" y="650081"/>
                  <a:pt x="601885" y="650081"/>
                </a:cubicBezTo>
                <a:close/>
                <a:moveTo>
                  <a:pt x="603028" y="636937"/>
                </a:moveTo>
                <a:cubicBezTo>
                  <a:pt x="604742" y="636937"/>
                  <a:pt x="606171" y="635508"/>
                  <a:pt x="606171" y="633794"/>
                </a:cubicBezTo>
                <a:cubicBezTo>
                  <a:pt x="606171" y="632079"/>
                  <a:pt x="604742" y="630650"/>
                  <a:pt x="603028" y="630650"/>
                </a:cubicBezTo>
                <a:cubicBezTo>
                  <a:pt x="601313" y="630650"/>
                  <a:pt x="599885" y="632079"/>
                  <a:pt x="599885" y="633794"/>
                </a:cubicBezTo>
                <a:cubicBezTo>
                  <a:pt x="599885" y="635508"/>
                  <a:pt x="601218" y="636937"/>
                  <a:pt x="603028" y="636937"/>
                </a:cubicBezTo>
                <a:close/>
                <a:moveTo>
                  <a:pt x="604266" y="623792"/>
                </a:moveTo>
                <a:cubicBezTo>
                  <a:pt x="605981" y="623792"/>
                  <a:pt x="607409" y="622363"/>
                  <a:pt x="607409" y="620649"/>
                </a:cubicBezTo>
                <a:cubicBezTo>
                  <a:pt x="607409" y="618935"/>
                  <a:pt x="605981" y="617506"/>
                  <a:pt x="604266" y="617506"/>
                </a:cubicBezTo>
                <a:cubicBezTo>
                  <a:pt x="602552" y="617506"/>
                  <a:pt x="601123" y="618935"/>
                  <a:pt x="601123" y="620649"/>
                </a:cubicBezTo>
                <a:cubicBezTo>
                  <a:pt x="601123" y="622363"/>
                  <a:pt x="602552" y="623792"/>
                  <a:pt x="604266" y="623792"/>
                </a:cubicBezTo>
                <a:close/>
                <a:moveTo>
                  <a:pt x="605790" y="610648"/>
                </a:moveTo>
                <a:cubicBezTo>
                  <a:pt x="607505" y="610648"/>
                  <a:pt x="608933" y="609219"/>
                  <a:pt x="608933" y="607505"/>
                </a:cubicBezTo>
                <a:cubicBezTo>
                  <a:pt x="608933" y="605790"/>
                  <a:pt x="607505" y="604361"/>
                  <a:pt x="605790" y="604361"/>
                </a:cubicBezTo>
                <a:cubicBezTo>
                  <a:pt x="604076" y="604361"/>
                  <a:pt x="602647" y="605790"/>
                  <a:pt x="602647" y="607505"/>
                </a:cubicBezTo>
                <a:cubicBezTo>
                  <a:pt x="602647" y="609219"/>
                  <a:pt x="604076" y="610648"/>
                  <a:pt x="605790" y="610648"/>
                </a:cubicBezTo>
                <a:close/>
                <a:moveTo>
                  <a:pt x="607505" y="597503"/>
                </a:moveTo>
                <a:cubicBezTo>
                  <a:pt x="609219" y="597503"/>
                  <a:pt x="610648" y="596075"/>
                  <a:pt x="610648" y="594360"/>
                </a:cubicBezTo>
                <a:cubicBezTo>
                  <a:pt x="610648" y="592646"/>
                  <a:pt x="609219" y="591217"/>
                  <a:pt x="607505" y="591217"/>
                </a:cubicBezTo>
                <a:cubicBezTo>
                  <a:pt x="605790" y="591217"/>
                  <a:pt x="604361" y="592646"/>
                  <a:pt x="604361" y="594360"/>
                </a:cubicBezTo>
                <a:cubicBezTo>
                  <a:pt x="604361" y="596075"/>
                  <a:pt x="605790" y="597503"/>
                  <a:pt x="607505" y="597503"/>
                </a:cubicBezTo>
                <a:close/>
                <a:moveTo>
                  <a:pt x="609410" y="584454"/>
                </a:moveTo>
                <a:cubicBezTo>
                  <a:pt x="611124" y="584454"/>
                  <a:pt x="612553" y="583025"/>
                  <a:pt x="612553" y="581311"/>
                </a:cubicBezTo>
                <a:cubicBezTo>
                  <a:pt x="612553" y="579596"/>
                  <a:pt x="611124" y="578168"/>
                  <a:pt x="609410" y="578168"/>
                </a:cubicBezTo>
                <a:cubicBezTo>
                  <a:pt x="607695" y="578168"/>
                  <a:pt x="606266" y="579596"/>
                  <a:pt x="606266" y="581311"/>
                </a:cubicBezTo>
                <a:cubicBezTo>
                  <a:pt x="606266" y="583025"/>
                  <a:pt x="607695" y="584454"/>
                  <a:pt x="609410" y="584454"/>
                </a:cubicBezTo>
                <a:close/>
                <a:moveTo>
                  <a:pt x="611600" y="571405"/>
                </a:moveTo>
                <a:cubicBezTo>
                  <a:pt x="613315" y="571405"/>
                  <a:pt x="614744" y="569976"/>
                  <a:pt x="614744" y="568262"/>
                </a:cubicBezTo>
                <a:cubicBezTo>
                  <a:pt x="614744" y="566547"/>
                  <a:pt x="613315" y="565118"/>
                  <a:pt x="611600" y="565118"/>
                </a:cubicBezTo>
                <a:cubicBezTo>
                  <a:pt x="609886" y="565118"/>
                  <a:pt x="608457" y="566547"/>
                  <a:pt x="608457" y="568262"/>
                </a:cubicBezTo>
                <a:cubicBezTo>
                  <a:pt x="608457" y="569976"/>
                  <a:pt x="609886" y="571405"/>
                  <a:pt x="611600" y="571405"/>
                </a:cubicBezTo>
                <a:close/>
                <a:moveTo>
                  <a:pt x="613982" y="558356"/>
                </a:moveTo>
                <a:cubicBezTo>
                  <a:pt x="615696" y="558356"/>
                  <a:pt x="617125" y="556927"/>
                  <a:pt x="617125" y="555212"/>
                </a:cubicBezTo>
                <a:cubicBezTo>
                  <a:pt x="617125" y="553498"/>
                  <a:pt x="615696" y="552069"/>
                  <a:pt x="613982" y="552069"/>
                </a:cubicBezTo>
                <a:cubicBezTo>
                  <a:pt x="612267" y="552069"/>
                  <a:pt x="610838" y="553498"/>
                  <a:pt x="610838" y="555212"/>
                </a:cubicBezTo>
                <a:cubicBezTo>
                  <a:pt x="610838" y="556927"/>
                  <a:pt x="612172" y="558356"/>
                  <a:pt x="613982" y="558356"/>
                </a:cubicBezTo>
                <a:close/>
                <a:moveTo>
                  <a:pt x="616553" y="545402"/>
                </a:moveTo>
                <a:cubicBezTo>
                  <a:pt x="618268" y="545402"/>
                  <a:pt x="619697" y="543973"/>
                  <a:pt x="619697" y="542258"/>
                </a:cubicBezTo>
                <a:cubicBezTo>
                  <a:pt x="619697" y="540544"/>
                  <a:pt x="618268" y="539115"/>
                  <a:pt x="616553" y="539115"/>
                </a:cubicBezTo>
                <a:cubicBezTo>
                  <a:pt x="614839" y="539115"/>
                  <a:pt x="613410" y="540544"/>
                  <a:pt x="613410" y="542258"/>
                </a:cubicBezTo>
                <a:cubicBezTo>
                  <a:pt x="613410" y="543973"/>
                  <a:pt x="614839" y="545402"/>
                  <a:pt x="616553" y="545402"/>
                </a:cubicBezTo>
                <a:close/>
                <a:moveTo>
                  <a:pt x="619315" y="532448"/>
                </a:moveTo>
                <a:cubicBezTo>
                  <a:pt x="621030" y="532448"/>
                  <a:pt x="622459" y="531019"/>
                  <a:pt x="622459" y="529304"/>
                </a:cubicBezTo>
                <a:cubicBezTo>
                  <a:pt x="622459" y="527590"/>
                  <a:pt x="621030" y="526161"/>
                  <a:pt x="619315" y="526161"/>
                </a:cubicBezTo>
                <a:cubicBezTo>
                  <a:pt x="617601" y="526161"/>
                  <a:pt x="616172" y="527590"/>
                  <a:pt x="616172" y="529304"/>
                </a:cubicBezTo>
                <a:cubicBezTo>
                  <a:pt x="616172" y="531019"/>
                  <a:pt x="617601" y="532448"/>
                  <a:pt x="619315" y="532448"/>
                </a:cubicBezTo>
                <a:close/>
                <a:moveTo>
                  <a:pt x="622268" y="519589"/>
                </a:moveTo>
                <a:cubicBezTo>
                  <a:pt x="623983" y="519589"/>
                  <a:pt x="625412" y="518160"/>
                  <a:pt x="625412" y="516446"/>
                </a:cubicBezTo>
                <a:cubicBezTo>
                  <a:pt x="625412" y="514731"/>
                  <a:pt x="623983" y="513302"/>
                  <a:pt x="622268" y="513302"/>
                </a:cubicBezTo>
                <a:cubicBezTo>
                  <a:pt x="620554" y="513302"/>
                  <a:pt x="619125" y="514731"/>
                  <a:pt x="619125" y="516446"/>
                </a:cubicBezTo>
                <a:cubicBezTo>
                  <a:pt x="619125" y="518160"/>
                  <a:pt x="620554" y="519589"/>
                  <a:pt x="622268" y="519589"/>
                </a:cubicBezTo>
                <a:close/>
                <a:moveTo>
                  <a:pt x="625507" y="506730"/>
                </a:moveTo>
                <a:cubicBezTo>
                  <a:pt x="627221" y="506730"/>
                  <a:pt x="628650" y="505301"/>
                  <a:pt x="628650" y="503587"/>
                </a:cubicBezTo>
                <a:cubicBezTo>
                  <a:pt x="628650" y="501872"/>
                  <a:pt x="627221" y="500444"/>
                  <a:pt x="625507" y="500444"/>
                </a:cubicBezTo>
                <a:cubicBezTo>
                  <a:pt x="623792" y="500444"/>
                  <a:pt x="622363" y="501872"/>
                  <a:pt x="622363" y="503587"/>
                </a:cubicBezTo>
                <a:cubicBezTo>
                  <a:pt x="622363" y="505301"/>
                  <a:pt x="623792" y="506730"/>
                  <a:pt x="625507" y="506730"/>
                </a:cubicBezTo>
                <a:close/>
                <a:moveTo>
                  <a:pt x="628936" y="493967"/>
                </a:moveTo>
                <a:cubicBezTo>
                  <a:pt x="630650" y="493967"/>
                  <a:pt x="632079" y="492538"/>
                  <a:pt x="632079" y="490823"/>
                </a:cubicBezTo>
                <a:cubicBezTo>
                  <a:pt x="632079" y="489109"/>
                  <a:pt x="630650" y="487680"/>
                  <a:pt x="628936" y="487680"/>
                </a:cubicBezTo>
                <a:cubicBezTo>
                  <a:pt x="627221" y="487680"/>
                  <a:pt x="625793" y="489109"/>
                  <a:pt x="625793" y="490823"/>
                </a:cubicBezTo>
                <a:cubicBezTo>
                  <a:pt x="625793" y="492538"/>
                  <a:pt x="627221" y="493967"/>
                  <a:pt x="628936" y="493967"/>
                </a:cubicBezTo>
                <a:close/>
                <a:moveTo>
                  <a:pt x="632555" y="481203"/>
                </a:moveTo>
                <a:cubicBezTo>
                  <a:pt x="634270" y="481203"/>
                  <a:pt x="635699" y="479774"/>
                  <a:pt x="635699" y="478060"/>
                </a:cubicBezTo>
                <a:cubicBezTo>
                  <a:pt x="635699" y="476345"/>
                  <a:pt x="634270" y="474917"/>
                  <a:pt x="632555" y="474917"/>
                </a:cubicBezTo>
                <a:cubicBezTo>
                  <a:pt x="630841" y="474917"/>
                  <a:pt x="629412" y="476345"/>
                  <a:pt x="629412" y="478060"/>
                </a:cubicBezTo>
                <a:cubicBezTo>
                  <a:pt x="629412" y="479774"/>
                  <a:pt x="630841" y="481203"/>
                  <a:pt x="632555" y="481203"/>
                </a:cubicBezTo>
                <a:close/>
                <a:moveTo>
                  <a:pt x="636365" y="468535"/>
                </a:moveTo>
                <a:cubicBezTo>
                  <a:pt x="638080" y="468535"/>
                  <a:pt x="639509" y="467106"/>
                  <a:pt x="639509" y="465392"/>
                </a:cubicBezTo>
                <a:cubicBezTo>
                  <a:pt x="639509" y="463677"/>
                  <a:pt x="638080" y="462248"/>
                  <a:pt x="636365" y="462248"/>
                </a:cubicBezTo>
                <a:cubicBezTo>
                  <a:pt x="634651" y="462248"/>
                  <a:pt x="633222" y="463677"/>
                  <a:pt x="633222" y="465392"/>
                </a:cubicBezTo>
                <a:cubicBezTo>
                  <a:pt x="633222" y="467106"/>
                  <a:pt x="634651" y="468535"/>
                  <a:pt x="636365" y="468535"/>
                </a:cubicBezTo>
                <a:close/>
                <a:moveTo>
                  <a:pt x="640461" y="455962"/>
                </a:moveTo>
                <a:cubicBezTo>
                  <a:pt x="642176" y="455962"/>
                  <a:pt x="643604" y="454533"/>
                  <a:pt x="643604" y="452819"/>
                </a:cubicBezTo>
                <a:cubicBezTo>
                  <a:pt x="643604" y="451104"/>
                  <a:pt x="642176" y="449675"/>
                  <a:pt x="640461" y="449675"/>
                </a:cubicBezTo>
                <a:cubicBezTo>
                  <a:pt x="638747" y="449675"/>
                  <a:pt x="637318" y="451104"/>
                  <a:pt x="637318" y="452819"/>
                </a:cubicBezTo>
                <a:cubicBezTo>
                  <a:pt x="637318" y="454533"/>
                  <a:pt x="638651" y="455962"/>
                  <a:pt x="640461" y="455962"/>
                </a:cubicBezTo>
                <a:close/>
                <a:moveTo>
                  <a:pt x="644652" y="443389"/>
                </a:moveTo>
                <a:cubicBezTo>
                  <a:pt x="646367" y="443389"/>
                  <a:pt x="647795" y="441960"/>
                  <a:pt x="647795" y="440246"/>
                </a:cubicBezTo>
                <a:cubicBezTo>
                  <a:pt x="647795" y="438531"/>
                  <a:pt x="646367" y="437102"/>
                  <a:pt x="644652" y="437102"/>
                </a:cubicBezTo>
                <a:cubicBezTo>
                  <a:pt x="642938" y="437102"/>
                  <a:pt x="641509" y="438531"/>
                  <a:pt x="641509" y="440246"/>
                </a:cubicBezTo>
                <a:cubicBezTo>
                  <a:pt x="641509" y="442055"/>
                  <a:pt x="642938" y="443389"/>
                  <a:pt x="644652" y="443389"/>
                </a:cubicBezTo>
                <a:close/>
                <a:moveTo>
                  <a:pt x="649129" y="431006"/>
                </a:moveTo>
                <a:cubicBezTo>
                  <a:pt x="650843" y="431006"/>
                  <a:pt x="652272" y="429578"/>
                  <a:pt x="652272" y="427863"/>
                </a:cubicBezTo>
                <a:cubicBezTo>
                  <a:pt x="652272" y="426149"/>
                  <a:pt x="650843" y="424720"/>
                  <a:pt x="649129" y="424720"/>
                </a:cubicBezTo>
                <a:cubicBezTo>
                  <a:pt x="647414" y="424720"/>
                  <a:pt x="645986" y="426149"/>
                  <a:pt x="645986" y="427863"/>
                </a:cubicBezTo>
                <a:cubicBezTo>
                  <a:pt x="645986" y="429578"/>
                  <a:pt x="647414" y="431006"/>
                  <a:pt x="649129" y="431006"/>
                </a:cubicBezTo>
                <a:close/>
                <a:moveTo>
                  <a:pt x="698087" y="322612"/>
                </a:moveTo>
                <a:cubicBezTo>
                  <a:pt x="699802" y="322612"/>
                  <a:pt x="701231" y="321183"/>
                  <a:pt x="701231" y="319469"/>
                </a:cubicBezTo>
                <a:cubicBezTo>
                  <a:pt x="701231" y="317754"/>
                  <a:pt x="699802" y="316325"/>
                  <a:pt x="698087" y="316325"/>
                </a:cubicBezTo>
                <a:cubicBezTo>
                  <a:pt x="696373" y="316325"/>
                  <a:pt x="694944" y="317754"/>
                  <a:pt x="694944" y="319469"/>
                </a:cubicBezTo>
                <a:cubicBezTo>
                  <a:pt x="694944" y="321183"/>
                  <a:pt x="696373" y="322612"/>
                  <a:pt x="698087" y="322612"/>
                </a:cubicBezTo>
                <a:close/>
                <a:moveTo>
                  <a:pt x="724853" y="276987"/>
                </a:moveTo>
                <a:cubicBezTo>
                  <a:pt x="726567" y="276987"/>
                  <a:pt x="727996" y="275558"/>
                  <a:pt x="727996" y="273844"/>
                </a:cubicBezTo>
                <a:cubicBezTo>
                  <a:pt x="727996" y="272129"/>
                  <a:pt x="726567" y="270701"/>
                  <a:pt x="724853" y="270701"/>
                </a:cubicBezTo>
                <a:cubicBezTo>
                  <a:pt x="723138" y="270701"/>
                  <a:pt x="721709" y="272129"/>
                  <a:pt x="721709" y="273844"/>
                </a:cubicBezTo>
                <a:cubicBezTo>
                  <a:pt x="721709" y="275558"/>
                  <a:pt x="723138" y="276987"/>
                  <a:pt x="724853" y="276987"/>
                </a:cubicBezTo>
                <a:close/>
                <a:moveTo>
                  <a:pt x="731996" y="265843"/>
                </a:moveTo>
                <a:cubicBezTo>
                  <a:pt x="733711" y="265843"/>
                  <a:pt x="735140" y="264414"/>
                  <a:pt x="735140" y="262700"/>
                </a:cubicBezTo>
                <a:cubicBezTo>
                  <a:pt x="735140" y="260985"/>
                  <a:pt x="733711" y="259556"/>
                  <a:pt x="731996" y="259556"/>
                </a:cubicBezTo>
                <a:cubicBezTo>
                  <a:pt x="730282" y="259556"/>
                  <a:pt x="728853" y="260985"/>
                  <a:pt x="728853" y="262700"/>
                </a:cubicBezTo>
                <a:cubicBezTo>
                  <a:pt x="728853" y="264414"/>
                  <a:pt x="730282" y="265843"/>
                  <a:pt x="731996" y="265843"/>
                </a:cubicBezTo>
                <a:close/>
                <a:moveTo>
                  <a:pt x="739331" y="254794"/>
                </a:moveTo>
                <a:cubicBezTo>
                  <a:pt x="741045" y="254794"/>
                  <a:pt x="742474" y="253365"/>
                  <a:pt x="742474" y="251651"/>
                </a:cubicBezTo>
                <a:cubicBezTo>
                  <a:pt x="742474" y="249936"/>
                  <a:pt x="741045" y="248507"/>
                  <a:pt x="739331" y="248507"/>
                </a:cubicBezTo>
                <a:cubicBezTo>
                  <a:pt x="737616" y="248507"/>
                  <a:pt x="736187" y="249936"/>
                  <a:pt x="736187" y="251651"/>
                </a:cubicBezTo>
                <a:cubicBezTo>
                  <a:pt x="736187" y="253365"/>
                  <a:pt x="737616" y="254794"/>
                  <a:pt x="739331" y="254794"/>
                </a:cubicBezTo>
                <a:close/>
                <a:moveTo>
                  <a:pt x="746855" y="243935"/>
                </a:moveTo>
                <a:cubicBezTo>
                  <a:pt x="748570" y="243935"/>
                  <a:pt x="749999" y="242506"/>
                  <a:pt x="749999" y="240792"/>
                </a:cubicBezTo>
                <a:cubicBezTo>
                  <a:pt x="749999" y="239078"/>
                  <a:pt x="748570" y="237649"/>
                  <a:pt x="746855" y="237649"/>
                </a:cubicBezTo>
                <a:cubicBezTo>
                  <a:pt x="745141" y="237649"/>
                  <a:pt x="743712" y="239078"/>
                  <a:pt x="743712" y="240792"/>
                </a:cubicBezTo>
                <a:cubicBezTo>
                  <a:pt x="743712" y="242506"/>
                  <a:pt x="745141" y="243935"/>
                  <a:pt x="746855" y="243935"/>
                </a:cubicBezTo>
                <a:close/>
                <a:moveTo>
                  <a:pt x="754571" y="233172"/>
                </a:moveTo>
                <a:cubicBezTo>
                  <a:pt x="756285" y="233172"/>
                  <a:pt x="757714" y="231743"/>
                  <a:pt x="757714" y="230029"/>
                </a:cubicBezTo>
                <a:cubicBezTo>
                  <a:pt x="757714" y="228314"/>
                  <a:pt x="756285" y="226886"/>
                  <a:pt x="754571" y="226886"/>
                </a:cubicBezTo>
                <a:cubicBezTo>
                  <a:pt x="752856" y="226886"/>
                  <a:pt x="751427" y="228314"/>
                  <a:pt x="751427" y="230029"/>
                </a:cubicBezTo>
                <a:cubicBezTo>
                  <a:pt x="751332" y="231743"/>
                  <a:pt x="752761" y="233172"/>
                  <a:pt x="754571" y="233172"/>
                </a:cubicBezTo>
                <a:close/>
                <a:moveTo>
                  <a:pt x="762381" y="222504"/>
                </a:moveTo>
                <a:cubicBezTo>
                  <a:pt x="764096" y="222504"/>
                  <a:pt x="765524" y="221075"/>
                  <a:pt x="765524" y="219361"/>
                </a:cubicBezTo>
                <a:cubicBezTo>
                  <a:pt x="765524" y="217646"/>
                  <a:pt x="764096" y="216218"/>
                  <a:pt x="762381" y="216218"/>
                </a:cubicBezTo>
                <a:cubicBezTo>
                  <a:pt x="760667" y="216218"/>
                  <a:pt x="759238" y="217646"/>
                  <a:pt x="759238" y="219361"/>
                </a:cubicBezTo>
                <a:cubicBezTo>
                  <a:pt x="759238" y="221075"/>
                  <a:pt x="760667" y="222504"/>
                  <a:pt x="762381" y="222504"/>
                </a:cubicBezTo>
                <a:close/>
                <a:moveTo>
                  <a:pt x="813149" y="161544"/>
                </a:moveTo>
                <a:cubicBezTo>
                  <a:pt x="814864" y="161544"/>
                  <a:pt x="816293" y="160115"/>
                  <a:pt x="816293" y="158401"/>
                </a:cubicBezTo>
                <a:cubicBezTo>
                  <a:pt x="816293" y="156686"/>
                  <a:pt x="814864" y="155258"/>
                  <a:pt x="813149" y="155258"/>
                </a:cubicBezTo>
                <a:cubicBezTo>
                  <a:pt x="811435" y="155258"/>
                  <a:pt x="810006" y="156686"/>
                  <a:pt x="810006" y="158401"/>
                </a:cubicBezTo>
                <a:cubicBezTo>
                  <a:pt x="810006" y="160115"/>
                  <a:pt x="811340" y="161544"/>
                  <a:pt x="813149" y="161544"/>
                </a:cubicBezTo>
                <a:close/>
                <a:moveTo>
                  <a:pt x="822103" y="151829"/>
                </a:moveTo>
                <a:cubicBezTo>
                  <a:pt x="823817" y="151829"/>
                  <a:pt x="825246" y="150400"/>
                  <a:pt x="825246" y="148685"/>
                </a:cubicBezTo>
                <a:cubicBezTo>
                  <a:pt x="825246" y="146971"/>
                  <a:pt x="823817" y="145542"/>
                  <a:pt x="822103" y="145542"/>
                </a:cubicBezTo>
                <a:cubicBezTo>
                  <a:pt x="820388" y="145542"/>
                  <a:pt x="818960" y="146971"/>
                  <a:pt x="818960" y="148685"/>
                </a:cubicBezTo>
                <a:cubicBezTo>
                  <a:pt x="818960" y="150400"/>
                  <a:pt x="820388" y="151829"/>
                  <a:pt x="822103" y="151829"/>
                </a:cubicBezTo>
                <a:close/>
                <a:moveTo>
                  <a:pt x="831342" y="142304"/>
                </a:moveTo>
                <a:cubicBezTo>
                  <a:pt x="833057" y="142304"/>
                  <a:pt x="834485" y="140875"/>
                  <a:pt x="834485" y="139160"/>
                </a:cubicBezTo>
                <a:cubicBezTo>
                  <a:pt x="834485" y="137446"/>
                  <a:pt x="833057" y="136017"/>
                  <a:pt x="831342" y="136017"/>
                </a:cubicBezTo>
                <a:cubicBezTo>
                  <a:pt x="829628" y="136017"/>
                  <a:pt x="828199" y="137446"/>
                  <a:pt x="828199" y="139160"/>
                </a:cubicBezTo>
                <a:cubicBezTo>
                  <a:pt x="828199" y="140875"/>
                  <a:pt x="829532" y="142304"/>
                  <a:pt x="831342" y="142304"/>
                </a:cubicBezTo>
                <a:close/>
                <a:moveTo>
                  <a:pt x="840677" y="132969"/>
                </a:moveTo>
                <a:cubicBezTo>
                  <a:pt x="842391" y="132969"/>
                  <a:pt x="843820" y="131540"/>
                  <a:pt x="843820" y="129826"/>
                </a:cubicBezTo>
                <a:cubicBezTo>
                  <a:pt x="843820" y="128111"/>
                  <a:pt x="842391" y="126683"/>
                  <a:pt x="840677" y="126683"/>
                </a:cubicBezTo>
                <a:cubicBezTo>
                  <a:pt x="838962" y="126683"/>
                  <a:pt x="837533" y="128111"/>
                  <a:pt x="837533" y="129826"/>
                </a:cubicBezTo>
                <a:cubicBezTo>
                  <a:pt x="837533" y="131540"/>
                  <a:pt x="838867" y="132969"/>
                  <a:pt x="840677" y="132969"/>
                </a:cubicBezTo>
                <a:close/>
                <a:moveTo>
                  <a:pt x="850106" y="123730"/>
                </a:moveTo>
                <a:cubicBezTo>
                  <a:pt x="851821" y="123730"/>
                  <a:pt x="853250" y="122301"/>
                  <a:pt x="853250" y="120587"/>
                </a:cubicBezTo>
                <a:cubicBezTo>
                  <a:pt x="853250" y="118872"/>
                  <a:pt x="851821" y="117443"/>
                  <a:pt x="850106" y="117443"/>
                </a:cubicBezTo>
                <a:cubicBezTo>
                  <a:pt x="848392" y="117443"/>
                  <a:pt x="846963" y="118872"/>
                  <a:pt x="846963" y="120587"/>
                </a:cubicBezTo>
                <a:cubicBezTo>
                  <a:pt x="846963" y="122301"/>
                  <a:pt x="848392" y="123730"/>
                  <a:pt x="850106" y="123730"/>
                </a:cubicBezTo>
                <a:close/>
                <a:moveTo>
                  <a:pt x="859727" y="114681"/>
                </a:moveTo>
                <a:cubicBezTo>
                  <a:pt x="861441" y="114681"/>
                  <a:pt x="862870" y="113252"/>
                  <a:pt x="862870" y="111538"/>
                </a:cubicBezTo>
                <a:cubicBezTo>
                  <a:pt x="862870" y="109823"/>
                  <a:pt x="861441" y="108395"/>
                  <a:pt x="859727" y="108395"/>
                </a:cubicBezTo>
                <a:cubicBezTo>
                  <a:pt x="858012" y="108395"/>
                  <a:pt x="856583" y="109823"/>
                  <a:pt x="856583" y="111538"/>
                </a:cubicBezTo>
                <a:cubicBezTo>
                  <a:pt x="856583" y="113252"/>
                  <a:pt x="858012" y="114681"/>
                  <a:pt x="859727" y="114681"/>
                </a:cubicBezTo>
                <a:close/>
                <a:moveTo>
                  <a:pt x="869537" y="105728"/>
                </a:moveTo>
                <a:cubicBezTo>
                  <a:pt x="871252" y="105728"/>
                  <a:pt x="872681" y="104299"/>
                  <a:pt x="872681" y="102584"/>
                </a:cubicBezTo>
                <a:cubicBezTo>
                  <a:pt x="872681" y="100870"/>
                  <a:pt x="871252" y="99441"/>
                  <a:pt x="869537" y="99441"/>
                </a:cubicBezTo>
                <a:cubicBezTo>
                  <a:pt x="867823" y="99441"/>
                  <a:pt x="866394" y="100870"/>
                  <a:pt x="866394" y="102584"/>
                </a:cubicBezTo>
                <a:cubicBezTo>
                  <a:pt x="866394" y="104299"/>
                  <a:pt x="867823" y="105728"/>
                  <a:pt x="869537" y="105728"/>
                </a:cubicBezTo>
                <a:close/>
                <a:moveTo>
                  <a:pt x="879443" y="96965"/>
                </a:moveTo>
                <a:cubicBezTo>
                  <a:pt x="881158" y="96965"/>
                  <a:pt x="882587" y="95536"/>
                  <a:pt x="882587" y="93821"/>
                </a:cubicBezTo>
                <a:cubicBezTo>
                  <a:pt x="882587" y="92107"/>
                  <a:pt x="881158" y="90678"/>
                  <a:pt x="879443" y="90678"/>
                </a:cubicBezTo>
                <a:cubicBezTo>
                  <a:pt x="877729" y="90678"/>
                  <a:pt x="876300" y="92107"/>
                  <a:pt x="876300" y="93821"/>
                </a:cubicBezTo>
                <a:cubicBezTo>
                  <a:pt x="876300" y="95631"/>
                  <a:pt x="877729" y="96965"/>
                  <a:pt x="879443" y="96965"/>
                </a:cubicBezTo>
                <a:close/>
                <a:moveTo>
                  <a:pt x="889540" y="88392"/>
                </a:moveTo>
                <a:cubicBezTo>
                  <a:pt x="891254" y="88392"/>
                  <a:pt x="892683" y="86963"/>
                  <a:pt x="892683" y="85249"/>
                </a:cubicBezTo>
                <a:cubicBezTo>
                  <a:pt x="892683" y="83534"/>
                  <a:pt x="891254" y="82106"/>
                  <a:pt x="889540" y="82106"/>
                </a:cubicBezTo>
                <a:cubicBezTo>
                  <a:pt x="887825" y="82106"/>
                  <a:pt x="886397" y="83534"/>
                  <a:pt x="886397" y="85249"/>
                </a:cubicBezTo>
                <a:cubicBezTo>
                  <a:pt x="886397" y="87059"/>
                  <a:pt x="887825" y="88392"/>
                  <a:pt x="889540" y="88392"/>
                </a:cubicBezTo>
                <a:close/>
                <a:moveTo>
                  <a:pt x="899732" y="80010"/>
                </a:moveTo>
                <a:cubicBezTo>
                  <a:pt x="901446" y="80010"/>
                  <a:pt x="902875" y="78581"/>
                  <a:pt x="902875" y="76867"/>
                </a:cubicBezTo>
                <a:cubicBezTo>
                  <a:pt x="902875" y="75152"/>
                  <a:pt x="901446" y="73724"/>
                  <a:pt x="899732" y="73724"/>
                </a:cubicBezTo>
                <a:cubicBezTo>
                  <a:pt x="898017" y="73724"/>
                  <a:pt x="896588" y="75152"/>
                  <a:pt x="896588" y="76867"/>
                </a:cubicBezTo>
                <a:cubicBezTo>
                  <a:pt x="896588" y="78581"/>
                  <a:pt x="898017" y="80010"/>
                  <a:pt x="899732" y="80010"/>
                </a:cubicBezTo>
                <a:close/>
                <a:moveTo>
                  <a:pt x="910114" y="71723"/>
                </a:moveTo>
                <a:cubicBezTo>
                  <a:pt x="911828" y="71723"/>
                  <a:pt x="913257" y="70295"/>
                  <a:pt x="913257" y="68580"/>
                </a:cubicBezTo>
                <a:cubicBezTo>
                  <a:pt x="913257" y="66866"/>
                  <a:pt x="911828" y="65437"/>
                  <a:pt x="910114" y="65437"/>
                </a:cubicBezTo>
                <a:cubicBezTo>
                  <a:pt x="908399" y="65437"/>
                  <a:pt x="906971" y="66866"/>
                  <a:pt x="906971" y="68580"/>
                </a:cubicBezTo>
                <a:cubicBezTo>
                  <a:pt x="906971" y="70390"/>
                  <a:pt x="908399" y="71723"/>
                  <a:pt x="910114" y="71723"/>
                </a:cubicBezTo>
                <a:close/>
                <a:moveTo>
                  <a:pt x="920591" y="63722"/>
                </a:moveTo>
                <a:cubicBezTo>
                  <a:pt x="922306" y="63722"/>
                  <a:pt x="923735" y="62294"/>
                  <a:pt x="923735" y="60579"/>
                </a:cubicBezTo>
                <a:cubicBezTo>
                  <a:pt x="923735" y="58865"/>
                  <a:pt x="922306" y="57436"/>
                  <a:pt x="920591" y="57436"/>
                </a:cubicBezTo>
                <a:cubicBezTo>
                  <a:pt x="918877" y="57436"/>
                  <a:pt x="917448" y="58865"/>
                  <a:pt x="917448" y="60579"/>
                </a:cubicBezTo>
                <a:cubicBezTo>
                  <a:pt x="917448" y="62294"/>
                  <a:pt x="918877" y="63722"/>
                  <a:pt x="920591" y="63722"/>
                </a:cubicBezTo>
                <a:close/>
                <a:moveTo>
                  <a:pt x="931164" y="55817"/>
                </a:moveTo>
                <a:cubicBezTo>
                  <a:pt x="932879" y="55817"/>
                  <a:pt x="934307" y="54388"/>
                  <a:pt x="934307" y="52673"/>
                </a:cubicBezTo>
                <a:cubicBezTo>
                  <a:pt x="934307" y="50959"/>
                  <a:pt x="932879" y="49530"/>
                  <a:pt x="931164" y="49530"/>
                </a:cubicBezTo>
                <a:cubicBezTo>
                  <a:pt x="929450" y="49530"/>
                  <a:pt x="928021" y="50959"/>
                  <a:pt x="928021" y="52673"/>
                </a:cubicBezTo>
                <a:cubicBezTo>
                  <a:pt x="928021" y="54388"/>
                  <a:pt x="929450" y="55817"/>
                  <a:pt x="931164" y="55817"/>
                </a:cubicBezTo>
                <a:close/>
                <a:moveTo>
                  <a:pt x="941927" y="48006"/>
                </a:moveTo>
                <a:cubicBezTo>
                  <a:pt x="943642" y="48006"/>
                  <a:pt x="945071" y="46577"/>
                  <a:pt x="945071" y="44863"/>
                </a:cubicBezTo>
                <a:cubicBezTo>
                  <a:pt x="945071" y="43148"/>
                  <a:pt x="943642" y="41720"/>
                  <a:pt x="941927" y="41720"/>
                </a:cubicBezTo>
                <a:cubicBezTo>
                  <a:pt x="940213" y="41720"/>
                  <a:pt x="938784" y="43148"/>
                  <a:pt x="938784" y="44863"/>
                </a:cubicBezTo>
                <a:cubicBezTo>
                  <a:pt x="938784" y="46673"/>
                  <a:pt x="940213" y="48006"/>
                  <a:pt x="941927" y="48006"/>
                </a:cubicBezTo>
                <a:close/>
                <a:moveTo>
                  <a:pt x="952786" y="40481"/>
                </a:moveTo>
                <a:cubicBezTo>
                  <a:pt x="954500" y="40481"/>
                  <a:pt x="955929" y="39053"/>
                  <a:pt x="955929" y="37338"/>
                </a:cubicBezTo>
                <a:cubicBezTo>
                  <a:pt x="955929" y="35624"/>
                  <a:pt x="954500" y="34195"/>
                  <a:pt x="952786" y="34195"/>
                </a:cubicBezTo>
                <a:cubicBezTo>
                  <a:pt x="951071" y="34195"/>
                  <a:pt x="949643" y="35624"/>
                  <a:pt x="949643" y="37338"/>
                </a:cubicBezTo>
                <a:cubicBezTo>
                  <a:pt x="949643" y="39053"/>
                  <a:pt x="951071" y="40481"/>
                  <a:pt x="952786" y="40481"/>
                </a:cubicBezTo>
                <a:close/>
                <a:moveTo>
                  <a:pt x="963740" y="33147"/>
                </a:moveTo>
                <a:cubicBezTo>
                  <a:pt x="965454" y="33147"/>
                  <a:pt x="966883" y="31718"/>
                  <a:pt x="966883" y="30004"/>
                </a:cubicBezTo>
                <a:cubicBezTo>
                  <a:pt x="966883" y="28289"/>
                  <a:pt x="965454" y="26861"/>
                  <a:pt x="963740" y="26861"/>
                </a:cubicBezTo>
                <a:cubicBezTo>
                  <a:pt x="962025" y="26861"/>
                  <a:pt x="960596" y="28289"/>
                  <a:pt x="960596" y="30004"/>
                </a:cubicBezTo>
                <a:cubicBezTo>
                  <a:pt x="960596" y="31718"/>
                  <a:pt x="962025" y="33147"/>
                  <a:pt x="963740" y="33147"/>
                </a:cubicBezTo>
                <a:close/>
                <a:moveTo>
                  <a:pt x="974884" y="25908"/>
                </a:moveTo>
                <a:cubicBezTo>
                  <a:pt x="976598" y="25908"/>
                  <a:pt x="978027" y="24479"/>
                  <a:pt x="978027" y="22765"/>
                </a:cubicBezTo>
                <a:cubicBezTo>
                  <a:pt x="978027" y="21050"/>
                  <a:pt x="976598" y="19622"/>
                  <a:pt x="974884" y="19622"/>
                </a:cubicBezTo>
                <a:cubicBezTo>
                  <a:pt x="973169" y="19622"/>
                  <a:pt x="971740" y="21050"/>
                  <a:pt x="971740" y="22765"/>
                </a:cubicBezTo>
                <a:cubicBezTo>
                  <a:pt x="971740" y="24479"/>
                  <a:pt x="973074" y="25908"/>
                  <a:pt x="974884" y="25908"/>
                </a:cubicBezTo>
                <a:close/>
                <a:moveTo>
                  <a:pt x="986028" y="18860"/>
                </a:moveTo>
                <a:cubicBezTo>
                  <a:pt x="987743" y="18860"/>
                  <a:pt x="989171" y="17431"/>
                  <a:pt x="989171" y="15716"/>
                </a:cubicBezTo>
                <a:cubicBezTo>
                  <a:pt x="989171" y="14002"/>
                  <a:pt x="987743" y="12573"/>
                  <a:pt x="986028" y="12573"/>
                </a:cubicBezTo>
                <a:cubicBezTo>
                  <a:pt x="984313" y="12573"/>
                  <a:pt x="982885" y="14002"/>
                  <a:pt x="982885" y="15716"/>
                </a:cubicBezTo>
                <a:cubicBezTo>
                  <a:pt x="982885" y="17526"/>
                  <a:pt x="984313" y="18860"/>
                  <a:pt x="986028" y="18860"/>
                </a:cubicBezTo>
                <a:close/>
                <a:moveTo>
                  <a:pt x="997363" y="12097"/>
                </a:moveTo>
                <a:cubicBezTo>
                  <a:pt x="999077" y="12097"/>
                  <a:pt x="1000506" y="10668"/>
                  <a:pt x="1000506" y="8954"/>
                </a:cubicBezTo>
                <a:cubicBezTo>
                  <a:pt x="1000506" y="7239"/>
                  <a:pt x="999077" y="5810"/>
                  <a:pt x="997363" y="5810"/>
                </a:cubicBezTo>
                <a:cubicBezTo>
                  <a:pt x="995648" y="5810"/>
                  <a:pt x="994220" y="7239"/>
                  <a:pt x="994220" y="8954"/>
                </a:cubicBezTo>
                <a:cubicBezTo>
                  <a:pt x="994220" y="10668"/>
                  <a:pt x="995648" y="12097"/>
                  <a:pt x="997363" y="12097"/>
                </a:cubicBezTo>
                <a:close/>
                <a:moveTo>
                  <a:pt x="2011871" y="166402"/>
                </a:moveTo>
                <a:cubicBezTo>
                  <a:pt x="2013585" y="166402"/>
                  <a:pt x="2015014" y="164973"/>
                  <a:pt x="2015014" y="163259"/>
                </a:cubicBezTo>
                <a:cubicBezTo>
                  <a:pt x="2015014" y="161544"/>
                  <a:pt x="2013585" y="160115"/>
                  <a:pt x="2011871" y="160115"/>
                </a:cubicBezTo>
                <a:cubicBezTo>
                  <a:pt x="2010156" y="160115"/>
                  <a:pt x="2008727" y="161544"/>
                  <a:pt x="2008727" y="163259"/>
                </a:cubicBezTo>
                <a:cubicBezTo>
                  <a:pt x="2008727" y="164973"/>
                  <a:pt x="2010156" y="166402"/>
                  <a:pt x="2011871" y="166402"/>
                </a:cubicBezTo>
                <a:close/>
                <a:moveTo>
                  <a:pt x="2020729" y="176308"/>
                </a:moveTo>
                <a:cubicBezTo>
                  <a:pt x="2022443" y="176308"/>
                  <a:pt x="2023872" y="174879"/>
                  <a:pt x="2023872" y="173165"/>
                </a:cubicBezTo>
                <a:cubicBezTo>
                  <a:pt x="2023872" y="171450"/>
                  <a:pt x="2022443" y="170021"/>
                  <a:pt x="2020729" y="170021"/>
                </a:cubicBezTo>
                <a:cubicBezTo>
                  <a:pt x="2019014" y="170021"/>
                  <a:pt x="2017586" y="171450"/>
                  <a:pt x="2017586" y="173165"/>
                </a:cubicBezTo>
                <a:cubicBezTo>
                  <a:pt x="2017586" y="174879"/>
                  <a:pt x="2018919" y="176308"/>
                  <a:pt x="2020729" y="176308"/>
                </a:cubicBezTo>
                <a:close/>
                <a:moveTo>
                  <a:pt x="2029301" y="186309"/>
                </a:moveTo>
                <a:cubicBezTo>
                  <a:pt x="2031016" y="186309"/>
                  <a:pt x="2032445" y="184880"/>
                  <a:pt x="2032445" y="183166"/>
                </a:cubicBezTo>
                <a:cubicBezTo>
                  <a:pt x="2032445" y="181451"/>
                  <a:pt x="2031016" y="180023"/>
                  <a:pt x="2029301" y="180023"/>
                </a:cubicBezTo>
                <a:cubicBezTo>
                  <a:pt x="2027587" y="180023"/>
                  <a:pt x="2026158" y="181451"/>
                  <a:pt x="2026158" y="183166"/>
                </a:cubicBezTo>
                <a:cubicBezTo>
                  <a:pt x="2026158" y="184880"/>
                  <a:pt x="2027587" y="186309"/>
                  <a:pt x="2029301" y="186309"/>
                </a:cubicBezTo>
                <a:close/>
                <a:moveTo>
                  <a:pt x="2037779" y="196501"/>
                </a:moveTo>
                <a:cubicBezTo>
                  <a:pt x="2039493" y="196501"/>
                  <a:pt x="2040922" y="195072"/>
                  <a:pt x="2040922" y="193358"/>
                </a:cubicBezTo>
                <a:cubicBezTo>
                  <a:pt x="2040922" y="191643"/>
                  <a:pt x="2039493" y="190214"/>
                  <a:pt x="2037779" y="190214"/>
                </a:cubicBezTo>
                <a:cubicBezTo>
                  <a:pt x="2036064" y="190214"/>
                  <a:pt x="2034635" y="191643"/>
                  <a:pt x="2034635" y="193358"/>
                </a:cubicBezTo>
                <a:cubicBezTo>
                  <a:pt x="2034635" y="195072"/>
                  <a:pt x="2036064" y="196501"/>
                  <a:pt x="2037779" y="196501"/>
                </a:cubicBezTo>
                <a:close/>
                <a:moveTo>
                  <a:pt x="2046065" y="206788"/>
                </a:moveTo>
                <a:cubicBezTo>
                  <a:pt x="2047780" y="206788"/>
                  <a:pt x="2049209" y="205359"/>
                  <a:pt x="2049209" y="203644"/>
                </a:cubicBezTo>
                <a:cubicBezTo>
                  <a:pt x="2049209" y="201930"/>
                  <a:pt x="2047780" y="200501"/>
                  <a:pt x="2046065" y="200501"/>
                </a:cubicBezTo>
                <a:cubicBezTo>
                  <a:pt x="2044351" y="200501"/>
                  <a:pt x="2042922" y="201930"/>
                  <a:pt x="2042922" y="203644"/>
                </a:cubicBezTo>
                <a:cubicBezTo>
                  <a:pt x="2042922" y="205359"/>
                  <a:pt x="2044351" y="206788"/>
                  <a:pt x="2046065" y="206788"/>
                </a:cubicBezTo>
                <a:close/>
                <a:moveTo>
                  <a:pt x="2054162" y="217265"/>
                </a:moveTo>
                <a:cubicBezTo>
                  <a:pt x="2055876" y="217265"/>
                  <a:pt x="2057305" y="215837"/>
                  <a:pt x="2057305" y="214122"/>
                </a:cubicBezTo>
                <a:cubicBezTo>
                  <a:pt x="2057305" y="212408"/>
                  <a:pt x="2055876" y="210979"/>
                  <a:pt x="2054162" y="210979"/>
                </a:cubicBezTo>
                <a:cubicBezTo>
                  <a:pt x="2052447" y="210979"/>
                  <a:pt x="2051018" y="212408"/>
                  <a:pt x="2051018" y="214122"/>
                </a:cubicBezTo>
                <a:cubicBezTo>
                  <a:pt x="2051018" y="215837"/>
                  <a:pt x="2052447" y="217265"/>
                  <a:pt x="2054162" y="217265"/>
                </a:cubicBezTo>
                <a:close/>
                <a:moveTo>
                  <a:pt x="2062163" y="227838"/>
                </a:moveTo>
                <a:cubicBezTo>
                  <a:pt x="2063877" y="227838"/>
                  <a:pt x="2065306" y="226409"/>
                  <a:pt x="2065306" y="224695"/>
                </a:cubicBezTo>
                <a:cubicBezTo>
                  <a:pt x="2065306" y="222980"/>
                  <a:pt x="2063877" y="221552"/>
                  <a:pt x="2062163" y="221552"/>
                </a:cubicBezTo>
                <a:cubicBezTo>
                  <a:pt x="2060448" y="221552"/>
                  <a:pt x="2059019" y="222980"/>
                  <a:pt x="2059019" y="224695"/>
                </a:cubicBezTo>
                <a:cubicBezTo>
                  <a:pt x="2059019" y="226409"/>
                  <a:pt x="2060448" y="227838"/>
                  <a:pt x="2062163" y="227838"/>
                </a:cubicBezTo>
                <a:close/>
                <a:moveTo>
                  <a:pt x="2069878" y="238506"/>
                </a:moveTo>
                <a:cubicBezTo>
                  <a:pt x="2071592" y="238506"/>
                  <a:pt x="2073021" y="237077"/>
                  <a:pt x="2073021" y="235363"/>
                </a:cubicBezTo>
                <a:cubicBezTo>
                  <a:pt x="2073021" y="233648"/>
                  <a:pt x="2071592" y="232219"/>
                  <a:pt x="2069878" y="232219"/>
                </a:cubicBezTo>
                <a:cubicBezTo>
                  <a:pt x="2068163" y="232219"/>
                  <a:pt x="2066735" y="233648"/>
                  <a:pt x="2066735" y="235363"/>
                </a:cubicBezTo>
                <a:cubicBezTo>
                  <a:pt x="2066735" y="237077"/>
                  <a:pt x="2068163" y="238506"/>
                  <a:pt x="2069878" y="238506"/>
                </a:cubicBezTo>
                <a:close/>
                <a:moveTo>
                  <a:pt x="2077498" y="249365"/>
                </a:moveTo>
                <a:cubicBezTo>
                  <a:pt x="2079212" y="249365"/>
                  <a:pt x="2080641" y="247936"/>
                  <a:pt x="2080641" y="246221"/>
                </a:cubicBezTo>
                <a:cubicBezTo>
                  <a:pt x="2080641" y="244507"/>
                  <a:pt x="2079212" y="243078"/>
                  <a:pt x="2077498" y="243078"/>
                </a:cubicBezTo>
                <a:cubicBezTo>
                  <a:pt x="2075783" y="243078"/>
                  <a:pt x="2074355" y="244507"/>
                  <a:pt x="2074355" y="246221"/>
                </a:cubicBezTo>
                <a:cubicBezTo>
                  <a:pt x="2074355" y="247936"/>
                  <a:pt x="2075783" y="249365"/>
                  <a:pt x="2077498" y="249365"/>
                </a:cubicBezTo>
                <a:close/>
                <a:moveTo>
                  <a:pt x="2084927" y="260318"/>
                </a:moveTo>
                <a:cubicBezTo>
                  <a:pt x="2086642" y="260318"/>
                  <a:pt x="2088071" y="258890"/>
                  <a:pt x="2088071" y="257175"/>
                </a:cubicBezTo>
                <a:cubicBezTo>
                  <a:pt x="2088071" y="255461"/>
                  <a:pt x="2086642" y="254032"/>
                  <a:pt x="2084927" y="254032"/>
                </a:cubicBezTo>
                <a:cubicBezTo>
                  <a:pt x="2083213" y="254032"/>
                  <a:pt x="2081784" y="255461"/>
                  <a:pt x="2081784" y="257175"/>
                </a:cubicBezTo>
                <a:cubicBezTo>
                  <a:pt x="2081784" y="258890"/>
                  <a:pt x="2083213" y="260318"/>
                  <a:pt x="2084927" y="260318"/>
                </a:cubicBezTo>
                <a:close/>
                <a:moveTo>
                  <a:pt x="2092166" y="271367"/>
                </a:moveTo>
                <a:cubicBezTo>
                  <a:pt x="2093881" y="271367"/>
                  <a:pt x="2095310" y="269939"/>
                  <a:pt x="2095310" y="268224"/>
                </a:cubicBezTo>
                <a:cubicBezTo>
                  <a:pt x="2095310" y="266510"/>
                  <a:pt x="2093881" y="265081"/>
                  <a:pt x="2092166" y="265081"/>
                </a:cubicBezTo>
                <a:cubicBezTo>
                  <a:pt x="2090452" y="265081"/>
                  <a:pt x="2089023" y="266510"/>
                  <a:pt x="2089023" y="268224"/>
                </a:cubicBezTo>
                <a:cubicBezTo>
                  <a:pt x="2089023" y="269939"/>
                  <a:pt x="2090452" y="271367"/>
                  <a:pt x="2092166" y="271367"/>
                </a:cubicBezTo>
                <a:close/>
                <a:moveTo>
                  <a:pt x="2099215" y="282512"/>
                </a:moveTo>
                <a:cubicBezTo>
                  <a:pt x="2100929" y="282512"/>
                  <a:pt x="2102358" y="281083"/>
                  <a:pt x="2102358" y="279368"/>
                </a:cubicBezTo>
                <a:cubicBezTo>
                  <a:pt x="2102358" y="277654"/>
                  <a:pt x="2100929" y="276225"/>
                  <a:pt x="2099215" y="276225"/>
                </a:cubicBezTo>
                <a:cubicBezTo>
                  <a:pt x="2097500" y="276225"/>
                  <a:pt x="2096072" y="277654"/>
                  <a:pt x="2096072" y="279368"/>
                </a:cubicBezTo>
                <a:cubicBezTo>
                  <a:pt x="2096072" y="281178"/>
                  <a:pt x="2097500" y="282512"/>
                  <a:pt x="2099215" y="282512"/>
                </a:cubicBezTo>
                <a:close/>
                <a:moveTo>
                  <a:pt x="2106073" y="293846"/>
                </a:moveTo>
                <a:cubicBezTo>
                  <a:pt x="2107787" y="293846"/>
                  <a:pt x="2109216" y="292418"/>
                  <a:pt x="2109216" y="290703"/>
                </a:cubicBezTo>
                <a:cubicBezTo>
                  <a:pt x="2109216" y="288989"/>
                  <a:pt x="2107787" y="287560"/>
                  <a:pt x="2106073" y="287560"/>
                </a:cubicBezTo>
                <a:cubicBezTo>
                  <a:pt x="2104358" y="287560"/>
                  <a:pt x="2102930" y="288989"/>
                  <a:pt x="2102930" y="290703"/>
                </a:cubicBezTo>
                <a:cubicBezTo>
                  <a:pt x="2102930" y="292418"/>
                  <a:pt x="2104358" y="293846"/>
                  <a:pt x="2106073" y="293846"/>
                </a:cubicBezTo>
                <a:close/>
                <a:moveTo>
                  <a:pt x="2112836" y="305276"/>
                </a:moveTo>
                <a:cubicBezTo>
                  <a:pt x="2114550" y="305276"/>
                  <a:pt x="2115979" y="303848"/>
                  <a:pt x="2115979" y="302133"/>
                </a:cubicBezTo>
                <a:cubicBezTo>
                  <a:pt x="2115979" y="300419"/>
                  <a:pt x="2114550" y="298990"/>
                  <a:pt x="2112836" y="298990"/>
                </a:cubicBezTo>
                <a:cubicBezTo>
                  <a:pt x="2111121" y="298990"/>
                  <a:pt x="2109692" y="300419"/>
                  <a:pt x="2109692" y="302133"/>
                </a:cubicBezTo>
                <a:cubicBezTo>
                  <a:pt x="2109692" y="303848"/>
                  <a:pt x="2111026" y="305276"/>
                  <a:pt x="2112836" y="305276"/>
                </a:cubicBezTo>
                <a:close/>
                <a:moveTo>
                  <a:pt x="2119313" y="316801"/>
                </a:moveTo>
                <a:cubicBezTo>
                  <a:pt x="2121027" y="316801"/>
                  <a:pt x="2122456" y="315373"/>
                  <a:pt x="2122456" y="313658"/>
                </a:cubicBezTo>
                <a:cubicBezTo>
                  <a:pt x="2122456" y="311944"/>
                  <a:pt x="2121027" y="310515"/>
                  <a:pt x="2119313" y="310515"/>
                </a:cubicBezTo>
                <a:cubicBezTo>
                  <a:pt x="2117598" y="310515"/>
                  <a:pt x="2116169" y="311944"/>
                  <a:pt x="2116169" y="313658"/>
                </a:cubicBezTo>
                <a:cubicBezTo>
                  <a:pt x="2116169" y="315373"/>
                  <a:pt x="2117598" y="316801"/>
                  <a:pt x="2119313" y="316801"/>
                </a:cubicBezTo>
                <a:close/>
                <a:moveTo>
                  <a:pt x="2125599" y="328422"/>
                </a:moveTo>
                <a:cubicBezTo>
                  <a:pt x="2127314" y="328422"/>
                  <a:pt x="2128742" y="326993"/>
                  <a:pt x="2128742" y="325279"/>
                </a:cubicBezTo>
                <a:cubicBezTo>
                  <a:pt x="2128742" y="323564"/>
                  <a:pt x="2127314" y="322136"/>
                  <a:pt x="2125599" y="322136"/>
                </a:cubicBezTo>
                <a:cubicBezTo>
                  <a:pt x="2123885" y="322136"/>
                  <a:pt x="2122456" y="323564"/>
                  <a:pt x="2122456" y="325279"/>
                </a:cubicBezTo>
                <a:cubicBezTo>
                  <a:pt x="2122456" y="326993"/>
                  <a:pt x="2123885" y="328422"/>
                  <a:pt x="2125599" y="328422"/>
                </a:cubicBezTo>
                <a:close/>
                <a:moveTo>
                  <a:pt x="2131790" y="340138"/>
                </a:moveTo>
                <a:cubicBezTo>
                  <a:pt x="2133505" y="340138"/>
                  <a:pt x="2134934" y="338709"/>
                  <a:pt x="2134934" y="336995"/>
                </a:cubicBezTo>
                <a:cubicBezTo>
                  <a:pt x="2134934" y="335280"/>
                  <a:pt x="2133505" y="333851"/>
                  <a:pt x="2131790" y="333851"/>
                </a:cubicBezTo>
                <a:cubicBezTo>
                  <a:pt x="2130076" y="333851"/>
                  <a:pt x="2128647" y="335280"/>
                  <a:pt x="2128647" y="336995"/>
                </a:cubicBezTo>
                <a:cubicBezTo>
                  <a:pt x="2128647" y="338709"/>
                  <a:pt x="2129981" y="340138"/>
                  <a:pt x="2131790" y="340138"/>
                </a:cubicBezTo>
                <a:close/>
                <a:moveTo>
                  <a:pt x="2137696" y="351949"/>
                </a:moveTo>
                <a:cubicBezTo>
                  <a:pt x="2139410" y="351949"/>
                  <a:pt x="2140839" y="350520"/>
                  <a:pt x="2140839" y="348806"/>
                </a:cubicBezTo>
                <a:cubicBezTo>
                  <a:pt x="2140839" y="347091"/>
                  <a:pt x="2139410" y="345662"/>
                  <a:pt x="2137696" y="345662"/>
                </a:cubicBezTo>
                <a:cubicBezTo>
                  <a:pt x="2135981" y="345662"/>
                  <a:pt x="2134553" y="347091"/>
                  <a:pt x="2134553" y="348806"/>
                </a:cubicBezTo>
                <a:cubicBezTo>
                  <a:pt x="2134553" y="350520"/>
                  <a:pt x="2135981" y="351949"/>
                  <a:pt x="2137696" y="351949"/>
                </a:cubicBezTo>
                <a:close/>
                <a:moveTo>
                  <a:pt x="2143411" y="363855"/>
                </a:moveTo>
                <a:cubicBezTo>
                  <a:pt x="2145125" y="363855"/>
                  <a:pt x="2146554" y="362426"/>
                  <a:pt x="2146554" y="360712"/>
                </a:cubicBezTo>
                <a:cubicBezTo>
                  <a:pt x="2146554" y="358997"/>
                  <a:pt x="2145125" y="357569"/>
                  <a:pt x="2143411" y="357569"/>
                </a:cubicBezTo>
                <a:cubicBezTo>
                  <a:pt x="2141696" y="357569"/>
                  <a:pt x="2140268" y="358997"/>
                  <a:pt x="2140268" y="360712"/>
                </a:cubicBezTo>
                <a:cubicBezTo>
                  <a:pt x="2140268" y="362426"/>
                  <a:pt x="2141696" y="363855"/>
                  <a:pt x="2143411" y="363855"/>
                </a:cubicBezTo>
                <a:close/>
                <a:moveTo>
                  <a:pt x="2148935" y="375857"/>
                </a:moveTo>
                <a:cubicBezTo>
                  <a:pt x="2150650" y="375857"/>
                  <a:pt x="2152079" y="374428"/>
                  <a:pt x="2152079" y="372713"/>
                </a:cubicBezTo>
                <a:cubicBezTo>
                  <a:pt x="2152079" y="370999"/>
                  <a:pt x="2150650" y="369570"/>
                  <a:pt x="2148935" y="369570"/>
                </a:cubicBezTo>
                <a:cubicBezTo>
                  <a:pt x="2147221" y="369570"/>
                  <a:pt x="2145792" y="370999"/>
                  <a:pt x="2145792" y="372713"/>
                </a:cubicBezTo>
                <a:cubicBezTo>
                  <a:pt x="2145792" y="374428"/>
                  <a:pt x="2147221" y="375857"/>
                  <a:pt x="2148935" y="375857"/>
                </a:cubicBezTo>
                <a:close/>
                <a:moveTo>
                  <a:pt x="2154365" y="387953"/>
                </a:moveTo>
                <a:cubicBezTo>
                  <a:pt x="2156079" y="387953"/>
                  <a:pt x="2157508" y="386525"/>
                  <a:pt x="2157508" y="384810"/>
                </a:cubicBezTo>
                <a:cubicBezTo>
                  <a:pt x="2157508" y="383096"/>
                  <a:pt x="2156079" y="381667"/>
                  <a:pt x="2154365" y="381667"/>
                </a:cubicBezTo>
                <a:cubicBezTo>
                  <a:pt x="2152650" y="381667"/>
                  <a:pt x="2151221" y="383096"/>
                  <a:pt x="2151221" y="384810"/>
                </a:cubicBezTo>
                <a:cubicBezTo>
                  <a:pt x="2151126" y="386525"/>
                  <a:pt x="2152555" y="387953"/>
                  <a:pt x="2154365" y="387953"/>
                </a:cubicBezTo>
                <a:close/>
                <a:moveTo>
                  <a:pt x="2159508" y="400145"/>
                </a:moveTo>
                <a:cubicBezTo>
                  <a:pt x="2161223" y="400145"/>
                  <a:pt x="2162651" y="398717"/>
                  <a:pt x="2162651" y="397002"/>
                </a:cubicBezTo>
                <a:cubicBezTo>
                  <a:pt x="2162651" y="395288"/>
                  <a:pt x="2161223" y="393859"/>
                  <a:pt x="2159508" y="393859"/>
                </a:cubicBezTo>
                <a:cubicBezTo>
                  <a:pt x="2157794" y="393859"/>
                  <a:pt x="2156365" y="395288"/>
                  <a:pt x="2156365" y="397002"/>
                </a:cubicBezTo>
                <a:cubicBezTo>
                  <a:pt x="2156365" y="398717"/>
                  <a:pt x="2157698" y="400145"/>
                  <a:pt x="2159508" y="400145"/>
                </a:cubicBezTo>
                <a:close/>
                <a:moveTo>
                  <a:pt x="2164461" y="412433"/>
                </a:moveTo>
                <a:cubicBezTo>
                  <a:pt x="2166176" y="412433"/>
                  <a:pt x="2167604" y="411004"/>
                  <a:pt x="2167604" y="409289"/>
                </a:cubicBezTo>
                <a:cubicBezTo>
                  <a:pt x="2167604" y="407575"/>
                  <a:pt x="2166176" y="406146"/>
                  <a:pt x="2164461" y="406146"/>
                </a:cubicBezTo>
                <a:cubicBezTo>
                  <a:pt x="2162747" y="406146"/>
                  <a:pt x="2161318" y="407575"/>
                  <a:pt x="2161318" y="409289"/>
                </a:cubicBezTo>
                <a:cubicBezTo>
                  <a:pt x="2161318" y="411004"/>
                  <a:pt x="2162651" y="412433"/>
                  <a:pt x="2164461" y="412433"/>
                </a:cubicBezTo>
                <a:close/>
                <a:moveTo>
                  <a:pt x="2169128" y="424815"/>
                </a:moveTo>
                <a:cubicBezTo>
                  <a:pt x="2170843" y="424815"/>
                  <a:pt x="2172272" y="423386"/>
                  <a:pt x="2172272" y="421672"/>
                </a:cubicBezTo>
                <a:cubicBezTo>
                  <a:pt x="2172272" y="419957"/>
                  <a:pt x="2170843" y="418529"/>
                  <a:pt x="2169128" y="418529"/>
                </a:cubicBezTo>
                <a:cubicBezTo>
                  <a:pt x="2167414" y="418529"/>
                  <a:pt x="2165985" y="419957"/>
                  <a:pt x="2165985" y="421672"/>
                </a:cubicBezTo>
                <a:cubicBezTo>
                  <a:pt x="2165985" y="423386"/>
                  <a:pt x="2167414" y="424815"/>
                  <a:pt x="2169128" y="424815"/>
                </a:cubicBezTo>
                <a:close/>
                <a:moveTo>
                  <a:pt x="2173700" y="437198"/>
                </a:moveTo>
                <a:cubicBezTo>
                  <a:pt x="2175415" y="437198"/>
                  <a:pt x="2176844" y="435769"/>
                  <a:pt x="2176844" y="434054"/>
                </a:cubicBezTo>
                <a:cubicBezTo>
                  <a:pt x="2176844" y="432340"/>
                  <a:pt x="2175415" y="430911"/>
                  <a:pt x="2173700" y="430911"/>
                </a:cubicBezTo>
                <a:cubicBezTo>
                  <a:pt x="2171986" y="430911"/>
                  <a:pt x="2170557" y="432340"/>
                  <a:pt x="2170557" y="434054"/>
                </a:cubicBezTo>
                <a:cubicBezTo>
                  <a:pt x="2170557" y="435769"/>
                  <a:pt x="2171986" y="437198"/>
                  <a:pt x="2173700" y="437198"/>
                </a:cubicBezTo>
                <a:close/>
                <a:moveTo>
                  <a:pt x="2178082" y="449675"/>
                </a:moveTo>
                <a:cubicBezTo>
                  <a:pt x="2179796" y="449675"/>
                  <a:pt x="2181225" y="448247"/>
                  <a:pt x="2181225" y="446532"/>
                </a:cubicBezTo>
                <a:cubicBezTo>
                  <a:pt x="2181225" y="444818"/>
                  <a:pt x="2179796" y="443389"/>
                  <a:pt x="2178082" y="443389"/>
                </a:cubicBezTo>
                <a:cubicBezTo>
                  <a:pt x="2176367" y="443389"/>
                  <a:pt x="2174939" y="444818"/>
                  <a:pt x="2174939" y="446532"/>
                </a:cubicBezTo>
                <a:cubicBezTo>
                  <a:pt x="2174939" y="448247"/>
                  <a:pt x="2176367" y="449675"/>
                  <a:pt x="2178082" y="449675"/>
                </a:cubicBezTo>
                <a:close/>
                <a:moveTo>
                  <a:pt x="2182178" y="462248"/>
                </a:moveTo>
                <a:cubicBezTo>
                  <a:pt x="2183892" y="462248"/>
                  <a:pt x="2185321" y="460820"/>
                  <a:pt x="2185321" y="459105"/>
                </a:cubicBezTo>
                <a:cubicBezTo>
                  <a:pt x="2185321" y="457391"/>
                  <a:pt x="2183892" y="455962"/>
                  <a:pt x="2182178" y="455962"/>
                </a:cubicBezTo>
                <a:cubicBezTo>
                  <a:pt x="2180463" y="455962"/>
                  <a:pt x="2179034" y="457391"/>
                  <a:pt x="2179034" y="459105"/>
                </a:cubicBezTo>
                <a:cubicBezTo>
                  <a:pt x="2179034" y="460820"/>
                  <a:pt x="2180463" y="462248"/>
                  <a:pt x="2182178" y="462248"/>
                </a:cubicBezTo>
                <a:close/>
                <a:moveTo>
                  <a:pt x="2186178" y="474917"/>
                </a:moveTo>
                <a:cubicBezTo>
                  <a:pt x="2187893" y="474917"/>
                  <a:pt x="2189321" y="473488"/>
                  <a:pt x="2189321" y="471773"/>
                </a:cubicBezTo>
                <a:cubicBezTo>
                  <a:pt x="2189321" y="470059"/>
                  <a:pt x="2187893" y="468630"/>
                  <a:pt x="2186178" y="468630"/>
                </a:cubicBezTo>
                <a:cubicBezTo>
                  <a:pt x="2184464" y="468630"/>
                  <a:pt x="2183035" y="470059"/>
                  <a:pt x="2183035" y="471773"/>
                </a:cubicBezTo>
                <a:cubicBezTo>
                  <a:pt x="2182940" y="473488"/>
                  <a:pt x="2184368" y="474917"/>
                  <a:pt x="2186178" y="474917"/>
                </a:cubicBezTo>
                <a:close/>
                <a:moveTo>
                  <a:pt x="2189893" y="487585"/>
                </a:moveTo>
                <a:cubicBezTo>
                  <a:pt x="2191607" y="487585"/>
                  <a:pt x="2193036" y="486156"/>
                  <a:pt x="2193036" y="484442"/>
                </a:cubicBezTo>
                <a:cubicBezTo>
                  <a:pt x="2193036" y="482727"/>
                  <a:pt x="2191607" y="481298"/>
                  <a:pt x="2189893" y="481298"/>
                </a:cubicBezTo>
                <a:cubicBezTo>
                  <a:pt x="2188178" y="481298"/>
                  <a:pt x="2186750" y="482727"/>
                  <a:pt x="2186750" y="484442"/>
                </a:cubicBezTo>
                <a:cubicBezTo>
                  <a:pt x="2186750" y="486156"/>
                  <a:pt x="2188083" y="487585"/>
                  <a:pt x="2189893" y="487585"/>
                </a:cubicBezTo>
                <a:close/>
                <a:moveTo>
                  <a:pt x="2193417" y="500348"/>
                </a:moveTo>
                <a:cubicBezTo>
                  <a:pt x="2195132" y="500348"/>
                  <a:pt x="2196560" y="498920"/>
                  <a:pt x="2196560" y="497205"/>
                </a:cubicBezTo>
                <a:cubicBezTo>
                  <a:pt x="2196560" y="495491"/>
                  <a:pt x="2195132" y="494062"/>
                  <a:pt x="2193417" y="494062"/>
                </a:cubicBezTo>
                <a:cubicBezTo>
                  <a:pt x="2191703" y="494062"/>
                  <a:pt x="2190274" y="495491"/>
                  <a:pt x="2190274" y="497205"/>
                </a:cubicBezTo>
                <a:cubicBezTo>
                  <a:pt x="2190274" y="498920"/>
                  <a:pt x="2191607" y="500348"/>
                  <a:pt x="2193417" y="500348"/>
                </a:cubicBezTo>
                <a:close/>
                <a:moveTo>
                  <a:pt x="2196656" y="513112"/>
                </a:moveTo>
                <a:cubicBezTo>
                  <a:pt x="2198370" y="513112"/>
                  <a:pt x="2199799" y="511683"/>
                  <a:pt x="2199799" y="509969"/>
                </a:cubicBezTo>
                <a:cubicBezTo>
                  <a:pt x="2199799" y="508254"/>
                  <a:pt x="2198370" y="506825"/>
                  <a:pt x="2196656" y="506825"/>
                </a:cubicBezTo>
                <a:cubicBezTo>
                  <a:pt x="2194941" y="506825"/>
                  <a:pt x="2193512" y="508254"/>
                  <a:pt x="2193512" y="509969"/>
                </a:cubicBezTo>
                <a:cubicBezTo>
                  <a:pt x="2193512" y="511683"/>
                  <a:pt x="2194941" y="513112"/>
                  <a:pt x="2196656" y="513112"/>
                </a:cubicBezTo>
                <a:close/>
                <a:moveTo>
                  <a:pt x="2199799" y="525971"/>
                </a:moveTo>
                <a:cubicBezTo>
                  <a:pt x="2201513" y="525971"/>
                  <a:pt x="2202942" y="524542"/>
                  <a:pt x="2202942" y="522827"/>
                </a:cubicBezTo>
                <a:cubicBezTo>
                  <a:pt x="2202942" y="521113"/>
                  <a:pt x="2201513" y="519684"/>
                  <a:pt x="2199799" y="519684"/>
                </a:cubicBezTo>
                <a:cubicBezTo>
                  <a:pt x="2198084" y="519684"/>
                  <a:pt x="2196656" y="521113"/>
                  <a:pt x="2196656" y="522827"/>
                </a:cubicBezTo>
                <a:cubicBezTo>
                  <a:pt x="2196656" y="524542"/>
                  <a:pt x="2198084" y="525971"/>
                  <a:pt x="2199799" y="525971"/>
                </a:cubicBezTo>
                <a:close/>
                <a:moveTo>
                  <a:pt x="2202656" y="538925"/>
                </a:moveTo>
                <a:cubicBezTo>
                  <a:pt x="2204371" y="538925"/>
                  <a:pt x="2205800" y="537496"/>
                  <a:pt x="2205800" y="535781"/>
                </a:cubicBezTo>
                <a:cubicBezTo>
                  <a:pt x="2205800" y="534067"/>
                  <a:pt x="2204371" y="532638"/>
                  <a:pt x="2202656" y="532638"/>
                </a:cubicBezTo>
                <a:cubicBezTo>
                  <a:pt x="2200942" y="532638"/>
                  <a:pt x="2199513" y="534067"/>
                  <a:pt x="2199513" y="535781"/>
                </a:cubicBezTo>
                <a:cubicBezTo>
                  <a:pt x="2199513" y="537496"/>
                  <a:pt x="2200942" y="538925"/>
                  <a:pt x="2202656" y="538925"/>
                </a:cubicBezTo>
                <a:close/>
                <a:moveTo>
                  <a:pt x="2205323" y="551879"/>
                </a:moveTo>
                <a:cubicBezTo>
                  <a:pt x="2207038" y="551879"/>
                  <a:pt x="2208467" y="550450"/>
                  <a:pt x="2208467" y="548735"/>
                </a:cubicBezTo>
                <a:cubicBezTo>
                  <a:pt x="2208467" y="547021"/>
                  <a:pt x="2207038" y="545592"/>
                  <a:pt x="2205323" y="545592"/>
                </a:cubicBezTo>
                <a:cubicBezTo>
                  <a:pt x="2203609" y="545592"/>
                  <a:pt x="2202180" y="547021"/>
                  <a:pt x="2202180" y="548735"/>
                </a:cubicBezTo>
                <a:cubicBezTo>
                  <a:pt x="2202180" y="550450"/>
                  <a:pt x="2203609" y="551879"/>
                  <a:pt x="2205323" y="551879"/>
                </a:cubicBezTo>
                <a:close/>
                <a:moveTo>
                  <a:pt x="2207800" y="564833"/>
                </a:moveTo>
                <a:cubicBezTo>
                  <a:pt x="2209514" y="564833"/>
                  <a:pt x="2210943" y="563404"/>
                  <a:pt x="2210943" y="561689"/>
                </a:cubicBezTo>
                <a:cubicBezTo>
                  <a:pt x="2210943" y="559975"/>
                  <a:pt x="2209514" y="558546"/>
                  <a:pt x="2207800" y="558546"/>
                </a:cubicBezTo>
                <a:cubicBezTo>
                  <a:pt x="2206085" y="558546"/>
                  <a:pt x="2204657" y="559975"/>
                  <a:pt x="2204657" y="561689"/>
                </a:cubicBezTo>
                <a:cubicBezTo>
                  <a:pt x="2204657" y="563404"/>
                  <a:pt x="2206085" y="564833"/>
                  <a:pt x="2207800" y="564833"/>
                </a:cubicBezTo>
                <a:close/>
                <a:moveTo>
                  <a:pt x="2210086" y="577882"/>
                </a:moveTo>
                <a:cubicBezTo>
                  <a:pt x="2211800" y="577882"/>
                  <a:pt x="2213229" y="576453"/>
                  <a:pt x="2213229" y="574739"/>
                </a:cubicBezTo>
                <a:cubicBezTo>
                  <a:pt x="2213229" y="573024"/>
                  <a:pt x="2211800" y="571595"/>
                  <a:pt x="2210086" y="571595"/>
                </a:cubicBezTo>
                <a:cubicBezTo>
                  <a:pt x="2208371" y="571595"/>
                  <a:pt x="2206943" y="573024"/>
                  <a:pt x="2206943" y="574739"/>
                </a:cubicBezTo>
                <a:cubicBezTo>
                  <a:pt x="2206943" y="576453"/>
                  <a:pt x="2208371" y="577882"/>
                  <a:pt x="2210086" y="577882"/>
                </a:cubicBezTo>
                <a:close/>
                <a:moveTo>
                  <a:pt x="2212086" y="590931"/>
                </a:moveTo>
                <a:cubicBezTo>
                  <a:pt x="2213801" y="590931"/>
                  <a:pt x="2215229" y="589502"/>
                  <a:pt x="2215229" y="587788"/>
                </a:cubicBezTo>
                <a:cubicBezTo>
                  <a:pt x="2215229" y="586073"/>
                  <a:pt x="2213801" y="584645"/>
                  <a:pt x="2212086" y="584645"/>
                </a:cubicBezTo>
                <a:cubicBezTo>
                  <a:pt x="2210372" y="584645"/>
                  <a:pt x="2208943" y="586073"/>
                  <a:pt x="2208943" y="587788"/>
                </a:cubicBezTo>
                <a:cubicBezTo>
                  <a:pt x="2208943" y="589598"/>
                  <a:pt x="2210372" y="590931"/>
                  <a:pt x="2212086" y="590931"/>
                </a:cubicBezTo>
                <a:close/>
                <a:moveTo>
                  <a:pt x="2213991" y="604076"/>
                </a:moveTo>
                <a:cubicBezTo>
                  <a:pt x="2215706" y="604076"/>
                  <a:pt x="2217134" y="602647"/>
                  <a:pt x="2217134" y="600932"/>
                </a:cubicBezTo>
                <a:cubicBezTo>
                  <a:pt x="2217134" y="599218"/>
                  <a:pt x="2215706" y="597789"/>
                  <a:pt x="2213991" y="597789"/>
                </a:cubicBezTo>
                <a:cubicBezTo>
                  <a:pt x="2212277" y="597789"/>
                  <a:pt x="2210848" y="599218"/>
                  <a:pt x="2210848" y="600932"/>
                </a:cubicBezTo>
                <a:cubicBezTo>
                  <a:pt x="2210848" y="602647"/>
                  <a:pt x="2212181" y="604076"/>
                  <a:pt x="2213991" y="604076"/>
                </a:cubicBezTo>
                <a:close/>
                <a:moveTo>
                  <a:pt x="2215610" y="617220"/>
                </a:moveTo>
                <a:cubicBezTo>
                  <a:pt x="2217325" y="617220"/>
                  <a:pt x="2218754" y="615791"/>
                  <a:pt x="2218754" y="614077"/>
                </a:cubicBezTo>
                <a:cubicBezTo>
                  <a:pt x="2218754" y="612362"/>
                  <a:pt x="2217325" y="610934"/>
                  <a:pt x="2215610" y="610934"/>
                </a:cubicBezTo>
                <a:cubicBezTo>
                  <a:pt x="2213896" y="610934"/>
                  <a:pt x="2212467" y="612362"/>
                  <a:pt x="2212467" y="614077"/>
                </a:cubicBezTo>
                <a:cubicBezTo>
                  <a:pt x="2212467" y="615791"/>
                  <a:pt x="2213801" y="617220"/>
                  <a:pt x="2215610" y="617220"/>
                </a:cubicBezTo>
                <a:close/>
                <a:moveTo>
                  <a:pt x="2216944" y="630365"/>
                </a:moveTo>
                <a:cubicBezTo>
                  <a:pt x="2218658" y="630365"/>
                  <a:pt x="2220087" y="628936"/>
                  <a:pt x="2220087" y="627221"/>
                </a:cubicBezTo>
                <a:cubicBezTo>
                  <a:pt x="2220087" y="625507"/>
                  <a:pt x="2218658" y="624078"/>
                  <a:pt x="2216944" y="624078"/>
                </a:cubicBezTo>
                <a:cubicBezTo>
                  <a:pt x="2215229" y="624078"/>
                  <a:pt x="2213801" y="625507"/>
                  <a:pt x="2213801" y="627221"/>
                </a:cubicBezTo>
                <a:cubicBezTo>
                  <a:pt x="2213801" y="628936"/>
                  <a:pt x="2215229" y="630365"/>
                  <a:pt x="2216944" y="630365"/>
                </a:cubicBezTo>
                <a:close/>
                <a:moveTo>
                  <a:pt x="2218182" y="643509"/>
                </a:moveTo>
                <a:cubicBezTo>
                  <a:pt x="2219897" y="643509"/>
                  <a:pt x="2221325" y="642080"/>
                  <a:pt x="2221325" y="640366"/>
                </a:cubicBezTo>
                <a:cubicBezTo>
                  <a:pt x="2221325" y="638651"/>
                  <a:pt x="2219897" y="637223"/>
                  <a:pt x="2218182" y="637223"/>
                </a:cubicBezTo>
                <a:cubicBezTo>
                  <a:pt x="2216468" y="637223"/>
                  <a:pt x="2215039" y="638651"/>
                  <a:pt x="2215039" y="640366"/>
                </a:cubicBezTo>
                <a:cubicBezTo>
                  <a:pt x="2215039" y="642080"/>
                  <a:pt x="2216372" y="643509"/>
                  <a:pt x="2218182" y="643509"/>
                </a:cubicBezTo>
                <a:close/>
                <a:moveTo>
                  <a:pt x="2219135" y="656749"/>
                </a:moveTo>
                <a:cubicBezTo>
                  <a:pt x="2220849" y="656749"/>
                  <a:pt x="2222278" y="655320"/>
                  <a:pt x="2222278" y="653606"/>
                </a:cubicBezTo>
                <a:cubicBezTo>
                  <a:pt x="2222278" y="651891"/>
                  <a:pt x="2220849" y="650462"/>
                  <a:pt x="2219135" y="650462"/>
                </a:cubicBezTo>
                <a:cubicBezTo>
                  <a:pt x="2217420" y="650462"/>
                  <a:pt x="2215991" y="651891"/>
                  <a:pt x="2215991" y="653606"/>
                </a:cubicBezTo>
                <a:cubicBezTo>
                  <a:pt x="2215991" y="655320"/>
                  <a:pt x="2217420" y="656749"/>
                  <a:pt x="2219135" y="656749"/>
                </a:cubicBezTo>
                <a:close/>
                <a:moveTo>
                  <a:pt x="2219897" y="669893"/>
                </a:moveTo>
                <a:cubicBezTo>
                  <a:pt x="2221611" y="669893"/>
                  <a:pt x="2223040" y="668465"/>
                  <a:pt x="2223040" y="666750"/>
                </a:cubicBezTo>
                <a:cubicBezTo>
                  <a:pt x="2223040" y="665036"/>
                  <a:pt x="2221611" y="663607"/>
                  <a:pt x="2219897" y="663607"/>
                </a:cubicBezTo>
                <a:cubicBezTo>
                  <a:pt x="2218182" y="663607"/>
                  <a:pt x="2216753" y="665036"/>
                  <a:pt x="2216753" y="666750"/>
                </a:cubicBezTo>
                <a:cubicBezTo>
                  <a:pt x="2216753" y="668465"/>
                  <a:pt x="2218182" y="669893"/>
                  <a:pt x="2219897" y="669893"/>
                </a:cubicBezTo>
                <a:close/>
                <a:moveTo>
                  <a:pt x="2220468" y="683133"/>
                </a:moveTo>
                <a:cubicBezTo>
                  <a:pt x="2222183" y="683133"/>
                  <a:pt x="2223611" y="681704"/>
                  <a:pt x="2223611" y="679990"/>
                </a:cubicBezTo>
                <a:cubicBezTo>
                  <a:pt x="2223611" y="678275"/>
                  <a:pt x="2222183" y="676847"/>
                  <a:pt x="2220468" y="676847"/>
                </a:cubicBezTo>
                <a:cubicBezTo>
                  <a:pt x="2218754" y="676847"/>
                  <a:pt x="2217325" y="678275"/>
                  <a:pt x="2217325" y="679990"/>
                </a:cubicBezTo>
                <a:cubicBezTo>
                  <a:pt x="2217230" y="681704"/>
                  <a:pt x="2218658" y="683133"/>
                  <a:pt x="2220468" y="683133"/>
                </a:cubicBezTo>
                <a:close/>
                <a:moveTo>
                  <a:pt x="2220754" y="696373"/>
                </a:moveTo>
                <a:cubicBezTo>
                  <a:pt x="2222468" y="696373"/>
                  <a:pt x="2223897" y="694944"/>
                  <a:pt x="2223897" y="693230"/>
                </a:cubicBezTo>
                <a:cubicBezTo>
                  <a:pt x="2223897" y="691515"/>
                  <a:pt x="2222468" y="690086"/>
                  <a:pt x="2220754" y="690086"/>
                </a:cubicBezTo>
                <a:cubicBezTo>
                  <a:pt x="2219039" y="690086"/>
                  <a:pt x="2217611" y="691515"/>
                  <a:pt x="2217611" y="693230"/>
                </a:cubicBezTo>
                <a:cubicBezTo>
                  <a:pt x="2217611" y="694944"/>
                  <a:pt x="2219039" y="696373"/>
                  <a:pt x="2220754" y="696373"/>
                </a:cubicBezTo>
                <a:close/>
                <a:moveTo>
                  <a:pt x="2235613" y="709613"/>
                </a:moveTo>
                <a:cubicBezTo>
                  <a:pt x="2237327" y="709613"/>
                  <a:pt x="2238756" y="708184"/>
                  <a:pt x="2238756" y="706469"/>
                </a:cubicBezTo>
                <a:cubicBezTo>
                  <a:pt x="2238756" y="704755"/>
                  <a:pt x="2237327" y="703326"/>
                  <a:pt x="2235613" y="703326"/>
                </a:cubicBezTo>
                <a:cubicBezTo>
                  <a:pt x="2233898" y="703326"/>
                  <a:pt x="2232470" y="704755"/>
                  <a:pt x="2232470" y="706469"/>
                </a:cubicBezTo>
                <a:cubicBezTo>
                  <a:pt x="2232470" y="708184"/>
                  <a:pt x="2233898" y="709613"/>
                  <a:pt x="2235613" y="709613"/>
                </a:cubicBezTo>
                <a:close/>
                <a:moveTo>
                  <a:pt x="2235518" y="722852"/>
                </a:moveTo>
                <a:cubicBezTo>
                  <a:pt x="2237232" y="722852"/>
                  <a:pt x="2238661" y="721424"/>
                  <a:pt x="2238661" y="719709"/>
                </a:cubicBezTo>
                <a:cubicBezTo>
                  <a:pt x="2238661" y="717995"/>
                  <a:pt x="2237232" y="716566"/>
                  <a:pt x="2235518" y="716566"/>
                </a:cubicBezTo>
                <a:cubicBezTo>
                  <a:pt x="2233803" y="716566"/>
                  <a:pt x="2232374" y="717995"/>
                  <a:pt x="2232374" y="719709"/>
                </a:cubicBezTo>
                <a:cubicBezTo>
                  <a:pt x="2232374" y="721424"/>
                  <a:pt x="2233708" y="722852"/>
                  <a:pt x="2235518" y="722852"/>
                </a:cubicBezTo>
                <a:close/>
                <a:moveTo>
                  <a:pt x="2227040" y="828199"/>
                </a:moveTo>
                <a:cubicBezTo>
                  <a:pt x="2228755" y="828199"/>
                  <a:pt x="2230184" y="826770"/>
                  <a:pt x="2230184" y="825056"/>
                </a:cubicBezTo>
                <a:cubicBezTo>
                  <a:pt x="2230184" y="823341"/>
                  <a:pt x="2228755" y="821912"/>
                  <a:pt x="2227040" y="821912"/>
                </a:cubicBezTo>
                <a:cubicBezTo>
                  <a:pt x="2225326" y="821912"/>
                  <a:pt x="2223897" y="823341"/>
                  <a:pt x="2223897" y="825056"/>
                </a:cubicBezTo>
                <a:cubicBezTo>
                  <a:pt x="2223897" y="826865"/>
                  <a:pt x="2225326" y="828199"/>
                  <a:pt x="2227040" y="828199"/>
                </a:cubicBezTo>
                <a:close/>
                <a:moveTo>
                  <a:pt x="2225040" y="841343"/>
                </a:moveTo>
                <a:cubicBezTo>
                  <a:pt x="2226755" y="841343"/>
                  <a:pt x="2228183" y="839915"/>
                  <a:pt x="2228183" y="838200"/>
                </a:cubicBezTo>
                <a:cubicBezTo>
                  <a:pt x="2228183" y="836486"/>
                  <a:pt x="2226755" y="835057"/>
                  <a:pt x="2225040" y="835057"/>
                </a:cubicBezTo>
                <a:cubicBezTo>
                  <a:pt x="2223326" y="835057"/>
                  <a:pt x="2221897" y="836486"/>
                  <a:pt x="2221897" y="838200"/>
                </a:cubicBezTo>
                <a:cubicBezTo>
                  <a:pt x="2221897" y="839915"/>
                  <a:pt x="2223230" y="841343"/>
                  <a:pt x="2225040" y="841343"/>
                </a:cubicBezTo>
                <a:close/>
                <a:moveTo>
                  <a:pt x="2222754" y="854393"/>
                </a:moveTo>
                <a:cubicBezTo>
                  <a:pt x="2224469" y="854393"/>
                  <a:pt x="2225897" y="852964"/>
                  <a:pt x="2225897" y="851249"/>
                </a:cubicBezTo>
                <a:cubicBezTo>
                  <a:pt x="2225897" y="849535"/>
                  <a:pt x="2224469" y="848106"/>
                  <a:pt x="2222754" y="848106"/>
                </a:cubicBezTo>
                <a:cubicBezTo>
                  <a:pt x="2221040" y="848106"/>
                  <a:pt x="2219611" y="849535"/>
                  <a:pt x="2219611" y="851249"/>
                </a:cubicBezTo>
                <a:cubicBezTo>
                  <a:pt x="2219611" y="852964"/>
                  <a:pt x="2221040" y="854393"/>
                  <a:pt x="2222754" y="854393"/>
                </a:cubicBezTo>
                <a:close/>
                <a:moveTo>
                  <a:pt x="2220373" y="867347"/>
                </a:moveTo>
                <a:cubicBezTo>
                  <a:pt x="2222087" y="867347"/>
                  <a:pt x="2223516" y="865918"/>
                  <a:pt x="2223516" y="864203"/>
                </a:cubicBezTo>
                <a:cubicBezTo>
                  <a:pt x="2223516" y="862489"/>
                  <a:pt x="2222087" y="861060"/>
                  <a:pt x="2220373" y="861060"/>
                </a:cubicBezTo>
                <a:cubicBezTo>
                  <a:pt x="2218658" y="861060"/>
                  <a:pt x="2217230" y="862489"/>
                  <a:pt x="2217230" y="864203"/>
                </a:cubicBezTo>
                <a:cubicBezTo>
                  <a:pt x="2217230" y="865918"/>
                  <a:pt x="2218658" y="867347"/>
                  <a:pt x="2220373" y="867347"/>
                </a:cubicBezTo>
                <a:close/>
                <a:moveTo>
                  <a:pt x="2217706" y="880301"/>
                </a:moveTo>
                <a:cubicBezTo>
                  <a:pt x="2219420" y="880301"/>
                  <a:pt x="2220849" y="878872"/>
                  <a:pt x="2220849" y="877157"/>
                </a:cubicBezTo>
                <a:cubicBezTo>
                  <a:pt x="2220849" y="875443"/>
                  <a:pt x="2219420" y="874014"/>
                  <a:pt x="2217706" y="874014"/>
                </a:cubicBezTo>
                <a:cubicBezTo>
                  <a:pt x="2215991" y="874014"/>
                  <a:pt x="2214563" y="875443"/>
                  <a:pt x="2214563" y="877157"/>
                </a:cubicBezTo>
                <a:cubicBezTo>
                  <a:pt x="2214563" y="878872"/>
                  <a:pt x="2215991" y="880301"/>
                  <a:pt x="2217706" y="880301"/>
                </a:cubicBezTo>
                <a:close/>
                <a:moveTo>
                  <a:pt x="2214944" y="893255"/>
                </a:moveTo>
                <a:cubicBezTo>
                  <a:pt x="2216658" y="893255"/>
                  <a:pt x="2218087" y="891826"/>
                  <a:pt x="2218087" y="890111"/>
                </a:cubicBezTo>
                <a:cubicBezTo>
                  <a:pt x="2218087" y="888397"/>
                  <a:pt x="2216658" y="886968"/>
                  <a:pt x="2214944" y="886968"/>
                </a:cubicBezTo>
                <a:cubicBezTo>
                  <a:pt x="2213229" y="886968"/>
                  <a:pt x="2211800" y="888397"/>
                  <a:pt x="2211800" y="890111"/>
                </a:cubicBezTo>
                <a:cubicBezTo>
                  <a:pt x="2211705" y="891826"/>
                  <a:pt x="2213134" y="893255"/>
                  <a:pt x="2214944" y="893255"/>
                </a:cubicBezTo>
                <a:close/>
                <a:moveTo>
                  <a:pt x="2211896" y="906113"/>
                </a:moveTo>
                <a:cubicBezTo>
                  <a:pt x="2213610" y="906113"/>
                  <a:pt x="2215039" y="904685"/>
                  <a:pt x="2215039" y="902970"/>
                </a:cubicBezTo>
                <a:cubicBezTo>
                  <a:pt x="2215039" y="901256"/>
                  <a:pt x="2213610" y="899827"/>
                  <a:pt x="2211896" y="899827"/>
                </a:cubicBezTo>
                <a:cubicBezTo>
                  <a:pt x="2210181" y="899827"/>
                  <a:pt x="2208752" y="901256"/>
                  <a:pt x="2208752" y="902970"/>
                </a:cubicBezTo>
                <a:cubicBezTo>
                  <a:pt x="2208752" y="904685"/>
                  <a:pt x="2210086" y="906113"/>
                  <a:pt x="2211896" y="906113"/>
                </a:cubicBezTo>
                <a:close/>
                <a:moveTo>
                  <a:pt x="2208562" y="918972"/>
                </a:moveTo>
                <a:cubicBezTo>
                  <a:pt x="2210276" y="918972"/>
                  <a:pt x="2211705" y="917543"/>
                  <a:pt x="2211705" y="915829"/>
                </a:cubicBezTo>
                <a:cubicBezTo>
                  <a:pt x="2211705" y="914114"/>
                  <a:pt x="2210276" y="912686"/>
                  <a:pt x="2208562" y="912686"/>
                </a:cubicBezTo>
                <a:cubicBezTo>
                  <a:pt x="2206847" y="912686"/>
                  <a:pt x="2205419" y="914114"/>
                  <a:pt x="2205419" y="915829"/>
                </a:cubicBezTo>
                <a:cubicBezTo>
                  <a:pt x="2205419" y="917543"/>
                  <a:pt x="2206847" y="918972"/>
                  <a:pt x="2208562" y="918972"/>
                </a:cubicBezTo>
                <a:close/>
                <a:moveTo>
                  <a:pt x="2205133" y="931736"/>
                </a:moveTo>
                <a:cubicBezTo>
                  <a:pt x="2206847" y="931736"/>
                  <a:pt x="2208276" y="930307"/>
                  <a:pt x="2208276" y="928592"/>
                </a:cubicBezTo>
                <a:cubicBezTo>
                  <a:pt x="2208276" y="926878"/>
                  <a:pt x="2206847" y="925449"/>
                  <a:pt x="2205133" y="925449"/>
                </a:cubicBezTo>
                <a:cubicBezTo>
                  <a:pt x="2203418" y="925449"/>
                  <a:pt x="2201990" y="926878"/>
                  <a:pt x="2201990" y="928592"/>
                </a:cubicBezTo>
                <a:cubicBezTo>
                  <a:pt x="2201990" y="930307"/>
                  <a:pt x="2203418" y="931736"/>
                  <a:pt x="2205133" y="931736"/>
                </a:cubicBezTo>
                <a:close/>
                <a:moveTo>
                  <a:pt x="2201513" y="944404"/>
                </a:moveTo>
                <a:cubicBezTo>
                  <a:pt x="2203228" y="944404"/>
                  <a:pt x="2204657" y="942975"/>
                  <a:pt x="2204657" y="941261"/>
                </a:cubicBezTo>
                <a:cubicBezTo>
                  <a:pt x="2204657" y="939546"/>
                  <a:pt x="2203228" y="938117"/>
                  <a:pt x="2201513" y="938117"/>
                </a:cubicBezTo>
                <a:cubicBezTo>
                  <a:pt x="2199799" y="938117"/>
                  <a:pt x="2198370" y="939546"/>
                  <a:pt x="2198370" y="941261"/>
                </a:cubicBezTo>
                <a:cubicBezTo>
                  <a:pt x="2198370" y="942975"/>
                  <a:pt x="2199704" y="944404"/>
                  <a:pt x="2201513" y="944404"/>
                </a:cubicBezTo>
                <a:close/>
                <a:moveTo>
                  <a:pt x="2193512" y="969645"/>
                </a:moveTo>
                <a:cubicBezTo>
                  <a:pt x="2195227" y="969645"/>
                  <a:pt x="2196656" y="968216"/>
                  <a:pt x="2196656" y="966502"/>
                </a:cubicBezTo>
                <a:cubicBezTo>
                  <a:pt x="2196656" y="964787"/>
                  <a:pt x="2195227" y="963359"/>
                  <a:pt x="2193512" y="963359"/>
                </a:cubicBezTo>
                <a:cubicBezTo>
                  <a:pt x="2191798" y="963359"/>
                  <a:pt x="2190369" y="964787"/>
                  <a:pt x="2190369" y="966502"/>
                </a:cubicBezTo>
                <a:cubicBezTo>
                  <a:pt x="2190369" y="968216"/>
                  <a:pt x="2191798" y="969645"/>
                  <a:pt x="2193512" y="969645"/>
                </a:cubicBezTo>
                <a:close/>
                <a:moveTo>
                  <a:pt x="817436" y="1283780"/>
                </a:moveTo>
                <a:cubicBezTo>
                  <a:pt x="819150" y="1283780"/>
                  <a:pt x="820579" y="1282351"/>
                  <a:pt x="820579" y="1280636"/>
                </a:cubicBezTo>
                <a:cubicBezTo>
                  <a:pt x="820579" y="1278922"/>
                  <a:pt x="819150" y="1277493"/>
                  <a:pt x="817436" y="1277493"/>
                </a:cubicBezTo>
                <a:cubicBezTo>
                  <a:pt x="815721" y="1277493"/>
                  <a:pt x="814292" y="1278922"/>
                  <a:pt x="814292" y="1280636"/>
                </a:cubicBezTo>
                <a:cubicBezTo>
                  <a:pt x="814292" y="1282351"/>
                  <a:pt x="815721" y="1283780"/>
                  <a:pt x="817436" y="1283780"/>
                </a:cubicBezTo>
                <a:close/>
                <a:moveTo>
                  <a:pt x="808292" y="1274159"/>
                </a:moveTo>
                <a:cubicBezTo>
                  <a:pt x="810006" y="1274159"/>
                  <a:pt x="811435" y="1272731"/>
                  <a:pt x="811435" y="1271016"/>
                </a:cubicBezTo>
                <a:cubicBezTo>
                  <a:pt x="811435" y="1269302"/>
                  <a:pt x="810006" y="1267873"/>
                  <a:pt x="808292" y="1267873"/>
                </a:cubicBezTo>
                <a:cubicBezTo>
                  <a:pt x="806577" y="1267873"/>
                  <a:pt x="805148" y="1269302"/>
                  <a:pt x="805148" y="1271016"/>
                </a:cubicBezTo>
                <a:cubicBezTo>
                  <a:pt x="805148" y="1272731"/>
                  <a:pt x="806577" y="1274159"/>
                  <a:pt x="808292" y="1274159"/>
                </a:cubicBezTo>
                <a:close/>
                <a:moveTo>
                  <a:pt x="799338" y="1264444"/>
                </a:moveTo>
                <a:cubicBezTo>
                  <a:pt x="801053" y="1264444"/>
                  <a:pt x="802481" y="1263015"/>
                  <a:pt x="802481" y="1261301"/>
                </a:cubicBezTo>
                <a:cubicBezTo>
                  <a:pt x="802481" y="1259586"/>
                  <a:pt x="801053" y="1258157"/>
                  <a:pt x="799338" y="1258157"/>
                </a:cubicBezTo>
                <a:cubicBezTo>
                  <a:pt x="797624" y="1258157"/>
                  <a:pt x="796195" y="1259586"/>
                  <a:pt x="796195" y="1261301"/>
                </a:cubicBezTo>
                <a:cubicBezTo>
                  <a:pt x="796195" y="1263015"/>
                  <a:pt x="797624" y="1264444"/>
                  <a:pt x="799338" y="1264444"/>
                </a:cubicBezTo>
                <a:close/>
                <a:moveTo>
                  <a:pt x="790480" y="1254538"/>
                </a:moveTo>
                <a:cubicBezTo>
                  <a:pt x="792194" y="1254538"/>
                  <a:pt x="793623" y="1253109"/>
                  <a:pt x="793623" y="1251395"/>
                </a:cubicBezTo>
                <a:cubicBezTo>
                  <a:pt x="793623" y="1249680"/>
                  <a:pt x="792194" y="1248251"/>
                  <a:pt x="790480" y="1248251"/>
                </a:cubicBezTo>
                <a:cubicBezTo>
                  <a:pt x="788765" y="1248251"/>
                  <a:pt x="787337" y="1249680"/>
                  <a:pt x="787337" y="1251395"/>
                </a:cubicBezTo>
                <a:cubicBezTo>
                  <a:pt x="787337" y="1253204"/>
                  <a:pt x="788765" y="1254538"/>
                  <a:pt x="790480" y="1254538"/>
                </a:cubicBezTo>
                <a:close/>
                <a:moveTo>
                  <a:pt x="781907" y="1244537"/>
                </a:moveTo>
                <a:cubicBezTo>
                  <a:pt x="783622" y="1244537"/>
                  <a:pt x="785051" y="1243108"/>
                  <a:pt x="785051" y="1241393"/>
                </a:cubicBezTo>
                <a:cubicBezTo>
                  <a:pt x="785051" y="1239679"/>
                  <a:pt x="783622" y="1238250"/>
                  <a:pt x="781907" y="1238250"/>
                </a:cubicBezTo>
                <a:cubicBezTo>
                  <a:pt x="780193" y="1238250"/>
                  <a:pt x="778764" y="1239679"/>
                  <a:pt x="778764" y="1241393"/>
                </a:cubicBezTo>
                <a:cubicBezTo>
                  <a:pt x="778764" y="1243203"/>
                  <a:pt x="780098" y="1244537"/>
                  <a:pt x="781907" y="1244537"/>
                </a:cubicBezTo>
                <a:close/>
                <a:moveTo>
                  <a:pt x="773335" y="1234440"/>
                </a:moveTo>
                <a:cubicBezTo>
                  <a:pt x="775049" y="1234440"/>
                  <a:pt x="776478" y="1233011"/>
                  <a:pt x="776478" y="1231297"/>
                </a:cubicBezTo>
                <a:cubicBezTo>
                  <a:pt x="776478" y="1229582"/>
                  <a:pt x="775049" y="1228154"/>
                  <a:pt x="773335" y="1228154"/>
                </a:cubicBezTo>
                <a:cubicBezTo>
                  <a:pt x="771620" y="1228154"/>
                  <a:pt x="770192" y="1229582"/>
                  <a:pt x="770192" y="1231297"/>
                </a:cubicBezTo>
                <a:cubicBezTo>
                  <a:pt x="770192" y="1233011"/>
                  <a:pt x="771620" y="1234440"/>
                  <a:pt x="773335" y="1234440"/>
                </a:cubicBezTo>
                <a:close/>
                <a:moveTo>
                  <a:pt x="765048" y="1224153"/>
                </a:moveTo>
                <a:cubicBezTo>
                  <a:pt x="766763" y="1224153"/>
                  <a:pt x="768191" y="1222724"/>
                  <a:pt x="768191" y="1221010"/>
                </a:cubicBezTo>
                <a:cubicBezTo>
                  <a:pt x="768191" y="1219295"/>
                  <a:pt x="766763" y="1217867"/>
                  <a:pt x="765048" y="1217867"/>
                </a:cubicBezTo>
                <a:cubicBezTo>
                  <a:pt x="763334" y="1217867"/>
                  <a:pt x="761905" y="1219295"/>
                  <a:pt x="761905" y="1221010"/>
                </a:cubicBezTo>
                <a:cubicBezTo>
                  <a:pt x="761905" y="1222724"/>
                  <a:pt x="763334" y="1224153"/>
                  <a:pt x="765048" y="1224153"/>
                </a:cubicBezTo>
                <a:close/>
                <a:moveTo>
                  <a:pt x="756857" y="1213771"/>
                </a:moveTo>
                <a:cubicBezTo>
                  <a:pt x="758571" y="1213771"/>
                  <a:pt x="760000" y="1212342"/>
                  <a:pt x="760000" y="1210628"/>
                </a:cubicBezTo>
                <a:cubicBezTo>
                  <a:pt x="760000" y="1208913"/>
                  <a:pt x="758571" y="1207484"/>
                  <a:pt x="756857" y="1207484"/>
                </a:cubicBezTo>
                <a:cubicBezTo>
                  <a:pt x="755142" y="1207484"/>
                  <a:pt x="753713" y="1208913"/>
                  <a:pt x="753713" y="1210628"/>
                </a:cubicBezTo>
                <a:cubicBezTo>
                  <a:pt x="753713" y="1212342"/>
                  <a:pt x="755142" y="1213771"/>
                  <a:pt x="756857" y="1213771"/>
                </a:cubicBezTo>
                <a:close/>
                <a:moveTo>
                  <a:pt x="748856" y="1203198"/>
                </a:moveTo>
                <a:cubicBezTo>
                  <a:pt x="750570" y="1203198"/>
                  <a:pt x="751999" y="1201769"/>
                  <a:pt x="751999" y="1200055"/>
                </a:cubicBezTo>
                <a:cubicBezTo>
                  <a:pt x="751999" y="1198340"/>
                  <a:pt x="750570" y="1196912"/>
                  <a:pt x="748856" y="1196912"/>
                </a:cubicBezTo>
                <a:cubicBezTo>
                  <a:pt x="747141" y="1196912"/>
                  <a:pt x="745712" y="1198340"/>
                  <a:pt x="745712" y="1200055"/>
                </a:cubicBezTo>
                <a:cubicBezTo>
                  <a:pt x="745712" y="1201769"/>
                  <a:pt x="747141" y="1203198"/>
                  <a:pt x="748856" y="1203198"/>
                </a:cubicBezTo>
                <a:close/>
                <a:moveTo>
                  <a:pt x="611981" y="918972"/>
                </a:moveTo>
                <a:cubicBezTo>
                  <a:pt x="613696" y="918972"/>
                  <a:pt x="615125" y="917543"/>
                  <a:pt x="615125" y="915829"/>
                </a:cubicBezTo>
                <a:cubicBezTo>
                  <a:pt x="615125" y="914114"/>
                  <a:pt x="613696" y="912686"/>
                  <a:pt x="611981" y="912686"/>
                </a:cubicBezTo>
                <a:cubicBezTo>
                  <a:pt x="610267" y="912686"/>
                  <a:pt x="608838" y="914114"/>
                  <a:pt x="608838" y="915829"/>
                </a:cubicBezTo>
                <a:cubicBezTo>
                  <a:pt x="608838" y="917543"/>
                  <a:pt x="610267" y="918972"/>
                  <a:pt x="611981" y="918972"/>
                </a:cubicBezTo>
                <a:close/>
                <a:moveTo>
                  <a:pt x="608743" y="906113"/>
                </a:moveTo>
                <a:cubicBezTo>
                  <a:pt x="610457" y="906113"/>
                  <a:pt x="611886" y="904685"/>
                  <a:pt x="611886" y="902970"/>
                </a:cubicBezTo>
                <a:cubicBezTo>
                  <a:pt x="611886" y="901256"/>
                  <a:pt x="610457" y="899827"/>
                  <a:pt x="608743" y="899827"/>
                </a:cubicBezTo>
                <a:cubicBezTo>
                  <a:pt x="607028" y="899827"/>
                  <a:pt x="605600" y="901256"/>
                  <a:pt x="605600" y="902970"/>
                </a:cubicBezTo>
                <a:cubicBezTo>
                  <a:pt x="605600" y="904685"/>
                  <a:pt x="607028" y="906113"/>
                  <a:pt x="608743" y="906113"/>
                </a:cubicBezTo>
                <a:close/>
                <a:moveTo>
                  <a:pt x="588836" y="788861"/>
                </a:moveTo>
                <a:cubicBezTo>
                  <a:pt x="590550" y="788861"/>
                  <a:pt x="591979" y="787432"/>
                  <a:pt x="591979" y="785717"/>
                </a:cubicBezTo>
                <a:cubicBezTo>
                  <a:pt x="591979" y="784003"/>
                  <a:pt x="590550" y="782574"/>
                  <a:pt x="588836" y="782574"/>
                </a:cubicBezTo>
                <a:cubicBezTo>
                  <a:pt x="587121" y="782574"/>
                  <a:pt x="585692" y="784003"/>
                  <a:pt x="585692" y="785717"/>
                </a:cubicBezTo>
                <a:cubicBezTo>
                  <a:pt x="585692" y="787432"/>
                  <a:pt x="587026" y="788861"/>
                  <a:pt x="588836" y="788861"/>
                </a:cubicBezTo>
                <a:close/>
                <a:moveTo>
                  <a:pt x="587597" y="775621"/>
                </a:moveTo>
                <a:cubicBezTo>
                  <a:pt x="589312" y="775621"/>
                  <a:pt x="590741" y="774192"/>
                  <a:pt x="590741" y="772478"/>
                </a:cubicBezTo>
                <a:cubicBezTo>
                  <a:pt x="590741" y="770763"/>
                  <a:pt x="589312" y="769334"/>
                  <a:pt x="587597" y="769334"/>
                </a:cubicBezTo>
                <a:cubicBezTo>
                  <a:pt x="585883" y="769334"/>
                  <a:pt x="584454" y="770763"/>
                  <a:pt x="584454" y="772478"/>
                </a:cubicBezTo>
                <a:cubicBezTo>
                  <a:pt x="584454" y="774287"/>
                  <a:pt x="585883" y="775621"/>
                  <a:pt x="587597" y="775621"/>
                </a:cubicBezTo>
                <a:close/>
                <a:moveTo>
                  <a:pt x="586645" y="762476"/>
                </a:moveTo>
                <a:cubicBezTo>
                  <a:pt x="588359" y="762476"/>
                  <a:pt x="589788" y="761048"/>
                  <a:pt x="589788" y="759333"/>
                </a:cubicBezTo>
                <a:cubicBezTo>
                  <a:pt x="589788" y="757619"/>
                  <a:pt x="588359" y="756190"/>
                  <a:pt x="586645" y="756190"/>
                </a:cubicBezTo>
                <a:cubicBezTo>
                  <a:pt x="584930" y="756190"/>
                  <a:pt x="583502" y="757619"/>
                  <a:pt x="583502" y="759333"/>
                </a:cubicBezTo>
                <a:cubicBezTo>
                  <a:pt x="583502" y="761048"/>
                  <a:pt x="584930" y="762476"/>
                  <a:pt x="586645" y="762476"/>
                </a:cubicBezTo>
                <a:close/>
                <a:moveTo>
                  <a:pt x="585978" y="749237"/>
                </a:moveTo>
                <a:cubicBezTo>
                  <a:pt x="587693" y="749237"/>
                  <a:pt x="589121" y="747808"/>
                  <a:pt x="589121" y="746093"/>
                </a:cubicBezTo>
                <a:cubicBezTo>
                  <a:pt x="589121" y="744379"/>
                  <a:pt x="587693" y="742950"/>
                  <a:pt x="585978" y="742950"/>
                </a:cubicBezTo>
                <a:cubicBezTo>
                  <a:pt x="584264" y="742950"/>
                  <a:pt x="582835" y="744379"/>
                  <a:pt x="582835" y="746093"/>
                </a:cubicBezTo>
                <a:cubicBezTo>
                  <a:pt x="582835" y="747808"/>
                  <a:pt x="584168" y="749237"/>
                  <a:pt x="585978" y="749237"/>
                </a:cubicBezTo>
                <a:close/>
                <a:moveTo>
                  <a:pt x="585407" y="683133"/>
                </a:moveTo>
                <a:cubicBezTo>
                  <a:pt x="587121" y="683133"/>
                  <a:pt x="588550" y="681704"/>
                  <a:pt x="588550" y="679990"/>
                </a:cubicBezTo>
                <a:cubicBezTo>
                  <a:pt x="588550" y="678275"/>
                  <a:pt x="587121" y="676847"/>
                  <a:pt x="585407" y="676847"/>
                </a:cubicBezTo>
                <a:cubicBezTo>
                  <a:pt x="583692" y="676847"/>
                  <a:pt x="582263" y="678275"/>
                  <a:pt x="582263" y="679990"/>
                </a:cubicBezTo>
                <a:cubicBezTo>
                  <a:pt x="582263" y="681704"/>
                  <a:pt x="583692" y="683133"/>
                  <a:pt x="585407" y="683133"/>
                </a:cubicBezTo>
                <a:close/>
                <a:moveTo>
                  <a:pt x="585978" y="669893"/>
                </a:moveTo>
                <a:cubicBezTo>
                  <a:pt x="587693" y="669893"/>
                  <a:pt x="589121" y="668465"/>
                  <a:pt x="589121" y="666750"/>
                </a:cubicBezTo>
                <a:cubicBezTo>
                  <a:pt x="589121" y="665036"/>
                  <a:pt x="587693" y="663607"/>
                  <a:pt x="585978" y="663607"/>
                </a:cubicBezTo>
                <a:cubicBezTo>
                  <a:pt x="584264" y="663607"/>
                  <a:pt x="582835" y="665036"/>
                  <a:pt x="582835" y="666750"/>
                </a:cubicBezTo>
                <a:cubicBezTo>
                  <a:pt x="582835" y="668465"/>
                  <a:pt x="584168" y="669893"/>
                  <a:pt x="585978" y="669893"/>
                </a:cubicBezTo>
                <a:close/>
                <a:moveTo>
                  <a:pt x="586645" y="656749"/>
                </a:moveTo>
                <a:cubicBezTo>
                  <a:pt x="588359" y="656749"/>
                  <a:pt x="589788" y="655320"/>
                  <a:pt x="589788" y="653606"/>
                </a:cubicBezTo>
                <a:cubicBezTo>
                  <a:pt x="589788" y="651891"/>
                  <a:pt x="588359" y="650462"/>
                  <a:pt x="586645" y="650462"/>
                </a:cubicBezTo>
                <a:cubicBezTo>
                  <a:pt x="584930" y="650462"/>
                  <a:pt x="583502" y="651891"/>
                  <a:pt x="583502" y="653606"/>
                </a:cubicBezTo>
                <a:cubicBezTo>
                  <a:pt x="583502" y="655320"/>
                  <a:pt x="584930" y="656749"/>
                  <a:pt x="586645" y="656749"/>
                </a:cubicBezTo>
                <a:close/>
                <a:moveTo>
                  <a:pt x="587597" y="643509"/>
                </a:moveTo>
                <a:cubicBezTo>
                  <a:pt x="589312" y="643509"/>
                  <a:pt x="590741" y="642080"/>
                  <a:pt x="590741" y="640366"/>
                </a:cubicBezTo>
                <a:cubicBezTo>
                  <a:pt x="590741" y="638651"/>
                  <a:pt x="589312" y="637223"/>
                  <a:pt x="587597" y="637223"/>
                </a:cubicBezTo>
                <a:cubicBezTo>
                  <a:pt x="585883" y="637223"/>
                  <a:pt x="584454" y="638651"/>
                  <a:pt x="584454" y="640366"/>
                </a:cubicBezTo>
                <a:cubicBezTo>
                  <a:pt x="584454" y="642080"/>
                  <a:pt x="585883" y="643509"/>
                  <a:pt x="587597" y="643509"/>
                </a:cubicBezTo>
                <a:close/>
                <a:moveTo>
                  <a:pt x="588836" y="630365"/>
                </a:moveTo>
                <a:cubicBezTo>
                  <a:pt x="590550" y="630365"/>
                  <a:pt x="591979" y="628936"/>
                  <a:pt x="591979" y="627221"/>
                </a:cubicBezTo>
                <a:cubicBezTo>
                  <a:pt x="591979" y="625507"/>
                  <a:pt x="590550" y="624078"/>
                  <a:pt x="588836" y="624078"/>
                </a:cubicBezTo>
                <a:cubicBezTo>
                  <a:pt x="587121" y="624078"/>
                  <a:pt x="585692" y="625507"/>
                  <a:pt x="585692" y="627221"/>
                </a:cubicBezTo>
                <a:cubicBezTo>
                  <a:pt x="585692" y="628936"/>
                  <a:pt x="587026" y="630365"/>
                  <a:pt x="588836" y="630365"/>
                </a:cubicBezTo>
                <a:close/>
                <a:moveTo>
                  <a:pt x="590169" y="617220"/>
                </a:moveTo>
                <a:cubicBezTo>
                  <a:pt x="591884" y="617220"/>
                  <a:pt x="593312" y="615791"/>
                  <a:pt x="593312" y="614077"/>
                </a:cubicBezTo>
                <a:cubicBezTo>
                  <a:pt x="593312" y="612362"/>
                  <a:pt x="591884" y="610934"/>
                  <a:pt x="590169" y="610934"/>
                </a:cubicBezTo>
                <a:cubicBezTo>
                  <a:pt x="588455" y="610934"/>
                  <a:pt x="587026" y="612362"/>
                  <a:pt x="587026" y="614077"/>
                </a:cubicBezTo>
                <a:cubicBezTo>
                  <a:pt x="587026" y="615791"/>
                  <a:pt x="588455" y="617220"/>
                  <a:pt x="590169" y="617220"/>
                </a:cubicBezTo>
                <a:close/>
                <a:moveTo>
                  <a:pt x="591788" y="604076"/>
                </a:moveTo>
                <a:cubicBezTo>
                  <a:pt x="593503" y="604076"/>
                  <a:pt x="594932" y="602647"/>
                  <a:pt x="594932" y="600932"/>
                </a:cubicBezTo>
                <a:cubicBezTo>
                  <a:pt x="594932" y="599218"/>
                  <a:pt x="593503" y="597789"/>
                  <a:pt x="591788" y="597789"/>
                </a:cubicBezTo>
                <a:cubicBezTo>
                  <a:pt x="590074" y="597789"/>
                  <a:pt x="588645" y="599218"/>
                  <a:pt x="588645" y="600932"/>
                </a:cubicBezTo>
                <a:cubicBezTo>
                  <a:pt x="588645" y="602647"/>
                  <a:pt x="589979" y="604076"/>
                  <a:pt x="591788" y="604076"/>
                </a:cubicBezTo>
                <a:close/>
                <a:moveTo>
                  <a:pt x="593598" y="590931"/>
                </a:moveTo>
                <a:cubicBezTo>
                  <a:pt x="595313" y="590931"/>
                  <a:pt x="596741" y="589502"/>
                  <a:pt x="596741" y="587788"/>
                </a:cubicBezTo>
                <a:cubicBezTo>
                  <a:pt x="596741" y="586073"/>
                  <a:pt x="595313" y="584645"/>
                  <a:pt x="593598" y="584645"/>
                </a:cubicBezTo>
                <a:cubicBezTo>
                  <a:pt x="591884" y="584645"/>
                  <a:pt x="590455" y="586073"/>
                  <a:pt x="590455" y="587788"/>
                </a:cubicBezTo>
                <a:cubicBezTo>
                  <a:pt x="590455" y="589502"/>
                  <a:pt x="591788" y="590931"/>
                  <a:pt x="593598" y="590931"/>
                </a:cubicBezTo>
                <a:close/>
                <a:moveTo>
                  <a:pt x="595598" y="577882"/>
                </a:moveTo>
                <a:cubicBezTo>
                  <a:pt x="597313" y="577882"/>
                  <a:pt x="598742" y="576453"/>
                  <a:pt x="598742" y="574739"/>
                </a:cubicBezTo>
                <a:cubicBezTo>
                  <a:pt x="598742" y="573024"/>
                  <a:pt x="597313" y="571595"/>
                  <a:pt x="595598" y="571595"/>
                </a:cubicBezTo>
                <a:cubicBezTo>
                  <a:pt x="593884" y="571595"/>
                  <a:pt x="592455" y="573024"/>
                  <a:pt x="592455" y="574739"/>
                </a:cubicBezTo>
                <a:cubicBezTo>
                  <a:pt x="592455" y="576453"/>
                  <a:pt x="593789" y="577882"/>
                  <a:pt x="595598" y="577882"/>
                </a:cubicBezTo>
                <a:close/>
                <a:moveTo>
                  <a:pt x="597789" y="564833"/>
                </a:moveTo>
                <a:cubicBezTo>
                  <a:pt x="599504" y="564833"/>
                  <a:pt x="600932" y="563404"/>
                  <a:pt x="600932" y="561689"/>
                </a:cubicBezTo>
                <a:cubicBezTo>
                  <a:pt x="600932" y="559975"/>
                  <a:pt x="599504" y="558546"/>
                  <a:pt x="597789" y="558546"/>
                </a:cubicBezTo>
                <a:cubicBezTo>
                  <a:pt x="596075" y="558546"/>
                  <a:pt x="594646" y="559975"/>
                  <a:pt x="594646" y="561689"/>
                </a:cubicBezTo>
                <a:cubicBezTo>
                  <a:pt x="594646" y="563404"/>
                  <a:pt x="596075" y="564833"/>
                  <a:pt x="597789" y="564833"/>
                </a:cubicBezTo>
                <a:close/>
                <a:moveTo>
                  <a:pt x="600170" y="551783"/>
                </a:moveTo>
                <a:cubicBezTo>
                  <a:pt x="601885" y="551783"/>
                  <a:pt x="603314" y="550355"/>
                  <a:pt x="603314" y="548640"/>
                </a:cubicBezTo>
                <a:cubicBezTo>
                  <a:pt x="603314" y="546926"/>
                  <a:pt x="601885" y="545497"/>
                  <a:pt x="600170" y="545497"/>
                </a:cubicBezTo>
                <a:cubicBezTo>
                  <a:pt x="598456" y="545497"/>
                  <a:pt x="597027" y="546926"/>
                  <a:pt x="597027" y="548640"/>
                </a:cubicBezTo>
                <a:cubicBezTo>
                  <a:pt x="597027" y="550450"/>
                  <a:pt x="598456" y="551783"/>
                  <a:pt x="600170" y="551783"/>
                </a:cubicBezTo>
                <a:close/>
                <a:moveTo>
                  <a:pt x="602837" y="538829"/>
                </a:moveTo>
                <a:cubicBezTo>
                  <a:pt x="604552" y="538829"/>
                  <a:pt x="605981" y="537401"/>
                  <a:pt x="605981" y="535686"/>
                </a:cubicBezTo>
                <a:cubicBezTo>
                  <a:pt x="605981" y="533972"/>
                  <a:pt x="604552" y="532543"/>
                  <a:pt x="602837" y="532543"/>
                </a:cubicBezTo>
                <a:cubicBezTo>
                  <a:pt x="601123" y="532543"/>
                  <a:pt x="599694" y="533972"/>
                  <a:pt x="599694" y="535686"/>
                </a:cubicBezTo>
                <a:cubicBezTo>
                  <a:pt x="599694" y="537496"/>
                  <a:pt x="601123" y="538829"/>
                  <a:pt x="602837" y="538829"/>
                </a:cubicBezTo>
                <a:close/>
                <a:moveTo>
                  <a:pt x="605695" y="525971"/>
                </a:moveTo>
                <a:cubicBezTo>
                  <a:pt x="607409" y="525971"/>
                  <a:pt x="608838" y="524542"/>
                  <a:pt x="608838" y="522827"/>
                </a:cubicBezTo>
                <a:cubicBezTo>
                  <a:pt x="608838" y="521113"/>
                  <a:pt x="607409" y="519684"/>
                  <a:pt x="605695" y="519684"/>
                </a:cubicBezTo>
                <a:cubicBezTo>
                  <a:pt x="603980" y="519684"/>
                  <a:pt x="602552" y="521113"/>
                  <a:pt x="602552" y="522827"/>
                </a:cubicBezTo>
                <a:cubicBezTo>
                  <a:pt x="602552" y="524542"/>
                  <a:pt x="603980" y="525971"/>
                  <a:pt x="605695" y="525971"/>
                </a:cubicBezTo>
                <a:close/>
                <a:moveTo>
                  <a:pt x="608743" y="513112"/>
                </a:moveTo>
                <a:cubicBezTo>
                  <a:pt x="610457" y="513112"/>
                  <a:pt x="611886" y="511683"/>
                  <a:pt x="611886" y="509969"/>
                </a:cubicBezTo>
                <a:cubicBezTo>
                  <a:pt x="611886" y="508254"/>
                  <a:pt x="610457" y="506825"/>
                  <a:pt x="608743" y="506825"/>
                </a:cubicBezTo>
                <a:cubicBezTo>
                  <a:pt x="607028" y="506825"/>
                  <a:pt x="605600" y="508254"/>
                  <a:pt x="605600" y="509969"/>
                </a:cubicBezTo>
                <a:cubicBezTo>
                  <a:pt x="605600" y="511683"/>
                  <a:pt x="607028" y="513112"/>
                  <a:pt x="608743" y="513112"/>
                </a:cubicBezTo>
                <a:close/>
                <a:moveTo>
                  <a:pt x="611981" y="500253"/>
                </a:moveTo>
                <a:cubicBezTo>
                  <a:pt x="613696" y="500253"/>
                  <a:pt x="615125" y="498824"/>
                  <a:pt x="615125" y="497110"/>
                </a:cubicBezTo>
                <a:cubicBezTo>
                  <a:pt x="615125" y="495395"/>
                  <a:pt x="613696" y="493967"/>
                  <a:pt x="611981" y="493967"/>
                </a:cubicBezTo>
                <a:cubicBezTo>
                  <a:pt x="610267" y="493967"/>
                  <a:pt x="608838" y="495395"/>
                  <a:pt x="608838" y="497110"/>
                </a:cubicBezTo>
                <a:cubicBezTo>
                  <a:pt x="608838" y="498824"/>
                  <a:pt x="610267" y="500253"/>
                  <a:pt x="611981" y="500253"/>
                </a:cubicBezTo>
                <a:close/>
                <a:moveTo>
                  <a:pt x="615410" y="487490"/>
                </a:moveTo>
                <a:cubicBezTo>
                  <a:pt x="617125" y="487490"/>
                  <a:pt x="618554" y="486061"/>
                  <a:pt x="618554" y="484346"/>
                </a:cubicBezTo>
                <a:cubicBezTo>
                  <a:pt x="618554" y="482632"/>
                  <a:pt x="617125" y="481203"/>
                  <a:pt x="615410" y="481203"/>
                </a:cubicBezTo>
                <a:cubicBezTo>
                  <a:pt x="613696" y="481203"/>
                  <a:pt x="612267" y="482632"/>
                  <a:pt x="612267" y="484346"/>
                </a:cubicBezTo>
                <a:cubicBezTo>
                  <a:pt x="612267" y="486061"/>
                  <a:pt x="613696" y="487490"/>
                  <a:pt x="615410" y="487490"/>
                </a:cubicBezTo>
                <a:close/>
                <a:moveTo>
                  <a:pt x="619125" y="474726"/>
                </a:moveTo>
                <a:cubicBezTo>
                  <a:pt x="620840" y="474726"/>
                  <a:pt x="622268" y="473297"/>
                  <a:pt x="622268" y="471583"/>
                </a:cubicBezTo>
                <a:cubicBezTo>
                  <a:pt x="622268" y="469868"/>
                  <a:pt x="620840" y="468440"/>
                  <a:pt x="619125" y="468440"/>
                </a:cubicBezTo>
                <a:cubicBezTo>
                  <a:pt x="617411" y="468440"/>
                  <a:pt x="615982" y="469868"/>
                  <a:pt x="615982" y="471583"/>
                </a:cubicBezTo>
                <a:cubicBezTo>
                  <a:pt x="615982" y="473393"/>
                  <a:pt x="617315" y="474726"/>
                  <a:pt x="619125" y="474726"/>
                </a:cubicBezTo>
                <a:close/>
                <a:moveTo>
                  <a:pt x="622935" y="462153"/>
                </a:moveTo>
                <a:cubicBezTo>
                  <a:pt x="624650" y="462153"/>
                  <a:pt x="626078" y="460724"/>
                  <a:pt x="626078" y="459010"/>
                </a:cubicBezTo>
                <a:cubicBezTo>
                  <a:pt x="626078" y="457295"/>
                  <a:pt x="624650" y="455867"/>
                  <a:pt x="622935" y="455867"/>
                </a:cubicBezTo>
                <a:cubicBezTo>
                  <a:pt x="621221" y="455867"/>
                  <a:pt x="619792" y="457295"/>
                  <a:pt x="619792" y="459010"/>
                </a:cubicBezTo>
                <a:cubicBezTo>
                  <a:pt x="619792" y="460724"/>
                  <a:pt x="621221" y="462153"/>
                  <a:pt x="622935" y="462153"/>
                </a:cubicBezTo>
                <a:close/>
                <a:moveTo>
                  <a:pt x="627031" y="449485"/>
                </a:moveTo>
                <a:cubicBezTo>
                  <a:pt x="628745" y="449485"/>
                  <a:pt x="630174" y="448056"/>
                  <a:pt x="630174" y="446342"/>
                </a:cubicBezTo>
                <a:cubicBezTo>
                  <a:pt x="630174" y="444627"/>
                  <a:pt x="628745" y="443198"/>
                  <a:pt x="627031" y="443198"/>
                </a:cubicBezTo>
                <a:cubicBezTo>
                  <a:pt x="625316" y="443198"/>
                  <a:pt x="623888" y="444627"/>
                  <a:pt x="623888" y="446342"/>
                </a:cubicBezTo>
                <a:cubicBezTo>
                  <a:pt x="623888" y="448151"/>
                  <a:pt x="625316" y="449485"/>
                  <a:pt x="627031" y="449485"/>
                </a:cubicBezTo>
                <a:close/>
                <a:moveTo>
                  <a:pt x="631317" y="437007"/>
                </a:moveTo>
                <a:cubicBezTo>
                  <a:pt x="633032" y="437007"/>
                  <a:pt x="634460" y="435578"/>
                  <a:pt x="634460" y="433864"/>
                </a:cubicBezTo>
                <a:cubicBezTo>
                  <a:pt x="634460" y="432149"/>
                  <a:pt x="633032" y="430721"/>
                  <a:pt x="631317" y="430721"/>
                </a:cubicBezTo>
                <a:cubicBezTo>
                  <a:pt x="629603" y="430721"/>
                  <a:pt x="628174" y="432149"/>
                  <a:pt x="628174" y="433864"/>
                </a:cubicBezTo>
                <a:cubicBezTo>
                  <a:pt x="628174" y="435578"/>
                  <a:pt x="629603" y="437007"/>
                  <a:pt x="631317" y="437007"/>
                </a:cubicBezTo>
                <a:close/>
                <a:moveTo>
                  <a:pt x="635794" y="424529"/>
                </a:moveTo>
                <a:cubicBezTo>
                  <a:pt x="637508" y="424529"/>
                  <a:pt x="638937" y="423100"/>
                  <a:pt x="638937" y="421386"/>
                </a:cubicBezTo>
                <a:cubicBezTo>
                  <a:pt x="638937" y="419672"/>
                  <a:pt x="637508" y="418243"/>
                  <a:pt x="635794" y="418243"/>
                </a:cubicBezTo>
                <a:cubicBezTo>
                  <a:pt x="634079" y="418243"/>
                  <a:pt x="632651" y="419672"/>
                  <a:pt x="632651" y="421386"/>
                </a:cubicBezTo>
                <a:cubicBezTo>
                  <a:pt x="632651" y="423100"/>
                  <a:pt x="633984" y="424529"/>
                  <a:pt x="635794" y="424529"/>
                </a:cubicBezTo>
                <a:close/>
                <a:moveTo>
                  <a:pt x="640461" y="412147"/>
                </a:moveTo>
                <a:cubicBezTo>
                  <a:pt x="642176" y="412147"/>
                  <a:pt x="643604" y="410718"/>
                  <a:pt x="643604" y="409004"/>
                </a:cubicBezTo>
                <a:cubicBezTo>
                  <a:pt x="643604" y="407289"/>
                  <a:pt x="642176" y="405860"/>
                  <a:pt x="640461" y="405860"/>
                </a:cubicBezTo>
                <a:cubicBezTo>
                  <a:pt x="638747" y="405860"/>
                  <a:pt x="637318" y="407289"/>
                  <a:pt x="637318" y="409004"/>
                </a:cubicBezTo>
                <a:cubicBezTo>
                  <a:pt x="637318" y="410813"/>
                  <a:pt x="638651" y="412147"/>
                  <a:pt x="640461" y="412147"/>
                </a:cubicBezTo>
                <a:close/>
                <a:moveTo>
                  <a:pt x="666750" y="351473"/>
                </a:moveTo>
                <a:cubicBezTo>
                  <a:pt x="668465" y="351473"/>
                  <a:pt x="669893" y="350044"/>
                  <a:pt x="669893" y="348329"/>
                </a:cubicBezTo>
                <a:cubicBezTo>
                  <a:pt x="669893" y="346615"/>
                  <a:pt x="668465" y="345186"/>
                  <a:pt x="666750" y="345186"/>
                </a:cubicBezTo>
                <a:cubicBezTo>
                  <a:pt x="665036" y="345186"/>
                  <a:pt x="663607" y="346615"/>
                  <a:pt x="663607" y="348329"/>
                </a:cubicBezTo>
                <a:cubicBezTo>
                  <a:pt x="663607" y="350139"/>
                  <a:pt x="664940" y="351473"/>
                  <a:pt x="666750" y="351473"/>
                </a:cubicBezTo>
                <a:close/>
                <a:moveTo>
                  <a:pt x="672560" y="339662"/>
                </a:moveTo>
                <a:cubicBezTo>
                  <a:pt x="674275" y="339662"/>
                  <a:pt x="675704" y="338233"/>
                  <a:pt x="675704" y="336518"/>
                </a:cubicBezTo>
                <a:cubicBezTo>
                  <a:pt x="675704" y="334804"/>
                  <a:pt x="674275" y="333375"/>
                  <a:pt x="672560" y="333375"/>
                </a:cubicBezTo>
                <a:cubicBezTo>
                  <a:pt x="670846" y="333375"/>
                  <a:pt x="669417" y="334804"/>
                  <a:pt x="669417" y="336518"/>
                </a:cubicBezTo>
                <a:cubicBezTo>
                  <a:pt x="669417" y="338233"/>
                  <a:pt x="670846" y="339662"/>
                  <a:pt x="672560" y="339662"/>
                </a:cubicBezTo>
                <a:close/>
                <a:moveTo>
                  <a:pt x="678561" y="327850"/>
                </a:moveTo>
                <a:cubicBezTo>
                  <a:pt x="680276" y="327850"/>
                  <a:pt x="681704" y="326422"/>
                  <a:pt x="681704" y="324707"/>
                </a:cubicBezTo>
                <a:cubicBezTo>
                  <a:pt x="681704" y="322993"/>
                  <a:pt x="680276" y="321564"/>
                  <a:pt x="678561" y="321564"/>
                </a:cubicBezTo>
                <a:cubicBezTo>
                  <a:pt x="676847" y="321564"/>
                  <a:pt x="675418" y="322993"/>
                  <a:pt x="675418" y="324707"/>
                </a:cubicBezTo>
                <a:cubicBezTo>
                  <a:pt x="675418" y="326422"/>
                  <a:pt x="676847" y="327850"/>
                  <a:pt x="678561" y="327850"/>
                </a:cubicBezTo>
                <a:close/>
                <a:moveTo>
                  <a:pt x="684752" y="316135"/>
                </a:moveTo>
                <a:cubicBezTo>
                  <a:pt x="686467" y="316135"/>
                  <a:pt x="687896" y="314706"/>
                  <a:pt x="687896" y="312992"/>
                </a:cubicBezTo>
                <a:cubicBezTo>
                  <a:pt x="687896" y="311277"/>
                  <a:pt x="686467" y="309848"/>
                  <a:pt x="684752" y="309848"/>
                </a:cubicBezTo>
                <a:cubicBezTo>
                  <a:pt x="683038" y="309848"/>
                  <a:pt x="681609" y="311277"/>
                  <a:pt x="681609" y="312992"/>
                </a:cubicBezTo>
                <a:cubicBezTo>
                  <a:pt x="681609" y="314801"/>
                  <a:pt x="683038" y="316135"/>
                  <a:pt x="684752" y="316135"/>
                </a:cubicBezTo>
                <a:close/>
                <a:moveTo>
                  <a:pt x="691229" y="304610"/>
                </a:moveTo>
                <a:cubicBezTo>
                  <a:pt x="692944" y="304610"/>
                  <a:pt x="694373" y="303181"/>
                  <a:pt x="694373" y="301466"/>
                </a:cubicBezTo>
                <a:cubicBezTo>
                  <a:pt x="694373" y="299752"/>
                  <a:pt x="692944" y="298323"/>
                  <a:pt x="691229" y="298323"/>
                </a:cubicBezTo>
                <a:cubicBezTo>
                  <a:pt x="689515" y="298323"/>
                  <a:pt x="688086" y="299752"/>
                  <a:pt x="688086" y="301466"/>
                </a:cubicBezTo>
                <a:cubicBezTo>
                  <a:pt x="688086" y="303181"/>
                  <a:pt x="689420" y="304610"/>
                  <a:pt x="691229" y="304610"/>
                </a:cubicBezTo>
                <a:close/>
                <a:moveTo>
                  <a:pt x="725900" y="248317"/>
                </a:moveTo>
                <a:cubicBezTo>
                  <a:pt x="727615" y="248317"/>
                  <a:pt x="729044" y="246888"/>
                  <a:pt x="729044" y="245174"/>
                </a:cubicBezTo>
                <a:cubicBezTo>
                  <a:pt x="729044" y="243459"/>
                  <a:pt x="727615" y="242030"/>
                  <a:pt x="725900" y="242030"/>
                </a:cubicBezTo>
                <a:cubicBezTo>
                  <a:pt x="724186" y="242030"/>
                  <a:pt x="722757" y="243459"/>
                  <a:pt x="722757" y="245174"/>
                </a:cubicBezTo>
                <a:cubicBezTo>
                  <a:pt x="722757" y="246888"/>
                  <a:pt x="724186" y="248317"/>
                  <a:pt x="725900" y="248317"/>
                </a:cubicBezTo>
                <a:close/>
                <a:moveTo>
                  <a:pt x="733425" y="237458"/>
                </a:moveTo>
                <a:cubicBezTo>
                  <a:pt x="735140" y="237458"/>
                  <a:pt x="736568" y="236030"/>
                  <a:pt x="736568" y="234315"/>
                </a:cubicBezTo>
                <a:cubicBezTo>
                  <a:pt x="736568" y="232601"/>
                  <a:pt x="735140" y="231172"/>
                  <a:pt x="733425" y="231172"/>
                </a:cubicBezTo>
                <a:cubicBezTo>
                  <a:pt x="731711" y="231172"/>
                  <a:pt x="730282" y="232601"/>
                  <a:pt x="730282" y="234315"/>
                </a:cubicBezTo>
                <a:cubicBezTo>
                  <a:pt x="730282" y="236030"/>
                  <a:pt x="731615" y="237458"/>
                  <a:pt x="733425" y="237458"/>
                </a:cubicBezTo>
                <a:close/>
                <a:moveTo>
                  <a:pt x="741045" y="226600"/>
                </a:moveTo>
                <a:cubicBezTo>
                  <a:pt x="742760" y="226600"/>
                  <a:pt x="744188" y="225171"/>
                  <a:pt x="744188" y="223456"/>
                </a:cubicBezTo>
                <a:cubicBezTo>
                  <a:pt x="744188" y="221742"/>
                  <a:pt x="742760" y="220313"/>
                  <a:pt x="741045" y="220313"/>
                </a:cubicBezTo>
                <a:cubicBezTo>
                  <a:pt x="739331" y="220313"/>
                  <a:pt x="737902" y="221742"/>
                  <a:pt x="737902" y="223456"/>
                </a:cubicBezTo>
                <a:cubicBezTo>
                  <a:pt x="737902" y="225266"/>
                  <a:pt x="739331" y="226600"/>
                  <a:pt x="741045" y="226600"/>
                </a:cubicBezTo>
                <a:close/>
                <a:moveTo>
                  <a:pt x="748856" y="215932"/>
                </a:moveTo>
                <a:cubicBezTo>
                  <a:pt x="750570" y="215932"/>
                  <a:pt x="751999" y="214503"/>
                  <a:pt x="751999" y="212789"/>
                </a:cubicBezTo>
                <a:cubicBezTo>
                  <a:pt x="751999" y="211074"/>
                  <a:pt x="750570" y="209645"/>
                  <a:pt x="748856" y="209645"/>
                </a:cubicBezTo>
                <a:cubicBezTo>
                  <a:pt x="747141" y="209645"/>
                  <a:pt x="745712" y="211074"/>
                  <a:pt x="745712" y="212789"/>
                </a:cubicBezTo>
                <a:cubicBezTo>
                  <a:pt x="745712" y="214598"/>
                  <a:pt x="747141" y="215932"/>
                  <a:pt x="748856" y="215932"/>
                </a:cubicBezTo>
                <a:close/>
                <a:moveTo>
                  <a:pt x="790480" y="164592"/>
                </a:moveTo>
                <a:cubicBezTo>
                  <a:pt x="792194" y="164592"/>
                  <a:pt x="793623" y="163163"/>
                  <a:pt x="793623" y="161449"/>
                </a:cubicBezTo>
                <a:cubicBezTo>
                  <a:pt x="793623" y="159734"/>
                  <a:pt x="792194" y="158306"/>
                  <a:pt x="790480" y="158306"/>
                </a:cubicBezTo>
                <a:cubicBezTo>
                  <a:pt x="788765" y="158306"/>
                  <a:pt x="787337" y="159734"/>
                  <a:pt x="787337" y="161449"/>
                </a:cubicBezTo>
                <a:cubicBezTo>
                  <a:pt x="787337" y="163163"/>
                  <a:pt x="788765" y="164592"/>
                  <a:pt x="790480" y="164592"/>
                </a:cubicBezTo>
                <a:close/>
                <a:moveTo>
                  <a:pt x="799338" y="154781"/>
                </a:moveTo>
                <a:cubicBezTo>
                  <a:pt x="801053" y="154781"/>
                  <a:pt x="802481" y="153353"/>
                  <a:pt x="802481" y="151638"/>
                </a:cubicBezTo>
                <a:cubicBezTo>
                  <a:pt x="802481" y="149924"/>
                  <a:pt x="801053" y="148495"/>
                  <a:pt x="799338" y="148495"/>
                </a:cubicBezTo>
                <a:cubicBezTo>
                  <a:pt x="797624" y="148495"/>
                  <a:pt x="796195" y="149924"/>
                  <a:pt x="796195" y="151638"/>
                </a:cubicBezTo>
                <a:cubicBezTo>
                  <a:pt x="796195" y="153353"/>
                  <a:pt x="797624" y="154781"/>
                  <a:pt x="799338" y="154781"/>
                </a:cubicBezTo>
                <a:close/>
                <a:moveTo>
                  <a:pt x="808292" y="144971"/>
                </a:moveTo>
                <a:cubicBezTo>
                  <a:pt x="810006" y="144971"/>
                  <a:pt x="811435" y="143542"/>
                  <a:pt x="811435" y="141827"/>
                </a:cubicBezTo>
                <a:cubicBezTo>
                  <a:pt x="811435" y="140113"/>
                  <a:pt x="810006" y="138684"/>
                  <a:pt x="808292" y="138684"/>
                </a:cubicBezTo>
                <a:cubicBezTo>
                  <a:pt x="806577" y="138684"/>
                  <a:pt x="805148" y="140113"/>
                  <a:pt x="805148" y="141827"/>
                </a:cubicBezTo>
                <a:cubicBezTo>
                  <a:pt x="805148" y="143637"/>
                  <a:pt x="806577" y="144971"/>
                  <a:pt x="808292" y="144971"/>
                </a:cubicBezTo>
                <a:close/>
                <a:moveTo>
                  <a:pt x="817436" y="135446"/>
                </a:moveTo>
                <a:cubicBezTo>
                  <a:pt x="819150" y="135446"/>
                  <a:pt x="820579" y="134017"/>
                  <a:pt x="820579" y="132302"/>
                </a:cubicBezTo>
                <a:cubicBezTo>
                  <a:pt x="820579" y="130588"/>
                  <a:pt x="819150" y="129159"/>
                  <a:pt x="817436" y="129159"/>
                </a:cubicBezTo>
                <a:cubicBezTo>
                  <a:pt x="815721" y="129159"/>
                  <a:pt x="814292" y="130588"/>
                  <a:pt x="814292" y="132302"/>
                </a:cubicBezTo>
                <a:cubicBezTo>
                  <a:pt x="814292" y="134017"/>
                  <a:pt x="815721" y="135446"/>
                  <a:pt x="817436" y="135446"/>
                </a:cubicBezTo>
                <a:close/>
                <a:moveTo>
                  <a:pt x="826675" y="126016"/>
                </a:moveTo>
                <a:cubicBezTo>
                  <a:pt x="828389" y="126016"/>
                  <a:pt x="829818" y="124587"/>
                  <a:pt x="829818" y="122873"/>
                </a:cubicBezTo>
                <a:cubicBezTo>
                  <a:pt x="829818" y="121158"/>
                  <a:pt x="828389" y="119729"/>
                  <a:pt x="826675" y="119729"/>
                </a:cubicBezTo>
                <a:cubicBezTo>
                  <a:pt x="824960" y="119729"/>
                  <a:pt x="823532" y="121158"/>
                  <a:pt x="823532" y="122873"/>
                </a:cubicBezTo>
                <a:cubicBezTo>
                  <a:pt x="823532" y="124587"/>
                  <a:pt x="824960" y="126016"/>
                  <a:pt x="826675" y="126016"/>
                </a:cubicBezTo>
                <a:close/>
                <a:moveTo>
                  <a:pt x="836105" y="116777"/>
                </a:moveTo>
                <a:cubicBezTo>
                  <a:pt x="837819" y="116777"/>
                  <a:pt x="839248" y="115348"/>
                  <a:pt x="839248" y="113633"/>
                </a:cubicBezTo>
                <a:cubicBezTo>
                  <a:pt x="839248" y="111919"/>
                  <a:pt x="837819" y="110490"/>
                  <a:pt x="836105" y="110490"/>
                </a:cubicBezTo>
                <a:cubicBezTo>
                  <a:pt x="834390" y="110490"/>
                  <a:pt x="832961" y="111919"/>
                  <a:pt x="832961" y="113633"/>
                </a:cubicBezTo>
                <a:cubicBezTo>
                  <a:pt x="832961" y="115348"/>
                  <a:pt x="834390" y="116777"/>
                  <a:pt x="836105" y="116777"/>
                </a:cubicBezTo>
                <a:close/>
                <a:moveTo>
                  <a:pt x="845725" y="107633"/>
                </a:moveTo>
                <a:cubicBezTo>
                  <a:pt x="847439" y="107633"/>
                  <a:pt x="848868" y="106204"/>
                  <a:pt x="848868" y="104489"/>
                </a:cubicBezTo>
                <a:cubicBezTo>
                  <a:pt x="848868" y="102775"/>
                  <a:pt x="847439" y="101346"/>
                  <a:pt x="845725" y="101346"/>
                </a:cubicBezTo>
                <a:cubicBezTo>
                  <a:pt x="844010" y="101346"/>
                  <a:pt x="842582" y="102775"/>
                  <a:pt x="842582" y="104489"/>
                </a:cubicBezTo>
                <a:cubicBezTo>
                  <a:pt x="842582" y="106204"/>
                  <a:pt x="844010" y="107633"/>
                  <a:pt x="845725" y="107633"/>
                </a:cubicBezTo>
                <a:close/>
                <a:moveTo>
                  <a:pt x="855440" y="98679"/>
                </a:moveTo>
                <a:cubicBezTo>
                  <a:pt x="857155" y="98679"/>
                  <a:pt x="858584" y="97250"/>
                  <a:pt x="858584" y="95536"/>
                </a:cubicBezTo>
                <a:cubicBezTo>
                  <a:pt x="858584" y="93821"/>
                  <a:pt x="857155" y="92393"/>
                  <a:pt x="855440" y="92393"/>
                </a:cubicBezTo>
                <a:cubicBezTo>
                  <a:pt x="853726" y="92393"/>
                  <a:pt x="852297" y="93821"/>
                  <a:pt x="852297" y="95536"/>
                </a:cubicBezTo>
                <a:cubicBezTo>
                  <a:pt x="852297" y="97250"/>
                  <a:pt x="853726" y="98679"/>
                  <a:pt x="855440" y="98679"/>
                </a:cubicBezTo>
                <a:close/>
                <a:moveTo>
                  <a:pt x="865346" y="89821"/>
                </a:moveTo>
                <a:cubicBezTo>
                  <a:pt x="867061" y="89821"/>
                  <a:pt x="868490" y="88392"/>
                  <a:pt x="868490" y="86678"/>
                </a:cubicBezTo>
                <a:cubicBezTo>
                  <a:pt x="868490" y="84963"/>
                  <a:pt x="867061" y="83534"/>
                  <a:pt x="865346" y="83534"/>
                </a:cubicBezTo>
                <a:cubicBezTo>
                  <a:pt x="863632" y="83534"/>
                  <a:pt x="862203" y="84963"/>
                  <a:pt x="862203" y="86678"/>
                </a:cubicBezTo>
                <a:cubicBezTo>
                  <a:pt x="862108" y="88392"/>
                  <a:pt x="863537" y="89821"/>
                  <a:pt x="865346" y="89821"/>
                </a:cubicBezTo>
                <a:close/>
                <a:moveTo>
                  <a:pt x="875348" y="81153"/>
                </a:moveTo>
                <a:cubicBezTo>
                  <a:pt x="877062" y="81153"/>
                  <a:pt x="878491" y="79724"/>
                  <a:pt x="878491" y="78010"/>
                </a:cubicBezTo>
                <a:cubicBezTo>
                  <a:pt x="878491" y="76295"/>
                  <a:pt x="877062" y="74867"/>
                  <a:pt x="875348" y="74867"/>
                </a:cubicBezTo>
                <a:cubicBezTo>
                  <a:pt x="873633" y="74867"/>
                  <a:pt x="872204" y="76295"/>
                  <a:pt x="872204" y="78010"/>
                </a:cubicBezTo>
                <a:cubicBezTo>
                  <a:pt x="872109" y="79724"/>
                  <a:pt x="873538" y="81153"/>
                  <a:pt x="875348" y="81153"/>
                </a:cubicBezTo>
                <a:close/>
                <a:moveTo>
                  <a:pt x="885444" y="72676"/>
                </a:moveTo>
                <a:cubicBezTo>
                  <a:pt x="887159" y="72676"/>
                  <a:pt x="888587" y="71247"/>
                  <a:pt x="888587" y="69533"/>
                </a:cubicBezTo>
                <a:cubicBezTo>
                  <a:pt x="888587" y="67818"/>
                  <a:pt x="887159" y="66389"/>
                  <a:pt x="885444" y="66389"/>
                </a:cubicBezTo>
                <a:cubicBezTo>
                  <a:pt x="883730" y="66389"/>
                  <a:pt x="882301" y="67818"/>
                  <a:pt x="882301" y="69533"/>
                </a:cubicBezTo>
                <a:cubicBezTo>
                  <a:pt x="882301" y="71247"/>
                  <a:pt x="883730" y="72676"/>
                  <a:pt x="885444" y="72676"/>
                </a:cubicBezTo>
                <a:close/>
                <a:moveTo>
                  <a:pt x="895731" y="64294"/>
                </a:moveTo>
                <a:cubicBezTo>
                  <a:pt x="897446" y="64294"/>
                  <a:pt x="898874" y="62865"/>
                  <a:pt x="898874" y="61151"/>
                </a:cubicBezTo>
                <a:cubicBezTo>
                  <a:pt x="898874" y="59436"/>
                  <a:pt x="897446" y="58007"/>
                  <a:pt x="895731" y="58007"/>
                </a:cubicBezTo>
                <a:cubicBezTo>
                  <a:pt x="894017" y="58007"/>
                  <a:pt x="892588" y="59436"/>
                  <a:pt x="892588" y="61151"/>
                </a:cubicBezTo>
                <a:cubicBezTo>
                  <a:pt x="892588" y="62960"/>
                  <a:pt x="894017" y="64294"/>
                  <a:pt x="895731" y="64294"/>
                </a:cubicBezTo>
                <a:close/>
                <a:moveTo>
                  <a:pt x="906113" y="56198"/>
                </a:moveTo>
                <a:cubicBezTo>
                  <a:pt x="907828" y="56198"/>
                  <a:pt x="909257" y="54769"/>
                  <a:pt x="909257" y="53054"/>
                </a:cubicBezTo>
                <a:cubicBezTo>
                  <a:pt x="909257" y="51340"/>
                  <a:pt x="907828" y="49911"/>
                  <a:pt x="906113" y="49911"/>
                </a:cubicBezTo>
                <a:cubicBezTo>
                  <a:pt x="904399" y="49911"/>
                  <a:pt x="902970" y="51340"/>
                  <a:pt x="902970" y="53054"/>
                </a:cubicBezTo>
                <a:cubicBezTo>
                  <a:pt x="902970" y="54769"/>
                  <a:pt x="904399" y="56198"/>
                  <a:pt x="906113" y="56198"/>
                </a:cubicBezTo>
                <a:close/>
                <a:moveTo>
                  <a:pt x="916686" y="48197"/>
                </a:moveTo>
                <a:cubicBezTo>
                  <a:pt x="918401" y="48197"/>
                  <a:pt x="919829" y="46768"/>
                  <a:pt x="919829" y="45053"/>
                </a:cubicBezTo>
                <a:cubicBezTo>
                  <a:pt x="919829" y="43339"/>
                  <a:pt x="918401" y="41910"/>
                  <a:pt x="916686" y="41910"/>
                </a:cubicBezTo>
                <a:cubicBezTo>
                  <a:pt x="914972" y="41910"/>
                  <a:pt x="913543" y="43339"/>
                  <a:pt x="913543" y="45053"/>
                </a:cubicBezTo>
                <a:cubicBezTo>
                  <a:pt x="913543" y="46768"/>
                  <a:pt x="914972" y="48197"/>
                  <a:pt x="916686" y="48197"/>
                </a:cubicBezTo>
                <a:close/>
                <a:moveTo>
                  <a:pt x="927354" y="40386"/>
                </a:moveTo>
                <a:cubicBezTo>
                  <a:pt x="929069" y="40386"/>
                  <a:pt x="930497" y="38957"/>
                  <a:pt x="930497" y="37243"/>
                </a:cubicBezTo>
                <a:cubicBezTo>
                  <a:pt x="930497" y="35528"/>
                  <a:pt x="929069" y="34100"/>
                  <a:pt x="927354" y="34100"/>
                </a:cubicBezTo>
                <a:cubicBezTo>
                  <a:pt x="925640" y="34100"/>
                  <a:pt x="924211" y="35528"/>
                  <a:pt x="924211" y="37243"/>
                </a:cubicBezTo>
                <a:cubicBezTo>
                  <a:pt x="924211" y="38957"/>
                  <a:pt x="925544" y="40386"/>
                  <a:pt x="927354" y="40386"/>
                </a:cubicBezTo>
                <a:close/>
                <a:moveTo>
                  <a:pt x="960025" y="17907"/>
                </a:moveTo>
                <a:cubicBezTo>
                  <a:pt x="961739" y="17907"/>
                  <a:pt x="963168" y="16478"/>
                  <a:pt x="963168" y="14764"/>
                </a:cubicBezTo>
                <a:cubicBezTo>
                  <a:pt x="963168" y="13049"/>
                  <a:pt x="961739" y="11621"/>
                  <a:pt x="960025" y="11621"/>
                </a:cubicBezTo>
                <a:cubicBezTo>
                  <a:pt x="958310" y="11621"/>
                  <a:pt x="956882" y="13049"/>
                  <a:pt x="956882" y="14764"/>
                </a:cubicBezTo>
                <a:cubicBezTo>
                  <a:pt x="956882" y="16478"/>
                  <a:pt x="958310" y="17907"/>
                  <a:pt x="960025" y="17907"/>
                </a:cubicBezTo>
                <a:close/>
                <a:moveTo>
                  <a:pt x="971169" y="10763"/>
                </a:moveTo>
                <a:cubicBezTo>
                  <a:pt x="972884" y="10763"/>
                  <a:pt x="974312" y="9335"/>
                  <a:pt x="974312" y="7620"/>
                </a:cubicBezTo>
                <a:cubicBezTo>
                  <a:pt x="974312" y="5906"/>
                  <a:pt x="972884" y="4477"/>
                  <a:pt x="971169" y="4477"/>
                </a:cubicBezTo>
                <a:cubicBezTo>
                  <a:pt x="969455" y="4477"/>
                  <a:pt x="968026" y="5906"/>
                  <a:pt x="968026" y="7620"/>
                </a:cubicBezTo>
                <a:cubicBezTo>
                  <a:pt x="968026" y="9335"/>
                  <a:pt x="969455" y="10763"/>
                  <a:pt x="971169" y="10763"/>
                </a:cubicBezTo>
                <a:close/>
                <a:moveTo>
                  <a:pt x="2021205" y="154781"/>
                </a:moveTo>
                <a:cubicBezTo>
                  <a:pt x="2022920" y="154781"/>
                  <a:pt x="2024348" y="153353"/>
                  <a:pt x="2024348" y="151638"/>
                </a:cubicBezTo>
                <a:cubicBezTo>
                  <a:pt x="2024348" y="149924"/>
                  <a:pt x="2022920" y="148495"/>
                  <a:pt x="2021205" y="148495"/>
                </a:cubicBezTo>
                <a:cubicBezTo>
                  <a:pt x="2019491" y="148495"/>
                  <a:pt x="2018062" y="149924"/>
                  <a:pt x="2018062" y="151638"/>
                </a:cubicBezTo>
                <a:cubicBezTo>
                  <a:pt x="2018062" y="153353"/>
                  <a:pt x="2019491" y="154781"/>
                  <a:pt x="2021205" y="154781"/>
                </a:cubicBezTo>
                <a:close/>
                <a:moveTo>
                  <a:pt x="2030063" y="164592"/>
                </a:moveTo>
                <a:cubicBezTo>
                  <a:pt x="2031778" y="164592"/>
                  <a:pt x="2033207" y="163163"/>
                  <a:pt x="2033207" y="161449"/>
                </a:cubicBezTo>
                <a:cubicBezTo>
                  <a:pt x="2033207" y="159734"/>
                  <a:pt x="2031778" y="158306"/>
                  <a:pt x="2030063" y="158306"/>
                </a:cubicBezTo>
                <a:cubicBezTo>
                  <a:pt x="2028349" y="158306"/>
                  <a:pt x="2026920" y="159734"/>
                  <a:pt x="2026920" y="161449"/>
                </a:cubicBezTo>
                <a:cubicBezTo>
                  <a:pt x="2026920" y="163163"/>
                  <a:pt x="2028349" y="164592"/>
                  <a:pt x="2030063" y="164592"/>
                </a:cubicBezTo>
                <a:close/>
                <a:moveTo>
                  <a:pt x="2038731" y="174593"/>
                </a:moveTo>
                <a:cubicBezTo>
                  <a:pt x="2040446" y="174593"/>
                  <a:pt x="2041874" y="173165"/>
                  <a:pt x="2041874" y="171450"/>
                </a:cubicBezTo>
                <a:cubicBezTo>
                  <a:pt x="2041874" y="169736"/>
                  <a:pt x="2040446" y="168307"/>
                  <a:pt x="2038731" y="168307"/>
                </a:cubicBezTo>
                <a:cubicBezTo>
                  <a:pt x="2037017" y="168307"/>
                  <a:pt x="2035588" y="169736"/>
                  <a:pt x="2035588" y="171450"/>
                </a:cubicBezTo>
                <a:cubicBezTo>
                  <a:pt x="2035588" y="173165"/>
                  <a:pt x="2037017" y="174593"/>
                  <a:pt x="2038731" y="174593"/>
                </a:cubicBezTo>
                <a:close/>
                <a:moveTo>
                  <a:pt x="2047208" y="184785"/>
                </a:moveTo>
                <a:cubicBezTo>
                  <a:pt x="2048923" y="184785"/>
                  <a:pt x="2050352" y="183356"/>
                  <a:pt x="2050352" y="181642"/>
                </a:cubicBezTo>
                <a:cubicBezTo>
                  <a:pt x="2050352" y="179927"/>
                  <a:pt x="2048923" y="178499"/>
                  <a:pt x="2047208" y="178499"/>
                </a:cubicBezTo>
                <a:cubicBezTo>
                  <a:pt x="2045494" y="178499"/>
                  <a:pt x="2044065" y="179927"/>
                  <a:pt x="2044065" y="181642"/>
                </a:cubicBezTo>
                <a:cubicBezTo>
                  <a:pt x="2044065" y="183356"/>
                  <a:pt x="2045494" y="184785"/>
                  <a:pt x="2047208" y="184785"/>
                </a:cubicBezTo>
                <a:close/>
                <a:moveTo>
                  <a:pt x="2055495" y="194977"/>
                </a:moveTo>
                <a:cubicBezTo>
                  <a:pt x="2057210" y="194977"/>
                  <a:pt x="2058638" y="193548"/>
                  <a:pt x="2058638" y="191834"/>
                </a:cubicBezTo>
                <a:cubicBezTo>
                  <a:pt x="2058638" y="190119"/>
                  <a:pt x="2057210" y="188690"/>
                  <a:pt x="2055495" y="188690"/>
                </a:cubicBezTo>
                <a:cubicBezTo>
                  <a:pt x="2053781" y="188690"/>
                  <a:pt x="2052352" y="190119"/>
                  <a:pt x="2052352" y="191834"/>
                </a:cubicBezTo>
                <a:cubicBezTo>
                  <a:pt x="2052352" y="193643"/>
                  <a:pt x="2053781" y="194977"/>
                  <a:pt x="2055495" y="194977"/>
                </a:cubicBezTo>
                <a:close/>
                <a:moveTo>
                  <a:pt x="2063687" y="205454"/>
                </a:moveTo>
                <a:cubicBezTo>
                  <a:pt x="2065401" y="205454"/>
                  <a:pt x="2066830" y="204026"/>
                  <a:pt x="2066830" y="202311"/>
                </a:cubicBezTo>
                <a:cubicBezTo>
                  <a:pt x="2066830" y="200597"/>
                  <a:pt x="2065401" y="199168"/>
                  <a:pt x="2063687" y="199168"/>
                </a:cubicBezTo>
                <a:cubicBezTo>
                  <a:pt x="2061972" y="199168"/>
                  <a:pt x="2060543" y="200597"/>
                  <a:pt x="2060543" y="202311"/>
                </a:cubicBezTo>
                <a:cubicBezTo>
                  <a:pt x="2060543" y="204026"/>
                  <a:pt x="2061972" y="205454"/>
                  <a:pt x="2063687" y="205454"/>
                </a:cubicBezTo>
                <a:close/>
                <a:moveTo>
                  <a:pt x="2071688" y="215932"/>
                </a:moveTo>
                <a:cubicBezTo>
                  <a:pt x="2073402" y="215932"/>
                  <a:pt x="2074831" y="214503"/>
                  <a:pt x="2074831" y="212789"/>
                </a:cubicBezTo>
                <a:cubicBezTo>
                  <a:pt x="2074831" y="211074"/>
                  <a:pt x="2073402" y="209645"/>
                  <a:pt x="2071688" y="209645"/>
                </a:cubicBezTo>
                <a:cubicBezTo>
                  <a:pt x="2069973" y="209645"/>
                  <a:pt x="2068544" y="211074"/>
                  <a:pt x="2068544" y="212789"/>
                </a:cubicBezTo>
                <a:cubicBezTo>
                  <a:pt x="2068544" y="214598"/>
                  <a:pt x="2069973" y="215932"/>
                  <a:pt x="2071688" y="215932"/>
                </a:cubicBezTo>
                <a:close/>
                <a:moveTo>
                  <a:pt x="2079498" y="226600"/>
                </a:moveTo>
                <a:cubicBezTo>
                  <a:pt x="2081213" y="226600"/>
                  <a:pt x="2082641" y="225171"/>
                  <a:pt x="2082641" y="223456"/>
                </a:cubicBezTo>
                <a:cubicBezTo>
                  <a:pt x="2082641" y="221742"/>
                  <a:pt x="2081213" y="220313"/>
                  <a:pt x="2079498" y="220313"/>
                </a:cubicBezTo>
                <a:cubicBezTo>
                  <a:pt x="2077784" y="220313"/>
                  <a:pt x="2076355" y="221742"/>
                  <a:pt x="2076355" y="223456"/>
                </a:cubicBezTo>
                <a:cubicBezTo>
                  <a:pt x="2076355" y="225266"/>
                  <a:pt x="2077784" y="226600"/>
                  <a:pt x="2079498" y="226600"/>
                </a:cubicBezTo>
                <a:close/>
                <a:moveTo>
                  <a:pt x="2087213" y="237458"/>
                </a:moveTo>
                <a:cubicBezTo>
                  <a:pt x="2088928" y="237458"/>
                  <a:pt x="2090357" y="236030"/>
                  <a:pt x="2090357" y="234315"/>
                </a:cubicBezTo>
                <a:cubicBezTo>
                  <a:pt x="2090357" y="232601"/>
                  <a:pt x="2088928" y="231172"/>
                  <a:pt x="2087213" y="231172"/>
                </a:cubicBezTo>
                <a:cubicBezTo>
                  <a:pt x="2085499" y="231172"/>
                  <a:pt x="2084070" y="232601"/>
                  <a:pt x="2084070" y="234315"/>
                </a:cubicBezTo>
                <a:cubicBezTo>
                  <a:pt x="2084070" y="236030"/>
                  <a:pt x="2085404" y="237458"/>
                  <a:pt x="2087213" y="237458"/>
                </a:cubicBezTo>
                <a:close/>
                <a:moveTo>
                  <a:pt x="2094643" y="248317"/>
                </a:moveTo>
                <a:cubicBezTo>
                  <a:pt x="2096357" y="248317"/>
                  <a:pt x="2097786" y="246888"/>
                  <a:pt x="2097786" y="245174"/>
                </a:cubicBezTo>
                <a:cubicBezTo>
                  <a:pt x="2097786" y="243459"/>
                  <a:pt x="2096357" y="242030"/>
                  <a:pt x="2094643" y="242030"/>
                </a:cubicBezTo>
                <a:cubicBezTo>
                  <a:pt x="2092928" y="242030"/>
                  <a:pt x="2091500" y="243459"/>
                  <a:pt x="2091500" y="245174"/>
                </a:cubicBezTo>
                <a:cubicBezTo>
                  <a:pt x="2091500" y="246888"/>
                  <a:pt x="2092928" y="248317"/>
                  <a:pt x="2094643" y="248317"/>
                </a:cubicBezTo>
                <a:close/>
                <a:moveTo>
                  <a:pt x="2101977" y="259366"/>
                </a:moveTo>
                <a:cubicBezTo>
                  <a:pt x="2103692" y="259366"/>
                  <a:pt x="2105120" y="257937"/>
                  <a:pt x="2105120" y="256223"/>
                </a:cubicBezTo>
                <a:cubicBezTo>
                  <a:pt x="2105120" y="254508"/>
                  <a:pt x="2103692" y="253079"/>
                  <a:pt x="2101977" y="253079"/>
                </a:cubicBezTo>
                <a:cubicBezTo>
                  <a:pt x="2100263" y="253079"/>
                  <a:pt x="2098834" y="254508"/>
                  <a:pt x="2098834" y="256223"/>
                </a:cubicBezTo>
                <a:cubicBezTo>
                  <a:pt x="2098834" y="257937"/>
                  <a:pt x="2100263" y="259366"/>
                  <a:pt x="2101977" y="259366"/>
                </a:cubicBezTo>
                <a:close/>
                <a:moveTo>
                  <a:pt x="2109121" y="270510"/>
                </a:moveTo>
                <a:cubicBezTo>
                  <a:pt x="2110835" y="270510"/>
                  <a:pt x="2112264" y="269081"/>
                  <a:pt x="2112264" y="267367"/>
                </a:cubicBezTo>
                <a:cubicBezTo>
                  <a:pt x="2112264" y="265652"/>
                  <a:pt x="2110835" y="264224"/>
                  <a:pt x="2109121" y="264224"/>
                </a:cubicBezTo>
                <a:cubicBezTo>
                  <a:pt x="2107406" y="264224"/>
                  <a:pt x="2105978" y="265652"/>
                  <a:pt x="2105978" y="267367"/>
                </a:cubicBezTo>
                <a:cubicBezTo>
                  <a:pt x="2105978" y="269081"/>
                  <a:pt x="2107311" y="270510"/>
                  <a:pt x="2109121" y="270510"/>
                </a:cubicBezTo>
                <a:close/>
                <a:moveTo>
                  <a:pt x="2116074" y="281750"/>
                </a:moveTo>
                <a:cubicBezTo>
                  <a:pt x="2117789" y="281750"/>
                  <a:pt x="2119217" y="280321"/>
                  <a:pt x="2119217" y="278606"/>
                </a:cubicBezTo>
                <a:cubicBezTo>
                  <a:pt x="2119217" y="276892"/>
                  <a:pt x="2117789" y="275463"/>
                  <a:pt x="2116074" y="275463"/>
                </a:cubicBezTo>
                <a:cubicBezTo>
                  <a:pt x="2114360" y="275463"/>
                  <a:pt x="2112931" y="276892"/>
                  <a:pt x="2112931" y="278606"/>
                </a:cubicBezTo>
                <a:cubicBezTo>
                  <a:pt x="2112931" y="280321"/>
                  <a:pt x="2114264" y="281750"/>
                  <a:pt x="2116074" y="281750"/>
                </a:cubicBezTo>
                <a:close/>
                <a:moveTo>
                  <a:pt x="2122837" y="293084"/>
                </a:moveTo>
                <a:cubicBezTo>
                  <a:pt x="2124551" y="293084"/>
                  <a:pt x="2125980" y="291656"/>
                  <a:pt x="2125980" y="289941"/>
                </a:cubicBezTo>
                <a:cubicBezTo>
                  <a:pt x="2125980" y="288227"/>
                  <a:pt x="2124551" y="286798"/>
                  <a:pt x="2122837" y="286798"/>
                </a:cubicBezTo>
                <a:cubicBezTo>
                  <a:pt x="2121122" y="286798"/>
                  <a:pt x="2119694" y="288227"/>
                  <a:pt x="2119694" y="289941"/>
                </a:cubicBezTo>
                <a:cubicBezTo>
                  <a:pt x="2119694" y="291751"/>
                  <a:pt x="2121027" y="293084"/>
                  <a:pt x="2122837" y="293084"/>
                </a:cubicBezTo>
                <a:close/>
                <a:moveTo>
                  <a:pt x="2129409" y="304610"/>
                </a:moveTo>
                <a:cubicBezTo>
                  <a:pt x="2131124" y="304610"/>
                  <a:pt x="2132552" y="303181"/>
                  <a:pt x="2132552" y="301466"/>
                </a:cubicBezTo>
                <a:cubicBezTo>
                  <a:pt x="2132552" y="299752"/>
                  <a:pt x="2131124" y="298323"/>
                  <a:pt x="2129409" y="298323"/>
                </a:cubicBezTo>
                <a:cubicBezTo>
                  <a:pt x="2127695" y="298323"/>
                  <a:pt x="2126266" y="299752"/>
                  <a:pt x="2126266" y="301466"/>
                </a:cubicBezTo>
                <a:cubicBezTo>
                  <a:pt x="2126266" y="303181"/>
                  <a:pt x="2127695" y="304610"/>
                  <a:pt x="2129409" y="304610"/>
                </a:cubicBezTo>
                <a:close/>
                <a:moveTo>
                  <a:pt x="2135791" y="316135"/>
                </a:moveTo>
                <a:cubicBezTo>
                  <a:pt x="2137505" y="316135"/>
                  <a:pt x="2138934" y="314706"/>
                  <a:pt x="2138934" y="312992"/>
                </a:cubicBezTo>
                <a:cubicBezTo>
                  <a:pt x="2138934" y="311277"/>
                  <a:pt x="2137505" y="309848"/>
                  <a:pt x="2135791" y="309848"/>
                </a:cubicBezTo>
                <a:cubicBezTo>
                  <a:pt x="2134076" y="309848"/>
                  <a:pt x="2132648" y="311277"/>
                  <a:pt x="2132648" y="312992"/>
                </a:cubicBezTo>
                <a:cubicBezTo>
                  <a:pt x="2132648" y="314801"/>
                  <a:pt x="2134076" y="316135"/>
                  <a:pt x="2135791" y="316135"/>
                </a:cubicBezTo>
                <a:close/>
                <a:moveTo>
                  <a:pt x="2141982" y="327850"/>
                </a:moveTo>
                <a:cubicBezTo>
                  <a:pt x="2143697" y="327850"/>
                  <a:pt x="2145125" y="326422"/>
                  <a:pt x="2145125" y="324707"/>
                </a:cubicBezTo>
                <a:cubicBezTo>
                  <a:pt x="2145125" y="322993"/>
                  <a:pt x="2143697" y="321564"/>
                  <a:pt x="2141982" y="321564"/>
                </a:cubicBezTo>
                <a:cubicBezTo>
                  <a:pt x="2140268" y="321564"/>
                  <a:pt x="2138839" y="322993"/>
                  <a:pt x="2138839" y="324707"/>
                </a:cubicBezTo>
                <a:cubicBezTo>
                  <a:pt x="2138839" y="326422"/>
                  <a:pt x="2140268" y="327850"/>
                  <a:pt x="2141982" y="327850"/>
                </a:cubicBezTo>
                <a:close/>
                <a:moveTo>
                  <a:pt x="2147983" y="339662"/>
                </a:moveTo>
                <a:cubicBezTo>
                  <a:pt x="2149697" y="339662"/>
                  <a:pt x="2151126" y="338233"/>
                  <a:pt x="2151126" y="336518"/>
                </a:cubicBezTo>
                <a:cubicBezTo>
                  <a:pt x="2151126" y="334804"/>
                  <a:pt x="2149697" y="333375"/>
                  <a:pt x="2147983" y="333375"/>
                </a:cubicBezTo>
                <a:cubicBezTo>
                  <a:pt x="2146268" y="333375"/>
                  <a:pt x="2144840" y="334804"/>
                  <a:pt x="2144840" y="336518"/>
                </a:cubicBezTo>
                <a:cubicBezTo>
                  <a:pt x="2144840" y="338233"/>
                  <a:pt x="2146268" y="339662"/>
                  <a:pt x="2147983" y="339662"/>
                </a:cubicBezTo>
                <a:close/>
                <a:moveTo>
                  <a:pt x="2153888" y="351473"/>
                </a:moveTo>
                <a:cubicBezTo>
                  <a:pt x="2155603" y="351473"/>
                  <a:pt x="2157032" y="350044"/>
                  <a:pt x="2157032" y="348329"/>
                </a:cubicBezTo>
                <a:cubicBezTo>
                  <a:pt x="2157032" y="346615"/>
                  <a:pt x="2155603" y="345186"/>
                  <a:pt x="2153888" y="345186"/>
                </a:cubicBezTo>
                <a:cubicBezTo>
                  <a:pt x="2152174" y="345186"/>
                  <a:pt x="2150745" y="346615"/>
                  <a:pt x="2150745" y="348329"/>
                </a:cubicBezTo>
                <a:cubicBezTo>
                  <a:pt x="2150745" y="350139"/>
                  <a:pt x="2152079" y="351473"/>
                  <a:pt x="2153888" y="351473"/>
                </a:cubicBezTo>
                <a:close/>
                <a:moveTo>
                  <a:pt x="2159508" y="363474"/>
                </a:moveTo>
                <a:cubicBezTo>
                  <a:pt x="2161223" y="363474"/>
                  <a:pt x="2162651" y="362045"/>
                  <a:pt x="2162651" y="360331"/>
                </a:cubicBezTo>
                <a:cubicBezTo>
                  <a:pt x="2162651" y="358616"/>
                  <a:pt x="2161223" y="357188"/>
                  <a:pt x="2159508" y="357188"/>
                </a:cubicBezTo>
                <a:cubicBezTo>
                  <a:pt x="2157794" y="357188"/>
                  <a:pt x="2156365" y="358616"/>
                  <a:pt x="2156365" y="360331"/>
                </a:cubicBezTo>
                <a:cubicBezTo>
                  <a:pt x="2156365" y="362045"/>
                  <a:pt x="2157794" y="363474"/>
                  <a:pt x="2159508" y="363474"/>
                </a:cubicBezTo>
                <a:close/>
                <a:moveTo>
                  <a:pt x="2164937" y="375475"/>
                </a:moveTo>
                <a:cubicBezTo>
                  <a:pt x="2166652" y="375475"/>
                  <a:pt x="2168081" y="374047"/>
                  <a:pt x="2168081" y="372332"/>
                </a:cubicBezTo>
                <a:cubicBezTo>
                  <a:pt x="2168081" y="370618"/>
                  <a:pt x="2166652" y="369189"/>
                  <a:pt x="2164937" y="369189"/>
                </a:cubicBezTo>
                <a:cubicBezTo>
                  <a:pt x="2163223" y="369189"/>
                  <a:pt x="2161794" y="370618"/>
                  <a:pt x="2161794" y="372332"/>
                </a:cubicBezTo>
                <a:cubicBezTo>
                  <a:pt x="2161794" y="374142"/>
                  <a:pt x="2163223" y="375475"/>
                  <a:pt x="2164937" y="375475"/>
                </a:cubicBezTo>
                <a:close/>
                <a:moveTo>
                  <a:pt x="2170176" y="387668"/>
                </a:moveTo>
                <a:cubicBezTo>
                  <a:pt x="2171891" y="387668"/>
                  <a:pt x="2173319" y="386239"/>
                  <a:pt x="2173319" y="384524"/>
                </a:cubicBezTo>
                <a:cubicBezTo>
                  <a:pt x="2173319" y="382810"/>
                  <a:pt x="2171891" y="381381"/>
                  <a:pt x="2170176" y="381381"/>
                </a:cubicBezTo>
                <a:cubicBezTo>
                  <a:pt x="2168462" y="381381"/>
                  <a:pt x="2167033" y="382810"/>
                  <a:pt x="2167033" y="384524"/>
                </a:cubicBezTo>
                <a:cubicBezTo>
                  <a:pt x="2167033" y="386239"/>
                  <a:pt x="2168462" y="387668"/>
                  <a:pt x="2170176" y="387668"/>
                </a:cubicBezTo>
                <a:close/>
                <a:moveTo>
                  <a:pt x="2175320" y="399860"/>
                </a:moveTo>
                <a:cubicBezTo>
                  <a:pt x="2177034" y="399860"/>
                  <a:pt x="2178463" y="398431"/>
                  <a:pt x="2178463" y="396716"/>
                </a:cubicBezTo>
                <a:cubicBezTo>
                  <a:pt x="2178463" y="395002"/>
                  <a:pt x="2177034" y="393573"/>
                  <a:pt x="2175320" y="393573"/>
                </a:cubicBezTo>
                <a:cubicBezTo>
                  <a:pt x="2173605" y="393573"/>
                  <a:pt x="2172176" y="395002"/>
                  <a:pt x="2172176" y="396716"/>
                </a:cubicBezTo>
                <a:cubicBezTo>
                  <a:pt x="2172176" y="398431"/>
                  <a:pt x="2173510" y="399860"/>
                  <a:pt x="2175320" y="399860"/>
                </a:cubicBezTo>
                <a:close/>
                <a:moveTo>
                  <a:pt x="2180177" y="412147"/>
                </a:moveTo>
                <a:cubicBezTo>
                  <a:pt x="2181892" y="412147"/>
                  <a:pt x="2183321" y="410718"/>
                  <a:pt x="2183321" y="409004"/>
                </a:cubicBezTo>
                <a:cubicBezTo>
                  <a:pt x="2183321" y="407289"/>
                  <a:pt x="2181892" y="405860"/>
                  <a:pt x="2180177" y="405860"/>
                </a:cubicBezTo>
                <a:cubicBezTo>
                  <a:pt x="2178463" y="405860"/>
                  <a:pt x="2177034" y="407289"/>
                  <a:pt x="2177034" y="409004"/>
                </a:cubicBezTo>
                <a:cubicBezTo>
                  <a:pt x="2177034" y="410813"/>
                  <a:pt x="2178368" y="412147"/>
                  <a:pt x="2180177" y="412147"/>
                </a:cubicBezTo>
                <a:close/>
                <a:moveTo>
                  <a:pt x="2184845" y="424529"/>
                </a:moveTo>
                <a:cubicBezTo>
                  <a:pt x="2186559" y="424529"/>
                  <a:pt x="2187988" y="423100"/>
                  <a:pt x="2187988" y="421386"/>
                </a:cubicBezTo>
                <a:cubicBezTo>
                  <a:pt x="2187988" y="419672"/>
                  <a:pt x="2186559" y="418243"/>
                  <a:pt x="2184845" y="418243"/>
                </a:cubicBezTo>
                <a:cubicBezTo>
                  <a:pt x="2183130" y="418243"/>
                  <a:pt x="2181701" y="419672"/>
                  <a:pt x="2181701" y="421386"/>
                </a:cubicBezTo>
                <a:cubicBezTo>
                  <a:pt x="2181701" y="423100"/>
                  <a:pt x="2183035" y="424529"/>
                  <a:pt x="2184845" y="424529"/>
                </a:cubicBezTo>
                <a:close/>
                <a:moveTo>
                  <a:pt x="2189321" y="437007"/>
                </a:moveTo>
                <a:cubicBezTo>
                  <a:pt x="2191036" y="437007"/>
                  <a:pt x="2192465" y="435578"/>
                  <a:pt x="2192465" y="433864"/>
                </a:cubicBezTo>
                <a:cubicBezTo>
                  <a:pt x="2192465" y="432149"/>
                  <a:pt x="2191036" y="430721"/>
                  <a:pt x="2189321" y="430721"/>
                </a:cubicBezTo>
                <a:cubicBezTo>
                  <a:pt x="2187607" y="430721"/>
                  <a:pt x="2186178" y="432149"/>
                  <a:pt x="2186178" y="433864"/>
                </a:cubicBezTo>
                <a:cubicBezTo>
                  <a:pt x="2186178" y="435578"/>
                  <a:pt x="2187512" y="437007"/>
                  <a:pt x="2189321" y="437007"/>
                </a:cubicBezTo>
                <a:close/>
                <a:moveTo>
                  <a:pt x="2193512" y="449485"/>
                </a:moveTo>
                <a:cubicBezTo>
                  <a:pt x="2195227" y="449485"/>
                  <a:pt x="2196656" y="448056"/>
                  <a:pt x="2196656" y="446342"/>
                </a:cubicBezTo>
                <a:cubicBezTo>
                  <a:pt x="2196656" y="444627"/>
                  <a:pt x="2195227" y="443198"/>
                  <a:pt x="2193512" y="443198"/>
                </a:cubicBezTo>
                <a:cubicBezTo>
                  <a:pt x="2191798" y="443198"/>
                  <a:pt x="2190369" y="444627"/>
                  <a:pt x="2190369" y="446342"/>
                </a:cubicBezTo>
                <a:cubicBezTo>
                  <a:pt x="2190369" y="448151"/>
                  <a:pt x="2191798" y="449485"/>
                  <a:pt x="2193512" y="449485"/>
                </a:cubicBezTo>
                <a:close/>
                <a:moveTo>
                  <a:pt x="2197608" y="462153"/>
                </a:moveTo>
                <a:cubicBezTo>
                  <a:pt x="2199323" y="462153"/>
                  <a:pt x="2200751" y="460724"/>
                  <a:pt x="2200751" y="459010"/>
                </a:cubicBezTo>
                <a:cubicBezTo>
                  <a:pt x="2200751" y="457295"/>
                  <a:pt x="2199323" y="455867"/>
                  <a:pt x="2197608" y="455867"/>
                </a:cubicBezTo>
                <a:cubicBezTo>
                  <a:pt x="2195894" y="455867"/>
                  <a:pt x="2194465" y="457295"/>
                  <a:pt x="2194465" y="459010"/>
                </a:cubicBezTo>
                <a:cubicBezTo>
                  <a:pt x="2194465" y="460724"/>
                  <a:pt x="2195894" y="462153"/>
                  <a:pt x="2197608" y="462153"/>
                </a:cubicBezTo>
                <a:close/>
                <a:moveTo>
                  <a:pt x="2201513" y="474726"/>
                </a:moveTo>
                <a:cubicBezTo>
                  <a:pt x="2203228" y="474726"/>
                  <a:pt x="2204657" y="473297"/>
                  <a:pt x="2204657" y="471583"/>
                </a:cubicBezTo>
                <a:cubicBezTo>
                  <a:pt x="2204657" y="469868"/>
                  <a:pt x="2203228" y="468440"/>
                  <a:pt x="2201513" y="468440"/>
                </a:cubicBezTo>
                <a:cubicBezTo>
                  <a:pt x="2199799" y="468440"/>
                  <a:pt x="2198370" y="469868"/>
                  <a:pt x="2198370" y="471583"/>
                </a:cubicBezTo>
                <a:cubicBezTo>
                  <a:pt x="2198370" y="473393"/>
                  <a:pt x="2199704" y="474726"/>
                  <a:pt x="2201513" y="474726"/>
                </a:cubicBezTo>
                <a:close/>
                <a:moveTo>
                  <a:pt x="2205133" y="487490"/>
                </a:moveTo>
                <a:cubicBezTo>
                  <a:pt x="2206847" y="487490"/>
                  <a:pt x="2208276" y="486061"/>
                  <a:pt x="2208276" y="484346"/>
                </a:cubicBezTo>
                <a:cubicBezTo>
                  <a:pt x="2208276" y="482632"/>
                  <a:pt x="2206847" y="481203"/>
                  <a:pt x="2205133" y="481203"/>
                </a:cubicBezTo>
                <a:cubicBezTo>
                  <a:pt x="2203418" y="481203"/>
                  <a:pt x="2201990" y="482632"/>
                  <a:pt x="2201990" y="484346"/>
                </a:cubicBezTo>
                <a:cubicBezTo>
                  <a:pt x="2201990" y="486061"/>
                  <a:pt x="2203418" y="487490"/>
                  <a:pt x="2205133" y="487490"/>
                </a:cubicBezTo>
                <a:close/>
                <a:moveTo>
                  <a:pt x="2208562" y="500253"/>
                </a:moveTo>
                <a:cubicBezTo>
                  <a:pt x="2210276" y="500253"/>
                  <a:pt x="2211705" y="498824"/>
                  <a:pt x="2211705" y="497110"/>
                </a:cubicBezTo>
                <a:cubicBezTo>
                  <a:pt x="2211705" y="495395"/>
                  <a:pt x="2210276" y="493967"/>
                  <a:pt x="2208562" y="493967"/>
                </a:cubicBezTo>
                <a:cubicBezTo>
                  <a:pt x="2206847" y="493967"/>
                  <a:pt x="2205419" y="495395"/>
                  <a:pt x="2205419" y="497110"/>
                </a:cubicBezTo>
                <a:cubicBezTo>
                  <a:pt x="2205419" y="498824"/>
                  <a:pt x="2206847" y="500253"/>
                  <a:pt x="2208562" y="500253"/>
                </a:cubicBezTo>
                <a:close/>
                <a:moveTo>
                  <a:pt x="2211896" y="513112"/>
                </a:moveTo>
                <a:cubicBezTo>
                  <a:pt x="2213610" y="513112"/>
                  <a:pt x="2215039" y="511683"/>
                  <a:pt x="2215039" y="509969"/>
                </a:cubicBezTo>
                <a:cubicBezTo>
                  <a:pt x="2215039" y="508254"/>
                  <a:pt x="2213610" y="506825"/>
                  <a:pt x="2211896" y="506825"/>
                </a:cubicBezTo>
                <a:cubicBezTo>
                  <a:pt x="2210181" y="506825"/>
                  <a:pt x="2208752" y="508254"/>
                  <a:pt x="2208752" y="509969"/>
                </a:cubicBezTo>
                <a:cubicBezTo>
                  <a:pt x="2208752" y="511683"/>
                  <a:pt x="2210086" y="513112"/>
                  <a:pt x="2211896" y="513112"/>
                </a:cubicBezTo>
                <a:close/>
                <a:moveTo>
                  <a:pt x="2214944" y="525971"/>
                </a:moveTo>
                <a:cubicBezTo>
                  <a:pt x="2216658" y="525971"/>
                  <a:pt x="2218087" y="524542"/>
                  <a:pt x="2218087" y="522827"/>
                </a:cubicBezTo>
                <a:cubicBezTo>
                  <a:pt x="2218087" y="521113"/>
                  <a:pt x="2216658" y="519684"/>
                  <a:pt x="2214944" y="519684"/>
                </a:cubicBezTo>
                <a:cubicBezTo>
                  <a:pt x="2213229" y="519684"/>
                  <a:pt x="2211800" y="521113"/>
                  <a:pt x="2211800" y="522827"/>
                </a:cubicBezTo>
                <a:cubicBezTo>
                  <a:pt x="2211705" y="524542"/>
                  <a:pt x="2213134" y="525971"/>
                  <a:pt x="2214944" y="525971"/>
                </a:cubicBezTo>
                <a:close/>
                <a:moveTo>
                  <a:pt x="2217706" y="538829"/>
                </a:moveTo>
                <a:cubicBezTo>
                  <a:pt x="2219420" y="538829"/>
                  <a:pt x="2220849" y="537401"/>
                  <a:pt x="2220849" y="535686"/>
                </a:cubicBezTo>
                <a:cubicBezTo>
                  <a:pt x="2220849" y="533972"/>
                  <a:pt x="2219420" y="532543"/>
                  <a:pt x="2217706" y="532543"/>
                </a:cubicBezTo>
                <a:cubicBezTo>
                  <a:pt x="2215991" y="532543"/>
                  <a:pt x="2214563" y="533972"/>
                  <a:pt x="2214563" y="535686"/>
                </a:cubicBezTo>
                <a:cubicBezTo>
                  <a:pt x="2214563" y="537496"/>
                  <a:pt x="2215991" y="538829"/>
                  <a:pt x="2217706" y="538829"/>
                </a:cubicBezTo>
                <a:close/>
                <a:moveTo>
                  <a:pt x="2220373" y="551783"/>
                </a:moveTo>
                <a:cubicBezTo>
                  <a:pt x="2222087" y="551783"/>
                  <a:pt x="2223516" y="550355"/>
                  <a:pt x="2223516" y="548640"/>
                </a:cubicBezTo>
                <a:cubicBezTo>
                  <a:pt x="2223516" y="546926"/>
                  <a:pt x="2222087" y="545497"/>
                  <a:pt x="2220373" y="545497"/>
                </a:cubicBezTo>
                <a:cubicBezTo>
                  <a:pt x="2218658" y="545497"/>
                  <a:pt x="2217230" y="546926"/>
                  <a:pt x="2217230" y="548640"/>
                </a:cubicBezTo>
                <a:cubicBezTo>
                  <a:pt x="2217230" y="550450"/>
                  <a:pt x="2218658" y="551783"/>
                  <a:pt x="2220373" y="551783"/>
                </a:cubicBezTo>
                <a:close/>
                <a:moveTo>
                  <a:pt x="2222754" y="564833"/>
                </a:moveTo>
                <a:cubicBezTo>
                  <a:pt x="2224469" y="564833"/>
                  <a:pt x="2225897" y="563404"/>
                  <a:pt x="2225897" y="561689"/>
                </a:cubicBezTo>
                <a:cubicBezTo>
                  <a:pt x="2225897" y="559975"/>
                  <a:pt x="2224469" y="558546"/>
                  <a:pt x="2222754" y="558546"/>
                </a:cubicBezTo>
                <a:cubicBezTo>
                  <a:pt x="2221040" y="558546"/>
                  <a:pt x="2219611" y="559975"/>
                  <a:pt x="2219611" y="561689"/>
                </a:cubicBezTo>
                <a:cubicBezTo>
                  <a:pt x="2219611" y="563404"/>
                  <a:pt x="2221040" y="564833"/>
                  <a:pt x="2222754" y="564833"/>
                </a:cubicBezTo>
                <a:close/>
                <a:moveTo>
                  <a:pt x="2225040" y="577882"/>
                </a:moveTo>
                <a:cubicBezTo>
                  <a:pt x="2226755" y="577882"/>
                  <a:pt x="2228183" y="576453"/>
                  <a:pt x="2228183" y="574739"/>
                </a:cubicBezTo>
                <a:cubicBezTo>
                  <a:pt x="2228183" y="573024"/>
                  <a:pt x="2226755" y="571595"/>
                  <a:pt x="2225040" y="571595"/>
                </a:cubicBezTo>
                <a:cubicBezTo>
                  <a:pt x="2223326" y="571595"/>
                  <a:pt x="2221897" y="573024"/>
                  <a:pt x="2221897" y="574739"/>
                </a:cubicBezTo>
                <a:cubicBezTo>
                  <a:pt x="2221897" y="576453"/>
                  <a:pt x="2223230" y="577882"/>
                  <a:pt x="2225040" y="577882"/>
                </a:cubicBezTo>
                <a:close/>
                <a:moveTo>
                  <a:pt x="2227040" y="590931"/>
                </a:moveTo>
                <a:cubicBezTo>
                  <a:pt x="2228755" y="590931"/>
                  <a:pt x="2230184" y="589502"/>
                  <a:pt x="2230184" y="587788"/>
                </a:cubicBezTo>
                <a:cubicBezTo>
                  <a:pt x="2230184" y="586073"/>
                  <a:pt x="2228755" y="584645"/>
                  <a:pt x="2227040" y="584645"/>
                </a:cubicBezTo>
                <a:cubicBezTo>
                  <a:pt x="2225326" y="584645"/>
                  <a:pt x="2223897" y="586073"/>
                  <a:pt x="2223897" y="587788"/>
                </a:cubicBezTo>
                <a:cubicBezTo>
                  <a:pt x="2223897" y="589502"/>
                  <a:pt x="2225326" y="590931"/>
                  <a:pt x="2227040" y="590931"/>
                </a:cubicBezTo>
                <a:close/>
                <a:moveTo>
                  <a:pt x="2228850" y="604076"/>
                </a:moveTo>
                <a:cubicBezTo>
                  <a:pt x="2230565" y="604076"/>
                  <a:pt x="2231993" y="602647"/>
                  <a:pt x="2231993" y="600932"/>
                </a:cubicBezTo>
                <a:cubicBezTo>
                  <a:pt x="2231993" y="599218"/>
                  <a:pt x="2230565" y="597789"/>
                  <a:pt x="2228850" y="597789"/>
                </a:cubicBezTo>
                <a:cubicBezTo>
                  <a:pt x="2227136" y="597789"/>
                  <a:pt x="2225707" y="599218"/>
                  <a:pt x="2225707" y="600932"/>
                </a:cubicBezTo>
                <a:cubicBezTo>
                  <a:pt x="2225707" y="602647"/>
                  <a:pt x="2227040" y="604076"/>
                  <a:pt x="2228850" y="604076"/>
                </a:cubicBezTo>
                <a:close/>
                <a:moveTo>
                  <a:pt x="2230374" y="617220"/>
                </a:moveTo>
                <a:cubicBezTo>
                  <a:pt x="2232089" y="617220"/>
                  <a:pt x="2233517" y="615791"/>
                  <a:pt x="2233517" y="614077"/>
                </a:cubicBezTo>
                <a:cubicBezTo>
                  <a:pt x="2233517" y="612362"/>
                  <a:pt x="2232089" y="610934"/>
                  <a:pt x="2230374" y="610934"/>
                </a:cubicBezTo>
                <a:cubicBezTo>
                  <a:pt x="2228660" y="610934"/>
                  <a:pt x="2227231" y="612362"/>
                  <a:pt x="2227231" y="614077"/>
                </a:cubicBezTo>
                <a:cubicBezTo>
                  <a:pt x="2227231" y="615791"/>
                  <a:pt x="2228660" y="617220"/>
                  <a:pt x="2230374" y="617220"/>
                </a:cubicBezTo>
                <a:close/>
                <a:moveTo>
                  <a:pt x="2231803" y="630365"/>
                </a:moveTo>
                <a:cubicBezTo>
                  <a:pt x="2233517" y="630365"/>
                  <a:pt x="2234946" y="628936"/>
                  <a:pt x="2234946" y="627221"/>
                </a:cubicBezTo>
                <a:cubicBezTo>
                  <a:pt x="2234946" y="625507"/>
                  <a:pt x="2233517" y="624078"/>
                  <a:pt x="2231803" y="624078"/>
                </a:cubicBezTo>
                <a:cubicBezTo>
                  <a:pt x="2230088" y="624078"/>
                  <a:pt x="2228660" y="625507"/>
                  <a:pt x="2228660" y="627221"/>
                </a:cubicBezTo>
                <a:cubicBezTo>
                  <a:pt x="2228660" y="628936"/>
                  <a:pt x="2229993" y="630365"/>
                  <a:pt x="2231803" y="630365"/>
                </a:cubicBezTo>
                <a:close/>
                <a:moveTo>
                  <a:pt x="2232946" y="643509"/>
                </a:moveTo>
                <a:cubicBezTo>
                  <a:pt x="2234660" y="643509"/>
                  <a:pt x="2236089" y="642080"/>
                  <a:pt x="2236089" y="640366"/>
                </a:cubicBezTo>
                <a:cubicBezTo>
                  <a:pt x="2236089" y="638651"/>
                  <a:pt x="2234660" y="637223"/>
                  <a:pt x="2232946" y="637223"/>
                </a:cubicBezTo>
                <a:cubicBezTo>
                  <a:pt x="2231231" y="637223"/>
                  <a:pt x="2229803" y="638651"/>
                  <a:pt x="2229803" y="640366"/>
                </a:cubicBezTo>
                <a:cubicBezTo>
                  <a:pt x="2229803" y="642080"/>
                  <a:pt x="2231231" y="643509"/>
                  <a:pt x="2232946" y="643509"/>
                </a:cubicBezTo>
                <a:close/>
                <a:moveTo>
                  <a:pt x="2233898" y="656749"/>
                </a:moveTo>
                <a:cubicBezTo>
                  <a:pt x="2235613" y="656749"/>
                  <a:pt x="2237042" y="655320"/>
                  <a:pt x="2237042" y="653606"/>
                </a:cubicBezTo>
                <a:cubicBezTo>
                  <a:pt x="2237042" y="651891"/>
                  <a:pt x="2235613" y="650462"/>
                  <a:pt x="2233898" y="650462"/>
                </a:cubicBezTo>
                <a:cubicBezTo>
                  <a:pt x="2232184" y="650462"/>
                  <a:pt x="2230755" y="651891"/>
                  <a:pt x="2230755" y="653606"/>
                </a:cubicBezTo>
                <a:cubicBezTo>
                  <a:pt x="2230755" y="655320"/>
                  <a:pt x="2232184" y="656749"/>
                  <a:pt x="2233898" y="656749"/>
                </a:cubicBezTo>
                <a:close/>
                <a:moveTo>
                  <a:pt x="2234660" y="669893"/>
                </a:moveTo>
                <a:cubicBezTo>
                  <a:pt x="2236375" y="669893"/>
                  <a:pt x="2237804" y="668465"/>
                  <a:pt x="2237804" y="666750"/>
                </a:cubicBezTo>
                <a:cubicBezTo>
                  <a:pt x="2237804" y="665036"/>
                  <a:pt x="2236375" y="663607"/>
                  <a:pt x="2234660" y="663607"/>
                </a:cubicBezTo>
                <a:cubicBezTo>
                  <a:pt x="2232946" y="663607"/>
                  <a:pt x="2231517" y="665036"/>
                  <a:pt x="2231517" y="666750"/>
                </a:cubicBezTo>
                <a:cubicBezTo>
                  <a:pt x="2231517" y="668465"/>
                  <a:pt x="2232946" y="669893"/>
                  <a:pt x="2234660" y="669893"/>
                </a:cubicBezTo>
                <a:close/>
                <a:moveTo>
                  <a:pt x="2235137" y="683133"/>
                </a:moveTo>
                <a:cubicBezTo>
                  <a:pt x="2236851" y="683133"/>
                  <a:pt x="2238280" y="681704"/>
                  <a:pt x="2238280" y="679990"/>
                </a:cubicBezTo>
                <a:cubicBezTo>
                  <a:pt x="2238280" y="678275"/>
                  <a:pt x="2236851" y="676847"/>
                  <a:pt x="2235137" y="676847"/>
                </a:cubicBezTo>
                <a:cubicBezTo>
                  <a:pt x="2233422" y="676847"/>
                  <a:pt x="2231993" y="678275"/>
                  <a:pt x="2231993" y="679990"/>
                </a:cubicBezTo>
                <a:cubicBezTo>
                  <a:pt x="2231993" y="681704"/>
                  <a:pt x="2233422" y="683133"/>
                  <a:pt x="2235137" y="683133"/>
                </a:cubicBezTo>
                <a:close/>
                <a:moveTo>
                  <a:pt x="2235518" y="696373"/>
                </a:moveTo>
                <a:cubicBezTo>
                  <a:pt x="2237232" y="696373"/>
                  <a:pt x="2238661" y="694944"/>
                  <a:pt x="2238661" y="693230"/>
                </a:cubicBezTo>
                <a:cubicBezTo>
                  <a:pt x="2238661" y="691515"/>
                  <a:pt x="2237232" y="690086"/>
                  <a:pt x="2235518" y="690086"/>
                </a:cubicBezTo>
                <a:cubicBezTo>
                  <a:pt x="2233803" y="690086"/>
                  <a:pt x="2232374" y="691515"/>
                  <a:pt x="2232374" y="693230"/>
                </a:cubicBezTo>
                <a:cubicBezTo>
                  <a:pt x="2232374" y="694944"/>
                  <a:pt x="2233708" y="696373"/>
                  <a:pt x="2235518" y="696373"/>
                </a:cubicBezTo>
                <a:close/>
                <a:moveTo>
                  <a:pt x="2250281" y="709613"/>
                </a:moveTo>
                <a:cubicBezTo>
                  <a:pt x="2251996" y="709613"/>
                  <a:pt x="2253425" y="708184"/>
                  <a:pt x="2253425" y="706469"/>
                </a:cubicBezTo>
                <a:cubicBezTo>
                  <a:pt x="2253425" y="704755"/>
                  <a:pt x="2251996" y="703326"/>
                  <a:pt x="2250281" y="703326"/>
                </a:cubicBezTo>
                <a:cubicBezTo>
                  <a:pt x="2248567" y="703326"/>
                  <a:pt x="2247138" y="704755"/>
                  <a:pt x="2247138" y="706469"/>
                </a:cubicBezTo>
                <a:cubicBezTo>
                  <a:pt x="2247138" y="708184"/>
                  <a:pt x="2248567" y="709613"/>
                  <a:pt x="2250281" y="709613"/>
                </a:cubicBezTo>
                <a:close/>
                <a:moveTo>
                  <a:pt x="2250186" y="722852"/>
                </a:moveTo>
                <a:cubicBezTo>
                  <a:pt x="2251901" y="722852"/>
                  <a:pt x="2253329" y="721424"/>
                  <a:pt x="2253329" y="719709"/>
                </a:cubicBezTo>
                <a:cubicBezTo>
                  <a:pt x="2253329" y="717995"/>
                  <a:pt x="2251901" y="716566"/>
                  <a:pt x="2250186" y="716566"/>
                </a:cubicBezTo>
                <a:cubicBezTo>
                  <a:pt x="2248472" y="716566"/>
                  <a:pt x="2247043" y="717995"/>
                  <a:pt x="2247043" y="719709"/>
                </a:cubicBezTo>
                <a:cubicBezTo>
                  <a:pt x="2247043" y="721424"/>
                  <a:pt x="2248472" y="722852"/>
                  <a:pt x="2250186" y="722852"/>
                </a:cubicBezTo>
                <a:close/>
                <a:moveTo>
                  <a:pt x="2249900" y="735997"/>
                </a:moveTo>
                <a:cubicBezTo>
                  <a:pt x="2251615" y="735997"/>
                  <a:pt x="2253044" y="734568"/>
                  <a:pt x="2253044" y="732854"/>
                </a:cubicBezTo>
                <a:cubicBezTo>
                  <a:pt x="2253044" y="731139"/>
                  <a:pt x="2251615" y="729710"/>
                  <a:pt x="2249900" y="729710"/>
                </a:cubicBezTo>
                <a:cubicBezTo>
                  <a:pt x="2248186" y="729710"/>
                  <a:pt x="2246757" y="731139"/>
                  <a:pt x="2246757" y="732854"/>
                </a:cubicBezTo>
                <a:cubicBezTo>
                  <a:pt x="2246757" y="734663"/>
                  <a:pt x="2248186" y="735997"/>
                  <a:pt x="2249900" y="735997"/>
                </a:cubicBezTo>
                <a:close/>
                <a:moveTo>
                  <a:pt x="2248662" y="762476"/>
                </a:moveTo>
                <a:cubicBezTo>
                  <a:pt x="2250377" y="762476"/>
                  <a:pt x="2251805" y="761048"/>
                  <a:pt x="2251805" y="759333"/>
                </a:cubicBezTo>
                <a:cubicBezTo>
                  <a:pt x="2251805" y="757619"/>
                  <a:pt x="2250377" y="756190"/>
                  <a:pt x="2248662" y="756190"/>
                </a:cubicBezTo>
                <a:cubicBezTo>
                  <a:pt x="2246948" y="756190"/>
                  <a:pt x="2245519" y="757619"/>
                  <a:pt x="2245519" y="759333"/>
                </a:cubicBezTo>
                <a:cubicBezTo>
                  <a:pt x="2245519" y="761048"/>
                  <a:pt x="2246948" y="762476"/>
                  <a:pt x="2248662" y="762476"/>
                </a:cubicBezTo>
                <a:close/>
                <a:moveTo>
                  <a:pt x="2247710" y="775621"/>
                </a:moveTo>
                <a:cubicBezTo>
                  <a:pt x="2249424" y="775621"/>
                  <a:pt x="2250853" y="774192"/>
                  <a:pt x="2250853" y="772478"/>
                </a:cubicBezTo>
                <a:cubicBezTo>
                  <a:pt x="2250853" y="770763"/>
                  <a:pt x="2249424" y="769334"/>
                  <a:pt x="2247710" y="769334"/>
                </a:cubicBezTo>
                <a:cubicBezTo>
                  <a:pt x="2245995" y="769334"/>
                  <a:pt x="2244566" y="770763"/>
                  <a:pt x="2244566" y="772478"/>
                </a:cubicBezTo>
                <a:cubicBezTo>
                  <a:pt x="2244566" y="774287"/>
                  <a:pt x="2245995" y="775621"/>
                  <a:pt x="2247710" y="775621"/>
                </a:cubicBezTo>
                <a:close/>
                <a:moveTo>
                  <a:pt x="2246567" y="788861"/>
                </a:moveTo>
                <a:cubicBezTo>
                  <a:pt x="2248281" y="788861"/>
                  <a:pt x="2249710" y="787432"/>
                  <a:pt x="2249710" y="785717"/>
                </a:cubicBezTo>
                <a:cubicBezTo>
                  <a:pt x="2249710" y="784003"/>
                  <a:pt x="2248281" y="782574"/>
                  <a:pt x="2246567" y="782574"/>
                </a:cubicBezTo>
                <a:cubicBezTo>
                  <a:pt x="2244852" y="782574"/>
                  <a:pt x="2243423" y="784003"/>
                  <a:pt x="2243423" y="785717"/>
                </a:cubicBezTo>
                <a:cubicBezTo>
                  <a:pt x="2243423" y="787432"/>
                  <a:pt x="2244852" y="788861"/>
                  <a:pt x="2246567" y="788861"/>
                </a:cubicBezTo>
                <a:close/>
                <a:moveTo>
                  <a:pt x="2245233" y="802005"/>
                </a:moveTo>
                <a:cubicBezTo>
                  <a:pt x="2246948" y="802005"/>
                  <a:pt x="2248376" y="800576"/>
                  <a:pt x="2248376" y="798862"/>
                </a:cubicBezTo>
                <a:cubicBezTo>
                  <a:pt x="2248376" y="797147"/>
                  <a:pt x="2246948" y="795719"/>
                  <a:pt x="2245233" y="795719"/>
                </a:cubicBezTo>
                <a:cubicBezTo>
                  <a:pt x="2243519" y="795719"/>
                  <a:pt x="2242090" y="797147"/>
                  <a:pt x="2242090" y="798862"/>
                </a:cubicBezTo>
                <a:cubicBezTo>
                  <a:pt x="2242090" y="800576"/>
                  <a:pt x="2243519" y="802005"/>
                  <a:pt x="2245233" y="802005"/>
                </a:cubicBezTo>
                <a:close/>
                <a:moveTo>
                  <a:pt x="2243709" y="815150"/>
                </a:moveTo>
                <a:cubicBezTo>
                  <a:pt x="2245424" y="815150"/>
                  <a:pt x="2246852" y="813721"/>
                  <a:pt x="2246852" y="812006"/>
                </a:cubicBezTo>
                <a:cubicBezTo>
                  <a:pt x="2246852" y="810292"/>
                  <a:pt x="2245424" y="808863"/>
                  <a:pt x="2243709" y="808863"/>
                </a:cubicBezTo>
                <a:cubicBezTo>
                  <a:pt x="2241995" y="808863"/>
                  <a:pt x="2240566" y="810292"/>
                  <a:pt x="2240566" y="812006"/>
                </a:cubicBezTo>
                <a:cubicBezTo>
                  <a:pt x="2240566" y="813721"/>
                  <a:pt x="2241899" y="815150"/>
                  <a:pt x="2243709" y="815150"/>
                </a:cubicBezTo>
                <a:close/>
                <a:moveTo>
                  <a:pt x="2241899" y="828199"/>
                </a:moveTo>
                <a:cubicBezTo>
                  <a:pt x="2243614" y="828199"/>
                  <a:pt x="2245043" y="826770"/>
                  <a:pt x="2245043" y="825056"/>
                </a:cubicBezTo>
                <a:cubicBezTo>
                  <a:pt x="2245043" y="823341"/>
                  <a:pt x="2243614" y="821912"/>
                  <a:pt x="2241899" y="821912"/>
                </a:cubicBezTo>
                <a:cubicBezTo>
                  <a:pt x="2240185" y="821912"/>
                  <a:pt x="2238756" y="823341"/>
                  <a:pt x="2238756" y="825056"/>
                </a:cubicBezTo>
                <a:cubicBezTo>
                  <a:pt x="2238756" y="826865"/>
                  <a:pt x="2240185" y="828199"/>
                  <a:pt x="2241899" y="828199"/>
                </a:cubicBezTo>
                <a:close/>
                <a:moveTo>
                  <a:pt x="2239899" y="841343"/>
                </a:moveTo>
                <a:cubicBezTo>
                  <a:pt x="2241614" y="841343"/>
                  <a:pt x="2243042" y="839915"/>
                  <a:pt x="2243042" y="838200"/>
                </a:cubicBezTo>
                <a:cubicBezTo>
                  <a:pt x="2243042" y="836486"/>
                  <a:pt x="2241614" y="835057"/>
                  <a:pt x="2239899" y="835057"/>
                </a:cubicBezTo>
                <a:cubicBezTo>
                  <a:pt x="2238185" y="835057"/>
                  <a:pt x="2236756" y="836486"/>
                  <a:pt x="2236756" y="838200"/>
                </a:cubicBezTo>
                <a:cubicBezTo>
                  <a:pt x="2236756" y="839915"/>
                  <a:pt x="2238185" y="841343"/>
                  <a:pt x="2239899" y="841343"/>
                </a:cubicBezTo>
                <a:close/>
                <a:moveTo>
                  <a:pt x="2237804" y="854393"/>
                </a:moveTo>
                <a:cubicBezTo>
                  <a:pt x="2239518" y="854393"/>
                  <a:pt x="2240947" y="852964"/>
                  <a:pt x="2240947" y="851249"/>
                </a:cubicBezTo>
                <a:cubicBezTo>
                  <a:pt x="2240947" y="849535"/>
                  <a:pt x="2239518" y="848106"/>
                  <a:pt x="2237804" y="848106"/>
                </a:cubicBezTo>
                <a:cubicBezTo>
                  <a:pt x="2236089" y="848106"/>
                  <a:pt x="2234660" y="849535"/>
                  <a:pt x="2234660" y="851249"/>
                </a:cubicBezTo>
                <a:cubicBezTo>
                  <a:pt x="2234565" y="852964"/>
                  <a:pt x="2235994" y="854393"/>
                  <a:pt x="2237804" y="854393"/>
                </a:cubicBezTo>
                <a:close/>
                <a:moveTo>
                  <a:pt x="2235422" y="867347"/>
                </a:moveTo>
                <a:cubicBezTo>
                  <a:pt x="2237137" y="867347"/>
                  <a:pt x="2238566" y="865918"/>
                  <a:pt x="2238566" y="864203"/>
                </a:cubicBezTo>
                <a:cubicBezTo>
                  <a:pt x="2238566" y="862489"/>
                  <a:pt x="2237137" y="861060"/>
                  <a:pt x="2235422" y="861060"/>
                </a:cubicBezTo>
                <a:cubicBezTo>
                  <a:pt x="2233708" y="861060"/>
                  <a:pt x="2232279" y="862489"/>
                  <a:pt x="2232279" y="864203"/>
                </a:cubicBezTo>
                <a:cubicBezTo>
                  <a:pt x="2232184" y="866013"/>
                  <a:pt x="2233613" y="867347"/>
                  <a:pt x="2235422" y="867347"/>
                </a:cubicBezTo>
                <a:close/>
                <a:moveTo>
                  <a:pt x="2232755" y="880396"/>
                </a:moveTo>
                <a:cubicBezTo>
                  <a:pt x="2234470" y="880396"/>
                  <a:pt x="2235899" y="878967"/>
                  <a:pt x="2235899" y="877253"/>
                </a:cubicBezTo>
                <a:cubicBezTo>
                  <a:pt x="2235899" y="875538"/>
                  <a:pt x="2234470" y="874109"/>
                  <a:pt x="2232755" y="874109"/>
                </a:cubicBezTo>
                <a:cubicBezTo>
                  <a:pt x="2231041" y="874109"/>
                  <a:pt x="2229612" y="875538"/>
                  <a:pt x="2229612" y="877253"/>
                </a:cubicBezTo>
                <a:cubicBezTo>
                  <a:pt x="2229612" y="878967"/>
                  <a:pt x="2231041" y="880396"/>
                  <a:pt x="2232755" y="880396"/>
                </a:cubicBezTo>
                <a:close/>
                <a:moveTo>
                  <a:pt x="2229993" y="893255"/>
                </a:moveTo>
                <a:cubicBezTo>
                  <a:pt x="2231708" y="893255"/>
                  <a:pt x="2233136" y="891826"/>
                  <a:pt x="2233136" y="890111"/>
                </a:cubicBezTo>
                <a:cubicBezTo>
                  <a:pt x="2233136" y="888397"/>
                  <a:pt x="2231708" y="886968"/>
                  <a:pt x="2229993" y="886968"/>
                </a:cubicBezTo>
                <a:cubicBezTo>
                  <a:pt x="2228279" y="886968"/>
                  <a:pt x="2226850" y="888397"/>
                  <a:pt x="2226850" y="890111"/>
                </a:cubicBezTo>
                <a:cubicBezTo>
                  <a:pt x="2226850" y="891921"/>
                  <a:pt x="2228279" y="893255"/>
                  <a:pt x="2229993" y="893255"/>
                </a:cubicBezTo>
                <a:close/>
                <a:moveTo>
                  <a:pt x="2227040" y="906209"/>
                </a:moveTo>
                <a:cubicBezTo>
                  <a:pt x="2228755" y="906209"/>
                  <a:pt x="2230184" y="904780"/>
                  <a:pt x="2230184" y="903065"/>
                </a:cubicBezTo>
                <a:cubicBezTo>
                  <a:pt x="2230184" y="901351"/>
                  <a:pt x="2228755" y="899922"/>
                  <a:pt x="2227040" y="899922"/>
                </a:cubicBezTo>
                <a:cubicBezTo>
                  <a:pt x="2225326" y="899922"/>
                  <a:pt x="2223897" y="901351"/>
                  <a:pt x="2223897" y="903065"/>
                </a:cubicBezTo>
                <a:cubicBezTo>
                  <a:pt x="2223897" y="904780"/>
                  <a:pt x="2225231" y="906209"/>
                  <a:pt x="2227040" y="906209"/>
                </a:cubicBezTo>
                <a:close/>
                <a:moveTo>
                  <a:pt x="2223802" y="918972"/>
                </a:moveTo>
                <a:cubicBezTo>
                  <a:pt x="2225516" y="918972"/>
                  <a:pt x="2226945" y="917543"/>
                  <a:pt x="2226945" y="915829"/>
                </a:cubicBezTo>
                <a:cubicBezTo>
                  <a:pt x="2226945" y="914114"/>
                  <a:pt x="2225516" y="912686"/>
                  <a:pt x="2223802" y="912686"/>
                </a:cubicBezTo>
                <a:cubicBezTo>
                  <a:pt x="2222087" y="912686"/>
                  <a:pt x="2220659" y="914114"/>
                  <a:pt x="2220659" y="915829"/>
                </a:cubicBezTo>
                <a:cubicBezTo>
                  <a:pt x="2220659" y="917638"/>
                  <a:pt x="2222087" y="918972"/>
                  <a:pt x="2223802" y="918972"/>
                </a:cubicBezTo>
                <a:close/>
                <a:moveTo>
                  <a:pt x="2220373" y="931831"/>
                </a:moveTo>
                <a:cubicBezTo>
                  <a:pt x="2222087" y="931831"/>
                  <a:pt x="2223516" y="930402"/>
                  <a:pt x="2223516" y="928688"/>
                </a:cubicBezTo>
                <a:cubicBezTo>
                  <a:pt x="2223516" y="926973"/>
                  <a:pt x="2222087" y="925544"/>
                  <a:pt x="2220373" y="925544"/>
                </a:cubicBezTo>
                <a:cubicBezTo>
                  <a:pt x="2218658" y="925544"/>
                  <a:pt x="2217230" y="926973"/>
                  <a:pt x="2217230" y="928688"/>
                </a:cubicBezTo>
                <a:cubicBezTo>
                  <a:pt x="2217230" y="930402"/>
                  <a:pt x="2218658" y="931831"/>
                  <a:pt x="2220373" y="931831"/>
                </a:cubicBezTo>
                <a:close/>
                <a:moveTo>
                  <a:pt x="2216849" y="944499"/>
                </a:moveTo>
                <a:cubicBezTo>
                  <a:pt x="2218563" y="944499"/>
                  <a:pt x="2219992" y="943070"/>
                  <a:pt x="2219992" y="941356"/>
                </a:cubicBezTo>
                <a:cubicBezTo>
                  <a:pt x="2219992" y="939641"/>
                  <a:pt x="2218563" y="938213"/>
                  <a:pt x="2216849" y="938213"/>
                </a:cubicBezTo>
                <a:cubicBezTo>
                  <a:pt x="2215134" y="938213"/>
                  <a:pt x="2213705" y="939641"/>
                  <a:pt x="2213705" y="941356"/>
                </a:cubicBezTo>
                <a:cubicBezTo>
                  <a:pt x="2213705" y="943070"/>
                  <a:pt x="2215039" y="944499"/>
                  <a:pt x="2216849" y="944499"/>
                </a:cubicBezTo>
                <a:close/>
                <a:moveTo>
                  <a:pt x="2209038" y="969836"/>
                </a:moveTo>
                <a:cubicBezTo>
                  <a:pt x="2210753" y="969836"/>
                  <a:pt x="2212181" y="968407"/>
                  <a:pt x="2212181" y="966692"/>
                </a:cubicBezTo>
                <a:cubicBezTo>
                  <a:pt x="2212181" y="964978"/>
                  <a:pt x="2210753" y="963549"/>
                  <a:pt x="2209038" y="963549"/>
                </a:cubicBezTo>
                <a:cubicBezTo>
                  <a:pt x="2207324" y="963549"/>
                  <a:pt x="2205895" y="964978"/>
                  <a:pt x="2205895" y="966692"/>
                </a:cubicBezTo>
                <a:cubicBezTo>
                  <a:pt x="2205895" y="968407"/>
                  <a:pt x="2207228" y="969836"/>
                  <a:pt x="2209038" y="969836"/>
                </a:cubicBezTo>
                <a:close/>
                <a:moveTo>
                  <a:pt x="2204847" y="982313"/>
                </a:moveTo>
                <a:cubicBezTo>
                  <a:pt x="2206562" y="982313"/>
                  <a:pt x="2207990" y="980885"/>
                  <a:pt x="2207990" y="979170"/>
                </a:cubicBezTo>
                <a:cubicBezTo>
                  <a:pt x="2207990" y="977456"/>
                  <a:pt x="2206562" y="976027"/>
                  <a:pt x="2204847" y="976027"/>
                </a:cubicBezTo>
                <a:cubicBezTo>
                  <a:pt x="2203133" y="976027"/>
                  <a:pt x="2201704" y="977456"/>
                  <a:pt x="2201704" y="979170"/>
                </a:cubicBezTo>
                <a:cubicBezTo>
                  <a:pt x="2201704" y="980980"/>
                  <a:pt x="2203037" y="982313"/>
                  <a:pt x="2204847" y="982313"/>
                </a:cubicBezTo>
                <a:close/>
                <a:moveTo>
                  <a:pt x="803529" y="1290542"/>
                </a:moveTo>
                <a:cubicBezTo>
                  <a:pt x="805244" y="1290542"/>
                  <a:pt x="806672" y="1289114"/>
                  <a:pt x="806672" y="1287399"/>
                </a:cubicBezTo>
                <a:cubicBezTo>
                  <a:pt x="806672" y="1285685"/>
                  <a:pt x="805244" y="1284256"/>
                  <a:pt x="803529" y="1284256"/>
                </a:cubicBezTo>
                <a:cubicBezTo>
                  <a:pt x="801815" y="1284256"/>
                  <a:pt x="800386" y="1285685"/>
                  <a:pt x="800386" y="1287399"/>
                </a:cubicBezTo>
                <a:cubicBezTo>
                  <a:pt x="800386" y="1289209"/>
                  <a:pt x="801815" y="1290542"/>
                  <a:pt x="803529" y="1290542"/>
                </a:cubicBezTo>
                <a:close/>
                <a:moveTo>
                  <a:pt x="794480" y="1280922"/>
                </a:moveTo>
                <a:cubicBezTo>
                  <a:pt x="796195" y="1280922"/>
                  <a:pt x="797624" y="1279493"/>
                  <a:pt x="797624" y="1277779"/>
                </a:cubicBezTo>
                <a:cubicBezTo>
                  <a:pt x="797624" y="1276064"/>
                  <a:pt x="796195" y="1274636"/>
                  <a:pt x="794480" y="1274636"/>
                </a:cubicBezTo>
                <a:cubicBezTo>
                  <a:pt x="792766" y="1274636"/>
                  <a:pt x="791337" y="1276064"/>
                  <a:pt x="791337" y="1277779"/>
                </a:cubicBezTo>
                <a:cubicBezTo>
                  <a:pt x="791337" y="1279589"/>
                  <a:pt x="792766" y="1280922"/>
                  <a:pt x="794480" y="1280922"/>
                </a:cubicBezTo>
                <a:close/>
                <a:moveTo>
                  <a:pt x="785527" y="1271207"/>
                </a:moveTo>
                <a:cubicBezTo>
                  <a:pt x="787241" y="1271207"/>
                  <a:pt x="788670" y="1269778"/>
                  <a:pt x="788670" y="1268063"/>
                </a:cubicBezTo>
                <a:cubicBezTo>
                  <a:pt x="788670" y="1266349"/>
                  <a:pt x="787241" y="1264920"/>
                  <a:pt x="785527" y="1264920"/>
                </a:cubicBezTo>
                <a:cubicBezTo>
                  <a:pt x="783812" y="1264920"/>
                  <a:pt x="782384" y="1266349"/>
                  <a:pt x="782384" y="1268063"/>
                </a:cubicBezTo>
                <a:cubicBezTo>
                  <a:pt x="782384" y="1269778"/>
                  <a:pt x="783812" y="1271207"/>
                  <a:pt x="785527" y="1271207"/>
                </a:cubicBezTo>
                <a:close/>
                <a:moveTo>
                  <a:pt x="776764" y="1261301"/>
                </a:moveTo>
                <a:cubicBezTo>
                  <a:pt x="778478" y="1261301"/>
                  <a:pt x="779907" y="1259872"/>
                  <a:pt x="779907" y="1258157"/>
                </a:cubicBezTo>
                <a:cubicBezTo>
                  <a:pt x="779907" y="1256443"/>
                  <a:pt x="778478" y="1255014"/>
                  <a:pt x="776764" y="1255014"/>
                </a:cubicBezTo>
                <a:cubicBezTo>
                  <a:pt x="775049" y="1255014"/>
                  <a:pt x="773621" y="1256443"/>
                  <a:pt x="773621" y="1258157"/>
                </a:cubicBezTo>
                <a:cubicBezTo>
                  <a:pt x="773621" y="1259872"/>
                  <a:pt x="775049" y="1261301"/>
                  <a:pt x="776764" y="1261301"/>
                </a:cubicBezTo>
                <a:close/>
                <a:moveTo>
                  <a:pt x="768191" y="1251204"/>
                </a:moveTo>
                <a:cubicBezTo>
                  <a:pt x="769906" y="1251204"/>
                  <a:pt x="771335" y="1249775"/>
                  <a:pt x="771335" y="1248061"/>
                </a:cubicBezTo>
                <a:cubicBezTo>
                  <a:pt x="771335" y="1246346"/>
                  <a:pt x="769906" y="1244918"/>
                  <a:pt x="768191" y="1244918"/>
                </a:cubicBezTo>
                <a:cubicBezTo>
                  <a:pt x="766477" y="1244918"/>
                  <a:pt x="765048" y="1246346"/>
                  <a:pt x="765048" y="1248061"/>
                </a:cubicBezTo>
                <a:cubicBezTo>
                  <a:pt x="765048" y="1249871"/>
                  <a:pt x="766477" y="1251204"/>
                  <a:pt x="768191" y="1251204"/>
                </a:cubicBezTo>
                <a:close/>
                <a:moveTo>
                  <a:pt x="759714" y="1241108"/>
                </a:moveTo>
                <a:cubicBezTo>
                  <a:pt x="761429" y="1241108"/>
                  <a:pt x="762857" y="1239679"/>
                  <a:pt x="762857" y="1237964"/>
                </a:cubicBezTo>
                <a:cubicBezTo>
                  <a:pt x="762857" y="1236250"/>
                  <a:pt x="761429" y="1234821"/>
                  <a:pt x="759714" y="1234821"/>
                </a:cubicBezTo>
                <a:cubicBezTo>
                  <a:pt x="758000" y="1234821"/>
                  <a:pt x="756571" y="1236250"/>
                  <a:pt x="756571" y="1237964"/>
                </a:cubicBezTo>
                <a:cubicBezTo>
                  <a:pt x="756571" y="1239679"/>
                  <a:pt x="758000" y="1241108"/>
                  <a:pt x="759714" y="1241108"/>
                </a:cubicBezTo>
                <a:close/>
                <a:moveTo>
                  <a:pt x="751427" y="1230725"/>
                </a:moveTo>
                <a:cubicBezTo>
                  <a:pt x="753142" y="1230725"/>
                  <a:pt x="754571" y="1229297"/>
                  <a:pt x="754571" y="1227582"/>
                </a:cubicBezTo>
                <a:cubicBezTo>
                  <a:pt x="754571" y="1225868"/>
                  <a:pt x="753142" y="1224439"/>
                  <a:pt x="751427" y="1224439"/>
                </a:cubicBezTo>
                <a:cubicBezTo>
                  <a:pt x="749713" y="1224439"/>
                  <a:pt x="748284" y="1225868"/>
                  <a:pt x="748284" y="1227582"/>
                </a:cubicBezTo>
                <a:cubicBezTo>
                  <a:pt x="748284" y="1229392"/>
                  <a:pt x="749713" y="1230725"/>
                  <a:pt x="751427" y="1230725"/>
                </a:cubicBezTo>
                <a:close/>
                <a:moveTo>
                  <a:pt x="743331" y="1220343"/>
                </a:moveTo>
                <a:cubicBezTo>
                  <a:pt x="745046" y="1220343"/>
                  <a:pt x="746474" y="1218914"/>
                  <a:pt x="746474" y="1217200"/>
                </a:cubicBezTo>
                <a:cubicBezTo>
                  <a:pt x="746474" y="1215485"/>
                  <a:pt x="745046" y="1214057"/>
                  <a:pt x="743331" y="1214057"/>
                </a:cubicBezTo>
                <a:cubicBezTo>
                  <a:pt x="741617" y="1214057"/>
                  <a:pt x="740188" y="1215485"/>
                  <a:pt x="740188" y="1217200"/>
                </a:cubicBezTo>
                <a:cubicBezTo>
                  <a:pt x="740188" y="1218914"/>
                  <a:pt x="741617" y="1220343"/>
                  <a:pt x="743331" y="1220343"/>
                </a:cubicBezTo>
                <a:close/>
                <a:moveTo>
                  <a:pt x="573405" y="782288"/>
                </a:moveTo>
                <a:cubicBezTo>
                  <a:pt x="575120" y="782288"/>
                  <a:pt x="576548" y="780860"/>
                  <a:pt x="576548" y="779145"/>
                </a:cubicBezTo>
                <a:cubicBezTo>
                  <a:pt x="576548" y="777431"/>
                  <a:pt x="575120" y="776002"/>
                  <a:pt x="573405" y="776002"/>
                </a:cubicBezTo>
                <a:cubicBezTo>
                  <a:pt x="571691" y="776002"/>
                  <a:pt x="570262" y="777431"/>
                  <a:pt x="570262" y="779145"/>
                </a:cubicBezTo>
                <a:cubicBezTo>
                  <a:pt x="570262" y="780860"/>
                  <a:pt x="571691" y="782288"/>
                  <a:pt x="573405" y="782288"/>
                </a:cubicBezTo>
                <a:close/>
                <a:moveTo>
                  <a:pt x="572357" y="769049"/>
                </a:moveTo>
                <a:cubicBezTo>
                  <a:pt x="574072" y="769049"/>
                  <a:pt x="575501" y="767620"/>
                  <a:pt x="575501" y="765905"/>
                </a:cubicBezTo>
                <a:cubicBezTo>
                  <a:pt x="575501" y="764191"/>
                  <a:pt x="574072" y="762762"/>
                  <a:pt x="572357" y="762762"/>
                </a:cubicBezTo>
                <a:cubicBezTo>
                  <a:pt x="570643" y="762762"/>
                  <a:pt x="569214" y="764191"/>
                  <a:pt x="569214" y="765905"/>
                </a:cubicBezTo>
                <a:cubicBezTo>
                  <a:pt x="569214" y="767620"/>
                  <a:pt x="570643" y="769049"/>
                  <a:pt x="572357" y="769049"/>
                </a:cubicBezTo>
                <a:close/>
                <a:moveTo>
                  <a:pt x="571500" y="755904"/>
                </a:moveTo>
                <a:cubicBezTo>
                  <a:pt x="573215" y="755904"/>
                  <a:pt x="574643" y="754475"/>
                  <a:pt x="574643" y="752761"/>
                </a:cubicBezTo>
                <a:cubicBezTo>
                  <a:pt x="574643" y="751046"/>
                  <a:pt x="573215" y="749618"/>
                  <a:pt x="571500" y="749618"/>
                </a:cubicBezTo>
                <a:cubicBezTo>
                  <a:pt x="569786" y="749618"/>
                  <a:pt x="568357" y="751046"/>
                  <a:pt x="568357" y="752761"/>
                </a:cubicBezTo>
                <a:cubicBezTo>
                  <a:pt x="568357" y="754475"/>
                  <a:pt x="569786" y="755904"/>
                  <a:pt x="571500" y="755904"/>
                </a:cubicBezTo>
                <a:close/>
                <a:moveTo>
                  <a:pt x="570929" y="742664"/>
                </a:moveTo>
                <a:cubicBezTo>
                  <a:pt x="572643" y="742664"/>
                  <a:pt x="574072" y="741236"/>
                  <a:pt x="574072" y="739521"/>
                </a:cubicBezTo>
                <a:cubicBezTo>
                  <a:pt x="574072" y="737807"/>
                  <a:pt x="572643" y="736378"/>
                  <a:pt x="570929" y="736378"/>
                </a:cubicBezTo>
                <a:cubicBezTo>
                  <a:pt x="569214" y="736378"/>
                  <a:pt x="567785" y="737807"/>
                  <a:pt x="567785" y="739521"/>
                </a:cubicBezTo>
                <a:cubicBezTo>
                  <a:pt x="567785" y="741236"/>
                  <a:pt x="569119" y="742664"/>
                  <a:pt x="570929" y="742664"/>
                </a:cubicBezTo>
                <a:close/>
                <a:moveTo>
                  <a:pt x="570452" y="729425"/>
                </a:moveTo>
                <a:cubicBezTo>
                  <a:pt x="572167" y="729425"/>
                  <a:pt x="573596" y="727996"/>
                  <a:pt x="573596" y="726281"/>
                </a:cubicBezTo>
                <a:cubicBezTo>
                  <a:pt x="573596" y="724567"/>
                  <a:pt x="572167" y="723138"/>
                  <a:pt x="570452" y="723138"/>
                </a:cubicBezTo>
                <a:cubicBezTo>
                  <a:pt x="568738" y="723138"/>
                  <a:pt x="567309" y="724567"/>
                  <a:pt x="567309" y="726281"/>
                </a:cubicBezTo>
                <a:cubicBezTo>
                  <a:pt x="567309" y="727996"/>
                  <a:pt x="568738" y="729425"/>
                  <a:pt x="570452" y="729425"/>
                </a:cubicBezTo>
                <a:close/>
                <a:moveTo>
                  <a:pt x="570262" y="716185"/>
                </a:moveTo>
                <a:cubicBezTo>
                  <a:pt x="571976" y="716185"/>
                  <a:pt x="573405" y="714756"/>
                  <a:pt x="573405" y="713042"/>
                </a:cubicBezTo>
                <a:cubicBezTo>
                  <a:pt x="573405" y="711327"/>
                  <a:pt x="571976" y="709898"/>
                  <a:pt x="570262" y="709898"/>
                </a:cubicBezTo>
                <a:cubicBezTo>
                  <a:pt x="568547" y="709898"/>
                  <a:pt x="567119" y="711327"/>
                  <a:pt x="567119" y="713042"/>
                </a:cubicBezTo>
                <a:cubicBezTo>
                  <a:pt x="567119" y="714756"/>
                  <a:pt x="568547" y="716185"/>
                  <a:pt x="570262" y="716185"/>
                </a:cubicBezTo>
                <a:close/>
                <a:moveTo>
                  <a:pt x="570262" y="702945"/>
                </a:moveTo>
                <a:cubicBezTo>
                  <a:pt x="571976" y="702945"/>
                  <a:pt x="573405" y="701516"/>
                  <a:pt x="573405" y="699802"/>
                </a:cubicBezTo>
                <a:cubicBezTo>
                  <a:pt x="573405" y="698087"/>
                  <a:pt x="571976" y="696659"/>
                  <a:pt x="570262" y="696659"/>
                </a:cubicBezTo>
                <a:cubicBezTo>
                  <a:pt x="568547" y="696659"/>
                  <a:pt x="567119" y="698087"/>
                  <a:pt x="567119" y="699802"/>
                </a:cubicBezTo>
                <a:cubicBezTo>
                  <a:pt x="567119" y="701516"/>
                  <a:pt x="568547" y="702945"/>
                  <a:pt x="570262" y="702945"/>
                </a:cubicBezTo>
                <a:close/>
                <a:moveTo>
                  <a:pt x="570452" y="689705"/>
                </a:moveTo>
                <a:cubicBezTo>
                  <a:pt x="572167" y="689705"/>
                  <a:pt x="573596" y="688277"/>
                  <a:pt x="573596" y="686562"/>
                </a:cubicBezTo>
                <a:cubicBezTo>
                  <a:pt x="573596" y="684848"/>
                  <a:pt x="572167" y="683419"/>
                  <a:pt x="570452" y="683419"/>
                </a:cubicBezTo>
                <a:cubicBezTo>
                  <a:pt x="568738" y="683419"/>
                  <a:pt x="567309" y="684848"/>
                  <a:pt x="567309" y="686562"/>
                </a:cubicBezTo>
                <a:cubicBezTo>
                  <a:pt x="567309" y="688277"/>
                  <a:pt x="568738" y="689705"/>
                  <a:pt x="570452" y="689705"/>
                </a:cubicBezTo>
                <a:close/>
                <a:moveTo>
                  <a:pt x="570929" y="676561"/>
                </a:moveTo>
                <a:cubicBezTo>
                  <a:pt x="572643" y="676561"/>
                  <a:pt x="574072" y="675132"/>
                  <a:pt x="574072" y="673418"/>
                </a:cubicBezTo>
                <a:cubicBezTo>
                  <a:pt x="574072" y="671703"/>
                  <a:pt x="572643" y="670274"/>
                  <a:pt x="570929" y="670274"/>
                </a:cubicBezTo>
                <a:cubicBezTo>
                  <a:pt x="569214" y="670274"/>
                  <a:pt x="567785" y="671703"/>
                  <a:pt x="567785" y="673418"/>
                </a:cubicBezTo>
                <a:cubicBezTo>
                  <a:pt x="567785" y="675132"/>
                  <a:pt x="569119" y="676561"/>
                  <a:pt x="570929" y="676561"/>
                </a:cubicBezTo>
                <a:close/>
                <a:moveTo>
                  <a:pt x="571500" y="663321"/>
                </a:moveTo>
                <a:cubicBezTo>
                  <a:pt x="573215" y="663321"/>
                  <a:pt x="574643" y="661892"/>
                  <a:pt x="574643" y="660178"/>
                </a:cubicBezTo>
                <a:cubicBezTo>
                  <a:pt x="574643" y="658463"/>
                  <a:pt x="573215" y="657035"/>
                  <a:pt x="571500" y="657035"/>
                </a:cubicBezTo>
                <a:cubicBezTo>
                  <a:pt x="569786" y="657035"/>
                  <a:pt x="568357" y="658463"/>
                  <a:pt x="568357" y="660178"/>
                </a:cubicBezTo>
                <a:cubicBezTo>
                  <a:pt x="568357" y="661892"/>
                  <a:pt x="569786" y="663321"/>
                  <a:pt x="571500" y="663321"/>
                </a:cubicBezTo>
                <a:close/>
                <a:moveTo>
                  <a:pt x="572357" y="650081"/>
                </a:moveTo>
                <a:cubicBezTo>
                  <a:pt x="574072" y="650081"/>
                  <a:pt x="575501" y="648653"/>
                  <a:pt x="575501" y="646938"/>
                </a:cubicBezTo>
                <a:cubicBezTo>
                  <a:pt x="575501" y="645224"/>
                  <a:pt x="574072" y="643795"/>
                  <a:pt x="572357" y="643795"/>
                </a:cubicBezTo>
                <a:cubicBezTo>
                  <a:pt x="570643" y="643795"/>
                  <a:pt x="569214" y="645224"/>
                  <a:pt x="569214" y="646938"/>
                </a:cubicBezTo>
                <a:cubicBezTo>
                  <a:pt x="569214" y="648653"/>
                  <a:pt x="570643" y="650081"/>
                  <a:pt x="572357" y="650081"/>
                </a:cubicBezTo>
                <a:close/>
                <a:moveTo>
                  <a:pt x="573405" y="636937"/>
                </a:moveTo>
                <a:cubicBezTo>
                  <a:pt x="575120" y="636937"/>
                  <a:pt x="576548" y="635508"/>
                  <a:pt x="576548" y="633794"/>
                </a:cubicBezTo>
                <a:cubicBezTo>
                  <a:pt x="576548" y="632079"/>
                  <a:pt x="575120" y="630650"/>
                  <a:pt x="573405" y="630650"/>
                </a:cubicBezTo>
                <a:cubicBezTo>
                  <a:pt x="571691" y="630650"/>
                  <a:pt x="570262" y="632079"/>
                  <a:pt x="570262" y="633794"/>
                </a:cubicBezTo>
                <a:cubicBezTo>
                  <a:pt x="570262" y="635508"/>
                  <a:pt x="571691" y="636937"/>
                  <a:pt x="573405" y="636937"/>
                </a:cubicBezTo>
                <a:close/>
                <a:moveTo>
                  <a:pt x="574643" y="623792"/>
                </a:moveTo>
                <a:cubicBezTo>
                  <a:pt x="576358" y="623792"/>
                  <a:pt x="577787" y="622363"/>
                  <a:pt x="577787" y="620649"/>
                </a:cubicBezTo>
                <a:cubicBezTo>
                  <a:pt x="577787" y="618935"/>
                  <a:pt x="576358" y="617506"/>
                  <a:pt x="574643" y="617506"/>
                </a:cubicBezTo>
                <a:cubicBezTo>
                  <a:pt x="572929" y="617506"/>
                  <a:pt x="571500" y="618935"/>
                  <a:pt x="571500" y="620649"/>
                </a:cubicBezTo>
                <a:cubicBezTo>
                  <a:pt x="571500" y="622363"/>
                  <a:pt x="572929" y="623792"/>
                  <a:pt x="574643" y="623792"/>
                </a:cubicBezTo>
                <a:close/>
                <a:moveTo>
                  <a:pt x="576072" y="610648"/>
                </a:moveTo>
                <a:cubicBezTo>
                  <a:pt x="577787" y="610648"/>
                  <a:pt x="579215" y="609219"/>
                  <a:pt x="579215" y="607505"/>
                </a:cubicBezTo>
                <a:cubicBezTo>
                  <a:pt x="579215" y="605790"/>
                  <a:pt x="577787" y="604361"/>
                  <a:pt x="576072" y="604361"/>
                </a:cubicBezTo>
                <a:cubicBezTo>
                  <a:pt x="574358" y="604361"/>
                  <a:pt x="572929" y="605790"/>
                  <a:pt x="572929" y="607505"/>
                </a:cubicBezTo>
                <a:cubicBezTo>
                  <a:pt x="572929" y="609219"/>
                  <a:pt x="574358" y="610648"/>
                  <a:pt x="576072" y="610648"/>
                </a:cubicBezTo>
                <a:close/>
                <a:moveTo>
                  <a:pt x="577787" y="597503"/>
                </a:moveTo>
                <a:cubicBezTo>
                  <a:pt x="579501" y="597503"/>
                  <a:pt x="580930" y="596075"/>
                  <a:pt x="580930" y="594360"/>
                </a:cubicBezTo>
                <a:cubicBezTo>
                  <a:pt x="580930" y="592646"/>
                  <a:pt x="579501" y="591217"/>
                  <a:pt x="577787" y="591217"/>
                </a:cubicBezTo>
                <a:cubicBezTo>
                  <a:pt x="576072" y="591217"/>
                  <a:pt x="574643" y="592646"/>
                  <a:pt x="574643" y="594360"/>
                </a:cubicBezTo>
                <a:cubicBezTo>
                  <a:pt x="574643" y="596075"/>
                  <a:pt x="575977" y="597503"/>
                  <a:pt x="577787" y="597503"/>
                </a:cubicBezTo>
                <a:close/>
                <a:moveTo>
                  <a:pt x="579596" y="584359"/>
                </a:moveTo>
                <a:cubicBezTo>
                  <a:pt x="581311" y="584359"/>
                  <a:pt x="582740" y="582930"/>
                  <a:pt x="582740" y="581216"/>
                </a:cubicBezTo>
                <a:cubicBezTo>
                  <a:pt x="582740" y="579501"/>
                  <a:pt x="581311" y="578072"/>
                  <a:pt x="579596" y="578072"/>
                </a:cubicBezTo>
                <a:cubicBezTo>
                  <a:pt x="577882" y="578072"/>
                  <a:pt x="576453" y="579501"/>
                  <a:pt x="576453" y="581216"/>
                </a:cubicBezTo>
                <a:cubicBezTo>
                  <a:pt x="576453" y="582930"/>
                  <a:pt x="577882" y="584359"/>
                  <a:pt x="579596" y="584359"/>
                </a:cubicBezTo>
                <a:close/>
                <a:moveTo>
                  <a:pt x="581692" y="571310"/>
                </a:moveTo>
                <a:cubicBezTo>
                  <a:pt x="583406" y="571310"/>
                  <a:pt x="584835" y="569881"/>
                  <a:pt x="584835" y="568166"/>
                </a:cubicBezTo>
                <a:cubicBezTo>
                  <a:pt x="584835" y="566452"/>
                  <a:pt x="583406" y="565023"/>
                  <a:pt x="581692" y="565023"/>
                </a:cubicBezTo>
                <a:cubicBezTo>
                  <a:pt x="579977" y="565023"/>
                  <a:pt x="578549" y="566452"/>
                  <a:pt x="578549" y="568166"/>
                </a:cubicBezTo>
                <a:cubicBezTo>
                  <a:pt x="578549" y="569881"/>
                  <a:pt x="579977" y="571310"/>
                  <a:pt x="581692" y="571310"/>
                </a:cubicBezTo>
                <a:close/>
                <a:moveTo>
                  <a:pt x="583978" y="558260"/>
                </a:moveTo>
                <a:cubicBezTo>
                  <a:pt x="585692" y="558260"/>
                  <a:pt x="587121" y="556832"/>
                  <a:pt x="587121" y="555117"/>
                </a:cubicBezTo>
                <a:cubicBezTo>
                  <a:pt x="587121" y="553403"/>
                  <a:pt x="585692" y="551974"/>
                  <a:pt x="583978" y="551974"/>
                </a:cubicBezTo>
                <a:cubicBezTo>
                  <a:pt x="582263" y="551974"/>
                  <a:pt x="580835" y="553403"/>
                  <a:pt x="580835" y="555117"/>
                </a:cubicBezTo>
                <a:cubicBezTo>
                  <a:pt x="580835" y="556927"/>
                  <a:pt x="582263" y="558260"/>
                  <a:pt x="583978" y="558260"/>
                </a:cubicBezTo>
                <a:close/>
                <a:moveTo>
                  <a:pt x="586454" y="545306"/>
                </a:moveTo>
                <a:cubicBezTo>
                  <a:pt x="588169" y="545306"/>
                  <a:pt x="589598" y="543878"/>
                  <a:pt x="589598" y="542163"/>
                </a:cubicBezTo>
                <a:cubicBezTo>
                  <a:pt x="589598" y="540449"/>
                  <a:pt x="588169" y="539020"/>
                  <a:pt x="586454" y="539020"/>
                </a:cubicBezTo>
                <a:cubicBezTo>
                  <a:pt x="584740" y="539020"/>
                  <a:pt x="583311" y="540449"/>
                  <a:pt x="583311" y="542163"/>
                </a:cubicBezTo>
                <a:cubicBezTo>
                  <a:pt x="583311" y="543878"/>
                  <a:pt x="584740" y="545306"/>
                  <a:pt x="586454" y="545306"/>
                </a:cubicBezTo>
                <a:close/>
                <a:moveTo>
                  <a:pt x="589121" y="532352"/>
                </a:moveTo>
                <a:cubicBezTo>
                  <a:pt x="590836" y="532352"/>
                  <a:pt x="592265" y="530924"/>
                  <a:pt x="592265" y="529209"/>
                </a:cubicBezTo>
                <a:cubicBezTo>
                  <a:pt x="592265" y="527495"/>
                  <a:pt x="590836" y="526066"/>
                  <a:pt x="589121" y="526066"/>
                </a:cubicBezTo>
                <a:cubicBezTo>
                  <a:pt x="587407" y="526066"/>
                  <a:pt x="585978" y="527495"/>
                  <a:pt x="585978" y="529209"/>
                </a:cubicBezTo>
                <a:cubicBezTo>
                  <a:pt x="585978" y="530924"/>
                  <a:pt x="587407" y="532352"/>
                  <a:pt x="589121" y="532352"/>
                </a:cubicBezTo>
                <a:close/>
                <a:moveTo>
                  <a:pt x="592074" y="519398"/>
                </a:moveTo>
                <a:cubicBezTo>
                  <a:pt x="593789" y="519398"/>
                  <a:pt x="595217" y="517970"/>
                  <a:pt x="595217" y="516255"/>
                </a:cubicBezTo>
                <a:cubicBezTo>
                  <a:pt x="595217" y="514541"/>
                  <a:pt x="593789" y="513112"/>
                  <a:pt x="592074" y="513112"/>
                </a:cubicBezTo>
                <a:cubicBezTo>
                  <a:pt x="590360" y="513112"/>
                  <a:pt x="588931" y="514541"/>
                  <a:pt x="588931" y="516255"/>
                </a:cubicBezTo>
                <a:cubicBezTo>
                  <a:pt x="588931" y="518065"/>
                  <a:pt x="590360" y="519398"/>
                  <a:pt x="592074" y="519398"/>
                </a:cubicBezTo>
                <a:close/>
                <a:moveTo>
                  <a:pt x="595122" y="506540"/>
                </a:moveTo>
                <a:cubicBezTo>
                  <a:pt x="596837" y="506540"/>
                  <a:pt x="598265" y="505111"/>
                  <a:pt x="598265" y="503396"/>
                </a:cubicBezTo>
                <a:cubicBezTo>
                  <a:pt x="598265" y="501682"/>
                  <a:pt x="596837" y="500253"/>
                  <a:pt x="595122" y="500253"/>
                </a:cubicBezTo>
                <a:cubicBezTo>
                  <a:pt x="593408" y="500253"/>
                  <a:pt x="591979" y="501682"/>
                  <a:pt x="591979" y="503396"/>
                </a:cubicBezTo>
                <a:cubicBezTo>
                  <a:pt x="591979" y="505206"/>
                  <a:pt x="593408" y="506540"/>
                  <a:pt x="595122" y="506540"/>
                </a:cubicBezTo>
                <a:close/>
                <a:moveTo>
                  <a:pt x="598456" y="493776"/>
                </a:moveTo>
                <a:cubicBezTo>
                  <a:pt x="600170" y="493776"/>
                  <a:pt x="601599" y="492347"/>
                  <a:pt x="601599" y="490633"/>
                </a:cubicBezTo>
                <a:cubicBezTo>
                  <a:pt x="601599" y="488918"/>
                  <a:pt x="600170" y="487490"/>
                  <a:pt x="598456" y="487490"/>
                </a:cubicBezTo>
                <a:cubicBezTo>
                  <a:pt x="596741" y="487490"/>
                  <a:pt x="595313" y="488918"/>
                  <a:pt x="595313" y="490633"/>
                </a:cubicBezTo>
                <a:cubicBezTo>
                  <a:pt x="595313" y="492347"/>
                  <a:pt x="596741" y="493776"/>
                  <a:pt x="598456" y="493776"/>
                </a:cubicBezTo>
                <a:close/>
                <a:moveTo>
                  <a:pt x="601980" y="481013"/>
                </a:moveTo>
                <a:cubicBezTo>
                  <a:pt x="603695" y="481013"/>
                  <a:pt x="605123" y="479584"/>
                  <a:pt x="605123" y="477869"/>
                </a:cubicBezTo>
                <a:cubicBezTo>
                  <a:pt x="605123" y="476155"/>
                  <a:pt x="603695" y="474726"/>
                  <a:pt x="601980" y="474726"/>
                </a:cubicBezTo>
                <a:cubicBezTo>
                  <a:pt x="600266" y="474726"/>
                  <a:pt x="598837" y="476155"/>
                  <a:pt x="598837" y="477869"/>
                </a:cubicBezTo>
                <a:cubicBezTo>
                  <a:pt x="598837" y="479584"/>
                  <a:pt x="600170" y="481013"/>
                  <a:pt x="601980" y="481013"/>
                </a:cubicBezTo>
                <a:close/>
                <a:moveTo>
                  <a:pt x="605600" y="468344"/>
                </a:moveTo>
                <a:cubicBezTo>
                  <a:pt x="607314" y="468344"/>
                  <a:pt x="608743" y="466916"/>
                  <a:pt x="608743" y="465201"/>
                </a:cubicBezTo>
                <a:cubicBezTo>
                  <a:pt x="608743" y="463487"/>
                  <a:pt x="607314" y="462058"/>
                  <a:pt x="605600" y="462058"/>
                </a:cubicBezTo>
                <a:cubicBezTo>
                  <a:pt x="603885" y="462058"/>
                  <a:pt x="602456" y="463487"/>
                  <a:pt x="602456" y="465201"/>
                </a:cubicBezTo>
                <a:cubicBezTo>
                  <a:pt x="602456" y="466916"/>
                  <a:pt x="603885" y="468344"/>
                  <a:pt x="605600" y="468344"/>
                </a:cubicBezTo>
                <a:close/>
                <a:moveTo>
                  <a:pt x="609505" y="455676"/>
                </a:moveTo>
                <a:cubicBezTo>
                  <a:pt x="611219" y="455676"/>
                  <a:pt x="612648" y="454247"/>
                  <a:pt x="612648" y="452533"/>
                </a:cubicBezTo>
                <a:cubicBezTo>
                  <a:pt x="612648" y="450818"/>
                  <a:pt x="611219" y="449390"/>
                  <a:pt x="609505" y="449390"/>
                </a:cubicBezTo>
                <a:cubicBezTo>
                  <a:pt x="607790" y="449390"/>
                  <a:pt x="606362" y="450818"/>
                  <a:pt x="606362" y="452533"/>
                </a:cubicBezTo>
                <a:cubicBezTo>
                  <a:pt x="606362" y="454247"/>
                  <a:pt x="607790" y="455676"/>
                  <a:pt x="609505" y="455676"/>
                </a:cubicBezTo>
                <a:close/>
                <a:moveTo>
                  <a:pt x="613601" y="443103"/>
                </a:moveTo>
                <a:cubicBezTo>
                  <a:pt x="615315" y="443103"/>
                  <a:pt x="616744" y="441674"/>
                  <a:pt x="616744" y="439960"/>
                </a:cubicBezTo>
                <a:cubicBezTo>
                  <a:pt x="616744" y="438245"/>
                  <a:pt x="615315" y="436817"/>
                  <a:pt x="613601" y="436817"/>
                </a:cubicBezTo>
                <a:cubicBezTo>
                  <a:pt x="611886" y="436817"/>
                  <a:pt x="610457" y="438245"/>
                  <a:pt x="610457" y="439960"/>
                </a:cubicBezTo>
                <a:cubicBezTo>
                  <a:pt x="610457" y="441674"/>
                  <a:pt x="611886" y="443103"/>
                  <a:pt x="613601" y="443103"/>
                </a:cubicBezTo>
                <a:close/>
                <a:moveTo>
                  <a:pt x="617982" y="430625"/>
                </a:moveTo>
                <a:cubicBezTo>
                  <a:pt x="619697" y="430625"/>
                  <a:pt x="621125" y="429197"/>
                  <a:pt x="621125" y="427482"/>
                </a:cubicBezTo>
                <a:cubicBezTo>
                  <a:pt x="621125" y="425768"/>
                  <a:pt x="619697" y="424339"/>
                  <a:pt x="617982" y="424339"/>
                </a:cubicBezTo>
                <a:cubicBezTo>
                  <a:pt x="616268" y="424339"/>
                  <a:pt x="614839" y="425768"/>
                  <a:pt x="614839" y="427482"/>
                </a:cubicBezTo>
                <a:cubicBezTo>
                  <a:pt x="614744" y="429197"/>
                  <a:pt x="616172" y="430625"/>
                  <a:pt x="617982" y="430625"/>
                </a:cubicBezTo>
                <a:close/>
                <a:moveTo>
                  <a:pt x="622459" y="418148"/>
                </a:moveTo>
                <a:cubicBezTo>
                  <a:pt x="624173" y="418148"/>
                  <a:pt x="625602" y="416719"/>
                  <a:pt x="625602" y="415004"/>
                </a:cubicBezTo>
                <a:cubicBezTo>
                  <a:pt x="625602" y="413290"/>
                  <a:pt x="624173" y="411861"/>
                  <a:pt x="622459" y="411861"/>
                </a:cubicBezTo>
                <a:cubicBezTo>
                  <a:pt x="620744" y="411861"/>
                  <a:pt x="619315" y="413290"/>
                  <a:pt x="619315" y="415004"/>
                </a:cubicBezTo>
                <a:cubicBezTo>
                  <a:pt x="619315" y="416719"/>
                  <a:pt x="620649" y="418148"/>
                  <a:pt x="622459" y="418148"/>
                </a:cubicBezTo>
                <a:close/>
                <a:moveTo>
                  <a:pt x="627126" y="405765"/>
                </a:moveTo>
                <a:cubicBezTo>
                  <a:pt x="628840" y="405765"/>
                  <a:pt x="630269" y="404336"/>
                  <a:pt x="630269" y="402622"/>
                </a:cubicBezTo>
                <a:cubicBezTo>
                  <a:pt x="630269" y="400907"/>
                  <a:pt x="628840" y="399479"/>
                  <a:pt x="627126" y="399479"/>
                </a:cubicBezTo>
                <a:cubicBezTo>
                  <a:pt x="625412" y="399479"/>
                  <a:pt x="623983" y="400907"/>
                  <a:pt x="623983" y="402622"/>
                </a:cubicBezTo>
                <a:cubicBezTo>
                  <a:pt x="623983" y="404336"/>
                  <a:pt x="625412" y="405765"/>
                  <a:pt x="627126" y="405765"/>
                </a:cubicBezTo>
                <a:close/>
                <a:moveTo>
                  <a:pt x="659225" y="333280"/>
                </a:moveTo>
                <a:cubicBezTo>
                  <a:pt x="660940" y="333280"/>
                  <a:pt x="662369" y="331851"/>
                  <a:pt x="662369" y="330137"/>
                </a:cubicBezTo>
                <a:cubicBezTo>
                  <a:pt x="662369" y="328422"/>
                  <a:pt x="660940" y="326993"/>
                  <a:pt x="659225" y="326993"/>
                </a:cubicBezTo>
                <a:cubicBezTo>
                  <a:pt x="657511" y="326993"/>
                  <a:pt x="656082" y="328422"/>
                  <a:pt x="656082" y="330137"/>
                </a:cubicBezTo>
                <a:cubicBezTo>
                  <a:pt x="656082" y="331851"/>
                  <a:pt x="657511" y="333280"/>
                  <a:pt x="659225" y="333280"/>
                </a:cubicBezTo>
                <a:close/>
                <a:moveTo>
                  <a:pt x="665321" y="321469"/>
                </a:moveTo>
                <a:cubicBezTo>
                  <a:pt x="667036" y="321469"/>
                  <a:pt x="668465" y="320040"/>
                  <a:pt x="668465" y="318325"/>
                </a:cubicBezTo>
                <a:cubicBezTo>
                  <a:pt x="668465" y="316611"/>
                  <a:pt x="667036" y="315182"/>
                  <a:pt x="665321" y="315182"/>
                </a:cubicBezTo>
                <a:cubicBezTo>
                  <a:pt x="663607" y="315182"/>
                  <a:pt x="662178" y="316611"/>
                  <a:pt x="662178" y="318325"/>
                </a:cubicBezTo>
                <a:cubicBezTo>
                  <a:pt x="662178" y="320040"/>
                  <a:pt x="663512" y="321469"/>
                  <a:pt x="665321" y="321469"/>
                </a:cubicBezTo>
                <a:close/>
                <a:moveTo>
                  <a:pt x="671513" y="309753"/>
                </a:moveTo>
                <a:cubicBezTo>
                  <a:pt x="673227" y="309753"/>
                  <a:pt x="674656" y="308324"/>
                  <a:pt x="674656" y="306610"/>
                </a:cubicBezTo>
                <a:cubicBezTo>
                  <a:pt x="674656" y="304895"/>
                  <a:pt x="673227" y="303467"/>
                  <a:pt x="671513" y="303467"/>
                </a:cubicBezTo>
                <a:cubicBezTo>
                  <a:pt x="669798" y="303467"/>
                  <a:pt x="668369" y="304895"/>
                  <a:pt x="668369" y="306610"/>
                </a:cubicBezTo>
                <a:cubicBezTo>
                  <a:pt x="668369" y="308324"/>
                  <a:pt x="669798" y="309753"/>
                  <a:pt x="671513" y="309753"/>
                </a:cubicBezTo>
                <a:close/>
                <a:moveTo>
                  <a:pt x="677894" y="298228"/>
                </a:moveTo>
                <a:cubicBezTo>
                  <a:pt x="679609" y="298228"/>
                  <a:pt x="681038" y="296799"/>
                  <a:pt x="681038" y="295085"/>
                </a:cubicBezTo>
                <a:cubicBezTo>
                  <a:pt x="681038" y="293370"/>
                  <a:pt x="679609" y="291941"/>
                  <a:pt x="677894" y="291941"/>
                </a:cubicBezTo>
                <a:cubicBezTo>
                  <a:pt x="676180" y="291941"/>
                  <a:pt x="674751" y="293370"/>
                  <a:pt x="674751" y="295085"/>
                </a:cubicBezTo>
                <a:cubicBezTo>
                  <a:pt x="674751" y="296799"/>
                  <a:pt x="676180" y="298228"/>
                  <a:pt x="677894" y="298228"/>
                </a:cubicBezTo>
                <a:close/>
                <a:moveTo>
                  <a:pt x="684467" y="286703"/>
                </a:moveTo>
                <a:cubicBezTo>
                  <a:pt x="686181" y="286703"/>
                  <a:pt x="687610" y="285274"/>
                  <a:pt x="687610" y="283559"/>
                </a:cubicBezTo>
                <a:cubicBezTo>
                  <a:pt x="687610" y="281845"/>
                  <a:pt x="686181" y="280416"/>
                  <a:pt x="684467" y="280416"/>
                </a:cubicBezTo>
                <a:cubicBezTo>
                  <a:pt x="682752" y="280416"/>
                  <a:pt x="681323" y="281845"/>
                  <a:pt x="681323" y="283559"/>
                </a:cubicBezTo>
                <a:cubicBezTo>
                  <a:pt x="681323" y="285274"/>
                  <a:pt x="682752" y="286703"/>
                  <a:pt x="684467" y="286703"/>
                </a:cubicBezTo>
                <a:close/>
                <a:moveTo>
                  <a:pt x="691229" y="275368"/>
                </a:moveTo>
                <a:cubicBezTo>
                  <a:pt x="692944" y="275368"/>
                  <a:pt x="694373" y="273939"/>
                  <a:pt x="694373" y="272225"/>
                </a:cubicBezTo>
                <a:cubicBezTo>
                  <a:pt x="694373" y="270510"/>
                  <a:pt x="692944" y="269081"/>
                  <a:pt x="691229" y="269081"/>
                </a:cubicBezTo>
                <a:cubicBezTo>
                  <a:pt x="689515" y="269081"/>
                  <a:pt x="688086" y="270510"/>
                  <a:pt x="688086" y="272225"/>
                </a:cubicBezTo>
                <a:cubicBezTo>
                  <a:pt x="688086" y="273939"/>
                  <a:pt x="689420" y="275368"/>
                  <a:pt x="691229" y="275368"/>
                </a:cubicBezTo>
                <a:close/>
                <a:moveTo>
                  <a:pt x="705231" y="252889"/>
                </a:moveTo>
                <a:cubicBezTo>
                  <a:pt x="706946" y="252889"/>
                  <a:pt x="708374" y="251460"/>
                  <a:pt x="708374" y="249746"/>
                </a:cubicBezTo>
                <a:cubicBezTo>
                  <a:pt x="708374" y="248031"/>
                  <a:pt x="706946" y="246602"/>
                  <a:pt x="705231" y="246602"/>
                </a:cubicBezTo>
                <a:cubicBezTo>
                  <a:pt x="703517" y="246602"/>
                  <a:pt x="702088" y="248031"/>
                  <a:pt x="702088" y="249746"/>
                </a:cubicBezTo>
                <a:cubicBezTo>
                  <a:pt x="702088" y="251460"/>
                  <a:pt x="703517" y="252889"/>
                  <a:pt x="705231" y="252889"/>
                </a:cubicBezTo>
                <a:close/>
                <a:moveTo>
                  <a:pt x="712470" y="241840"/>
                </a:moveTo>
                <a:cubicBezTo>
                  <a:pt x="714185" y="241840"/>
                  <a:pt x="715613" y="240411"/>
                  <a:pt x="715613" y="238697"/>
                </a:cubicBezTo>
                <a:cubicBezTo>
                  <a:pt x="715613" y="236982"/>
                  <a:pt x="714185" y="235553"/>
                  <a:pt x="712470" y="235553"/>
                </a:cubicBezTo>
                <a:cubicBezTo>
                  <a:pt x="710756" y="235553"/>
                  <a:pt x="709327" y="236982"/>
                  <a:pt x="709327" y="238697"/>
                </a:cubicBezTo>
                <a:cubicBezTo>
                  <a:pt x="709327" y="240411"/>
                  <a:pt x="710756" y="241840"/>
                  <a:pt x="712470" y="241840"/>
                </a:cubicBezTo>
                <a:close/>
                <a:moveTo>
                  <a:pt x="719995" y="230886"/>
                </a:moveTo>
                <a:cubicBezTo>
                  <a:pt x="721709" y="230886"/>
                  <a:pt x="723138" y="229457"/>
                  <a:pt x="723138" y="227743"/>
                </a:cubicBezTo>
                <a:cubicBezTo>
                  <a:pt x="723138" y="226028"/>
                  <a:pt x="721709" y="224600"/>
                  <a:pt x="719995" y="224600"/>
                </a:cubicBezTo>
                <a:cubicBezTo>
                  <a:pt x="718280" y="224600"/>
                  <a:pt x="716852" y="226028"/>
                  <a:pt x="716852" y="227743"/>
                </a:cubicBezTo>
                <a:cubicBezTo>
                  <a:pt x="716852" y="229553"/>
                  <a:pt x="718185" y="230886"/>
                  <a:pt x="719995" y="230886"/>
                </a:cubicBezTo>
                <a:close/>
                <a:moveTo>
                  <a:pt x="727615" y="220123"/>
                </a:moveTo>
                <a:cubicBezTo>
                  <a:pt x="729329" y="220123"/>
                  <a:pt x="730758" y="218694"/>
                  <a:pt x="730758" y="216980"/>
                </a:cubicBezTo>
                <a:cubicBezTo>
                  <a:pt x="730758" y="215265"/>
                  <a:pt x="729329" y="213836"/>
                  <a:pt x="727615" y="213836"/>
                </a:cubicBezTo>
                <a:cubicBezTo>
                  <a:pt x="725900" y="213836"/>
                  <a:pt x="724472" y="215265"/>
                  <a:pt x="724472" y="216980"/>
                </a:cubicBezTo>
                <a:cubicBezTo>
                  <a:pt x="724472" y="218694"/>
                  <a:pt x="725805" y="220123"/>
                  <a:pt x="727615" y="220123"/>
                </a:cubicBezTo>
                <a:close/>
                <a:moveTo>
                  <a:pt x="735330" y="209455"/>
                </a:moveTo>
                <a:cubicBezTo>
                  <a:pt x="737045" y="209455"/>
                  <a:pt x="738473" y="208026"/>
                  <a:pt x="738473" y="206312"/>
                </a:cubicBezTo>
                <a:cubicBezTo>
                  <a:pt x="738473" y="204597"/>
                  <a:pt x="737045" y="203168"/>
                  <a:pt x="735330" y="203168"/>
                </a:cubicBezTo>
                <a:cubicBezTo>
                  <a:pt x="733615" y="203168"/>
                  <a:pt x="732187" y="204597"/>
                  <a:pt x="732187" y="206312"/>
                </a:cubicBezTo>
                <a:cubicBezTo>
                  <a:pt x="732187" y="208026"/>
                  <a:pt x="733615" y="209455"/>
                  <a:pt x="735330" y="209455"/>
                </a:cubicBezTo>
                <a:close/>
                <a:moveTo>
                  <a:pt x="785527" y="148019"/>
                </a:moveTo>
                <a:cubicBezTo>
                  <a:pt x="787241" y="148019"/>
                  <a:pt x="788670" y="146590"/>
                  <a:pt x="788670" y="144875"/>
                </a:cubicBezTo>
                <a:cubicBezTo>
                  <a:pt x="788670" y="143161"/>
                  <a:pt x="787241" y="141732"/>
                  <a:pt x="785527" y="141732"/>
                </a:cubicBezTo>
                <a:cubicBezTo>
                  <a:pt x="783812" y="141732"/>
                  <a:pt x="782384" y="143161"/>
                  <a:pt x="782384" y="144875"/>
                </a:cubicBezTo>
                <a:cubicBezTo>
                  <a:pt x="782384" y="146590"/>
                  <a:pt x="783812" y="148019"/>
                  <a:pt x="785527" y="148019"/>
                </a:cubicBezTo>
                <a:close/>
                <a:moveTo>
                  <a:pt x="794480" y="138208"/>
                </a:moveTo>
                <a:cubicBezTo>
                  <a:pt x="796195" y="138208"/>
                  <a:pt x="797624" y="136779"/>
                  <a:pt x="797624" y="135065"/>
                </a:cubicBezTo>
                <a:cubicBezTo>
                  <a:pt x="797624" y="133350"/>
                  <a:pt x="796195" y="131921"/>
                  <a:pt x="794480" y="131921"/>
                </a:cubicBezTo>
                <a:cubicBezTo>
                  <a:pt x="792766" y="131921"/>
                  <a:pt x="791337" y="133350"/>
                  <a:pt x="791337" y="135065"/>
                </a:cubicBezTo>
                <a:cubicBezTo>
                  <a:pt x="791337" y="136779"/>
                  <a:pt x="792766" y="138208"/>
                  <a:pt x="794480" y="138208"/>
                </a:cubicBezTo>
                <a:close/>
                <a:moveTo>
                  <a:pt x="803529" y="128588"/>
                </a:moveTo>
                <a:cubicBezTo>
                  <a:pt x="805244" y="128588"/>
                  <a:pt x="806672" y="127159"/>
                  <a:pt x="806672" y="125444"/>
                </a:cubicBezTo>
                <a:cubicBezTo>
                  <a:pt x="806672" y="123730"/>
                  <a:pt x="805244" y="122301"/>
                  <a:pt x="803529" y="122301"/>
                </a:cubicBezTo>
                <a:cubicBezTo>
                  <a:pt x="801815" y="122301"/>
                  <a:pt x="800386" y="123730"/>
                  <a:pt x="800386" y="125444"/>
                </a:cubicBezTo>
                <a:cubicBezTo>
                  <a:pt x="800386" y="127159"/>
                  <a:pt x="801815" y="128588"/>
                  <a:pt x="803529" y="128588"/>
                </a:cubicBezTo>
                <a:close/>
                <a:moveTo>
                  <a:pt x="812768" y="119063"/>
                </a:moveTo>
                <a:cubicBezTo>
                  <a:pt x="814483" y="119063"/>
                  <a:pt x="815912" y="117634"/>
                  <a:pt x="815912" y="115919"/>
                </a:cubicBezTo>
                <a:cubicBezTo>
                  <a:pt x="815912" y="114205"/>
                  <a:pt x="814483" y="112776"/>
                  <a:pt x="812768" y="112776"/>
                </a:cubicBezTo>
                <a:cubicBezTo>
                  <a:pt x="811054" y="112776"/>
                  <a:pt x="809625" y="114205"/>
                  <a:pt x="809625" y="115919"/>
                </a:cubicBezTo>
                <a:cubicBezTo>
                  <a:pt x="809625" y="117729"/>
                  <a:pt x="811054" y="119063"/>
                  <a:pt x="812768" y="119063"/>
                </a:cubicBezTo>
                <a:close/>
                <a:moveTo>
                  <a:pt x="822198" y="109728"/>
                </a:moveTo>
                <a:cubicBezTo>
                  <a:pt x="823913" y="109728"/>
                  <a:pt x="825341" y="108299"/>
                  <a:pt x="825341" y="106585"/>
                </a:cubicBezTo>
                <a:cubicBezTo>
                  <a:pt x="825341" y="104870"/>
                  <a:pt x="823913" y="103442"/>
                  <a:pt x="822198" y="103442"/>
                </a:cubicBezTo>
                <a:cubicBezTo>
                  <a:pt x="820484" y="103442"/>
                  <a:pt x="819055" y="104870"/>
                  <a:pt x="819055" y="106585"/>
                </a:cubicBezTo>
                <a:cubicBezTo>
                  <a:pt x="819055" y="108395"/>
                  <a:pt x="820388" y="109728"/>
                  <a:pt x="822198" y="109728"/>
                </a:cubicBezTo>
                <a:close/>
                <a:moveTo>
                  <a:pt x="831723" y="100584"/>
                </a:moveTo>
                <a:cubicBezTo>
                  <a:pt x="833438" y="100584"/>
                  <a:pt x="834866" y="99155"/>
                  <a:pt x="834866" y="97441"/>
                </a:cubicBezTo>
                <a:cubicBezTo>
                  <a:pt x="834866" y="95726"/>
                  <a:pt x="833438" y="94298"/>
                  <a:pt x="831723" y="94298"/>
                </a:cubicBezTo>
                <a:cubicBezTo>
                  <a:pt x="830009" y="94298"/>
                  <a:pt x="828580" y="95726"/>
                  <a:pt x="828580" y="97441"/>
                </a:cubicBezTo>
                <a:cubicBezTo>
                  <a:pt x="828580" y="99155"/>
                  <a:pt x="829913" y="100584"/>
                  <a:pt x="831723" y="100584"/>
                </a:cubicBezTo>
                <a:close/>
                <a:moveTo>
                  <a:pt x="841343" y="91535"/>
                </a:moveTo>
                <a:cubicBezTo>
                  <a:pt x="843058" y="91535"/>
                  <a:pt x="844487" y="90107"/>
                  <a:pt x="844487" y="88392"/>
                </a:cubicBezTo>
                <a:cubicBezTo>
                  <a:pt x="844487" y="86678"/>
                  <a:pt x="843058" y="85249"/>
                  <a:pt x="841343" y="85249"/>
                </a:cubicBezTo>
                <a:cubicBezTo>
                  <a:pt x="839629" y="85249"/>
                  <a:pt x="838200" y="86678"/>
                  <a:pt x="838200" y="88392"/>
                </a:cubicBezTo>
                <a:cubicBezTo>
                  <a:pt x="838200" y="90107"/>
                  <a:pt x="839629" y="91535"/>
                  <a:pt x="841343" y="91535"/>
                </a:cubicBezTo>
                <a:close/>
                <a:moveTo>
                  <a:pt x="851154" y="82677"/>
                </a:moveTo>
                <a:cubicBezTo>
                  <a:pt x="852869" y="82677"/>
                  <a:pt x="854297" y="81248"/>
                  <a:pt x="854297" y="79534"/>
                </a:cubicBezTo>
                <a:cubicBezTo>
                  <a:pt x="854297" y="77819"/>
                  <a:pt x="852869" y="76391"/>
                  <a:pt x="851154" y="76391"/>
                </a:cubicBezTo>
                <a:cubicBezTo>
                  <a:pt x="849440" y="76391"/>
                  <a:pt x="848011" y="77819"/>
                  <a:pt x="848011" y="79534"/>
                </a:cubicBezTo>
                <a:cubicBezTo>
                  <a:pt x="848011" y="81248"/>
                  <a:pt x="849440" y="82677"/>
                  <a:pt x="851154" y="82677"/>
                </a:cubicBezTo>
                <a:close/>
                <a:moveTo>
                  <a:pt x="861060" y="73914"/>
                </a:moveTo>
                <a:cubicBezTo>
                  <a:pt x="862775" y="73914"/>
                  <a:pt x="864203" y="72485"/>
                  <a:pt x="864203" y="70771"/>
                </a:cubicBezTo>
                <a:cubicBezTo>
                  <a:pt x="864203" y="69056"/>
                  <a:pt x="862775" y="67628"/>
                  <a:pt x="861060" y="67628"/>
                </a:cubicBezTo>
                <a:cubicBezTo>
                  <a:pt x="859346" y="67628"/>
                  <a:pt x="857917" y="69056"/>
                  <a:pt x="857917" y="70771"/>
                </a:cubicBezTo>
                <a:cubicBezTo>
                  <a:pt x="857917" y="72485"/>
                  <a:pt x="859346" y="73914"/>
                  <a:pt x="861060" y="73914"/>
                </a:cubicBezTo>
                <a:close/>
                <a:moveTo>
                  <a:pt x="871157" y="65342"/>
                </a:moveTo>
                <a:cubicBezTo>
                  <a:pt x="872871" y="65342"/>
                  <a:pt x="874300" y="63913"/>
                  <a:pt x="874300" y="62198"/>
                </a:cubicBezTo>
                <a:cubicBezTo>
                  <a:pt x="874300" y="60484"/>
                  <a:pt x="872871" y="59055"/>
                  <a:pt x="871157" y="59055"/>
                </a:cubicBezTo>
                <a:cubicBezTo>
                  <a:pt x="869442" y="59055"/>
                  <a:pt x="868013" y="60484"/>
                  <a:pt x="868013" y="62198"/>
                </a:cubicBezTo>
                <a:cubicBezTo>
                  <a:pt x="868013" y="63913"/>
                  <a:pt x="869442" y="65342"/>
                  <a:pt x="871157" y="65342"/>
                </a:cubicBezTo>
                <a:close/>
                <a:moveTo>
                  <a:pt x="881348" y="56960"/>
                </a:moveTo>
                <a:cubicBezTo>
                  <a:pt x="883063" y="56960"/>
                  <a:pt x="884492" y="55531"/>
                  <a:pt x="884492" y="53816"/>
                </a:cubicBezTo>
                <a:cubicBezTo>
                  <a:pt x="884492" y="52102"/>
                  <a:pt x="883063" y="50673"/>
                  <a:pt x="881348" y="50673"/>
                </a:cubicBezTo>
                <a:cubicBezTo>
                  <a:pt x="879634" y="50673"/>
                  <a:pt x="878205" y="52102"/>
                  <a:pt x="878205" y="53816"/>
                </a:cubicBezTo>
                <a:cubicBezTo>
                  <a:pt x="878205" y="55531"/>
                  <a:pt x="879634" y="56960"/>
                  <a:pt x="881348" y="56960"/>
                </a:cubicBezTo>
                <a:close/>
                <a:moveTo>
                  <a:pt x="891731" y="48673"/>
                </a:moveTo>
                <a:cubicBezTo>
                  <a:pt x="893445" y="48673"/>
                  <a:pt x="894874" y="47244"/>
                  <a:pt x="894874" y="45530"/>
                </a:cubicBezTo>
                <a:cubicBezTo>
                  <a:pt x="894874" y="43815"/>
                  <a:pt x="893445" y="42386"/>
                  <a:pt x="891731" y="42386"/>
                </a:cubicBezTo>
                <a:cubicBezTo>
                  <a:pt x="890016" y="42386"/>
                  <a:pt x="888587" y="43815"/>
                  <a:pt x="888587" y="45530"/>
                </a:cubicBezTo>
                <a:cubicBezTo>
                  <a:pt x="888587" y="47339"/>
                  <a:pt x="890016" y="48673"/>
                  <a:pt x="891731" y="48673"/>
                </a:cubicBezTo>
                <a:close/>
                <a:moveTo>
                  <a:pt x="902208" y="40672"/>
                </a:moveTo>
                <a:cubicBezTo>
                  <a:pt x="903923" y="40672"/>
                  <a:pt x="905351" y="39243"/>
                  <a:pt x="905351" y="37529"/>
                </a:cubicBezTo>
                <a:cubicBezTo>
                  <a:pt x="905351" y="35814"/>
                  <a:pt x="903923" y="34385"/>
                  <a:pt x="902208" y="34385"/>
                </a:cubicBezTo>
                <a:cubicBezTo>
                  <a:pt x="900494" y="34385"/>
                  <a:pt x="899065" y="35814"/>
                  <a:pt x="899065" y="37529"/>
                </a:cubicBezTo>
                <a:cubicBezTo>
                  <a:pt x="899065" y="39243"/>
                  <a:pt x="900494" y="40672"/>
                  <a:pt x="902208" y="40672"/>
                </a:cubicBezTo>
                <a:close/>
                <a:moveTo>
                  <a:pt x="2048066" y="162878"/>
                </a:moveTo>
                <a:cubicBezTo>
                  <a:pt x="2049780" y="162878"/>
                  <a:pt x="2051209" y="161449"/>
                  <a:pt x="2051209" y="159734"/>
                </a:cubicBezTo>
                <a:cubicBezTo>
                  <a:pt x="2051209" y="158020"/>
                  <a:pt x="2049780" y="156591"/>
                  <a:pt x="2048066" y="156591"/>
                </a:cubicBezTo>
                <a:cubicBezTo>
                  <a:pt x="2046351" y="156591"/>
                  <a:pt x="2044922" y="158020"/>
                  <a:pt x="2044922" y="159734"/>
                </a:cubicBezTo>
                <a:cubicBezTo>
                  <a:pt x="2044922" y="161449"/>
                  <a:pt x="2046351" y="162878"/>
                  <a:pt x="2048066" y="162878"/>
                </a:cubicBezTo>
                <a:close/>
                <a:moveTo>
                  <a:pt x="2056638" y="172974"/>
                </a:moveTo>
                <a:cubicBezTo>
                  <a:pt x="2058353" y="172974"/>
                  <a:pt x="2059781" y="171545"/>
                  <a:pt x="2059781" y="169831"/>
                </a:cubicBezTo>
                <a:cubicBezTo>
                  <a:pt x="2059781" y="168116"/>
                  <a:pt x="2058353" y="166688"/>
                  <a:pt x="2056638" y="166688"/>
                </a:cubicBezTo>
                <a:cubicBezTo>
                  <a:pt x="2054924" y="166688"/>
                  <a:pt x="2053495" y="168116"/>
                  <a:pt x="2053495" y="169831"/>
                </a:cubicBezTo>
                <a:cubicBezTo>
                  <a:pt x="2053495" y="171641"/>
                  <a:pt x="2054924" y="172974"/>
                  <a:pt x="2056638" y="172974"/>
                </a:cubicBezTo>
                <a:close/>
                <a:moveTo>
                  <a:pt x="2065020" y="183261"/>
                </a:moveTo>
                <a:cubicBezTo>
                  <a:pt x="2066735" y="183261"/>
                  <a:pt x="2068163" y="181832"/>
                  <a:pt x="2068163" y="180118"/>
                </a:cubicBezTo>
                <a:cubicBezTo>
                  <a:pt x="2068163" y="178403"/>
                  <a:pt x="2066735" y="176975"/>
                  <a:pt x="2065020" y="176975"/>
                </a:cubicBezTo>
                <a:cubicBezTo>
                  <a:pt x="2063306" y="176975"/>
                  <a:pt x="2061877" y="178403"/>
                  <a:pt x="2061877" y="180118"/>
                </a:cubicBezTo>
                <a:cubicBezTo>
                  <a:pt x="2061877" y="181832"/>
                  <a:pt x="2063210" y="183261"/>
                  <a:pt x="2065020" y="183261"/>
                </a:cubicBezTo>
                <a:close/>
                <a:moveTo>
                  <a:pt x="2073212" y="193643"/>
                </a:moveTo>
                <a:cubicBezTo>
                  <a:pt x="2074926" y="193643"/>
                  <a:pt x="2076355" y="192215"/>
                  <a:pt x="2076355" y="190500"/>
                </a:cubicBezTo>
                <a:cubicBezTo>
                  <a:pt x="2076355" y="188786"/>
                  <a:pt x="2074926" y="187357"/>
                  <a:pt x="2073212" y="187357"/>
                </a:cubicBezTo>
                <a:cubicBezTo>
                  <a:pt x="2071497" y="187357"/>
                  <a:pt x="2070068" y="188786"/>
                  <a:pt x="2070068" y="190500"/>
                </a:cubicBezTo>
                <a:cubicBezTo>
                  <a:pt x="2070068" y="192215"/>
                  <a:pt x="2071497" y="193643"/>
                  <a:pt x="2073212" y="193643"/>
                </a:cubicBezTo>
                <a:close/>
                <a:moveTo>
                  <a:pt x="2081213" y="204121"/>
                </a:moveTo>
                <a:cubicBezTo>
                  <a:pt x="2082927" y="204121"/>
                  <a:pt x="2084356" y="202692"/>
                  <a:pt x="2084356" y="200978"/>
                </a:cubicBezTo>
                <a:cubicBezTo>
                  <a:pt x="2084356" y="199263"/>
                  <a:pt x="2082927" y="197834"/>
                  <a:pt x="2081213" y="197834"/>
                </a:cubicBezTo>
                <a:cubicBezTo>
                  <a:pt x="2079498" y="197834"/>
                  <a:pt x="2078069" y="199263"/>
                  <a:pt x="2078069" y="200978"/>
                </a:cubicBezTo>
                <a:cubicBezTo>
                  <a:pt x="2078069" y="202692"/>
                  <a:pt x="2079498" y="204121"/>
                  <a:pt x="2081213" y="204121"/>
                </a:cubicBezTo>
                <a:close/>
                <a:moveTo>
                  <a:pt x="2089118" y="214789"/>
                </a:moveTo>
                <a:cubicBezTo>
                  <a:pt x="2090833" y="214789"/>
                  <a:pt x="2092262" y="213360"/>
                  <a:pt x="2092262" y="211646"/>
                </a:cubicBezTo>
                <a:cubicBezTo>
                  <a:pt x="2092262" y="209931"/>
                  <a:pt x="2090833" y="208502"/>
                  <a:pt x="2089118" y="208502"/>
                </a:cubicBezTo>
                <a:cubicBezTo>
                  <a:pt x="2087404" y="208502"/>
                  <a:pt x="2085975" y="209931"/>
                  <a:pt x="2085975" y="211646"/>
                </a:cubicBezTo>
                <a:cubicBezTo>
                  <a:pt x="2085975" y="213360"/>
                  <a:pt x="2087404" y="214789"/>
                  <a:pt x="2089118" y="214789"/>
                </a:cubicBezTo>
                <a:close/>
                <a:moveTo>
                  <a:pt x="2096834" y="225457"/>
                </a:moveTo>
                <a:cubicBezTo>
                  <a:pt x="2098548" y="225457"/>
                  <a:pt x="2099977" y="224028"/>
                  <a:pt x="2099977" y="222314"/>
                </a:cubicBezTo>
                <a:cubicBezTo>
                  <a:pt x="2099977" y="220599"/>
                  <a:pt x="2098548" y="219170"/>
                  <a:pt x="2096834" y="219170"/>
                </a:cubicBezTo>
                <a:cubicBezTo>
                  <a:pt x="2095119" y="219170"/>
                  <a:pt x="2093690" y="220599"/>
                  <a:pt x="2093690" y="222314"/>
                </a:cubicBezTo>
                <a:cubicBezTo>
                  <a:pt x="2093690" y="224123"/>
                  <a:pt x="2095119" y="225457"/>
                  <a:pt x="2096834" y="225457"/>
                </a:cubicBezTo>
                <a:close/>
                <a:moveTo>
                  <a:pt x="2104358" y="236411"/>
                </a:moveTo>
                <a:cubicBezTo>
                  <a:pt x="2106073" y="236411"/>
                  <a:pt x="2107502" y="234982"/>
                  <a:pt x="2107502" y="233267"/>
                </a:cubicBezTo>
                <a:cubicBezTo>
                  <a:pt x="2107502" y="231553"/>
                  <a:pt x="2106073" y="230124"/>
                  <a:pt x="2104358" y="230124"/>
                </a:cubicBezTo>
                <a:cubicBezTo>
                  <a:pt x="2102644" y="230124"/>
                  <a:pt x="2101215" y="231553"/>
                  <a:pt x="2101215" y="233267"/>
                </a:cubicBezTo>
                <a:cubicBezTo>
                  <a:pt x="2101215" y="234982"/>
                  <a:pt x="2102644" y="236411"/>
                  <a:pt x="2104358" y="236411"/>
                </a:cubicBezTo>
                <a:close/>
                <a:moveTo>
                  <a:pt x="2111693" y="247364"/>
                </a:moveTo>
                <a:cubicBezTo>
                  <a:pt x="2113407" y="247364"/>
                  <a:pt x="2114836" y="245936"/>
                  <a:pt x="2114836" y="244221"/>
                </a:cubicBezTo>
                <a:cubicBezTo>
                  <a:pt x="2114836" y="242506"/>
                  <a:pt x="2113407" y="241078"/>
                  <a:pt x="2111693" y="241078"/>
                </a:cubicBezTo>
                <a:cubicBezTo>
                  <a:pt x="2109978" y="241078"/>
                  <a:pt x="2108549" y="242506"/>
                  <a:pt x="2108549" y="244221"/>
                </a:cubicBezTo>
                <a:cubicBezTo>
                  <a:pt x="2108549" y="245936"/>
                  <a:pt x="2109978" y="247364"/>
                  <a:pt x="2111693" y="247364"/>
                </a:cubicBezTo>
                <a:close/>
                <a:moveTo>
                  <a:pt x="2118932" y="258509"/>
                </a:moveTo>
                <a:cubicBezTo>
                  <a:pt x="2120646" y="258509"/>
                  <a:pt x="2122075" y="257080"/>
                  <a:pt x="2122075" y="255365"/>
                </a:cubicBezTo>
                <a:cubicBezTo>
                  <a:pt x="2122075" y="253651"/>
                  <a:pt x="2120646" y="252222"/>
                  <a:pt x="2118932" y="252222"/>
                </a:cubicBezTo>
                <a:cubicBezTo>
                  <a:pt x="2117217" y="252222"/>
                  <a:pt x="2115788" y="253651"/>
                  <a:pt x="2115788" y="255365"/>
                </a:cubicBezTo>
                <a:cubicBezTo>
                  <a:pt x="2115788" y="257080"/>
                  <a:pt x="2117217" y="258509"/>
                  <a:pt x="2118932" y="258509"/>
                </a:cubicBezTo>
                <a:close/>
                <a:moveTo>
                  <a:pt x="2125980" y="269653"/>
                </a:moveTo>
                <a:cubicBezTo>
                  <a:pt x="2127695" y="269653"/>
                  <a:pt x="2129123" y="268224"/>
                  <a:pt x="2129123" y="266510"/>
                </a:cubicBezTo>
                <a:cubicBezTo>
                  <a:pt x="2129123" y="264795"/>
                  <a:pt x="2127695" y="263366"/>
                  <a:pt x="2125980" y="263366"/>
                </a:cubicBezTo>
                <a:cubicBezTo>
                  <a:pt x="2124266" y="263366"/>
                  <a:pt x="2122837" y="264795"/>
                  <a:pt x="2122837" y="266510"/>
                </a:cubicBezTo>
                <a:cubicBezTo>
                  <a:pt x="2122742" y="268224"/>
                  <a:pt x="2124170" y="269653"/>
                  <a:pt x="2125980" y="269653"/>
                </a:cubicBezTo>
                <a:close/>
                <a:moveTo>
                  <a:pt x="2132743" y="280988"/>
                </a:moveTo>
                <a:cubicBezTo>
                  <a:pt x="2134457" y="280988"/>
                  <a:pt x="2135886" y="279559"/>
                  <a:pt x="2135886" y="277844"/>
                </a:cubicBezTo>
                <a:cubicBezTo>
                  <a:pt x="2135886" y="276130"/>
                  <a:pt x="2134457" y="274701"/>
                  <a:pt x="2132743" y="274701"/>
                </a:cubicBezTo>
                <a:cubicBezTo>
                  <a:pt x="2131028" y="274701"/>
                  <a:pt x="2129600" y="276130"/>
                  <a:pt x="2129600" y="277844"/>
                </a:cubicBezTo>
                <a:cubicBezTo>
                  <a:pt x="2129600" y="279559"/>
                  <a:pt x="2131028" y="280988"/>
                  <a:pt x="2132743" y="280988"/>
                </a:cubicBezTo>
                <a:close/>
                <a:moveTo>
                  <a:pt x="2139410" y="292418"/>
                </a:moveTo>
                <a:cubicBezTo>
                  <a:pt x="2141125" y="292418"/>
                  <a:pt x="2142554" y="290989"/>
                  <a:pt x="2142554" y="289274"/>
                </a:cubicBezTo>
                <a:cubicBezTo>
                  <a:pt x="2142554" y="287560"/>
                  <a:pt x="2141125" y="286131"/>
                  <a:pt x="2139410" y="286131"/>
                </a:cubicBezTo>
                <a:cubicBezTo>
                  <a:pt x="2137696" y="286131"/>
                  <a:pt x="2136267" y="287560"/>
                  <a:pt x="2136267" y="289274"/>
                </a:cubicBezTo>
                <a:cubicBezTo>
                  <a:pt x="2136267" y="290989"/>
                  <a:pt x="2137696" y="292418"/>
                  <a:pt x="2139410" y="292418"/>
                </a:cubicBezTo>
                <a:close/>
                <a:moveTo>
                  <a:pt x="2145887" y="303943"/>
                </a:moveTo>
                <a:cubicBezTo>
                  <a:pt x="2147602" y="303943"/>
                  <a:pt x="2149031" y="302514"/>
                  <a:pt x="2149031" y="300800"/>
                </a:cubicBezTo>
                <a:cubicBezTo>
                  <a:pt x="2149031" y="299085"/>
                  <a:pt x="2147602" y="297656"/>
                  <a:pt x="2145887" y="297656"/>
                </a:cubicBezTo>
                <a:cubicBezTo>
                  <a:pt x="2144173" y="297656"/>
                  <a:pt x="2142744" y="299085"/>
                  <a:pt x="2142744" y="300800"/>
                </a:cubicBezTo>
                <a:cubicBezTo>
                  <a:pt x="2142744" y="302514"/>
                  <a:pt x="2144173" y="303943"/>
                  <a:pt x="2145887" y="303943"/>
                </a:cubicBezTo>
                <a:close/>
                <a:moveTo>
                  <a:pt x="2152174" y="315563"/>
                </a:moveTo>
                <a:cubicBezTo>
                  <a:pt x="2153888" y="315563"/>
                  <a:pt x="2155317" y="314135"/>
                  <a:pt x="2155317" y="312420"/>
                </a:cubicBezTo>
                <a:cubicBezTo>
                  <a:pt x="2155317" y="310706"/>
                  <a:pt x="2153888" y="309277"/>
                  <a:pt x="2152174" y="309277"/>
                </a:cubicBezTo>
                <a:cubicBezTo>
                  <a:pt x="2150459" y="309277"/>
                  <a:pt x="2149031" y="310706"/>
                  <a:pt x="2149031" y="312420"/>
                </a:cubicBezTo>
                <a:cubicBezTo>
                  <a:pt x="2149031" y="314230"/>
                  <a:pt x="2150459" y="315563"/>
                  <a:pt x="2152174" y="315563"/>
                </a:cubicBezTo>
                <a:close/>
                <a:moveTo>
                  <a:pt x="2158365" y="327374"/>
                </a:moveTo>
                <a:cubicBezTo>
                  <a:pt x="2160080" y="327374"/>
                  <a:pt x="2161508" y="325946"/>
                  <a:pt x="2161508" y="324231"/>
                </a:cubicBezTo>
                <a:cubicBezTo>
                  <a:pt x="2161508" y="322517"/>
                  <a:pt x="2160080" y="321088"/>
                  <a:pt x="2158365" y="321088"/>
                </a:cubicBezTo>
                <a:cubicBezTo>
                  <a:pt x="2156651" y="321088"/>
                  <a:pt x="2155222" y="322517"/>
                  <a:pt x="2155222" y="324231"/>
                </a:cubicBezTo>
                <a:cubicBezTo>
                  <a:pt x="2155127" y="325946"/>
                  <a:pt x="2156555" y="327374"/>
                  <a:pt x="2158365" y="327374"/>
                </a:cubicBezTo>
                <a:close/>
                <a:moveTo>
                  <a:pt x="2164271" y="339185"/>
                </a:moveTo>
                <a:cubicBezTo>
                  <a:pt x="2165985" y="339185"/>
                  <a:pt x="2167414" y="337757"/>
                  <a:pt x="2167414" y="336042"/>
                </a:cubicBezTo>
                <a:cubicBezTo>
                  <a:pt x="2167414" y="334328"/>
                  <a:pt x="2165985" y="332899"/>
                  <a:pt x="2164271" y="332899"/>
                </a:cubicBezTo>
                <a:cubicBezTo>
                  <a:pt x="2162556" y="332899"/>
                  <a:pt x="2161127" y="334328"/>
                  <a:pt x="2161127" y="336042"/>
                </a:cubicBezTo>
                <a:cubicBezTo>
                  <a:pt x="2161127" y="337757"/>
                  <a:pt x="2162461" y="339185"/>
                  <a:pt x="2164271" y="339185"/>
                </a:cubicBezTo>
                <a:close/>
                <a:moveTo>
                  <a:pt x="2169986" y="351092"/>
                </a:moveTo>
                <a:cubicBezTo>
                  <a:pt x="2171700" y="351092"/>
                  <a:pt x="2173129" y="349663"/>
                  <a:pt x="2173129" y="347948"/>
                </a:cubicBezTo>
                <a:cubicBezTo>
                  <a:pt x="2173129" y="346234"/>
                  <a:pt x="2171700" y="344805"/>
                  <a:pt x="2169986" y="344805"/>
                </a:cubicBezTo>
                <a:cubicBezTo>
                  <a:pt x="2168271" y="344805"/>
                  <a:pt x="2166842" y="346234"/>
                  <a:pt x="2166842" y="347948"/>
                </a:cubicBezTo>
                <a:cubicBezTo>
                  <a:pt x="2166842" y="349663"/>
                  <a:pt x="2168271" y="351092"/>
                  <a:pt x="2169986" y="351092"/>
                </a:cubicBezTo>
                <a:close/>
                <a:moveTo>
                  <a:pt x="2175510" y="363093"/>
                </a:moveTo>
                <a:cubicBezTo>
                  <a:pt x="2177225" y="363093"/>
                  <a:pt x="2178653" y="361664"/>
                  <a:pt x="2178653" y="359950"/>
                </a:cubicBezTo>
                <a:cubicBezTo>
                  <a:pt x="2178653" y="358235"/>
                  <a:pt x="2177225" y="356807"/>
                  <a:pt x="2175510" y="356807"/>
                </a:cubicBezTo>
                <a:cubicBezTo>
                  <a:pt x="2173796" y="356807"/>
                  <a:pt x="2172367" y="358235"/>
                  <a:pt x="2172367" y="359950"/>
                </a:cubicBezTo>
                <a:cubicBezTo>
                  <a:pt x="2172367" y="361664"/>
                  <a:pt x="2173796" y="363093"/>
                  <a:pt x="2175510" y="363093"/>
                </a:cubicBezTo>
                <a:close/>
                <a:moveTo>
                  <a:pt x="2180939" y="375190"/>
                </a:moveTo>
                <a:cubicBezTo>
                  <a:pt x="2182654" y="375190"/>
                  <a:pt x="2184083" y="373761"/>
                  <a:pt x="2184083" y="372047"/>
                </a:cubicBezTo>
                <a:cubicBezTo>
                  <a:pt x="2184083" y="370332"/>
                  <a:pt x="2182654" y="368903"/>
                  <a:pt x="2180939" y="368903"/>
                </a:cubicBezTo>
                <a:cubicBezTo>
                  <a:pt x="2179225" y="368903"/>
                  <a:pt x="2177796" y="370332"/>
                  <a:pt x="2177796" y="372047"/>
                </a:cubicBezTo>
                <a:cubicBezTo>
                  <a:pt x="2177796" y="373761"/>
                  <a:pt x="2179130" y="375190"/>
                  <a:pt x="2180939" y="375190"/>
                </a:cubicBezTo>
                <a:close/>
                <a:moveTo>
                  <a:pt x="2186083" y="387382"/>
                </a:moveTo>
                <a:cubicBezTo>
                  <a:pt x="2187797" y="387382"/>
                  <a:pt x="2189226" y="385953"/>
                  <a:pt x="2189226" y="384239"/>
                </a:cubicBezTo>
                <a:cubicBezTo>
                  <a:pt x="2189226" y="382524"/>
                  <a:pt x="2187797" y="381095"/>
                  <a:pt x="2186083" y="381095"/>
                </a:cubicBezTo>
                <a:cubicBezTo>
                  <a:pt x="2184368" y="381095"/>
                  <a:pt x="2182940" y="382524"/>
                  <a:pt x="2182940" y="384239"/>
                </a:cubicBezTo>
                <a:cubicBezTo>
                  <a:pt x="2182940" y="385953"/>
                  <a:pt x="2184368" y="387382"/>
                  <a:pt x="2186083" y="387382"/>
                </a:cubicBezTo>
                <a:close/>
                <a:moveTo>
                  <a:pt x="2191036" y="399574"/>
                </a:moveTo>
                <a:cubicBezTo>
                  <a:pt x="2192750" y="399574"/>
                  <a:pt x="2194179" y="398145"/>
                  <a:pt x="2194179" y="396431"/>
                </a:cubicBezTo>
                <a:cubicBezTo>
                  <a:pt x="2194179" y="394716"/>
                  <a:pt x="2192750" y="393287"/>
                  <a:pt x="2191036" y="393287"/>
                </a:cubicBezTo>
                <a:cubicBezTo>
                  <a:pt x="2189321" y="393287"/>
                  <a:pt x="2187893" y="394716"/>
                  <a:pt x="2187893" y="396431"/>
                </a:cubicBezTo>
                <a:cubicBezTo>
                  <a:pt x="2187893" y="398240"/>
                  <a:pt x="2189321" y="399574"/>
                  <a:pt x="2191036" y="399574"/>
                </a:cubicBezTo>
                <a:close/>
                <a:moveTo>
                  <a:pt x="2195798" y="411956"/>
                </a:moveTo>
                <a:cubicBezTo>
                  <a:pt x="2197513" y="411956"/>
                  <a:pt x="2198942" y="410528"/>
                  <a:pt x="2198942" y="408813"/>
                </a:cubicBezTo>
                <a:cubicBezTo>
                  <a:pt x="2198942" y="407099"/>
                  <a:pt x="2197513" y="405670"/>
                  <a:pt x="2195798" y="405670"/>
                </a:cubicBezTo>
                <a:cubicBezTo>
                  <a:pt x="2194084" y="405670"/>
                  <a:pt x="2192655" y="407099"/>
                  <a:pt x="2192655" y="408813"/>
                </a:cubicBezTo>
                <a:cubicBezTo>
                  <a:pt x="2192655" y="410528"/>
                  <a:pt x="2194084" y="411956"/>
                  <a:pt x="2195798" y="411956"/>
                </a:cubicBezTo>
                <a:close/>
                <a:moveTo>
                  <a:pt x="2200466" y="424339"/>
                </a:moveTo>
                <a:cubicBezTo>
                  <a:pt x="2202180" y="424339"/>
                  <a:pt x="2203609" y="422910"/>
                  <a:pt x="2203609" y="421196"/>
                </a:cubicBezTo>
                <a:cubicBezTo>
                  <a:pt x="2203609" y="419481"/>
                  <a:pt x="2202180" y="418052"/>
                  <a:pt x="2200466" y="418052"/>
                </a:cubicBezTo>
                <a:cubicBezTo>
                  <a:pt x="2198751" y="418052"/>
                  <a:pt x="2197322" y="419481"/>
                  <a:pt x="2197322" y="421196"/>
                </a:cubicBezTo>
                <a:cubicBezTo>
                  <a:pt x="2197227" y="422910"/>
                  <a:pt x="2198656" y="424339"/>
                  <a:pt x="2200466" y="424339"/>
                </a:cubicBezTo>
                <a:close/>
                <a:moveTo>
                  <a:pt x="2204847" y="436817"/>
                </a:moveTo>
                <a:cubicBezTo>
                  <a:pt x="2206562" y="436817"/>
                  <a:pt x="2207990" y="435388"/>
                  <a:pt x="2207990" y="433673"/>
                </a:cubicBezTo>
                <a:cubicBezTo>
                  <a:pt x="2207990" y="431959"/>
                  <a:pt x="2206562" y="430530"/>
                  <a:pt x="2204847" y="430530"/>
                </a:cubicBezTo>
                <a:cubicBezTo>
                  <a:pt x="2203133" y="430530"/>
                  <a:pt x="2201704" y="431959"/>
                  <a:pt x="2201704" y="433673"/>
                </a:cubicBezTo>
                <a:cubicBezTo>
                  <a:pt x="2201704" y="435388"/>
                  <a:pt x="2203037" y="436817"/>
                  <a:pt x="2204847" y="436817"/>
                </a:cubicBezTo>
                <a:close/>
                <a:moveTo>
                  <a:pt x="2209038" y="449390"/>
                </a:moveTo>
                <a:cubicBezTo>
                  <a:pt x="2210753" y="449390"/>
                  <a:pt x="2212181" y="447961"/>
                  <a:pt x="2212181" y="446246"/>
                </a:cubicBezTo>
                <a:cubicBezTo>
                  <a:pt x="2212181" y="444532"/>
                  <a:pt x="2210753" y="443103"/>
                  <a:pt x="2209038" y="443103"/>
                </a:cubicBezTo>
                <a:cubicBezTo>
                  <a:pt x="2207324" y="443103"/>
                  <a:pt x="2205895" y="444532"/>
                  <a:pt x="2205895" y="446246"/>
                </a:cubicBezTo>
                <a:cubicBezTo>
                  <a:pt x="2205895" y="447961"/>
                  <a:pt x="2207228" y="449390"/>
                  <a:pt x="2209038" y="449390"/>
                </a:cubicBezTo>
                <a:close/>
                <a:moveTo>
                  <a:pt x="2213039" y="461963"/>
                </a:moveTo>
                <a:cubicBezTo>
                  <a:pt x="2214753" y="461963"/>
                  <a:pt x="2216182" y="460534"/>
                  <a:pt x="2216182" y="458819"/>
                </a:cubicBezTo>
                <a:cubicBezTo>
                  <a:pt x="2216182" y="457105"/>
                  <a:pt x="2214753" y="455676"/>
                  <a:pt x="2213039" y="455676"/>
                </a:cubicBezTo>
                <a:cubicBezTo>
                  <a:pt x="2211324" y="455676"/>
                  <a:pt x="2209895" y="457105"/>
                  <a:pt x="2209895" y="458819"/>
                </a:cubicBezTo>
                <a:cubicBezTo>
                  <a:pt x="2209895" y="460534"/>
                  <a:pt x="2211229" y="461963"/>
                  <a:pt x="2213039" y="461963"/>
                </a:cubicBezTo>
                <a:close/>
                <a:moveTo>
                  <a:pt x="2216849" y="474631"/>
                </a:moveTo>
                <a:cubicBezTo>
                  <a:pt x="2218563" y="474631"/>
                  <a:pt x="2219992" y="473202"/>
                  <a:pt x="2219992" y="471488"/>
                </a:cubicBezTo>
                <a:cubicBezTo>
                  <a:pt x="2219992" y="469773"/>
                  <a:pt x="2218563" y="468344"/>
                  <a:pt x="2216849" y="468344"/>
                </a:cubicBezTo>
                <a:cubicBezTo>
                  <a:pt x="2215134" y="468344"/>
                  <a:pt x="2213705" y="469773"/>
                  <a:pt x="2213705" y="471488"/>
                </a:cubicBezTo>
                <a:cubicBezTo>
                  <a:pt x="2213705" y="473202"/>
                  <a:pt x="2215039" y="474631"/>
                  <a:pt x="2216849" y="474631"/>
                </a:cubicBezTo>
                <a:close/>
                <a:moveTo>
                  <a:pt x="2220373" y="487394"/>
                </a:moveTo>
                <a:cubicBezTo>
                  <a:pt x="2222087" y="487394"/>
                  <a:pt x="2223516" y="485966"/>
                  <a:pt x="2223516" y="484251"/>
                </a:cubicBezTo>
                <a:cubicBezTo>
                  <a:pt x="2223516" y="482537"/>
                  <a:pt x="2222087" y="481108"/>
                  <a:pt x="2220373" y="481108"/>
                </a:cubicBezTo>
                <a:cubicBezTo>
                  <a:pt x="2218658" y="481108"/>
                  <a:pt x="2217230" y="482537"/>
                  <a:pt x="2217230" y="484251"/>
                </a:cubicBezTo>
                <a:cubicBezTo>
                  <a:pt x="2217230" y="485966"/>
                  <a:pt x="2218658" y="487394"/>
                  <a:pt x="2220373" y="487394"/>
                </a:cubicBezTo>
                <a:close/>
                <a:moveTo>
                  <a:pt x="2223802" y="500158"/>
                </a:moveTo>
                <a:cubicBezTo>
                  <a:pt x="2225516" y="500158"/>
                  <a:pt x="2226945" y="498729"/>
                  <a:pt x="2226945" y="497015"/>
                </a:cubicBezTo>
                <a:cubicBezTo>
                  <a:pt x="2226945" y="495300"/>
                  <a:pt x="2225516" y="493871"/>
                  <a:pt x="2223802" y="493871"/>
                </a:cubicBezTo>
                <a:cubicBezTo>
                  <a:pt x="2222087" y="493871"/>
                  <a:pt x="2220659" y="495300"/>
                  <a:pt x="2220659" y="497015"/>
                </a:cubicBezTo>
                <a:cubicBezTo>
                  <a:pt x="2220659" y="498729"/>
                  <a:pt x="2222087" y="500158"/>
                  <a:pt x="2223802" y="500158"/>
                </a:cubicBezTo>
                <a:close/>
                <a:moveTo>
                  <a:pt x="2227040" y="513017"/>
                </a:moveTo>
                <a:cubicBezTo>
                  <a:pt x="2228755" y="513017"/>
                  <a:pt x="2230184" y="511588"/>
                  <a:pt x="2230184" y="509873"/>
                </a:cubicBezTo>
                <a:cubicBezTo>
                  <a:pt x="2230184" y="508159"/>
                  <a:pt x="2228755" y="506730"/>
                  <a:pt x="2227040" y="506730"/>
                </a:cubicBezTo>
                <a:cubicBezTo>
                  <a:pt x="2225326" y="506730"/>
                  <a:pt x="2223897" y="508159"/>
                  <a:pt x="2223897" y="509873"/>
                </a:cubicBezTo>
                <a:cubicBezTo>
                  <a:pt x="2223897" y="511588"/>
                  <a:pt x="2225231" y="513017"/>
                  <a:pt x="2227040" y="513017"/>
                </a:cubicBezTo>
                <a:close/>
                <a:moveTo>
                  <a:pt x="2229993" y="525875"/>
                </a:moveTo>
                <a:cubicBezTo>
                  <a:pt x="2231708" y="525875"/>
                  <a:pt x="2233136" y="524447"/>
                  <a:pt x="2233136" y="522732"/>
                </a:cubicBezTo>
                <a:cubicBezTo>
                  <a:pt x="2233136" y="521018"/>
                  <a:pt x="2231708" y="519589"/>
                  <a:pt x="2229993" y="519589"/>
                </a:cubicBezTo>
                <a:cubicBezTo>
                  <a:pt x="2228279" y="519589"/>
                  <a:pt x="2226850" y="521018"/>
                  <a:pt x="2226850" y="522732"/>
                </a:cubicBezTo>
                <a:cubicBezTo>
                  <a:pt x="2226850" y="524447"/>
                  <a:pt x="2228279" y="525875"/>
                  <a:pt x="2229993" y="525875"/>
                </a:cubicBezTo>
                <a:close/>
                <a:moveTo>
                  <a:pt x="2232755" y="538829"/>
                </a:moveTo>
                <a:cubicBezTo>
                  <a:pt x="2234470" y="538829"/>
                  <a:pt x="2235899" y="537401"/>
                  <a:pt x="2235899" y="535686"/>
                </a:cubicBezTo>
                <a:cubicBezTo>
                  <a:pt x="2235899" y="533972"/>
                  <a:pt x="2234470" y="532543"/>
                  <a:pt x="2232755" y="532543"/>
                </a:cubicBezTo>
                <a:cubicBezTo>
                  <a:pt x="2231041" y="532543"/>
                  <a:pt x="2229612" y="533972"/>
                  <a:pt x="2229612" y="535686"/>
                </a:cubicBezTo>
                <a:cubicBezTo>
                  <a:pt x="2229612" y="537401"/>
                  <a:pt x="2231041" y="538829"/>
                  <a:pt x="2232755" y="538829"/>
                </a:cubicBezTo>
                <a:close/>
                <a:moveTo>
                  <a:pt x="2235422" y="551783"/>
                </a:moveTo>
                <a:cubicBezTo>
                  <a:pt x="2237137" y="551783"/>
                  <a:pt x="2238566" y="550355"/>
                  <a:pt x="2238566" y="548640"/>
                </a:cubicBezTo>
                <a:cubicBezTo>
                  <a:pt x="2238566" y="546926"/>
                  <a:pt x="2237137" y="545497"/>
                  <a:pt x="2235422" y="545497"/>
                </a:cubicBezTo>
                <a:cubicBezTo>
                  <a:pt x="2233708" y="545497"/>
                  <a:pt x="2232279" y="546926"/>
                  <a:pt x="2232279" y="548640"/>
                </a:cubicBezTo>
                <a:cubicBezTo>
                  <a:pt x="2232184" y="550355"/>
                  <a:pt x="2233613" y="551783"/>
                  <a:pt x="2235422" y="551783"/>
                </a:cubicBezTo>
                <a:close/>
                <a:moveTo>
                  <a:pt x="2237804" y="564833"/>
                </a:moveTo>
                <a:cubicBezTo>
                  <a:pt x="2239518" y="564833"/>
                  <a:pt x="2240947" y="563404"/>
                  <a:pt x="2240947" y="561689"/>
                </a:cubicBezTo>
                <a:cubicBezTo>
                  <a:pt x="2240947" y="559975"/>
                  <a:pt x="2239518" y="558546"/>
                  <a:pt x="2237804" y="558546"/>
                </a:cubicBezTo>
                <a:cubicBezTo>
                  <a:pt x="2236089" y="558546"/>
                  <a:pt x="2234660" y="559975"/>
                  <a:pt x="2234660" y="561689"/>
                </a:cubicBezTo>
                <a:cubicBezTo>
                  <a:pt x="2234565" y="563404"/>
                  <a:pt x="2235994" y="564833"/>
                  <a:pt x="2237804" y="564833"/>
                </a:cubicBezTo>
                <a:close/>
                <a:moveTo>
                  <a:pt x="2239899" y="577882"/>
                </a:moveTo>
                <a:cubicBezTo>
                  <a:pt x="2241614" y="577882"/>
                  <a:pt x="2243042" y="576453"/>
                  <a:pt x="2243042" y="574739"/>
                </a:cubicBezTo>
                <a:cubicBezTo>
                  <a:pt x="2243042" y="573024"/>
                  <a:pt x="2241614" y="571595"/>
                  <a:pt x="2239899" y="571595"/>
                </a:cubicBezTo>
                <a:cubicBezTo>
                  <a:pt x="2238185" y="571595"/>
                  <a:pt x="2236756" y="573024"/>
                  <a:pt x="2236756" y="574739"/>
                </a:cubicBezTo>
                <a:cubicBezTo>
                  <a:pt x="2236756" y="576453"/>
                  <a:pt x="2238185" y="577882"/>
                  <a:pt x="2239899" y="577882"/>
                </a:cubicBezTo>
                <a:close/>
                <a:moveTo>
                  <a:pt x="2241899" y="590931"/>
                </a:moveTo>
                <a:cubicBezTo>
                  <a:pt x="2243614" y="590931"/>
                  <a:pt x="2245043" y="589502"/>
                  <a:pt x="2245043" y="587788"/>
                </a:cubicBezTo>
                <a:cubicBezTo>
                  <a:pt x="2245043" y="586073"/>
                  <a:pt x="2243614" y="584645"/>
                  <a:pt x="2241899" y="584645"/>
                </a:cubicBezTo>
                <a:cubicBezTo>
                  <a:pt x="2240185" y="584645"/>
                  <a:pt x="2238756" y="586073"/>
                  <a:pt x="2238756" y="587788"/>
                </a:cubicBezTo>
                <a:cubicBezTo>
                  <a:pt x="2238756" y="589502"/>
                  <a:pt x="2240185" y="590931"/>
                  <a:pt x="2241899" y="590931"/>
                </a:cubicBezTo>
                <a:close/>
                <a:moveTo>
                  <a:pt x="2243709" y="604076"/>
                </a:moveTo>
                <a:cubicBezTo>
                  <a:pt x="2245424" y="604076"/>
                  <a:pt x="2246852" y="602647"/>
                  <a:pt x="2246852" y="600932"/>
                </a:cubicBezTo>
                <a:cubicBezTo>
                  <a:pt x="2246852" y="599218"/>
                  <a:pt x="2245424" y="597789"/>
                  <a:pt x="2243709" y="597789"/>
                </a:cubicBezTo>
                <a:cubicBezTo>
                  <a:pt x="2241995" y="597789"/>
                  <a:pt x="2240566" y="599218"/>
                  <a:pt x="2240566" y="600932"/>
                </a:cubicBezTo>
                <a:cubicBezTo>
                  <a:pt x="2240566" y="602647"/>
                  <a:pt x="2241899" y="604076"/>
                  <a:pt x="2243709" y="604076"/>
                </a:cubicBezTo>
                <a:close/>
                <a:moveTo>
                  <a:pt x="2245233" y="617220"/>
                </a:moveTo>
                <a:cubicBezTo>
                  <a:pt x="2246948" y="617220"/>
                  <a:pt x="2248376" y="615791"/>
                  <a:pt x="2248376" y="614077"/>
                </a:cubicBezTo>
                <a:cubicBezTo>
                  <a:pt x="2248376" y="612362"/>
                  <a:pt x="2246948" y="610934"/>
                  <a:pt x="2245233" y="610934"/>
                </a:cubicBezTo>
                <a:cubicBezTo>
                  <a:pt x="2243519" y="610934"/>
                  <a:pt x="2242090" y="612362"/>
                  <a:pt x="2242090" y="614077"/>
                </a:cubicBezTo>
                <a:cubicBezTo>
                  <a:pt x="2242090" y="615791"/>
                  <a:pt x="2243519" y="617220"/>
                  <a:pt x="2245233" y="617220"/>
                </a:cubicBezTo>
                <a:close/>
                <a:moveTo>
                  <a:pt x="2246567" y="630365"/>
                </a:moveTo>
                <a:cubicBezTo>
                  <a:pt x="2248281" y="630365"/>
                  <a:pt x="2249710" y="628936"/>
                  <a:pt x="2249710" y="627221"/>
                </a:cubicBezTo>
                <a:cubicBezTo>
                  <a:pt x="2249710" y="625507"/>
                  <a:pt x="2248281" y="624078"/>
                  <a:pt x="2246567" y="624078"/>
                </a:cubicBezTo>
                <a:cubicBezTo>
                  <a:pt x="2244852" y="624078"/>
                  <a:pt x="2243423" y="625507"/>
                  <a:pt x="2243423" y="627221"/>
                </a:cubicBezTo>
                <a:cubicBezTo>
                  <a:pt x="2243423" y="628936"/>
                  <a:pt x="2244852" y="630365"/>
                  <a:pt x="2246567" y="630365"/>
                </a:cubicBezTo>
                <a:close/>
                <a:moveTo>
                  <a:pt x="2247710" y="643509"/>
                </a:moveTo>
                <a:cubicBezTo>
                  <a:pt x="2249424" y="643509"/>
                  <a:pt x="2250853" y="642080"/>
                  <a:pt x="2250853" y="640366"/>
                </a:cubicBezTo>
                <a:cubicBezTo>
                  <a:pt x="2250853" y="638651"/>
                  <a:pt x="2249424" y="637223"/>
                  <a:pt x="2247710" y="637223"/>
                </a:cubicBezTo>
                <a:cubicBezTo>
                  <a:pt x="2245995" y="637223"/>
                  <a:pt x="2244566" y="638651"/>
                  <a:pt x="2244566" y="640366"/>
                </a:cubicBezTo>
                <a:cubicBezTo>
                  <a:pt x="2244566" y="642080"/>
                  <a:pt x="2245995" y="643509"/>
                  <a:pt x="2247710" y="643509"/>
                </a:cubicBezTo>
                <a:close/>
                <a:moveTo>
                  <a:pt x="2248662" y="656749"/>
                </a:moveTo>
                <a:cubicBezTo>
                  <a:pt x="2250377" y="656749"/>
                  <a:pt x="2251805" y="655320"/>
                  <a:pt x="2251805" y="653606"/>
                </a:cubicBezTo>
                <a:cubicBezTo>
                  <a:pt x="2251805" y="651891"/>
                  <a:pt x="2250377" y="650462"/>
                  <a:pt x="2248662" y="650462"/>
                </a:cubicBezTo>
                <a:cubicBezTo>
                  <a:pt x="2246948" y="650462"/>
                  <a:pt x="2245519" y="651891"/>
                  <a:pt x="2245519" y="653606"/>
                </a:cubicBezTo>
                <a:cubicBezTo>
                  <a:pt x="2245519" y="655320"/>
                  <a:pt x="2246948" y="656749"/>
                  <a:pt x="2248662" y="656749"/>
                </a:cubicBezTo>
                <a:close/>
                <a:moveTo>
                  <a:pt x="2249424" y="669893"/>
                </a:moveTo>
                <a:cubicBezTo>
                  <a:pt x="2251139" y="669893"/>
                  <a:pt x="2252567" y="668465"/>
                  <a:pt x="2252567" y="666750"/>
                </a:cubicBezTo>
                <a:cubicBezTo>
                  <a:pt x="2252567" y="665036"/>
                  <a:pt x="2251139" y="663607"/>
                  <a:pt x="2249424" y="663607"/>
                </a:cubicBezTo>
                <a:cubicBezTo>
                  <a:pt x="2247710" y="663607"/>
                  <a:pt x="2246281" y="665036"/>
                  <a:pt x="2246281" y="666750"/>
                </a:cubicBezTo>
                <a:cubicBezTo>
                  <a:pt x="2246281" y="668465"/>
                  <a:pt x="2247614" y="669893"/>
                  <a:pt x="2249424" y="669893"/>
                </a:cubicBezTo>
                <a:close/>
                <a:moveTo>
                  <a:pt x="2249900" y="683133"/>
                </a:moveTo>
                <a:cubicBezTo>
                  <a:pt x="2251615" y="683133"/>
                  <a:pt x="2253044" y="681704"/>
                  <a:pt x="2253044" y="679990"/>
                </a:cubicBezTo>
                <a:cubicBezTo>
                  <a:pt x="2253044" y="678275"/>
                  <a:pt x="2251615" y="676847"/>
                  <a:pt x="2249900" y="676847"/>
                </a:cubicBezTo>
                <a:cubicBezTo>
                  <a:pt x="2248186" y="676847"/>
                  <a:pt x="2246757" y="678275"/>
                  <a:pt x="2246757" y="679990"/>
                </a:cubicBezTo>
                <a:cubicBezTo>
                  <a:pt x="2246757" y="681704"/>
                  <a:pt x="2248186" y="683133"/>
                  <a:pt x="2249900" y="683133"/>
                </a:cubicBezTo>
                <a:close/>
                <a:moveTo>
                  <a:pt x="2250186" y="696373"/>
                </a:moveTo>
                <a:cubicBezTo>
                  <a:pt x="2251901" y="696373"/>
                  <a:pt x="2253329" y="694944"/>
                  <a:pt x="2253329" y="693230"/>
                </a:cubicBezTo>
                <a:cubicBezTo>
                  <a:pt x="2253329" y="691515"/>
                  <a:pt x="2251901" y="690086"/>
                  <a:pt x="2250186" y="690086"/>
                </a:cubicBezTo>
                <a:cubicBezTo>
                  <a:pt x="2248472" y="690086"/>
                  <a:pt x="2247043" y="691515"/>
                  <a:pt x="2247043" y="693230"/>
                </a:cubicBezTo>
                <a:cubicBezTo>
                  <a:pt x="2247043" y="694944"/>
                  <a:pt x="2248472" y="696373"/>
                  <a:pt x="2250186" y="696373"/>
                </a:cubicBezTo>
                <a:close/>
                <a:moveTo>
                  <a:pt x="2265045" y="709613"/>
                </a:moveTo>
                <a:cubicBezTo>
                  <a:pt x="2266760" y="709613"/>
                  <a:pt x="2268188" y="708184"/>
                  <a:pt x="2268188" y="706469"/>
                </a:cubicBezTo>
                <a:cubicBezTo>
                  <a:pt x="2268188" y="704755"/>
                  <a:pt x="2266760" y="703326"/>
                  <a:pt x="2265045" y="703326"/>
                </a:cubicBezTo>
                <a:cubicBezTo>
                  <a:pt x="2263331" y="703326"/>
                  <a:pt x="2261902" y="704755"/>
                  <a:pt x="2261902" y="706469"/>
                </a:cubicBezTo>
                <a:cubicBezTo>
                  <a:pt x="2261902" y="708184"/>
                  <a:pt x="2263331" y="709613"/>
                  <a:pt x="2265045" y="709613"/>
                </a:cubicBezTo>
                <a:close/>
                <a:moveTo>
                  <a:pt x="2264950" y="722852"/>
                </a:moveTo>
                <a:cubicBezTo>
                  <a:pt x="2266664" y="722852"/>
                  <a:pt x="2268093" y="721424"/>
                  <a:pt x="2268093" y="719709"/>
                </a:cubicBezTo>
                <a:cubicBezTo>
                  <a:pt x="2268093" y="717995"/>
                  <a:pt x="2266664" y="716566"/>
                  <a:pt x="2264950" y="716566"/>
                </a:cubicBezTo>
                <a:cubicBezTo>
                  <a:pt x="2263235" y="716566"/>
                  <a:pt x="2261807" y="717995"/>
                  <a:pt x="2261807" y="719709"/>
                </a:cubicBezTo>
                <a:cubicBezTo>
                  <a:pt x="2261807" y="721424"/>
                  <a:pt x="2263235" y="722852"/>
                  <a:pt x="2264950" y="722852"/>
                </a:cubicBezTo>
                <a:close/>
                <a:moveTo>
                  <a:pt x="2264664" y="735997"/>
                </a:moveTo>
                <a:cubicBezTo>
                  <a:pt x="2266379" y="735997"/>
                  <a:pt x="2267807" y="734568"/>
                  <a:pt x="2267807" y="732854"/>
                </a:cubicBezTo>
                <a:cubicBezTo>
                  <a:pt x="2267807" y="731139"/>
                  <a:pt x="2266379" y="729710"/>
                  <a:pt x="2264664" y="729710"/>
                </a:cubicBezTo>
                <a:cubicBezTo>
                  <a:pt x="2262950" y="729710"/>
                  <a:pt x="2261521" y="731139"/>
                  <a:pt x="2261521" y="732854"/>
                </a:cubicBezTo>
                <a:cubicBezTo>
                  <a:pt x="2261521" y="734663"/>
                  <a:pt x="2262950" y="735997"/>
                  <a:pt x="2264664" y="735997"/>
                </a:cubicBezTo>
                <a:close/>
                <a:moveTo>
                  <a:pt x="2263426" y="762476"/>
                </a:moveTo>
                <a:cubicBezTo>
                  <a:pt x="2265140" y="762476"/>
                  <a:pt x="2266569" y="761048"/>
                  <a:pt x="2266569" y="759333"/>
                </a:cubicBezTo>
                <a:cubicBezTo>
                  <a:pt x="2266569" y="757619"/>
                  <a:pt x="2265140" y="756190"/>
                  <a:pt x="2263426" y="756190"/>
                </a:cubicBezTo>
                <a:cubicBezTo>
                  <a:pt x="2261711" y="756190"/>
                  <a:pt x="2260283" y="757619"/>
                  <a:pt x="2260283" y="759333"/>
                </a:cubicBezTo>
                <a:cubicBezTo>
                  <a:pt x="2260283" y="761048"/>
                  <a:pt x="2261711" y="762476"/>
                  <a:pt x="2263426" y="762476"/>
                </a:cubicBezTo>
                <a:close/>
                <a:moveTo>
                  <a:pt x="2262473" y="775621"/>
                </a:moveTo>
                <a:cubicBezTo>
                  <a:pt x="2264188" y="775621"/>
                  <a:pt x="2265617" y="774192"/>
                  <a:pt x="2265617" y="772478"/>
                </a:cubicBezTo>
                <a:cubicBezTo>
                  <a:pt x="2265617" y="770763"/>
                  <a:pt x="2264188" y="769334"/>
                  <a:pt x="2262473" y="769334"/>
                </a:cubicBezTo>
                <a:cubicBezTo>
                  <a:pt x="2260759" y="769334"/>
                  <a:pt x="2259330" y="770763"/>
                  <a:pt x="2259330" y="772478"/>
                </a:cubicBezTo>
                <a:cubicBezTo>
                  <a:pt x="2259330" y="774287"/>
                  <a:pt x="2260759" y="775621"/>
                  <a:pt x="2262473" y="775621"/>
                </a:cubicBezTo>
                <a:close/>
                <a:moveTo>
                  <a:pt x="2261426" y="788861"/>
                </a:moveTo>
                <a:cubicBezTo>
                  <a:pt x="2263140" y="788861"/>
                  <a:pt x="2264569" y="787432"/>
                  <a:pt x="2264569" y="785717"/>
                </a:cubicBezTo>
                <a:cubicBezTo>
                  <a:pt x="2264569" y="784003"/>
                  <a:pt x="2263140" y="782574"/>
                  <a:pt x="2261426" y="782574"/>
                </a:cubicBezTo>
                <a:cubicBezTo>
                  <a:pt x="2259711" y="782574"/>
                  <a:pt x="2258282" y="784003"/>
                  <a:pt x="2258282" y="785717"/>
                </a:cubicBezTo>
                <a:cubicBezTo>
                  <a:pt x="2258282" y="787432"/>
                  <a:pt x="2259616" y="788861"/>
                  <a:pt x="2261426" y="788861"/>
                </a:cubicBezTo>
                <a:close/>
                <a:moveTo>
                  <a:pt x="2260092" y="802005"/>
                </a:moveTo>
                <a:cubicBezTo>
                  <a:pt x="2261807" y="802005"/>
                  <a:pt x="2263235" y="800576"/>
                  <a:pt x="2263235" y="798862"/>
                </a:cubicBezTo>
                <a:cubicBezTo>
                  <a:pt x="2263235" y="797147"/>
                  <a:pt x="2261807" y="795719"/>
                  <a:pt x="2260092" y="795719"/>
                </a:cubicBezTo>
                <a:cubicBezTo>
                  <a:pt x="2258378" y="795719"/>
                  <a:pt x="2256949" y="797147"/>
                  <a:pt x="2256949" y="798862"/>
                </a:cubicBezTo>
                <a:cubicBezTo>
                  <a:pt x="2256949" y="800576"/>
                  <a:pt x="2258282" y="802005"/>
                  <a:pt x="2260092" y="802005"/>
                </a:cubicBezTo>
                <a:close/>
                <a:moveTo>
                  <a:pt x="2258568" y="815150"/>
                </a:moveTo>
                <a:cubicBezTo>
                  <a:pt x="2260283" y="815150"/>
                  <a:pt x="2261711" y="813721"/>
                  <a:pt x="2261711" y="812006"/>
                </a:cubicBezTo>
                <a:cubicBezTo>
                  <a:pt x="2261711" y="810292"/>
                  <a:pt x="2260283" y="808863"/>
                  <a:pt x="2258568" y="808863"/>
                </a:cubicBezTo>
                <a:cubicBezTo>
                  <a:pt x="2256854" y="808863"/>
                  <a:pt x="2255425" y="810292"/>
                  <a:pt x="2255425" y="812006"/>
                </a:cubicBezTo>
                <a:cubicBezTo>
                  <a:pt x="2255330" y="813721"/>
                  <a:pt x="2256758" y="815150"/>
                  <a:pt x="2258568" y="815150"/>
                </a:cubicBezTo>
                <a:close/>
                <a:moveTo>
                  <a:pt x="2256758" y="828294"/>
                </a:moveTo>
                <a:cubicBezTo>
                  <a:pt x="2258473" y="828294"/>
                  <a:pt x="2259902" y="826865"/>
                  <a:pt x="2259902" y="825151"/>
                </a:cubicBezTo>
                <a:cubicBezTo>
                  <a:pt x="2259902" y="823436"/>
                  <a:pt x="2258473" y="822008"/>
                  <a:pt x="2256758" y="822008"/>
                </a:cubicBezTo>
                <a:cubicBezTo>
                  <a:pt x="2255044" y="822008"/>
                  <a:pt x="2253615" y="823436"/>
                  <a:pt x="2253615" y="825151"/>
                </a:cubicBezTo>
                <a:cubicBezTo>
                  <a:pt x="2253615" y="826865"/>
                  <a:pt x="2255044" y="828294"/>
                  <a:pt x="2256758" y="828294"/>
                </a:cubicBezTo>
                <a:close/>
                <a:moveTo>
                  <a:pt x="2254853" y="841343"/>
                </a:moveTo>
                <a:cubicBezTo>
                  <a:pt x="2256568" y="841343"/>
                  <a:pt x="2257997" y="839915"/>
                  <a:pt x="2257997" y="838200"/>
                </a:cubicBezTo>
                <a:cubicBezTo>
                  <a:pt x="2257997" y="836486"/>
                  <a:pt x="2256568" y="835057"/>
                  <a:pt x="2254853" y="835057"/>
                </a:cubicBezTo>
                <a:cubicBezTo>
                  <a:pt x="2253139" y="835057"/>
                  <a:pt x="2251710" y="836486"/>
                  <a:pt x="2251710" y="838200"/>
                </a:cubicBezTo>
                <a:cubicBezTo>
                  <a:pt x="2251710" y="839915"/>
                  <a:pt x="2253139" y="841343"/>
                  <a:pt x="2254853" y="841343"/>
                </a:cubicBezTo>
                <a:close/>
                <a:moveTo>
                  <a:pt x="2250377" y="867442"/>
                </a:moveTo>
                <a:cubicBezTo>
                  <a:pt x="2252091" y="867442"/>
                  <a:pt x="2253520" y="866013"/>
                  <a:pt x="2253520" y="864299"/>
                </a:cubicBezTo>
                <a:cubicBezTo>
                  <a:pt x="2253520" y="862584"/>
                  <a:pt x="2252091" y="861155"/>
                  <a:pt x="2250377" y="861155"/>
                </a:cubicBezTo>
                <a:cubicBezTo>
                  <a:pt x="2248662" y="861155"/>
                  <a:pt x="2247233" y="862584"/>
                  <a:pt x="2247233" y="864299"/>
                </a:cubicBezTo>
                <a:cubicBezTo>
                  <a:pt x="2247233" y="866013"/>
                  <a:pt x="2248662" y="867442"/>
                  <a:pt x="2250377" y="867442"/>
                </a:cubicBezTo>
                <a:close/>
                <a:moveTo>
                  <a:pt x="2245043" y="893350"/>
                </a:moveTo>
                <a:cubicBezTo>
                  <a:pt x="2246757" y="893350"/>
                  <a:pt x="2248186" y="891921"/>
                  <a:pt x="2248186" y="890207"/>
                </a:cubicBezTo>
                <a:cubicBezTo>
                  <a:pt x="2248186" y="888492"/>
                  <a:pt x="2246757" y="887063"/>
                  <a:pt x="2245043" y="887063"/>
                </a:cubicBezTo>
                <a:cubicBezTo>
                  <a:pt x="2243328" y="887063"/>
                  <a:pt x="2241899" y="888492"/>
                  <a:pt x="2241899" y="890207"/>
                </a:cubicBezTo>
                <a:cubicBezTo>
                  <a:pt x="2241899" y="891921"/>
                  <a:pt x="2243328" y="893350"/>
                  <a:pt x="2245043" y="893350"/>
                </a:cubicBezTo>
                <a:close/>
                <a:moveTo>
                  <a:pt x="2242185" y="906209"/>
                </a:moveTo>
                <a:cubicBezTo>
                  <a:pt x="2243900" y="906209"/>
                  <a:pt x="2245328" y="904780"/>
                  <a:pt x="2245328" y="903065"/>
                </a:cubicBezTo>
                <a:cubicBezTo>
                  <a:pt x="2245328" y="901351"/>
                  <a:pt x="2243900" y="899922"/>
                  <a:pt x="2242185" y="899922"/>
                </a:cubicBezTo>
                <a:cubicBezTo>
                  <a:pt x="2240471" y="899922"/>
                  <a:pt x="2239042" y="901351"/>
                  <a:pt x="2239042" y="903065"/>
                </a:cubicBezTo>
                <a:cubicBezTo>
                  <a:pt x="2238947" y="904780"/>
                  <a:pt x="2240375" y="906209"/>
                  <a:pt x="2242185" y="906209"/>
                </a:cubicBezTo>
                <a:close/>
                <a:moveTo>
                  <a:pt x="2239042" y="919067"/>
                </a:moveTo>
                <a:cubicBezTo>
                  <a:pt x="2240756" y="919067"/>
                  <a:pt x="2242185" y="917638"/>
                  <a:pt x="2242185" y="915924"/>
                </a:cubicBezTo>
                <a:cubicBezTo>
                  <a:pt x="2242185" y="914210"/>
                  <a:pt x="2240756" y="912781"/>
                  <a:pt x="2239042" y="912781"/>
                </a:cubicBezTo>
                <a:cubicBezTo>
                  <a:pt x="2237327" y="912781"/>
                  <a:pt x="2235899" y="914210"/>
                  <a:pt x="2235899" y="915924"/>
                </a:cubicBezTo>
                <a:cubicBezTo>
                  <a:pt x="2235803" y="917638"/>
                  <a:pt x="2237232" y="919067"/>
                  <a:pt x="2239042" y="919067"/>
                </a:cubicBezTo>
                <a:close/>
                <a:moveTo>
                  <a:pt x="2235613" y="931926"/>
                </a:moveTo>
                <a:cubicBezTo>
                  <a:pt x="2237327" y="931926"/>
                  <a:pt x="2238756" y="930497"/>
                  <a:pt x="2238756" y="928783"/>
                </a:cubicBezTo>
                <a:cubicBezTo>
                  <a:pt x="2238756" y="927068"/>
                  <a:pt x="2237327" y="925640"/>
                  <a:pt x="2235613" y="925640"/>
                </a:cubicBezTo>
                <a:cubicBezTo>
                  <a:pt x="2233898" y="925640"/>
                  <a:pt x="2232470" y="927068"/>
                  <a:pt x="2232470" y="928783"/>
                </a:cubicBezTo>
                <a:cubicBezTo>
                  <a:pt x="2232470" y="930497"/>
                  <a:pt x="2233898" y="931926"/>
                  <a:pt x="2235613" y="931926"/>
                </a:cubicBezTo>
                <a:close/>
                <a:moveTo>
                  <a:pt x="2232089" y="944594"/>
                </a:moveTo>
                <a:cubicBezTo>
                  <a:pt x="2233803" y="944594"/>
                  <a:pt x="2235232" y="943165"/>
                  <a:pt x="2235232" y="941451"/>
                </a:cubicBezTo>
                <a:cubicBezTo>
                  <a:pt x="2235232" y="939737"/>
                  <a:pt x="2233803" y="938308"/>
                  <a:pt x="2232089" y="938308"/>
                </a:cubicBezTo>
                <a:cubicBezTo>
                  <a:pt x="2230374" y="938308"/>
                  <a:pt x="2228945" y="939737"/>
                  <a:pt x="2228945" y="941451"/>
                </a:cubicBezTo>
                <a:cubicBezTo>
                  <a:pt x="2228945" y="943261"/>
                  <a:pt x="2230374" y="944594"/>
                  <a:pt x="2232089" y="944594"/>
                </a:cubicBezTo>
                <a:close/>
                <a:moveTo>
                  <a:pt x="2224469" y="969931"/>
                </a:moveTo>
                <a:cubicBezTo>
                  <a:pt x="2226183" y="969931"/>
                  <a:pt x="2227612" y="968502"/>
                  <a:pt x="2227612" y="966788"/>
                </a:cubicBezTo>
                <a:cubicBezTo>
                  <a:pt x="2227612" y="965073"/>
                  <a:pt x="2226183" y="963644"/>
                  <a:pt x="2224469" y="963644"/>
                </a:cubicBezTo>
                <a:cubicBezTo>
                  <a:pt x="2222754" y="963644"/>
                  <a:pt x="2221325" y="965073"/>
                  <a:pt x="2221325" y="966788"/>
                </a:cubicBezTo>
                <a:cubicBezTo>
                  <a:pt x="2221325" y="968502"/>
                  <a:pt x="2222754" y="969931"/>
                  <a:pt x="2224469" y="969931"/>
                </a:cubicBezTo>
                <a:close/>
                <a:moveTo>
                  <a:pt x="2220278" y="982504"/>
                </a:moveTo>
                <a:cubicBezTo>
                  <a:pt x="2221992" y="982504"/>
                  <a:pt x="2223421" y="981075"/>
                  <a:pt x="2223421" y="979361"/>
                </a:cubicBezTo>
                <a:cubicBezTo>
                  <a:pt x="2223421" y="977646"/>
                  <a:pt x="2221992" y="976217"/>
                  <a:pt x="2220278" y="976217"/>
                </a:cubicBezTo>
                <a:cubicBezTo>
                  <a:pt x="2218563" y="976217"/>
                  <a:pt x="2217134" y="977646"/>
                  <a:pt x="2217134" y="979361"/>
                </a:cubicBezTo>
                <a:cubicBezTo>
                  <a:pt x="2217134" y="981075"/>
                  <a:pt x="2218563" y="982504"/>
                  <a:pt x="2220278" y="982504"/>
                </a:cubicBezTo>
                <a:close/>
                <a:moveTo>
                  <a:pt x="808196" y="1316355"/>
                </a:moveTo>
                <a:cubicBezTo>
                  <a:pt x="809911" y="1316355"/>
                  <a:pt x="811340" y="1314926"/>
                  <a:pt x="811340" y="1313212"/>
                </a:cubicBezTo>
                <a:cubicBezTo>
                  <a:pt x="811340" y="1311497"/>
                  <a:pt x="809911" y="1310068"/>
                  <a:pt x="808196" y="1310068"/>
                </a:cubicBezTo>
                <a:cubicBezTo>
                  <a:pt x="806482" y="1310068"/>
                  <a:pt x="805053" y="1311497"/>
                  <a:pt x="805053" y="1313212"/>
                </a:cubicBezTo>
                <a:cubicBezTo>
                  <a:pt x="805053" y="1314926"/>
                  <a:pt x="806482" y="1316355"/>
                  <a:pt x="808196" y="1316355"/>
                </a:cubicBezTo>
                <a:close/>
                <a:moveTo>
                  <a:pt x="798862" y="1306925"/>
                </a:moveTo>
                <a:cubicBezTo>
                  <a:pt x="800576" y="1306925"/>
                  <a:pt x="802005" y="1305497"/>
                  <a:pt x="802005" y="1303782"/>
                </a:cubicBezTo>
                <a:cubicBezTo>
                  <a:pt x="802005" y="1302068"/>
                  <a:pt x="800576" y="1300639"/>
                  <a:pt x="798862" y="1300639"/>
                </a:cubicBezTo>
                <a:cubicBezTo>
                  <a:pt x="797147" y="1300639"/>
                  <a:pt x="795719" y="1302068"/>
                  <a:pt x="795719" y="1303782"/>
                </a:cubicBezTo>
                <a:cubicBezTo>
                  <a:pt x="795719" y="1305497"/>
                  <a:pt x="797147" y="1306925"/>
                  <a:pt x="798862" y="1306925"/>
                </a:cubicBezTo>
                <a:close/>
                <a:moveTo>
                  <a:pt x="789718" y="1297400"/>
                </a:moveTo>
                <a:cubicBezTo>
                  <a:pt x="791432" y="1297400"/>
                  <a:pt x="792861" y="1295972"/>
                  <a:pt x="792861" y="1294257"/>
                </a:cubicBezTo>
                <a:cubicBezTo>
                  <a:pt x="792861" y="1292543"/>
                  <a:pt x="791432" y="1291114"/>
                  <a:pt x="789718" y="1291114"/>
                </a:cubicBezTo>
                <a:cubicBezTo>
                  <a:pt x="788003" y="1291114"/>
                  <a:pt x="786575" y="1292543"/>
                  <a:pt x="786575" y="1294257"/>
                </a:cubicBezTo>
                <a:cubicBezTo>
                  <a:pt x="786575" y="1295972"/>
                  <a:pt x="788003" y="1297400"/>
                  <a:pt x="789718" y="1297400"/>
                </a:cubicBezTo>
                <a:close/>
                <a:moveTo>
                  <a:pt x="780669" y="1287780"/>
                </a:moveTo>
                <a:cubicBezTo>
                  <a:pt x="782384" y="1287780"/>
                  <a:pt x="783812" y="1286351"/>
                  <a:pt x="783812" y="1284637"/>
                </a:cubicBezTo>
                <a:cubicBezTo>
                  <a:pt x="783812" y="1282922"/>
                  <a:pt x="782384" y="1281493"/>
                  <a:pt x="780669" y="1281493"/>
                </a:cubicBezTo>
                <a:cubicBezTo>
                  <a:pt x="778955" y="1281493"/>
                  <a:pt x="777526" y="1282922"/>
                  <a:pt x="777526" y="1284637"/>
                </a:cubicBezTo>
                <a:cubicBezTo>
                  <a:pt x="777526" y="1286351"/>
                  <a:pt x="778955" y="1287780"/>
                  <a:pt x="780669" y="1287780"/>
                </a:cubicBezTo>
                <a:close/>
                <a:moveTo>
                  <a:pt x="771811" y="1277969"/>
                </a:moveTo>
                <a:cubicBezTo>
                  <a:pt x="773525" y="1277969"/>
                  <a:pt x="774954" y="1276541"/>
                  <a:pt x="774954" y="1274826"/>
                </a:cubicBezTo>
                <a:cubicBezTo>
                  <a:pt x="774954" y="1273112"/>
                  <a:pt x="773525" y="1271683"/>
                  <a:pt x="771811" y="1271683"/>
                </a:cubicBezTo>
                <a:cubicBezTo>
                  <a:pt x="770096" y="1271683"/>
                  <a:pt x="768668" y="1273112"/>
                  <a:pt x="768668" y="1274826"/>
                </a:cubicBezTo>
                <a:cubicBezTo>
                  <a:pt x="768668" y="1276541"/>
                  <a:pt x="770096" y="1277969"/>
                  <a:pt x="771811" y="1277969"/>
                </a:cubicBezTo>
                <a:close/>
                <a:moveTo>
                  <a:pt x="763143" y="1267968"/>
                </a:moveTo>
                <a:cubicBezTo>
                  <a:pt x="764858" y="1267968"/>
                  <a:pt x="766286" y="1266539"/>
                  <a:pt x="766286" y="1264825"/>
                </a:cubicBezTo>
                <a:cubicBezTo>
                  <a:pt x="766286" y="1263110"/>
                  <a:pt x="764858" y="1261682"/>
                  <a:pt x="763143" y="1261682"/>
                </a:cubicBezTo>
                <a:cubicBezTo>
                  <a:pt x="761429" y="1261682"/>
                  <a:pt x="760000" y="1263110"/>
                  <a:pt x="760000" y="1264825"/>
                </a:cubicBezTo>
                <a:cubicBezTo>
                  <a:pt x="760000" y="1266539"/>
                  <a:pt x="761333" y="1267968"/>
                  <a:pt x="763143" y="1267968"/>
                </a:cubicBezTo>
                <a:close/>
                <a:moveTo>
                  <a:pt x="754571" y="1257872"/>
                </a:moveTo>
                <a:cubicBezTo>
                  <a:pt x="756285" y="1257872"/>
                  <a:pt x="757714" y="1256443"/>
                  <a:pt x="757714" y="1254728"/>
                </a:cubicBezTo>
                <a:cubicBezTo>
                  <a:pt x="757714" y="1253014"/>
                  <a:pt x="756285" y="1251585"/>
                  <a:pt x="754571" y="1251585"/>
                </a:cubicBezTo>
                <a:cubicBezTo>
                  <a:pt x="752856" y="1251585"/>
                  <a:pt x="751427" y="1253014"/>
                  <a:pt x="751427" y="1254728"/>
                </a:cubicBezTo>
                <a:cubicBezTo>
                  <a:pt x="751427" y="1256538"/>
                  <a:pt x="752761" y="1257872"/>
                  <a:pt x="754571" y="1257872"/>
                </a:cubicBezTo>
                <a:close/>
                <a:moveTo>
                  <a:pt x="746093" y="1247680"/>
                </a:moveTo>
                <a:cubicBezTo>
                  <a:pt x="747808" y="1247680"/>
                  <a:pt x="749237" y="1246251"/>
                  <a:pt x="749237" y="1244537"/>
                </a:cubicBezTo>
                <a:cubicBezTo>
                  <a:pt x="749237" y="1242822"/>
                  <a:pt x="747808" y="1241393"/>
                  <a:pt x="746093" y="1241393"/>
                </a:cubicBezTo>
                <a:cubicBezTo>
                  <a:pt x="744379" y="1241393"/>
                  <a:pt x="742950" y="1242822"/>
                  <a:pt x="742950" y="1244537"/>
                </a:cubicBezTo>
                <a:cubicBezTo>
                  <a:pt x="742950" y="1246251"/>
                  <a:pt x="744379" y="1247680"/>
                  <a:pt x="746093" y="1247680"/>
                </a:cubicBezTo>
                <a:close/>
                <a:moveTo>
                  <a:pt x="737902" y="1237298"/>
                </a:moveTo>
                <a:cubicBezTo>
                  <a:pt x="739616" y="1237298"/>
                  <a:pt x="741045" y="1235869"/>
                  <a:pt x="741045" y="1234154"/>
                </a:cubicBezTo>
                <a:cubicBezTo>
                  <a:pt x="741045" y="1232440"/>
                  <a:pt x="739616" y="1231011"/>
                  <a:pt x="737902" y="1231011"/>
                </a:cubicBezTo>
                <a:cubicBezTo>
                  <a:pt x="736187" y="1231011"/>
                  <a:pt x="734759" y="1232440"/>
                  <a:pt x="734759" y="1234154"/>
                </a:cubicBezTo>
                <a:cubicBezTo>
                  <a:pt x="734759" y="1235964"/>
                  <a:pt x="736187" y="1237298"/>
                  <a:pt x="737902" y="1237298"/>
                </a:cubicBezTo>
                <a:close/>
                <a:moveTo>
                  <a:pt x="558070" y="775621"/>
                </a:moveTo>
                <a:cubicBezTo>
                  <a:pt x="559784" y="775621"/>
                  <a:pt x="561213" y="774192"/>
                  <a:pt x="561213" y="772478"/>
                </a:cubicBezTo>
                <a:cubicBezTo>
                  <a:pt x="561213" y="770763"/>
                  <a:pt x="559784" y="769334"/>
                  <a:pt x="558070" y="769334"/>
                </a:cubicBezTo>
                <a:cubicBezTo>
                  <a:pt x="556355" y="769334"/>
                  <a:pt x="554927" y="770763"/>
                  <a:pt x="554927" y="772478"/>
                </a:cubicBezTo>
                <a:cubicBezTo>
                  <a:pt x="554927" y="774287"/>
                  <a:pt x="556355" y="775621"/>
                  <a:pt x="558070" y="775621"/>
                </a:cubicBezTo>
                <a:close/>
                <a:moveTo>
                  <a:pt x="557117" y="762476"/>
                </a:moveTo>
                <a:cubicBezTo>
                  <a:pt x="558832" y="762476"/>
                  <a:pt x="560261" y="761048"/>
                  <a:pt x="560261" y="759333"/>
                </a:cubicBezTo>
                <a:cubicBezTo>
                  <a:pt x="560261" y="757619"/>
                  <a:pt x="558832" y="756190"/>
                  <a:pt x="557117" y="756190"/>
                </a:cubicBezTo>
                <a:cubicBezTo>
                  <a:pt x="555403" y="756190"/>
                  <a:pt x="553974" y="757619"/>
                  <a:pt x="553974" y="759333"/>
                </a:cubicBezTo>
                <a:cubicBezTo>
                  <a:pt x="553974" y="761048"/>
                  <a:pt x="555403" y="762476"/>
                  <a:pt x="557117" y="762476"/>
                </a:cubicBezTo>
                <a:close/>
                <a:moveTo>
                  <a:pt x="556451" y="749237"/>
                </a:moveTo>
                <a:cubicBezTo>
                  <a:pt x="558165" y="749237"/>
                  <a:pt x="559594" y="747808"/>
                  <a:pt x="559594" y="746093"/>
                </a:cubicBezTo>
                <a:cubicBezTo>
                  <a:pt x="559594" y="744379"/>
                  <a:pt x="558165" y="742950"/>
                  <a:pt x="556451" y="742950"/>
                </a:cubicBezTo>
                <a:cubicBezTo>
                  <a:pt x="554736" y="742950"/>
                  <a:pt x="553307" y="744379"/>
                  <a:pt x="553307" y="746093"/>
                </a:cubicBezTo>
                <a:cubicBezTo>
                  <a:pt x="553307" y="747808"/>
                  <a:pt x="554736" y="749237"/>
                  <a:pt x="556451" y="749237"/>
                </a:cubicBezTo>
                <a:close/>
                <a:moveTo>
                  <a:pt x="555879" y="735997"/>
                </a:moveTo>
                <a:cubicBezTo>
                  <a:pt x="557594" y="735997"/>
                  <a:pt x="559022" y="734568"/>
                  <a:pt x="559022" y="732854"/>
                </a:cubicBezTo>
                <a:cubicBezTo>
                  <a:pt x="559022" y="731139"/>
                  <a:pt x="557594" y="729710"/>
                  <a:pt x="555879" y="729710"/>
                </a:cubicBezTo>
                <a:cubicBezTo>
                  <a:pt x="554165" y="729710"/>
                  <a:pt x="552736" y="731139"/>
                  <a:pt x="552736" y="732854"/>
                </a:cubicBezTo>
                <a:cubicBezTo>
                  <a:pt x="552736" y="734663"/>
                  <a:pt x="554165" y="735997"/>
                  <a:pt x="555879" y="735997"/>
                </a:cubicBezTo>
                <a:close/>
                <a:moveTo>
                  <a:pt x="555593" y="722852"/>
                </a:moveTo>
                <a:cubicBezTo>
                  <a:pt x="557308" y="722852"/>
                  <a:pt x="558737" y="721424"/>
                  <a:pt x="558737" y="719709"/>
                </a:cubicBezTo>
                <a:cubicBezTo>
                  <a:pt x="558737" y="717995"/>
                  <a:pt x="557308" y="716566"/>
                  <a:pt x="555593" y="716566"/>
                </a:cubicBezTo>
                <a:cubicBezTo>
                  <a:pt x="553879" y="716566"/>
                  <a:pt x="552450" y="717995"/>
                  <a:pt x="552450" y="719709"/>
                </a:cubicBezTo>
                <a:cubicBezTo>
                  <a:pt x="552450" y="721424"/>
                  <a:pt x="553879" y="722852"/>
                  <a:pt x="555593" y="722852"/>
                </a:cubicBezTo>
                <a:close/>
                <a:moveTo>
                  <a:pt x="555498" y="709613"/>
                </a:moveTo>
                <a:cubicBezTo>
                  <a:pt x="557213" y="709613"/>
                  <a:pt x="558641" y="708184"/>
                  <a:pt x="558641" y="706469"/>
                </a:cubicBezTo>
                <a:cubicBezTo>
                  <a:pt x="558641" y="704755"/>
                  <a:pt x="557213" y="703326"/>
                  <a:pt x="555498" y="703326"/>
                </a:cubicBezTo>
                <a:cubicBezTo>
                  <a:pt x="553784" y="703326"/>
                  <a:pt x="552355" y="704755"/>
                  <a:pt x="552355" y="706469"/>
                </a:cubicBezTo>
                <a:cubicBezTo>
                  <a:pt x="552355" y="708184"/>
                  <a:pt x="553784" y="709613"/>
                  <a:pt x="555498" y="709613"/>
                </a:cubicBezTo>
                <a:close/>
                <a:moveTo>
                  <a:pt x="555593" y="696373"/>
                </a:moveTo>
                <a:cubicBezTo>
                  <a:pt x="557308" y="696373"/>
                  <a:pt x="558737" y="694944"/>
                  <a:pt x="558737" y="693230"/>
                </a:cubicBezTo>
                <a:cubicBezTo>
                  <a:pt x="558737" y="691515"/>
                  <a:pt x="557308" y="690086"/>
                  <a:pt x="555593" y="690086"/>
                </a:cubicBezTo>
                <a:cubicBezTo>
                  <a:pt x="553879" y="690086"/>
                  <a:pt x="552450" y="691515"/>
                  <a:pt x="552450" y="693230"/>
                </a:cubicBezTo>
                <a:cubicBezTo>
                  <a:pt x="552450" y="694944"/>
                  <a:pt x="553879" y="696373"/>
                  <a:pt x="555593" y="696373"/>
                </a:cubicBezTo>
                <a:close/>
                <a:moveTo>
                  <a:pt x="555879" y="683133"/>
                </a:moveTo>
                <a:cubicBezTo>
                  <a:pt x="557594" y="683133"/>
                  <a:pt x="559022" y="681704"/>
                  <a:pt x="559022" y="679990"/>
                </a:cubicBezTo>
                <a:cubicBezTo>
                  <a:pt x="559022" y="678275"/>
                  <a:pt x="557594" y="676847"/>
                  <a:pt x="555879" y="676847"/>
                </a:cubicBezTo>
                <a:cubicBezTo>
                  <a:pt x="554165" y="676847"/>
                  <a:pt x="552736" y="678275"/>
                  <a:pt x="552736" y="679990"/>
                </a:cubicBezTo>
                <a:cubicBezTo>
                  <a:pt x="552736" y="681704"/>
                  <a:pt x="554165" y="683133"/>
                  <a:pt x="555879" y="683133"/>
                </a:cubicBezTo>
                <a:close/>
                <a:moveTo>
                  <a:pt x="556451" y="669893"/>
                </a:moveTo>
                <a:cubicBezTo>
                  <a:pt x="558165" y="669893"/>
                  <a:pt x="559594" y="668465"/>
                  <a:pt x="559594" y="666750"/>
                </a:cubicBezTo>
                <a:cubicBezTo>
                  <a:pt x="559594" y="665036"/>
                  <a:pt x="558165" y="663607"/>
                  <a:pt x="556451" y="663607"/>
                </a:cubicBezTo>
                <a:cubicBezTo>
                  <a:pt x="554736" y="663607"/>
                  <a:pt x="553307" y="665036"/>
                  <a:pt x="553307" y="666750"/>
                </a:cubicBezTo>
                <a:cubicBezTo>
                  <a:pt x="553307" y="668465"/>
                  <a:pt x="554736" y="669893"/>
                  <a:pt x="556451" y="669893"/>
                </a:cubicBezTo>
                <a:close/>
                <a:moveTo>
                  <a:pt x="557117" y="656749"/>
                </a:moveTo>
                <a:cubicBezTo>
                  <a:pt x="558832" y="656749"/>
                  <a:pt x="560261" y="655320"/>
                  <a:pt x="560261" y="653606"/>
                </a:cubicBezTo>
                <a:cubicBezTo>
                  <a:pt x="560261" y="651891"/>
                  <a:pt x="558832" y="650462"/>
                  <a:pt x="557117" y="650462"/>
                </a:cubicBezTo>
                <a:cubicBezTo>
                  <a:pt x="555403" y="650462"/>
                  <a:pt x="553974" y="651891"/>
                  <a:pt x="553974" y="653606"/>
                </a:cubicBezTo>
                <a:cubicBezTo>
                  <a:pt x="553974" y="655320"/>
                  <a:pt x="555403" y="656749"/>
                  <a:pt x="557117" y="656749"/>
                </a:cubicBezTo>
                <a:close/>
                <a:moveTo>
                  <a:pt x="558070" y="643509"/>
                </a:moveTo>
                <a:cubicBezTo>
                  <a:pt x="559784" y="643509"/>
                  <a:pt x="561213" y="642080"/>
                  <a:pt x="561213" y="640366"/>
                </a:cubicBezTo>
                <a:cubicBezTo>
                  <a:pt x="561213" y="638651"/>
                  <a:pt x="559784" y="637223"/>
                  <a:pt x="558070" y="637223"/>
                </a:cubicBezTo>
                <a:cubicBezTo>
                  <a:pt x="556355" y="637223"/>
                  <a:pt x="554927" y="638651"/>
                  <a:pt x="554927" y="640366"/>
                </a:cubicBezTo>
                <a:cubicBezTo>
                  <a:pt x="554927" y="642080"/>
                  <a:pt x="556355" y="643509"/>
                  <a:pt x="558070" y="643509"/>
                </a:cubicBezTo>
                <a:close/>
                <a:moveTo>
                  <a:pt x="559213" y="630365"/>
                </a:moveTo>
                <a:cubicBezTo>
                  <a:pt x="560927" y="630365"/>
                  <a:pt x="562356" y="628936"/>
                  <a:pt x="562356" y="627221"/>
                </a:cubicBezTo>
                <a:cubicBezTo>
                  <a:pt x="562356" y="625507"/>
                  <a:pt x="560927" y="624078"/>
                  <a:pt x="559213" y="624078"/>
                </a:cubicBezTo>
                <a:cubicBezTo>
                  <a:pt x="557498" y="624078"/>
                  <a:pt x="556070" y="625507"/>
                  <a:pt x="556070" y="627221"/>
                </a:cubicBezTo>
                <a:cubicBezTo>
                  <a:pt x="556070" y="628936"/>
                  <a:pt x="557498" y="630365"/>
                  <a:pt x="559213" y="630365"/>
                </a:cubicBezTo>
                <a:close/>
                <a:moveTo>
                  <a:pt x="560546" y="617125"/>
                </a:moveTo>
                <a:cubicBezTo>
                  <a:pt x="562261" y="617125"/>
                  <a:pt x="563690" y="615696"/>
                  <a:pt x="563690" y="613982"/>
                </a:cubicBezTo>
                <a:cubicBezTo>
                  <a:pt x="563690" y="612267"/>
                  <a:pt x="562261" y="610838"/>
                  <a:pt x="560546" y="610838"/>
                </a:cubicBezTo>
                <a:cubicBezTo>
                  <a:pt x="558832" y="610838"/>
                  <a:pt x="557403" y="612267"/>
                  <a:pt x="557403" y="613982"/>
                </a:cubicBezTo>
                <a:cubicBezTo>
                  <a:pt x="557403" y="615791"/>
                  <a:pt x="558737" y="617125"/>
                  <a:pt x="560546" y="617125"/>
                </a:cubicBezTo>
                <a:close/>
                <a:moveTo>
                  <a:pt x="562070" y="604076"/>
                </a:moveTo>
                <a:cubicBezTo>
                  <a:pt x="563785" y="604076"/>
                  <a:pt x="565214" y="602647"/>
                  <a:pt x="565214" y="600932"/>
                </a:cubicBezTo>
                <a:cubicBezTo>
                  <a:pt x="565214" y="599218"/>
                  <a:pt x="563785" y="597789"/>
                  <a:pt x="562070" y="597789"/>
                </a:cubicBezTo>
                <a:cubicBezTo>
                  <a:pt x="560356" y="597789"/>
                  <a:pt x="558927" y="599218"/>
                  <a:pt x="558927" y="600932"/>
                </a:cubicBezTo>
                <a:cubicBezTo>
                  <a:pt x="558927" y="602647"/>
                  <a:pt x="560356" y="604076"/>
                  <a:pt x="562070" y="604076"/>
                </a:cubicBezTo>
                <a:close/>
                <a:moveTo>
                  <a:pt x="563785" y="590931"/>
                </a:moveTo>
                <a:cubicBezTo>
                  <a:pt x="565499" y="590931"/>
                  <a:pt x="566928" y="589502"/>
                  <a:pt x="566928" y="587788"/>
                </a:cubicBezTo>
                <a:cubicBezTo>
                  <a:pt x="566928" y="586073"/>
                  <a:pt x="565499" y="584645"/>
                  <a:pt x="563785" y="584645"/>
                </a:cubicBezTo>
                <a:cubicBezTo>
                  <a:pt x="562070" y="584645"/>
                  <a:pt x="560642" y="586073"/>
                  <a:pt x="560642" y="587788"/>
                </a:cubicBezTo>
                <a:cubicBezTo>
                  <a:pt x="560642" y="589502"/>
                  <a:pt x="562070" y="590931"/>
                  <a:pt x="563785" y="590931"/>
                </a:cubicBezTo>
                <a:close/>
                <a:moveTo>
                  <a:pt x="565690" y="577787"/>
                </a:moveTo>
                <a:cubicBezTo>
                  <a:pt x="567404" y="577787"/>
                  <a:pt x="568833" y="576358"/>
                  <a:pt x="568833" y="574643"/>
                </a:cubicBezTo>
                <a:cubicBezTo>
                  <a:pt x="568833" y="572929"/>
                  <a:pt x="567404" y="571500"/>
                  <a:pt x="565690" y="571500"/>
                </a:cubicBezTo>
                <a:cubicBezTo>
                  <a:pt x="563975" y="571500"/>
                  <a:pt x="562547" y="572929"/>
                  <a:pt x="562547" y="574643"/>
                </a:cubicBezTo>
                <a:cubicBezTo>
                  <a:pt x="562547" y="576453"/>
                  <a:pt x="563975" y="577787"/>
                  <a:pt x="565690" y="577787"/>
                </a:cubicBezTo>
                <a:close/>
                <a:moveTo>
                  <a:pt x="567881" y="564737"/>
                </a:moveTo>
                <a:cubicBezTo>
                  <a:pt x="569595" y="564737"/>
                  <a:pt x="571024" y="563309"/>
                  <a:pt x="571024" y="561594"/>
                </a:cubicBezTo>
                <a:cubicBezTo>
                  <a:pt x="571024" y="559880"/>
                  <a:pt x="569595" y="558451"/>
                  <a:pt x="567881" y="558451"/>
                </a:cubicBezTo>
                <a:cubicBezTo>
                  <a:pt x="566166" y="558451"/>
                  <a:pt x="564737" y="559880"/>
                  <a:pt x="564737" y="561594"/>
                </a:cubicBezTo>
                <a:cubicBezTo>
                  <a:pt x="564737" y="563309"/>
                  <a:pt x="566166" y="564737"/>
                  <a:pt x="567881" y="564737"/>
                </a:cubicBezTo>
                <a:close/>
                <a:moveTo>
                  <a:pt x="570167" y="551783"/>
                </a:moveTo>
                <a:cubicBezTo>
                  <a:pt x="571881" y="551783"/>
                  <a:pt x="573310" y="550355"/>
                  <a:pt x="573310" y="548640"/>
                </a:cubicBezTo>
                <a:cubicBezTo>
                  <a:pt x="573310" y="546926"/>
                  <a:pt x="571881" y="545497"/>
                  <a:pt x="570167" y="545497"/>
                </a:cubicBezTo>
                <a:cubicBezTo>
                  <a:pt x="568452" y="545497"/>
                  <a:pt x="567023" y="546926"/>
                  <a:pt x="567023" y="548640"/>
                </a:cubicBezTo>
                <a:cubicBezTo>
                  <a:pt x="567023" y="550355"/>
                  <a:pt x="568452" y="551783"/>
                  <a:pt x="570167" y="551783"/>
                </a:cubicBezTo>
                <a:close/>
                <a:moveTo>
                  <a:pt x="572738" y="538734"/>
                </a:moveTo>
                <a:cubicBezTo>
                  <a:pt x="574453" y="538734"/>
                  <a:pt x="575882" y="537305"/>
                  <a:pt x="575882" y="535591"/>
                </a:cubicBezTo>
                <a:cubicBezTo>
                  <a:pt x="575882" y="533876"/>
                  <a:pt x="574453" y="532448"/>
                  <a:pt x="572738" y="532448"/>
                </a:cubicBezTo>
                <a:cubicBezTo>
                  <a:pt x="571024" y="532448"/>
                  <a:pt x="569595" y="533876"/>
                  <a:pt x="569595" y="535591"/>
                </a:cubicBezTo>
                <a:cubicBezTo>
                  <a:pt x="569595" y="537401"/>
                  <a:pt x="571024" y="538734"/>
                  <a:pt x="572738" y="538734"/>
                </a:cubicBezTo>
                <a:close/>
                <a:moveTo>
                  <a:pt x="575501" y="525875"/>
                </a:moveTo>
                <a:cubicBezTo>
                  <a:pt x="577215" y="525875"/>
                  <a:pt x="578644" y="524447"/>
                  <a:pt x="578644" y="522732"/>
                </a:cubicBezTo>
                <a:cubicBezTo>
                  <a:pt x="578644" y="521018"/>
                  <a:pt x="577215" y="519589"/>
                  <a:pt x="575501" y="519589"/>
                </a:cubicBezTo>
                <a:cubicBezTo>
                  <a:pt x="573786" y="519589"/>
                  <a:pt x="572357" y="521018"/>
                  <a:pt x="572357" y="522732"/>
                </a:cubicBezTo>
                <a:cubicBezTo>
                  <a:pt x="572357" y="524447"/>
                  <a:pt x="573786" y="525875"/>
                  <a:pt x="575501" y="525875"/>
                </a:cubicBezTo>
                <a:close/>
                <a:moveTo>
                  <a:pt x="578453" y="512921"/>
                </a:moveTo>
                <a:cubicBezTo>
                  <a:pt x="580168" y="512921"/>
                  <a:pt x="581597" y="511493"/>
                  <a:pt x="581597" y="509778"/>
                </a:cubicBezTo>
                <a:cubicBezTo>
                  <a:pt x="581597" y="508064"/>
                  <a:pt x="580168" y="506635"/>
                  <a:pt x="578453" y="506635"/>
                </a:cubicBezTo>
                <a:cubicBezTo>
                  <a:pt x="576739" y="506635"/>
                  <a:pt x="575310" y="508064"/>
                  <a:pt x="575310" y="509778"/>
                </a:cubicBezTo>
                <a:cubicBezTo>
                  <a:pt x="575310" y="511493"/>
                  <a:pt x="576739" y="512921"/>
                  <a:pt x="578453" y="512921"/>
                </a:cubicBezTo>
                <a:close/>
                <a:moveTo>
                  <a:pt x="581597" y="500063"/>
                </a:moveTo>
                <a:cubicBezTo>
                  <a:pt x="583311" y="500063"/>
                  <a:pt x="584740" y="498634"/>
                  <a:pt x="584740" y="496919"/>
                </a:cubicBezTo>
                <a:cubicBezTo>
                  <a:pt x="584740" y="495205"/>
                  <a:pt x="583311" y="493776"/>
                  <a:pt x="581597" y="493776"/>
                </a:cubicBezTo>
                <a:cubicBezTo>
                  <a:pt x="579882" y="493776"/>
                  <a:pt x="578453" y="495205"/>
                  <a:pt x="578453" y="496919"/>
                </a:cubicBezTo>
                <a:cubicBezTo>
                  <a:pt x="578453" y="498634"/>
                  <a:pt x="579882" y="500063"/>
                  <a:pt x="581597" y="500063"/>
                </a:cubicBezTo>
                <a:close/>
                <a:moveTo>
                  <a:pt x="584930" y="487299"/>
                </a:moveTo>
                <a:cubicBezTo>
                  <a:pt x="586645" y="487299"/>
                  <a:pt x="588074" y="485870"/>
                  <a:pt x="588074" y="484156"/>
                </a:cubicBezTo>
                <a:cubicBezTo>
                  <a:pt x="588074" y="482441"/>
                  <a:pt x="586645" y="481013"/>
                  <a:pt x="584930" y="481013"/>
                </a:cubicBezTo>
                <a:cubicBezTo>
                  <a:pt x="583216" y="481013"/>
                  <a:pt x="581787" y="482441"/>
                  <a:pt x="581787" y="484156"/>
                </a:cubicBezTo>
                <a:cubicBezTo>
                  <a:pt x="581787" y="485870"/>
                  <a:pt x="583216" y="487299"/>
                  <a:pt x="584930" y="487299"/>
                </a:cubicBezTo>
                <a:close/>
                <a:moveTo>
                  <a:pt x="588455" y="474536"/>
                </a:moveTo>
                <a:cubicBezTo>
                  <a:pt x="590169" y="474536"/>
                  <a:pt x="591598" y="473107"/>
                  <a:pt x="591598" y="471392"/>
                </a:cubicBezTo>
                <a:cubicBezTo>
                  <a:pt x="591598" y="469678"/>
                  <a:pt x="590169" y="468249"/>
                  <a:pt x="588455" y="468249"/>
                </a:cubicBezTo>
                <a:cubicBezTo>
                  <a:pt x="586740" y="468249"/>
                  <a:pt x="585311" y="469678"/>
                  <a:pt x="585311" y="471392"/>
                </a:cubicBezTo>
                <a:cubicBezTo>
                  <a:pt x="585311" y="473107"/>
                  <a:pt x="586740" y="474536"/>
                  <a:pt x="588455" y="474536"/>
                </a:cubicBezTo>
                <a:close/>
                <a:moveTo>
                  <a:pt x="592169" y="461867"/>
                </a:moveTo>
                <a:cubicBezTo>
                  <a:pt x="593884" y="461867"/>
                  <a:pt x="595313" y="460439"/>
                  <a:pt x="595313" y="458724"/>
                </a:cubicBezTo>
                <a:cubicBezTo>
                  <a:pt x="595313" y="457010"/>
                  <a:pt x="593884" y="455581"/>
                  <a:pt x="592169" y="455581"/>
                </a:cubicBezTo>
                <a:cubicBezTo>
                  <a:pt x="590455" y="455581"/>
                  <a:pt x="589026" y="457010"/>
                  <a:pt x="589026" y="458724"/>
                </a:cubicBezTo>
                <a:cubicBezTo>
                  <a:pt x="589026" y="460439"/>
                  <a:pt x="590455" y="461867"/>
                  <a:pt x="592169" y="461867"/>
                </a:cubicBezTo>
                <a:close/>
                <a:moveTo>
                  <a:pt x="596170" y="449199"/>
                </a:moveTo>
                <a:cubicBezTo>
                  <a:pt x="597884" y="449199"/>
                  <a:pt x="599313" y="447770"/>
                  <a:pt x="599313" y="446056"/>
                </a:cubicBezTo>
                <a:cubicBezTo>
                  <a:pt x="599313" y="444341"/>
                  <a:pt x="597884" y="442913"/>
                  <a:pt x="596170" y="442913"/>
                </a:cubicBezTo>
                <a:cubicBezTo>
                  <a:pt x="594455" y="442913"/>
                  <a:pt x="593027" y="444341"/>
                  <a:pt x="593027" y="446056"/>
                </a:cubicBezTo>
                <a:cubicBezTo>
                  <a:pt x="593027" y="447770"/>
                  <a:pt x="594360" y="449199"/>
                  <a:pt x="596170" y="449199"/>
                </a:cubicBezTo>
                <a:close/>
                <a:moveTo>
                  <a:pt x="600266" y="436626"/>
                </a:moveTo>
                <a:cubicBezTo>
                  <a:pt x="601980" y="436626"/>
                  <a:pt x="603409" y="435197"/>
                  <a:pt x="603409" y="433483"/>
                </a:cubicBezTo>
                <a:cubicBezTo>
                  <a:pt x="603409" y="431768"/>
                  <a:pt x="601980" y="430340"/>
                  <a:pt x="600266" y="430340"/>
                </a:cubicBezTo>
                <a:cubicBezTo>
                  <a:pt x="598551" y="430340"/>
                  <a:pt x="597122" y="431768"/>
                  <a:pt x="597122" y="433483"/>
                </a:cubicBezTo>
                <a:cubicBezTo>
                  <a:pt x="597122" y="435293"/>
                  <a:pt x="598551" y="436626"/>
                  <a:pt x="600266" y="436626"/>
                </a:cubicBezTo>
                <a:close/>
                <a:moveTo>
                  <a:pt x="604552" y="424148"/>
                </a:moveTo>
                <a:cubicBezTo>
                  <a:pt x="606266" y="424148"/>
                  <a:pt x="607695" y="422720"/>
                  <a:pt x="607695" y="421005"/>
                </a:cubicBezTo>
                <a:cubicBezTo>
                  <a:pt x="607695" y="419291"/>
                  <a:pt x="606266" y="417862"/>
                  <a:pt x="604552" y="417862"/>
                </a:cubicBezTo>
                <a:cubicBezTo>
                  <a:pt x="602837" y="417862"/>
                  <a:pt x="601409" y="419291"/>
                  <a:pt x="601409" y="421005"/>
                </a:cubicBezTo>
                <a:cubicBezTo>
                  <a:pt x="601409" y="422720"/>
                  <a:pt x="602837" y="424148"/>
                  <a:pt x="604552" y="424148"/>
                </a:cubicBezTo>
                <a:close/>
                <a:moveTo>
                  <a:pt x="609124" y="411671"/>
                </a:moveTo>
                <a:cubicBezTo>
                  <a:pt x="610838" y="411671"/>
                  <a:pt x="612267" y="410242"/>
                  <a:pt x="612267" y="408527"/>
                </a:cubicBezTo>
                <a:cubicBezTo>
                  <a:pt x="612267" y="406813"/>
                  <a:pt x="610838" y="405384"/>
                  <a:pt x="609124" y="405384"/>
                </a:cubicBezTo>
                <a:cubicBezTo>
                  <a:pt x="607409" y="405384"/>
                  <a:pt x="605981" y="406813"/>
                  <a:pt x="605981" y="408527"/>
                </a:cubicBezTo>
                <a:cubicBezTo>
                  <a:pt x="605981" y="410337"/>
                  <a:pt x="607314" y="411671"/>
                  <a:pt x="609124" y="411671"/>
                </a:cubicBezTo>
                <a:close/>
                <a:moveTo>
                  <a:pt x="645986" y="326803"/>
                </a:moveTo>
                <a:cubicBezTo>
                  <a:pt x="647700" y="326803"/>
                  <a:pt x="649129" y="325374"/>
                  <a:pt x="649129" y="323660"/>
                </a:cubicBezTo>
                <a:cubicBezTo>
                  <a:pt x="649129" y="321945"/>
                  <a:pt x="647700" y="320516"/>
                  <a:pt x="645986" y="320516"/>
                </a:cubicBezTo>
                <a:cubicBezTo>
                  <a:pt x="644271" y="320516"/>
                  <a:pt x="642842" y="321945"/>
                  <a:pt x="642842" y="323660"/>
                </a:cubicBezTo>
                <a:cubicBezTo>
                  <a:pt x="642842" y="325469"/>
                  <a:pt x="644271" y="326803"/>
                  <a:pt x="645986" y="326803"/>
                </a:cubicBezTo>
                <a:close/>
                <a:moveTo>
                  <a:pt x="651986" y="315087"/>
                </a:moveTo>
                <a:cubicBezTo>
                  <a:pt x="653701" y="315087"/>
                  <a:pt x="655130" y="313658"/>
                  <a:pt x="655130" y="311944"/>
                </a:cubicBezTo>
                <a:cubicBezTo>
                  <a:pt x="655130" y="310229"/>
                  <a:pt x="653701" y="308800"/>
                  <a:pt x="651986" y="308800"/>
                </a:cubicBezTo>
                <a:cubicBezTo>
                  <a:pt x="650272" y="308800"/>
                  <a:pt x="648843" y="310229"/>
                  <a:pt x="648843" y="311944"/>
                </a:cubicBezTo>
                <a:cubicBezTo>
                  <a:pt x="648843" y="313658"/>
                  <a:pt x="650272" y="315087"/>
                  <a:pt x="651986" y="315087"/>
                </a:cubicBezTo>
                <a:close/>
                <a:moveTo>
                  <a:pt x="658178" y="303371"/>
                </a:moveTo>
                <a:cubicBezTo>
                  <a:pt x="659892" y="303371"/>
                  <a:pt x="661321" y="301943"/>
                  <a:pt x="661321" y="300228"/>
                </a:cubicBezTo>
                <a:cubicBezTo>
                  <a:pt x="661321" y="298514"/>
                  <a:pt x="659892" y="297085"/>
                  <a:pt x="658178" y="297085"/>
                </a:cubicBezTo>
                <a:cubicBezTo>
                  <a:pt x="656463" y="297085"/>
                  <a:pt x="655034" y="298514"/>
                  <a:pt x="655034" y="300228"/>
                </a:cubicBezTo>
                <a:cubicBezTo>
                  <a:pt x="655034" y="301943"/>
                  <a:pt x="656463" y="303371"/>
                  <a:pt x="658178" y="303371"/>
                </a:cubicBezTo>
                <a:close/>
                <a:moveTo>
                  <a:pt x="664559" y="291751"/>
                </a:moveTo>
                <a:cubicBezTo>
                  <a:pt x="666274" y="291751"/>
                  <a:pt x="667703" y="290322"/>
                  <a:pt x="667703" y="288608"/>
                </a:cubicBezTo>
                <a:cubicBezTo>
                  <a:pt x="667703" y="286893"/>
                  <a:pt x="666274" y="285464"/>
                  <a:pt x="664559" y="285464"/>
                </a:cubicBezTo>
                <a:cubicBezTo>
                  <a:pt x="662845" y="285464"/>
                  <a:pt x="661416" y="286893"/>
                  <a:pt x="661416" y="288608"/>
                </a:cubicBezTo>
                <a:cubicBezTo>
                  <a:pt x="661416" y="290417"/>
                  <a:pt x="662845" y="291751"/>
                  <a:pt x="664559" y="291751"/>
                </a:cubicBezTo>
                <a:close/>
                <a:moveTo>
                  <a:pt x="671132" y="280321"/>
                </a:moveTo>
                <a:cubicBezTo>
                  <a:pt x="672846" y="280321"/>
                  <a:pt x="674275" y="278892"/>
                  <a:pt x="674275" y="277178"/>
                </a:cubicBezTo>
                <a:cubicBezTo>
                  <a:pt x="674275" y="275463"/>
                  <a:pt x="672846" y="274034"/>
                  <a:pt x="671132" y="274034"/>
                </a:cubicBezTo>
                <a:cubicBezTo>
                  <a:pt x="669417" y="274034"/>
                  <a:pt x="667988" y="275463"/>
                  <a:pt x="667988" y="277178"/>
                </a:cubicBezTo>
                <a:cubicBezTo>
                  <a:pt x="667988" y="278892"/>
                  <a:pt x="669417" y="280321"/>
                  <a:pt x="671132" y="280321"/>
                </a:cubicBezTo>
                <a:close/>
                <a:moveTo>
                  <a:pt x="677894" y="268891"/>
                </a:moveTo>
                <a:cubicBezTo>
                  <a:pt x="679609" y="268891"/>
                  <a:pt x="681038" y="267462"/>
                  <a:pt x="681038" y="265748"/>
                </a:cubicBezTo>
                <a:cubicBezTo>
                  <a:pt x="681038" y="264033"/>
                  <a:pt x="679609" y="262604"/>
                  <a:pt x="677894" y="262604"/>
                </a:cubicBezTo>
                <a:cubicBezTo>
                  <a:pt x="676180" y="262604"/>
                  <a:pt x="674751" y="264033"/>
                  <a:pt x="674751" y="265748"/>
                </a:cubicBezTo>
                <a:cubicBezTo>
                  <a:pt x="674751" y="267462"/>
                  <a:pt x="676085" y="268891"/>
                  <a:pt x="677894" y="268891"/>
                </a:cubicBezTo>
                <a:close/>
                <a:moveTo>
                  <a:pt x="684752" y="257651"/>
                </a:moveTo>
                <a:cubicBezTo>
                  <a:pt x="686467" y="257651"/>
                  <a:pt x="687896" y="256223"/>
                  <a:pt x="687896" y="254508"/>
                </a:cubicBezTo>
                <a:cubicBezTo>
                  <a:pt x="687896" y="252794"/>
                  <a:pt x="686467" y="251365"/>
                  <a:pt x="684752" y="251365"/>
                </a:cubicBezTo>
                <a:cubicBezTo>
                  <a:pt x="683038" y="251365"/>
                  <a:pt x="681609" y="252794"/>
                  <a:pt x="681609" y="254508"/>
                </a:cubicBezTo>
                <a:cubicBezTo>
                  <a:pt x="681609" y="256223"/>
                  <a:pt x="683038" y="257651"/>
                  <a:pt x="684752" y="257651"/>
                </a:cubicBezTo>
                <a:close/>
                <a:moveTo>
                  <a:pt x="691896" y="246412"/>
                </a:moveTo>
                <a:cubicBezTo>
                  <a:pt x="693611" y="246412"/>
                  <a:pt x="695039" y="244983"/>
                  <a:pt x="695039" y="243269"/>
                </a:cubicBezTo>
                <a:cubicBezTo>
                  <a:pt x="695039" y="241554"/>
                  <a:pt x="693611" y="240125"/>
                  <a:pt x="691896" y="240125"/>
                </a:cubicBezTo>
                <a:cubicBezTo>
                  <a:pt x="690182" y="240125"/>
                  <a:pt x="688753" y="241554"/>
                  <a:pt x="688753" y="243269"/>
                </a:cubicBezTo>
                <a:cubicBezTo>
                  <a:pt x="688753" y="245078"/>
                  <a:pt x="690086" y="246412"/>
                  <a:pt x="691896" y="246412"/>
                </a:cubicBezTo>
                <a:close/>
                <a:moveTo>
                  <a:pt x="699135" y="235363"/>
                </a:moveTo>
                <a:cubicBezTo>
                  <a:pt x="700850" y="235363"/>
                  <a:pt x="702278" y="233934"/>
                  <a:pt x="702278" y="232219"/>
                </a:cubicBezTo>
                <a:cubicBezTo>
                  <a:pt x="702278" y="230505"/>
                  <a:pt x="700850" y="229076"/>
                  <a:pt x="699135" y="229076"/>
                </a:cubicBezTo>
                <a:cubicBezTo>
                  <a:pt x="697421" y="229076"/>
                  <a:pt x="695992" y="230505"/>
                  <a:pt x="695992" y="232219"/>
                </a:cubicBezTo>
                <a:cubicBezTo>
                  <a:pt x="695992" y="233934"/>
                  <a:pt x="697325" y="235363"/>
                  <a:pt x="699135" y="235363"/>
                </a:cubicBezTo>
                <a:close/>
                <a:moveTo>
                  <a:pt x="706565" y="224409"/>
                </a:moveTo>
                <a:cubicBezTo>
                  <a:pt x="708279" y="224409"/>
                  <a:pt x="709708" y="222980"/>
                  <a:pt x="709708" y="221266"/>
                </a:cubicBezTo>
                <a:cubicBezTo>
                  <a:pt x="709708" y="219551"/>
                  <a:pt x="708279" y="218123"/>
                  <a:pt x="706565" y="218123"/>
                </a:cubicBezTo>
                <a:cubicBezTo>
                  <a:pt x="704850" y="218123"/>
                  <a:pt x="703421" y="219551"/>
                  <a:pt x="703421" y="221266"/>
                </a:cubicBezTo>
                <a:cubicBezTo>
                  <a:pt x="703421" y="222980"/>
                  <a:pt x="704755" y="224409"/>
                  <a:pt x="706565" y="224409"/>
                </a:cubicBezTo>
                <a:close/>
                <a:moveTo>
                  <a:pt x="714089" y="213646"/>
                </a:moveTo>
                <a:cubicBezTo>
                  <a:pt x="715804" y="213646"/>
                  <a:pt x="717233" y="212217"/>
                  <a:pt x="717233" y="210503"/>
                </a:cubicBezTo>
                <a:cubicBezTo>
                  <a:pt x="717233" y="208788"/>
                  <a:pt x="715804" y="207359"/>
                  <a:pt x="714089" y="207359"/>
                </a:cubicBezTo>
                <a:cubicBezTo>
                  <a:pt x="712375" y="207359"/>
                  <a:pt x="710946" y="208788"/>
                  <a:pt x="710946" y="210503"/>
                </a:cubicBezTo>
                <a:cubicBezTo>
                  <a:pt x="710946" y="212217"/>
                  <a:pt x="712375" y="213646"/>
                  <a:pt x="714089" y="213646"/>
                </a:cubicBezTo>
                <a:close/>
                <a:moveTo>
                  <a:pt x="721900" y="202883"/>
                </a:moveTo>
                <a:cubicBezTo>
                  <a:pt x="723614" y="202883"/>
                  <a:pt x="725043" y="201454"/>
                  <a:pt x="725043" y="199739"/>
                </a:cubicBezTo>
                <a:cubicBezTo>
                  <a:pt x="725043" y="198025"/>
                  <a:pt x="723614" y="196596"/>
                  <a:pt x="721900" y="196596"/>
                </a:cubicBezTo>
                <a:cubicBezTo>
                  <a:pt x="720185" y="196596"/>
                  <a:pt x="718757" y="198025"/>
                  <a:pt x="718757" y="199739"/>
                </a:cubicBezTo>
                <a:cubicBezTo>
                  <a:pt x="718757" y="201454"/>
                  <a:pt x="720185" y="202883"/>
                  <a:pt x="721900" y="202883"/>
                </a:cubicBezTo>
                <a:close/>
                <a:moveTo>
                  <a:pt x="771811" y="141256"/>
                </a:moveTo>
                <a:cubicBezTo>
                  <a:pt x="773525" y="141256"/>
                  <a:pt x="774954" y="139827"/>
                  <a:pt x="774954" y="138113"/>
                </a:cubicBezTo>
                <a:cubicBezTo>
                  <a:pt x="774954" y="136398"/>
                  <a:pt x="773525" y="134969"/>
                  <a:pt x="771811" y="134969"/>
                </a:cubicBezTo>
                <a:cubicBezTo>
                  <a:pt x="770096" y="134969"/>
                  <a:pt x="768668" y="136398"/>
                  <a:pt x="768668" y="138113"/>
                </a:cubicBezTo>
                <a:cubicBezTo>
                  <a:pt x="768668" y="139827"/>
                  <a:pt x="770096" y="141256"/>
                  <a:pt x="771811" y="141256"/>
                </a:cubicBezTo>
                <a:close/>
                <a:moveTo>
                  <a:pt x="780669" y="131445"/>
                </a:moveTo>
                <a:cubicBezTo>
                  <a:pt x="782384" y="131445"/>
                  <a:pt x="783812" y="130016"/>
                  <a:pt x="783812" y="128302"/>
                </a:cubicBezTo>
                <a:cubicBezTo>
                  <a:pt x="783812" y="126587"/>
                  <a:pt x="782384" y="125159"/>
                  <a:pt x="780669" y="125159"/>
                </a:cubicBezTo>
                <a:cubicBezTo>
                  <a:pt x="778955" y="125159"/>
                  <a:pt x="777526" y="126587"/>
                  <a:pt x="777526" y="128302"/>
                </a:cubicBezTo>
                <a:cubicBezTo>
                  <a:pt x="777526" y="130016"/>
                  <a:pt x="778955" y="131445"/>
                  <a:pt x="780669" y="131445"/>
                </a:cubicBezTo>
                <a:close/>
                <a:moveTo>
                  <a:pt x="789718" y="121730"/>
                </a:moveTo>
                <a:cubicBezTo>
                  <a:pt x="791432" y="121730"/>
                  <a:pt x="792861" y="120301"/>
                  <a:pt x="792861" y="118586"/>
                </a:cubicBezTo>
                <a:cubicBezTo>
                  <a:pt x="792861" y="116872"/>
                  <a:pt x="791432" y="115443"/>
                  <a:pt x="789718" y="115443"/>
                </a:cubicBezTo>
                <a:cubicBezTo>
                  <a:pt x="788003" y="115443"/>
                  <a:pt x="786575" y="116872"/>
                  <a:pt x="786575" y="118586"/>
                </a:cubicBezTo>
                <a:cubicBezTo>
                  <a:pt x="786575" y="120301"/>
                  <a:pt x="788003" y="121730"/>
                  <a:pt x="789718" y="121730"/>
                </a:cubicBezTo>
                <a:close/>
                <a:moveTo>
                  <a:pt x="798862" y="112205"/>
                </a:moveTo>
                <a:cubicBezTo>
                  <a:pt x="800576" y="112205"/>
                  <a:pt x="802005" y="110776"/>
                  <a:pt x="802005" y="109061"/>
                </a:cubicBezTo>
                <a:cubicBezTo>
                  <a:pt x="802005" y="107347"/>
                  <a:pt x="800576" y="105918"/>
                  <a:pt x="798862" y="105918"/>
                </a:cubicBezTo>
                <a:cubicBezTo>
                  <a:pt x="797147" y="105918"/>
                  <a:pt x="795719" y="107347"/>
                  <a:pt x="795719" y="109061"/>
                </a:cubicBezTo>
                <a:cubicBezTo>
                  <a:pt x="795719" y="110776"/>
                  <a:pt x="797147" y="112205"/>
                  <a:pt x="798862" y="112205"/>
                </a:cubicBezTo>
                <a:close/>
                <a:moveTo>
                  <a:pt x="808196" y="102870"/>
                </a:moveTo>
                <a:cubicBezTo>
                  <a:pt x="809911" y="102870"/>
                  <a:pt x="811340" y="101441"/>
                  <a:pt x="811340" y="99727"/>
                </a:cubicBezTo>
                <a:cubicBezTo>
                  <a:pt x="811340" y="98012"/>
                  <a:pt x="809911" y="96584"/>
                  <a:pt x="808196" y="96584"/>
                </a:cubicBezTo>
                <a:cubicBezTo>
                  <a:pt x="806482" y="96584"/>
                  <a:pt x="805053" y="98012"/>
                  <a:pt x="805053" y="99727"/>
                </a:cubicBezTo>
                <a:cubicBezTo>
                  <a:pt x="805053" y="101441"/>
                  <a:pt x="806482" y="102870"/>
                  <a:pt x="808196" y="102870"/>
                </a:cubicBezTo>
                <a:close/>
                <a:moveTo>
                  <a:pt x="817626" y="93631"/>
                </a:moveTo>
                <a:cubicBezTo>
                  <a:pt x="819340" y="93631"/>
                  <a:pt x="820769" y="92202"/>
                  <a:pt x="820769" y="90488"/>
                </a:cubicBezTo>
                <a:cubicBezTo>
                  <a:pt x="820769" y="88773"/>
                  <a:pt x="819340" y="87344"/>
                  <a:pt x="817626" y="87344"/>
                </a:cubicBezTo>
                <a:cubicBezTo>
                  <a:pt x="815912" y="87344"/>
                  <a:pt x="814483" y="88773"/>
                  <a:pt x="814483" y="90488"/>
                </a:cubicBezTo>
                <a:cubicBezTo>
                  <a:pt x="814483" y="92202"/>
                  <a:pt x="815912" y="93631"/>
                  <a:pt x="817626" y="93631"/>
                </a:cubicBezTo>
                <a:close/>
                <a:moveTo>
                  <a:pt x="827246" y="84487"/>
                </a:moveTo>
                <a:cubicBezTo>
                  <a:pt x="828961" y="84487"/>
                  <a:pt x="830390" y="83058"/>
                  <a:pt x="830390" y="81344"/>
                </a:cubicBezTo>
                <a:cubicBezTo>
                  <a:pt x="830390" y="79629"/>
                  <a:pt x="828961" y="78200"/>
                  <a:pt x="827246" y="78200"/>
                </a:cubicBezTo>
                <a:cubicBezTo>
                  <a:pt x="825532" y="78200"/>
                  <a:pt x="824103" y="79629"/>
                  <a:pt x="824103" y="81344"/>
                </a:cubicBezTo>
                <a:cubicBezTo>
                  <a:pt x="824103" y="83058"/>
                  <a:pt x="825532" y="84487"/>
                  <a:pt x="827246" y="84487"/>
                </a:cubicBezTo>
                <a:close/>
                <a:moveTo>
                  <a:pt x="837057" y="75533"/>
                </a:moveTo>
                <a:cubicBezTo>
                  <a:pt x="838772" y="75533"/>
                  <a:pt x="840200" y="74105"/>
                  <a:pt x="840200" y="72390"/>
                </a:cubicBezTo>
                <a:cubicBezTo>
                  <a:pt x="840200" y="70676"/>
                  <a:pt x="838772" y="69247"/>
                  <a:pt x="837057" y="69247"/>
                </a:cubicBezTo>
                <a:cubicBezTo>
                  <a:pt x="835343" y="69247"/>
                  <a:pt x="833914" y="70676"/>
                  <a:pt x="833914" y="72390"/>
                </a:cubicBezTo>
                <a:cubicBezTo>
                  <a:pt x="833914" y="74105"/>
                  <a:pt x="835247" y="75533"/>
                  <a:pt x="837057" y="75533"/>
                </a:cubicBezTo>
                <a:close/>
                <a:moveTo>
                  <a:pt x="846868" y="66770"/>
                </a:moveTo>
                <a:cubicBezTo>
                  <a:pt x="848582" y="66770"/>
                  <a:pt x="850011" y="65342"/>
                  <a:pt x="850011" y="63627"/>
                </a:cubicBezTo>
                <a:cubicBezTo>
                  <a:pt x="850011" y="61913"/>
                  <a:pt x="848582" y="60484"/>
                  <a:pt x="846868" y="60484"/>
                </a:cubicBezTo>
                <a:cubicBezTo>
                  <a:pt x="845153" y="60484"/>
                  <a:pt x="843725" y="61913"/>
                  <a:pt x="843725" y="63627"/>
                </a:cubicBezTo>
                <a:cubicBezTo>
                  <a:pt x="843725" y="65342"/>
                  <a:pt x="845153" y="66770"/>
                  <a:pt x="846868" y="66770"/>
                </a:cubicBezTo>
                <a:close/>
                <a:moveTo>
                  <a:pt x="856869" y="58103"/>
                </a:moveTo>
                <a:cubicBezTo>
                  <a:pt x="858584" y="58103"/>
                  <a:pt x="860012" y="56674"/>
                  <a:pt x="860012" y="54959"/>
                </a:cubicBezTo>
                <a:cubicBezTo>
                  <a:pt x="860012" y="53245"/>
                  <a:pt x="858584" y="51816"/>
                  <a:pt x="856869" y="51816"/>
                </a:cubicBezTo>
                <a:cubicBezTo>
                  <a:pt x="855155" y="51816"/>
                  <a:pt x="853726" y="53245"/>
                  <a:pt x="853726" y="54959"/>
                </a:cubicBezTo>
                <a:cubicBezTo>
                  <a:pt x="853726" y="56674"/>
                  <a:pt x="855155" y="58103"/>
                  <a:pt x="856869" y="58103"/>
                </a:cubicBezTo>
                <a:close/>
                <a:moveTo>
                  <a:pt x="877348" y="41339"/>
                </a:moveTo>
                <a:cubicBezTo>
                  <a:pt x="879062" y="41339"/>
                  <a:pt x="880491" y="39910"/>
                  <a:pt x="880491" y="38195"/>
                </a:cubicBezTo>
                <a:cubicBezTo>
                  <a:pt x="880491" y="36481"/>
                  <a:pt x="879062" y="35052"/>
                  <a:pt x="877348" y="35052"/>
                </a:cubicBezTo>
                <a:cubicBezTo>
                  <a:pt x="875633" y="35052"/>
                  <a:pt x="874205" y="36481"/>
                  <a:pt x="874205" y="38195"/>
                </a:cubicBezTo>
                <a:cubicBezTo>
                  <a:pt x="874205" y="39910"/>
                  <a:pt x="875633" y="41339"/>
                  <a:pt x="877348" y="41339"/>
                </a:cubicBezTo>
                <a:close/>
                <a:moveTo>
                  <a:pt x="2066068" y="161258"/>
                </a:moveTo>
                <a:cubicBezTo>
                  <a:pt x="2067782" y="161258"/>
                  <a:pt x="2069211" y="159830"/>
                  <a:pt x="2069211" y="158115"/>
                </a:cubicBezTo>
                <a:cubicBezTo>
                  <a:pt x="2069211" y="156401"/>
                  <a:pt x="2067782" y="154972"/>
                  <a:pt x="2066068" y="154972"/>
                </a:cubicBezTo>
                <a:cubicBezTo>
                  <a:pt x="2064353" y="154972"/>
                  <a:pt x="2062925" y="156401"/>
                  <a:pt x="2062925" y="158115"/>
                </a:cubicBezTo>
                <a:cubicBezTo>
                  <a:pt x="2062925" y="159830"/>
                  <a:pt x="2064258" y="161258"/>
                  <a:pt x="2066068" y="161258"/>
                </a:cubicBezTo>
                <a:close/>
                <a:moveTo>
                  <a:pt x="2074450" y="171450"/>
                </a:moveTo>
                <a:cubicBezTo>
                  <a:pt x="2076164" y="171450"/>
                  <a:pt x="2077593" y="170021"/>
                  <a:pt x="2077593" y="168307"/>
                </a:cubicBezTo>
                <a:cubicBezTo>
                  <a:pt x="2077593" y="166592"/>
                  <a:pt x="2076164" y="165164"/>
                  <a:pt x="2074450" y="165164"/>
                </a:cubicBezTo>
                <a:cubicBezTo>
                  <a:pt x="2072735" y="165164"/>
                  <a:pt x="2071307" y="166592"/>
                  <a:pt x="2071307" y="168307"/>
                </a:cubicBezTo>
                <a:cubicBezTo>
                  <a:pt x="2071307" y="170117"/>
                  <a:pt x="2072735" y="171450"/>
                  <a:pt x="2074450" y="171450"/>
                </a:cubicBezTo>
                <a:close/>
                <a:moveTo>
                  <a:pt x="2082641" y="181832"/>
                </a:moveTo>
                <a:cubicBezTo>
                  <a:pt x="2084356" y="181832"/>
                  <a:pt x="2085785" y="180404"/>
                  <a:pt x="2085785" y="178689"/>
                </a:cubicBezTo>
                <a:cubicBezTo>
                  <a:pt x="2085785" y="176975"/>
                  <a:pt x="2084356" y="175546"/>
                  <a:pt x="2082641" y="175546"/>
                </a:cubicBezTo>
                <a:cubicBezTo>
                  <a:pt x="2080927" y="175546"/>
                  <a:pt x="2079498" y="176975"/>
                  <a:pt x="2079498" y="178689"/>
                </a:cubicBezTo>
                <a:cubicBezTo>
                  <a:pt x="2079498" y="180404"/>
                  <a:pt x="2080927" y="181832"/>
                  <a:pt x="2082641" y="181832"/>
                </a:cubicBezTo>
                <a:close/>
                <a:moveTo>
                  <a:pt x="2090738" y="192310"/>
                </a:moveTo>
                <a:cubicBezTo>
                  <a:pt x="2092452" y="192310"/>
                  <a:pt x="2093881" y="190881"/>
                  <a:pt x="2093881" y="189167"/>
                </a:cubicBezTo>
                <a:cubicBezTo>
                  <a:pt x="2093881" y="187452"/>
                  <a:pt x="2092452" y="186023"/>
                  <a:pt x="2090738" y="186023"/>
                </a:cubicBezTo>
                <a:cubicBezTo>
                  <a:pt x="2089023" y="186023"/>
                  <a:pt x="2087594" y="187452"/>
                  <a:pt x="2087594" y="189167"/>
                </a:cubicBezTo>
                <a:cubicBezTo>
                  <a:pt x="2087594" y="190881"/>
                  <a:pt x="2089023" y="192310"/>
                  <a:pt x="2090738" y="192310"/>
                </a:cubicBezTo>
                <a:close/>
                <a:moveTo>
                  <a:pt x="2098739" y="202883"/>
                </a:moveTo>
                <a:cubicBezTo>
                  <a:pt x="2100453" y="202883"/>
                  <a:pt x="2101882" y="201454"/>
                  <a:pt x="2101882" y="199739"/>
                </a:cubicBezTo>
                <a:cubicBezTo>
                  <a:pt x="2101882" y="198025"/>
                  <a:pt x="2100453" y="196596"/>
                  <a:pt x="2098739" y="196596"/>
                </a:cubicBezTo>
                <a:cubicBezTo>
                  <a:pt x="2097024" y="196596"/>
                  <a:pt x="2095595" y="198025"/>
                  <a:pt x="2095595" y="199739"/>
                </a:cubicBezTo>
                <a:cubicBezTo>
                  <a:pt x="2095595" y="201454"/>
                  <a:pt x="2096929" y="202883"/>
                  <a:pt x="2098739" y="202883"/>
                </a:cubicBezTo>
                <a:close/>
                <a:moveTo>
                  <a:pt x="2106454" y="213646"/>
                </a:moveTo>
                <a:cubicBezTo>
                  <a:pt x="2108168" y="213646"/>
                  <a:pt x="2109597" y="212217"/>
                  <a:pt x="2109597" y="210503"/>
                </a:cubicBezTo>
                <a:cubicBezTo>
                  <a:pt x="2109597" y="208788"/>
                  <a:pt x="2108168" y="207359"/>
                  <a:pt x="2106454" y="207359"/>
                </a:cubicBezTo>
                <a:cubicBezTo>
                  <a:pt x="2104739" y="207359"/>
                  <a:pt x="2103311" y="208788"/>
                  <a:pt x="2103311" y="210503"/>
                </a:cubicBezTo>
                <a:cubicBezTo>
                  <a:pt x="2103311" y="212217"/>
                  <a:pt x="2104739" y="213646"/>
                  <a:pt x="2106454" y="213646"/>
                </a:cubicBezTo>
                <a:close/>
                <a:moveTo>
                  <a:pt x="2114074" y="224409"/>
                </a:moveTo>
                <a:cubicBezTo>
                  <a:pt x="2115788" y="224409"/>
                  <a:pt x="2117217" y="222980"/>
                  <a:pt x="2117217" y="221266"/>
                </a:cubicBezTo>
                <a:cubicBezTo>
                  <a:pt x="2117217" y="219551"/>
                  <a:pt x="2115788" y="218123"/>
                  <a:pt x="2114074" y="218123"/>
                </a:cubicBezTo>
                <a:cubicBezTo>
                  <a:pt x="2112359" y="218123"/>
                  <a:pt x="2110931" y="219551"/>
                  <a:pt x="2110931" y="221266"/>
                </a:cubicBezTo>
                <a:cubicBezTo>
                  <a:pt x="2110931" y="222980"/>
                  <a:pt x="2112264" y="224409"/>
                  <a:pt x="2114074" y="224409"/>
                </a:cubicBezTo>
                <a:close/>
                <a:moveTo>
                  <a:pt x="2121503" y="235363"/>
                </a:moveTo>
                <a:cubicBezTo>
                  <a:pt x="2123218" y="235363"/>
                  <a:pt x="2124647" y="233934"/>
                  <a:pt x="2124647" y="232219"/>
                </a:cubicBezTo>
                <a:cubicBezTo>
                  <a:pt x="2124647" y="230505"/>
                  <a:pt x="2123218" y="229076"/>
                  <a:pt x="2121503" y="229076"/>
                </a:cubicBezTo>
                <a:cubicBezTo>
                  <a:pt x="2119789" y="229076"/>
                  <a:pt x="2118360" y="230505"/>
                  <a:pt x="2118360" y="232219"/>
                </a:cubicBezTo>
                <a:cubicBezTo>
                  <a:pt x="2118360" y="233934"/>
                  <a:pt x="2119694" y="235363"/>
                  <a:pt x="2121503" y="235363"/>
                </a:cubicBezTo>
                <a:close/>
                <a:moveTo>
                  <a:pt x="2128742" y="246412"/>
                </a:moveTo>
                <a:cubicBezTo>
                  <a:pt x="2130457" y="246412"/>
                  <a:pt x="2131886" y="244983"/>
                  <a:pt x="2131886" y="243269"/>
                </a:cubicBezTo>
                <a:cubicBezTo>
                  <a:pt x="2131886" y="241554"/>
                  <a:pt x="2130457" y="240125"/>
                  <a:pt x="2128742" y="240125"/>
                </a:cubicBezTo>
                <a:cubicBezTo>
                  <a:pt x="2127028" y="240125"/>
                  <a:pt x="2125599" y="241554"/>
                  <a:pt x="2125599" y="243269"/>
                </a:cubicBezTo>
                <a:cubicBezTo>
                  <a:pt x="2125599" y="245078"/>
                  <a:pt x="2127028" y="246412"/>
                  <a:pt x="2128742" y="246412"/>
                </a:cubicBezTo>
                <a:close/>
                <a:moveTo>
                  <a:pt x="2135791" y="257651"/>
                </a:moveTo>
                <a:cubicBezTo>
                  <a:pt x="2137505" y="257651"/>
                  <a:pt x="2138934" y="256223"/>
                  <a:pt x="2138934" y="254508"/>
                </a:cubicBezTo>
                <a:cubicBezTo>
                  <a:pt x="2138934" y="252794"/>
                  <a:pt x="2137505" y="251365"/>
                  <a:pt x="2135791" y="251365"/>
                </a:cubicBezTo>
                <a:cubicBezTo>
                  <a:pt x="2134076" y="251365"/>
                  <a:pt x="2132648" y="252794"/>
                  <a:pt x="2132648" y="254508"/>
                </a:cubicBezTo>
                <a:cubicBezTo>
                  <a:pt x="2132648" y="256223"/>
                  <a:pt x="2134076" y="257651"/>
                  <a:pt x="2135791" y="257651"/>
                </a:cubicBezTo>
                <a:close/>
                <a:moveTo>
                  <a:pt x="2142744" y="268891"/>
                </a:moveTo>
                <a:cubicBezTo>
                  <a:pt x="2144459" y="268891"/>
                  <a:pt x="2145887" y="267462"/>
                  <a:pt x="2145887" y="265748"/>
                </a:cubicBezTo>
                <a:cubicBezTo>
                  <a:pt x="2145887" y="264033"/>
                  <a:pt x="2144459" y="262604"/>
                  <a:pt x="2142744" y="262604"/>
                </a:cubicBezTo>
                <a:cubicBezTo>
                  <a:pt x="2141030" y="262604"/>
                  <a:pt x="2139601" y="264033"/>
                  <a:pt x="2139601" y="265748"/>
                </a:cubicBezTo>
                <a:cubicBezTo>
                  <a:pt x="2139601" y="267462"/>
                  <a:pt x="2140934" y="268891"/>
                  <a:pt x="2142744" y="268891"/>
                </a:cubicBezTo>
                <a:close/>
                <a:moveTo>
                  <a:pt x="2149412" y="280321"/>
                </a:moveTo>
                <a:cubicBezTo>
                  <a:pt x="2151126" y="280321"/>
                  <a:pt x="2152555" y="278892"/>
                  <a:pt x="2152555" y="277178"/>
                </a:cubicBezTo>
                <a:cubicBezTo>
                  <a:pt x="2152555" y="275463"/>
                  <a:pt x="2151126" y="274034"/>
                  <a:pt x="2149412" y="274034"/>
                </a:cubicBezTo>
                <a:cubicBezTo>
                  <a:pt x="2147697" y="274034"/>
                  <a:pt x="2146268" y="275463"/>
                  <a:pt x="2146268" y="277178"/>
                </a:cubicBezTo>
                <a:cubicBezTo>
                  <a:pt x="2146268" y="278892"/>
                  <a:pt x="2147697" y="280321"/>
                  <a:pt x="2149412" y="280321"/>
                </a:cubicBezTo>
                <a:close/>
                <a:moveTo>
                  <a:pt x="2155984" y="291751"/>
                </a:moveTo>
                <a:cubicBezTo>
                  <a:pt x="2157698" y="291751"/>
                  <a:pt x="2159127" y="290322"/>
                  <a:pt x="2159127" y="288608"/>
                </a:cubicBezTo>
                <a:cubicBezTo>
                  <a:pt x="2159127" y="286893"/>
                  <a:pt x="2157698" y="285464"/>
                  <a:pt x="2155984" y="285464"/>
                </a:cubicBezTo>
                <a:cubicBezTo>
                  <a:pt x="2154269" y="285464"/>
                  <a:pt x="2152841" y="286893"/>
                  <a:pt x="2152841" y="288608"/>
                </a:cubicBezTo>
                <a:cubicBezTo>
                  <a:pt x="2152841" y="290417"/>
                  <a:pt x="2154269" y="291751"/>
                  <a:pt x="2155984" y="291751"/>
                </a:cubicBezTo>
                <a:close/>
                <a:moveTo>
                  <a:pt x="2162366" y="303371"/>
                </a:moveTo>
                <a:cubicBezTo>
                  <a:pt x="2164080" y="303371"/>
                  <a:pt x="2165509" y="301943"/>
                  <a:pt x="2165509" y="300228"/>
                </a:cubicBezTo>
                <a:cubicBezTo>
                  <a:pt x="2165509" y="298514"/>
                  <a:pt x="2164080" y="297085"/>
                  <a:pt x="2162366" y="297085"/>
                </a:cubicBezTo>
                <a:cubicBezTo>
                  <a:pt x="2160651" y="297085"/>
                  <a:pt x="2159222" y="298514"/>
                  <a:pt x="2159222" y="300228"/>
                </a:cubicBezTo>
                <a:cubicBezTo>
                  <a:pt x="2159222" y="301943"/>
                  <a:pt x="2160651" y="303371"/>
                  <a:pt x="2162366" y="303371"/>
                </a:cubicBezTo>
                <a:close/>
                <a:moveTo>
                  <a:pt x="2168557" y="315087"/>
                </a:moveTo>
                <a:cubicBezTo>
                  <a:pt x="2170271" y="315087"/>
                  <a:pt x="2171700" y="313658"/>
                  <a:pt x="2171700" y="311944"/>
                </a:cubicBezTo>
                <a:cubicBezTo>
                  <a:pt x="2171700" y="310229"/>
                  <a:pt x="2170271" y="308800"/>
                  <a:pt x="2168557" y="308800"/>
                </a:cubicBezTo>
                <a:cubicBezTo>
                  <a:pt x="2166842" y="308800"/>
                  <a:pt x="2165414" y="310229"/>
                  <a:pt x="2165414" y="311944"/>
                </a:cubicBezTo>
                <a:cubicBezTo>
                  <a:pt x="2165414" y="313658"/>
                  <a:pt x="2166842" y="315087"/>
                  <a:pt x="2168557" y="315087"/>
                </a:cubicBezTo>
                <a:close/>
                <a:moveTo>
                  <a:pt x="2174558" y="326803"/>
                </a:moveTo>
                <a:cubicBezTo>
                  <a:pt x="2176272" y="326803"/>
                  <a:pt x="2177701" y="325374"/>
                  <a:pt x="2177701" y="323660"/>
                </a:cubicBezTo>
                <a:cubicBezTo>
                  <a:pt x="2177701" y="321945"/>
                  <a:pt x="2176272" y="320516"/>
                  <a:pt x="2174558" y="320516"/>
                </a:cubicBezTo>
                <a:cubicBezTo>
                  <a:pt x="2172843" y="320516"/>
                  <a:pt x="2171414" y="321945"/>
                  <a:pt x="2171414" y="323660"/>
                </a:cubicBezTo>
                <a:cubicBezTo>
                  <a:pt x="2171414" y="325469"/>
                  <a:pt x="2172843" y="326803"/>
                  <a:pt x="2174558" y="326803"/>
                </a:cubicBezTo>
                <a:close/>
                <a:moveTo>
                  <a:pt x="2180463" y="338709"/>
                </a:moveTo>
                <a:cubicBezTo>
                  <a:pt x="2182178" y="338709"/>
                  <a:pt x="2183606" y="337280"/>
                  <a:pt x="2183606" y="335566"/>
                </a:cubicBezTo>
                <a:cubicBezTo>
                  <a:pt x="2183606" y="333851"/>
                  <a:pt x="2182178" y="332423"/>
                  <a:pt x="2180463" y="332423"/>
                </a:cubicBezTo>
                <a:cubicBezTo>
                  <a:pt x="2178749" y="332423"/>
                  <a:pt x="2177320" y="333851"/>
                  <a:pt x="2177320" y="335566"/>
                </a:cubicBezTo>
                <a:cubicBezTo>
                  <a:pt x="2177225" y="337280"/>
                  <a:pt x="2178653" y="338709"/>
                  <a:pt x="2180463" y="338709"/>
                </a:cubicBezTo>
                <a:close/>
                <a:moveTo>
                  <a:pt x="2186083" y="350711"/>
                </a:moveTo>
                <a:cubicBezTo>
                  <a:pt x="2187797" y="350711"/>
                  <a:pt x="2189226" y="349282"/>
                  <a:pt x="2189226" y="347567"/>
                </a:cubicBezTo>
                <a:cubicBezTo>
                  <a:pt x="2189226" y="345853"/>
                  <a:pt x="2187797" y="344424"/>
                  <a:pt x="2186083" y="344424"/>
                </a:cubicBezTo>
                <a:cubicBezTo>
                  <a:pt x="2184368" y="344424"/>
                  <a:pt x="2182940" y="345853"/>
                  <a:pt x="2182940" y="347567"/>
                </a:cubicBezTo>
                <a:cubicBezTo>
                  <a:pt x="2182940" y="349282"/>
                  <a:pt x="2184368" y="350711"/>
                  <a:pt x="2186083" y="350711"/>
                </a:cubicBezTo>
                <a:close/>
                <a:moveTo>
                  <a:pt x="2191512" y="362712"/>
                </a:moveTo>
                <a:cubicBezTo>
                  <a:pt x="2193227" y="362712"/>
                  <a:pt x="2194655" y="361283"/>
                  <a:pt x="2194655" y="359569"/>
                </a:cubicBezTo>
                <a:cubicBezTo>
                  <a:pt x="2194655" y="357854"/>
                  <a:pt x="2193227" y="356425"/>
                  <a:pt x="2191512" y="356425"/>
                </a:cubicBezTo>
                <a:cubicBezTo>
                  <a:pt x="2189798" y="356425"/>
                  <a:pt x="2188369" y="357854"/>
                  <a:pt x="2188369" y="359569"/>
                </a:cubicBezTo>
                <a:cubicBezTo>
                  <a:pt x="2188369" y="361283"/>
                  <a:pt x="2189798" y="362712"/>
                  <a:pt x="2191512" y="362712"/>
                </a:cubicBezTo>
                <a:close/>
                <a:moveTo>
                  <a:pt x="2196846" y="374809"/>
                </a:moveTo>
                <a:cubicBezTo>
                  <a:pt x="2198561" y="374809"/>
                  <a:pt x="2199989" y="373380"/>
                  <a:pt x="2199989" y="371666"/>
                </a:cubicBezTo>
                <a:cubicBezTo>
                  <a:pt x="2199989" y="369951"/>
                  <a:pt x="2198561" y="368522"/>
                  <a:pt x="2196846" y="368522"/>
                </a:cubicBezTo>
                <a:cubicBezTo>
                  <a:pt x="2195132" y="368522"/>
                  <a:pt x="2193703" y="369951"/>
                  <a:pt x="2193703" y="371666"/>
                </a:cubicBezTo>
                <a:cubicBezTo>
                  <a:pt x="2193608" y="373475"/>
                  <a:pt x="2195036" y="374809"/>
                  <a:pt x="2196846" y="374809"/>
                </a:cubicBezTo>
                <a:close/>
                <a:moveTo>
                  <a:pt x="2201894" y="387096"/>
                </a:moveTo>
                <a:cubicBezTo>
                  <a:pt x="2203609" y="387096"/>
                  <a:pt x="2205038" y="385667"/>
                  <a:pt x="2205038" y="383953"/>
                </a:cubicBezTo>
                <a:cubicBezTo>
                  <a:pt x="2205038" y="382238"/>
                  <a:pt x="2203609" y="380810"/>
                  <a:pt x="2201894" y="380810"/>
                </a:cubicBezTo>
                <a:cubicBezTo>
                  <a:pt x="2200180" y="380810"/>
                  <a:pt x="2198751" y="382238"/>
                  <a:pt x="2198751" y="383953"/>
                </a:cubicBezTo>
                <a:cubicBezTo>
                  <a:pt x="2198751" y="385667"/>
                  <a:pt x="2200180" y="387096"/>
                  <a:pt x="2201894" y="387096"/>
                </a:cubicBezTo>
                <a:close/>
                <a:moveTo>
                  <a:pt x="2206752" y="399383"/>
                </a:moveTo>
                <a:cubicBezTo>
                  <a:pt x="2208467" y="399383"/>
                  <a:pt x="2209895" y="397955"/>
                  <a:pt x="2209895" y="396240"/>
                </a:cubicBezTo>
                <a:cubicBezTo>
                  <a:pt x="2209895" y="394525"/>
                  <a:pt x="2208467" y="393097"/>
                  <a:pt x="2206752" y="393097"/>
                </a:cubicBezTo>
                <a:cubicBezTo>
                  <a:pt x="2205038" y="393097"/>
                  <a:pt x="2203609" y="394525"/>
                  <a:pt x="2203609" y="396240"/>
                </a:cubicBezTo>
                <a:cubicBezTo>
                  <a:pt x="2203609" y="397955"/>
                  <a:pt x="2205038" y="399383"/>
                  <a:pt x="2206752" y="399383"/>
                </a:cubicBezTo>
                <a:close/>
                <a:moveTo>
                  <a:pt x="2211515" y="411671"/>
                </a:moveTo>
                <a:cubicBezTo>
                  <a:pt x="2213229" y="411671"/>
                  <a:pt x="2214658" y="410242"/>
                  <a:pt x="2214658" y="408527"/>
                </a:cubicBezTo>
                <a:cubicBezTo>
                  <a:pt x="2214658" y="406813"/>
                  <a:pt x="2213229" y="405384"/>
                  <a:pt x="2211515" y="405384"/>
                </a:cubicBezTo>
                <a:cubicBezTo>
                  <a:pt x="2209800" y="405384"/>
                  <a:pt x="2208371" y="406813"/>
                  <a:pt x="2208371" y="408527"/>
                </a:cubicBezTo>
                <a:cubicBezTo>
                  <a:pt x="2208371" y="410337"/>
                  <a:pt x="2209705" y="411671"/>
                  <a:pt x="2211515" y="411671"/>
                </a:cubicBezTo>
                <a:close/>
                <a:moveTo>
                  <a:pt x="2215991" y="424148"/>
                </a:moveTo>
                <a:cubicBezTo>
                  <a:pt x="2217706" y="424148"/>
                  <a:pt x="2219135" y="422720"/>
                  <a:pt x="2219135" y="421005"/>
                </a:cubicBezTo>
                <a:cubicBezTo>
                  <a:pt x="2219135" y="419291"/>
                  <a:pt x="2217706" y="417862"/>
                  <a:pt x="2215991" y="417862"/>
                </a:cubicBezTo>
                <a:cubicBezTo>
                  <a:pt x="2214277" y="417862"/>
                  <a:pt x="2212848" y="419291"/>
                  <a:pt x="2212848" y="421005"/>
                </a:cubicBezTo>
                <a:cubicBezTo>
                  <a:pt x="2212848" y="422720"/>
                  <a:pt x="2214277" y="424148"/>
                  <a:pt x="2215991" y="424148"/>
                </a:cubicBezTo>
                <a:close/>
                <a:moveTo>
                  <a:pt x="2220278" y="436626"/>
                </a:moveTo>
                <a:cubicBezTo>
                  <a:pt x="2221992" y="436626"/>
                  <a:pt x="2223421" y="435197"/>
                  <a:pt x="2223421" y="433483"/>
                </a:cubicBezTo>
                <a:cubicBezTo>
                  <a:pt x="2223421" y="431768"/>
                  <a:pt x="2221992" y="430340"/>
                  <a:pt x="2220278" y="430340"/>
                </a:cubicBezTo>
                <a:cubicBezTo>
                  <a:pt x="2218563" y="430340"/>
                  <a:pt x="2217134" y="431768"/>
                  <a:pt x="2217134" y="433483"/>
                </a:cubicBezTo>
                <a:cubicBezTo>
                  <a:pt x="2217134" y="435293"/>
                  <a:pt x="2218563" y="436626"/>
                  <a:pt x="2220278" y="436626"/>
                </a:cubicBezTo>
                <a:close/>
                <a:moveTo>
                  <a:pt x="2224469" y="449199"/>
                </a:moveTo>
                <a:cubicBezTo>
                  <a:pt x="2226183" y="449199"/>
                  <a:pt x="2227612" y="447770"/>
                  <a:pt x="2227612" y="446056"/>
                </a:cubicBezTo>
                <a:cubicBezTo>
                  <a:pt x="2227612" y="444341"/>
                  <a:pt x="2226183" y="442913"/>
                  <a:pt x="2224469" y="442913"/>
                </a:cubicBezTo>
                <a:cubicBezTo>
                  <a:pt x="2222754" y="442913"/>
                  <a:pt x="2221325" y="444341"/>
                  <a:pt x="2221325" y="446056"/>
                </a:cubicBezTo>
                <a:cubicBezTo>
                  <a:pt x="2221325" y="447770"/>
                  <a:pt x="2222754" y="449199"/>
                  <a:pt x="2224469" y="449199"/>
                </a:cubicBezTo>
                <a:close/>
                <a:moveTo>
                  <a:pt x="2228374" y="461867"/>
                </a:moveTo>
                <a:cubicBezTo>
                  <a:pt x="2230088" y="461867"/>
                  <a:pt x="2231517" y="460439"/>
                  <a:pt x="2231517" y="458724"/>
                </a:cubicBezTo>
                <a:cubicBezTo>
                  <a:pt x="2231517" y="457010"/>
                  <a:pt x="2230088" y="455581"/>
                  <a:pt x="2228374" y="455581"/>
                </a:cubicBezTo>
                <a:cubicBezTo>
                  <a:pt x="2226659" y="455581"/>
                  <a:pt x="2225231" y="457010"/>
                  <a:pt x="2225231" y="458724"/>
                </a:cubicBezTo>
                <a:cubicBezTo>
                  <a:pt x="2225231" y="460439"/>
                  <a:pt x="2226659" y="461867"/>
                  <a:pt x="2228374" y="461867"/>
                </a:cubicBezTo>
                <a:close/>
                <a:moveTo>
                  <a:pt x="2232089" y="474536"/>
                </a:moveTo>
                <a:cubicBezTo>
                  <a:pt x="2233803" y="474536"/>
                  <a:pt x="2235232" y="473107"/>
                  <a:pt x="2235232" y="471392"/>
                </a:cubicBezTo>
                <a:cubicBezTo>
                  <a:pt x="2235232" y="469678"/>
                  <a:pt x="2233803" y="468249"/>
                  <a:pt x="2232089" y="468249"/>
                </a:cubicBezTo>
                <a:cubicBezTo>
                  <a:pt x="2230374" y="468249"/>
                  <a:pt x="2228945" y="469678"/>
                  <a:pt x="2228945" y="471392"/>
                </a:cubicBezTo>
                <a:cubicBezTo>
                  <a:pt x="2228945" y="473107"/>
                  <a:pt x="2230374" y="474536"/>
                  <a:pt x="2232089" y="474536"/>
                </a:cubicBezTo>
                <a:close/>
                <a:moveTo>
                  <a:pt x="2235613" y="487299"/>
                </a:moveTo>
                <a:cubicBezTo>
                  <a:pt x="2237327" y="487299"/>
                  <a:pt x="2238756" y="485870"/>
                  <a:pt x="2238756" y="484156"/>
                </a:cubicBezTo>
                <a:cubicBezTo>
                  <a:pt x="2238756" y="482441"/>
                  <a:pt x="2237327" y="481013"/>
                  <a:pt x="2235613" y="481013"/>
                </a:cubicBezTo>
                <a:cubicBezTo>
                  <a:pt x="2233898" y="481013"/>
                  <a:pt x="2232470" y="482441"/>
                  <a:pt x="2232470" y="484156"/>
                </a:cubicBezTo>
                <a:cubicBezTo>
                  <a:pt x="2232470" y="485870"/>
                  <a:pt x="2233898" y="487299"/>
                  <a:pt x="2235613" y="487299"/>
                </a:cubicBezTo>
                <a:close/>
                <a:moveTo>
                  <a:pt x="2239042" y="500063"/>
                </a:moveTo>
                <a:cubicBezTo>
                  <a:pt x="2240756" y="500063"/>
                  <a:pt x="2242185" y="498634"/>
                  <a:pt x="2242185" y="496919"/>
                </a:cubicBezTo>
                <a:cubicBezTo>
                  <a:pt x="2242185" y="495205"/>
                  <a:pt x="2240756" y="493776"/>
                  <a:pt x="2239042" y="493776"/>
                </a:cubicBezTo>
                <a:cubicBezTo>
                  <a:pt x="2237327" y="493776"/>
                  <a:pt x="2235899" y="495205"/>
                  <a:pt x="2235899" y="496919"/>
                </a:cubicBezTo>
                <a:cubicBezTo>
                  <a:pt x="2235803" y="498634"/>
                  <a:pt x="2237232" y="500063"/>
                  <a:pt x="2239042" y="500063"/>
                </a:cubicBezTo>
                <a:close/>
                <a:moveTo>
                  <a:pt x="2242185" y="512921"/>
                </a:moveTo>
                <a:cubicBezTo>
                  <a:pt x="2243900" y="512921"/>
                  <a:pt x="2245328" y="511493"/>
                  <a:pt x="2245328" y="509778"/>
                </a:cubicBezTo>
                <a:cubicBezTo>
                  <a:pt x="2245328" y="508064"/>
                  <a:pt x="2243900" y="506635"/>
                  <a:pt x="2242185" y="506635"/>
                </a:cubicBezTo>
                <a:cubicBezTo>
                  <a:pt x="2240471" y="506635"/>
                  <a:pt x="2239042" y="508064"/>
                  <a:pt x="2239042" y="509778"/>
                </a:cubicBezTo>
                <a:cubicBezTo>
                  <a:pt x="2238947" y="511493"/>
                  <a:pt x="2240375" y="512921"/>
                  <a:pt x="2242185" y="512921"/>
                </a:cubicBezTo>
                <a:close/>
                <a:moveTo>
                  <a:pt x="2245043" y="525875"/>
                </a:moveTo>
                <a:cubicBezTo>
                  <a:pt x="2246757" y="525875"/>
                  <a:pt x="2248186" y="524447"/>
                  <a:pt x="2248186" y="522732"/>
                </a:cubicBezTo>
                <a:cubicBezTo>
                  <a:pt x="2248186" y="521018"/>
                  <a:pt x="2246757" y="519589"/>
                  <a:pt x="2245043" y="519589"/>
                </a:cubicBezTo>
                <a:cubicBezTo>
                  <a:pt x="2243328" y="519589"/>
                  <a:pt x="2241899" y="521018"/>
                  <a:pt x="2241899" y="522732"/>
                </a:cubicBezTo>
                <a:cubicBezTo>
                  <a:pt x="2241899" y="524447"/>
                  <a:pt x="2243328" y="525875"/>
                  <a:pt x="2245043" y="525875"/>
                </a:cubicBezTo>
                <a:close/>
                <a:moveTo>
                  <a:pt x="2247805" y="538734"/>
                </a:moveTo>
                <a:cubicBezTo>
                  <a:pt x="2249519" y="538734"/>
                  <a:pt x="2250948" y="537305"/>
                  <a:pt x="2250948" y="535591"/>
                </a:cubicBezTo>
                <a:cubicBezTo>
                  <a:pt x="2250948" y="533876"/>
                  <a:pt x="2249519" y="532448"/>
                  <a:pt x="2247805" y="532448"/>
                </a:cubicBezTo>
                <a:cubicBezTo>
                  <a:pt x="2246090" y="532448"/>
                  <a:pt x="2244662" y="533876"/>
                  <a:pt x="2244662" y="535591"/>
                </a:cubicBezTo>
                <a:cubicBezTo>
                  <a:pt x="2244662" y="537401"/>
                  <a:pt x="2246090" y="538734"/>
                  <a:pt x="2247805" y="538734"/>
                </a:cubicBezTo>
                <a:close/>
                <a:moveTo>
                  <a:pt x="2250377" y="551783"/>
                </a:moveTo>
                <a:cubicBezTo>
                  <a:pt x="2252091" y="551783"/>
                  <a:pt x="2253520" y="550355"/>
                  <a:pt x="2253520" y="548640"/>
                </a:cubicBezTo>
                <a:cubicBezTo>
                  <a:pt x="2253520" y="546926"/>
                  <a:pt x="2252091" y="545497"/>
                  <a:pt x="2250377" y="545497"/>
                </a:cubicBezTo>
                <a:cubicBezTo>
                  <a:pt x="2248662" y="545497"/>
                  <a:pt x="2247233" y="546926"/>
                  <a:pt x="2247233" y="548640"/>
                </a:cubicBezTo>
                <a:cubicBezTo>
                  <a:pt x="2247233" y="550355"/>
                  <a:pt x="2248662" y="551783"/>
                  <a:pt x="2250377" y="551783"/>
                </a:cubicBezTo>
                <a:close/>
                <a:moveTo>
                  <a:pt x="2252758" y="564737"/>
                </a:moveTo>
                <a:cubicBezTo>
                  <a:pt x="2254472" y="564737"/>
                  <a:pt x="2255901" y="563309"/>
                  <a:pt x="2255901" y="561594"/>
                </a:cubicBezTo>
                <a:cubicBezTo>
                  <a:pt x="2255901" y="559880"/>
                  <a:pt x="2254472" y="558451"/>
                  <a:pt x="2252758" y="558451"/>
                </a:cubicBezTo>
                <a:cubicBezTo>
                  <a:pt x="2251043" y="558451"/>
                  <a:pt x="2249615" y="559880"/>
                  <a:pt x="2249615" y="561594"/>
                </a:cubicBezTo>
                <a:cubicBezTo>
                  <a:pt x="2249615" y="563309"/>
                  <a:pt x="2250948" y="564737"/>
                  <a:pt x="2252758" y="564737"/>
                </a:cubicBezTo>
                <a:close/>
                <a:moveTo>
                  <a:pt x="2254853" y="577787"/>
                </a:moveTo>
                <a:cubicBezTo>
                  <a:pt x="2256568" y="577787"/>
                  <a:pt x="2257997" y="576358"/>
                  <a:pt x="2257997" y="574643"/>
                </a:cubicBezTo>
                <a:cubicBezTo>
                  <a:pt x="2257997" y="572929"/>
                  <a:pt x="2256568" y="571500"/>
                  <a:pt x="2254853" y="571500"/>
                </a:cubicBezTo>
                <a:cubicBezTo>
                  <a:pt x="2253139" y="571500"/>
                  <a:pt x="2251710" y="572929"/>
                  <a:pt x="2251710" y="574643"/>
                </a:cubicBezTo>
                <a:cubicBezTo>
                  <a:pt x="2251710" y="576453"/>
                  <a:pt x="2253139" y="577787"/>
                  <a:pt x="2254853" y="577787"/>
                </a:cubicBezTo>
                <a:close/>
                <a:moveTo>
                  <a:pt x="2256758" y="590931"/>
                </a:moveTo>
                <a:cubicBezTo>
                  <a:pt x="2258473" y="590931"/>
                  <a:pt x="2259902" y="589502"/>
                  <a:pt x="2259902" y="587788"/>
                </a:cubicBezTo>
                <a:cubicBezTo>
                  <a:pt x="2259902" y="586073"/>
                  <a:pt x="2258473" y="584645"/>
                  <a:pt x="2256758" y="584645"/>
                </a:cubicBezTo>
                <a:cubicBezTo>
                  <a:pt x="2255044" y="584645"/>
                  <a:pt x="2253615" y="586073"/>
                  <a:pt x="2253615" y="587788"/>
                </a:cubicBezTo>
                <a:cubicBezTo>
                  <a:pt x="2253615" y="589502"/>
                  <a:pt x="2255044" y="590931"/>
                  <a:pt x="2256758" y="590931"/>
                </a:cubicBezTo>
                <a:close/>
                <a:moveTo>
                  <a:pt x="2258568" y="604076"/>
                </a:moveTo>
                <a:cubicBezTo>
                  <a:pt x="2260283" y="604076"/>
                  <a:pt x="2261711" y="602647"/>
                  <a:pt x="2261711" y="600932"/>
                </a:cubicBezTo>
                <a:cubicBezTo>
                  <a:pt x="2261711" y="599218"/>
                  <a:pt x="2260283" y="597789"/>
                  <a:pt x="2258568" y="597789"/>
                </a:cubicBezTo>
                <a:cubicBezTo>
                  <a:pt x="2256854" y="597789"/>
                  <a:pt x="2255425" y="599218"/>
                  <a:pt x="2255425" y="600932"/>
                </a:cubicBezTo>
                <a:cubicBezTo>
                  <a:pt x="2255330" y="602647"/>
                  <a:pt x="2256758" y="604076"/>
                  <a:pt x="2258568" y="604076"/>
                </a:cubicBezTo>
                <a:close/>
                <a:moveTo>
                  <a:pt x="2260092" y="617125"/>
                </a:moveTo>
                <a:cubicBezTo>
                  <a:pt x="2261807" y="617125"/>
                  <a:pt x="2263235" y="615696"/>
                  <a:pt x="2263235" y="613982"/>
                </a:cubicBezTo>
                <a:cubicBezTo>
                  <a:pt x="2263235" y="612267"/>
                  <a:pt x="2261807" y="610838"/>
                  <a:pt x="2260092" y="610838"/>
                </a:cubicBezTo>
                <a:cubicBezTo>
                  <a:pt x="2258378" y="610838"/>
                  <a:pt x="2256949" y="612267"/>
                  <a:pt x="2256949" y="613982"/>
                </a:cubicBezTo>
                <a:cubicBezTo>
                  <a:pt x="2256949" y="615791"/>
                  <a:pt x="2258282" y="617125"/>
                  <a:pt x="2260092" y="617125"/>
                </a:cubicBezTo>
                <a:close/>
                <a:moveTo>
                  <a:pt x="2262473" y="643509"/>
                </a:moveTo>
                <a:cubicBezTo>
                  <a:pt x="2264188" y="643509"/>
                  <a:pt x="2265617" y="642080"/>
                  <a:pt x="2265617" y="640366"/>
                </a:cubicBezTo>
                <a:cubicBezTo>
                  <a:pt x="2265617" y="638651"/>
                  <a:pt x="2264188" y="637223"/>
                  <a:pt x="2262473" y="637223"/>
                </a:cubicBezTo>
                <a:cubicBezTo>
                  <a:pt x="2260759" y="637223"/>
                  <a:pt x="2259330" y="638651"/>
                  <a:pt x="2259330" y="640366"/>
                </a:cubicBezTo>
                <a:cubicBezTo>
                  <a:pt x="2259330" y="642080"/>
                  <a:pt x="2260759" y="643509"/>
                  <a:pt x="2262473" y="643509"/>
                </a:cubicBezTo>
                <a:close/>
                <a:moveTo>
                  <a:pt x="2263426" y="656749"/>
                </a:moveTo>
                <a:cubicBezTo>
                  <a:pt x="2265140" y="656749"/>
                  <a:pt x="2266569" y="655320"/>
                  <a:pt x="2266569" y="653606"/>
                </a:cubicBezTo>
                <a:cubicBezTo>
                  <a:pt x="2266569" y="651891"/>
                  <a:pt x="2265140" y="650462"/>
                  <a:pt x="2263426" y="650462"/>
                </a:cubicBezTo>
                <a:cubicBezTo>
                  <a:pt x="2261711" y="650462"/>
                  <a:pt x="2260283" y="651891"/>
                  <a:pt x="2260283" y="653606"/>
                </a:cubicBezTo>
                <a:cubicBezTo>
                  <a:pt x="2260283" y="655320"/>
                  <a:pt x="2261711" y="656749"/>
                  <a:pt x="2263426" y="656749"/>
                </a:cubicBezTo>
                <a:close/>
                <a:moveTo>
                  <a:pt x="2264188" y="669893"/>
                </a:moveTo>
                <a:cubicBezTo>
                  <a:pt x="2265902" y="669893"/>
                  <a:pt x="2267331" y="668465"/>
                  <a:pt x="2267331" y="666750"/>
                </a:cubicBezTo>
                <a:cubicBezTo>
                  <a:pt x="2267331" y="665036"/>
                  <a:pt x="2265902" y="663607"/>
                  <a:pt x="2264188" y="663607"/>
                </a:cubicBezTo>
                <a:cubicBezTo>
                  <a:pt x="2262473" y="663607"/>
                  <a:pt x="2261045" y="665036"/>
                  <a:pt x="2261045" y="666750"/>
                </a:cubicBezTo>
                <a:cubicBezTo>
                  <a:pt x="2261045" y="668465"/>
                  <a:pt x="2262378" y="669893"/>
                  <a:pt x="2264188" y="669893"/>
                </a:cubicBezTo>
                <a:close/>
                <a:moveTo>
                  <a:pt x="2264664" y="683133"/>
                </a:moveTo>
                <a:cubicBezTo>
                  <a:pt x="2266379" y="683133"/>
                  <a:pt x="2267807" y="681704"/>
                  <a:pt x="2267807" y="679990"/>
                </a:cubicBezTo>
                <a:cubicBezTo>
                  <a:pt x="2267807" y="678275"/>
                  <a:pt x="2266379" y="676847"/>
                  <a:pt x="2264664" y="676847"/>
                </a:cubicBezTo>
                <a:cubicBezTo>
                  <a:pt x="2262950" y="676847"/>
                  <a:pt x="2261521" y="678275"/>
                  <a:pt x="2261521" y="679990"/>
                </a:cubicBezTo>
                <a:cubicBezTo>
                  <a:pt x="2261521" y="681704"/>
                  <a:pt x="2262950" y="683133"/>
                  <a:pt x="2264664" y="683133"/>
                </a:cubicBezTo>
                <a:close/>
                <a:moveTo>
                  <a:pt x="2264950" y="696373"/>
                </a:moveTo>
                <a:cubicBezTo>
                  <a:pt x="2266664" y="696373"/>
                  <a:pt x="2268093" y="694944"/>
                  <a:pt x="2268093" y="693230"/>
                </a:cubicBezTo>
                <a:cubicBezTo>
                  <a:pt x="2268093" y="691515"/>
                  <a:pt x="2266664" y="690086"/>
                  <a:pt x="2264950" y="690086"/>
                </a:cubicBezTo>
                <a:cubicBezTo>
                  <a:pt x="2263235" y="690086"/>
                  <a:pt x="2261807" y="691515"/>
                  <a:pt x="2261807" y="693230"/>
                </a:cubicBezTo>
                <a:cubicBezTo>
                  <a:pt x="2261807" y="694944"/>
                  <a:pt x="2263235" y="696373"/>
                  <a:pt x="2264950" y="696373"/>
                </a:cubicBezTo>
                <a:close/>
                <a:moveTo>
                  <a:pt x="2276189" y="788861"/>
                </a:moveTo>
                <a:cubicBezTo>
                  <a:pt x="2277904" y="788861"/>
                  <a:pt x="2279333" y="787432"/>
                  <a:pt x="2279333" y="785717"/>
                </a:cubicBezTo>
                <a:cubicBezTo>
                  <a:pt x="2279333" y="784003"/>
                  <a:pt x="2277904" y="782574"/>
                  <a:pt x="2276189" y="782574"/>
                </a:cubicBezTo>
                <a:cubicBezTo>
                  <a:pt x="2274475" y="782574"/>
                  <a:pt x="2273046" y="784003"/>
                  <a:pt x="2273046" y="785717"/>
                </a:cubicBezTo>
                <a:cubicBezTo>
                  <a:pt x="2273046" y="787432"/>
                  <a:pt x="2274475" y="788861"/>
                  <a:pt x="2276189" y="788861"/>
                </a:cubicBezTo>
                <a:close/>
                <a:moveTo>
                  <a:pt x="2274856" y="802005"/>
                </a:moveTo>
                <a:cubicBezTo>
                  <a:pt x="2276570" y="802005"/>
                  <a:pt x="2277999" y="800576"/>
                  <a:pt x="2277999" y="798862"/>
                </a:cubicBezTo>
                <a:cubicBezTo>
                  <a:pt x="2277999" y="797147"/>
                  <a:pt x="2276570" y="795719"/>
                  <a:pt x="2274856" y="795719"/>
                </a:cubicBezTo>
                <a:cubicBezTo>
                  <a:pt x="2273141" y="795719"/>
                  <a:pt x="2271713" y="797147"/>
                  <a:pt x="2271713" y="798862"/>
                </a:cubicBezTo>
                <a:cubicBezTo>
                  <a:pt x="2271713" y="800576"/>
                  <a:pt x="2273141" y="802005"/>
                  <a:pt x="2274856" y="802005"/>
                </a:cubicBezTo>
                <a:close/>
                <a:moveTo>
                  <a:pt x="2273332" y="815150"/>
                </a:moveTo>
                <a:cubicBezTo>
                  <a:pt x="2275046" y="815150"/>
                  <a:pt x="2276475" y="813721"/>
                  <a:pt x="2276475" y="812006"/>
                </a:cubicBezTo>
                <a:cubicBezTo>
                  <a:pt x="2276475" y="810292"/>
                  <a:pt x="2275046" y="808863"/>
                  <a:pt x="2273332" y="808863"/>
                </a:cubicBezTo>
                <a:cubicBezTo>
                  <a:pt x="2271617" y="808863"/>
                  <a:pt x="2270189" y="810292"/>
                  <a:pt x="2270189" y="812006"/>
                </a:cubicBezTo>
                <a:cubicBezTo>
                  <a:pt x="2270189" y="813721"/>
                  <a:pt x="2271617" y="815150"/>
                  <a:pt x="2273332" y="815150"/>
                </a:cubicBezTo>
                <a:close/>
                <a:moveTo>
                  <a:pt x="2271713" y="828294"/>
                </a:moveTo>
                <a:cubicBezTo>
                  <a:pt x="2273427" y="828294"/>
                  <a:pt x="2274856" y="826865"/>
                  <a:pt x="2274856" y="825151"/>
                </a:cubicBezTo>
                <a:cubicBezTo>
                  <a:pt x="2274856" y="823436"/>
                  <a:pt x="2273427" y="822008"/>
                  <a:pt x="2271713" y="822008"/>
                </a:cubicBezTo>
                <a:cubicBezTo>
                  <a:pt x="2269998" y="822008"/>
                  <a:pt x="2268569" y="823436"/>
                  <a:pt x="2268569" y="825151"/>
                </a:cubicBezTo>
                <a:cubicBezTo>
                  <a:pt x="2268474" y="826865"/>
                  <a:pt x="2269903" y="828294"/>
                  <a:pt x="2271713" y="828294"/>
                </a:cubicBezTo>
                <a:close/>
                <a:moveTo>
                  <a:pt x="2269808" y="841343"/>
                </a:moveTo>
                <a:cubicBezTo>
                  <a:pt x="2271522" y="841343"/>
                  <a:pt x="2272951" y="839915"/>
                  <a:pt x="2272951" y="838200"/>
                </a:cubicBezTo>
                <a:cubicBezTo>
                  <a:pt x="2272951" y="836486"/>
                  <a:pt x="2271522" y="835057"/>
                  <a:pt x="2269808" y="835057"/>
                </a:cubicBezTo>
                <a:cubicBezTo>
                  <a:pt x="2268093" y="835057"/>
                  <a:pt x="2266664" y="836486"/>
                  <a:pt x="2266664" y="838200"/>
                </a:cubicBezTo>
                <a:cubicBezTo>
                  <a:pt x="2266569" y="839915"/>
                  <a:pt x="2267998" y="841343"/>
                  <a:pt x="2269808" y="841343"/>
                </a:cubicBezTo>
                <a:close/>
                <a:moveTo>
                  <a:pt x="2267617" y="854393"/>
                </a:moveTo>
                <a:cubicBezTo>
                  <a:pt x="2269331" y="854393"/>
                  <a:pt x="2270760" y="852964"/>
                  <a:pt x="2270760" y="851249"/>
                </a:cubicBezTo>
                <a:cubicBezTo>
                  <a:pt x="2270760" y="849535"/>
                  <a:pt x="2269331" y="848106"/>
                  <a:pt x="2267617" y="848106"/>
                </a:cubicBezTo>
                <a:cubicBezTo>
                  <a:pt x="2265902" y="848106"/>
                  <a:pt x="2264474" y="849535"/>
                  <a:pt x="2264474" y="851249"/>
                </a:cubicBezTo>
                <a:cubicBezTo>
                  <a:pt x="2264474" y="853059"/>
                  <a:pt x="2265902" y="854393"/>
                  <a:pt x="2267617" y="854393"/>
                </a:cubicBezTo>
                <a:close/>
                <a:moveTo>
                  <a:pt x="2260187" y="893350"/>
                </a:moveTo>
                <a:cubicBezTo>
                  <a:pt x="2261902" y="893350"/>
                  <a:pt x="2263331" y="891921"/>
                  <a:pt x="2263331" y="890207"/>
                </a:cubicBezTo>
                <a:cubicBezTo>
                  <a:pt x="2263331" y="888492"/>
                  <a:pt x="2261902" y="887063"/>
                  <a:pt x="2260187" y="887063"/>
                </a:cubicBezTo>
                <a:cubicBezTo>
                  <a:pt x="2258473" y="887063"/>
                  <a:pt x="2257044" y="888492"/>
                  <a:pt x="2257044" y="890207"/>
                </a:cubicBezTo>
                <a:cubicBezTo>
                  <a:pt x="2257044" y="892016"/>
                  <a:pt x="2258378" y="893350"/>
                  <a:pt x="2260187" y="893350"/>
                </a:cubicBezTo>
                <a:close/>
                <a:moveTo>
                  <a:pt x="2257235" y="906304"/>
                </a:moveTo>
                <a:cubicBezTo>
                  <a:pt x="2258949" y="906304"/>
                  <a:pt x="2260378" y="904875"/>
                  <a:pt x="2260378" y="903161"/>
                </a:cubicBezTo>
                <a:cubicBezTo>
                  <a:pt x="2260378" y="901446"/>
                  <a:pt x="2258949" y="900017"/>
                  <a:pt x="2257235" y="900017"/>
                </a:cubicBezTo>
                <a:cubicBezTo>
                  <a:pt x="2255520" y="900017"/>
                  <a:pt x="2254091" y="901446"/>
                  <a:pt x="2254091" y="903161"/>
                </a:cubicBezTo>
                <a:cubicBezTo>
                  <a:pt x="2254091" y="904875"/>
                  <a:pt x="2255520" y="906304"/>
                  <a:pt x="2257235" y="906304"/>
                </a:cubicBezTo>
                <a:close/>
                <a:moveTo>
                  <a:pt x="2254187" y="919163"/>
                </a:moveTo>
                <a:cubicBezTo>
                  <a:pt x="2255901" y="919163"/>
                  <a:pt x="2257330" y="917734"/>
                  <a:pt x="2257330" y="916019"/>
                </a:cubicBezTo>
                <a:cubicBezTo>
                  <a:pt x="2257330" y="914305"/>
                  <a:pt x="2255901" y="912876"/>
                  <a:pt x="2254187" y="912876"/>
                </a:cubicBezTo>
                <a:cubicBezTo>
                  <a:pt x="2252472" y="912876"/>
                  <a:pt x="2251043" y="914305"/>
                  <a:pt x="2251043" y="916019"/>
                </a:cubicBezTo>
                <a:cubicBezTo>
                  <a:pt x="2251043" y="917734"/>
                  <a:pt x="2252472" y="919163"/>
                  <a:pt x="2254187" y="919163"/>
                </a:cubicBezTo>
                <a:close/>
                <a:moveTo>
                  <a:pt x="2250853" y="931926"/>
                </a:moveTo>
                <a:cubicBezTo>
                  <a:pt x="2252567" y="931926"/>
                  <a:pt x="2253996" y="930497"/>
                  <a:pt x="2253996" y="928783"/>
                </a:cubicBezTo>
                <a:cubicBezTo>
                  <a:pt x="2253996" y="927068"/>
                  <a:pt x="2252567" y="925640"/>
                  <a:pt x="2250853" y="925640"/>
                </a:cubicBezTo>
                <a:cubicBezTo>
                  <a:pt x="2249138" y="925640"/>
                  <a:pt x="2247710" y="927068"/>
                  <a:pt x="2247710" y="928783"/>
                </a:cubicBezTo>
                <a:cubicBezTo>
                  <a:pt x="2247710" y="930593"/>
                  <a:pt x="2249138" y="931926"/>
                  <a:pt x="2250853" y="931926"/>
                </a:cubicBezTo>
                <a:close/>
                <a:moveTo>
                  <a:pt x="2247424" y="944690"/>
                </a:moveTo>
                <a:cubicBezTo>
                  <a:pt x="2249138" y="944690"/>
                  <a:pt x="2250567" y="943261"/>
                  <a:pt x="2250567" y="941546"/>
                </a:cubicBezTo>
                <a:cubicBezTo>
                  <a:pt x="2250567" y="939832"/>
                  <a:pt x="2249138" y="938403"/>
                  <a:pt x="2247424" y="938403"/>
                </a:cubicBezTo>
                <a:cubicBezTo>
                  <a:pt x="2245709" y="938403"/>
                  <a:pt x="2244281" y="939832"/>
                  <a:pt x="2244281" y="941546"/>
                </a:cubicBezTo>
                <a:cubicBezTo>
                  <a:pt x="2244281" y="943356"/>
                  <a:pt x="2245709" y="944690"/>
                  <a:pt x="2247424" y="944690"/>
                </a:cubicBezTo>
                <a:close/>
                <a:moveTo>
                  <a:pt x="2243709" y="957453"/>
                </a:moveTo>
                <a:cubicBezTo>
                  <a:pt x="2245424" y="957453"/>
                  <a:pt x="2246852" y="956024"/>
                  <a:pt x="2246852" y="954310"/>
                </a:cubicBezTo>
                <a:cubicBezTo>
                  <a:pt x="2246852" y="952595"/>
                  <a:pt x="2245424" y="951167"/>
                  <a:pt x="2243709" y="951167"/>
                </a:cubicBezTo>
                <a:cubicBezTo>
                  <a:pt x="2241995" y="951167"/>
                  <a:pt x="2240566" y="952595"/>
                  <a:pt x="2240566" y="954310"/>
                </a:cubicBezTo>
                <a:cubicBezTo>
                  <a:pt x="2240566" y="956024"/>
                  <a:pt x="2241995" y="957453"/>
                  <a:pt x="2243709" y="957453"/>
                </a:cubicBezTo>
                <a:close/>
                <a:moveTo>
                  <a:pt x="2235803" y="982694"/>
                </a:moveTo>
                <a:cubicBezTo>
                  <a:pt x="2237518" y="982694"/>
                  <a:pt x="2238947" y="981265"/>
                  <a:pt x="2238947" y="979551"/>
                </a:cubicBezTo>
                <a:cubicBezTo>
                  <a:pt x="2238947" y="977837"/>
                  <a:pt x="2237518" y="976408"/>
                  <a:pt x="2235803" y="976408"/>
                </a:cubicBezTo>
                <a:cubicBezTo>
                  <a:pt x="2234089" y="976408"/>
                  <a:pt x="2232660" y="977837"/>
                  <a:pt x="2232660" y="979551"/>
                </a:cubicBezTo>
                <a:cubicBezTo>
                  <a:pt x="2232660" y="981265"/>
                  <a:pt x="2234089" y="982694"/>
                  <a:pt x="2235803" y="982694"/>
                </a:cubicBezTo>
                <a:close/>
                <a:moveTo>
                  <a:pt x="2202085" y="1068896"/>
                </a:moveTo>
                <a:cubicBezTo>
                  <a:pt x="2203799" y="1068896"/>
                  <a:pt x="2205228" y="1067467"/>
                  <a:pt x="2205228" y="1065752"/>
                </a:cubicBezTo>
                <a:cubicBezTo>
                  <a:pt x="2205228" y="1064038"/>
                  <a:pt x="2203799" y="1062609"/>
                  <a:pt x="2202085" y="1062609"/>
                </a:cubicBezTo>
                <a:cubicBezTo>
                  <a:pt x="2200370" y="1062609"/>
                  <a:pt x="2198942" y="1064038"/>
                  <a:pt x="2198942" y="1065752"/>
                </a:cubicBezTo>
                <a:cubicBezTo>
                  <a:pt x="2198942" y="1067467"/>
                  <a:pt x="2200370" y="1068896"/>
                  <a:pt x="2202085" y="1068896"/>
                </a:cubicBezTo>
                <a:close/>
                <a:moveTo>
                  <a:pt x="2196560" y="1080897"/>
                </a:moveTo>
                <a:cubicBezTo>
                  <a:pt x="2198275" y="1080897"/>
                  <a:pt x="2199704" y="1079468"/>
                  <a:pt x="2199704" y="1077754"/>
                </a:cubicBezTo>
                <a:cubicBezTo>
                  <a:pt x="2199704" y="1076039"/>
                  <a:pt x="2198275" y="1074611"/>
                  <a:pt x="2196560" y="1074611"/>
                </a:cubicBezTo>
                <a:cubicBezTo>
                  <a:pt x="2194846" y="1074611"/>
                  <a:pt x="2193417" y="1076039"/>
                  <a:pt x="2193417" y="1077754"/>
                </a:cubicBezTo>
                <a:cubicBezTo>
                  <a:pt x="2193417" y="1079468"/>
                  <a:pt x="2194846" y="1080897"/>
                  <a:pt x="2196560" y="1080897"/>
                </a:cubicBezTo>
                <a:close/>
                <a:moveTo>
                  <a:pt x="794290" y="1323213"/>
                </a:moveTo>
                <a:cubicBezTo>
                  <a:pt x="796004" y="1323213"/>
                  <a:pt x="797433" y="1321784"/>
                  <a:pt x="797433" y="1320070"/>
                </a:cubicBezTo>
                <a:cubicBezTo>
                  <a:pt x="797433" y="1318355"/>
                  <a:pt x="796004" y="1316927"/>
                  <a:pt x="794290" y="1316927"/>
                </a:cubicBezTo>
                <a:cubicBezTo>
                  <a:pt x="792575" y="1316927"/>
                  <a:pt x="791147" y="1318355"/>
                  <a:pt x="791147" y="1320070"/>
                </a:cubicBezTo>
                <a:cubicBezTo>
                  <a:pt x="791147" y="1321880"/>
                  <a:pt x="792575" y="1323213"/>
                  <a:pt x="794290" y="1323213"/>
                </a:cubicBezTo>
                <a:close/>
                <a:moveTo>
                  <a:pt x="785051" y="1313783"/>
                </a:moveTo>
                <a:cubicBezTo>
                  <a:pt x="786765" y="1313783"/>
                  <a:pt x="788194" y="1312355"/>
                  <a:pt x="788194" y="1310640"/>
                </a:cubicBezTo>
                <a:cubicBezTo>
                  <a:pt x="788194" y="1308926"/>
                  <a:pt x="786765" y="1307497"/>
                  <a:pt x="785051" y="1307497"/>
                </a:cubicBezTo>
                <a:cubicBezTo>
                  <a:pt x="783336" y="1307497"/>
                  <a:pt x="781907" y="1308926"/>
                  <a:pt x="781907" y="1310640"/>
                </a:cubicBezTo>
                <a:cubicBezTo>
                  <a:pt x="781907" y="1312450"/>
                  <a:pt x="783241" y="1313783"/>
                  <a:pt x="785051" y="1313783"/>
                </a:cubicBezTo>
                <a:close/>
                <a:moveTo>
                  <a:pt x="775907" y="1304258"/>
                </a:moveTo>
                <a:cubicBezTo>
                  <a:pt x="777621" y="1304258"/>
                  <a:pt x="779050" y="1302830"/>
                  <a:pt x="779050" y="1301115"/>
                </a:cubicBezTo>
                <a:cubicBezTo>
                  <a:pt x="779050" y="1299401"/>
                  <a:pt x="777621" y="1297972"/>
                  <a:pt x="775907" y="1297972"/>
                </a:cubicBezTo>
                <a:cubicBezTo>
                  <a:pt x="774192" y="1297972"/>
                  <a:pt x="772763" y="1299401"/>
                  <a:pt x="772763" y="1301115"/>
                </a:cubicBezTo>
                <a:cubicBezTo>
                  <a:pt x="772763" y="1302830"/>
                  <a:pt x="774192" y="1304258"/>
                  <a:pt x="775907" y="1304258"/>
                </a:cubicBezTo>
                <a:close/>
                <a:moveTo>
                  <a:pt x="766953" y="1294543"/>
                </a:moveTo>
                <a:cubicBezTo>
                  <a:pt x="768668" y="1294543"/>
                  <a:pt x="770096" y="1293114"/>
                  <a:pt x="770096" y="1291400"/>
                </a:cubicBezTo>
                <a:cubicBezTo>
                  <a:pt x="770096" y="1289685"/>
                  <a:pt x="768668" y="1288256"/>
                  <a:pt x="766953" y="1288256"/>
                </a:cubicBezTo>
                <a:cubicBezTo>
                  <a:pt x="765238" y="1288256"/>
                  <a:pt x="763810" y="1289685"/>
                  <a:pt x="763810" y="1291400"/>
                </a:cubicBezTo>
                <a:cubicBezTo>
                  <a:pt x="763810" y="1293114"/>
                  <a:pt x="765143" y="1294543"/>
                  <a:pt x="766953" y="1294543"/>
                </a:cubicBezTo>
                <a:close/>
                <a:moveTo>
                  <a:pt x="758095" y="1284637"/>
                </a:moveTo>
                <a:cubicBezTo>
                  <a:pt x="759809" y="1284637"/>
                  <a:pt x="761238" y="1283208"/>
                  <a:pt x="761238" y="1281493"/>
                </a:cubicBezTo>
                <a:cubicBezTo>
                  <a:pt x="761238" y="1279779"/>
                  <a:pt x="759809" y="1278350"/>
                  <a:pt x="758095" y="1278350"/>
                </a:cubicBezTo>
                <a:cubicBezTo>
                  <a:pt x="756380" y="1278350"/>
                  <a:pt x="754952" y="1279779"/>
                  <a:pt x="754952" y="1281493"/>
                </a:cubicBezTo>
                <a:cubicBezTo>
                  <a:pt x="754952" y="1283208"/>
                  <a:pt x="756380" y="1284637"/>
                  <a:pt x="758095" y="1284637"/>
                </a:cubicBezTo>
                <a:close/>
                <a:moveTo>
                  <a:pt x="749427" y="1274636"/>
                </a:moveTo>
                <a:cubicBezTo>
                  <a:pt x="751142" y="1274636"/>
                  <a:pt x="752570" y="1273207"/>
                  <a:pt x="752570" y="1271492"/>
                </a:cubicBezTo>
                <a:cubicBezTo>
                  <a:pt x="752570" y="1269778"/>
                  <a:pt x="751142" y="1268349"/>
                  <a:pt x="749427" y="1268349"/>
                </a:cubicBezTo>
                <a:cubicBezTo>
                  <a:pt x="747713" y="1268349"/>
                  <a:pt x="746284" y="1269778"/>
                  <a:pt x="746284" y="1271492"/>
                </a:cubicBezTo>
                <a:cubicBezTo>
                  <a:pt x="746284" y="1273302"/>
                  <a:pt x="747713" y="1274636"/>
                  <a:pt x="749427" y="1274636"/>
                </a:cubicBezTo>
                <a:close/>
                <a:moveTo>
                  <a:pt x="740950" y="1264539"/>
                </a:moveTo>
                <a:cubicBezTo>
                  <a:pt x="742664" y="1264539"/>
                  <a:pt x="744093" y="1263110"/>
                  <a:pt x="744093" y="1261396"/>
                </a:cubicBezTo>
                <a:cubicBezTo>
                  <a:pt x="744093" y="1259681"/>
                  <a:pt x="742664" y="1258253"/>
                  <a:pt x="740950" y="1258253"/>
                </a:cubicBezTo>
                <a:cubicBezTo>
                  <a:pt x="739235" y="1258253"/>
                  <a:pt x="737807" y="1259681"/>
                  <a:pt x="737807" y="1261396"/>
                </a:cubicBezTo>
                <a:cubicBezTo>
                  <a:pt x="737711" y="1263110"/>
                  <a:pt x="739140" y="1264539"/>
                  <a:pt x="740950" y="1264539"/>
                </a:cubicBezTo>
                <a:close/>
                <a:moveTo>
                  <a:pt x="543782" y="782288"/>
                </a:moveTo>
                <a:cubicBezTo>
                  <a:pt x="545497" y="782288"/>
                  <a:pt x="546926" y="780860"/>
                  <a:pt x="546926" y="779145"/>
                </a:cubicBezTo>
                <a:cubicBezTo>
                  <a:pt x="546926" y="777431"/>
                  <a:pt x="545497" y="776002"/>
                  <a:pt x="543782" y="776002"/>
                </a:cubicBezTo>
                <a:cubicBezTo>
                  <a:pt x="542068" y="776002"/>
                  <a:pt x="540639" y="777431"/>
                  <a:pt x="540639" y="779145"/>
                </a:cubicBezTo>
                <a:cubicBezTo>
                  <a:pt x="540639" y="780860"/>
                  <a:pt x="542068" y="782288"/>
                  <a:pt x="543782" y="782288"/>
                </a:cubicBezTo>
                <a:close/>
                <a:moveTo>
                  <a:pt x="542830" y="769049"/>
                </a:moveTo>
                <a:cubicBezTo>
                  <a:pt x="544544" y="769049"/>
                  <a:pt x="545973" y="767620"/>
                  <a:pt x="545973" y="765905"/>
                </a:cubicBezTo>
                <a:cubicBezTo>
                  <a:pt x="545973" y="764191"/>
                  <a:pt x="544544" y="762762"/>
                  <a:pt x="542830" y="762762"/>
                </a:cubicBezTo>
                <a:cubicBezTo>
                  <a:pt x="541115" y="762762"/>
                  <a:pt x="539687" y="764191"/>
                  <a:pt x="539687" y="765905"/>
                </a:cubicBezTo>
                <a:cubicBezTo>
                  <a:pt x="539687" y="767620"/>
                  <a:pt x="541115" y="769049"/>
                  <a:pt x="542830" y="769049"/>
                </a:cubicBezTo>
                <a:close/>
                <a:moveTo>
                  <a:pt x="541973" y="755904"/>
                </a:moveTo>
                <a:cubicBezTo>
                  <a:pt x="543687" y="755904"/>
                  <a:pt x="545116" y="754475"/>
                  <a:pt x="545116" y="752761"/>
                </a:cubicBezTo>
                <a:cubicBezTo>
                  <a:pt x="545116" y="751046"/>
                  <a:pt x="543687" y="749618"/>
                  <a:pt x="541973" y="749618"/>
                </a:cubicBezTo>
                <a:cubicBezTo>
                  <a:pt x="540258" y="749618"/>
                  <a:pt x="538829" y="751046"/>
                  <a:pt x="538829" y="752761"/>
                </a:cubicBezTo>
                <a:cubicBezTo>
                  <a:pt x="538829" y="754475"/>
                  <a:pt x="540258" y="755904"/>
                  <a:pt x="541973" y="755904"/>
                </a:cubicBezTo>
                <a:close/>
                <a:moveTo>
                  <a:pt x="541401" y="742664"/>
                </a:moveTo>
                <a:cubicBezTo>
                  <a:pt x="543116" y="742664"/>
                  <a:pt x="544544" y="741236"/>
                  <a:pt x="544544" y="739521"/>
                </a:cubicBezTo>
                <a:cubicBezTo>
                  <a:pt x="544544" y="737807"/>
                  <a:pt x="543116" y="736378"/>
                  <a:pt x="541401" y="736378"/>
                </a:cubicBezTo>
                <a:cubicBezTo>
                  <a:pt x="539687" y="736378"/>
                  <a:pt x="538258" y="737807"/>
                  <a:pt x="538258" y="739521"/>
                </a:cubicBezTo>
                <a:cubicBezTo>
                  <a:pt x="538258" y="741236"/>
                  <a:pt x="539687" y="742664"/>
                  <a:pt x="541401" y="742664"/>
                </a:cubicBezTo>
                <a:close/>
                <a:moveTo>
                  <a:pt x="541020" y="729425"/>
                </a:moveTo>
                <a:cubicBezTo>
                  <a:pt x="542735" y="729425"/>
                  <a:pt x="544163" y="727996"/>
                  <a:pt x="544163" y="726281"/>
                </a:cubicBezTo>
                <a:cubicBezTo>
                  <a:pt x="544163" y="724567"/>
                  <a:pt x="542735" y="723138"/>
                  <a:pt x="541020" y="723138"/>
                </a:cubicBezTo>
                <a:cubicBezTo>
                  <a:pt x="539306" y="723138"/>
                  <a:pt x="537877" y="724567"/>
                  <a:pt x="537877" y="726281"/>
                </a:cubicBezTo>
                <a:cubicBezTo>
                  <a:pt x="537877" y="727996"/>
                  <a:pt x="539306" y="729425"/>
                  <a:pt x="541020" y="729425"/>
                </a:cubicBezTo>
                <a:close/>
                <a:moveTo>
                  <a:pt x="540830" y="716185"/>
                </a:moveTo>
                <a:cubicBezTo>
                  <a:pt x="542544" y="716185"/>
                  <a:pt x="543973" y="714756"/>
                  <a:pt x="543973" y="713042"/>
                </a:cubicBezTo>
                <a:cubicBezTo>
                  <a:pt x="543973" y="711327"/>
                  <a:pt x="542544" y="709898"/>
                  <a:pt x="540830" y="709898"/>
                </a:cubicBezTo>
                <a:cubicBezTo>
                  <a:pt x="539115" y="709898"/>
                  <a:pt x="537686" y="711327"/>
                  <a:pt x="537686" y="713042"/>
                </a:cubicBezTo>
                <a:cubicBezTo>
                  <a:pt x="537686" y="714756"/>
                  <a:pt x="539020" y="716185"/>
                  <a:pt x="540830" y="716185"/>
                </a:cubicBezTo>
                <a:close/>
                <a:moveTo>
                  <a:pt x="540830" y="702945"/>
                </a:moveTo>
                <a:cubicBezTo>
                  <a:pt x="542544" y="702945"/>
                  <a:pt x="543973" y="701516"/>
                  <a:pt x="543973" y="699802"/>
                </a:cubicBezTo>
                <a:cubicBezTo>
                  <a:pt x="543973" y="698087"/>
                  <a:pt x="542544" y="696659"/>
                  <a:pt x="540830" y="696659"/>
                </a:cubicBezTo>
                <a:cubicBezTo>
                  <a:pt x="539115" y="696659"/>
                  <a:pt x="537686" y="698087"/>
                  <a:pt x="537686" y="699802"/>
                </a:cubicBezTo>
                <a:cubicBezTo>
                  <a:pt x="537686" y="701516"/>
                  <a:pt x="539020" y="702945"/>
                  <a:pt x="540830" y="702945"/>
                </a:cubicBezTo>
                <a:close/>
                <a:moveTo>
                  <a:pt x="541020" y="689705"/>
                </a:moveTo>
                <a:cubicBezTo>
                  <a:pt x="542735" y="689705"/>
                  <a:pt x="544163" y="688277"/>
                  <a:pt x="544163" y="686562"/>
                </a:cubicBezTo>
                <a:cubicBezTo>
                  <a:pt x="544163" y="684848"/>
                  <a:pt x="542735" y="683419"/>
                  <a:pt x="541020" y="683419"/>
                </a:cubicBezTo>
                <a:cubicBezTo>
                  <a:pt x="539306" y="683419"/>
                  <a:pt x="537877" y="684848"/>
                  <a:pt x="537877" y="686562"/>
                </a:cubicBezTo>
                <a:cubicBezTo>
                  <a:pt x="537877" y="688372"/>
                  <a:pt x="539306" y="689705"/>
                  <a:pt x="541020" y="689705"/>
                </a:cubicBezTo>
                <a:close/>
                <a:moveTo>
                  <a:pt x="541401" y="676561"/>
                </a:moveTo>
                <a:cubicBezTo>
                  <a:pt x="543116" y="676561"/>
                  <a:pt x="544544" y="675132"/>
                  <a:pt x="544544" y="673418"/>
                </a:cubicBezTo>
                <a:cubicBezTo>
                  <a:pt x="544544" y="671703"/>
                  <a:pt x="543116" y="670274"/>
                  <a:pt x="541401" y="670274"/>
                </a:cubicBezTo>
                <a:cubicBezTo>
                  <a:pt x="539687" y="670274"/>
                  <a:pt x="538258" y="671703"/>
                  <a:pt x="538258" y="673418"/>
                </a:cubicBezTo>
                <a:cubicBezTo>
                  <a:pt x="538258" y="675132"/>
                  <a:pt x="539687" y="676561"/>
                  <a:pt x="541401" y="676561"/>
                </a:cubicBezTo>
                <a:close/>
                <a:moveTo>
                  <a:pt x="541973" y="663321"/>
                </a:moveTo>
                <a:cubicBezTo>
                  <a:pt x="543687" y="663321"/>
                  <a:pt x="545116" y="661892"/>
                  <a:pt x="545116" y="660178"/>
                </a:cubicBezTo>
                <a:cubicBezTo>
                  <a:pt x="545116" y="658463"/>
                  <a:pt x="543687" y="657035"/>
                  <a:pt x="541973" y="657035"/>
                </a:cubicBezTo>
                <a:cubicBezTo>
                  <a:pt x="540258" y="657035"/>
                  <a:pt x="538829" y="658463"/>
                  <a:pt x="538829" y="660178"/>
                </a:cubicBezTo>
                <a:cubicBezTo>
                  <a:pt x="538829" y="661892"/>
                  <a:pt x="540258" y="663321"/>
                  <a:pt x="541973" y="663321"/>
                </a:cubicBezTo>
                <a:close/>
                <a:moveTo>
                  <a:pt x="542830" y="650081"/>
                </a:moveTo>
                <a:cubicBezTo>
                  <a:pt x="544544" y="650081"/>
                  <a:pt x="545973" y="648653"/>
                  <a:pt x="545973" y="646938"/>
                </a:cubicBezTo>
                <a:cubicBezTo>
                  <a:pt x="545973" y="645224"/>
                  <a:pt x="544544" y="643795"/>
                  <a:pt x="542830" y="643795"/>
                </a:cubicBezTo>
                <a:cubicBezTo>
                  <a:pt x="541115" y="643795"/>
                  <a:pt x="539687" y="645224"/>
                  <a:pt x="539687" y="646938"/>
                </a:cubicBezTo>
                <a:cubicBezTo>
                  <a:pt x="539687" y="648653"/>
                  <a:pt x="541115" y="650081"/>
                  <a:pt x="542830" y="650081"/>
                </a:cubicBezTo>
                <a:close/>
                <a:moveTo>
                  <a:pt x="543782" y="636937"/>
                </a:moveTo>
                <a:cubicBezTo>
                  <a:pt x="545497" y="636937"/>
                  <a:pt x="546926" y="635508"/>
                  <a:pt x="546926" y="633794"/>
                </a:cubicBezTo>
                <a:cubicBezTo>
                  <a:pt x="546926" y="632079"/>
                  <a:pt x="545497" y="630650"/>
                  <a:pt x="543782" y="630650"/>
                </a:cubicBezTo>
                <a:cubicBezTo>
                  <a:pt x="542068" y="630650"/>
                  <a:pt x="540639" y="632079"/>
                  <a:pt x="540639" y="633794"/>
                </a:cubicBezTo>
                <a:cubicBezTo>
                  <a:pt x="540639" y="635508"/>
                  <a:pt x="542068" y="636937"/>
                  <a:pt x="543782" y="636937"/>
                </a:cubicBezTo>
                <a:close/>
                <a:moveTo>
                  <a:pt x="545021" y="623697"/>
                </a:moveTo>
                <a:cubicBezTo>
                  <a:pt x="546735" y="623697"/>
                  <a:pt x="548164" y="622268"/>
                  <a:pt x="548164" y="620554"/>
                </a:cubicBezTo>
                <a:cubicBezTo>
                  <a:pt x="548164" y="618839"/>
                  <a:pt x="546735" y="617411"/>
                  <a:pt x="545021" y="617411"/>
                </a:cubicBezTo>
                <a:cubicBezTo>
                  <a:pt x="543306" y="617411"/>
                  <a:pt x="541877" y="618839"/>
                  <a:pt x="541877" y="620554"/>
                </a:cubicBezTo>
                <a:cubicBezTo>
                  <a:pt x="541877" y="622363"/>
                  <a:pt x="543306" y="623697"/>
                  <a:pt x="545021" y="623697"/>
                </a:cubicBezTo>
                <a:close/>
                <a:moveTo>
                  <a:pt x="546449" y="610553"/>
                </a:moveTo>
                <a:cubicBezTo>
                  <a:pt x="548164" y="610553"/>
                  <a:pt x="549593" y="609124"/>
                  <a:pt x="549593" y="607409"/>
                </a:cubicBezTo>
                <a:cubicBezTo>
                  <a:pt x="549593" y="605695"/>
                  <a:pt x="548164" y="604266"/>
                  <a:pt x="546449" y="604266"/>
                </a:cubicBezTo>
                <a:cubicBezTo>
                  <a:pt x="544735" y="604266"/>
                  <a:pt x="543306" y="605695"/>
                  <a:pt x="543306" y="607409"/>
                </a:cubicBezTo>
                <a:cubicBezTo>
                  <a:pt x="543306" y="609219"/>
                  <a:pt x="544735" y="610553"/>
                  <a:pt x="546449" y="610553"/>
                </a:cubicBezTo>
                <a:close/>
                <a:moveTo>
                  <a:pt x="548069" y="597503"/>
                </a:moveTo>
                <a:cubicBezTo>
                  <a:pt x="549783" y="597503"/>
                  <a:pt x="551212" y="596075"/>
                  <a:pt x="551212" y="594360"/>
                </a:cubicBezTo>
                <a:cubicBezTo>
                  <a:pt x="551212" y="592646"/>
                  <a:pt x="549783" y="591217"/>
                  <a:pt x="548069" y="591217"/>
                </a:cubicBezTo>
                <a:cubicBezTo>
                  <a:pt x="546354" y="591217"/>
                  <a:pt x="544925" y="592646"/>
                  <a:pt x="544925" y="594360"/>
                </a:cubicBezTo>
                <a:cubicBezTo>
                  <a:pt x="544925" y="596075"/>
                  <a:pt x="546259" y="597503"/>
                  <a:pt x="548069" y="597503"/>
                </a:cubicBezTo>
                <a:close/>
                <a:moveTo>
                  <a:pt x="549878" y="584359"/>
                </a:moveTo>
                <a:cubicBezTo>
                  <a:pt x="551593" y="584359"/>
                  <a:pt x="553022" y="582930"/>
                  <a:pt x="553022" y="581216"/>
                </a:cubicBezTo>
                <a:cubicBezTo>
                  <a:pt x="553022" y="579501"/>
                  <a:pt x="551593" y="578072"/>
                  <a:pt x="549878" y="578072"/>
                </a:cubicBezTo>
                <a:cubicBezTo>
                  <a:pt x="548164" y="578072"/>
                  <a:pt x="546735" y="579501"/>
                  <a:pt x="546735" y="581216"/>
                </a:cubicBezTo>
                <a:cubicBezTo>
                  <a:pt x="546735" y="582930"/>
                  <a:pt x="548069" y="584359"/>
                  <a:pt x="549878" y="584359"/>
                </a:cubicBezTo>
                <a:close/>
                <a:moveTo>
                  <a:pt x="551879" y="571310"/>
                </a:moveTo>
                <a:cubicBezTo>
                  <a:pt x="553593" y="571310"/>
                  <a:pt x="555022" y="569881"/>
                  <a:pt x="555022" y="568166"/>
                </a:cubicBezTo>
                <a:cubicBezTo>
                  <a:pt x="555022" y="566452"/>
                  <a:pt x="553593" y="565023"/>
                  <a:pt x="551879" y="565023"/>
                </a:cubicBezTo>
                <a:cubicBezTo>
                  <a:pt x="550164" y="565023"/>
                  <a:pt x="548735" y="566452"/>
                  <a:pt x="548735" y="568166"/>
                </a:cubicBezTo>
                <a:cubicBezTo>
                  <a:pt x="548735" y="569881"/>
                  <a:pt x="550069" y="571310"/>
                  <a:pt x="551879" y="571310"/>
                </a:cubicBezTo>
                <a:close/>
                <a:moveTo>
                  <a:pt x="554069" y="558260"/>
                </a:moveTo>
                <a:cubicBezTo>
                  <a:pt x="555784" y="558260"/>
                  <a:pt x="557213" y="556832"/>
                  <a:pt x="557213" y="555117"/>
                </a:cubicBezTo>
                <a:cubicBezTo>
                  <a:pt x="557213" y="553403"/>
                  <a:pt x="555784" y="551974"/>
                  <a:pt x="554069" y="551974"/>
                </a:cubicBezTo>
                <a:cubicBezTo>
                  <a:pt x="552355" y="551974"/>
                  <a:pt x="550926" y="553403"/>
                  <a:pt x="550926" y="555117"/>
                </a:cubicBezTo>
                <a:cubicBezTo>
                  <a:pt x="550926" y="556832"/>
                  <a:pt x="552355" y="558260"/>
                  <a:pt x="554069" y="558260"/>
                </a:cubicBezTo>
                <a:close/>
                <a:moveTo>
                  <a:pt x="556451" y="545211"/>
                </a:moveTo>
                <a:cubicBezTo>
                  <a:pt x="558165" y="545211"/>
                  <a:pt x="559594" y="543782"/>
                  <a:pt x="559594" y="542068"/>
                </a:cubicBezTo>
                <a:cubicBezTo>
                  <a:pt x="559594" y="540353"/>
                  <a:pt x="558165" y="538925"/>
                  <a:pt x="556451" y="538925"/>
                </a:cubicBezTo>
                <a:cubicBezTo>
                  <a:pt x="554736" y="538925"/>
                  <a:pt x="553307" y="540353"/>
                  <a:pt x="553307" y="542068"/>
                </a:cubicBezTo>
                <a:cubicBezTo>
                  <a:pt x="553307" y="543782"/>
                  <a:pt x="554736" y="545211"/>
                  <a:pt x="556451" y="545211"/>
                </a:cubicBezTo>
                <a:close/>
                <a:moveTo>
                  <a:pt x="559022" y="532257"/>
                </a:moveTo>
                <a:cubicBezTo>
                  <a:pt x="560737" y="532257"/>
                  <a:pt x="562166" y="530828"/>
                  <a:pt x="562166" y="529114"/>
                </a:cubicBezTo>
                <a:cubicBezTo>
                  <a:pt x="562166" y="527399"/>
                  <a:pt x="560737" y="525971"/>
                  <a:pt x="559022" y="525971"/>
                </a:cubicBezTo>
                <a:cubicBezTo>
                  <a:pt x="557308" y="525971"/>
                  <a:pt x="555879" y="527399"/>
                  <a:pt x="555879" y="529114"/>
                </a:cubicBezTo>
                <a:cubicBezTo>
                  <a:pt x="555879" y="530828"/>
                  <a:pt x="557308" y="532257"/>
                  <a:pt x="559022" y="532257"/>
                </a:cubicBezTo>
                <a:close/>
                <a:moveTo>
                  <a:pt x="561880" y="519303"/>
                </a:moveTo>
                <a:cubicBezTo>
                  <a:pt x="563594" y="519303"/>
                  <a:pt x="565023" y="517874"/>
                  <a:pt x="565023" y="516160"/>
                </a:cubicBezTo>
                <a:cubicBezTo>
                  <a:pt x="565023" y="514445"/>
                  <a:pt x="563594" y="513017"/>
                  <a:pt x="561880" y="513017"/>
                </a:cubicBezTo>
                <a:cubicBezTo>
                  <a:pt x="560165" y="513017"/>
                  <a:pt x="558737" y="514445"/>
                  <a:pt x="558737" y="516160"/>
                </a:cubicBezTo>
                <a:cubicBezTo>
                  <a:pt x="558737" y="517874"/>
                  <a:pt x="560070" y="519303"/>
                  <a:pt x="561880" y="519303"/>
                </a:cubicBezTo>
                <a:close/>
                <a:moveTo>
                  <a:pt x="564833" y="506444"/>
                </a:moveTo>
                <a:cubicBezTo>
                  <a:pt x="566547" y="506444"/>
                  <a:pt x="567976" y="505016"/>
                  <a:pt x="567976" y="503301"/>
                </a:cubicBezTo>
                <a:cubicBezTo>
                  <a:pt x="567976" y="501587"/>
                  <a:pt x="566547" y="500158"/>
                  <a:pt x="564833" y="500158"/>
                </a:cubicBezTo>
                <a:cubicBezTo>
                  <a:pt x="563118" y="500158"/>
                  <a:pt x="561689" y="501587"/>
                  <a:pt x="561689" y="503301"/>
                </a:cubicBezTo>
                <a:cubicBezTo>
                  <a:pt x="561689" y="505016"/>
                  <a:pt x="563118" y="506444"/>
                  <a:pt x="564833" y="506444"/>
                </a:cubicBezTo>
                <a:close/>
                <a:moveTo>
                  <a:pt x="567976" y="493586"/>
                </a:moveTo>
                <a:cubicBezTo>
                  <a:pt x="569690" y="493586"/>
                  <a:pt x="571119" y="492157"/>
                  <a:pt x="571119" y="490442"/>
                </a:cubicBezTo>
                <a:cubicBezTo>
                  <a:pt x="571119" y="488728"/>
                  <a:pt x="569690" y="487299"/>
                  <a:pt x="567976" y="487299"/>
                </a:cubicBezTo>
                <a:cubicBezTo>
                  <a:pt x="566261" y="487299"/>
                  <a:pt x="564833" y="488728"/>
                  <a:pt x="564833" y="490442"/>
                </a:cubicBezTo>
                <a:cubicBezTo>
                  <a:pt x="564833" y="492157"/>
                  <a:pt x="566261" y="493586"/>
                  <a:pt x="567976" y="493586"/>
                </a:cubicBezTo>
                <a:close/>
                <a:moveTo>
                  <a:pt x="571405" y="480822"/>
                </a:moveTo>
                <a:cubicBezTo>
                  <a:pt x="573119" y="480822"/>
                  <a:pt x="574548" y="479393"/>
                  <a:pt x="574548" y="477679"/>
                </a:cubicBezTo>
                <a:cubicBezTo>
                  <a:pt x="574548" y="475964"/>
                  <a:pt x="573119" y="474536"/>
                  <a:pt x="571405" y="474536"/>
                </a:cubicBezTo>
                <a:cubicBezTo>
                  <a:pt x="569690" y="474536"/>
                  <a:pt x="568262" y="475964"/>
                  <a:pt x="568262" y="477679"/>
                </a:cubicBezTo>
                <a:cubicBezTo>
                  <a:pt x="568262" y="479393"/>
                  <a:pt x="569690" y="480822"/>
                  <a:pt x="571405" y="480822"/>
                </a:cubicBezTo>
                <a:close/>
                <a:moveTo>
                  <a:pt x="575024" y="468059"/>
                </a:moveTo>
                <a:cubicBezTo>
                  <a:pt x="576739" y="468059"/>
                  <a:pt x="578168" y="466630"/>
                  <a:pt x="578168" y="464915"/>
                </a:cubicBezTo>
                <a:cubicBezTo>
                  <a:pt x="578168" y="463201"/>
                  <a:pt x="576739" y="461772"/>
                  <a:pt x="575024" y="461772"/>
                </a:cubicBezTo>
                <a:cubicBezTo>
                  <a:pt x="573310" y="461772"/>
                  <a:pt x="571881" y="463201"/>
                  <a:pt x="571881" y="464915"/>
                </a:cubicBezTo>
                <a:cubicBezTo>
                  <a:pt x="571881" y="466630"/>
                  <a:pt x="573215" y="468059"/>
                  <a:pt x="575024" y="468059"/>
                </a:cubicBezTo>
                <a:close/>
                <a:moveTo>
                  <a:pt x="578739" y="455390"/>
                </a:moveTo>
                <a:cubicBezTo>
                  <a:pt x="580454" y="455390"/>
                  <a:pt x="581882" y="453962"/>
                  <a:pt x="581882" y="452247"/>
                </a:cubicBezTo>
                <a:cubicBezTo>
                  <a:pt x="581882" y="450533"/>
                  <a:pt x="580454" y="449104"/>
                  <a:pt x="578739" y="449104"/>
                </a:cubicBezTo>
                <a:cubicBezTo>
                  <a:pt x="577025" y="449104"/>
                  <a:pt x="575596" y="450533"/>
                  <a:pt x="575596" y="452247"/>
                </a:cubicBezTo>
                <a:cubicBezTo>
                  <a:pt x="575596" y="453962"/>
                  <a:pt x="577025" y="455390"/>
                  <a:pt x="578739" y="455390"/>
                </a:cubicBezTo>
                <a:close/>
                <a:moveTo>
                  <a:pt x="582740" y="442817"/>
                </a:moveTo>
                <a:cubicBezTo>
                  <a:pt x="584454" y="442817"/>
                  <a:pt x="585883" y="441389"/>
                  <a:pt x="585883" y="439674"/>
                </a:cubicBezTo>
                <a:cubicBezTo>
                  <a:pt x="585883" y="437960"/>
                  <a:pt x="584454" y="436531"/>
                  <a:pt x="582740" y="436531"/>
                </a:cubicBezTo>
                <a:cubicBezTo>
                  <a:pt x="581025" y="436531"/>
                  <a:pt x="579596" y="437960"/>
                  <a:pt x="579596" y="439674"/>
                </a:cubicBezTo>
                <a:cubicBezTo>
                  <a:pt x="579596" y="441389"/>
                  <a:pt x="581025" y="442817"/>
                  <a:pt x="582740" y="442817"/>
                </a:cubicBezTo>
                <a:close/>
                <a:moveTo>
                  <a:pt x="586835" y="430244"/>
                </a:moveTo>
                <a:cubicBezTo>
                  <a:pt x="588550" y="430244"/>
                  <a:pt x="589979" y="428816"/>
                  <a:pt x="589979" y="427101"/>
                </a:cubicBezTo>
                <a:cubicBezTo>
                  <a:pt x="589979" y="425387"/>
                  <a:pt x="588550" y="423958"/>
                  <a:pt x="586835" y="423958"/>
                </a:cubicBezTo>
                <a:cubicBezTo>
                  <a:pt x="585121" y="423958"/>
                  <a:pt x="583692" y="425387"/>
                  <a:pt x="583692" y="427101"/>
                </a:cubicBezTo>
                <a:cubicBezTo>
                  <a:pt x="583692" y="428816"/>
                  <a:pt x="585121" y="430244"/>
                  <a:pt x="586835" y="430244"/>
                </a:cubicBezTo>
                <a:close/>
                <a:moveTo>
                  <a:pt x="591217" y="417767"/>
                </a:moveTo>
                <a:cubicBezTo>
                  <a:pt x="592931" y="417767"/>
                  <a:pt x="594360" y="416338"/>
                  <a:pt x="594360" y="414623"/>
                </a:cubicBezTo>
                <a:cubicBezTo>
                  <a:pt x="594360" y="412909"/>
                  <a:pt x="592931" y="411480"/>
                  <a:pt x="591217" y="411480"/>
                </a:cubicBezTo>
                <a:cubicBezTo>
                  <a:pt x="589502" y="411480"/>
                  <a:pt x="588074" y="412909"/>
                  <a:pt x="588074" y="414623"/>
                </a:cubicBezTo>
                <a:cubicBezTo>
                  <a:pt x="588074" y="416338"/>
                  <a:pt x="589502" y="417767"/>
                  <a:pt x="591217" y="417767"/>
                </a:cubicBezTo>
                <a:close/>
                <a:moveTo>
                  <a:pt x="595789" y="405289"/>
                </a:moveTo>
                <a:cubicBezTo>
                  <a:pt x="597503" y="405289"/>
                  <a:pt x="598932" y="403860"/>
                  <a:pt x="598932" y="402146"/>
                </a:cubicBezTo>
                <a:cubicBezTo>
                  <a:pt x="598932" y="400431"/>
                  <a:pt x="597503" y="399002"/>
                  <a:pt x="595789" y="399002"/>
                </a:cubicBezTo>
                <a:cubicBezTo>
                  <a:pt x="594074" y="399002"/>
                  <a:pt x="592646" y="400431"/>
                  <a:pt x="592646" y="402146"/>
                </a:cubicBezTo>
                <a:cubicBezTo>
                  <a:pt x="592646" y="403860"/>
                  <a:pt x="593979" y="405289"/>
                  <a:pt x="595789" y="405289"/>
                </a:cubicBezTo>
                <a:close/>
                <a:moveTo>
                  <a:pt x="600456" y="392906"/>
                </a:moveTo>
                <a:cubicBezTo>
                  <a:pt x="602171" y="392906"/>
                  <a:pt x="603599" y="391478"/>
                  <a:pt x="603599" y="389763"/>
                </a:cubicBezTo>
                <a:cubicBezTo>
                  <a:pt x="603599" y="388049"/>
                  <a:pt x="602171" y="386620"/>
                  <a:pt x="600456" y="386620"/>
                </a:cubicBezTo>
                <a:cubicBezTo>
                  <a:pt x="598742" y="386620"/>
                  <a:pt x="597313" y="388049"/>
                  <a:pt x="597313" y="389763"/>
                </a:cubicBezTo>
                <a:cubicBezTo>
                  <a:pt x="597313" y="391478"/>
                  <a:pt x="598742" y="392906"/>
                  <a:pt x="600456" y="392906"/>
                </a:cubicBezTo>
                <a:close/>
                <a:moveTo>
                  <a:pt x="632746" y="320421"/>
                </a:moveTo>
                <a:cubicBezTo>
                  <a:pt x="634460" y="320421"/>
                  <a:pt x="635889" y="318992"/>
                  <a:pt x="635889" y="317278"/>
                </a:cubicBezTo>
                <a:cubicBezTo>
                  <a:pt x="635889" y="315563"/>
                  <a:pt x="634460" y="314135"/>
                  <a:pt x="632746" y="314135"/>
                </a:cubicBezTo>
                <a:cubicBezTo>
                  <a:pt x="631031" y="314135"/>
                  <a:pt x="629603" y="315563"/>
                  <a:pt x="629603" y="317278"/>
                </a:cubicBezTo>
                <a:cubicBezTo>
                  <a:pt x="629603" y="318992"/>
                  <a:pt x="630936" y="320421"/>
                  <a:pt x="632746" y="320421"/>
                </a:cubicBezTo>
                <a:close/>
                <a:moveTo>
                  <a:pt x="638747" y="308705"/>
                </a:moveTo>
                <a:cubicBezTo>
                  <a:pt x="640461" y="308705"/>
                  <a:pt x="641890" y="307276"/>
                  <a:pt x="641890" y="305562"/>
                </a:cubicBezTo>
                <a:cubicBezTo>
                  <a:pt x="641890" y="303848"/>
                  <a:pt x="640461" y="302419"/>
                  <a:pt x="638747" y="302419"/>
                </a:cubicBezTo>
                <a:cubicBezTo>
                  <a:pt x="637032" y="302419"/>
                  <a:pt x="635603" y="303848"/>
                  <a:pt x="635603" y="305562"/>
                </a:cubicBezTo>
                <a:cubicBezTo>
                  <a:pt x="635603" y="307276"/>
                  <a:pt x="636937" y="308705"/>
                  <a:pt x="638747" y="308705"/>
                </a:cubicBezTo>
                <a:close/>
                <a:moveTo>
                  <a:pt x="644938" y="296990"/>
                </a:moveTo>
                <a:cubicBezTo>
                  <a:pt x="646652" y="296990"/>
                  <a:pt x="648081" y="295561"/>
                  <a:pt x="648081" y="293846"/>
                </a:cubicBezTo>
                <a:cubicBezTo>
                  <a:pt x="648081" y="292132"/>
                  <a:pt x="646652" y="290703"/>
                  <a:pt x="644938" y="290703"/>
                </a:cubicBezTo>
                <a:cubicBezTo>
                  <a:pt x="643223" y="290703"/>
                  <a:pt x="641795" y="292132"/>
                  <a:pt x="641795" y="293846"/>
                </a:cubicBezTo>
                <a:cubicBezTo>
                  <a:pt x="641795" y="295561"/>
                  <a:pt x="643128" y="296990"/>
                  <a:pt x="644938" y="296990"/>
                </a:cubicBezTo>
                <a:close/>
                <a:moveTo>
                  <a:pt x="651320" y="285369"/>
                </a:moveTo>
                <a:cubicBezTo>
                  <a:pt x="653034" y="285369"/>
                  <a:pt x="654463" y="283940"/>
                  <a:pt x="654463" y="282226"/>
                </a:cubicBezTo>
                <a:cubicBezTo>
                  <a:pt x="654463" y="280511"/>
                  <a:pt x="653034" y="279083"/>
                  <a:pt x="651320" y="279083"/>
                </a:cubicBezTo>
                <a:cubicBezTo>
                  <a:pt x="649605" y="279083"/>
                  <a:pt x="648176" y="280511"/>
                  <a:pt x="648176" y="282226"/>
                </a:cubicBezTo>
                <a:cubicBezTo>
                  <a:pt x="648081" y="283940"/>
                  <a:pt x="649510" y="285369"/>
                  <a:pt x="651320" y="285369"/>
                </a:cubicBezTo>
                <a:close/>
                <a:moveTo>
                  <a:pt x="657797" y="273844"/>
                </a:moveTo>
                <a:cubicBezTo>
                  <a:pt x="659511" y="273844"/>
                  <a:pt x="660940" y="272415"/>
                  <a:pt x="660940" y="270701"/>
                </a:cubicBezTo>
                <a:cubicBezTo>
                  <a:pt x="660940" y="268986"/>
                  <a:pt x="659511" y="267557"/>
                  <a:pt x="657797" y="267557"/>
                </a:cubicBezTo>
                <a:cubicBezTo>
                  <a:pt x="656082" y="267557"/>
                  <a:pt x="654653" y="268986"/>
                  <a:pt x="654653" y="270701"/>
                </a:cubicBezTo>
                <a:cubicBezTo>
                  <a:pt x="654653" y="272510"/>
                  <a:pt x="656082" y="273844"/>
                  <a:pt x="657797" y="273844"/>
                </a:cubicBezTo>
                <a:close/>
                <a:moveTo>
                  <a:pt x="664559" y="262509"/>
                </a:moveTo>
                <a:cubicBezTo>
                  <a:pt x="666274" y="262509"/>
                  <a:pt x="667703" y="261080"/>
                  <a:pt x="667703" y="259366"/>
                </a:cubicBezTo>
                <a:cubicBezTo>
                  <a:pt x="667703" y="257651"/>
                  <a:pt x="666274" y="256223"/>
                  <a:pt x="664559" y="256223"/>
                </a:cubicBezTo>
                <a:cubicBezTo>
                  <a:pt x="662845" y="256223"/>
                  <a:pt x="661416" y="257651"/>
                  <a:pt x="661416" y="259366"/>
                </a:cubicBezTo>
                <a:cubicBezTo>
                  <a:pt x="661416" y="261080"/>
                  <a:pt x="662750" y="262509"/>
                  <a:pt x="664559" y="262509"/>
                </a:cubicBezTo>
                <a:close/>
                <a:moveTo>
                  <a:pt x="671417" y="251174"/>
                </a:moveTo>
                <a:cubicBezTo>
                  <a:pt x="673132" y="251174"/>
                  <a:pt x="674561" y="249746"/>
                  <a:pt x="674561" y="248031"/>
                </a:cubicBezTo>
                <a:cubicBezTo>
                  <a:pt x="674561" y="246317"/>
                  <a:pt x="673132" y="244888"/>
                  <a:pt x="671417" y="244888"/>
                </a:cubicBezTo>
                <a:cubicBezTo>
                  <a:pt x="669703" y="244888"/>
                  <a:pt x="668274" y="246317"/>
                  <a:pt x="668274" y="248031"/>
                </a:cubicBezTo>
                <a:cubicBezTo>
                  <a:pt x="668274" y="249746"/>
                  <a:pt x="669703" y="251174"/>
                  <a:pt x="671417" y="251174"/>
                </a:cubicBezTo>
                <a:close/>
                <a:moveTo>
                  <a:pt x="678466" y="240030"/>
                </a:moveTo>
                <a:cubicBezTo>
                  <a:pt x="680180" y="240030"/>
                  <a:pt x="681609" y="238601"/>
                  <a:pt x="681609" y="236887"/>
                </a:cubicBezTo>
                <a:cubicBezTo>
                  <a:pt x="681609" y="235172"/>
                  <a:pt x="680180" y="233744"/>
                  <a:pt x="678466" y="233744"/>
                </a:cubicBezTo>
                <a:cubicBezTo>
                  <a:pt x="676751" y="233744"/>
                  <a:pt x="675323" y="235172"/>
                  <a:pt x="675323" y="236887"/>
                </a:cubicBezTo>
                <a:cubicBezTo>
                  <a:pt x="675323" y="238601"/>
                  <a:pt x="676751" y="240030"/>
                  <a:pt x="678466" y="240030"/>
                </a:cubicBezTo>
                <a:close/>
                <a:moveTo>
                  <a:pt x="685705" y="228886"/>
                </a:moveTo>
                <a:cubicBezTo>
                  <a:pt x="687419" y="228886"/>
                  <a:pt x="688848" y="227457"/>
                  <a:pt x="688848" y="225743"/>
                </a:cubicBezTo>
                <a:cubicBezTo>
                  <a:pt x="688848" y="224028"/>
                  <a:pt x="687419" y="222599"/>
                  <a:pt x="685705" y="222599"/>
                </a:cubicBezTo>
                <a:cubicBezTo>
                  <a:pt x="683990" y="222599"/>
                  <a:pt x="682562" y="224028"/>
                  <a:pt x="682562" y="225743"/>
                </a:cubicBezTo>
                <a:cubicBezTo>
                  <a:pt x="682562" y="227552"/>
                  <a:pt x="683990" y="228886"/>
                  <a:pt x="685705" y="228886"/>
                </a:cubicBezTo>
                <a:close/>
                <a:moveTo>
                  <a:pt x="693134" y="217932"/>
                </a:moveTo>
                <a:cubicBezTo>
                  <a:pt x="694849" y="217932"/>
                  <a:pt x="696278" y="216503"/>
                  <a:pt x="696278" y="214789"/>
                </a:cubicBezTo>
                <a:cubicBezTo>
                  <a:pt x="696278" y="213074"/>
                  <a:pt x="694849" y="211646"/>
                  <a:pt x="693134" y="211646"/>
                </a:cubicBezTo>
                <a:cubicBezTo>
                  <a:pt x="691420" y="211646"/>
                  <a:pt x="689991" y="213074"/>
                  <a:pt x="689991" y="214789"/>
                </a:cubicBezTo>
                <a:cubicBezTo>
                  <a:pt x="689991" y="216503"/>
                  <a:pt x="691325" y="217932"/>
                  <a:pt x="693134" y="217932"/>
                </a:cubicBezTo>
                <a:close/>
                <a:moveTo>
                  <a:pt x="700659" y="207074"/>
                </a:moveTo>
                <a:cubicBezTo>
                  <a:pt x="702374" y="207074"/>
                  <a:pt x="703802" y="205645"/>
                  <a:pt x="703802" y="203930"/>
                </a:cubicBezTo>
                <a:cubicBezTo>
                  <a:pt x="703802" y="202216"/>
                  <a:pt x="702374" y="200787"/>
                  <a:pt x="700659" y="200787"/>
                </a:cubicBezTo>
                <a:cubicBezTo>
                  <a:pt x="698945" y="200787"/>
                  <a:pt x="697516" y="202216"/>
                  <a:pt x="697516" y="203930"/>
                </a:cubicBezTo>
                <a:cubicBezTo>
                  <a:pt x="697516" y="205645"/>
                  <a:pt x="698945" y="207074"/>
                  <a:pt x="700659" y="207074"/>
                </a:cubicBezTo>
                <a:close/>
                <a:moveTo>
                  <a:pt x="708374" y="196406"/>
                </a:moveTo>
                <a:cubicBezTo>
                  <a:pt x="710089" y="196406"/>
                  <a:pt x="711518" y="194977"/>
                  <a:pt x="711518" y="193262"/>
                </a:cubicBezTo>
                <a:cubicBezTo>
                  <a:pt x="711518" y="191548"/>
                  <a:pt x="710089" y="190119"/>
                  <a:pt x="708374" y="190119"/>
                </a:cubicBezTo>
                <a:cubicBezTo>
                  <a:pt x="706660" y="190119"/>
                  <a:pt x="705231" y="191548"/>
                  <a:pt x="705231" y="193262"/>
                </a:cubicBezTo>
                <a:cubicBezTo>
                  <a:pt x="705231" y="194977"/>
                  <a:pt x="706660" y="196406"/>
                  <a:pt x="708374" y="196406"/>
                </a:cubicBezTo>
                <a:close/>
                <a:moveTo>
                  <a:pt x="716280" y="185738"/>
                </a:moveTo>
                <a:cubicBezTo>
                  <a:pt x="717995" y="185738"/>
                  <a:pt x="719423" y="184309"/>
                  <a:pt x="719423" y="182594"/>
                </a:cubicBezTo>
                <a:cubicBezTo>
                  <a:pt x="719423" y="180880"/>
                  <a:pt x="717995" y="179451"/>
                  <a:pt x="716280" y="179451"/>
                </a:cubicBezTo>
                <a:cubicBezTo>
                  <a:pt x="714565" y="179451"/>
                  <a:pt x="713137" y="180880"/>
                  <a:pt x="713137" y="182594"/>
                </a:cubicBezTo>
                <a:cubicBezTo>
                  <a:pt x="713137" y="184309"/>
                  <a:pt x="714565" y="185738"/>
                  <a:pt x="716280" y="185738"/>
                </a:cubicBezTo>
                <a:close/>
                <a:moveTo>
                  <a:pt x="758095" y="134493"/>
                </a:moveTo>
                <a:cubicBezTo>
                  <a:pt x="759809" y="134493"/>
                  <a:pt x="761238" y="133064"/>
                  <a:pt x="761238" y="131350"/>
                </a:cubicBezTo>
                <a:cubicBezTo>
                  <a:pt x="761238" y="129635"/>
                  <a:pt x="759809" y="128207"/>
                  <a:pt x="758095" y="128207"/>
                </a:cubicBezTo>
                <a:cubicBezTo>
                  <a:pt x="756380" y="128207"/>
                  <a:pt x="754952" y="129635"/>
                  <a:pt x="754952" y="131350"/>
                </a:cubicBezTo>
                <a:cubicBezTo>
                  <a:pt x="754952" y="133064"/>
                  <a:pt x="756380" y="134493"/>
                  <a:pt x="758095" y="134493"/>
                </a:cubicBezTo>
                <a:close/>
                <a:moveTo>
                  <a:pt x="766953" y="124682"/>
                </a:moveTo>
                <a:cubicBezTo>
                  <a:pt x="768668" y="124682"/>
                  <a:pt x="770096" y="123253"/>
                  <a:pt x="770096" y="121539"/>
                </a:cubicBezTo>
                <a:cubicBezTo>
                  <a:pt x="770096" y="119825"/>
                  <a:pt x="768668" y="118396"/>
                  <a:pt x="766953" y="118396"/>
                </a:cubicBezTo>
                <a:cubicBezTo>
                  <a:pt x="765238" y="118396"/>
                  <a:pt x="763810" y="119825"/>
                  <a:pt x="763810" y="121539"/>
                </a:cubicBezTo>
                <a:cubicBezTo>
                  <a:pt x="763810" y="123253"/>
                  <a:pt x="765143" y="124682"/>
                  <a:pt x="766953" y="124682"/>
                </a:cubicBezTo>
                <a:close/>
                <a:moveTo>
                  <a:pt x="775907" y="114967"/>
                </a:moveTo>
                <a:cubicBezTo>
                  <a:pt x="777621" y="114967"/>
                  <a:pt x="779050" y="113538"/>
                  <a:pt x="779050" y="111824"/>
                </a:cubicBezTo>
                <a:cubicBezTo>
                  <a:pt x="779050" y="110109"/>
                  <a:pt x="777621" y="108680"/>
                  <a:pt x="775907" y="108680"/>
                </a:cubicBezTo>
                <a:cubicBezTo>
                  <a:pt x="774192" y="108680"/>
                  <a:pt x="772763" y="110109"/>
                  <a:pt x="772763" y="111824"/>
                </a:cubicBezTo>
                <a:cubicBezTo>
                  <a:pt x="772763" y="113538"/>
                  <a:pt x="774192" y="114967"/>
                  <a:pt x="775907" y="114967"/>
                </a:cubicBezTo>
                <a:close/>
                <a:moveTo>
                  <a:pt x="785051" y="105347"/>
                </a:moveTo>
                <a:cubicBezTo>
                  <a:pt x="786765" y="105347"/>
                  <a:pt x="788194" y="103918"/>
                  <a:pt x="788194" y="102203"/>
                </a:cubicBezTo>
                <a:cubicBezTo>
                  <a:pt x="788194" y="100489"/>
                  <a:pt x="786765" y="99060"/>
                  <a:pt x="785051" y="99060"/>
                </a:cubicBezTo>
                <a:cubicBezTo>
                  <a:pt x="783336" y="99060"/>
                  <a:pt x="781907" y="100489"/>
                  <a:pt x="781907" y="102203"/>
                </a:cubicBezTo>
                <a:cubicBezTo>
                  <a:pt x="781907" y="103918"/>
                  <a:pt x="783241" y="105347"/>
                  <a:pt x="785051" y="105347"/>
                </a:cubicBezTo>
                <a:close/>
                <a:moveTo>
                  <a:pt x="794290" y="95917"/>
                </a:moveTo>
                <a:cubicBezTo>
                  <a:pt x="796004" y="95917"/>
                  <a:pt x="797433" y="94488"/>
                  <a:pt x="797433" y="92774"/>
                </a:cubicBezTo>
                <a:cubicBezTo>
                  <a:pt x="797433" y="91059"/>
                  <a:pt x="796004" y="89630"/>
                  <a:pt x="794290" y="89630"/>
                </a:cubicBezTo>
                <a:cubicBezTo>
                  <a:pt x="792575" y="89630"/>
                  <a:pt x="791147" y="91059"/>
                  <a:pt x="791147" y="92774"/>
                </a:cubicBezTo>
                <a:cubicBezTo>
                  <a:pt x="791147" y="94488"/>
                  <a:pt x="792575" y="95917"/>
                  <a:pt x="794290" y="95917"/>
                </a:cubicBezTo>
                <a:close/>
                <a:moveTo>
                  <a:pt x="803720" y="86582"/>
                </a:moveTo>
                <a:cubicBezTo>
                  <a:pt x="805434" y="86582"/>
                  <a:pt x="806863" y="85153"/>
                  <a:pt x="806863" y="83439"/>
                </a:cubicBezTo>
                <a:cubicBezTo>
                  <a:pt x="806863" y="81725"/>
                  <a:pt x="805434" y="80296"/>
                  <a:pt x="803720" y="80296"/>
                </a:cubicBezTo>
                <a:cubicBezTo>
                  <a:pt x="802005" y="80296"/>
                  <a:pt x="800576" y="81725"/>
                  <a:pt x="800576" y="83439"/>
                </a:cubicBezTo>
                <a:cubicBezTo>
                  <a:pt x="800576" y="85249"/>
                  <a:pt x="801910" y="86582"/>
                  <a:pt x="803720" y="86582"/>
                </a:cubicBezTo>
                <a:close/>
                <a:moveTo>
                  <a:pt x="813245" y="77438"/>
                </a:moveTo>
                <a:cubicBezTo>
                  <a:pt x="814959" y="77438"/>
                  <a:pt x="816388" y="76010"/>
                  <a:pt x="816388" y="74295"/>
                </a:cubicBezTo>
                <a:cubicBezTo>
                  <a:pt x="816388" y="72581"/>
                  <a:pt x="814959" y="71152"/>
                  <a:pt x="813245" y="71152"/>
                </a:cubicBezTo>
                <a:cubicBezTo>
                  <a:pt x="811530" y="71152"/>
                  <a:pt x="810101" y="72581"/>
                  <a:pt x="810101" y="74295"/>
                </a:cubicBezTo>
                <a:cubicBezTo>
                  <a:pt x="810101" y="76010"/>
                  <a:pt x="811530" y="77438"/>
                  <a:pt x="813245" y="77438"/>
                </a:cubicBezTo>
                <a:close/>
                <a:moveTo>
                  <a:pt x="822960" y="68485"/>
                </a:moveTo>
                <a:cubicBezTo>
                  <a:pt x="824675" y="68485"/>
                  <a:pt x="826103" y="67056"/>
                  <a:pt x="826103" y="65342"/>
                </a:cubicBezTo>
                <a:cubicBezTo>
                  <a:pt x="826103" y="63627"/>
                  <a:pt x="824675" y="62198"/>
                  <a:pt x="822960" y="62198"/>
                </a:cubicBezTo>
                <a:cubicBezTo>
                  <a:pt x="821246" y="62198"/>
                  <a:pt x="819817" y="63627"/>
                  <a:pt x="819817" y="65342"/>
                </a:cubicBezTo>
                <a:cubicBezTo>
                  <a:pt x="819817" y="67056"/>
                  <a:pt x="821150" y="68485"/>
                  <a:pt x="822960" y="68485"/>
                </a:cubicBezTo>
                <a:close/>
                <a:moveTo>
                  <a:pt x="832771" y="59627"/>
                </a:moveTo>
                <a:cubicBezTo>
                  <a:pt x="834485" y="59627"/>
                  <a:pt x="835914" y="58198"/>
                  <a:pt x="835914" y="56483"/>
                </a:cubicBezTo>
                <a:cubicBezTo>
                  <a:pt x="835914" y="54769"/>
                  <a:pt x="834485" y="53340"/>
                  <a:pt x="832771" y="53340"/>
                </a:cubicBezTo>
                <a:cubicBezTo>
                  <a:pt x="831056" y="53340"/>
                  <a:pt x="829628" y="54769"/>
                  <a:pt x="829628" y="56483"/>
                </a:cubicBezTo>
                <a:cubicBezTo>
                  <a:pt x="829628" y="58198"/>
                  <a:pt x="830961" y="59627"/>
                  <a:pt x="832771" y="59627"/>
                </a:cubicBezTo>
                <a:close/>
                <a:moveTo>
                  <a:pt x="842677" y="50864"/>
                </a:moveTo>
                <a:cubicBezTo>
                  <a:pt x="844391" y="50864"/>
                  <a:pt x="845820" y="49435"/>
                  <a:pt x="845820" y="47720"/>
                </a:cubicBezTo>
                <a:cubicBezTo>
                  <a:pt x="845820" y="46006"/>
                  <a:pt x="844391" y="44577"/>
                  <a:pt x="842677" y="44577"/>
                </a:cubicBezTo>
                <a:cubicBezTo>
                  <a:pt x="840962" y="44577"/>
                  <a:pt x="839534" y="46006"/>
                  <a:pt x="839534" y="47720"/>
                </a:cubicBezTo>
                <a:cubicBezTo>
                  <a:pt x="839534" y="49435"/>
                  <a:pt x="840962" y="50864"/>
                  <a:pt x="842677" y="50864"/>
                </a:cubicBezTo>
                <a:close/>
                <a:moveTo>
                  <a:pt x="852773" y="42291"/>
                </a:moveTo>
                <a:cubicBezTo>
                  <a:pt x="854488" y="42291"/>
                  <a:pt x="855917" y="40862"/>
                  <a:pt x="855917" y="39148"/>
                </a:cubicBezTo>
                <a:cubicBezTo>
                  <a:pt x="855917" y="37433"/>
                  <a:pt x="854488" y="36005"/>
                  <a:pt x="852773" y="36005"/>
                </a:cubicBezTo>
                <a:cubicBezTo>
                  <a:pt x="851059" y="36005"/>
                  <a:pt x="849630" y="37433"/>
                  <a:pt x="849630" y="39148"/>
                </a:cubicBezTo>
                <a:cubicBezTo>
                  <a:pt x="849630" y="40958"/>
                  <a:pt x="851059" y="42291"/>
                  <a:pt x="852773" y="42291"/>
                </a:cubicBezTo>
                <a:close/>
                <a:moveTo>
                  <a:pt x="2066830" y="139541"/>
                </a:moveTo>
                <a:cubicBezTo>
                  <a:pt x="2068544" y="139541"/>
                  <a:pt x="2069973" y="138113"/>
                  <a:pt x="2069973" y="136398"/>
                </a:cubicBezTo>
                <a:cubicBezTo>
                  <a:pt x="2069973" y="134684"/>
                  <a:pt x="2068544" y="133255"/>
                  <a:pt x="2066830" y="133255"/>
                </a:cubicBezTo>
                <a:cubicBezTo>
                  <a:pt x="2065115" y="133255"/>
                  <a:pt x="2063687" y="134684"/>
                  <a:pt x="2063687" y="136398"/>
                </a:cubicBezTo>
                <a:cubicBezTo>
                  <a:pt x="2063687" y="138113"/>
                  <a:pt x="2065115" y="139541"/>
                  <a:pt x="2066830" y="139541"/>
                </a:cubicBezTo>
                <a:close/>
                <a:moveTo>
                  <a:pt x="2075402" y="149543"/>
                </a:moveTo>
                <a:cubicBezTo>
                  <a:pt x="2077117" y="149543"/>
                  <a:pt x="2078546" y="148114"/>
                  <a:pt x="2078546" y="146399"/>
                </a:cubicBezTo>
                <a:cubicBezTo>
                  <a:pt x="2078546" y="144685"/>
                  <a:pt x="2077117" y="143256"/>
                  <a:pt x="2075402" y="143256"/>
                </a:cubicBezTo>
                <a:cubicBezTo>
                  <a:pt x="2073688" y="143256"/>
                  <a:pt x="2072259" y="144685"/>
                  <a:pt x="2072259" y="146399"/>
                </a:cubicBezTo>
                <a:cubicBezTo>
                  <a:pt x="2072259" y="148114"/>
                  <a:pt x="2073688" y="149543"/>
                  <a:pt x="2075402" y="149543"/>
                </a:cubicBezTo>
                <a:close/>
                <a:moveTo>
                  <a:pt x="2083880" y="159734"/>
                </a:moveTo>
                <a:cubicBezTo>
                  <a:pt x="2085594" y="159734"/>
                  <a:pt x="2087023" y="158306"/>
                  <a:pt x="2087023" y="156591"/>
                </a:cubicBezTo>
                <a:cubicBezTo>
                  <a:pt x="2087023" y="154877"/>
                  <a:pt x="2085594" y="153448"/>
                  <a:pt x="2083880" y="153448"/>
                </a:cubicBezTo>
                <a:cubicBezTo>
                  <a:pt x="2082165" y="153448"/>
                  <a:pt x="2080736" y="154877"/>
                  <a:pt x="2080736" y="156591"/>
                </a:cubicBezTo>
                <a:cubicBezTo>
                  <a:pt x="2080736" y="158306"/>
                  <a:pt x="2082165" y="159734"/>
                  <a:pt x="2083880" y="159734"/>
                </a:cubicBezTo>
                <a:close/>
                <a:moveTo>
                  <a:pt x="2092166" y="170021"/>
                </a:moveTo>
                <a:cubicBezTo>
                  <a:pt x="2093881" y="170021"/>
                  <a:pt x="2095310" y="168593"/>
                  <a:pt x="2095310" y="166878"/>
                </a:cubicBezTo>
                <a:cubicBezTo>
                  <a:pt x="2095310" y="165164"/>
                  <a:pt x="2093881" y="163735"/>
                  <a:pt x="2092166" y="163735"/>
                </a:cubicBezTo>
                <a:cubicBezTo>
                  <a:pt x="2090452" y="163735"/>
                  <a:pt x="2089023" y="165164"/>
                  <a:pt x="2089023" y="166878"/>
                </a:cubicBezTo>
                <a:cubicBezTo>
                  <a:pt x="2089023" y="168593"/>
                  <a:pt x="2090452" y="170021"/>
                  <a:pt x="2092166" y="170021"/>
                </a:cubicBezTo>
                <a:close/>
                <a:moveTo>
                  <a:pt x="2100263" y="180499"/>
                </a:moveTo>
                <a:cubicBezTo>
                  <a:pt x="2101977" y="180499"/>
                  <a:pt x="2103406" y="179070"/>
                  <a:pt x="2103406" y="177356"/>
                </a:cubicBezTo>
                <a:cubicBezTo>
                  <a:pt x="2103406" y="175641"/>
                  <a:pt x="2101977" y="174212"/>
                  <a:pt x="2100263" y="174212"/>
                </a:cubicBezTo>
                <a:cubicBezTo>
                  <a:pt x="2098548" y="174212"/>
                  <a:pt x="2097119" y="175641"/>
                  <a:pt x="2097119" y="177356"/>
                </a:cubicBezTo>
                <a:cubicBezTo>
                  <a:pt x="2097119" y="179070"/>
                  <a:pt x="2098548" y="180499"/>
                  <a:pt x="2100263" y="180499"/>
                </a:cubicBezTo>
                <a:close/>
                <a:moveTo>
                  <a:pt x="2108264" y="191072"/>
                </a:moveTo>
                <a:cubicBezTo>
                  <a:pt x="2109978" y="191072"/>
                  <a:pt x="2111407" y="189643"/>
                  <a:pt x="2111407" y="187928"/>
                </a:cubicBezTo>
                <a:cubicBezTo>
                  <a:pt x="2111407" y="186214"/>
                  <a:pt x="2109978" y="184785"/>
                  <a:pt x="2108264" y="184785"/>
                </a:cubicBezTo>
                <a:cubicBezTo>
                  <a:pt x="2106549" y="184785"/>
                  <a:pt x="2105120" y="186214"/>
                  <a:pt x="2105120" y="187928"/>
                </a:cubicBezTo>
                <a:cubicBezTo>
                  <a:pt x="2105120" y="189643"/>
                  <a:pt x="2106549" y="191072"/>
                  <a:pt x="2108264" y="191072"/>
                </a:cubicBezTo>
                <a:close/>
                <a:moveTo>
                  <a:pt x="2116074" y="201740"/>
                </a:moveTo>
                <a:cubicBezTo>
                  <a:pt x="2117789" y="201740"/>
                  <a:pt x="2119217" y="200311"/>
                  <a:pt x="2119217" y="198596"/>
                </a:cubicBezTo>
                <a:cubicBezTo>
                  <a:pt x="2119217" y="196882"/>
                  <a:pt x="2117789" y="195453"/>
                  <a:pt x="2116074" y="195453"/>
                </a:cubicBezTo>
                <a:cubicBezTo>
                  <a:pt x="2114360" y="195453"/>
                  <a:pt x="2112931" y="196882"/>
                  <a:pt x="2112931" y="198596"/>
                </a:cubicBezTo>
                <a:cubicBezTo>
                  <a:pt x="2112931" y="200311"/>
                  <a:pt x="2114360" y="201740"/>
                  <a:pt x="2116074" y="201740"/>
                </a:cubicBezTo>
                <a:close/>
                <a:moveTo>
                  <a:pt x="2123694" y="212503"/>
                </a:moveTo>
                <a:cubicBezTo>
                  <a:pt x="2125409" y="212503"/>
                  <a:pt x="2126837" y="211074"/>
                  <a:pt x="2126837" y="209360"/>
                </a:cubicBezTo>
                <a:cubicBezTo>
                  <a:pt x="2126837" y="207645"/>
                  <a:pt x="2125409" y="206216"/>
                  <a:pt x="2123694" y="206216"/>
                </a:cubicBezTo>
                <a:cubicBezTo>
                  <a:pt x="2121980" y="206216"/>
                  <a:pt x="2120551" y="207645"/>
                  <a:pt x="2120551" y="209360"/>
                </a:cubicBezTo>
                <a:cubicBezTo>
                  <a:pt x="2120551" y="211074"/>
                  <a:pt x="2121980" y="212503"/>
                  <a:pt x="2123694" y="212503"/>
                </a:cubicBezTo>
                <a:close/>
                <a:moveTo>
                  <a:pt x="2131219" y="223456"/>
                </a:moveTo>
                <a:cubicBezTo>
                  <a:pt x="2132933" y="223456"/>
                  <a:pt x="2134362" y="222028"/>
                  <a:pt x="2134362" y="220313"/>
                </a:cubicBezTo>
                <a:cubicBezTo>
                  <a:pt x="2134362" y="218599"/>
                  <a:pt x="2132933" y="217170"/>
                  <a:pt x="2131219" y="217170"/>
                </a:cubicBezTo>
                <a:cubicBezTo>
                  <a:pt x="2129504" y="217170"/>
                  <a:pt x="2128076" y="218599"/>
                  <a:pt x="2128076" y="220313"/>
                </a:cubicBezTo>
                <a:cubicBezTo>
                  <a:pt x="2128076" y="222028"/>
                  <a:pt x="2129409" y="223456"/>
                  <a:pt x="2131219" y="223456"/>
                </a:cubicBezTo>
                <a:close/>
                <a:moveTo>
                  <a:pt x="2138458" y="234410"/>
                </a:moveTo>
                <a:cubicBezTo>
                  <a:pt x="2140172" y="234410"/>
                  <a:pt x="2141601" y="232981"/>
                  <a:pt x="2141601" y="231267"/>
                </a:cubicBezTo>
                <a:cubicBezTo>
                  <a:pt x="2141601" y="229553"/>
                  <a:pt x="2140172" y="228124"/>
                  <a:pt x="2138458" y="228124"/>
                </a:cubicBezTo>
                <a:cubicBezTo>
                  <a:pt x="2136743" y="228124"/>
                  <a:pt x="2135315" y="229553"/>
                  <a:pt x="2135315" y="231267"/>
                </a:cubicBezTo>
                <a:cubicBezTo>
                  <a:pt x="2135315" y="233077"/>
                  <a:pt x="2136743" y="234410"/>
                  <a:pt x="2138458" y="234410"/>
                </a:cubicBezTo>
                <a:close/>
                <a:moveTo>
                  <a:pt x="2145602" y="245555"/>
                </a:moveTo>
                <a:cubicBezTo>
                  <a:pt x="2147316" y="245555"/>
                  <a:pt x="2148745" y="244126"/>
                  <a:pt x="2148745" y="242411"/>
                </a:cubicBezTo>
                <a:cubicBezTo>
                  <a:pt x="2148745" y="240697"/>
                  <a:pt x="2147316" y="239268"/>
                  <a:pt x="2145602" y="239268"/>
                </a:cubicBezTo>
                <a:cubicBezTo>
                  <a:pt x="2143887" y="239268"/>
                  <a:pt x="2142458" y="240697"/>
                  <a:pt x="2142458" y="242411"/>
                </a:cubicBezTo>
                <a:cubicBezTo>
                  <a:pt x="2142458" y="244126"/>
                  <a:pt x="2143887" y="245555"/>
                  <a:pt x="2145602" y="245555"/>
                </a:cubicBezTo>
                <a:close/>
                <a:moveTo>
                  <a:pt x="2152650" y="256794"/>
                </a:moveTo>
                <a:cubicBezTo>
                  <a:pt x="2154365" y="256794"/>
                  <a:pt x="2155793" y="255365"/>
                  <a:pt x="2155793" y="253651"/>
                </a:cubicBezTo>
                <a:cubicBezTo>
                  <a:pt x="2155793" y="251936"/>
                  <a:pt x="2154365" y="250508"/>
                  <a:pt x="2152650" y="250508"/>
                </a:cubicBezTo>
                <a:cubicBezTo>
                  <a:pt x="2150936" y="250508"/>
                  <a:pt x="2149507" y="251936"/>
                  <a:pt x="2149507" y="253651"/>
                </a:cubicBezTo>
                <a:cubicBezTo>
                  <a:pt x="2149507" y="255365"/>
                  <a:pt x="2150840" y="256794"/>
                  <a:pt x="2152650" y="256794"/>
                </a:cubicBezTo>
                <a:close/>
                <a:moveTo>
                  <a:pt x="2159413" y="268129"/>
                </a:moveTo>
                <a:cubicBezTo>
                  <a:pt x="2161127" y="268129"/>
                  <a:pt x="2162556" y="266700"/>
                  <a:pt x="2162556" y="264986"/>
                </a:cubicBezTo>
                <a:cubicBezTo>
                  <a:pt x="2162556" y="263271"/>
                  <a:pt x="2161127" y="261842"/>
                  <a:pt x="2159413" y="261842"/>
                </a:cubicBezTo>
                <a:cubicBezTo>
                  <a:pt x="2157698" y="261842"/>
                  <a:pt x="2156270" y="263271"/>
                  <a:pt x="2156270" y="264986"/>
                </a:cubicBezTo>
                <a:cubicBezTo>
                  <a:pt x="2156270" y="266795"/>
                  <a:pt x="2157698" y="268129"/>
                  <a:pt x="2159413" y="268129"/>
                </a:cubicBezTo>
                <a:close/>
                <a:moveTo>
                  <a:pt x="2166080" y="279654"/>
                </a:moveTo>
                <a:cubicBezTo>
                  <a:pt x="2167795" y="279654"/>
                  <a:pt x="2169224" y="278225"/>
                  <a:pt x="2169224" y="276511"/>
                </a:cubicBezTo>
                <a:cubicBezTo>
                  <a:pt x="2169224" y="274796"/>
                  <a:pt x="2167795" y="273368"/>
                  <a:pt x="2166080" y="273368"/>
                </a:cubicBezTo>
                <a:cubicBezTo>
                  <a:pt x="2164366" y="273368"/>
                  <a:pt x="2162937" y="274796"/>
                  <a:pt x="2162937" y="276511"/>
                </a:cubicBezTo>
                <a:cubicBezTo>
                  <a:pt x="2162937" y="278225"/>
                  <a:pt x="2164271" y="279654"/>
                  <a:pt x="2166080" y="279654"/>
                </a:cubicBezTo>
                <a:close/>
                <a:moveTo>
                  <a:pt x="2172462" y="291179"/>
                </a:moveTo>
                <a:cubicBezTo>
                  <a:pt x="2174177" y="291179"/>
                  <a:pt x="2175605" y="289751"/>
                  <a:pt x="2175605" y="288036"/>
                </a:cubicBezTo>
                <a:cubicBezTo>
                  <a:pt x="2175605" y="286322"/>
                  <a:pt x="2174177" y="284893"/>
                  <a:pt x="2172462" y="284893"/>
                </a:cubicBezTo>
                <a:cubicBezTo>
                  <a:pt x="2170748" y="284893"/>
                  <a:pt x="2169319" y="286322"/>
                  <a:pt x="2169319" y="288036"/>
                </a:cubicBezTo>
                <a:cubicBezTo>
                  <a:pt x="2169319" y="289751"/>
                  <a:pt x="2170748" y="291179"/>
                  <a:pt x="2172462" y="291179"/>
                </a:cubicBezTo>
                <a:close/>
                <a:moveTo>
                  <a:pt x="2178749" y="302800"/>
                </a:moveTo>
                <a:cubicBezTo>
                  <a:pt x="2180463" y="302800"/>
                  <a:pt x="2181892" y="301371"/>
                  <a:pt x="2181892" y="299657"/>
                </a:cubicBezTo>
                <a:cubicBezTo>
                  <a:pt x="2181892" y="297942"/>
                  <a:pt x="2180463" y="296513"/>
                  <a:pt x="2178749" y="296513"/>
                </a:cubicBezTo>
                <a:cubicBezTo>
                  <a:pt x="2177034" y="296513"/>
                  <a:pt x="2175605" y="297942"/>
                  <a:pt x="2175605" y="299657"/>
                </a:cubicBezTo>
                <a:cubicBezTo>
                  <a:pt x="2175605" y="301371"/>
                  <a:pt x="2177034" y="302800"/>
                  <a:pt x="2178749" y="302800"/>
                </a:cubicBezTo>
                <a:close/>
                <a:moveTo>
                  <a:pt x="2184845" y="314516"/>
                </a:moveTo>
                <a:cubicBezTo>
                  <a:pt x="2186559" y="314516"/>
                  <a:pt x="2187988" y="313087"/>
                  <a:pt x="2187988" y="311372"/>
                </a:cubicBezTo>
                <a:cubicBezTo>
                  <a:pt x="2187988" y="309658"/>
                  <a:pt x="2186559" y="308229"/>
                  <a:pt x="2184845" y="308229"/>
                </a:cubicBezTo>
                <a:cubicBezTo>
                  <a:pt x="2183130" y="308229"/>
                  <a:pt x="2181701" y="309658"/>
                  <a:pt x="2181701" y="311372"/>
                </a:cubicBezTo>
                <a:cubicBezTo>
                  <a:pt x="2181701" y="313087"/>
                  <a:pt x="2183130" y="314516"/>
                  <a:pt x="2184845" y="314516"/>
                </a:cubicBezTo>
                <a:close/>
                <a:moveTo>
                  <a:pt x="2190845" y="326326"/>
                </a:moveTo>
                <a:cubicBezTo>
                  <a:pt x="2192560" y="326326"/>
                  <a:pt x="2193989" y="324898"/>
                  <a:pt x="2193989" y="323183"/>
                </a:cubicBezTo>
                <a:cubicBezTo>
                  <a:pt x="2193989" y="321469"/>
                  <a:pt x="2192560" y="320040"/>
                  <a:pt x="2190845" y="320040"/>
                </a:cubicBezTo>
                <a:cubicBezTo>
                  <a:pt x="2189131" y="320040"/>
                  <a:pt x="2187702" y="321469"/>
                  <a:pt x="2187702" y="323183"/>
                </a:cubicBezTo>
                <a:cubicBezTo>
                  <a:pt x="2187702" y="324993"/>
                  <a:pt x="2189036" y="326326"/>
                  <a:pt x="2190845" y="326326"/>
                </a:cubicBezTo>
                <a:close/>
                <a:moveTo>
                  <a:pt x="2196560" y="338328"/>
                </a:moveTo>
                <a:cubicBezTo>
                  <a:pt x="2198275" y="338328"/>
                  <a:pt x="2199704" y="336899"/>
                  <a:pt x="2199704" y="335185"/>
                </a:cubicBezTo>
                <a:cubicBezTo>
                  <a:pt x="2199704" y="333470"/>
                  <a:pt x="2198275" y="332042"/>
                  <a:pt x="2196560" y="332042"/>
                </a:cubicBezTo>
                <a:cubicBezTo>
                  <a:pt x="2194846" y="332042"/>
                  <a:pt x="2193417" y="333470"/>
                  <a:pt x="2193417" y="335185"/>
                </a:cubicBezTo>
                <a:cubicBezTo>
                  <a:pt x="2193417" y="336899"/>
                  <a:pt x="2194846" y="338328"/>
                  <a:pt x="2196560" y="338328"/>
                </a:cubicBezTo>
                <a:close/>
                <a:moveTo>
                  <a:pt x="2202085" y="350330"/>
                </a:moveTo>
                <a:cubicBezTo>
                  <a:pt x="2203799" y="350330"/>
                  <a:pt x="2205228" y="348901"/>
                  <a:pt x="2205228" y="347186"/>
                </a:cubicBezTo>
                <a:cubicBezTo>
                  <a:pt x="2205228" y="345472"/>
                  <a:pt x="2203799" y="344043"/>
                  <a:pt x="2202085" y="344043"/>
                </a:cubicBezTo>
                <a:cubicBezTo>
                  <a:pt x="2200370" y="344043"/>
                  <a:pt x="2198942" y="345472"/>
                  <a:pt x="2198942" y="347186"/>
                </a:cubicBezTo>
                <a:cubicBezTo>
                  <a:pt x="2198942" y="348901"/>
                  <a:pt x="2200370" y="350330"/>
                  <a:pt x="2202085" y="350330"/>
                </a:cubicBezTo>
                <a:close/>
                <a:moveTo>
                  <a:pt x="2207514" y="362426"/>
                </a:moveTo>
                <a:cubicBezTo>
                  <a:pt x="2209229" y="362426"/>
                  <a:pt x="2210657" y="360998"/>
                  <a:pt x="2210657" y="359283"/>
                </a:cubicBezTo>
                <a:cubicBezTo>
                  <a:pt x="2210657" y="357569"/>
                  <a:pt x="2209229" y="356140"/>
                  <a:pt x="2207514" y="356140"/>
                </a:cubicBezTo>
                <a:cubicBezTo>
                  <a:pt x="2205800" y="356140"/>
                  <a:pt x="2204371" y="357569"/>
                  <a:pt x="2204371" y="359283"/>
                </a:cubicBezTo>
                <a:cubicBezTo>
                  <a:pt x="2204371" y="360998"/>
                  <a:pt x="2205704" y="362426"/>
                  <a:pt x="2207514" y="362426"/>
                </a:cubicBezTo>
                <a:close/>
                <a:moveTo>
                  <a:pt x="2212658" y="374523"/>
                </a:moveTo>
                <a:cubicBezTo>
                  <a:pt x="2214372" y="374523"/>
                  <a:pt x="2215801" y="373094"/>
                  <a:pt x="2215801" y="371380"/>
                </a:cubicBezTo>
                <a:cubicBezTo>
                  <a:pt x="2215801" y="369665"/>
                  <a:pt x="2214372" y="368237"/>
                  <a:pt x="2212658" y="368237"/>
                </a:cubicBezTo>
                <a:cubicBezTo>
                  <a:pt x="2210943" y="368237"/>
                  <a:pt x="2209514" y="369665"/>
                  <a:pt x="2209514" y="371380"/>
                </a:cubicBezTo>
                <a:cubicBezTo>
                  <a:pt x="2209514" y="373094"/>
                  <a:pt x="2210943" y="374523"/>
                  <a:pt x="2212658" y="374523"/>
                </a:cubicBezTo>
                <a:close/>
                <a:moveTo>
                  <a:pt x="2217706" y="386810"/>
                </a:moveTo>
                <a:cubicBezTo>
                  <a:pt x="2219420" y="386810"/>
                  <a:pt x="2220849" y="385382"/>
                  <a:pt x="2220849" y="383667"/>
                </a:cubicBezTo>
                <a:cubicBezTo>
                  <a:pt x="2220849" y="381953"/>
                  <a:pt x="2219420" y="380524"/>
                  <a:pt x="2217706" y="380524"/>
                </a:cubicBezTo>
                <a:cubicBezTo>
                  <a:pt x="2215991" y="380524"/>
                  <a:pt x="2214563" y="381953"/>
                  <a:pt x="2214563" y="383667"/>
                </a:cubicBezTo>
                <a:cubicBezTo>
                  <a:pt x="2214563" y="385382"/>
                  <a:pt x="2215896" y="386810"/>
                  <a:pt x="2217706" y="386810"/>
                </a:cubicBezTo>
                <a:close/>
                <a:moveTo>
                  <a:pt x="2222468" y="399098"/>
                </a:moveTo>
                <a:cubicBezTo>
                  <a:pt x="2224183" y="399098"/>
                  <a:pt x="2225612" y="397669"/>
                  <a:pt x="2225612" y="395954"/>
                </a:cubicBezTo>
                <a:cubicBezTo>
                  <a:pt x="2225612" y="394240"/>
                  <a:pt x="2224183" y="392811"/>
                  <a:pt x="2222468" y="392811"/>
                </a:cubicBezTo>
                <a:cubicBezTo>
                  <a:pt x="2220754" y="392811"/>
                  <a:pt x="2219325" y="394240"/>
                  <a:pt x="2219325" y="395954"/>
                </a:cubicBezTo>
                <a:cubicBezTo>
                  <a:pt x="2219325" y="397669"/>
                  <a:pt x="2220754" y="399098"/>
                  <a:pt x="2222468" y="399098"/>
                </a:cubicBezTo>
                <a:close/>
                <a:moveTo>
                  <a:pt x="2227136" y="411480"/>
                </a:moveTo>
                <a:cubicBezTo>
                  <a:pt x="2228850" y="411480"/>
                  <a:pt x="2230279" y="410051"/>
                  <a:pt x="2230279" y="408337"/>
                </a:cubicBezTo>
                <a:cubicBezTo>
                  <a:pt x="2230279" y="406622"/>
                  <a:pt x="2228850" y="405194"/>
                  <a:pt x="2227136" y="405194"/>
                </a:cubicBezTo>
                <a:cubicBezTo>
                  <a:pt x="2225421" y="405194"/>
                  <a:pt x="2223992" y="406622"/>
                  <a:pt x="2223992" y="408337"/>
                </a:cubicBezTo>
                <a:cubicBezTo>
                  <a:pt x="2223992" y="410051"/>
                  <a:pt x="2225421" y="411480"/>
                  <a:pt x="2227136" y="411480"/>
                </a:cubicBezTo>
                <a:close/>
                <a:moveTo>
                  <a:pt x="2231517" y="423958"/>
                </a:moveTo>
                <a:cubicBezTo>
                  <a:pt x="2233232" y="423958"/>
                  <a:pt x="2234660" y="422529"/>
                  <a:pt x="2234660" y="420815"/>
                </a:cubicBezTo>
                <a:cubicBezTo>
                  <a:pt x="2234660" y="419100"/>
                  <a:pt x="2233232" y="417671"/>
                  <a:pt x="2231517" y="417671"/>
                </a:cubicBezTo>
                <a:cubicBezTo>
                  <a:pt x="2229803" y="417671"/>
                  <a:pt x="2228374" y="419100"/>
                  <a:pt x="2228374" y="420815"/>
                </a:cubicBezTo>
                <a:cubicBezTo>
                  <a:pt x="2228374" y="422529"/>
                  <a:pt x="2229803" y="423958"/>
                  <a:pt x="2231517" y="423958"/>
                </a:cubicBezTo>
                <a:close/>
                <a:moveTo>
                  <a:pt x="2235803" y="436531"/>
                </a:moveTo>
                <a:cubicBezTo>
                  <a:pt x="2237518" y="436531"/>
                  <a:pt x="2238947" y="435102"/>
                  <a:pt x="2238947" y="433388"/>
                </a:cubicBezTo>
                <a:cubicBezTo>
                  <a:pt x="2238947" y="431673"/>
                  <a:pt x="2237518" y="430244"/>
                  <a:pt x="2235803" y="430244"/>
                </a:cubicBezTo>
                <a:cubicBezTo>
                  <a:pt x="2234089" y="430244"/>
                  <a:pt x="2232660" y="431673"/>
                  <a:pt x="2232660" y="433388"/>
                </a:cubicBezTo>
                <a:cubicBezTo>
                  <a:pt x="2232660" y="435102"/>
                  <a:pt x="2234089" y="436531"/>
                  <a:pt x="2235803" y="436531"/>
                </a:cubicBezTo>
                <a:close/>
                <a:moveTo>
                  <a:pt x="2239899" y="449104"/>
                </a:moveTo>
                <a:cubicBezTo>
                  <a:pt x="2241614" y="449104"/>
                  <a:pt x="2243042" y="447675"/>
                  <a:pt x="2243042" y="445961"/>
                </a:cubicBezTo>
                <a:cubicBezTo>
                  <a:pt x="2243042" y="444246"/>
                  <a:pt x="2241614" y="442817"/>
                  <a:pt x="2239899" y="442817"/>
                </a:cubicBezTo>
                <a:cubicBezTo>
                  <a:pt x="2238185" y="442817"/>
                  <a:pt x="2236756" y="444246"/>
                  <a:pt x="2236756" y="445961"/>
                </a:cubicBezTo>
                <a:cubicBezTo>
                  <a:pt x="2236756" y="447675"/>
                  <a:pt x="2238089" y="449104"/>
                  <a:pt x="2239899" y="449104"/>
                </a:cubicBezTo>
                <a:close/>
                <a:moveTo>
                  <a:pt x="2243709" y="461772"/>
                </a:moveTo>
                <a:cubicBezTo>
                  <a:pt x="2245424" y="461772"/>
                  <a:pt x="2246852" y="460343"/>
                  <a:pt x="2246852" y="458629"/>
                </a:cubicBezTo>
                <a:cubicBezTo>
                  <a:pt x="2246852" y="456914"/>
                  <a:pt x="2245424" y="455486"/>
                  <a:pt x="2243709" y="455486"/>
                </a:cubicBezTo>
                <a:cubicBezTo>
                  <a:pt x="2241995" y="455486"/>
                  <a:pt x="2240566" y="456914"/>
                  <a:pt x="2240566" y="458629"/>
                </a:cubicBezTo>
                <a:cubicBezTo>
                  <a:pt x="2240566" y="460343"/>
                  <a:pt x="2241995" y="461772"/>
                  <a:pt x="2243709" y="461772"/>
                </a:cubicBezTo>
                <a:close/>
                <a:moveTo>
                  <a:pt x="2247424" y="474440"/>
                </a:moveTo>
                <a:cubicBezTo>
                  <a:pt x="2249138" y="474440"/>
                  <a:pt x="2250567" y="473012"/>
                  <a:pt x="2250567" y="471297"/>
                </a:cubicBezTo>
                <a:cubicBezTo>
                  <a:pt x="2250567" y="469583"/>
                  <a:pt x="2249138" y="468154"/>
                  <a:pt x="2247424" y="468154"/>
                </a:cubicBezTo>
                <a:cubicBezTo>
                  <a:pt x="2245709" y="468154"/>
                  <a:pt x="2244281" y="469583"/>
                  <a:pt x="2244281" y="471297"/>
                </a:cubicBezTo>
                <a:cubicBezTo>
                  <a:pt x="2244281" y="473012"/>
                  <a:pt x="2245709" y="474440"/>
                  <a:pt x="2247424" y="474440"/>
                </a:cubicBezTo>
                <a:close/>
                <a:moveTo>
                  <a:pt x="2250853" y="487204"/>
                </a:moveTo>
                <a:cubicBezTo>
                  <a:pt x="2252567" y="487204"/>
                  <a:pt x="2253996" y="485775"/>
                  <a:pt x="2253996" y="484061"/>
                </a:cubicBezTo>
                <a:cubicBezTo>
                  <a:pt x="2253996" y="482346"/>
                  <a:pt x="2252567" y="480917"/>
                  <a:pt x="2250853" y="480917"/>
                </a:cubicBezTo>
                <a:cubicBezTo>
                  <a:pt x="2249138" y="480917"/>
                  <a:pt x="2247710" y="482346"/>
                  <a:pt x="2247710" y="484061"/>
                </a:cubicBezTo>
                <a:cubicBezTo>
                  <a:pt x="2247710" y="485775"/>
                  <a:pt x="2249138" y="487204"/>
                  <a:pt x="2250853" y="487204"/>
                </a:cubicBezTo>
                <a:close/>
                <a:moveTo>
                  <a:pt x="2254187" y="500063"/>
                </a:moveTo>
                <a:cubicBezTo>
                  <a:pt x="2255901" y="500063"/>
                  <a:pt x="2257330" y="498634"/>
                  <a:pt x="2257330" y="496919"/>
                </a:cubicBezTo>
                <a:cubicBezTo>
                  <a:pt x="2257330" y="495205"/>
                  <a:pt x="2255901" y="493776"/>
                  <a:pt x="2254187" y="493776"/>
                </a:cubicBezTo>
                <a:cubicBezTo>
                  <a:pt x="2252472" y="493776"/>
                  <a:pt x="2251043" y="495205"/>
                  <a:pt x="2251043" y="496919"/>
                </a:cubicBezTo>
                <a:cubicBezTo>
                  <a:pt x="2251043" y="498634"/>
                  <a:pt x="2252472" y="500063"/>
                  <a:pt x="2254187" y="500063"/>
                </a:cubicBezTo>
                <a:close/>
                <a:moveTo>
                  <a:pt x="2257235" y="512921"/>
                </a:moveTo>
                <a:cubicBezTo>
                  <a:pt x="2258949" y="512921"/>
                  <a:pt x="2260378" y="511493"/>
                  <a:pt x="2260378" y="509778"/>
                </a:cubicBezTo>
                <a:cubicBezTo>
                  <a:pt x="2260378" y="508064"/>
                  <a:pt x="2258949" y="506635"/>
                  <a:pt x="2257235" y="506635"/>
                </a:cubicBezTo>
                <a:cubicBezTo>
                  <a:pt x="2255520" y="506635"/>
                  <a:pt x="2254091" y="508064"/>
                  <a:pt x="2254091" y="509778"/>
                </a:cubicBezTo>
                <a:cubicBezTo>
                  <a:pt x="2254091" y="511493"/>
                  <a:pt x="2255520" y="512921"/>
                  <a:pt x="2257235" y="512921"/>
                </a:cubicBezTo>
                <a:close/>
                <a:moveTo>
                  <a:pt x="2260187" y="525780"/>
                </a:moveTo>
                <a:cubicBezTo>
                  <a:pt x="2261902" y="525780"/>
                  <a:pt x="2263331" y="524351"/>
                  <a:pt x="2263331" y="522637"/>
                </a:cubicBezTo>
                <a:cubicBezTo>
                  <a:pt x="2263331" y="520922"/>
                  <a:pt x="2261902" y="519494"/>
                  <a:pt x="2260187" y="519494"/>
                </a:cubicBezTo>
                <a:cubicBezTo>
                  <a:pt x="2258473" y="519494"/>
                  <a:pt x="2257044" y="520922"/>
                  <a:pt x="2257044" y="522637"/>
                </a:cubicBezTo>
                <a:cubicBezTo>
                  <a:pt x="2257044" y="524351"/>
                  <a:pt x="2258378" y="525780"/>
                  <a:pt x="2260187" y="525780"/>
                </a:cubicBezTo>
                <a:close/>
                <a:moveTo>
                  <a:pt x="2262854" y="538734"/>
                </a:moveTo>
                <a:cubicBezTo>
                  <a:pt x="2264569" y="538734"/>
                  <a:pt x="2265998" y="537305"/>
                  <a:pt x="2265998" y="535591"/>
                </a:cubicBezTo>
                <a:cubicBezTo>
                  <a:pt x="2265998" y="533876"/>
                  <a:pt x="2264569" y="532448"/>
                  <a:pt x="2262854" y="532448"/>
                </a:cubicBezTo>
                <a:cubicBezTo>
                  <a:pt x="2261140" y="532448"/>
                  <a:pt x="2259711" y="533876"/>
                  <a:pt x="2259711" y="535591"/>
                </a:cubicBezTo>
                <a:cubicBezTo>
                  <a:pt x="2259711" y="537305"/>
                  <a:pt x="2261140" y="538734"/>
                  <a:pt x="2262854" y="538734"/>
                </a:cubicBezTo>
                <a:close/>
                <a:moveTo>
                  <a:pt x="2265331" y="551688"/>
                </a:moveTo>
                <a:cubicBezTo>
                  <a:pt x="2267045" y="551688"/>
                  <a:pt x="2268474" y="550259"/>
                  <a:pt x="2268474" y="548545"/>
                </a:cubicBezTo>
                <a:cubicBezTo>
                  <a:pt x="2268474" y="546830"/>
                  <a:pt x="2267045" y="545402"/>
                  <a:pt x="2265331" y="545402"/>
                </a:cubicBezTo>
                <a:cubicBezTo>
                  <a:pt x="2263616" y="545402"/>
                  <a:pt x="2262188" y="546830"/>
                  <a:pt x="2262188" y="548545"/>
                </a:cubicBezTo>
                <a:cubicBezTo>
                  <a:pt x="2262188" y="550355"/>
                  <a:pt x="2263616" y="551688"/>
                  <a:pt x="2265331" y="551688"/>
                </a:cubicBezTo>
                <a:close/>
                <a:moveTo>
                  <a:pt x="2267617" y="564737"/>
                </a:moveTo>
                <a:cubicBezTo>
                  <a:pt x="2269331" y="564737"/>
                  <a:pt x="2270760" y="563309"/>
                  <a:pt x="2270760" y="561594"/>
                </a:cubicBezTo>
                <a:cubicBezTo>
                  <a:pt x="2270760" y="559880"/>
                  <a:pt x="2269331" y="558451"/>
                  <a:pt x="2267617" y="558451"/>
                </a:cubicBezTo>
                <a:cubicBezTo>
                  <a:pt x="2265902" y="558451"/>
                  <a:pt x="2264474" y="559880"/>
                  <a:pt x="2264474" y="561594"/>
                </a:cubicBezTo>
                <a:cubicBezTo>
                  <a:pt x="2264474" y="563309"/>
                  <a:pt x="2265902" y="564737"/>
                  <a:pt x="2267617" y="564737"/>
                </a:cubicBezTo>
                <a:close/>
                <a:moveTo>
                  <a:pt x="2269808" y="577787"/>
                </a:moveTo>
                <a:cubicBezTo>
                  <a:pt x="2271522" y="577787"/>
                  <a:pt x="2272951" y="576358"/>
                  <a:pt x="2272951" y="574643"/>
                </a:cubicBezTo>
                <a:cubicBezTo>
                  <a:pt x="2272951" y="572929"/>
                  <a:pt x="2271522" y="571500"/>
                  <a:pt x="2269808" y="571500"/>
                </a:cubicBezTo>
                <a:cubicBezTo>
                  <a:pt x="2268093" y="571500"/>
                  <a:pt x="2266664" y="572929"/>
                  <a:pt x="2266664" y="574643"/>
                </a:cubicBezTo>
                <a:cubicBezTo>
                  <a:pt x="2266569" y="576358"/>
                  <a:pt x="2267998" y="577787"/>
                  <a:pt x="2269808" y="577787"/>
                </a:cubicBezTo>
                <a:close/>
                <a:moveTo>
                  <a:pt x="2271713" y="590931"/>
                </a:moveTo>
                <a:cubicBezTo>
                  <a:pt x="2273427" y="590931"/>
                  <a:pt x="2274856" y="589502"/>
                  <a:pt x="2274856" y="587788"/>
                </a:cubicBezTo>
                <a:cubicBezTo>
                  <a:pt x="2274856" y="586073"/>
                  <a:pt x="2273427" y="584645"/>
                  <a:pt x="2271713" y="584645"/>
                </a:cubicBezTo>
                <a:cubicBezTo>
                  <a:pt x="2269998" y="584645"/>
                  <a:pt x="2268569" y="586073"/>
                  <a:pt x="2268569" y="587788"/>
                </a:cubicBezTo>
                <a:cubicBezTo>
                  <a:pt x="2268474" y="589502"/>
                  <a:pt x="2269903" y="590931"/>
                  <a:pt x="2271713" y="590931"/>
                </a:cubicBezTo>
                <a:close/>
                <a:moveTo>
                  <a:pt x="2289715" y="802005"/>
                </a:moveTo>
                <a:cubicBezTo>
                  <a:pt x="2291429" y="802005"/>
                  <a:pt x="2292858" y="800576"/>
                  <a:pt x="2292858" y="798862"/>
                </a:cubicBezTo>
                <a:cubicBezTo>
                  <a:pt x="2292858" y="797147"/>
                  <a:pt x="2291429" y="795719"/>
                  <a:pt x="2289715" y="795719"/>
                </a:cubicBezTo>
                <a:cubicBezTo>
                  <a:pt x="2288000" y="795719"/>
                  <a:pt x="2286572" y="797147"/>
                  <a:pt x="2286572" y="798862"/>
                </a:cubicBezTo>
                <a:cubicBezTo>
                  <a:pt x="2286572" y="800576"/>
                  <a:pt x="2288000" y="802005"/>
                  <a:pt x="2289715" y="802005"/>
                </a:cubicBezTo>
                <a:close/>
                <a:moveTo>
                  <a:pt x="2288191" y="815150"/>
                </a:moveTo>
                <a:cubicBezTo>
                  <a:pt x="2289905" y="815150"/>
                  <a:pt x="2291334" y="813721"/>
                  <a:pt x="2291334" y="812006"/>
                </a:cubicBezTo>
                <a:cubicBezTo>
                  <a:pt x="2291334" y="810292"/>
                  <a:pt x="2289905" y="808863"/>
                  <a:pt x="2288191" y="808863"/>
                </a:cubicBezTo>
                <a:cubicBezTo>
                  <a:pt x="2286476" y="808863"/>
                  <a:pt x="2285048" y="810292"/>
                  <a:pt x="2285048" y="812006"/>
                </a:cubicBezTo>
                <a:cubicBezTo>
                  <a:pt x="2285048" y="813721"/>
                  <a:pt x="2286476" y="815150"/>
                  <a:pt x="2288191" y="815150"/>
                </a:cubicBezTo>
                <a:close/>
                <a:moveTo>
                  <a:pt x="2286572" y="828294"/>
                </a:moveTo>
                <a:cubicBezTo>
                  <a:pt x="2288286" y="828294"/>
                  <a:pt x="2289715" y="826865"/>
                  <a:pt x="2289715" y="825151"/>
                </a:cubicBezTo>
                <a:cubicBezTo>
                  <a:pt x="2289715" y="823436"/>
                  <a:pt x="2288286" y="822008"/>
                  <a:pt x="2286572" y="822008"/>
                </a:cubicBezTo>
                <a:cubicBezTo>
                  <a:pt x="2284857" y="822008"/>
                  <a:pt x="2283428" y="823436"/>
                  <a:pt x="2283428" y="825151"/>
                </a:cubicBezTo>
                <a:cubicBezTo>
                  <a:pt x="2283428" y="826865"/>
                  <a:pt x="2284762" y="828294"/>
                  <a:pt x="2286572" y="828294"/>
                </a:cubicBezTo>
                <a:close/>
                <a:moveTo>
                  <a:pt x="2284667" y="841343"/>
                </a:moveTo>
                <a:cubicBezTo>
                  <a:pt x="2286381" y="841343"/>
                  <a:pt x="2287810" y="839915"/>
                  <a:pt x="2287810" y="838200"/>
                </a:cubicBezTo>
                <a:cubicBezTo>
                  <a:pt x="2287810" y="836486"/>
                  <a:pt x="2286381" y="835057"/>
                  <a:pt x="2284667" y="835057"/>
                </a:cubicBezTo>
                <a:cubicBezTo>
                  <a:pt x="2282952" y="835057"/>
                  <a:pt x="2281523" y="836486"/>
                  <a:pt x="2281523" y="838200"/>
                </a:cubicBezTo>
                <a:cubicBezTo>
                  <a:pt x="2281523" y="840010"/>
                  <a:pt x="2282952" y="841343"/>
                  <a:pt x="2284667" y="841343"/>
                </a:cubicBezTo>
                <a:close/>
                <a:moveTo>
                  <a:pt x="2282571" y="854488"/>
                </a:moveTo>
                <a:cubicBezTo>
                  <a:pt x="2284286" y="854488"/>
                  <a:pt x="2285714" y="853059"/>
                  <a:pt x="2285714" y="851345"/>
                </a:cubicBezTo>
                <a:cubicBezTo>
                  <a:pt x="2285714" y="849630"/>
                  <a:pt x="2284286" y="848201"/>
                  <a:pt x="2282571" y="848201"/>
                </a:cubicBezTo>
                <a:cubicBezTo>
                  <a:pt x="2280857" y="848201"/>
                  <a:pt x="2279428" y="849630"/>
                  <a:pt x="2279428" y="851345"/>
                </a:cubicBezTo>
                <a:cubicBezTo>
                  <a:pt x="2279428" y="853059"/>
                  <a:pt x="2280857" y="854488"/>
                  <a:pt x="2282571" y="854488"/>
                </a:cubicBezTo>
                <a:close/>
                <a:moveTo>
                  <a:pt x="2280285" y="867442"/>
                </a:moveTo>
                <a:cubicBezTo>
                  <a:pt x="2282000" y="867442"/>
                  <a:pt x="2283428" y="866013"/>
                  <a:pt x="2283428" y="864299"/>
                </a:cubicBezTo>
                <a:cubicBezTo>
                  <a:pt x="2283428" y="862584"/>
                  <a:pt x="2282000" y="861155"/>
                  <a:pt x="2280285" y="861155"/>
                </a:cubicBezTo>
                <a:cubicBezTo>
                  <a:pt x="2278571" y="861155"/>
                  <a:pt x="2277142" y="862584"/>
                  <a:pt x="2277142" y="864299"/>
                </a:cubicBezTo>
                <a:cubicBezTo>
                  <a:pt x="2277142" y="866108"/>
                  <a:pt x="2278571" y="867442"/>
                  <a:pt x="2280285" y="867442"/>
                </a:cubicBezTo>
                <a:close/>
                <a:moveTo>
                  <a:pt x="2275237" y="893445"/>
                </a:moveTo>
                <a:cubicBezTo>
                  <a:pt x="2276951" y="893445"/>
                  <a:pt x="2278380" y="892016"/>
                  <a:pt x="2278380" y="890302"/>
                </a:cubicBezTo>
                <a:cubicBezTo>
                  <a:pt x="2278380" y="888587"/>
                  <a:pt x="2276951" y="887159"/>
                  <a:pt x="2275237" y="887159"/>
                </a:cubicBezTo>
                <a:cubicBezTo>
                  <a:pt x="2273522" y="887159"/>
                  <a:pt x="2272094" y="888587"/>
                  <a:pt x="2272094" y="890302"/>
                </a:cubicBezTo>
                <a:cubicBezTo>
                  <a:pt x="2272094" y="892016"/>
                  <a:pt x="2273522" y="893445"/>
                  <a:pt x="2275237" y="893445"/>
                </a:cubicBezTo>
                <a:close/>
                <a:moveTo>
                  <a:pt x="2272379" y="906304"/>
                </a:moveTo>
                <a:cubicBezTo>
                  <a:pt x="2274094" y="906304"/>
                  <a:pt x="2275523" y="904875"/>
                  <a:pt x="2275523" y="903161"/>
                </a:cubicBezTo>
                <a:cubicBezTo>
                  <a:pt x="2275523" y="901446"/>
                  <a:pt x="2274094" y="900017"/>
                  <a:pt x="2272379" y="900017"/>
                </a:cubicBezTo>
                <a:cubicBezTo>
                  <a:pt x="2270665" y="900017"/>
                  <a:pt x="2269236" y="901446"/>
                  <a:pt x="2269236" y="903161"/>
                </a:cubicBezTo>
                <a:cubicBezTo>
                  <a:pt x="2269236" y="904970"/>
                  <a:pt x="2270665" y="906304"/>
                  <a:pt x="2272379" y="906304"/>
                </a:cubicBezTo>
                <a:close/>
                <a:moveTo>
                  <a:pt x="2269331" y="919258"/>
                </a:moveTo>
                <a:cubicBezTo>
                  <a:pt x="2271046" y="919258"/>
                  <a:pt x="2272475" y="917829"/>
                  <a:pt x="2272475" y="916115"/>
                </a:cubicBezTo>
                <a:cubicBezTo>
                  <a:pt x="2272475" y="914400"/>
                  <a:pt x="2271046" y="912971"/>
                  <a:pt x="2269331" y="912971"/>
                </a:cubicBezTo>
                <a:cubicBezTo>
                  <a:pt x="2267617" y="912971"/>
                  <a:pt x="2266188" y="914400"/>
                  <a:pt x="2266188" y="916115"/>
                </a:cubicBezTo>
                <a:cubicBezTo>
                  <a:pt x="2266188" y="917829"/>
                  <a:pt x="2267617" y="919258"/>
                  <a:pt x="2269331" y="919258"/>
                </a:cubicBezTo>
                <a:close/>
                <a:moveTo>
                  <a:pt x="2266093" y="932021"/>
                </a:moveTo>
                <a:cubicBezTo>
                  <a:pt x="2267807" y="932021"/>
                  <a:pt x="2269236" y="930593"/>
                  <a:pt x="2269236" y="928878"/>
                </a:cubicBezTo>
                <a:cubicBezTo>
                  <a:pt x="2269236" y="927163"/>
                  <a:pt x="2267807" y="925735"/>
                  <a:pt x="2266093" y="925735"/>
                </a:cubicBezTo>
                <a:cubicBezTo>
                  <a:pt x="2264378" y="925735"/>
                  <a:pt x="2262950" y="927163"/>
                  <a:pt x="2262950" y="928878"/>
                </a:cubicBezTo>
                <a:cubicBezTo>
                  <a:pt x="2262950" y="930688"/>
                  <a:pt x="2264378" y="932021"/>
                  <a:pt x="2266093" y="932021"/>
                </a:cubicBezTo>
                <a:close/>
                <a:moveTo>
                  <a:pt x="2262664" y="944785"/>
                </a:moveTo>
                <a:cubicBezTo>
                  <a:pt x="2264378" y="944785"/>
                  <a:pt x="2265807" y="943356"/>
                  <a:pt x="2265807" y="941642"/>
                </a:cubicBezTo>
                <a:cubicBezTo>
                  <a:pt x="2265807" y="939927"/>
                  <a:pt x="2264378" y="938498"/>
                  <a:pt x="2262664" y="938498"/>
                </a:cubicBezTo>
                <a:cubicBezTo>
                  <a:pt x="2260949" y="938498"/>
                  <a:pt x="2259521" y="939927"/>
                  <a:pt x="2259521" y="941642"/>
                </a:cubicBezTo>
                <a:cubicBezTo>
                  <a:pt x="2259521" y="943451"/>
                  <a:pt x="2260949" y="944785"/>
                  <a:pt x="2262664" y="944785"/>
                </a:cubicBezTo>
                <a:close/>
                <a:moveTo>
                  <a:pt x="2255234" y="970217"/>
                </a:moveTo>
                <a:cubicBezTo>
                  <a:pt x="2256949" y="970217"/>
                  <a:pt x="2258378" y="968788"/>
                  <a:pt x="2258378" y="967073"/>
                </a:cubicBezTo>
                <a:cubicBezTo>
                  <a:pt x="2258378" y="965359"/>
                  <a:pt x="2256949" y="963930"/>
                  <a:pt x="2255234" y="963930"/>
                </a:cubicBezTo>
                <a:cubicBezTo>
                  <a:pt x="2253520" y="963930"/>
                  <a:pt x="2252091" y="965359"/>
                  <a:pt x="2252091" y="967073"/>
                </a:cubicBezTo>
                <a:cubicBezTo>
                  <a:pt x="2252091" y="968788"/>
                  <a:pt x="2253520" y="970217"/>
                  <a:pt x="2255234" y="970217"/>
                </a:cubicBezTo>
                <a:close/>
                <a:moveTo>
                  <a:pt x="2251234" y="982790"/>
                </a:moveTo>
                <a:cubicBezTo>
                  <a:pt x="2252948" y="982790"/>
                  <a:pt x="2254377" y="981361"/>
                  <a:pt x="2254377" y="979646"/>
                </a:cubicBezTo>
                <a:cubicBezTo>
                  <a:pt x="2254377" y="977932"/>
                  <a:pt x="2252948" y="976503"/>
                  <a:pt x="2251234" y="976503"/>
                </a:cubicBezTo>
                <a:cubicBezTo>
                  <a:pt x="2249519" y="976503"/>
                  <a:pt x="2248091" y="977932"/>
                  <a:pt x="2248091" y="979646"/>
                </a:cubicBezTo>
                <a:cubicBezTo>
                  <a:pt x="2248091" y="981456"/>
                  <a:pt x="2249519" y="982790"/>
                  <a:pt x="2251234" y="982790"/>
                </a:cubicBezTo>
                <a:close/>
                <a:moveTo>
                  <a:pt x="2218087" y="1069277"/>
                </a:moveTo>
                <a:cubicBezTo>
                  <a:pt x="2219801" y="1069277"/>
                  <a:pt x="2221230" y="1067848"/>
                  <a:pt x="2221230" y="1066133"/>
                </a:cubicBezTo>
                <a:cubicBezTo>
                  <a:pt x="2221230" y="1064419"/>
                  <a:pt x="2219801" y="1062990"/>
                  <a:pt x="2218087" y="1062990"/>
                </a:cubicBezTo>
                <a:cubicBezTo>
                  <a:pt x="2216372" y="1062990"/>
                  <a:pt x="2214944" y="1064419"/>
                  <a:pt x="2214944" y="1066133"/>
                </a:cubicBezTo>
                <a:cubicBezTo>
                  <a:pt x="2214944" y="1067848"/>
                  <a:pt x="2216372" y="1069277"/>
                  <a:pt x="2218087" y="1069277"/>
                </a:cubicBezTo>
                <a:close/>
                <a:moveTo>
                  <a:pt x="2212658" y="1081278"/>
                </a:moveTo>
                <a:cubicBezTo>
                  <a:pt x="2214372" y="1081278"/>
                  <a:pt x="2215801" y="1079849"/>
                  <a:pt x="2215801" y="1078135"/>
                </a:cubicBezTo>
                <a:cubicBezTo>
                  <a:pt x="2215801" y="1076420"/>
                  <a:pt x="2214372" y="1074992"/>
                  <a:pt x="2212658" y="1074992"/>
                </a:cubicBezTo>
                <a:cubicBezTo>
                  <a:pt x="2210943" y="1074992"/>
                  <a:pt x="2209514" y="1076420"/>
                  <a:pt x="2209514" y="1078135"/>
                </a:cubicBezTo>
                <a:cubicBezTo>
                  <a:pt x="2209514" y="1079849"/>
                  <a:pt x="2210848" y="1081278"/>
                  <a:pt x="2212658" y="1081278"/>
                </a:cubicBezTo>
                <a:close/>
                <a:moveTo>
                  <a:pt x="2206943" y="1093280"/>
                </a:moveTo>
                <a:cubicBezTo>
                  <a:pt x="2208657" y="1093280"/>
                  <a:pt x="2210086" y="1091851"/>
                  <a:pt x="2210086" y="1090136"/>
                </a:cubicBezTo>
                <a:cubicBezTo>
                  <a:pt x="2210086" y="1088422"/>
                  <a:pt x="2208657" y="1086993"/>
                  <a:pt x="2206943" y="1086993"/>
                </a:cubicBezTo>
                <a:cubicBezTo>
                  <a:pt x="2205228" y="1086993"/>
                  <a:pt x="2203799" y="1088422"/>
                  <a:pt x="2203799" y="1090136"/>
                </a:cubicBezTo>
                <a:cubicBezTo>
                  <a:pt x="2203799" y="1091851"/>
                  <a:pt x="2205228" y="1093280"/>
                  <a:pt x="2206943" y="1093280"/>
                </a:cubicBezTo>
                <a:close/>
                <a:moveTo>
                  <a:pt x="2201132" y="1105091"/>
                </a:moveTo>
                <a:cubicBezTo>
                  <a:pt x="2202847" y="1105091"/>
                  <a:pt x="2204276" y="1103662"/>
                  <a:pt x="2204276" y="1101947"/>
                </a:cubicBezTo>
                <a:cubicBezTo>
                  <a:pt x="2204276" y="1100233"/>
                  <a:pt x="2202847" y="1098804"/>
                  <a:pt x="2201132" y="1098804"/>
                </a:cubicBezTo>
                <a:cubicBezTo>
                  <a:pt x="2199418" y="1098804"/>
                  <a:pt x="2197989" y="1100233"/>
                  <a:pt x="2197989" y="1101947"/>
                </a:cubicBezTo>
                <a:cubicBezTo>
                  <a:pt x="2197989" y="1103757"/>
                  <a:pt x="2199418" y="1105091"/>
                  <a:pt x="2201132" y="1105091"/>
                </a:cubicBezTo>
                <a:close/>
                <a:moveTo>
                  <a:pt x="2195132" y="1116902"/>
                </a:moveTo>
                <a:cubicBezTo>
                  <a:pt x="2196846" y="1116902"/>
                  <a:pt x="2198275" y="1115473"/>
                  <a:pt x="2198275" y="1113758"/>
                </a:cubicBezTo>
                <a:cubicBezTo>
                  <a:pt x="2198275" y="1112044"/>
                  <a:pt x="2196846" y="1110615"/>
                  <a:pt x="2195132" y="1110615"/>
                </a:cubicBezTo>
                <a:cubicBezTo>
                  <a:pt x="2193417" y="1110615"/>
                  <a:pt x="2191988" y="1112044"/>
                  <a:pt x="2191988" y="1113758"/>
                </a:cubicBezTo>
                <a:cubicBezTo>
                  <a:pt x="2191988" y="1115473"/>
                  <a:pt x="2193417" y="1116902"/>
                  <a:pt x="2195132" y="1116902"/>
                </a:cubicBezTo>
                <a:close/>
                <a:moveTo>
                  <a:pt x="2188940" y="1128617"/>
                </a:moveTo>
                <a:cubicBezTo>
                  <a:pt x="2190655" y="1128617"/>
                  <a:pt x="2192084" y="1127189"/>
                  <a:pt x="2192084" y="1125474"/>
                </a:cubicBezTo>
                <a:cubicBezTo>
                  <a:pt x="2192084" y="1123760"/>
                  <a:pt x="2190655" y="1122331"/>
                  <a:pt x="2188940" y="1122331"/>
                </a:cubicBezTo>
                <a:cubicBezTo>
                  <a:pt x="2187226" y="1122331"/>
                  <a:pt x="2185797" y="1123760"/>
                  <a:pt x="2185797" y="1125474"/>
                </a:cubicBezTo>
                <a:cubicBezTo>
                  <a:pt x="2185797" y="1127189"/>
                  <a:pt x="2187226" y="1128617"/>
                  <a:pt x="2188940" y="1128617"/>
                </a:cubicBezTo>
                <a:close/>
                <a:moveTo>
                  <a:pt x="2182559" y="1140238"/>
                </a:moveTo>
                <a:cubicBezTo>
                  <a:pt x="2184273" y="1140238"/>
                  <a:pt x="2185702" y="1138809"/>
                  <a:pt x="2185702" y="1137095"/>
                </a:cubicBezTo>
                <a:cubicBezTo>
                  <a:pt x="2185702" y="1135380"/>
                  <a:pt x="2184273" y="1133951"/>
                  <a:pt x="2182559" y="1133951"/>
                </a:cubicBezTo>
                <a:cubicBezTo>
                  <a:pt x="2180844" y="1133951"/>
                  <a:pt x="2179415" y="1135380"/>
                  <a:pt x="2179415" y="1137095"/>
                </a:cubicBezTo>
                <a:cubicBezTo>
                  <a:pt x="2179415" y="1138809"/>
                  <a:pt x="2180844" y="1140238"/>
                  <a:pt x="2182559" y="1140238"/>
                </a:cubicBezTo>
                <a:close/>
                <a:moveTo>
                  <a:pt x="789718" y="1339501"/>
                </a:moveTo>
                <a:cubicBezTo>
                  <a:pt x="791432" y="1339501"/>
                  <a:pt x="792861" y="1338072"/>
                  <a:pt x="792861" y="1336358"/>
                </a:cubicBezTo>
                <a:cubicBezTo>
                  <a:pt x="792861" y="1334643"/>
                  <a:pt x="791432" y="1333214"/>
                  <a:pt x="789718" y="1333214"/>
                </a:cubicBezTo>
                <a:cubicBezTo>
                  <a:pt x="788003" y="1333214"/>
                  <a:pt x="786575" y="1334643"/>
                  <a:pt x="786575" y="1336358"/>
                </a:cubicBezTo>
                <a:cubicBezTo>
                  <a:pt x="786575" y="1338072"/>
                  <a:pt x="788003" y="1339501"/>
                  <a:pt x="789718" y="1339501"/>
                </a:cubicBezTo>
                <a:close/>
                <a:moveTo>
                  <a:pt x="780383" y="1330166"/>
                </a:moveTo>
                <a:cubicBezTo>
                  <a:pt x="782098" y="1330166"/>
                  <a:pt x="783527" y="1328738"/>
                  <a:pt x="783527" y="1327023"/>
                </a:cubicBezTo>
                <a:cubicBezTo>
                  <a:pt x="783527" y="1325309"/>
                  <a:pt x="782098" y="1323880"/>
                  <a:pt x="780383" y="1323880"/>
                </a:cubicBezTo>
                <a:cubicBezTo>
                  <a:pt x="778669" y="1323880"/>
                  <a:pt x="777240" y="1325309"/>
                  <a:pt x="777240" y="1327023"/>
                </a:cubicBezTo>
                <a:cubicBezTo>
                  <a:pt x="777240" y="1328738"/>
                  <a:pt x="778669" y="1330166"/>
                  <a:pt x="780383" y="1330166"/>
                </a:cubicBezTo>
                <a:close/>
                <a:moveTo>
                  <a:pt x="771144" y="1320641"/>
                </a:moveTo>
                <a:cubicBezTo>
                  <a:pt x="772859" y="1320641"/>
                  <a:pt x="774287" y="1319213"/>
                  <a:pt x="774287" y="1317498"/>
                </a:cubicBezTo>
                <a:cubicBezTo>
                  <a:pt x="774287" y="1315784"/>
                  <a:pt x="772859" y="1314355"/>
                  <a:pt x="771144" y="1314355"/>
                </a:cubicBezTo>
                <a:cubicBezTo>
                  <a:pt x="769430" y="1314355"/>
                  <a:pt x="768001" y="1315784"/>
                  <a:pt x="768001" y="1317498"/>
                </a:cubicBezTo>
                <a:cubicBezTo>
                  <a:pt x="768001" y="1319213"/>
                  <a:pt x="769430" y="1320641"/>
                  <a:pt x="771144" y="1320641"/>
                </a:cubicBezTo>
                <a:close/>
                <a:moveTo>
                  <a:pt x="762095" y="1311021"/>
                </a:moveTo>
                <a:cubicBezTo>
                  <a:pt x="763810" y="1311021"/>
                  <a:pt x="765238" y="1309592"/>
                  <a:pt x="765238" y="1307878"/>
                </a:cubicBezTo>
                <a:cubicBezTo>
                  <a:pt x="765238" y="1306163"/>
                  <a:pt x="763810" y="1304735"/>
                  <a:pt x="762095" y="1304735"/>
                </a:cubicBezTo>
                <a:cubicBezTo>
                  <a:pt x="760381" y="1304735"/>
                  <a:pt x="758952" y="1306163"/>
                  <a:pt x="758952" y="1307878"/>
                </a:cubicBezTo>
                <a:cubicBezTo>
                  <a:pt x="758952" y="1309592"/>
                  <a:pt x="760381" y="1311021"/>
                  <a:pt x="762095" y="1311021"/>
                </a:cubicBezTo>
                <a:close/>
                <a:moveTo>
                  <a:pt x="753142" y="1301306"/>
                </a:moveTo>
                <a:cubicBezTo>
                  <a:pt x="754856" y="1301306"/>
                  <a:pt x="756285" y="1299877"/>
                  <a:pt x="756285" y="1298162"/>
                </a:cubicBezTo>
                <a:cubicBezTo>
                  <a:pt x="756285" y="1296448"/>
                  <a:pt x="754856" y="1295019"/>
                  <a:pt x="753142" y="1295019"/>
                </a:cubicBezTo>
                <a:cubicBezTo>
                  <a:pt x="751427" y="1295019"/>
                  <a:pt x="749999" y="1296448"/>
                  <a:pt x="749999" y="1298162"/>
                </a:cubicBezTo>
                <a:cubicBezTo>
                  <a:pt x="749999" y="1299877"/>
                  <a:pt x="751427" y="1301306"/>
                  <a:pt x="753142" y="1301306"/>
                </a:cubicBezTo>
                <a:close/>
                <a:moveTo>
                  <a:pt x="744379" y="1291400"/>
                </a:moveTo>
                <a:cubicBezTo>
                  <a:pt x="746093" y="1291400"/>
                  <a:pt x="747522" y="1289971"/>
                  <a:pt x="747522" y="1288256"/>
                </a:cubicBezTo>
                <a:cubicBezTo>
                  <a:pt x="747522" y="1286542"/>
                  <a:pt x="746093" y="1285113"/>
                  <a:pt x="744379" y="1285113"/>
                </a:cubicBezTo>
                <a:cubicBezTo>
                  <a:pt x="742664" y="1285113"/>
                  <a:pt x="741236" y="1286542"/>
                  <a:pt x="741236" y="1288256"/>
                </a:cubicBezTo>
                <a:cubicBezTo>
                  <a:pt x="741236" y="1289971"/>
                  <a:pt x="742664" y="1291400"/>
                  <a:pt x="744379" y="1291400"/>
                </a:cubicBezTo>
                <a:close/>
                <a:moveTo>
                  <a:pt x="735711" y="1281303"/>
                </a:moveTo>
                <a:cubicBezTo>
                  <a:pt x="737426" y="1281303"/>
                  <a:pt x="738854" y="1279874"/>
                  <a:pt x="738854" y="1278160"/>
                </a:cubicBezTo>
                <a:cubicBezTo>
                  <a:pt x="738854" y="1276445"/>
                  <a:pt x="737426" y="1275017"/>
                  <a:pt x="735711" y="1275017"/>
                </a:cubicBezTo>
                <a:cubicBezTo>
                  <a:pt x="733997" y="1275017"/>
                  <a:pt x="732568" y="1276445"/>
                  <a:pt x="732568" y="1278160"/>
                </a:cubicBezTo>
                <a:cubicBezTo>
                  <a:pt x="732568" y="1279970"/>
                  <a:pt x="733997" y="1281303"/>
                  <a:pt x="735711" y="1281303"/>
                </a:cubicBezTo>
                <a:close/>
                <a:moveTo>
                  <a:pt x="527590" y="762476"/>
                </a:moveTo>
                <a:cubicBezTo>
                  <a:pt x="529304" y="762476"/>
                  <a:pt x="530733" y="761048"/>
                  <a:pt x="530733" y="759333"/>
                </a:cubicBezTo>
                <a:cubicBezTo>
                  <a:pt x="530733" y="757619"/>
                  <a:pt x="529304" y="756190"/>
                  <a:pt x="527590" y="756190"/>
                </a:cubicBezTo>
                <a:cubicBezTo>
                  <a:pt x="525875" y="756190"/>
                  <a:pt x="524447" y="757619"/>
                  <a:pt x="524447" y="759333"/>
                </a:cubicBezTo>
                <a:cubicBezTo>
                  <a:pt x="524447" y="761048"/>
                  <a:pt x="525875" y="762476"/>
                  <a:pt x="527590" y="762476"/>
                </a:cubicBezTo>
                <a:close/>
                <a:moveTo>
                  <a:pt x="526923" y="749237"/>
                </a:moveTo>
                <a:cubicBezTo>
                  <a:pt x="528638" y="749237"/>
                  <a:pt x="530066" y="747808"/>
                  <a:pt x="530066" y="746093"/>
                </a:cubicBezTo>
                <a:cubicBezTo>
                  <a:pt x="530066" y="744379"/>
                  <a:pt x="528638" y="742950"/>
                  <a:pt x="526923" y="742950"/>
                </a:cubicBezTo>
                <a:cubicBezTo>
                  <a:pt x="525209" y="742950"/>
                  <a:pt x="523780" y="744379"/>
                  <a:pt x="523780" y="746093"/>
                </a:cubicBezTo>
                <a:cubicBezTo>
                  <a:pt x="523780" y="747808"/>
                  <a:pt x="525209" y="749237"/>
                  <a:pt x="526923" y="749237"/>
                </a:cubicBezTo>
                <a:close/>
                <a:moveTo>
                  <a:pt x="526447" y="735997"/>
                </a:moveTo>
                <a:cubicBezTo>
                  <a:pt x="528161" y="735997"/>
                  <a:pt x="529590" y="734568"/>
                  <a:pt x="529590" y="732854"/>
                </a:cubicBezTo>
                <a:cubicBezTo>
                  <a:pt x="529590" y="731139"/>
                  <a:pt x="528161" y="729710"/>
                  <a:pt x="526447" y="729710"/>
                </a:cubicBezTo>
                <a:cubicBezTo>
                  <a:pt x="524732" y="729710"/>
                  <a:pt x="523304" y="731139"/>
                  <a:pt x="523304" y="732854"/>
                </a:cubicBezTo>
                <a:cubicBezTo>
                  <a:pt x="523304" y="734663"/>
                  <a:pt x="524732" y="735997"/>
                  <a:pt x="526447" y="735997"/>
                </a:cubicBezTo>
                <a:close/>
                <a:moveTo>
                  <a:pt x="526161" y="722852"/>
                </a:moveTo>
                <a:cubicBezTo>
                  <a:pt x="527876" y="722852"/>
                  <a:pt x="529304" y="721424"/>
                  <a:pt x="529304" y="719709"/>
                </a:cubicBezTo>
                <a:cubicBezTo>
                  <a:pt x="529304" y="717995"/>
                  <a:pt x="527876" y="716566"/>
                  <a:pt x="526161" y="716566"/>
                </a:cubicBezTo>
                <a:cubicBezTo>
                  <a:pt x="524447" y="716566"/>
                  <a:pt x="523018" y="717995"/>
                  <a:pt x="523018" y="719709"/>
                </a:cubicBezTo>
                <a:cubicBezTo>
                  <a:pt x="523018" y="721424"/>
                  <a:pt x="524351" y="722852"/>
                  <a:pt x="526161" y="722852"/>
                </a:cubicBezTo>
                <a:close/>
                <a:moveTo>
                  <a:pt x="526066" y="709613"/>
                </a:moveTo>
                <a:cubicBezTo>
                  <a:pt x="527780" y="709613"/>
                  <a:pt x="529209" y="708184"/>
                  <a:pt x="529209" y="706469"/>
                </a:cubicBezTo>
                <a:cubicBezTo>
                  <a:pt x="529209" y="704755"/>
                  <a:pt x="527780" y="703326"/>
                  <a:pt x="526066" y="703326"/>
                </a:cubicBezTo>
                <a:cubicBezTo>
                  <a:pt x="524351" y="703326"/>
                  <a:pt x="522923" y="704755"/>
                  <a:pt x="522923" y="706469"/>
                </a:cubicBezTo>
                <a:cubicBezTo>
                  <a:pt x="522923" y="708184"/>
                  <a:pt x="524256" y="709613"/>
                  <a:pt x="526066" y="709613"/>
                </a:cubicBezTo>
                <a:close/>
                <a:moveTo>
                  <a:pt x="526161" y="696373"/>
                </a:moveTo>
                <a:cubicBezTo>
                  <a:pt x="527876" y="696373"/>
                  <a:pt x="529304" y="694944"/>
                  <a:pt x="529304" y="693230"/>
                </a:cubicBezTo>
                <a:cubicBezTo>
                  <a:pt x="529304" y="691515"/>
                  <a:pt x="527876" y="690086"/>
                  <a:pt x="526161" y="690086"/>
                </a:cubicBezTo>
                <a:cubicBezTo>
                  <a:pt x="524447" y="690086"/>
                  <a:pt x="523018" y="691515"/>
                  <a:pt x="523018" y="693230"/>
                </a:cubicBezTo>
                <a:cubicBezTo>
                  <a:pt x="523018" y="694944"/>
                  <a:pt x="524351" y="696373"/>
                  <a:pt x="526161" y="696373"/>
                </a:cubicBezTo>
                <a:close/>
                <a:moveTo>
                  <a:pt x="526447" y="683133"/>
                </a:moveTo>
                <a:cubicBezTo>
                  <a:pt x="528161" y="683133"/>
                  <a:pt x="529590" y="681704"/>
                  <a:pt x="529590" y="679990"/>
                </a:cubicBezTo>
                <a:cubicBezTo>
                  <a:pt x="529590" y="678275"/>
                  <a:pt x="528161" y="676847"/>
                  <a:pt x="526447" y="676847"/>
                </a:cubicBezTo>
                <a:cubicBezTo>
                  <a:pt x="524732" y="676847"/>
                  <a:pt x="523304" y="678275"/>
                  <a:pt x="523304" y="679990"/>
                </a:cubicBezTo>
                <a:cubicBezTo>
                  <a:pt x="523304" y="681704"/>
                  <a:pt x="524732" y="683133"/>
                  <a:pt x="526447" y="683133"/>
                </a:cubicBezTo>
                <a:close/>
                <a:moveTo>
                  <a:pt x="526923" y="669893"/>
                </a:moveTo>
                <a:cubicBezTo>
                  <a:pt x="528638" y="669893"/>
                  <a:pt x="530066" y="668465"/>
                  <a:pt x="530066" y="666750"/>
                </a:cubicBezTo>
                <a:cubicBezTo>
                  <a:pt x="530066" y="665036"/>
                  <a:pt x="528638" y="663607"/>
                  <a:pt x="526923" y="663607"/>
                </a:cubicBezTo>
                <a:cubicBezTo>
                  <a:pt x="525209" y="663607"/>
                  <a:pt x="523780" y="665036"/>
                  <a:pt x="523780" y="666750"/>
                </a:cubicBezTo>
                <a:cubicBezTo>
                  <a:pt x="523780" y="668465"/>
                  <a:pt x="525209" y="669893"/>
                  <a:pt x="526923" y="669893"/>
                </a:cubicBezTo>
                <a:close/>
                <a:moveTo>
                  <a:pt x="527590" y="656749"/>
                </a:moveTo>
                <a:cubicBezTo>
                  <a:pt x="529304" y="656749"/>
                  <a:pt x="530733" y="655320"/>
                  <a:pt x="530733" y="653606"/>
                </a:cubicBezTo>
                <a:cubicBezTo>
                  <a:pt x="530733" y="651891"/>
                  <a:pt x="529304" y="650462"/>
                  <a:pt x="527590" y="650462"/>
                </a:cubicBezTo>
                <a:cubicBezTo>
                  <a:pt x="525875" y="650462"/>
                  <a:pt x="524447" y="651891"/>
                  <a:pt x="524447" y="653606"/>
                </a:cubicBezTo>
                <a:cubicBezTo>
                  <a:pt x="524447" y="655320"/>
                  <a:pt x="525875" y="656749"/>
                  <a:pt x="527590" y="656749"/>
                </a:cubicBezTo>
                <a:close/>
                <a:moveTo>
                  <a:pt x="528542" y="643509"/>
                </a:moveTo>
                <a:cubicBezTo>
                  <a:pt x="530257" y="643509"/>
                  <a:pt x="531686" y="642080"/>
                  <a:pt x="531686" y="640366"/>
                </a:cubicBezTo>
                <a:cubicBezTo>
                  <a:pt x="531686" y="638651"/>
                  <a:pt x="530257" y="637223"/>
                  <a:pt x="528542" y="637223"/>
                </a:cubicBezTo>
                <a:cubicBezTo>
                  <a:pt x="526828" y="637223"/>
                  <a:pt x="525399" y="638651"/>
                  <a:pt x="525399" y="640366"/>
                </a:cubicBezTo>
                <a:cubicBezTo>
                  <a:pt x="525399" y="642080"/>
                  <a:pt x="526733" y="643509"/>
                  <a:pt x="528542" y="643509"/>
                </a:cubicBezTo>
                <a:close/>
                <a:moveTo>
                  <a:pt x="529590" y="630365"/>
                </a:moveTo>
                <a:cubicBezTo>
                  <a:pt x="531305" y="630365"/>
                  <a:pt x="532733" y="628936"/>
                  <a:pt x="532733" y="627221"/>
                </a:cubicBezTo>
                <a:cubicBezTo>
                  <a:pt x="532733" y="625507"/>
                  <a:pt x="531305" y="624078"/>
                  <a:pt x="529590" y="624078"/>
                </a:cubicBezTo>
                <a:cubicBezTo>
                  <a:pt x="527876" y="624078"/>
                  <a:pt x="526447" y="625507"/>
                  <a:pt x="526447" y="627221"/>
                </a:cubicBezTo>
                <a:cubicBezTo>
                  <a:pt x="526447" y="628936"/>
                  <a:pt x="527876" y="630365"/>
                  <a:pt x="529590" y="630365"/>
                </a:cubicBezTo>
                <a:close/>
                <a:moveTo>
                  <a:pt x="530924" y="617125"/>
                </a:moveTo>
                <a:cubicBezTo>
                  <a:pt x="532638" y="617125"/>
                  <a:pt x="534067" y="615696"/>
                  <a:pt x="534067" y="613982"/>
                </a:cubicBezTo>
                <a:cubicBezTo>
                  <a:pt x="534067" y="612267"/>
                  <a:pt x="532638" y="610838"/>
                  <a:pt x="530924" y="610838"/>
                </a:cubicBezTo>
                <a:cubicBezTo>
                  <a:pt x="529209" y="610838"/>
                  <a:pt x="527780" y="612267"/>
                  <a:pt x="527780" y="613982"/>
                </a:cubicBezTo>
                <a:cubicBezTo>
                  <a:pt x="527685" y="615791"/>
                  <a:pt x="529114" y="617125"/>
                  <a:pt x="530924" y="617125"/>
                </a:cubicBezTo>
                <a:close/>
                <a:moveTo>
                  <a:pt x="532352" y="603980"/>
                </a:moveTo>
                <a:cubicBezTo>
                  <a:pt x="534067" y="603980"/>
                  <a:pt x="535496" y="602552"/>
                  <a:pt x="535496" y="600837"/>
                </a:cubicBezTo>
                <a:cubicBezTo>
                  <a:pt x="535496" y="599123"/>
                  <a:pt x="534067" y="597694"/>
                  <a:pt x="532352" y="597694"/>
                </a:cubicBezTo>
                <a:cubicBezTo>
                  <a:pt x="530638" y="597694"/>
                  <a:pt x="529209" y="599123"/>
                  <a:pt x="529209" y="600837"/>
                </a:cubicBezTo>
                <a:cubicBezTo>
                  <a:pt x="529209" y="602647"/>
                  <a:pt x="530638" y="603980"/>
                  <a:pt x="532352" y="603980"/>
                </a:cubicBezTo>
                <a:close/>
                <a:moveTo>
                  <a:pt x="534067" y="590931"/>
                </a:moveTo>
                <a:cubicBezTo>
                  <a:pt x="535781" y="590931"/>
                  <a:pt x="537210" y="589502"/>
                  <a:pt x="537210" y="587788"/>
                </a:cubicBezTo>
                <a:cubicBezTo>
                  <a:pt x="537210" y="586073"/>
                  <a:pt x="535781" y="584645"/>
                  <a:pt x="534067" y="584645"/>
                </a:cubicBezTo>
                <a:cubicBezTo>
                  <a:pt x="532352" y="584645"/>
                  <a:pt x="530924" y="586073"/>
                  <a:pt x="530924" y="587788"/>
                </a:cubicBezTo>
                <a:cubicBezTo>
                  <a:pt x="530924" y="589502"/>
                  <a:pt x="532257" y="590931"/>
                  <a:pt x="534067" y="590931"/>
                </a:cubicBezTo>
                <a:close/>
                <a:moveTo>
                  <a:pt x="535877" y="577787"/>
                </a:moveTo>
                <a:cubicBezTo>
                  <a:pt x="537591" y="577787"/>
                  <a:pt x="539020" y="576358"/>
                  <a:pt x="539020" y="574643"/>
                </a:cubicBezTo>
                <a:cubicBezTo>
                  <a:pt x="539020" y="572929"/>
                  <a:pt x="537591" y="571500"/>
                  <a:pt x="535877" y="571500"/>
                </a:cubicBezTo>
                <a:cubicBezTo>
                  <a:pt x="534162" y="571500"/>
                  <a:pt x="532733" y="572929"/>
                  <a:pt x="532733" y="574643"/>
                </a:cubicBezTo>
                <a:cubicBezTo>
                  <a:pt x="532733" y="576358"/>
                  <a:pt x="534162" y="577787"/>
                  <a:pt x="535877" y="577787"/>
                </a:cubicBezTo>
                <a:close/>
                <a:moveTo>
                  <a:pt x="537972" y="564737"/>
                </a:moveTo>
                <a:cubicBezTo>
                  <a:pt x="539687" y="564737"/>
                  <a:pt x="541115" y="563309"/>
                  <a:pt x="541115" y="561594"/>
                </a:cubicBezTo>
                <a:cubicBezTo>
                  <a:pt x="541115" y="559880"/>
                  <a:pt x="539687" y="558451"/>
                  <a:pt x="537972" y="558451"/>
                </a:cubicBezTo>
                <a:cubicBezTo>
                  <a:pt x="536258" y="558451"/>
                  <a:pt x="534829" y="559880"/>
                  <a:pt x="534829" y="561594"/>
                </a:cubicBezTo>
                <a:cubicBezTo>
                  <a:pt x="534829" y="563309"/>
                  <a:pt x="536258" y="564737"/>
                  <a:pt x="537972" y="564737"/>
                </a:cubicBezTo>
                <a:close/>
                <a:moveTo>
                  <a:pt x="540258" y="551688"/>
                </a:moveTo>
                <a:cubicBezTo>
                  <a:pt x="541973" y="551688"/>
                  <a:pt x="543401" y="550259"/>
                  <a:pt x="543401" y="548545"/>
                </a:cubicBezTo>
                <a:cubicBezTo>
                  <a:pt x="543401" y="546830"/>
                  <a:pt x="541973" y="545402"/>
                  <a:pt x="540258" y="545402"/>
                </a:cubicBezTo>
                <a:cubicBezTo>
                  <a:pt x="538544" y="545402"/>
                  <a:pt x="537115" y="546830"/>
                  <a:pt x="537115" y="548545"/>
                </a:cubicBezTo>
                <a:cubicBezTo>
                  <a:pt x="537115" y="550259"/>
                  <a:pt x="538544" y="551688"/>
                  <a:pt x="540258" y="551688"/>
                </a:cubicBezTo>
                <a:close/>
                <a:moveTo>
                  <a:pt x="542735" y="538734"/>
                </a:moveTo>
                <a:cubicBezTo>
                  <a:pt x="544449" y="538734"/>
                  <a:pt x="545878" y="537305"/>
                  <a:pt x="545878" y="535591"/>
                </a:cubicBezTo>
                <a:cubicBezTo>
                  <a:pt x="545878" y="533876"/>
                  <a:pt x="544449" y="532448"/>
                  <a:pt x="542735" y="532448"/>
                </a:cubicBezTo>
                <a:cubicBezTo>
                  <a:pt x="541020" y="532448"/>
                  <a:pt x="539591" y="533876"/>
                  <a:pt x="539591" y="535591"/>
                </a:cubicBezTo>
                <a:cubicBezTo>
                  <a:pt x="539591" y="537305"/>
                  <a:pt x="540925" y="538734"/>
                  <a:pt x="542735" y="538734"/>
                </a:cubicBezTo>
                <a:close/>
                <a:moveTo>
                  <a:pt x="545402" y="525780"/>
                </a:moveTo>
                <a:cubicBezTo>
                  <a:pt x="547116" y="525780"/>
                  <a:pt x="548545" y="524351"/>
                  <a:pt x="548545" y="522637"/>
                </a:cubicBezTo>
                <a:cubicBezTo>
                  <a:pt x="548545" y="520922"/>
                  <a:pt x="547116" y="519494"/>
                  <a:pt x="545402" y="519494"/>
                </a:cubicBezTo>
                <a:cubicBezTo>
                  <a:pt x="543687" y="519494"/>
                  <a:pt x="542258" y="520922"/>
                  <a:pt x="542258" y="522637"/>
                </a:cubicBezTo>
                <a:cubicBezTo>
                  <a:pt x="542163" y="524351"/>
                  <a:pt x="543592" y="525780"/>
                  <a:pt x="545402" y="525780"/>
                </a:cubicBezTo>
                <a:close/>
                <a:moveTo>
                  <a:pt x="548164" y="512826"/>
                </a:moveTo>
                <a:cubicBezTo>
                  <a:pt x="549878" y="512826"/>
                  <a:pt x="551307" y="511397"/>
                  <a:pt x="551307" y="509683"/>
                </a:cubicBezTo>
                <a:cubicBezTo>
                  <a:pt x="551307" y="507968"/>
                  <a:pt x="549878" y="506540"/>
                  <a:pt x="548164" y="506540"/>
                </a:cubicBezTo>
                <a:cubicBezTo>
                  <a:pt x="546449" y="506540"/>
                  <a:pt x="545021" y="507968"/>
                  <a:pt x="545021" y="509683"/>
                </a:cubicBezTo>
                <a:cubicBezTo>
                  <a:pt x="545021" y="511397"/>
                  <a:pt x="546449" y="512826"/>
                  <a:pt x="548164" y="512826"/>
                </a:cubicBezTo>
                <a:close/>
                <a:moveTo>
                  <a:pt x="551212" y="499967"/>
                </a:moveTo>
                <a:cubicBezTo>
                  <a:pt x="552926" y="499967"/>
                  <a:pt x="554355" y="498539"/>
                  <a:pt x="554355" y="496824"/>
                </a:cubicBezTo>
                <a:cubicBezTo>
                  <a:pt x="554355" y="495110"/>
                  <a:pt x="552926" y="493681"/>
                  <a:pt x="551212" y="493681"/>
                </a:cubicBezTo>
                <a:cubicBezTo>
                  <a:pt x="549497" y="493681"/>
                  <a:pt x="548069" y="495110"/>
                  <a:pt x="548069" y="496824"/>
                </a:cubicBezTo>
                <a:cubicBezTo>
                  <a:pt x="548069" y="498539"/>
                  <a:pt x="549497" y="499967"/>
                  <a:pt x="551212" y="499967"/>
                </a:cubicBezTo>
                <a:close/>
                <a:moveTo>
                  <a:pt x="554450" y="487109"/>
                </a:moveTo>
                <a:cubicBezTo>
                  <a:pt x="556165" y="487109"/>
                  <a:pt x="557594" y="485680"/>
                  <a:pt x="557594" y="483965"/>
                </a:cubicBezTo>
                <a:cubicBezTo>
                  <a:pt x="557594" y="482251"/>
                  <a:pt x="556165" y="480822"/>
                  <a:pt x="554450" y="480822"/>
                </a:cubicBezTo>
                <a:cubicBezTo>
                  <a:pt x="552736" y="480822"/>
                  <a:pt x="551307" y="482251"/>
                  <a:pt x="551307" y="483965"/>
                </a:cubicBezTo>
                <a:cubicBezTo>
                  <a:pt x="551307" y="485680"/>
                  <a:pt x="552736" y="487109"/>
                  <a:pt x="554450" y="487109"/>
                </a:cubicBezTo>
                <a:close/>
                <a:moveTo>
                  <a:pt x="557879" y="474345"/>
                </a:moveTo>
                <a:cubicBezTo>
                  <a:pt x="559594" y="474345"/>
                  <a:pt x="561023" y="472916"/>
                  <a:pt x="561023" y="471202"/>
                </a:cubicBezTo>
                <a:cubicBezTo>
                  <a:pt x="561023" y="469487"/>
                  <a:pt x="559594" y="468059"/>
                  <a:pt x="557879" y="468059"/>
                </a:cubicBezTo>
                <a:cubicBezTo>
                  <a:pt x="556165" y="468059"/>
                  <a:pt x="554736" y="469487"/>
                  <a:pt x="554736" y="471202"/>
                </a:cubicBezTo>
                <a:cubicBezTo>
                  <a:pt x="554736" y="472916"/>
                  <a:pt x="556165" y="474345"/>
                  <a:pt x="557879" y="474345"/>
                </a:cubicBezTo>
                <a:close/>
                <a:moveTo>
                  <a:pt x="561499" y="461582"/>
                </a:moveTo>
                <a:cubicBezTo>
                  <a:pt x="563213" y="461582"/>
                  <a:pt x="564642" y="460153"/>
                  <a:pt x="564642" y="458438"/>
                </a:cubicBezTo>
                <a:cubicBezTo>
                  <a:pt x="564642" y="456724"/>
                  <a:pt x="563213" y="455295"/>
                  <a:pt x="561499" y="455295"/>
                </a:cubicBezTo>
                <a:cubicBezTo>
                  <a:pt x="559784" y="455295"/>
                  <a:pt x="558356" y="456724"/>
                  <a:pt x="558356" y="458438"/>
                </a:cubicBezTo>
                <a:cubicBezTo>
                  <a:pt x="558356" y="460248"/>
                  <a:pt x="559784" y="461582"/>
                  <a:pt x="561499" y="461582"/>
                </a:cubicBezTo>
                <a:close/>
                <a:moveTo>
                  <a:pt x="565309" y="448913"/>
                </a:moveTo>
                <a:cubicBezTo>
                  <a:pt x="567023" y="448913"/>
                  <a:pt x="568452" y="447485"/>
                  <a:pt x="568452" y="445770"/>
                </a:cubicBezTo>
                <a:cubicBezTo>
                  <a:pt x="568452" y="444056"/>
                  <a:pt x="567023" y="442627"/>
                  <a:pt x="565309" y="442627"/>
                </a:cubicBezTo>
                <a:cubicBezTo>
                  <a:pt x="563594" y="442627"/>
                  <a:pt x="562166" y="444056"/>
                  <a:pt x="562166" y="445770"/>
                </a:cubicBezTo>
                <a:cubicBezTo>
                  <a:pt x="562166" y="447580"/>
                  <a:pt x="563594" y="448913"/>
                  <a:pt x="565309" y="448913"/>
                </a:cubicBezTo>
                <a:close/>
                <a:moveTo>
                  <a:pt x="569309" y="436340"/>
                </a:moveTo>
                <a:cubicBezTo>
                  <a:pt x="571024" y="436340"/>
                  <a:pt x="572453" y="434912"/>
                  <a:pt x="572453" y="433197"/>
                </a:cubicBezTo>
                <a:cubicBezTo>
                  <a:pt x="572453" y="431483"/>
                  <a:pt x="571024" y="430054"/>
                  <a:pt x="569309" y="430054"/>
                </a:cubicBezTo>
                <a:cubicBezTo>
                  <a:pt x="567595" y="430054"/>
                  <a:pt x="566166" y="431483"/>
                  <a:pt x="566166" y="433197"/>
                </a:cubicBezTo>
                <a:cubicBezTo>
                  <a:pt x="566166" y="434912"/>
                  <a:pt x="567595" y="436340"/>
                  <a:pt x="569309" y="436340"/>
                </a:cubicBezTo>
                <a:close/>
                <a:moveTo>
                  <a:pt x="573500" y="423767"/>
                </a:moveTo>
                <a:cubicBezTo>
                  <a:pt x="575215" y="423767"/>
                  <a:pt x="576644" y="422339"/>
                  <a:pt x="576644" y="420624"/>
                </a:cubicBezTo>
                <a:cubicBezTo>
                  <a:pt x="576644" y="418910"/>
                  <a:pt x="575215" y="417481"/>
                  <a:pt x="573500" y="417481"/>
                </a:cubicBezTo>
                <a:cubicBezTo>
                  <a:pt x="571786" y="417481"/>
                  <a:pt x="570357" y="418910"/>
                  <a:pt x="570357" y="420624"/>
                </a:cubicBezTo>
                <a:cubicBezTo>
                  <a:pt x="570357" y="422339"/>
                  <a:pt x="571786" y="423767"/>
                  <a:pt x="573500" y="423767"/>
                </a:cubicBezTo>
                <a:close/>
                <a:moveTo>
                  <a:pt x="577882" y="411290"/>
                </a:moveTo>
                <a:cubicBezTo>
                  <a:pt x="579596" y="411290"/>
                  <a:pt x="581025" y="409861"/>
                  <a:pt x="581025" y="408146"/>
                </a:cubicBezTo>
                <a:cubicBezTo>
                  <a:pt x="581025" y="406432"/>
                  <a:pt x="579596" y="405003"/>
                  <a:pt x="577882" y="405003"/>
                </a:cubicBezTo>
                <a:cubicBezTo>
                  <a:pt x="576167" y="405003"/>
                  <a:pt x="574739" y="406432"/>
                  <a:pt x="574739" y="408146"/>
                </a:cubicBezTo>
                <a:cubicBezTo>
                  <a:pt x="574739" y="409861"/>
                  <a:pt x="576167" y="411290"/>
                  <a:pt x="577882" y="411290"/>
                </a:cubicBezTo>
                <a:close/>
                <a:moveTo>
                  <a:pt x="582454" y="398907"/>
                </a:moveTo>
                <a:cubicBezTo>
                  <a:pt x="584168" y="398907"/>
                  <a:pt x="585597" y="397478"/>
                  <a:pt x="585597" y="395764"/>
                </a:cubicBezTo>
                <a:cubicBezTo>
                  <a:pt x="585597" y="394049"/>
                  <a:pt x="584168" y="392621"/>
                  <a:pt x="582454" y="392621"/>
                </a:cubicBezTo>
                <a:cubicBezTo>
                  <a:pt x="580739" y="392621"/>
                  <a:pt x="579311" y="394049"/>
                  <a:pt x="579311" y="395764"/>
                </a:cubicBezTo>
                <a:cubicBezTo>
                  <a:pt x="579311" y="397478"/>
                  <a:pt x="580644" y="398907"/>
                  <a:pt x="582454" y="398907"/>
                </a:cubicBezTo>
                <a:close/>
                <a:moveTo>
                  <a:pt x="587121" y="386525"/>
                </a:moveTo>
                <a:cubicBezTo>
                  <a:pt x="588836" y="386525"/>
                  <a:pt x="590264" y="385096"/>
                  <a:pt x="590264" y="383381"/>
                </a:cubicBezTo>
                <a:cubicBezTo>
                  <a:pt x="590264" y="381667"/>
                  <a:pt x="588836" y="380238"/>
                  <a:pt x="587121" y="380238"/>
                </a:cubicBezTo>
                <a:cubicBezTo>
                  <a:pt x="585407" y="380238"/>
                  <a:pt x="583978" y="381667"/>
                  <a:pt x="583978" y="383381"/>
                </a:cubicBezTo>
                <a:cubicBezTo>
                  <a:pt x="583978" y="385096"/>
                  <a:pt x="585407" y="386525"/>
                  <a:pt x="587121" y="386525"/>
                </a:cubicBezTo>
                <a:close/>
                <a:moveTo>
                  <a:pt x="592074" y="374237"/>
                </a:moveTo>
                <a:cubicBezTo>
                  <a:pt x="593789" y="374237"/>
                  <a:pt x="595217" y="372809"/>
                  <a:pt x="595217" y="371094"/>
                </a:cubicBezTo>
                <a:cubicBezTo>
                  <a:pt x="595217" y="369380"/>
                  <a:pt x="593789" y="367951"/>
                  <a:pt x="592074" y="367951"/>
                </a:cubicBezTo>
                <a:cubicBezTo>
                  <a:pt x="590360" y="367951"/>
                  <a:pt x="588931" y="369380"/>
                  <a:pt x="588931" y="371094"/>
                </a:cubicBezTo>
                <a:cubicBezTo>
                  <a:pt x="588931" y="372809"/>
                  <a:pt x="590360" y="374237"/>
                  <a:pt x="592074" y="374237"/>
                </a:cubicBezTo>
                <a:close/>
                <a:moveTo>
                  <a:pt x="597218" y="362045"/>
                </a:moveTo>
                <a:cubicBezTo>
                  <a:pt x="598932" y="362045"/>
                  <a:pt x="600361" y="360617"/>
                  <a:pt x="600361" y="358902"/>
                </a:cubicBezTo>
                <a:cubicBezTo>
                  <a:pt x="600361" y="357188"/>
                  <a:pt x="598932" y="355759"/>
                  <a:pt x="597218" y="355759"/>
                </a:cubicBezTo>
                <a:cubicBezTo>
                  <a:pt x="595503" y="355759"/>
                  <a:pt x="594074" y="357188"/>
                  <a:pt x="594074" y="358902"/>
                </a:cubicBezTo>
                <a:cubicBezTo>
                  <a:pt x="594074" y="360617"/>
                  <a:pt x="595408" y="362045"/>
                  <a:pt x="597218" y="362045"/>
                </a:cubicBezTo>
                <a:close/>
                <a:moveTo>
                  <a:pt x="602456" y="349949"/>
                </a:moveTo>
                <a:cubicBezTo>
                  <a:pt x="604171" y="349949"/>
                  <a:pt x="605600" y="348520"/>
                  <a:pt x="605600" y="346805"/>
                </a:cubicBezTo>
                <a:cubicBezTo>
                  <a:pt x="605600" y="345091"/>
                  <a:pt x="604171" y="343662"/>
                  <a:pt x="602456" y="343662"/>
                </a:cubicBezTo>
                <a:cubicBezTo>
                  <a:pt x="600742" y="343662"/>
                  <a:pt x="599313" y="345091"/>
                  <a:pt x="599313" y="346805"/>
                </a:cubicBezTo>
                <a:cubicBezTo>
                  <a:pt x="599313" y="348520"/>
                  <a:pt x="600742" y="349949"/>
                  <a:pt x="602456" y="349949"/>
                </a:cubicBezTo>
                <a:close/>
                <a:moveTo>
                  <a:pt x="607981" y="337852"/>
                </a:moveTo>
                <a:cubicBezTo>
                  <a:pt x="609695" y="337852"/>
                  <a:pt x="611124" y="336423"/>
                  <a:pt x="611124" y="334709"/>
                </a:cubicBezTo>
                <a:cubicBezTo>
                  <a:pt x="611124" y="332994"/>
                  <a:pt x="609695" y="331565"/>
                  <a:pt x="607981" y="331565"/>
                </a:cubicBezTo>
                <a:cubicBezTo>
                  <a:pt x="606266" y="331565"/>
                  <a:pt x="604838" y="332994"/>
                  <a:pt x="604838" y="334709"/>
                </a:cubicBezTo>
                <a:cubicBezTo>
                  <a:pt x="604838" y="336518"/>
                  <a:pt x="606171" y="337852"/>
                  <a:pt x="607981" y="337852"/>
                </a:cubicBezTo>
                <a:close/>
                <a:moveTo>
                  <a:pt x="613601" y="325946"/>
                </a:moveTo>
                <a:cubicBezTo>
                  <a:pt x="615315" y="325946"/>
                  <a:pt x="616744" y="324517"/>
                  <a:pt x="616744" y="322802"/>
                </a:cubicBezTo>
                <a:cubicBezTo>
                  <a:pt x="616744" y="321088"/>
                  <a:pt x="615315" y="319659"/>
                  <a:pt x="613601" y="319659"/>
                </a:cubicBezTo>
                <a:cubicBezTo>
                  <a:pt x="611886" y="319659"/>
                  <a:pt x="610457" y="321088"/>
                  <a:pt x="610457" y="322802"/>
                </a:cubicBezTo>
                <a:cubicBezTo>
                  <a:pt x="610457" y="324517"/>
                  <a:pt x="611886" y="325946"/>
                  <a:pt x="613601" y="325946"/>
                </a:cubicBezTo>
                <a:close/>
                <a:moveTo>
                  <a:pt x="619411" y="314039"/>
                </a:moveTo>
                <a:cubicBezTo>
                  <a:pt x="621125" y="314039"/>
                  <a:pt x="622554" y="312611"/>
                  <a:pt x="622554" y="310896"/>
                </a:cubicBezTo>
                <a:cubicBezTo>
                  <a:pt x="622554" y="309182"/>
                  <a:pt x="621125" y="307753"/>
                  <a:pt x="619411" y="307753"/>
                </a:cubicBezTo>
                <a:cubicBezTo>
                  <a:pt x="617696" y="307753"/>
                  <a:pt x="616268" y="309182"/>
                  <a:pt x="616268" y="310896"/>
                </a:cubicBezTo>
                <a:cubicBezTo>
                  <a:pt x="616268" y="312611"/>
                  <a:pt x="617696" y="314039"/>
                  <a:pt x="619411" y="314039"/>
                </a:cubicBezTo>
                <a:close/>
                <a:moveTo>
                  <a:pt x="625412" y="302228"/>
                </a:moveTo>
                <a:cubicBezTo>
                  <a:pt x="627126" y="302228"/>
                  <a:pt x="628555" y="300800"/>
                  <a:pt x="628555" y="299085"/>
                </a:cubicBezTo>
                <a:cubicBezTo>
                  <a:pt x="628555" y="297371"/>
                  <a:pt x="627126" y="295942"/>
                  <a:pt x="625412" y="295942"/>
                </a:cubicBezTo>
                <a:cubicBezTo>
                  <a:pt x="623697" y="295942"/>
                  <a:pt x="622268" y="297371"/>
                  <a:pt x="622268" y="299085"/>
                </a:cubicBezTo>
                <a:cubicBezTo>
                  <a:pt x="622268" y="300895"/>
                  <a:pt x="623697" y="302228"/>
                  <a:pt x="625412" y="302228"/>
                </a:cubicBezTo>
                <a:close/>
                <a:moveTo>
                  <a:pt x="631603" y="290608"/>
                </a:moveTo>
                <a:cubicBezTo>
                  <a:pt x="633317" y="290608"/>
                  <a:pt x="634746" y="289179"/>
                  <a:pt x="634746" y="287465"/>
                </a:cubicBezTo>
                <a:cubicBezTo>
                  <a:pt x="634746" y="285750"/>
                  <a:pt x="633317" y="284321"/>
                  <a:pt x="631603" y="284321"/>
                </a:cubicBezTo>
                <a:cubicBezTo>
                  <a:pt x="629888" y="284321"/>
                  <a:pt x="628460" y="285750"/>
                  <a:pt x="628460" y="287465"/>
                </a:cubicBezTo>
                <a:cubicBezTo>
                  <a:pt x="628460" y="289179"/>
                  <a:pt x="629888" y="290608"/>
                  <a:pt x="631603" y="290608"/>
                </a:cubicBezTo>
                <a:close/>
                <a:moveTo>
                  <a:pt x="637985" y="278987"/>
                </a:moveTo>
                <a:cubicBezTo>
                  <a:pt x="639699" y="278987"/>
                  <a:pt x="641128" y="277559"/>
                  <a:pt x="641128" y="275844"/>
                </a:cubicBezTo>
                <a:cubicBezTo>
                  <a:pt x="641128" y="274130"/>
                  <a:pt x="639699" y="272701"/>
                  <a:pt x="637985" y="272701"/>
                </a:cubicBezTo>
                <a:cubicBezTo>
                  <a:pt x="636270" y="272701"/>
                  <a:pt x="634841" y="274130"/>
                  <a:pt x="634841" y="275844"/>
                </a:cubicBezTo>
                <a:cubicBezTo>
                  <a:pt x="634841" y="277559"/>
                  <a:pt x="636270" y="278987"/>
                  <a:pt x="637985" y="278987"/>
                </a:cubicBezTo>
                <a:close/>
                <a:moveTo>
                  <a:pt x="644462" y="267462"/>
                </a:moveTo>
                <a:cubicBezTo>
                  <a:pt x="646176" y="267462"/>
                  <a:pt x="647605" y="266033"/>
                  <a:pt x="647605" y="264319"/>
                </a:cubicBezTo>
                <a:cubicBezTo>
                  <a:pt x="647605" y="262604"/>
                  <a:pt x="646176" y="261176"/>
                  <a:pt x="644462" y="261176"/>
                </a:cubicBezTo>
                <a:cubicBezTo>
                  <a:pt x="642747" y="261176"/>
                  <a:pt x="641318" y="262604"/>
                  <a:pt x="641318" y="264319"/>
                </a:cubicBezTo>
                <a:cubicBezTo>
                  <a:pt x="641318" y="266033"/>
                  <a:pt x="642747" y="267462"/>
                  <a:pt x="644462" y="267462"/>
                </a:cubicBezTo>
                <a:close/>
                <a:moveTo>
                  <a:pt x="651224" y="256032"/>
                </a:moveTo>
                <a:cubicBezTo>
                  <a:pt x="652939" y="256032"/>
                  <a:pt x="654368" y="254603"/>
                  <a:pt x="654368" y="252889"/>
                </a:cubicBezTo>
                <a:cubicBezTo>
                  <a:pt x="654368" y="251174"/>
                  <a:pt x="652939" y="249746"/>
                  <a:pt x="651224" y="249746"/>
                </a:cubicBezTo>
                <a:cubicBezTo>
                  <a:pt x="649510" y="249746"/>
                  <a:pt x="648081" y="251174"/>
                  <a:pt x="648081" y="252889"/>
                </a:cubicBezTo>
                <a:cubicBezTo>
                  <a:pt x="648081" y="254603"/>
                  <a:pt x="649510" y="256032"/>
                  <a:pt x="651224" y="256032"/>
                </a:cubicBezTo>
                <a:close/>
                <a:moveTo>
                  <a:pt x="658082" y="244793"/>
                </a:moveTo>
                <a:cubicBezTo>
                  <a:pt x="659797" y="244793"/>
                  <a:pt x="661226" y="243364"/>
                  <a:pt x="661226" y="241649"/>
                </a:cubicBezTo>
                <a:cubicBezTo>
                  <a:pt x="661226" y="239935"/>
                  <a:pt x="659797" y="238506"/>
                  <a:pt x="658082" y="238506"/>
                </a:cubicBezTo>
                <a:cubicBezTo>
                  <a:pt x="656368" y="238506"/>
                  <a:pt x="654939" y="239935"/>
                  <a:pt x="654939" y="241649"/>
                </a:cubicBezTo>
                <a:cubicBezTo>
                  <a:pt x="654939" y="243364"/>
                  <a:pt x="656368" y="244793"/>
                  <a:pt x="658082" y="244793"/>
                </a:cubicBezTo>
                <a:close/>
                <a:moveTo>
                  <a:pt x="665131" y="233553"/>
                </a:moveTo>
                <a:cubicBezTo>
                  <a:pt x="666845" y="233553"/>
                  <a:pt x="668274" y="232124"/>
                  <a:pt x="668274" y="230410"/>
                </a:cubicBezTo>
                <a:cubicBezTo>
                  <a:pt x="668274" y="228695"/>
                  <a:pt x="666845" y="227267"/>
                  <a:pt x="665131" y="227267"/>
                </a:cubicBezTo>
                <a:cubicBezTo>
                  <a:pt x="663416" y="227267"/>
                  <a:pt x="661988" y="228695"/>
                  <a:pt x="661988" y="230410"/>
                </a:cubicBezTo>
                <a:cubicBezTo>
                  <a:pt x="661988" y="232124"/>
                  <a:pt x="663416" y="233553"/>
                  <a:pt x="665131" y="233553"/>
                </a:cubicBezTo>
                <a:close/>
                <a:moveTo>
                  <a:pt x="672275" y="222409"/>
                </a:moveTo>
                <a:cubicBezTo>
                  <a:pt x="673989" y="222409"/>
                  <a:pt x="675418" y="220980"/>
                  <a:pt x="675418" y="219266"/>
                </a:cubicBezTo>
                <a:cubicBezTo>
                  <a:pt x="675418" y="217551"/>
                  <a:pt x="673989" y="216122"/>
                  <a:pt x="672275" y="216122"/>
                </a:cubicBezTo>
                <a:cubicBezTo>
                  <a:pt x="670560" y="216122"/>
                  <a:pt x="669131" y="217551"/>
                  <a:pt x="669131" y="219266"/>
                </a:cubicBezTo>
                <a:cubicBezTo>
                  <a:pt x="669131" y="221075"/>
                  <a:pt x="670560" y="222409"/>
                  <a:pt x="672275" y="222409"/>
                </a:cubicBezTo>
                <a:close/>
                <a:moveTo>
                  <a:pt x="679704" y="211455"/>
                </a:moveTo>
                <a:cubicBezTo>
                  <a:pt x="681419" y="211455"/>
                  <a:pt x="682847" y="210026"/>
                  <a:pt x="682847" y="208312"/>
                </a:cubicBezTo>
                <a:cubicBezTo>
                  <a:pt x="682847" y="206597"/>
                  <a:pt x="681419" y="205169"/>
                  <a:pt x="679704" y="205169"/>
                </a:cubicBezTo>
                <a:cubicBezTo>
                  <a:pt x="677990" y="205169"/>
                  <a:pt x="676561" y="206597"/>
                  <a:pt x="676561" y="208312"/>
                </a:cubicBezTo>
                <a:cubicBezTo>
                  <a:pt x="676561" y="210026"/>
                  <a:pt x="677990" y="211455"/>
                  <a:pt x="679704" y="211455"/>
                </a:cubicBezTo>
                <a:close/>
                <a:moveTo>
                  <a:pt x="687229" y="200597"/>
                </a:moveTo>
                <a:cubicBezTo>
                  <a:pt x="688943" y="200597"/>
                  <a:pt x="690372" y="199168"/>
                  <a:pt x="690372" y="197453"/>
                </a:cubicBezTo>
                <a:cubicBezTo>
                  <a:pt x="690372" y="195739"/>
                  <a:pt x="688943" y="194310"/>
                  <a:pt x="687229" y="194310"/>
                </a:cubicBezTo>
                <a:cubicBezTo>
                  <a:pt x="685514" y="194310"/>
                  <a:pt x="684086" y="195739"/>
                  <a:pt x="684086" y="197453"/>
                </a:cubicBezTo>
                <a:cubicBezTo>
                  <a:pt x="684086" y="199168"/>
                  <a:pt x="685514" y="200597"/>
                  <a:pt x="687229" y="200597"/>
                </a:cubicBezTo>
                <a:close/>
                <a:moveTo>
                  <a:pt x="694944" y="189833"/>
                </a:moveTo>
                <a:cubicBezTo>
                  <a:pt x="696659" y="189833"/>
                  <a:pt x="698087" y="188405"/>
                  <a:pt x="698087" y="186690"/>
                </a:cubicBezTo>
                <a:cubicBezTo>
                  <a:pt x="698087" y="184976"/>
                  <a:pt x="696659" y="183547"/>
                  <a:pt x="694944" y="183547"/>
                </a:cubicBezTo>
                <a:cubicBezTo>
                  <a:pt x="693230" y="183547"/>
                  <a:pt x="691801" y="184976"/>
                  <a:pt x="691801" y="186690"/>
                </a:cubicBezTo>
                <a:cubicBezTo>
                  <a:pt x="691801" y="188405"/>
                  <a:pt x="693134" y="189833"/>
                  <a:pt x="694944" y="189833"/>
                </a:cubicBezTo>
                <a:close/>
                <a:moveTo>
                  <a:pt x="702755" y="179165"/>
                </a:moveTo>
                <a:cubicBezTo>
                  <a:pt x="704469" y="179165"/>
                  <a:pt x="705898" y="177737"/>
                  <a:pt x="705898" y="176022"/>
                </a:cubicBezTo>
                <a:cubicBezTo>
                  <a:pt x="705898" y="174308"/>
                  <a:pt x="704469" y="172879"/>
                  <a:pt x="702755" y="172879"/>
                </a:cubicBezTo>
                <a:cubicBezTo>
                  <a:pt x="701040" y="172879"/>
                  <a:pt x="699611" y="174308"/>
                  <a:pt x="699611" y="176022"/>
                </a:cubicBezTo>
                <a:cubicBezTo>
                  <a:pt x="699611" y="177737"/>
                  <a:pt x="701040" y="179165"/>
                  <a:pt x="702755" y="179165"/>
                </a:cubicBezTo>
                <a:close/>
                <a:moveTo>
                  <a:pt x="753142" y="117920"/>
                </a:moveTo>
                <a:cubicBezTo>
                  <a:pt x="754856" y="117920"/>
                  <a:pt x="756285" y="116491"/>
                  <a:pt x="756285" y="114776"/>
                </a:cubicBezTo>
                <a:cubicBezTo>
                  <a:pt x="756285" y="113062"/>
                  <a:pt x="754856" y="111633"/>
                  <a:pt x="753142" y="111633"/>
                </a:cubicBezTo>
                <a:cubicBezTo>
                  <a:pt x="751427" y="111633"/>
                  <a:pt x="749999" y="113062"/>
                  <a:pt x="749999" y="114776"/>
                </a:cubicBezTo>
                <a:cubicBezTo>
                  <a:pt x="749999" y="116491"/>
                  <a:pt x="751427" y="117920"/>
                  <a:pt x="753142" y="117920"/>
                </a:cubicBezTo>
                <a:close/>
                <a:moveTo>
                  <a:pt x="780383" y="89059"/>
                </a:moveTo>
                <a:cubicBezTo>
                  <a:pt x="782098" y="89059"/>
                  <a:pt x="783527" y="87630"/>
                  <a:pt x="783527" y="85916"/>
                </a:cubicBezTo>
                <a:cubicBezTo>
                  <a:pt x="783527" y="84201"/>
                  <a:pt x="782098" y="82772"/>
                  <a:pt x="780383" y="82772"/>
                </a:cubicBezTo>
                <a:cubicBezTo>
                  <a:pt x="778669" y="82772"/>
                  <a:pt x="777240" y="84201"/>
                  <a:pt x="777240" y="85916"/>
                </a:cubicBezTo>
                <a:cubicBezTo>
                  <a:pt x="777240" y="87630"/>
                  <a:pt x="778669" y="89059"/>
                  <a:pt x="780383" y="89059"/>
                </a:cubicBezTo>
                <a:close/>
                <a:moveTo>
                  <a:pt x="789718" y="79629"/>
                </a:moveTo>
                <a:cubicBezTo>
                  <a:pt x="791432" y="79629"/>
                  <a:pt x="792861" y="78200"/>
                  <a:pt x="792861" y="76486"/>
                </a:cubicBezTo>
                <a:cubicBezTo>
                  <a:pt x="792861" y="74771"/>
                  <a:pt x="791432" y="73343"/>
                  <a:pt x="789718" y="73343"/>
                </a:cubicBezTo>
                <a:cubicBezTo>
                  <a:pt x="788003" y="73343"/>
                  <a:pt x="786575" y="74771"/>
                  <a:pt x="786575" y="76486"/>
                </a:cubicBezTo>
                <a:cubicBezTo>
                  <a:pt x="786575" y="78296"/>
                  <a:pt x="788003" y="79629"/>
                  <a:pt x="789718" y="79629"/>
                </a:cubicBezTo>
                <a:close/>
                <a:moveTo>
                  <a:pt x="799243" y="70485"/>
                </a:moveTo>
                <a:cubicBezTo>
                  <a:pt x="800957" y="70485"/>
                  <a:pt x="802386" y="69056"/>
                  <a:pt x="802386" y="67342"/>
                </a:cubicBezTo>
                <a:cubicBezTo>
                  <a:pt x="802386" y="65627"/>
                  <a:pt x="800957" y="64198"/>
                  <a:pt x="799243" y="64198"/>
                </a:cubicBezTo>
                <a:cubicBezTo>
                  <a:pt x="797528" y="64198"/>
                  <a:pt x="796100" y="65627"/>
                  <a:pt x="796100" y="67342"/>
                </a:cubicBezTo>
                <a:cubicBezTo>
                  <a:pt x="796100" y="69056"/>
                  <a:pt x="797433" y="70485"/>
                  <a:pt x="799243" y="70485"/>
                </a:cubicBezTo>
                <a:close/>
                <a:moveTo>
                  <a:pt x="808863" y="61341"/>
                </a:moveTo>
                <a:cubicBezTo>
                  <a:pt x="810578" y="61341"/>
                  <a:pt x="812006" y="59912"/>
                  <a:pt x="812006" y="58198"/>
                </a:cubicBezTo>
                <a:cubicBezTo>
                  <a:pt x="812006" y="56483"/>
                  <a:pt x="810578" y="55055"/>
                  <a:pt x="808863" y="55055"/>
                </a:cubicBezTo>
                <a:cubicBezTo>
                  <a:pt x="807149" y="55055"/>
                  <a:pt x="805720" y="56483"/>
                  <a:pt x="805720" y="58198"/>
                </a:cubicBezTo>
                <a:cubicBezTo>
                  <a:pt x="805720" y="60008"/>
                  <a:pt x="807149" y="61341"/>
                  <a:pt x="808863" y="61341"/>
                </a:cubicBezTo>
                <a:close/>
                <a:moveTo>
                  <a:pt x="818579" y="52483"/>
                </a:moveTo>
                <a:cubicBezTo>
                  <a:pt x="820293" y="52483"/>
                  <a:pt x="821722" y="51054"/>
                  <a:pt x="821722" y="49340"/>
                </a:cubicBezTo>
                <a:cubicBezTo>
                  <a:pt x="821722" y="47625"/>
                  <a:pt x="820293" y="46196"/>
                  <a:pt x="818579" y="46196"/>
                </a:cubicBezTo>
                <a:cubicBezTo>
                  <a:pt x="816864" y="46196"/>
                  <a:pt x="815435" y="47625"/>
                  <a:pt x="815435" y="49340"/>
                </a:cubicBezTo>
                <a:cubicBezTo>
                  <a:pt x="815435" y="51054"/>
                  <a:pt x="816864" y="52483"/>
                  <a:pt x="818579" y="52483"/>
                </a:cubicBezTo>
                <a:close/>
                <a:moveTo>
                  <a:pt x="828485" y="43720"/>
                </a:moveTo>
                <a:cubicBezTo>
                  <a:pt x="830199" y="43720"/>
                  <a:pt x="831628" y="42291"/>
                  <a:pt x="831628" y="40577"/>
                </a:cubicBezTo>
                <a:cubicBezTo>
                  <a:pt x="831628" y="38862"/>
                  <a:pt x="830199" y="37433"/>
                  <a:pt x="828485" y="37433"/>
                </a:cubicBezTo>
                <a:cubicBezTo>
                  <a:pt x="826770" y="37433"/>
                  <a:pt x="825341" y="38862"/>
                  <a:pt x="825341" y="40577"/>
                </a:cubicBezTo>
                <a:cubicBezTo>
                  <a:pt x="825341" y="42291"/>
                  <a:pt x="826770" y="43720"/>
                  <a:pt x="828485" y="43720"/>
                </a:cubicBezTo>
                <a:close/>
                <a:moveTo>
                  <a:pt x="2021396" y="70485"/>
                </a:moveTo>
                <a:cubicBezTo>
                  <a:pt x="2023110" y="70485"/>
                  <a:pt x="2024539" y="69056"/>
                  <a:pt x="2024539" y="67342"/>
                </a:cubicBezTo>
                <a:cubicBezTo>
                  <a:pt x="2024539" y="65627"/>
                  <a:pt x="2023110" y="64198"/>
                  <a:pt x="2021396" y="64198"/>
                </a:cubicBezTo>
                <a:cubicBezTo>
                  <a:pt x="2019681" y="64198"/>
                  <a:pt x="2018252" y="65627"/>
                  <a:pt x="2018252" y="67342"/>
                </a:cubicBezTo>
                <a:cubicBezTo>
                  <a:pt x="2018252" y="69056"/>
                  <a:pt x="2019586" y="70485"/>
                  <a:pt x="2021396" y="70485"/>
                </a:cubicBezTo>
                <a:close/>
                <a:moveTo>
                  <a:pt x="2030825" y="79629"/>
                </a:moveTo>
                <a:cubicBezTo>
                  <a:pt x="2032540" y="79629"/>
                  <a:pt x="2033968" y="78200"/>
                  <a:pt x="2033968" y="76486"/>
                </a:cubicBezTo>
                <a:cubicBezTo>
                  <a:pt x="2033968" y="74771"/>
                  <a:pt x="2032540" y="73343"/>
                  <a:pt x="2030825" y="73343"/>
                </a:cubicBezTo>
                <a:cubicBezTo>
                  <a:pt x="2029111" y="73343"/>
                  <a:pt x="2027682" y="74771"/>
                  <a:pt x="2027682" y="76486"/>
                </a:cubicBezTo>
                <a:cubicBezTo>
                  <a:pt x="2027682" y="78296"/>
                  <a:pt x="2029111" y="79629"/>
                  <a:pt x="2030825" y="79629"/>
                </a:cubicBezTo>
                <a:close/>
                <a:moveTo>
                  <a:pt x="2040255" y="89059"/>
                </a:moveTo>
                <a:cubicBezTo>
                  <a:pt x="2041970" y="89059"/>
                  <a:pt x="2043398" y="87630"/>
                  <a:pt x="2043398" y="85916"/>
                </a:cubicBezTo>
                <a:cubicBezTo>
                  <a:pt x="2043398" y="84201"/>
                  <a:pt x="2041970" y="82772"/>
                  <a:pt x="2040255" y="82772"/>
                </a:cubicBezTo>
                <a:cubicBezTo>
                  <a:pt x="2038541" y="82772"/>
                  <a:pt x="2037112" y="84201"/>
                  <a:pt x="2037112" y="85916"/>
                </a:cubicBezTo>
                <a:cubicBezTo>
                  <a:pt x="2037017" y="87630"/>
                  <a:pt x="2038445" y="89059"/>
                  <a:pt x="2040255" y="89059"/>
                </a:cubicBezTo>
                <a:close/>
                <a:moveTo>
                  <a:pt x="2049399" y="98489"/>
                </a:moveTo>
                <a:cubicBezTo>
                  <a:pt x="2051114" y="98489"/>
                  <a:pt x="2052542" y="97060"/>
                  <a:pt x="2052542" y="95345"/>
                </a:cubicBezTo>
                <a:cubicBezTo>
                  <a:pt x="2052542" y="93631"/>
                  <a:pt x="2051114" y="92202"/>
                  <a:pt x="2049399" y="92202"/>
                </a:cubicBezTo>
                <a:cubicBezTo>
                  <a:pt x="2047685" y="92202"/>
                  <a:pt x="2046256" y="93631"/>
                  <a:pt x="2046256" y="95345"/>
                </a:cubicBezTo>
                <a:cubicBezTo>
                  <a:pt x="2046256" y="97060"/>
                  <a:pt x="2047685" y="98489"/>
                  <a:pt x="2049399" y="98489"/>
                </a:cubicBezTo>
                <a:close/>
                <a:moveTo>
                  <a:pt x="2058448" y="108109"/>
                </a:moveTo>
                <a:cubicBezTo>
                  <a:pt x="2060162" y="108109"/>
                  <a:pt x="2061591" y="106680"/>
                  <a:pt x="2061591" y="104966"/>
                </a:cubicBezTo>
                <a:cubicBezTo>
                  <a:pt x="2061591" y="103251"/>
                  <a:pt x="2060162" y="101822"/>
                  <a:pt x="2058448" y="101822"/>
                </a:cubicBezTo>
                <a:cubicBezTo>
                  <a:pt x="2056733" y="101822"/>
                  <a:pt x="2055305" y="103251"/>
                  <a:pt x="2055305" y="104966"/>
                </a:cubicBezTo>
                <a:cubicBezTo>
                  <a:pt x="2055305" y="106775"/>
                  <a:pt x="2056733" y="108109"/>
                  <a:pt x="2058448" y="108109"/>
                </a:cubicBezTo>
                <a:close/>
                <a:moveTo>
                  <a:pt x="2067401" y="117920"/>
                </a:moveTo>
                <a:cubicBezTo>
                  <a:pt x="2069116" y="117920"/>
                  <a:pt x="2070545" y="116491"/>
                  <a:pt x="2070545" y="114776"/>
                </a:cubicBezTo>
                <a:cubicBezTo>
                  <a:pt x="2070545" y="113062"/>
                  <a:pt x="2069116" y="111633"/>
                  <a:pt x="2067401" y="111633"/>
                </a:cubicBezTo>
                <a:cubicBezTo>
                  <a:pt x="2065687" y="111633"/>
                  <a:pt x="2064258" y="113062"/>
                  <a:pt x="2064258" y="114776"/>
                </a:cubicBezTo>
                <a:cubicBezTo>
                  <a:pt x="2064258" y="116491"/>
                  <a:pt x="2065687" y="117920"/>
                  <a:pt x="2067401" y="117920"/>
                </a:cubicBezTo>
                <a:close/>
                <a:moveTo>
                  <a:pt x="2084832" y="137827"/>
                </a:moveTo>
                <a:cubicBezTo>
                  <a:pt x="2086547" y="137827"/>
                  <a:pt x="2087975" y="136398"/>
                  <a:pt x="2087975" y="134684"/>
                </a:cubicBezTo>
                <a:cubicBezTo>
                  <a:pt x="2087975" y="132969"/>
                  <a:pt x="2086547" y="131540"/>
                  <a:pt x="2084832" y="131540"/>
                </a:cubicBezTo>
                <a:cubicBezTo>
                  <a:pt x="2083118" y="131540"/>
                  <a:pt x="2081689" y="132969"/>
                  <a:pt x="2081689" y="134684"/>
                </a:cubicBezTo>
                <a:cubicBezTo>
                  <a:pt x="2081689" y="136398"/>
                  <a:pt x="2083118" y="137827"/>
                  <a:pt x="2084832" y="137827"/>
                </a:cubicBezTo>
                <a:close/>
                <a:moveTo>
                  <a:pt x="2093309" y="148019"/>
                </a:moveTo>
                <a:cubicBezTo>
                  <a:pt x="2095024" y="148019"/>
                  <a:pt x="2096453" y="146590"/>
                  <a:pt x="2096453" y="144875"/>
                </a:cubicBezTo>
                <a:cubicBezTo>
                  <a:pt x="2096453" y="143161"/>
                  <a:pt x="2095024" y="141732"/>
                  <a:pt x="2093309" y="141732"/>
                </a:cubicBezTo>
                <a:cubicBezTo>
                  <a:pt x="2091595" y="141732"/>
                  <a:pt x="2090166" y="143161"/>
                  <a:pt x="2090166" y="144875"/>
                </a:cubicBezTo>
                <a:cubicBezTo>
                  <a:pt x="2090166" y="146590"/>
                  <a:pt x="2091595" y="148019"/>
                  <a:pt x="2093309" y="148019"/>
                </a:cubicBezTo>
                <a:close/>
                <a:moveTo>
                  <a:pt x="2101596" y="158306"/>
                </a:moveTo>
                <a:cubicBezTo>
                  <a:pt x="2103311" y="158306"/>
                  <a:pt x="2104739" y="156877"/>
                  <a:pt x="2104739" y="155162"/>
                </a:cubicBezTo>
                <a:cubicBezTo>
                  <a:pt x="2104739" y="153448"/>
                  <a:pt x="2103311" y="152019"/>
                  <a:pt x="2101596" y="152019"/>
                </a:cubicBezTo>
                <a:cubicBezTo>
                  <a:pt x="2099882" y="152019"/>
                  <a:pt x="2098453" y="153448"/>
                  <a:pt x="2098453" y="155162"/>
                </a:cubicBezTo>
                <a:cubicBezTo>
                  <a:pt x="2098453" y="156877"/>
                  <a:pt x="2099882" y="158306"/>
                  <a:pt x="2101596" y="158306"/>
                </a:cubicBezTo>
                <a:close/>
                <a:moveTo>
                  <a:pt x="2109788" y="168688"/>
                </a:moveTo>
                <a:cubicBezTo>
                  <a:pt x="2111502" y="168688"/>
                  <a:pt x="2112931" y="167259"/>
                  <a:pt x="2112931" y="165544"/>
                </a:cubicBezTo>
                <a:cubicBezTo>
                  <a:pt x="2112931" y="163830"/>
                  <a:pt x="2111502" y="162401"/>
                  <a:pt x="2109788" y="162401"/>
                </a:cubicBezTo>
                <a:cubicBezTo>
                  <a:pt x="2108073" y="162401"/>
                  <a:pt x="2106644" y="163830"/>
                  <a:pt x="2106644" y="165544"/>
                </a:cubicBezTo>
                <a:cubicBezTo>
                  <a:pt x="2106644" y="167259"/>
                  <a:pt x="2108073" y="168688"/>
                  <a:pt x="2109788" y="168688"/>
                </a:cubicBezTo>
                <a:close/>
                <a:moveTo>
                  <a:pt x="2117789" y="179165"/>
                </a:moveTo>
                <a:cubicBezTo>
                  <a:pt x="2119503" y="179165"/>
                  <a:pt x="2120932" y="177737"/>
                  <a:pt x="2120932" y="176022"/>
                </a:cubicBezTo>
                <a:cubicBezTo>
                  <a:pt x="2120932" y="174308"/>
                  <a:pt x="2119503" y="172879"/>
                  <a:pt x="2117789" y="172879"/>
                </a:cubicBezTo>
                <a:cubicBezTo>
                  <a:pt x="2116074" y="172879"/>
                  <a:pt x="2114645" y="174308"/>
                  <a:pt x="2114645" y="176022"/>
                </a:cubicBezTo>
                <a:cubicBezTo>
                  <a:pt x="2114645" y="177737"/>
                  <a:pt x="2116074" y="179165"/>
                  <a:pt x="2117789" y="179165"/>
                </a:cubicBezTo>
                <a:close/>
                <a:moveTo>
                  <a:pt x="2125694" y="189833"/>
                </a:moveTo>
                <a:cubicBezTo>
                  <a:pt x="2127409" y="189833"/>
                  <a:pt x="2128838" y="188405"/>
                  <a:pt x="2128838" y="186690"/>
                </a:cubicBezTo>
                <a:cubicBezTo>
                  <a:pt x="2128838" y="184976"/>
                  <a:pt x="2127409" y="183547"/>
                  <a:pt x="2125694" y="183547"/>
                </a:cubicBezTo>
                <a:cubicBezTo>
                  <a:pt x="2123980" y="183547"/>
                  <a:pt x="2122551" y="184976"/>
                  <a:pt x="2122551" y="186690"/>
                </a:cubicBezTo>
                <a:cubicBezTo>
                  <a:pt x="2122551" y="188405"/>
                  <a:pt x="2123885" y="189833"/>
                  <a:pt x="2125694" y="189833"/>
                </a:cubicBezTo>
                <a:close/>
                <a:moveTo>
                  <a:pt x="2133314" y="200597"/>
                </a:moveTo>
                <a:cubicBezTo>
                  <a:pt x="2135029" y="200597"/>
                  <a:pt x="2136458" y="199168"/>
                  <a:pt x="2136458" y="197453"/>
                </a:cubicBezTo>
                <a:cubicBezTo>
                  <a:pt x="2136458" y="195739"/>
                  <a:pt x="2135029" y="194310"/>
                  <a:pt x="2133314" y="194310"/>
                </a:cubicBezTo>
                <a:cubicBezTo>
                  <a:pt x="2131600" y="194310"/>
                  <a:pt x="2130171" y="195739"/>
                  <a:pt x="2130171" y="197453"/>
                </a:cubicBezTo>
                <a:cubicBezTo>
                  <a:pt x="2130171" y="199168"/>
                  <a:pt x="2131600" y="200597"/>
                  <a:pt x="2133314" y="200597"/>
                </a:cubicBezTo>
                <a:close/>
                <a:moveTo>
                  <a:pt x="2140934" y="211455"/>
                </a:moveTo>
                <a:cubicBezTo>
                  <a:pt x="2142649" y="211455"/>
                  <a:pt x="2144078" y="210026"/>
                  <a:pt x="2144078" y="208312"/>
                </a:cubicBezTo>
                <a:cubicBezTo>
                  <a:pt x="2144078" y="206597"/>
                  <a:pt x="2142649" y="205169"/>
                  <a:pt x="2140934" y="205169"/>
                </a:cubicBezTo>
                <a:cubicBezTo>
                  <a:pt x="2139220" y="205169"/>
                  <a:pt x="2137791" y="206597"/>
                  <a:pt x="2137791" y="208312"/>
                </a:cubicBezTo>
                <a:cubicBezTo>
                  <a:pt x="2137791" y="210026"/>
                  <a:pt x="2139125" y="211455"/>
                  <a:pt x="2140934" y="211455"/>
                </a:cubicBezTo>
                <a:close/>
                <a:moveTo>
                  <a:pt x="2148269" y="222409"/>
                </a:moveTo>
                <a:cubicBezTo>
                  <a:pt x="2149983" y="222409"/>
                  <a:pt x="2151412" y="220980"/>
                  <a:pt x="2151412" y="219266"/>
                </a:cubicBezTo>
                <a:cubicBezTo>
                  <a:pt x="2151412" y="217551"/>
                  <a:pt x="2149983" y="216122"/>
                  <a:pt x="2148269" y="216122"/>
                </a:cubicBezTo>
                <a:cubicBezTo>
                  <a:pt x="2146554" y="216122"/>
                  <a:pt x="2145125" y="217551"/>
                  <a:pt x="2145125" y="219266"/>
                </a:cubicBezTo>
                <a:cubicBezTo>
                  <a:pt x="2145125" y="221075"/>
                  <a:pt x="2146554" y="222409"/>
                  <a:pt x="2148269" y="222409"/>
                </a:cubicBezTo>
                <a:close/>
                <a:moveTo>
                  <a:pt x="2155508" y="233553"/>
                </a:moveTo>
                <a:cubicBezTo>
                  <a:pt x="2157222" y="233553"/>
                  <a:pt x="2158651" y="232124"/>
                  <a:pt x="2158651" y="230410"/>
                </a:cubicBezTo>
                <a:cubicBezTo>
                  <a:pt x="2158651" y="228695"/>
                  <a:pt x="2157222" y="227267"/>
                  <a:pt x="2155508" y="227267"/>
                </a:cubicBezTo>
                <a:cubicBezTo>
                  <a:pt x="2153793" y="227267"/>
                  <a:pt x="2152364" y="228695"/>
                  <a:pt x="2152364" y="230410"/>
                </a:cubicBezTo>
                <a:cubicBezTo>
                  <a:pt x="2152364" y="232124"/>
                  <a:pt x="2153698" y="233553"/>
                  <a:pt x="2155508" y="233553"/>
                </a:cubicBezTo>
                <a:close/>
                <a:moveTo>
                  <a:pt x="2162461" y="244793"/>
                </a:moveTo>
                <a:cubicBezTo>
                  <a:pt x="2164175" y="244793"/>
                  <a:pt x="2165604" y="243364"/>
                  <a:pt x="2165604" y="241649"/>
                </a:cubicBezTo>
                <a:cubicBezTo>
                  <a:pt x="2165604" y="239935"/>
                  <a:pt x="2164175" y="238506"/>
                  <a:pt x="2162461" y="238506"/>
                </a:cubicBezTo>
                <a:cubicBezTo>
                  <a:pt x="2160746" y="238506"/>
                  <a:pt x="2159318" y="239935"/>
                  <a:pt x="2159318" y="241649"/>
                </a:cubicBezTo>
                <a:cubicBezTo>
                  <a:pt x="2159318" y="243364"/>
                  <a:pt x="2160746" y="244793"/>
                  <a:pt x="2162461" y="244793"/>
                </a:cubicBezTo>
                <a:close/>
                <a:moveTo>
                  <a:pt x="2169414" y="256032"/>
                </a:moveTo>
                <a:cubicBezTo>
                  <a:pt x="2171129" y="256032"/>
                  <a:pt x="2172557" y="254603"/>
                  <a:pt x="2172557" y="252889"/>
                </a:cubicBezTo>
                <a:cubicBezTo>
                  <a:pt x="2172557" y="251174"/>
                  <a:pt x="2171129" y="249746"/>
                  <a:pt x="2169414" y="249746"/>
                </a:cubicBezTo>
                <a:cubicBezTo>
                  <a:pt x="2167700" y="249746"/>
                  <a:pt x="2166271" y="251174"/>
                  <a:pt x="2166271" y="252889"/>
                </a:cubicBezTo>
                <a:cubicBezTo>
                  <a:pt x="2166271" y="254603"/>
                  <a:pt x="2167604" y="256032"/>
                  <a:pt x="2169414" y="256032"/>
                </a:cubicBezTo>
                <a:close/>
                <a:moveTo>
                  <a:pt x="2176082" y="267462"/>
                </a:moveTo>
                <a:cubicBezTo>
                  <a:pt x="2177796" y="267462"/>
                  <a:pt x="2179225" y="266033"/>
                  <a:pt x="2179225" y="264319"/>
                </a:cubicBezTo>
                <a:cubicBezTo>
                  <a:pt x="2179225" y="262604"/>
                  <a:pt x="2177796" y="261176"/>
                  <a:pt x="2176082" y="261176"/>
                </a:cubicBezTo>
                <a:cubicBezTo>
                  <a:pt x="2174367" y="261176"/>
                  <a:pt x="2172938" y="262604"/>
                  <a:pt x="2172938" y="264319"/>
                </a:cubicBezTo>
                <a:cubicBezTo>
                  <a:pt x="2172938" y="266033"/>
                  <a:pt x="2174367" y="267462"/>
                  <a:pt x="2176082" y="267462"/>
                </a:cubicBezTo>
                <a:close/>
                <a:moveTo>
                  <a:pt x="2182559" y="278987"/>
                </a:moveTo>
                <a:cubicBezTo>
                  <a:pt x="2184273" y="278987"/>
                  <a:pt x="2185702" y="277559"/>
                  <a:pt x="2185702" y="275844"/>
                </a:cubicBezTo>
                <a:cubicBezTo>
                  <a:pt x="2185702" y="274130"/>
                  <a:pt x="2184273" y="272701"/>
                  <a:pt x="2182559" y="272701"/>
                </a:cubicBezTo>
                <a:cubicBezTo>
                  <a:pt x="2180844" y="272701"/>
                  <a:pt x="2179415" y="274130"/>
                  <a:pt x="2179415" y="275844"/>
                </a:cubicBezTo>
                <a:cubicBezTo>
                  <a:pt x="2179415" y="277559"/>
                  <a:pt x="2180844" y="278987"/>
                  <a:pt x="2182559" y="278987"/>
                </a:cubicBezTo>
                <a:close/>
                <a:moveTo>
                  <a:pt x="2188940" y="290608"/>
                </a:moveTo>
                <a:cubicBezTo>
                  <a:pt x="2190655" y="290608"/>
                  <a:pt x="2192084" y="289179"/>
                  <a:pt x="2192084" y="287465"/>
                </a:cubicBezTo>
                <a:cubicBezTo>
                  <a:pt x="2192084" y="285750"/>
                  <a:pt x="2190655" y="284321"/>
                  <a:pt x="2188940" y="284321"/>
                </a:cubicBezTo>
                <a:cubicBezTo>
                  <a:pt x="2187226" y="284321"/>
                  <a:pt x="2185797" y="285750"/>
                  <a:pt x="2185797" y="287465"/>
                </a:cubicBezTo>
                <a:cubicBezTo>
                  <a:pt x="2185797" y="289179"/>
                  <a:pt x="2187226" y="290608"/>
                  <a:pt x="2188940" y="290608"/>
                </a:cubicBezTo>
                <a:close/>
                <a:moveTo>
                  <a:pt x="2195132" y="302228"/>
                </a:moveTo>
                <a:cubicBezTo>
                  <a:pt x="2196846" y="302228"/>
                  <a:pt x="2198275" y="300800"/>
                  <a:pt x="2198275" y="299085"/>
                </a:cubicBezTo>
                <a:cubicBezTo>
                  <a:pt x="2198275" y="297371"/>
                  <a:pt x="2196846" y="295942"/>
                  <a:pt x="2195132" y="295942"/>
                </a:cubicBezTo>
                <a:cubicBezTo>
                  <a:pt x="2193417" y="295942"/>
                  <a:pt x="2191988" y="297371"/>
                  <a:pt x="2191988" y="299085"/>
                </a:cubicBezTo>
                <a:cubicBezTo>
                  <a:pt x="2191988" y="300895"/>
                  <a:pt x="2193417" y="302228"/>
                  <a:pt x="2195132" y="302228"/>
                </a:cubicBezTo>
                <a:close/>
                <a:moveTo>
                  <a:pt x="2201132" y="314039"/>
                </a:moveTo>
                <a:cubicBezTo>
                  <a:pt x="2202847" y="314039"/>
                  <a:pt x="2204276" y="312611"/>
                  <a:pt x="2204276" y="310896"/>
                </a:cubicBezTo>
                <a:cubicBezTo>
                  <a:pt x="2204276" y="309182"/>
                  <a:pt x="2202847" y="307753"/>
                  <a:pt x="2201132" y="307753"/>
                </a:cubicBezTo>
                <a:cubicBezTo>
                  <a:pt x="2199418" y="307753"/>
                  <a:pt x="2197989" y="309182"/>
                  <a:pt x="2197989" y="310896"/>
                </a:cubicBezTo>
                <a:cubicBezTo>
                  <a:pt x="2197989" y="312611"/>
                  <a:pt x="2199418" y="314039"/>
                  <a:pt x="2201132" y="314039"/>
                </a:cubicBezTo>
                <a:close/>
                <a:moveTo>
                  <a:pt x="2206943" y="325946"/>
                </a:moveTo>
                <a:cubicBezTo>
                  <a:pt x="2208657" y="325946"/>
                  <a:pt x="2210086" y="324517"/>
                  <a:pt x="2210086" y="322802"/>
                </a:cubicBezTo>
                <a:cubicBezTo>
                  <a:pt x="2210086" y="321088"/>
                  <a:pt x="2208657" y="319659"/>
                  <a:pt x="2206943" y="319659"/>
                </a:cubicBezTo>
                <a:cubicBezTo>
                  <a:pt x="2205228" y="319659"/>
                  <a:pt x="2203799" y="321088"/>
                  <a:pt x="2203799" y="322802"/>
                </a:cubicBezTo>
                <a:cubicBezTo>
                  <a:pt x="2203799" y="324517"/>
                  <a:pt x="2205228" y="325946"/>
                  <a:pt x="2206943" y="325946"/>
                </a:cubicBezTo>
                <a:close/>
                <a:moveTo>
                  <a:pt x="2212658" y="337852"/>
                </a:moveTo>
                <a:cubicBezTo>
                  <a:pt x="2214372" y="337852"/>
                  <a:pt x="2215801" y="336423"/>
                  <a:pt x="2215801" y="334709"/>
                </a:cubicBezTo>
                <a:cubicBezTo>
                  <a:pt x="2215801" y="332994"/>
                  <a:pt x="2214372" y="331565"/>
                  <a:pt x="2212658" y="331565"/>
                </a:cubicBezTo>
                <a:cubicBezTo>
                  <a:pt x="2210943" y="331565"/>
                  <a:pt x="2209514" y="332994"/>
                  <a:pt x="2209514" y="334709"/>
                </a:cubicBezTo>
                <a:cubicBezTo>
                  <a:pt x="2209514" y="336518"/>
                  <a:pt x="2210848" y="337852"/>
                  <a:pt x="2212658" y="337852"/>
                </a:cubicBezTo>
                <a:close/>
                <a:moveTo>
                  <a:pt x="2218087" y="349949"/>
                </a:moveTo>
                <a:cubicBezTo>
                  <a:pt x="2219801" y="349949"/>
                  <a:pt x="2221230" y="348520"/>
                  <a:pt x="2221230" y="346805"/>
                </a:cubicBezTo>
                <a:cubicBezTo>
                  <a:pt x="2221230" y="345091"/>
                  <a:pt x="2219801" y="343662"/>
                  <a:pt x="2218087" y="343662"/>
                </a:cubicBezTo>
                <a:cubicBezTo>
                  <a:pt x="2216372" y="343662"/>
                  <a:pt x="2214944" y="345091"/>
                  <a:pt x="2214944" y="346805"/>
                </a:cubicBezTo>
                <a:cubicBezTo>
                  <a:pt x="2214944" y="348520"/>
                  <a:pt x="2216372" y="349949"/>
                  <a:pt x="2218087" y="349949"/>
                </a:cubicBezTo>
                <a:close/>
                <a:moveTo>
                  <a:pt x="2223421" y="362045"/>
                </a:moveTo>
                <a:cubicBezTo>
                  <a:pt x="2225135" y="362045"/>
                  <a:pt x="2226564" y="360617"/>
                  <a:pt x="2226564" y="358902"/>
                </a:cubicBezTo>
                <a:cubicBezTo>
                  <a:pt x="2226564" y="357188"/>
                  <a:pt x="2225135" y="355759"/>
                  <a:pt x="2223421" y="355759"/>
                </a:cubicBezTo>
                <a:cubicBezTo>
                  <a:pt x="2221706" y="355759"/>
                  <a:pt x="2220278" y="357188"/>
                  <a:pt x="2220278" y="358902"/>
                </a:cubicBezTo>
                <a:cubicBezTo>
                  <a:pt x="2220278" y="360617"/>
                  <a:pt x="2221611" y="362045"/>
                  <a:pt x="2223421" y="362045"/>
                </a:cubicBezTo>
                <a:close/>
                <a:moveTo>
                  <a:pt x="2228469" y="374237"/>
                </a:moveTo>
                <a:cubicBezTo>
                  <a:pt x="2230184" y="374237"/>
                  <a:pt x="2231612" y="372809"/>
                  <a:pt x="2231612" y="371094"/>
                </a:cubicBezTo>
                <a:cubicBezTo>
                  <a:pt x="2231612" y="369380"/>
                  <a:pt x="2230184" y="367951"/>
                  <a:pt x="2228469" y="367951"/>
                </a:cubicBezTo>
                <a:cubicBezTo>
                  <a:pt x="2226755" y="367951"/>
                  <a:pt x="2225326" y="369380"/>
                  <a:pt x="2225326" y="371094"/>
                </a:cubicBezTo>
                <a:cubicBezTo>
                  <a:pt x="2225326" y="372809"/>
                  <a:pt x="2226755" y="374237"/>
                  <a:pt x="2228469" y="374237"/>
                </a:cubicBezTo>
                <a:close/>
                <a:moveTo>
                  <a:pt x="2233422" y="386525"/>
                </a:moveTo>
                <a:cubicBezTo>
                  <a:pt x="2235137" y="386525"/>
                  <a:pt x="2236565" y="385096"/>
                  <a:pt x="2236565" y="383381"/>
                </a:cubicBezTo>
                <a:cubicBezTo>
                  <a:pt x="2236565" y="381667"/>
                  <a:pt x="2235137" y="380238"/>
                  <a:pt x="2233422" y="380238"/>
                </a:cubicBezTo>
                <a:cubicBezTo>
                  <a:pt x="2231708" y="380238"/>
                  <a:pt x="2230279" y="381667"/>
                  <a:pt x="2230279" y="383381"/>
                </a:cubicBezTo>
                <a:cubicBezTo>
                  <a:pt x="2230279" y="385096"/>
                  <a:pt x="2231708" y="386525"/>
                  <a:pt x="2233422" y="386525"/>
                </a:cubicBezTo>
                <a:close/>
                <a:moveTo>
                  <a:pt x="2238185" y="398907"/>
                </a:moveTo>
                <a:cubicBezTo>
                  <a:pt x="2239899" y="398907"/>
                  <a:pt x="2241328" y="397478"/>
                  <a:pt x="2241328" y="395764"/>
                </a:cubicBezTo>
                <a:cubicBezTo>
                  <a:pt x="2241328" y="394049"/>
                  <a:pt x="2239899" y="392621"/>
                  <a:pt x="2238185" y="392621"/>
                </a:cubicBezTo>
                <a:cubicBezTo>
                  <a:pt x="2236470" y="392621"/>
                  <a:pt x="2235041" y="394049"/>
                  <a:pt x="2235041" y="395764"/>
                </a:cubicBezTo>
                <a:cubicBezTo>
                  <a:pt x="2235041" y="397478"/>
                  <a:pt x="2236375" y="398907"/>
                  <a:pt x="2238185" y="398907"/>
                </a:cubicBezTo>
                <a:close/>
                <a:moveTo>
                  <a:pt x="2242757" y="411290"/>
                </a:moveTo>
                <a:cubicBezTo>
                  <a:pt x="2244471" y="411290"/>
                  <a:pt x="2245900" y="409861"/>
                  <a:pt x="2245900" y="408146"/>
                </a:cubicBezTo>
                <a:cubicBezTo>
                  <a:pt x="2245900" y="406432"/>
                  <a:pt x="2244471" y="405003"/>
                  <a:pt x="2242757" y="405003"/>
                </a:cubicBezTo>
                <a:cubicBezTo>
                  <a:pt x="2241042" y="405003"/>
                  <a:pt x="2239613" y="406432"/>
                  <a:pt x="2239613" y="408146"/>
                </a:cubicBezTo>
                <a:cubicBezTo>
                  <a:pt x="2239518" y="409861"/>
                  <a:pt x="2240947" y="411290"/>
                  <a:pt x="2242757" y="411290"/>
                </a:cubicBezTo>
                <a:close/>
                <a:moveTo>
                  <a:pt x="2247043" y="423767"/>
                </a:moveTo>
                <a:cubicBezTo>
                  <a:pt x="2248757" y="423767"/>
                  <a:pt x="2250186" y="422339"/>
                  <a:pt x="2250186" y="420624"/>
                </a:cubicBezTo>
                <a:cubicBezTo>
                  <a:pt x="2250186" y="418910"/>
                  <a:pt x="2248757" y="417481"/>
                  <a:pt x="2247043" y="417481"/>
                </a:cubicBezTo>
                <a:cubicBezTo>
                  <a:pt x="2245328" y="417481"/>
                  <a:pt x="2243900" y="418910"/>
                  <a:pt x="2243900" y="420624"/>
                </a:cubicBezTo>
                <a:cubicBezTo>
                  <a:pt x="2243900" y="422339"/>
                  <a:pt x="2245328" y="423767"/>
                  <a:pt x="2247043" y="423767"/>
                </a:cubicBezTo>
                <a:close/>
                <a:moveTo>
                  <a:pt x="2251234" y="436340"/>
                </a:moveTo>
                <a:cubicBezTo>
                  <a:pt x="2252948" y="436340"/>
                  <a:pt x="2254377" y="434912"/>
                  <a:pt x="2254377" y="433197"/>
                </a:cubicBezTo>
                <a:cubicBezTo>
                  <a:pt x="2254377" y="431483"/>
                  <a:pt x="2252948" y="430054"/>
                  <a:pt x="2251234" y="430054"/>
                </a:cubicBezTo>
                <a:cubicBezTo>
                  <a:pt x="2249519" y="430054"/>
                  <a:pt x="2248091" y="431483"/>
                  <a:pt x="2248091" y="433197"/>
                </a:cubicBezTo>
                <a:cubicBezTo>
                  <a:pt x="2248091" y="434912"/>
                  <a:pt x="2249519" y="436340"/>
                  <a:pt x="2251234" y="436340"/>
                </a:cubicBezTo>
                <a:close/>
                <a:moveTo>
                  <a:pt x="2255234" y="448913"/>
                </a:moveTo>
                <a:cubicBezTo>
                  <a:pt x="2256949" y="448913"/>
                  <a:pt x="2258378" y="447485"/>
                  <a:pt x="2258378" y="445770"/>
                </a:cubicBezTo>
                <a:cubicBezTo>
                  <a:pt x="2258378" y="444056"/>
                  <a:pt x="2256949" y="442627"/>
                  <a:pt x="2255234" y="442627"/>
                </a:cubicBezTo>
                <a:cubicBezTo>
                  <a:pt x="2253520" y="442627"/>
                  <a:pt x="2252091" y="444056"/>
                  <a:pt x="2252091" y="445770"/>
                </a:cubicBezTo>
                <a:cubicBezTo>
                  <a:pt x="2252091" y="447580"/>
                  <a:pt x="2253520" y="448913"/>
                  <a:pt x="2255234" y="448913"/>
                </a:cubicBezTo>
                <a:close/>
                <a:moveTo>
                  <a:pt x="2259044" y="461582"/>
                </a:moveTo>
                <a:cubicBezTo>
                  <a:pt x="2260759" y="461582"/>
                  <a:pt x="2262188" y="460153"/>
                  <a:pt x="2262188" y="458438"/>
                </a:cubicBezTo>
                <a:cubicBezTo>
                  <a:pt x="2262188" y="456724"/>
                  <a:pt x="2260759" y="455295"/>
                  <a:pt x="2259044" y="455295"/>
                </a:cubicBezTo>
                <a:cubicBezTo>
                  <a:pt x="2257330" y="455295"/>
                  <a:pt x="2255901" y="456724"/>
                  <a:pt x="2255901" y="458438"/>
                </a:cubicBezTo>
                <a:cubicBezTo>
                  <a:pt x="2255901" y="460248"/>
                  <a:pt x="2257330" y="461582"/>
                  <a:pt x="2259044" y="461582"/>
                </a:cubicBezTo>
                <a:close/>
                <a:moveTo>
                  <a:pt x="2262664" y="474345"/>
                </a:moveTo>
                <a:cubicBezTo>
                  <a:pt x="2264378" y="474345"/>
                  <a:pt x="2265807" y="472916"/>
                  <a:pt x="2265807" y="471202"/>
                </a:cubicBezTo>
                <a:cubicBezTo>
                  <a:pt x="2265807" y="469487"/>
                  <a:pt x="2264378" y="468059"/>
                  <a:pt x="2262664" y="468059"/>
                </a:cubicBezTo>
                <a:cubicBezTo>
                  <a:pt x="2260949" y="468059"/>
                  <a:pt x="2259521" y="469487"/>
                  <a:pt x="2259521" y="471202"/>
                </a:cubicBezTo>
                <a:cubicBezTo>
                  <a:pt x="2259521" y="472916"/>
                  <a:pt x="2260949" y="474345"/>
                  <a:pt x="2262664" y="474345"/>
                </a:cubicBezTo>
                <a:close/>
                <a:moveTo>
                  <a:pt x="2266093" y="487109"/>
                </a:moveTo>
                <a:cubicBezTo>
                  <a:pt x="2267807" y="487109"/>
                  <a:pt x="2269236" y="485680"/>
                  <a:pt x="2269236" y="483965"/>
                </a:cubicBezTo>
                <a:cubicBezTo>
                  <a:pt x="2269236" y="482251"/>
                  <a:pt x="2267807" y="480822"/>
                  <a:pt x="2266093" y="480822"/>
                </a:cubicBezTo>
                <a:cubicBezTo>
                  <a:pt x="2264378" y="480822"/>
                  <a:pt x="2262950" y="482251"/>
                  <a:pt x="2262950" y="483965"/>
                </a:cubicBezTo>
                <a:cubicBezTo>
                  <a:pt x="2262950" y="485680"/>
                  <a:pt x="2264378" y="487109"/>
                  <a:pt x="2266093" y="487109"/>
                </a:cubicBezTo>
                <a:close/>
                <a:moveTo>
                  <a:pt x="2269331" y="499967"/>
                </a:moveTo>
                <a:cubicBezTo>
                  <a:pt x="2271046" y="499967"/>
                  <a:pt x="2272475" y="498539"/>
                  <a:pt x="2272475" y="496824"/>
                </a:cubicBezTo>
                <a:cubicBezTo>
                  <a:pt x="2272475" y="495110"/>
                  <a:pt x="2271046" y="493681"/>
                  <a:pt x="2269331" y="493681"/>
                </a:cubicBezTo>
                <a:cubicBezTo>
                  <a:pt x="2267617" y="493681"/>
                  <a:pt x="2266188" y="495110"/>
                  <a:pt x="2266188" y="496824"/>
                </a:cubicBezTo>
                <a:cubicBezTo>
                  <a:pt x="2266188" y="498539"/>
                  <a:pt x="2267617" y="499967"/>
                  <a:pt x="2269331" y="499967"/>
                </a:cubicBezTo>
                <a:close/>
                <a:moveTo>
                  <a:pt x="2272379" y="512826"/>
                </a:moveTo>
                <a:cubicBezTo>
                  <a:pt x="2274094" y="512826"/>
                  <a:pt x="2275523" y="511397"/>
                  <a:pt x="2275523" y="509683"/>
                </a:cubicBezTo>
                <a:cubicBezTo>
                  <a:pt x="2275523" y="507968"/>
                  <a:pt x="2274094" y="506540"/>
                  <a:pt x="2272379" y="506540"/>
                </a:cubicBezTo>
                <a:cubicBezTo>
                  <a:pt x="2270665" y="506540"/>
                  <a:pt x="2269236" y="507968"/>
                  <a:pt x="2269236" y="509683"/>
                </a:cubicBezTo>
                <a:cubicBezTo>
                  <a:pt x="2269236" y="511397"/>
                  <a:pt x="2270665" y="512826"/>
                  <a:pt x="2272379" y="512826"/>
                </a:cubicBezTo>
                <a:close/>
                <a:moveTo>
                  <a:pt x="2275237" y="525780"/>
                </a:moveTo>
                <a:cubicBezTo>
                  <a:pt x="2276951" y="525780"/>
                  <a:pt x="2278380" y="524351"/>
                  <a:pt x="2278380" y="522637"/>
                </a:cubicBezTo>
                <a:cubicBezTo>
                  <a:pt x="2278380" y="520922"/>
                  <a:pt x="2276951" y="519494"/>
                  <a:pt x="2275237" y="519494"/>
                </a:cubicBezTo>
                <a:cubicBezTo>
                  <a:pt x="2273522" y="519494"/>
                  <a:pt x="2272094" y="520922"/>
                  <a:pt x="2272094" y="522637"/>
                </a:cubicBezTo>
                <a:cubicBezTo>
                  <a:pt x="2272094" y="524351"/>
                  <a:pt x="2273522" y="525780"/>
                  <a:pt x="2275237" y="525780"/>
                </a:cubicBezTo>
                <a:close/>
                <a:moveTo>
                  <a:pt x="2277904" y="538734"/>
                </a:moveTo>
                <a:cubicBezTo>
                  <a:pt x="2279618" y="538734"/>
                  <a:pt x="2281047" y="537305"/>
                  <a:pt x="2281047" y="535591"/>
                </a:cubicBezTo>
                <a:cubicBezTo>
                  <a:pt x="2281047" y="533876"/>
                  <a:pt x="2279618" y="532448"/>
                  <a:pt x="2277904" y="532448"/>
                </a:cubicBezTo>
                <a:cubicBezTo>
                  <a:pt x="2276189" y="532448"/>
                  <a:pt x="2274761" y="533876"/>
                  <a:pt x="2274761" y="535591"/>
                </a:cubicBezTo>
                <a:cubicBezTo>
                  <a:pt x="2274761" y="537305"/>
                  <a:pt x="2276094" y="538734"/>
                  <a:pt x="2277904" y="538734"/>
                </a:cubicBezTo>
                <a:close/>
                <a:moveTo>
                  <a:pt x="2280285" y="551688"/>
                </a:moveTo>
                <a:cubicBezTo>
                  <a:pt x="2282000" y="551688"/>
                  <a:pt x="2283428" y="550259"/>
                  <a:pt x="2283428" y="548545"/>
                </a:cubicBezTo>
                <a:cubicBezTo>
                  <a:pt x="2283428" y="546830"/>
                  <a:pt x="2282000" y="545402"/>
                  <a:pt x="2280285" y="545402"/>
                </a:cubicBezTo>
                <a:cubicBezTo>
                  <a:pt x="2278571" y="545402"/>
                  <a:pt x="2277142" y="546830"/>
                  <a:pt x="2277142" y="548545"/>
                </a:cubicBezTo>
                <a:cubicBezTo>
                  <a:pt x="2277142" y="550259"/>
                  <a:pt x="2278571" y="551688"/>
                  <a:pt x="2280285" y="551688"/>
                </a:cubicBezTo>
                <a:close/>
                <a:moveTo>
                  <a:pt x="2282571" y="564737"/>
                </a:moveTo>
                <a:cubicBezTo>
                  <a:pt x="2284286" y="564737"/>
                  <a:pt x="2285714" y="563309"/>
                  <a:pt x="2285714" y="561594"/>
                </a:cubicBezTo>
                <a:cubicBezTo>
                  <a:pt x="2285714" y="559880"/>
                  <a:pt x="2284286" y="558451"/>
                  <a:pt x="2282571" y="558451"/>
                </a:cubicBezTo>
                <a:cubicBezTo>
                  <a:pt x="2280857" y="558451"/>
                  <a:pt x="2279428" y="559880"/>
                  <a:pt x="2279428" y="561594"/>
                </a:cubicBezTo>
                <a:cubicBezTo>
                  <a:pt x="2279428" y="563309"/>
                  <a:pt x="2280857" y="564737"/>
                  <a:pt x="2282571" y="564737"/>
                </a:cubicBezTo>
                <a:close/>
                <a:moveTo>
                  <a:pt x="2284667" y="577787"/>
                </a:moveTo>
                <a:cubicBezTo>
                  <a:pt x="2286381" y="577787"/>
                  <a:pt x="2287810" y="576358"/>
                  <a:pt x="2287810" y="574643"/>
                </a:cubicBezTo>
                <a:cubicBezTo>
                  <a:pt x="2287810" y="572929"/>
                  <a:pt x="2286381" y="571500"/>
                  <a:pt x="2284667" y="571500"/>
                </a:cubicBezTo>
                <a:cubicBezTo>
                  <a:pt x="2282952" y="571500"/>
                  <a:pt x="2281523" y="572929"/>
                  <a:pt x="2281523" y="574643"/>
                </a:cubicBezTo>
                <a:cubicBezTo>
                  <a:pt x="2281523" y="576358"/>
                  <a:pt x="2282952" y="577787"/>
                  <a:pt x="2284667" y="577787"/>
                </a:cubicBezTo>
                <a:close/>
                <a:moveTo>
                  <a:pt x="2286572" y="590931"/>
                </a:moveTo>
                <a:cubicBezTo>
                  <a:pt x="2288286" y="590931"/>
                  <a:pt x="2289715" y="589502"/>
                  <a:pt x="2289715" y="587788"/>
                </a:cubicBezTo>
                <a:cubicBezTo>
                  <a:pt x="2289715" y="586073"/>
                  <a:pt x="2288286" y="584645"/>
                  <a:pt x="2286572" y="584645"/>
                </a:cubicBezTo>
                <a:cubicBezTo>
                  <a:pt x="2284857" y="584645"/>
                  <a:pt x="2283428" y="586073"/>
                  <a:pt x="2283428" y="587788"/>
                </a:cubicBezTo>
                <a:cubicBezTo>
                  <a:pt x="2283428" y="589502"/>
                  <a:pt x="2284762" y="590931"/>
                  <a:pt x="2286572" y="590931"/>
                </a:cubicBezTo>
                <a:close/>
                <a:moveTo>
                  <a:pt x="2288191" y="603980"/>
                </a:moveTo>
                <a:cubicBezTo>
                  <a:pt x="2289905" y="603980"/>
                  <a:pt x="2291334" y="602552"/>
                  <a:pt x="2291334" y="600837"/>
                </a:cubicBezTo>
                <a:cubicBezTo>
                  <a:pt x="2291334" y="599123"/>
                  <a:pt x="2289905" y="597694"/>
                  <a:pt x="2288191" y="597694"/>
                </a:cubicBezTo>
                <a:cubicBezTo>
                  <a:pt x="2286476" y="597694"/>
                  <a:pt x="2285048" y="599123"/>
                  <a:pt x="2285048" y="600837"/>
                </a:cubicBezTo>
                <a:cubicBezTo>
                  <a:pt x="2285048" y="602647"/>
                  <a:pt x="2286476" y="603980"/>
                  <a:pt x="2288191" y="603980"/>
                </a:cubicBezTo>
                <a:close/>
                <a:moveTo>
                  <a:pt x="2289715" y="617125"/>
                </a:moveTo>
                <a:cubicBezTo>
                  <a:pt x="2291429" y="617125"/>
                  <a:pt x="2292858" y="615696"/>
                  <a:pt x="2292858" y="613982"/>
                </a:cubicBezTo>
                <a:cubicBezTo>
                  <a:pt x="2292858" y="612267"/>
                  <a:pt x="2291429" y="610838"/>
                  <a:pt x="2289715" y="610838"/>
                </a:cubicBezTo>
                <a:cubicBezTo>
                  <a:pt x="2288000" y="610838"/>
                  <a:pt x="2286572" y="612267"/>
                  <a:pt x="2286572" y="613982"/>
                </a:cubicBezTo>
                <a:cubicBezTo>
                  <a:pt x="2286572" y="615791"/>
                  <a:pt x="2288000" y="617125"/>
                  <a:pt x="2289715" y="617125"/>
                </a:cubicBezTo>
                <a:close/>
                <a:moveTo>
                  <a:pt x="2290953" y="630365"/>
                </a:moveTo>
                <a:cubicBezTo>
                  <a:pt x="2292668" y="630365"/>
                  <a:pt x="2294096" y="628936"/>
                  <a:pt x="2294096" y="627221"/>
                </a:cubicBezTo>
                <a:cubicBezTo>
                  <a:pt x="2294096" y="625507"/>
                  <a:pt x="2292668" y="624078"/>
                  <a:pt x="2290953" y="624078"/>
                </a:cubicBezTo>
                <a:cubicBezTo>
                  <a:pt x="2289239" y="624078"/>
                  <a:pt x="2287810" y="625507"/>
                  <a:pt x="2287810" y="627221"/>
                </a:cubicBezTo>
                <a:cubicBezTo>
                  <a:pt x="2287810" y="628936"/>
                  <a:pt x="2289239" y="630365"/>
                  <a:pt x="2290953" y="630365"/>
                </a:cubicBezTo>
                <a:close/>
                <a:moveTo>
                  <a:pt x="2297525" y="854488"/>
                </a:moveTo>
                <a:cubicBezTo>
                  <a:pt x="2299240" y="854488"/>
                  <a:pt x="2300669" y="853059"/>
                  <a:pt x="2300669" y="851345"/>
                </a:cubicBezTo>
                <a:cubicBezTo>
                  <a:pt x="2300669" y="849630"/>
                  <a:pt x="2299240" y="848201"/>
                  <a:pt x="2297525" y="848201"/>
                </a:cubicBezTo>
                <a:cubicBezTo>
                  <a:pt x="2295811" y="848201"/>
                  <a:pt x="2294382" y="849630"/>
                  <a:pt x="2294382" y="851345"/>
                </a:cubicBezTo>
                <a:cubicBezTo>
                  <a:pt x="2294382" y="853059"/>
                  <a:pt x="2295811" y="854488"/>
                  <a:pt x="2297525" y="854488"/>
                </a:cubicBezTo>
                <a:close/>
                <a:moveTo>
                  <a:pt x="2295335" y="867537"/>
                </a:moveTo>
                <a:cubicBezTo>
                  <a:pt x="2297049" y="867537"/>
                  <a:pt x="2298478" y="866108"/>
                  <a:pt x="2298478" y="864394"/>
                </a:cubicBezTo>
                <a:cubicBezTo>
                  <a:pt x="2298478" y="862679"/>
                  <a:pt x="2297049" y="861251"/>
                  <a:pt x="2295335" y="861251"/>
                </a:cubicBezTo>
                <a:cubicBezTo>
                  <a:pt x="2293620" y="861251"/>
                  <a:pt x="2292191" y="862679"/>
                  <a:pt x="2292191" y="864394"/>
                </a:cubicBezTo>
                <a:cubicBezTo>
                  <a:pt x="2292191" y="866108"/>
                  <a:pt x="2293525" y="867537"/>
                  <a:pt x="2295335" y="867537"/>
                </a:cubicBezTo>
                <a:close/>
                <a:moveTo>
                  <a:pt x="2290286" y="893445"/>
                </a:moveTo>
                <a:cubicBezTo>
                  <a:pt x="2292001" y="893445"/>
                  <a:pt x="2293430" y="892016"/>
                  <a:pt x="2293430" y="890302"/>
                </a:cubicBezTo>
                <a:cubicBezTo>
                  <a:pt x="2293430" y="888587"/>
                  <a:pt x="2292001" y="887159"/>
                  <a:pt x="2290286" y="887159"/>
                </a:cubicBezTo>
                <a:cubicBezTo>
                  <a:pt x="2288572" y="887159"/>
                  <a:pt x="2287143" y="888587"/>
                  <a:pt x="2287143" y="890302"/>
                </a:cubicBezTo>
                <a:cubicBezTo>
                  <a:pt x="2287143" y="892112"/>
                  <a:pt x="2288572" y="893445"/>
                  <a:pt x="2290286" y="893445"/>
                </a:cubicBezTo>
                <a:close/>
                <a:moveTo>
                  <a:pt x="2281333" y="932117"/>
                </a:moveTo>
                <a:cubicBezTo>
                  <a:pt x="2283047" y="932117"/>
                  <a:pt x="2284476" y="930688"/>
                  <a:pt x="2284476" y="928973"/>
                </a:cubicBezTo>
                <a:cubicBezTo>
                  <a:pt x="2284476" y="927259"/>
                  <a:pt x="2283047" y="925830"/>
                  <a:pt x="2281333" y="925830"/>
                </a:cubicBezTo>
                <a:cubicBezTo>
                  <a:pt x="2279618" y="925830"/>
                  <a:pt x="2278190" y="927259"/>
                  <a:pt x="2278190" y="928973"/>
                </a:cubicBezTo>
                <a:cubicBezTo>
                  <a:pt x="2278190" y="930688"/>
                  <a:pt x="2279523" y="932117"/>
                  <a:pt x="2281333" y="932117"/>
                </a:cubicBezTo>
                <a:close/>
                <a:moveTo>
                  <a:pt x="2270665" y="970312"/>
                </a:moveTo>
                <a:cubicBezTo>
                  <a:pt x="2272379" y="970312"/>
                  <a:pt x="2273808" y="968883"/>
                  <a:pt x="2273808" y="967169"/>
                </a:cubicBezTo>
                <a:cubicBezTo>
                  <a:pt x="2273808" y="965454"/>
                  <a:pt x="2272379" y="964025"/>
                  <a:pt x="2270665" y="964025"/>
                </a:cubicBezTo>
                <a:cubicBezTo>
                  <a:pt x="2268950" y="964025"/>
                  <a:pt x="2267522" y="965454"/>
                  <a:pt x="2267522" y="967169"/>
                </a:cubicBezTo>
                <a:cubicBezTo>
                  <a:pt x="2267522" y="968978"/>
                  <a:pt x="2268855" y="970312"/>
                  <a:pt x="2270665" y="970312"/>
                </a:cubicBezTo>
                <a:close/>
                <a:moveTo>
                  <a:pt x="2266664" y="982980"/>
                </a:moveTo>
                <a:cubicBezTo>
                  <a:pt x="2268379" y="982980"/>
                  <a:pt x="2269808" y="981551"/>
                  <a:pt x="2269808" y="979837"/>
                </a:cubicBezTo>
                <a:cubicBezTo>
                  <a:pt x="2269808" y="978122"/>
                  <a:pt x="2268379" y="976694"/>
                  <a:pt x="2266664" y="976694"/>
                </a:cubicBezTo>
                <a:cubicBezTo>
                  <a:pt x="2264950" y="976694"/>
                  <a:pt x="2263521" y="978122"/>
                  <a:pt x="2263521" y="979837"/>
                </a:cubicBezTo>
                <a:cubicBezTo>
                  <a:pt x="2263521" y="981551"/>
                  <a:pt x="2264950" y="982980"/>
                  <a:pt x="2266664" y="982980"/>
                </a:cubicBezTo>
                <a:close/>
                <a:moveTo>
                  <a:pt x="2239232" y="1057466"/>
                </a:moveTo>
                <a:cubicBezTo>
                  <a:pt x="2240947" y="1057466"/>
                  <a:pt x="2242376" y="1056037"/>
                  <a:pt x="2242376" y="1054322"/>
                </a:cubicBezTo>
                <a:cubicBezTo>
                  <a:pt x="2242376" y="1052608"/>
                  <a:pt x="2240947" y="1051179"/>
                  <a:pt x="2239232" y="1051179"/>
                </a:cubicBezTo>
                <a:cubicBezTo>
                  <a:pt x="2237518" y="1051179"/>
                  <a:pt x="2236089" y="1052608"/>
                  <a:pt x="2236089" y="1054322"/>
                </a:cubicBezTo>
                <a:cubicBezTo>
                  <a:pt x="2236089" y="1056037"/>
                  <a:pt x="2237518" y="1057466"/>
                  <a:pt x="2239232" y="1057466"/>
                </a:cubicBezTo>
                <a:close/>
                <a:moveTo>
                  <a:pt x="2234089" y="1069562"/>
                </a:moveTo>
                <a:cubicBezTo>
                  <a:pt x="2235803" y="1069562"/>
                  <a:pt x="2237232" y="1068134"/>
                  <a:pt x="2237232" y="1066419"/>
                </a:cubicBezTo>
                <a:cubicBezTo>
                  <a:pt x="2237232" y="1064705"/>
                  <a:pt x="2235803" y="1063276"/>
                  <a:pt x="2234089" y="1063276"/>
                </a:cubicBezTo>
                <a:cubicBezTo>
                  <a:pt x="2232374" y="1063276"/>
                  <a:pt x="2230946" y="1064705"/>
                  <a:pt x="2230946" y="1066419"/>
                </a:cubicBezTo>
                <a:cubicBezTo>
                  <a:pt x="2230946" y="1068229"/>
                  <a:pt x="2232279" y="1069562"/>
                  <a:pt x="2234089" y="1069562"/>
                </a:cubicBezTo>
                <a:close/>
                <a:moveTo>
                  <a:pt x="2228660" y="1081659"/>
                </a:moveTo>
                <a:cubicBezTo>
                  <a:pt x="2230374" y="1081659"/>
                  <a:pt x="2231803" y="1080230"/>
                  <a:pt x="2231803" y="1078516"/>
                </a:cubicBezTo>
                <a:cubicBezTo>
                  <a:pt x="2231803" y="1076801"/>
                  <a:pt x="2230374" y="1075373"/>
                  <a:pt x="2228660" y="1075373"/>
                </a:cubicBezTo>
                <a:cubicBezTo>
                  <a:pt x="2226945" y="1075373"/>
                  <a:pt x="2225516" y="1076801"/>
                  <a:pt x="2225516" y="1078516"/>
                </a:cubicBezTo>
                <a:cubicBezTo>
                  <a:pt x="2225516" y="1080230"/>
                  <a:pt x="2226945" y="1081659"/>
                  <a:pt x="2228660" y="1081659"/>
                </a:cubicBezTo>
                <a:close/>
                <a:moveTo>
                  <a:pt x="2223135" y="1093661"/>
                </a:moveTo>
                <a:cubicBezTo>
                  <a:pt x="2224850" y="1093661"/>
                  <a:pt x="2226278" y="1092232"/>
                  <a:pt x="2226278" y="1090517"/>
                </a:cubicBezTo>
                <a:cubicBezTo>
                  <a:pt x="2226278" y="1088803"/>
                  <a:pt x="2224850" y="1087374"/>
                  <a:pt x="2223135" y="1087374"/>
                </a:cubicBezTo>
                <a:cubicBezTo>
                  <a:pt x="2221421" y="1087374"/>
                  <a:pt x="2219992" y="1088803"/>
                  <a:pt x="2219992" y="1090517"/>
                </a:cubicBezTo>
                <a:cubicBezTo>
                  <a:pt x="2219992" y="1092232"/>
                  <a:pt x="2221325" y="1093661"/>
                  <a:pt x="2223135" y="1093661"/>
                </a:cubicBezTo>
                <a:close/>
                <a:moveTo>
                  <a:pt x="2217325" y="1105567"/>
                </a:moveTo>
                <a:cubicBezTo>
                  <a:pt x="2219039" y="1105567"/>
                  <a:pt x="2220468" y="1104138"/>
                  <a:pt x="2220468" y="1102424"/>
                </a:cubicBezTo>
                <a:cubicBezTo>
                  <a:pt x="2220468" y="1100709"/>
                  <a:pt x="2219039" y="1099280"/>
                  <a:pt x="2217325" y="1099280"/>
                </a:cubicBezTo>
                <a:cubicBezTo>
                  <a:pt x="2215610" y="1099280"/>
                  <a:pt x="2214182" y="1100709"/>
                  <a:pt x="2214182" y="1102424"/>
                </a:cubicBezTo>
                <a:cubicBezTo>
                  <a:pt x="2214182" y="1104138"/>
                  <a:pt x="2215610" y="1105567"/>
                  <a:pt x="2217325" y="1105567"/>
                </a:cubicBezTo>
                <a:close/>
                <a:moveTo>
                  <a:pt x="2211419" y="1117473"/>
                </a:moveTo>
                <a:cubicBezTo>
                  <a:pt x="2213134" y="1117473"/>
                  <a:pt x="2214563" y="1116044"/>
                  <a:pt x="2214563" y="1114330"/>
                </a:cubicBezTo>
                <a:cubicBezTo>
                  <a:pt x="2214563" y="1112615"/>
                  <a:pt x="2213134" y="1111187"/>
                  <a:pt x="2211419" y="1111187"/>
                </a:cubicBezTo>
                <a:cubicBezTo>
                  <a:pt x="2209705" y="1111187"/>
                  <a:pt x="2208276" y="1112615"/>
                  <a:pt x="2208276" y="1114330"/>
                </a:cubicBezTo>
                <a:cubicBezTo>
                  <a:pt x="2208276" y="1116044"/>
                  <a:pt x="2209705" y="1117473"/>
                  <a:pt x="2211419" y="1117473"/>
                </a:cubicBezTo>
                <a:close/>
                <a:moveTo>
                  <a:pt x="2205323" y="1129189"/>
                </a:moveTo>
                <a:cubicBezTo>
                  <a:pt x="2207038" y="1129189"/>
                  <a:pt x="2208467" y="1127760"/>
                  <a:pt x="2208467" y="1126046"/>
                </a:cubicBezTo>
                <a:cubicBezTo>
                  <a:pt x="2208467" y="1124331"/>
                  <a:pt x="2207038" y="1122902"/>
                  <a:pt x="2205323" y="1122902"/>
                </a:cubicBezTo>
                <a:cubicBezTo>
                  <a:pt x="2203609" y="1122902"/>
                  <a:pt x="2202180" y="1124331"/>
                  <a:pt x="2202180" y="1126046"/>
                </a:cubicBezTo>
                <a:cubicBezTo>
                  <a:pt x="2202180" y="1127760"/>
                  <a:pt x="2203609" y="1129189"/>
                  <a:pt x="2205323" y="1129189"/>
                </a:cubicBezTo>
                <a:close/>
                <a:moveTo>
                  <a:pt x="2199132" y="1140809"/>
                </a:moveTo>
                <a:cubicBezTo>
                  <a:pt x="2200847" y="1140809"/>
                  <a:pt x="2202275" y="1139381"/>
                  <a:pt x="2202275" y="1137666"/>
                </a:cubicBezTo>
                <a:cubicBezTo>
                  <a:pt x="2202275" y="1135952"/>
                  <a:pt x="2200847" y="1134523"/>
                  <a:pt x="2199132" y="1134523"/>
                </a:cubicBezTo>
                <a:cubicBezTo>
                  <a:pt x="2197418" y="1134523"/>
                  <a:pt x="2195989" y="1135952"/>
                  <a:pt x="2195989" y="1137666"/>
                </a:cubicBezTo>
                <a:cubicBezTo>
                  <a:pt x="2195989" y="1139381"/>
                  <a:pt x="2197322" y="1140809"/>
                  <a:pt x="2199132" y="1140809"/>
                </a:cubicBezTo>
                <a:close/>
                <a:moveTo>
                  <a:pt x="814292" y="1382649"/>
                </a:moveTo>
                <a:cubicBezTo>
                  <a:pt x="816007" y="1382649"/>
                  <a:pt x="817436" y="1381220"/>
                  <a:pt x="817436" y="1379506"/>
                </a:cubicBezTo>
                <a:cubicBezTo>
                  <a:pt x="817436" y="1377791"/>
                  <a:pt x="816007" y="1376363"/>
                  <a:pt x="814292" y="1376363"/>
                </a:cubicBezTo>
                <a:cubicBezTo>
                  <a:pt x="812578" y="1376363"/>
                  <a:pt x="811149" y="1377791"/>
                  <a:pt x="811149" y="1379506"/>
                </a:cubicBezTo>
                <a:cubicBezTo>
                  <a:pt x="811149" y="1381220"/>
                  <a:pt x="812578" y="1382649"/>
                  <a:pt x="814292" y="1382649"/>
                </a:cubicBezTo>
                <a:close/>
                <a:moveTo>
                  <a:pt x="785241" y="1355693"/>
                </a:moveTo>
                <a:cubicBezTo>
                  <a:pt x="786956" y="1355693"/>
                  <a:pt x="788384" y="1354264"/>
                  <a:pt x="788384" y="1352550"/>
                </a:cubicBezTo>
                <a:cubicBezTo>
                  <a:pt x="788384" y="1350836"/>
                  <a:pt x="786956" y="1349407"/>
                  <a:pt x="785241" y="1349407"/>
                </a:cubicBezTo>
                <a:cubicBezTo>
                  <a:pt x="783527" y="1349407"/>
                  <a:pt x="782098" y="1350836"/>
                  <a:pt x="782098" y="1352550"/>
                </a:cubicBezTo>
                <a:cubicBezTo>
                  <a:pt x="782098" y="1354264"/>
                  <a:pt x="783431" y="1355693"/>
                  <a:pt x="785241" y="1355693"/>
                </a:cubicBezTo>
                <a:close/>
                <a:moveTo>
                  <a:pt x="775811" y="1346454"/>
                </a:moveTo>
                <a:cubicBezTo>
                  <a:pt x="777526" y="1346454"/>
                  <a:pt x="778955" y="1345025"/>
                  <a:pt x="778955" y="1343311"/>
                </a:cubicBezTo>
                <a:cubicBezTo>
                  <a:pt x="778955" y="1341596"/>
                  <a:pt x="777526" y="1340168"/>
                  <a:pt x="775811" y="1340168"/>
                </a:cubicBezTo>
                <a:cubicBezTo>
                  <a:pt x="774097" y="1340168"/>
                  <a:pt x="772668" y="1341596"/>
                  <a:pt x="772668" y="1343311"/>
                </a:cubicBezTo>
                <a:cubicBezTo>
                  <a:pt x="772668" y="1345025"/>
                  <a:pt x="774002" y="1346454"/>
                  <a:pt x="775811" y="1346454"/>
                </a:cubicBezTo>
                <a:close/>
                <a:moveTo>
                  <a:pt x="766477" y="1337024"/>
                </a:moveTo>
                <a:cubicBezTo>
                  <a:pt x="768191" y="1337024"/>
                  <a:pt x="769620" y="1335596"/>
                  <a:pt x="769620" y="1333881"/>
                </a:cubicBezTo>
                <a:cubicBezTo>
                  <a:pt x="769620" y="1332167"/>
                  <a:pt x="768191" y="1330738"/>
                  <a:pt x="766477" y="1330738"/>
                </a:cubicBezTo>
                <a:cubicBezTo>
                  <a:pt x="764762" y="1330738"/>
                  <a:pt x="763334" y="1332167"/>
                  <a:pt x="763334" y="1333881"/>
                </a:cubicBezTo>
                <a:cubicBezTo>
                  <a:pt x="763334" y="1335596"/>
                  <a:pt x="764762" y="1337024"/>
                  <a:pt x="766477" y="1337024"/>
                </a:cubicBezTo>
                <a:close/>
                <a:moveTo>
                  <a:pt x="757333" y="1327499"/>
                </a:moveTo>
                <a:cubicBezTo>
                  <a:pt x="759047" y="1327499"/>
                  <a:pt x="760476" y="1326071"/>
                  <a:pt x="760476" y="1324356"/>
                </a:cubicBezTo>
                <a:cubicBezTo>
                  <a:pt x="760476" y="1322642"/>
                  <a:pt x="759047" y="1321213"/>
                  <a:pt x="757333" y="1321213"/>
                </a:cubicBezTo>
                <a:cubicBezTo>
                  <a:pt x="755618" y="1321213"/>
                  <a:pt x="754190" y="1322642"/>
                  <a:pt x="754190" y="1324356"/>
                </a:cubicBezTo>
                <a:cubicBezTo>
                  <a:pt x="754190" y="1326071"/>
                  <a:pt x="755618" y="1327499"/>
                  <a:pt x="757333" y="1327499"/>
                </a:cubicBezTo>
                <a:close/>
                <a:moveTo>
                  <a:pt x="748284" y="1317784"/>
                </a:moveTo>
                <a:cubicBezTo>
                  <a:pt x="749999" y="1317784"/>
                  <a:pt x="751427" y="1316355"/>
                  <a:pt x="751427" y="1314641"/>
                </a:cubicBezTo>
                <a:cubicBezTo>
                  <a:pt x="751427" y="1312926"/>
                  <a:pt x="749999" y="1311497"/>
                  <a:pt x="748284" y="1311497"/>
                </a:cubicBezTo>
                <a:cubicBezTo>
                  <a:pt x="746570" y="1311497"/>
                  <a:pt x="745141" y="1312926"/>
                  <a:pt x="745141" y="1314641"/>
                </a:cubicBezTo>
                <a:cubicBezTo>
                  <a:pt x="745141" y="1316450"/>
                  <a:pt x="746570" y="1317784"/>
                  <a:pt x="748284" y="1317784"/>
                </a:cubicBezTo>
                <a:close/>
                <a:moveTo>
                  <a:pt x="739426" y="1307973"/>
                </a:moveTo>
                <a:cubicBezTo>
                  <a:pt x="741140" y="1307973"/>
                  <a:pt x="742569" y="1306544"/>
                  <a:pt x="742569" y="1304830"/>
                </a:cubicBezTo>
                <a:cubicBezTo>
                  <a:pt x="742569" y="1303115"/>
                  <a:pt x="741140" y="1301687"/>
                  <a:pt x="739426" y="1301687"/>
                </a:cubicBezTo>
                <a:cubicBezTo>
                  <a:pt x="737711" y="1301687"/>
                  <a:pt x="736283" y="1303115"/>
                  <a:pt x="736283" y="1304830"/>
                </a:cubicBezTo>
                <a:cubicBezTo>
                  <a:pt x="736283" y="1306639"/>
                  <a:pt x="737711" y="1307973"/>
                  <a:pt x="739426" y="1307973"/>
                </a:cubicBezTo>
                <a:close/>
                <a:moveTo>
                  <a:pt x="730663" y="1298067"/>
                </a:moveTo>
                <a:cubicBezTo>
                  <a:pt x="732377" y="1298067"/>
                  <a:pt x="733806" y="1296638"/>
                  <a:pt x="733806" y="1294924"/>
                </a:cubicBezTo>
                <a:cubicBezTo>
                  <a:pt x="733806" y="1293209"/>
                  <a:pt x="732377" y="1291781"/>
                  <a:pt x="730663" y="1291781"/>
                </a:cubicBezTo>
                <a:cubicBezTo>
                  <a:pt x="728948" y="1291781"/>
                  <a:pt x="727520" y="1293209"/>
                  <a:pt x="727520" y="1294924"/>
                </a:cubicBezTo>
                <a:cubicBezTo>
                  <a:pt x="727520" y="1296638"/>
                  <a:pt x="728948" y="1298067"/>
                  <a:pt x="730663" y="1298067"/>
                </a:cubicBezTo>
                <a:close/>
                <a:moveTo>
                  <a:pt x="513302" y="769049"/>
                </a:moveTo>
                <a:cubicBezTo>
                  <a:pt x="515017" y="769049"/>
                  <a:pt x="516446" y="767620"/>
                  <a:pt x="516446" y="765905"/>
                </a:cubicBezTo>
                <a:cubicBezTo>
                  <a:pt x="516446" y="764191"/>
                  <a:pt x="515017" y="762762"/>
                  <a:pt x="513302" y="762762"/>
                </a:cubicBezTo>
                <a:cubicBezTo>
                  <a:pt x="511588" y="762762"/>
                  <a:pt x="510159" y="764191"/>
                  <a:pt x="510159" y="765905"/>
                </a:cubicBezTo>
                <a:cubicBezTo>
                  <a:pt x="510159" y="767620"/>
                  <a:pt x="511493" y="769049"/>
                  <a:pt x="513302" y="769049"/>
                </a:cubicBezTo>
                <a:close/>
                <a:moveTo>
                  <a:pt x="512445" y="755904"/>
                </a:moveTo>
                <a:cubicBezTo>
                  <a:pt x="514160" y="755904"/>
                  <a:pt x="515588" y="754475"/>
                  <a:pt x="515588" y="752761"/>
                </a:cubicBezTo>
                <a:cubicBezTo>
                  <a:pt x="515588" y="751046"/>
                  <a:pt x="514160" y="749618"/>
                  <a:pt x="512445" y="749618"/>
                </a:cubicBezTo>
                <a:cubicBezTo>
                  <a:pt x="510731" y="749618"/>
                  <a:pt x="509302" y="751046"/>
                  <a:pt x="509302" y="752761"/>
                </a:cubicBezTo>
                <a:cubicBezTo>
                  <a:pt x="509302" y="754475"/>
                  <a:pt x="510731" y="755904"/>
                  <a:pt x="512445" y="755904"/>
                </a:cubicBezTo>
                <a:close/>
                <a:moveTo>
                  <a:pt x="511874" y="742664"/>
                </a:moveTo>
                <a:cubicBezTo>
                  <a:pt x="513588" y="742664"/>
                  <a:pt x="515017" y="741236"/>
                  <a:pt x="515017" y="739521"/>
                </a:cubicBezTo>
                <a:cubicBezTo>
                  <a:pt x="515017" y="737807"/>
                  <a:pt x="513588" y="736378"/>
                  <a:pt x="511874" y="736378"/>
                </a:cubicBezTo>
                <a:cubicBezTo>
                  <a:pt x="510159" y="736378"/>
                  <a:pt x="508730" y="737807"/>
                  <a:pt x="508730" y="739521"/>
                </a:cubicBezTo>
                <a:cubicBezTo>
                  <a:pt x="508730" y="741236"/>
                  <a:pt x="510159" y="742664"/>
                  <a:pt x="511874" y="742664"/>
                </a:cubicBezTo>
                <a:close/>
                <a:moveTo>
                  <a:pt x="511493" y="729425"/>
                </a:moveTo>
                <a:cubicBezTo>
                  <a:pt x="513207" y="729425"/>
                  <a:pt x="514636" y="727996"/>
                  <a:pt x="514636" y="726281"/>
                </a:cubicBezTo>
                <a:cubicBezTo>
                  <a:pt x="514636" y="724567"/>
                  <a:pt x="513207" y="723138"/>
                  <a:pt x="511493" y="723138"/>
                </a:cubicBezTo>
                <a:cubicBezTo>
                  <a:pt x="509778" y="723138"/>
                  <a:pt x="508349" y="724567"/>
                  <a:pt x="508349" y="726281"/>
                </a:cubicBezTo>
                <a:cubicBezTo>
                  <a:pt x="508349" y="727996"/>
                  <a:pt x="509778" y="729425"/>
                  <a:pt x="511493" y="729425"/>
                </a:cubicBezTo>
                <a:close/>
                <a:moveTo>
                  <a:pt x="511302" y="716185"/>
                </a:moveTo>
                <a:cubicBezTo>
                  <a:pt x="513017" y="716185"/>
                  <a:pt x="514445" y="714756"/>
                  <a:pt x="514445" y="713042"/>
                </a:cubicBezTo>
                <a:cubicBezTo>
                  <a:pt x="514445" y="711327"/>
                  <a:pt x="513017" y="709898"/>
                  <a:pt x="511302" y="709898"/>
                </a:cubicBezTo>
                <a:cubicBezTo>
                  <a:pt x="509588" y="709898"/>
                  <a:pt x="508159" y="711327"/>
                  <a:pt x="508159" y="713042"/>
                </a:cubicBezTo>
                <a:cubicBezTo>
                  <a:pt x="508159" y="714756"/>
                  <a:pt x="509588" y="716185"/>
                  <a:pt x="511302" y="716185"/>
                </a:cubicBezTo>
                <a:close/>
                <a:moveTo>
                  <a:pt x="511302" y="702945"/>
                </a:moveTo>
                <a:cubicBezTo>
                  <a:pt x="513017" y="702945"/>
                  <a:pt x="514445" y="701516"/>
                  <a:pt x="514445" y="699802"/>
                </a:cubicBezTo>
                <a:cubicBezTo>
                  <a:pt x="514445" y="698087"/>
                  <a:pt x="513017" y="696659"/>
                  <a:pt x="511302" y="696659"/>
                </a:cubicBezTo>
                <a:cubicBezTo>
                  <a:pt x="509588" y="696659"/>
                  <a:pt x="508159" y="698087"/>
                  <a:pt x="508159" y="699802"/>
                </a:cubicBezTo>
                <a:cubicBezTo>
                  <a:pt x="508159" y="701516"/>
                  <a:pt x="509588" y="702945"/>
                  <a:pt x="511302" y="702945"/>
                </a:cubicBezTo>
                <a:close/>
                <a:moveTo>
                  <a:pt x="511493" y="689705"/>
                </a:moveTo>
                <a:cubicBezTo>
                  <a:pt x="513207" y="689705"/>
                  <a:pt x="514636" y="688277"/>
                  <a:pt x="514636" y="686562"/>
                </a:cubicBezTo>
                <a:cubicBezTo>
                  <a:pt x="514636" y="684848"/>
                  <a:pt x="513207" y="683419"/>
                  <a:pt x="511493" y="683419"/>
                </a:cubicBezTo>
                <a:cubicBezTo>
                  <a:pt x="509778" y="683419"/>
                  <a:pt x="508349" y="684848"/>
                  <a:pt x="508349" y="686562"/>
                </a:cubicBezTo>
                <a:cubicBezTo>
                  <a:pt x="508349" y="688372"/>
                  <a:pt x="509778" y="689705"/>
                  <a:pt x="511493" y="689705"/>
                </a:cubicBezTo>
                <a:close/>
                <a:moveTo>
                  <a:pt x="511874" y="676561"/>
                </a:moveTo>
                <a:cubicBezTo>
                  <a:pt x="513588" y="676561"/>
                  <a:pt x="515017" y="675132"/>
                  <a:pt x="515017" y="673418"/>
                </a:cubicBezTo>
                <a:cubicBezTo>
                  <a:pt x="515017" y="671703"/>
                  <a:pt x="513588" y="670274"/>
                  <a:pt x="511874" y="670274"/>
                </a:cubicBezTo>
                <a:cubicBezTo>
                  <a:pt x="510159" y="670274"/>
                  <a:pt x="508730" y="671703"/>
                  <a:pt x="508730" y="673418"/>
                </a:cubicBezTo>
                <a:cubicBezTo>
                  <a:pt x="508730" y="675132"/>
                  <a:pt x="510159" y="676561"/>
                  <a:pt x="511874" y="676561"/>
                </a:cubicBezTo>
                <a:close/>
                <a:moveTo>
                  <a:pt x="512445" y="663321"/>
                </a:moveTo>
                <a:cubicBezTo>
                  <a:pt x="514160" y="663321"/>
                  <a:pt x="515588" y="661892"/>
                  <a:pt x="515588" y="660178"/>
                </a:cubicBezTo>
                <a:cubicBezTo>
                  <a:pt x="515588" y="658463"/>
                  <a:pt x="514160" y="657035"/>
                  <a:pt x="512445" y="657035"/>
                </a:cubicBezTo>
                <a:cubicBezTo>
                  <a:pt x="510731" y="657035"/>
                  <a:pt x="509302" y="658463"/>
                  <a:pt x="509302" y="660178"/>
                </a:cubicBezTo>
                <a:cubicBezTo>
                  <a:pt x="509302" y="661892"/>
                  <a:pt x="510731" y="663321"/>
                  <a:pt x="512445" y="663321"/>
                </a:cubicBezTo>
                <a:close/>
                <a:moveTo>
                  <a:pt x="513302" y="650081"/>
                </a:moveTo>
                <a:cubicBezTo>
                  <a:pt x="515017" y="650081"/>
                  <a:pt x="516446" y="648653"/>
                  <a:pt x="516446" y="646938"/>
                </a:cubicBezTo>
                <a:cubicBezTo>
                  <a:pt x="516446" y="645224"/>
                  <a:pt x="515017" y="643795"/>
                  <a:pt x="513302" y="643795"/>
                </a:cubicBezTo>
                <a:cubicBezTo>
                  <a:pt x="511588" y="643795"/>
                  <a:pt x="510159" y="645224"/>
                  <a:pt x="510159" y="646938"/>
                </a:cubicBezTo>
                <a:cubicBezTo>
                  <a:pt x="510159" y="648653"/>
                  <a:pt x="511493" y="650081"/>
                  <a:pt x="513302" y="650081"/>
                </a:cubicBezTo>
                <a:close/>
                <a:moveTo>
                  <a:pt x="514255" y="636937"/>
                </a:moveTo>
                <a:cubicBezTo>
                  <a:pt x="515969" y="636937"/>
                  <a:pt x="517398" y="635508"/>
                  <a:pt x="517398" y="633794"/>
                </a:cubicBezTo>
                <a:cubicBezTo>
                  <a:pt x="517398" y="632079"/>
                  <a:pt x="515969" y="630650"/>
                  <a:pt x="514255" y="630650"/>
                </a:cubicBezTo>
                <a:cubicBezTo>
                  <a:pt x="512540" y="630650"/>
                  <a:pt x="511112" y="632079"/>
                  <a:pt x="511112" y="633794"/>
                </a:cubicBezTo>
                <a:cubicBezTo>
                  <a:pt x="511112" y="635508"/>
                  <a:pt x="512540" y="636937"/>
                  <a:pt x="514255" y="636937"/>
                </a:cubicBezTo>
                <a:close/>
                <a:moveTo>
                  <a:pt x="515398" y="623697"/>
                </a:moveTo>
                <a:cubicBezTo>
                  <a:pt x="517112" y="623697"/>
                  <a:pt x="518541" y="622268"/>
                  <a:pt x="518541" y="620554"/>
                </a:cubicBezTo>
                <a:cubicBezTo>
                  <a:pt x="518541" y="618839"/>
                  <a:pt x="517112" y="617411"/>
                  <a:pt x="515398" y="617411"/>
                </a:cubicBezTo>
                <a:cubicBezTo>
                  <a:pt x="513683" y="617411"/>
                  <a:pt x="512255" y="618839"/>
                  <a:pt x="512255" y="620554"/>
                </a:cubicBezTo>
                <a:cubicBezTo>
                  <a:pt x="512255" y="622363"/>
                  <a:pt x="513683" y="623697"/>
                  <a:pt x="515398" y="623697"/>
                </a:cubicBezTo>
                <a:close/>
                <a:moveTo>
                  <a:pt x="516731" y="610553"/>
                </a:moveTo>
                <a:cubicBezTo>
                  <a:pt x="518446" y="610553"/>
                  <a:pt x="519875" y="609124"/>
                  <a:pt x="519875" y="607409"/>
                </a:cubicBezTo>
                <a:cubicBezTo>
                  <a:pt x="519875" y="605695"/>
                  <a:pt x="518446" y="604266"/>
                  <a:pt x="516731" y="604266"/>
                </a:cubicBezTo>
                <a:cubicBezTo>
                  <a:pt x="515017" y="604266"/>
                  <a:pt x="513588" y="605695"/>
                  <a:pt x="513588" y="607409"/>
                </a:cubicBezTo>
                <a:cubicBezTo>
                  <a:pt x="513588" y="609124"/>
                  <a:pt x="515017" y="610553"/>
                  <a:pt x="516731" y="610553"/>
                </a:cubicBezTo>
                <a:close/>
                <a:moveTo>
                  <a:pt x="518350" y="597408"/>
                </a:moveTo>
                <a:cubicBezTo>
                  <a:pt x="520065" y="597408"/>
                  <a:pt x="521494" y="595979"/>
                  <a:pt x="521494" y="594265"/>
                </a:cubicBezTo>
                <a:cubicBezTo>
                  <a:pt x="521494" y="592550"/>
                  <a:pt x="520065" y="591122"/>
                  <a:pt x="518350" y="591122"/>
                </a:cubicBezTo>
                <a:cubicBezTo>
                  <a:pt x="516636" y="591122"/>
                  <a:pt x="515207" y="592550"/>
                  <a:pt x="515207" y="594265"/>
                </a:cubicBezTo>
                <a:cubicBezTo>
                  <a:pt x="515207" y="595979"/>
                  <a:pt x="516541" y="597408"/>
                  <a:pt x="518350" y="597408"/>
                </a:cubicBezTo>
                <a:close/>
                <a:moveTo>
                  <a:pt x="520065" y="584359"/>
                </a:moveTo>
                <a:cubicBezTo>
                  <a:pt x="521780" y="584359"/>
                  <a:pt x="523208" y="582930"/>
                  <a:pt x="523208" y="581216"/>
                </a:cubicBezTo>
                <a:cubicBezTo>
                  <a:pt x="523208" y="579501"/>
                  <a:pt x="521780" y="578072"/>
                  <a:pt x="520065" y="578072"/>
                </a:cubicBezTo>
                <a:cubicBezTo>
                  <a:pt x="518350" y="578072"/>
                  <a:pt x="516922" y="579501"/>
                  <a:pt x="516922" y="581216"/>
                </a:cubicBezTo>
                <a:cubicBezTo>
                  <a:pt x="516922" y="582930"/>
                  <a:pt x="518350" y="584359"/>
                  <a:pt x="520065" y="584359"/>
                </a:cubicBezTo>
                <a:close/>
                <a:moveTo>
                  <a:pt x="521970" y="571214"/>
                </a:moveTo>
                <a:cubicBezTo>
                  <a:pt x="523685" y="571214"/>
                  <a:pt x="525113" y="569786"/>
                  <a:pt x="525113" y="568071"/>
                </a:cubicBezTo>
                <a:cubicBezTo>
                  <a:pt x="525113" y="566357"/>
                  <a:pt x="523685" y="564928"/>
                  <a:pt x="521970" y="564928"/>
                </a:cubicBezTo>
                <a:cubicBezTo>
                  <a:pt x="520256" y="564928"/>
                  <a:pt x="518827" y="566357"/>
                  <a:pt x="518827" y="568071"/>
                </a:cubicBezTo>
                <a:cubicBezTo>
                  <a:pt x="518827" y="569786"/>
                  <a:pt x="520256" y="571214"/>
                  <a:pt x="521970" y="571214"/>
                </a:cubicBezTo>
                <a:close/>
                <a:moveTo>
                  <a:pt x="524161" y="558165"/>
                </a:moveTo>
                <a:cubicBezTo>
                  <a:pt x="525875" y="558165"/>
                  <a:pt x="527304" y="556736"/>
                  <a:pt x="527304" y="555022"/>
                </a:cubicBezTo>
                <a:cubicBezTo>
                  <a:pt x="527304" y="553307"/>
                  <a:pt x="525875" y="551879"/>
                  <a:pt x="524161" y="551879"/>
                </a:cubicBezTo>
                <a:cubicBezTo>
                  <a:pt x="522446" y="551879"/>
                  <a:pt x="521018" y="553307"/>
                  <a:pt x="521018" y="555022"/>
                </a:cubicBezTo>
                <a:cubicBezTo>
                  <a:pt x="521018" y="556736"/>
                  <a:pt x="522446" y="558165"/>
                  <a:pt x="524161" y="558165"/>
                </a:cubicBezTo>
                <a:close/>
                <a:moveTo>
                  <a:pt x="526447" y="545116"/>
                </a:moveTo>
                <a:cubicBezTo>
                  <a:pt x="528161" y="545116"/>
                  <a:pt x="529590" y="543687"/>
                  <a:pt x="529590" y="541973"/>
                </a:cubicBezTo>
                <a:cubicBezTo>
                  <a:pt x="529590" y="540258"/>
                  <a:pt x="528161" y="538829"/>
                  <a:pt x="526447" y="538829"/>
                </a:cubicBezTo>
                <a:cubicBezTo>
                  <a:pt x="524732" y="538829"/>
                  <a:pt x="523304" y="540258"/>
                  <a:pt x="523304" y="541973"/>
                </a:cubicBezTo>
                <a:cubicBezTo>
                  <a:pt x="523304" y="543782"/>
                  <a:pt x="524732" y="545116"/>
                  <a:pt x="526447" y="545116"/>
                </a:cubicBezTo>
                <a:close/>
                <a:moveTo>
                  <a:pt x="529019" y="532162"/>
                </a:moveTo>
                <a:cubicBezTo>
                  <a:pt x="530733" y="532162"/>
                  <a:pt x="532162" y="530733"/>
                  <a:pt x="532162" y="529019"/>
                </a:cubicBezTo>
                <a:cubicBezTo>
                  <a:pt x="532162" y="527304"/>
                  <a:pt x="530733" y="525875"/>
                  <a:pt x="529019" y="525875"/>
                </a:cubicBezTo>
                <a:cubicBezTo>
                  <a:pt x="527304" y="525875"/>
                  <a:pt x="525875" y="527304"/>
                  <a:pt x="525875" y="529019"/>
                </a:cubicBezTo>
                <a:cubicBezTo>
                  <a:pt x="525875" y="530733"/>
                  <a:pt x="527209" y="532162"/>
                  <a:pt x="529019" y="532162"/>
                </a:cubicBezTo>
                <a:close/>
                <a:moveTo>
                  <a:pt x="531686" y="519208"/>
                </a:moveTo>
                <a:cubicBezTo>
                  <a:pt x="533400" y="519208"/>
                  <a:pt x="534829" y="517779"/>
                  <a:pt x="534829" y="516065"/>
                </a:cubicBezTo>
                <a:cubicBezTo>
                  <a:pt x="534829" y="514350"/>
                  <a:pt x="533400" y="512921"/>
                  <a:pt x="531686" y="512921"/>
                </a:cubicBezTo>
                <a:cubicBezTo>
                  <a:pt x="529971" y="512921"/>
                  <a:pt x="528542" y="514350"/>
                  <a:pt x="528542" y="516065"/>
                </a:cubicBezTo>
                <a:cubicBezTo>
                  <a:pt x="528542" y="517779"/>
                  <a:pt x="529971" y="519208"/>
                  <a:pt x="531686" y="519208"/>
                </a:cubicBezTo>
                <a:close/>
                <a:moveTo>
                  <a:pt x="534543" y="506349"/>
                </a:moveTo>
                <a:cubicBezTo>
                  <a:pt x="536258" y="506349"/>
                  <a:pt x="537686" y="504920"/>
                  <a:pt x="537686" y="503206"/>
                </a:cubicBezTo>
                <a:cubicBezTo>
                  <a:pt x="537686" y="501491"/>
                  <a:pt x="536258" y="500063"/>
                  <a:pt x="534543" y="500063"/>
                </a:cubicBezTo>
                <a:cubicBezTo>
                  <a:pt x="532829" y="500063"/>
                  <a:pt x="531400" y="501491"/>
                  <a:pt x="531400" y="503206"/>
                </a:cubicBezTo>
                <a:cubicBezTo>
                  <a:pt x="531400" y="504920"/>
                  <a:pt x="532829" y="506349"/>
                  <a:pt x="534543" y="506349"/>
                </a:cubicBezTo>
                <a:close/>
                <a:moveTo>
                  <a:pt x="537686" y="493490"/>
                </a:moveTo>
                <a:cubicBezTo>
                  <a:pt x="539401" y="493490"/>
                  <a:pt x="540830" y="492062"/>
                  <a:pt x="540830" y="490347"/>
                </a:cubicBezTo>
                <a:cubicBezTo>
                  <a:pt x="540830" y="488633"/>
                  <a:pt x="539401" y="487204"/>
                  <a:pt x="537686" y="487204"/>
                </a:cubicBezTo>
                <a:cubicBezTo>
                  <a:pt x="535972" y="487204"/>
                  <a:pt x="534543" y="488633"/>
                  <a:pt x="534543" y="490347"/>
                </a:cubicBezTo>
                <a:cubicBezTo>
                  <a:pt x="534543" y="492062"/>
                  <a:pt x="535972" y="493490"/>
                  <a:pt x="537686" y="493490"/>
                </a:cubicBezTo>
                <a:close/>
                <a:moveTo>
                  <a:pt x="540925" y="480632"/>
                </a:moveTo>
                <a:cubicBezTo>
                  <a:pt x="542639" y="480632"/>
                  <a:pt x="544068" y="479203"/>
                  <a:pt x="544068" y="477488"/>
                </a:cubicBezTo>
                <a:cubicBezTo>
                  <a:pt x="544068" y="475774"/>
                  <a:pt x="542639" y="474345"/>
                  <a:pt x="540925" y="474345"/>
                </a:cubicBezTo>
                <a:cubicBezTo>
                  <a:pt x="539210" y="474345"/>
                  <a:pt x="537782" y="475774"/>
                  <a:pt x="537782" y="477488"/>
                </a:cubicBezTo>
                <a:cubicBezTo>
                  <a:pt x="537782" y="479203"/>
                  <a:pt x="539210" y="480632"/>
                  <a:pt x="540925" y="480632"/>
                </a:cubicBezTo>
                <a:close/>
                <a:moveTo>
                  <a:pt x="544354" y="467868"/>
                </a:moveTo>
                <a:cubicBezTo>
                  <a:pt x="546068" y="467868"/>
                  <a:pt x="547497" y="466439"/>
                  <a:pt x="547497" y="464725"/>
                </a:cubicBezTo>
                <a:cubicBezTo>
                  <a:pt x="547497" y="463010"/>
                  <a:pt x="546068" y="461582"/>
                  <a:pt x="544354" y="461582"/>
                </a:cubicBezTo>
                <a:cubicBezTo>
                  <a:pt x="542639" y="461582"/>
                  <a:pt x="541211" y="463010"/>
                  <a:pt x="541211" y="464725"/>
                </a:cubicBezTo>
                <a:cubicBezTo>
                  <a:pt x="541211" y="466439"/>
                  <a:pt x="542639" y="467868"/>
                  <a:pt x="544354" y="467868"/>
                </a:cubicBezTo>
                <a:close/>
                <a:moveTo>
                  <a:pt x="548069" y="455200"/>
                </a:moveTo>
                <a:cubicBezTo>
                  <a:pt x="549783" y="455200"/>
                  <a:pt x="551212" y="453771"/>
                  <a:pt x="551212" y="452057"/>
                </a:cubicBezTo>
                <a:cubicBezTo>
                  <a:pt x="551212" y="450342"/>
                  <a:pt x="549783" y="448913"/>
                  <a:pt x="548069" y="448913"/>
                </a:cubicBezTo>
                <a:cubicBezTo>
                  <a:pt x="546354" y="448913"/>
                  <a:pt x="544925" y="450342"/>
                  <a:pt x="544925" y="452057"/>
                </a:cubicBezTo>
                <a:cubicBezTo>
                  <a:pt x="544925" y="453771"/>
                  <a:pt x="546354" y="455200"/>
                  <a:pt x="548069" y="455200"/>
                </a:cubicBezTo>
                <a:close/>
                <a:moveTo>
                  <a:pt x="551879" y="442532"/>
                </a:moveTo>
                <a:cubicBezTo>
                  <a:pt x="553593" y="442532"/>
                  <a:pt x="555022" y="441103"/>
                  <a:pt x="555022" y="439388"/>
                </a:cubicBezTo>
                <a:cubicBezTo>
                  <a:pt x="555022" y="437674"/>
                  <a:pt x="553593" y="436245"/>
                  <a:pt x="551879" y="436245"/>
                </a:cubicBezTo>
                <a:cubicBezTo>
                  <a:pt x="550164" y="436245"/>
                  <a:pt x="548735" y="437674"/>
                  <a:pt x="548735" y="439388"/>
                </a:cubicBezTo>
                <a:cubicBezTo>
                  <a:pt x="548735" y="441103"/>
                  <a:pt x="550164" y="442532"/>
                  <a:pt x="551879" y="442532"/>
                </a:cubicBezTo>
                <a:close/>
                <a:moveTo>
                  <a:pt x="555879" y="429863"/>
                </a:moveTo>
                <a:cubicBezTo>
                  <a:pt x="557594" y="429863"/>
                  <a:pt x="559022" y="428435"/>
                  <a:pt x="559022" y="426720"/>
                </a:cubicBezTo>
                <a:cubicBezTo>
                  <a:pt x="559022" y="425006"/>
                  <a:pt x="557594" y="423577"/>
                  <a:pt x="555879" y="423577"/>
                </a:cubicBezTo>
                <a:cubicBezTo>
                  <a:pt x="554165" y="423577"/>
                  <a:pt x="552736" y="425006"/>
                  <a:pt x="552736" y="426720"/>
                </a:cubicBezTo>
                <a:cubicBezTo>
                  <a:pt x="552736" y="428530"/>
                  <a:pt x="554165" y="429863"/>
                  <a:pt x="555879" y="429863"/>
                </a:cubicBezTo>
                <a:close/>
                <a:moveTo>
                  <a:pt x="560165" y="417386"/>
                </a:moveTo>
                <a:cubicBezTo>
                  <a:pt x="561880" y="417386"/>
                  <a:pt x="563309" y="415957"/>
                  <a:pt x="563309" y="414242"/>
                </a:cubicBezTo>
                <a:cubicBezTo>
                  <a:pt x="563309" y="412528"/>
                  <a:pt x="561880" y="411099"/>
                  <a:pt x="560165" y="411099"/>
                </a:cubicBezTo>
                <a:cubicBezTo>
                  <a:pt x="558451" y="411099"/>
                  <a:pt x="557022" y="412528"/>
                  <a:pt x="557022" y="414242"/>
                </a:cubicBezTo>
                <a:cubicBezTo>
                  <a:pt x="556927" y="415957"/>
                  <a:pt x="558356" y="417386"/>
                  <a:pt x="560165" y="417386"/>
                </a:cubicBezTo>
                <a:close/>
                <a:moveTo>
                  <a:pt x="564547" y="404908"/>
                </a:moveTo>
                <a:cubicBezTo>
                  <a:pt x="566261" y="404908"/>
                  <a:pt x="567690" y="403479"/>
                  <a:pt x="567690" y="401765"/>
                </a:cubicBezTo>
                <a:cubicBezTo>
                  <a:pt x="567690" y="400050"/>
                  <a:pt x="566261" y="398621"/>
                  <a:pt x="564547" y="398621"/>
                </a:cubicBezTo>
                <a:cubicBezTo>
                  <a:pt x="562832" y="398621"/>
                  <a:pt x="561404" y="400050"/>
                  <a:pt x="561404" y="401765"/>
                </a:cubicBezTo>
                <a:cubicBezTo>
                  <a:pt x="561404" y="403479"/>
                  <a:pt x="562737" y="404908"/>
                  <a:pt x="564547" y="404908"/>
                </a:cubicBezTo>
                <a:close/>
                <a:moveTo>
                  <a:pt x="569119" y="392430"/>
                </a:moveTo>
                <a:cubicBezTo>
                  <a:pt x="570833" y="392430"/>
                  <a:pt x="572262" y="391001"/>
                  <a:pt x="572262" y="389287"/>
                </a:cubicBezTo>
                <a:cubicBezTo>
                  <a:pt x="572262" y="387572"/>
                  <a:pt x="570833" y="386144"/>
                  <a:pt x="569119" y="386144"/>
                </a:cubicBezTo>
                <a:cubicBezTo>
                  <a:pt x="567404" y="386144"/>
                  <a:pt x="565976" y="387572"/>
                  <a:pt x="565976" y="389287"/>
                </a:cubicBezTo>
                <a:cubicBezTo>
                  <a:pt x="565976" y="391097"/>
                  <a:pt x="567309" y="392430"/>
                  <a:pt x="569119" y="392430"/>
                </a:cubicBezTo>
                <a:close/>
                <a:moveTo>
                  <a:pt x="573881" y="380143"/>
                </a:moveTo>
                <a:cubicBezTo>
                  <a:pt x="575596" y="380143"/>
                  <a:pt x="577025" y="378714"/>
                  <a:pt x="577025" y="377000"/>
                </a:cubicBezTo>
                <a:cubicBezTo>
                  <a:pt x="577025" y="375285"/>
                  <a:pt x="575596" y="373856"/>
                  <a:pt x="573881" y="373856"/>
                </a:cubicBezTo>
                <a:cubicBezTo>
                  <a:pt x="572167" y="373856"/>
                  <a:pt x="570738" y="375285"/>
                  <a:pt x="570738" y="377000"/>
                </a:cubicBezTo>
                <a:cubicBezTo>
                  <a:pt x="570738" y="378714"/>
                  <a:pt x="572072" y="380143"/>
                  <a:pt x="573881" y="380143"/>
                </a:cubicBezTo>
                <a:close/>
                <a:moveTo>
                  <a:pt x="578739" y="367856"/>
                </a:moveTo>
                <a:cubicBezTo>
                  <a:pt x="580454" y="367856"/>
                  <a:pt x="581882" y="366427"/>
                  <a:pt x="581882" y="364712"/>
                </a:cubicBezTo>
                <a:cubicBezTo>
                  <a:pt x="581882" y="362998"/>
                  <a:pt x="580454" y="361569"/>
                  <a:pt x="578739" y="361569"/>
                </a:cubicBezTo>
                <a:cubicBezTo>
                  <a:pt x="577025" y="361569"/>
                  <a:pt x="575596" y="362998"/>
                  <a:pt x="575596" y="364712"/>
                </a:cubicBezTo>
                <a:cubicBezTo>
                  <a:pt x="575596" y="366427"/>
                  <a:pt x="577025" y="367856"/>
                  <a:pt x="578739" y="367856"/>
                </a:cubicBezTo>
                <a:close/>
                <a:moveTo>
                  <a:pt x="583883" y="355664"/>
                </a:moveTo>
                <a:cubicBezTo>
                  <a:pt x="585597" y="355664"/>
                  <a:pt x="587026" y="354235"/>
                  <a:pt x="587026" y="352520"/>
                </a:cubicBezTo>
                <a:cubicBezTo>
                  <a:pt x="587026" y="350806"/>
                  <a:pt x="585597" y="349377"/>
                  <a:pt x="583883" y="349377"/>
                </a:cubicBezTo>
                <a:cubicBezTo>
                  <a:pt x="582168" y="349377"/>
                  <a:pt x="580739" y="350806"/>
                  <a:pt x="580739" y="352520"/>
                </a:cubicBezTo>
                <a:cubicBezTo>
                  <a:pt x="580739" y="354235"/>
                  <a:pt x="582168" y="355664"/>
                  <a:pt x="583883" y="355664"/>
                </a:cubicBezTo>
                <a:close/>
                <a:moveTo>
                  <a:pt x="589217" y="343567"/>
                </a:moveTo>
                <a:cubicBezTo>
                  <a:pt x="590931" y="343567"/>
                  <a:pt x="592360" y="342138"/>
                  <a:pt x="592360" y="340424"/>
                </a:cubicBezTo>
                <a:cubicBezTo>
                  <a:pt x="592360" y="338709"/>
                  <a:pt x="590931" y="337280"/>
                  <a:pt x="589217" y="337280"/>
                </a:cubicBezTo>
                <a:cubicBezTo>
                  <a:pt x="587502" y="337280"/>
                  <a:pt x="586073" y="338709"/>
                  <a:pt x="586073" y="340424"/>
                </a:cubicBezTo>
                <a:cubicBezTo>
                  <a:pt x="586073" y="342138"/>
                  <a:pt x="587502" y="343567"/>
                  <a:pt x="589217" y="343567"/>
                </a:cubicBezTo>
                <a:close/>
                <a:moveTo>
                  <a:pt x="594646" y="331470"/>
                </a:moveTo>
                <a:cubicBezTo>
                  <a:pt x="596360" y="331470"/>
                  <a:pt x="597789" y="330041"/>
                  <a:pt x="597789" y="328327"/>
                </a:cubicBezTo>
                <a:cubicBezTo>
                  <a:pt x="597789" y="326612"/>
                  <a:pt x="596360" y="325184"/>
                  <a:pt x="594646" y="325184"/>
                </a:cubicBezTo>
                <a:cubicBezTo>
                  <a:pt x="592931" y="325184"/>
                  <a:pt x="591503" y="326612"/>
                  <a:pt x="591503" y="328327"/>
                </a:cubicBezTo>
                <a:cubicBezTo>
                  <a:pt x="591503" y="330041"/>
                  <a:pt x="592931" y="331470"/>
                  <a:pt x="594646" y="331470"/>
                </a:cubicBezTo>
                <a:close/>
                <a:moveTo>
                  <a:pt x="600361" y="319564"/>
                </a:moveTo>
                <a:cubicBezTo>
                  <a:pt x="602075" y="319564"/>
                  <a:pt x="603504" y="318135"/>
                  <a:pt x="603504" y="316421"/>
                </a:cubicBezTo>
                <a:cubicBezTo>
                  <a:pt x="603504" y="314706"/>
                  <a:pt x="602075" y="313277"/>
                  <a:pt x="600361" y="313277"/>
                </a:cubicBezTo>
                <a:cubicBezTo>
                  <a:pt x="598646" y="313277"/>
                  <a:pt x="597218" y="314706"/>
                  <a:pt x="597218" y="316421"/>
                </a:cubicBezTo>
                <a:cubicBezTo>
                  <a:pt x="597218" y="318135"/>
                  <a:pt x="598551" y="319564"/>
                  <a:pt x="600361" y="319564"/>
                </a:cubicBezTo>
                <a:close/>
                <a:moveTo>
                  <a:pt x="606171" y="307658"/>
                </a:moveTo>
                <a:cubicBezTo>
                  <a:pt x="607886" y="307658"/>
                  <a:pt x="609314" y="306229"/>
                  <a:pt x="609314" y="304514"/>
                </a:cubicBezTo>
                <a:cubicBezTo>
                  <a:pt x="609314" y="302800"/>
                  <a:pt x="607886" y="301371"/>
                  <a:pt x="606171" y="301371"/>
                </a:cubicBezTo>
                <a:cubicBezTo>
                  <a:pt x="604457" y="301371"/>
                  <a:pt x="603028" y="302800"/>
                  <a:pt x="603028" y="304514"/>
                </a:cubicBezTo>
                <a:cubicBezTo>
                  <a:pt x="603028" y="306229"/>
                  <a:pt x="604457" y="307658"/>
                  <a:pt x="606171" y="307658"/>
                </a:cubicBezTo>
                <a:close/>
                <a:moveTo>
                  <a:pt x="612172" y="295847"/>
                </a:moveTo>
                <a:cubicBezTo>
                  <a:pt x="613886" y="295847"/>
                  <a:pt x="615315" y="294418"/>
                  <a:pt x="615315" y="292703"/>
                </a:cubicBezTo>
                <a:cubicBezTo>
                  <a:pt x="615315" y="290989"/>
                  <a:pt x="613886" y="289560"/>
                  <a:pt x="612172" y="289560"/>
                </a:cubicBezTo>
                <a:cubicBezTo>
                  <a:pt x="610457" y="289560"/>
                  <a:pt x="609029" y="290989"/>
                  <a:pt x="609029" y="292703"/>
                </a:cubicBezTo>
                <a:cubicBezTo>
                  <a:pt x="609029" y="294418"/>
                  <a:pt x="610457" y="295847"/>
                  <a:pt x="612172" y="295847"/>
                </a:cubicBezTo>
                <a:close/>
                <a:moveTo>
                  <a:pt x="618363" y="284131"/>
                </a:moveTo>
                <a:cubicBezTo>
                  <a:pt x="620078" y="284131"/>
                  <a:pt x="621506" y="282702"/>
                  <a:pt x="621506" y="280988"/>
                </a:cubicBezTo>
                <a:cubicBezTo>
                  <a:pt x="621506" y="279273"/>
                  <a:pt x="620078" y="277844"/>
                  <a:pt x="618363" y="277844"/>
                </a:cubicBezTo>
                <a:cubicBezTo>
                  <a:pt x="616649" y="277844"/>
                  <a:pt x="615220" y="279273"/>
                  <a:pt x="615220" y="280988"/>
                </a:cubicBezTo>
                <a:cubicBezTo>
                  <a:pt x="615220" y="282797"/>
                  <a:pt x="616553" y="284131"/>
                  <a:pt x="618363" y="284131"/>
                </a:cubicBezTo>
                <a:close/>
                <a:moveTo>
                  <a:pt x="624650" y="272606"/>
                </a:moveTo>
                <a:cubicBezTo>
                  <a:pt x="626364" y="272606"/>
                  <a:pt x="627793" y="271177"/>
                  <a:pt x="627793" y="269462"/>
                </a:cubicBezTo>
                <a:cubicBezTo>
                  <a:pt x="627793" y="267748"/>
                  <a:pt x="626364" y="266319"/>
                  <a:pt x="624650" y="266319"/>
                </a:cubicBezTo>
                <a:cubicBezTo>
                  <a:pt x="622935" y="266319"/>
                  <a:pt x="621506" y="267748"/>
                  <a:pt x="621506" y="269462"/>
                </a:cubicBezTo>
                <a:cubicBezTo>
                  <a:pt x="621506" y="271177"/>
                  <a:pt x="622935" y="272606"/>
                  <a:pt x="624650" y="272606"/>
                </a:cubicBezTo>
                <a:close/>
                <a:moveTo>
                  <a:pt x="631222" y="261080"/>
                </a:moveTo>
                <a:cubicBezTo>
                  <a:pt x="632936" y="261080"/>
                  <a:pt x="634365" y="259652"/>
                  <a:pt x="634365" y="257937"/>
                </a:cubicBezTo>
                <a:cubicBezTo>
                  <a:pt x="634365" y="256223"/>
                  <a:pt x="632936" y="254794"/>
                  <a:pt x="631222" y="254794"/>
                </a:cubicBezTo>
                <a:cubicBezTo>
                  <a:pt x="629507" y="254794"/>
                  <a:pt x="628079" y="256223"/>
                  <a:pt x="628079" y="257937"/>
                </a:cubicBezTo>
                <a:cubicBezTo>
                  <a:pt x="628079" y="259652"/>
                  <a:pt x="629412" y="261080"/>
                  <a:pt x="631222" y="261080"/>
                </a:cubicBezTo>
                <a:close/>
                <a:moveTo>
                  <a:pt x="637889" y="249650"/>
                </a:moveTo>
                <a:cubicBezTo>
                  <a:pt x="639604" y="249650"/>
                  <a:pt x="641033" y="248222"/>
                  <a:pt x="641033" y="246507"/>
                </a:cubicBezTo>
                <a:cubicBezTo>
                  <a:pt x="641033" y="244793"/>
                  <a:pt x="639604" y="243364"/>
                  <a:pt x="637889" y="243364"/>
                </a:cubicBezTo>
                <a:cubicBezTo>
                  <a:pt x="636175" y="243364"/>
                  <a:pt x="634746" y="244793"/>
                  <a:pt x="634746" y="246507"/>
                </a:cubicBezTo>
                <a:cubicBezTo>
                  <a:pt x="634746" y="248222"/>
                  <a:pt x="636175" y="249650"/>
                  <a:pt x="637889" y="249650"/>
                </a:cubicBezTo>
                <a:close/>
                <a:moveTo>
                  <a:pt x="644747" y="238316"/>
                </a:moveTo>
                <a:cubicBezTo>
                  <a:pt x="646462" y="238316"/>
                  <a:pt x="647890" y="236887"/>
                  <a:pt x="647890" y="235172"/>
                </a:cubicBezTo>
                <a:cubicBezTo>
                  <a:pt x="647890" y="233458"/>
                  <a:pt x="646462" y="232029"/>
                  <a:pt x="644747" y="232029"/>
                </a:cubicBezTo>
                <a:cubicBezTo>
                  <a:pt x="643033" y="232029"/>
                  <a:pt x="641604" y="233458"/>
                  <a:pt x="641604" y="235172"/>
                </a:cubicBezTo>
                <a:cubicBezTo>
                  <a:pt x="641604" y="236887"/>
                  <a:pt x="643033" y="238316"/>
                  <a:pt x="644747" y="238316"/>
                </a:cubicBezTo>
                <a:close/>
                <a:moveTo>
                  <a:pt x="651701" y="227076"/>
                </a:moveTo>
                <a:cubicBezTo>
                  <a:pt x="653415" y="227076"/>
                  <a:pt x="654844" y="225647"/>
                  <a:pt x="654844" y="223933"/>
                </a:cubicBezTo>
                <a:cubicBezTo>
                  <a:pt x="654844" y="222218"/>
                  <a:pt x="653415" y="220790"/>
                  <a:pt x="651701" y="220790"/>
                </a:cubicBezTo>
                <a:cubicBezTo>
                  <a:pt x="649986" y="220790"/>
                  <a:pt x="648557" y="222218"/>
                  <a:pt x="648557" y="223933"/>
                </a:cubicBezTo>
                <a:cubicBezTo>
                  <a:pt x="648557" y="225647"/>
                  <a:pt x="649986" y="227076"/>
                  <a:pt x="651701" y="227076"/>
                </a:cubicBezTo>
                <a:close/>
                <a:moveTo>
                  <a:pt x="658940" y="216027"/>
                </a:moveTo>
                <a:cubicBezTo>
                  <a:pt x="660654" y="216027"/>
                  <a:pt x="662083" y="214598"/>
                  <a:pt x="662083" y="212884"/>
                </a:cubicBezTo>
                <a:cubicBezTo>
                  <a:pt x="662083" y="211169"/>
                  <a:pt x="660654" y="209741"/>
                  <a:pt x="658940" y="209741"/>
                </a:cubicBezTo>
                <a:cubicBezTo>
                  <a:pt x="657225" y="209741"/>
                  <a:pt x="655796" y="211169"/>
                  <a:pt x="655796" y="212884"/>
                </a:cubicBezTo>
                <a:cubicBezTo>
                  <a:pt x="655796" y="214598"/>
                  <a:pt x="657225" y="216027"/>
                  <a:pt x="658940" y="216027"/>
                </a:cubicBezTo>
                <a:close/>
                <a:moveTo>
                  <a:pt x="666274" y="204978"/>
                </a:moveTo>
                <a:cubicBezTo>
                  <a:pt x="667988" y="204978"/>
                  <a:pt x="669417" y="203549"/>
                  <a:pt x="669417" y="201835"/>
                </a:cubicBezTo>
                <a:cubicBezTo>
                  <a:pt x="669417" y="200120"/>
                  <a:pt x="667988" y="198692"/>
                  <a:pt x="666274" y="198692"/>
                </a:cubicBezTo>
                <a:cubicBezTo>
                  <a:pt x="664559" y="198692"/>
                  <a:pt x="663131" y="200120"/>
                  <a:pt x="663131" y="201835"/>
                </a:cubicBezTo>
                <a:cubicBezTo>
                  <a:pt x="663131" y="203549"/>
                  <a:pt x="664559" y="204978"/>
                  <a:pt x="666274" y="204978"/>
                </a:cubicBezTo>
                <a:close/>
                <a:moveTo>
                  <a:pt x="673799" y="194119"/>
                </a:moveTo>
                <a:cubicBezTo>
                  <a:pt x="675513" y="194119"/>
                  <a:pt x="676942" y="192691"/>
                  <a:pt x="676942" y="190976"/>
                </a:cubicBezTo>
                <a:cubicBezTo>
                  <a:pt x="676942" y="189262"/>
                  <a:pt x="675513" y="187833"/>
                  <a:pt x="673799" y="187833"/>
                </a:cubicBezTo>
                <a:cubicBezTo>
                  <a:pt x="672084" y="187833"/>
                  <a:pt x="670655" y="189262"/>
                  <a:pt x="670655" y="190976"/>
                </a:cubicBezTo>
                <a:cubicBezTo>
                  <a:pt x="670655" y="192691"/>
                  <a:pt x="671989" y="194119"/>
                  <a:pt x="673799" y="194119"/>
                </a:cubicBezTo>
                <a:close/>
                <a:moveTo>
                  <a:pt x="681419" y="183356"/>
                </a:moveTo>
                <a:cubicBezTo>
                  <a:pt x="683133" y="183356"/>
                  <a:pt x="684562" y="181928"/>
                  <a:pt x="684562" y="180213"/>
                </a:cubicBezTo>
                <a:cubicBezTo>
                  <a:pt x="684562" y="178499"/>
                  <a:pt x="683133" y="177070"/>
                  <a:pt x="681419" y="177070"/>
                </a:cubicBezTo>
                <a:cubicBezTo>
                  <a:pt x="679704" y="177070"/>
                  <a:pt x="678275" y="178499"/>
                  <a:pt x="678275" y="180213"/>
                </a:cubicBezTo>
                <a:cubicBezTo>
                  <a:pt x="678275" y="181928"/>
                  <a:pt x="679704" y="183356"/>
                  <a:pt x="681419" y="183356"/>
                </a:cubicBezTo>
                <a:close/>
                <a:moveTo>
                  <a:pt x="689229" y="172688"/>
                </a:moveTo>
                <a:cubicBezTo>
                  <a:pt x="690944" y="172688"/>
                  <a:pt x="692372" y="171260"/>
                  <a:pt x="692372" y="169545"/>
                </a:cubicBezTo>
                <a:cubicBezTo>
                  <a:pt x="692372" y="167831"/>
                  <a:pt x="690944" y="166402"/>
                  <a:pt x="689229" y="166402"/>
                </a:cubicBezTo>
                <a:cubicBezTo>
                  <a:pt x="687515" y="166402"/>
                  <a:pt x="686086" y="167831"/>
                  <a:pt x="686086" y="169545"/>
                </a:cubicBezTo>
                <a:cubicBezTo>
                  <a:pt x="686086" y="171260"/>
                  <a:pt x="687515" y="172688"/>
                  <a:pt x="689229" y="172688"/>
                </a:cubicBezTo>
                <a:close/>
                <a:moveTo>
                  <a:pt x="697230" y="162116"/>
                </a:moveTo>
                <a:cubicBezTo>
                  <a:pt x="698945" y="162116"/>
                  <a:pt x="700373" y="160687"/>
                  <a:pt x="700373" y="158972"/>
                </a:cubicBezTo>
                <a:cubicBezTo>
                  <a:pt x="700373" y="157258"/>
                  <a:pt x="698945" y="155829"/>
                  <a:pt x="697230" y="155829"/>
                </a:cubicBezTo>
                <a:cubicBezTo>
                  <a:pt x="695515" y="155829"/>
                  <a:pt x="694087" y="157258"/>
                  <a:pt x="694087" y="158972"/>
                </a:cubicBezTo>
                <a:cubicBezTo>
                  <a:pt x="694087" y="160687"/>
                  <a:pt x="695515" y="162116"/>
                  <a:pt x="697230" y="162116"/>
                </a:cubicBezTo>
                <a:close/>
                <a:moveTo>
                  <a:pt x="705326" y="151638"/>
                </a:moveTo>
                <a:cubicBezTo>
                  <a:pt x="707041" y="151638"/>
                  <a:pt x="708470" y="150209"/>
                  <a:pt x="708470" y="148495"/>
                </a:cubicBezTo>
                <a:cubicBezTo>
                  <a:pt x="708470" y="146780"/>
                  <a:pt x="707041" y="145352"/>
                  <a:pt x="705326" y="145352"/>
                </a:cubicBezTo>
                <a:cubicBezTo>
                  <a:pt x="703612" y="145352"/>
                  <a:pt x="702183" y="146780"/>
                  <a:pt x="702183" y="148495"/>
                </a:cubicBezTo>
                <a:cubicBezTo>
                  <a:pt x="702183" y="150209"/>
                  <a:pt x="703612" y="151638"/>
                  <a:pt x="705326" y="151638"/>
                </a:cubicBezTo>
                <a:close/>
                <a:moveTo>
                  <a:pt x="713613" y="141351"/>
                </a:moveTo>
                <a:cubicBezTo>
                  <a:pt x="715328" y="141351"/>
                  <a:pt x="716756" y="139922"/>
                  <a:pt x="716756" y="138208"/>
                </a:cubicBezTo>
                <a:cubicBezTo>
                  <a:pt x="716756" y="136493"/>
                  <a:pt x="715328" y="135065"/>
                  <a:pt x="713613" y="135065"/>
                </a:cubicBezTo>
                <a:cubicBezTo>
                  <a:pt x="711899" y="135065"/>
                  <a:pt x="710470" y="136493"/>
                  <a:pt x="710470" y="138208"/>
                </a:cubicBezTo>
                <a:cubicBezTo>
                  <a:pt x="710470" y="139922"/>
                  <a:pt x="711899" y="141351"/>
                  <a:pt x="713613" y="141351"/>
                </a:cubicBezTo>
                <a:close/>
                <a:moveTo>
                  <a:pt x="722090" y="131159"/>
                </a:moveTo>
                <a:cubicBezTo>
                  <a:pt x="723805" y="131159"/>
                  <a:pt x="725234" y="129731"/>
                  <a:pt x="725234" y="128016"/>
                </a:cubicBezTo>
                <a:cubicBezTo>
                  <a:pt x="725234" y="126302"/>
                  <a:pt x="723805" y="124873"/>
                  <a:pt x="722090" y="124873"/>
                </a:cubicBezTo>
                <a:cubicBezTo>
                  <a:pt x="720376" y="124873"/>
                  <a:pt x="718947" y="126302"/>
                  <a:pt x="718947" y="128016"/>
                </a:cubicBezTo>
                <a:cubicBezTo>
                  <a:pt x="718947" y="129731"/>
                  <a:pt x="720376" y="131159"/>
                  <a:pt x="722090" y="131159"/>
                </a:cubicBezTo>
                <a:close/>
                <a:moveTo>
                  <a:pt x="730663" y="121063"/>
                </a:moveTo>
                <a:cubicBezTo>
                  <a:pt x="732377" y="121063"/>
                  <a:pt x="733806" y="119634"/>
                  <a:pt x="733806" y="117920"/>
                </a:cubicBezTo>
                <a:cubicBezTo>
                  <a:pt x="733806" y="116205"/>
                  <a:pt x="732377" y="114776"/>
                  <a:pt x="730663" y="114776"/>
                </a:cubicBezTo>
                <a:cubicBezTo>
                  <a:pt x="728948" y="114776"/>
                  <a:pt x="727520" y="116205"/>
                  <a:pt x="727520" y="117920"/>
                </a:cubicBezTo>
                <a:cubicBezTo>
                  <a:pt x="727520" y="119729"/>
                  <a:pt x="728948" y="121063"/>
                  <a:pt x="730663" y="121063"/>
                </a:cubicBezTo>
                <a:close/>
                <a:moveTo>
                  <a:pt x="739426" y="111157"/>
                </a:moveTo>
                <a:cubicBezTo>
                  <a:pt x="741140" y="111157"/>
                  <a:pt x="742569" y="109728"/>
                  <a:pt x="742569" y="108014"/>
                </a:cubicBezTo>
                <a:cubicBezTo>
                  <a:pt x="742569" y="106299"/>
                  <a:pt x="741140" y="104870"/>
                  <a:pt x="739426" y="104870"/>
                </a:cubicBezTo>
                <a:cubicBezTo>
                  <a:pt x="737711" y="104870"/>
                  <a:pt x="736283" y="106299"/>
                  <a:pt x="736283" y="108014"/>
                </a:cubicBezTo>
                <a:cubicBezTo>
                  <a:pt x="736283" y="109728"/>
                  <a:pt x="737711" y="111157"/>
                  <a:pt x="739426" y="111157"/>
                </a:cubicBezTo>
                <a:close/>
                <a:moveTo>
                  <a:pt x="748284" y="101346"/>
                </a:moveTo>
                <a:cubicBezTo>
                  <a:pt x="749999" y="101346"/>
                  <a:pt x="751427" y="99917"/>
                  <a:pt x="751427" y="98203"/>
                </a:cubicBezTo>
                <a:cubicBezTo>
                  <a:pt x="751427" y="96488"/>
                  <a:pt x="749999" y="95059"/>
                  <a:pt x="748284" y="95059"/>
                </a:cubicBezTo>
                <a:cubicBezTo>
                  <a:pt x="746570" y="95059"/>
                  <a:pt x="745141" y="96488"/>
                  <a:pt x="745141" y="98203"/>
                </a:cubicBezTo>
                <a:cubicBezTo>
                  <a:pt x="745141" y="99917"/>
                  <a:pt x="746570" y="101346"/>
                  <a:pt x="748284" y="101346"/>
                </a:cubicBezTo>
                <a:close/>
                <a:moveTo>
                  <a:pt x="757333" y="91726"/>
                </a:moveTo>
                <a:cubicBezTo>
                  <a:pt x="759047" y="91726"/>
                  <a:pt x="760476" y="90297"/>
                  <a:pt x="760476" y="88583"/>
                </a:cubicBezTo>
                <a:cubicBezTo>
                  <a:pt x="760476" y="86868"/>
                  <a:pt x="759047" y="85439"/>
                  <a:pt x="757333" y="85439"/>
                </a:cubicBezTo>
                <a:cubicBezTo>
                  <a:pt x="755618" y="85439"/>
                  <a:pt x="754190" y="86868"/>
                  <a:pt x="754190" y="88583"/>
                </a:cubicBezTo>
                <a:cubicBezTo>
                  <a:pt x="754190" y="90297"/>
                  <a:pt x="755618" y="91726"/>
                  <a:pt x="757333" y="91726"/>
                </a:cubicBezTo>
                <a:close/>
                <a:moveTo>
                  <a:pt x="766477" y="82106"/>
                </a:moveTo>
                <a:cubicBezTo>
                  <a:pt x="768191" y="82106"/>
                  <a:pt x="769620" y="80677"/>
                  <a:pt x="769620" y="78962"/>
                </a:cubicBezTo>
                <a:cubicBezTo>
                  <a:pt x="769620" y="77248"/>
                  <a:pt x="768191" y="75819"/>
                  <a:pt x="766477" y="75819"/>
                </a:cubicBezTo>
                <a:cubicBezTo>
                  <a:pt x="764762" y="75819"/>
                  <a:pt x="763334" y="77248"/>
                  <a:pt x="763334" y="78962"/>
                </a:cubicBezTo>
                <a:cubicBezTo>
                  <a:pt x="763334" y="80772"/>
                  <a:pt x="764762" y="82106"/>
                  <a:pt x="766477" y="82106"/>
                </a:cubicBezTo>
                <a:close/>
                <a:moveTo>
                  <a:pt x="775811" y="72771"/>
                </a:moveTo>
                <a:cubicBezTo>
                  <a:pt x="777526" y="72771"/>
                  <a:pt x="778955" y="71342"/>
                  <a:pt x="778955" y="69628"/>
                </a:cubicBezTo>
                <a:cubicBezTo>
                  <a:pt x="778955" y="67913"/>
                  <a:pt x="777526" y="66485"/>
                  <a:pt x="775811" y="66485"/>
                </a:cubicBezTo>
                <a:cubicBezTo>
                  <a:pt x="774097" y="66485"/>
                  <a:pt x="772668" y="67913"/>
                  <a:pt x="772668" y="69628"/>
                </a:cubicBezTo>
                <a:cubicBezTo>
                  <a:pt x="772668" y="71342"/>
                  <a:pt x="774002" y="72771"/>
                  <a:pt x="775811" y="72771"/>
                </a:cubicBezTo>
                <a:close/>
                <a:moveTo>
                  <a:pt x="785241" y="63437"/>
                </a:moveTo>
                <a:cubicBezTo>
                  <a:pt x="786956" y="63437"/>
                  <a:pt x="788384" y="62008"/>
                  <a:pt x="788384" y="60293"/>
                </a:cubicBezTo>
                <a:cubicBezTo>
                  <a:pt x="788384" y="58579"/>
                  <a:pt x="786956" y="57150"/>
                  <a:pt x="785241" y="57150"/>
                </a:cubicBezTo>
                <a:cubicBezTo>
                  <a:pt x="783527" y="57150"/>
                  <a:pt x="782098" y="58579"/>
                  <a:pt x="782098" y="60293"/>
                </a:cubicBezTo>
                <a:cubicBezTo>
                  <a:pt x="782098" y="62103"/>
                  <a:pt x="783431" y="63437"/>
                  <a:pt x="785241" y="63437"/>
                </a:cubicBezTo>
                <a:close/>
                <a:moveTo>
                  <a:pt x="794766" y="54388"/>
                </a:moveTo>
                <a:cubicBezTo>
                  <a:pt x="796481" y="54388"/>
                  <a:pt x="797909" y="52959"/>
                  <a:pt x="797909" y="51245"/>
                </a:cubicBezTo>
                <a:cubicBezTo>
                  <a:pt x="797909" y="49530"/>
                  <a:pt x="796481" y="48101"/>
                  <a:pt x="794766" y="48101"/>
                </a:cubicBezTo>
                <a:cubicBezTo>
                  <a:pt x="793052" y="48101"/>
                  <a:pt x="791623" y="49530"/>
                  <a:pt x="791623" y="51245"/>
                </a:cubicBezTo>
                <a:cubicBezTo>
                  <a:pt x="791623" y="52959"/>
                  <a:pt x="793052" y="54388"/>
                  <a:pt x="794766" y="54388"/>
                </a:cubicBezTo>
                <a:close/>
                <a:moveTo>
                  <a:pt x="804482" y="45339"/>
                </a:moveTo>
                <a:cubicBezTo>
                  <a:pt x="806196" y="45339"/>
                  <a:pt x="807625" y="43910"/>
                  <a:pt x="807625" y="42196"/>
                </a:cubicBezTo>
                <a:cubicBezTo>
                  <a:pt x="807625" y="40481"/>
                  <a:pt x="806196" y="39053"/>
                  <a:pt x="804482" y="39053"/>
                </a:cubicBezTo>
                <a:cubicBezTo>
                  <a:pt x="802767" y="39053"/>
                  <a:pt x="801338" y="40481"/>
                  <a:pt x="801338" y="42196"/>
                </a:cubicBezTo>
                <a:cubicBezTo>
                  <a:pt x="801338" y="43910"/>
                  <a:pt x="802767" y="45339"/>
                  <a:pt x="804482" y="45339"/>
                </a:cubicBezTo>
                <a:close/>
                <a:moveTo>
                  <a:pt x="814292" y="36481"/>
                </a:moveTo>
                <a:cubicBezTo>
                  <a:pt x="816007" y="36481"/>
                  <a:pt x="817436" y="35052"/>
                  <a:pt x="817436" y="33338"/>
                </a:cubicBezTo>
                <a:cubicBezTo>
                  <a:pt x="817436" y="31623"/>
                  <a:pt x="816007" y="30194"/>
                  <a:pt x="814292" y="30194"/>
                </a:cubicBezTo>
                <a:cubicBezTo>
                  <a:pt x="812578" y="30194"/>
                  <a:pt x="811149" y="31623"/>
                  <a:pt x="811149" y="33338"/>
                </a:cubicBezTo>
                <a:cubicBezTo>
                  <a:pt x="811149" y="35147"/>
                  <a:pt x="812578" y="36481"/>
                  <a:pt x="814292" y="36481"/>
                </a:cubicBezTo>
                <a:close/>
                <a:moveTo>
                  <a:pt x="2040064" y="68104"/>
                </a:moveTo>
                <a:cubicBezTo>
                  <a:pt x="2041779" y="68104"/>
                  <a:pt x="2043208" y="66675"/>
                  <a:pt x="2043208" y="64961"/>
                </a:cubicBezTo>
                <a:cubicBezTo>
                  <a:pt x="2043208" y="63246"/>
                  <a:pt x="2041779" y="61817"/>
                  <a:pt x="2040064" y="61817"/>
                </a:cubicBezTo>
                <a:cubicBezTo>
                  <a:pt x="2038350" y="61817"/>
                  <a:pt x="2036921" y="63246"/>
                  <a:pt x="2036921" y="64961"/>
                </a:cubicBezTo>
                <a:cubicBezTo>
                  <a:pt x="2036921" y="66675"/>
                  <a:pt x="2038350" y="68104"/>
                  <a:pt x="2040064" y="68104"/>
                </a:cubicBezTo>
                <a:close/>
                <a:moveTo>
                  <a:pt x="2049494" y="77438"/>
                </a:moveTo>
                <a:cubicBezTo>
                  <a:pt x="2051209" y="77438"/>
                  <a:pt x="2052638" y="76010"/>
                  <a:pt x="2052638" y="74295"/>
                </a:cubicBezTo>
                <a:cubicBezTo>
                  <a:pt x="2052638" y="72581"/>
                  <a:pt x="2051209" y="71152"/>
                  <a:pt x="2049494" y="71152"/>
                </a:cubicBezTo>
                <a:cubicBezTo>
                  <a:pt x="2047780" y="71152"/>
                  <a:pt x="2046351" y="72581"/>
                  <a:pt x="2046351" y="74295"/>
                </a:cubicBezTo>
                <a:cubicBezTo>
                  <a:pt x="2046351" y="76010"/>
                  <a:pt x="2047685" y="77438"/>
                  <a:pt x="2049494" y="77438"/>
                </a:cubicBezTo>
                <a:close/>
                <a:moveTo>
                  <a:pt x="2058734" y="86868"/>
                </a:moveTo>
                <a:cubicBezTo>
                  <a:pt x="2060448" y="86868"/>
                  <a:pt x="2061877" y="85439"/>
                  <a:pt x="2061877" y="83725"/>
                </a:cubicBezTo>
                <a:cubicBezTo>
                  <a:pt x="2061877" y="82010"/>
                  <a:pt x="2060448" y="80582"/>
                  <a:pt x="2058734" y="80582"/>
                </a:cubicBezTo>
                <a:cubicBezTo>
                  <a:pt x="2057019" y="80582"/>
                  <a:pt x="2055590" y="82010"/>
                  <a:pt x="2055590" y="83725"/>
                </a:cubicBezTo>
                <a:cubicBezTo>
                  <a:pt x="2055590" y="85439"/>
                  <a:pt x="2056924" y="86868"/>
                  <a:pt x="2058734" y="86868"/>
                </a:cubicBezTo>
                <a:close/>
                <a:moveTo>
                  <a:pt x="2067782" y="96488"/>
                </a:moveTo>
                <a:cubicBezTo>
                  <a:pt x="2069497" y="96488"/>
                  <a:pt x="2070926" y="95059"/>
                  <a:pt x="2070926" y="93345"/>
                </a:cubicBezTo>
                <a:cubicBezTo>
                  <a:pt x="2070926" y="91631"/>
                  <a:pt x="2069497" y="90202"/>
                  <a:pt x="2067782" y="90202"/>
                </a:cubicBezTo>
                <a:cubicBezTo>
                  <a:pt x="2066068" y="90202"/>
                  <a:pt x="2064639" y="91631"/>
                  <a:pt x="2064639" y="93345"/>
                </a:cubicBezTo>
                <a:cubicBezTo>
                  <a:pt x="2064639" y="95059"/>
                  <a:pt x="2066068" y="96488"/>
                  <a:pt x="2067782" y="96488"/>
                </a:cubicBezTo>
                <a:close/>
                <a:moveTo>
                  <a:pt x="2076736" y="106204"/>
                </a:moveTo>
                <a:cubicBezTo>
                  <a:pt x="2078450" y="106204"/>
                  <a:pt x="2079879" y="104775"/>
                  <a:pt x="2079879" y="103061"/>
                </a:cubicBezTo>
                <a:cubicBezTo>
                  <a:pt x="2079879" y="101346"/>
                  <a:pt x="2078450" y="99917"/>
                  <a:pt x="2076736" y="99917"/>
                </a:cubicBezTo>
                <a:cubicBezTo>
                  <a:pt x="2075021" y="99917"/>
                  <a:pt x="2073593" y="101346"/>
                  <a:pt x="2073593" y="103061"/>
                </a:cubicBezTo>
                <a:cubicBezTo>
                  <a:pt x="2073593" y="104870"/>
                  <a:pt x="2075021" y="106204"/>
                  <a:pt x="2076736" y="106204"/>
                </a:cubicBezTo>
                <a:close/>
                <a:moveTo>
                  <a:pt x="2085594" y="116110"/>
                </a:moveTo>
                <a:cubicBezTo>
                  <a:pt x="2087309" y="116110"/>
                  <a:pt x="2088737" y="114681"/>
                  <a:pt x="2088737" y="112967"/>
                </a:cubicBezTo>
                <a:cubicBezTo>
                  <a:pt x="2088737" y="111252"/>
                  <a:pt x="2087309" y="109823"/>
                  <a:pt x="2085594" y="109823"/>
                </a:cubicBezTo>
                <a:cubicBezTo>
                  <a:pt x="2083880" y="109823"/>
                  <a:pt x="2082451" y="111252"/>
                  <a:pt x="2082451" y="112967"/>
                </a:cubicBezTo>
                <a:cubicBezTo>
                  <a:pt x="2082356" y="114681"/>
                  <a:pt x="2083784" y="116110"/>
                  <a:pt x="2085594" y="116110"/>
                </a:cubicBezTo>
                <a:close/>
                <a:moveTo>
                  <a:pt x="2094167" y="126111"/>
                </a:moveTo>
                <a:cubicBezTo>
                  <a:pt x="2095881" y="126111"/>
                  <a:pt x="2097310" y="124682"/>
                  <a:pt x="2097310" y="122968"/>
                </a:cubicBezTo>
                <a:cubicBezTo>
                  <a:pt x="2097310" y="121253"/>
                  <a:pt x="2095881" y="119825"/>
                  <a:pt x="2094167" y="119825"/>
                </a:cubicBezTo>
                <a:cubicBezTo>
                  <a:pt x="2092452" y="119825"/>
                  <a:pt x="2091023" y="121253"/>
                  <a:pt x="2091023" y="122968"/>
                </a:cubicBezTo>
                <a:cubicBezTo>
                  <a:pt x="2091023" y="124682"/>
                  <a:pt x="2092452" y="126111"/>
                  <a:pt x="2094167" y="126111"/>
                </a:cubicBezTo>
                <a:close/>
                <a:moveTo>
                  <a:pt x="2102739" y="136208"/>
                </a:moveTo>
                <a:cubicBezTo>
                  <a:pt x="2104454" y="136208"/>
                  <a:pt x="2105882" y="134779"/>
                  <a:pt x="2105882" y="133064"/>
                </a:cubicBezTo>
                <a:cubicBezTo>
                  <a:pt x="2105882" y="131350"/>
                  <a:pt x="2104454" y="129921"/>
                  <a:pt x="2102739" y="129921"/>
                </a:cubicBezTo>
                <a:cubicBezTo>
                  <a:pt x="2101025" y="129921"/>
                  <a:pt x="2099596" y="131350"/>
                  <a:pt x="2099596" y="133064"/>
                </a:cubicBezTo>
                <a:cubicBezTo>
                  <a:pt x="2099596" y="134874"/>
                  <a:pt x="2101025" y="136208"/>
                  <a:pt x="2102739" y="136208"/>
                </a:cubicBezTo>
                <a:close/>
                <a:moveTo>
                  <a:pt x="2111121" y="146495"/>
                </a:moveTo>
                <a:cubicBezTo>
                  <a:pt x="2112836" y="146495"/>
                  <a:pt x="2114264" y="145066"/>
                  <a:pt x="2114264" y="143351"/>
                </a:cubicBezTo>
                <a:cubicBezTo>
                  <a:pt x="2114264" y="141637"/>
                  <a:pt x="2112836" y="140208"/>
                  <a:pt x="2111121" y="140208"/>
                </a:cubicBezTo>
                <a:cubicBezTo>
                  <a:pt x="2109407" y="140208"/>
                  <a:pt x="2107978" y="141637"/>
                  <a:pt x="2107978" y="143351"/>
                </a:cubicBezTo>
                <a:cubicBezTo>
                  <a:pt x="2107978" y="145066"/>
                  <a:pt x="2109311" y="146495"/>
                  <a:pt x="2111121" y="146495"/>
                </a:cubicBezTo>
                <a:close/>
                <a:moveTo>
                  <a:pt x="2119313" y="156877"/>
                </a:moveTo>
                <a:cubicBezTo>
                  <a:pt x="2121027" y="156877"/>
                  <a:pt x="2122456" y="155448"/>
                  <a:pt x="2122456" y="153734"/>
                </a:cubicBezTo>
                <a:cubicBezTo>
                  <a:pt x="2122456" y="152019"/>
                  <a:pt x="2121027" y="150590"/>
                  <a:pt x="2119313" y="150590"/>
                </a:cubicBezTo>
                <a:cubicBezTo>
                  <a:pt x="2117598" y="150590"/>
                  <a:pt x="2116169" y="152019"/>
                  <a:pt x="2116169" y="153734"/>
                </a:cubicBezTo>
                <a:cubicBezTo>
                  <a:pt x="2116169" y="155448"/>
                  <a:pt x="2117598" y="156877"/>
                  <a:pt x="2119313" y="156877"/>
                </a:cubicBezTo>
                <a:close/>
                <a:moveTo>
                  <a:pt x="2127314" y="167354"/>
                </a:moveTo>
                <a:cubicBezTo>
                  <a:pt x="2129028" y="167354"/>
                  <a:pt x="2130457" y="165926"/>
                  <a:pt x="2130457" y="164211"/>
                </a:cubicBezTo>
                <a:cubicBezTo>
                  <a:pt x="2130457" y="162497"/>
                  <a:pt x="2129028" y="161068"/>
                  <a:pt x="2127314" y="161068"/>
                </a:cubicBezTo>
                <a:cubicBezTo>
                  <a:pt x="2125599" y="161068"/>
                  <a:pt x="2124170" y="162497"/>
                  <a:pt x="2124170" y="164211"/>
                </a:cubicBezTo>
                <a:cubicBezTo>
                  <a:pt x="2124170" y="165926"/>
                  <a:pt x="2125599" y="167354"/>
                  <a:pt x="2127314" y="167354"/>
                </a:cubicBezTo>
                <a:close/>
                <a:moveTo>
                  <a:pt x="2135219" y="177927"/>
                </a:moveTo>
                <a:cubicBezTo>
                  <a:pt x="2136934" y="177927"/>
                  <a:pt x="2138363" y="176498"/>
                  <a:pt x="2138363" y="174784"/>
                </a:cubicBezTo>
                <a:cubicBezTo>
                  <a:pt x="2138363" y="173069"/>
                  <a:pt x="2136934" y="171641"/>
                  <a:pt x="2135219" y="171641"/>
                </a:cubicBezTo>
                <a:cubicBezTo>
                  <a:pt x="2133505" y="171641"/>
                  <a:pt x="2132076" y="173069"/>
                  <a:pt x="2132076" y="174784"/>
                </a:cubicBezTo>
                <a:cubicBezTo>
                  <a:pt x="2132076" y="176594"/>
                  <a:pt x="2133505" y="177927"/>
                  <a:pt x="2135219" y="177927"/>
                </a:cubicBezTo>
                <a:close/>
                <a:moveTo>
                  <a:pt x="2143030" y="188690"/>
                </a:moveTo>
                <a:cubicBezTo>
                  <a:pt x="2144744" y="188690"/>
                  <a:pt x="2146173" y="187262"/>
                  <a:pt x="2146173" y="185547"/>
                </a:cubicBezTo>
                <a:cubicBezTo>
                  <a:pt x="2146173" y="183833"/>
                  <a:pt x="2144744" y="182404"/>
                  <a:pt x="2143030" y="182404"/>
                </a:cubicBezTo>
                <a:cubicBezTo>
                  <a:pt x="2141315" y="182404"/>
                  <a:pt x="2139887" y="183833"/>
                  <a:pt x="2139887" y="185547"/>
                </a:cubicBezTo>
                <a:cubicBezTo>
                  <a:pt x="2139887" y="187262"/>
                  <a:pt x="2141220" y="188690"/>
                  <a:pt x="2143030" y="188690"/>
                </a:cubicBezTo>
                <a:close/>
                <a:moveTo>
                  <a:pt x="2150555" y="199549"/>
                </a:moveTo>
                <a:cubicBezTo>
                  <a:pt x="2152269" y="199549"/>
                  <a:pt x="2153698" y="198120"/>
                  <a:pt x="2153698" y="196406"/>
                </a:cubicBezTo>
                <a:cubicBezTo>
                  <a:pt x="2153698" y="194691"/>
                  <a:pt x="2152269" y="193262"/>
                  <a:pt x="2150555" y="193262"/>
                </a:cubicBezTo>
                <a:cubicBezTo>
                  <a:pt x="2148840" y="193262"/>
                  <a:pt x="2147411" y="194691"/>
                  <a:pt x="2147411" y="196406"/>
                </a:cubicBezTo>
                <a:cubicBezTo>
                  <a:pt x="2147411" y="198120"/>
                  <a:pt x="2148840" y="199549"/>
                  <a:pt x="2150555" y="199549"/>
                </a:cubicBezTo>
                <a:close/>
                <a:moveTo>
                  <a:pt x="2157984" y="210503"/>
                </a:moveTo>
                <a:cubicBezTo>
                  <a:pt x="2159699" y="210503"/>
                  <a:pt x="2161127" y="209074"/>
                  <a:pt x="2161127" y="207359"/>
                </a:cubicBezTo>
                <a:cubicBezTo>
                  <a:pt x="2161127" y="205645"/>
                  <a:pt x="2159699" y="204216"/>
                  <a:pt x="2157984" y="204216"/>
                </a:cubicBezTo>
                <a:cubicBezTo>
                  <a:pt x="2156270" y="204216"/>
                  <a:pt x="2154841" y="205645"/>
                  <a:pt x="2154841" y="207359"/>
                </a:cubicBezTo>
                <a:cubicBezTo>
                  <a:pt x="2154841" y="209074"/>
                  <a:pt x="2156270" y="210503"/>
                  <a:pt x="2157984" y="210503"/>
                </a:cubicBezTo>
                <a:close/>
                <a:moveTo>
                  <a:pt x="2165223" y="221552"/>
                </a:moveTo>
                <a:cubicBezTo>
                  <a:pt x="2166938" y="221552"/>
                  <a:pt x="2168366" y="220123"/>
                  <a:pt x="2168366" y="218408"/>
                </a:cubicBezTo>
                <a:cubicBezTo>
                  <a:pt x="2168366" y="216694"/>
                  <a:pt x="2166938" y="215265"/>
                  <a:pt x="2165223" y="215265"/>
                </a:cubicBezTo>
                <a:cubicBezTo>
                  <a:pt x="2163509" y="215265"/>
                  <a:pt x="2162080" y="216694"/>
                  <a:pt x="2162080" y="218408"/>
                </a:cubicBezTo>
                <a:cubicBezTo>
                  <a:pt x="2162080" y="220123"/>
                  <a:pt x="2163509" y="221552"/>
                  <a:pt x="2165223" y="221552"/>
                </a:cubicBezTo>
                <a:close/>
                <a:moveTo>
                  <a:pt x="2172367" y="232696"/>
                </a:moveTo>
                <a:cubicBezTo>
                  <a:pt x="2174081" y="232696"/>
                  <a:pt x="2175510" y="231267"/>
                  <a:pt x="2175510" y="229553"/>
                </a:cubicBezTo>
                <a:cubicBezTo>
                  <a:pt x="2175510" y="227838"/>
                  <a:pt x="2174081" y="226409"/>
                  <a:pt x="2172367" y="226409"/>
                </a:cubicBezTo>
                <a:cubicBezTo>
                  <a:pt x="2170652" y="226409"/>
                  <a:pt x="2169224" y="227838"/>
                  <a:pt x="2169224" y="229553"/>
                </a:cubicBezTo>
                <a:cubicBezTo>
                  <a:pt x="2169224" y="231267"/>
                  <a:pt x="2170652" y="232696"/>
                  <a:pt x="2172367" y="232696"/>
                </a:cubicBezTo>
                <a:close/>
                <a:moveTo>
                  <a:pt x="2179320" y="243935"/>
                </a:moveTo>
                <a:cubicBezTo>
                  <a:pt x="2181035" y="243935"/>
                  <a:pt x="2182463" y="242506"/>
                  <a:pt x="2182463" y="240792"/>
                </a:cubicBezTo>
                <a:cubicBezTo>
                  <a:pt x="2182463" y="239078"/>
                  <a:pt x="2181035" y="237649"/>
                  <a:pt x="2179320" y="237649"/>
                </a:cubicBezTo>
                <a:cubicBezTo>
                  <a:pt x="2177606" y="237649"/>
                  <a:pt x="2176177" y="239078"/>
                  <a:pt x="2176177" y="240792"/>
                </a:cubicBezTo>
                <a:cubicBezTo>
                  <a:pt x="2176177" y="242506"/>
                  <a:pt x="2177606" y="243935"/>
                  <a:pt x="2179320" y="243935"/>
                </a:cubicBezTo>
                <a:close/>
                <a:moveTo>
                  <a:pt x="2186083" y="255365"/>
                </a:moveTo>
                <a:cubicBezTo>
                  <a:pt x="2187797" y="255365"/>
                  <a:pt x="2189226" y="253937"/>
                  <a:pt x="2189226" y="252222"/>
                </a:cubicBezTo>
                <a:cubicBezTo>
                  <a:pt x="2189226" y="250508"/>
                  <a:pt x="2187797" y="249079"/>
                  <a:pt x="2186083" y="249079"/>
                </a:cubicBezTo>
                <a:cubicBezTo>
                  <a:pt x="2184368" y="249079"/>
                  <a:pt x="2182940" y="250508"/>
                  <a:pt x="2182940" y="252222"/>
                </a:cubicBezTo>
                <a:cubicBezTo>
                  <a:pt x="2182940" y="253937"/>
                  <a:pt x="2184368" y="255365"/>
                  <a:pt x="2186083" y="255365"/>
                </a:cubicBezTo>
                <a:close/>
                <a:moveTo>
                  <a:pt x="2192655" y="266795"/>
                </a:moveTo>
                <a:cubicBezTo>
                  <a:pt x="2194370" y="266795"/>
                  <a:pt x="2195798" y="265367"/>
                  <a:pt x="2195798" y="263652"/>
                </a:cubicBezTo>
                <a:cubicBezTo>
                  <a:pt x="2195798" y="261938"/>
                  <a:pt x="2194370" y="260509"/>
                  <a:pt x="2192655" y="260509"/>
                </a:cubicBezTo>
                <a:cubicBezTo>
                  <a:pt x="2190941" y="260509"/>
                  <a:pt x="2189512" y="261938"/>
                  <a:pt x="2189512" y="263652"/>
                </a:cubicBezTo>
                <a:cubicBezTo>
                  <a:pt x="2189512" y="265367"/>
                  <a:pt x="2190941" y="266795"/>
                  <a:pt x="2192655" y="266795"/>
                </a:cubicBezTo>
                <a:close/>
                <a:moveTo>
                  <a:pt x="2199132" y="278321"/>
                </a:moveTo>
                <a:cubicBezTo>
                  <a:pt x="2200847" y="278321"/>
                  <a:pt x="2202275" y="276892"/>
                  <a:pt x="2202275" y="275177"/>
                </a:cubicBezTo>
                <a:cubicBezTo>
                  <a:pt x="2202275" y="273463"/>
                  <a:pt x="2200847" y="272034"/>
                  <a:pt x="2199132" y="272034"/>
                </a:cubicBezTo>
                <a:cubicBezTo>
                  <a:pt x="2197418" y="272034"/>
                  <a:pt x="2195989" y="273463"/>
                  <a:pt x="2195989" y="275177"/>
                </a:cubicBezTo>
                <a:cubicBezTo>
                  <a:pt x="2195989" y="276987"/>
                  <a:pt x="2197322" y="278321"/>
                  <a:pt x="2199132" y="278321"/>
                </a:cubicBezTo>
                <a:close/>
                <a:moveTo>
                  <a:pt x="2205323" y="290036"/>
                </a:moveTo>
                <a:cubicBezTo>
                  <a:pt x="2207038" y="290036"/>
                  <a:pt x="2208467" y="288608"/>
                  <a:pt x="2208467" y="286893"/>
                </a:cubicBezTo>
                <a:cubicBezTo>
                  <a:pt x="2208467" y="285179"/>
                  <a:pt x="2207038" y="283750"/>
                  <a:pt x="2205323" y="283750"/>
                </a:cubicBezTo>
                <a:cubicBezTo>
                  <a:pt x="2203609" y="283750"/>
                  <a:pt x="2202180" y="285179"/>
                  <a:pt x="2202180" y="286893"/>
                </a:cubicBezTo>
                <a:cubicBezTo>
                  <a:pt x="2202180" y="288608"/>
                  <a:pt x="2203609" y="290036"/>
                  <a:pt x="2205323" y="290036"/>
                </a:cubicBezTo>
                <a:close/>
                <a:moveTo>
                  <a:pt x="2211419" y="301752"/>
                </a:moveTo>
                <a:cubicBezTo>
                  <a:pt x="2213134" y="301752"/>
                  <a:pt x="2214563" y="300323"/>
                  <a:pt x="2214563" y="298609"/>
                </a:cubicBezTo>
                <a:cubicBezTo>
                  <a:pt x="2214563" y="296894"/>
                  <a:pt x="2213134" y="295466"/>
                  <a:pt x="2211419" y="295466"/>
                </a:cubicBezTo>
                <a:cubicBezTo>
                  <a:pt x="2209705" y="295466"/>
                  <a:pt x="2208276" y="296894"/>
                  <a:pt x="2208276" y="298609"/>
                </a:cubicBezTo>
                <a:cubicBezTo>
                  <a:pt x="2208276" y="300323"/>
                  <a:pt x="2209705" y="301752"/>
                  <a:pt x="2211419" y="301752"/>
                </a:cubicBezTo>
                <a:close/>
                <a:moveTo>
                  <a:pt x="2217325" y="313563"/>
                </a:moveTo>
                <a:cubicBezTo>
                  <a:pt x="2219039" y="313563"/>
                  <a:pt x="2220468" y="312134"/>
                  <a:pt x="2220468" y="310420"/>
                </a:cubicBezTo>
                <a:cubicBezTo>
                  <a:pt x="2220468" y="308705"/>
                  <a:pt x="2219039" y="307276"/>
                  <a:pt x="2217325" y="307276"/>
                </a:cubicBezTo>
                <a:cubicBezTo>
                  <a:pt x="2215610" y="307276"/>
                  <a:pt x="2214182" y="308705"/>
                  <a:pt x="2214182" y="310420"/>
                </a:cubicBezTo>
                <a:cubicBezTo>
                  <a:pt x="2214182" y="312134"/>
                  <a:pt x="2215610" y="313563"/>
                  <a:pt x="2217325" y="313563"/>
                </a:cubicBezTo>
                <a:close/>
                <a:moveTo>
                  <a:pt x="2223135" y="325469"/>
                </a:moveTo>
                <a:cubicBezTo>
                  <a:pt x="2224850" y="325469"/>
                  <a:pt x="2226278" y="324041"/>
                  <a:pt x="2226278" y="322326"/>
                </a:cubicBezTo>
                <a:cubicBezTo>
                  <a:pt x="2226278" y="320612"/>
                  <a:pt x="2224850" y="319183"/>
                  <a:pt x="2223135" y="319183"/>
                </a:cubicBezTo>
                <a:cubicBezTo>
                  <a:pt x="2221421" y="319183"/>
                  <a:pt x="2219992" y="320612"/>
                  <a:pt x="2219992" y="322326"/>
                </a:cubicBezTo>
                <a:cubicBezTo>
                  <a:pt x="2219992" y="324136"/>
                  <a:pt x="2221325" y="325469"/>
                  <a:pt x="2223135" y="325469"/>
                </a:cubicBezTo>
                <a:close/>
                <a:moveTo>
                  <a:pt x="2228660" y="337471"/>
                </a:moveTo>
                <a:cubicBezTo>
                  <a:pt x="2230374" y="337471"/>
                  <a:pt x="2231803" y="336042"/>
                  <a:pt x="2231803" y="334328"/>
                </a:cubicBezTo>
                <a:cubicBezTo>
                  <a:pt x="2231803" y="332613"/>
                  <a:pt x="2230374" y="331184"/>
                  <a:pt x="2228660" y="331184"/>
                </a:cubicBezTo>
                <a:cubicBezTo>
                  <a:pt x="2226945" y="331184"/>
                  <a:pt x="2225516" y="332613"/>
                  <a:pt x="2225516" y="334328"/>
                </a:cubicBezTo>
                <a:cubicBezTo>
                  <a:pt x="2225516" y="336137"/>
                  <a:pt x="2226945" y="337471"/>
                  <a:pt x="2228660" y="337471"/>
                </a:cubicBezTo>
                <a:close/>
                <a:moveTo>
                  <a:pt x="2234089" y="349568"/>
                </a:moveTo>
                <a:cubicBezTo>
                  <a:pt x="2235803" y="349568"/>
                  <a:pt x="2237232" y="348139"/>
                  <a:pt x="2237232" y="346424"/>
                </a:cubicBezTo>
                <a:cubicBezTo>
                  <a:pt x="2237232" y="344710"/>
                  <a:pt x="2235803" y="343281"/>
                  <a:pt x="2234089" y="343281"/>
                </a:cubicBezTo>
                <a:cubicBezTo>
                  <a:pt x="2232374" y="343281"/>
                  <a:pt x="2230946" y="344710"/>
                  <a:pt x="2230946" y="346424"/>
                </a:cubicBezTo>
                <a:cubicBezTo>
                  <a:pt x="2230946" y="348139"/>
                  <a:pt x="2232279" y="349568"/>
                  <a:pt x="2234089" y="349568"/>
                </a:cubicBezTo>
                <a:close/>
                <a:moveTo>
                  <a:pt x="2239232" y="361760"/>
                </a:moveTo>
                <a:cubicBezTo>
                  <a:pt x="2240947" y="361760"/>
                  <a:pt x="2242376" y="360331"/>
                  <a:pt x="2242376" y="358616"/>
                </a:cubicBezTo>
                <a:cubicBezTo>
                  <a:pt x="2242376" y="356902"/>
                  <a:pt x="2240947" y="355473"/>
                  <a:pt x="2239232" y="355473"/>
                </a:cubicBezTo>
                <a:cubicBezTo>
                  <a:pt x="2237518" y="355473"/>
                  <a:pt x="2236089" y="356902"/>
                  <a:pt x="2236089" y="358616"/>
                </a:cubicBezTo>
                <a:cubicBezTo>
                  <a:pt x="2236089" y="360331"/>
                  <a:pt x="2237518" y="361760"/>
                  <a:pt x="2239232" y="361760"/>
                </a:cubicBezTo>
                <a:close/>
                <a:moveTo>
                  <a:pt x="2244281" y="373951"/>
                </a:moveTo>
                <a:cubicBezTo>
                  <a:pt x="2245995" y="373951"/>
                  <a:pt x="2247424" y="372523"/>
                  <a:pt x="2247424" y="370808"/>
                </a:cubicBezTo>
                <a:cubicBezTo>
                  <a:pt x="2247424" y="369094"/>
                  <a:pt x="2245995" y="367665"/>
                  <a:pt x="2244281" y="367665"/>
                </a:cubicBezTo>
                <a:cubicBezTo>
                  <a:pt x="2242566" y="367665"/>
                  <a:pt x="2241137" y="369094"/>
                  <a:pt x="2241137" y="370808"/>
                </a:cubicBezTo>
                <a:cubicBezTo>
                  <a:pt x="2241137" y="372523"/>
                  <a:pt x="2242566" y="373951"/>
                  <a:pt x="2244281" y="373951"/>
                </a:cubicBezTo>
                <a:close/>
                <a:moveTo>
                  <a:pt x="2249138" y="386239"/>
                </a:moveTo>
                <a:cubicBezTo>
                  <a:pt x="2250853" y="386239"/>
                  <a:pt x="2252282" y="384810"/>
                  <a:pt x="2252282" y="383096"/>
                </a:cubicBezTo>
                <a:cubicBezTo>
                  <a:pt x="2252282" y="381381"/>
                  <a:pt x="2250853" y="379952"/>
                  <a:pt x="2249138" y="379952"/>
                </a:cubicBezTo>
                <a:cubicBezTo>
                  <a:pt x="2247424" y="379952"/>
                  <a:pt x="2245995" y="381381"/>
                  <a:pt x="2245995" y="383096"/>
                </a:cubicBezTo>
                <a:cubicBezTo>
                  <a:pt x="2245995" y="384905"/>
                  <a:pt x="2247424" y="386239"/>
                  <a:pt x="2249138" y="386239"/>
                </a:cubicBezTo>
                <a:close/>
                <a:moveTo>
                  <a:pt x="2253806" y="398621"/>
                </a:moveTo>
                <a:cubicBezTo>
                  <a:pt x="2255520" y="398621"/>
                  <a:pt x="2256949" y="397193"/>
                  <a:pt x="2256949" y="395478"/>
                </a:cubicBezTo>
                <a:cubicBezTo>
                  <a:pt x="2256949" y="393764"/>
                  <a:pt x="2255520" y="392335"/>
                  <a:pt x="2253806" y="392335"/>
                </a:cubicBezTo>
                <a:cubicBezTo>
                  <a:pt x="2252091" y="392335"/>
                  <a:pt x="2250662" y="393764"/>
                  <a:pt x="2250662" y="395478"/>
                </a:cubicBezTo>
                <a:cubicBezTo>
                  <a:pt x="2250662" y="397288"/>
                  <a:pt x="2252091" y="398621"/>
                  <a:pt x="2253806" y="398621"/>
                </a:cubicBezTo>
                <a:close/>
                <a:moveTo>
                  <a:pt x="2258282" y="411099"/>
                </a:moveTo>
                <a:cubicBezTo>
                  <a:pt x="2259997" y="411099"/>
                  <a:pt x="2261426" y="409670"/>
                  <a:pt x="2261426" y="407956"/>
                </a:cubicBezTo>
                <a:cubicBezTo>
                  <a:pt x="2261426" y="406241"/>
                  <a:pt x="2259997" y="404813"/>
                  <a:pt x="2258282" y="404813"/>
                </a:cubicBezTo>
                <a:cubicBezTo>
                  <a:pt x="2256568" y="404813"/>
                  <a:pt x="2255139" y="406241"/>
                  <a:pt x="2255139" y="407956"/>
                </a:cubicBezTo>
                <a:cubicBezTo>
                  <a:pt x="2255139" y="409670"/>
                  <a:pt x="2256568" y="411099"/>
                  <a:pt x="2258282" y="411099"/>
                </a:cubicBezTo>
                <a:close/>
                <a:moveTo>
                  <a:pt x="2262569" y="423577"/>
                </a:moveTo>
                <a:cubicBezTo>
                  <a:pt x="2264283" y="423577"/>
                  <a:pt x="2265712" y="422148"/>
                  <a:pt x="2265712" y="420434"/>
                </a:cubicBezTo>
                <a:cubicBezTo>
                  <a:pt x="2265712" y="418719"/>
                  <a:pt x="2264283" y="417290"/>
                  <a:pt x="2262569" y="417290"/>
                </a:cubicBezTo>
                <a:cubicBezTo>
                  <a:pt x="2260854" y="417290"/>
                  <a:pt x="2259425" y="418719"/>
                  <a:pt x="2259425" y="420434"/>
                </a:cubicBezTo>
                <a:cubicBezTo>
                  <a:pt x="2259425" y="422243"/>
                  <a:pt x="2260854" y="423577"/>
                  <a:pt x="2262569" y="423577"/>
                </a:cubicBezTo>
                <a:close/>
                <a:moveTo>
                  <a:pt x="2266664" y="436150"/>
                </a:moveTo>
                <a:cubicBezTo>
                  <a:pt x="2268379" y="436150"/>
                  <a:pt x="2269808" y="434721"/>
                  <a:pt x="2269808" y="433007"/>
                </a:cubicBezTo>
                <a:cubicBezTo>
                  <a:pt x="2269808" y="431292"/>
                  <a:pt x="2268379" y="429863"/>
                  <a:pt x="2266664" y="429863"/>
                </a:cubicBezTo>
                <a:cubicBezTo>
                  <a:pt x="2264950" y="429863"/>
                  <a:pt x="2263521" y="431292"/>
                  <a:pt x="2263521" y="433007"/>
                </a:cubicBezTo>
                <a:cubicBezTo>
                  <a:pt x="2263521" y="434816"/>
                  <a:pt x="2264950" y="436150"/>
                  <a:pt x="2266664" y="436150"/>
                </a:cubicBezTo>
                <a:close/>
                <a:moveTo>
                  <a:pt x="2270665" y="448818"/>
                </a:moveTo>
                <a:cubicBezTo>
                  <a:pt x="2272379" y="448818"/>
                  <a:pt x="2273808" y="447389"/>
                  <a:pt x="2273808" y="445675"/>
                </a:cubicBezTo>
                <a:cubicBezTo>
                  <a:pt x="2273808" y="443960"/>
                  <a:pt x="2272379" y="442532"/>
                  <a:pt x="2270665" y="442532"/>
                </a:cubicBezTo>
                <a:cubicBezTo>
                  <a:pt x="2268950" y="442532"/>
                  <a:pt x="2267522" y="443960"/>
                  <a:pt x="2267522" y="445675"/>
                </a:cubicBezTo>
                <a:cubicBezTo>
                  <a:pt x="2267522" y="447389"/>
                  <a:pt x="2268855" y="448818"/>
                  <a:pt x="2270665" y="448818"/>
                </a:cubicBezTo>
                <a:close/>
                <a:moveTo>
                  <a:pt x="2274380" y="461486"/>
                </a:moveTo>
                <a:cubicBezTo>
                  <a:pt x="2276094" y="461486"/>
                  <a:pt x="2277523" y="460058"/>
                  <a:pt x="2277523" y="458343"/>
                </a:cubicBezTo>
                <a:cubicBezTo>
                  <a:pt x="2277523" y="456629"/>
                  <a:pt x="2276094" y="455200"/>
                  <a:pt x="2274380" y="455200"/>
                </a:cubicBezTo>
                <a:cubicBezTo>
                  <a:pt x="2272665" y="455200"/>
                  <a:pt x="2271236" y="456629"/>
                  <a:pt x="2271236" y="458343"/>
                </a:cubicBezTo>
                <a:cubicBezTo>
                  <a:pt x="2271236" y="460058"/>
                  <a:pt x="2272665" y="461486"/>
                  <a:pt x="2274380" y="461486"/>
                </a:cubicBezTo>
                <a:close/>
                <a:moveTo>
                  <a:pt x="2277904" y="474250"/>
                </a:moveTo>
                <a:cubicBezTo>
                  <a:pt x="2279618" y="474250"/>
                  <a:pt x="2281047" y="472821"/>
                  <a:pt x="2281047" y="471107"/>
                </a:cubicBezTo>
                <a:cubicBezTo>
                  <a:pt x="2281047" y="469392"/>
                  <a:pt x="2279618" y="467963"/>
                  <a:pt x="2277904" y="467963"/>
                </a:cubicBezTo>
                <a:cubicBezTo>
                  <a:pt x="2276189" y="467963"/>
                  <a:pt x="2274761" y="469392"/>
                  <a:pt x="2274761" y="471107"/>
                </a:cubicBezTo>
                <a:cubicBezTo>
                  <a:pt x="2274761" y="472821"/>
                  <a:pt x="2276189" y="474250"/>
                  <a:pt x="2277904" y="474250"/>
                </a:cubicBezTo>
                <a:close/>
                <a:moveTo>
                  <a:pt x="2281333" y="487013"/>
                </a:moveTo>
                <a:cubicBezTo>
                  <a:pt x="2283047" y="487013"/>
                  <a:pt x="2284476" y="485585"/>
                  <a:pt x="2284476" y="483870"/>
                </a:cubicBezTo>
                <a:cubicBezTo>
                  <a:pt x="2284476" y="482156"/>
                  <a:pt x="2283047" y="480727"/>
                  <a:pt x="2281333" y="480727"/>
                </a:cubicBezTo>
                <a:cubicBezTo>
                  <a:pt x="2279618" y="480727"/>
                  <a:pt x="2278190" y="482156"/>
                  <a:pt x="2278190" y="483870"/>
                </a:cubicBezTo>
                <a:cubicBezTo>
                  <a:pt x="2278190" y="485680"/>
                  <a:pt x="2279523" y="487013"/>
                  <a:pt x="2281333" y="487013"/>
                </a:cubicBezTo>
                <a:close/>
                <a:moveTo>
                  <a:pt x="2284476" y="499872"/>
                </a:moveTo>
                <a:cubicBezTo>
                  <a:pt x="2286191" y="499872"/>
                  <a:pt x="2287619" y="498443"/>
                  <a:pt x="2287619" y="496729"/>
                </a:cubicBezTo>
                <a:cubicBezTo>
                  <a:pt x="2287619" y="495014"/>
                  <a:pt x="2286191" y="493586"/>
                  <a:pt x="2284476" y="493586"/>
                </a:cubicBezTo>
                <a:cubicBezTo>
                  <a:pt x="2282762" y="493586"/>
                  <a:pt x="2281333" y="495014"/>
                  <a:pt x="2281333" y="496729"/>
                </a:cubicBezTo>
                <a:cubicBezTo>
                  <a:pt x="2281333" y="498443"/>
                  <a:pt x="2282762" y="499872"/>
                  <a:pt x="2284476" y="499872"/>
                </a:cubicBezTo>
                <a:close/>
                <a:moveTo>
                  <a:pt x="2287429" y="512731"/>
                </a:moveTo>
                <a:cubicBezTo>
                  <a:pt x="2289143" y="512731"/>
                  <a:pt x="2290572" y="511302"/>
                  <a:pt x="2290572" y="509588"/>
                </a:cubicBezTo>
                <a:cubicBezTo>
                  <a:pt x="2290572" y="507873"/>
                  <a:pt x="2289143" y="506444"/>
                  <a:pt x="2287429" y="506444"/>
                </a:cubicBezTo>
                <a:cubicBezTo>
                  <a:pt x="2285714" y="506444"/>
                  <a:pt x="2284286" y="507873"/>
                  <a:pt x="2284286" y="509588"/>
                </a:cubicBezTo>
                <a:cubicBezTo>
                  <a:pt x="2284286" y="511397"/>
                  <a:pt x="2285714" y="512731"/>
                  <a:pt x="2287429" y="512731"/>
                </a:cubicBezTo>
                <a:close/>
                <a:moveTo>
                  <a:pt x="2290286" y="525685"/>
                </a:moveTo>
                <a:cubicBezTo>
                  <a:pt x="2292001" y="525685"/>
                  <a:pt x="2293430" y="524256"/>
                  <a:pt x="2293430" y="522542"/>
                </a:cubicBezTo>
                <a:cubicBezTo>
                  <a:pt x="2293430" y="520827"/>
                  <a:pt x="2292001" y="519398"/>
                  <a:pt x="2290286" y="519398"/>
                </a:cubicBezTo>
                <a:cubicBezTo>
                  <a:pt x="2288572" y="519398"/>
                  <a:pt x="2287143" y="520827"/>
                  <a:pt x="2287143" y="522542"/>
                </a:cubicBezTo>
                <a:cubicBezTo>
                  <a:pt x="2287143" y="524256"/>
                  <a:pt x="2288572" y="525685"/>
                  <a:pt x="2290286" y="525685"/>
                </a:cubicBezTo>
                <a:close/>
                <a:moveTo>
                  <a:pt x="2292858" y="538639"/>
                </a:moveTo>
                <a:cubicBezTo>
                  <a:pt x="2294573" y="538639"/>
                  <a:pt x="2296001" y="537210"/>
                  <a:pt x="2296001" y="535496"/>
                </a:cubicBezTo>
                <a:cubicBezTo>
                  <a:pt x="2296001" y="533781"/>
                  <a:pt x="2294573" y="532352"/>
                  <a:pt x="2292858" y="532352"/>
                </a:cubicBezTo>
                <a:cubicBezTo>
                  <a:pt x="2291144" y="532352"/>
                  <a:pt x="2289715" y="533781"/>
                  <a:pt x="2289715" y="535496"/>
                </a:cubicBezTo>
                <a:cubicBezTo>
                  <a:pt x="2289715" y="537210"/>
                  <a:pt x="2291144" y="538639"/>
                  <a:pt x="2292858" y="538639"/>
                </a:cubicBezTo>
                <a:close/>
                <a:moveTo>
                  <a:pt x="2295335" y="551688"/>
                </a:moveTo>
                <a:cubicBezTo>
                  <a:pt x="2297049" y="551688"/>
                  <a:pt x="2298478" y="550259"/>
                  <a:pt x="2298478" y="548545"/>
                </a:cubicBezTo>
                <a:cubicBezTo>
                  <a:pt x="2298478" y="546830"/>
                  <a:pt x="2297049" y="545402"/>
                  <a:pt x="2295335" y="545402"/>
                </a:cubicBezTo>
                <a:cubicBezTo>
                  <a:pt x="2293620" y="545402"/>
                  <a:pt x="2292191" y="546830"/>
                  <a:pt x="2292191" y="548545"/>
                </a:cubicBezTo>
                <a:cubicBezTo>
                  <a:pt x="2292191" y="550259"/>
                  <a:pt x="2293525" y="551688"/>
                  <a:pt x="2295335" y="551688"/>
                </a:cubicBezTo>
                <a:close/>
                <a:moveTo>
                  <a:pt x="2297525" y="564737"/>
                </a:moveTo>
                <a:cubicBezTo>
                  <a:pt x="2299240" y="564737"/>
                  <a:pt x="2300669" y="563309"/>
                  <a:pt x="2300669" y="561594"/>
                </a:cubicBezTo>
                <a:cubicBezTo>
                  <a:pt x="2300669" y="559880"/>
                  <a:pt x="2299240" y="558451"/>
                  <a:pt x="2297525" y="558451"/>
                </a:cubicBezTo>
                <a:cubicBezTo>
                  <a:pt x="2295811" y="558451"/>
                  <a:pt x="2294382" y="559880"/>
                  <a:pt x="2294382" y="561594"/>
                </a:cubicBezTo>
                <a:cubicBezTo>
                  <a:pt x="2294382" y="563309"/>
                  <a:pt x="2295811" y="564737"/>
                  <a:pt x="2297525" y="564737"/>
                </a:cubicBezTo>
                <a:close/>
                <a:moveTo>
                  <a:pt x="2299526" y="577787"/>
                </a:moveTo>
                <a:cubicBezTo>
                  <a:pt x="2301240" y="577787"/>
                  <a:pt x="2302669" y="576358"/>
                  <a:pt x="2302669" y="574643"/>
                </a:cubicBezTo>
                <a:cubicBezTo>
                  <a:pt x="2302669" y="572929"/>
                  <a:pt x="2301240" y="571500"/>
                  <a:pt x="2299526" y="571500"/>
                </a:cubicBezTo>
                <a:cubicBezTo>
                  <a:pt x="2297811" y="571500"/>
                  <a:pt x="2296382" y="572929"/>
                  <a:pt x="2296382" y="574643"/>
                </a:cubicBezTo>
                <a:cubicBezTo>
                  <a:pt x="2296382" y="576358"/>
                  <a:pt x="2297811" y="577787"/>
                  <a:pt x="2299526" y="577787"/>
                </a:cubicBezTo>
                <a:close/>
                <a:moveTo>
                  <a:pt x="2301431" y="590836"/>
                </a:moveTo>
                <a:cubicBezTo>
                  <a:pt x="2303145" y="590836"/>
                  <a:pt x="2304574" y="589407"/>
                  <a:pt x="2304574" y="587693"/>
                </a:cubicBezTo>
                <a:cubicBezTo>
                  <a:pt x="2304574" y="585978"/>
                  <a:pt x="2303145" y="584549"/>
                  <a:pt x="2301431" y="584549"/>
                </a:cubicBezTo>
                <a:cubicBezTo>
                  <a:pt x="2299716" y="584549"/>
                  <a:pt x="2298287" y="585978"/>
                  <a:pt x="2298287" y="587693"/>
                </a:cubicBezTo>
                <a:cubicBezTo>
                  <a:pt x="2298287" y="589502"/>
                  <a:pt x="2299716" y="590836"/>
                  <a:pt x="2301431" y="590836"/>
                </a:cubicBezTo>
                <a:close/>
                <a:moveTo>
                  <a:pt x="2303050" y="603980"/>
                </a:moveTo>
                <a:cubicBezTo>
                  <a:pt x="2304764" y="603980"/>
                  <a:pt x="2306193" y="602552"/>
                  <a:pt x="2306193" y="600837"/>
                </a:cubicBezTo>
                <a:cubicBezTo>
                  <a:pt x="2306193" y="599123"/>
                  <a:pt x="2304764" y="597694"/>
                  <a:pt x="2303050" y="597694"/>
                </a:cubicBezTo>
                <a:cubicBezTo>
                  <a:pt x="2301335" y="597694"/>
                  <a:pt x="2299907" y="599123"/>
                  <a:pt x="2299907" y="600837"/>
                </a:cubicBezTo>
                <a:cubicBezTo>
                  <a:pt x="2299907" y="602552"/>
                  <a:pt x="2301335" y="603980"/>
                  <a:pt x="2303050" y="603980"/>
                </a:cubicBezTo>
                <a:close/>
                <a:moveTo>
                  <a:pt x="2304479" y="617125"/>
                </a:moveTo>
                <a:cubicBezTo>
                  <a:pt x="2306193" y="617125"/>
                  <a:pt x="2307622" y="615696"/>
                  <a:pt x="2307622" y="613982"/>
                </a:cubicBezTo>
                <a:cubicBezTo>
                  <a:pt x="2307622" y="612267"/>
                  <a:pt x="2306193" y="610838"/>
                  <a:pt x="2304479" y="610838"/>
                </a:cubicBezTo>
                <a:cubicBezTo>
                  <a:pt x="2302764" y="610838"/>
                  <a:pt x="2301335" y="612267"/>
                  <a:pt x="2301335" y="613982"/>
                </a:cubicBezTo>
                <a:cubicBezTo>
                  <a:pt x="2301335" y="615696"/>
                  <a:pt x="2302764" y="617125"/>
                  <a:pt x="2304479" y="617125"/>
                </a:cubicBezTo>
                <a:close/>
                <a:moveTo>
                  <a:pt x="2305812" y="630365"/>
                </a:moveTo>
                <a:cubicBezTo>
                  <a:pt x="2307527" y="630365"/>
                  <a:pt x="2308955" y="628936"/>
                  <a:pt x="2308955" y="627221"/>
                </a:cubicBezTo>
                <a:cubicBezTo>
                  <a:pt x="2308955" y="625507"/>
                  <a:pt x="2307527" y="624078"/>
                  <a:pt x="2305812" y="624078"/>
                </a:cubicBezTo>
                <a:cubicBezTo>
                  <a:pt x="2304098" y="624078"/>
                  <a:pt x="2302669" y="625507"/>
                  <a:pt x="2302669" y="627221"/>
                </a:cubicBezTo>
                <a:cubicBezTo>
                  <a:pt x="2302669" y="628936"/>
                  <a:pt x="2304002" y="630365"/>
                  <a:pt x="2305812" y="630365"/>
                </a:cubicBezTo>
                <a:close/>
                <a:moveTo>
                  <a:pt x="2305336" y="893540"/>
                </a:moveTo>
                <a:cubicBezTo>
                  <a:pt x="2307050" y="893540"/>
                  <a:pt x="2308479" y="892112"/>
                  <a:pt x="2308479" y="890397"/>
                </a:cubicBezTo>
                <a:cubicBezTo>
                  <a:pt x="2308479" y="888683"/>
                  <a:pt x="2307050" y="887254"/>
                  <a:pt x="2305336" y="887254"/>
                </a:cubicBezTo>
                <a:cubicBezTo>
                  <a:pt x="2303621" y="887254"/>
                  <a:pt x="2302193" y="888683"/>
                  <a:pt x="2302193" y="890397"/>
                </a:cubicBezTo>
                <a:cubicBezTo>
                  <a:pt x="2302193" y="892112"/>
                  <a:pt x="2303621" y="893540"/>
                  <a:pt x="2305336" y="893540"/>
                </a:cubicBezTo>
                <a:close/>
                <a:moveTo>
                  <a:pt x="2302574" y="906494"/>
                </a:moveTo>
                <a:cubicBezTo>
                  <a:pt x="2304288" y="906494"/>
                  <a:pt x="2305717" y="905065"/>
                  <a:pt x="2305717" y="903351"/>
                </a:cubicBezTo>
                <a:cubicBezTo>
                  <a:pt x="2305717" y="901637"/>
                  <a:pt x="2304288" y="900208"/>
                  <a:pt x="2302574" y="900208"/>
                </a:cubicBezTo>
                <a:cubicBezTo>
                  <a:pt x="2300859" y="900208"/>
                  <a:pt x="2299430" y="901637"/>
                  <a:pt x="2299430" y="903351"/>
                </a:cubicBezTo>
                <a:cubicBezTo>
                  <a:pt x="2299430" y="905065"/>
                  <a:pt x="2300859" y="906494"/>
                  <a:pt x="2302574" y="906494"/>
                </a:cubicBezTo>
                <a:close/>
                <a:moveTo>
                  <a:pt x="2299621" y="919353"/>
                </a:moveTo>
                <a:cubicBezTo>
                  <a:pt x="2301335" y="919353"/>
                  <a:pt x="2302764" y="917924"/>
                  <a:pt x="2302764" y="916210"/>
                </a:cubicBezTo>
                <a:cubicBezTo>
                  <a:pt x="2302764" y="914495"/>
                  <a:pt x="2301335" y="913067"/>
                  <a:pt x="2299621" y="913067"/>
                </a:cubicBezTo>
                <a:cubicBezTo>
                  <a:pt x="2297906" y="913067"/>
                  <a:pt x="2296478" y="914495"/>
                  <a:pt x="2296478" y="916210"/>
                </a:cubicBezTo>
                <a:cubicBezTo>
                  <a:pt x="2296478" y="917924"/>
                  <a:pt x="2297906" y="919353"/>
                  <a:pt x="2299621" y="919353"/>
                </a:cubicBezTo>
                <a:close/>
                <a:moveTo>
                  <a:pt x="2293144" y="944975"/>
                </a:moveTo>
                <a:cubicBezTo>
                  <a:pt x="2294858" y="944975"/>
                  <a:pt x="2296287" y="943547"/>
                  <a:pt x="2296287" y="941832"/>
                </a:cubicBezTo>
                <a:cubicBezTo>
                  <a:pt x="2296287" y="940118"/>
                  <a:pt x="2294858" y="938689"/>
                  <a:pt x="2293144" y="938689"/>
                </a:cubicBezTo>
                <a:cubicBezTo>
                  <a:pt x="2291429" y="938689"/>
                  <a:pt x="2290001" y="940118"/>
                  <a:pt x="2290001" y="941832"/>
                </a:cubicBezTo>
                <a:cubicBezTo>
                  <a:pt x="2290001" y="943547"/>
                  <a:pt x="2291429" y="944975"/>
                  <a:pt x="2293144" y="944975"/>
                </a:cubicBezTo>
                <a:close/>
                <a:moveTo>
                  <a:pt x="2286000" y="970502"/>
                </a:moveTo>
                <a:cubicBezTo>
                  <a:pt x="2287715" y="970502"/>
                  <a:pt x="2289143" y="969074"/>
                  <a:pt x="2289143" y="967359"/>
                </a:cubicBezTo>
                <a:cubicBezTo>
                  <a:pt x="2289143" y="965645"/>
                  <a:pt x="2287715" y="964216"/>
                  <a:pt x="2286000" y="964216"/>
                </a:cubicBezTo>
                <a:cubicBezTo>
                  <a:pt x="2284286" y="964216"/>
                  <a:pt x="2282857" y="965645"/>
                  <a:pt x="2282857" y="967359"/>
                </a:cubicBezTo>
                <a:cubicBezTo>
                  <a:pt x="2282857" y="969074"/>
                  <a:pt x="2284286" y="970502"/>
                  <a:pt x="2286000" y="970502"/>
                </a:cubicBezTo>
                <a:close/>
                <a:moveTo>
                  <a:pt x="2282095" y="983171"/>
                </a:moveTo>
                <a:cubicBezTo>
                  <a:pt x="2283809" y="983171"/>
                  <a:pt x="2285238" y="981742"/>
                  <a:pt x="2285238" y="980027"/>
                </a:cubicBezTo>
                <a:cubicBezTo>
                  <a:pt x="2285238" y="978313"/>
                  <a:pt x="2283809" y="976884"/>
                  <a:pt x="2282095" y="976884"/>
                </a:cubicBezTo>
                <a:cubicBezTo>
                  <a:pt x="2280380" y="976884"/>
                  <a:pt x="2278952" y="978313"/>
                  <a:pt x="2278952" y="980027"/>
                </a:cubicBezTo>
                <a:cubicBezTo>
                  <a:pt x="2278952" y="981742"/>
                  <a:pt x="2280380" y="983171"/>
                  <a:pt x="2282095" y="983171"/>
                </a:cubicBezTo>
                <a:close/>
                <a:moveTo>
                  <a:pt x="2260092" y="1045464"/>
                </a:moveTo>
                <a:cubicBezTo>
                  <a:pt x="2261807" y="1045464"/>
                  <a:pt x="2263235" y="1044035"/>
                  <a:pt x="2263235" y="1042321"/>
                </a:cubicBezTo>
                <a:cubicBezTo>
                  <a:pt x="2263235" y="1040606"/>
                  <a:pt x="2261807" y="1039178"/>
                  <a:pt x="2260092" y="1039178"/>
                </a:cubicBezTo>
                <a:cubicBezTo>
                  <a:pt x="2258378" y="1039178"/>
                  <a:pt x="2256949" y="1040606"/>
                  <a:pt x="2256949" y="1042321"/>
                </a:cubicBezTo>
                <a:cubicBezTo>
                  <a:pt x="2256854" y="1044035"/>
                  <a:pt x="2258282" y="1045464"/>
                  <a:pt x="2260092" y="1045464"/>
                </a:cubicBezTo>
                <a:close/>
                <a:moveTo>
                  <a:pt x="2255139" y="1057751"/>
                </a:moveTo>
                <a:cubicBezTo>
                  <a:pt x="2256854" y="1057751"/>
                  <a:pt x="2258282" y="1056323"/>
                  <a:pt x="2258282" y="1054608"/>
                </a:cubicBezTo>
                <a:cubicBezTo>
                  <a:pt x="2258282" y="1052894"/>
                  <a:pt x="2256854" y="1051465"/>
                  <a:pt x="2255139" y="1051465"/>
                </a:cubicBezTo>
                <a:cubicBezTo>
                  <a:pt x="2253425" y="1051465"/>
                  <a:pt x="2251996" y="1052894"/>
                  <a:pt x="2251996" y="1054608"/>
                </a:cubicBezTo>
                <a:cubicBezTo>
                  <a:pt x="2251901" y="1056323"/>
                  <a:pt x="2253329" y="1057751"/>
                  <a:pt x="2255139" y="1057751"/>
                </a:cubicBezTo>
                <a:close/>
                <a:moveTo>
                  <a:pt x="2249996" y="1069943"/>
                </a:moveTo>
                <a:cubicBezTo>
                  <a:pt x="2251710" y="1069943"/>
                  <a:pt x="2253139" y="1068515"/>
                  <a:pt x="2253139" y="1066800"/>
                </a:cubicBezTo>
                <a:cubicBezTo>
                  <a:pt x="2253139" y="1065086"/>
                  <a:pt x="2251710" y="1063657"/>
                  <a:pt x="2249996" y="1063657"/>
                </a:cubicBezTo>
                <a:cubicBezTo>
                  <a:pt x="2248281" y="1063657"/>
                  <a:pt x="2246852" y="1065086"/>
                  <a:pt x="2246852" y="1066800"/>
                </a:cubicBezTo>
                <a:cubicBezTo>
                  <a:pt x="2246852" y="1068515"/>
                  <a:pt x="2248186" y="1069943"/>
                  <a:pt x="2249996" y="1069943"/>
                </a:cubicBezTo>
                <a:close/>
                <a:moveTo>
                  <a:pt x="2244662" y="1082040"/>
                </a:moveTo>
                <a:cubicBezTo>
                  <a:pt x="2246376" y="1082040"/>
                  <a:pt x="2247805" y="1080611"/>
                  <a:pt x="2247805" y="1078897"/>
                </a:cubicBezTo>
                <a:cubicBezTo>
                  <a:pt x="2247805" y="1077182"/>
                  <a:pt x="2246376" y="1075754"/>
                  <a:pt x="2244662" y="1075754"/>
                </a:cubicBezTo>
                <a:cubicBezTo>
                  <a:pt x="2242947" y="1075754"/>
                  <a:pt x="2241518" y="1077182"/>
                  <a:pt x="2241518" y="1078897"/>
                </a:cubicBezTo>
                <a:cubicBezTo>
                  <a:pt x="2241518" y="1080611"/>
                  <a:pt x="2242947" y="1082040"/>
                  <a:pt x="2244662" y="1082040"/>
                </a:cubicBezTo>
                <a:close/>
                <a:moveTo>
                  <a:pt x="2239137" y="1094042"/>
                </a:moveTo>
                <a:cubicBezTo>
                  <a:pt x="2240852" y="1094042"/>
                  <a:pt x="2242280" y="1092613"/>
                  <a:pt x="2242280" y="1090898"/>
                </a:cubicBezTo>
                <a:cubicBezTo>
                  <a:pt x="2242280" y="1089184"/>
                  <a:pt x="2240852" y="1087755"/>
                  <a:pt x="2239137" y="1087755"/>
                </a:cubicBezTo>
                <a:cubicBezTo>
                  <a:pt x="2237423" y="1087755"/>
                  <a:pt x="2235994" y="1089184"/>
                  <a:pt x="2235994" y="1090898"/>
                </a:cubicBezTo>
                <a:cubicBezTo>
                  <a:pt x="2235994" y="1092613"/>
                  <a:pt x="2237423" y="1094042"/>
                  <a:pt x="2239137" y="1094042"/>
                </a:cubicBezTo>
                <a:close/>
                <a:moveTo>
                  <a:pt x="2233517" y="1106043"/>
                </a:moveTo>
                <a:cubicBezTo>
                  <a:pt x="2235232" y="1106043"/>
                  <a:pt x="2236661" y="1104614"/>
                  <a:pt x="2236661" y="1102900"/>
                </a:cubicBezTo>
                <a:cubicBezTo>
                  <a:pt x="2236661" y="1101185"/>
                  <a:pt x="2235232" y="1099757"/>
                  <a:pt x="2233517" y="1099757"/>
                </a:cubicBezTo>
                <a:cubicBezTo>
                  <a:pt x="2231803" y="1099757"/>
                  <a:pt x="2230374" y="1101185"/>
                  <a:pt x="2230374" y="1102900"/>
                </a:cubicBezTo>
                <a:cubicBezTo>
                  <a:pt x="2230374" y="1104614"/>
                  <a:pt x="2231803" y="1106043"/>
                  <a:pt x="2233517" y="1106043"/>
                </a:cubicBezTo>
                <a:close/>
                <a:moveTo>
                  <a:pt x="2227707" y="1117949"/>
                </a:moveTo>
                <a:cubicBezTo>
                  <a:pt x="2229422" y="1117949"/>
                  <a:pt x="2230850" y="1116521"/>
                  <a:pt x="2230850" y="1114806"/>
                </a:cubicBezTo>
                <a:cubicBezTo>
                  <a:pt x="2230850" y="1113092"/>
                  <a:pt x="2229422" y="1111663"/>
                  <a:pt x="2227707" y="1111663"/>
                </a:cubicBezTo>
                <a:cubicBezTo>
                  <a:pt x="2225993" y="1111663"/>
                  <a:pt x="2224564" y="1113092"/>
                  <a:pt x="2224564" y="1114806"/>
                </a:cubicBezTo>
                <a:cubicBezTo>
                  <a:pt x="2224564" y="1116521"/>
                  <a:pt x="2225993" y="1117949"/>
                  <a:pt x="2227707" y="1117949"/>
                </a:cubicBezTo>
                <a:close/>
                <a:moveTo>
                  <a:pt x="2221706" y="1129665"/>
                </a:moveTo>
                <a:cubicBezTo>
                  <a:pt x="2223421" y="1129665"/>
                  <a:pt x="2224850" y="1128236"/>
                  <a:pt x="2224850" y="1126522"/>
                </a:cubicBezTo>
                <a:cubicBezTo>
                  <a:pt x="2224850" y="1124807"/>
                  <a:pt x="2223421" y="1123379"/>
                  <a:pt x="2221706" y="1123379"/>
                </a:cubicBezTo>
                <a:cubicBezTo>
                  <a:pt x="2219992" y="1123379"/>
                  <a:pt x="2218563" y="1124807"/>
                  <a:pt x="2218563" y="1126522"/>
                </a:cubicBezTo>
                <a:cubicBezTo>
                  <a:pt x="2218563" y="1128332"/>
                  <a:pt x="2219992" y="1129665"/>
                  <a:pt x="2221706" y="1129665"/>
                </a:cubicBezTo>
                <a:close/>
                <a:moveTo>
                  <a:pt x="2215515" y="1141381"/>
                </a:moveTo>
                <a:cubicBezTo>
                  <a:pt x="2217230" y="1141381"/>
                  <a:pt x="2218658" y="1139952"/>
                  <a:pt x="2218658" y="1138238"/>
                </a:cubicBezTo>
                <a:cubicBezTo>
                  <a:pt x="2218658" y="1136523"/>
                  <a:pt x="2217230" y="1135094"/>
                  <a:pt x="2215515" y="1135094"/>
                </a:cubicBezTo>
                <a:cubicBezTo>
                  <a:pt x="2213801" y="1135094"/>
                  <a:pt x="2212372" y="1136523"/>
                  <a:pt x="2212372" y="1138238"/>
                </a:cubicBezTo>
                <a:cubicBezTo>
                  <a:pt x="2212372" y="1139952"/>
                  <a:pt x="2213801" y="1141381"/>
                  <a:pt x="2215515" y="1141381"/>
                </a:cubicBezTo>
                <a:close/>
                <a:moveTo>
                  <a:pt x="2209229" y="1153001"/>
                </a:moveTo>
                <a:cubicBezTo>
                  <a:pt x="2210943" y="1153001"/>
                  <a:pt x="2212372" y="1151573"/>
                  <a:pt x="2212372" y="1149858"/>
                </a:cubicBezTo>
                <a:cubicBezTo>
                  <a:pt x="2212372" y="1148144"/>
                  <a:pt x="2210943" y="1146715"/>
                  <a:pt x="2209229" y="1146715"/>
                </a:cubicBezTo>
                <a:cubicBezTo>
                  <a:pt x="2207514" y="1146715"/>
                  <a:pt x="2206085" y="1148144"/>
                  <a:pt x="2206085" y="1149858"/>
                </a:cubicBezTo>
                <a:cubicBezTo>
                  <a:pt x="2206085" y="1151573"/>
                  <a:pt x="2207419" y="1153001"/>
                  <a:pt x="2209229" y="1153001"/>
                </a:cubicBezTo>
                <a:close/>
                <a:moveTo>
                  <a:pt x="2202656" y="1164527"/>
                </a:moveTo>
                <a:cubicBezTo>
                  <a:pt x="2204371" y="1164527"/>
                  <a:pt x="2205800" y="1163098"/>
                  <a:pt x="2205800" y="1161383"/>
                </a:cubicBezTo>
                <a:cubicBezTo>
                  <a:pt x="2205800" y="1159669"/>
                  <a:pt x="2204371" y="1158240"/>
                  <a:pt x="2202656" y="1158240"/>
                </a:cubicBezTo>
                <a:cubicBezTo>
                  <a:pt x="2200942" y="1158240"/>
                  <a:pt x="2199513" y="1159669"/>
                  <a:pt x="2199513" y="1161383"/>
                </a:cubicBezTo>
                <a:cubicBezTo>
                  <a:pt x="2199513" y="1163098"/>
                  <a:pt x="2200942" y="1164527"/>
                  <a:pt x="2202656" y="1164527"/>
                </a:cubicBezTo>
                <a:close/>
                <a:moveTo>
                  <a:pt x="2195989" y="1175957"/>
                </a:moveTo>
                <a:cubicBezTo>
                  <a:pt x="2197703" y="1175957"/>
                  <a:pt x="2199132" y="1174528"/>
                  <a:pt x="2199132" y="1172813"/>
                </a:cubicBezTo>
                <a:cubicBezTo>
                  <a:pt x="2199132" y="1171099"/>
                  <a:pt x="2197703" y="1169670"/>
                  <a:pt x="2195989" y="1169670"/>
                </a:cubicBezTo>
                <a:cubicBezTo>
                  <a:pt x="2194274" y="1169670"/>
                  <a:pt x="2192846" y="1171099"/>
                  <a:pt x="2192846" y="1172813"/>
                </a:cubicBezTo>
                <a:cubicBezTo>
                  <a:pt x="2192846" y="1174528"/>
                  <a:pt x="2194274" y="1175957"/>
                  <a:pt x="2195989" y="1175957"/>
                </a:cubicBezTo>
                <a:close/>
                <a:moveTo>
                  <a:pt x="800195" y="1389793"/>
                </a:moveTo>
                <a:cubicBezTo>
                  <a:pt x="801910" y="1389793"/>
                  <a:pt x="803338" y="1388364"/>
                  <a:pt x="803338" y="1386650"/>
                </a:cubicBezTo>
                <a:cubicBezTo>
                  <a:pt x="803338" y="1384935"/>
                  <a:pt x="801910" y="1383506"/>
                  <a:pt x="800195" y="1383506"/>
                </a:cubicBezTo>
                <a:cubicBezTo>
                  <a:pt x="798481" y="1383506"/>
                  <a:pt x="797052" y="1384935"/>
                  <a:pt x="797052" y="1386650"/>
                </a:cubicBezTo>
                <a:cubicBezTo>
                  <a:pt x="797052" y="1388364"/>
                  <a:pt x="798481" y="1389793"/>
                  <a:pt x="800195" y="1389793"/>
                </a:cubicBezTo>
                <a:close/>
                <a:moveTo>
                  <a:pt x="790385" y="1380935"/>
                </a:moveTo>
                <a:cubicBezTo>
                  <a:pt x="792099" y="1380935"/>
                  <a:pt x="793528" y="1379506"/>
                  <a:pt x="793528" y="1377791"/>
                </a:cubicBezTo>
                <a:cubicBezTo>
                  <a:pt x="793528" y="1376077"/>
                  <a:pt x="792099" y="1374648"/>
                  <a:pt x="790385" y="1374648"/>
                </a:cubicBezTo>
                <a:cubicBezTo>
                  <a:pt x="788670" y="1374648"/>
                  <a:pt x="787241" y="1376077"/>
                  <a:pt x="787241" y="1377791"/>
                </a:cubicBezTo>
                <a:cubicBezTo>
                  <a:pt x="787241" y="1379506"/>
                  <a:pt x="788670" y="1380935"/>
                  <a:pt x="790385" y="1380935"/>
                </a:cubicBezTo>
                <a:close/>
                <a:moveTo>
                  <a:pt x="780764" y="1371886"/>
                </a:moveTo>
                <a:cubicBezTo>
                  <a:pt x="782479" y="1371886"/>
                  <a:pt x="783908" y="1370457"/>
                  <a:pt x="783908" y="1368743"/>
                </a:cubicBezTo>
                <a:cubicBezTo>
                  <a:pt x="783908" y="1367028"/>
                  <a:pt x="782479" y="1365599"/>
                  <a:pt x="780764" y="1365599"/>
                </a:cubicBezTo>
                <a:cubicBezTo>
                  <a:pt x="779050" y="1365599"/>
                  <a:pt x="777621" y="1367028"/>
                  <a:pt x="777621" y="1368743"/>
                </a:cubicBezTo>
                <a:cubicBezTo>
                  <a:pt x="777621" y="1370457"/>
                  <a:pt x="779050" y="1371886"/>
                  <a:pt x="780764" y="1371886"/>
                </a:cubicBezTo>
                <a:close/>
                <a:moveTo>
                  <a:pt x="771239" y="1362647"/>
                </a:moveTo>
                <a:cubicBezTo>
                  <a:pt x="772954" y="1362647"/>
                  <a:pt x="774383" y="1361218"/>
                  <a:pt x="774383" y="1359503"/>
                </a:cubicBezTo>
                <a:cubicBezTo>
                  <a:pt x="774383" y="1357789"/>
                  <a:pt x="772954" y="1356360"/>
                  <a:pt x="771239" y="1356360"/>
                </a:cubicBezTo>
                <a:cubicBezTo>
                  <a:pt x="769525" y="1356360"/>
                  <a:pt x="768096" y="1357789"/>
                  <a:pt x="768096" y="1359503"/>
                </a:cubicBezTo>
                <a:cubicBezTo>
                  <a:pt x="768096" y="1361218"/>
                  <a:pt x="769525" y="1362647"/>
                  <a:pt x="771239" y="1362647"/>
                </a:cubicBezTo>
                <a:close/>
                <a:moveTo>
                  <a:pt x="761810" y="1353312"/>
                </a:moveTo>
                <a:cubicBezTo>
                  <a:pt x="763524" y="1353312"/>
                  <a:pt x="764953" y="1351883"/>
                  <a:pt x="764953" y="1350169"/>
                </a:cubicBezTo>
                <a:cubicBezTo>
                  <a:pt x="764953" y="1348454"/>
                  <a:pt x="763524" y="1347026"/>
                  <a:pt x="761810" y="1347026"/>
                </a:cubicBezTo>
                <a:cubicBezTo>
                  <a:pt x="760095" y="1347026"/>
                  <a:pt x="758666" y="1348454"/>
                  <a:pt x="758666" y="1350169"/>
                </a:cubicBezTo>
                <a:cubicBezTo>
                  <a:pt x="758666" y="1351883"/>
                  <a:pt x="760095" y="1353312"/>
                  <a:pt x="761810" y="1353312"/>
                </a:cubicBezTo>
                <a:close/>
                <a:moveTo>
                  <a:pt x="752570" y="1343882"/>
                </a:moveTo>
                <a:cubicBezTo>
                  <a:pt x="754285" y="1343882"/>
                  <a:pt x="755713" y="1342454"/>
                  <a:pt x="755713" y="1340739"/>
                </a:cubicBezTo>
                <a:cubicBezTo>
                  <a:pt x="755713" y="1339025"/>
                  <a:pt x="754285" y="1337596"/>
                  <a:pt x="752570" y="1337596"/>
                </a:cubicBezTo>
                <a:cubicBezTo>
                  <a:pt x="750856" y="1337596"/>
                  <a:pt x="749427" y="1339025"/>
                  <a:pt x="749427" y="1340739"/>
                </a:cubicBezTo>
                <a:cubicBezTo>
                  <a:pt x="749427" y="1342454"/>
                  <a:pt x="750856" y="1343882"/>
                  <a:pt x="752570" y="1343882"/>
                </a:cubicBezTo>
                <a:close/>
                <a:moveTo>
                  <a:pt x="743522" y="1334262"/>
                </a:moveTo>
                <a:cubicBezTo>
                  <a:pt x="745236" y="1334262"/>
                  <a:pt x="746665" y="1332833"/>
                  <a:pt x="746665" y="1331119"/>
                </a:cubicBezTo>
                <a:cubicBezTo>
                  <a:pt x="746665" y="1329404"/>
                  <a:pt x="745236" y="1327976"/>
                  <a:pt x="743522" y="1327976"/>
                </a:cubicBezTo>
                <a:cubicBezTo>
                  <a:pt x="741807" y="1327976"/>
                  <a:pt x="740378" y="1329404"/>
                  <a:pt x="740378" y="1331119"/>
                </a:cubicBezTo>
                <a:cubicBezTo>
                  <a:pt x="740378" y="1332929"/>
                  <a:pt x="741712" y="1334262"/>
                  <a:pt x="743522" y="1334262"/>
                </a:cubicBezTo>
                <a:close/>
                <a:moveTo>
                  <a:pt x="734473" y="1324547"/>
                </a:moveTo>
                <a:cubicBezTo>
                  <a:pt x="736187" y="1324547"/>
                  <a:pt x="737616" y="1323118"/>
                  <a:pt x="737616" y="1321403"/>
                </a:cubicBezTo>
                <a:cubicBezTo>
                  <a:pt x="737616" y="1319689"/>
                  <a:pt x="736187" y="1318260"/>
                  <a:pt x="734473" y="1318260"/>
                </a:cubicBezTo>
                <a:cubicBezTo>
                  <a:pt x="732758" y="1318260"/>
                  <a:pt x="731330" y="1319689"/>
                  <a:pt x="731330" y="1321403"/>
                </a:cubicBezTo>
                <a:cubicBezTo>
                  <a:pt x="731330" y="1323213"/>
                  <a:pt x="732758" y="1324547"/>
                  <a:pt x="734473" y="1324547"/>
                </a:cubicBezTo>
                <a:close/>
                <a:moveTo>
                  <a:pt x="725710" y="1314736"/>
                </a:moveTo>
                <a:cubicBezTo>
                  <a:pt x="727424" y="1314736"/>
                  <a:pt x="728853" y="1313307"/>
                  <a:pt x="728853" y="1311593"/>
                </a:cubicBezTo>
                <a:cubicBezTo>
                  <a:pt x="728853" y="1309878"/>
                  <a:pt x="727424" y="1308449"/>
                  <a:pt x="725710" y="1308449"/>
                </a:cubicBezTo>
                <a:cubicBezTo>
                  <a:pt x="723995" y="1308449"/>
                  <a:pt x="722567" y="1309878"/>
                  <a:pt x="722567" y="1311593"/>
                </a:cubicBezTo>
                <a:cubicBezTo>
                  <a:pt x="722567" y="1313307"/>
                  <a:pt x="723900" y="1314736"/>
                  <a:pt x="725710" y="1314736"/>
                </a:cubicBezTo>
                <a:close/>
                <a:moveTo>
                  <a:pt x="496919" y="735997"/>
                </a:moveTo>
                <a:cubicBezTo>
                  <a:pt x="498634" y="735997"/>
                  <a:pt x="500063" y="734568"/>
                  <a:pt x="500063" y="732854"/>
                </a:cubicBezTo>
                <a:cubicBezTo>
                  <a:pt x="500063" y="731139"/>
                  <a:pt x="498634" y="729710"/>
                  <a:pt x="496919" y="729710"/>
                </a:cubicBezTo>
                <a:cubicBezTo>
                  <a:pt x="495205" y="729710"/>
                  <a:pt x="493776" y="731139"/>
                  <a:pt x="493776" y="732854"/>
                </a:cubicBezTo>
                <a:cubicBezTo>
                  <a:pt x="493776" y="734663"/>
                  <a:pt x="495205" y="735997"/>
                  <a:pt x="496919" y="735997"/>
                </a:cubicBezTo>
                <a:close/>
                <a:moveTo>
                  <a:pt x="496634" y="722852"/>
                </a:moveTo>
                <a:cubicBezTo>
                  <a:pt x="498348" y="722852"/>
                  <a:pt x="499777" y="721424"/>
                  <a:pt x="499777" y="719709"/>
                </a:cubicBezTo>
                <a:cubicBezTo>
                  <a:pt x="499777" y="717995"/>
                  <a:pt x="498348" y="716566"/>
                  <a:pt x="496634" y="716566"/>
                </a:cubicBezTo>
                <a:cubicBezTo>
                  <a:pt x="494919" y="716566"/>
                  <a:pt x="493490" y="717995"/>
                  <a:pt x="493490" y="719709"/>
                </a:cubicBezTo>
                <a:cubicBezTo>
                  <a:pt x="493490" y="721424"/>
                  <a:pt x="494919" y="722852"/>
                  <a:pt x="496634" y="722852"/>
                </a:cubicBezTo>
                <a:close/>
                <a:moveTo>
                  <a:pt x="496538" y="709613"/>
                </a:moveTo>
                <a:cubicBezTo>
                  <a:pt x="498253" y="709613"/>
                  <a:pt x="499682" y="708184"/>
                  <a:pt x="499682" y="706469"/>
                </a:cubicBezTo>
                <a:cubicBezTo>
                  <a:pt x="499682" y="704755"/>
                  <a:pt x="498253" y="703326"/>
                  <a:pt x="496538" y="703326"/>
                </a:cubicBezTo>
                <a:cubicBezTo>
                  <a:pt x="494824" y="703326"/>
                  <a:pt x="493395" y="704755"/>
                  <a:pt x="493395" y="706469"/>
                </a:cubicBezTo>
                <a:cubicBezTo>
                  <a:pt x="493395" y="708184"/>
                  <a:pt x="494824" y="709613"/>
                  <a:pt x="496538" y="709613"/>
                </a:cubicBezTo>
                <a:close/>
                <a:moveTo>
                  <a:pt x="496634" y="696373"/>
                </a:moveTo>
                <a:cubicBezTo>
                  <a:pt x="498348" y="696373"/>
                  <a:pt x="499777" y="694944"/>
                  <a:pt x="499777" y="693230"/>
                </a:cubicBezTo>
                <a:cubicBezTo>
                  <a:pt x="499777" y="691515"/>
                  <a:pt x="498348" y="690086"/>
                  <a:pt x="496634" y="690086"/>
                </a:cubicBezTo>
                <a:cubicBezTo>
                  <a:pt x="494919" y="690086"/>
                  <a:pt x="493490" y="691515"/>
                  <a:pt x="493490" y="693230"/>
                </a:cubicBezTo>
                <a:cubicBezTo>
                  <a:pt x="493490" y="694944"/>
                  <a:pt x="494919" y="696373"/>
                  <a:pt x="496634" y="696373"/>
                </a:cubicBezTo>
                <a:close/>
                <a:moveTo>
                  <a:pt x="496919" y="683133"/>
                </a:moveTo>
                <a:cubicBezTo>
                  <a:pt x="498634" y="683133"/>
                  <a:pt x="500063" y="681704"/>
                  <a:pt x="500063" y="679990"/>
                </a:cubicBezTo>
                <a:cubicBezTo>
                  <a:pt x="500063" y="678275"/>
                  <a:pt x="498634" y="676847"/>
                  <a:pt x="496919" y="676847"/>
                </a:cubicBezTo>
                <a:cubicBezTo>
                  <a:pt x="495205" y="676847"/>
                  <a:pt x="493776" y="678275"/>
                  <a:pt x="493776" y="679990"/>
                </a:cubicBezTo>
                <a:cubicBezTo>
                  <a:pt x="493776" y="681704"/>
                  <a:pt x="495205" y="683133"/>
                  <a:pt x="496919" y="683133"/>
                </a:cubicBezTo>
                <a:close/>
                <a:moveTo>
                  <a:pt x="497396" y="669893"/>
                </a:moveTo>
                <a:cubicBezTo>
                  <a:pt x="499110" y="669893"/>
                  <a:pt x="500539" y="668465"/>
                  <a:pt x="500539" y="666750"/>
                </a:cubicBezTo>
                <a:cubicBezTo>
                  <a:pt x="500539" y="665036"/>
                  <a:pt x="499110" y="663607"/>
                  <a:pt x="497396" y="663607"/>
                </a:cubicBezTo>
                <a:cubicBezTo>
                  <a:pt x="495681" y="663607"/>
                  <a:pt x="494252" y="665036"/>
                  <a:pt x="494252" y="666750"/>
                </a:cubicBezTo>
                <a:cubicBezTo>
                  <a:pt x="494252" y="668465"/>
                  <a:pt x="495681" y="669893"/>
                  <a:pt x="497396" y="669893"/>
                </a:cubicBezTo>
                <a:close/>
                <a:moveTo>
                  <a:pt x="498062" y="656749"/>
                </a:moveTo>
                <a:cubicBezTo>
                  <a:pt x="499777" y="656749"/>
                  <a:pt x="501206" y="655320"/>
                  <a:pt x="501206" y="653606"/>
                </a:cubicBezTo>
                <a:cubicBezTo>
                  <a:pt x="501206" y="651891"/>
                  <a:pt x="499777" y="650462"/>
                  <a:pt x="498062" y="650462"/>
                </a:cubicBezTo>
                <a:cubicBezTo>
                  <a:pt x="496348" y="650462"/>
                  <a:pt x="494919" y="651891"/>
                  <a:pt x="494919" y="653606"/>
                </a:cubicBezTo>
                <a:cubicBezTo>
                  <a:pt x="494919" y="655320"/>
                  <a:pt x="496348" y="656749"/>
                  <a:pt x="498062" y="656749"/>
                </a:cubicBezTo>
                <a:close/>
                <a:moveTo>
                  <a:pt x="498920" y="643509"/>
                </a:moveTo>
                <a:cubicBezTo>
                  <a:pt x="500634" y="643509"/>
                  <a:pt x="502063" y="642080"/>
                  <a:pt x="502063" y="640366"/>
                </a:cubicBezTo>
                <a:cubicBezTo>
                  <a:pt x="502063" y="638651"/>
                  <a:pt x="500634" y="637223"/>
                  <a:pt x="498920" y="637223"/>
                </a:cubicBezTo>
                <a:cubicBezTo>
                  <a:pt x="497205" y="637223"/>
                  <a:pt x="495776" y="638651"/>
                  <a:pt x="495776" y="640366"/>
                </a:cubicBezTo>
                <a:cubicBezTo>
                  <a:pt x="495776" y="642080"/>
                  <a:pt x="497205" y="643509"/>
                  <a:pt x="498920" y="643509"/>
                </a:cubicBezTo>
                <a:close/>
                <a:moveTo>
                  <a:pt x="499967" y="630269"/>
                </a:moveTo>
                <a:cubicBezTo>
                  <a:pt x="501682" y="630269"/>
                  <a:pt x="503111" y="628840"/>
                  <a:pt x="503111" y="627126"/>
                </a:cubicBezTo>
                <a:cubicBezTo>
                  <a:pt x="503111" y="625412"/>
                  <a:pt x="501682" y="623983"/>
                  <a:pt x="499967" y="623983"/>
                </a:cubicBezTo>
                <a:cubicBezTo>
                  <a:pt x="498253" y="623983"/>
                  <a:pt x="496824" y="625412"/>
                  <a:pt x="496824" y="627126"/>
                </a:cubicBezTo>
                <a:cubicBezTo>
                  <a:pt x="496824" y="628936"/>
                  <a:pt x="498253" y="630269"/>
                  <a:pt x="499967" y="630269"/>
                </a:cubicBezTo>
                <a:close/>
                <a:moveTo>
                  <a:pt x="501206" y="617125"/>
                </a:moveTo>
                <a:cubicBezTo>
                  <a:pt x="502920" y="617125"/>
                  <a:pt x="504349" y="615696"/>
                  <a:pt x="504349" y="613982"/>
                </a:cubicBezTo>
                <a:cubicBezTo>
                  <a:pt x="504349" y="612267"/>
                  <a:pt x="502920" y="610838"/>
                  <a:pt x="501206" y="610838"/>
                </a:cubicBezTo>
                <a:cubicBezTo>
                  <a:pt x="499491" y="610838"/>
                  <a:pt x="498062" y="612267"/>
                  <a:pt x="498062" y="613982"/>
                </a:cubicBezTo>
                <a:cubicBezTo>
                  <a:pt x="498062" y="615696"/>
                  <a:pt x="499491" y="617125"/>
                  <a:pt x="501206" y="617125"/>
                </a:cubicBezTo>
                <a:close/>
                <a:moveTo>
                  <a:pt x="502634" y="603980"/>
                </a:moveTo>
                <a:cubicBezTo>
                  <a:pt x="504349" y="603980"/>
                  <a:pt x="505778" y="602552"/>
                  <a:pt x="505778" y="600837"/>
                </a:cubicBezTo>
                <a:cubicBezTo>
                  <a:pt x="505778" y="599123"/>
                  <a:pt x="504349" y="597694"/>
                  <a:pt x="502634" y="597694"/>
                </a:cubicBezTo>
                <a:cubicBezTo>
                  <a:pt x="500920" y="597694"/>
                  <a:pt x="499491" y="599123"/>
                  <a:pt x="499491" y="600837"/>
                </a:cubicBezTo>
                <a:cubicBezTo>
                  <a:pt x="499491" y="602552"/>
                  <a:pt x="500920" y="603980"/>
                  <a:pt x="502634" y="603980"/>
                </a:cubicBezTo>
                <a:close/>
                <a:moveTo>
                  <a:pt x="504349" y="590836"/>
                </a:moveTo>
                <a:cubicBezTo>
                  <a:pt x="506063" y="590836"/>
                  <a:pt x="507492" y="589407"/>
                  <a:pt x="507492" y="587693"/>
                </a:cubicBezTo>
                <a:cubicBezTo>
                  <a:pt x="507492" y="585978"/>
                  <a:pt x="506063" y="584549"/>
                  <a:pt x="504349" y="584549"/>
                </a:cubicBezTo>
                <a:cubicBezTo>
                  <a:pt x="502634" y="584549"/>
                  <a:pt x="501206" y="585978"/>
                  <a:pt x="501206" y="587693"/>
                </a:cubicBezTo>
                <a:cubicBezTo>
                  <a:pt x="501110" y="589502"/>
                  <a:pt x="502539" y="590836"/>
                  <a:pt x="504349" y="590836"/>
                </a:cubicBezTo>
                <a:close/>
                <a:moveTo>
                  <a:pt x="506159" y="577787"/>
                </a:moveTo>
                <a:cubicBezTo>
                  <a:pt x="507873" y="577787"/>
                  <a:pt x="509302" y="576358"/>
                  <a:pt x="509302" y="574643"/>
                </a:cubicBezTo>
                <a:cubicBezTo>
                  <a:pt x="509302" y="572929"/>
                  <a:pt x="507873" y="571500"/>
                  <a:pt x="506159" y="571500"/>
                </a:cubicBezTo>
                <a:cubicBezTo>
                  <a:pt x="504444" y="571500"/>
                  <a:pt x="503015" y="572929"/>
                  <a:pt x="503015" y="574643"/>
                </a:cubicBezTo>
                <a:cubicBezTo>
                  <a:pt x="503015" y="576358"/>
                  <a:pt x="504349" y="577787"/>
                  <a:pt x="506159" y="577787"/>
                </a:cubicBezTo>
                <a:close/>
                <a:moveTo>
                  <a:pt x="508159" y="564642"/>
                </a:moveTo>
                <a:cubicBezTo>
                  <a:pt x="509873" y="564642"/>
                  <a:pt x="511302" y="563213"/>
                  <a:pt x="511302" y="561499"/>
                </a:cubicBezTo>
                <a:cubicBezTo>
                  <a:pt x="511302" y="559784"/>
                  <a:pt x="509873" y="558356"/>
                  <a:pt x="508159" y="558356"/>
                </a:cubicBezTo>
                <a:cubicBezTo>
                  <a:pt x="506444" y="558356"/>
                  <a:pt x="505016" y="559784"/>
                  <a:pt x="505016" y="561499"/>
                </a:cubicBezTo>
                <a:cubicBezTo>
                  <a:pt x="505016" y="563309"/>
                  <a:pt x="506349" y="564642"/>
                  <a:pt x="508159" y="564642"/>
                </a:cubicBezTo>
                <a:close/>
                <a:moveTo>
                  <a:pt x="510350" y="551688"/>
                </a:moveTo>
                <a:cubicBezTo>
                  <a:pt x="512064" y="551688"/>
                  <a:pt x="513493" y="550259"/>
                  <a:pt x="513493" y="548545"/>
                </a:cubicBezTo>
                <a:cubicBezTo>
                  <a:pt x="513493" y="546830"/>
                  <a:pt x="512064" y="545402"/>
                  <a:pt x="510350" y="545402"/>
                </a:cubicBezTo>
                <a:cubicBezTo>
                  <a:pt x="508635" y="545402"/>
                  <a:pt x="507206" y="546830"/>
                  <a:pt x="507206" y="548545"/>
                </a:cubicBezTo>
                <a:cubicBezTo>
                  <a:pt x="507206" y="550259"/>
                  <a:pt x="508540" y="551688"/>
                  <a:pt x="510350" y="551688"/>
                </a:cubicBezTo>
                <a:close/>
                <a:moveTo>
                  <a:pt x="512731" y="538639"/>
                </a:moveTo>
                <a:cubicBezTo>
                  <a:pt x="514445" y="538639"/>
                  <a:pt x="515874" y="537210"/>
                  <a:pt x="515874" y="535496"/>
                </a:cubicBezTo>
                <a:cubicBezTo>
                  <a:pt x="515874" y="533781"/>
                  <a:pt x="514445" y="532352"/>
                  <a:pt x="512731" y="532352"/>
                </a:cubicBezTo>
                <a:cubicBezTo>
                  <a:pt x="511016" y="532352"/>
                  <a:pt x="509588" y="533781"/>
                  <a:pt x="509588" y="535496"/>
                </a:cubicBezTo>
                <a:cubicBezTo>
                  <a:pt x="509588" y="537210"/>
                  <a:pt x="510921" y="538639"/>
                  <a:pt x="512731" y="538639"/>
                </a:cubicBezTo>
                <a:close/>
                <a:moveTo>
                  <a:pt x="515303" y="525685"/>
                </a:moveTo>
                <a:cubicBezTo>
                  <a:pt x="517017" y="525685"/>
                  <a:pt x="518446" y="524256"/>
                  <a:pt x="518446" y="522542"/>
                </a:cubicBezTo>
                <a:cubicBezTo>
                  <a:pt x="518446" y="520827"/>
                  <a:pt x="517017" y="519398"/>
                  <a:pt x="515303" y="519398"/>
                </a:cubicBezTo>
                <a:cubicBezTo>
                  <a:pt x="513588" y="519398"/>
                  <a:pt x="512159" y="520827"/>
                  <a:pt x="512159" y="522542"/>
                </a:cubicBezTo>
                <a:cubicBezTo>
                  <a:pt x="512159" y="524256"/>
                  <a:pt x="513493" y="525685"/>
                  <a:pt x="515303" y="525685"/>
                </a:cubicBezTo>
                <a:close/>
                <a:moveTo>
                  <a:pt x="518065" y="512731"/>
                </a:moveTo>
                <a:cubicBezTo>
                  <a:pt x="519779" y="512731"/>
                  <a:pt x="521208" y="511302"/>
                  <a:pt x="521208" y="509588"/>
                </a:cubicBezTo>
                <a:cubicBezTo>
                  <a:pt x="521208" y="507873"/>
                  <a:pt x="519779" y="506444"/>
                  <a:pt x="518065" y="506444"/>
                </a:cubicBezTo>
                <a:cubicBezTo>
                  <a:pt x="516350" y="506444"/>
                  <a:pt x="514922" y="507873"/>
                  <a:pt x="514922" y="509588"/>
                </a:cubicBezTo>
                <a:cubicBezTo>
                  <a:pt x="514826" y="511302"/>
                  <a:pt x="516255" y="512731"/>
                  <a:pt x="518065" y="512731"/>
                </a:cubicBezTo>
                <a:close/>
                <a:moveTo>
                  <a:pt x="520922" y="499777"/>
                </a:moveTo>
                <a:cubicBezTo>
                  <a:pt x="522637" y="499777"/>
                  <a:pt x="524066" y="498348"/>
                  <a:pt x="524066" y="496634"/>
                </a:cubicBezTo>
                <a:cubicBezTo>
                  <a:pt x="524066" y="494919"/>
                  <a:pt x="522637" y="493490"/>
                  <a:pt x="520922" y="493490"/>
                </a:cubicBezTo>
                <a:cubicBezTo>
                  <a:pt x="519208" y="493490"/>
                  <a:pt x="517779" y="494919"/>
                  <a:pt x="517779" y="496634"/>
                </a:cubicBezTo>
                <a:cubicBezTo>
                  <a:pt x="517779" y="498443"/>
                  <a:pt x="519208" y="499777"/>
                  <a:pt x="520922" y="499777"/>
                </a:cubicBezTo>
                <a:close/>
                <a:moveTo>
                  <a:pt x="524066" y="487013"/>
                </a:moveTo>
                <a:cubicBezTo>
                  <a:pt x="525780" y="487013"/>
                  <a:pt x="527209" y="485585"/>
                  <a:pt x="527209" y="483870"/>
                </a:cubicBezTo>
                <a:cubicBezTo>
                  <a:pt x="527209" y="482156"/>
                  <a:pt x="525780" y="480727"/>
                  <a:pt x="524066" y="480727"/>
                </a:cubicBezTo>
                <a:cubicBezTo>
                  <a:pt x="522351" y="480727"/>
                  <a:pt x="520922" y="482156"/>
                  <a:pt x="520922" y="483870"/>
                </a:cubicBezTo>
                <a:cubicBezTo>
                  <a:pt x="520922" y="485585"/>
                  <a:pt x="522351" y="487013"/>
                  <a:pt x="524066" y="487013"/>
                </a:cubicBezTo>
                <a:close/>
                <a:moveTo>
                  <a:pt x="527399" y="474155"/>
                </a:moveTo>
                <a:cubicBezTo>
                  <a:pt x="529114" y="474155"/>
                  <a:pt x="530543" y="472726"/>
                  <a:pt x="530543" y="471011"/>
                </a:cubicBezTo>
                <a:cubicBezTo>
                  <a:pt x="530543" y="469297"/>
                  <a:pt x="529114" y="467868"/>
                  <a:pt x="527399" y="467868"/>
                </a:cubicBezTo>
                <a:cubicBezTo>
                  <a:pt x="525685" y="467868"/>
                  <a:pt x="524256" y="469297"/>
                  <a:pt x="524256" y="471011"/>
                </a:cubicBezTo>
                <a:cubicBezTo>
                  <a:pt x="524256" y="472726"/>
                  <a:pt x="525685" y="474155"/>
                  <a:pt x="527399" y="474155"/>
                </a:cubicBezTo>
                <a:close/>
                <a:moveTo>
                  <a:pt x="530924" y="461391"/>
                </a:moveTo>
                <a:cubicBezTo>
                  <a:pt x="532638" y="461391"/>
                  <a:pt x="534067" y="459962"/>
                  <a:pt x="534067" y="458248"/>
                </a:cubicBezTo>
                <a:cubicBezTo>
                  <a:pt x="534067" y="456533"/>
                  <a:pt x="532638" y="455105"/>
                  <a:pt x="530924" y="455105"/>
                </a:cubicBezTo>
                <a:cubicBezTo>
                  <a:pt x="529209" y="455105"/>
                  <a:pt x="527780" y="456533"/>
                  <a:pt x="527780" y="458248"/>
                </a:cubicBezTo>
                <a:cubicBezTo>
                  <a:pt x="527780" y="459962"/>
                  <a:pt x="529209" y="461391"/>
                  <a:pt x="530924" y="461391"/>
                </a:cubicBezTo>
                <a:close/>
                <a:moveTo>
                  <a:pt x="534638" y="448723"/>
                </a:moveTo>
                <a:cubicBezTo>
                  <a:pt x="536353" y="448723"/>
                  <a:pt x="537782" y="447294"/>
                  <a:pt x="537782" y="445580"/>
                </a:cubicBezTo>
                <a:cubicBezTo>
                  <a:pt x="537782" y="443865"/>
                  <a:pt x="536353" y="442436"/>
                  <a:pt x="534638" y="442436"/>
                </a:cubicBezTo>
                <a:cubicBezTo>
                  <a:pt x="532924" y="442436"/>
                  <a:pt x="531495" y="443865"/>
                  <a:pt x="531495" y="445580"/>
                </a:cubicBezTo>
                <a:cubicBezTo>
                  <a:pt x="531495" y="447294"/>
                  <a:pt x="532829" y="448723"/>
                  <a:pt x="534638" y="448723"/>
                </a:cubicBezTo>
                <a:close/>
                <a:moveTo>
                  <a:pt x="538448" y="436055"/>
                </a:moveTo>
                <a:cubicBezTo>
                  <a:pt x="540163" y="436055"/>
                  <a:pt x="541592" y="434626"/>
                  <a:pt x="541592" y="432911"/>
                </a:cubicBezTo>
                <a:cubicBezTo>
                  <a:pt x="541592" y="431197"/>
                  <a:pt x="540163" y="429768"/>
                  <a:pt x="538448" y="429768"/>
                </a:cubicBezTo>
                <a:cubicBezTo>
                  <a:pt x="536734" y="429768"/>
                  <a:pt x="535305" y="431197"/>
                  <a:pt x="535305" y="432911"/>
                </a:cubicBezTo>
                <a:cubicBezTo>
                  <a:pt x="535305" y="434626"/>
                  <a:pt x="536734" y="436055"/>
                  <a:pt x="538448" y="436055"/>
                </a:cubicBezTo>
                <a:close/>
                <a:moveTo>
                  <a:pt x="542544" y="423482"/>
                </a:moveTo>
                <a:cubicBezTo>
                  <a:pt x="544259" y="423482"/>
                  <a:pt x="545687" y="422053"/>
                  <a:pt x="545687" y="420338"/>
                </a:cubicBezTo>
                <a:cubicBezTo>
                  <a:pt x="545687" y="418624"/>
                  <a:pt x="544259" y="417195"/>
                  <a:pt x="542544" y="417195"/>
                </a:cubicBezTo>
                <a:cubicBezTo>
                  <a:pt x="540830" y="417195"/>
                  <a:pt x="539401" y="418624"/>
                  <a:pt x="539401" y="420338"/>
                </a:cubicBezTo>
                <a:cubicBezTo>
                  <a:pt x="539401" y="422053"/>
                  <a:pt x="540734" y="423482"/>
                  <a:pt x="542544" y="423482"/>
                </a:cubicBezTo>
                <a:close/>
                <a:moveTo>
                  <a:pt x="546735" y="410909"/>
                </a:moveTo>
                <a:cubicBezTo>
                  <a:pt x="548450" y="410909"/>
                  <a:pt x="549878" y="409480"/>
                  <a:pt x="549878" y="407765"/>
                </a:cubicBezTo>
                <a:cubicBezTo>
                  <a:pt x="549878" y="406051"/>
                  <a:pt x="548450" y="404622"/>
                  <a:pt x="546735" y="404622"/>
                </a:cubicBezTo>
                <a:cubicBezTo>
                  <a:pt x="545021" y="404622"/>
                  <a:pt x="543592" y="406051"/>
                  <a:pt x="543592" y="407765"/>
                </a:cubicBezTo>
                <a:cubicBezTo>
                  <a:pt x="543592" y="409480"/>
                  <a:pt x="545021" y="410909"/>
                  <a:pt x="546735" y="410909"/>
                </a:cubicBezTo>
                <a:close/>
                <a:moveTo>
                  <a:pt x="551117" y="398431"/>
                </a:moveTo>
                <a:cubicBezTo>
                  <a:pt x="552831" y="398431"/>
                  <a:pt x="554260" y="397002"/>
                  <a:pt x="554260" y="395288"/>
                </a:cubicBezTo>
                <a:cubicBezTo>
                  <a:pt x="554260" y="393573"/>
                  <a:pt x="552831" y="392144"/>
                  <a:pt x="551117" y="392144"/>
                </a:cubicBezTo>
                <a:cubicBezTo>
                  <a:pt x="549402" y="392144"/>
                  <a:pt x="547973" y="393573"/>
                  <a:pt x="547973" y="395288"/>
                </a:cubicBezTo>
                <a:cubicBezTo>
                  <a:pt x="547973" y="397002"/>
                  <a:pt x="549402" y="398431"/>
                  <a:pt x="551117" y="398431"/>
                </a:cubicBezTo>
                <a:close/>
                <a:moveTo>
                  <a:pt x="555784" y="386048"/>
                </a:moveTo>
                <a:cubicBezTo>
                  <a:pt x="557498" y="386048"/>
                  <a:pt x="558927" y="384620"/>
                  <a:pt x="558927" y="382905"/>
                </a:cubicBezTo>
                <a:cubicBezTo>
                  <a:pt x="558927" y="381191"/>
                  <a:pt x="557498" y="379762"/>
                  <a:pt x="555784" y="379762"/>
                </a:cubicBezTo>
                <a:cubicBezTo>
                  <a:pt x="554069" y="379762"/>
                  <a:pt x="552641" y="381191"/>
                  <a:pt x="552641" y="382905"/>
                </a:cubicBezTo>
                <a:cubicBezTo>
                  <a:pt x="552641" y="384620"/>
                  <a:pt x="553974" y="386048"/>
                  <a:pt x="555784" y="386048"/>
                </a:cubicBezTo>
                <a:close/>
                <a:moveTo>
                  <a:pt x="560546" y="373666"/>
                </a:moveTo>
                <a:cubicBezTo>
                  <a:pt x="562261" y="373666"/>
                  <a:pt x="563690" y="372237"/>
                  <a:pt x="563690" y="370523"/>
                </a:cubicBezTo>
                <a:cubicBezTo>
                  <a:pt x="563690" y="368808"/>
                  <a:pt x="562261" y="367379"/>
                  <a:pt x="560546" y="367379"/>
                </a:cubicBezTo>
                <a:cubicBezTo>
                  <a:pt x="558832" y="367379"/>
                  <a:pt x="557403" y="368808"/>
                  <a:pt x="557403" y="370523"/>
                </a:cubicBezTo>
                <a:cubicBezTo>
                  <a:pt x="557403" y="372332"/>
                  <a:pt x="558832" y="373666"/>
                  <a:pt x="560546" y="373666"/>
                </a:cubicBezTo>
                <a:close/>
                <a:moveTo>
                  <a:pt x="565499" y="361474"/>
                </a:moveTo>
                <a:cubicBezTo>
                  <a:pt x="567214" y="361474"/>
                  <a:pt x="568643" y="360045"/>
                  <a:pt x="568643" y="358331"/>
                </a:cubicBezTo>
                <a:cubicBezTo>
                  <a:pt x="568643" y="356616"/>
                  <a:pt x="567214" y="355187"/>
                  <a:pt x="565499" y="355187"/>
                </a:cubicBezTo>
                <a:cubicBezTo>
                  <a:pt x="563785" y="355187"/>
                  <a:pt x="562356" y="356616"/>
                  <a:pt x="562356" y="358331"/>
                </a:cubicBezTo>
                <a:cubicBezTo>
                  <a:pt x="562356" y="360045"/>
                  <a:pt x="563785" y="361474"/>
                  <a:pt x="565499" y="361474"/>
                </a:cubicBezTo>
                <a:close/>
                <a:moveTo>
                  <a:pt x="570643" y="349282"/>
                </a:moveTo>
                <a:cubicBezTo>
                  <a:pt x="572357" y="349282"/>
                  <a:pt x="573786" y="347853"/>
                  <a:pt x="573786" y="346139"/>
                </a:cubicBezTo>
                <a:cubicBezTo>
                  <a:pt x="573786" y="344424"/>
                  <a:pt x="572357" y="342995"/>
                  <a:pt x="570643" y="342995"/>
                </a:cubicBezTo>
                <a:cubicBezTo>
                  <a:pt x="568928" y="342995"/>
                  <a:pt x="567500" y="344424"/>
                  <a:pt x="567500" y="346139"/>
                </a:cubicBezTo>
                <a:cubicBezTo>
                  <a:pt x="567500" y="347853"/>
                  <a:pt x="568833" y="349282"/>
                  <a:pt x="570643" y="349282"/>
                </a:cubicBezTo>
                <a:close/>
                <a:moveTo>
                  <a:pt x="575882" y="337090"/>
                </a:moveTo>
                <a:cubicBezTo>
                  <a:pt x="577596" y="337090"/>
                  <a:pt x="579025" y="335661"/>
                  <a:pt x="579025" y="333947"/>
                </a:cubicBezTo>
                <a:cubicBezTo>
                  <a:pt x="579025" y="332232"/>
                  <a:pt x="577596" y="330803"/>
                  <a:pt x="575882" y="330803"/>
                </a:cubicBezTo>
                <a:cubicBezTo>
                  <a:pt x="574167" y="330803"/>
                  <a:pt x="572738" y="332232"/>
                  <a:pt x="572738" y="333947"/>
                </a:cubicBezTo>
                <a:cubicBezTo>
                  <a:pt x="572738" y="335756"/>
                  <a:pt x="574167" y="337090"/>
                  <a:pt x="575882" y="337090"/>
                </a:cubicBezTo>
                <a:close/>
                <a:moveTo>
                  <a:pt x="581406" y="325088"/>
                </a:moveTo>
                <a:cubicBezTo>
                  <a:pt x="583121" y="325088"/>
                  <a:pt x="584549" y="323660"/>
                  <a:pt x="584549" y="321945"/>
                </a:cubicBezTo>
                <a:cubicBezTo>
                  <a:pt x="584549" y="320231"/>
                  <a:pt x="583121" y="318802"/>
                  <a:pt x="581406" y="318802"/>
                </a:cubicBezTo>
                <a:cubicBezTo>
                  <a:pt x="579692" y="318802"/>
                  <a:pt x="578263" y="320231"/>
                  <a:pt x="578263" y="321945"/>
                </a:cubicBezTo>
                <a:cubicBezTo>
                  <a:pt x="578263" y="323660"/>
                  <a:pt x="579692" y="325088"/>
                  <a:pt x="581406" y="325088"/>
                </a:cubicBezTo>
                <a:close/>
                <a:moveTo>
                  <a:pt x="587026" y="313182"/>
                </a:moveTo>
                <a:cubicBezTo>
                  <a:pt x="588740" y="313182"/>
                  <a:pt x="590169" y="311753"/>
                  <a:pt x="590169" y="310039"/>
                </a:cubicBezTo>
                <a:cubicBezTo>
                  <a:pt x="590169" y="308324"/>
                  <a:pt x="588740" y="306896"/>
                  <a:pt x="587026" y="306896"/>
                </a:cubicBezTo>
                <a:cubicBezTo>
                  <a:pt x="585311" y="306896"/>
                  <a:pt x="583883" y="308324"/>
                  <a:pt x="583883" y="310039"/>
                </a:cubicBezTo>
                <a:cubicBezTo>
                  <a:pt x="583883" y="311753"/>
                  <a:pt x="585311" y="313182"/>
                  <a:pt x="587026" y="313182"/>
                </a:cubicBezTo>
                <a:close/>
                <a:moveTo>
                  <a:pt x="592836" y="301276"/>
                </a:moveTo>
                <a:cubicBezTo>
                  <a:pt x="594551" y="301276"/>
                  <a:pt x="595979" y="299847"/>
                  <a:pt x="595979" y="298133"/>
                </a:cubicBezTo>
                <a:cubicBezTo>
                  <a:pt x="595979" y="296418"/>
                  <a:pt x="594551" y="294989"/>
                  <a:pt x="592836" y="294989"/>
                </a:cubicBezTo>
                <a:cubicBezTo>
                  <a:pt x="591122" y="294989"/>
                  <a:pt x="589693" y="296418"/>
                  <a:pt x="589693" y="298133"/>
                </a:cubicBezTo>
                <a:cubicBezTo>
                  <a:pt x="589693" y="299847"/>
                  <a:pt x="591122" y="301276"/>
                  <a:pt x="592836" y="301276"/>
                </a:cubicBezTo>
                <a:close/>
                <a:moveTo>
                  <a:pt x="598837" y="289465"/>
                </a:moveTo>
                <a:cubicBezTo>
                  <a:pt x="600551" y="289465"/>
                  <a:pt x="601980" y="288036"/>
                  <a:pt x="601980" y="286322"/>
                </a:cubicBezTo>
                <a:cubicBezTo>
                  <a:pt x="601980" y="284607"/>
                  <a:pt x="600551" y="283178"/>
                  <a:pt x="598837" y="283178"/>
                </a:cubicBezTo>
                <a:cubicBezTo>
                  <a:pt x="597122" y="283178"/>
                  <a:pt x="595694" y="284607"/>
                  <a:pt x="595694" y="286322"/>
                </a:cubicBezTo>
                <a:cubicBezTo>
                  <a:pt x="595694" y="288036"/>
                  <a:pt x="597122" y="289465"/>
                  <a:pt x="598837" y="289465"/>
                </a:cubicBezTo>
                <a:close/>
                <a:moveTo>
                  <a:pt x="605028" y="277749"/>
                </a:moveTo>
                <a:cubicBezTo>
                  <a:pt x="606743" y="277749"/>
                  <a:pt x="608171" y="276320"/>
                  <a:pt x="608171" y="274606"/>
                </a:cubicBezTo>
                <a:cubicBezTo>
                  <a:pt x="608171" y="272891"/>
                  <a:pt x="606743" y="271463"/>
                  <a:pt x="605028" y="271463"/>
                </a:cubicBezTo>
                <a:cubicBezTo>
                  <a:pt x="603314" y="271463"/>
                  <a:pt x="601885" y="272891"/>
                  <a:pt x="601885" y="274606"/>
                </a:cubicBezTo>
                <a:cubicBezTo>
                  <a:pt x="601885" y="276320"/>
                  <a:pt x="603314" y="277749"/>
                  <a:pt x="605028" y="277749"/>
                </a:cubicBezTo>
                <a:close/>
                <a:moveTo>
                  <a:pt x="611410" y="266129"/>
                </a:moveTo>
                <a:cubicBezTo>
                  <a:pt x="613124" y="266129"/>
                  <a:pt x="614553" y="264700"/>
                  <a:pt x="614553" y="262985"/>
                </a:cubicBezTo>
                <a:cubicBezTo>
                  <a:pt x="614553" y="261271"/>
                  <a:pt x="613124" y="259842"/>
                  <a:pt x="611410" y="259842"/>
                </a:cubicBezTo>
                <a:cubicBezTo>
                  <a:pt x="609695" y="259842"/>
                  <a:pt x="608267" y="261271"/>
                  <a:pt x="608267" y="262985"/>
                </a:cubicBezTo>
                <a:cubicBezTo>
                  <a:pt x="608267" y="264700"/>
                  <a:pt x="609600" y="266129"/>
                  <a:pt x="611410" y="266129"/>
                </a:cubicBezTo>
                <a:close/>
                <a:moveTo>
                  <a:pt x="617887" y="254603"/>
                </a:moveTo>
                <a:cubicBezTo>
                  <a:pt x="619601" y="254603"/>
                  <a:pt x="621030" y="253175"/>
                  <a:pt x="621030" y="251460"/>
                </a:cubicBezTo>
                <a:cubicBezTo>
                  <a:pt x="621030" y="249746"/>
                  <a:pt x="619601" y="248317"/>
                  <a:pt x="617887" y="248317"/>
                </a:cubicBezTo>
                <a:cubicBezTo>
                  <a:pt x="616172" y="248317"/>
                  <a:pt x="614744" y="249746"/>
                  <a:pt x="614744" y="251460"/>
                </a:cubicBezTo>
                <a:cubicBezTo>
                  <a:pt x="614744" y="253270"/>
                  <a:pt x="616172" y="254603"/>
                  <a:pt x="617887" y="254603"/>
                </a:cubicBezTo>
                <a:close/>
                <a:moveTo>
                  <a:pt x="624554" y="243173"/>
                </a:moveTo>
                <a:cubicBezTo>
                  <a:pt x="626269" y="243173"/>
                  <a:pt x="627698" y="241744"/>
                  <a:pt x="627698" y="240030"/>
                </a:cubicBezTo>
                <a:cubicBezTo>
                  <a:pt x="627698" y="238316"/>
                  <a:pt x="626269" y="236887"/>
                  <a:pt x="624554" y="236887"/>
                </a:cubicBezTo>
                <a:cubicBezTo>
                  <a:pt x="622840" y="236887"/>
                  <a:pt x="621411" y="238316"/>
                  <a:pt x="621411" y="240030"/>
                </a:cubicBezTo>
                <a:cubicBezTo>
                  <a:pt x="621411" y="241840"/>
                  <a:pt x="622840" y="243173"/>
                  <a:pt x="624554" y="243173"/>
                </a:cubicBezTo>
                <a:close/>
                <a:moveTo>
                  <a:pt x="631412" y="231839"/>
                </a:moveTo>
                <a:cubicBezTo>
                  <a:pt x="633127" y="231839"/>
                  <a:pt x="634556" y="230410"/>
                  <a:pt x="634556" y="228695"/>
                </a:cubicBezTo>
                <a:cubicBezTo>
                  <a:pt x="634556" y="226981"/>
                  <a:pt x="633127" y="225552"/>
                  <a:pt x="631412" y="225552"/>
                </a:cubicBezTo>
                <a:cubicBezTo>
                  <a:pt x="629698" y="225552"/>
                  <a:pt x="628269" y="226981"/>
                  <a:pt x="628269" y="228695"/>
                </a:cubicBezTo>
                <a:cubicBezTo>
                  <a:pt x="628269" y="230505"/>
                  <a:pt x="629603" y="231839"/>
                  <a:pt x="631412" y="231839"/>
                </a:cubicBezTo>
                <a:close/>
                <a:moveTo>
                  <a:pt x="638365" y="220694"/>
                </a:moveTo>
                <a:cubicBezTo>
                  <a:pt x="640080" y="220694"/>
                  <a:pt x="641509" y="219266"/>
                  <a:pt x="641509" y="217551"/>
                </a:cubicBezTo>
                <a:cubicBezTo>
                  <a:pt x="641509" y="215837"/>
                  <a:pt x="640080" y="214408"/>
                  <a:pt x="638365" y="214408"/>
                </a:cubicBezTo>
                <a:cubicBezTo>
                  <a:pt x="636651" y="214408"/>
                  <a:pt x="635222" y="215837"/>
                  <a:pt x="635222" y="217551"/>
                </a:cubicBezTo>
                <a:cubicBezTo>
                  <a:pt x="635222" y="219266"/>
                  <a:pt x="636651" y="220694"/>
                  <a:pt x="638365" y="220694"/>
                </a:cubicBezTo>
                <a:close/>
                <a:moveTo>
                  <a:pt x="645509" y="209550"/>
                </a:moveTo>
                <a:cubicBezTo>
                  <a:pt x="647224" y="209550"/>
                  <a:pt x="648653" y="208121"/>
                  <a:pt x="648653" y="206407"/>
                </a:cubicBezTo>
                <a:cubicBezTo>
                  <a:pt x="648653" y="204692"/>
                  <a:pt x="647224" y="203264"/>
                  <a:pt x="645509" y="203264"/>
                </a:cubicBezTo>
                <a:cubicBezTo>
                  <a:pt x="643795" y="203264"/>
                  <a:pt x="642366" y="204692"/>
                  <a:pt x="642366" y="206407"/>
                </a:cubicBezTo>
                <a:cubicBezTo>
                  <a:pt x="642366" y="208121"/>
                  <a:pt x="643795" y="209550"/>
                  <a:pt x="645509" y="209550"/>
                </a:cubicBezTo>
                <a:close/>
                <a:moveTo>
                  <a:pt x="652844" y="198501"/>
                </a:moveTo>
                <a:cubicBezTo>
                  <a:pt x="654558" y="198501"/>
                  <a:pt x="655987" y="197072"/>
                  <a:pt x="655987" y="195358"/>
                </a:cubicBezTo>
                <a:cubicBezTo>
                  <a:pt x="655987" y="193643"/>
                  <a:pt x="654558" y="192215"/>
                  <a:pt x="652844" y="192215"/>
                </a:cubicBezTo>
                <a:cubicBezTo>
                  <a:pt x="651129" y="192215"/>
                  <a:pt x="649700" y="193643"/>
                  <a:pt x="649700" y="195358"/>
                </a:cubicBezTo>
                <a:cubicBezTo>
                  <a:pt x="649700" y="197072"/>
                  <a:pt x="651129" y="198501"/>
                  <a:pt x="652844" y="198501"/>
                </a:cubicBezTo>
                <a:close/>
                <a:moveTo>
                  <a:pt x="660368" y="187643"/>
                </a:moveTo>
                <a:cubicBezTo>
                  <a:pt x="662083" y="187643"/>
                  <a:pt x="663512" y="186214"/>
                  <a:pt x="663512" y="184499"/>
                </a:cubicBezTo>
                <a:cubicBezTo>
                  <a:pt x="663512" y="182785"/>
                  <a:pt x="662083" y="181356"/>
                  <a:pt x="660368" y="181356"/>
                </a:cubicBezTo>
                <a:cubicBezTo>
                  <a:pt x="658654" y="181356"/>
                  <a:pt x="657225" y="182785"/>
                  <a:pt x="657225" y="184499"/>
                </a:cubicBezTo>
                <a:cubicBezTo>
                  <a:pt x="657225" y="186214"/>
                  <a:pt x="658559" y="187643"/>
                  <a:pt x="660368" y="187643"/>
                </a:cubicBezTo>
                <a:close/>
                <a:moveTo>
                  <a:pt x="667988" y="176784"/>
                </a:moveTo>
                <a:cubicBezTo>
                  <a:pt x="669703" y="176784"/>
                  <a:pt x="671132" y="175355"/>
                  <a:pt x="671132" y="173641"/>
                </a:cubicBezTo>
                <a:cubicBezTo>
                  <a:pt x="671132" y="171926"/>
                  <a:pt x="669703" y="170498"/>
                  <a:pt x="667988" y="170498"/>
                </a:cubicBezTo>
                <a:cubicBezTo>
                  <a:pt x="666274" y="170498"/>
                  <a:pt x="664845" y="171926"/>
                  <a:pt x="664845" y="173641"/>
                </a:cubicBezTo>
                <a:cubicBezTo>
                  <a:pt x="664845" y="175355"/>
                  <a:pt x="666274" y="176784"/>
                  <a:pt x="667988" y="176784"/>
                </a:cubicBezTo>
                <a:close/>
                <a:moveTo>
                  <a:pt x="675799" y="166116"/>
                </a:moveTo>
                <a:cubicBezTo>
                  <a:pt x="677513" y="166116"/>
                  <a:pt x="678942" y="164687"/>
                  <a:pt x="678942" y="162973"/>
                </a:cubicBezTo>
                <a:cubicBezTo>
                  <a:pt x="678942" y="161258"/>
                  <a:pt x="677513" y="159830"/>
                  <a:pt x="675799" y="159830"/>
                </a:cubicBezTo>
                <a:cubicBezTo>
                  <a:pt x="674084" y="159830"/>
                  <a:pt x="672656" y="161258"/>
                  <a:pt x="672656" y="162973"/>
                </a:cubicBezTo>
                <a:cubicBezTo>
                  <a:pt x="672656" y="164687"/>
                  <a:pt x="673989" y="166116"/>
                  <a:pt x="675799" y="166116"/>
                </a:cubicBezTo>
                <a:close/>
                <a:moveTo>
                  <a:pt x="683705" y="155543"/>
                </a:moveTo>
                <a:cubicBezTo>
                  <a:pt x="685419" y="155543"/>
                  <a:pt x="686848" y="154115"/>
                  <a:pt x="686848" y="152400"/>
                </a:cubicBezTo>
                <a:cubicBezTo>
                  <a:pt x="686848" y="150686"/>
                  <a:pt x="685419" y="149257"/>
                  <a:pt x="683705" y="149257"/>
                </a:cubicBezTo>
                <a:cubicBezTo>
                  <a:pt x="681990" y="149257"/>
                  <a:pt x="680561" y="150686"/>
                  <a:pt x="680561" y="152400"/>
                </a:cubicBezTo>
                <a:cubicBezTo>
                  <a:pt x="680561" y="154115"/>
                  <a:pt x="681990" y="155543"/>
                  <a:pt x="683705" y="155543"/>
                </a:cubicBezTo>
                <a:close/>
                <a:moveTo>
                  <a:pt x="691801" y="145066"/>
                </a:moveTo>
                <a:cubicBezTo>
                  <a:pt x="693515" y="145066"/>
                  <a:pt x="694944" y="143637"/>
                  <a:pt x="694944" y="141923"/>
                </a:cubicBezTo>
                <a:cubicBezTo>
                  <a:pt x="694944" y="140208"/>
                  <a:pt x="693515" y="138779"/>
                  <a:pt x="691801" y="138779"/>
                </a:cubicBezTo>
                <a:cubicBezTo>
                  <a:pt x="690086" y="138779"/>
                  <a:pt x="688658" y="140208"/>
                  <a:pt x="688658" y="141923"/>
                </a:cubicBezTo>
                <a:cubicBezTo>
                  <a:pt x="688658" y="143637"/>
                  <a:pt x="690086" y="145066"/>
                  <a:pt x="691801" y="145066"/>
                </a:cubicBezTo>
                <a:close/>
                <a:moveTo>
                  <a:pt x="700088" y="134684"/>
                </a:moveTo>
                <a:cubicBezTo>
                  <a:pt x="701802" y="134684"/>
                  <a:pt x="703231" y="133255"/>
                  <a:pt x="703231" y="131540"/>
                </a:cubicBezTo>
                <a:cubicBezTo>
                  <a:pt x="703231" y="129826"/>
                  <a:pt x="701802" y="128397"/>
                  <a:pt x="700088" y="128397"/>
                </a:cubicBezTo>
                <a:cubicBezTo>
                  <a:pt x="698373" y="128397"/>
                  <a:pt x="696944" y="129826"/>
                  <a:pt x="696944" y="131540"/>
                </a:cubicBezTo>
                <a:cubicBezTo>
                  <a:pt x="696944" y="133350"/>
                  <a:pt x="698278" y="134684"/>
                  <a:pt x="700088" y="134684"/>
                </a:cubicBezTo>
                <a:close/>
                <a:moveTo>
                  <a:pt x="708470" y="124492"/>
                </a:moveTo>
                <a:cubicBezTo>
                  <a:pt x="710184" y="124492"/>
                  <a:pt x="711613" y="123063"/>
                  <a:pt x="711613" y="121349"/>
                </a:cubicBezTo>
                <a:cubicBezTo>
                  <a:pt x="711613" y="119634"/>
                  <a:pt x="710184" y="118205"/>
                  <a:pt x="708470" y="118205"/>
                </a:cubicBezTo>
                <a:cubicBezTo>
                  <a:pt x="706755" y="118205"/>
                  <a:pt x="705326" y="119634"/>
                  <a:pt x="705326" y="121349"/>
                </a:cubicBezTo>
                <a:cubicBezTo>
                  <a:pt x="705326" y="123063"/>
                  <a:pt x="706660" y="124492"/>
                  <a:pt x="708470" y="124492"/>
                </a:cubicBezTo>
                <a:close/>
                <a:moveTo>
                  <a:pt x="716947" y="114395"/>
                </a:moveTo>
                <a:cubicBezTo>
                  <a:pt x="718661" y="114395"/>
                  <a:pt x="720090" y="112967"/>
                  <a:pt x="720090" y="111252"/>
                </a:cubicBezTo>
                <a:cubicBezTo>
                  <a:pt x="720090" y="109538"/>
                  <a:pt x="718661" y="108109"/>
                  <a:pt x="716947" y="108109"/>
                </a:cubicBezTo>
                <a:cubicBezTo>
                  <a:pt x="715232" y="108109"/>
                  <a:pt x="713804" y="109538"/>
                  <a:pt x="713804" y="111252"/>
                </a:cubicBezTo>
                <a:cubicBezTo>
                  <a:pt x="713804" y="112967"/>
                  <a:pt x="715232" y="114395"/>
                  <a:pt x="716947" y="114395"/>
                </a:cubicBezTo>
                <a:close/>
                <a:moveTo>
                  <a:pt x="725710" y="104394"/>
                </a:moveTo>
                <a:cubicBezTo>
                  <a:pt x="727424" y="104394"/>
                  <a:pt x="728853" y="102965"/>
                  <a:pt x="728853" y="101251"/>
                </a:cubicBezTo>
                <a:cubicBezTo>
                  <a:pt x="728853" y="99536"/>
                  <a:pt x="727424" y="98108"/>
                  <a:pt x="725710" y="98108"/>
                </a:cubicBezTo>
                <a:cubicBezTo>
                  <a:pt x="723995" y="98108"/>
                  <a:pt x="722567" y="99536"/>
                  <a:pt x="722567" y="101251"/>
                </a:cubicBezTo>
                <a:cubicBezTo>
                  <a:pt x="722567" y="103061"/>
                  <a:pt x="723900" y="104394"/>
                  <a:pt x="725710" y="104394"/>
                </a:cubicBezTo>
                <a:close/>
                <a:moveTo>
                  <a:pt x="734473" y="94583"/>
                </a:moveTo>
                <a:cubicBezTo>
                  <a:pt x="736187" y="94583"/>
                  <a:pt x="737616" y="93155"/>
                  <a:pt x="737616" y="91440"/>
                </a:cubicBezTo>
                <a:cubicBezTo>
                  <a:pt x="737616" y="89726"/>
                  <a:pt x="736187" y="88297"/>
                  <a:pt x="734473" y="88297"/>
                </a:cubicBezTo>
                <a:cubicBezTo>
                  <a:pt x="732758" y="88297"/>
                  <a:pt x="731330" y="89726"/>
                  <a:pt x="731330" y="91440"/>
                </a:cubicBezTo>
                <a:cubicBezTo>
                  <a:pt x="731330" y="93155"/>
                  <a:pt x="732758" y="94583"/>
                  <a:pt x="734473" y="94583"/>
                </a:cubicBezTo>
                <a:close/>
                <a:moveTo>
                  <a:pt x="743522" y="84868"/>
                </a:moveTo>
                <a:cubicBezTo>
                  <a:pt x="745236" y="84868"/>
                  <a:pt x="746665" y="83439"/>
                  <a:pt x="746665" y="81725"/>
                </a:cubicBezTo>
                <a:cubicBezTo>
                  <a:pt x="746665" y="80010"/>
                  <a:pt x="745236" y="78581"/>
                  <a:pt x="743522" y="78581"/>
                </a:cubicBezTo>
                <a:cubicBezTo>
                  <a:pt x="741807" y="78581"/>
                  <a:pt x="740378" y="80010"/>
                  <a:pt x="740378" y="81725"/>
                </a:cubicBezTo>
                <a:cubicBezTo>
                  <a:pt x="740378" y="83439"/>
                  <a:pt x="741712" y="84868"/>
                  <a:pt x="743522" y="84868"/>
                </a:cubicBezTo>
                <a:close/>
                <a:moveTo>
                  <a:pt x="752570" y="75248"/>
                </a:moveTo>
                <a:cubicBezTo>
                  <a:pt x="754285" y="75248"/>
                  <a:pt x="755713" y="73819"/>
                  <a:pt x="755713" y="72104"/>
                </a:cubicBezTo>
                <a:cubicBezTo>
                  <a:pt x="755713" y="70390"/>
                  <a:pt x="754285" y="68961"/>
                  <a:pt x="752570" y="68961"/>
                </a:cubicBezTo>
                <a:cubicBezTo>
                  <a:pt x="750856" y="68961"/>
                  <a:pt x="749427" y="70390"/>
                  <a:pt x="749427" y="72104"/>
                </a:cubicBezTo>
                <a:cubicBezTo>
                  <a:pt x="749427" y="73914"/>
                  <a:pt x="750856" y="75248"/>
                  <a:pt x="752570" y="75248"/>
                </a:cubicBezTo>
                <a:close/>
                <a:moveTo>
                  <a:pt x="761810" y="65818"/>
                </a:moveTo>
                <a:cubicBezTo>
                  <a:pt x="763524" y="65818"/>
                  <a:pt x="764953" y="64389"/>
                  <a:pt x="764953" y="62675"/>
                </a:cubicBezTo>
                <a:cubicBezTo>
                  <a:pt x="764953" y="60960"/>
                  <a:pt x="763524" y="59531"/>
                  <a:pt x="761810" y="59531"/>
                </a:cubicBezTo>
                <a:cubicBezTo>
                  <a:pt x="760095" y="59531"/>
                  <a:pt x="758666" y="60960"/>
                  <a:pt x="758666" y="62675"/>
                </a:cubicBezTo>
                <a:cubicBezTo>
                  <a:pt x="758666" y="64389"/>
                  <a:pt x="760095" y="65818"/>
                  <a:pt x="761810" y="65818"/>
                </a:cubicBezTo>
                <a:close/>
                <a:moveTo>
                  <a:pt x="771239" y="56483"/>
                </a:moveTo>
                <a:cubicBezTo>
                  <a:pt x="772954" y="56483"/>
                  <a:pt x="774383" y="55055"/>
                  <a:pt x="774383" y="53340"/>
                </a:cubicBezTo>
                <a:cubicBezTo>
                  <a:pt x="774383" y="51626"/>
                  <a:pt x="772954" y="50197"/>
                  <a:pt x="771239" y="50197"/>
                </a:cubicBezTo>
                <a:cubicBezTo>
                  <a:pt x="769525" y="50197"/>
                  <a:pt x="768096" y="51626"/>
                  <a:pt x="768096" y="53340"/>
                </a:cubicBezTo>
                <a:cubicBezTo>
                  <a:pt x="768096" y="55055"/>
                  <a:pt x="769525" y="56483"/>
                  <a:pt x="771239" y="56483"/>
                </a:cubicBezTo>
                <a:close/>
                <a:moveTo>
                  <a:pt x="780764" y="47339"/>
                </a:moveTo>
                <a:cubicBezTo>
                  <a:pt x="782479" y="47339"/>
                  <a:pt x="783908" y="45911"/>
                  <a:pt x="783908" y="44196"/>
                </a:cubicBezTo>
                <a:cubicBezTo>
                  <a:pt x="783908" y="42482"/>
                  <a:pt x="782479" y="41053"/>
                  <a:pt x="780764" y="41053"/>
                </a:cubicBezTo>
                <a:cubicBezTo>
                  <a:pt x="779050" y="41053"/>
                  <a:pt x="777621" y="42482"/>
                  <a:pt x="777621" y="44196"/>
                </a:cubicBezTo>
                <a:cubicBezTo>
                  <a:pt x="777621" y="45911"/>
                  <a:pt x="779050" y="47339"/>
                  <a:pt x="780764" y="47339"/>
                </a:cubicBezTo>
                <a:close/>
                <a:moveTo>
                  <a:pt x="790385" y="38291"/>
                </a:moveTo>
                <a:cubicBezTo>
                  <a:pt x="792099" y="38291"/>
                  <a:pt x="793528" y="36862"/>
                  <a:pt x="793528" y="35147"/>
                </a:cubicBezTo>
                <a:cubicBezTo>
                  <a:pt x="793528" y="33433"/>
                  <a:pt x="792099" y="32004"/>
                  <a:pt x="790385" y="32004"/>
                </a:cubicBezTo>
                <a:cubicBezTo>
                  <a:pt x="788670" y="32004"/>
                  <a:pt x="787241" y="33433"/>
                  <a:pt x="787241" y="35147"/>
                </a:cubicBezTo>
                <a:cubicBezTo>
                  <a:pt x="787241" y="36862"/>
                  <a:pt x="788670" y="38291"/>
                  <a:pt x="790385" y="38291"/>
                </a:cubicBezTo>
                <a:close/>
                <a:moveTo>
                  <a:pt x="800195" y="29337"/>
                </a:moveTo>
                <a:cubicBezTo>
                  <a:pt x="801910" y="29337"/>
                  <a:pt x="803338" y="27908"/>
                  <a:pt x="803338" y="26194"/>
                </a:cubicBezTo>
                <a:cubicBezTo>
                  <a:pt x="803338" y="24479"/>
                  <a:pt x="801910" y="23051"/>
                  <a:pt x="800195" y="23051"/>
                </a:cubicBezTo>
                <a:cubicBezTo>
                  <a:pt x="798481" y="23051"/>
                  <a:pt x="797052" y="24479"/>
                  <a:pt x="797052" y="26194"/>
                </a:cubicBezTo>
                <a:cubicBezTo>
                  <a:pt x="797052" y="28004"/>
                  <a:pt x="798481" y="29337"/>
                  <a:pt x="800195" y="29337"/>
                </a:cubicBezTo>
                <a:close/>
                <a:moveTo>
                  <a:pt x="810101" y="20574"/>
                </a:moveTo>
                <a:cubicBezTo>
                  <a:pt x="811816" y="20574"/>
                  <a:pt x="813245" y="19145"/>
                  <a:pt x="813245" y="17431"/>
                </a:cubicBezTo>
                <a:cubicBezTo>
                  <a:pt x="813245" y="15716"/>
                  <a:pt x="811816" y="14288"/>
                  <a:pt x="810101" y="14288"/>
                </a:cubicBezTo>
                <a:cubicBezTo>
                  <a:pt x="808387" y="14288"/>
                  <a:pt x="806958" y="15716"/>
                  <a:pt x="806958" y="17431"/>
                </a:cubicBezTo>
                <a:cubicBezTo>
                  <a:pt x="806958" y="19241"/>
                  <a:pt x="808387" y="20574"/>
                  <a:pt x="810101" y="20574"/>
                </a:cubicBezTo>
                <a:close/>
                <a:moveTo>
                  <a:pt x="820103" y="12002"/>
                </a:moveTo>
                <a:cubicBezTo>
                  <a:pt x="821817" y="12002"/>
                  <a:pt x="823246" y="10573"/>
                  <a:pt x="823246" y="8858"/>
                </a:cubicBezTo>
                <a:cubicBezTo>
                  <a:pt x="823246" y="7144"/>
                  <a:pt x="821817" y="5715"/>
                  <a:pt x="820103" y="5715"/>
                </a:cubicBezTo>
                <a:cubicBezTo>
                  <a:pt x="818388" y="5715"/>
                  <a:pt x="816959" y="7144"/>
                  <a:pt x="816959" y="8858"/>
                </a:cubicBezTo>
                <a:cubicBezTo>
                  <a:pt x="816959" y="10573"/>
                  <a:pt x="818388" y="12002"/>
                  <a:pt x="820103" y="12002"/>
                </a:cubicBezTo>
                <a:close/>
                <a:moveTo>
                  <a:pt x="2058734" y="65818"/>
                </a:moveTo>
                <a:cubicBezTo>
                  <a:pt x="2060448" y="65818"/>
                  <a:pt x="2061877" y="64389"/>
                  <a:pt x="2061877" y="62675"/>
                </a:cubicBezTo>
                <a:cubicBezTo>
                  <a:pt x="2061877" y="60960"/>
                  <a:pt x="2060448" y="59531"/>
                  <a:pt x="2058734" y="59531"/>
                </a:cubicBezTo>
                <a:cubicBezTo>
                  <a:pt x="2057019" y="59531"/>
                  <a:pt x="2055590" y="60960"/>
                  <a:pt x="2055590" y="62675"/>
                </a:cubicBezTo>
                <a:cubicBezTo>
                  <a:pt x="2055590" y="64389"/>
                  <a:pt x="2057019" y="65818"/>
                  <a:pt x="2058734" y="65818"/>
                </a:cubicBezTo>
                <a:close/>
                <a:moveTo>
                  <a:pt x="2067973" y="75248"/>
                </a:moveTo>
                <a:cubicBezTo>
                  <a:pt x="2069687" y="75248"/>
                  <a:pt x="2071116" y="73819"/>
                  <a:pt x="2071116" y="72104"/>
                </a:cubicBezTo>
                <a:cubicBezTo>
                  <a:pt x="2071116" y="70390"/>
                  <a:pt x="2069687" y="68961"/>
                  <a:pt x="2067973" y="68961"/>
                </a:cubicBezTo>
                <a:cubicBezTo>
                  <a:pt x="2066258" y="68961"/>
                  <a:pt x="2064830" y="70390"/>
                  <a:pt x="2064830" y="72104"/>
                </a:cubicBezTo>
                <a:cubicBezTo>
                  <a:pt x="2064830" y="73914"/>
                  <a:pt x="2066258" y="75248"/>
                  <a:pt x="2067973" y="75248"/>
                </a:cubicBezTo>
                <a:close/>
                <a:moveTo>
                  <a:pt x="2077117" y="84868"/>
                </a:moveTo>
                <a:cubicBezTo>
                  <a:pt x="2078831" y="84868"/>
                  <a:pt x="2080260" y="83439"/>
                  <a:pt x="2080260" y="81725"/>
                </a:cubicBezTo>
                <a:cubicBezTo>
                  <a:pt x="2080260" y="80010"/>
                  <a:pt x="2078831" y="78581"/>
                  <a:pt x="2077117" y="78581"/>
                </a:cubicBezTo>
                <a:cubicBezTo>
                  <a:pt x="2075402" y="78581"/>
                  <a:pt x="2073974" y="80010"/>
                  <a:pt x="2073974" y="81725"/>
                </a:cubicBezTo>
                <a:cubicBezTo>
                  <a:pt x="2073974" y="83439"/>
                  <a:pt x="2075307" y="84868"/>
                  <a:pt x="2077117" y="84868"/>
                </a:cubicBezTo>
                <a:close/>
                <a:moveTo>
                  <a:pt x="2086070" y="94583"/>
                </a:moveTo>
                <a:cubicBezTo>
                  <a:pt x="2087785" y="94583"/>
                  <a:pt x="2089214" y="93155"/>
                  <a:pt x="2089214" y="91440"/>
                </a:cubicBezTo>
                <a:cubicBezTo>
                  <a:pt x="2089214" y="89726"/>
                  <a:pt x="2087785" y="88297"/>
                  <a:pt x="2086070" y="88297"/>
                </a:cubicBezTo>
                <a:cubicBezTo>
                  <a:pt x="2084356" y="88297"/>
                  <a:pt x="2082927" y="89726"/>
                  <a:pt x="2082927" y="91440"/>
                </a:cubicBezTo>
                <a:cubicBezTo>
                  <a:pt x="2082927" y="93155"/>
                  <a:pt x="2084356" y="94583"/>
                  <a:pt x="2086070" y="94583"/>
                </a:cubicBezTo>
                <a:close/>
                <a:moveTo>
                  <a:pt x="2094929" y="104394"/>
                </a:moveTo>
                <a:cubicBezTo>
                  <a:pt x="2096643" y="104394"/>
                  <a:pt x="2098072" y="102965"/>
                  <a:pt x="2098072" y="101251"/>
                </a:cubicBezTo>
                <a:cubicBezTo>
                  <a:pt x="2098072" y="99536"/>
                  <a:pt x="2096643" y="98108"/>
                  <a:pt x="2094929" y="98108"/>
                </a:cubicBezTo>
                <a:cubicBezTo>
                  <a:pt x="2093214" y="98108"/>
                  <a:pt x="2091785" y="99536"/>
                  <a:pt x="2091785" y="101251"/>
                </a:cubicBezTo>
                <a:cubicBezTo>
                  <a:pt x="2091785" y="103061"/>
                  <a:pt x="2093119" y="104394"/>
                  <a:pt x="2094929" y="104394"/>
                </a:cubicBezTo>
                <a:close/>
                <a:moveTo>
                  <a:pt x="2103596" y="114395"/>
                </a:moveTo>
                <a:cubicBezTo>
                  <a:pt x="2105311" y="114395"/>
                  <a:pt x="2106740" y="112967"/>
                  <a:pt x="2106740" y="111252"/>
                </a:cubicBezTo>
                <a:cubicBezTo>
                  <a:pt x="2106740" y="109538"/>
                  <a:pt x="2105311" y="108109"/>
                  <a:pt x="2103596" y="108109"/>
                </a:cubicBezTo>
                <a:cubicBezTo>
                  <a:pt x="2101882" y="108109"/>
                  <a:pt x="2100453" y="109538"/>
                  <a:pt x="2100453" y="111252"/>
                </a:cubicBezTo>
                <a:cubicBezTo>
                  <a:pt x="2100453" y="112967"/>
                  <a:pt x="2101882" y="114395"/>
                  <a:pt x="2103596" y="114395"/>
                </a:cubicBezTo>
                <a:close/>
                <a:moveTo>
                  <a:pt x="2112169" y="124492"/>
                </a:moveTo>
                <a:cubicBezTo>
                  <a:pt x="2113883" y="124492"/>
                  <a:pt x="2115312" y="123063"/>
                  <a:pt x="2115312" y="121349"/>
                </a:cubicBezTo>
                <a:cubicBezTo>
                  <a:pt x="2115312" y="119634"/>
                  <a:pt x="2113883" y="118205"/>
                  <a:pt x="2112169" y="118205"/>
                </a:cubicBezTo>
                <a:cubicBezTo>
                  <a:pt x="2110454" y="118205"/>
                  <a:pt x="2109026" y="119634"/>
                  <a:pt x="2109026" y="121349"/>
                </a:cubicBezTo>
                <a:cubicBezTo>
                  <a:pt x="2109026" y="123063"/>
                  <a:pt x="2110359" y="124492"/>
                  <a:pt x="2112169" y="124492"/>
                </a:cubicBezTo>
                <a:close/>
                <a:moveTo>
                  <a:pt x="2120551" y="134684"/>
                </a:moveTo>
                <a:cubicBezTo>
                  <a:pt x="2122265" y="134684"/>
                  <a:pt x="2123694" y="133255"/>
                  <a:pt x="2123694" y="131540"/>
                </a:cubicBezTo>
                <a:cubicBezTo>
                  <a:pt x="2123694" y="129826"/>
                  <a:pt x="2122265" y="128397"/>
                  <a:pt x="2120551" y="128397"/>
                </a:cubicBezTo>
                <a:cubicBezTo>
                  <a:pt x="2118836" y="128397"/>
                  <a:pt x="2117408" y="129826"/>
                  <a:pt x="2117408" y="131540"/>
                </a:cubicBezTo>
                <a:cubicBezTo>
                  <a:pt x="2117408" y="133350"/>
                  <a:pt x="2118836" y="134684"/>
                  <a:pt x="2120551" y="134684"/>
                </a:cubicBezTo>
                <a:close/>
                <a:moveTo>
                  <a:pt x="2128742" y="145066"/>
                </a:moveTo>
                <a:cubicBezTo>
                  <a:pt x="2130457" y="145066"/>
                  <a:pt x="2131886" y="143637"/>
                  <a:pt x="2131886" y="141923"/>
                </a:cubicBezTo>
                <a:cubicBezTo>
                  <a:pt x="2131886" y="140208"/>
                  <a:pt x="2130457" y="138779"/>
                  <a:pt x="2128742" y="138779"/>
                </a:cubicBezTo>
                <a:cubicBezTo>
                  <a:pt x="2127028" y="138779"/>
                  <a:pt x="2125599" y="140208"/>
                  <a:pt x="2125599" y="141923"/>
                </a:cubicBezTo>
                <a:cubicBezTo>
                  <a:pt x="2125599" y="143637"/>
                  <a:pt x="2127028" y="145066"/>
                  <a:pt x="2128742" y="145066"/>
                </a:cubicBezTo>
                <a:close/>
                <a:moveTo>
                  <a:pt x="2136839" y="155543"/>
                </a:moveTo>
                <a:cubicBezTo>
                  <a:pt x="2138553" y="155543"/>
                  <a:pt x="2139982" y="154115"/>
                  <a:pt x="2139982" y="152400"/>
                </a:cubicBezTo>
                <a:cubicBezTo>
                  <a:pt x="2139982" y="150686"/>
                  <a:pt x="2138553" y="149257"/>
                  <a:pt x="2136839" y="149257"/>
                </a:cubicBezTo>
                <a:cubicBezTo>
                  <a:pt x="2135124" y="149257"/>
                  <a:pt x="2133695" y="150686"/>
                  <a:pt x="2133695" y="152400"/>
                </a:cubicBezTo>
                <a:cubicBezTo>
                  <a:pt x="2133695" y="154115"/>
                  <a:pt x="2135124" y="155543"/>
                  <a:pt x="2136839" y="155543"/>
                </a:cubicBezTo>
                <a:close/>
                <a:moveTo>
                  <a:pt x="2144840" y="166116"/>
                </a:moveTo>
                <a:cubicBezTo>
                  <a:pt x="2146554" y="166116"/>
                  <a:pt x="2147983" y="164687"/>
                  <a:pt x="2147983" y="162973"/>
                </a:cubicBezTo>
                <a:cubicBezTo>
                  <a:pt x="2147983" y="161258"/>
                  <a:pt x="2146554" y="159830"/>
                  <a:pt x="2144840" y="159830"/>
                </a:cubicBezTo>
                <a:cubicBezTo>
                  <a:pt x="2143125" y="159830"/>
                  <a:pt x="2141696" y="161258"/>
                  <a:pt x="2141696" y="162973"/>
                </a:cubicBezTo>
                <a:cubicBezTo>
                  <a:pt x="2141696" y="164687"/>
                  <a:pt x="2143125" y="166116"/>
                  <a:pt x="2144840" y="166116"/>
                </a:cubicBezTo>
                <a:close/>
                <a:moveTo>
                  <a:pt x="2152650" y="176784"/>
                </a:moveTo>
                <a:cubicBezTo>
                  <a:pt x="2154365" y="176784"/>
                  <a:pt x="2155793" y="175355"/>
                  <a:pt x="2155793" y="173641"/>
                </a:cubicBezTo>
                <a:cubicBezTo>
                  <a:pt x="2155793" y="171926"/>
                  <a:pt x="2154365" y="170498"/>
                  <a:pt x="2152650" y="170498"/>
                </a:cubicBezTo>
                <a:cubicBezTo>
                  <a:pt x="2150936" y="170498"/>
                  <a:pt x="2149507" y="171926"/>
                  <a:pt x="2149507" y="173641"/>
                </a:cubicBezTo>
                <a:cubicBezTo>
                  <a:pt x="2149507" y="175355"/>
                  <a:pt x="2150840" y="176784"/>
                  <a:pt x="2152650" y="176784"/>
                </a:cubicBezTo>
                <a:close/>
                <a:moveTo>
                  <a:pt x="2160270" y="187643"/>
                </a:moveTo>
                <a:cubicBezTo>
                  <a:pt x="2161985" y="187643"/>
                  <a:pt x="2163413" y="186214"/>
                  <a:pt x="2163413" y="184499"/>
                </a:cubicBezTo>
                <a:cubicBezTo>
                  <a:pt x="2163413" y="182785"/>
                  <a:pt x="2161985" y="181356"/>
                  <a:pt x="2160270" y="181356"/>
                </a:cubicBezTo>
                <a:cubicBezTo>
                  <a:pt x="2158556" y="181356"/>
                  <a:pt x="2157127" y="182785"/>
                  <a:pt x="2157127" y="184499"/>
                </a:cubicBezTo>
                <a:cubicBezTo>
                  <a:pt x="2157127" y="186214"/>
                  <a:pt x="2158460" y="187643"/>
                  <a:pt x="2160270" y="187643"/>
                </a:cubicBezTo>
                <a:close/>
                <a:moveTo>
                  <a:pt x="2167700" y="198501"/>
                </a:moveTo>
                <a:cubicBezTo>
                  <a:pt x="2169414" y="198501"/>
                  <a:pt x="2170843" y="197072"/>
                  <a:pt x="2170843" y="195358"/>
                </a:cubicBezTo>
                <a:cubicBezTo>
                  <a:pt x="2170843" y="193643"/>
                  <a:pt x="2169414" y="192215"/>
                  <a:pt x="2167700" y="192215"/>
                </a:cubicBezTo>
                <a:cubicBezTo>
                  <a:pt x="2165985" y="192215"/>
                  <a:pt x="2164556" y="193643"/>
                  <a:pt x="2164556" y="195358"/>
                </a:cubicBezTo>
                <a:cubicBezTo>
                  <a:pt x="2164556" y="197072"/>
                  <a:pt x="2165985" y="198501"/>
                  <a:pt x="2167700" y="198501"/>
                </a:cubicBezTo>
                <a:close/>
                <a:moveTo>
                  <a:pt x="2175034" y="209550"/>
                </a:moveTo>
                <a:cubicBezTo>
                  <a:pt x="2176748" y="209550"/>
                  <a:pt x="2178177" y="208121"/>
                  <a:pt x="2178177" y="206407"/>
                </a:cubicBezTo>
                <a:cubicBezTo>
                  <a:pt x="2178177" y="204692"/>
                  <a:pt x="2176748" y="203264"/>
                  <a:pt x="2175034" y="203264"/>
                </a:cubicBezTo>
                <a:cubicBezTo>
                  <a:pt x="2173319" y="203264"/>
                  <a:pt x="2171891" y="204692"/>
                  <a:pt x="2171891" y="206407"/>
                </a:cubicBezTo>
                <a:cubicBezTo>
                  <a:pt x="2171891" y="208121"/>
                  <a:pt x="2173319" y="209550"/>
                  <a:pt x="2175034" y="209550"/>
                </a:cubicBezTo>
                <a:close/>
                <a:moveTo>
                  <a:pt x="2182178" y="220694"/>
                </a:moveTo>
                <a:cubicBezTo>
                  <a:pt x="2183892" y="220694"/>
                  <a:pt x="2185321" y="219266"/>
                  <a:pt x="2185321" y="217551"/>
                </a:cubicBezTo>
                <a:cubicBezTo>
                  <a:pt x="2185321" y="215837"/>
                  <a:pt x="2183892" y="214408"/>
                  <a:pt x="2182178" y="214408"/>
                </a:cubicBezTo>
                <a:cubicBezTo>
                  <a:pt x="2180463" y="214408"/>
                  <a:pt x="2179034" y="215837"/>
                  <a:pt x="2179034" y="217551"/>
                </a:cubicBezTo>
                <a:cubicBezTo>
                  <a:pt x="2179034" y="219266"/>
                  <a:pt x="2180463" y="220694"/>
                  <a:pt x="2182178" y="220694"/>
                </a:cubicBezTo>
                <a:close/>
                <a:moveTo>
                  <a:pt x="2189226" y="231839"/>
                </a:moveTo>
                <a:cubicBezTo>
                  <a:pt x="2190941" y="231839"/>
                  <a:pt x="2192369" y="230410"/>
                  <a:pt x="2192369" y="228695"/>
                </a:cubicBezTo>
                <a:cubicBezTo>
                  <a:pt x="2192369" y="226981"/>
                  <a:pt x="2190941" y="225552"/>
                  <a:pt x="2189226" y="225552"/>
                </a:cubicBezTo>
                <a:cubicBezTo>
                  <a:pt x="2187512" y="225552"/>
                  <a:pt x="2186083" y="226981"/>
                  <a:pt x="2186083" y="228695"/>
                </a:cubicBezTo>
                <a:cubicBezTo>
                  <a:pt x="2186083" y="230505"/>
                  <a:pt x="2187416" y="231839"/>
                  <a:pt x="2189226" y="231839"/>
                </a:cubicBezTo>
                <a:close/>
                <a:moveTo>
                  <a:pt x="2195989" y="243173"/>
                </a:moveTo>
                <a:cubicBezTo>
                  <a:pt x="2197703" y="243173"/>
                  <a:pt x="2199132" y="241744"/>
                  <a:pt x="2199132" y="240030"/>
                </a:cubicBezTo>
                <a:cubicBezTo>
                  <a:pt x="2199132" y="238316"/>
                  <a:pt x="2197703" y="236887"/>
                  <a:pt x="2195989" y="236887"/>
                </a:cubicBezTo>
                <a:cubicBezTo>
                  <a:pt x="2194274" y="236887"/>
                  <a:pt x="2192846" y="238316"/>
                  <a:pt x="2192846" y="240030"/>
                </a:cubicBezTo>
                <a:cubicBezTo>
                  <a:pt x="2192846" y="241840"/>
                  <a:pt x="2194274" y="243173"/>
                  <a:pt x="2195989" y="243173"/>
                </a:cubicBezTo>
                <a:close/>
                <a:moveTo>
                  <a:pt x="2202656" y="254603"/>
                </a:moveTo>
                <a:cubicBezTo>
                  <a:pt x="2204371" y="254603"/>
                  <a:pt x="2205800" y="253175"/>
                  <a:pt x="2205800" y="251460"/>
                </a:cubicBezTo>
                <a:cubicBezTo>
                  <a:pt x="2205800" y="249746"/>
                  <a:pt x="2204371" y="248317"/>
                  <a:pt x="2202656" y="248317"/>
                </a:cubicBezTo>
                <a:cubicBezTo>
                  <a:pt x="2200942" y="248317"/>
                  <a:pt x="2199513" y="249746"/>
                  <a:pt x="2199513" y="251460"/>
                </a:cubicBezTo>
                <a:cubicBezTo>
                  <a:pt x="2199513" y="253270"/>
                  <a:pt x="2200942" y="254603"/>
                  <a:pt x="2202656" y="254603"/>
                </a:cubicBezTo>
                <a:close/>
                <a:moveTo>
                  <a:pt x="2209229" y="266129"/>
                </a:moveTo>
                <a:cubicBezTo>
                  <a:pt x="2210943" y="266129"/>
                  <a:pt x="2212372" y="264700"/>
                  <a:pt x="2212372" y="262985"/>
                </a:cubicBezTo>
                <a:cubicBezTo>
                  <a:pt x="2212372" y="261271"/>
                  <a:pt x="2210943" y="259842"/>
                  <a:pt x="2209229" y="259842"/>
                </a:cubicBezTo>
                <a:cubicBezTo>
                  <a:pt x="2207514" y="259842"/>
                  <a:pt x="2206085" y="261271"/>
                  <a:pt x="2206085" y="262985"/>
                </a:cubicBezTo>
                <a:cubicBezTo>
                  <a:pt x="2206085" y="264700"/>
                  <a:pt x="2207419" y="266129"/>
                  <a:pt x="2209229" y="266129"/>
                </a:cubicBezTo>
                <a:close/>
                <a:moveTo>
                  <a:pt x="2215515" y="277749"/>
                </a:moveTo>
                <a:cubicBezTo>
                  <a:pt x="2217230" y="277749"/>
                  <a:pt x="2218658" y="276320"/>
                  <a:pt x="2218658" y="274606"/>
                </a:cubicBezTo>
                <a:cubicBezTo>
                  <a:pt x="2218658" y="272891"/>
                  <a:pt x="2217230" y="271463"/>
                  <a:pt x="2215515" y="271463"/>
                </a:cubicBezTo>
                <a:cubicBezTo>
                  <a:pt x="2213801" y="271463"/>
                  <a:pt x="2212372" y="272891"/>
                  <a:pt x="2212372" y="274606"/>
                </a:cubicBezTo>
                <a:cubicBezTo>
                  <a:pt x="2212372" y="276320"/>
                  <a:pt x="2213801" y="277749"/>
                  <a:pt x="2215515" y="277749"/>
                </a:cubicBezTo>
                <a:close/>
                <a:moveTo>
                  <a:pt x="2221706" y="289465"/>
                </a:moveTo>
                <a:cubicBezTo>
                  <a:pt x="2223421" y="289465"/>
                  <a:pt x="2224850" y="288036"/>
                  <a:pt x="2224850" y="286322"/>
                </a:cubicBezTo>
                <a:cubicBezTo>
                  <a:pt x="2224850" y="284607"/>
                  <a:pt x="2223421" y="283178"/>
                  <a:pt x="2221706" y="283178"/>
                </a:cubicBezTo>
                <a:cubicBezTo>
                  <a:pt x="2219992" y="283178"/>
                  <a:pt x="2218563" y="284607"/>
                  <a:pt x="2218563" y="286322"/>
                </a:cubicBezTo>
                <a:cubicBezTo>
                  <a:pt x="2218563" y="288036"/>
                  <a:pt x="2219992" y="289465"/>
                  <a:pt x="2221706" y="289465"/>
                </a:cubicBezTo>
                <a:close/>
                <a:moveTo>
                  <a:pt x="2227707" y="301276"/>
                </a:moveTo>
                <a:cubicBezTo>
                  <a:pt x="2229422" y="301276"/>
                  <a:pt x="2230850" y="299847"/>
                  <a:pt x="2230850" y="298133"/>
                </a:cubicBezTo>
                <a:cubicBezTo>
                  <a:pt x="2230850" y="296418"/>
                  <a:pt x="2229422" y="294989"/>
                  <a:pt x="2227707" y="294989"/>
                </a:cubicBezTo>
                <a:cubicBezTo>
                  <a:pt x="2225993" y="294989"/>
                  <a:pt x="2224564" y="296418"/>
                  <a:pt x="2224564" y="298133"/>
                </a:cubicBezTo>
                <a:cubicBezTo>
                  <a:pt x="2224564" y="299847"/>
                  <a:pt x="2225993" y="301276"/>
                  <a:pt x="2227707" y="301276"/>
                </a:cubicBezTo>
                <a:close/>
                <a:moveTo>
                  <a:pt x="2233517" y="313182"/>
                </a:moveTo>
                <a:cubicBezTo>
                  <a:pt x="2235232" y="313182"/>
                  <a:pt x="2236661" y="311753"/>
                  <a:pt x="2236661" y="310039"/>
                </a:cubicBezTo>
                <a:cubicBezTo>
                  <a:pt x="2236661" y="308324"/>
                  <a:pt x="2235232" y="306896"/>
                  <a:pt x="2233517" y="306896"/>
                </a:cubicBezTo>
                <a:cubicBezTo>
                  <a:pt x="2231803" y="306896"/>
                  <a:pt x="2230374" y="308324"/>
                  <a:pt x="2230374" y="310039"/>
                </a:cubicBezTo>
                <a:cubicBezTo>
                  <a:pt x="2230374" y="311753"/>
                  <a:pt x="2231803" y="313182"/>
                  <a:pt x="2233517" y="313182"/>
                </a:cubicBezTo>
                <a:close/>
                <a:moveTo>
                  <a:pt x="2239137" y="325088"/>
                </a:moveTo>
                <a:cubicBezTo>
                  <a:pt x="2240852" y="325088"/>
                  <a:pt x="2242280" y="323660"/>
                  <a:pt x="2242280" y="321945"/>
                </a:cubicBezTo>
                <a:cubicBezTo>
                  <a:pt x="2242280" y="320231"/>
                  <a:pt x="2240852" y="318802"/>
                  <a:pt x="2239137" y="318802"/>
                </a:cubicBezTo>
                <a:cubicBezTo>
                  <a:pt x="2237423" y="318802"/>
                  <a:pt x="2235994" y="320231"/>
                  <a:pt x="2235994" y="321945"/>
                </a:cubicBezTo>
                <a:cubicBezTo>
                  <a:pt x="2235994" y="323660"/>
                  <a:pt x="2237423" y="325088"/>
                  <a:pt x="2239137" y="325088"/>
                </a:cubicBezTo>
                <a:close/>
                <a:moveTo>
                  <a:pt x="2244662" y="337090"/>
                </a:moveTo>
                <a:cubicBezTo>
                  <a:pt x="2246376" y="337090"/>
                  <a:pt x="2247805" y="335661"/>
                  <a:pt x="2247805" y="333947"/>
                </a:cubicBezTo>
                <a:cubicBezTo>
                  <a:pt x="2247805" y="332232"/>
                  <a:pt x="2246376" y="330803"/>
                  <a:pt x="2244662" y="330803"/>
                </a:cubicBezTo>
                <a:cubicBezTo>
                  <a:pt x="2242947" y="330803"/>
                  <a:pt x="2241518" y="332232"/>
                  <a:pt x="2241518" y="333947"/>
                </a:cubicBezTo>
                <a:cubicBezTo>
                  <a:pt x="2241518" y="335756"/>
                  <a:pt x="2242947" y="337090"/>
                  <a:pt x="2244662" y="337090"/>
                </a:cubicBezTo>
                <a:close/>
                <a:moveTo>
                  <a:pt x="2249996" y="349282"/>
                </a:moveTo>
                <a:cubicBezTo>
                  <a:pt x="2251710" y="349282"/>
                  <a:pt x="2253139" y="347853"/>
                  <a:pt x="2253139" y="346139"/>
                </a:cubicBezTo>
                <a:cubicBezTo>
                  <a:pt x="2253139" y="344424"/>
                  <a:pt x="2251710" y="342995"/>
                  <a:pt x="2249996" y="342995"/>
                </a:cubicBezTo>
                <a:cubicBezTo>
                  <a:pt x="2248281" y="342995"/>
                  <a:pt x="2246852" y="344424"/>
                  <a:pt x="2246852" y="346139"/>
                </a:cubicBezTo>
                <a:cubicBezTo>
                  <a:pt x="2246852" y="347853"/>
                  <a:pt x="2248186" y="349282"/>
                  <a:pt x="2249996" y="349282"/>
                </a:cubicBezTo>
                <a:close/>
                <a:moveTo>
                  <a:pt x="2255139" y="361474"/>
                </a:moveTo>
                <a:cubicBezTo>
                  <a:pt x="2256854" y="361474"/>
                  <a:pt x="2258282" y="360045"/>
                  <a:pt x="2258282" y="358331"/>
                </a:cubicBezTo>
                <a:cubicBezTo>
                  <a:pt x="2258282" y="356616"/>
                  <a:pt x="2256854" y="355187"/>
                  <a:pt x="2255139" y="355187"/>
                </a:cubicBezTo>
                <a:cubicBezTo>
                  <a:pt x="2253425" y="355187"/>
                  <a:pt x="2251996" y="356616"/>
                  <a:pt x="2251996" y="358331"/>
                </a:cubicBezTo>
                <a:cubicBezTo>
                  <a:pt x="2251901" y="360045"/>
                  <a:pt x="2253329" y="361474"/>
                  <a:pt x="2255139" y="361474"/>
                </a:cubicBezTo>
                <a:close/>
                <a:moveTo>
                  <a:pt x="2260092" y="373666"/>
                </a:moveTo>
                <a:cubicBezTo>
                  <a:pt x="2261807" y="373666"/>
                  <a:pt x="2263235" y="372237"/>
                  <a:pt x="2263235" y="370523"/>
                </a:cubicBezTo>
                <a:cubicBezTo>
                  <a:pt x="2263235" y="368808"/>
                  <a:pt x="2261807" y="367379"/>
                  <a:pt x="2260092" y="367379"/>
                </a:cubicBezTo>
                <a:cubicBezTo>
                  <a:pt x="2258378" y="367379"/>
                  <a:pt x="2256949" y="368808"/>
                  <a:pt x="2256949" y="370523"/>
                </a:cubicBezTo>
                <a:cubicBezTo>
                  <a:pt x="2256854" y="372332"/>
                  <a:pt x="2258282" y="373666"/>
                  <a:pt x="2260092" y="373666"/>
                </a:cubicBezTo>
                <a:close/>
                <a:moveTo>
                  <a:pt x="2264855" y="386048"/>
                </a:moveTo>
                <a:cubicBezTo>
                  <a:pt x="2266569" y="386048"/>
                  <a:pt x="2267998" y="384620"/>
                  <a:pt x="2267998" y="382905"/>
                </a:cubicBezTo>
                <a:cubicBezTo>
                  <a:pt x="2267998" y="381191"/>
                  <a:pt x="2266569" y="379762"/>
                  <a:pt x="2264855" y="379762"/>
                </a:cubicBezTo>
                <a:cubicBezTo>
                  <a:pt x="2263140" y="379762"/>
                  <a:pt x="2261711" y="381191"/>
                  <a:pt x="2261711" y="382905"/>
                </a:cubicBezTo>
                <a:cubicBezTo>
                  <a:pt x="2261711" y="384620"/>
                  <a:pt x="2263045" y="386048"/>
                  <a:pt x="2264855" y="386048"/>
                </a:cubicBezTo>
                <a:close/>
                <a:moveTo>
                  <a:pt x="2269427" y="398431"/>
                </a:moveTo>
                <a:cubicBezTo>
                  <a:pt x="2271141" y="398431"/>
                  <a:pt x="2272570" y="397002"/>
                  <a:pt x="2272570" y="395288"/>
                </a:cubicBezTo>
                <a:cubicBezTo>
                  <a:pt x="2272570" y="393573"/>
                  <a:pt x="2271141" y="392144"/>
                  <a:pt x="2269427" y="392144"/>
                </a:cubicBezTo>
                <a:cubicBezTo>
                  <a:pt x="2267712" y="392144"/>
                  <a:pt x="2266283" y="393573"/>
                  <a:pt x="2266283" y="395288"/>
                </a:cubicBezTo>
                <a:cubicBezTo>
                  <a:pt x="2266283" y="397002"/>
                  <a:pt x="2267712" y="398431"/>
                  <a:pt x="2269427" y="398431"/>
                </a:cubicBezTo>
                <a:close/>
                <a:moveTo>
                  <a:pt x="2273808" y="410909"/>
                </a:moveTo>
                <a:cubicBezTo>
                  <a:pt x="2275523" y="410909"/>
                  <a:pt x="2276951" y="409480"/>
                  <a:pt x="2276951" y="407765"/>
                </a:cubicBezTo>
                <a:cubicBezTo>
                  <a:pt x="2276951" y="406051"/>
                  <a:pt x="2275523" y="404622"/>
                  <a:pt x="2273808" y="404622"/>
                </a:cubicBezTo>
                <a:cubicBezTo>
                  <a:pt x="2272094" y="404622"/>
                  <a:pt x="2270665" y="406051"/>
                  <a:pt x="2270665" y="407765"/>
                </a:cubicBezTo>
                <a:cubicBezTo>
                  <a:pt x="2270665" y="409480"/>
                  <a:pt x="2272094" y="410909"/>
                  <a:pt x="2273808" y="410909"/>
                </a:cubicBezTo>
                <a:close/>
                <a:moveTo>
                  <a:pt x="2278094" y="423482"/>
                </a:moveTo>
                <a:cubicBezTo>
                  <a:pt x="2279809" y="423482"/>
                  <a:pt x="2281238" y="422053"/>
                  <a:pt x="2281238" y="420338"/>
                </a:cubicBezTo>
                <a:cubicBezTo>
                  <a:pt x="2281238" y="418624"/>
                  <a:pt x="2279809" y="417195"/>
                  <a:pt x="2278094" y="417195"/>
                </a:cubicBezTo>
                <a:cubicBezTo>
                  <a:pt x="2276380" y="417195"/>
                  <a:pt x="2274951" y="418624"/>
                  <a:pt x="2274951" y="420338"/>
                </a:cubicBezTo>
                <a:cubicBezTo>
                  <a:pt x="2274951" y="422053"/>
                  <a:pt x="2276285" y="423482"/>
                  <a:pt x="2278094" y="423482"/>
                </a:cubicBezTo>
                <a:close/>
                <a:moveTo>
                  <a:pt x="2282095" y="436055"/>
                </a:moveTo>
                <a:cubicBezTo>
                  <a:pt x="2283809" y="436055"/>
                  <a:pt x="2285238" y="434626"/>
                  <a:pt x="2285238" y="432911"/>
                </a:cubicBezTo>
                <a:cubicBezTo>
                  <a:pt x="2285238" y="431197"/>
                  <a:pt x="2283809" y="429768"/>
                  <a:pt x="2282095" y="429768"/>
                </a:cubicBezTo>
                <a:cubicBezTo>
                  <a:pt x="2280380" y="429768"/>
                  <a:pt x="2278952" y="431197"/>
                  <a:pt x="2278952" y="432911"/>
                </a:cubicBezTo>
                <a:cubicBezTo>
                  <a:pt x="2278952" y="434626"/>
                  <a:pt x="2280380" y="436055"/>
                  <a:pt x="2282095" y="436055"/>
                </a:cubicBezTo>
                <a:close/>
                <a:moveTo>
                  <a:pt x="2286000" y="448723"/>
                </a:moveTo>
                <a:cubicBezTo>
                  <a:pt x="2287715" y="448723"/>
                  <a:pt x="2289143" y="447294"/>
                  <a:pt x="2289143" y="445580"/>
                </a:cubicBezTo>
                <a:cubicBezTo>
                  <a:pt x="2289143" y="443865"/>
                  <a:pt x="2287715" y="442436"/>
                  <a:pt x="2286000" y="442436"/>
                </a:cubicBezTo>
                <a:cubicBezTo>
                  <a:pt x="2284286" y="442436"/>
                  <a:pt x="2282857" y="443865"/>
                  <a:pt x="2282857" y="445580"/>
                </a:cubicBezTo>
                <a:cubicBezTo>
                  <a:pt x="2282857" y="447294"/>
                  <a:pt x="2284286" y="448723"/>
                  <a:pt x="2286000" y="448723"/>
                </a:cubicBezTo>
                <a:close/>
                <a:moveTo>
                  <a:pt x="2289620" y="461391"/>
                </a:moveTo>
                <a:cubicBezTo>
                  <a:pt x="2291334" y="461391"/>
                  <a:pt x="2292763" y="459962"/>
                  <a:pt x="2292763" y="458248"/>
                </a:cubicBezTo>
                <a:cubicBezTo>
                  <a:pt x="2292763" y="456533"/>
                  <a:pt x="2291334" y="455105"/>
                  <a:pt x="2289620" y="455105"/>
                </a:cubicBezTo>
                <a:cubicBezTo>
                  <a:pt x="2287905" y="455105"/>
                  <a:pt x="2286476" y="456533"/>
                  <a:pt x="2286476" y="458248"/>
                </a:cubicBezTo>
                <a:cubicBezTo>
                  <a:pt x="2286476" y="459962"/>
                  <a:pt x="2287905" y="461391"/>
                  <a:pt x="2289620" y="461391"/>
                </a:cubicBezTo>
                <a:close/>
                <a:moveTo>
                  <a:pt x="2293144" y="474155"/>
                </a:moveTo>
                <a:cubicBezTo>
                  <a:pt x="2294858" y="474155"/>
                  <a:pt x="2296287" y="472726"/>
                  <a:pt x="2296287" y="471011"/>
                </a:cubicBezTo>
                <a:cubicBezTo>
                  <a:pt x="2296287" y="469297"/>
                  <a:pt x="2294858" y="467868"/>
                  <a:pt x="2293144" y="467868"/>
                </a:cubicBezTo>
                <a:cubicBezTo>
                  <a:pt x="2291429" y="467868"/>
                  <a:pt x="2290001" y="469297"/>
                  <a:pt x="2290001" y="471011"/>
                </a:cubicBezTo>
                <a:cubicBezTo>
                  <a:pt x="2290001" y="472726"/>
                  <a:pt x="2291429" y="474155"/>
                  <a:pt x="2293144" y="474155"/>
                </a:cubicBezTo>
                <a:close/>
                <a:moveTo>
                  <a:pt x="2296478" y="487013"/>
                </a:moveTo>
                <a:cubicBezTo>
                  <a:pt x="2298192" y="487013"/>
                  <a:pt x="2299621" y="485585"/>
                  <a:pt x="2299621" y="483870"/>
                </a:cubicBezTo>
                <a:cubicBezTo>
                  <a:pt x="2299621" y="482156"/>
                  <a:pt x="2298192" y="480727"/>
                  <a:pt x="2296478" y="480727"/>
                </a:cubicBezTo>
                <a:cubicBezTo>
                  <a:pt x="2294763" y="480727"/>
                  <a:pt x="2293334" y="482156"/>
                  <a:pt x="2293334" y="483870"/>
                </a:cubicBezTo>
                <a:cubicBezTo>
                  <a:pt x="2293334" y="485585"/>
                  <a:pt x="2294763" y="487013"/>
                  <a:pt x="2296478" y="487013"/>
                </a:cubicBezTo>
                <a:close/>
                <a:moveTo>
                  <a:pt x="2299621" y="499777"/>
                </a:moveTo>
                <a:cubicBezTo>
                  <a:pt x="2301335" y="499777"/>
                  <a:pt x="2302764" y="498348"/>
                  <a:pt x="2302764" y="496634"/>
                </a:cubicBezTo>
                <a:cubicBezTo>
                  <a:pt x="2302764" y="494919"/>
                  <a:pt x="2301335" y="493490"/>
                  <a:pt x="2299621" y="493490"/>
                </a:cubicBezTo>
                <a:cubicBezTo>
                  <a:pt x="2297906" y="493490"/>
                  <a:pt x="2296478" y="494919"/>
                  <a:pt x="2296478" y="496634"/>
                </a:cubicBezTo>
                <a:cubicBezTo>
                  <a:pt x="2296478" y="498443"/>
                  <a:pt x="2297906" y="499777"/>
                  <a:pt x="2299621" y="499777"/>
                </a:cubicBezTo>
                <a:close/>
                <a:moveTo>
                  <a:pt x="2302574" y="512731"/>
                </a:moveTo>
                <a:cubicBezTo>
                  <a:pt x="2304288" y="512731"/>
                  <a:pt x="2305717" y="511302"/>
                  <a:pt x="2305717" y="509588"/>
                </a:cubicBezTo>
                <a:cubicBezTo>
                  <a:pt x="2305717" y="507873"/>
                  <a:pt x="2304288" y="506444"/>
                  <a:pt x="2302574" y="506444"/>
                </a:cubicBezTo>
                <a:cubicBezTo>
                  <a:pt x="2300859" y="506444"/>
                  <a:pt x="2299430" y="507873"/>
                  <a:pt x="2299430" y="509588"/>
                </a:cubicBezTo>
                <a:cubicBezTo>
                  <a:pt x="2299430" y="511302"/>
                  <a:pt x="2300859" y="512731"/>
                  <a:pt x="2302574" y="512731"/>
                </a:cubicBezTo>
                <a:close/>
                <a:moveTo>
                  <a:pt x="2305336" y="525685"/>
                </a:moveTo>
                <a:cubicBezTo>
                  <a:pt x="2307050" y="525685"/>
                  <a:pt x="2308479" y="524256"/>
                  <a:pt x="2308479" y="522542"/>
                </a:cubicBezTo>
                <a:cubicBezTo>
                  <a:pt x="2308479" y="520827"/>
                  <a:pt x="2307050" y="519398"/>
                  <a:pt x="2305336" y="519398"/>
                </a:cubicBezTo>
                <a:cubicBezTo>
                  <a:pt x="2303621" y="519398"/>
                  <a:pt x="2302193" y="520827"/>
                  <a:pt x="2302193" y="522542"/>
                </a:cubicBezTo>
                <a:cubicBezTo>
                  <a:pt x="2302193" y="524256"/>
                  <a:pt x="2303621" y="525685"/>
                  <a:pt x="2305336" y="525685"/>
                </a:cubicBezTo>
                <a:close/>
                <a:moveTo>
                  <a:pt x="2307908" y="538639"/>
                </a:moveTo>
                <a:cubicBezTo>
                  <a:pt x="2309622" y="538639"/>
                  <a:pt x="2311051" y="537210"/>
                  <a:pt x="2311051" y="535496"/>
                </a:cubicBezTo>
                <a:cubicBezTo>
                  <a:pt x="2311051" y="533781"/>
                  <a:pt x="2309622" y="532352"/>
                  <a:pt x="2307908" y="532352"/>
                </a:cubicBezTo>
                <a:cubicBezTo>
                  <a:pt x="2306193" y="532352"/>
                  <a:pt x="2304764" y="533781"/>
                  <a:pt x="2304764" y="535496"/>
                </a:cubicBezTo>
                <a:cubicBezTo>
                  <a:pt x="2304764" y="537210"/>
                  <a:pt x="2306098" y="538639"/>
                  <a:pt x="2307908" y="538639"/>
                </a:cubicBezTo>
                <a:close/>
                <a:moveTo>
                  <a:pt x="2310289" y="551688"/>
                </a:moveTo>
                <a:cubicBezTo>
                  <a:pt x="2312003" y="551688"/>
                  <a:pt x="2313432" y="550259"/>
                  <a:pt x="2313432" y="548545"/>
                </a:cubicBezTo>
                <a:cubicBezTo>
                  <a:pt x="2313432" y="546830"/>
                  <a:pt x="2312003" y="545402"/>
                  <a:pt x="2310289" y="545402"/>
                </a:cubicBezTo>
                <a:cubicBezTo>
                  <a:pt x="2308574" y="545402"/>
                  <a:pt x="2307146" y="546830"/>
                  <a:pt x="2307146" y="548545"/>
                </a:cubicBezTo>
                <a:cubicBezTo>
                  <a:pt x="2307146" y="550259"/>
                  <a:pt x="2308479" y="551688"/>
                  <a:pt x="2310289" y="551688"/>
                </a:cubicBezTo>
                <a:close/>
                <a:moveTo>
                  <a:pt x="2312480" y="564642"/>
                </a:moveTo>
                <a:cubicBezTo>
                  <a:pt x="2314194" y="564642"/>
                  <a:pt x="2315623" y="563213"/>
                  <a:pt x="2315623" y="561499"/>
                </a:cubicBezTo>
                <a:cubicBezTo>
                  <a:pt x="2315623" y="559784"/>
                  <a:pt x="2314194" y="558356"/>
                  <a:pt x="2312480" y="558356"/>
                </a:cubicBezTo>
                <a:cubicBezTo>
                  <a:pt x="2310765" y="558356"/>
                  <a:pt x="2309336" y="559784"/>
                  <a:pt x="2309336" y="561499"/>
                </a:cubicBezTo>
                <a:cubicBezTo>
                  <a:pt x="2309336" y="563309"/>
                  <a:pt x="2310670" y="564642"/>
                  <a:pt x="2312480" y="564642"/>
                </a:cubicBezTo>
                <a:close/>
                <a:moveTo>
                  <a:pt x="2314480" y="577787"/>
                </a:moveTo>
                <a:cubicBezTo>
                  <a:pt x="2316194" y="577787"/>
                  <a:pt x="2317623" y="576358"/>
                  <a:pt x="2317623" y="574643"/>
                </a:cubicBezTo>
                <a:cubicBezTo>
                  <a:pt x="2317623" y="572929"/>
                  <a:pt x="2316194" y="571500"/>
                  <a:pt x="2314480" y="571500"/>
                </a:cubicBezTo>
                <a:cubicBezTo>
                  <a:pt x="2312765" y="571500"/>
                  <a:pt x="2311337" y="572929"/>
                  <a:pt x="2311337" y="574643"/>
                </a:cubicBezTo>
                <a:cubicBezTo>
                  <a:pt x="2311337" y="576358"/>
                  <a:pt x="2312765" y="577787"/>
                  <a:pt x="2314480" y="577787"/>
                </a:cubicBezTo>
                <a:close/>
                <a:moveTo>
                  <a:pt x="2316290" y="590836"/>
                </a:moveTo>
                <a:cubicBezTo>
                  <a:pt x="2318004" y="590836"/>
                  <a:pt x="2319433" y="589407"/>
                  <a:pt x="2319433" y="587693"/>
                </a:cubicBezTo>
                <a:cubicBezTo>
                  <a:pt x="2319433" y="585978"/>
                  <a:pt x="2318004" y="584549"/>
                  <a:pt x="2316290" y="584549"/>
                </a:cubicBezTo>
                <a:cubicBezTo>
                  <a:pt x="2314575" y="584549"/>
                  <a:pt x="2313146" y="585978"/>
                  <a:pt x="2313146" y="587693"/>
                </a:cubicBezTo>
                <a:cubicBezTo>
                  <a:pt x="2313146" y="589502"/>
                  <a:pt x="2314575" y="590836"/>
                  <a:pt x="2316290" y="590836"/>
                </a:cubicBezTo>
                <a:close/>
                <a:moveTo>
                  <a:pt x="2317909" y="603980"/>
                </a:moveTo>
                <a:cubicBezTo>
                  <a:pt x="2319623" y="603980"/>
                  <a:pt x="2321052" y="602552"/>
                  <a:pt x="2321052" y="600837"/>
                </a:cubicBezTo>
                <a:cubicBezTo>
                  <a:pt x="2321052" y="599123"/>
                  <a:pt x="2319623" y="597694"/>
                  <a:pt x="2317909" y="597694"/>
                </a:cubicBezTo>
                <a:cubicBezTo>
                  <a:pt x="2316194" y="597694"/>
                  <a:pt x="2314766" y="599123"/>
                  <a:pt x="2314766" y="600837"/>
                </a:cubicBezTo>
                <a:cubicBezTo>
                  <a:pt x="2314766" y="602552"/>
                  <a:pt x="2316194" y="603980"/>
                  <a:pt x="2317909" y="603980"/>
                </a:cubicBezTo>
                <a:close/>
                <a:moveTo>
                  <a:pt x="2319338" y="617125"/>
                </a:moveTo>
                <a:cubicBezTo>
                  <a:pt x="2321052" y="617125"/>
                  <a:pt x="2322481" y="615696"/>
                  <a:pt x="2322481" y="613982"/>
                </a:cubicBezTo>
                <a:cubicBezTo>
                  <a:pt x="2322481" y="612267"/>
                  <a:pt x="2321052" y="610838"/>
                  <a:pt x="2319338" y="610838"/>
                </a:cubicBezTo>
                <a:cubicBezTo>
                  <a:pt x="2317623" y="610838"/>
                  <a:pt x="2316194" y="612267"/>
                  <a:pt x="2316194" y="613982"/>
                </a:cubicBezTo>
                <a:cubicBezTo>
                  <a:pt x="2316194" y="615696"/>
                  <a:pt x="2317623" y="617125"/>
                  <a:pt x="2319338" y="617125"/>
                </a:cubicBezTo>
                <a:close/>
                <a:moveTo>
                  <a:pt x="2320576" y="630269"/>
                </a:moveTo>
                <a:cubicBezTo>
                  <a:pt x="2322290" y="630269"/>
                  <a:pt x="2323719" y="628840"/>
                  <a:pt x="2323719" y="627126"/>
                </a:cubicBezTo>
                <a:cubicBezTo>
                  <a:pt x="2323719" y="625412"/>
                  <a:pt x="2322290" y="623983"/>
                  <a:pt x="2320576" y="623983"/>
                </a:cubicBezTo>
                <a:cubicBezTo>
                  <a:pt x="2318861" y="623983"/>
                  <a:pt x="2317433" y="625412"/>
                  <a:pt x="2317433" y="627126"/>
                </a:cubicBezTo>
                <a:cubicBezTo>
                  <a:pt x="2317433" y="628936"/>
                  <a:pt x="2318861" y="630269"/>
                  <a:pt x="2320576" y="630269"/>
                </a:cubicBezTo>
                <a:close/>
                <a:moveTo>
                  <a:pt x="2321624" y="643509"/>
                </a:moveTo>
                <a:cubicBezTo>
                  <a:pt x="2323338" y="643509"/>
                  <a:pt x="2324767" y="642080"/>
                  <a:pt x="2324767" y="640366"/>
                </a:cubicBezTo>
                <a:cubicBezTo>
                  <a:pt x="2324767" y="638651"/>
                  <a:pt x="2323338" y="637223"/>
                  <a:pt x="2321624" y="637223"/>
                </a:cubicBezTo>
                <a:cubicBezTo>
                  <a:pt x="2319909" y="637223"/>
                  <a:pt x="2318480" y="638651"/>
                  <a:pt x="2318480" y="640366"/>
                </a:cubicBezTo>
                <a:cubicBezTo>
                  <a:pt x="2318480" y="642080"/>
                  <a:pt x="2319909" y="643509"/>
                  <a:pt x="2321624" y="643509"/>
                </a:cubicBezTo>
                <a:close/>
                <a:moveTo>
                  <a:pt x="2320385" y="893540"/>
                </a:moveTo>
                <a:cubicBezTo>
                  <a:pt x="2322100" y="893540"/>
                  <a:pt x="2323529" y="892112"/>
                  <a:pt x="2323529" y="890397"/>
                </a:cubicBezTo>
                <a:cubicBezTo>
                  <a:pt x="2323529" y="888683"/>
                  <a:pt x="2322100" y="887254"/>
                  <a:pt x="2320385" y="887254"/>
                </a:cubicBezTo>
                <a:cubicBezTo>
                  <a:pt x="2318671" y="887254"/>
                  <a:pt x="2317242" y="888683"/>
                  <a:pt x="2317242" y="890397"/>
                </a:cubicBezTo>
                <a:cubicBezTo>
                  <a:pt x="2317242" y="892112"/>
                  <a:pt x="2318576" y="893540"/>
                  <a:pt x="2320385" y="893540"/>
                </a:cubicBezTo>
                <a:close/>
                <a:moveTo>
                  <a:pt x="2317623" y="906494"/>
                </a:moveTo>
                <a:cubicBezTo>
                  <a:pt x="2319338" y="906494"/>
                  <a:pt x="2320766" y="905065"/>
                  <a:pt x="2320766" y="903351"/>
                </a:cubicBezTo>
                <a:cubicBezTo>
                  <a:pt x="2320766" y="901637"/>
                  <a:pt x="2319338" y="900208"/>
                  <a:pt x="2317623" y="900208"/>
                </a:cubicBezTo>
                <a:cubicBezTo>
                  <a:pt x="2315909" y="900208"/>
                  <a:pt x="2314480" y="901637"/>
                  <a:pt x="2314480" y="903351"/>
                </a:cubicBezTo>
                <a:cubicBezTo>
                  <a:pt x="2314480" y="905065"/>
                  <a:pt x="2315909" y="906494"/>
                  <a:pt x="2317623" y="906494"/>
                </a:cubicBezTo>
                <a:close/>
                <a:moveTo>
                  <a:pt x="2314766" y="919448"/>
                </a:moveTo>
                <a:cubicBezTo>
                  <a:pt x="2316480" y="919448"/>
                  <a:pt x="2317909" y="918020"/>
                  <a:pt x="2317909" y="916305"/>
                </a:cubicBezTo>
                <a:cubicBezTo>
                  <a:pt x="2317909" y="914590"/>
                  <a:pt x="2316480" y="913162"/>
                  <a:pt x="2314766" y="913162"/>
                </a:cubicBezTo>
                <a:cubicBezTo>
                  <a:pt x="2313051" y="913162"/>
                  <a:pt x="2311622" y="914590"/>
                  <a:pt x="2311622" y="916305"/>
                </a:cubicBezTo>
                <a:cubicBezTo>
                  <a:pt x="2311622" y="918020"/>
                  <a:pt x="2312956" y="919448"/>
                  <a:pt x="2314766" y="919448"/>
                </a:cubicBezTo>
                <a:close/>
                <a:moveTo>
                  <a:pt x="2308384" y="945071"/>
                </a:moveTo>
                <a:cubicBezTo>
                  <a:pt x="2310098" y="945071"/>
                  <a:pt x="2311527" y="943642"/>
                  <a:pt x="2311527" y="941927"/>
                </a:cubicBezTo>
                <a:cubicBezTo>
                  <a:pt x="2311527" y="940213"/>
                  <a:pt x="2310098" y="938784"/>
                  <a:pt x="2308384" y="938784"/>
                </a:cubicBezTo>
                <a:cubicBezTo>
                  <a:pt x="2306669" y="938784"/>
                  <a:pt x="2305241" y="940213"/>
                  <a:pt x="2305241" y="941927"/>
                </a:cubicBezTo>
                <a:cubicBezTo>
                  <a:pt x="2305241" y="943642"/>
                  <a:pt x="2306669" y="945071"/>
                  <a:pt x="2308384" y="945071"/>
                </a:cubicBezTo>
                <a:close/>
                <a:moveTo>
                  <a:pt x="2301335" y="970598"/>
                </a:moveTo>
                <a:cubicBezTo>
                  <a:pt x="2303050" y="970598"/>
                  <a:pt x="2304479" y="969169"/>
                  <a:pt x="2304479" y="967454"/>
                </a:cubicBezTo>
                <a:cubicBezTo>
                  <a:pt x="2304479" y="965740"/>
                  <a:pt x="2303050" y="964311"/>
                  <a:pt x="2301335" y="964311"/>
                </a:cubicBezTo>
                <a:cubicBezTo>
                  <a:pt x="2299621" y="964311"/>
                  <a:pt x="2298192" y="965740"/>
                  <a:pt x="2298192" y="967454"/>
                </a:cubicBezTo>
                <a:cubicBezTo>
                  <a:pt x="2298192" y="969169"/>
                  <a:pt x="2299621" y="970598"/>
                  <a:pt x="2301335" y="970598"/>
                </a:cubicBezTo>
                <a:close/>
                <a:moveTo>
                  <a:pt x="2297525" y="983266"/>
                </a:moveTo>
                <a:cubicBezTo>
                  <a:pt x="2299240" y="983266"/>
                  <a:pt x="2300669" y="981837"/>
                  <a:pt x="2300669" y="980123"/>
                </a:cubicBezTo>
                <a:cubicBezTo>
                  <a:pt x="2300669" y="978408"/>
                  <a:pt x="2299240" y="976979"/>
                  <a:pt x="2297525" y="976979"/>
                </a:cubicBezTo>
                <a:cubicBezTo>
                  <a:pt x="2295811" y="976979"/>
                  <a:pt x="2294382" y="978408"/>
                  <a:pt x="2294382" y="980123"/>
                </a:cubicBezTo>
                <a:cubicBezTo>
                  <a:pt x="2294382" y="981837"/>
                  <a:pt x="2295811" y="983266"/>
                  <a:pt x="2297525" y="983266"/>
                </a:cubicBezTo>
                <a:close/>
                <a:moveTo>
                  <a:pt x="2289334" y="1008412"/>
                </a:moveTo>
                <a:cubicBezTo>
                  <a:pt x="2291048" y="1008412"/>
                  <a:pt x="2292477" y="1006983"/>
                  <a:pt x="2292477" y="1005269"/>
                </a:cubicBezTo>
                <a:cubicBezTo>
                  <a:pt x="2292477" y="1003554"/>
                  <a:pt x="2291048" y="1002125"/>
                  <a:pt x="2289334" y="1002125"/>
                </a:cubicBezTo>
                <a:cubicBezTo>
                  <a:pt x="2287619" y="1002125"/>
                  <a:pt x="2286191" y="1003554"/>
                  <a:pt x="2286191" y="1005269"/>
                </a:cubicBezTo>
                <a:cubicBezTo>
                  <a:pt x="2286191" y="1006983"/>
                  <a:pt x="2287619" y="1008412"/>
                  <a:pt x="2289334" y="1008412"/>
                </a:cubicBezTo>
                <a:close/>
                <a:moveTo>
                  <a:pt x="2285048" y="1020890"/>
                </a:moveTo>
                <a:cubicBezTo>
                  <a:pt x="2286762" y="1020890"/>
                  <a:pt x="2288191" y="1019461"/>
                  <a:pt x="2288191" y="1017746"/>
                </a:cubicBezTo>
                <a:cubicBezTo>
                  <a:pt x="2288191" y="1016032"/>
                  <a:pt x="2286762" y="1014603"/>
                  <a:pt x="2285048" y="1014603"/>
                </a:cubicBezTo>
                <a:cubicBezTo>
                  <a:pt x="2283333" y="1014603"/>
                  <a:pt x="2281904" y="1016032"/>
                  <a:pt x="2281904" y="1017746"/>
                </a:cubicBezTo>
                <a:cubicBezTo>
                  <a:pt x="2281809" y="1019556"/>
                  <a:pt x="2283238" y="1020890"/>
                  <a:pt x="2285048" y="1020890"/>
                </a:cubicBezTo>
                <a:close/>
                <a:moveTo>
                  <a:pt x="2280476" y="1033367"/>
                </a:moveTo>
                <a:cubicBezTo>
                  <a:pt x="2282190" y="1033367"/>
                  <a:pt x="2283619" y="1031938"/>
                  <a:pt x="2283619" y="1030224"/>
                </a:cubicBezTo>
                <a:cubicBezTo>
                  <a:pt x="2283619" y="1028510"/>
                  <a:pt x="2282190" y="1027081"/>
                  <a:pt x="2280476" y="1027081"/>
                </a:cubicBezTo>
                <a:cubicBezTo>
                  <a:pt x="2278761" y="1027081"/>
                  <a:pt x="2277332" y="1028510"/>
                  <a:pt x="2277332" y="1030224"/>
                </a:cubicBezTo>
                <a:cubicBezTo>
                  <a:pt x="2277332" y="1031938"/>
                  <a:pt x="2278761" y="1033367"/>
                  <a:pt x="2280476" y="1033367"/>
                </a:cubicBezTo>
                <a:close/>
                <a:moveTo>
                  <a:pt x="2275808" y="1045750"/>
                </a:moveTo>
                <a:cubicBezTo>
                  <a:pt x="2277523" y="1045750"/>
                  <a:pt x="2278952" y="1044321"/>
                  <a:pt x="2278952" y="1042607"/>
                </a:cubicBezTo>
                <a:cubicBezTo>
                  <a:pt x="2278952" y="1040892"/>
                  <a:pt x="2277523" y="1039463"/>
                  <a:pt x="2275808" y="1039463"/>
                </a:cubicBezTo>
                <a:cubicBezTo>
                  <a:pt x="2274094" y="1039463"/>
                  <a:pt x="2272665" y="1040892"/>
                  <a:pt x="2272665" y="1042607"/>
                </a:cubicBezTo>
                <a:cubicBezTo>
                  <a:pt x="2272665" y="1044321"/>
                  <a:pt x="2273999" y="1045750"/>
                  <a:pt x="2275808" y="1045750"/>
                </a:cubicBezTo>
                <a:close/>
                <a:moveTo>
                  <a:pt x="2270855" y="1058037"/>
                </a:moveTo>
                <a:cubicBezTo>
                  <a:pt x="2272570" y="1058037"/>
                  <a:pt x="2273999" y="1056608"/>
                  <a:pt x="2273999" y="1054894"/>
                </a:cubicBezTo>
                <a:cubicBezTo>
                  <a:pt x="2273999" y="1053179"/>
                  <a:pt x="2272570" y="1051751"/>
                  <a:pt x="2270855" y="1051751"/>
                </a:cubicBezTo>
                <a:cubicBezTo>
                  <a:pt x="2269141" y="1051751"/>
                  <a:pt x="2267712" y="1053179"/>
                  <a:pt x="2267712" y="1054894"/>
                </a:cubicBezTo>
                <a:cubicBezTo>
                  <a:pt x="2267712" y="1056608"/>
                  <a:pt x="2269141" y="1058037"/>
                  <a:pt x="2270855" y="1058037"/>
                </a:cubicBezTo>
                <a:close/>
                <a:moveTo>
                  <a:pt x="2265807" y="1070229"/>
                </a:moveTo>
                <a:cubicBezTo>
                  <a:pt x="2267522" y="1070229"/>
                  <a:pt x="2268950" y="1068800"/>
                  <a:pt x="2268950" y="1067086"/>
                </a:cubicBezTo>
                <a:cubicBezTo>
                  <a:pt x="2268950" y="1065371"/>
                  <a:pt x="2267522" y="1063943"/>
                  <a:pt x="2265807" y="1063943"/>
                </a:cubicBezTo>
                <a:cubicBezTo>
                  <a:pt x="2264093" y="1063943"/>
                  <a:pt x="2262664" y="1065371"/>
                  <a:pt x="2262664" y="1067086"/>
                </a:cubicBezTo>
                <a:cubicBezTo>
                  <a:pt x="2262664" y="1068800"/>
                  <a:pt x="2264093" y="1070229"/>
                  <a:pt x="2265807" y="1070229"/>
                </a:cubicBezTo>
                <a:close/>
                <a:moveTo>
                  <a:pt x="2260664" y="1082421"/>
                </a:moveTo>
                <a:cubicBezTo>
                  <a:pt x="2262378" y="1082421"/>
                  <a:pt x="2263807" y="1080992"/>
                  <a:pt x="2263807" y="1079278"/>
                </a:cubicBezTo>
                <a:cubicBezTo>
                  <a:pt x="2263807" y="1077563"/>
                  <a:pt x="2262378" y="1076135"/>
                  <a:pt x="2260664" y="1076135"/>
                </a:cubicBezTo>
                <a:cubicBezTo>
                  <a:pt x="2258949" y="1076135"/>
                  <a:pt x="2257520" y="1077563"/>
                  <a:pt x="2257520" y="1079278"/>
                </a:cubicBezTo>
                <a:cubicBezTo>
                  <a:pt x="2257520" y="1080992"/>
                  <a:pt x="2258854" y="1082421"/>
                  <a:pt x="2260664" y="1082421"/>
                </a:cubicBezTo>
                <a:close/>
                <a:moveTo>
                  <a:pt x="2255234" y="1094423"/>
                </a:moveTo>
                <a:cubicBezTo>
                  <a:pt x="2256949" y="1094423"/>
                  <a:pt x="2258378" y="1092994"/>
                  <a:pt x="2258378" y="1091279"/>
                </a:cubicBezTo>
                <a:cubicBezTo>
                  <a:pt x="2258378" y="1089565"/>
                  <a:pt x="2256949" y="1088136"/>
                  <a:pt x="2255234" y="1088136"/>
                </a:cubicBezTo>
                <a:cubicBezTo>
                  <a:pt x="2253520" y="1088136"/>
                  <a:pt x="2252091" y="1089565"/>
                  <a:pt x="2252091" y="1091279"/>
                </a:cubicBezTo>
                <a:cubicBezTo>
                  <a:pt x="2252091" y="1093089"/>
                  <a:pt x="2253520" y="1094423"/>
                  <a:pt x="2255234" y="1094423"/>
                </a:cubicBezTo>
                <a:close/>
                <a:moveTo>
                  <a:pt x="2249615" y="1106424"/>
                </a:moveTo>
                <a:cubicBezTo>
                  <a:pt x="2251329" y="1106424"/>
                  <a:pt x="2252758" y="1104995"/>
                  <a:pt x="2252758" y="1103281"/>
                </a:cubicBezTo>
                <a:cubicBezTo>
                  <a:pt x="2252758" y="1101566"/>
                  <a:pt x="2251329" y="1100138"/>
                  <a:pt x="2249615" y="1100138"/>
                </a:cubicBezTo>
                <a:cubicBezTo>
                  <a:pt x="2247900" y="1100138"/>
                  <a:pt x="2246471" y="1101566"/>
                  <a:pt x="2246471" y="1103281"/>
                </a:cubicBezTo>
                <a:cubicBezTo>
                  <a:pt x="2246471" y="1105091"/>
                  <a:pt x="2247900" y="1106424"/>
                  <a:pt x="2249615" y="1106424"/>
                </a:cubicBezTo>
                <a:close/>
                <a:moveTo>
                  <a:pt x="2243900" y="1118426"/>
                </a:moveTo>
                <a:cubicBezTo>
                  <a:pt x="2245614" y="1118426"/>
                  <a:pt x="2247043" y="1116997"/>
                  <a:pt x="2247043" y="1115282"/>
                </a:cubicBezTo>
                <a:cubicBezTo>
                  <a:pt x="2247043" y="1113568"/>
                  <a:pt x="2245614" y="1112139"/>
                  <a:pt x="2243900" y="1112139"/>
                </a:cubicBezTo>
                <a:cubicBezTo>
                  <a:pt x="2242185" y="1112139"/>
                  <a:pt x="2240756" y="1113568"/>
                  <a:pt x="2240756" y="1115282"/>
                </a:cubicBezTo>
                <a:cubicBezTo>
                  <a:pt x="2240756" y="1116997"/>
                  <a:pt x="2242185" y="1118426"/>
                  <a:pt x="2243900" y="1118426"/>
                </a:cubicBezTo>
                <a:close/>
                <a:moveTo>
                  <a:pt x="2237994" y="1130237"/>
                </a:moveTo>
                <a:cubicBezTo>
                  <a:pt x="2239709" y="1130237"/>
                  <a:pt x="2241137" y="1128808"/>
                  <a:pt x="2241137" y="1127093"/>
                </a:cubicBezTo>
                <a:cubicBezTo>
                  <a:pt x="2241137" y="1125379"/>
                  <a:pt x="2239709" y="1123950"/>
                  <a:pt x="2237994" y="1123950"/>
                </a:cubicBezTo>
                <a:cubicBezTo>
                  <a:pt x="2236280" y="1123950"/>
                  <a:pt x="2234851" y="1125379"/>
                  <a:pt x="2234851" y="1127093"/>
                </a:cubicBezTo>
                <a:cubicBezTo>
                  <a:pt x="2234851" y="1128808"/>
                  <a:pt x="2236280" y="1130237"/>
                  <a:pt x="2237994" y="1130237"/>
                </a:cubicBezTo>
                <a:close/>
                <a:moveTo>
                  <a:pt x="2231898" y="1141952"/>
                </a:moveTo>
                <a:cubicBezTo>
                  <a:pt x="2233613" y="1141952"/>
                  <a:pt x="2235041" y="1140524"/>
                  <a:pt x="2235041" y="1138809"/>
                </a:cubicBezTo>
                <a:cubicBezTo>
                  <a:pt x="2235041" y="1137095"/>
                  <a:pt x="2233613" y="1135666"/>
                  <a:pt x="2231898" y="1135666"/>
                </a:cubicBezTo>
                <a:cubicBezTo>
                  <a:pt x="2230184" y="1135666"/>
                  <a:pt x="2228755" y="1137095"/>
                  <a:pt x="2228755" y="1138809"/>
                </a:cubicBezTo>
                <a:cubicBezTo>
                  <a:pt x="2228755" y="1140524"/>
                  <a:pt x="2230184" y="1141952"/>
                  <a:pt x="2231898" y="1141952"/>
                </a:cubicBezTo>
                <a:close/>
                <a:moveTo>
                  <a:pt x="2225707" y="1153668"/>
                </a:moveTo>
                <a:cubicBezTo>
                  <a:pt x="2227421" y="1153668"/>
                  <a:pt x="2228850" y="1152239"/>
                  <a:pt x="2228850" y="1150525"/>
                </a:cubicBezTo>
                <a:cubicBezTo>
                  <a:pt x="2228850" y="1148810"/>
                  <a:pt x="2227421" y="1147382"/>
                  <a:pt x="2225707" y="1147382"/>
                </a:cubicBezTo>
                <a:cubicBezTo>
                  <a:pt x="2223992" y="1147382"/>
                  <a:pt x="2222564" y="1148810"/>
                  <a:pt x="2222564" y="1150525"/>
                </a:cubicBezTo>
                <a:cubicBezTo>
                  <a:pt x="2222564" y="1152239"/>
                  <a:pt x="2223992" y="1153668"/>
                  <a:pt x="2225707" y="1153668"/>
                </a:cubicBezTo>
                <a:close/>
                <a:moveTo>
                  <a:pt x="2219325" y="1165193"/>
                </a:moveTo>
                <a:cubicBezTo>
                  <a:pt x="2221040" y="1165193"/>
                  <a:pt x="2222468" y="1163765"/>
                  <a:pt x="2222468" y="1162050"/>
                </a:cubicBezTo>
                <a:cubicBezTo>
                  <a:pt x="2222468" y="1160336"/>
                  <a:pt x="2221040" y="1158907"/>
                  <a:pt x="2219325" y="1158907"/>
                </a:cubicBezTo>
                <a:cubicBezTo>
                  <a:pt x="2217611" y="1158907"/>
                  <a:pt x="2216182" y="1160336"/>
                  <a:pt x="2216182" y="1162050"/>
                </a:cubicBezTo>
                <a:cubicBezTo>
                  <a:pt x="2216087" y="1163765"/>
                  <a:pt x="2217515" y="1165193"/>
                  <a:pt x="2219325" y="1165193"/>
                </a:cubicBezTo>
                <a:close/>
                <a:moveTo>
                  <a:pt x="2212658" y="1176719"/>
                </a:moveTo>
                <a:cubicBezTo>
                  <a:pt x="2214372" y="1176719"/>
                  <a:pt x="2215801" y="1175290"/>
                  <a:pt x="2215801" y="1173575"/>
                </a:cubicBezTo>
                <a:cubicBezTo>
                  <a:pt x="2215801" y="1171861"/>
                  <a:pt x="2214372" y="1170432"/>
                  <a:pt x="2212658" y="1170432"/>
                </a:cubicBezTo>
                <a:cubicBezTo>
                  <a:pt x="2210943" y="1170432"/>
                  <a:pt x="2209514" y="1171861"/>
                  <a:pt x="2209514" y="1173575"/>
                </a:cubicBezTo>
                <a:cubicBezTo>
                  <a:pt x="2209514" y="1175290"/>
                  <a:pt x="2210943" y="1176719"/>
                  <a:pt x="2212658" y="1176719"/>
                </a:cubicBezTo>
                <a:close/>
                <a:moveTo>
                  <a:pt x="2205990" y="1188053"/>
                </a:moveTo>
                <a:cubicBezTo>
                  <a:pt x="2207705" y="1188053"/>
                  <a:pt x="2209133" y="1186625"/>
                  <a:pt x="2209133" y="1184910"/>
                </a:cubicBezTo>
                <a:cubicBezTo>
                  <a:pt x="2209133" y="1183196"/>
                  <a:pt x="2207705" y="1181767"/>
                  <a:pt x="2205990" y="1181767"/>
                </a:cubicBezTo>
                <a:cubicBezTo>
                  <a:pt x="2204276" y="1181767"/>
                  <a:pt x="2202847" y="1183196"/>
                  <a:pt x="2202847" y="1184910"/>
                </a:cubicBezTo>
                <a:cubicBezTo>
                  <a:pt x="2202847" y="1186625"/>
                  <a:pt x="2204276" y="1188053"/>
                  <a:pt x="2205990" y="1188053"/>
                </a:cubicBezTo>
                <a:close/>
                <a:moveTo>
                  <a:pt x="2199037" y="1199388"/>
                </a:moveTo>
                <a:cubicBezTo>
                  <a:pt x="2200751" y="1199388"/>
                  <a:pt x="2202180" y="1197959"/>
                  <a:pt x="2202180" y="1196245"/>
                </a:cubicBezTo>
                <a:cubicBezTo>
                  <a:pt x="2202180" y="1194530"/>
                  <a:pt x="2200751" y="1193102"/>
                  <a:pt x="2199037" y="1193102"/>
                </a:cubicBezTo>
                <a:cubicBezTo>
                  <a:pt x="2197322" y="1193102"/>
                  <a:pt x="2195894" y="1194530"/>
                  <a:pt x="2195894" y="1196245"/>
                </a:cubicBezTo>
                <a:cubicBezTo>
                  <a:pt x="2195894" y="1197959"/>
                  <a:pt x="2197322" y="1199388"/>
                  <a:pt x="2199037" y="1199388"/>
                </a:cubicBezTo>
                <a:close/>
                <a:moveTo>
                  <a:pt x="795909" y="1405700"/>
                </a:moveTo>
                <a:cubicBezTo>
                  <a:pt x="797624" y="1405700"/>
                  <a:pt x="799052" y="1404271"/>
                  <a:pt x="799052" y="1402556"/>
                </a:cubicBezTo>
                <a:cubicBezTo>
                  <a:pt x="799052" y="1400842"/>
                  <a:pt x="797624" y="1399413"/>
                  <a:pt x="795909" y="1399413"/>
                </a:cubicBezTo>
                <a:cubicBezTo>
                  <a:pt x="794195" y="1399413"/>
                  <a:pt x="792766" y="1400842"/>
                  <a:pt x="792766" y="1402556"/>
                </a:cubicBezTo>
                <a:cubicBezTo>
                  <a:pt x="792766" y="1404366"/>
                  <a:pt x="794195" y="1405700"/>
                  <a:pt x="795909" y="1405700"/>
                </a:cubicBezTo>
                <a:close/>
                <a:moveTo>
                  <a:pt x="786098" y="1396937"/>
                </a:moveTo>
                <a:cubicBezTo>
                  <a:pt x="787813" y="1396937"/>
                  <a:pt x="789242" y="1395508"/>
                  <a:pt x="789242" y="1393793"/>
                </a:cubicBezTo>
                <a:cubicBezTo>
                  <a:pt x="789242" y="1392079"/>
                  <a:pt x="787813" y="1390650"/>
                  <a:pt x="786098" y="1390650"/>
                </a:cubicBezTo>
                <a:cubicBezTo>
                  <a:pt x="784384" y="1390650"/>
                  <a:pt x="782955" y="1392079"/>
                  <a:pt x="782955" y="1393793"/>
                </a:cubicBezTo>
                <a:cubicBezTo>
                  <a:pt x="782955" y="1395508"/>
                  <a:pt x="784384" y="1396937"/>
                  <a:pt x="786098" y="1396937"/>
                </a:cubicBezTo>
                <a:close/>
                <a:moveTo>
                  <a:pt x="776383" y="1387983"/>
                </a:moveTo>
                <a:cubicBezTo>
                  <a:pt x="778097" y="1387983"/>
                  <a:pt x="779526" y="1386554"/>
                  <a:pt x="779526" y="1384840"/>
                </a:cubicBezTo>
                <a:cubicBezTo>
                  <a:pt x="779526" y="1383125"/>
                  <a:pt x="778097" y="1381697"/>
                  <a:pt x="776383" y="1381697"/>
                </a:cubicBezTo>
                <a:cubicBezTo>
                  <a:pt x="774668" y="1381697"/>
                  <a:pt x="773240" y="1383125"/>
                  <a:pt x="773240" y="1384840"/>
                </a:cubicBezTo>
                <a:cubicBezTo>
                  <a:pt x="773240" y="1386554"/>
                  <a:pt x="774573" y="1387983"/>
                  <a:pt x="776383" y="1387983"/>
                </a:cubicBezTo>
                <a:close/>
                <a:moveTo>
                  <a:pt x="766763" y="1378839"/>
                </a:moveTo>
                <a:cubicBezTo>
                  <a:pt x="768477" y="1378839"/>
                  <a:pt x="769906" y="1377410"/>
                  <a:pt x="769906" y="1375696"/>
                </a:cubicBezTo>
                <a:cubicBezTo>
                  <a:pt x="769906" y="1373981"/>
                  <a:pt x="768477" y="1372553"/>
                  <a:pt x="766763" y="1372553"/>
                </a:cubicBezTo>
                <a:cubicBezTo>
                  <a:pt x="765048" y="1372553"/>
                  <a:pt x="763619" y="1373981"/>
                  <a:pt x="763619" y="1375696"/>
                </a:cubicBezTo>
                <a:cubicBezTo>
                  <a:pt x="763619" y="1377410"/>
                  <a:pt x="765048" y="1378839"/>
                  <a:pt x="766763" y="1378839"/>
                </a:cubicBezTo>
                <a:close/>
                <a:moveTo>
                  <a:pt x="757238" y="1369600"/>
                </a:moveTo>
                <a:cubicBezTo>
                  <a:pt x="758952" y="1369600"/>
                  <a:pt x="760381" y="1368171"/>
                  <a:pt x="760381" y="1366457"/>
                </a:cubicBezTo>
                <a:cubicBezTo>
                  <a:pt x="760381" y="1364742"/>
                  <a:pt x="758952" y="1363313"/>
                  <a:pt x="757238" y="1363313"/>
                </a:cubicBezTo>
                <a:cubicBezTo>
                  <a:pt x="755523" y="1363313"/>
                  <a:pt x="754094" y="1364742"/>
                  <a:pt x="754094" y="1366457"/>
                </a:cubicBezTo>
                <a:cubicBezTo>
                  <a:pt x="754094" y="1368171"/>
                  <a:pt x="755523" y="1369600"/>
                  <a:pt x="757238" y="1369600"/>
                </a:cubicBezTo>
                <a:close/>
                <a:moveTo>
                  <a:pt x="747903" y="1360265"/>
                </a:moveTo>
                <a:cubicBezTo>
                  <a:pt x="749618" y="1360265"/>
                  <a:pt x="751046" y="1358837"/>
                  <a:pt x="751046" y="1357122"/>
                </a:cubicBezTo>
                <a:cubicBezTo>
                  <a:pt x="751046" y="1355408"/>
                  <a:pt x="749618" y="1353979"/>
                  <a:pt x="747903" y="1353979"/>
                </a:cubicBezTo>
                <a:cubicBezTo>
                  <a:pt x="746188" y="1353979"/>
                  <a:pt x="744760" y="1355408"/>
                  <a:pt x="744760" y="1357122"/>
                </a:cubicBezTo>
                <a:cubicBezTo>
                  <a:pt x="744760" y="1358837"/>
                  <a:pt x="746188" y="1360265"/>
                  <a:pt x="747903" y="1360265"/>
                </a:cubicBezTo>
                <a:close/>
                <a:moveTo>
                  <a:pt x="738759" y="1350740"/>
                </a:moveTo>
                <a:cubicBezTo>
                  <a:pt x="740474" y="1350740"/>
                  <a:pt x="741902" y="1349312"/>
                  <a:pt x="741902" y="1347597"/>
                </a:cubicBezTo>
                <a:cubicBezTo>
                  <a:pt x="741902" y="1345883"/>
                  <a:pt x="740474" y="1344454"/>
                  <a:pt x="738759" y="1344454"/>
                </a:cubicBezTo>
                <a:cubicBezTo>
                  <a:pt x="737045" y="1344454"/>
                  <a:pt x="735616" y="1345883"/>
                  <a:pt x="735616" y="1347597"/>
                </a:cubicBezTo>
                <a:cubicBezTo>
                  <a:pt x="735616" y="1349312"/>
                  <a:pt x="737045" y="1350740"/>
                  <a:pt x="738759" y="1350740"/>
                </a:cubicBezTo>
                <a:close/>
                <a:moveTo>
                  <a:pt x="729710" y="1341120"/>
                </a:moveTo>
                <a:cubicBezTo>
                  <a:pt x="731425" y="1341120"/>
                  <a:pt x="732854" y="1339691"/>
                  <a:pt x="732854" y="1337977"/>
                </a:cubicBezTo>
                <a:cubicBezTo>
                  <a:pt x="732854" y="1336262"/>
                  <a:pt x="731425" y="1334834"/>
                  <a:pt x="729710" y="1334834"/>
                </a:cubicBezTo>
                <a:cubicBezTo>
                  <a:pt x="727996" y="1334834"/>
                  <a:pt x="726567" y="1336262"/>
                  <a:pt x="726567" y="1337977"/>
                </a:cubicBezTo>
                <a:cubicBezTo>
                  <a:pt x="726567" y="1339691"/>
                  <a:pt x="727901" y="1341120"/>
                  <a:pt x="729710" y="1341120"/>
                </a:cubicBezTo>
                <a:close/>
                <a:moveTo>
                  <a:pt x="481870" y="716185"/>
                </a:moveTo>
                <a:cubicBezTo>
                  <a:pt x="483584" y="716185"/>
                  <a:pt x="485013" y="714756"/>
                  <a:pt x="485013" y="713042"/>
                </a:cubicBezTo>
                <a:cubicBezTo>
                  <a:pt x="485013" y="711327"/>
                  <a:pt x="483584" y="709898"/>
                  <a:pt x="481870" y="709898"/>
                </a:cubicBezTo>
                <a:cubicBezTo>
                  <a:pt x="480155" y="709898"/>
                  <a:pt x="478726" y="711327"/>
                  <a:pt x="478726" y="713042"/>
                </a:cubicBezTo>
                <a:cubicBezTo>
                  <a:pt x="478726" y="714756"/>
                  <a:pt x="480060" y="716185"/>
                  <a:pt x="481870" y="716185"/>
                </a:cubicBezTo>
                <a:close/>
                <a:moveTo>
                  <a:pt x="481870" y="702945"/>
                </a:moveTo>
                <a:cubicBezTo>
                  <a:pt x="483584" y="702945"/>
                  <a:pt x="485013" y="701516"/>
                  <a:pt x="485013" y="699802"/>
                </a:cubicBezTo>
                <a:cubicBezTo>
                  <a:pt x="485013" y="698087"/>
                  <a:pt x="483584" y="696659"/>
                  <a:pt x="481870" y="696659"/>
                </a:cubicBezTo>
                <a:cubicBezTo>
                  <a:pt x="480155" y="696659"/>
                  <a:pt x="478726" y="698087"/>
                  <a:pt x="478726" y="699802"/>
                </a:cubicBezTo>
                <a:cubicBezTo>
                  <a:pt x="478726" y="701516"/>
                  <a:pt x="480060" y="702945"/>
                  <a:pt x="481870" y="702945"/>
                </a:cubicBezTo>
                <a:close/>
                <a:moveTo>
                  <a:pt x="482060" y="689705"/>
                </a:moveTo>
                <a:cubicBezTo>
                  <a:pt x="483775" y="689705"/>
                  <a:pt x="485204" y="688277"/>
                  <a:pt x="485204" y="686562"/>
                </a:cubicBezTo>
                <a:cubicBezTo>
                  <a:pt x="485204" y="684848"/>
                  <a:pt x="483775" y="683419"/>
                  <a:pt x="482060" y="683419"/>
                </a:cubicBezTo>
                <a:cubicBezTo>
                  <a:pt x="480346" y="683419"/>
                  <a:pt x="478917" y="684848"/>
                  <a:pt x="478917" y="686562"/>
                </a:cubicBezTo>
                <a:cubicBezTo>
                  <a:pt x="478917" y="688372"/>
                  <a:pt x="480250" y="689705"/>
                  <a:pt x="482060" y="689705"/>
                </a:cubicBezTo>
                <a:close/>
                <a:moveTo>
                  <a:pt x="482441" y="676561"/>
                </a:moveTo>
                <a:cubicBezTo>
                  <a:pt x="484156" y="676561"/>
                  <a:pt x="485585" y="675132"/>
                  <a:pt x="485585" y="673418"/>
                </a:cubicBezTo>
                <a:cubicBezTo>
                  <a:pt x="485585" y="671703"/>
                  <a:pt x="484156" y="670274"/>
                  <a:pt x="482441" y="670274"/>
                </a:cubicBezTo>
                <a:cubicBezTo>
                  <a:pt x="480727" y="670274"/>
                  <a:pt x="479298" y="671703"/>
                  <a:pt x="479298" y="673418"/>
                </a:cubicBezTo>
                <a:cubicBezTo>
                  <a:pt x="479298" y="675132"/>
                  <a:pt x="480632" y="676561"/>
                  <a:pt x="482441" y="676561"/>
                </a:cubicBezTo>
                <a:close/>
                <a:moveTo>
                  <a:pt x="483013" y="663321"/>
                </a:moveTo>
                <a:cubicBezTo>
                  <a:pt x="484727" y="663321"/>
                  <a:pt x="486156" y="661892"/>
                  <a:pt x="486156" y="660178"/>
                </a:cubicBezTo>
                <a:cubicBezTo>
                  <a:pt x="486156" y="658463"/>
                  <a:pt x="484727" y="657035"/>
                  <a:pt x="483013" y="657035"/>
                </a:cubicBezTo>
                <a:cubicBezTo>
                  <a:pt x="481298" y="657035"/>
                  <a:pt x="479870" y="658463"/>
                  <a:pt x="479870" y="660178"/>
                </a:cubicBezTo>
                <a:cubicBezTo>
                  <a:pt x="479870" y="661892"/>
                  <a:pt x="481203" y="663321"/>
                  <a:pt x="483013" y="663321"/>
                </a:cubicBezTo>
                <a:close/>
                <a:moveTo>
                  <a:pt x="483775" y="650081"/>
                </a:moveTo>
                <a:cubicBezTo>
                  <a:pt x="485489" y="650081"/>
                  <a:pt x="486918" y="648653"/>
                  <a:pt x="486918" y="646938"/>
                </a:cubicBezTo>
                <a:cubicBezTo>
                  <a:pt x="486918" y="645224"/>
                  <a:pt x="485489" y="643795"/>
                  <a:pt x="483775" y="643795"/>
                </a:cubicBezTo>
                <a:cubicBezTo>
                  <a:pt x="482060" y="643795"/>
                  <a:pt x="480632" y="645224"/>
                  <a:pt x="480632" y="646938"/>
                </a:cubicBezTo>
                <a:cubicBezTo>
                  <a:pt x="480536" y="648653"/>
                  <a:pt x="481965" y="650081"/>
                  <a:pt x="483775" y="650081"/>
                </a:cubicBezTo>
                <a:close/>
                <a:moveTo>
                  <a:pt x="484632" y="636937"/>
                </a:moveTo>
                <a:cubicBezTo>
                  <a:pt x="486347" y="636937"/>
                  <a:pt x="487775" y="635508"/>
                  <a:pt x="487775" y="633794"/>
                </a:cubicBezTo>
                <a:cubicBezTo>
                  <a:pt x="487775" y="632079"/>
                  <a:pt x="486347" y="630650"/>
                  <a:pt x="484632" y="630650"/>
                </a:cubicBezTo>
                <a:cubicBezTo>
                  <a:pt x="482918" y="630650"/>
                  <a:pt x="481489" y="632079"/>
                  <a:pt x="481489" y="633794"/>
                </a:cubicBezTo>
                <a:cubicBezTo>
                  <a:pt x="481489" y="635508"/>
                  <a:pt x="482918" y="636937"/>
                  <a:pt x="484632" y="636937"/>
                </a:cubicBezTo>
                <a:close/>
                <a:moveTo>
                  <a:pt x="485775" y="623697"/>
                </a:moveTo>
                <a:cubicBezTo>
                  <a:pt x="487490" y="623697"/>
                  <a:pt x="488918" y="622268"/>
                  <a:pt x="488918" y="620554"/>
                </a:cubicBezTo>
                <a:cubicBezTo>
                  <a:pt x="488918" y="618839"/>
                  <a:pt x="487490" y="617411"/>
                  <a:pt x="485775" y="617411"/>
                </a:cubicBezTo>
                <a:cubicBezTo>
                  <a:pt x="484061" y="617411"/>
                  <a:pt x="482632" y="618839"/>
                  <a:pt x="482632" y="620554"/>
                </a:cubicBezTo>
                <a:cubicBezTo>
                  <a:pt x="482632" y="622268"/>
                  <a:pt x="484061" y="623697"/>
                  <a:pt x="485775" y="623697"/>
                </a:cubicBezTo>
                <a:close/>
                <a:moveTo>
                  <a:pt x="487109" y="610553"/>
                </a:moveTo>
                <a:cubicBezTo>
                  <a:pt x="488823" y="610553"/>
                  <a:pt x="490252" y="609124"/>
                  <a:pt x="490252" y="607409"/>
                </a:cubicBezTo>
                <a:cubicBezTo>
                  <a:pt x="490252" y="605695"/>
                  <a:pt x="488823" y="604266"/>
                  <a:pt x="487109" y="604266"/>
                </a:cubicBezTo>
                <a:cubicBezTo>
                  <a:pt x="485394" y="604266"/>
                  <a:pt x="483965" y="605695"/>
                  <a:pt x="483965" y="607409"/>
                </a:cubicBezTo>
                <a:cubicBezTo>
                  <a:pt x="483965" y="609124"/>
                  <a:pt x="485394" y="610553"/>
                  <a:pt x="487109" y="610553"/>
                </a:cubicBezTo>
                <a:close/>
                <a:moveTo>
                  <a:pt x="488633" y="597408"/>
                </a:moveTo>
                <a:cubicBezTo>
                  <a:pt x="490347" y="597408"/>
                  <a:pt x="491776" y="595979"/>
                  <a:pt x="491776" y="594265"/>
                </a:cubicBezTo>
                <a:cubicBezTo>
                  <a:pt x="491776" y="592550"/>
                  <a:pt x="490347" y="591122"/>
                  <a:pt x="488633" y="591122"/>
                </a:cubicBezTo>
                <a:cubicBezTo>
                  <a:pt x="486918" y="591122"/>
                  <a:pt x="485489" y="592550"/>
                  <a:pt x="485489" y="594265"/>
                </a:cubicBezTo>
                <a:cubicBezTo>
                  <a:pt x="485489" y="595979"/>
                  <a:pt x="486918" y="597408"/>
                  <a:pt x="488633" y="597408"/>
                </a:cubicBezTo>
                <a:close/>
                <a:moveTo>
                  <a:pt x="490347" y="584264"/>
                </a:moveTo>
                <a:cubicBezTo>
                  <a:pt x="492062" y="584264"/>
                  <a:pt x="493490" y="582835"/>
                  <a:pt x="493490" y="581120"/>
                </a:cubicBezTo>
                <a:cubicBezTo>
                  <a:pt x="493490" y="579406"/>
                  <a:pt x="492062" y="577977"/>
                  <a:pt x="490347" y="577977"/>
                </a:cubicBezTo>
                <a:cubicBezTo>
                  <a:pt x="488633" y="577977"/>
                  <a:pt x="487204" y="579406"/>
                  <a:pt x="487204" y="581120"/>
                </a:cubicBezTo>
                <a:cubicBezTo>
                  <a:pt x="487204" y="582930"/>
                  <a:pt x="488537" y="584264"/>
                  <a:pt x="490347" y="584264"/>
                </a:cubicBezTo>
                <a:close/>
                <a:moveTo>
                  <a:pt x="492157" y="571214"/>
                </a:moveTo>
                <a:cubicBezTo>
                  <a:pt x="493871" y="571214"/>
                  <a:pt x="495300" y="569786"/>
                  <a:pt x="495300" y="568071"/>
                </a:cubicBezTo>
                <a:cubicBezTo>
                  <a:pt x="495300" y="566357"/>
                  <a:pt x="493871" y="564928"/>
                  <a:pt x="492157" y="564928"/>
                </a:cubicBezTo>
                <a:cubicBezTo>
                  <a:pt x="490442" y="564928"/>
                  <a:pt x="489014" y="566357"/>
                  <a:pt x="489014" y="568071"/>
                </a:cubicBezTo>
                <a:cubicBezTo>
                  <a:pt x="489014" y="569786"/>
                  <a:pt x="490442" y="571214"/>
                  <a:pt x="492157" y="571214"/>
                </a:cubicBezTo>
                <a:close/>
                <a:moveTo>
                  <a:pt x="494252" y="558165"/>
                </a:moveTo>
                <a:cubicBezTo>
                  <a:pt x="495967" y="558165"/>
                  <a:pt x="497396" y="556736"/>
                  <a:pt x="497396" y="555022"/>
                </a:cubicBezTo>
                <a:cubicBezTo>
                  <a:pt x="497396" y="553307"/>
                  <a:pt x="495967" y="551879"/>
                  <a:pt x="494252" y="551879"/>
                </a:cubicBezTo>
                <a:cubicBezTo>
                  <a:pt x="492538" y="551879"/>
                  <a:pt x="491109" y="553307"/>
                  <a:pt x="491109" y="555022"/>
                </a:cubicBezTo>
                <a:cubicBezTo>
                  <a:pt x="491109" y="556736"/>
                  <a:pt x="492538" y="558165"/>
                  <a:pt x="494252" y="558165"/>
                </a:cubicBezTo>
                <a:close/>
                <a:moveTo>
                  <a:pt x="496538" y="545116"/>
                </a:moveTo>
                <a:cubicBezTo>
                  <a:pt x="498253" y="545116"/>
                  <a:pt x="499682" y="543687"/>
                  <a:pt x="499682" y="541973"/>
                </a:cubicBezTo>
                <a:cubicBezTo>
                  <a:pt x="499682" y="540258"/>
                  <a:pt x="498253" y="538829"/>
                  <a:pt x="496538" y="538829"/>
                </a:cubicBezTo>
                <a:cubicBezTo>
                  <a:pt x="494824" y="538829"/>
                  <a:pt x="493395" y="540258"/>
                  <a:pt x="493395" y="541973"/>
                </a:cubicBezTo>
                <a:cubicBezTo>
                  <a:pt x="493395" y="543687"/>
                  <a:pt x="494729" y="545116"/>
                  <a:pt x="496538" y="545116"/>
                </a:cubicBezTo>
                <a:close/>
                <a:moveTo>
                  <a:pt x="498920" y="532067"/>
                </a:moveTo>
                <a:cubicBezTo>
                  <a:pt x="500634" y="532067"/>
                  <a:pt x="502063" y="530638"/>
                  <a:pt x="502063" y="528923"/>
                </a:cubicBezTo>
                <a:cubicBezTo>
                  <a:pt x="502063" y="527209"/>
                  <a:pt x="500634" y="525780"/>
                  <a:pt x="498920" y="525780"/>
                </a:cubicBezTo>
                <a:cubicBezTo>
                  <a:pt x="497205" y="525780"/>
                  <a:pt x="495776" y="527209"/>
                  <a:pt x="495776" y="528923"/>
                </a:cubicBezTo>
                <a:cubicBezTo>
                  <a:pt x="495776" y="530733"/>
                  <a:pt x="497205" y="532067"/>
                  <a:pt x="498920" y="532067"/>
                </a:cubicBezTo>
                <a:close/>
                <a:moveTo>
                  <a:pt x="501587" y="519113"/>
                </a:moveTo>
                <a:cubicBezTo>
                  <a:pt x="503301" y="519113"/>
                  <a:pt x="504730" y="517684"/>
                  <a:pt x="504730" y="515969"/>
                </a:cubicBezTo>
                <a:cubicBezTo>
                  <a:pt x="504730" y="514255"/>
                  <a:pt x="503301" y="512826"/>
                  <a:pt x="501587" y="512826"/>
                </a:cubicBezTo>
                <a:cubicBezTo>
                  <a:pt x="499872" y="512826"/>
                  <a:pt x="498443" y="514255"/>
                  <a:pt x="498443" y="515969"/>
                </a:cubicBezTo>
                <a:cubicBezTo>
                  <a:pt x="498443" y="517684"/>
                  <a:pt x="499872" y="519113"/>
                  <a:pt x="501587" y="519113"/>
                </a:cubicBezTo>
                <a:close/>
                <a:moveTo>
                  <a:pt x="504349" y="506254"/>
                </a:moveTo>
                <a:cubicBezTo>
                  <a:pt x="506063" y="506254"/>
                  <a:pt x="507492" y="504825"/>
                  <a:pt x="507492" y="503111"/>
                </a:cubicBezTo>
                <a:cubicBezTo>
                  <a:pt x="507492" y="501396"/>
                  <a:pt x="506063" y="499967"/>
                  <a:pt x="504349" y="499967"/>
                </a:cubicBezTo>
                <a:cubicBezTo>
                  <a:pt x="502634" y="499967"/>
                  <a:pt x="501206" y="501396"/>
                  <a:pt x="501206" y="503111"/>
                </a:cubicBezTo>
                <a:cubicBezTo>
                  <a:pt x="501206" y="504825"/>
                  <a:pt x="502634" y="506254"/>
                  <a:pt x="504349" y="506254"/>
                </a:cubicBezTo>
                <a:close/>
                <a:moveTo>
                  <a:pt x="507397" y="493300"/>
                </a:moveTo>
                <a:cubicBezTo>
                  <a:pt x="509111" y="493300"/>
                  <a:pt x="510540" y="491871"/>
                  <a:pt x="510540" y="490157"/>
                </a:cubicBezTo>
                <a:cubicBezTo>
                  <a:pt x="510540" y="488442"/>
                  <a:pt x="509111" y="487013"/>
                  <a:pt x="507397" y="487013"/>
                </a:cubicBezTo>
                <a:cubicBezTo>
                  <a:pt x="505682" y="487013"/>
                  <a:pt x="504254" y="488442"/>
                  <a:pt x="504254" y="490157"/>
                </a:cubicBezTo>
                <a:cubicBezTo>
                  <a:pt x="504254" y="491871"/>
                  <a:pt x="505587" y="493300"/>
                  <a:pt x="507397" y="493300"/>
                </a:cubicBezTo>
                <a:close/>
                <a:moveTo>
                  <a:pt x="510540" y="480441"/>
                </a:moveTo>
                <a:cubicBezTo>
                  <a:pt x="512255" y="480441"/>
                  <a:pt x="513683" y="479012"/>
                  <a:pt x="513683" y="477298"/>
                </a:cubicBezTo>
                <a:cubicBezTo>
                  <a:pt x="513683" y="475583"/>
                  <a:pt x="512255" y="474155"/>
                  <a:pt x="510540" y="474155"/>
                </a:cubicBezTo>
                <a:cubicBezTo>
                  <a:pt x="508825" y="474155"/>
                  <a:pt x="507397" y="475583"/>
                  <a:pt x="507397" y="477298"/>
                </a:cubicBezTo>
                <a:cubicBezTo>
                  <a:pt x="507397" y="479012"/>
                  <a:pt x="508825" y="480441"/>
                  <a:pt x="510540" y="480441"/>
                </a:cubicBezTo>
                <a:close/>
                <a:moveTo>
                  <a:pt x="513874" y="467678"/>
                </a:moveTo>
                <a:cubicBezTo>
                  <a:pt x="515588" y="467678"/>
                  <a:pt x="517017" y="466249"/>
                  <a:pt x="517017" y="464534"/>
                </a:cubicBezTo>
                <a:cubicBezTo>
                  <a:pt x="517017" y="462820"/>
                  <a:pt x="515588" y="461391"/>
                  <a:pt x="513874" y="461391"/>
                </a:cubicBezTo>
                <a:cubicBezTo>
                  <a:pt x="512159" y="461391"/>
                  <a:pt x="510731" y="462820"/>
                  <a:pt x="510731" y="464534"/>
                </a:cubicBezTo>
                <a:cubicBezTo>
                  <a:pt x="510731" y="466249"/>
                  <a:pt x="512159" y="467678"/>
                  <a:pt x="513874" y="467678"/>
                </a:cubicBezTo>
                <a:close/>
                <a:moveTo>
                  <a:pt x="517398" y="454914"/>
                </a:moveTo>
                <a:cubicBezTo>
                  <a:pt x="519113" y="454914"/>
                  <a:pt x="520541" y="453485"/>
                  <a:pt x="520541" y="451771"/>
                </a:cubicBezTo>
                <a:cubicBezTo>
                  <a:pt x="520541" y="450056"/>
                  <a:pt x="519113" y="448628"/>
                  <a:pt x="517398" y="448628"/>
                </a:cubicBezTo>
                <a:cubicBezTo>
                  <a:pt x="515684" y="448628"/>
                  <a:pt x="514255" y="450056"/>
                  <a:pt x="514255" y="451771"/>
                </a:cubicBezTo>
                <a:cubicBezTo>
                  <a:pt x="514255" y="453485"/>
                  <a:pt x="515684" y="454914"/>
                  <a:pt x="517398" y="454914"/>
                </a:cubicBezTo>
                <a:close/>
                <a:moveTo>
                  <a:pt x="521113" y="442246"/>
                </a:moveTo>
                <a:cubicBezTo>
                  <a:pt x="522827" y="442246"/>
                  <a:pt x="524256" y="440817"/>
                  <a:pt x="524256" y="439103"/>
                </a:cubicBezTo>
                <a:cubicBezTo>
                  <a:pt x="524256" y="437388"/>
                  <a:pt x="522827" y="435959"/>
                  <a:pt x="521113" y="435959"/>
                </a:cubicBezTo>
                <a:cubicBezTo>
                  <a:pt x="519398" y="435959"/>
                  <a:pt x="517970" y="437388"/>
                  <a:pt x="517970" y="439103"/>
                </a:cubicBezTo>
                <a:cubicBezTo>
                  <a:pt x="517970" y="440817"/>
                  <a:pt x="519398" y="442246"/>
                  <a:pt x="521113" y="442246"/>
                </a:cubicBezTo>
                <a:close/>
                <a:moveTo>
                  <a:pt x="525018" y="429578"/>
                </a:moveTo>
                <a:cubicBezTo>
                  <a:pt x="526733" y="429578"/>
                  <a:pt x="528161" y="428149"/>
                  <a:pt x="528161" y="426434"/>
                </a:cubicBezTo>
                <a:cubicBezTo>
                  <a:pt x="528161" y="424720"/>
                  <a:pt x="526733" y="423291"/>
                  <a:pt x="525018" y="423291"/>
                </a:cubicBezTo>
                <a:cubicBezTo>
                  <a:pt x="523304" y="423291"/>
                  <a:pt x="521875" y="424720"/>
                  <a:pt x="521875" y="426434"/>
                </a:cubicBezTo>
                <a:cubicBezTo>
                  <a:pt x="521875" y="428149"/>
                  <a:pt x="523304" y="429578"/>
                  <a:pt x="525018" y="429578"/>
                </a:cubicBezTo>
                <a:close/>
                <a:moveTo>
                  <a:pt x="529114" y="417005"/>
                </a:moveTo>
                <a:cubicBezTo>
                  <a:pt x="530828" y="417005"/>
                  <a:pt x="532257" y="415576"/>
                  <a:pt x="532257" y="413861"/>
                </a:cubicBezTo>
                <a:cubicBezTo>
                  <a:pt x="532257" y="412147"/>
                  <a:pt x="530828" y="410718"/>
                  <a:pt x="529114" y="410718"/>
                </a:cubicBezTo>
                <a:cubicBezTo>
                  <a:pt x="527399" y="410718"/>
                  <a:pt x="525971" y="412147"/>
                  <a:pt x="525971" y="413861"/>
                </a:cubicBezTo>
                <a:cubicBezTo>
                  <a:pt x="525971" y="415576"/>
                  <a:pt x="527399" y="417005"/>
                  <a:pt x="529114" y="417005"/>
                </a:cubicBezTo>
                <a:close/>
                <a:moveTo>
                  <a:pt x="533400" y="404527"/>
                </a:moveTo>
                <a:cubicBezTo>
                  <a:pt x="535115" y="404527"/>
                  <a:pt x="536543" y="403098"/>
                  <a:pt x="536543" y="401384"/>
                </a:cubicBezTo>
                <a:cubicBezTo>
                  <a:pt x="536543" y="399669"/>
                  <a:pt x="535115" y="398240"/>
                  <a:pt x="533400" y="398240"/>
                </a:cubicBezTo>
                <a:cubicBezTo>
                  <a:pt x="531686" y="398240"/>
                  <a:pt x="530257" y="399669"/>
                  <a:pt x="530257" y="401384"/>
                </a:cubicBezTo>
                <a:cubicBezTo>
                  <a:pt x="530257" y="403098"/>
                  <a:pt x="531686" y="404527"/>
                  <a:pt x="533400" y="404527"/>
                </a:cubicBezTo>
                <a:close/>
                <a:moveTo>
                  <a:pt x="537782" y="392049"/>
                </a:moveTo>
                <a:cubicBezTo>
                  <a:pt x="539496" y="392049"/>
                  <a:pt x="540925" y="390620"/>
                  <a:pt x="540925" y="388906"/>
                </a:cubicBezTo>
                <a:cubicBezTo>
                  <a:pt x="540925" y="387191"/>
                  <a:pt x="539496" y="385763"/>
                  <a:pt x="537782" y="385763"/>
                </a:cubicBezTo>
                <a:cubicBezTo>
                  <a:pt x="536067" y="385763"/>
                  <a:pt x="534638" y="387191"/>
                  <a:pt x="534638" y="388906"/>
                </a:cubicBezTo>
                <a:cubicBezTo>
                  <a:pt x="534638" y="390620"/>
                  <a:pt x="536067" y="392049"/>
                  <a:pt x="537782" y="392049"/>
                </a:cubicBezTo>
                <a:close/>
                <a:moveTo>
                  <a:pt x="542449" y="379667"/>
                </a:moveTo>
                <a:cubicBezTo>
                  <a:pt x="544163" y="379667"/>
                  <a:pt x="545592" y="378238"/>
                  <a:pt x="545592" y="376523"/>
                </a:cubicBezTo>
                <a:cubicBezTo>
                  <a:pt x="545592" y="374809"/>
                  <a:pt x="544163" y="373380"/>
                  <a:pt x="542449" y="373380"/>
                </a:cubicBezTo>
                <a:cubicBezTo>
                  <a:pt x="540734" y="373380"/>
                  <a:pt x="539306" y="374809"/>
                  <a:pt x="539306" y="376523"/>
                </a:cubicBezTo>
                <a:cubicBezTo>
                  <a:pt x="539306" y="378238"/>
                  <a:pt x="540734" y="379667"/>
                  <a:pt x="542449" y="379667"/>
                </a:cubicBezTo>
                <a:close/>
                <a:moveTo>
                  <a:pt x="547211" y="367284"/>
                </a:moveTo>
                <a:cubicBezTo>
                  <a:pt x="548926" y="367284"/>
                  <a:pt x="550355" y="365855"/>
                  <a:pt x="550355" y="364141"/>
                </a:cubicBezTo>
                <a:cubicBezTo>
                  <a:pt x="550355" y="362426"/>
                  <a:pt x="548926" y="360998"/>
                  <a:pt x="547211" y="360998"/>
                </a:cubicBezTo>
                <a:cubicBezTo>
                  <a:pt x="545497" y="360998"/>
                  <a:pt x="544068" y="362426"/>
                  <a:pt x="544068" y="364141"/>
                </a:cubicBezTo>
                <a:cubicBezTo>
                  <a:pt x="544068" y="365855"/>
                  <a:pt x="545497" y="367284"/>
                  <a:pt x="547211" y="367284"/>
                </a:cubicBezTo>
                <a:close/>
                <a:moveTo>
                  <a:pt x="552164" y="354997"/>
                </a:moveTo>
                <a:cubicBezTo>
                  <a:pt x="553879" y="354997"/>
                  <a:pt x="555308" y="353568"/>
                  <a:pt x="555308" y="351854"/>
                </a:cubicBezTo>
                <a:cubicBezTo>
                  <a:pt x="555308" y="350139"/>
                  <a:pt x="553879" y="348710"/>
                  <a:pt x="552164" y="348710"/>
                </a:cubicBezTo>
                <a:cubicBezTo>
                  <a:pt x="550450" y="348710"/>
                  <a:pt x="549021" y="350139"/>
                  <a:pt x="549021" y="351854"/>
                </a:cubicBezTo>
                <a:cubicBezTo>
                  <a:pt x="549021" y="353663"/>
                  <a:pt x="550450" y="354997"/>
                  <a:pt x="552164" y="354997"/>
                </a:cubicBezTo>
                <a:close/>
                <a:moveTo>
                  <a:pt x="557308" y="342805"/>
                </a:moveTo>
                <a:cubicBezTo>
                  <a:pt x="559022" y="342805"/>
                  <a:pt x="560451" y="341376"/>
                  <a:pt x="560451" y="339662"/>
                </a:cubicBezTo>
                <a:cubicBezTo>
                  <a:pt x="560451" y="337947"/>
                  <a:pt x="559022" y="336518"/>
                  <a:pt x="557308" y="336518"/>
                </a:cubicBezTo>
                <a:cubicBezTo>
                  <a:pt x="555593" y="336518"/>
                  <a:pt x="554165" y="337947"/>
                  <a:pt x="554165" y="339662"/>
                </a:cubicBezTo>
                <a:cubicBezTo>
                  <a:pt x="554165" y="341471"/>
                  <a:pt x="555593" y="342805"/>
                  <a:pt x="557308" y="342805"/>
                </a:cubicBezTo>
                <a:close/>
                <a:moveTo>
                  <a:pt x="562642" y="330708"/>
                </a:moveTo>
                <a:cubicBezTo>
                  <a:pt x="564356" y="330708"/>
                  <a:pt x="565785" y="329279"/>
                  <a:pt x="565785" y="327565"/>
                </a:cubicBezTo>
                <a:cubicBezTo>
                  <a:pt x="565785" y="325850"/>
                  <a:pt x="564356" y="324422"/>
                  <a:pt x="562642" y="324422"/>
                </a:cubicBezTo>
                <a:cubicBezTo>
                  <a:pt x="560927" y="324422"/>
                  <a:pt x="559499" y="325850"/>
                  <a:pt x="559499" y="327565"/>
                </a:cubicBezTo>
                <a:cubicBezTo>
                  <a:pt x="559499" y="329279"/>
                  <a:pt x="560927" y="330708"/>
                  <a:pt x="562642" y="330708"/>
                </a:cubicBezTo>
                <a:close/>
                <a:moveTo>
                  <a:pt x="568071" y="318707"/>
                </a:moveTo>
                <a:cubicBezTo>
                  <a:pt x="569786" y="318707"/>
                  <a:pt x="571214" y="317278"/>
                  <a:pt x="571214" y="315563"/>
                </a:cubicBezTo>
                <a:cubicBezTo>
                  <a:pt x="571214" y="313849"/>
                  <a:pt x="569786" y="312420"/>
                  <a:pt x="568071" y="312420"/>
                </a:cubicBezTo>
                <a:cubicBezTo>
                  <a:pt x="566357" y="312420"/>
                  <a:pt x="564928" y="313849"/>
                  <a:pt x="564928" y="315563"/>
                </a:cubicBezTo>
                <a:cubicBezTo>
                  <a:pt x="564928" y="317278"/>
                  <a:pt x="566357" y="318707"/>
                  <a:pt x="568071" y="318707"/>
                </a:cubicBezTo>
                <a:close/>
                <a:moveTo>
                  <a:pt x="573786" y="306705"/>
                </a:moveTo>
                <a:cubicBezTo>
                  <a:pt x="575501" y="306705"/>
                  <a:pt x="576929" y="305276"/>
                  <a:pt x="576929" y="303562"/>
                </a:cubicBezTo>
                <a:cubicBezTo>
                  <a:pt x="576929" y="301847"/>
                  <a:pt x="575501" y="300419"/>
                  <a:pt x="573786" y="300419"/>
                </a:cubicBezTo>
                <a:cubicBezTo>
                  <a:pt x="572072" y="300419"/>
                  <a:pt x="570643" y="301847"/>
                  <a:pt x="570643" y="303562"/>
                </a:cubicBezTo>
                <a:cubicBezTo>
                  <a:pt x="570643" y="305372"/>
                  <a:pt x="572072" y="306705"/>
                  <a:pt x="573786" y="306705"/>
                </a:cubicBezTo>
                <a:close/>
                <a:moveTo>
                  <a:pt x="579596" y="294894"/>
                </a:moveTo>
                <a:cubicBezTo>
                  <a:pt x="581311" y="294894"/>
                  <a:pt x="582740" y="293465"/>
                  <a:pt x="582740" y="291751"/>
                </a:cubicBezTo>
                <a:cubicBezTo>
                  <a:pt x="582740" y="290036"/>
                  <a:pt x="581311" y="288608"/>
                  <a:pt x="579596" y="288608"/>
                </a:cubicBezTo>
                <a:cubicBezTo>
                  <a:pt x="577882" y="288608"/>
                  <a:pt x="576453" y="290036"/>
                  <a:pt x="576453" y="291751"/>
                </a:cubicBezTo>
                <a:cubicBezTo>
                  <a:pt x="576453" y="293465"/>
                  <a:pt x="577882" y="294894"/>
                  <a:pt x="579596" y="294894"/>
                </a:cubicBezTo>
                <a:close/>
                <a:moveTo>
                  <a:pt x="585597" y="283083"/>
                </a:moveTo>
                <a:cubicBezTo>
                  <a:pt x="587312" y="283083"/>
                  <a:pt x="588740" y="281654"/>
                  <a:pt x="588740" y="279940"/>
                </a:cubicBezTo>
                <a:cubicBezTo>
                  <a:pt x="588740" y="278225"/>
                  <a:pt x="587312" y="276797"/>
                  <a:pt x="585597" y="276797"/>
                </a:cubicBezTo>
                <a:cubicBezTo>
                  <a:pt x="583883" y="276797"/>
                  <a:pt x="582454" y="278225"/>
                  <a:pt x="582454" y="279940"/>
                </a:cubicBezTo>
                <a:cubicBezTo>
                  <a:pt x="582454" y="281654"/>
                  <a:pt x="583883" y="283083"/>
                  <a:pt x="585597" y="283083"/>
                </a:cubicBezTo>
                <a:close/>
                <a:moveTo>
                  <a:pt x="591788" y="271367"/>
                </a:moveTo>
                <a:cubicBezTo>
                  <a:pt x="593503" y="271367"/>
                  <a:pt x="594932" y="269939"/>
                  <a:pt x="594932" y="268224"/>
                </a:cubicBezTo>
                <a:cubicBezTo>
                  <a:pt x="594932" y="266510"/>
                  <a:pt x="593503" y="265081"/>
                  <a:pt x="591788" y="265081"/>
                </a:cubicBezTo>
                <a:cubicBezTo>
                  <a:pt x="590074" y="265081"/>
                  <a:pt x="588645" y="266510"/>
                  <a:pt x="588645" y="268224"/>
                </a:cubicBezTo>
                <a:cubicBezTo>
                  <a:pt x="588645" y="269939"/>
                  <a:pt x="589979" y="271367"/>
                  <a:pt x="591788" y="271367"/>
                </a:cubicBezTo>
                <a:close/>
                <a:moveTo>
                  <a:pt x="598075" y="259747"/>
                </a:moveTo>
                <a:cubicBezTo>
                  <a:pt x="599789" y="259747"/>
                  <a:pt x="601218" y="258318"/>
                  <a:pt x="601218" y="256604"/>
                </a:cubicBezTo>
                <a:cubicBezTo>
                  <a:pt x="601218" y="254889"/>
                  <a:pt x="599789" y="253460"/>
                  <a:pt x="598075" y="253460"/>
                </a:cubicBezTo>
                <a:cubicBezTo>
                  <a:pt x="596360" y="253460"/>
                  <a:pt x="594932" y="254889"/>
                  <a:pt x="594932" y="256604"/>
                </a:cubicBezTo>
                <a:cubicBezTo>
                  <a:pt x="594932" y="258318"/>
                  <a:pt x="596360" y="259747"/>
                  <a:pt x="598075" y="259747"/>
                </a:cubicBezTo>
                <a:close/>
                <a:moveTo>
                  <a:pt x="604552" y="248222"/>
                </a:moveTo>
                <a:cubicBezTo>
                  <a:pt x="606266" y="248222"/>
                  <a:pt x="607695" y="246793"/>
                  <a:pt x="607695" y="245078"/>
                </a:cubicBezTo>
                <a:cubicBezTo>
                  <a:pt x="607695" y="243364"/>
                  <a:pt x="606266" y="241935"/>
                  <a:pt x="604552" y="241935"/>
                </a:cubicBezTo>
                <a:cubicBezTo>
                  <a:pt x="602837" y="241935"/>
                  <a:pt x="601409" y="243364"/>
                  <a:pt x="601409" y="245078"/>
                </a:cubicBezTo>
                <a:cubicBezTo>
                  <a:pt x="601409" y="246793"/>
                  <a:pt x="602837" y="248222"/>
                  <a:pt x="604552" y="248222"/>
                </a:cubicBezTo>
                <a:close/>
                <a:moveTo>
                  <a:pt x="611219" y="236792"/>
                </a:moveTo>
                <a:cubicBezTo>
                  <a:pt x="612934" y="236792"/>
                  <a:pt x="614363" y="235363"/>
                  <a:pt x="614363" y="233648"/>
                </a:cubicBezTo>
                <a:cubicBezTo>
                  <a:pt x="614363" y="231934"/>
                  <a:pt x="612934" y="230505"/>
                  <a:pt x="611219" y="230505"/>
                </a:cubicBezTo>
                <a:cubicBezTo>
                  <a:pt x="609505" y="230505"/>
                  <a:pt x="608076" y="231934"/>
                  <a:pt x="608076" y="233648"/>
                </a:cubicBezTo>
                <a:cubicBezTo>
                  <a:pt x="608076" y="235363"/>
                  <a:pt x="609505" y="236792"/>
                  <a:pt x="611219" y="236792"/>
                </a:cubicBezTo>
                <a:close/>
                <a:moveTo>
                  <a:pt x="618077" y="225457"/>
                </a:moveTo>
                <a:cubicBezTo>
                  <a:pt x="619792" y="225457"/>
                  <a:pt x="621221" y="224028"/>
                  <a:pt x="621221" y="222314"/>
                </a:cubicBezTo>
                <a:cubicBezTo>
                  <a:pt x="621221" y="220599"/>
                  <a:pt x="619792" y="219170"/>
                  <a:pt x="618077" y="219170"/>
                </a:cubicBezTo>
                <a:cubicBezTo>
                  <a:pt x="616363" y="219170"/>
                  <a:pt x="614934" y="220599"/>
                  <a:pt x="614934" y="222314"/>
                </a:cubicBezTo>
                <a:cubicBezTo>
                  <a:pt x="614934" y="224028"/>
                  <a:pt x="616268" y="225457"/>
                  <a:pt x="618077" y="225457"/>
                </a:cubicBezTo>
                <a:close/>
                <a:moveTo>
                  <a:pt x="625031" y="214217"/>
                </a:moveTo>
                <a:cubicBezTo>
                  <a:pt x="626745" y="214217"/>
                  <a:pt x="628174" y="212789"/>
                  <a:pt x="628174" y="211074"/>
                </a:cubicBezTo>
                <a:cubicBezTo>
                  <a:pt x="628174" y="209360"/>
                  <a:pt x="626745" y="207931"/>
                  <a:pt x="625031" y="207931"/>
                </a:cubicBezTo>
                <a:cubicBezTo>
                  <a:pt x="623316" y="207931"/>
                  <a:pt x="621887" y="209360"/>
                  <a:pt x="621887" y="211074"/>
                </a:cubicBezTo>
                <a:cubicBezTo>
                  <a:pt x="621887" y="212789"/>
                  <a:pt x="623316" y="214217"/>
                  <a:pt x="625031" y="214217"/>
                </a:cubicBezTo>
                <a:close/>
                <a:moveTo>
                  <a:pt x="632174" y="203073"/>
                </a:moveTo>
                <a:cubicBezTo>
                  <a:pt x="633889" y="203073"/>
                  <a:pt x="635318" y="201644"/>
                  <a:pt x="635318" y="199930"/>
                </a:cubicBezTo>
                <a:cubicBezTo>
                  <a:pt x="635318" y="198215"/>
                  <a:pt x="633889" y="196787"/>
                  <a:pt x="632174" y="196787"/>
                </a:cubicBezTo>
                <a:cubicBezTo>
                  <a:pt x="630460" y="196787"/>
                  <a:pt x="629031" y="198215"/>
                  <a:pt x="629031" y="199930"/>
                </a:cubicBezTo>
                <a:cubicBezTo>
                  <a:pt x="629031" y="201644"/>
                  <a:pt x="630460" y="203073"/>
                  <a:pt x="632174" y="203073"/>
                </a:cubicBezTo>
                <a:close/>
                <a:moveTo>
                  <a:pt x="639413" y="192024"/>
                </a:moveTo>
                <a:cubicBezTo>
                  <a:pt x="641128" y="192024"/>
                  <a:pt x="642557" y="190595"/>
                  <a:pt x="642557" y="188881"/>
                </a:cubicBezTo>
                <a:cubicBezTo>
                  <a:pt x="642557" y="187166"/>
                  <a:pt x="641128" y="185738"/>
                  <a:pt x="639413" y="185738"/>
                </a:cubicBezTo>
                <a:cubicBezTo>
                  <a:pt x="637699" y="185738"/>
                  <a:pt x="636270" y="187166"/>
                  <a:pt x="636270" y="188881"/>
                </a:cubicBezTo>
                <a:cubicBezTo>
                  <a:pt x="636270" y="190595"/>
                  <a:pt x="637699" y="192024"/>
                  <a:pt x="639413" y="192024"/>
                </a:cubicBezTo>
                <a:close/>
                <a:moveTo>
                  <a:pt x="646938" y="181070"/>
                </a:moveTo>
                <a:cubicBezTo>
                  <a:pt x="648653" y="181070"/>
                  <a:pt x="650081" y="179642"/>
                  <a:pt x="650081" y="177927"/>
                </a:cubicBezTo>
                <a:cubicBezTo>
                  <a:pt x="650081" y="176213"/>
                  <a:pt x="648653" y="174784"/>
                  <a:pt x="646938" y="174784"/>
                </a:cubicBezTo>
                <a:cubicBezTo>
                  <a:pt x="645224" y="174784"/>
                  <a:pt x="643795" y="176213"/>
                  <a:pt x="643795" y="177927"/>
                </a:cubicBezTo>
                <a:cubicBezTo>
                  <a:pt x="643795" y="179737"/>
                  <a:pt x="645128" y="181070"/>
                  <a:pt x="646938" y="181070"/>
                </a:cubicBezTo>
                <a:close/>
                <a:moveTo>
                  <a:pt x="654463" y="170307"/>
                </a:moveTo>
                <a:cubicBezTo>
                  <a:pt x="656177" y="170307"/>
                  <a:pt x="657606" y="168878"/>
                  <a:pt x="657606" y="167164"/>
                </a:cubicBezTo>
                <a:cubicBezTo>
                  <a:pt x="657606" y="165449"/>
                  <a:pt x="656177" y="164021"/>
                  <a:pt x="654463" y="164021"/>
                </a:cubicBezTo>
                <a:cubicBezTo>
                  <a:pt x="652748" y="164021"/>
                  <a:pt x="651320" y="165449"/>
                  <a:pt x="651320" y="167164"/>
                </a:cubicBezTo>
                <a:cubicBezTo>
                  <a:pt x="651320" y="168878"/>
                  <a:pt x="652748" y="170307"/>
                  <a:pt x="654463" y="170307"/>
                </a:cubicBezTo>
                <a:close/>
                <a:moveTo>
                  <a:pt x="662273" y="159544"/>
                </a:moveTo>
                <a:cubicBezTo>
                  <a:pt x="663988" y="159544"/>
                  <a:pt x="665417" y="158115"/>
                  <a:pt x="665417" y="156401"/>
                </a:cubicBezTo>
                <a:cubicBezTo>
                  <a:pt x="665417" y="154686"/>
                  <a:pt x="663988" y="153257"/>
                  <a:pt x="662273" y="153257"/>
                </a:cubicBezTo>
                <a:cubicBezTo>
                  <a:pt x="660559" y="153257"/>
                  <a:pt x="659130" y="154686"/>
                  <a:pt x="659130" y="156401"/>
                </a:cubicBezTo>
                <a:cubicBezTo>
                  <a:pt x="659130" y="158210"/>
                  <a:pt x="660559" y="159544"/>
                  <a:pt x="662273" y="159544"/>
                </a:cubicBezTo>
                <a:close/>
                <a:moveTo>
                  <a:pt x="670179" y="148971"/>
                </a:moveTo>
                <a:cubicBezTo>
                  <a:pt x="671894" y="148971"/>
                  <a:pt x="673322" y="147542"/>
                  <a:pt x="673322" y="145828"/>
                </a:cubicBezTo>
                <a:cubicBezTo>
                  <a:pt x="673322" y="144113"/>
                  <a:pt x="671894" y="142685"/>
                  <a:pt x="670179" y="142685"/>
                </a:cubicBezTo>
                <a:cubicBezTo>
                  <a:pt x="668465" y="142685"/>
                  <a:pt x="667036" y="144113"/>
                  <a:pt x="667036" y="145828"/>
                </a:cubicBezTo>
                <a:cubicBezTo>
                  <a:pt x="667036" y="147542"/>
                  <a:pt x="668465" y="148971"/>
                  <a:pt x="670179" y="148971"/>
                </a:cubicBezTo>
                <a:close/>
                <a:moveTo>
                  <a:pt x="678275" y="138494"/>
                </a:moveTo>
                <a:cubicBezTo>
                  <a:pt x="679990" y="138494"/>
                  <a:pt x="681419" y="137065"/>
                  <a:pt x="681419" y="135350"/>
                </a:cubicBezTo>
                <a:cubicBezTo>
                  <a:pt x="681419" y="133636"/>
                  <a:pt x="679990" y="132207"/>
                  <a:pt x="678275" y="132207"/>
                </a:cubicBezTo>
                <a:cubicBezTo>
                  <a:pt x="676561" y="132207"/>
                  <a:pt x="675132" y="133636"/>
                  <a:pt x="675132" y="135350"/>
                </a:cubicBezTo>
                <a:cubicBezTo>
                  <a:pt x="675132" y="137065"/>
                  <a:pt x="676465" y="138494"/>
                  <a:pt x="678275" y="138494"/>
                </a:cubicBezTo>
                <a:close/>
                <a:moveTo>
                  <a:pt x="686467" y="128111"/>
                </a:moveTo>
                <a:cubicBezTo>
                  <a:pt x="688181" y="128111"/>
                  <a:pt x="689610" y="126683"/>
                  <a:pt x="689610" y="124968"/>
                </a:cubicBezTo>
                <a:cubicBezTo>
                  <a:pt x="689610" y="123253"/>
                  <a:pt x="688181" y="121825"/>
                  <a:pt x="686467" y="121825"/>
                </a:cubicBezTo>
                <a:cubicBezTo>
                  <a:pt x="684752" y="121825"/>
                  <a:pt x="683324" y="123253"/>
                  <a:pt x="683324" y="124968"/>
                </a:cubicBezTo>
                <a:cubicBezTo>
                  <a:pt x="683324" y="126683"/>
                  <a:pt x="684752" y="128111"/>
                  <a:pt x="686467" y="128111"/>
                </a:cubicBezTo>
                <a:close/>
                <a:moveTo>
                  <a:pt x="694849" y="117824"/>
                </a:moveTo>
                <a:cubicBezTo>
                  <a:pt x="696563" y="117824"/>
                  <a:pt x="697992" y="116396"/>
                  <a:pt x="697992" y="114681"/>
                </a:cubicBezTo>
                <a:cubicBezTo>
                  <a:pt x="697992" y="112967"/>
                  <a:pt x="696563" y="111538"/>
                  <a:pt x="694849" y="111538"/>
                </a:cubicBezTo>
                <a:cubicBezTo>
                  <a:pt x="693134" y="111538"/>
                  <a:pt x="691706" y="112967"/>
                  <a:pt x="691706" y="114681"/>
                </a:cubicBezTo>
                <a:cubicBezTo>
                  <a:pt x="691706" y="116491"/>
                  <a:pt x="693039" y="117824"/>
                  <a:pt x="694849" y="117824"/>
                </a:cubicBezTo>
                <a:close/>
                <a:moveTo>
                  <a:pt x="703326" y="107728"/>
                </a:moveTo>
                <a:cubicBezTo>
                  <a:pt x="705040" y="107728"/>
                  <a:pt x="706469" y="106299"/>
                  <a:pt x="706469" y="104584"/>
                </a:cubicBezTo>
                <a:cubicBezTo>
                  <a:pt x="706469" y="102870"/>
                  <a:pt x="705040" y="101441"/>
                  <a:pt x="703326" y="101441"/>
                </a:cubicBezTo>
                <a:cubicBezTo>
                  <a:pt x="701612" y="101441"/>
                  <a:pt x="700183" y="102870"/>
                  <a:pt x="700183" y="104584"/>
                </a:cubicBezTo>
                <a:cubicBezTo>
                  <a:pt x="700183" y="106299"/>
                  <a:pt x="701612" y="107728"/>
                  <a:pt x="703326" y="107728"/>
                </a:cubicBezTo>
                <a:close/>
                <a:moveTo>
                  <a:pt x="711994" y="97727"/>
                </a:moveTo>
                <a:cubicBezTo>
                  <a:pt x="713708" y="97727"/>
                  <a:pt x="715137" y="96298"/>
                  <a:pt x="715137" y="94583"/>
                </a:cubicBezTo>
                <a:cubicBezTo>
                  <a:pt x="715137" y="92869"/>
                  <a:pt x="713708" y="91440"/>
                  <a:pt x="711994" y="91440"/>
                </a:cubicBezTo>
                <a:cubicBezTo>
                  <a:pt x="710279" y="91440"/>
                  <a:pt x="708851" y="92869"/>
                  <a:pt x="708851" y="94583"/>
                </a:cubicBezTo>
                <a:cubicBezTo>
                  <a:pt x="708851" y="96298"/>
                  <a:pt x="710184" y="97727"/>
                  <a:pt x="711994" y="97727"/>
                </a:cubicBezTo>
                <a:close/>
                <a:moveTo>
                  <a:pt x="720757" y="87821"/>
                </a:moveTo>
                <a:cubicBezTo>
                  <a:pt x="722471" y="87821"/>
                  <a:pt x="723900" y="86392"/>
                  <a:pt x="723900" y="84677"/>
                </a:cubicBezTo>
                <a:cubicBezTo>
                  <a:pt x="723900" y="82963"/>
                  <a:pt x="722471" y="81534"/>
                  <a:pt x="720757" y="81534"/>
                </a:cubicBezTo>
                <a:cubicBezTo>
                  <a:pt x="719042" y="81534"/>
                  <a:pt x="717613" y="82963"/>
                  <a:pt x="717613" y="84677"/>
                </a:cubicBezTo>
                <a:cubicBezTo>
                  <a:pt x="717613" y="86392"/>
                  <a:pt x="719042" y="87821"/>
                  <a:pt x="720757" y="87821"/>
                </a:cubicBezTo>
                <a:close/>
                <a:moveTo>
                  <a:pt x="729710" y="78105"/>
                </a:moveTo>
                <a:cubicBezTo>
                  <a:pt x="731425" y="78105"/>
                  <a:pt x="732854" y="76676"/>
                  <a:pt x="732854" y="74962"/>
                </a:cubicBezTo>
                <a:cubicBezTo>
                  <a:pt x="732854" y="73247"/>
                  <a:pt x="731425" y="71819"/>
                  <a:pt x="729710" y="71819"/>
                </a:cubicBezTo>
                <a:cubicBezTo>
                  <a:pt x="727996" y="71819"/>
                  <a:pt x="726567" y="73247"/>
                  <a:pt x="726567" y="74962"/>
                </a:cubicBezTo>
                <a:cubicBezTo>
                  <a:pt x="726567" y="76676"/>
                  <a:pt x="727901" y="78105"/>
                  <a:pt x="729710" y="78105"/>
                </a:cubicBezTo>
                <a:close/>
                <a:moveTo>
                  <a:pt x="738759" y="68390"/>
                </a:moveTo>
                <a:cubicBezTo>
                  <a:pt x="740474" y="68390"/>
                  <a:pt x="741902" y="66961"/>
                  <a:pt x="741902" y="65246"/>
                </a:cubicBezTo>
                <a:cubicBezTo>
                  <a:pt x="741902" y="63532"/>
                  <a:pt x="740474" y="62103"/>
                  <a:pt x="738759" y="62103"/>
                </a:cubicBezTo>
                <a:cubicBezTo>
                  <a:pt x="737045" y="62103"/>
                  <a:pt x="735616" y="63532"/>
                  <a:pt x="735616" y="65246"/>
                </a:cubicBezTo>
                <a:cubicBezTo>
                  <a:pt x="735616" y="67056"/>
                  <a:pt x="737045" y="68390"/>
                  <a:pt x="738759" y="68390"/>
                </a:cubicBezTo>
                <a:close/>
                <a:moveTo>
                  <a:pt x="747903" y="58960"/>
                </a:moveTo>
                <a:cubicBezTo>
                  <a:pt x="749618" y="58960"/>
                  <a:pt x="751046" y="57531"/>
                  <a:pt x="751046" y="55817"/>
                </a:cubicBezTo>
                <a:cubicBezTo>
                  <a:pt x="751046" y="54102"/>
                  <a:pt x="749618" y="52673"/>
                  <a:pt x="747903" y="52673"/>
                </a:cubicBezTo>
                <a:cubicBezTo>
                  <a:pt x="746188" y="52673"/>
                  <a:pt x="744760" y="54102"/>
                  <a:pt x="744760" y="55817"/>
                </a:cubicBezTo>
                <a:cubicBezTo>
                  <a:pt x="744760" y="57531"/>
                  <a:pt x="746188" y="58960"/>
                  <a:pt x="747903" y="58960"/>
                </a:cubicBezTo>
                <a:close/>
                <a:moveTo>
                  <a:pt x="757238" y="49530"/>
                </a:moveTo>
                <a:cubicBezTo>
                  <a:pt x="758952" y="49530"/>
                  <a:pt x="760381" y="48101"/>
                  <a:pt x="760381" y="46387"/>
                </a:cubicBezTo>
                <a:cubicBezTo>
                  <a:pt x="760381" y="44672"/>
                  <a:pt x="758952" y="43244"/>
                  <a:pt x="757238" y="43244"/>
                </a:cubicBezTo>
                <a:cubicBezTo>
                  <a:pt x="755523" y="43244"/>
                  <a:pt x="754094" y="44672"/>
                  <a:pt x="754094" y="46387"/>
                </a:cubicBezTo>
                <a:cubicBezTo>
                  <a:pt x="754094" y="48197"/>
                  <a:pt x="755523" y="49530"/>
                  <a:pt x="757238" y="49530"/>
                </a:cubicBezTo>
                <a:close/>
                <a:moveTo>
                  <a:pt x="766763" y="40291"/>
                </a:moveTo>
                <a:cubicBezTo>
                  <a:pt x="768477" y="40291"/>
                  <a:pt x="769906" y="38862"/>
                  <a:pt x="769906" y="37148"/>
                </a:cubicBezTo>
                <a:cubicBezTo>
                  <a:pt x="769906" y="35433"/>
                  <a:pt x="768477" y="34004"/>
                  <a:pt x="766763" y="34004"/>
                </a:cubicBezTo>
                <a:cubicBezTo>
                  <a:pt x="765048" y="34004"/>
                  <a:pt x="763619" y="35433"/>
                  <a:pt x="763619" y="37148"/>
                </a:cubicBezTo>
                <a:cubicBezTo>
                  <a:pt x="763619" y="38957"/>
                  <a:pt x="765048" y="40291"/>
                  <a:pt x="766763" y="40291"/>
                </a:cubicBezTo>
                <a:close/>
                <a:moveTo>
                  <a:pt x="776383" y="31242"/>
                </a:moveTo>
                <a:cubicBezTo>
                  <a:pt x="778097" y="31242"/>
                  <a:pt x="779526" y="29813"/>
                  <a:pt x="779526" y="28099"/>
                </a:cubicBezTo>
                <a:cubicBezTo>
                  <a:pt x="779526" y="26384"/>
                  <a:pt x="778097" y="24955"/>
                  <a:pt x="776383" y="24955"/>
                </a:cubicBezTo>
                <a:cubicBezTo>
                  <a:pt x="774668" y="24955"/>
                  <a:pt x="773240" y="26384"/>
                  <a:pt x="773240" y="28099"/>
                </a:cubicBezTo>
                <a:cubicBezTo>
                  <a:pt x="773240" y="29813"/>
                  <a:pt x="774573" y="31242"/>
                  <a:pt x="776383" y="31242"/>
                </a:cubicBezTo>
                <a:close/>
                <a:moveTo>
                  <a:pt x="786098" y="22289"/>
                </a:moveTo>
                <a:cubicBezTo>
                  <a:pt x="787813" y="22289"/>
                  <a:pt x="789242" y="20860"/>
                  <a:pt x="789242" y="19145"/>
                </a:cubicBezTo>
                <a:cubicBezTo>
                  <a:pt x="789242" y="17431"/>
                  <a:pt x="787813" y="16002"/>
                  <a:pt x="786098" y="16002"/>
                </a:cubicBezTo>
                <a:cubicBezTo>
                  <a:pt x="784384" y="16002"/>
                  <a:pt x="782955" y="17431"/>
                  <a:pt x="782955" y="19145"/>
                </a:cubicBezTo>
                <a:cubicBezTo>
                  <a:pt x="782955" y="20860"/>
                  <a:pt x="784384" y="22289"/>
                  <a:pt x="786098" y="22289"/>
                </a:cubicBezTo>
                <a:close/>
                <a:moveTo>
                  <a:pt x="795909" y="13430"/>
                </a:moveTo>
                <a:cubicBezTo>
                  <a:pt x="797624" y="13430"/>
                  <a:pt x="799052" y="12002"/>
                  <a:pt x="799052" y="10287"/>
                </a:cubicBezTo>
                <a:cubicBezTo>
                  <a:pt x="799052" y="8573"/>
                  <a:pt x="797624" y="7144"/>
                  <a:pt x="795909" y="7144"/>
                </a:cubicBezTo>
                <a:cubicBezTo>
                  <a:pt x="794195" y="7144"/>
                  <a:pt x="792766" y="8573"/>
                  <a:pt x="792766" y="10287"/>
                </a:cubicBezTo>
                <a:cubicBezTo>
                  <a:pt x="792766" y="12002"/>
                  <a:pt x="794195" y="13430"/>
                  <a:pt x="795909" y="13430"/>
                </a:cubicBezTo>
                <a:close/>
                <a:moveTo>
                  <a:pt x="2112931" y="102680"/>
                </a:moveTo>
                <a:cubicBezTo>
                  <a:pt x="2114645" y="102680"/>
                  <a:pt x="2116074" y="101251"/>
                  <a:pt x="2116074" y="99536"/>
                </a:cubicBezTo>
                <a:cubicBezTo>
                  <a:pt x="2116074" y="97822"/>
                  <a:pt x="2114645" y="96393"/>
                  <a:pt x="2112931" y="96393"/>
                </a:cubicBezTo>
                <a:cubicBezTo>
                  <a:pt x="2111216" y="96393"/>
                  <a:pt x="2109788" y="97822"/>
                  <a:pt x="2109788" y="99536"/>
                </a:cubicBezTo>
                <a:cubicBezTo>
                  <a:pt x="2109788" y="101346"/>
                  <a:pt x="2111216" y="102680"/>
                  <a:pt x="2112931" y="102680"/>
                </a:cubicBezTo>
                <a:close/>
                <a:moveTo>
                  <a:pt x="2121503" y="112776"/>
                </a:moveTo>
                <a:cubicBezTo>
                  <a:pt x="2123218" y="112776"/>
                  <a:pt x="2124647" y="111347"/>
                  <a:pt x="2124647" y="109633"/>
                </a:cubicBezTo>
                <a:cubicBezTo>
                  <a:pt x="2124647" y="107918"/>
                  <a:pt x="2123218" y="106490"/>
                  <a:pt x="2121503" y="106490"/>
                </a:cubicBezTo>
                <a:cubicBezTo>
                  <a:pt x="2119789" y="106490"/>
                  <a:pt x="2118360" y="107918"/>
                  <a:pt x="2118360" y="109633"/>
                </a:cubicBezTo>
                <a:cubicBezTo>
                  <a:pt x="2118360" y="111347"/>
                  <a:pt x="2119789" y="112776"/>
                  <a:pt x="2121503" y="112776"/>
                </a:cubicBezTo>
                <a:close/>
                <a:moveTo>
                  <a:pt x="2129981" y="122968"/>
                </a:moveTo>
                <a:cubicBezTo>
                  <a:pt x="2131695" y="122968"/>
                  <a:pt x="2133124" y="121539"/>
                  <a:pt x="2133124" y="119825"/>
                </a:cubicBezTo>
                <a:cubicBezTo>
                  <a:pt x="2133124" y="118110"/>
                  <a:pt x="2131695" y="116681"/>
                  <a:pt x="2129981" y="116681"/>
                </a:cubicBezTo>
                <a:cubicBezTo>
                  <a:pt x="2128266" y="116681"/>
                  <a:pt x="2126837" y="118110"/>
                  <a:pt x="2126837" y="119825"/>
                </a:cubicBezTo>
                <a:cubicBezTo>
                  <a:pt x="2126837" y="121539"/>
                  <a:pt x="2128266" y="122968"/>
                  <a:pt x="2129981" y="122968"/>
                </a:cubicBezTo>
                <a:close/>
                <a:moveTo>
                  <a:pt x="2138267" y="133255"/>
                </a:moveTo>
                <a:cubicBezTo>
                  <a:pt x="2139982" y="133255"/>
                  <a:pt x="2141411" y="131826"/>
                  <a:pt x="2141411" y="130112"/>
                </a:cubicBezTo>
                <a:cubicBezTo>
                  <a:pt x="2141411" y="128397"/>
                  <a:pt x="2139982" y="126968"/>
                  <a:pt x="2138267" y="126968"/>
                </a:cubicBezTo>
                <a:cubicBezTo>
                  <a:pt x="2136553" y="126968"/>
                  <a:pt x="2135124" y="128397"/>
                  <a:pt x="2135124" y="130112"/>
                </a:cubicBezTo>
                <a:cubicBezTo>
                  <a:pt x="2135124" y="131921"/>
                  <a:pt x="2136553" y="133255"/>
                  <a:pt x="2138267" y="133255"/>
                </a:cubicBezTo>
                <a:close/>
                <a:moveTo>
                  <a:pt x="2146364" y="143732"/>
                </a:moveTo>
                <a:cubicBezTo>
                  <a:pt x="2148078" y="143732"/>
                  <a:pt x="2149507" y="142304"/>
                  <a:pt x="2149507" y="140589"/>
                </a:cubicBezTo>
                <a:cubicBezTo>
                  <a:pt x="2149507" y="138875"/>
                  <a:pt x="2148078" y="137446"/>
                  <a:pt x="2146364" y="137446"/>
                </a:cubicBezTo>
                <a:cubicBezTo>
                  <a:pt x="2144649" y="137446"/>
                  <a:pt x="2143220" y="138875"/>
                  <a:pt x="2143220" y="140589"/>
                </a:cubicBezTo>
                <a:cubicBezTo>
                  <a:pt x="2143220" y="142304"/>
                  <a:pt x="2144649" y="143732"/>
                  <a:pt x="2146364" y="143732"/>
                </a:cubicBezTo>
                <a:close/>
                <a:moveTo>
                  <a:pt x="2154365" y="154305"/>
                </a:moveTo>
                <a:cubicBezTo>
                  <a:pt x="2156079" y="154305"/>
                  <a:pt x="2157508" y="152876"/>
                  <a:pt x="2157508" y="151162"/>
                </a:cubicBezTo>
                <a:cubicBezTo>
                  <a:pt x="2157508" y="149447"/>
                  <a:pt x="2156079" y="148019"/>
                  <a:pt x="2154365" y="148019"/>
                </a:cubicBezTo>
                <a:cubicBezTo>
                  <a:pt x="2152650" y="148019"/>
                  <a:pt x="2151221" y="149447"/>
                  <a:pt x="2151221" y="151162"/>
                </a:cubicBezTo>
                <a:cubicBezTo>
                  <a:pt x="2151221" y="152876"/>
                  <a:pt x="2152650" y="154305"/>
                  <a:pt x="2154365" y="154305"/>
                </a:cubicBezTo>
                <a:close/>
                <a:moveTo>
                  <a:pt x="2162175" y="164878"/>
                </a:moveTo>
                <a:cubicBezTo>
                  <a:pt x="2163890" y="164878"/>
                  <a:pt x="2165318" y="163449"/>
                  <a:pt x="2165318" y="161735"/>
                </a:cubicBezTo>
                <a:cubicBezTo>
                  <a:pt x="2165318" y="160020"/>
                  <a:pt x="2163890" y="158591"/>
                  <a:pt x="2162175" y="158591"/>
                </a:cubicBezTo>
                <a:cubicBezTo>
                  <a:pt x="2160461" y="158591"/>
                  <a:pt x="2159032" y="160020"/>
                  <a:pt x="2159032" y="161735"/>
                </a:cubicBezTo>
                <a:cubicBezTo>
                  <a:pt x="2159032" y="163544"/>
                  <a:pt x="2160461" y="164878"/>
                  <a:pt x="2162175" y="164878"/>
                </a:cubicBezTo>
                <a:close/>
                <a:moveTo>
                  <a:pt x="2169890" y="175641"/>
                </a:moveTo>
                <a:cubicBezTo>
                  <a:pt x="2171605" y="175641"/>
                  <a:pt x="2173034" y="174212"/>
                  <a:pt x="2173034" y="172498"/>
                </a:cubicBezTo>
                <a:cubicBezTo>
                  <a:pt x="2173034" y="170783"/>
                  <a:pt x="2171605" y="169355"/>
                  <a:pt x="2169890" y="169355"/>
                </a:cubicBezTo>
                <a:cubicBezTo>
                  <a:pt x="2168176" y="169355"/>
                  <a:pt x="2166747" y="170783"/>
                  <a:pt x="2166747" y="172498"/>
                </a:cubicBezTo>
                <a:cubicBezTo>
                  <a:pt x="2166747" y="174308"/>
                  <a:pt x="2168176" y="175641"/>
                  <a:pt x="2169890" y="175641"/>
                </a:cubicBezTo>
                <a:close/>
                <a:moveTo>
                  <a:pt x="2177415" y="186595"/>
                </a:moveTo>
                <a:cubicBezTo>
                  <a:pt x="2179130" y="186595"/>
                  <a:pt x="2180558" y="185166"/>
                  <a:pt x="2180558" y="183452"/>
                </a:cubicBezTo>
                <a:cubicBezTo>
                  <a:pt x="2180558" y="181737"/>
                  <a:pt x="2179130" y="180308"/>
                  <a:pt x="2177415" y="180308"/>
                </a:cubicBezTo>
                <a:cubicBezTo>
                  <a:pt x="2175701" y="180308"/>
                  <a:pt x="2174272" y="181737"/>
                  <a:pt x="2174272" y="183452"/>
                </a:cubicBezTo>
                <a:cubicBezTo>
                  <a:pt x="2174272" y="185166"/>
                  <a:pt x="2175701" y="186595"/>
                  <a:pt x="2177415" y="186595"/>
                </a:cubicBezTo>
                <a:close/>
                <a:moveTo>
                  <a:pt x="2184749" y="197549"/>
                </a:moveTo>
                <a:cubicBezTo>
                  <a:pt x="2186464" y="197549"/>
                  <a:pt x="2187893" y="196120"/>
                  <a:pt x="2187893" y="194405"/>
                </a:cubicBezTo>
                <a:cubicBezTo>
                  <a:pt x="2187893" y="192691"/>
                  <a:pt x="2186464" y="191262"/>
                  <a:pt x="2184749" y="191262"/>
                </a:cubicBezTo>
                <a:cubicBezTo>
                  <a:pt x="2183035" y="191262"/>
                  <a:pt x="2181606" y="192691"/>
                  <a:pt x="2181606" y="194405"/>
                </a:cubicBezTo>
                <a:cubicBezTo>
                  <a:pt x="2181606" y="196120"/>
                  <a:pt x="2183035" y="197549"/>
                  <a:pt x="2184749" y="197549"/>
                </a:cubicBezTo>
                <a:close/>
                <a:moveTo>
                  <a:pt x="2191988" y="208598"/>
                </a:moveTo>
                <a:cubicBezTo>
                  <a:pt x="2193703" y="208598"/>
                  <a:pt x="2195132" y="207169"/>
                  <a:pt x="2195132" y="205454"/>
                </a:cubicBezTo>
                <a:cubicBezTo>
                  <a:pt x="2195132" y="203740"/>
                  <a:pt x="2193703" y="202311"/>
                  <a:pt x="2191988" y="202311"/>
                </a:cubicBezTo>
                <a:cubicBezTo>
                  <a:pt x="2190274" y="202311"/>
                  <a:pt x="2188845" y="203740"/>
                  <a:pt x="2188845" y="205454"/>
                </a:cubicBezTo>
                <a:cubicBezTo>
                  <a:pt x="2188845" y="207264"/>
                  <a:pt x="2190274" y="208598"/>
                  <a:pt x="2191988" y="208598"/>
                </a:cubicBezTo>
                <a:close/>
                <a:moveTo>
                  <a:pt x="2199037" y="219837"/>
                </a:moveTo>
                <a:cubicBezTo>
                  <a:pt x="2200751" y="219837"/>
                  <a:pt x="2202180" y="218408"/>
                  <a:pt x="2202180" y="216694"/>
                </a:cubicBezTo>
                <a:cubicBezTo>
                  <a:pt x="2202180" y="214979"/>
                  <a:pt x="2200751" y="213551"/>
                  <a:pt x="2199037" y="213551"/>
                </a:cubicBezTo>
                <a:cubicBezTo>
                  <a:pt x="2197322" y="213551"/>
                  <a:pt x="2195894" y="214979"/>
                  <a:pt x="2195894" y="216694"/>
                </a:cubicBezTo>
                <a:cubicBezTo>
                  <a:pt x="2195894" y="218408"/>
                  <a:pt x="2197322" y="219837"/>
                  <a:pt x="2199037" y="219837"/>
                </a:cubicBezTo>
                <a:close/>
                <a:moveTo>
                  <a:pt x="2205990" y="231077"/>
                </a:moveTo>
                <a:cubicBezTo>
                  <a:pt x="2207705" y="231077"/>
                  <a:pt x="2209133" y="229648"/>
                  <a:pt x="2209133" y="227933"/>
                </a:cubicBezTo>
                <a:cubicBezTo>
                  <a:pt x="2209133" y="226219"/>
                  <a:pt x="2207705" y="224790"/>
                  <a:pt x="2205990" y="224790"/>
                </a:cubicBezTo>
                <a:cubicBezTo>
                  <a:pt x="2204276" y="224790"/>
                  <a:pt x="2202847" y="226219"/>
                  <a:pt x="2202847" y="227933"/>
                </a:cubicBezTo>
                <a:cubicBezTo>
                  <a:pt x="2202847" y="229743"/>
                  <a:pt x="2204276" y="231077"/>
                  <a:pt x="2205990" y="231077"/>
                </a:cubicBezTo>
                <a:close/>
                <a:moveTo>
                  <a:pt x="2212658" y="242506"/>
                </a:moveTo>
                <a:cubicBezTo>
                  <a:pt x="2214372" y="242506"/>
                  <a:pt x="2215801" y="241078"/>
                  <a:pt x="2215801" y="239363"/>
                </a:cubicBezTo>
                <a:cubicBezTo>
                  <a:pt x="2215801" y="237649"/>
                  <a:pt x="2214372" y="236220"/>
                  <a:pt x="2212658" y="236220"/>
                </a:cubicBezTo>
                <a:cubicBezTo>
                  <a:pt x="2210943" y="236220"/>
                  <a:pt x="2209514" y="237649"/>
                  <a:pt x="2209514" y="239363"/>
                </a:cubicBezTo>
                <a:cubicBezTo>
                  <a:pt x="2209514" y="241078"/>
                  <a:pt x="2210943" y="242506"/>
                  <a:pt x="2212658" y="242506"/>
                </a:cubicBezTo>
                <a:close/>
                <a:moveTo>
                  <a:pt x="2219325" y="253937"/>
                </a:moveTo>
                <a:cubicBezTo>
                  <a:pt x="2221040" y="253937"/>
                  <a:pt x="2222468" y="252508"/>
                  <a:pt x="2222468" y="250793"/>
                </a:cubicBezTo>
                <a:cubicBezTo>
                  <a:pt x="2222468" y="249079"/>
                  <a:pt x="2221040" y="247650"/>
                  <a:pt x="2219325" y="247650"/>
                </a:cubicBezTo>
                <a:cubicBezTo>
                  <a:pt x="2217611" y="247650"/>
                  <a:pt x="2216182" y="249079"/>
                  <a:pt x="2216182" y="250793"/>
                </a:cubicBezTo>
                <a:cubicBezTo>
                  <a:pt x="2216087" y="252603"/>
                  <a:pt x="2217515" y="253937"/>
                  <a:pt x="2219325" y="253937"/>
                </a:cubicBezTo>
                <a:close/>
                <a:moveTo>
                  <a:pt x="2225707" y="265557"/>
                </a:moveTo>
                <a:cubicBezTo>
                  <a:pt x="2227421" y="265557"/>
                  <a:pt x="2228850" y="264128"/>
                  <a:pt x="2228850" y="262414"/>
                </a:cubicBezTo>
                <a:cubicBezTo>
                  <a:pt x="2228850" y="260699"/>
                  <a:pt x="2227421" y="259271"/>
                  <a:pt x="2225707" y="259271"/>
                </a:cubicBezTo>
                <a:cubicBezTo>
                  <a:pt x="2223992" y="259271"/>
                  <a:pt x="2222564" y="260699"/>
                  <a:pt x="2222564" y="262414"/>
                </a:cubicBezTo>
                <a:cubicBezTo>
                  <a:pt x="2222564" y="264128"/>
                  <a:pt x="2223992" y="265557"/>
                  <a:pt x="2225707" y="265557"/>
                </a:cubicBezTo>
                <a:close/>
                <a:moveTo>
                  <a:pt x="2231898" y="277178"/>
                </a:moveTo>
                <a:cubicBezTo>
                  <a:pt x="2233613" y="277178"/>
                  <a:pt x="2235041" y="275749"/>
                  <a:pt x="2235041" y="274034"/>
                </a:cubicBezTo>
                <a:cubicBezTo>
                  <a:pt x="2235041" y="272320"/>
                  <a:pt x="2233613" y="270891"/>
                  <a:pt x="2231898" y="270891"/>
                </a:cubicBezTo>
                <a:cubicBezTo>
                  <a:pt x="2230184" y="270891"/>
                  <a:pt x="2228755" y="272320"/>
                  <a:pt x="2228755" y="274034"/>
                </a:cubicBezTo>
                <a:cubicBezTo>
                  <a:pt x="2228755" y="275844"/>
                  <a:pt x="2230184" y="277178"/>
                  <a:pt x="2231898" y="277178"/>
                </a:cubicBezTo>
                <a:close/>
                <a:moveTo>
                  <a:pt x="2237994" y="288989"/>
                </a:moveTo>
                <a:cubicBezTo>
                  <a:pt x="2239709" y="288989"/>
                  <a:pt x="2241137" y="287560"/>
                  <a:pt x="2241137" y="285845"/>
                </a:cubicBezTo>
                <a:cubicBezTo>
                  <a:pt x="2241137" y="284131"/>
                  <a:pt x="2239709" y="282702"/>
                  <a:pt x="2237994" y="282702"/>
                </a:cubicBezTo>
                <a:cubicBezTo>
                  <a:pt x="2236280" y="282702"/>
                  <a:pt x="2234851" y="284131"/>
                  <a:pt x="2234851" y="285845"/>
                </a:cubicBezTo>
                <a:cubicBezTo>
                  <a:pt x="2234851" y="287560"/>
                  <a:pt x="2236280" y="288989"/>
                  <a:pt x="2237994" y="288989"/>
                </a:cubicBezTo>
                <a:close/>
                <a:moveTo>
                  <a:pt x="2243900" y="300800"/>
                </a:moveTo>
                <a:cubicBezTo>
                  <a:pt x="2245614" y="300800"/>
                  <a:pt x="2247043" y="299371"/>
                  <a:pt x="2247043" y="297656"/>
                </a:cubicBezTo>
                <a:cubicBezTo>
                  <a:pt x="2247043" y="295942"/>
                  <a:pt x="2245614" y="294513"/>
                  <a:pt x="2243900" y="294513"/>
                </a:cubicBezTo>
                <a:cubicBezTo>
                  <a:pt x="2242185" y="294513"/>
                  <a:pt x="2240756" y="295942"/>
                  <a:pt x="2240756" y="297656"/>
                </a:cubicBezTo>
                <a:cubicBezTo>
                  <a:pt x="2240756" y="299371"/>
                  <a:pt x="2242185" y="300800"/>
                  <a:pt x="2243900" y="300800"/>
                </a:cubicBezTo>
                <a:close/>
                <a:moveTo>
                  <a:pt x="2249615" y="312706"/>
                </a:moveTo>
                <a:cubicBezTo>
                  <a:pt x="2251329" y="312706"/>
                  <a:pt x="2252758" y="311277"/>
                  <a:pt x="2252758" y="309563"/>
                </a:cubicBezTo>
                <a:cubicBezTo>
                  <a:pt x="2252758" y="307848"/>
                  <a:pt x="2251329" y="306419"/>
                  <a:pt x="2249615" y="306419"/>
                </a:cubicBezTo>
                <a:cubicBezTo>
                  <a:pt x="2247900" y="306419"/>
                  <a:pt x="2246471" y="307848"/>
                  <a:pt x="2246471" y="309563"/>
                </a:cubicBezTo>
                <a:cubicBezTo>
                  <a:pt x="2246471" y="311277"/>
                  <a:pt x="2247900" y="312706"/>
                  <a:pt x="2249615" y="312706"/>
                </a:cubicBezTo>
                <a:close/>
                <a:moveTo>
                  <a:pt x="2255234" y="324707"/>
                </a:moveTo>
                <a:cubicBezTo>
                  <a:pt x="2256949" y="324707"/>
                  <a:pt x="2258378" y="323279"/>
                  <a:pt x="2258378" y="321564"/>
                </a:cubicBezTo>
                <a:cubicBezTo>
                  <a:pt x="2258378" y="319850"/>
                  <a:pt x="2256949" y="318421"/>
                  <a:pt x="2255234" y="318421"/>
                </a:cubicBezTo>
                <a:cubicBezTo>
                  <a:pt x="2253520" y="318421"/>
                  <a:pt x="2252091" y="319850"/>
                  <a:pt x="2252091" y="321564"/>
                </a:cubicBezTo>
                <a:cubicBezTo>
                  <a:pt x="2252091" y="323279"/>
                  <a:pt x="2253520" y="324707"/>
                  <a:pt x="2255234" y="324707"/>
                </a:cubicBezTo>
                <a:close/>
                <a:moveTo>
                  <a:pt x="2260664" y="336804"/>
                </a:moveTo>
                <a:cubicBezTo>
                  <a:pt x="2262378" y="336804"/>
                  <a:pt x="2263807" y="335375"/>
                  <a:pt x="2263807" y="333661"/>
                </a:cubicBezTo>
                <a:cubicBezTo>
                  <a:pt x="2263807" y="331946"/>
                  <a:pt x="2262378" y="330518"/>
                  <a:pt x="2260664" y="330518"/>
                </a:cubicBezTo>
                <a:cubicBezTo>
                  <a:pt x="2258949" y="330518"/>
                  <a:pt x="2257520" y="331946"/>
                  <a:pt x="2257520" y="333661"/>
                </a:cubicBezTo>
                <a:cubicBezTo>
                  <a:pt x="2257520" y="335375"/>
                  <a:pt x="2258854" y="336804"/>
                  <a:pt x="2260664" y="336804"/>
                </a:cubicBezTo>
                <a:close/>
                <a:moveTo>
                  <a:pt x="2265807" y="348901"/>
                </a:moveTo>
                <a:cubicBezTo>
                  <a:pt x="2267522" y="348901"/>
                  <a:pt x="2268950" y="347472"/>
                  <a:pt x="2268950" y="345758"/>
                </a:cubicBezTo>
                <a:cubicBezTo>
                  <a:pt x="2268950" y="344043"/>
                  <a:pt x="2267522" y="342614"/>
                  <a:pt x="2265807" y="342614"/>
                </a:cubicBezTo>
                <a:cubicBezTo>
                  <a:pt x="2264093" y="342614"/>
                  <a:pt x="2262664" y="344043"/>
                  <a:pt x="2262664" y="345758"/>
                </a:cubicBezTo>
                <a:cubicBezTo>
                  <a:pt x="2262664" y="347567"/>
                  <a:pt x="2264093" y="348901"/>
                  <a:pt x="2265807" y="348901"/>
                </a:cubicBezTo>
                <a:close/>
                <a:moveTo>
                  <a:pt x="2270855" y="361188"/>
                </a:moveTo>
                <a:cubicBezTo>
                  <a:pt x="2272570" y="361188"/>
                  <a:pt x="2273999" y="359759"/>
                  <a:pt x="2273999" y="358045"/>
                </a:cubicBezTo>
                <a:cubicBezTo>
                  <a:pt x="2273999" y="356330"/>
                  <a:pt x="2272570" y="354901"/>
                  <a:pt x="2270855" y="354901"/>
                </a:cubicBezTo>
                <a:cubicBezTo>
                  <a:pt x="2269141" y="354901"/>
                  <a:pt x="2267712" y="356330"/>
                  <a:pt x="2267712" y="358045"/>
                </a:cubicBezTo>
                <a:cubicBezTo>
                  <a:pt x="2267712" y="359759"/>
                  <a:pt x="2269141" y="361188"/>
                  <a:pt x="2270855" y="361188"/>
                </a:cubicBezTo>
                <a:close/>
                <a:moveTo>
                  <a:pt x="2275808" y="373475"/>
                </a:moveTo>
                <a:cubicBezTo>
                  <a:pt x="2277523" y="373475"/>
                  <a:pt x="2278952" y="372047"/>
                  <a:pt x="2278952" y="370332"/>
                </a:cubicBezTo>
                <a:cubicBezTo>
                  <a:pt x="2278952" y="368618"/>
                  <a:pt x="2277523" y="367189"/>
                  <a:pt x="2275808" y="367189"/>
                </a:cubicBezTo>
                <a:cubicBezTo>
                  <a:pt x="2274094" y="367189"/>
                  <a:pt x="2272665" y="368618"/>
                  <a:pt x="2272665" y="370332"/>
                </a:cubicBezTo>
                <a:cubicBezTo>
                  <a:pt x="2272665" y="372047"/>
                  <a:pt x="2273999" y="373475"/>
                  <a:pt x="2275808" y="373475"/>
                </a:cubicBezTo>
                <a:close/>
                <a:moveTo>
                  <a:pt x="2280476" y="385858"/>
                </a:moveTo>
                <a:cubicBezTo>
                  <a:pt x="2282190" y="385858"/>
                  <a:pt x="2283619" y="384429"/>
                  <a:pt x="2283619" y="382715"/>
                </a:cubicBezTo>
                <a:cubicBezTo>
                  <a:pt x="2283619" y="381000"/>
                  <a:pt x="2282190" y="379571"/>
                  <a:pt x="2280476" y="379571"/>
                </a:cubicBezTo>
                <a:cubicBezTo>
                  <a:pt x="2278761" y="379571"/>
                  <a:pt x="2277332" y="381000"/>
                  <a:pt x="2277332" y="382715"/>
                </a:cubicBezTo>
                <a:cubicBezTo>
                  <a:pt x="2277332" y="384429"/>
                  <a:pt x="2278761" y="385858"/>
                  <a:pt x="2280476" y="385858"/>
                </a:cubicBezTo>
                <a:close/>
                <a:moveTo>
                  <a:pt x="2285048" y="398240"/>
                </a:moveTo>
                <a:cubicBezTo>
                  <a:pt x="2286762" y="398240"/>
                  <a:pt x="2288191" y="396812"/>
                  <a:pt x="2288191" y="395097"/>
                </a:cubicBezTo>
                <a:cubicBezTo>
                  <a:pt x="2288191" y="393383"/>
                  <a:pt x="2286762" y="391954"/>
                  <a:pt x="2285048" y="391954"/>
                </a:cubicBezTo>
                <a:cubicBezTo>
                  <a:pt x="2283333" y="391954"/>
                  <a:pt x="2281904" y="393383"/>
                  <a:pt x="2281904" y="395097"/>
                </a:cubicBezTo>
                <a:cubicBezTo>
                  <a:pt x="2281809" y="396812"/>
                  <a:pt x="2283238" y="398240"/>
                  <a:pt x="2285048" y="398240"/>
                </a:cubicBezTo>
                <a:close/>
                <a:moveTo>
                  <a:pt x="2289334" y="410718"/>
                </a:moveTo>
                <a:cubicBezTo>
                  <a:pt x="2291048" y="410718"/>
                  <a:pt x="2292477" y="409289"/>
                  <a:pt x="2292477" y="407575"/>
                </a:cubicBezTo>
                <a:cubicBezTo>
                  <a:pt x="2292477" y="405860"/>
                  <a:pt x="2291048" y="404432"/>
                  <a:pt x="2289334" y="404432"/>
                </a:cubicBezTo>
                <a:cubicBezTo>
                  <a:pt x="2287619" y="404432"/>
                  <a:pt x="2286191" y="405860"/>
                  <a:pt x="2286191" y="407575"/>
                </a:cubicBezTo>
                <a:cubicBezTo>
                  <a:pt x="2286191" y="409385"/>
                  <a:pt x="2287619" y="410718"/>
                  <a:pt x="2289334" y="410718"/>
                </a:cubicBezTo>
                <a:close/>
                <a:moveTo>
                  <a:pt x="2293525" y="423291"/>
                </a:moveTo>
                <a:cubicBezTo>
                  <a:pt x="2295239" y="423291"/>
                  <a:pt x="2296668" y="421862"/>
                  <a:pt x="2296668" y="420148"/>
                </a:cubicBezTo>
                <a:cubicBezTo>
                  <a:pt x="2296668" y="418433"/>
                  <a:pt x="2295239" y="417005"/>
                  <a:pt x="2293525" y="417005"/>
                </a:cubicBezTo>
                <a:cubicBezTo>
                  <a:pt x="2291810" y="417005"/>
                  <a:pt x="2290382" y="418433"/>
                  <a:pt x="2290382" y="420148"/>
                </a:cubicBezTo>
                <a:cubicBezTo>
                  <a:pt x="2290382" y="421862"/>
                  <a:pt x="2291810" y="423291"/>
                  <a:pt x="2293525" y="423291"/>
                </a:cubicBezTo>
                <a:close/>
                <a:moveTo>
                  <a:pt x="2297525" y="435959"/>
                </a:moveTo>
                <a:cubicBezTo>
                  <a:pt x="2299240" y="435959"/>
                  <a:pt x="2300669" y="434531"/>
                  <a:pt x="2300669" y="432816"/>
                </a:cubicBezTo>
                <a:cubicBezTo>
                  <a:pt x="2300669" y="431101"/>
                  <a:pt x="2299240" y="429673"/>
                  <a:pt x="2297525" y="429673"/>
                </a:cubicBezTo>
                <a:cubicBezTo>
                  <a:pt x="2295811" y="429673"/>
                  <a:pt x="2294382" y="431101"/>
                  <a:pt x="2294382" y="432816"/>
                </a:cubicBezTo>
                <a:cubicBezTo>
                  <a:pt x="2294382" y="434531"/>
                  <a:pt x="2295811" y="435959"/>
                  <a:pt x="2297525" y="435959"/>
                </a:cubicBezTo>
                <a:close/>
                <a:moveTo>
                  <a:pt x="2301335" y="448628"/>
                </a:moveTo>
                <a:cubicBezTo>
                  <a:pt x="2303050" y="448628"/>
                  <a:pt x="2304479" y="447199"/>
                  <a:pt x="2304479" y="445484"/>
                </a:cubicBezTo>
                <a:cubicBezTo>
                  <a:pt x="2304479" y="443770"/>
                  <a:pt x="2303050" y="442341"/>
                  <a:pt x="2301335" y="442341"/>
                </a:cubicBezTo>
                <a:cubicBezTo>
                  <a:pt x="2299621" y="442341"/>
                  <a:pt x="2298192" y="443770"/>
                  <a:pt x="2298192" y="445484"/>
                </a:cubicBezTo>
                <a:cubicBezTo>
                  <a:pt x="2298192" y="447199"/>
                  <a:pt x="2299621" y="448628"/>
                  <a:pt x="2301335" y="448628"/>
                </a:cubicBezTo>
                <a:close/>
                <a:moveTo>
                  <a:pt x="2304955" y="461296"/>
                </a:moveTo>
                <a:cubicBezTo>
                  <a:pt x="2306669" y="461296"/>
                  <a:pt x="2308098" y="459867"/>
                  <a:pt x="2308098" y="458153"/>
                </a:cubicBezTo>
                <a:cubicBezTo>
                  <a:pt x="2308098" y="456438"/>
                  <a:pt x="2306669" y="455009"/>
                  <a:pt x="2304955" y="455009"/>
                </a:cubicBezTo>
                <a:cubicBezTo>
                  <a:pt x="2303240" y="455009"/>
                  <a:pt x="2301812" y="456438"/>
                  <a:pt x="2301812" y="458153"/>
                </a:cubicBezTo>
                <a:cubicBezTo>
                  <a:pt x="2301812" y="459867"/>
                  <a:pt x="2303240" y="461296"/>
                  <a:pt x="2304955" y="461296"/>
                </a:cubicBezTo>
                <a:close/>
                <a:moveTo>
                  <a:pt x="2308384" y="474059"/>
                </a:moveTo>
                <a:cubicBezTo>
                  <a:pt x="2310098" y="474059"/>
                  <a:pt x="2311527" y="472631"/>
                  <a:pt x="2311527" y="470916"/>
                </a:cubicBezTo>
                <a:cubicBezTo>
                  <a:pt x="2311527" y="469201"/>
                  <a:pt x="2310098" y="467773"/>
                  <a:pt x="2308384" y="467773"/>
                </a:cubicBezTo>
                <a:cubicBezTo>
                  <a:pt x="2306669" y="467773"/>
                  <a:pt x="2305241" y="469201"/>
                  <a:pt x="2305241" y="470916"/>
                </a:cubicBezTo>
                <a:cubicBezTo>
                  <a:pt x="2305241" y="472631"/>
                  <a:pt x="2306669" y="474059"/>
                  <a:pt x="2308384" y="474059"/>
                </a:cubicBezTo>
                <a:close/>
                <a:moveTo>
                  <a:pt x="2311622" y="486918"/>
                </a:moveTo>
                <a:cubicBezTo>
                  <a:pt x="2313337" y="486918"/>
                  <a:pt x="2314766" y="485489"/>
                  <a:pt x="2314766" y="483775"/>
                </a:cubicBezTo>
                <a:cubicBezTo>
                  <a:pt x="2314766" y="482060"/>
                  <a:pt x="2313337" y="480632"/>
                  <a:pt x="2311622" y="480632"/>
                </a:cubicBezTo>
                <a:cubicBezTo>
                  <a:pt x="2309908" y="480632"/>
                  <a:pt x="2308479" y="482060"/>
                  <a:pt x="2308479" y="483775"/>
                </a:cubicBezTo>
                <a:cubicBezTo>
                  <a:pt x="2308479" y="485489"/>
                  <a:pt x="2309908" y="486918"/>
                  <a:pt x="2311622" y="486918"/>
                </a:cubicBezTo>
                <a:close/>
                <a:moveTo>
                  <a:pt x="2314766" y="499777"/>
                </a:moveTo>
                <a:cubicBezTo>
                  <a:pt x="2316480" y="499777"/>
                  <a:pt x="2317909" y="498348"/>
                  <a:pt x="2317909" y="496634"/>
                </a:cubicBezTo>
                <a:cubicBezTo>
                  <a:pt x="2317909" y="494919"/>
                  <a:pt x="2316480" y="493490"/>
                  <a:pt x="2314766" y="493490"/>
                </a:cubicBezTo>
                <a:cubicBezTo>
                  <a:pt x="2313051" y="493490"/>
                  <a:pt x="2311622" y="494919"/>
                  <a:pt x="2311622" y="496634"/>
                </a:cubicBezTo>
                <a:cubicBezTo>
                  <a:pt x="2311622" y="498348"/>
                  <a:pt x="2312956" y="499777"/>
                  <a:pt x="2314766" y="499777"/>
                </a:cubicBezTo>
                <a:close/>
                <a:moveTo>
                  <a:pt x="2317623" y="512636"/>
                </a:moveTo>
                <a:cubicBezTo>
                  <a:pt x="2319338" y="512636"/>
                  <a:pt x="2320766" y="511207"/>
                  <a:pt x="2320766" y="509492"/>
                </a:cubicBezTo>
                <a:cubicBezTo>
                  <a:pt x="2320766" y="507778"/>
                  <a:pt x="2319338" y="506349"/>
                  <a:pt x="2317623" y="506349"/>
                </a:cubicBezTo>
                <a:cubicBezTo>
                  <a:pt x="2315909" y="506349"/>
                  <a:pt x="2314480" y="507778"/>
                  <a:pt x="2314480" y="509492"/>
                </a:cubicBezTo>
                <a:cubicBezTo>
                  <a:pt x="2314480" y="511207"/>
                  <a:pt x="2315909" y="512636"/>
                  <a:pt x="2317623" y="512636"/>
                </a:cubicBezTo>
                <a:close/>
                <a:moveTo>
                  <a:pt x="2320385" y="525590"/>
                </a:moveTo>
                <a:cubicBezTo>
                  <a:pt x="2322100" y="525590"/>
                  <a:pt x="2323529" y="524161"/>
                  <a:pt x="2323529" y="522446"/>
                </a:cubicBezTo>
                <a:cubicBezTo>
                  <a:pt x="2323529" y="520732"/>
                  <a:pt x="2322100" y="519303"/>
                  <a:pt x="2320385" y="519303"/>
                </a:cubicBezTo>
                <a:cubicBezTo>
                  <a:pt x="2318671" y="519303"/>
                  <a:pt x="2317242" y="520732"/>
                  <a:pt x="2317242" y="522446"/>
                </a:cubicBezTo>
                <a:cubicBezTo>
                  <a:pt x="2317242" y="524161"/>
                  <a:pt x="2318576" y="525590"/>
                  <a:pt x="2320385" y="525590"/>
                </a:cubicBezTo>
                <a:close/>
                <a:moveTo>
                  <a:pt x="2322862" y="538639"/>
                </a:moveTo>
                <a:cubicBezTo>
                  <a:pt x="2324576" y="538639"/>
                  <a:pt x="2326005" y="537210"/>
                  <a:pt x="2326005" y="535496"/>
                </a:cubicBezTo>
                <a:cubicBezTo>
                  <a:pt x="2326005" y="533781"/>
                  <a:pt x="2324576" y="532352"/>
                  <a:pt x="2322862" y="532352"/>
                </a:cubicBezTo>
                <a:cubicBezTo>
                  <a:pt x="2321147" y="532352"/>
                  <a:pt x="2319719" y="533781"/>
                  <a:pt x="2319719" y="535496"/>
                </a:cubicBezTo>
                <a:cubicBezTo>
                  <a:pt x="2319719" y="537210"/>
                  <a:pt x="2321147" y="538639"/>
                  <a:pt x="2322862" y="538639"/>
                </a:cubicBezTo>
                <a:close/>
                <a:moveTo>
                  <a:pt x="2325243" y="551593"/>
                </a:moveTo>
                <a:cubicBezTo>
                  <a:pt x="2326958" y="551593"/>
                  <a:pt x="2328386" y="550164"/>
                  <a:pt x="2328386" y="548450"/>
                </a:cubicBezTo>
                <a:cubicBezTo>
                  <a:pt x="2328386" y="546735"/>
                  <a:pt x="2326958" y="545306"/>
                  <a:pt x="2325243" y="545306"/>
                </a:cubicBezTo>
                <a:cubicBezTo>
                  <a:pt x="2323529" y="545306"/>
                  <a:pt x="2322100" y="546735"/>
                  <a:pt x="2322100" y="548450"/>
                </a:cubicBezTo>
                <a:cubicBezTo>
                  <a:pt x="2322100" y="550164"/>
                  <a:pt x="2323433" y="551593"/>
                  <a:pt x="2325243" y="551593"/>
                </a:cubicBezTo>
                <a:close/>
                <a:moveTo>
                  <a:pt x="2327339" y="564642"/>
                </a:moveTo>
                <a:cubicBezTo>
                  <a:pt x="2329053" y="564642"/>
                  <a:pt x="2330482" y="563213"/>
                  <a:pt x="2330482" y="561499"/>
                </a:cubicBezTo>
                <a:cubicBezTo>
                  <a:pt x="2330482" y="559784"/>
                  <a:pt x="2329053" y="558356"/>
                  <a:pt x="2327339" y="558356"/>
                </a:cubicBezTo>
                <a:cubicBezTo>
                  <a:pt x="2325624" y="558356"/>
                  <a:pt x="2324195" y="559784"/>
                  <a:pt x="2324195" y="561499"/>
                </a:cubicBezTo>
                <a:cubicBezTo>
                  <a:pt x="2324195" y="563213"/>
                  <a:pt x="2325624" y="564642"/>
                  <a:pt x="2327339" y="564642"/>
                </a:cubicBezTo>
                <a:close/>
                <a:moveTo>
                  <a:pt x="2335340" y="630269"/>
                </a:moveTo>
                <a:cubicBezTo>
                  <a:pt x="2337054" y="630269"/>
                  <a:pt x="2338483" y="628840"/>
                  <a:pt x="2338483" y="627126"/>
                </a:cubicBezTo>
                <a:cubicBezTo>
                  <a:pt x="2338483" y="625412"/>
                  <a:pt x="2337054" y="623983"/>
                  <a:pt x="2335340" y="623983"/>
                </a:cubicBezTo>
                <a:cubicBezTo>
                  <a:pt x="2333625" y="623983"/>
                  <a:pt x="2332196" y="625412"/>
                  <a:pt x="2332196" y="627126"/>
                </a:cubicBezTo>
                <a:cubicBezTo>
                  <a:pt x="2332196" y="628936"/>
                  <a:pt x="2333625" y="630269"/>
                  <a:pt x="2335340" y="630269"/>
                </a:cubicBezTo>
                <a:close/>
                <a:moveTo>
                  <a:pt x="2336387" y="643509"/>
                </a:moveTo>
                <a:cubicBezTo>
                  <a:pt x="2338102" y="643509"/>
                  <a:pt x="2339531" y="642080"/>
                  <a:pt x="2339531" y="640366"/>
                </a:cubicBezTo>
                <a:cubicBezTo>
                  <a:pt x="2339531" y="638651"/>
                  <a:pt x="2338102" y="637223"/>
                  <a:pt x="2336387" y="637223"/>
                </a:cubicBezTo>
                <a:cubicBezTo>
                  <a:pt x="2334673" y="637223"/>
                  <a:pt x="2333244" y="638651"/>
                  <a:pt x="2333244" y="640366"/>
                </a:cubicBezTo>
                <a:cubicBezTo>
                  <a:pt x="2333244" y="642080"/>
                  <a:pt x="2334673" y="643509"/>
                  <a:pt x="2336387" y="643509"/>
                </a:cubicBezTo>
                <a:close/>
                <a:moveTo>
                  <a:pt x="2337245" y="656749"/>
                </a:moveTo>
                <a:cubicBezTo>
                  <a:pt x="2338959" y="656749"/>
                  <a:pt x="2340388" y="655320"/>
                  <a:pt x="2340388" y="653606"/>
                </a:cubicBezTo>
                <a:cubicBezTo>
                  <a:pt x="2340388" y="651891"/>
                  <a:pt x="2338959" y="650462"/>
                  <a:pt x="2337245" y="650462"/>
                </a:cubicBezTo>
                <a:cubicBezTo>
                  <a:pt x="2335530" y="650462"/>
                  <a:pt x="2334101" y="651891"/>
                  <a:pt x="2334101" y="653606"/>
                </a:cubicBezTo>
                <a:cubicBezTo>
                  <a:pt x="2334101" y="655320"/>
                  <a:pt x="2335530" y="656749"/>
                  <a:pt x="2337245" y="656749"/>
                </a:cubicBezTo>
                <a:close/>
                <a:moveTo>
                  <a:pt x="2332673" y="906590"/>
                </a:moveTo>
                <a:cubicBezTo>
                  <a:pt x="2334387" y="906590"/>
                  <a:pt x="2335816" y="905161"/>
                  <a:pt x="2335816" y="903446"/>
                </a:cubicBezTo>
                <a:cubicBezTo>
                  <a:pt x="2335816" y="901732"/>
                  <a:pt x="2334387" y="900303"/>
                  <a:pt x="2332673" y="900303"/>
                </a:cubicBezTo>
                <a:cubicBezTo>
                  <a:pt x="2330958" y="900303"/>
                  <a:pt x="2329529" y="901732"/>
                  <a:pt x="2329529" y="903446"/>
                </a:cubicBezTo>
                <a:cubicBezTo>
                  <a:pt x="2329529" y="905161"/>
                  <a:pt x="2330958" y="906590"/>
                  <a:pt x="2332673" y="906590"/>
                </a:cubicBezTo>
                <a:close/>
                <a:moveTo>
                  <a:pt x="2329815" y="919448"/>
                </a:moveTo>
                <a:cubicBezTo>
                  <a:pt x="2331530" y="919448"/>
                  <a:pt x="2332958" y="918020"/>
                  <a:pt x="2332958" y="916305"/>
                </a:cubicBezTo>
                <a:cubicBezTo>
                  <a:pt x="2332958" y="914590"/>
                  <a:pt x="2331530" y="913162"/>
                  <a:pt x="2329815" y="913162"/>
                </a:cubicBezTo>
                <a:cubicBezTo>
                  <a:pt x="2328101" y="913162"/>
                  <a:pt x="2326672" y="914590"/>
                  <a:pt x="2326672" y="916305"/>
                </a:cubicBezTo>
                <a:cubicBezTo>
                  <a:pt x="2326672" y="918020"/>
                  <a:pt x="2328101" y="919448"/>
                  <a:pt x="2329815" y="919448"/>
                </a:cubicBezTo>
                <a:close/>
                <a:moveTo>
                  <a:pt x="2323624" y="945166"/>
                </a:moveTo>
                <a:cubicBezTo>
                  <a:pt x="2325338" y="945166"/>
                  <a:pt x="2326767" y="943737"/>
                  <a:pt x="2326767" y="942023"/>
                </a:cubicBezTo>
                <a:cubicBezTo>
                  <a:pt x="2326767" y="940308"/>
                  <a:pt x="2325338" y="938879"/>
                  <a:pt x="2323624" y="938879"/>
                </a:cubicBezTo>
                <a:cubicBezTo>
                  <a:pt x="2321909" y="938879"/>
                  <a:pt x="2320481" y="940308"/>
                  <a:pt x="2320481" y="942023"/>
                </a:cubicBezTo>
                <a:cubicBezTo>
                  <a:pt x="2320481" y="943737"/>
                  <a:pt x="2321814" y="945166"/>
                  <a:pt x="2323624" y="945166"/>
                </a:cubicBezTo>
                <a:close/>
                <a:moveTo>
                  <a:pt x="2304860" y="1008602"/>
                </a:moveTo>
                <a:cubicBezTo>
                  <a:pt x="2306574" y="1008602"/>
                  <a:pt x="2308003" y="1007174"/>
                  <a:pt x="2308003" y="1005459"/>
                </a:cubicBezTo>
                <a:cubicBezTo>
                  <a:pt x="2308003" y="1003745"/>
                  <a:pt x="2306574" y="1002316"/>
                  <a:pt x="2304860" y="1002316"/>
                </a:cubicBezTo>
                <a:cubicBezTo>
                  <a:pt x="2303145" y="1002316"/>
                  <a:pt x="2301716" y="1003745"/>
                  <a:pt x="2301716" y="1005459"/>
                </a:cubicBezTo>
                <a:cubicBezTo>
                  <a:pt x="2301716" y="1007174"/>
                  <a:pt x="2303145" y="1008602"/>
                  <a:pt x="2304860" y="1008602"/>
                </a:cubicBezTo>
                <a:close/>
                <a:moveTo>
                  <a:pt x="2300573" y="1021080"/>
                </a:moveTo>
                <a:cubicBezTo>
                  <a:pt x="2302288" y="1021080"/>
                  <a:pt x="2303717" y="1019651"/>
                  <a:pt x="2303717" y="1017937"/>
                </a:cubicBezTo>
                <a:cubicBezTo>
                  <a:pt x="2303717" y="1016222"/>
                  <a:pt x="2302288" y="1014794"/>
                  <a:pt x="2300573" y="1014794"/>
                </a:cubicBezTo>
                <a:cubicBezTo>
                  <a:pt x="2298859" y="1014794"/>
                  <a:pt x="2297430" y="1016222"/>
                  <a:pt x="2297430" y="1017937"/>
                </a:cubicBezTo>
                <a:cubicBezTo>
                  <a:pt x="2297430" y="1019651"/>
                  <a:pt x="2298859" y="1021080"/>
                  <a:pt x="2300573" y="1021080"/>
                </a:cubicBezTo>
                <a:close/>
                <a:moveTo>
                  <a:pt x="2296097" y="1033558"/>
                </a:moveTo>
                <a:cubicBezTo>
                  <a:pt x="2297811" y="1033558"/>
                  <a:pt x="2299240" y="1032129"/>
                  <a:pt x="2299240" y="1030415"/>
                </a:cubicBezTo>
                <a:cubicBezTo>
                  <a:pt x="2299240" y="1028700"/>
                  <a:pt x="2297811" y="1027271"/>
                  <a:pt x="2296097" y="1027271"/>
                </a:cubicBezTo>
                <a:cubicBezTo>
                  <a:pt x="2294382" y="1027271"/>
                  <a:pt x="2292953" y="1028700"/>
                  <a:pt x="2292953" y="1030415"/>
                </a:cubicBezTo>
                <a:cubicBezTo>
                  <a:pt x="2292953" y="1032129"/>
                  <a:pt x="2294382" y="1033558"/>
                  <a:pt x="2296097" y="1033558"/>
                </a:cubicBezTo>
                <a:close/>
                <a:moveTo>
                  <a:pt x="2291429" y="1045940"/>
                </a:moveTo>
                <a:cubicBezTo>
                  <a:pt x="2293144" y="1045940"/>
                  <a:pt x="2294573" y="1044512"/>
                  <a:pt x="2294573" y="1042797"/>
                </a:cubicBezTo>
                <a:cubicBezTo>
                  <a:pt x="2294573" y="1041083"/>
                  <a:pt x="2293144" y="1039654"/>
                  <a:pt x="2291429" y="1039654"/>
                </a:cubicBezTo>
                <a:cubicBezTo>
                  <a:pt x="2289715" y="1039654"/>
                  <a:pt x="2288286" y="1041083"/>
                  <a:pt x="2288286" y="1042797"/>
                </a:cubicBezTo>
                <a:cubicBezTo>
                  <a:pt x="2288286" y="1044512"/>
                  <a:pt x="2289715" y="1045940"/>
                  <a:pt x="2291429" y="1045940"/>
                </a:cubicBezTo>
                <a:close/>
                <a:moveTo>
                  <a:pt x="2286667" y="1058323"/>
                </a:moveTo>
                <a:cubicBezTo>
                  <a:pt x="2288381" y="1058323"/>
                  <a:pt x="2289810" y="1056894"/>
                  <a:pt x="2289810" y="1055180"/>
                </a:cubicBezTo>
                <a:cubicBezTo>
                  <a:pt x="2289810" y="1053465"/>
                  <a:pt x="2288381" y="1052036"/>
                  <a:pt x="2286667" y="1052036"/>
                </a:cubicBezTo>
                <a:cubicBezTo>
                  <a:pt x="2284952" y="1052036"/>
                  <a:pt x="2283524" y="1053465"/>
                  <a:pt x="2283524" y="1055180"/>
                </a:cubicBezTo>
                <a:cubicBezTo>
                  <a:pt x="2283524" y="1056894"/>
                  <a:pt x="2284952" y="1058323"/>
                  <a:pt x="2286667" y="1058323"/>
                </a:cubicBezTo>
                <a:close/>
                <a:moveTo>
                  <a:pt x="2281714" y="1070515"/>
                </a:moveTo>
                <a:cubicBezTo>
                  <a:pt x="2283428" y="1070515"/>
                  <a:pt x="2284857" y="1069086"/>
                  <a:pt x="2284857" y="1067372"/>
                </a:cubicBezTo>
                <a:cubicBezTo>
                  <a:pt x="2284857" y="1065657"/>
                  <a:pt x="2283428" y="1064228"/>
                  <a:pt x="2281714" y="1064228"/>
                </a:cubicBezTo>
                <a:cubicBezTo>
                  <a:pt x="2279999" y="1064228"/>
                  <a:pt x="2278571" y="1065657"/>
                  <a:pt x="2278571" y="1067372"/>
                </a:cubicBezTo>
                <a:cubicBezTo>
                  <a:pt x="2278571" y="1069086"/>
                  <a:pt x="2279999" y="1070515"/>
                  <a:pt x="2281714" y="1070515"/>
                </a:cubicBezTo>
                <a:close/>
                <a:moveTo>
                  <a:pt x="2276570" y="1082707"/>
                </a:moveTo>
                <a:cubicBezTo>
                  <a:pt x="2278285" y="1082707"/>
                  <a:pt x="2279714" y="1081278"/>
                  <a:pt x="2279714" y="1079564"/>
                </a:cubicBezTo>
                <a:cubicBezTo>
                  <a:pt x="2279714" y="1077849"/>
                  <a:pt x="2278285" y="1076420"/>
                  <a:pt x="2276570" y="1076420"/>
                </a:cubicBezTo>
                <a:cubicBezTo>
                  <a:pt x="2274856" y="1076420"/>
                  <a:pt x="2273427" y="1077849"/>
                  <a:pt x="2273427" y="1079564"/>
                </a:cubicBezTo>
                <a:cubicBezTo>
                  <a:pt x="2273427" y="1081278"/>
                  <a:pt x="2274856" y="1082707"/>
                  <a:pt x="2276570" y="1082707"/>
                </a:cubicBezTo>
                <a:close/>
                <a:moveTo>
                  <a:pt x="2271236" y="1094804"/>
                </a:moveTo>
                <a:cubicBezTo>
                  <a:pt x="2272951" y="1094804"/>
                  <a:pt x="2274380" y="1093375"/>
                  <a:pt x="2274380" y="1091660"/>
                </a:cubicBezTo>
                <a:cubicBezTo>
                  <a:pt x="2274380" y="1089946"/>
                  <a:pt x="2272951" y="1088517"/>
                  <a:pt x="2271236" y="1088517"/>
                </a:cubicBezTo>
                <a:cubicBezTo>
                  <a:pt x="2269522" y="1088517"/>
                  <a:pt x="2268093" y="1089946"/>
                  <a:pt x="2268093" y="1091660"/>
                </a:cubicBezTo>
                <a:cubicBezTo>
                  <a:pt x="2268093" y="1093470"/>
                  <a:pt x="2269522" y="1094804"/>
                  <a:pt x="2271236" y="1094804"/>
                </a:cubicBezTo>
                <a:close/>
                <a:moveTo>
                  <a:pt x="2265712" y="1106900"/>
                </a:moveTo>
                <a:cubicBezTo>
                  <a:pt x="2267426" y="1106900"/>
                  <a:pt x="2268855" y="1105472"/>
                  <a:pt x="2268855" y="1103757"/>
                </a:cubicBezTo>
                <a:cubicBezTo>
                  <a:pt x="2268855" y="1102043"/>
                  <a:pt x="2267426" y="1100614"/>
                  <a:pt x="2265712" y="1100614"/>
                </a:cubicBezTo>
                <a:cubicBezTo>
                  <a:pt x="2263997" y="1100614"/>
                  <a:pt x="2262569" y="1102043"/>
                  <a:pt x="2262569" y="1103757"/>
                </a:cubicBezTo>
                <a:cubicBezTo>
                  <a:pt x="2262569" y="1105472"/>
                  <a:pt x="2263997" y="1106900"/>
                  <a:pt x="2265712" y="1106900"/>
                </a:cubicBezTo>
                <a:close/>
                <a:moveTo>
                  <a:pt x="2260092" y="1118807"/>
                </a:moveTo>
                <a:cubicBezTo>
                  <a:pt x="2261807" y="1118807"/>
                  <a:pt x="2263235" y="1117378"/>
                  <a:pt x="2263235" y="1115663"/>
                </a:cubicBezTo>
                <a:cubicBezTo>
                  <a:pt x="2263235" y="1113949"/>
                  <a:pt x="2261807" y="1112520"/>
                  <a:pt x="2260092" y="1112520"/>
                </a:cubicBezTo>
                <a:cubicBezTo>
                  <a:pt x="2258378" y="1112520"/>
                  <a:pt x="2256949" y="1113949"/>
                  <a:pt x="2256949" y="1115663"/>
                </a:cubicBezTo>
                <a:cubicBezTo>
                  <a:pt x="2256949" y="1117378"/>
                  <a:pt x="2258378" y="1118807"/>
                  <a:pt x="2260092" y="1118807"/>
                </a:cubicBezTo>
                <a:close/>
                <a:moveTo>
                  <a:pt x="2254282" y="1130713"/>
                </a:moveTo>
                <a:cubicBezTo>
                  <a:pt x="2255996" y="1130713"/>
                  <a:pt x="2257425" y="1129284"/>
                  <a:pt x="2257425" y="1127570"/>
                </a:cubicBezTo>
                <a:cubicBezTo>
                  <a:pt x="2257425" y="1125855"/>
                  <a:pt x="2255996" y="1124426"/>
                  <a:pt x="2254282" y="1124426"/>
                </a:cubicBezTo>
                <a:cubicBezTo>
                  <a:pt x="2252567" y="1124426"/>
                  <a:pt x="2251139" y="1125855"/>
                  <a:pt x="2251139" y="1127570"/>
                </a:cubicBezTo>
                <a:cubicBezTo>
                  <a:pt x="2251139" y="1129284"/>
                  <a:pt x="2252567" y="1130713"/>
                  <a:pt x="2254282" y="1130713"/>
                </a:cubicBezTo>
                <a:close/>
                <a:moveTo>
                  <a:pt x="2248281" y="1142524"/>
                </a:moveTo>
                <a:cubicBezTo>
                  <a:pt x="2249996" y="1142524"/>
                  <a:pt x="2251424" y="1141095"/>
                  <a:pt x="2251424" y="1139381"/>
                </a:cubicBezTo>
                <a:cubicBezTo>
                  <a:pt x="2251424" y="1137666"/>
                  <a:pt x="2249996" y="1136237"/>
                  <a:pt x="2248281" y="1136237"/>
                </a:cubicBezTo>
                <a:cubicBezTo>
                  <a:pt x="2246567" y="1136237"/>
                  <a:pt x="2245138" y="1137666"/>
                  <a:pt x="2245138" y="1139381"/>
                </a:cubicBezTo>
                <a:cubicBezTo>
                  <a:pt x="2245138" y="1141095"/>
                  <a:pt x="2246567" y="1142524"/>
                  <a:pt x="2248281" y="1142524"/>
                </a:cubicBezTo>
                <a:close/>
                <a:moveTo>
                  <a:pt x="2242090" y="1154240"/>
                </a:moveTo>
                <a:cubicBezTo>
                  <a:pt x="2243804" y="1154240"/>
                  <a:pt x="2245233" y="1152811"/>
                  <a:pt x="2245233" y="1151096"/>
                </a:cubicBezTo>
                <a:cubicBezTo>
                  <a:pt x="2245233" y="1149382"/>
                  <a:pt x="2243804" y="1147953"/>
                  <a:pt x="2242090" y="1147953"/>
                </a:cubicBezTo>
                <a:cubicBezTo>
                  <a:pt x="2240375" y="1147953"/>
                  <a:pt x="2238947" y="1149382"/>
                  <a:pt x="2238947" y="1151096"/>
                </a:cubicBezTo>
                <a:cubicBezTo>
                  <a:pt x="2238947" y="1152811"/>
                  <a:pt x="2240375" y="1154240"/>
                  <a:pt x="2242090" y="1154240"/>
                </a:cubicBezTo>
                <a:close/>
                <a:moveTo>
                  <a:pt x="2235803" y="1165860"/>
                </a:moveTo>
                <a:cubicBezTo>
                  <a:pt x="2237518" y="1165860"/>
                  <a:pt x="2238947" y="1164431"/>
                  <a:pt x="2238947" y="1162717"/>
                </a:cubicBezTo>
                <a:cubicBezTo>
                  <a:pt x="2238947" y="1161002"/>
                  <a:pt x="2237518" y="1159574"/>
                  <a:pt x="2235803" y="1159574"/>
                </a:cubicBezTo>
                <a:cubicBezTo>
                  <a:pt x="2234089" y="1159574"/>
                  <a:pt x="2232660" y="1161002"/>
                  <a:pt x="2232660" y="1162717"/>
                </a:cubicBezTo>
                <a:cubicBezTo>
                  <a:pt x="2232660" y="1164431"/>
                  <a:pt x="2234089" y="1165860"/>
                  <a:pt x="2235803" y="1165860"/>
                </a:cubicBezTo>
                <a:close/>
                <a:moveTo>
                  <a:pt x="2229326" y="1177385"/>
                </a:moveTo>
                <a:cubicBezTo>
                  <a:pt x="2231041" y="1177385"/>
                  <a:pt x="2232470" y="1175957"/>
                  <a:pt x="2232470" y="1174242"/>
                </a:cubicBezTo>
                <a:cubicBezTo>
                  <a:pt x="2232470" y="1172528"/>
                  <a:pt x="2231041" y="1171099"/>
                  <a:pt x="2229326" y="1171099"/>
                </a:cubicBezTo>
                <a:cubicBezTo>
                  <a:pt x="2227612" y="1171099"/>
                  <a:pt x="2226183" y="1172528"/>
                  <a:pt x="2226183" y="1174242"/>
                </a:cubicBezTo>
                <a:cubicBezTo>
                  <a:pt x="2226183" y="1175957"/>
                  <a:pt x="2227612" y="1177385"/>
                  <a:pt x="2229326" y="1177385"/>
                </a:cubicBezTo>
                <a:close/>
                <a:moveTo>
                  <a:pt x="2222659" y="1188815"/>
                </a:moveTo>
                <a:cubicBezTo>
                  <a:pt x="2224373" y="1188815"/>
                  <a:pt x="2225802" y="1187387"/>
                  <a:pt x="2225802" y="1185672"/>
                </a:cubicBezTo>
                <a:cubicBezTo>
                  <a:pt x="2225802" y="1183958"/>
                  <a:pt x="2224373" y="1182529"/>
                  <a:pt x="2222659" y="1182529"/>
                </a:cubicBezTo>
                <a:cubicBezTo>
                  <a:pt x="2220944" y="1182529"/>
                  <a:pt x="2219516" y="1183958"/>
                  <a:pt x="2219516" y="1185672"/>
                </a:cubicBezTo>
                <a:cubicBezTo>
                  <a:pt x="2219516" y="1187387"/>
                  <a:pt x="2220944" y="1188815"/>
                  <a:pt x="2222659" y="1188815"/>
                </a:cubicBezTo>
                <a:close/>
                <a:moveTo>
                  <a:pt x="772001" y="1403985"/>
                </a:moveTo>
                <a:cubicBezTo>
                  <a:pt x="773716" y="1403985"/>
                  <a:pt x="775145" y="1402556"/>
                  <a:pt x="775145" y="1400842"/>
                </a:cubicBezTo>
                <a:cubicBezTo>
                  <a:pt x="775145" y="1399127"/>
                  <a:pt x="773716" y="1397699"/>
                  <a:pt x="772001" y="1397699"/>
                </a:cubicBezTo>
                <a:cubicBezTo>
                  <a:pt x="770287" y="1397699"/>
                  <a:pt x="768858" y="1399127"/>
                  <a:pt x="768858" y="1400842"/>
                </a:cubicBezTo>
                <a:cubicBezTo>
                  <a:pt x="768858" y="1402556"/>
                  <a:pt x="770287" y="1403985"/>
                  <a:pt x="772001" y="1403985"/>
                </a:cubicBezTo>
                <a:close/>
                <a:moveTo>
                  <a:pt x="752761" y="1385792"/>
                </a:moveTo>
                <a:cubicBezTo>
                  <a:pt x="754475" y="1385792"/>
                  <a:pt x="755904" y="1384364"/>
                  <a:pt x="755904" y="1382649"/>
                </a:cubicBezTo>
                <a:cubicBezTo>
                  <a:pt x="755904" y="1380935"/>
                  <a:pt x="754475" y="1379506"/>
                  <a:pt x="752761" y="1379506"/>
                </a:cubicBezTo>
                <a:cubicBezTo>
                  <a:pt x="751046" y="1379506"/>
                  <a:pt x="749618" y="1380935"/>
                  <a:pt x="749618" y="1382649"/>
                </a:cubicBezTo>
                <a:cubicBezTo>
                  <a:pt x="749618" y="1384459"/>
                  <a:pt x="751046" y="1385792"/>
                  <a:pt x="752761" y="1385792"/>
                </a:cubicBezTo>
                <a:close/>
                <a:moveTo>
                  <a:pt x="743331" y="1376553"/>
                </a:moveTo>
                <a:cubicBezTo>
                  <a:pt x="745046" y="1376553"/>
                  <a:pt x="746474" y="1375124"/>
                  <a:pt x="746474" y="1373410"/>
                </a:cubicBezTo>
                <a:cubicBezTo>
                  <a:pt x="746474" y="1371695"/>
                  <a:pt x="745046" y="1370267"/>
                  <a:pt x="743331" y="1370267"/>
                </a:cubicBezTo>
                <a:cubicBezTo>
                  <a:pt x="741617" y="1370267"/>
                  <a:pt x="740188" y="1371695"/>
                  <a:pt x="740188" y="1373410"/>
                </a:cubicBezTo>
                <a:cubicBezTo>
                  <a:pt x="740188" y="1375124"/>
                  <a:pt x="741617" y="1376553"/>
                  <a:pt x="743331" y="1376553"/>
                </a:cubicBezTo>
                <a:close/>
                <a:moveTo>
                  <a:pt x="467201" y="722852"/>
                </a:moveTo>
                <a:cubicBezTo>
                  <a:pt x="468916" y="722852"/>
                  <a:pt x="470345" y="721424"/>
                  <a:pt x="470345" y="719709"/>
                </a:cubicBezTo>
                <a:cubicBezTo>
                  <a:pt x="470345" y="717995"/>
                  <a:pt x="468916" y="716566"/>
                  <a:pt x="467201" y="716566"/>
                </a:cubicBezTo>
                <a:cubicBezTo>
                  <a:pt x="465487" y="716566"/>
                  <a:pt x="464058" y="717995"/>
                  <a:pt x="464058" y="719709"/>
                </a:cubicBezTo>
                <a:cubicBezTo>
                  <a:pt x="464058" y="721424"/>
                  <a:pt x="465392" y="722852"/>
                  <a:pt x="467201" y="722852"/>
                </a:cubicBezTo>
                <a:close/>
                <a:moveTo>
                  <a:pt x="467106" y="709613"/>
                </a:moveTo>
                <a:cubicBezTo>
                  <a:pt x="468821" y="709613"/>
                  <a:pt x="470249" y="708184"/>
                  <a:pt x="470249" y="706469"/>
                </a:cubicBezTo>
                <a:cubicBezTo>
                  <a:pt x="470249" y="704755"/>
                  <a:pt x="468821" y="703326"/>
                  <a:pt x="467106" y="703326"/>
                </a:cubicBezTo>
                <a:cubicBezTo>
                  <a:pt x="465392" y="703326"/>
                  <a:pt x="463963" y="704755"/>
                  <a:pt x="463963" y="706469"/>
                </a:cubicBezTo>
                <a:cubicBezTo>
                  <a:pt x="463963" y="708184"/>
                  <a:pt x="465392" y="709613"/>
                  <a:pt x="467106" y="709613"/>
                </a:cubicBezTo>
                <a:close/>
                <a:moveTo>
                  <a:pt x="467201" y="696373"/>
                </a:moveTo>
                <a:cubicBezTo>
                  <a:pt x="468916" y="696373"/>
                  <a:pt x="470345" y="694944"/>
                  <a:pt x="470345" y="693230"/>
                </a:cubicBezTo>
                <a:cubicBezTo>
                  <a:pt x="470345" y="691515"/>
                  <a:pt x="468916" y="690086"/>
                  <a:pt x="467201" y="690086"/>
                </a:cubicBezTo>
                <a:cubicBezTo>
                  <a:pt x="465487" y="690086"/>
                  <a:pt x="464058" y="691515"/>
                  <a:pt x="464058" y="693230"/>
                </a:cubicBezTo>
                <a:cubicBezTo>
                  <a:pt x="464058" y="694944"/>
                  <a:pt x="465392" y="696373"/>
                  <a:pt x="467201" y="696373"/>
                </a:cubicBezTo>
                <a:close/>
                <a:moveTo>
                  <a:pt x="467487" y="683133"/>
                </a:moveTo>
                <a:cubicBezTo>
                  <a:pt x="469201" y="683133"/>
                  <a:pt x="470630" y="681704"/>
                  <a:pt x="470630" y="679990"/>
                </a:cubicBezTo>
                <a:cubicBezTo>
                  <a:pt x="470630" y="678275"/>
                  <a:pt x="469201" y="676847"/>
                  <a:pt x="467487" y="676847"/>
                </a:cubicBezTo>
                <a:cubicBezTo>
                  <a:pt x="465773" y="676847"/>
                  <a:pt x="464344" y="678275"/>
                  <a:pt x="464344" y="679990"/>
                </a:cubicBezTo>
                <a:cubicBezTo>
                  <a:pt x="464344" y="681704"/>
                  <a:pt x="465677" y="683133"/>
                  <a:pt x="467487" y="683133"/>
                </a:cubicBezTo>
                <a:close/>
                <a:moveTo>
                  <a:pt x="467963" y="669893"/>
                </a:moveTo>
                <a:cubicBezTo>
                  <a:pt x="469678" y="669893"/>
                  <a:pt x="471107" y="668465"/>
                  <a:pt x="471107" y="666750"/>
                </a:cubicBezTo>
                <a:cubicBezTo>
                  <a:pt x="471107" y="665036"/>
                  <a:pt x="469678" y="663607"/>
                  <a:pt x="467963" y="663607"/>
                </a:cubicBezTo>
                <a:cubicBezTo>
                  <a:pt x="466249" y="663607"/>
                  <a:pt x="464820" y="665036"/>
                  <a:pt x="464820" y="666750"/>
                </a:cubicBezTo>
                <a:cubicBezTo>
                  <a:pt x="464725" y="668465"/>
                  <a:pt x="466154" y="669893"/>
                  <a:pt x="467963" y="669893"/>
                </a:cubicBezTo>
                <a:close/>
                <a:moveTo>
                  <a:pt x="468535" y="656654"/>
                </a:moveTo>
                <a:cubicBezTo>
                  <a:pt x="470249" y="656654"/>
                  <a:pt x="471678" y="655225"/>
                  <a:pt x="471678" y="653510"/>
                </a:cubicBezTo>
                <a:cubicBezTo>
                  <a:pt x="471678" y="651796"/>
                  <a:pt x="470249" y="650367"/>
                  <a:pt x="468535" y="650367"/>
                </a:cubicBezTo>
                <a:cubicBezTo>
                  <a:pt x="466820" y="650367"/>
                  <a:pt x="465392" y="651796"/>
                  <a:pt x="465392" y="653510"/>
                </a:cubicBezTo>
                <a:cubicBezTo>
                  <a:pt x="465392" y="655320"/>
                  <a:pt x="466820" y="656654"/>
                  <a:pt x="468535" y="656654"/>
                </a:cubicBezTo>
                <a:close/>
                <a:moveTo>
                  <a:pt x="469392" y="643509"/>
                </a:moveTo>
                <a:cubicBezTo>
                  <a:pt x="471107" y="643509"/>
                  <a:pt x="472535" y="642080"/>
                  <a:pt x="472535" y="640366"/>
                </a:cubicBezTo>
                <a:cubicBezTo>
                  <a:pt x="472535" y="638651"/>
                  <a:pt x="471107" y="637223"/>
                  <a:pt x="469392" y="637223"/>
                </a:cubicBezTo>
                <a:cubicBezTo>
                  <a:pt x="467678" y="637223"/>
                  <a:pt x="466249" y="638651"/>
                  <a:pt x="466249" y="640366"/>
                </a:cubicBezTo>
                <a:cubicBezTo>
                  <a:pt x="466249" y="642080"/>
                  <a:pt x="467678" y="643509"/>
                  <a:pt x="469392" y="643509"/>
                </a:cubicBezTo>
                <a:close/>
                <a:moveTo>
                  <a:pt x="470440" y="630269"/>
                </a:moveTo>
                <a:cubicBezTo>
                  <a:pt x="472154" y="630269"/>
                  <a:pt x="473583" y="628840"/>
                  <a:pt x="473583" y="627126"/>
                </a:cubicBezTo>
                <a:cubicBezTo>
                  <a:pt x="473583" y="625412"/>
                  <a:pt x="472154" y="623983"/>
                  <a:pt x="470440" y="623983"/>
                </a:cubicBezTo>
                <a:cubicBezTo>
                  <a:pt x="468725" y="623983"/>
                  <a:pt x="467297" y="625412"/>
                  <a:pt x="467297" y="627126"/>
                </a:cubicBezTo>
                <a:cubicBezTo>
                  <a:pt x="467297" y="628936"/>
                  <a:pt x="468725" y="630269"/>
                  <a:pt x="470440" y="630269"/>
                </a:cubicBezTo>
                <a:close/>
                <a:moveTo>
                  <a:pt x="471583" y="617125"/>
                </a:moveTo>
                <a:cubicBezTo>
                  <a:pt x="473297" y="617125"/>
                  <a:pt x="474726" y="615696"/>
                  <a:pt x="474726" y="613982"/>
                </a:cubicBezTo>
                <a:cubicBezTo>
                  <a:pt x="474726" y="612267"/>
                  <a:pt x="473297" y="610838"/>
                  <a:pt x="471583" y="610838"/>
                </a:cubicBezTo>
                <a:cubicBezTo>
                  <a:pt x="469868" y="610838"/>
                  <a:pt x="468440" y="612267"/>
                  <a:pt x="468440" y="613982"/>
                </a:cubicBezTo>
                <a:cubicBezTo>
                  <a:pt x="468440" y="615696"/>
                  <a:pt x="469868" y="617125"/>
                  <a:pt x="471583" y="617125"/>
                </a:cubicBezTo>
                <a:close/>
                <a:moveTo>
                  <a:pt x="473012" y="603980"/>
                </a:moveTo>
                <a:cubicBezTo>
                  <a:pt x="474726" y="603980"/>
                  <a:pt x="476155" y="602552"/>
                  <a:pt x="476155" y="600837"/>
                </a:cubicBezTo>
                <a:cubicBezTo>
                  <a:pt x="476155" y="599123"/>
                  <a:pt x="474726" y="597694"/>
                  <a:pt x="473012" y="597694"/>
                </a:cubicBezTo>
                <a:cubicBezTo>
                  <a:pt x="471297" y="597694"/>
                  <a:pt x="469868" y="599123"/>
                  <a:pt x="469868" y="600837"/>
                </a:cubicBezTo>
                <a:cubicBezTo>
                  <a:pt x="469868" y="602552"/>
                  <a:pt x="471297" y="603980"/>
                  <a:pt x="473012" y="603980"/>
                </a:cubicBezTo>
                <a:close/>
                <a:moveTo>
                  <a:pt x="474631" y="590836"/>
                </a:moveTo>
                <a:cubicBezTo>
                  <a:pt x="476345" y="590836"/>
                  <a:pt x="477774" y="589407"/>
                  <a:pt x="477774" y="587693"/>
                </a:cubicBezTo>
                <a:cubicBezTo>
                  <a:pt x="477774" y="585978"/>
                  <a:pt x="476345" y="584549"/>
                  <a:pt x="474631" y="584549"/>
                </a:cubicBezTo>
                <a:cubicBezTo>
                  <a:pt x="472916" y="584549"/>
                  <a:pt x="471488" y="585978"/>
                  <a:pt x="471488" y="587693"/>
                </a:cubicBezTo>
                <a:cubicBezTo>
                  <a:pt x="471488" y="589407"/>
                  <a:pt x="472821" y="590836"/>
                  <a:pt x="474631" y="590836"/>
                </a:cubicBezTo>
                <a:close/>
                <a:moveTo>
                  <a:pt x="476345" y="577691"/>
                </a:moveTo>
                <a:cubicBezTo>
                  <a:pt x="478060" y="577691"/>
                  <a:pt x="479489" y="576263"/>
                  <a:pt x="479489" y="574548"/>
                </a:cubicBezTo>
                <a:cubicBezTo>
                  <a:pt x="479489" y="572834"/>
                  <a:pt x="478060" y="571405"/>
                  <a:pt x="476345" y="571405"/>
                </a:cubicBezTo>
                <a:cubicBezTo>
                  <a:pt x="474631" y="571405"/>
                  <a:pt x="473202" y="572834"/>
                  <a:pt x="473202" y="574548"/>
                </a:cubicBezTo>
                <a:cubicBezTo>
                  <a:pt x="473202" y="576358"/>
                  <a:pt x="474631" y="577691"/>
                  <a:pt x="476345" y="577691"/>
                </a:cubicBezTo>
                <a:close/>
                <a:moveTo>
                  <a:pt x="478250" y="564642"/>
                </a:moveTo>
                <a:cubicBezTo>
                  <a:pt x="479965" y="564642"/>
                  <a:pt x="481394" y="563213"/>
                  <a:pt x="481394" y="561499"/>
                </a:cubicBezTo>
                <a:cubicBezTo>
                  <a:pt x="481394" y="559784"/>
                  <a:pt x="479965" y="558356"/>
                  <a:pt x="478250" y="558356"/>
                </a:cubicBezTo>
                <a:cubicBezTo>
                  <a:pt x="476536" y="558356"/>
                  <a:pt x="475107" y="559784"/>
                  <a:pt x="475107" y="561499"/>
                </a:cubicBezTo>
                <a:cubicBezTo>
                  <a:pt x="475107" y="563213"/>
                  <a:pt x="476536" y="564642"/>
                  <a:pt x="478250" y="564642"/>
                </a:cubicBezTo>
                <a:close/>
                <a:moveTo>
                  <a:pt x="480441" y="551593"/>
                </a:moveTo>
                <a:cubicBezTo>
                  <a:pt x="482156" y="551593"/>
                  <a:pt x="483584" y="550164"/>
                  <a:pt x="483584" y="548450"/>
                </a:cubicBezTo>
                <a:cubicBezTo>
                  <a:pt x="483584" y="546735"/>
                  <a:pt x="482156" y="545306"/>
                  <a:pt x="480441" y="545306"/>
                </a:cubicBezTo>
                <a:cubicBezTo>
                  <a:pt x="478726" y="545306"/>
                  <a:pt x="477298" y="546735"/>
                  <a:pt x="477298" y="548450"/>
                </a:cubicBezTo>
                <a:cubicBezTo>
                  <a:pt x="477298" y="550164"/>
                  <a:pt x="478631" y="551593"/>
                  <a:pt x="480441" y="551593"/>
                </a:cubicBezTo>
                <a:close/>
                <a:moveTo>
                  <a:pt x="482727" y="538544"/>
                </a:moveTo>
                <a:cubicBezTo>
                  <a:pt x="484442" y="538544"/>
                  <a:pt x="485870" y="537115"/>
                  <a:pt x="485870" y="535400"/>
                </a:cubicBezTo>
                <a:cubicBezTo>
                  <a:pt x="485870" y="533686"/>
                  <a:pt x="484442" y="532257"/>
                  <a:pt x="482727" y="532257"/>
                </a:cubicBezTo>
                <a:cubicBezTo>
                  <a:pt x="481013" y="532257"/>
                  <a:pt x="479584" y="533686"/>
                  <a:pt x="479584" y="535400"/>
                </a:cubicBezTo>
                <a:cubicBezTo>
                  <a:pt x="479584" y="537115"/>
                  <a:pt x="481013" y="538544"/>
                  <a:pt x="482727" y="538544"/>
                </a:cubicBezTo>
                <a:close/>
                <a:moveTo>
                  <a:pt x="485204" y="525590"/>
                </a:moveTo>
                <a:cubicBezTo>
                  <a:pt x="486918" y="525590"/>
                  <a:pt x="488347" y="524161"/>
                  <a:pt x="488347" y="522446"/>
                </a:cubicBezTo>
                <a:cubicBezTo>
                  <a:pt x="488347" y="520732"/>
                  <a:pt x="486918" y="519303"/>
                  <a:pt x="485204" y="519303"/>
                </a:cubicBezTo>
                <a:cubicBezTo>
                  <a:pt x="483489" y="519303"/>
                  <a:pt x="482060" y="520732"/>
                  <a:pt x="482060" y="522446"/>
                </a:cubicBezTo>
                <a:cubicBezTo>
                  <a:pt x="482060" y="524161"/>
                  <a:pt x="483489" y="525590"/>
                  <a:pt x="485204" y="525590"/>
                </a:cubicBezTo>
                <a:close/>
                <a:moveTo>
                  <a:pt x="487871" y="512636"/>
                </a:moveTo>
                <a:cubicBezTo>
                  <a:pt x="489585" y="512636"/>
                  <a:pt x="491014" y="511207"/>
                  <a:pt x="491014" y="509492"/>
                </a:cubicBezTo>
                <a:cubicBezTo>
                  <a:pt x="491014" y="507778"/>
                  <a:pt x="489585" y="506349"/>
                  <a:pt x="487871" y="506349"/>
                </a:cubicBezTo>
                <a:cubicBezTo>
                  <a:pt x="486156" y="506349"/>
                  <a:pt x="484727" y="507778"/>
                  <a:pt x="484727" y="509492"/>
                </a:cubicBezTo>
                <a:cubicBezTo>
                  <a:pt x="484727" y="511207"/>
                  <a:pt x="486156" y="512636"/>
                  <a:pt x="487871" y="512636"/>
                </a:cubicBezTo>
                <a:close/>
                <a:moveTo>
                  <a:pt x="490728" y="499682"/>
                </a:moveTo>
                <a:cubicBezTo>
                  <a:pt x="492443" y="499682"/>
                  <a:pt x="493871" y="498253"/>
                  <a:pt x="493871" y="496538"/>
                </a:cubicBezTo>
                <a:cubicBezTo>
                  <a:pt x="493871" y="494824"/>
                  <a:pt x="492443" y="493395"/>
                  <a:pt x="490728" y="493395"/>
                </a:cubicBezTo>
                <a:cubicBezTo>
                  <a:pt x="489014" y="493395"/>
                  <a:pt x="487585" y="494824"/>
                  <a:pt x="487585" y="496538"/>
                </a:cubicBezTo>
                <a:cubicBezTo>
                  <a:pt x="487585" y="498253"/>
                  <a:pt x="489014" y="499682"/>
                  <a:pt x="490728" y="499682"/>
                </a:cubicBezTo>
                <a:close/>
                <a:moveTo>
                  <a:pt x="493776" y="486823"/>
                </a:moveTo>
                <a:cubicBezTo>
                  <a:pt x="495491" y="486823"/>
                  <a:pt x="496919" y="485394"/>
                  <a:pt x="496919" y="483680"/>
                </a:cubicBezTo>
                <a:cubicBezTo>
                  <a:pt x="496919" y="481965"/>
                  <a:pt x="495491" y="480536"/>
                  <a:pt x="493776" y="480536"/>
                </a:cubicBezTo>
                <a:cubicBezTo>
                  <a:pt x="492062" y="480536"/>
                  <a:pt x="490633" y="481965"/>
                  <a:pt x="490633" y="483680"/>
                </a:cubicBezTo>
                <a:cubicBezTo>
                  <a:pt x="490633" y="485394"/>
                  <a:pt x="492062" y="486823"/>
                  <a:pt x="493776" y="486823"/>
                </a:cubicBezTo>
                <a:close/>
                <a:moveTo>
                  <a:pt x="497015" y="473964"/>
                </a:moveTo>
                <a:cubicBezTo>
                  <a:pt x="498729" y="473964"/>
                  <a:pt x="500158" y="472535"/>
                  <a:pt x="500158" y="470821"/>
                </a:cubicBezTo>
                <a:cubicBezTo>
                  <a:pt x="500158" y="469106"/>
                  <a:pt x="498729" y="467678"/>
                  <a:pt x="497015" y="467678"/>
                </a:cubicBezTo>
                <a:cubicBezTo>
                  <a:pt x="495300" y="467678"/>
                  <a:pt x="493871" y="469106"/>
                  <a:pt x="493871" y="470821"/>
                </a:cubicBezTo>
                <a:cubicBezTo>
                  <a:pt x="493871" y="472631"/>
                  <a:pt x="495205" y="473964"/>
                  <a:pt x="497015" y="473964"/>
                </a:cubicBezTo>
                <a:close/>
                <a:moveTo>
                  <a:pt x="500348" y="461200"/>
                </a:moveTo>
                <a:cubicBezTo>
                  <a:pt x="502063" y="461200"/>
                  <a:pt x="503492" y="459772"/>
                  <a:pt x="503492" y="458057"/>
                </a:cubicBezTo>
                <a:cubicBezTo>
                  <a:pt x="503492" y="456343"/>
                  <a:pt x="502063" y="454914"/>
                  <a:pt x="500348" y="454914"/>
                </a:cubicBezTo>
                <a:cubicBezTo>
                  <a:pt x="498634" y="454914"/>
                  <a:pt x="497205" y="456343"/>
                  <a:pt x="497205" y="458057"/>
                </a:cubicBezTo>
                <a:cubicBezTo>
                  <a:pt x="497205" y="459772"/>
                  <a:pt x="498634" y="461200"/>
                  <a:pt x="500348" y="461200"/>
                </a:cubicBezTo>
                <a:close/>
                <a:moveTo>
                  <a:pt x="503968" y="448437"/>
                </a:moveTo>
                <a:cubicBezTo>
                  <a:pt x="505682" y="448437"/>
                  <a:pt x="507111" y="447008"/>
                  <a:pt x="507111" y="445294"/>
                </a:cubicBezTo>
                <a:cubicBezTo>
                  <a:pt x="507111" y="443579"/>
                  <a:pt x="505682" y="442150"/>
                  <a:pt x="503968" y="442150"/>
                </a:cubicBezTo>
                <a:cubicBezTo>
                  <a:pt x="502253" y="442150"/>
                  <a:pt x="500825" y="443579"/>
                  <a:pt x="500825" y="445294"/>
                </a:cubicBezTo>
                <a:cubicBezTo>
                  <a:pt x="500825" y="447104"/>
                  <a:pt x="502253" y="448437"/>
                  <a:pt x="503968" y="448437"/>
                </a:cubicBezTo>
                <a:close/>
                <a:moveTo>
                  <a:pt x="507683" y="435769"/>
                </a:moveTo>
                <a:cubicBezTo>
                  <a:pt x="509397" y="435769"/>
                  <a:pt x="510826" y="434340"/>
                  <a:pt x="510826" y="432625"/>
                </a:cubicBezTo>
                <a:cubicBezTo>
                  <a:pt x="510826" y="430911"/>
                  <a:pt x="509397" y="429482"/>
                  <a:pt x="507683" y="429482"/>
                </a:cubicBezTo>
                <a:cubicBezTo>
                  <a:pt x="505968" y="429482"/>
                  <a:pt x="504539" y="430911"/>
                  <a:pt x="504539" y="432625"/>
                </a:cubicBezTo>
                <a:cubicBezTo>
                  <a:pt x="504539" y="434340"/>
                  <a:pt x="505968" y="435769"/>
                  <a:pt x="507683" y="435769"/>
                </a:cubicBezTo>
                <a:close/>
                <a:moveTo>
                  <a:pt x="511588" y="423196"/>
                </a:moveTo>
                <a:cubicBezTo>
                  <a:pt x="513302" y="423196"/>
                  <a:pt x="514731" y="421767"/>
                  <a:pt x="514731" y="420053"/>
                </a:cubicBezTo>
                <a:cubicBezTo>
                  <a:pt x="514731" y="418338"/>
                  <a:pt x="513302" y="416909"/>
                  <a:pt x="511588" y="416909"/>
                </a:cubicBezTo>
                <a:cubicBezTo>
                  <a:pt x="509873" y="416909"/>
                  <a:pt x="508445" y="418338"/>
                  <a:pt x="508445" y="420053"/>
                </a:cubicBezTo>
                <a:cubicBezTo>
                  <a:pt x="508445" y="421767"/>
                  <a:pt x="509873" y="423196"/>
                  <a:pt x="511588" y="423196"/>
                </a:cubicBezTo>
                <a:close/>
                <a:moveTo>
                  <a:pt x="515779" y="410623"/>
                </a:moveTo>
                <a:cubicBezTo>
                  <a:pt x="517493" y="410623"/>
                  <a:pt x="518922" y="409194"/>
                  <a:pt x="518922" y="407480"/>
                </a:cubicBezTo>
                <a:cubicBezTo>
                  <a:pt x="518922" y="405765"/>
                  <a:pt x="517493" y="404336"/>
                  <a:pt x="515779" y="404336"/>
                </a:cubicBezTo>
                <a:cubicBezTo>
                  <a:pt x="514064" y="404336"/>
                  <a:pt x="512636" y="405765"/>
                  <a:pt x="512636" y="407480"/>
                </a:cubicBezTo>
                <a:cubicBezTo>
                  <a:pt x="512540" y="409194"/>
                  <a:pt x="513969" y="410623"/>
                  <a:pt x="515779" y="410623"/>
                </a:cubicBezTo>
                <a:close/>
                <a:moveTo>
                  <a:pt x="519970" y="398050"/>
                </a:moveTo>
                <a:cubicBezTo>
                  <a:pt x="521684" y="398050"/>
                  <a:pt x="523113" y="396621"/>
                  <a:pt x="523113" y="394907"/>
                </a:cubicBezTo>
                <a:cubicBezTo>
                  <a:pt x="523113" y="393192"/>
                  <a:pt x="521684" y="391763"/>
                  <a:pt x="519970" y="391763"/>
                </a:cubicBezTo>
                <a:cubicBezTo>
                  <a:pt x="518255" y="391763"/>
                  <a:pt x="516826" y="393192"/>
                  <a:pt x="516826" y="394907"/>
                </a:cubicBezTo>
                <a:cubicBezTo>
                  <a:pt x="516826" y="396621"/>
                  <a:pt x="518255" y="398050"/>
                  <a:pt x="519970" y="398050"/>
                </a:cubicBezTo>
                <a:close/>
                <a:moveTo>
                  <a:pt x="524447" y="385572"/>
                </a:moveTo>
                <a:cubicBezTo>
                  <a:pt x="526161" y="385572"/>
                  <a:pt x="527590" y="384143"/>
                  <a:pt x="527590" y="382429"/>
                </a:cubicBezTo>
                <a:cubicBezTo>
                  <a:pt x="527590" y="380714"/>
                  <a:pt x="526161" y="379286"/>
                  <a:pt x="524447" y="379286"/>
                </a:cubicBezTo>
                <a:cubicBezTo>
                  <a:pt x="522732" y="379286"/>
                  <a:pt x="521303" y="380714"/>
                  <a:pt x="521303" y="382429"/>
                </a:cubicBezTo>
                <a:cubicBezTo>
                  <a:pt x="521303" y="384239"/>
                  <a:pt x="522732" y="385572"/>
                  <a:pt x="524447" y="385572"/>
                </a:cubicBezTo>
                <a:close/>
                <a:moveTo>
                  <a:pt x="529114" y="373190"/>
                </a:moveTo>
                <a:cubicBezTo>
                  <a:pt x="530828" y="373190"/>
                  <a:pt x="532257" y="371761"/>
                  <a:pt x="532257" y="370046"/>
                </a:cubicBezTo>
                <a:cubicBezTo>
                  <a:pt x="532257" y="368332"/>
                  <a:pt x="530828" y="366903"/>
                  <a:pt x="529114" y="366903"/>
                </a:cubicBezTo>
                <a:cubicBezTo>
                  <a:pt x="527399" y="366903"/>
                  <a:pt x="525971" y="368332"/>
                  <a:pt x="525971" y="370046"/>
                </a:cubicBezTo>
                <a:cubicBezTo>
                  <a:pt x="525971" y="371856"/>
                  <a:pt x="527399" y="373190"/>
                  <a:pt x="529114" y="373190"/>
                </a:cubicBezTo>
                <a:close/>
                <a:moveTo>
                  <a:pt x="533876" y="360902"/>
                </a:moveTo>
                <a:cubicBezTo>
                  <a:pt x="535591" y="360902"/>
                  <a:pt x="537020" y="359474"/>
                  <a:pt x="537020" y="357759"/>
                </a:cubicBezTo>
                <a:cubicBezTo>
                  <a:pt x="537020" y="356045"/>
                  <a:pt x="535591" y="354616"/>
                  <a:pt x="533876" y="354616"/>
                </a:cubicBezTo>
                <a:cubicBezTo>
                  <a:pt x="532162" y="354616"/>
                  <a:pt x="530733" y="356045"/>
                  <a:pt x="530733" y="357759"/>
                </a:cubicBezTo>
                <a:cubicBezTo>
                  <a:pt x="530733" y="359474"/>
                  <a:pt x="532162" y="360902"/>
                  <a:pt x="533876" y="360902"/>
                </a:cubicBezTo>
                <a:close/>
                <a:moveTo>
                  <a:pt x="538925" y="348615"/>
                </a:moveTo>
                <a:cubicBezTo>
                  <a:pt x="540639" y="348615"/>
                  <a:pt x="542068" y="347186"/>
                  <a:pt x="542068" y="345472"/>
                </a:cubicBezTo>
                <a:cubicBezTo>
                  <a:pt x="542068" y="343757"/>
                  <a:pt x="540639" y="342329"/>
                  <a:pt x="538925" y="342329"/>
                </a:cubicBezTo>
                <a:cubicBezTo>
                  <a:pt x="537210" y="342329"/>
                  <a:pt x="535781" y="343757"/>
                  <a:pt x="535781" y="345472"/>
                </a:cubicBezTo>
                <a:cubicBezTo>
                  <a:pt x="535781" y="347186"/>
                  <a:pt x="537115" y="348615"/>
                  <a:pt x="538925" y="348615"/>
                </a:cubicBezTo>
                <a:close/>
                <a:moveTo>
                  <a:pt x="544068" y="336423"/>
                </a:moveTo>
                <a:cubicBezTo>
                  <a:pt x="545783" y="336423"/>
                  <a:pt x="547211" y="334994"/>
                  <a:pt x="547211" y="333280"/>
                </a:cubicBezTo>
                <a:cubicBezTo>
                  <a:pt x="547211" y="331565"/>
                  <a:pt x="545783" y="330137"/>
                  <a:pt x="544068" y="330137"/>
                </a:cubicBezTo>
                <a:cubicBezTo>
                  <a:pt x="542354" y="330137"/>
                  <a:pt x="540925" y="331565"/>
                  <a:pt x="540925" y="333280"/>
                </a:cubicBezTo>
                <a:cubicBezTo>
                  <a:pt x="540925" y="335090"/>
                  <a:pt x="542258" y="336423"/>
                  <a:pt x="544068" y="336423"/>
                </a:cubicBezTo>
                <a:close/>
                <a:moveTo>
                  <a:pt x="549307" y="324326"/>
                </a:moveTo>
                <a:cubicBezTo>
                  <a:pt x="551021" y="324326"/>
                  <a:pt x="552450" y="322898"/>
                  <a:pt x="552450" y="321183"/>
                </a:cubicBezTo>
                <a:cubicBezTo>
                  <a:pt x="552450" y="319469"/>
                  <a:pt x="551021" y="318040"/>
                  <a:pt x="549307" y="318040"/>
                </a:cubicBezTo>
                <a:cubicBezTo>
                  <a:pt x="547592" y="318040"/>
                  <a:pt x="546164" y="319469"/>
                  <a:pt x="546164" y="321183"/>
                </a:cubicBezTo>
                <a:cubicBezTo>
                  <a:pt x="546164" y="322898"/>
                  <a:pt x="547592" y="324326"/>
                  <a:pt x="549307" y="324326"/>
                </a:cubicBezTo>
                <a:close/>
                <a:moveTo>
                  <a:pt x="554831" y="312325"/>
                </a:moveTo>
                <a:cubicBezTo>
                  <a:pt x="556546" y="312325"/>
                  <a:pt x="557975" y="310896"/>
                  <a:pt x="557975" y="309182"/>
                </a:cubicBezTo>
                <a:cubicBezTo>
                  <a:pt x="557975" y="307467"/>
                  <a:pt x="556546" y="306038"/>
                  <a:pt x="554831" y="306038"/>
                </a:cubicBezTo>
                <a:cubicBezTo>
                  <a:pt x="553117" y="306038"/>
                  <a:pt x="551688" y="307467"/>
                  <a:pt x="551688" y="309182"/>
                </a:cubicBezTo>
                <a:cubicBezTo>
                  <a:pt x="551688" y="310896"/>
                  <a:pt x="553117" y="312325"/>
                  <a:pt x="554831" y="312325"/>
                </a:cubicBezTo>
                <a:close/>
                <a:moveTo>
                  <a:pt x="560451" y="300323"/>
                </a:moveTo>
                <a:cubicBezTo>
                  <a:pt x="562166" y="300323"/>
                  <a:pt x="563594" y="298895"/>
                  <a:pt x="563594" y="297180"/>
                </a:cubicBezTo>
                <a:cubicBezTo>
                  <a:pt x="563594" y="295466"/>
                  <a:pt x="562166" y="294037"/>
                  <a:pt x="560451" y="294037"/>
                </a:cubicBezTo>
                <a:cubicBezTo>
                  <a:pt x="558737" y="294037"/>
                  <a:pt x="557308" y="295466"/>
                  <a:pt x="557308" y="297180"/>
                </a:cubicBezTo>
                <a:cubicBezTo>
                  <a:pt x="557308" y="298895"/>
                  <a:pt x="558737" y="300323"/>
                  <a:pt x="560451" y="300323"/>
                </a:cubicBezTo>
                <a:close/>
                <a:moveTo>
                  <a:pt x="566357" y="288512"/>
                </a:moveTo>
                <a:cubicBezTo>
                  <a:pt x="568071" y="288512"/>
                  <a:pt x="569500" y="287084"/>
                  <a:pt x="569500" y="285369"/>
                </a:cubicBezTo>
                <a:cubicBezTo>
                  <a:pt x="569500" y="283655"/>
                  <a:pt x="568071" y="282226"/>
                  <a:pt x="566357" y="282226"/>
                </a:cubicBezTo>
                <a:cubicBezTo>
                  <a:pt x="564642" y="282226"/>
                  <a:pt x="563213" y="283655"/>
                  <a:pt x="563213" y="285369"/>
                </a:cubicBezTo>
                <a:cubicBezTo>
                  <a:pt x="563213" y="287084"/>
                  <a:pt x="564547" y="288512"/>
                  <a:pt x="566357" y="288512"/>
                </a:cubicBezTo>
                <a:close/>
                <a:moveTo>
                  <a:pt x="572262" y="276701"/>
                </a:moveTo>
                <a:cubicBezTo>
                  <a:pt x="573977" y="276701"/>
                  <a:pt x="575405" y="275273"/>
                  <a:pt x="575405" y="273558"/>
                </a:cubicBezTo>
                <a:cubicBezTo>
                  <a:pt x="575405" y="271844"/>
                  <a:pt x="573977" y="270415"/>
                  <a:pt x="572262" y="270415"/>
                </a:cubicBezTo>
                <a:cubicBezTo>
                  <a:pt x="570548" y="270415"/>
                  <a:pt x="569119" y="271844"/>
                  <a:pt x="569119" y="273558"/>
                </a:cubicBezTo>
                <a:cubicBezTo>
                  <a:pt x="569119" y="275273"/>
                  <a:pt x="570548" y="276701"/>
                  <a:pt x="572262" y="276701"/>
                </a:cubicBezTo>
                <a:close/>
                <a:moveTo>
                  <a:pt x="578453" y="264986"/>
                </a:moveTo>
                <a:cubicBezTo>
                  <a:pt x="580168" y="264986"/>
                  <a:pt x="581597" y="263557"/>
                  <a:pt x="581597" y="261842"/>
                </a:cubicBezTo>
                <a:cubicBezTo>
                  <a:pt x="581597" y="260128"/>
                  <a:pt x="580168" y="258699"/>
                  <a:pt x="578453" y="258699"/>
                </a:cubicBezTo>
                <a:cubicBezTo>
                  <a:pt x="576739" y="258699"/>
                  <a:pt x="575310" y="260128"/>
                  <a:pt x="575310" y="261842"/>
                </a:cubicBezTo>
                <a:cubicBezTo>
                  <a:pt x="575310" y="263557"/>
                  <a:pt x="576739" y="264986"/>
                  <a:pt x="578453" y="264986"/>
                </a:cubicBezTo>
                <a:close/>
                <a:moveTo>
                  <a:pt x="584740" y="253365"/>
                </a:moveTo>
                <a:cubicBezTo>
                  <a:pt x="586454" y="253365"/>
                  <a:pt x="587883" y="251936"/>
                  <a:pt x="587883" y="250222"/>
                </a:cubicBezTo>
                <a:cubicBezTo>
                  <a:pt x="587883" y="248507"/>
                  <a:pt x="586454" y="247079"/>
                  <a:pt x="584740" y="247079"/>
                </a:cubicBezTo>
                <a:cubicBezTo>
                  <a:pt x="583025" y="247079"/>
                  <a:pt x="581597" y="248507"/>
                  <a:pt x="581597" y="250222"/>
                </a:cubicBezTo>
                <a:cubicBezTo>
                  <a:pt x="581597" y="251936"/>
                  <a:pt x="583025" y="253365"/>
                  <a:pt x="584740" y="253365"/>
                </a:cubicBezTo>
                <a:close/>
                <a:moveTo>
                  <a:pt x="591217" y="241840"/>
                </a:moveTo>
                <a:cubicBezTo>
                  <a:pt x="592931" y="241840"/>
                  <a:pt x="594360" y="240411"/>
                  <a:pt x="594360" y="238697"/>
                </a:cubicBezTo>
                <a:cubicBezTo>
                  <a:pt x="594360" y="236982"/>
                  <a:pt x="592931" y="235553"/>
                  <a:pt x="591217" y="235553"/>
                </a:cubicBezTo>
                <a:cubicBezTo>
                  <a:pt x="589502" y="235553"/>
                  <a:pt x="588074" y="236982"/>
                  <a:pt x="588074" y="238697"/>
                </a:cubicBezTo>
                <a:cubicBezTo>
                  <a:pt x="588074" y="240411"/>
                  <a:pt x="589502" y="241840"/>
                  <a:pt x="591217" y="241840"/>
                </a:cubicBezTo>
                <a:close/>
                <a:moveTo>
                  <a:pt x="597884" y="230410"/>
                </a:moveTo>
                <a:cubicBezTo>
                  <a:pt x="599599" y="230410"/>
                  <a:pt x="601028" y="228981"/>
                  <a:pt x="601028" y="227267"/>
                </a:cubicBezTo>
                <a:cubicBezTo>
                  <a:pt x="601028" y="225552"/>
                  <a:pt x="599599" y="224123"/>
                  <a:pt x="597884" y="224123"/>
                </a:cubicBezTo>
                <a:cubicBezTo>
                  <a:pt x="596170" y="224123"/>
                  <a:pt x="594741" y="225552"/>
                  <a:pt x="594741" y="227267"/>
                </a:cubicBezTo>
                <a:cubicBezTo>
                  <a:pt x="594741" y="228981"/>
                  <a:pt x="596170" y="230410"/>
                  <a:pt x="597884" y="230410"/>
                </a:cubicBezTo>
                <a:close/>
                <a:moveTo>
                  <a:pt x="611696" y="207740"/>
                </a:moveTo>
                <a:cubicBezTo>
                  <a:pt x="613410" y="207740"/>
                  <a:pt x="614839" y="206312"/>
                  <a:pt x="614839" y="204597"/>
                </a:cubicBezTo>
                <a:cubicBezTo>
                  <a:pt x="614839" y="202883"/>
                  <a:pt x="613410" y="201454"/>
                  <a:pt x="611696" y="201454"/>
                </a:cubicBezTo>
                <a:cubicBezTo>
                  <a:pt x="609981" y="201454"/>
                  <a:pt x="608552" y="202883"/>
                  <a:pt x="608552" y="204597"/>
                </a:cubicBezTo>
                <a:cubicBezTo>
                  <a:pt x="608552" y="206407"/>
                  <a:pt x="609886" y="207740"/>
                  <a:pt x="611696" y="207740"/>
                </a:cubicBezTo>
                <a:close/>
                <a:moveTo>
                  <a:pt x="633508" y="174593"/>
                </a:moveTo>
                <a:cubicBezTo>
                  <a:pt x="635222" y="174593"/>
                  <a:pt x="636651" y="173165"/>
                  <a:pt x="636651" y="171450"/>
                </a:cubicBezTo>
                <a:cubicBezTo>
                  <a:pt x="636651" y="169736"/>
                  <a:pt x="635222" y="168307"/>
                  <a:pt x="633508" y="168307"/>
                </a:cubicBezTo>
                <a:cubicBezTo>
                  <a:pt x="631793" y="168307"/>
                  <a:pt x="630365" y="169736"/>
                  <a:pt x="630365" y="171450"/>
                </a:cubicBezTo>
                <a:cubicBezTo>
                  <a:pt x="630365" y="173165"/>
                  <a:pt x="631698" y="174593"/>
                  <a:pt x="633508" y="174593"/>
                </a:cubicBezTo>
                <a:close/>
                <a:moveTo>
                  <a:pt x="641033" y="163735"/>
                </a:moveTo>
                <a:cubicBezTo>
                  <a:pt x="642747" y="163735"/>
                  <a:pt x="644176" y="162306"/>
                  <a:pt x="644176" y="160592"/>
                </a:cubicBezTo>
                <a:cubicBezTo>
                  <a:pt x="644176" y="158877"/>
                  <a:pt x="642747" y="157448"/>
                  <a:pt x="641033" y="157448"/>
                </a:cubicBezTo>
                <a:cubicBezTo>
                  <a:pt x="639318" y="157448"/>
                  <a:pt x="637889" y="158877"/>
                  <a:pt x="637889" y="160592"/>
                </a:cubicBezTo>
                <a:cubicBezTo>
                  <a:pt x="637889" y="162401"/>
                  <a:pt x="639318" y="163735"/>
                  <a:pt x="641033" y="163735"/>
                </a:cubicBezTo>
                <a:close/>
                <a:moveTo>
                  <a:pt x="648748" y="153067"/>
                </a:moveTo>
                <a:cubicBezTo>
                  <a:pt x="650462" y="153067"/>
                  <a:pt x="651891" y="151638"/>
                  <a:pt x="651891" y="149924"/>
                </a:cubicBezTo>
                <a:cubicBezTo>
                  <a:pt x="651891" y="148209"/>
                  <a:pt x="650462" y="146780"/>
                  <a:pt x="648748" y="146780"/>
                </a:cubicBezTo>
                <a:cubicBezTo>
                  <a:pt x="647033" y="146780"/>
                  <a:pt x="645605" y="148209"/>
                  <a:pt x="645605" y="149924"/>
                </a:cubicBezTo>
                <a:cubicBezTo>
                  <a:pt x="645605" y="151638"/>
                  <a:pt x="647033" y="153067"/>
                  <a:pt x="648748" y="153067"/>
                </a:cubicBezTo>
                <a:close/>
                <a:moveTo>
                  <a:pt x="656654" y="142399"/>
                </a:moveTo>
                <a:cubicBezTo>
                  <a:pt x="658368" y="142399"/>
                  <a:pt x="659797" y="140970"/>
                  <a:pt x="659797" y="139256"/>
                </a:cubicBezTo>
                <a:cubicBezTo>
                  <a:pt x="659797" y="137541"/>
                  <a:pt x="658368" y="136112"/>
                  <a:pt x="656654" y="136112"/>
                </a:cubicBezTo>
                <a:cubicBezTo>
                  <a:pt x="654939" y="136112"/>
                  <a:pt x="653510" y="137541"/>
                  <a:pt x="653510" y="139256"/>
                </a:cubicBezTo>
                <a:cubicBezTo>
                  <a:pt x="653510" y="140970"/>
                  <a:pt x="654939" y="142399"/>
                  <a:pt x="656654" y="142399"/>
                </a:cubicBezTo>
                <a:close/>
                <a:moveTo>
                  <a:pt x="664655" y="131921"/>
                </a:moveTo>
                <a:cubicBezTo>
                  <a:pt x="666369" y="131921"/>
                  <a:pt x="667798" y="130493"/>
                  <a:pt x="667798" y="128778"/>
                </a:cubicBezTo>
                <a:cubicBezTo>
                  <a:pt x="667798" y="127064"/>
                  <a:pt x="666369" y="125635"/>
                  <a:pt x="664655" y="125635"/>
                </a:cubicBezTo>
                <a:cubicBezTo>
                  <a:pt x="662940" y="125635"/>
                  <a:pt x="661511" y="127064"/>
                  <a:pt x="661511" y="128778"/>
                </a:cubicBezTo>
                <a:cubicBezTo>
                  <a:pt x="661511" y="130493"/>
                  <a:pt x="662940" y="131921"/>
                  <a:pt x="664655" y="131921"/>
                </a:cubicBezTo>
                <a:close/>
                <a:moveTo>
                  <a:pt x="672846" y="121539"/>
                </a:moveTo>
                <a:cubicBezTo>
                  <a:pt x="674561" y="121539"/>
                  <a:pt x="675989" y="120110"/>
                  <a:pt x="675989" y="118396"/>
                </a:cubicBezTo>
                <a:cubicBezTo>
                  <a:pt x="675989" y="116681"/>
                  <a:pt x="674561" y="115253"/>
                  <a:pt x="672846" y="115253"/>
                </a:cubicBezTo>
                <a:cubicBezTo>
                  <a:pt x="671132" y="115253"/>
                  <a:pt x="669703" y="116681"/>
                  <a:pt x="669703" y="118396"/>
                </a:cubicBezTo>
                <a:cubicBezTo>
                  <a:pt x="669703" y="120110"/>
                  <a:pt x="671132" y="121539"/>
                  <a:pt x="672846" y="121539"/>
                </a:cubicBezTo>
                <a:close/>
                <a:moveTo>
                  <a:pt x="681228" y="111252"/>
                </a:moveTo>
                <a:cubicBezTo>
                  <a:pt x="682943" y="111252"/>
                  <a:pt x="684371" y="109823"/>
                  <a:pt x="684371" y="108109"/>
                </a:cubicBezTo>
                <a:cubicBezTo>
                  <a:pt x="684371" y="106394"/>
                  <a:pt x="682943" y="104966"/>
                  <a:pt x="681228" y="104966"/>
                </a:cubicBezTo>
                <a:cubicBezTo>
                  <a:pt x="679513" y="104966"/>
                  <a:pt x="678085" y="106394"/>
                  <a:pt x="678085" y="108109"/>
                </a:cubicBezTo>
                <a:cubicBezTo>
                  <a:pt x="677990" y="109823"/>
                  <a:pt x="679418" y="111252"/>
                  <a:pt x="681228" y="111252"/>
                </a:cubicBezTo>
                <a:close/>
                <a:moveTo>
                  <a:pt x="689610" y="101060"/>
                </a:moveTo>
                <a:cubicBezTo>
                  <a:pt x="691325" y="101060"/>
                  <a:pt x="692753" y="99632"/>
                  <a:pt x="692753" y="97917"/>
                </a:cubicBezTo>
                <a:cubicBezTo>
                  <a:pt x="692753" y="96203"/>
                  <a:pt x="691325" y="94774"/>
                  <a:pt x="689610" y="94774"/>
                </a:cubicBezTo>
                <a:cubicBezTo>
                  <a:pt x="687896" y="94774"/>
                  <a:pt x="686467" y="96203"/>
                  <a:pt x="686467" y="97917"/>
                </a:cubicBezTo>
                <a:cubicBezTo>
                  <a:pt x="686467" y="99632"/>
                  <a:pt x="687896" y="101060"/>
                  <a:pt x="689610" y="101060"/>
                </a:cubicBezTo>
                <a:close/>
                <a:moveTo>
                  <a:pt x="698278" y="91059"/>
                </a:moveTo>
                <a:cubicBezTo>
                  <a:pt x="699992" y="91059"/>
                  <a:pt x="701421" y="89630"/>
                  <a:pt x="701421" y="87916"/>
                </a:cubicBezTo>
                <a:cubicBezTo>
                  <a:pt x="701421" y="86201"/>
                  <a:pt x="699992" y="84773"/>
                  <a:pt x="698278" y="84773"/>
                </a:cubicBezTo>
                <a:cubicBezTo>
                  <a:pt x="696563" y="84773"/>
                  <a:pt x="695135" y="86201"/>
                  <a:pt x="695135" y="87916"/>
                </a:cubicBezTo>
                <a:cubicBezTo>
                  <a:pt x="695135" y="89630"/>
                  <a:pt x="696468" y="91059"/>
                  <a:pt x="698278" y="91059"/>
                </a:cubicBezTo>
                <a:close/>
                <a:moveTo>
                  <a:pt x="707041" y="81058"/>
                </a:moveTo>
                <a:cubicBezTo>
                  <a:pt x="708755" y="81058"/>
                  <a:pt x="710184" y="79629"/>
                  <a:pt x="710184" y="77915"/>
                </a:cubicBezTo>
                <a:cubicBezTo>
                  <a:pt x="710184" y="76200"/>
                  <a:pt x="708755" y="74771"/>
                  <a:pt x="707041" y="74771"/>
                </a:cubicBezTo>
                <a:cubicBezTo>
                  <a:pt x="705326" y="74771"/>
                  <a:pt x="703898" y="76200"/>
                  <a:pt x="703898" y="77915"/>
                </a:cubicBezTo>
                <a:cubicBezTo>
                  <a:pt x="703802" y="79629"/>
                  <a:pt x="705231" y="81058"/>
                  <a:pt x="707041" y="81058"/>
                </a:cubicBezTo>
                <a:close/>
                <a:moveTo>
                  <a:pt x="715899" y="71247"/>
                </a:moveTo>
                <a:cubicBezTo>
                  <a:pt x="717613" y="71247"/>
                  <a:pt x="719042" y="69818"/>
                  <a:pt x="719042" y="68104"/>
                </a:cubicBezTo>
                <a:cubicBezTo>
                  <a:pt x="719042" y="66389"/>
                  <a:pt x="717613" y="64961"/>
                  <a:pt x="715899" y="64961"/>
                </a:cubicBezTo>
                <a:cubicBezTo>
                  <a:pt x="714185" y="64961"/>
                  <a:pt x="712756" y="66389"/>
                  <a:pt x="712756" y="68104"/>
                </a:cubicBezTo>
                <a:cubicBezTo>
                  <a:pt x="712756" y="69914"/>
                  <a:pt x="714185" y="71247"/>
                  <a:pt x="715899" y="71247"/>
                </a:cubicBezTo>
                <a:close/>
                <a:moveTo>
                  <a:pt x="724853" y="61627"/>
                </a:moveTo>
                <a:cubicBezTo>
                  <a:pt x="726567" y="61627"/>
                  <a:pt x="727996" y="60198"/>
                  <a:pt x="727996" y="58484"/>
                </a:cubicBezTo>
                <a:cubicBezTo>
                  <a:pt x="727996" y="56769"/>
                  <a:pt x="726567" y="55340"/>
                  <a:pt x="724853" y="55340"/>
                </a:cubicBezTo>
                <a:cubicBezTo>
                  <a:pt x="723138" y="55340"/>
                  <a:pt x="721709" y="56769"/>
                  <a:pt x="721709" y="58484"/>
                </a:cubicBezTo>
                <a:cubicBezTo>
                  <a:pt x="721709" y="60198"/>
                  <a:pt x="723138" y="61627"/>
                  <a:pt x="724853" y="61627"/>
                </a:cubicBezTo>
                <a:close/>
                <a:moveTo>
                  <a:pt x="734092" y="52102"/>
                </a:moveTo>
                <a:cubicBezTo>
                  <a:pt x="735806" y="52102"/>
                  <a:pt x="737235" y="50673"/>
                  <a:pt x="737235" y="48959"/>
                </a:cubicBezTo>
                <a:cubicBezTo>
                  <a:pt x="737235" y="47244"/>
                  <a:pt x="735806" y="45815"/>
                  <a:pt x="734092" y="45815"/>
                </a:cubicBezTo>
                <a:cubicBezTo>
                  <a:pt x="732377" y="45815"/>
                  <a:pt x="730949" y="47244"/>
                  <a:pt x="730949" y="48959"/>
                </a:cubicBezTo>
                <a:cubicBezTo>
                  <a:pt x="730949" y="50673"/>
                  <a:pt x="732282" y="52102"/>
                  <a:pt x="734092" y="52102"/>
                </a:cubicBezTo>
                <a:close/>
                <a:moveTo>
                  <a:pt x="743331" y="42672"/>
                </a:moveTo>
                <a:cubicBezTo>
                  <a:pt x="745046" y="42672"/>
                  <a:pt x="746474" y="41243"/>
                  <a:pt x="746474" y="39529"/>
                </a:cubicBezTo>
                <a:cubicBezTo>
                  <a:pt x="746474" y="37814"/>
                  <a:pt x="745046" y="36386"/>
                  <a:pt x="743331" y="36386"/>
                </a:cubicBezTo>
                <a:cubicBezTo>
                  <a:pt x="741617" y="36386"/>
                  <a:pt x="740188" y="37814"/>
                  <a:pt x="740188" y="39529"/>
                </a:cubicBezTo>
                <a:cubicBezTo>
                  <a:pt x="740188" y="41243"/>
                  <a:pt x="741617" y="42672"/>
                  <a:pt x="743331" y="42672"/>
                </a:cubicBezTo>
                <a:close/>
                <a:moveTo>
                  <a:pt x="752761" y="33338"/>
                </a:moveTo>
                <a:cubicBezTo>
                  <a:pt x="754475" y="33338"/>
                  <a:pt x="755904" y="31909"/>
                  <a:pt x="755904" y="30194"/>
                </a:cubicBezTo>
                <a:cubicBezTo>
                  <a:pt x="755904" y="28480"/>
                  <a:pt x="754475" y="27051"/>
                  <a:pt x="752761" y="27051"/>
                </a:cubicBezTo>
                <a:cubicBezTo>
                  <a:pt x="751046" y="27051"/>
                  <a:pt x="749618" y="28480"/>
                  <a:pt x="749618" y="30194"/>
                </a:cubicBezTo>
                <a:cubicBezTo>
                  <a:pt x="749618" y="31909"/>
                  <a:pt x="751046" y="33338"/>
                  <a:pt x="752761" y="33338"/>
                </a:cubicBezTo>
                <a:close/>
                <a:moveTo>
                  <a:pt x="762286" y="24194"/>
                </a:moveTo>
                <a:cubicBezTo>
                  <a:pt x="764000" y="24194"/>
                  <a:pt x="765429" y="22765"/>
                  <a:pt x="765429" y="21050"/>
                </a:cubicBezTo>
                <a:cubicBezTo>
                  <a:pt x="765429" y="19336"/>
                  <a:pt x="764000" y="17907"/>
                  <a:pt x="762286" y="17907"/>
                </a:cubicBezTo>
                <a:cubicBezTo>
                  <a:pt x="760571" y="17907"/>
                  <a:pt x="759143" y="19336"/>
                  <a:pt x="759143" y="21050"/>
                </a:cubicBezTo>
                <a:cubicBezTo>
                  <a:pt x="759143" y="22765"/>
                  <a:pt x="760571" y="24194"/>
                  <a:pt x="762286" y="24194"/>
                </a:cubicBezTo>
                <a:close/>
                <a:moveTo>
                  <a:pt x="772001" y="15145"/>
                </a:moveTo>
                <a:cubicBezTo>
                  <a:pt x="773716" y="15145"/>
                  <a:pt x="775145" y="13716"/>
                  <a:pt x="775145" y="12002"/>
                </a:cubicBezTo>
                <a:cubicBezTo>
                  <a:pt x="775145" y="10287"/>
                  <a:pt x="773716" y="8858"/>
                  <a:pt x="772001" y="8858"/>
                </a:cubicBezTo>
                <a:cubicBezTo>
                  <a:pt x="770287" y="8858"/>
                  <a:pt x="768858" y="10287"/>
                  <a:pt x="768858" y="12002"/>
                </a:cubicBezTo>
                <a:cubicBezTo>
                  <a:pt x="768858" y="13811"/>
                  <a:pt x="770287" y="15145"/>
                  <a:pt x="772001" y="15145"/>
                </a:cubicBezTo>
                <a:close/>
                <a:moveTo>
                  <a:pt x="781812" y="6287"/>
                </a:moveTo>
                <a:cubicBezTo>
                  <a:pt x="783527" y="6287"/>
                  <a:pt x="784955" y="4858"/>
                  <a:pt x="784955" y="3143"/>
                </a:cubicBezTo>
                <a:cubicBezTo>
                  <a:pt x="784955" y="1429"/>
                  <a:pt x="783527" y="0"/>
                  <a:pt x="781812" y="0"/>
                </a:cubicBezTo>
                <a:cubicBezTo>
                  <a:pt x="780098" y="0"/>
                  <a:pt x="778669" y="1429"/>
                  <a:pt x="778669" y="3143"/>
                </a:cubicBezTo>
                <a:cubicBezTo>
                  <a:pt x="778669" y="4858"/>
                  <a:pt x="780002" y="6287"/>
                  <a:pt x="781812" y="6287"/>
                </a:cubicBezTo>
                <a:close/>
                <a:moveTo>
                  <a:pt x="2130933" y="101060"/>
                </a:moveTo>
                <a:cubicBezTo>
                  <a:pt x="2132648" y="101060"/>
                  <a:pt x="2134076" y="99632"/>
                  <a:pt x="2134076" y="97917"/>
                </a:cubicBezTo>
                <a:cubicBezTo>
                  <a:pt x="2134076" y="96203"/>
                  <a:pt x="2132648" y="94774"/>
                  <a:pt x="2130933" y="94774"/>
                </a:cubicBezTo>
                <a:cubicBezTo>
                  <a:pt x="2129219" y="94774"/>
                  <a:pt x="2127790" y="96203"/>
                  <a:pt x="2127790" y="97917"/>
                </a:cubicBezTo>
                <a:cubicBezTo>
                  <a:pt x="2127790" y="99632"/>
                  <a:pt x="2129219" y="101060"/>
                  <a:pt x="2130933" y="101060"/>
                </a:cubicBezTo>
                <a:close/>
                <a:moveTo>
                  <a:pt x="2163890" y="142399"/>
                </a:moveTo>
                <a:cubicBezTo>
                  <a:pt x="2165604" y="142399"/>
                  <a:pt x="2167033" y="140970"/>
                  <a:pt x="2167033" y="139256"/>
                </a:cubicBezTo>
                <a:cubicBezTo>
                  <a:pt x="2167033" y="137541"/>
                  <a:pt x="2165604" y="136112"/>
                  <a:pt x="2163890" y="136112"/>
                </a:cubicBezTo>
                <a:cubicBezTo>
                  <a:pt x="2162175" y="136112"/>
                  <a:pt x="2160746" y="137541"/>
                  <a:pt x="2160746" y="139256"/>
                </a:cubicBezTo>
                <a:cubicBezTo>
                  <a:pt x="2160746" y="140970"/>
                  <a:pt x="2162175" y="142399"/>
                  <a:pt x="2163890" y="142399"/>
                </a:cubicBezTo>
                <a:close/>
                <a:moveTo>
                  <a:pt x="2171795" y="153067"/>
                </a:moveTo>
                <a:cubicBezTo>
                  <a:pt x="2173510" y="153067"/>
                  <a:pt x="2174939" y="151638"/>
                  <a:pt x="2174939" y="149924"/>
                </a:cubicBezTo>
                <a:cubicBezTo>
                  <a:pt x="2174939" y="148209"/>
                  <a:pt x="2173510" y="146780"/>
                  <a:pt x="2171795" y="146780"/>
                </a:cubicBezTo>
                <a:cubicBezTo>
                  <a:pt x="2170081" y="146780"/>
                  <a:pt x="2168652" y="148209"/>
                  <a:pt x="2168652" y="149924"/>
                </a:cubicBezTo>
                <a:cubicBezTo>
                  <a:pt x="2168652" y="151638"/>
                  <a:pt x="2170081" y="153067"/>
                  <a:pt x="2171795" y="153067"/>
                </a:cubicBezTo>
                <a:close/>
                <a:moveTo>
                  <a:pt x="2179511" y="163735"/>
                </a:moveTo>
                <a:cubicBezTo>
                  <a:pt x="2181225" y="163735"/>
                  <a:pt x="2182654" y="162306"/>
                  <a:pt x="2182654" y="160592"/>
                </a:cubicBezTo>
                <a:cubicBezTo>
                  <a:pt x="2182654" y="158877"/>
                  <a:pt x="2181225" y="157448"/>
                  <a:pt x="2179511" y="157448"/>
                </a:cubicBezTo>
                <a:cubicBezTo>
                  <a:pt x="2177796" y="157448"/>
                  <a:pt x="2176367" y="158877"/>
                  <a:pt x="2176367" y="160592"/>
                </a:cubicBezTo>
                <a:cubicBezTo>
                  <a:pt x="2176367" y="162401"/>
                  <a:pt x="2177796" y="163735"/>
                  <a:pt x="2179511" y="163735"/>
                </a:cubicBezTo>
                <a:close/>
                <a:moveTo>
                  <a:pt x="2187131" y="174593"/>
                </a:moveTo>
                <a:cubicBezTo>
                  <a:pt x="2188845" y="174593"/>
                  <a:pt x="2190274" y="173165"/>
                  <a:pt x="2190274" y="171450"/>
                </a:cubicBezTo>
                <a:cubicBezTo>
                  <a:pt x="2190274" y="169736"/>
                  <a:pt x="2188845" y="168307"/>
                  <a:pt x="2187131" y="168307"/>
                </a:cubicBezTo>
                <a:cubicBezTo>
                  <a:pt x="2185416" y="168307"/>
                  <a:pt x="2183987" y="169736"/>
                  <a:pt x="2183987" y="171450"/>
                </a:cubicBezTo>
                <a:cubicBezTo>
                  <a:pt x="2183987" y="173165"/>
                  <a:pt x="2185416" y="174593"/>
                  <a:pt x="2187131" y="174593"/>
                </a:cubicBezTo>
                <a:close/>
                <a:moveTo>
                  <a:pt x="2194560" y="185547"/>
                </a:moveTo>
                <a:cubicBezTo>
                  <a:pt x="2196275" y="185547"/>
                  <a:pt x="2197703" y="184118"/>
                  <a:pt x="2197703" y="182404"/>
                </a:cubicBezTo>
                <a:cubicBezTo>
                  <a:pt x="2197703" y="180689"/>
                  <a:pt x="2196275" y="179261"/>
                  <a:pt x="2194560" y="179261"/>
                </a:cubicBezTo>
                <a:cubicBezTo>
                  <a:pt x="2192846" y="179261"/>
                  <a:pt x="2191417" y="180689"/>
                  <a:pt x="2191417" y="182404"/>
                </a:cubicBezTo>
                <a:cubicBezTo>
                  <a:pt x="2191417" y="184118"/>
                  <a:pt x="2192750" y="185547"/>
                  <a:pt x="2194560" y="185547"/>
                </a:cubicBezTo>
                <a:close/>
                <a:moveTo>
                  <a:pt x="2201799" y="196596"/>
                </a:moveTo>
                <a:cubicBezTo>
                  <a:pt x="2203514" y="196596"/>
                  <a:pt x="2204942" y="195167"/>
                  <a:pt x="2204942" y="193453"/>
                </a:cubicBezTo>
                <a:cubicBezTo>
                  <a:pt x="2204942" y="191738"/>
                  <a:pt x="2203514" y="190310"/>
                  <a:pt x="2201799" y="190310"/>
                </a:cubicBezTo>
                <a:cubicBezTo>
                  <a:pt x="2200085" y="190310"/>
                  <a:pt x="2198656" y="191738"/>
                  <a:pt x="2198656" y="193453"/>
                </a:cubicBezTo>
                <a:cubicBezTo>
                  <a:pt x="2198656" y="195167"/>
                  <a:pt x="2200085" y="196596"/>
                  <a:pt x="2201799" y="196596"/>
                </a:cubicBezTo>
                <a:close/>
                <a:moveTo>
                  <a:pt x="2208943" y="207740"/>
                </a:moveTo>
                <a:cubicBezTo>
                  <a:pt x="2210657" y="207740"/>
                  <a:pt x="2212086" y="206312"/>
                  <a:pt x="2212086" y="204597"/>
                </a:cubicBezTo>
                <a:cubicBezTo>
                  <a:pt x="2212086" y="202883"/>
                  <a:pt x="2210657" y="201454"/>
                  <a:pt x="2208943" y="201454"/>
                </a:cubicBezTo>
                <a:cubicBezTo>
                  <a:pt x="2207228" y="201454"/>
                  <a:pt x="2205800" y="202883"/>
                  <a:pt x="2205800" y="204597"/>
                </a:cubicBezTo>
                <a:cubicBezTo>
                  <a:pt x="2205800" y="206407"/>
                  <a:pt x="2207228" y="207740"/>
                  <a:pt x="2208943" y="207740"/>
                </a:cubicBezTo>
                <a:close/>
                <a:moveTo>
                  <a:pt x="2215896" y="218980"/>
                </a:moveTo>
                <a:cubicBezTo>
                  <a:pt x="2217611" y="218980"/>
                  <a:pt x="2219039" y="217551"/>
                  <a:pt x="2219039" y="215837"/>
                </a:cubicBezTo>
                <a:cubicBezTo>
                  <a:pt x="2219039" y="214122"/>
                  <a:pt x="2217611" y="212693"/>
                  <a:pt x="2215896" y="212693"/>
                </a:cubicBezTo>
                <a:cubicBezTo>
                  <a:pt x="2214182" y="212693"/>
                  <a:pt x="2212753" y="214122"/>
                  <a:pt x="2212753" y="215837"/>
                </a:cubicBezTo>
                <a:cubicBezTo>
                  <a:pt x="2212753" y="217646"/>
                  <a:pt x="2214182" y="218980"/>
                  <a:pt x="2215896" y="218980"/>
                </a:cubicBezTo>
                <a:close/>
                <a:moveTo>
                  <a:pt x="2222659" y="230410"/>
                </a:moveTo>
                <a:cubicBezTo>
                  <a:pt x="2224373" y="230410"/>
                  <a:pt x="2225802" y="228981"/>
                  <a:pt x="2225802" y="227267"/>
                </a:cubicBezTo>
                <a:cubicBezTo>
                  <a:pt x="2225802" y="225552"/>
                  <a:pt x="2224373" y="224123"/>
                  <a:pt x="2222659" y="224123"/>
                </a:cubicBezTo>
                <a:cubicBezTo>
                  <a:pt x="2220944" y="224123"/>
                  <a:pt x="2219516" y="225552"/>
                  <a:pt x="2219516" y="227267"/>
                </a:cubicBezTo>
                <a:cubicBezTo>
                  <a:pt x="2219516" y="228981"/>
                  <a:pt x="2220944" y="230410"/>
                  <a:pt x="2222659" y="230410"/>
                </a:cubicBezTo>
                <a:close/>
                <a:moveTo>
                  <a:pt x="2229326" y="241840"/>
                </a:moveTo>
                <a:cubicBezTo>
                  <a:pt x="2231041" y="241840"/>
                  <a:pt x="2232470" y="240411"/>
                  <a:pt x="2232470" y="238697"/>
                </a:cubicBezTo>
                <a:cubicBezTo>
                  <a:pt x="2232470" y="236982"/>
                  <a:pt x="2231041" y="235553"/>
                  <a:pt x="2229326" y="235553"/>
                </a:cubicBezTo>
                <a:cubicBezTo>
                  <a:pt x="2227612" y="235553"/>
                  <a:pt x="2226183" y="236982"/>
                  <a:pt x="2226183" y="238697"/>
                </a:cubicBezTo>
                <a:cubicBezTo>
                  <a:pt x="2226183" y="240411"/>
                  <a:pt x="2227612" y="241840"/>
                  <a:pt x="2229326" y="241840"/>
                </a:cubicBezTo>
                <a:close/>
                <a:moveTo>
                  <a:pt x="2235803" y="253365"/>
                </a:moveTo>
                <a:cubicBezTo>
                  <a:pt x="2237518" y="253365"/>
                  <a:pt x="2238947" y="251936"/>
                  <a:pt x="2238947" y="250222"/>
                </a:cubicBezTo>
                <a:cubicBezTo>
                  <a:pt x="2238947" y="248507"/>
                  <a:pt x="2237518" y="247079"/>
                  <a:pt x="2235803" y="247079"/>
                </a:cubicBezTo>
                <a:cubicBezTo>
                  <a:pt x="2234089" y="247079"/>
                  <a:pt x="2232660" y="248507"/>
                  <a:pt x="2232660" y="250222"/>
                </a:cubicBezTo>
                <a:cubicBezTo>
                  <a:pt x="2232660" y="251936"/>
                  <a:pt x="2234089" y="253365"/>
                  <a:pt x="2235803" y="253365"/>
                </a:cubicBezTo>
                <a:close/>
                <a:moveTo>
                  <a:pt x="2242090" y="264986"/>
                </a:moveTo>
                <a:cubicBezTo>
                  <a:pt x="2243804" y="264986"/>
                  <a:pt x="2245233" y="263557"/>
                  <a:pt x="2245233" y="261842"/>
                </a:cubicBezTo>
                <a:cubicBezTo>
                  <a:pt x="2245233" y="260128"/>
                  <a:pt x="2243804" y="258699"/>
                  <a:pt x="2242090" y="258699"/>
                </a:cubicBezTo>
                <a:cubicBezTo>
                  <a:pt x="2240375" y="258699"/>
                  <a:pt x="2238947" y="260128"/>
                  <a:pt x="2238947" y="261842"/>
                </a:cubicBezTo>
                <a:cubicBezTo>
                  <a:pt x="2238947" y="263557"/>
                  <a:pt x="2240375" y="264986"/>
                  <a:pt x="2242090" y="264986"/>
                </a:cubicBezTo>
                <a:close/>
                <a:moveTo>
                  <a:pt x="2248281" y="276701"/>
                </a:moveTo>
                <a:cubicBezTo>
                  <a:pt x="2249996" y="276701"/>
                  <a:pt x="2251424" y="275273"/>
                  <a:pt x="2251424" y="273558"/>
                </a:cubicBezTo>
                <a:cubicBezTo>
                  <a:pt x="2251424" y="271844"/>
                  <a:pt x="2249996" y="270415"/>
                  <a:pt x="2248281" y="270415"/>
                </a:cubicBezTo>
                <a:cubicBezTo>
                  <a:pt x="2246567" y="270415"/>
                  <a:pt x="2245138" y="271844"/>
                  <a:pt x="2245138" y="273558"/>
                </a:cubicBezTo>
                <a:cubicBezTo>
                  <a:pt x="2245138" y="275273"/>
                  <a:pt x="2246567" y="276701"/>
                  <a:pt x="2248281" y="276701"/>
                </a:cubicBezTo>
                <a:close/>
                <a:moveTo>
                  <a:pt x="2254282" y="288512"/>
                </a:moveTo>
                <a:cubicBezTo>
                  <a:pt x="2255996" y="288512"/>
                  <a:pt x="2257425" y="287084"/>
                  <a:pt x="2257425" y="285369"/>
                </a:cubicBezTo>
                <a:cubicBezTo>
                  <a:pt x="2257425" y="283655"/>
                  <a:pt x="2255996" y="282226"/>
                  <a:pt x="2254282" y="282226"/>
                </a:cubicBezTo>
                <a:cubicBezTo>
                  <a:pt x="2252567" y="282226"/>
                  <a:pt x="2251139" y="283655"/>
                  <a:pt x="2251139" y="285369"/>
                </a:cubicBezTo>
                <a:cubicBezTo>
                  <a:pt x="2251139" y="287084"/>
                  <a:pt x="2252567" y="288512"/>
                  <a:pt x="2254282" y="288512"/>
                </a:cubicBezTo>
                <a:close/>
                <a:moveTo>
                  <a:pt x="2260092" y="300323"/>
                </a:moveTo>
                <a:cubicBezTo>
                  <a:pt x="2261807" y="300323"/>
                  <a:pt x="2263235" y="298895"/>
                  <a:pt x="2263235" y="297180"/>
                </a:cubicBezTo>
                <a:cubicBezTo>
                  <a:pt x="2263235" y="295466"/>
                  <a:pt x="2261807" y="294037"/>
                  <a:pt x="2260092" y="294037"/>
                </a:cubicBezTo>
                <a:cubicBezTo>
                  <a:pt x="2258378" y="294037"/>
                  <a:pt x="2256949" y="295466"/>
                  <a:pt x="2256949" y="297180"/>
                </a:cubicBezTo>
                <a:cubicBezTo>
                  <a:pt x="2256949" y="298895"/>
                  <a:pt x="2258378" y="300323"/>
                  <a:pt x="2260092" y="300323"/>
                </a:cubicBezTo>
                <a:close/>
                <a:moveTo>
                  <a:pt x="2265712" y="312325"/>
                </a:moveTo>
                <a:cubicBezTo>
                  <a:pt x="2267426" y="312325"/>
                  <a:pt x="2268855" y="310896"/>
                  <a:pt x="2268855" y="309182"/>
                </a:cubicBezTo>
                <a:cubicBezTo>
                  <a:pt x="2268855" y="307467"/>
                  <a:pt x="2267426" y="306038"/>
                  <a:pt x="2265712" y="306038"/>
                </a:cubicBezTo>
                <a:cubicBezTo>
                  <a:pt x="2263997" y="306038"/>
                  <a:pt x="2262569" y="307467"/>
                  <a:pt x="2262569" y="309182"/>
                </a:cubicBezTo>
                <a:cubicBezTo>
                  <a:pt x="2262569" y="310896"/>
                  <a:pt x="2263997" y="312325"/>
                  <a:pt x="2265712" y="312325"/>
                </a:cubicBezTo>
                <a:close/>
                <a:moveTo>
                  <a:pt x="2271236" y="324326"/>
                </a:moveTo>
                <a:cubicBezTo>
                  <a:pt x="2272951" y="324326"/>
                  <a:pt x="2274380" y="322898"/>
                  <a:pt x="2274380" y="321183"/>
                </a:cubicBezTo>
                <a:cubicBezTo>
                  <a:pt x="2274380" y="319469"/>
                  <a:pt x="2272951" y="318040"/>
                  <a:pt x="2271236" y="318040"/>
                </a:cubicBezTo>
                <a:cubicBezTo>
                  <a:pt x="2269522" y="318040"/>
                  <a:pt x="2268093" y="319469"/>
                  <a:pt x="2268093" y="321183"/>
                </a:cubicBezTo>
                <a:cubicBezTo>
                  <a:pt x="2268093" y="322898"/>
                  <a:pt x="2269522" y="324326"/>
                  <a:pt x="2271236" y="324326"/>
                </a:cubicBezTo>
                <a:close/>
                <a:moveTo>
                  <a:pt x="2276570" y="336423"/>
                </a:moveTo>
                <a:cubicBezTo>
                  <a:pt x="2278285" y="336423"/>
                  <a:pt x="2279714" y="334994"/>
                  <a:pt x="2279714" y="333280"/>
                </a:cubicBezTo>
                <a:cubicBezTo>
                  <a:pt x="2279714" y="331565"/>
                  <a:pt x="2278285" y="330137"/>
                  <a:pt x="2276570" y="330137"/>
                </a:cubicBezTo>
                <a:cubicBezTo>
                  <a:pt x="2274856" y="330137"/>
                  <a:pt x="2273427" y="331565"/>
                  <a:pt x="2273427" y="333280"/>
                </a:cubicBezTo>
                <a:cubicBezTo>
                  <a:pt x="2273427" y="335090"/>
                  <a:pt x="2274856" y="336423"/>
                  <a:pt x="2276570" y="336423"/>
                </a:cubicBezTo>
                <a:close/>
                <a:moveTo>
                  <a:pt x="2281714" y="348615"/>
                </a:moveTo>
                <a:cubicBezTo>
                  <a:pt x="2283428" y="348615"/>
                  <a:pt x="2284857" y="347186"/>
                  <a:pt x="2284857" y="345472"/>
                </a:cubicBezTo>
                <a:cubicBezTo>
                  <a:pt x="2284857" y="343757"/>
                  <a:pt x="2283428" y="342329"/>
                  <a:pt x="2281714" y="342329"/>
                </a:cubicBezTo>
                <a:cubicBezTo>
                  <a:pt x="2279999" y="342329"/>
                  <a:pt x="2278571" y="343757"/>
                  <a:pt x="2278571" y="345472"/>
                </a:cubicBezTo>
                <a:cubicBezTo>
                  <a:pt x="2278571" y="347186"/>
                  <a:pt x="2279999" y="348615"/>
                  <a:pt x="2281714" y="348615"/>
                </a:cubicBezTo>
                <a:close/>
                <a:moveTo>
                  <a:pt x="2286667" y="360902"/>
                </a:moveTo>
                <a:cubicBezTo>
                  <a:pt x="2288381" y="360902"/>
                  <a:pt x="2289810" y="359474"/>
                  <a:pt x="2289810" y="357759"/>
                </a:cubicBezTo>
                <a:cubicBezTo>
                  <a:pt x="2289810" y="356045"/>
                  <a:pt x="2288381" y="354616"/>
                  <a:pt x="2286667" y="354616"/>
                </a:cubicBezTo>
                <a:cubicBezTo>
                  <a:pt x="2284952" y="354616"/>
                  <a:pt x="2283524" y="356045"/>
                  <a:pt x="2283524" y="357759"/>
                </a:cubicBezTo>
                <a:cubicBezTo>
                  <a:pt x="2283524" y="359474"/>
                  <a:pt x="2284952" y="360902"/>
                  <a:pt x="2286667" y="360902"/>
                </a:cubicBezTo>
                <a:close/>
                <a:moveTo>
                  <a:pt x="2291429" y="373190"/>
                </a:moveTo>
                <a:cubicBezTo>
                  <a:pt x="2293144" y="373190"/>
                  <a:pt x="2294573" y="371761"/>
                  <a:pt x="2294573" y="370046"/>
                </a:cubicBezTo>
                <a:cubicBezTo>
                  <a:pt x="2294573" y="368332"/>
                  <a:pt x="2293144" y="366903"/>
                  <a:pt x="2291429" y="366903"/>
                </a:cubicBezTo>
                <a:cubicBezTo>
                  <a:pt x="2289715" y="366903"/>
                  <a:pt x="2288286" y="368332"/>
                  <a:pt x="2288286" y="370046"/>
                </a:cubicBezTo>
                <a:cubicBezTo>
                  <a:pt x="2288286" y="371856"/>
                  <a:pt x="2289715" y="373190"/>
                  <a:pt x="2291429" y="373190"/>
                </a:cubicBezTo>
                <a:close/>
                <a:moveTo>
                  <a:pt x="2296097" y="385572"/>
                </a:moveTo>
                <a:cubicBezTo>
                  <a:pt x="2297811" y="385572"/>
                  <a:pt x="2299240" y="384143"/>
                  <a:pt x="2299240" y="382429"/>
                </a:cubicBezTo>
                <a:cubicBezTo>
                  <a:pt x="2299240" y="380714"/>
                  <a:pt x="2297811" y="379286"/>
                  <a:pt x="2296097" y="379286"/>
                </a:cubicBezTo>
                <a:cubicBezTo>
                  <a:pt x="2294382" y="379286"/>
                  <a:pt x="2292953" y="380714"/>
                  <a:pt x="2292953" y="382429"/>
                </a:cubicBezTo>
                <a:cubicBezTo>
                  <a:pt x="2292953" y="384239"/>
                  <a:pt x="2294382" y="385572"/>
                  <a:pt x="2296097" y="385572"/>
                </a:cubicBezTo>
                <a:close/>
                <a:moveTo>
                  <a:pt x="2300573" y="398050"/>
                </a:moveTo>
                <a:cubicBezTo>
                  <a:pt x="2302288" y="398050"/>
                  <a:pt x="2303717" y="396621"/>
                  <a:pt x="2303717" y="394907"/>
                </a:cubicBezTo>
                <a:cubicBezTo>
                  <a:pt x="2303717" y="393192"/>
                  <a:pt x="2302288" y="391763"/>
                  <a:pt x="2300573" y="391763"/>
                </a:cubicBezTo>
                <a:cubicBezTo>
                  <a:pt x="2298859" y="391763"/>
                  <a:pt x="2297430" y="393192"/>
                  <a:pt x="2297430" y="394907"/>
                </a:cubicBezTo>
                <a:cubicBezTo>
                  <a:pt x="2297430" y="396621"/>
                  <a:pt x="2298859" y="398050"/>
                  <a:pt x="2300573" y="398050"/>
                </a:cubicBezTo>
                <a:close/>
                <a:moveTo>
                  <a:pt x="2304860" y="410623"/>
                </a:moveTo>
                <a:cubicBezTo>
                  <a:pt x="2306574" y="410623"/>
                  <a:pt x="2308003" y="409194"/>
                  <a:pt x="2308003" y="407480"/>
                </a:cubicBezTo>
                <a:cubicBezTo>
                  <a:pt x="2308003" y="405765"/>
                  <a:pt x="2306574" y="404336"/>
                  <a:pt x="2304860" y="404336"/>
                </a:cubicBezTo>
                <a:cubicBezTo>
                  <a:pt x="2303145" y="404336"/>
                  <a:pt x="2301716" y="405765"/>
                  <a:pt x="2301716" y="407480"/>
                </a:cubicBezTo>
                <a:cubicBezTo>
                  <a:pt x="2301716" y="409194"/>
                  <a:pt x="2303145" y="410623"/>
                  <a:pt x="2304860" y="410623"/>
                </a:cubicBezTo>
                <a:close/>
                <a:moveTo>
                  <a:pt x="2308955" y="423196"/>
                </a:moveTo>
                <a:cubicBezTo>
                  <a:pt x="2310670" y="423196"/>
                  <a:pt x="2312099" y="421767"/>
                  <a:pt x="2312099" y="420053"/>
                </a:cubicBezTo>
                <a:cubicBezTo>
                  <a:pt x="2312099" y="418338"/>
                  <a:pt x="2310670" y="416909"/>
                  <a:pt x="2308955" y="416909"/>
                </a:cubicBezTo>
                <a:cubicBezTo>
                  <a:pt x="2307241" y="416909"/>
                  <a:pt x="2305812" y="418338"/>
                  <a:pt x="2305812" y="420053"/>
                </a:cubicBezTo>
                <a:cubicBezTo>
                  <a:pt x="2305812" y="421767"/>
                  <a:pt x="2307241" y="423196"/>
                  <a:pt x="2308955" y="423196"/>
                </a:cubicBezTo>
                <a:close/>
                <a:moveTo>
                  <a:pt x="2312861" y="435769"/>
                </a:moveTo>
                <a:cubicBezTo>
                  <a:pt x="2314575" y="435769"/>
                  <a:pt x="2316004" y="434340"/>
                  <a:pt x="2316004" y="432625"/>
                </a:cubicBezTo>
                <a:cubicBezTo>
                  <a:pt x="2316004" y="430911"/>
                  <a:pt x="2314575" y="429482"/>
                  <a:pt x="2312861" y="429482"/>
                </a:cubicBezTo>
                <a:cubicBezTo>
                  <a:pt x="2311146" y="429482"/>
                  <a:pt x="2309717" y="430911"/>
                  <a:pt x="2309717" y="432625"/>
                </a:cubicBezTo>
                <a:cubicBezTo>
                  <a:pt x="2309717" y="434340"/>
                  <a:pt x="2311146" y="435769"/>
                  <a:pt x="2312861" y="435769"/>
                </a:cubicBezTo>
                <a:close/>
                <a:moveTo>
                  <a:pt x="2316671" y="448437"/>
                </a:moveTo>
                <a:cubicBezTo>
                  <a:pt x="2318385" y="448437"/>
                  <a:pt x="2319814" y="447008"/>
                  <a:pt x="2319814" y="445294"/>
                </a:cubicBezTo>
                <a:cubicBezTo>
                  <a:pt x="2319814" y="443579"/>
                  <a:pt x="2318385" y="442150"/>
                  <a:pt x="2316671" y="442150"/>
                </a:cubicBezTo>
                <a:cubicBezTo>
                  <a:pt x="2314956" y="442150"/>
                  <a:pt x="2313527" y="443579"/>
                  <a:pt x="2313527" y="445294"/>
                </a:cubicBezTo>
                <a:cubicBezTo>
                  <a:pt x="2313527" y="447104"/>
                  <a:pt x="2314861" y="448437"/>
                  <a:pt x="2316671" y="448437"/>
                </a:cubicBezTo>
                <a:close/>
                <a:moveTo>
                  <a:pt x="2320195" y="461200"/>
                </a:moveTo>
                <a:cubicBezTo>
                  <a:pt x="2321909" y="461200"/>
                  <a:pt x="2323338" y="459772"/>
                  <a:pt x="2323338" y="458057"/>
                </a:cubicBezTo>
                <a:cubicBezTo>
                  <a:pt x="2323338" y="456343"/>
                  <a:pt x="2321909" y="454914"/>
                  <a:pt x="2320195" y="454914"/>
                </a:cubicBezTo>
                <a:cubicBezTo>
                  <a:pt x="2318480" y="454914"/>
                  <a:pt x="2317052" y="456343"/>
                  <a:pt x="2317052" y="458057"/>
                </a:cubicBezTo>
                <a:cubicBezTo>
                  <a:pt x="2317052" y="459772"/>
                  <a:pt x="2318480" y="461200"/>
                  <a:pt x="2320195" y="461200"/>
                </a:cubicBezTo>
                <a:close/>
                <a:moveTo>
                  <a:pt x="2323624" y="473964"/>
                </a:moveTo>
                <a:cubicBezTo>
                  <a:pt x="2325338" y="473964"/>
                  <a:pt x="2326767" y="472535"/>
                  <a:pt x="2326767" y="470821"/>
                </a:cubicBezTo>
                <a:cubicBezTo>
                  <a:pt x="2326767" y="469106"/>
                  <a:pt x="2325338" y="467678"/>
                  <a:pt x="2323624" y="467678"/>
                </a:cubicBezTo>
                <a:cubicBezTo>
                  <a:pt x="2321909" y="467678"/>
                  <a:pt x="2320481" y="469106"/>
                  <a:pt x="2320481" y="470821"/>
                </a:cubicBezTo>
                <a:cubicBezTo>
                  <a:pt x="2320481" y="472631"/>
                  <a:pt x="2321814" y="473964"/>
                  <a:pt x="2323624" y="473964"/>
                </a:cubicBezTo>
                <a:close/>
                <a:moveTo>
                  <a:pt x="2326767" y="486823"/>
                </a:moveTo>
                <a:cubicBezTo>
                  <a:pt x="2328482" y="486823"/>
                  <a:pt x="2329910" y="485394"/>
                  <a:pt x="2329910" y="483680"/>
                </a:cubicBezTo>
                <a:cubicBezTo>
                  <a:pt x="2329910" y="481965"/>
                  <a:pt x="2328482" y="480536"/>
                  <a:pt x="2326767" y="480536"/>
                </a:cubicBezTo>
                <a:cubicBezTo>
                  <a:pt x="2325053" y="480536"/>
                  <a:pt x="2323624" y="481965"/>
                  <a:pt x="2323624" y="483680"/>
                </a:cubicBezTo>
                <a:cubicBezTo>
                  <a:pt x="2323624" y="485394"/>
                  <a:pt x="2325053" y="486823"/>
                  <a:pt x="2326767" y="486823"/>
                </a:cubicBezTo>
                <a:close/>
                <a:moveTo>
                  <a:pt x="2329815" y="499682"/>
                </a:moveTo>
                <a:cubicBezTo>
                  <a:pt x="2331530" y="499682"/>
                  <a:pt x="2332958" y="498253"/>
                  <a:pt x="2332958" y="496538"/>
                </a:cubicBezTo>
                <a:cubicBezTo>
                  <a:pt x="2332958" y="494824"/>
                  <a:pt x="2331530" y="493395"/>
                  <a:pt x="2329815" y="493395"/>
                </a:cubicBezTo>
                <a:cubicBezTo>
                  <a:pt x="2328101" y="493395"/>
                  <a:pt x="2326672" y="494824"/>
                  <a:pt x="2326672" y="496538"/>
                </a:cubicBezTo>
                <a:cubicBezTo>
                  <a:pt x="2326672" y="498253"/>
                  <a:pt x="2328101" y="499682"/>
                  <a:pt x="2329815" y="499682"/>
                </a:cubicBezTo>
                <a:close/>
                <a:moveTo>
                  <a:pt x="2332673" y="512636"/>
                </a:moveTo>
                <a:cubicBezTo>
                  <a:pt x="2334387" y="512636"/>
                  <a:pt x="2335816" y="511207"/>
                  <a:pt x="2335816" y="509492"/>
                </a:cubicBezTo>
                <a:cubicBezTo>
                  <a:pt x="2335816" y="507778"/>
                  <a:pt x="2334387" y="506349"/>
                  <a:pt x="2332673" y="506349"/>
                </a:cubicBezTo>
                <a:cubicBezTo>
                  <a:pt x="2330958" y="506349"/>
                  <a:pt x="2329529" y="507778"/>
                  <a:pt x="2329529" y="509492"/>
                </a:cubicBezTo>
                <a:cubicBezTo>
                  <a:pt x="2329529" y="511207"/>
                  <a:pt x="2330958" y="512636"/>
                  <a:pt x="2332673" y="512636"/>
                </a:cubicBezTo>
                <a:close/>
                <a:moveTo>
                  <a:pt x="2335340" y="525590"/>
                </a:moveTo>
                <a:cubicBezTo>
                  <a:pt x="2337054" y="525590"/>
                  <a:pt x="2338483" y="524161"/>
                  <a:pt x="2338483" y="522446"/>
                </a:cubicBezTo>
                <a:cubicBezTo>
                  <a:pt x="2338483" y="520732"/>
                  <a:pt x="2337054" y="519303"/>
                  <a:pt x="2335340" y="519303"/>
                </a:cubicBezTo>
                <a:cubicBezTo>
                  <a:pt x="2333625" y="519303"/>
                  <a:pt x="2332196" y="520732"/>
                  <a:pt x="2332196" y="522446"/>
                </a:cubicBezTo>
                <a:cubicBezTo>
                  <a:pt x="2332196" y="524161"/>
                  <a:pt x="2333625" y="525590"/>
                  <a:pt x="2335340" y="525590"/>
                </a:cubicBezTo>
                <a:close/>
                <a:moveTo>
                  <a:pt x="2337816" y="538544"/>
                </a:moveTo>
                <a:cubicBezTo>
                  <a:pt x="2339531" y="538544"/>
                  <a:pt x="2340959" y="537115"/>
                  <a:pt x="2340959" y="535400"/>
                </a:cubicBezTo>
                <a:cubicBezTo>
                  <a:pt x="2340959" y="533686"/>
                  <a:pt x="2339531" y="532257"/>
                  <a:pt x="2337816" y="532257"/>
                </a:cubicBezTo>
                <a:cubicBezTo>
                  <a:pt x="2336102" y="532257"/>
                  <a:pt x="2334673" y="533686"/>
                  <a:pt x="2334673" y="535400"/>
                </a:cubicBezTo>
                <a:cubicBezTo>
                  <a:pt x="2334673" y="537115"/>
                  <a:pt x="2336102" y="538544"/>
                  <a:pt x="2337816" y="538544"/>
                </a:cubicBezTo>
                <a:close/>
                <a:moveTo>
                  <a:pt x="2340197" y="551593"/>
                </a:moveTo>
                <a:cubicBezTo>
                  <a:pt x="2341912" y="551593"/>
                  <a:pt x="2343341" y="550164"/>
                  <a:pt x="2343341" y="548450"/>
                </a:cubicBezTo>
                <a:cubicBezTo>
                  <a:pt x="2343341" y="546735"/>
                  <a:pt x="2341912" y="545306"/>
                  <a:pt x="2340197" y="545306"/>
                </a:cubicBezTo>
                <a:cubicBezTo>
                  <a:pt x="2338483" y="545306"/>
                  <a:pt x="2337054" y="546735"/>
                  <a:pt x="2337054" y="548450"/>
                </a:cubicBezTo>
                <a:cubicBezTo>
                  <a:pt x="2337054" y="550164"/>
                  <a:pt x="2338388" y="551593"/>
                  <a:pt x="2340197" y="551593"/>
                </a:cubicBezTo>
                <a:close/>
                <a:moveTo>
                  <a:pt x="2342293" y="564642"/>
                </a:moveTo>
                <a:cubicBezTo>
                  <a:pt x="2344007" y="564642"/>
                  <a:pt x="2345436" y="563213"/>
                  <a:pt x="2345436" y="561499"/>
                </a:cubicBezTo>
                <a:cubicBezTo>
                  <a:pt x="2345436" y="559784"/>
                  <a:pt x="2344007" y="558356"/>
                  <a:pt x="2342293" y="558356"/>
                </a:cubicBezTo>
                <a:cubicBezTo>
                  <a:pt x="2340578" y="558356"/>
                  <a:pt x="2339150" y="559784"/>
                  <a:pt x="2339150" y="561499"/>
                </a:cubicBezTo>
                <a:cubicBezTo>
                  <a:pt x="2339150" y="563213"/>
                  <a:pt x="2340578" y="564642"/>
                  <a:pt x="2342293" y="564642"/>
                </a:cubicBezTo>
                <a:close/>
                <a:moveTo>
                  <a:pt x="2348960" y="617125"/>
                </a:moveTo>
                <a:cubicBezTo>
                  <a:pt x="2350675" y="617125"/>
                  <a:pt x="2352104" y="615696"/>
                  <a:pt x="2352104" y="613982"/>
                </a:cubicBezTo>
                <a:cubicBezTo>
                  <a:pt x="2352104" y="612267"/>
                  <a:pt x="2350675" y="610838"/>
                  <a:pt x="2348960" y="610838"/>
                </a:cubicBezTo>
                <a:cubicBezTo>
                  <a:pt x="2347246" y="610838"/>
                  <a:pt x="2345817" y="612267"/>
                  <a:pt x="2345817" y="613982"/>
                </a:cubicBezTo>
                <a:cubicBezTo>
                  <a:pt x="2345817" y="615696"/>
                  <a:pt x="2347246" y="617125"/>
                  <a:pt x="2348960" y="617125"/>
                </a:cubicBezTo>
                <a:close/>
                <a:moveTo>
                  <a:pt x="2350199" y="630269"/>
                </a:moveTo>
                <a:cubicBezTo>
                  <a:pt x="2351913" y="630269"/>
                  <a:pt x="2353342" y="628840"/>
                  <a:pt x="2353342" y="627126"/>
                </a:cubicBezTo>
                <a:cubicBezTo>
                  <a:pt x="2353342" y="625412"/>
                  <a:pt x="2351913" y="623983"/>
                  <a:pt x="2350199" y="623983"/>
                </a:cubicBezTo>
                <a:cubicBezTo>
                  <a:pt x="2348484" y="623983"/>
                  <a:pt x="2347055" y="625412"/>
                  <a:pt x="2347055" y="627126"/>
                </a:cubicBezTo>
                <a:cubicBezTo>
                  <a:pt x="2346960" y="628936"/>
                  <a:pt x="2348389" y="630269"/>
                  <a:pt x="2350199" y="630269"/>
                </a:cubicBezTo>
                <a:close/>
                <a:moveTo>
                  <a:pt x="2351151" y="643509"/>
                </a:moveTo>
                <a:cubicBezTo>
                  <a:pt x="2352866" y="643509"/>
                  <a:pt x="2354294" y="642080"/>
                  <a:pt x="2354294" y="640366"/>
                </a:cubicBezTo>
                <a:cubicBezTo>
                  <a:pt x="2354294" y="638651"/>
                  <a:pt x="2352866" y="637223"/>
                  <a:pt x="2351151" y="637223"/>
                </a:cubicBezTo>
                <a:cubicBezTo>
                  <a:pt x="2349437" y="637223"/>
                  <a:pt x="2348008" y="638651"/>
                  <a:pt x="2348008" y="640366"/>
                </a:cubicBezTo>
                <a:cubicBezTo>
                  <a:pt x="2348008" y="642080"/>
                  <a:pt x="2349437" y="643509"/>
                  <a:pt x="2351151" y="643509"/>
                </a:cubicBezTo>
                <a:close/>
                <a:moveTo>
                  <a:pt x="2347722" y="906590"/>
                </a:moveTo>
                <a:cubicBezTo>
                  <a:pt x="2349437" y="906590"/>
                  <a:pt x="2350865" y="905161"/>
                  <a:pt x="2350865" y="903446"/>
                </a:cubicBezTo>
                <a:cubicBezTo>
                  <a:pt x="2350865" y="901732"/>
                  <a:pt x="2349437" y="900303"/>
                  <a:pt x="2347722" y="900303"/>
                </a:cubicBezTo>
                <a:cubicBezTo>
                  <a:pt x="2346008" y="900303"/>
                  <a:pt x="2344579" y="901732"/>
                  <a:pt x="2344579" y="903446"/>
                </a:cubicBezTo>
                <a:cubicBezTo>
                  <a:pt x="2344579" y="905161"/>
                  <a:pt x="2346008" y="906590"/>
                  <a:pt x="2347722" y="906590"/>
                </a:cubicBezTo>
                <a:close/>
                <a:moveTo>
                  <a:pt x="2344960" y="919544"/>
                </a:moveTo>
                <a:cubicBezTo>
                  <a:pt x="2346674" y="919544"/>
                  <a:pt x="2348103" y="918115"/>
                  <a:pt x="2348103" y="916400"/>
                </a:cubicBezTo>
                <a:cubicBezTo>
                  <a:pt x="2348103" y="914686"/>
                  <a:pt x="2346674" y="913257"/>
                  <a:pt x="2344960" y="913257"/>
                </a:cubicBezTo>
                <a:cubicBezTo>
                  <a:pt x="2343245" y="913257"/>
                  <a:pt x="2341817" y="914686"/>
                  <a:pt x="2341817" y="916400"/>
                </a:cubicBezTo>
                <a:cubicBezTo>
                  <a:pt x="2341817" y="918115"/>
                  <a:pt x="2343245" y="919544"/>
                  <a:pt x="2344960" y="919544"/>
                </a:cubicBezTo>
                <a:close/>
                <a:moveTo>
                  <a:pt x="2341912" y="932402"/>
                </a:moveTo>
                <a:cubicBezTo>
                  <a:pt x="2343626" y="932402"/>
                  <a:pt x="2345055" y="930974"/>
                  <a:pt x="2345055" y="929259"/>
                </a:cubicBezTo>
                <a:cubicBezTo>
                  <a:pt x="2345055" y="927545"/>
                  <a:pt x="2343626" y="926116"/>
                  <a:pt x="2341912" y="926116"/>
                </a:cubicBezTo>
                <a:cubicBezTo>
                  <a:pt x="2340197" y="926116"/>
                  <a:pt x="2338769" y="927545"/>
                  <a:pt x="2338769" y="929259"/>
                </a:cubicBezTo>
                <a:cubicBezTo>
                  <a:pt x="2338769" y="930974"/>
                  <a:pt x="2340197" y="932402"/>
                  <a:pt x="2341912" y="932402"/>
                </a:cubicBezTo>
                <a:close/>
                <a:moveTo>
                  <a:pt x="2338769" y="945261"/>
                </a:moveTo>
                <a:cubicBezTo>
                  <a:pt x="2340483" y="945261"/>
                  <a:pt x="2341912" y="943832"/>
                  <a:pt x="2341912" y="942118"/>
                </a:cubicBezTo>
                <a:cubicBezTo>
                  <a:pt x="2341912" y="940403"/>
                  <a:pt x="2340483" y="938975"/>
                  <a:pt x="2338769" y="938975"/>
                </a:cubicBezTo>
                <a:cubicBezTo>
                  <a:pt x="2337054" y="938975"/>
                  <a:pt x="2335625" y="940403"/>
                  <a:pt x="2335625" y="942118"/>
                </a:cubicBezTo>
                <a:cubicBezTo>
                  <a:pt x="2335625" y="943832"/>
                  <a:pt x="2337054" y="945261"/>
                  <a:pt x="2338769" y="945261"/>
                </a:cubicBezTo>
                <a:close/>
                <a:moveTo>
                  <a:pt x="2324386" y="996125"/>
                </a:moveTo>
                <a:cubicBezTo>
                  <a:pt x="2326100" y="996125"/>
                  <a:pt x="2327529" y="994696"/>
                  <a:pt x="2327529" y="992981"/>
                </a:cubicBezTo>
                <a:cubicBezTo>
                  <a:pt x="2327529" y="991267"/>
                  <a:pt x="2326100" y="989838"/>
                  <a:pt x="2324386" y="989838"/>
                </a:cubicBezTo>
                <a:cubicBezTo>
                  <a:pt x="2322671" y="989838"/>
                  <a:pt x="2321243" y="991267"/>
                  <a:pt x="2321243" y="992981"/>
                </a:cubicBezTo>
                <a:cubicBezTo>
                  <a:pt x="2321243" y="994791"/>
                  <a:pt x="2322576" y="996125"/>
                  <a:pt x="2324386" y="996125"/>
                </a:cubicBezTo>
                <a:close/>
                <a:moveTo>
                  <a:pt x="2320290" y="1008793"/>
                </a:moveTo>
                <a:cubicBezTo>
                  <a:pt x="2322005" y="1008793"/>
                  <a:pt x="2323433" y="1007364"/>
                  <a:pt x="2323433" y="1005650"/>
                </a:cubicBezTo>
                <a:cubicBezTo>
                  <a:pt x="2323433" y="1003935"/>
                  <a:pt x="2322005" y="1002506"/>
                  <a:pt x="2320290" y="1002506"/>
                </a:cubicBezTo>
                <a:cubicBezTo>
                  <a:pt x="2318576" y="1002506"/>
                  <a:pt x="2317147" y="1003935"/>
                  <a:pt x="2317147" y="1005650"/>
                </a:cubicBezTo>
                <a:cubicBezTo>
                  <a:pt x="2317147" y="1007364"/>
                  <a:pt x="2318576" y="1008793"/>
                  <a:pt x="2320290" y="1008793"/>
                </a:cubicBezTo>
                <a:close/>
                <a:moveTo>
                  <a:pt x="2316099" y="1021271"/>
                </a:moveTo>
                <a:cubicBezTo>
                  <a:pt x="2317814" y="1021271"/>
                  <a:pt x="2319242" y="1019842"/>
                  <a:pt x="2319242" y="1018127"/>
                </a:cubicBezTo>
                <a:cubicBezTo>
                  <a:pt x="2319242" y="1016413"/>
                  <a:pt x="2317814" y="1014984"/>
                  <a:pt x="2316099" y="1014984"/>
                </a:cubicBezTo>
                <a:cubicBezTo>
                  <a:pt x="2314385" y="1014984"/>
                  <a:pt x="2312956" y="1016413"/>
                  <a:pt x="2312956" y="1018127"/>
                </a:cubicBezTo>
                <a:cubicBezTo>
                  <a:pt x="2312956" y="1019842"/>
                  <a:pt x="2314385" y="1021271"/>
                  <a:pt x="2316099" y="1021271"/>
                </a:cubicBezTo>
                <a:close/>
                <a:moveTo>
                  <a:pt x="2311718" y="1033748"/>
                </a:moveTo>
                <a:cubicBezTo>
                  <a:pt x="2313432" y="1033748"/>
                  <a:pt x="2314861" y="1032320"/>
                  <a:pt x="2314861" y="1030605"/>
                </a:cubicBezTo>
                <a:cubicBezTo>
                  <a:pt x="2314861" y="1028890"/>
                  <a:pt x="2313432" y="1027462"/>
                  <a:pt x="2311718" y="1027462"/>
                </a:cubicBezTo>
                <a:cubicBezTo>
                  <a:pt x="2310003" y="1027462"/>
                  <a:pt x="2308574" y="1028890"/>
                  <a:pt x="2308574" y="1030605"/>
                </a:cubicBezTo>
                <a:cubicBezTo>
                  <a:pt x="2308574" y="1032320"/>
                  <a:pt x="2310003" y="1033748"/>
                  <a:pt x="2311718" y="1033748"/>
                </a:cubicBezTo>
                <a:close/>
                <a:moveTo>
                  <a:pt x="2307146" y="1046226"/>
                </a:moveTo>
                <a:cubicBezTo>
                  <a:pt x="2308860" y="1046226"/>
                  <a:pt x="2310289" y="1044797"/>
                  <a:pt x="2310289" y="1043083"/>
                </a:cubicBezTo>
                <a:cubicBezTo>
                  <a:pt x="2310289" y="1041368"/>
                  <a:pt x="2308860" y="1039940"/>
                  <a:pt x="2307146" y="1039940"/>
                </a:cubicBezTo>
                <a:cubicBezTo>
                  <a:pt x="2305431" y="1039940"/>
                  <a:pt x="2304002" y="1041368"/>
                  <a:pt x="2304002" y="1043083"/>
                </a:cubicBezTo>
                <a:cubicBezTo>
                  <a:pt x="2304002" y="1044797"/>
                  <a:pt x="2305431" y="1046226"/>
                  <a:pt x="2307146" y="1046226"/>
                </a:cubicBezTo>
                <a:close/>
                <a:moveTo>
                  <a:pt x="2302383" y="1058513"/>
                </a:moveTo>
                <a:cubicBezTo>
                  <a:pt x="2304098" y="1058513"/>
                  <a:pt x="2305526" y="1057085"/>
                  <a:pt x="2305526" y="1055370"/>
                </a:cubicBezTo>
                <a:cubicBezTo>
                  <a:pt x="2305526" y="1053656"/>
                  <a:pt x="2304098" y="1052227"/>
                  <a:pt x="2302383" y="1052227"/>
                </a:cubicBezTo>
                <a:cubicBezTo>
                  <a:pt x="2300669" y="1052227"/>
                  <a:pt x="2299240" y="1053656"/>
                  <a:pt x="2299240" y="1055370"/>
                </a:cubicBezTo>
                <a:cubicBezTo>
                  <a:pt x="2299240" y="1057085"/>
                  <a:pt x="2300669" y="1058513"/>
                  <a:pt x="2302383" y="1058513"/>
                </a:cubicBezTo>
                <a:close/>
                <a:moveTo>
                  <a:pt x="2297525" y="1070801"/>
                </a:moveTo>
                <a:cubicBezTo>
                  <a:pt x="2299240" y="1070801"/>
                  <a:pt x="2300669" y="1069372"/>
                  <a:pt x="2300669" y="1067657"/>
                </a:cubicBezTo>
                <a:cubicBezTo>
                  <a:pt x="2300669" y="1065943"/>
                  <a:pt x="2299240" y="1064514"/>
                  <a:pt x="2297525" y="1064514"/>
                </a:cubicBezTo>
                <a:cubicBezTo>
                  <a:pt x="2295811" y="1064514"/>
                  <a:pt x="2294382" y="1065943"/>
                  <a:pt x="2294382" y="1067657"/>
                </a:cubicBezTo>
                <a:cubicBezTo>
                  <a:pt x="2294382" y="1069372"/>
                  <a:pt x="2295811" y="1070801"/>
                  <a:pt x="2297525" y="1070801"/>
                </a:cubicBezTo>
                <a:close/>
                <a:moveTo>
                  <a:pt x="2292477" y="1082993"/>
                </a:moveTo>
                <a:cubicBezTo>
                  <a:pt x="2294192" y="1082993"/>
                  <a:pt x="2295620" y="1081564"/>
                  <a:pt x="2295620" y="1079849"/>
                </a:cubicBezTo>
                <a:cubicBezTo>
                  <a:pt x="2295620" y="1078135"/>
                  <a:pt x="2294192" y="1076706"/>
                  <a:pt x="2292477" y="1076706"/>
                </a:cubicBezTo>
                <a:cubicBezTo>
                  <a:pt x="2290763" y="1076706"/>
                  <a:pt x="2289334" y="1078135"/>
                  <a:pt x="2289334" y="1079849"/>
                </a:cubicBezTo>
                <a:cubicBezTo>
                  <a:pt x="2289334" y="1081659"/>
                  <a:pt x="2290667" y="1082993"/>
                  <a:pt x="2292477" y="1082993"/>
                </a:cubicBezTo>
                <a:close/>
                <a:moveTo>
                  <a:pt x="2287238" y="1095185"/>
                </a:moveTo>
                <a:cubicBezTo>
                  <a:pt x="2288953" y="1095185"/>
                  <a:pt x="2290382" y="1093756"/>
                  <a:pt x="2290382" y="1092041"/>
                </a:cubicBezTo>
                <a:cubicBezTo>
                  <a:pt x="2290382" y="1090327"/>
                  <a:pt x="2288953" y="1088898"/>
                  <a:pt x="2287238" y="1088898"/>
                </a:cubicBezTo>
                <a:cubicBezTo>
                  <a:pt x="2285524" y="1088898"/>
                  <a:pt x="2284095" y="1090327"/>
                  <a:pt x="2284095" y="1092041"/>
                </a:cubicBezTo>
                <a:cubicBezTo>
                  <a:pt x="2284095" y="1093756"/>
                  <a:pt x="2285429" y="1095185"/>
                  <a:pt x="2287238" y="1095185"/>
                </a:cubicBezTo>
                <a:close/>
                <a:moveTo>
                  <a:pt x="2281809" y="1107281"/>
                </a:moveTo>
                <a:cubicBezTo>
                  <a:pt x="2283524" y="1107281"/>
                  <a:pt x="2284952" y="1105853"/>
                  <a:pt x="2284952" y="1104138"/>
                </a:cubicBezTo>
                <a:cubicBezTo>
                  <a:pt x="2284952" y="1102424"/>
                  <a:pt x="2283524" y="1100995"/>
                  <a:pt x="2281809" y="1100995"/>
                </a:cubicBezTo>
                <a:cubicBezTo>
                  <a:pt x="2280095" y="1100995"/>
                  <a:pt x="2278666" y="1102424"/>
                  <a:pt x="2278666" y="1104138"/>
                </a:cubicBezTo>
                <a:cubicBezTo>
                  <a:pt x="2278666" y="1105853"/>
                  <a:pt x="2280095" y="1107281"/>
                  <a:pt x="2281809" y="1107281"/>
                </a:cubicBezTo>
                <a:close/>
                <a:moveTo>
                  <a:pt x="2276189" y="1119283"/>
                </a:moveTo>
                <a:cubicBezTo>
                  <a:pt x="2277904" y="1119283"/>
                  <a:pt x="2279333" y="1117854"/>
                  <a:pt x="2279333" y="1116140"/>
                </a:cubicBezTo>
                <a:cubicBezTo>
                  <a:pt x="2279333" y="1114425"/>
                  <a:pt x="2277904" y="1112996"/>
                  <a:pt x="2276189" y="1112996"/>
                </a:cubicBezTo>
                <a:cubicBezTo>
                  <a:pt x="2274475" y="1112996"/>
                  <a:pt x="2273046" y="1114425"/>
                  <a:pt x="2273046" y="1116140"/>
                </a:cubicBezTo>
                <a:cubicBezTo>
                  <a:pt x="2273046" y="1117854"/>
                  <a:pt x="2274475" y="1119283"/>
                  <a:pt x="2276189" y="1119283"/>
                </a:cubicBezTo>
                <a:close/>
                <a:moveTo>
                  <a:pt x="2270474" y="1131189"/>
                </a:moveTo>
                <a:cubicBezTo>
                  <a:pt x="2272189" y="1131189"/>
                  <a:pt x="2273618" y="1129760"/>
                  <a:pt x="2273618" y="1128046"/>
                </a:cubicBezTo>
                <a:cubicBezTo>
                  <a:pt x="2273618" y="1126331"/>
                  <a:pt x="2272189" y="1124903"/>
                  <a:pt x="2270474" y="1124903"/>
                </a:cubicBezTo>
                <a:cubicBezTo>
                  <a:pt x="2268760" y="1124903"/>
                  <a:pt x="2267331" y="1126331"/>
                  <a:pt x="2267331" y="1128046"/>
                </a:cubicBezTo>
                <a:cubicBezTo>
                  <a:pt x="2267331" y="1129760"/>
                  <a:pt x="2268760" y="1131189"/>
                  <a:pt x="2270474" y="1131189"/>
                </a:cubicBezTo>
                <a:close/>
                <a:moveTo>
                  <a:pt x="2264569" y="1143000"/>
                </a:moveTo>
                <a:cubicBezTo>
                  <a:pt x="2266283" y="1143000"/>
                  <a:pt x="2267712" y="1141571"/>
                  <a:pt x="2267712" y="1139857"/>
                </a:cubicBezTo>
                <a:cubicBezTo>
                  <a:pt x="2267712" y="1138142"/>
                  <a:pt x="2266283" y="1136714"/>
                  <a:pt x="2264569" y="1136714"/>
                </a:cubicBezTo>
                <a:cubicBezTo>
                  <a:pt x="2262854" y="1136714"/>
                  <a:pt x="2261426" y="1138142"/>
                  <a:pt x="2261426" y="1139857"/>
                </a:cubicBezTo>
                <a:cubicBezTo>
                  <a:pt x="2261426" y="1141571"/>
                  <a:pt x="2262854" y="1143000"/>
                  <a:pt x="2264569" y="1143000"/>
                </a:cubicBezTo>
                <a:close/>
                <a:moveTo>
                  <a:pt x="2258473" y="1154811"/>
                </a:moveTo>
                <a:cubicBezTo>
                  <a:pt x="2260187" y="1154811"/>
                  <a:pt x="2261616" y="1153382"/>
                  <a:pt x="2261616" y="1151668"/>
                </a:cubicBezTo>
                <a:cubicBezTo>
                  <a:pt x="2261616" y="1149953"/>
                  <a:pt x="2260187" y="1148525"/>
                  <a:pt x="2258473" y="1148525"/>
                </a:cubicBezTo>
                <a:cubicBezTo>
                  <a:pt x="2256758" y="1148525"/>
                  <a:pt x="2255330" y="1149953"/>
                  <a:pt x="2255330" y="1151668"/>
                </a:cubicBezTo>
                <a:cubicBezTo>
                  <a:pt x="2255330" y="1153382"/>
                  <a:pt x="2256758" y="1154811"/>
                  <a:pt x="2258473" y="1154811"/>
                </a:cubicBezTo>
                <a:close/>
                <a:moveTo>
                  <a:pt x="2252282" y="1166432"/>
                </a:moveTo>
                <a:cubicBezTo>
                  <a:pt x="2253996" y="1166432"/>
                  <a:pt x="2255425" y="1165003"/>
                  <a:pt x="2255425" y="1163288"/>
                </a:cubicBezTo>
                <a:cubicBezTo>
                  <a:pt x="2255425" y="1161574"/>
                  <a:pt x="2253996" y="1160145"/>
                  <a:pt x="2252282" y="1160145"/>
                </a:cubicBezTo>
                <a:cubicBezTo>
                  <a:pt x="2250567" y="1160145"/>
                  <a:pt x="2249138" y="1161574"/>
                  <a:pt x="2249138" y="1163288"/>
                </a:cubicBezTo>
                <a:cubicBezTo>
                  <a:pt x="2249138" y="1165003"/>
                  <a:pt x="2250567" y="1166432"/>
                  <a:pt x="2252282" y="1166432"/>
                </a:cubicBezTo>
                <a:close/>
                <a:moveTo>
                  <a:pt x="2245900" y="1178052"/>
                </a:moveTo>
                <a:cubicBezTo>
                  <a:pt x="2247614" y="1178052"/>
                  <a:pt x="2249043" y="1176623"/>
                  <a:pt x="2249043" y="1174909"/>
                </a:cubicBezTo>
                <a:cubicBezTo>
                  <a:pt x="2249043" y="1173194"/>
                  <a:pt x="2247614" y="1171766"/>
                  <a:pt x="2245900" y="1171766"/>
                </a:cubicBezTo>
                <a:cubicBezTo>
                  <a:pt x="2244185" y="1171766"/>
                  <a:pt x="2242757" y="1173194"/>
                  <a:pt x="2242757" y="1174909"/>
                </a:cubicBezTo>
                <a:cubicBezTo>
                  <a:pt x="2242757" y="1176623"/>
                  <a:pt x="2244185" y="1178052"/>
                  <a:pt x="2245900" y="1178052"/>
                </a:cubicBezTo>
                <a:close/>
                <a:moveTo>
                  <a:pt x="2239328" y="1189482"/>
                </a:moveTo>
                <a:cubicBezTo>
                  <a:pt x="2241042" y="1189482"/>
                  <a:pt x="2242471" y="1188053"/>
                  <a:pt x="2242471" y="1186339"/>
                </a:cubicBezTo>
                <a:cubicBezTo>
                  <a:pt x="2242471" y="1184624"/>
                  <a:pt x="2241042" y="1183196"/>
                  <a:pt x="2239328" y="1183196"/>
                </a:cubicBezTo>
                <a:cubicBezTo>
                  <a:pt x="2237613" y="1183196"/>
                  <a:pt x="2236184" y="1184624"/>
                  <a:pt x="2236184" y="1186339"/>
                </a:cubicBezTo>
                <a:cubicBezTo>
                  <a:pt x="2236184" y="1188149"/>
                  <a:pt x="2237613" y="1189482"/>
                  <a:pt x="2239328" y="1189482"/>
                </a:cubicBezTo>
                <a:close/>
                <a:moveTo>
                  <a:pt x="452342" y="716185"/>
                </a:moveTo>
                <a:cubicBezTo>
                  <a:pt x="454057" y="716185"/>
                  <a:pt x="455486" y="714756"/>
                  <a:pt x="455486" y="713042"/>
                </a:cubicBezTo>
                <a:cubicBezTo>
                  <a:pt x="455486" y="711327"/>
                  <a:pt x="454057" y="709898"/>
                  <a:pt x="452342" y="709898"/>
                </a:cubicBezTo>
                <a:cubicBezTo>
                  <a:pt x="450628" y="709898"/>
                  <a:pt x="449199" y="711327"/>
                  <a:pt x="449199" y="713042"/>
                </a:cubicBezTo>
                <a:cubicBezTo>
                  <a:pt x="449199" y="714756"/>
                  <a:pt x="450628" y="716185"/>
                  <a:pt x="452342" y="716185"/>
                </a:cubicBezTo>
                <a:close/>
                <a:moveTo>
                  <a:pt x="452342" y="702945"/>
                </a:moveTo>
                <a:cubicBezTo>
                  <a:pt x="454057" y="702945"/>
                  <a:pt x="455486" y="701516"/>
                  <a:pt x="455486" y="699802"/>
                </a:cubicBezTo>
                <a:cubicBezTo>
                  <a:pt x="455486" y="698087"/>
                  <a:pt x="454057" y="696659"/>
                  <a:pt x="452342" y="696659"/>
                </a:cubicBezTo>
                <a:cubicBezTo>
                  <a:pt x="450628" y="696659"/>
                  <a:pt x="449199" y="698087"/>
                  <a:pt x="449199" y="699802"/>
                </a:cubicBezTo>
                <a:cubicBezTo>
                  <a:pt x="449199" y="701516"/>
                  <a:pt x="450628" y="702945"/>
                  <a:pt x="452342" y="702945"/>
                </a:cubicBezTo>
                <a:close/>
                <a:moveTo>
                  <a:pt x="452533" y="689705"/>
                </a:moveTo>
                <a:cubicBezTo>
                  <a:pt x="454247" y="689705"/>
                  <a:pt x="455676" y="688277"/>
                  <a:pt x="455676" y="686562"/>
                </a:cubicBezTo>
                <a:cubicBezTo>
                  <a:pt x="455676" y="684848"/>
                  <a:pt x="454247" y="683419"/>
                  <a:pt x="452533" y="683419"/>
                </a:cubicBezTo>
                <a:cubicBezTo>
                  <a:pt x="450818" y="683419"/>
                  <a:pt x="449390" y="684848"/>
                  <a:pt x="449390" y="686562"/>
                </a:cubicBezTo>
                <a:cubicBezTo>
                  <a:pt x="449390" y="688372"/>
                  <a:pt x="450818" y="689705"/>
                  <a:pt x="452533" y="689705"/>
                </a:cubicBezTo>
                <a:close/>
                <a:moveTo>
                  <a:pt x="452914" y="676561"/>
                </a:moveTo>
                <a:cubicBezTo>
                  <a:pt x="454628" y="676561"/>
                  <a:pt x="456057" y="675132"/>
                  <a:pt x="456057" y="673418"/>
                </a:cubicBezTo>
                <a:cubicBezTo>
                  <a:pt x="456057" y="671703"/>
                  <a:pt x="454628" y="670274"/>
                  <a:pt x="452914" y="670274"/>
                </a:cubicBezTo>
                <a:cubicBezTo>
                  <a:pt x="451199" y="670274"/>
                  <a:pt x="449771" y="671703"/>
                  <a:pt x="449771" y="673418"/>
                </a:cubicBezTo>
                <a:cubicBezTo>
                  <a:pt x="449771" y="675132"/>
                  <a:pt x="451199" y="676561"/>
                  <a:pt x="452914" y="676561"/>
                </a:cubicBezTo>
                <a:close/>
                <a:moveTo>
                  <a:pt x="453485" y="663321"/>
                </a:moveTo>
                <a:cubicBezTo>
                  <a:pt x="455200" y="663321"/>
                  <a:pt x="456629" y="661892"/>
                  <a:pt x="456629" y="660178"/>
                </a:cubicBezTo>
                <a:cubicBezTo>
                  <a:pt x="456629" y="658463"/>
                  <a:pt x="455200" y="657035"/>
                  <a:pt x="453485" y="657035"/>
                </a:cubicBezTo>
                <a:cubicBezTo>
                  <a:pt x="451771" y="657035"/>
                  <a:pt x="450342" y="658463"/>
                  <a:pt x="450342" y="660178"/>
                </a:cubicBezTo>
                <a:cubicBezTo>
                  <a:pt x="450342" y="661892"/>
                  <a:pt x="451771" y="663321"/>
                  <a:pt x="453485" y="663321"/>
                </a:cubicBezTo>
                <a:close/>
                <a:moveTo>
                  <a:pt x="454152" y="650081"/>
                </a:moveTo>
                <a:cubicBezTo>
                  <a:pt x="455867" y="650081"/>
                  <a:pt x="457295" y="648653"/>
                  <a:pt x="457295" y="646938"/>
                </a:cubicBezTo>
                <a:cubicBezTo>
                  <a:pt x="457295" y="645224"/>
                  <a:pt x="455867" y="643795"/>
                  <a:pt x="454152" y="643795"/>
                </a:cubicBezTo>
                <a:cubicBezTo>
                  <a:pt x="452438" y="643795"/>
                  <a:pt x="451009" y="645224"/>
                  <a:pt x="451009" y="646938"/>
                </a:cubicBezTo>
                <a:cubicBezTo>
                  <a:pt x="451009" y="648653"/>
                  <a:pt x="452438" y="650081"/>
                  <a:pt x="454152" y="650081"/>
                </a:cubicBezTo>
                <a:close/>
                <a:moveTo>
                  <a:pt x="455105" y="636937"/>
                </a:moveTo>
                <a:cubicBezTo>
                  <a:pt x="456819" y="636937"/>
                  <a:pt x="458248" y="635508"/>
                  <a:pt x="458248" y="633794"/>
                </a:cubicBezTo>
                <a:cubicBezTo>
                  <a:pt x="458248" y="632079"/>
                  <a:pt x="456819" y="630650"/>
                  <a:pt x="455105" y="630650"/>
                </a:cubicBezTo>
                <a:cubicBezTo>
                  <a:pt x="453390" y="630650"/>
                  <a:pt x="451961" y="632079"/>
                  <a:pt x="451961" y="633794"/>
                </a:cubicBezTo>
                <a:cubicBezTo>
                  <a:pt x="451961" y="635508"/>
                  <a:pt x="453390" y="636937"/>
                  <a:pt x="455105" y="636937"/>
                </a:cubicBezTo>
                <a:close/>
                <a:moveTo>
                  <a:pt x="456248" y="623697"/>
                </a:moveTo>
                <a:cubicBezTo>
                  <a:pt x="457962" y="623697"/>
                  <a:pt x="459391" y="622268"/>
                  <a:pt x="459391" y="620554"/>
                </a:cubicBezTo>
                <a:cubicBezTo>
                  <a:pt x="459391" y="618839"/>
                  <a:pt x="457962" y="617411"/>
                  <a:pt x="456248" y="617411"/>
                </a:cubicBezTo>
                <a:cubicBezTo>
                  <a:pt x="454533" y="617411"/>
                  <a:pt x="453104" y="618839"/>
                  <a:pt x="453104" y="620554"/>
                </a:cubicBezTo>
                <a:cubicBezTo>
                  <a:pt x="453009" y="622268"/>
                  <a:pt x="454438" y="623697"/>
                  <a:pt x="456248" y="623697"/>
                </a:cubicBezTo>
                <a:close/>
                <a:moveTo>
                  <a:pt x="457486" y="610553"/>
                </a:moveTo>
                <a:cubicBezTo>
                  <a:pt x="459200" y="610553"/>
                  <a:pt x="460629" y="609124"/>
                  <a:pt x="460629" y="607409"/>
                </a:cubicBezTo>
                <a:cubicBezTo>
                  <a:pt x="460629" y="605695"/>
                  <a:pt x="459200" y="604266"/>
                  <a:pt x="457486" y="604266"/>
                </a:cubicBezTo>
                <a:cubicBezTo>
                  <a:pt x="455771" y="604266"/>
                  <a:pt x="454343" y="605695"/>
                  <a:pt x="454343" y="607409"/>
                </a:cubicBezTo>
                <a:cubicBezTo>
                  <a:pt x="454343" y="609124"/>
                  <a:pt x="455771" y="610553"/>
                  <a:pt x="457486" y="610553"/>
                </a:cubicBezTo>
                <a:close/>
                <a:moveTo>
                  <a:pt x="458915" y="597408"/>
                </a:moveTo>
                <a:cubicBezTo>
                  <a:pt x="460629" y="597408"/>
                  <a:pt x="462058" y="595979"/>
                  <a:pt x="462058" y="594265"/>
                </a:cubicBezTo>
                <a:cubicBezTo>
                  <a:pt x="462058" y="592550"/>
                  <a:pt x="460629" y="591122"/>
                  <a:pt x="458915" y="591122"/>
                </a:cubicBezTo>
                <a:cubicBezTo>
                  <a:pt x="457200" y="591122"/>
                  <a:pt x="455771" y="592550"/>
                  <a:pt x="455771" y="594265"/>
                </a:cubicBezTo>
                <a:cubicBezTo>
                  <a:pt x="455771" y="595979"/>
                  <a:pt x="457200" y="597408"/>
                  <a:pt x="458915" y="597408"/>
                </a:cubicBezTo>
                <a:close/>
                <a:moveTo>
                  <a:pt x="460534" y="584264"/>
                </a:moveTo>
                <a:cubicBezTo>
                  <a:pt x="462248" y="584264"/>
                  <a:pt x="463677" y="582835"/>
                  <a:pt x="463677" y="581120"/>
                </a:cubicBezTo>
                <a:cubicBezTo>
                  <a:pt x="463677" y="579406"/>
                  <a:pt x="462248" y="577977"/>
                  <a:pt x="460534" y="577977"/>
                </a:cubicBezTo>
                <a:cubicBezTo>
                  <a:pt x="458819" y="577977"/>
                  <a:pt x="457391" y="579406"/>
                  <a:pt x="457391" y="581120"/>
                </a:cubicBezTo>
                <a:cubicBezTo>
                  <a:pt x="457391" y="582835"/>
                  <a:pt x="458819" y="584264"/>
                  <a:pt x="460534" y="584264"/>
                </a:cubicBezTo>
                <a:close/>
                <a:moveTo>
                  <a:pt x="462439" y="571214"/>
                </a:moveTo>
                <a:cubicBezTo>
                  <a:pt x="464153" y="571214"/>
                  <a:pt x="465582" y="569786"/>
                  <a:pt x="465582" y="568071"/>
                </a:cubicBezTo>
                <a:cubicBezTo>
                  <a:pt x="465582" y="566357"/>
                  <a:pt x="464153" y="564928"/>
                  <a:pt x="462439" y="564928"/>
                </a:cubicBezTo>
                <a:cubicBezTo>
                  <a:pt x="460724" y="564928"/>
                  <a:pt x="459296" y="566357"/>
                  <a:pt x="459296" y="568071"/>
                </a:cubicBezTo>
                <a:cubicBezTo>
                  <a:pt x="459296" y="569786"/>
                  <a:pt x="460629" y="571214"/>
                  <a:pt x="462439" y="571214"/>
                </a:cubicBezTo>
                <a:close/>
                <a:moveTo>
                  <a:pt x="464439" y="558070"/>
                </a:moveTo>
                <a:cubicBezTo>
                  <a:pt x="466154" y="558070"/>
                  <a:pt x="467582" y="556641"/>
                  <a:pt x="467582" y="554927"/>
                </a:cubicBezTo>
                <a:cubicBezTo>
                  <a:pt x="467582" y="553212"/>
                  <a:pt x="466154" y="551783"/>
                  <a:pt x="464439" y="551783"/>
                </a:cubicBezTo>
                <a:cubicBezTo>
                  <a:pt x="462725" y="551783"/>
                  <a:pt x="461296" y="553212"/>
                  <a:pt x="461296" y="554927"/>
                </a:cubicBezTo>
                <a:cubicBezTo>
                  <a:pt x="461296" y="556736"/>
                  <a:pt x="462629" y="558070"/>
                  <a:pt x="464439" y="558070"/>
                </a:cubicBezTo>
                <a:close/>
                <a:moveTo>
                  <a:pt x="466535" y="545021"/>
                </a:moveTo>
                <a:cubicBezTo>
                  <a:pt x="468249" y="545021"/>
                  <a:pt x="469678" y="543592"/>
                  <a:pt x="469678" y="541877"/>
                </a:cubicBezTo>
                <a:cubicBezTo>
                  <a:pt x="469678" y="540163"/>
                  <a:pt x="468249" y="538734"/>
                  <a:pt x="466535" y="538734"/>
                </a:cubicBezTo>
                <a:cubicBezTo>
                  <a:pt x="464820" y="538734"/>
                  <a:pt x="463391" y="540163"/>
                  <a:pt x="463391" y="541877"/>
                </a:cubicBezTo>
                <a:cubicBezTo>
                  <a:pt x="463391" y="543687"/>
                  <a:pt x="464820" y="545021"/>
                  <a:pt x="466535" y="545021"/>
                </a:cubicBezTo>
                <a:close/>
                <a:moveTo>
                  <a:pt x="468916" y="532067"/>
                </a:moveTo>
                <a:cubicBezTo>
                  <a:pt x="470630" y="532067"/>
                  <a:pt x="472059" y="530638"/>
                  <a:pt x="472059" y="528923"/>
                </a:cubicBezTo>
                <a:cubicBezTo>
                  <a:pt x="472059" y="527209"/>
                  <a:pt x="470630" y="525780"/>
                  <a:pt x="468916" y="525780"/>
                </a:cubicBezTo>
                <a:cubicBezTo>
                  <a:pt x="467201" y="525780"/>
                  <a:pt x="465773" y="527209"/>
                  <a:pt x="465773" y="528923"/>
                </a:cubicBezTo>
                <a:cubicBezTo>
                  <a:pt x="465773" y="530638"/>
                  <a:pt x="467201" y="532067"/>
                  <a:pt x="468916" y="532067"/>
                </a:cubicBezTo>
                <a:close/>
                <a:moveTo>
                  <a:pt x="471488" y="519017"/>
                </a:moveTo>
                <a:cubicBezTo>
                  <a:pt x="473202" y="519017"/>
                  <a:pt x="474631" y="517589"/>
                  <a:pt x="474631" y="515874"/>
                </a:cubicBezTo>
                <a:cubicBezTo>
                  <a:pt x="474631" y="514160"/>
                  <a:pt x="473202" y="512731"/>
                  <a:pt x="471488" y="512731"/>
                </a:cubicBezTo>
                <a:cubicBezTo>
                  <a:pt x="469773" y="512731"/>
                  <a:pt x="468344" y="514160"/>
                  <a:pt x="468344" y="515874"/>
                </a:cubicBezTo>
                <a:cubicBezTo>
                  <a:pt x="468344" y="517684"/>
                  <a:pt x="469773" y="519017"/>
                  <a:pt x="471488" y="519017"/>
                </a:cubicBezTo>
                <a:close/>
                <a:moveTo>
                  <a:pt x="474250" y="506063"/>
                </a:moveTo>
                <a:cubicBezTo>
                  <a:pt x="475964" y="506063"/>
                  <a:pt x="477393" y="504635"/>
                  <a:pt x="477393" y="502920"/>
                </a:cubicBezTo>
                <a:cubicBezTo>
                  <a:pt x="477393" y="501206"/>
                  <a:pt x="475964" y="499777"/>
                  <a:pt x="474250" y="499777"/>
                </a:cubicBezTo>
                <a:cubicBezTo>
                  <a:pt x="472535" y="499777"/>
                  <a:pt x="471107" y="501206"/>
                  <a:pt x="471107" y="502920"/>
                </a:cubicBezTo>
                <a:cubicBezTo>
                  <a:pt x="471107" y="504730"/>
                  <a:pt x="472440" y="506063"/>
                  <a:pt x="474250" y="506063"/>
                </a:cubicBezTo>
                <a:close/>
                <a:moveTo>
                  <a:pt x="477107" y="493205"/>
                </a:moveTo>
                <a:cubicBezTo>
                  <a:pt x="478822" y="493205"/>
                  <a:pt x="480250" y="491776"/>
                  <a:pt x="480250" y="490061"/>
                </a:cubicBezTo>
                <a:cubicBezTo>
                  <a:pt x="480250" y="488347"/>
                  <a:pt x="478822" y="486918"/>
                  <a:pt x="477107" y="486918"/>
                </a:cubicBezTo>
                <a:cubicBezTo>
                  <a:pt x="475393" y="486918"/>
                  <a:pt x="473964" y="488347"/>
                  <a:pt x="473964" y="490061"/>
                </a:cubicBezTo>
                <a:cubicBezTo>
                  <a:pt x="473964" y="491776"/>
                  <a:pt x="475393" y="493205"/>
                  <a:pt x="477107" y="493205"/>
                </a:cubicBezTo>
                <a:close/>
                <a:moveTo>
                  <a:pt x="480155" y="480346"/>
                </a:moveTo>
                <a:cubicBezTo>
                  <a:pt x="481870" y="480346"/>
                  <a:pt x="483299" y="478917"/>
                  <a:pt x="483299" y="477203"/>
                </a:cubicBezTo>
                <a:cubicBezTo>
                  <a:pt x="483299" y="475488"/>
                  <a:pt x="481870" y="474059"/>
                  <a:pt x="480155" y="474059"/>
                </a:cubicBezTo>
                <a:cubicBezTo>
                  <a:pt x="478441" y="474059"/>
                  <a:pt x="477012" y="475488"/>
                  <a:pt x="477012" y="477203"/>
                </a:cubicBezTo>
                <a:cubicBezTo>
                  <a:pt x="477012" y="478917"/>
                  <a:pt x="478441" y="480346"/>
                  <a:pt x="480155" y="480346"/>
                </a:cubicBezTo>
                <a:close/>
                <a:moveTo>
                  <a:pt x="483394" y="467487"/>
                </a:moveTo>
                <a:cubicBezTo>
                  <a:pt x="485108" y="467487"/>
                  <a:pt x="486537" y="466058"/>
                  <a:pt x="486537" y="464344"/>
                </a:cubicBezTo>
                <a:cubicBezTo>
                  <a:pt x="486537" y="462629"/>
                  <a:pt x="485108" y="461200"/>
                  <a:pt x="483394" y="461200"/>
                </a:cubicBezTo>
                <a:cubicBezTo>
                  <a:pt x="481679" y="461200"/>
                  <a:pt x="480250" y="462629"/>
                  <a:pt x="480250" y="464344"/>
                </a:cubicBezTo>
                <a:cubicBezTo>
                  <a:pt x="480250" y="466154"/>
                  <a:pt x="481679" y="467487"/>
                  <a:pt x="483394" y="467487"/>
                </a:cubicBezTo>
                <a:close/>
                <a:moveTo>
                  <a:pt x="486823" y="454724"/>
                </a:moveTo>
                <a:cubicBezTo>
                  <a:pt x="488537" y="454724"/>
                  <a:pt x="489966" y="453295"/>
                  <a:pt x="489966" y="451580"/>
                </a:cubicBezTo>
                <a:cubicBezTo>
                  <a:pt x="489966" y="449866"/>
                  <a:pt x="488537" y="448437"/>
                  <a:pt x="486823" y="448437"/>
                </a:cubicBezTo>
                <a:cubicBezTo>
                  <a:pt x="485108" y="448437"/>
                  <a:pt x="483680" y="449866"/>
                  <a:pt x="483680" y="451580"/>
                </a:cubicBezTo>
                <a:cubicBezTo>
                  <a:pt x="483680" y="453295"/>
                  <a:pt x="485108" y="454724"/>
                  <a:pt x="486823" y="454724"/>
                </a:cubicBezTo>
                <a:close/>
                <a:moveTo>
                  <a:pt x="490442" y="442055"/>
                </a:moveTo>
                <a:cubicBezTo>
                  <a:pt x="492157" y="442055"/>
                  <a:pt x="493586" y="440626"/>
                  <a:pt x="493586" y="438912"/>
                </a:cubicBezTo>
                <a:cubicBezTo>
                  <a:pt x="493586" y="437198"/>
                  <a:pt x="492157" y="435769"/>
                  <a:pt x="490442" y="435769"/>
                </a:cubicBezTo>
                <a:cubicBezTo>
                  <a:pt x="488728" y="435769"/>
                  <a:pt x="487299" y="437198"/>
                  <a:pt x="487299" y="438912"/>
                </a:cubicBezTo>
                <a:cubicBezTo>
                  <a:pt x="487299" y="440626"/>
                  <a:pt x="488728" y="442055"/>
                  <a:pt x="490442" y="442055"/>
                </a:cubicBezTo>
                <a:close/>
                <a:moveTo>
                  <a:pt x="494252" y="429292"/>
                </a:moveTo>
                <a:cubicBezTo>
                  <a:pt x="495967" y="429292"/>
                  <a:pt x="497396" y="427863"/>
                  <a:pt x="497396" y="426149"/>
                </a:cubicBezTo>
                <a:cubicBezTo>
                  <a:pt x="497396" y="424434"/>
                  <a:pt x="495967" y="423005"/>
                  <a:pt x="494252" y="423005"/>
                </a:cubicBezTo>
                <a:cubicBezTo>
                  <a:pt x="492538" y="423005"/>
                  <a:pt x="491109" y="424434"/>
                  <a:pt x="491109" y="426149"/>
                </a:cubicBezTo>
                <a:cubicBezTo>
                  <a:pt x="491109" y="427958"/>
                  <a:pt x="492538" y="429292"/>
                  <a:pt x="494252" y="429292"/>
                </a:cubicBezTo>
                <a:close/>
                <a:moveTo>
                  <a:pt x="498253" y="416719"/>
                </a:moveTo>
                <a:cubicBezTo>
                  <a:pt x="499967" y="416719"/>
                  <a:pt x="501396" y="415290"/>
                  <a:pt x="501396" y="413575"/>
                </a:cubicBezTo>
                <a:cubicBezTo>
                  <a:pt x="501396" y="411861"/>
                  <a:pt x="499967" y="410432"/>
                  <a:pt x="498253" y="410432"/>
                </a:cubicBezTo>
                <a:cubicBezTo>
                  <a:pt x="496538" y="410432"/>
                  <a:pt x="495110" y="411861"/>
                  <a:pt x="495110" y="413575"/>
                </a:cubicBezTo>
                <a:cubicBezTo>
                  <a:pt x="495110" y="415290"/>
                  <a:pt x="496443" y="416719"/>
                  <a:pt x="498253" y="416719"/>
                </a:cubicBezTo>
                <a:close/>
                <a:moveTo>
                  <a:pt x="502349" y="404146"/>
                </a:moveTo>
                <a:cubicBezTo>
                  <a:pt x="504063" y="404146"/>
                  <a:pt x="505492" y="402717"/>
                  <a:pt x="505492" y="401003"/>
                </a:cubicBezTo>
                <a:cubicBezTo>
                  <a:pt x="505492" y="399288"/>
                  <a:pt x="504063" y="397859"/>
                  <a:pt x="502349" y="397859"/>
                </a:cubicBezTo>
                <a:cubicBezTo>
                  <a:pt x="500634" y="397859"/>
                  <a:pt x="499205" y="399288"/>
                  <a:pt x="499205" y="401003"/>
                </a:cubicBezTo>
                <a:cubicBezTo>
                  <a:pt x="499205" y="402717"/>
                  <a:pt x="500634" y="404146"/>
                  <a:pt x="502349" y="404146"/>
                </a:cubicBezTo>
                <a:close/>
                <a:moveTo>
                  <a:pt x="506635" y="391668"/>
                </a:moveTo>
                <a:cubicBezTo>
                  <a:pt x="508349" y="391668"/>
                  <a:pt x="509778" y="390239"/>
                  <a:pt x="509778" y="388525"/>
                </a:cubicBezTo>
                <a:cubicBezTo>
                  <a:pt x="509778" y="386810"/>
                  <a:pt x="508349" y="385382"/>
                  <a:pt x="506635" y="385382"/>
                </a:cubicBezTo>
                <a:cubicBezTo>
                  <a:pt x="504920" y="385382"/>
                  <a:pt x="503492" y="386810"/>
                  <a:pt x="503492" y="388525"/>
                </a:cubicBezTo>
                <a:cubicBezTo>
                  <a:pt x="503492" y="390239"/>
                  <a:pt x="504920" y="391668"/>
                  <a:pt x="506635" y="391668"/>
                </a:cubicBezTo>
                <a:close/>
                <a:moveTo>
                  <a:pt x="511112" y="379190"/>
                </a:moveTo>
                <a:cubicBezTo>
                  <a:pt x="512826" y="379190"/>
                  <a:pt x="514255" y="377762"/>
                  <a:pt x="514255" y="376047"/>
                </a:cubicBezTo>
                <a:cubicBezTo>
                  <a:pt x="514255" y="374333"/>
                  <a:pt x="512826" y="372904"/>
                  <a:pt x="511112" y="372904"/>
                </a:cubicBezTo>
                <a:cubicBezTo>
                  <a:pt x="509397" y="372904"/>
                  <a:pt x="507968" y="374333"/>
                  <a:pt x="507968" y="376047"/>
                </a:cubicBezTo>
                <a:cubicBezTo>
                  <a:pt x="507968" y="377762"/>
                  <a:pt x="509397" y="379190"/>
                  <a:pt x="511112" y="379190"/>
                </a:cubicBezTo>
                <a:close/>
                <a:moveTo>
                  <a:pt x="515779" y="366808"/>
                </a:moveTo>
                <a:cubicBezTo>
                  <a:pt x="517493" y="366808"/>
                  <a:pt x="518922" y="365379"/>
                  <a:pt x="518922" y="363665"/>
                </a:cubicBezTo>
                <a:cubicBezTo>
                  <a:pt x="518922" y="361950"/>
                  <a:pt x="517493" y="360521"/>
                  <a:pt x="515779" y="360521"/>
                </a:cubicBezTo>
                <a:cubicBezTo>
                  <a:pt x="514064" y="360521"/>
                  <a:pt x="512636" y="361950"/>
                  <a:pt x="512636" y="363665"/>
                </a:cubicBezTo>
                <a:cubicBezTo>
                  <a:pt x="512636" y="365379"/>
                  <a:pt x="514064" y="366808"/>
                  <a:pt x="515779" y="366808"/>
                </a:cubicBezTo>
                <a:close/>
                <a:moveTo>
                  <a:pt x="520637" y="354521"/>
                </a:moveTo>
                <a:cubicBezTo>
                  <a:pt x="522351" y="354521"/>
                  <a:pt x="523780" y="353092"/>
                  <a:pt x="523780" y="351377"/>
                </a:cubicBezTo>
                <a:cubicBezTo>
                  <a:pt x="523780" y="349663"/>
                  <a:pt x="522351" y="348234"/>
                  <a:pt x="520637" y="348234"/>
                </a:cubicBezTo>
                <a:cubicBezTo>
                  <a:pt x="518922" y="348234"/>
                  <a:pt x="517493" y="349663"/>
                  <a:pt x="517493" y="351377"/>
                </a:cubicBezTo>
                <a:cubicBezTo>
                  <a:pt x="517493" y="353092"/>
                  <a:pt x="518827" y="354521"/>
                  <a:pt x="520637" y="354521"/>
                </a:cubicBezTo>
                <a:close/>
                <a:moveTo>
                  <a:pt x="525590" y="342233"/>
                </a:moveTo>
                <a:cubicBezTo>
                  <a:pt x="527304" y="342233"/>
                  <a:pt x="528733" y="340805"/>
                  <a:pt x="528733" y="339090"/>
                </a:cubicBezTo>
                <a:cubicBezTo>
                  <a:pt x="528733" y="337375"/>
                  <a:pt x="527304" y="335947"/>
                  <a:pt x="525590" y="335947"/>
                </a:cubicBezTo>
                <a:cubicBezTo>
                  <a:pt x="523875" y="335947"/>
                  <a:pt x="522446" y="337375"/>
                  <a:pt x="522446" y="339090"/>
                </a:cubicBezTo>
                <a:cubicBezTo>
                  <a:pt x="522446" y="340805"/>
                  <a:pt x="523875" y="342233"/>
                  <a:pt x="525590" y="342233"/>
                </a:cubicBezTo>
                <a:close/>
                <a:moveTo>
                  <a:pt x="530733" y="330041"/>
                </a:moveTo>
                <a:cubicBezTo>
                  <a:pt x="532448" y="330041"/>
                  <a:pt x="533876" y="328613"/>
                  <a:pt x="533876" y="326898"/>
                </a:cubicBezTo>
                <a:cubicBezTo>
                  <a:pt x="533876" y="325184"/>
                  <a:pt x="532448" y="323755"/>
                  <a:pt x="530733" y="323755"/>
                </a:cubicBezTo>
                <a:cubicBezTo>
                  <a:pt x="529019" y="323755"/>
                  <a:pt x="527590" y="325184"/>
                  <a:pt x="527590" y="326898"/>
                </a:cubicBezTo>
                <a:cubicBezTo>
                  <a:pt x="527590" y="328613"/>
                  <a:pt x="529019" y="330041"/>
                  <a:pt x="530733" y="330041"/>
                </a:cubicBezTo>
                <a:close/>
                <a:moveTo>
                  <a:pt x="536067" y="317945"/>
                </a:moveTo>
                <a:cubicBezTo>
                  <a:pt x="537782" y="317945"/>
                  <a:pt x="539210" y="316516"/>
                  <a:pt x="539210" y="314801"/>
                </a:cubicBezTo>
                <a:cubicBezTo>
                  <a:pt x="539210" y="313087"/>
                  <a:pt x="537782" y="311658"/>
                  <a:pt x="536067" y="311658"/>
                </a:cubicBezTo>
                <a:cubicBezTo>
                  <a:pt x="534353" y="311658"/>
                  <a:pt x="532924" y="313087"/>
                  <a:pt x="532924" y="314801"/>
                </a:cubicBezTo>
                <a:cubicBezTo>
                  <a:pt x="532924" y="316516"/>
                  <a:pt x="534353" y="317945"/>
                  <a:pt x="536067" y="317945"/>
                </a:cubicBezTo>
                <a:close/>
                <a:moveTo>
                  <a:pt x="541592" y="305943"/>
                </a:moveTo>
                <a:cubicBezTo>
                  <a:pt x="543306" y="305943"/>
                  <a:pt x="544735" y="304514"/>
                  <a:pt x="544735" y="302800"/>
                </a:cubicBezTo>
                <a:cubicBezTo>
                  <a:pt x="544735" y="301085"/>
                  <a:pt x="543306" y="299657"/>
                  <a:pt x="541592" y="299657"/>
                </a:cubicBezTo>
                <a:cubicBezTo>
                  <a:pt x="539877" y="299657"/>
                  <a:pt x="538448" y="301085"/>
                  <a:pt x="538448" y="302800"/>
                </a:cubicBezTo>
                <a:cubicBezTo>
                  <a:pt x="538448" y="304514"/>
                  <a:pt x="539782" y="305943"/>
                  <a:pt x="541592" y="305943"/>
                </a:cubicBezTo>
                <a:close/>
                <a:moveTo>
                  <a:pt x="547211" y="293942"/>
                </a:moveTo>
                <a:cubicBezTo>
                  <a:pt x="548926" y="293942"/>
                  <a:pt x="550355" y="292513"/>
                  <a:pt x="550355" y="290798"/>
                </a:cubicBezTo>
                <a:cubicBezTo>
                  <a:pt x="550355" y="289084"/>
                  <a:pt x="548926" y="287655"/>
                  <a:pt x="547211" y="287655"/>
                </a:cubicBezTo>
                <a:cubicBezTo>
                  <a:pt x="545497" y="287655"/>
                  <a:pt x="544068" y="289084"/>
                  <a:pt x="544068" y="290798"/>
                </a:cubicBezTo>
                <a:cubicBezTo>
                  <a:pt x="544068" y="292513"/>
                  <a:pt x="545497" y="293942"/>
                  <a:pt x="547211" y="293942"/>
                </a:cubicBezTo>
                <a:close/>
                <a:moveTo>
                  <a:pt x="553022" y="282035"/>
                </a:moveTo>
                <a:cubicBezTo>
                  <a:pt x="554736" y="282035"/>
                  <a:pt x="556165" y="280607"/>
                  <a:pt x="556165" y="278892"/>
                </a:cubicBezTo>
                <a:cubicBezTo>
                  <a:pt x="556165" y="277178"/>
                  <a:pt x="554736" y="275749"/>
                  <a:pt x="553022" y="275749"/>
                </a:cubicBezTo>
                <a:cubicBezTo>
                  <a:pt x="551307" y="275749"/>
                  <a:pt x="549878" y="277178"/>
                  <a:pt x="549878" y="278892"/>
                </a:cubicBezTo>
                <a:cubicBezTo>
                  <a:pt x="549878" y="280702"/>
                  <a:pt x="551307" y="282035"/>
                  <a:pt x="553022" y="282035"/>
                </a:cubicBezTo>
                <a:close/>
                <a:moveTo>
                  <a:pt x="559022" y="270320"/>
                </a:moveTo>
                <a:cubicBezTo>
                  <a:pt x="560737" y="270320"/>
                  <a:pt x="562166" y="268891"/>
                  <a:pt x="562166" y="267176"/>
                </a:cubicBezTo>
                <a:cubicBezTo>
                  <a:pt x="562166" y="265462"/>
                  <a:pt x="560737" y="264033"/>
                  <a:pt x="559022" y="264033"/>
                </a:cubicBezTo>
                <a:cubicBezTo>
                  <a:pt x="557308" y="264033"/>
                  <a:pt x="555879" y="265462"/>
                  <a:pt x="555879" y="267176"/>
                </a:cubicBezTo>
                <a:cubicBezTo>
                  <a:pt x="555879" y="268891"/>
                  <a:pt x="557308" y="270320"/>
                  <a:pt x="559022" y="270320"/>
                </a:cubicBezTo>
                <a:close/>
                <a:moveTo>
                  <a:pt x="565214" y="258604"/>
                </a:moveTo>
                <a:cubicBezTo>
                  <a:pt x="566928" y="258604"/>
                  <a:pt x="568357" y="257175"/>
                  <a:pt x="568357" y="255461"/>
                </a:cubicBezTo>
                <a:cubicBezTo>
                  <a:pt x="568357" y="253746"/>
                  <a:pt x="566928" y="252317"/>
                  <a:pt x="565214" y="252317"/>
                </a:cubicBezTo>
                <a:cubicBezTo>
                  <a:pt x="563499" y="252317"/>
                  <a:pt x="562070" y="253746"/>
                  <a:pt x="562070" y="255461"/>
                </a:cubicBezTo>
                <a:cubicBezTo>
                  <a:pt x="561975" y="257175"/>
                  <a:pt x="563404" y="258604"/>
                  <a:pt x="565214" y="258604"/>
                </a:cubicBezTo>
                <a:close/>
                <a:moveTo>
                  <a:pt x="571500" y="246888"/>
                </a:moveTo>
                <a:cubicBezTo>
                  <a:pt x="573215" y="246888"/>
                  <a:pt x="574643" y="245459"/>
                  <a:pt x="574643" y="243745"/>
                </a:cubicBezTo>
                <a:cubicBezTo>
                  <a:pt x="574643" y="242030"/>
                  <a:pt x="573215" y="240602"/>
                  <a:pt x="571500" y="240602"/>
                </a:cubicBezTo>
                <a:cubicBezTo>
                  <a:pt x="569786" y="240602"/>
                  <a:pt x="568357" y="242030"/>
                  <a:pt x="568357" y="243745"/>
                </a:cubicBezTo>
                <a:cubicBezTo>
                  <a:pt x="568357" y="245555"/>
                  <a:pt x="569690" y="246888"/>
                  <a:pt x="571500" y="246888"/>
                </a:cubicBezTo>
                <a:close/>
                <a:moveTo>
                  <a:pt x="577977" y="235363"/>
                </a:moveTo>
                <a:cubicBezTo>
                  <a:pt x="579692" y="235363"/>
                  <a:pt x="581120" y="233934"/>
                  <a:pt x="581120" y="232219"/>
                </a:cubicBezTo>
                <a:cubicBezTo>
                  <a:pt x="581120" y="230505"/>
                  <a:pt x="579692" y="229076"/>
                  <a:pt x="577977" y="229076"/>
                </a:cubicBezTo>
                <a:cubicBezTo>
                  <a:pt x="576263" y="229076"/>
                  <a:pt x="574834" y="230505"/>
                  <a:pt x="574834" y="232219"/>
                </a:cubicBezTo>
                <a:cubicBezTo>
                  <a:pt x="574834" y="234029"/>
                  <a:pt x="576167" y="235363"/>
                  <a:pt x="577977" y="235363"/>
                </a:cubicBezTo>
                <a:close/>
                <a:moveTo>
                  <a:pt x="584549" y="223933"/>
                </a:moveTo>
                <a:cubicBezTo>
                  <a:pt x="586264" y="223933"/>
                  <a:pt x="587693" y="222504"/>
                  <a:pt x="587693" y="220790"/>
                </a:cubicBezTo>
                <a:cubicBezTo>
                  <a:pt x="587693" y="219075"/>
                  <a:pt x="586264" y="217646"/>
                  <a:pt x="584549" y="217646"/>
                </a:cubicBezTo>
                <a:cubicBezTo>
                  <a:pt x="582835" y="217646"/>
                  <a:pt x="581406" y="219075"/>
                  <a:pt x="581406" y="220790"/>
                </a:cubicBezTo>
                <a:cubicBezTo>
                  <a:pt x="581406" y="222504"/>
                  <a:pt x="582835" y="223933"/>
                  <a:pt x="584549" y="223933"/>
                </a:cubicBezTo>
                <a:close/>
                <a:moveTo>
                  <a:pt x="591312" y="212598"/>
                </a:moveTo>
                <a:cubicBezTo>
                  <a:pt x="593027" y="212598"/>
                  <a:pt x="594455" y="211169"/>
                  <a:pt x="594455" y="209455"/>
                </a:cubicBezTo>
                <a:cubicBezTo>
                  <a:pt x="594455" y="207740"/>
                  <a:pt x="593027" y="206312"/>
                  <a:pt x="591312" y="206312"/>
                </a:cubicBezTo>
                <a:cubicBezTo>
                  <a:pt x="589598" y="206312"/>
                  <a:pt x="588169" y="207740"/>
                  <a:pt x="588169" y="209455"/>
                </a:cubicBezTo>
                <a:cubicBezTo>
                  <a:pt x="588169" y="211169"/>
                  <a:pt x="589598" y="212598"/>
                  <a:pt x="591312" y="212598"/>
                </a:cubicBezTo>
                <a:close/>
                <a:moveTo>
                  <a:pt x="598265" y="201359"/>
                </a:moveTo>
                <a:cubicBezTo>
                  <a:pt x="599980" y="201359"/>
                  <a:pt x="601409" y="199930"/>
                  <a:pt x="601409" y="198215"/>
                </a:cubicBezTo>
                <a:cubicBezTo>
                  <a:pt x="601409" y="196501"/>
                  <a:pt x="599980" y="195072"/>
                  <a:pt x="598265" y="195072"/>
                </a:cubicBezTo>
                <a:cubicBezTo>
                  <a:pt x="596551" y="195072"/>
                  <a:pt x="595122" y="196501"/>
                  <a:pt x="595122" y="198215"/>
                </a:cubicBezTo>
                <a:cubicBezTo>
                  <a:pt x="595122" y="199930"/>
                  <a:pt x="596551" y="201359"/>
                  <a:pt x="598265" y="201359"/>
                </a:cubicBezTo>
                <a:close/>
                <a:moveTo>
                  <a:pt x="605409" y="190214"/>
                </a:moveTo>
                <a:cubicBezTo>
                  <a:pt x="607124" y="190214"/>
                  <a:pt x="608552" y="188786"/>
                  <a:pt x="608552" y="187071"/>
                </a:cubicBezTo>
                <a:cubicBezTo>
                  <a:pt x="608552" y="185356"/>
                  <a:pt x="607124" y="183928"/>
                  <a:pt x="605409" y="183928"/>
                </a:cubicBezTo>
                <a:cubicBezTo>
                  <a:pt x="603695" y="183928"/>
                  <a:pt x="602266" y="185356"/>
                  <a:pt x="602266" y="187071"/>
                </a:cubicBezTo>
                <a:cubicBezTo>
                  <a:pt x="602266" y="188786"/>
                  <a:pt x="603695" y="190214"/>
                  <a:pt x="605409" y="190214"/>
                </a:cubicBezTo>
                <a:close/>
                <a:moveTo>
                  <a:pt x="612648" y="179070"/>
                </a:moveTo>
                <a:cubicBezTo>
                  <a:pt x="614363" y="179070"/>
                  <a:pt x="615791" y="177641"/>
                  <a:pt x="615791" y="175927"/>
                </a:cubicBezTo>
                <a:cubicBezTo>
                  <a:pt x="615791" y="174212"/>
                  <a:pt x="614363" y="172784"/>
                  <a:pt x="612648" y="172784"/>
                </a:cubicBezTo>
                <a:cubicBezTo>
                  <a:pt x="610934" y="172784"/>
                  <a:pt x="609505" y="174212"/>
                  <a:pt x="609505" y="175927"/>
                </a:cubicBezTo>
                <a:cubicBezTo>
                  <a:pt x="609505" y="177737"/>
                  <a:pt x="610934" y="179070"/>
                  <a:pt x="612648" y="179070"/>
                </a:cubicBezTo>
                <a:close/>
                <a:moveTo>
                  <a:pt x="620078" y="168116"/>
                </a:moveTo>
                <a:cubicBezTo>
                  <a:pt x="621792" y="168116"/>
                  <a:pt x="623221" y="166688"/>
                  <a:pt x="623221" y="164973"/>
                </a:cubicBezTo>
                <a:cubicBezTo>
                  <a:pt x="623221" y="163259"/>
                  <a:pt x="621792" y="161830"/>
                  <a:pt x="620078" y="161830"/>
                </a:cubicBezTo>
                <a:cubicBezTo>
                  <a:pt x="618363" y="161830"/>
                  <a:pt x="616934" y="163259"/>
                  <a:pt x="616934" y="164973"/>
                </a:cubicBezTo>
                <a:cubicBezTo>
                  <a:pt x="616934" y="166688"/>
                  <a:pt x="618268" y="168116"/>
                  <a:pt x="620078" y="168116"/>
                </a:cubicBezTo>
                <a:close/>
                <a:moveTo>
                  <a:pt x="627602" y="157258"/>
                </a:moveTo>
                <a:cubicBezTo>
                  <a:pt x="629317" y="157258"/>
                  <a:pt x="630746" y="155829"/>
                  <a:pt x="630746" y="154115"/>
                </a:cubicBezTo>
                <a:cubicBezTo>
                  <a:pt x="630746" y="152400"/>
                  <a:pt x="629317" y="150971"/>
                  <a:pt x="627602" y="150971"/>
                </a:cubicBezTo>
                <a:cubicBezTo>
                  <a:pt x="625888" y="150971"/>
                  <a:pt x="624459" y="152400"/>
                  <a:pt x="624459" y="154115"/>
                </a:cubicBezTo>
                <a:cubicBezTo>
                  <a:pt x="624459" y="155829"/>
                  <a:pt x="625888" y="157258"/>
                  <a:pt x="627602" y="157258"/>
                </a:cubicBezTo>
                <a:close/>
                <a:moveTo>
                  <a:pt x="635318" y="146495"/>
                </a:moveTo>
                <a:cubicBezTo>
                  <a:pt x="637032" y="146495"/>
                  <a:pt x="638461" y="145066"/>
                  <a:pt x="638461" y="143351"/>
                </a:cubicBezTo>
                <a:cubicBezTo>
                  <a:pt x="638461" y="141637"/>
                  <a:pt x="637032" y="140208"/>
                  <a:pt x="635318" y="140208"/>
                </a:cubicBezTo>
                <a:cubicBezTo>
                  <a:pt x="633603" y="140208"/>
                  <a:pt x="632174" y="141637"/>
                  <a:pt x="632174" y="143351"/>
                </a:cubicBezTo>
                <a:cubicBezTo>
                  <a:pt x="632174" y="145066"/>
                  <a:pt x="633603" y="146495"/>
                  <a:pt x="635318" y="146495"/>
                </a:cubicBezTo>
                <a:close/>
                <a:moveTo>
                  <a:pt x="643128" y="135922"/>
                </a:moveTo>
                <a:cubicBezTo>
                  <a:pt x="644843" y="135922"/>
                  <a:pt x="646271" y="134493"/>
                  <a:pt x="646271" y="132779"/>
                </a:cubicBezTo>
                <a:cubicBezTo>
                  <a:pt x="646271" y="131064"/>
                  <a:pt x="644843" y="129635"/>
                  <a:pt x="643128" y="129635"/>
                </a:cubicBezTo>
                <a:cubicBezTo>
                  <a:pt x="641413" y="129635"/>
                  <a:pt x="639985" y="131064"/>
                  <a:pt x="639985" y="132779"/>
                </a:cubicBezTo>
                <a:cubicBezTo>
                  <a:pt x="639985" y="134493"/>
                  <a:pt x="641413" y="135922"/>
                  <a:pt x="643128" y="135922"/>
                </a:cubicBezTo>
                <a:close/>
                <a:moveTo>
                  <a:pt x="651129" y="125349"/>
                </a:moveTo>
                <a:cubicBezTo>
                  <a:pt x="652844" y="125349"/>
                  <a:pt x="654272" y="123920"/>
                  <a:pt x="654272" y="122206"/>
                </a:cubicBezTo>
                <a:cubicBezTo>
                  <a:pt x="654272" y="120491"/>
                  <a:pt x="652844" y="119063"/>
                  <a:pt x="651129" y="119063"/>
                </a:cubicBezTo>
                <a:cubicBezTo>
                  <a:pt x="649415" y="119063"/>
                  <a:pt x="647986" y="120491"/>
                  <a:pt x="647986" y="122206"/>
                </a:cubicBezTo>
                <a:cubicBezTo>
                  <a:pt x="647986" y="123920"/>
                  <a:pt x="649415" y="125349"/>
                  <a:pt x="651129" y="125349"/>
                </a:cubicBezTo>
                <a:close/>
                <a:moveTo>
                  <a:pt x="659321" y="114872"/>
                </a:moveTo>
                <a:cubicBezTo>
                  <a:pt x="661035" y="114872"/>
                  <a:pt x="662464" y="113443"/>
                  <a:pt x="662464" y="111728"/>
                </a:cubicBezTo>
                <a:cubicBezTo>
                  <a:pt x="662464" y="110014"/>
                  <a:pt x="661035" y="108585"/>
                  <a:pt x="659321" y="108585"/>
                </a:cubicBezTo>
                <a:cubicBezTo>
                  <a:pt x="657606" y="108585"/>
                  <a:pt x="656177" y="110014"/>
                  <a:pt x="656177" y="111728"/>
                </a:cubicBezTo>
                <a:cubicBezTo>
                  <a:pt x="656177" y="113538"/>
                  <a:pt x="657511" y="114872"/>
                  <a:pt x="659321" y="114872"/>
                </a:cubicBezTo>
                <a:close/>
                <a:moveTo>
                  <a:pt x="667607" y="104584"/>
                </a:moveTo>
                <a:cubicBezTo>
                  <a:pt x="669322" y="104584"/>
                  <a:pt x="670751" y="103156"/>
                  <a:pt x="670751" y="101441"/>
                </a:cubicBezTo>
                <a:cubicBezTo>
                  <a:pt x="670751" y="99727"/>
                  <a:pt x="669322" y="98298"/>
                  <a:pt x="667607" y="98298"/>
                </a:cubicBezTo>
                <a:cubicBezTo>
                  <a:pt x="665893" y="98298"/>
                  <a:pt x="664464" y="99727"/>
                  <a:pt x="664464" y="101441"/>
                </a:cubicBezTo>
                <a:cubicBezTo>
                  <a:pt x="664464" y="103156"/>
                  <a:pt x="665798" y="104584"/>
                  <a:pt x="667607" y="104584"/>
                </a:cubicBezTo>
                <a:close/>
                <a:moveTo>
                  <a:pt x="675989" y="94393"/>
                </a:moveTo>
                <a:cubicBezTo>
                  <a:pt x="677704" y="94393"/>
                  <a:pt x="679133" y="92964"/>
                  <a:pt x="679133" y="91250"/>
                </a:cubicBezTo>
                <a:cubicBezTo>
                  <a:pt x="679133" y="89535"/>
                  <a:pt x="677704" y="88106"/>
                  <a:pt x="675989" y="88106"/>
                </a:cubicBezTo>
                <a:cubicBezTo>
                  <a:pt x="674275" y="88106"/>
                  <a:pt x="672846" y="89535"/>
                  <a:pt x="672846" y="91250"/>
                </a:cubicBezTo>
                <a:cubicBezTo>
                  <a:pt x="672846" y="92964"/>
                  <a:pt x="674275" y="94393"/>
                  <a:pt x="675989" y="94393"/>
                </a:cubicBezTo>
                <a:close/>
                <a:moveTo>
                  <a:pt x="684562" y="84296"/>
                </a:moveTo>
                <a:cubicBezTo>
                  <a:pt x="686276" y="84296"/>
                  <a:pt x="687705" y="82868"/>
                  <a:pt x="687705" y="81153"/>
                </a:cubicBezTo>
                <a:cubicBezTo>
                  <a:pt x="687705" y="79439"/>
                  <a:pt x="686276" y="78010"/>
                  <a:pt x="684562" y="78010"/>
                </a:cubicBezTo>
                <a:cubicBezTo>
                  <a:pt x="682847" y="78010"/>
                  <a:pt x="681419" y="79439"/>
                  <a:pt x="681419" y="81153"/>
                </a:cubicBezTo>
                <a:cubicBezTo>
                  <a:pt x="681419" y="82868"/>
                  <a:pt x="682847" y="84296"/>
                  <a:pt x="684562" y="84296"/>
                </a:cubicBezTo>
                <a:close/>
                <a:moveTo>
                  <a:pt x="693230" y="74390"/>
                </a:moveTo>
                <a:cubicBezTo>
                  <a:pt x="694944" y="74390"/>
                  <a:pt x="696373" y="72962"/>
                  <a:pt x="696373" y="71247"/>
                </a:cubicBezTo>
                <a:cubicBezTo>
                  <a:pt x="696373" y="69533"/>
                  <a:pt x="694944" y="68104"/>
                  <a:pt x="693230" y="68104"/>
                </a:cubicBezTo>
                <a:cubicBezTo>
                  <a:pt x="691515" y="68104"/>
                  <a:pt x="690086" y="69533"/>
                  <a:pt x="690086" y="71247"/>
                </a:cubicBezTo>
                <a:cubicBezTo>
                  <a:pt x="690086" y="72962"/>
                  <a:pt x="691515" y="74390"/>
                  <a:pt x="693230" y="74390"/>
                </a:cubicBezTo>
                <a:close/>
                <a:moveTo>
                  <a:pt x="702088" y="64484"/>
                </a:moveTo>
                <a:cubicBezTo>
                  <a:pt x="703802" y="64484"/>
                  <a:pt x="705231" y="63056"/>
                  <a:pt x="705231" y="61341"/>
                </a:cubicBezTo>
                <a:cubicBezTo>
                  <a:pt x="705231" y="59627"/>
                  <a:pt x="703802" y="58198"/>
                  <a:pt x="702088" y="58198"/>
                </a:cubicBezTo>
                <a:cubicBezTo>
                  <a:pt x="700373" y="58198"/>
                  <a:pt x="698945" y="59627"/>
                  <a:pt x="698945" y="61341"/>
                </a:cubicBezTo>
                <a:cubicBezTo>
                  <a:pt x="698945" y="63151"/>
                  <a:pt x="700373" y="64484"/>
                  <a:pt x="702088" y="64484"/>
                </a:cubicBezTo>
                <a:close/>
                <a:moveTo>
                  <a:pt x="711041" y="54769"/>
                </a:moveTo>
                <a:cubicBezTo>
                  <a:pt x="712756" y="54769"/>
                  <a:pt x="714185" y="53340"/>
                  <a:pt x="714185" y="51626"/>
                </a:cubicBezTo>
                <a:cubicBezTo>
                  <a:pt x="714185" y="49911"/>
                  <a:pt x="712756" y="48482"/>
                  <a:pt x="711041" y="48482"/>
                </a:cubicBezTo>
                <a:cubicBezTo>
                  <a:pt x="709327" y="48482"/>
                  <a:pt x="707898" y="49911"/>
                  <a:pt x="707898" y="51626"/>
                </a:cubicBezTo>
                <a:cubicBezTo>
                  <a:pt x="707898" y="53340"/>
                  <a:pt x="709327" y="54769"/>
                  <a:pt x="711041" y="54769"/>
                </a:cubicBezTo>
                <a:close/>
                <a:moveTo>
                  <a:pt x="720185" y="45244"/>
                </a:moveTo>
                <a:cubicBezTo>
                  <a:pt x="721900" y="45244"/>
                  <a:pt x="723329" y="43815"/>
                  <a:pt x="723329" y="42101"/>
                </a:cubicBezTo>
                <a:cubicBezTo>
                  <a:pt x="723329" y="40386"/>
                  <a:pt x="721900" y="38957"/>
                  <a:pt x="720185" y="38957"/>
                </a:cubicBezTo>
                <a:cubicBezTo>
                  <a:pt x="718471" y="38957"/>
                  <a:pt x="717042" y="40386"/>
                  <a:pt x="717042" y="42101"/>
                </a:cubicBezTo>
                <a:cubicBezTo>
                  <a:pt x="717042" y="43815"/>
                  <a:pt x="718471" y="45244"/>
                  <a:pt x="720185" y="45244"/>
                </a:cubicBezTo>
                <a:close/>
                <a:moveTo>
                  <a:pt x="729425" y="35719"/>
                </a:moveTo>
                <a:cubicBezTo>
                  <a:pt x="731139" y="35719"/>
                  <a:pt x="732568" y="34290"/>
                  <a:pt x="732568" y="32576"/>
                </a:cubicBezTo>
                <a:cubicBezTo>
                  <a:pt x="732568" y="30861"/>
                  <a:pt x="731139" y="29432"/>
                  <a:pt x="729425" y="29432"/>
                </a:cubicBezTo>
                <a:cubicBezTo>
                  <a:pt x="727710" y="29432"/>
                  <a:pt x="726281" y="30861"/>
                  <a:pt x="726281" y="32576"/>
                </a:cubicBezTo>
                <a:cubicBezTo>
                  <a:pt x="726281" y="34290"/>
                  <a:pt x="727710" y="35719"/>
                  <a:pt x="729425" y="35719"/>
                </a:cubicBezTo>
                <a:close/>
                <a:moveTo>
                  <a:pt x="738759" y="26384"/>
                </a:moveTo>
                <a:cubicBezTo>
                  <a:pt x="740474" y="26384"/>
                  <a:pt x="741902" y="24955"/>
                  <a:pt x="741902" y="23241"/>
                </a:cubicBezTo>
                <a:cubicBezTo>
                  <a:pt x="741902" y="21527"/>
                  <a:pt x="740474" y="20098"/>
                  <a:pt x="738759" y="20098"/>
                </a:cubicBezTo>
                <a:cubicBezTo>
                  <a:pt x="737045" y="20098"/>
                  <a:pt x="735616" y="21527"/>
                  <a:pt x="735616" y="23241"/>
                </a:cubicBezTo>
                <a:cubicBezTo>
                  <a:pt x="735616" y="24955"/>
                  <a:pt x="737045" y="26384"/>
                  <a:pt x="738759" y="26384"/>
                </a:cubicBezTo>
                <a:close/>
                <a:moveTo>
                  <a:pt x="748284" y="17145"/>
                </a:moveTo>
                <a:cubicBezTo>
                  <a:pt x="749999" y="17145"/>
                  <a:pt x="751427" y="15716"/>
                  <a:pt x="751427" y="14002"/>
                </a:cubicBezTo>
                <a:cubicBezTo>
                  <a:pt x="751427" y="12287"/>
                  <a:pt x="749999" y="10859"/>
                  <a:pt x="748284" y="10859"/>
                </a:cubicBezTo>
                <a:cubicBezTo>
                  <a:pt x="746570" y="10859"/>
                  <a:pt x="745141" y="12287"/>
                  <a:pt x="745141" y="14002"/>
                </a:cubicBezTo>
                <a:cubicBezTo>
                  <a:pt x="745141" y="15716"/>
                  <a:pt x="746570" y="17145"/>
                  <a:pt x="748284" y="17145"/>
                </a:cubicBezTo>
                <a:close/>
                <a:moveTo>
                  <a:pt x="757904" y="8096"/>
                </a:moveTo>
                <a:cubicBezTo>
                  <a:pt x="759619" y="8096"/>
                  <a:pt x="761048" y="6668"/>
                  <a:pt x="761048" y="4953"/>
                </a:cubicBezTo>
                <a:cubicBezTo>
                  <a:pt x="761048" y="3239"/>
                  <a:pt x="759619" y="1810"/>
                  <a:pt x="757904" y="1810"/>
                </a:cubicBezTo>
                <a:cubicBezTo>
                  <a:pt x="756190" y="1810"/>
                  <a:pt x="754761" y="3239"/>
                  <a:pt x="754761" y="4953"/>
                </a:cubicBezTo>
                <a:cubicBezTo>
                  <a:pt x="754761" y="6668"/>
                  <a:pt x="756190" y="8096"/>
                  <a:pt x="757904" y="8096"/>
                </a:cubicBezTo>
                <a:close/>
                <a:moveTo>
                  <a:pt x="2181416" y="141161"/>
                </a:moveTo>
                <a:cubicBezTo>
                  <a:pt x="2183130" y="141161"/>
                  <a:pt x="2184559" y="139732"/>
                  <a:pt x="2184559" y="138017"/>
                </a:cubicBezTo>
                <a:cubicBezTo>
                  <a:pt x="2184559" y="136303"/>
                  <a:pt x="2183130" y="134874"/>
                  <a:pt x="2181416" y="134874"/>
                </a:cubicBezTo>
                <a:cubicBezTo>
                  <a:pt x="2179701" y="134874"/>
                  <a:pt x="2178272" y="136303"/>
                  <a:pt x="2178272" y="138017"/>
                </a:cubicBezTo>
                <a:cubicBezTo>
                  <a:pt x="2178272" y="139732"/>
                  <a:pt x="2179606" y="141161"/>
                  <a:pt x="2181416" y="141161"/>
                </a:cubicBezTo>
                <a:close/>
                <a:moveTo>
                  <a:pt x="2189131" y="151924"/>
                </a:moveTo>
                <a:cubicBezTo>
                  <a:pt x="2190845" y="151924"/>
                  <a:pt x="2192274" y="150495"/>
                  <a:pt x="2192274" y="148781"/>
                </a:cubicBezTo>
                <a:cubicBezTo>
                  <a:pt x="2192274" y="147066"/>
                  <a:pt x="2190845" y="145637"/>
                  <a:pt x="2189131" y="145637"/>
                </a:cubicBezTo>
                <a:cubicBezTo>
                  <a:pt x="2187416" y="145637"/>
                  <a:pt x="2185988" y="147066"/>
                  <a:pt x="2185988" y="148781"/>
                </a:cubicBezTo>
                <a:cubicBezTo>
                  <a:pt x="2185988" y="150495"/>
                  <a:pt x="2187416" y="151924"/>
                  <a:pt x="2189131" y="151924"/>
                </a:cubicBezTo>
                <a:close/>
                <a:moveTo>
                  <a:pt x="2196751" y="162687"/>
                </a:moveTo>
                <a:cubicBezTo>
                  <a:pt x="2198465" y="162687"/>
                  <a:pt x="2199894" y="161258"/>
                  <a:pt x="2199894" y="159544"/>
                </a:cubicBezTo>
                <a:cubicBezTo>
                  <a:pt x="2199894" y="157829"/>
                  <a:pt x="2198465" y="156401"/>
                  <a:pt x="2196751" y="156401"/>
                </a:cubicBezTo>
                <a:cubicBezTo>
                  <a:pt x="2195036" y="156401"/>
                  <a:pt x="2193608" y="157829"/>
                  <a:pt x="2193608" y="159544"/>
                </a:cubicBezTo>
                <a:cubicBezTo>
                  <a:pt x="2193608" y="161258"/>
                  <a:pt x="2195036" y="162687"/>
                  <a:pt x="2196751" y="162687"/>
                </a:cubicBezTo>
                <a:close/>
                <a:moveTo>
                  <a:pt x="2204276" y="173641"/>
                </a:moveTo>
                <a:cubicBezTo>
                  <a:pt x="2205990" y="173641"/>
                  <a:pt x="2207419" y="172212"/>
                  <a:pt x="2207419" y="170498"/>
                </a:cubicBezTo>
                <a:cubicBezTo>
                  <a:pt x="2207419" y="168783"/>
                  <a:pt x="2205990" y="167354"/>
                  <a:pt x="2204276" y="167354"/>
                </a:cubicBezTo>
                <a:cubicBezTo>
                  <a:pt x="2202561" y="167354"/>
                  <a:pt x="2201132" y="168783"/>
                  <a:pt x="2201132" y="170498"/>
                </a:cubicBezTo>
                <a:cubicBezTo>
                  <a:pt x="2201132" y="172212"/>
                  <a:pt x="2202561" y="173641"/>
                  <a:pt x="2204276" y="173641"/>
                </a:cubicBezTo>
                <a:close/>
                <a:moveTo>
                  <a:pt x="2211610" y="184594"/>
                </a:moveTo>
                <a:cubicBezTo>
                  <a:pt x="2213324" y="184594"/>
                  <a:pt x="2214753" y="183166"/>
                  <a:pt x="2214753" y="181451"/>
                </a:cubicBezTo>
                <a:cubicBezTo>
                  <a:pt x="2214753" y="179737"/>
                  <a:pt x="2213324" y="178308"/>
                  <a:pt x="2211610" y="178308"/>
                </a:cubicBezTo>
                <a:cubicBezTo>
                  <a:pt x="2209895" y="178308"/>
                  <a:pt x="2208467" y="179737"/>
                  <a:pt x="2208467" y="181451"/>
                </a:cubicBezTo>
                <a:cubicBezTo>
                  <a:pt x="2208467" y="183261"/>
                  <a:pt x="2209800" y="184594"/>
                  <a:pt x="2211610" y="184594"/>
                </a:cubicBezTo>
                <a:close/>
                <a:moveTo>
                  <a:pt x="2218754" y="195739"/>
                </a:moveTo>
                <a:cubicBezTo>
                  <a:pt x="2220468" y="195739"/>
                  <a:pt x="2221897" y="194310"/>
                  <a:pt x="2221897" y="192596"/>
                </a:cubicBezTo>
                <a:cubicBezTo>
                  <a:pt x="2221897" y="190881"/>
                  <a:pt x="2220468" y="189452"/>
                  <a:pt x="2218754" y="189452"/>
                </a:cubicBezTo>
                <a:cubicBezTo>
                  <a:pt x="2217039" y="189452"/>
                  <a:pt x="2215610" y="190881"/>
                  <a:pt x="2215610" y="192596"/>
                </a:cubicBezTo>
                <a:cubicBezTo>
                  <a:pt x="2215610" y="194310"/>
                  <a:pt x="2217039" y="195739"/>
                  <a:pt x="2218754" y="195739"/>
                </a:cubicBezTo>
                <a:close/>
                <a:moveTo>
                  <a:pt x="2225802" y="206978"/>
                </a:moveTo>
                <a:cubicBezTo>
                  <a:pt x="2227517" y="206978"/>
                  <a:pt x="2228945" y="205550"/>
                  <a:pt x="2228945" y="203835"/>
                </a:cubicBezTo>
                <a:cubicBezTo>
                  <a:pt x="2228945" y="202121"/>
                  <a:pt x="2227517" y="200692"/>
                  <a:pt x="2225802" y="200692"/>
                </a:cubicBezTo>
                <a:cubicBezTo>
                  <a:pt x="2224088" y="200692"/>
                  <a:pt x="2222659" y="202121"/>
                  <a:pt x="2222659" y="203835"/>
                </a:cubicBezTo>
                <a:cubicBezTo>
                  <a:pt x="2222659" y="205550"/>
                  <a:pt x="2223992" y="206978"/>
                  <a:pt x="2225802" y="206978"/>
                </a:cubicBezTo>
                <a:close/>
                <a:moveTo>
                  <a:pt x="2232660" y="218218"/>
                </a:moveTo>
                <a:cubicBezTo>
                  <a:pt x="2234375" y="218218"/>
                  <a:pt x="2235803" y="216789"/>
                  <a:pt x="2235803" y="215075"/>
                </a:cubicBezTo>
                <a:cubicBezTo>
                  <a:pt x="2235803" y="213360"/>
                  <a:pt x="2234375" y="211931"/>
                  <a:pt x="2232660" y="211931"/>
                </a:cubicBezTo>
                <a:cubicBezTo>
                  <a:pt x="2230946" y="211931"/>
                  <a:pt x="2229517" y="213360"/>
                  <a:pt x="2229517" y="215075"/>
                </a:cubicBezTo>
                <a:cubicBezTo>
                  <a:pt x="2229517" y="216884"/>
                  <a:pt x="2230850" y="218218"/>
                  <a:pt x="2232660" y="218218"/>
                </a:cubicBezTo>
                <a:close/>
                <a:moveTo>
                  <a:pt x="2239328" y="229648"/>
                </a:moveTo>
                <a:cubicBezTo>
                  <a:pt x="2241042" y="229648"/>
                  <a:pt x="2242471" y="228219"/>
                  <a:pt x="2242471" y="226505"/>
                </a:cubicBezTo>
                <a:cubicBezTo>
                  <a:pt x="2242471" y="224790"/>
                  <a:pt x="2241042" y="223361"/>
                  <a:pt x="2239328" y="223361"/>
                </a:cubicBezTo>
                <a:cubicBezTo>
                  <a:pt x="2237613" y="223361"/>
                  <a:pt x="2236184" y="224790"/>
                  <a:pt x="2236184" y="226505"/>
                </a:cubicBezTo>
                <a:cubicBezTo>
                  <a:pt x="2236184" y="228219"/>
                  <a:pt x="2237613" y="229648"/>
                  <a:pt x="2239328" y="229648"/>
                </a:cubicBezTo>
                <a:close/>
                <a:moveTo>
                  <a:pt x="2245900" y="241173"/>
                </a:moveTo>
                <a:cubicBezTo>
                  <a:pt x="2247614" y="241173"/>
                  <a:pt x="2249043" y="239744"/>
                  <a:pt x="2249043" y="238030"/>
                </a:cubicBezTo>
                <a:cubicBezTo>
                  <a:pt x="2249043" y="236315"/>
                  <a:pt x="2247614" y="234887"/>
                  <a:pt x="2245900" y="234887"/>
                </a:cubicBezTo>
                <a:cubicBezTo>
                  <a:pt x="2244185" y="234887"/>
                  <a:pt x="2242757" y="236315"/>
                  <a:pt x="2242757" y="238030"/>
                </a:cubicBezTo>
                <a:cubicBezTo>
                  <a:pt x="2242757" y="239744"/>
                  <a:pt x="2244185" y="241173"/>
                  <a:pt x="2245900" y="241173"/>
                </a:cubicBezTo>
                <a:close/>
                <a:moveTo>
                  <a:pt x="2252282" y="252698"/>
                </a:moveTo>
                <a:cubicBezTo>
                  <a:pt x="2253996" y="252698"/>
                  <a:pt x="2255425" y="251269"/>
                  <a:pt x="2255425" y="249555"/>
                </a:cubicBezTo>
                <a:cubicBezTo>
                  <a:pt x="2255425" y="247841"/>
                  <a:pt x="2253996" y="246412"/>
                  <a:pt x="2252282" y="246412"/>
                </a:cubicBezTo>
                <a:cubicBezTo>
                  <a:pt x="2250567" y="246412"/>
                  <a:pt x="2249138" y="247841"/>
                  <a:pt x="2249138" y="249555"/>
                </a:cubicBezTo>
                <a:cubicBezTo>
                  <a:pt x="2249138" y="251365"/>
                  <a:pt x="2250567" y="252698"/>
                  <a:pt x="2252282" y="252698"/>
                </a:cubicBezTo>
                <a:close/>
                <a:moveTo>
                  <a:pt x="2258473" y="264414"/>
                </a:moveTo>
                <a:cubicBezTo>
                  <a:pt x="2260187" y="264414"/>
                  <a:pt x="2261616" y="262985"/>
                  <a:pt x="2261616" y="261271"/>
                </a:cubicBezTo>
                <a:cubicBezTo>
                  <a:pt x="2261616" y="259556"/>
                  <a:pt x="2260187" y="258128"/>
                  <a:pt x="2258473" y="258128"/>
                </a:cubicBezTo>
                <a:cubicBezTo>
                  <a:pt x="2256758" y="258128"/>
                  <a:pt x="2255330" y="259556"/>
                  <a:pt x="2255330" y="261271"/>
                </a:cubicBezTo>
                <a:cubicBezTo>
                  <a:pt x="2255330" y="262985"/>
                  <a:pt x="2256758" y="264414"/>
                  <a:pt x="2258473" y="264414"/>
                </a:cubicBezTo>
                <a:close/>
                <a:moveTo>
                  <a:pt x="2264569" y="276130"/>
                </a:moveTo>
                <a:cubicBezTo>
                  <a:pt x="2266283" y="276130"/>
                  <a:pt x="2267712" y="274701"/>
                  <a:pt x="2267712" y="272987"/>
                </a:cubicBezTo>
                <a:cubicBezTo>
                  <a:pt x="2267712" y="271272"/>
                  <a:pt x="2266283" y="269843"/>
                  <a:pt x="2264569" y="269843"/>
                </a:cubicBezTo>
                <a:cubicBezTo>
                  <a:pt x="2262854" y="269843"/>
                  <a:pt x="2261426" y="271272"/>
                  <a:pt x="2261426" y="272987"/>
                </a:cubicBezTo>
                <a:cubicBezTo>
                  <a:pt x="2261426" y="274796"/>
                  <a:pt x="2262854" y="276130"/>
                  <a:pt x="2264569" y="276130"/>
                </a:cubicBezTo>
                <a:close/>
                <a:moveTo>
                  <a:pt x="2270474" y="288036"/>
                </a:moveTo>
                <a:cubicBezTo>
                  <a:pt x="2272189" y="288036"/>
                  <a:pt x="2273618" y="286607"/>
                  <a:pt x="2273618" y="284893"/>
                </a:cubicBezTo>
                <a:cubicBezTo>
                  <a:pt x="2273618" y="283178"/>
                  <a:pt x="2272189" y="281750"/>
                  <a:pt x="2270474" y="281750"/>
                </a:cubicBezTo>
                <a:cubicBezTo>
                  <a:pt x="2268760" y="281750"/>
                  <a:pt x="2267331" y="283178"/>
                  <a:pt x="2267331" y="284893"/>
                </a:cubicBezTo>
                <a:cubicBezTo>
                  <a:pt x="2267331" y="286607"/>
                  <a:pt x="2268760" y="288036"/>
                  <a:pt x="2270474" y="288036"/>
                </a:cubicBezTo>
                <a:close/>
                <a:moveTo>
                  <a:pt x="2276189" y="299942"/>
                </a:moveTo>
                <a:cubicBezTo>
                  <a:pt x="2277904" y="299942"/>
                  <a:pt x="2279333" y="298514"/>
                  <a:pt x="2279333" y="296799"/>
                </a:cubicBezTo>
                <a:cubicBezTo>
                  <a:pt x="2279333" y="295085"/>
                  <a:pt x="2277904" y="293656"/>
                  <a:pt x="2276189" y="293656"/>
                </a:cubicBezTo>
                <a:cubicBezTo>
                  <a:pt x="2274475" y="293656"/>
                  <a:pt x="2273046" y="295085"/>
                  <a:pt x="2273046" y="296799"/>
                </a:cubicBezTo>
                <a:cubicBezTo>
                  <a:pt x="2273046" y="298514"/>
                  <a:pt x="2274475" y="299942"/>
                  <a:pt x="2276189" y="299942"/>
                </a:cubicBezTo>
                <a:close/>
                <a:moveTo>
                  <a:pt x="2281809" y="311944"/>
                </a:moveTo>
                <a:cubicBezTo>
                  <a:pt x="2283524" y="311944"/>
                  <a:pt x="2284952" y="310515"/>
                  <a:pt x="2284952" y="308800"/>
                </a:cubicBezTo>
                <a:cubicBezTo>
                  <a:pt x="2284952" y="307086"/>
                  <a:pt x="2283524" y="305657"/>
                  <a:pt x="2281809" y="305657"/>
                </a:cubicBezTo>
                <a:cubicBezTo>
                  <a:pt x="2280095" y="305657"/>
                  <a:pt x="2278666" y="307086"/>
                  <a:pt x="2278666" y="308800"/>
                </a:cubicBezTo>
                <a:cubicBezTo>
                  <a:pt x="2278666" y="310515"/>
                  <a:pt x="2280095" y="311944"/>
                  <a:pt x="2281809" y="311944"/>
                </a:cubicBezTo>
                <a:close/>
                <a:moveTo>
                  <a:pt x="2287238" y="323945"/>
                </a:moveTo>
                <a:cubicBezTo>
                  <a:pt x="2288953" y="323945"/>
                  <a:pt x="2290382" y="322517"/>
                  <a:pt x="2290382" y="320802"/>
                </a:cubicBezTo>
                <a:cubicBezTo>
                  <a:pt x="2290382" y="319088"/>
                  <a:pt x="2288953" y="317659"/>
                  <a:pt x="2287238" y="317659"/>
                </a:cubicBezTo>
                <a:cubicBezTo>
                  <a:pt x="2285524" y="317659"/>
                  <a:pt x="2284095" y="319088"/>
                  <a:pt x="2284095" y="320802"/>
                </a:cubicBezTo>
                <a:cubicBezTo>
                  <a:pt x="2284095" y="322612"/>
                  <a:pt x="2285429" y="323945"/>
                  <a:pt x="2287238" y="323945"/>
                </a:cubicBezTo>
                <a:close/>
                <a:moveTo>
                  <a:pt x="2292477" y="336137"/>
                </a:moveTo>
                <a:cubicBezTo>
                  <a:pt x="2294192" y="336137"/>
                  <a:pt x="2295620" y="334709"/>
                  <a:pt x="2295620" y="332994"/>
                </a:cubicBezTo>
                <a:cubicBezTo>
                  <a:pt x="2295620" y="331280"/>
                  <a:pt x="2294192" y="329851"/>
                  <a:pt x="2292477" y="329851"/>
                </a:cubicBezTo>
                <a:cubicBezTo>
                  <a:pt x="2290763" y="329851"/>
                  <a:pt x="2289334" y="331280"/>
                  <a:pt x="2289334" y="332994"/>
                </a:cubicBezTo>
                <a:cubicBezTo>
                  <a:pt x="2289334" y="334709"/>
                  <a:pt x="2290667" y="336137"/>
                  <a:pt x="2292477" y="336137"/>
                </a:cubicBezTo>
                <a:close/>
                <a:moveTo>
                  <a:pt x="2297525" y="348329"/>
                </a:moveTo>
                <a:cubicBezTo>
                  <a:pt x="2299240" y="348329"/>
                  <a:pt x="2300669" y="346900"/>
                  <a:pt x="2300669" y="345186"/>
                </a:cubicBezTo>
                <a:cubicBezTo>
                  <a:pt x="2300669" y="343472"/>
                  <a:pt x="2299240" y="342043"/>
                  <a:pt x="2297525" y="342043"/>
                </a:cubicBezTo>
                <a:cubicBezTo>
                  <a:pt x="2295811" y="342043"/>
                  <a:pt x="2294382" y="343472"/>
                  <a:pt x="2294382" y="345186"/>
                </a:cubicBezTo>
                <a:cubicBezTo>
                  <a:pt x="2294382" y="346900"/>
                  <a:pt x="2295811" y="348329"/>
                  <a:pt x="2297525" y="348329"/>
                </a:cubicBezTo>
                <a:close/>
                <a:moveTo>
                  <a:pt x="2302383" y="360617"/>
                </a:moveTo>
                <a:cubicBezTo>
                  <a:pt x="2304098" y="360617"/>
                  <a:pt x="2305526" y="359188"/>
                  <a:pt x="2305526" y="357473"/>
                </a:cubicBezTo>
                <a:cubicBezTo>
                  <a:pt x="2305526" y="355759"/>
                  <a:pt x="2304098" y="354330"/>
                  <a:pt x="2302383" y="354330"/>
                </a:cubicBezTo>
                <a:cubicBezTo>
                  <a:pt x="2300669" y="354330"/>
                  <a:pt x="2299240" y="355759"/>
                  <a:pt x="2299240" y="357473"/>
                </a:cubicBezTo>
                <a:cubicBezTo>
                  <a:pt x="2299240" y="359188"/>
                  <a:pt x="2300669" y="360617"/>
                  <a:pt x="2302383" y="360617"/>
                </a:cubicBezTo>
                <a:close/>
                <a:moveTo>
                  <a:pt x="2307146" y="372999"/>
                </a:moveTo>
                <a:cubicBezTo>
                  <a:pt x="2308860" y="372999"/>
                  <a:pt x="2310289" y="371570"/>
                  <a:pt x="2310289" y="369856"/>
                </a:cubicBezTo>
                <a:cubicBezTo>
                  <a:pt x="2310289" y="368141"/>
                  <a:pt x="2308860" y="366713"/>
                  <a:pt x="2307146" y="366713"/>
                </a:cubicBezTo>
                <a:cubicBezTo>
                  <a:pt x="2305431" y="366713"/>
                  <a:pt x="2304002" y="368141"/>
                  <a:pt x="2304002" y="369856"/>
                </a:cubicBezTo>
                <a:cubicBezTo>
                  <a:pt x="2304002" y="371570"/>
                  <a:pt x="2305431" y="372999"/>
                  <a:pt x="2307146" y="372999"/>
                </a:cubicBezTo>
                <a:close/>
                <a:moveTo>
                  <a:pt x="2311718" y="385382"/>
                </a:moveTo>
                <a:cubicBezTo>
                  <a:pt x="2313432" y="385382"/>
                  <a:pt x="2314861" y="383953"/>
                  <a:pt x="2314861" y="382238"/>
                </a:cubicBezTo>
                <a:cubicBezTo>
                  <a:pt x="2314861" y="380524"/>
                  <a:pt x="2313432" y="379095"/>
                  <a:pt x="2311718" y="379095"/>
                </a:cubicBezTo>
                <a:cubicBezTo>
                  <a:pt x="2310003" y="379095"/>
                  <a:pt x="2308574" y="380524"/>
                  <a:pt x="2308574" y="382238"/>
                </a:cubicBezTo>
                <a:cubicBezTo>
                  <a:pt x="2308574" y="383953"/>
                  <a:pt x="2310003" y="385382"/>
                  <a:pt x="2311718" y="385382"/>
                </a:cubicBezTo>
                <a:close/>
                <a:moveTo>
                  <a:pt x="2316099" y="397859"/>
                </a:moveTo>
                <a:cubicBezTo>
                  <a:pt x="2317814" y="397859"/>
                  <a:pt x="2319242" y="396431"/>
                  <a:pt x="2319242" y="394716"/>
                </a:cubicBezTo>
                <a:cubicBezTo>
                  <a:pt x="2319242" y="393001"/>
                  <a:pt x="2317814" y="391573"/>
                  <a:pt x="2316099" y="391573"/>
                </a:cubicBezTo>
                <a:cubicBezTo>
                  <a:pt x="2314385" y="391573"/>
                  <a:pt x="2312956" y="393001"/>
                  <a:pt x="2312956" y="394716"/>
                </a:cubicBezTo>
                <a:cubicBezTo>
                  <a:pt x="2312956" y="396431"/>
                  <a:pt x="2314385" y="397859"/>
                  <a:pt x="2316099" y="397859"/>
                </a:cubicBezTo>
                <a:close/>
                <a:moveTo>
                  <a:pt x="2320290" y="410432"/>
                </a:moveTo>
                <a:cubicBezTo>
                  <a:pt x="2322005" y="410432"/>
                  <a:pt x="2323433" y="409004"/>
                  <a:pt x="2323433" y="407289"/>
                </a:cubicBezTo>
                <a:cubicBezTo>
                  <a:pt x="2323433" y="405575"/>
                  <a:pt x="2322005" y="404146"/>
                  <a:pt x="2320290" y="404146"/>
                </a:cubicBezTo>
                <a:cubicBezTo>
                  <a:pt x="2318576" y="404146"/>
                  <a:pt x="2317147" y="405575"/>
                  <a:pt x="2317147" y="407289"/>
                </a:cubicBezTo>
                <a:cubicBezTo>
                  <a:pt x="2317147" y="409004"/>
                  <a:pt x="2318576" y="410432"/>
                  <a:pt x="2320290" y="410432"/>
                </a:cubicBezTo>
                <a:close/>
                <a:moveTo>
                  <a:pt x="2324386" y="423005"/>
                </a:moveTo>
                <a:cubicBezTo>
                  <a:pt x="2326100" y="423005"/>
                  <a:pt x="2327529" y="421576"/>
                  <a:pt x="2327529" y="419862"/>
                </a:cubicBezTo>
                <a:cubicBezTo>
                  <a:pt x="2327529" y="418148"/>
                  <a:pt x="2326100" y="416719"/>
                  <a:pt x="2324386" y="416719"/>
                </a:cubicBezTo>
                <a:cubicBezTo>
                  <a:pt x="2322671" y="416719"/>
                  <a:pt x="2321243" y="418148"/>
                  <a:pt x="2321243" y="419862"/>
                </a:cubicBezTo>
                <a:cubicBezTo>
                  <a:pt x="2321243" y="421576"/>
                  <a:pt x="2322576" y="423005"/>
                  <a:pt x="2324386" y="423005"/>
                </a:cubicBezTo>
                <a:close/>
                <a:moveTo>
                  <a:pt x="2328196" y="435674"/>
                </a:moveTo>
                <a:cubicBezTo>
                  <a:pt x="2329910" y="435674"/>
                  <a:pt x="2331339" y="434245"/>
                  <a:pt x="2331339" y="432530"/>
                </a:cubicBezTo>
                <a:cubicBezTo>
                  <a:pt x="2331339" y="430816"/>
                  <a:pt x="2329910" y="429387"/>
                  <a:pt x="2328196" y="429387"/>
                </a:cubicBezTo>
                <a:cubicBezTo>
                  <a:pt x="2326481" y="429387"/>
                  <a:pt x="2325053" y="430816"/>
                  <a:pt x="2325053" y="432530"/>
                </a:cubicBezTo>
                <a:cubicBezTo>
                  <a:pt x="2325053" y="434245"/>
                  <a:pt x="2326481" y="435674"/>
                  <a:pt x="2328196" y="435674"/>
                </a:cubicBezTo>
                <a:close/>
                <a:moveTo>
                  <a:pt x="2331911" y="448342"/>
                </a:moveTo>
                <a:cubicBezTo>
                  <a:pt x="2333625" y="448342"/>
                  <a:pt x="2335054" y="446913"/>
                  <a:pt x="2335054" y="445199"/>
                </a:cubicBezTo>
                <a:cubicBezTo>
                  <a:pt x="2335054" y="443484"/>
                  <a:pt x="2333625" y="442055"/>
                  <a:pt x="2331911" y="442055"/>
                </a:cubicBezTo>
                <a:cubicBezTo>
                  <a:pt x="2330196" y="442055"/>
                  <a:pt x="2328767" y="443484"/>
                  <a:pt x="2328767" y="445199"/>
                </a:cubicBezTo>
                <a:cubicBezTo>
                  <a:pt x="2328767" y="446913"/>
                  <a:pt x="2330196" y="448342"/>
                  <a:pt x="2331911" y="448342"/>
                </a:cubicBezTo>
                <a:close/>
                <a:moveTo>
                  <a:pt x="2335435" y="461105"/>
                </a:moveTo>
                <a:cubicBezTo>
                  <a:pt x="2337149" y="461105"/>
                  <a:pt x="2338578" y="459676"/>
                  <a:pt x="2338578" y="457962"/>
                </a:cubicBezTo>
                <a:cubicBezTo>
                  <a:pt x="2338578" y="456248"/>
                  <a:pt x="2337149" y="454819"/>
                  <a:pt x="2335435" y="454819"/>
                </a:cubicBezTo>
                <a:cubicBezTo>
                  <a:pt x="2333720" y="454819"/>
                  <a:pt x="2332292" y="456248"/>
                  <a:pt x="2332292" y="457962"/>
                </a:cubicBezTo>
                <a:cubicBezTo>
                  <a:pt x="2332292" y="459676"/>
                  <a:pt x="2333720" y="461105"/>
                  <a:pt x="2335435" y="461105"/>
                </a:cubicBezTo>
                <a:close/>
                <a:moveTo>
                  <a:pt x="2338769" y="473964"/>
                </a:moveTo>
                <a:cubicBezTo>
                  <a:pt x="2340483" y="473964"/>
                  <a:pt x="2341912" y="472535"/>
                  <a:pt x="2341912" y="470821"/>
                </a:cubicBezTo>
                <a:cubicBezTo>
                  <a:pt x="2341912" y="469106"/>
                  <a:pt x="2340483" y="467678"/>
                  <a:pt x="2338769" y="467678"/>
                </a:cubicBezTo>
                <a:cubicBezTo>
                  <a:pt x="2337054" y="467678"/>
                  <a:pt x="2335625" y="469106"/>
                  <a:pt x="2335625" y="470821"/>
                </a:cubicBezTo>
                <a:cubicBezTo>
                  <a:pt x="2335625" y="472535"/>
                  <a:pt x="2337054" y="473964"/>
                  <a:pt x="2338769" y="473964"/>
                </a:cubicBezTo>
                <a:close/>
                <a:moveTo>
                  <a:pt x="2341912" y="486728"/>
                </a:moveTo>
                <a:cubicBezTo>
                  <a:pt x="2343626" y="486728"/>
                  <a:pt x="2345055" y="485299"/>
                  <a:pt x="2345055" y="483584"/>
                </a:cubicBezTo>
                <a:cubicBezTo>
                  <a:pt x="2345055" y="481870"/>
                  <a:pt x="2343626" y="480441"/>
                  <a:pt x="2341912" y="480441"/>
                </a:cubicBezTo>
                <a:cubicBezTo>
                  <a:pt x="2340197" y="480441"/>
                  <a:pt x="2338769" y="481870"/>
                  <a:pt x="2338769" y="483584"/>
                </a:cubicBezTo>
                <a:cubicBezTo>
                  <a:pt x="2338769" y="485394"/>
                  <a:pt x="2340197" y="486728"/>
                  <a:pt x="2341912" y="486728"/>
                </a:cubicBezTo>
                <a:close/>
                <a:moveTo>
                  <a:pt x="2344960" y="499682"/>
                </a:moveTo>
                <a:cubicBezTo>
                  <a:pt x="2346674" y="499682"/>
                  <a:pt x="2348103" y="498253"/>
                  <a:pt x="2348103" y="496538"/>
                </a:cubicBezTo>
                <a:cubicBezTo>
                  <a:pt x="2348103" y="494824"/>
                  <a:pt x="2346674" y="493395"/>
                  <a:pt x="2344960" y="493395"/>
                </a:cubicBezTo>
                <a:cubicBezTo>
                  <a:pt x="2343245" y="493395"/>
                  <a:pt x="2341817" y="494824"/>
                  <a:pt x="2341817" y="496538"/>
                </a:cubicBezTo>
                <a:cubicBezTo>
                  <a:pt x="2341817" y="498253"/>
                  <a:pt x="2343245" y="499682"/>
                  <a:pt x="2344960" y="499682"/>
                </a:cubicBezTo>
                <a:close/>
                <a:moveTo>
                  <a:pt x="2347722" y="512540"/>
                </a:moveTo>
                <a:cubicBezTo>
                  <a:pt x="2349437" y="512540"/>
                  <a:pt x="2350865" y="511112"/>
                  <a:pt x="2350865" y="509397"/>
                </a:cubicBezTo>
                <a:cubicBezTo>
                  <a:pt x="2350865" y="507683"/>
                  <a:pt x="2349437" y="506254"/>
                  <a:pt x="2347722" y="506254"/>
                </a:cubicBezTo>
                <a:cubicBezTo>
                  <a:pt x="2346008" y="506254"/>
                  <a:pt x="2344579" y="507683"/>
                  <a:pt x="2344579" y="509397"/>
                </a:cubicBezTo>
                <a:cubicBezTo>
                  <a:pt x="2344579" y="511207"/>
                  <a:pt x="2346008" y="512540"/>
                  <a:pt x="2347722" y="512540"/>
                </a:cubicBezTo>
                <a:close/>
                <a:moveTo>
                  <a:pt x="2350389" y="525494"/>
                </a:moveTo>
                <a:cubicBezTo>
                  <a:pt x="2352104" y="525494"/>
                  <a:pt x="2353532" y="524066"/>
                  <a:pt x="2353532" y="522351"/>
                </a:cubicBezTo>
                <a:cubicBezTo>
                  <a:pt x="2353532" y="520637"/>
                  <a:pt x="2352104" y="519208"/>
                  <a:pt x="2350389" y="519208"/>
                </a:cubicBezTo>
                <a:cubicBezTo>
                  <a:pt x="2348675" y="519208"/>
                  <a:pt x="2347246" y="520637"/>
                  <a:pt x="2347246" y="522351"/>
                </a:cubicBezTo>
                <a:cubicBezTo>
                  <a:pt x="2347246" y="524161"/>
                  <a:pt x="2348675" y="525494"/>
                  <a:pt x="2350389" y="525494"/>
                </a:cubicBezTo>
                <a:close/>
                <a:moveTo>
                  <a:pt x="2352866" y="538544"/>
                </a:moveTo>
                <a:cubicBezTo>
                  <a:pt x="2354580" y="538544"/>
                  <a:pt x="2356009" y="537115"/>
                  <a:pt x="2356009" y="535400"/>
                </a:cubicBezTo>
                <a:cubicBezTo>
                  <a:pt x="2356009" y="533686"/>
                  <a:pt x="2354580" y="532257"/>
                  <a:pt x="2352866" y="532257"/>
                </a:cubicBezTo>
                <a:cubicBezTo>
                  <a:pt x="2351151" y="532257"/>
                  <a:pt x="2349722" y="533686"/>
                  <a:pt x="2349722" y="535400"/>
                </a:cubicBezTo>
                <a:cubicBezTo>
                  <a:pt x="2349722" y="537115"/>
                  <a:pt x="2351056" y="538544"/>
                  <a:pt x="2352866" y="538544"/>
                </a:cubicBezTo>
                <a:close/>
                <a:moveTo>
                  <a:pt x="2355152" y="551593"/>
                </a:moveTo>
                <a:cubicBezTo>
                  <a:pt x="2356866" y="551593"/>
                  <a:pt x="2358295" y="550164"/>
                  <a:pt x="2358295" y="548450"/>
                </a:cubicBezTo>
                <a:cubicBezTo>
                  <a:pt x="2358295" y="546735"/>
                  <a:pt x="2356866" y="545306"/>
                  <a:pt x="2355152" y="545306"/>
                </a:cubicBezTo>
                <a:cubicBezTo>
                  <a:pt x="2353437" y="545306"/>
                  <a:pt x="2352008" y="546735"/>
                  <a:pt x="2352008" y="548450"/>
                </a:cubicBezTo>
                <a:cubicBezTo>
                  <a:pt x="2351913" y="550164"/>
                  <a:pt x="2353342" y="551593"/>
                  <a:pt x="2355152" y="551593"/>
                </a:cubicBezTo>
                <a:close/>
                <a:moveTo>
                  <a:pt x="2357152" y="564642"/>
                </a:moveTo>
                <a:cubicBezTo>
                  <a:pt x="2358866" y="564642"/>
                  <a:pt x="2360295" y="563213"/>
                  <a:pt x="2360295" y="561499"/>
                </a:cubicBezTo>
                <a:cubicBezTo>
                  <a:pt x="2360295" y="559784"/>
                  <a:pt x="2358866" y="558356"/>
                  <a:pt x="2357152" y="558356"/>
                </a:cubicBezTo>
                <a:cubicBezTo>
                  <a:pt x="2355437" y="558356"/>
                  <a:pt x="2354009" y="559784"/>
                  <a:pt x="2354009" y="561499"/>
                </a:cubicBezTo>
                <a:cubicBezTo>
                  <a:pt x="2354009" y="563213"/>
                  <a:pt x="2355437" y="564642"/>
                  <a:pt x="2357152" y="564642"/>
                </a:cubicBezTo>
                <a:close/>
                <a:moveTo>
                  <a:pt x="2363724" y="617125"/>
                </a:moveTo>
                <a:cubicBezTo>
                  <a:pt x="2365439" y="617125"/>
                  <a:pt x="2366867" y="615696"/>
                  <a:pt x="2366867" y="613982"/>
                </a:cubicBezTo>
                <a:cubicBezTo>
                  <a:pt x="2366867" y="612267"/>
                  <a:pt x="2365439" y="610838"/>
                  <a:pt x="2363724" y="610838"/>
                </a:cubicBezTo>
                <a:cubicBezTo>
                  <a:pt x="2362010" y="610838"/>
                  <a:pt x="2360581" y="612267"/>
                  <a:pt x="2360581" y="613982"/>
                </a:cubicBezTo>
                <a:cubicBezTo>
                  <a:pt x="2360581" y="615696"/>
                  <a:pt x="2362010" y="617125"/>
                  <a:pt x="2363724" y="617125"/>
                </a:cubicBezTo>
                <a:close/>
                <a:moveTo>
                  <a:pt x="2364962" y="630269"/>
                </a:moveTo>
                <a:cubicBezTo>
                  <a:pt x="2366677" y="630269"/>
                  <a:pt x="2368106" y="628840"/>
                  <a:pt x="2368106" y="627126"/>
                </a:cubicBezTo>
                <a:cubicBezTo>
                  <a:pt x="2368106" y="625412"/>
                  <a:pt x="2366677" y="623983"/>
                  <a:pt x="2364962" y="623983"/>
                </a:cubicBezTo>
                <a:cubicBezTo>
                  <a:pt x="2363248" y="623983"/>
                  <a:pt x="2361819" y="625412"/>
                  <a:pt x="2361819" y="627126"/>
                </a:cubicBezTo>
                <a:cubicBezTo>
                  <a:pt x="2361819" y="628936"/>
                  <a:pt x="2363248" y="630269"/>
                  <a:pt x="2364962" y="630269"/>
                </a:cubicBezTo>
                <a:close/>
                <a:moveTo>
                  <a:pt x="2365915" y="643509"/>
                </a:moveTo>
                <a:cubicBezTo>
                  <a:pt x="2367629" y="643509"/>
                  <a:pt x="2369058" y="642080"/>
                  <a:pt x="2369058" y="640366"/>
                </a:cubicBezTo>
                <a:cubicBezTo>
                  <a:pt x="2369058" y="638651"/>
                  <a:pt x="2367629" y="637223"/>
                  <a:pt x="2365915" y="637223"/>
                </a:cubicBezTo>
                <a:cubicBezTo>
                  <a:pt x="2364200" y="637223"/>
                  <a:pt x="2362772" y="638651"/>
                  <a:pt x="2362772" y="640366"/>
                </a:cubicBezTo>
                <a:cubicBezTo>
                  <a:pt x="2362772" y="642080"/>
                  <a:pt x="2364200" y="643509"/>
                  <a:pt x="2365915" y="643509"/>
                </a:cubicBezTo>
                <a:close/>
                <a:moveTo>
                  <a:pt x="2357057" y="932498"/>
                </a:moveTo>
                <a:cubicBezTo>
                  <a:pt x="2358771" y="932498"/>
                  <a:pt x="2360200" y="931069"/>
                  <a:pt x="2360200" y="929354"/>
                </a:cubicBezTo>
                <a:cubicBezTo>
                  <a:pt x="2360200" y="927640"/>
                  <a:pt x="2358771" y="926211"/>
                  <a:pt x="2357057" y="926211"/>
                </a:cubicBezTo>
                <a:cubicBezTo>
                  <a:pt x="2355342" y="926211"/>
                  <a:pt x="2353913" y="927640"/>
                  <a:pt x="2353913" y="929354"/>
                </a:cubicBezTo>
                <a:cubicBezTo>
                  <a:pt x="2353913" y="931069"/>
                  <a:pt x="2355342" y="932498"/>
                  <a:pt x="2357057" y="932498"/>
                </a:cubicBezTo>
                <a:close/>
                <a:moveTo>
                  <a:pt x="2354009" y="945356"/>
                </a:moveTo>
                <a:cubicBezTo>
                  <a:pt x="2355723" y="945356"/>
                  <a:pt x="2357152" y="943928"/>
                  <a:pt x="2357152" y="942213"/>
                </a:cubicBezTo>
                <a:cubicBezTo>
                  <a:pt x="2357152" y="940499"/>
                  <a:pt x="2355723" y="939070"/>
                  <a:pt x="2354009" y="939070"/>
                </a:cubicBezTo>
                <a:cubicBezTo>
                  <a:pt x="2352294" y="939070"/>
                  <a:pt x="2350865" y="940499"/>
                  <a:pt x="2350865" y="942213"/>
                </a:cubicBezTo>
                <a:cubicBezTo>
                  <a:pt x="2350865" y="943928"/>
                  <a:pt x="2352199" y="945356"/>
                  <a:pt x="2354009" y="945356"/>
                </a:cubicBezTo>
                <a:close/>
                <a:moveTo>
                  <a:pt x="2339721" y="996315"/>
                </a:moveTo>
                <a:cubicBezTo>
                  <a:pt x="2341436" y="996315"/>
                  <a:pt x="2342864" y="994886"/>
                  <a:pt x="2342864" y="993172"/>
                </a:cubicBezTo>
                <a:cubicBezTo>
                  <a:pt x="2342864" y="991457"/>
                  <a:pt x="2341436" y="990029"/>
                  <a:pt x="2339721" y="990029"/>
                </a:cubicBezTo>
                <a:cubicBezTo>
                  <a:pt x="2338007" y="990029"/>
                  <a:pt x="2336578" y="991457"/>
                  <a:pt x="2336578" y="993172"/>
                </a:cubicBezTo>
                <a:cubicBezTo>
                  <a:pt x="2336578" y="994886"/>
                  <a:pt x="2338007" y="996315"/>
                  <a:pt x="2339721" y="996315"/>
                </a:cubicBezTo>
                <a:close/>
                <a:moveTo>
                  <a:pt x="2335816" y="1008888"/>
                </a:moveTo>
                <a:cubicBezTo>
                  <a:pt x="2337530" y="1008888"/>
                  <a:pt x="2338959" y="1007459"/>
                  <a:pt x="2338959" y="1005745"/>
                </a:cubicBezTo>
                <a:cubicBezTo>
                  <a:pt x="2338959" y="1004030"/>
                  <a:pt x="2337530" y="1002602"/>
                  <a:pt x="2335816" y="1002602"/>
                </a:cubicBezTo>
                <a:cubicBezTo>
                  <a:pt x="2334101" y="1002602"/>
                  <a:pt x="2332673" y="1004030"/>
                  <a:pt x="2332673" y="1005745"/>
                </a:cubicBezTo>
                <a:cubicBezTo>
                  <a:pt x="2332577" y="1007459"/>
                  <a:pt x="2334006" y="1008888"/>
                  <a:pt x="2335816" y="1008888"/>
                </a:cubicBezTo>
                <a:close/>
                <a:moveTo>
                  <a:pt x="2331625" y="1021461"/>
                </a:moveTo>
                <a:cubicBezTo>
                  <a:pt x="2333339" y="1021461"/>
                  <a:pt x="2334768" y="1020032"/>
                  <a:pt x="2334768" y="1018318"/>
                </a:cubicBezTo>
                <a:cubicBezTo>
                  <a:pt x="2334768" y="1016603"/>
                  <a:pt x="2333339" y="1015175"/>
                  <a:pt x="2331625" y="1015175"/>
                </a:cubicBezTo>
                <a:cubicBezTo>
                  <a:pt x="2329910" y="1015175"/>
                  <a:pt x="2328482" y="1016603"/>
                  <a:pt x="2328482" y="1018318"/>
                </a:cubicBezTo>
                <a:cubicBezTo>
                  <a:pt x="2328482" y="1020032"/>
                  <a:pt x="2329910" y="1021461"/>
                  <a:pt x="2331625" y="1021461"/>
                </a:cubicBezTo>
                <a:close/>
                <a:moveTo>
                  <a:pt x="2327243" y="1033939"/>
                </a:moveTo>
                <a:cubicBezTo>
                  <a:pt x="2328958" y="1033939"/>
                  <a:pt x="2330387" y="1032510"/>
                  <a:pt x="2330387" y="1030796"/>
                </a:cubicBezTo>
                <a:cubicBezTo>
                  <a:pt x="2330387" y="1029081"/>
                  <a:pt x="2328958" y="1027652"/>
                  <a:pt x="2327243" y="1027652"/>
                </a:cubicBezTo>
                <a:cubicBezTo>
                  <a:pt x="2325529" y="1027652"/>
                  <a:pt x="2324100" y="1029081"/>
                  <a:pt x="2324100" y="1030796"/>
                </a:cubicBezTo>
                <a:cubicBezTo>
                  <a:pt x="2324100" y="1032510"/>
                  <a:pt x="2325529" y="1033939"/>
                  <a:pt x="2327243" y="1033939"/>
                </a:cubicBezTo>
                <a:close/>
                <a:moveTo>
                  <a:pt x="2322767" y="1046417"/>
                </a:moveTo>
                <a:cubicBezTo>
                  <a:pt x="2324481" y="1046417"/>
                  <a:pt x="2325910" y="1044988"/>
                  <a:pt x="2325910" y="1043273"/>
                </a:cubicBezTo>
                <a:cubicBezTo>
                  <a:pt x="2325910" y="1041559"/>
                  <a:pt x="2324481" y="1040130"/>
                  <a:pt x="2322767" y="1040130"/>
                </a:cubicBezTo>
                <a:cubicBezTo>
                  <a:pt x="2321052" y="1040130"/>
                  <a:pt x="2319623" y="1041559"/>
                  <a:pt x="2319623" y="1043273"/>
                </a:cubicBezTo>
                <a:cubicBezTo>
                  <a:pt x="2319623" y="1044988"/>
                  <a:pt x="2321052" y="1046417"/>
                  <a:pt x="2322767" y="1046417"/>
                </a:cubicBezTo>
                <a:close/>
                <a:moveTo>
                  <a:pt x="2318099" y="1058799"/>
                </a:moveTo>
                <a:cubicBezTo>
                  <a:pt x="2319814" y="1058799"/>
                  <a:pt x="2321243" y="1057370"/>
                  <a:pt x="2321243" y="1055656"/>
                </a:cubicBezTo>
                <a:cubicBezTo>
                  <a:pt x="2321243" y="1053941"/>
                  <a:pt x="2319814" y="1052513"/>
                  <a:pt x="2318099" y="1052513"/>
                </a:cubicBezTo>
                <a:cubicBezTo>
                  <a:pt x="2316385" y="1052513"/>
                  <a:pt x="2314956" y="1053941"/>
                  <a:pt x="2314956" y="1055656"/>
                </a:cubicBezTo>
                <a:cubicBezTo>
                  <a:pt x="2314956" y="1057370"/>
                  <a:pt x="2316385" y="1058799"/>
                  <a:pt x="2318099" y="1058799"/>
                </a:cubicBezTo>
                <a:close/>
                <a:moveTo>
                  <a:pt x="2313337" y="1071086"/>
                </a:moveTo>
                <a:cubicBezTo>
                  <a:pt x="2315051" y="1071086"/>
                  <a:pt x="2316480" y="1069658"/>
                  <a:pt x="2316480" y="1067943"/>
                </a:cubicBezTo>
                <a:cubicBezTo>
                  <a:pt x="2316480" y="1066229"/>
                  <a:pt x="2315051" y="1064800"/>
                  <a:pt x="2313337" y="1064800"/>
                </a:cubicBezTo>
                <a:cubicBezTo>
                  <a:pt x="2311622" y="1064800"/>
                  <a:pt x="2310194" y="1066229"/>
                  <a:pt x="2310194" y="1067943"/>
                </a:cubicBezTo>
                <a:cubicBezTo>
                  <a:pt x="2310098" y="1069658"/>
                  <a:pt x="2311527" y="1071086"/>
                  <a:pt x="2313337" y="1071086"/>
                </a:cubicBezTo>
                <a:close/>
                <a:moveTo>
                  <a:pt x="2308289" y="1083374"/>
                </a:moveTo>
                <a:cubicBezTo>
                  <a:pt x="2310003" y="1083374"/>
                  <a:pt x="2311432" y="1081945"/>
                  <a:pt x="2311432" y="1080230"/>
                </a:cubicBezTo>
                <a:cubicBezTo>
                  <a:pt x="2311432" y="1078516"/>
                  <a:pt x="2310003" y="1077087"/>
                  <a:pt x="2308289" y="1077087"/>
                </a:cubicBezTo>
                <a:cubicBezTo>
                  <a:pt x="2306574" y="1077087"/>
                  <a:pt x="2305145" y="1078516"/>
                  <a:pt x="2305145" y="1080230"/>
                </a:cubicBezTo>
                <a:cubicBezTo>
                  <a:pt x="2305145" y="1081945"/>
                  <a:pt x="2306574" y="1083374"/>
                  <a:pt x="2308289" y="1083374"/>
                </a:cubicBezTo>
                <a:close/>
                <a:moveTo>
                  <a:pt x="2303145" y="1095566"/>
                </a:moveTo>
                <a:cubicBezTo>
                  <a:pt x="2304860" y="1095566"/>
                  <a:pt x="2306288" y="1094137"/>
                  <a:pt x="2306288" y="1092422"/>
                </a:cubicBezTo>
                <a:cubicBezTo>
                  <a:pt x="2306288" y="1090708"/>
                  <a:pt x="2304860" y="1089279"/>
                  <a:pt x="2303145" y="1089279"/>
                </a:cubicBezTo>
                <a:cubicBezTo>
                  <a:pt x="2301431" y="1089279"/>
                  <a:pt x="2300002" y="1090708"/>
                  <a:pt x="2300002" y="1092422"/>
                </a:cubicBezTo>
                <a:cubicBezTo>
                  <a:pt x="2300002" y="1094137"/>
                  <a:pt x="2301431" y="1095566"/>
                  <a:pt x="2303145" y="1095566"/>
                </a:cubicBezTo>
                <a:close/>
                <a:moveTo>
                  <a:pt x="2297811" y="1107662"/>
                </a:moveTo>
                <a:cubicBezTo>
                  <a:pt x="2299526" y="1107662"/>
                  <a:pt x="2300954" y="1106234"/>
                  <a:pt x="2300954" y="1104519"/>
                </a:cubicBezTo>
                <a:cubicBezTo>
                  <a:pt x="2300954" y="1102805"/>
                  <a:pt x="2299526" y="1101376"/>
                  <a:pt x="2297811" y="1101376"/>
                </a:cubicBezTo>
                <a:cubicBezTo>
                  <a:pt x="2296097" y="1101376"/>
                  <a:pt x="2294668" y="1102805"/>
                  <a:pt x="2294668" y="1104519"/>
                </a:cubicBezTo>
                <a:cubicBezTo>
                  <a:pt x="2294668" y="1106234"/>
                  <a:pt x="2296097" y="1107662"/>
                  <a:pt x="2297811" y="1107662"/>
                </a:cubicBezTo>
                <a:close/>
                <a:moveTo>
                  <a:pt x="2292287" y="1119664"/>
                </a:moveTo>
                <a:cubicBezTo>
                  <a:pt x="2294001" y="1119664"/>
                  <a:pt x="2295430" y="1118235"/>
                  <a:pt x="2295430" y="1116521"/>
                </a:cubicBezTo>
                <a:cubicBezTo>
                  <a:pt x="2295430" y="1114806"/>
                  <a:pt x="2294001" y="1113377"/>
                  <a:pt x="2292287" y="1113377"/>
                </a:cubicBezTo>
                <a:cubicBezTo>
                  <a:pt x="2290572" y="1113377"/>
                  <a:pt x="2289143" y="1114806"/>
                  <a:pt x="2289143" y="1116521"/>
                </a:cubicBezTo>
                <a:cubicBezTo>
                  <a:pt x="2289143" y="1118235"/>
                  <a:pt x="2290572" y="1119664"/>
                  <a:pt x="2292287" y="1119664"/>
                </a:cubicBezTo>
                <a:close/>
                <a:moveTo>
                  <a:pt x="2286667" y="1131570"/>
                </a:moveTo>
                <a:cubicBezTo>
                  <a:pt x="2288381" y="1131570"/>
                  <a:pt x="2289810" y="1130141"/>
                  <a:pt x="2289810" y="1128427"/>
                </a:cubicBezTo>
                <a:cubicBezTo>
                  <a:pt x="2289810" y="1126712"/>
                  <a:pt x="2288381" y="1125284"/>
                  <a:pt x="2286667" y="1125284"/>
                </a:cubicBezTo>
                <a:cubicBezTo>
                  <a:pt x="2284952" y="1125284"/>
                  <a:pt x="2283524" y="1126712"/>
                  <a:pt x="2283524" y="1128427"/>
                </a:cubicBezTo>
                <a:cubicBezTo>
                  <a:pt x="2283524" y="1130237"/>
                  <a:pt x="2284857" y="1131570"/>
                  <a:pt x="2286667" y="1131570"/>
                </a:cubicBezTo>
                <a:close/>
                <a:moveTo>
                  <a:pt x="2280857" y="1143476"/>
                </a:moveTo>
                <a:cubicBezTo>
                  <a:pt x="2282571" y="1143476"/>
                  <a:pt x="2284000" y="1142048"/>
                  <a:pt x="2284000" y="1140333"/>
                </a:cubicBezTo>
                <a:cubicBezTo>
                  <a:pt x="2284000" y="1138619"/>
                  <a:pt x="2282571" y="1137190"/>
                  <a:pt x="2280857" y="1137190"/>
                </a:cubicBezTo>
                <a:cubicBezTo>
                  <a:pt x="2279142" y="1137190"/>
                  <a:pt x="2277713" y="1138619"/>
                  <a:pt x="2277713" y="1140333"/>
                </a:cubicBezTo>
                <a:cubicBezTo>
                  <a:pt x="2277713" y="1142048"/>
                  <a:pt x="2279047" y="1143476"/>
                  <a:pt x="2280857" y="1143476"/>
                </a:cubicBezTo>
                <a:close/>
                <a:moveTo>
                  <a:pt x="2274856" y="1155287"/>
                </a:moveTo>
                <a:cubicBezTo>
                  <a:pt x="2276570" y="1155287"/>
                  <a:pt x="2277999" y="1153859"/>
                  <a:pt x="2277999" y="1152144"/>
                </a:cubicBezTo>
                <a:cubicBezTo>
                  <a:pt x="2277999" y="1150430"/>
                  <a:pt x="2276570" y="1149001"/>
                  <a:pt x="2274856" y="1149001"/>
                </a:cubicBezTo>
                <a:cubicBezTo>
                  <a:pt x="2273141" y="1149001"/>
                  <a:pt x="2271713" y="1150430"/>
                  <a:pt x="2271713" y="1152144"/>
                </a:cubicBezTo>
                <a:cubicBezTo>
                  <a:pt x="2271713" y="1153859"/>
                  <a:pt x="2273141" y="1155287"/>
                  <a:pt x="2274856" y="1155287"/>
                </a:cubicBezTo>
                <a:close/>
                <a:moveTo>
                  <a:pt x="2268665" y="1167003"/>
                </a:moveTo>
                <a:cubicBezTo>
                  <a:pt x="2270379" y="1167003"/>
                  <a:pt x="2271808" y="1165574"/>
                  <a:pt x="2271808" y="1163860"/>
                </a:cubicBezTo>
                <a:cubicBezTo>
                  <a:pt x="2271808" y="1162145"/>
                  <a:pt x="2270379" y="1160717"/>
                  <a:pt x="2268665" y="1160717"/>
                </a:cubicBezTo>
                <a:cubicBezTo>
                  <a:pt x="2266950" y="1160717"/>
                  <a:pt x="2265521" y="1162145"/>
                  <a:pt x="2265521" y="1163860"/>
                </a:cubicBezTo>
                <a:cubicBezTo>
                  <a:pt x="2265521" y="1165574"/>
                  <a:pt x="2266950" y="1167003"/>
                  <a:pt x="2268665" y="1167003"/>
                </a:cubicBezTo>
                <a:close/>
                <a:moveTo>
                  <a:pt x="2262378" y="1178624"/>
                </a:moveTo>
                <a:cubicBezTo>
                  <a:pt x="2264093" y="1178624"/>
                  <a:pt x="2265521" y="1177195"/>
                  <a:pt x="2265521" y="1175480"/>
                </a:cubicBezTo>
                <a:cubicBezTo>
                  <a:pt x="2265521" y="1173766"/>
                  <a:pt x="2264093" y="1172337"/>
                  <a:pt x="2262378" y="1172337"/>
                </a:cubicBezTo>
                <a:cubicBezTo>
                  <a:pt x="2260664" y="1172337"/>
                  <a:pt x="2259235" y="1173766"/>
                  <a:pt x="2259235" y="1175480"/>
                </a:cubicBezTo>
                <a:cubicBezTo>
                  <a:pt x="2259235" y="1177195"/>
                  <a:pt x="2260664" y="1178624"/>
                  <a:pt x="2262378" y="1178624"/>
                </a:cubicBezTo>
                <a:close/>
                <a:moveTo>
                  <a:pt x="2255901" y="1190149"/>
                </a:moveTo>
                <a:cubicBezTo>
                  <a:pt x="2257616" y="1190149"/>
                  <a:pt x="2259044" y="1188720"/>
                  <a:pt x="2259044" y="1187006"/>
                </a:cubicBezTo>
                <a:cubicBezTo>
                  <a:pt x="2259044" y="1185291"/>
                  <a:pt x="2257616" y="1183862"/>
                  <a:pt x="2255901" y="1183862"/>
                </a:cubicBezTo>
                <a:cubicBezTo>
                  <a:pt x="2254187" y="1183862"/>
                  <a:pt x="2252758" y="1185291"/>
                  <a:pt x="2252758" y="1187006"/>
                </a:cubicBezTo>
                <a:cubicBezTo>
                  <a:pt x="2252758" y="1188815"/>
                  <a:pt x="2254187" y="1190149"/>
                  <a:pt x="2255901" y="1190149"/>
                </a:cubicBezTo>
                <a:close/>
                <a:moveTo>
                  <a:pt x="437674" y="696373"/>
                </a:moveTo>
                <a:cubicBezTo>
                  <a:pt x="439388" y="696373"/>
                  <a:pt x="440817" y="694944"/>
                  <a:pt x="440817" y="693230"/>
                </a:cubicBezTo>
                <a:cubicBezTo>
                  <a:pt x="440817" y="691515"/>
                  <a:pt x="439388" y="690086"/>
                  <a:pt x="437674" y="690086"/>
                </a:cubicBezTo>
                <a:cubicBezTo>
                  <a:pt x="435959" y="690086"/>
                  <a:pt x="434531" y="691515"/>
                  <a:pt x="434531" y="693230"/>
                </a:cubicBezTo>
                <a:cubicBezTo>
                  <a:pt x="434531" y="694944"/>
                  <a:pt x="435959" y="696373"/>
                  <a:pt x="437674" y="696373"/>
                </a:cubicBezTo>
                <a:close/>
                <a:moveTo>
                  <a:pt x="437960" y="683133"/>
                </a:moveTo>
                <a:cubicBezTo>
                  <a:pt x="439674" y="683133"/>
                  <a:pt x="441103" y="681704"/>
                  <a:pt x="441103" y="679990"/>
                </a:cubicBezTo>
                <a:cubicBezTo>
                  <a:pt x="441103" y="678275"/>
                  <a:pt x="439674" y="676847"/>
                  <a:pt x="437960" y="676847"/>
                </a:cubicBezTo>
                <a:cubicBezTo>
                  <a:pt x="436245" y="676847"/>
                  <a:pt x="434816" y="678275"/>
                  <a:pt x="434816" y="679990"/>
                </a:cubicBezTo>
                <a:cubicBezTo>
                  <a:pt x="434816" y="681704"/>
                  <a:pt x="436245" y="683133"/>
                  <a:pt x="437960" y="683133"/>
                </a:cubicBezTo>
                <a:close/>
                <a:moveTo>
                  <a:pt x="438436" y="669893"/>
                </a:moveTo>
                <a:cubicBezTo>
                  <a:pt x="440150" y="669893"/>
                  <a:pt x="441579" y="668465"/>
                  <a:pt x="441579" y="666750"/>
                </a:cubicBezTo>
                <a:cubicBezTo>
                  <a:pt x="441579" y="665036"/>
                  <a:pt x="440150" y="663607"/>
                  <a:pt x="438436" y="663607"/>
                </a:cubicBezTo>
                <a:cubicBezTo>
                  <a:pt x="436721" y="663607"/>
                  <a:pt x="435293" y="665036"/>
                  <a:pt x="435293" y="666750"/>
                </a:cubicBezTo>
                <a:cubicBezTo>
                  <a:pt x="435293" y="668465"/>
                  <a:pt x="436721" y="669893"/>
                  <a:pt x="438436" y="669893"/>
                </a:cubicBezTo>
                <a:close/>
                <a:moveTo>
                  <a:pt x="439007" y="656654"/>
                </a:moveTo>
                <a:cubicBezTo>
                  <a:pt x="440722" y="656654"/>
                  <a:pt x="442150" y="655225"/>
                  <a:pt x="442150" y="653510"/>
                </a:cubicBezTo>
                <a:cubicBezTo>
                  <a:pt x="442150" y="651796"/>
                  <a:pt x="440722" y="650367"/>
                  <a:pt x="439007" y="650367"/>
                </a:cubicBezTo>
                <a:cubicBezTo>
                  <a:pt x="437293" y="650367"/>
                  <a:pt x="435864" y="651796"/>
                  <a:pt x="435864" y="653510"/>
                </a:cubicBezTo>
                <a:cubicBezTo>
                  <a:pt x="435864" y="655320"/>
                  <a:pt x="437293" y="656654"/>
                  <a:pt x="439007" y="656654"/>
                </a:cubicBezTo>
                <a:close/>
                <a:moveTo>
                  <a:pt x="439865" y="643509"/>
                </a:moveTo>
                <a:cubicBezTo>
                  <a:pt x="441579" y="643509"/>
                  <a:pt x="443008" y="642080"/>
                  <a:pt x="443008" y="640366"/>
                </a:cubicBezTo>
                <a:cubicBezTo>
                  <a:pt x="443008" y="638651"/>
                  <a:pt x="441579" y="637223"/>
                  <a:pt x="439865" y="637223"/>
                </a:cubicBezTo>
                <a:cubicBezTo>
                  <a:pt x="438150" y="637223"/>
                  <a:pt x="436721" y="638651"/>
                  <a:pt x="436721" y="640366"/>
                </a:cubicBezTo>
                <a:cubicBezTo>
                  <a:pt x="436721" y="642080"/>
                  <a:pt x="438150" y="643509"/>
                  <a:pt x="439865" y="643509"/>
                </a:cubicBezTo>
                <a:close/>
                <a:moveTo>
                  <a:pt x="440817" y="630269"/>
                </a:moveTo>
                <a:cubicBezTo>
                  <a:pt x="442532" y="630269"/>
                  <a:pt x="443960" y="628840"/>
                  <a:pt x="443960" y="627126"/>
                </a:cubicBezTo>
                <a:cubicBezTo>
                  <a:pt x="443960" y="625412"/>
                  <a:pt x="442532" y="623983"/>
                  <a:pt x="440817" y="623983"/>
                </a:cubicBezTo>
                <a:cubicBezTo>
                  <a:pt x="439103" y="623983"/>
                  <a:pt x="437674" y="625412"/>
                  <a:pt x="437674" y="627126"/>
                </a:cubicBezTo>
                <a:cubicBezTo>
                  <a:pt x="437674" y="628936"/>
                  <a:pt x="439103" y="630269"/>
                  <a:pt x="440817" y="630269"/>
                </a:cubicBezTo>
                <a:close/>
                <a:moveTo>
                  <a:pt x="442055" y="617125"/>
                </a:moveTo>
                <a:cubicBezTo>
                  <a:pt x="443770" y="617125"/>
                  <a:pt x="445199" y="615696"/>
                  <a:pt x="445199" y="613982"/>
                </a:cubicBezTo>
                <a:cubicBezTo>
                  <a:pt x="445199" y="612267"/>
                  <a:pt x="443770" y="610838"/>
                  <a:pt x="442055" y="610838"/>
                </a:cubicBezTo>
                <a:cubicBezTo>
                  <a:pt x="440341" y="610838"/>
                  <a:pt x="438912" y="612267"/>
                  <a:pt x="438912" y="613982"/>
                </a:cubicBezTo>
                <a:cubicBezTo>
                  <a:pt x="438912" y="615696"/>
                  <a:pt x="440246" y="617125"/>
                  <a:pt x="442055" y="617125"/>
                </a:cubicBezTo>
                <a:close/>
                <a:moveTo>
                  <a:pt x="443389" y="603980"/>
                </a:moveTo>
                <a:cubicBezTo>
                  <a:pt x="445103" y="603980"/>
                  <a:pt x="446532" y="602552"/>
                  <a:pt x="446532" y="600837"/>
                </a:cubicBezTo>
                <a:cubicBezTo>
                  <a:pt x="446532" y="599123"/>
                  <a:pt x="445103" y="597694"/>
                  <a:pt x="443389" y="597694"/>
                </a:cubicBezTo>
                <a:cubicBezTo>
                  <a:pt x="441674" y="597694"/>
                  <a:pt x="440246" y="599123"/>
                  <a:pt x="440246" y="600837"/>
                </a:cubicBezTo>
                <a:cubicBezTo>
                  <a:pt x="440246" y="602552"/>
                  <a:pt x="441579" y="603980"/>
                  <a:pt x="443389" y="603980"/>
                </a:cubicBezTo>
                <a:close/>
                <a:moveTo>
                  <a:pt x="444913" y="590836"/>
                </a:moveTo>
                <a:cubicBezTo>
                  <a:pt x="446627" y="590836"/>
                  <a:pt x="448056" y="589407"/>
                  <a:pt x="448056" y="587693"/>
                </a:cubicBezTo>
                <a:cubicBezTo>
                  <a:pt x="448056" y="585978"/>
                  <a:pt x="446627" y="584549"/>
                  <a:pt x="444913" y="584549"/>
                </a:cubicBezTo>
                <a:cubicBezTo>
                  <a:pt x="443198" y="584549"/>
                  <a:pt x="441770" y="585978"/>
                  <a:pt x="441770" y="587693"/>
                </a:cubicBezTo>
                <a:cubicBezTo>
                  <a:pt x="441770" y="589407"/>
                  <a:pt x="443103" y="590836"/>
                  <a:pt x="444913" y="590836"/>
                </a:cubicBezTo>
                <a:close/>
                <a:moveTo>
                  <a:pt x="446627" y="577691"/>
                </a:moveTo>
                <a:cubicBezTo>
                  <a:pt x="448342" y="577691"/>
                  <a:pt x="449771" y="576263"/>
                  <a:pt x="449771" y="574548"/>
                </a:cubicBezTo>
                <a:cubicBezTo>
                  <a:pt x="449771" y="572834"/>
                  <a:pt x="448342" y="571405"/>
                  <a:pt x="446627" y="571405"/>
                </a:cubicBezTo>
                <a:cubicBezTo>
                  <a:pt x="444913" y="571405"/>
                  <a:pt x="443484" y="572834"/>
                  <a:pt x="443484" y="574548"/>
                </a:cubicBezTo>
                <a:cubicBezTo>
                  <a:pt x="443484" y="576263"/>
                  <a:pt x="444818" y="577691"/>
                  <a:pt x="446627" y="577691"/>
                </a:cubicBezTo>
                <a:close/>
                <a:moveTo>
                  <a:pt x="448437" y="564642"/>
                </a:moveTo>
                <a:cubicBezTo>
                  <a:pt x="450151" y="564642"/>
                  <a:pt x="451580" y="563213"/>
                  <a:pt x="451580" y="561499"/>
                </a:cubicBezTo>
                <a:cubicBezTo>
                  <a:pt x="451580" y="559784"/>
                  <a:pt x="450151" y="558356"/>
                  <a:pt x="448437" y="558356"/>
                </a:cubicBezTo>
                <a:cubicBezTo>
                  <a:pt x="446723" y="558356"/>
                  <a:pt x="445294" y="559784"/>
                  <a:pt x="445294" y="561499"/>
                </a:cubicBezTo>
                <a:cubicBezTo>
                  <a:pt x="445294" y="563213"/>
                  <a:pt x="446723" y="564642"/>
                  <a:pt x="448437" y="564642"/>
                </a:cubicBezTo>
                <a:close/>
                <a:moveTo>
                  <a:pt x="450533" y="551593"/>
                </a:moveTo>
                <a:cubicBezTo>
                  <a:pt x="452247" y="551593"/>
                  <a:pt x="453676" y="550164"/>
                  <a:pt x="453676" y="548450"/>
                </a:cubicBezTo>
                <a:cubicBezTo>
                  <a:pt x="453676" y="546735"/>
                  <a:pt x="452247" y="545306"/>
                  <a:pt x="450533" y="545306"/>
                </a:cubicBezTo>
                <a:cubicBezTo>
                  <a:pt x="448818" y="545306"/>
                  <a:pt x="447389" y="546735"/>
                  <a:pt x="447389" y="548450"/>
                </a:cubicBezTo>
                <a:cubicBezTo>
                  <a:pt x="447389" y="550164"/>
                  <a:pt x="448818" y="551593"/>
                  <a:pt x="450533" y="551593"/>
                </a:cubicBezTo>
                <a:close/>
                <a:moveTo>
                  <a:pt x="452819" y="538544"/>
                </a:moveTo>
                <a:cubicBezTo>
                  <a:pt x="454533" y="538544"/>
                  <a:pt x="455962" y="537115"/>
                  <a:pt x="455962" y="535400"/>
                </a:cubicBezTo>
                <a:cubicBezTo>
                  <a:pt x="455962" y="533686"/>
                  <a:pt x="454533" y="532257"/>
                  <a:pt x="452819" y="532257"/>
                </a:cubicBezTo>
                <a:cubicBezTo>
                  <a:pt x="451104" y="532257"/>
                  <a:pt x="449675" y="533686"/>
                  <a:pt x="449675" y="535400"/>
                </a:cubicBezTo>
                <a:cubicBezTo>
                  <a:pt x="449580" y="537115"/>
                  <a:pt x="451009" y="538544"/>
                  <a:pt x="452819" y="538544"/>
                </a:cubicBezTo>
                <a:close/>
                <a:moveTo>
                  <a:pt x="455200" y="525494"/>
                </a:moveTo>
                <a:cubicBezTo>
                  <a:pt x="456914" y="525494"/>
                  <a:pt x="458343" y="524066"/>
                  <a:pt x="458343" y="522351"/>
                </a:cubicBezTo>
                <a:cubicBezTo>
                  <a:pt x="458343" y="520637"/>
                  <a:pt x="456914" y="519208"/>
                  <a:pt x="455200" y="519208"/>
                </a:cubicBezTo>
                <a:cubicBezTo>
                  <a:pt x="453485" y="519208"/>
                  <a:pt x="452057" y="520637"/>
                  <a:pt x="452057" y="522351"/>
                </a:cubicBezTo>
                <a:cubicBezTo>
                  <a:pt x="452057" y="524066"/>
                  <a:pt x="453485" y="525494"/>
                  <a:pt x="455200" y="525494"/>
                </a:cubicBezTo>
                <a:close/>
                <a:moveTo>
                  <a:pt x="457772" y="512540"/>
                </a:moveTo>
                <a:cubicBezTo>
                  <a:pt x="459486" y="512540"/>
                  <a:pt x="460915" y="511112"/>
                  <a:pt x="460915" y="509397"/>
                </a:cubicBezTo>
                <a:cubicBezTo>
                  <a:pt x="460915" y="507683"/>
                  <a:pt x="459486" y="506254"/>
                  <a:pt x="457772" y="506254"/>
                </a:cubicBezTo>
                <a:cubicBezTo>
                  <a:pt x="456057" y="506254"/>
                  <a:pt x="454628" y="507683"/>
                  <a:pt x="454628" y="509397"/>
                </a:cubicBezTo>
                <a:cubicBezTo>
                  <a:pt x="454628" y="511112"/>
                  <a:pt x="456057" y="512540"/>
                  <a:pt x="457772" y="512540"/>
                </a:cubicBezTo>
                <a:close/>
                <a:moveTo>
                  <a:pt x="460534" y="499586"/>
                </a:moveTo>
                <a:cubicBezTo>
                  <a:pt x="462248" y="499586"/>
                  <a:pt x="463677" y="498158"/>
                  <a:pt x="463677" y="496443"/>
                </a:cubicBezTo>
                <a:cubicBezTo>
                  <a:pt x="463677" y="494729"/>
                  <a:pt x="462248" y="493300"/>
                  <a:pt x="460534" y="493300"/>
                </a:cubicBezTo>
                <a:cubicBezTo>
                  <a:pt x="458819" y="493300"/>
                  <a:pt x="457391" y="494729"/>
                  <a:pt x="457391" y="496443"/>
                </a:cubicBezTo>
                <a:cubicBezTo>
                  <a:pt x="457391" y="498158"/>
                  <a:pt x="458819" y="499586"/>
                  <a:pt x="460534" y="499586"/>
                </a:cubicBezTo>
                <a:close/>
                <a:moveTo>
                  <a:pt x="463487" y="486728"/>
                </a:moveTo>
                <a:cubicBezTo>
                  <a:pt x="465201" y="486728"/>
                  <a:pt x="466630" y="485299"/>
                  <a:pt x="466630" y="483584"/>
                </a:cubicBezTo>
                <a:cubicBezTo>
                  <a:pt x="466630" y="481870"/>
                  <a:pt x="465201" y="480441"/>
                  <a:pt x="463487" y="480441"/>
                </a:cubicBezTo>
                <a:cubicBezTo>
                  <a:pt x="461772" y="480441"/>
                  <a:pt x="460343" y="481870"/>
                  <a:pt x="460343" y="483584"/>
                </a:cubicBezTo>
                <a:cubicBezTo>
                  <a:pt x="460343" y="485299"/>
                  <a:pt x="461772" y="486728"/>
                  <a:pt x="463487" y="486728"/>
                </a:cubicBezTo>
                <a:close/>
                <a:moveTo>
                  <a:pt x="466630" y="473869"/>
                </a:moveTo>
                <a:cubicBezTo>
                  <a:pt x="468344" y="473869"/>
                  <a:pt x="469773" y="472440"/>
                  <a:pt x="469773" y="470725"/>
                </a:cubicBezTo>
                <a:cubicBezTo>
                  <a:pt x="469773" y="469011"/>
                  <a:pt x="468344" y="467582"/>
                  <a:pt x="466630" y="467582"/>
                </a:cubicBezTo>
                <a:cubicBezTo>
                  <a:pt x="464915" y="467582"/>
                  <a:pt x="463487" y="469011"/>
                  <a:pt x="463487" y="470725"/>
                </a:cubicBezTo>
                <a:cubicBezTo>
                  <a:pt x="463487" y="472440"/>
                  <a:pt x="464915" y="473869"/>
                  <a:pt x="466630" y="473869"/>
                </a:cubicBezTo>
                <a:close/>
                <a:moveTo>
                  <a:pt x="469868" y="461010"/>
                </a:moveTo>
                <a:cubicBezTo>
                  <a:pt x="471583" y="461010"/>
                  <a:pt x="473012" y="459581"/>
                  <a:pt x="473012" y="457867"/>
                </a:cubicBezTo>
                <a:cubicBezTo>
                  <a:pt x="473012" y="456152"/>
                  <a:pt x="471583" y="454724"/>
                  <a:pt x="469868" y="454724"/>
                </a:cubicBezTo>
                <a:cubicBezTo>
                  <a:pt x="468154" y="454724"/>
                  <a:pt x="466725" y="456152"/>
                  <a:pt x="466725" y="457867"/>
                </a:cubicBezTo>
                <a:cubicBezTo>
                  <a:pt x="466725" y="459581"/>
                  <a:pt x="468154" y="461010"/>
                  <a:pt x="469868" y="461010"/>
                </a:cubicBezTo>
                <a:close/>
                <a:moveTo>
                  <a:pt x="473393" y="448247"/>
                </a:moveTo>
                <a:cubicBezTo>
                  <a:pt x="475107" y="448247"/>
                  <a:pt x="476536" y="446818"/>
                  <a:pt x="476536" y="445103"/>
                </a:cubicBezTo>
                <a:cubicBezTo>
                  <a:pt x="476536" y="443389"/>
                  <a:pt x="475107" y="441960"/>
                  <a:pt x="473393" y="441960"/>
                </a:cubicBezTo>
                <a:cubicBezTo>
                  <a:pt x="471678" y="441960"/>
                  <a:pt x="470249" y="443389"/>
                  <a:pt x="470249" y="445103"/>
                </a:cubicBezTo>
                <a:cubicBezTo>
                  <a:pt x="470249" y="446818"/>
                  <a:pt x="471678" y="448247"/>
                  <a:pt x="473393" y="448247"/>
                </a:cubicBezTo>
                <a:close/>
                <a:moveTo>
                  <a:pt x="477012" y="435578"/>
                </a:moveTo>
                <a:cubicBezTo>
                  <a:pt x="478726" y="435578"/>
                  <a:pt x="480155" y="434150"/>
                  <a:pt x="480155" y="432435"/>
                </a:cubicBezTo>
                <a:cubicBezTo>
                  <a:pt x="480155" y="430721"/>
                  <a:pt x="478726" y="429292"/>
                  <a:pt x="477012" y="429292"/>
                </a:cubicBezTo>
                <a:cubicBezTo>
                  <a:pt x="475298" y="429292"/>
                  <a:pt x="473869" y="430721"/>
                  <a:pt x="473869" y="432435"/>
                </a:cubicBezTo>
                <a:cubicBezTo>
                  <a:pt x="473869" y="434150"/>
                  <a:pt x="475298" y="435578"/>
                  <a:pt x="477012" y="435578"/>
                </a:cubicBezTo>
                <a:close/>
                <a:moveTo>
                  <a:pt x="480822" y="422910"/>
                </a:moveTo>
                <a:cubicBezTo>
                  <a:pt x="482537" y="422910"/>
                  <a:pt x="483965" y="421481"/>
                  <a:pt x="483965" y="419767"/>
                </a:cubicBezTo>
                <a:cubicBezTo>
                  <a:pt x="483965" y="418052"/>
                  <a:pt x="482537" y="416624"/>
                  <a:pt x="480822" y="416624"/>
                </a:cubicBezTo>
                <a:cubicBezTo>
                  <a:pt x="479108" y="416624"/>
                  <a:pt x="477679" y="418052"/>
                  <a:pt x="477679" y="419767"/>
                </a:cubicBezTo>
                <a:cubicBezTo>
                  <a:pt x="477679" y="421481"/>
                  <a:pt x="479108" y="422910"/>
                  <a:pt x="480822" y="422910"/>
                </a:cubicBezTo>
                <a:close/>
                <a:moveTo>
                  <a:pt x="484823" y="410242"/>
                </a:moveTo>
                <a:cubicBezTo>
                  <a:pt x="486537" y="410242"/>
                  <a:pt x="487966" y="408813"/>
                  <a:pt x="487966" y="407099"/>
                </a:cubicBezTo>
                <a:cubicBezTo>
                  <a:pt x="487966" y="405384"/>
                  <a:pt x="486537" y="403955"/>
                  <a:pt x="484823" y="403955"/>
                </a:cubicBezTo>
                <a:cubicBezTo>
                  <a:pt x="483108" y="403955"/>
                  <a:pt x="481679" y="405384"/>
                  <a:pt x="481679" y="407099"/>
                </a:cubicBezTo>
                <a:cubicBezTo>
                  <a:pt x="481679" y="408908"/>
                  <a:pt x="483108" y="410242"/>
                  <a:pt x="484823" y="410242"/>
                </a:cubicBezTo>
                <a:close/>
                <a:moveTo>
                  <a:pt x="488918" y="397669"/>
                </a:moveTo>
                <a:cubicBezTo>
                  <a:pt x="490633" y="397669"/>
                  <a:pt x="492062" y="396240"/>
                  <a:pt x="492062" y="394525"/>
                </a:cubicBezTo>
                <a:cubicBezTo>
                  <a:pt x="492062" y="392811"/>
                  <a:pt x="490633" y="391382"/>
                  <a:pt x="488918" y="391382"/>
                </a:cubicBezTo>
                <a:cubicBezTo>
                  <a:pt x="487204" y="391382"/>
                  <a:pt x="485775" y="392811"/>
                  <a:pt x="485775" y="394525"/>
                </a:cubicBezTo>
                <a:cubicBezTo>
                  <a:pt x="485775" y="396335"/>
                  <a:pt x="487204" y="397669"/>
                  <a:pt x="488918" y="397669"/>
                </a:cubicBezTo>
                <a:close/>
                <a:moveTo>
                  <a:pt x="493300" y="385191"/>
                </a:moveTo>
                <a:cubicBezTo>
                  <a:pt x="495014" y="385191"/>
                  <a:pt x="496443" y="383762"/>
                  <a:pt x="496443" y="382048"/>
                </a:cubicBezTo>
                <a:cubicBezTo>
                  <a:pt x="496443" y="380333"/>
                  <a:pt x="495014" y="378905"/>
                  <a:pt x="493300" y="378905"/>
                </a:cubicBezTo>
                <a:cubicBezTo>
                  <a:pt x="491585" y="378905"/>
                  <a:pt x="490157" y="380333"/>
                  <a:pt x="490157" y="382048"/>
                </a:cubicBezTo>
                <a:cubicBezTo>
                  <a:pt x="490157" y="383762"/>
                  <a:pt x="491585" y="385191"/>
                  <a:pt x="493300" y="385191"/>
                </a:cubicBezTo>
                <a:close/>
                <a:moveTo>
                  <a:pt x="497776" y="372809"/>
                </a:moveTo>
                <a:cubicBezTo>
                  <a:pt x="499491" y="372809"/>
                  <a:pt x="500920" y="371380"/>
                  <a:pt x="500920" y="369665"/>
                </a:cubicBezTo>
                <a:cubicBezTo>
                  <a:pt x="500920" y="367951"/>
                  <a:pt x="499491" y="366522"/>
                  <a:pt x="497776" y="366522"/>
                </a:cubicBezTo>
                <a:cubicBezTo>
                  <a:pt x="496062" y="366522"/>
                  <a:pt x="494633" y="367951"/>
                  <a:pt x="494633" y="369665"/>
                </a:cubicBezTo>
                <a:cubicBezTo>
                  <a:pt x="494633" y="371380"/>
                  <a:pt x="496062" y="372809"/>
                  <a:pt x="497776" y="372809"/>
                </a:cubicBezTo>
                <a:close/>
                <a:moveTo>
                  <a:pt x="502444" y="360426"/>
                </a:moveTo>
                <a:cubicBezTo>
                  <a:pt x="504158" y="360426"/>
                  <a:pt x="505587" y="358997"/>
                  <a:pt x="505587" y="357283"/>
                </a:cubicBezTo>
                <a:cubicBezTo>
                  <a:pt x="505587" y="355568"/>
                  <a:pt x="504158" y="354140"/>
                  <a:pt x="502444" y="354140"/>
                </a:cubicBezTo>
                <a:cubicBezTo>
                  <a:pt x="500729" y="354140"/>
                  <a:pt x="499300" y="355568"/>
                  <a:pt x="499300" y="357283"/>
                </a:cubicBezTo>
                <a:cubicBezTo>
                  <a:pt x="499300" y="358997"/>
                  <a:pt x="500729" y="360426"/>
                  <a:pt x="502444" y="360426"/>
                </a:cubicBezTo>
                <a:close/>
                <a:moveTo>
                  <a:pt x="507301" y="348044"/>
                </a:moveTo>
                <a:cubicBezTo>
                  <a:pt x="509016" y="348044"/>
                  <a:pt x="510445" y="346615"/>
                  <a:pt x="510445" y="344900"/>
                </a:cubicBezTo>
                <a:cubicBezTo>
                  <a:pt x="510445" y="343186"/>
                  <a:pt x="509016" y="341757"/>
                  <a:pt x="507301" y="341757"/>
                </a:cubicBezTo>
                <a:cubicBezTo>
                  <a:pt x="505587" y="341757"/>
                  <a:pt x="504158" y="343186"/>
                  <a:pt x="504158" y="344900"/>
                </a:cubicBezTo>
                <a:cubicBezTo>
                  <a:pt x="504158" y="346710"/>
                  <a:pt x="505587" y="348044"/>
                  <a:pt x="507301" y="348044"/>
                </a:cubicBezTo>
                <a:close/>
                <a:moveTo>
                  <a:pt x="512255" y="335851"/>
                </a:moveTo>
                <a:cubicBezTo>
                  <a:pt x="513969" y="335851"/>
                  <a:pt x="515398" y="334423"/>
                  <a:pt x="515398" y="332708"/>
                </a:cubicBezTo>
                <a:cubicBezTo>
                  <a:pt x="515398" y="330994"/>
                  <a:pt x="513969" y="329565"/>
                  <a:pt x="512255" y="329565"/>
                </a:cubicBezTo>
                <a:cubicBezTo>
                  <a:pt x="510540" y="329565"/>
                  <a:pt x="509111" y="330994"/>
                  <a:pt x="509111" y="332708"/>
                </a:cubicBezTo>
                <a:cubicBezTo>
                  <a:pt x="509111" y="334423"/>
                  <a:pt x="510540" y="335851"/>
                  <a:pt x="512255" y="335851"/>
                </a:cubicBezTo>
                <a:close/>
                <a:moveTo>
                  <a:pt x="517493" y="323660"/>
                </a:moveTo>
                <a:cubicBezTo>
                  <a:pt x="519208" y="323660"/>
                  <a:pt x="520637" y="322231"/>
                  <a:pt x="520637" y="320516"/>
                </a:cubicBezTo>
                <a:cubicBezTo>
                  <a:pt x="520637" y="318802"/>
                  <a:pt x="519208" y="317373"/>
                  <a:pt x="517493" y="317373"/>
                </a:cubicBezTo>
                <a:cubicBezTo>
                  <a:pt x="515779" y="317373"/>
                  <a:pt x="514350" y="318802"/>
                  <a:pt x="514350" y="320516"/>
                </a:cubicBezTo>
                <a:cubicBezTo>
                  <a:pt x="514350" y="322231"/>
                  <a:pt x="515684" y="323660"/>
                  <a:pt x="517493" y="323660"/>
                </a:cubicBezTo>
                <a:close/>
                <a:moveTo>
                  <a:pt x="522827" y="311563"/>
                </a:moveTo>
                <a:cubicBezTo>
                  <a:pt x="524542" y="311563"/>
                  <a:pt x="525971" y="310134"/>
                  <a:pt x="525971" y="308420"/>
                </a:cubicBezTo>
                <a:cubicBezTo>
                  <a:pt x="525971" y="306705"/>
                  <a:pt x="524542" y="305276"/>
                  <a:pt x="522827" y="305276"/>
                </a:cubicBezTo>
                <a:cubicBezTo>
                  <a:pt x="521113" y="305276"/>
                  <a:pt x="519684" y="306705"/>
                  <a:pt x="519684" y="308420"/>
                </a:cubicBezTo>
                <a:cubicBezTo>
                  <a:pt x="519589" y="310134"/>
                  <a:pt x="521018" y="311563"/>
                  <a:pt x="522827" y="311563"/>
                </a:cubicBezTo>
                <a:close/>
                <a:moveTo>
                  <a:pt x="528257" y="299466"/>
                </a:moveTo>
                <a:cubicBezTo>
                  <a:pt x="529971" y="299466"/>
                  <a:pt x="531400" y="298037"/>
                  <a:pt x="531400" y="296323"/>
                </a:cubicBezTo>
                <a:cubicBezTo>
                  <a:pt x="531400" y="294608"/>
                  <a:pt x="529971" y="293180"/>
                  <a:pt x="528257" y="293180"/>
                </a:cubicBezTo>
                <a:cubicBezTo>
                  <a:pt x="526542" y="293180"/>
                  <a:pt x="525113" y="294608"/>
                  <a:pt x="525113" y="296323"/>
                </a:cubicBezTo>
                <a:cubicBezTo>
                  <a:pt x="525113" y="298133"/>
                  <a:pt x="526542" y="299466"/>
                  <a:pt x="528257" y="299466"/>
                </a:cubicBezTo>
                <a:close/>
                <a:moveTo>
                  <a:pt x="533972" y="287560"/>
                </a:moveTo>
                <a:cubicBezTo>
                  <a:pt x="535686" y="287560"/>
                  <a:pt x="537115" y="286131"/>
                  <a:pt x="537115" y="284417"/>
                </a:cubicBezTo>
                <a:cubicBezTo>
                  <a:pt x="537115" y="282702"/>
                  <a:pt x="535686" y="281273"/>
                  <a:pt x="533972" y="281273"/>
                </a:cubicBezTo>
                <a:cubicBezTo>
                  <a:pt x="532257" y="281273"/>
                  <a:pt x="530828" y="282702"/>
                  <a:pt x="530828" y="284417"/>
                </a:cubicBezTo>
                <a:cubicBezTo>
                  <a:pt x="530828" y="286131"/>
                  <a:pt x="532162" y="287560"/>
                  <a:pt x="533972" y="287560"/>
                </a:cubicBezTo>
                <a:close/>
                <a:moveTo>
                  <a:pt x="539782" y="275654"/>
                </a:moveTo>
                <a:cubicBezTo>
                  <a:pt x="541496" y="275654"/>
                  <a:pt x="542925" y="274225"/>
                  <a:pt x="542925" y="272510"/>
                </a:cubicBezTo>
                <a:cubicBezTo>
                  <a:pt x="542925" y="270796"/>
                  <a:pt x="541496" y="269367"/>
                  <a:pt x="539782" y="269367"/>
                </a:cubicBezTo>
                <a:cubicBezTo>
                  <a:pt x="538067" y="269367"/>
                  <a:pt x="536639" y="270796"/>
                  <a:pt x="536639" y="272510"/>
                </a:cubicBezTo>
                <a:cubicBezTo>
                  <a:pt x="536639" y="274225"/>
                  <a:pt x="537972" y="275654"/>
                  <a:pt x="539782" y="275654"/>
                </a:cubicBezTo>
                <a:close/>
                <a:moveTo>
                  <a:pt x="545783" y="263843"/>
                </a:moveTo>
                <a:cubicBezTo>
                  <a:pt x="547497" y="263843"/>
                  <a:pt x="548926" y="262414"/>
                  <a:pt x="548926" y="260699"/>
                </a:cubicBezTo>
                <a:cubicBezTo>
                  <a:pt x="548926" y="258985"/>
                  <a:pt x="547497" y="257556"/>
                  <a:pt x="545783" y="257556"/>
                </a:cubicBezTo>
                <a:cubicBezTo>
                  <a:pt x="544068" y="257556"/>
                  <a:pt x="542639" y="258985"/>
                  <a:pt x="542639" y="260699"/>
                </a:cubicBezTo>
                <a:cubicBezTo>
                  <a:pt x="542544" y="262509"/>
                  <a:pt x="543973" y="263843"/>
                  <a:pt x="545783" y="263843"/>
                </a:cubicBezTo>
                <a:close/>
                <a:moveTo>
                  <a:pt x="551879" y="252127"/>
                </a:moveTo>
                <a:cubicBezTo>
                  <a:pt x="553593" y="252127"/>
                  <a:pt x="555022" y="250698"/>
                  <a:pt x="555022" y="248984"/>
                </a:cubicBezTo>
                <a:cubicBezTo>
                  <a:pt x="555022" y="247269"/>
                  <a:pt x="553593" y="245840"/>
                  <a:pt x="551879" y="245840"/>
                </a:cubicBezTo>
                <a:cubicBezTo>
                  <a:pt x="550164" y="245840"/>
                  <a:pt x="548735" y="247269"/>
                  <a:pt x="548735" y="248984"/>
                </a:cubicBezTo>
                <a:cubicBezTo>
                  <a:pt x="548735" y="250793"/>
                  <a:pt x="550164" y="252127"/>
                  <a:pt x="551879" y="252127"/>
                </a:cubicBezTo>
                <a:close/>
                <a:moveTo>
                  <a:pt x="564642" y="228981"/>
                </a:moveTo>
                <a:cubicBezTo>
                  <a:pt x="566357" y="228981"/>
                  <a:pt x="567785" y="227552"/>
                  <a:pt x="567785" y="225838"/>
                </a:cubicBezTo>
                <a:cubicBezTo>
                  <a:pt x="567785" y="224123"/>
                  <a:pt x="566357" y="222694"/>
                  <a:pt x="564642" y="222694"/>
                </a:cubicBezTo>
                <a:cubicBezTo>
                  <a:pt x="562928" y="222694"/>
                  <a:pt x="561499" y="224123"/>
                  <a:pt x="561499" y="225838"/>
                </a:cubicBezTo>
                <a:cubicBezTo>
                  <a:pt x="561499" y="227552"/>
                  <a:pt x="562928" y="228981"/>
                  <a:pt x="564642" y="228981"/>
                </a:cubicBezTo>
                <a:close/>
                <a:moveTo>
                  <a:pt x="571214" y="217551"/>
                </a:moveTo>
                <a:cubicBezTo>
                  <a:pt x="572929" y="217551"/>
                  <a:pt x="574358" y="216122"/>
                  <a:pt x="574358" y="214408"/>
                </a:cubicBezTo>
                <a:cubicBezTo>
                  <a:pt x="574358" y="212693"/>
                  <a:pt x="572929" y="211265"/>
                  <a:pt x="571214" y="211265"/>
                </a:cubicBezTo>
                <a:cubicBezTo>
                  <a:pt x="569500" y="211265"/>
                  <a:pt x="568071" y="212693"/>
                  <a:pt x="568071" y="214408"/>
                </a:cubicBezTo>
                <a:cubicBezTo>
                  <a:pt x="568071" y="216122"/>
                  <a:pt x="569500" y="217551"/>
                  <a:pt x="571214" y="217551"/>
                </a:cubicBezTo>
                <a:close/>
                <a:moveTo>
                  <a:pt x="577977" y="206121"/>
                </a:moveTo>
                <a:cubicBezTo>
                  <a:pt x="579692" y="206121"/>
                  <a:pt x="581120" y="204692"/>
                  <a:pt x="581120" y="202978"/>
                </a:cubicBezTo>
                <a:cubicBezTo>
                  <a:pt x="581120" y="201263"/>
                  <a:pt x="579692" y="199835"/>
                  <a:pt x="577977" y="199835"/>
                </a:cubicBezTo>
                <a:cubicBezTo>
                  <a:pt x="576263" y="199835"/>
                  <a:pt x="574834" y="201263"/>
                  <a:pt x="574834" y="202978"/>
                </a:cubicBezTo>
                <a:cubicBezTo>
                  <a:pt x="574834" y="204788"/>
                  <a:pt x="576263" y="206121"/>
                  <a:pt x="577977" y="206121"/>
                </a:cubicBezTo>
                <a:close/>
                <a:moveTo>
                  <a:pt x="584930" y="194881"/>
                </a:moveTo>
                <a:cubicBezTo>
                  <a:pt x="586645" y="194881"/>
                  <a:pt x="588074" y="193453"/>
                  <a:pt x="588074" y="191738"/>
                </a:cubicBezTo>
                <a:cubicBezTo>
                  <a:pt x="588074" y="190024"/>
                  <a:pt x="586645" y="188595"/>
                  <a:pt x="584930" y="188595"/>
                </a:cubicBezTo>
                <a:cubicBezTo>
                  <a:pt x="583216" y="188595"/>
                  <a:pt x="581787" y="190024"/>
                  <a:pt x="581787" y="191738"/>
                </a:cubicBezTo>
                <a:cubicBezTo>
                  <a:pt x="581787" y="193453"/>
                  <a:pt x="583216" y="194881"/>
                  <a:pt x="584930" y="194881"/>
                </a:cubicBezTo>
                <a:close/>
                <a:moveTo>
                  <a:pt x="591979" y="183737"/>
                </a:moveTo>
                <a:cubicBezTo>
                  <a:pt x="593693" y="183737"/>
                  <a:pt x="595122" y="182309"/>
                  <a:pt x="595122" y="180594"/>
                </a:cubicBezTo>
                <a:cubicBezTo>
                  <a:pt x="595122" y="178880"/>
                  <a:pt x="593693" y="177451"/>
                  <a:pt x="591979" y="177451"/>
                </a:cubicBezTo>
                <a:cubicBezTo>
                  <a:pt x="590264" y="177451"/>
                  <a:pt x="588836" y="178880"/>
                  <a:pt x="588836" y="180594"/>
                </a:cubicBezTo>
                <a:cubicBezTo>
                  <a:pt x="588836" y="182309"/>
                  <a:pt x="590264" y="183737"/>
                  <a:pt x="591979" y="183737"/>
                </a:cubicBezTo>
                <a:close/>
                <a:moveTo>
                  <a:pt x="599218" y="172593"/>
                </a:moveTo>
                <a:cubicBezTo>
                  <a:pt x="600932" y="172593"/>
                  <a:pt x="602361" y="171164"/>
                  <a:pt x="602361" y="169450"/>
                </a:cubicBezTo>
                <a:cubicBezTo>
                  <a:pt x="602361" y="167735"/>
                  <a:pt x="600932" y="166306"/>
                  <a:pt x="599218" y="166306"/>
                </a:cubicBezTo>
                <a:cubicBezTo>
                  <a:pt x="597503" y="166306"/>
                  <a:pt x="596075" y="167735"/>
                  <a:pt x="596075" y="169450"/>
                </a:cubicBezTo>
                <a:cubicBezTo>
                  <a:pt x="596075" y="171260"/>
                  <a:pt x="597503" y="172593"/>
                  <a:pt x="599218" y="172593"/>
                </a:cubicBezTo>
                <a:close/>
                <a:moveTo>
                  <a:pt x="606647" y="161639"/>
                </a:moveTo>
                <a:cubicBezTo>
                  <a:pt x="608362" y="161639"/>
                  <a:pt x="609790" y="160211"/>
                  <a:pt x="609790" y="158496"/>
                </a:cubicBezTo>
                <a:cubicBezTo>
                  <a:pt x="609790" y="156781"/>
                  <a:pt x="608362" y="155353"/>
                  <a:pt x="606647" y="155353"/>
                </a:cubicBezTo>
                <a:cubicBezTo>
                  <a:pt x="604933" y="155353"/>
                  <a:pt x="603504" y="156781"/>
                  <a:pt x="603504" y="158496"/>
                </a:cubicBezTo>
                <a:cubicBezTo>
                  <a:pt x="603504" y="160211"/>
                  <a:pt x="604838" y="161639"/>
                  <a:pt x="606647" y="161639"/>
                </a:cubicBezTo>
                <a:close/>
                <a:moveTo>
                  <a:pt x="614172" y="150781"/>
                </a:moveTo>
                <a:cubicBezTo>
                  <a:pt x="615887" y="150781"/>
                  <a:pt x="617315" y="149352"/>
                  <a:pt x="617315" y="147638"/>
                </a:cubicBezTo>
                <a:cubicBezTo>
                  <a:pt x="617315" y="145923"/>
                  <a:pt x="615887" y="144494"/>
                  <a:pt x="614172" y="144494"/>
                </a:cubicBezTo>
                <a:cubicBezTo>
                  <a:pt x="612458" y="144494"/>
                  <a:pt x="611029" y="145923"/>
                  <a:pt x="611029" y="147638"/>
                </a:cubicBezTo>
                <a:cubicBezTo>
                  <a:pt x="611029" y="149352"/>
                  <a:pt x="612458" y="150781"/>
                  <a:pt x="614172" y="150781"/>
                </a:cubicBezTo>
                <a:close/>
                <a:moveTo>
                  <a:pt x="621792" y="140018"/>
                </a:moveTo>
                <a:cubicBezTo>
                  <a:pt x="623507" y="140018"/>
                  <a:pt x="624935" y="138589"/>
                  <a:pt x="624935" y="136874"/>
                </a:cubicBezTo>
                <a:cubicBezTo>
                  <a:pt x="624935" y="135160"/>
                  <a:pt x="623507" y="133731"/>
                  <a:pt x="621792" y="133731"/>
                </a:cubicBezTo>
                <a:cubicBezTo>
                  <a:pt x="620078" y="133731"/>
                  <a:pt x="618649" y="135160"/>
                  <a:pt x="618649" y="136874"/>
                </a:cubicBezTo>
                <a:cubicBezTo>
                  <a:pt x="618649" y="138589"/>
                  <a:pt x="620078" y="140018"/>
                  <a:pt x="621792" y="140018"/>
                </a:cubicBezTo>
                <a:close/>
                <a:moveTo>
                  <a:pt x="629603" y="129350"/>
                </a:moveTo>
                <a:cubicBezTo>
                  <a:pt x="631317" y="129350"/>
                  <a:pt x="632746" y="127921"/>
                  <a:pt x="632746" y="126206"/>
                </a:cubicBezTo>
                <a:cubicBezTo>
                  <a:pt x="632746" y="124492"/>
                  <a:pt x="631317" y="123063"/>
                  <a:pt x="629603" y="123063"/>
                </a:cubicBezTo>
                <a:cubicBezTo>
                  <a:pt x="627888" y="123063"/>
                  <a:pt x="626459" y="124492"/>
                  <a:pt x="626459" y="126206"/>
                </a:cubicBezTo>
                <a:cubicBezTo>
                  <a:pt x="626459" y="127921"/>
                  <a:pt x="627888" y="129350"/>
                  <a:pt x="629603" y="129350"/>
                </a:cubicBezTo>
                <a:close/>
                <a:moveTo>
                  <a:pt x="637604" y="118777"/>
                </a:moveTo>
                <a:cubicBezTo>
                  <a:pt x="639318" y="118777"/>
                  <a:pt x="640747" y="117348"/>
                  <a:pt x="640747" y="115634"/>
                </a:cubicBezTo>
                <a:cubicBezTo>
                  <a:pt x="640747" y="113919"/>
                  <a:pt x="639318" y="112490"/>
                  <a:pt x="637604" y="112490"/>
                </a:cubicBezTo>
                <a:cubicBezTo>
                  <a:pt x="635889" y="112490"/>
                  <a:pt x="634460" y="113919"/>
                  <a:pt x="634460" y="115634"/>
                </a:cubicBezTo>
                <a:cubicBezTo>
                  <a:pt x="634460" y="117348"/>
                  <a:pt x="635889" y="118777"/>
                  <a:pt x="637604" y="118777"/>
                </a:cubicBezTo>
                <a:close/>
                <a:moveTo>
                  <a:pt x="645700" y="108299"/>
                </a:moveTo>
                <a:cubicBezTo>
                  <a:pt x="647414" y="108299"/>
                  <a:pt x="648843" y="106871"/>
                  <a:pt x="648843" y="105156"/>
                </a:cubicBezTo>
                <a:cubicBezTo>
                  <a:pt x="648843" y="103442"/>
                  <a:pt x="647414" y="102013"/>
                  <a:pt x="645700" y="102013"/>
                </a:cubicBezTo>
                <a:cubicBezTo>
                  <a:pt x="643985" y="102013"/>
                  <a:pt x="642557" y="103442"/>
                  <a:pt x="642557" y="105156"/>
                </a:cubicBezTo>
                <a:cubicBezTo>
                  <a:pt x="642557" y="106871"/>
                  <a:pt x="643985" y="108299"/>
                  <a:pt x="645700" y="108299"/>
                </a:cubicBezTo>
                <a:close/>
                <a:moveTo>
                  <a:pt x="653987" y="98012"/>
                </a:moveTo>
                <a:cubicBezTo>
                  <a:pt x="655701" y="98012"/>
                  <a:pt x="657130" y="96584"/>
                  <a:pt x="657130" y="94869"/>
                </a:cubicBezTo>
                <a:cubicBezTo>
                  <a:pt x="657130" y="93155"/>
                  <a:pt x="655701" y="91726"/>
                  <a:pt x="653987" y="91726"/>
                </a:cubicBezTo>
                <a:cubicBezTo>
                  <a:pt x="652272" y="91726"/>
                  <a:pt x="650843" y="93155"/>
                  <a:pt x="650843" y="94869"/>
                </a:cubicBezTo>
                <a:cubicBezTo>
                  <a:pt x="650843" y="96584"/>
                  <a:pt x="652177" y="98012"/>
                  <a:pt x="653987" y="98012"/>
                </a:cubicBezTo>
                <a:close/>
                <a:moveTo>
                  <a:pt x="662369" y="87725"/>
                </a:moveTo>
                <a:cubicBezTo>
                  <a:pt x="664083" y="87725"/>
                  <a:pt x="665512" y="86297"/>
                  <a:pt x="665512" y="84582"/>
                </a:cubicBezTo>
                <a:cubicBezTo>
                  <a:pt x="665512" y="82868"/>
                  <a:pt x="664083" y="81439"/>
                  <a:pt x="662369" y="81439"/>
                </a:cubicBezTo>
                <a:cubicBezTo>
                  <a:pt x="660654" y="81439"/>
                  <a:pt x="659225" y="82868"/>
                  <a:pt x="659225" y="84582"/>
                </a:cubicBezTo>
                <a:cubicBezTo>
                  <a:pt x="659225" y="86297"/>
                  <a:pt x="660654" y="87725"/>
                  <a:pt x="662369" y="87725"/>
                </a:cubicBezTo>
                <a:close/>
                <a:moveTo>
                  <a:pt x="670846" y="77629"/>
                </a:moveTo>
                <a:cubicBezTo>
                  <a:pt x="672560" y="77629"/>
                  <a:pt x="673989" y="76200"/>
                  <a:pt x="673989" y="74486"/>
                </a:cubicBezTo>
                <a:cubicBezTo>
                  <a:pt x="673989" y="72771"/>
                  <a:pt x="672560" y="71342"/>
                  <a:pt x="670846" y="71342"/>
                </a:cubicBezTo>
                <a:cubicBezTo>
                  <a:pt x="669131" y="71342"/>
                  <a:pt x="667703" y="72771"/>
                  <a:pt x="667703" y="74486"/>
                </a:cubicBezTo>
                <a:cubicBezTo>
                  <a:pt x="667703" y="76200"/>
                  <a:pt x="669131" y="77629"/>
                  <a:pt x="670846" y="77629"/>
                </a:cubicBezTo>
                <a:close/>
                <a:moveTo>
                  <a:pt x="679513" y="67628"/>
                </a:moveTo>
                <a:cubicBezTo>
                  <a:pt x="681228" y="67628"/>
                  <a:pt x="682657" y="66199"/>
                  <a:pt x="682657" y="64484"/>
                </a:cubicBezTo>
                <a:cubicBezTo>
                  <a:pt x="682657" y="62770"/>
                  <a:pt x="681228" y="61341"/>
                  <a:pt x="679513" y="61341"/>
                </a:cubicBezTo>
                <a:cubicBezTo>
                  <a:pt x="677799" y="61341"/>
                  <a:pt x="676370" y="62770"/>
                  <a:pt x="676370" y="64484"/>
                </a:cubicBezTo>
                <a:cubicBezTo>
                  <a:pt x="676370" y="66199"/>
                  <a:pt x="677799" y="67628"/>
                  <a:pt x="679513" y="67628"/>
                </a:cubicBezTo>
                <a:close/>
                <a:moveTo>
                  <a:pt x="688372" y="57722"/>
                </a:moveTo>
                <a:cubicBezTo>
                  <a:pt x="690086" y="57722"/>
                  <a:pt x="691515" y="56293"/>
                  <a:pt x="691515" y="54578"/>
                </a:cubicBezTo>
                <a:cubicBezTo>
                  <a:pt x="691515" y="52864"/>
                  <a:pt x="690086" y="51435"/>
                  <a:pt x="688372" y="51435"/>
                </a:cubicBezTo>
                <a:cubicBezTo>
                  <a:pt x="686657" y="51435"/>
                  <a:pt x="685229" y="52864"/>
                  <a:pt x="685229" y="54578"/>
                </a:cubicBezTo>
                <a:cubicBezTo>
                  <a:pt x="685229" y="56388"/>
                  <a:pt x="686562" y="57722"/>
                  <a:pt x="688372" y="57722"/>
                </a:cubicBezTo>
                <a:close/>
                <a:moveTo>
                  <a:pt x="697230" y="48006"/>
                </a:moveTo>
                <a:cubicBezTo>
                  <a:pt x="698945" y="48006"/>
                  <a:pt x="700373" y="46577"/>
                  <a:pt x="700373" y="44863"/>
                </a:cubicBezTo>
                <a:cubicBezTo>
                  <a:pt x="700373" y="43148"/>
                  <a:pt x="698945" y="41720"/>
                  <a:pt x="697230" y="41720"/>
                </a:cubicBezTo>
                <a:cubicBezTo>
                  <a:pt x="695515" y="41720"/>
                  <a:pt x="694087" y="43148"/>
                  <a:pt x="694087" y="44863"/>
                </a:cubicBezTo>
                <a:cubicBezTo>
                  <a:pt x="694087" y="46577"/>
                  <a:pt x="695515" y="48006"/>
                  <a:pt x="697230" y="48006"/>
                </a:cubicBezTo>
                <a:close/>
                <a:moveTo>
                  <a:pt x="706374" y="38386"/>
                </a:moveTo>
                <a:cubicBezTo>
                  <a:pt x="708088" y="38386"/>
                  <a:pt x="709517" y="36957"/>
                  <a:pt x="709517" y="35243"/>
                </a:cubicBezTo>
                <a:cubicBezTo>
                  <a:pt x="709517" y="33528"/>
                  <a:pt x="708088" y="32099"/>
                  <a:pt x="706374" y="32099"/>
                </a:cubicBezTo>
                <a:cubicBezTo>
                  <a:pt x="704660" y="32099"/>
                  <a:pt x="703231" y="33528"/>
                  <a:pt x="703231" y="35243"/>
                </a:cubicBezTo>
                <a:cubicBezTo>
                  <a:pt x="703136" y="36957"/>
                  <a:pt x="704564" y="38386"/>
                  <a:pt x="706374" y="38386"/>
                </a:cubicBezTo>
                <a:close/>
                <a:moveTo>
                  <a:pt x="715518" y="28861"/>
                </a:moveTo>
                <a:cubicBezTo>
                  <a:pt x="717233" y="28861"/>
                  <a:pt x="718661" y="27432"/>
                  <a:pt x="718661" y="25718"/>
                </a:cubicBezTo>
                <a:cubicBezTo>
                  <a:pt x="718661" y="24003"/>
                  <a:pt x="717233" y="22574"/>
                  <a:pt x="715518" y="22574"/>
                </a:cubicBezTo>
                <a:cubicBezTo>
                  <a:pt x="713804" y="22574"/>
                  <a:pt x="712375" y="24003"/>
                  <a:pt x="712375" y="25718"/>
                </a:cubicBezTo>
                <a:cubicBezTo>
                  <a:pt x="712375" y="27432"/>
                  <a:pt x="713804" y="28861"/>
                  <a:pt x="715518" y="28861"/>
                </a:cubicBezTo>
                <a:close/>
                <a:moveTo>
                  <a:pt x="724853" y="19431"/>
                </a:moveTo>
                <a:cubicBezTo>
                  <a:pt x="726567" y="19431"/>
                  <a:pt x="727996" y="18002"/>
                  <a:pt x="727996" y="16288"/>
                </a:cubicBezTo>
                <a:cubicBezTo>
                  <a:pt x="727996" y="14573"/>
                  <a:pt x="726567" y="13145"/>
                  <a:pt x="724853" y="13145"/>
                </a:cubicBezTo>
                <a:cubicBezTo>
                  <a:pt x="723138" y="13145"/>
                  <a:pt x="721709" y="14573"/>
                  <a:pt x="721709" y="16288"/>
                </a:cubicBezTo>
                <a:cubicBezTo>
                  <a:pt x="721709" y="18098"/>
                  <a:pt x="723138" y="19431"/>
                  <a:pt x="724853" y="19431"/>
                </a:cubicBezTo>
                <a:close/>
                <a:moveTo>
                  <a:pt x="734282" y="10192"/>
                </a:moveTo>
                <a:cubicBezTo>
                  <a:pt x="735997" y="10192"/>
                  <a:pt x="737426" y="8763"/>
                  <a:pt x="737426" y="7049"/>
                </a:cubicBezTo>
                <a:cubicBezTo>
                  <a:pt x="737426" y="5334"/>
                  <a:pt x="735997" y="3905"/>
                  <a:pt x="734282" y="3905"/>
                </a:cubicBezTo>
                <a:cubicBezTo>
                  <a:pt x="732568" y="3905"/>
                  <a:pt x="731139" y="5334"/>
                  <a:pt x="731139" y="7049"/>
                </a:cubicBezTo>
                <a:cubicBezTo>
                  <a:pt x="731139" y="8763"/>
                  <a:pt x="732568" y="10192"/>
                  <a:pt x="734282" y="10192"/>
                </a:cubicBezTo>
                <a:close/>
                <a:moveTo>
                  <a:pt x="2228564" y="183737"/>
                </a:moveTo>
                <a:cubicBezTo>
                  <a:pt x="2230279" y="183737"/>
                  <a:pt x="2231708" y="182309"/>
                  <a:pt x="2231708" y="180594"/>
                </a:cubicBezTo>
                <a:cubicBezTo>
                  <a:pt x="2231708" y="178880"/>
                  <a:pt x="2230279" y="177451"/>
                  <a:pt x="2228564" y="177451"/>
                </a:cubicBezTo>
                <a:cubicBezTo>
                  <a:pt x="2226850" y="177451"/>
                  <a:pt x="2225421" y="178880"/>
                  <a:pt x="2225421" y="180594"/>
                </a:cubicBezTo>
                <a:cubicBezTo>
                  <a:pt x="2225421" y="182309"/>
                  <a:pt x="2226850" y="183737"/>
                  <a:pt x="2228564" y="183737"/>
                </a:cubicBezTo>
                <a:close/>
                <a:moveTo>
                  <a:pt x="2235613" y="194881"/>
                </a:moveTo>
                <a:cubicBezTo>
                  <a:pt x="2237327" y="194881"/>
                  <a:pt x="2238756" y="193453"/>
                  <a:pt x="2238756" y="191738"/>
                </a:cubicBezTo>
                <a:cubicBezTo>
                  <a:pt x="2238756" y="190024"/>
                  <a:pt x="2237327" y="188595"/>
                  <a:pt x="2235613" y="188595"/>
                </a:cubicBezTo>
                <a:cubicBezTo>
                  <a:pt x="2233898" y="188595"/>
                  <a:pt x="2232470" y="190024"/>
                  <a:pt x="2232470" y="191738"/>
                </a:cubicBezTo>
                <a:cubicBezTo>
                  <a:pt x="2232470" y="193453"/>
                  <a:pt x="2233898" y="194881"/>
                  <a:pt x="2235613" y="194881"/>
                </a:cubicBezTo>
                <a:close/>
                <a:moveTo>
                  <a:pt x="2242566" y="206121"/>
                </a:moveTo>
                <a:cubicBezTo>
                  <a:pt x="2244281" y="206121"/>
                  <a:pt x="2245709" y="204692"/>
                  <a:pt x="2245709" y="202978"/>
                </a:cubicBezTo>
                <a:cubicBezTo>
                  <a:pt x="2245709" y="201263"/>
                  <a:pt x="2244281" y="199835"/>
                  <a:pt x="2242566" y="199835"/>
                </a:cubicBezTo>
                <a:cubicBezTo>
                  <a:pt x="2240852" y="199835"/>
                  <a:pt x="2239423" y="201263"/>
                  <a:pt x="2239423" y="202978"/>
                </a:cubicBezTo>
                <a:cubicBezTo>
                  <a:pt x="2239423" y="204788"/>
                  <a:pt x="2240852" y="206121"/>
                  <a:pt x="2242566" y="206121"/>
                </a:cubicBezTo>
                <a:close/>
                <a:moveTo>
                  <a:pt x="2249329" y="217551"/>
                </a:moveTo>
                <a:cubicBezTo>
                  <a:pt x="2251043" y="217551"/>
                  <a:pt x="2252472" y="216122"/>
                  <a:pt x="2252472" y="214408"/>
                </a:cubicBezTo>
                <a:cubicBezTo>
                  <a:pt x="2252472" y="212693"/>
                  <a:pt x="2251043" y="211265"/>
                  <a:pt x="2249329" y="211265"/>
                </a:cubicBezTo>
                <a:cubicBezTo>
                  <a:pt x="2247614" y="211265"/>
                  <a:pt x="2246186" y="212693"/>
                  <a:pt x="2246186" y="214408"/>
                </a:cubicBezTo>
                <a:cubicBezTo>
                  <a:pt x="2246186" y="216122"/>
                  <a:pt x="2247614" y="217551"/>
                  <a:pt x="2249329" y="217551"/>
                </a:cubicBezTo>
                <a:close/>
                <a:moveTo>
                  <a:pt x="2255901" y="228981"/>
                </a:moveTo>
                <a:cubicBezTo>
                  <a:pt x="2257616" y="228981"/>
                  <a:pt x="2259044" y="227552"/>
                  <a:pt x="2259044" y="225838"/>
                </a:cubicBezTo>
                <a:cubicBezTo>
                  <a:pt x="2259044" y="224123"/>
                  <a:pt x="2257616" y="222694"/>
                  <a:pt x="2255901" y="222694"/>
                </a:cubicBezTo>
                <a:cubicBezTo>
                  <a:pt x="2254187" y="222694"/>
                  <a:pt x="2252758" y="224123"/>
                  <a:pt x="2252758" y="225838"/>
                </a:cubicBezTo>
                <a:cubicBezTo>
                  <a:pt x="2252758" y="227552"/>
                  <a:pt x="2254187" y="228981"/>
                  <a:pt x="2255901" y="228981"/>
                </a:cubicBezTo>
                <a:close/>
                <a:moveTo>
                  <a:pt x="2262378" y="240506"/>
                </a:moveTo>
                <a:cubicBezTo>
                  <a:pt x="2264093" y="240506"/>
                  <a:pt x="2265521" y="239078"/>
                  <a:pt x="2265521" y="237363"/>
                </a:cubicBezTo>
                <a:cubicBezTo>
                  <a:pt x="2265521" y="235649"/>
                  <a:pt x="2264093" y="234220"/>
                  <a:pt x="2262378" y="234220"/>
                </a:cubicBezTo>
                <a:cubicBezTo>
                  <a:pt x="2260664" y="234220"/>
                  <a:pt x="2259235" y="235649"/>
                  <a:pt x="2259235" y="237363"/>
                </a:cubicBezTo>
                <a:cubicBezTo>
                  <a:pt x="2259235" y="239078"/>
                  <a:pt x="2260664" y="240506"/>
                  <a:pt x="2262378" y="240506"/>
                </a:cubicBezTo>
                <a:close/>
                <a:moveTo>
                  <a:pt x="2268665" y="252127"/>
                </a:moveTo>
                <a:cubicBezTo>
                  <a:pt x="2270379" y="252127"/>
                  <a:pt x="2271808" y="250698"/>
                  <a:pt x="2271808" y="248984"/>
                </a:cubicBezTo>
                <a:cubicBezTo>
                  <a:pt x="2271808" y="247269"/>
                  <a:pt x="2270379" y="245840"/>
                  <a:pt x="2268665" y="245840"/>
                </a:cubicBezTo>
                <a:cubicBezTo>
                  <a:pt x="2266950" y="245840"/>
                  <a:pt x="2265521" y="247269"/>
                  <a:pt x="2265521" y="248984"/>
                </a:cubicBezTo>
                <a:cubicBezTo>
                  <a:pt x="2265521" y="250793"/>
                  <a:pt x="2266950" y="252127"/>
                  <a:pt x="2268665" y="252127"/>
                </a:cubicBezTo>
                <a:close/>
                <a:moveTo>
                  <a:pt x="2274856" y="263843"/>
                </a:moveTo>
                <a:cubicBezTo>
                  <a:pt x="2276570" y="263843"/>
                  <a:pt x="2277999" y="262414"/>
                  <a:pt x="2277999" y="260699"/>
                </a:cubicBezTo>
                <a:cubicBezTo>
                  <a:pt x="2277999" y="258985"/>
                  <a:pt x="2276570" y="257556"/>
                  <a:pt x="2274856" y="257556"/>
                </a:cubicBezTo>
                <a:cubicBezTo>
                  <a:pt x="2273141" y="257556"/>
                  <a:pt x="2271713" y="258985"/>
                  <a:pt x="2271713" y="260699"/>
                </a:cubicBezTo>
                <a:cubicBezTo>
                  <a:pt x="2271713" y="262509"/>
                  <a:pt x="2273141" y="263843"/>
                  <a:pt x="2274856" y="263843"/>
                </a:cubicBezTo>
                <a:close/>
                <a:moveTo>
                  <a:pt x="2280857" y="275654"/>
                </a:moveTo>
                <a:cubicBezTo>
                  <a:pt x="2282571" y="275654"/>
                  <a:pt x="2284000" y="274225"/>
                  <a:pt x="2284000" y="272510"/>
                </a:cubicBezTo>
                <a:cubicBezTo>
                  <a:pt x="2284000" y="270796"/>
                  <a:pt x="2282571" y="269367"/>
                  <a:pt x="2280857" y="269367"/>
                </a:cubicBezTo>
                <a:cubicBezTo>
                  <a:pt x="2279142" y="269367"/>
                  <a:pt x="2277713" y="270796"/>
                  <a:pt x="2277713" y="272510"/>
                </a:cubicBezTo>
                <a:cubicBezTo>
                  <a:pt x="2277713" y="274225"/>
                  <a:pt x="2279047" y="275654"/>
                  <a:pt x="2280857" y="275654"/>
                </a:cubicBezTo>
                <a:close/>
                <a:moveTo>
                  <a:pt x="2286667" y="287560"/>
                </a:moveTo>
                <a:cubicBezTo>
                  <a:pt x="2288381" y="287560"/>
                  <a:pt x="2289810" y="286131"/>
                  <a:pt x="2289810" y="284417"/>
                </a:cubicBezTo>
                <a:cubicBezTo>
                  <a:pt x="2289810" y="282702"/>
                  <a:pt x="2288381" y="281273"/>
                  <a:pt x="2286667" y="281273"/>
                </a:cubicBezTo>
                <a:cubicBezTo>
                  <a:pt x="2284952" y="281273"/>
                  <a:pt x="2283524" y="282702"/>
                  <a:pt x="2283524" y="284417"/>
                </a:cubicBezTo>
                <a:cubicBezTo>
                  <a:pt x="2283524" y="286131"/>
                  <a:pt x="2284857" y="287560"/>
                  <a:pt x="2286667" y="287560"/>
                </a:cubicBezTo>
                <a:close/>
                <a:moveTo>
                  <a:pt x="2292287" y="299466"/>
                </a:moveTo>
                <a:cubicBezTo>
                  <a:pt x="2294001" y="299466"/>
                  <a:pt x="2295430" y="298037"/>
                  <a:pt x="2295430" y="296323"/>
                </a:cubicBezTo>
                <a:cubicBezTo>
                  <a:pt x="2295430" y="294608"/>
                  <a:pt x="2294001" y="293180"/>
                  <a:pt x="2292287" y="293180"/>
                </a:cubicBezTo>
                <a:cubicBezTo>
                  <a:pt x="2290572" y="293180"/>
                  <a:pt x="2289143" y="294608"/>
                  <a:pt x="2289143" y="296323"/>
                </a:cubicBezTo>
                <a:cubicBezTo>
                  <a:pt x="2289143" y="298133"/>
                  <a:pt x="2290572" y="299466"/>
                  <a:pt x="2292287" y="299466"/>
                </a:cubicBezTo>
                <a:close/>
                <a:moveTo>
                  <a:pt x="2297811" y="311563"/>
                </a:moveTo>
                <a:cubicBezTo>
                  <a:pt x="2299526" y="311563"/>
                  <a:pt x="2300954" y="310134"/>
                  <a:pt x="2300954" y="308420"/>
                </a:cubicBezTo>
                <a:cubicBezTo>
                  <a:pt x="2300954" y="306705"/>
                  <a:pt x="2299526" y="305276"/>
                  <a:pt x="2297811" y="305276"/>
                </a:cubicBezTo>
                <a:cubicBezTo>
                  <a:pt x="2296097" y="305276"/>
                  <a:pt x="2294668" y="306705"/>
                  <a:pt x="2294668" y="308420"/>
                </a:cubicBezTo>
                <a:cubicBezTo>
                  <a:pt x="2294668" y="310134"/>
                  <a:pt x="2296097" y="311563"/>
                  <a:pt x="2297811" y="311563"/>
                </a:cubicBezTo>
                <a:close/>
                <a:moveTo>
                  <a:pt x="2303145" y="323660"/>
                </a:moveTo>
                <a:cubicBezTo>
                  <a:pt x="2304860" y="323660"/>
                  <a:pt x="2306288" y="322231"/>
                  <a:pt x="2306288" y="320516"/>
                </a:cubicBezTo>
                <a:cubicBezTo>
                  <a:pt x="2306288" y="318802"/>
                  <a:pt x="2304860" y="317373"/>
                  <a:pt x="2303145" y="317373"/>
                </a:cubicBezTo>
                <a:cubicBezTo>
                  <a:pt x="2301431" y="317373"/>
                  <a:pt x="2300002" y="318802"/>
                  <a:pt x="2300002" y="320516"/>
                </a:cubicBezTo>
                <a:cubicBezTo>
                  <a:pt x="2300002" y="322231"/>
                  <a:pt x="2301431" y="323660"/>
                  <a:pt x="2303145" y="323660"/>
                </a:cubicBezTo>
                <a:close/>
                <a:moveTo>
                  <a:pt x="2308289" y="335851"/>
                </a:moveTo>
                <a:cubicBezTo>
                  <a:pt x="2310003" y="335851"/>
                  <a:pt x="2311432" y="334423"/>
                  <a:pt x="2311432" y="332708"/>
                </a:cubicBezTo>
                <a:cubicBezTo>
                  <a:pt x="2311432" y="330994"/>
                  <a:pt x="2310003" y="329565"/>
                  <a:pt x="2308289" y="329565"/>
                </a:cubicBezTo>
                <a:cubicBezTo>
                  <a:pt x="2306574" y="329565"/>
                  <a:pt x="2305145" y="330994"/>
                  <a:pt x="2305145" y="332708"/>
                </a:cubicBezTo>
                <a:cubicBezTo>
                  <a:pt x="2305145" y="334423"/>
                  <a:pt x="2306574" y="335851"/>
                  <a:pt x="2308289" y="335851"/>
                </a:cubicBezTo>
                <a:close/>
                <a:moveTo>
                  <a:pt x="2313337" y="348044"/>
                </a:moveTo>
                <a:cubicBezTo>
                  <a:pt x="2315051" y="348044"/>
                  <a:pt x="2316480" y="346615"/>
                  <a:pt x="2316480" y="344900"/>
                </a:cubicBezTo>
                <a:cubicBezTo>
                  <a:pt x="2316480" y="343186"/>
                  <a:pt x="2315051" y="341757"/>
                  <a:pt x="2313337" y="341757"/>
                </a:cubicBezTo>
                <a:cubicBezTo>
                  <a:pt x="2311622" y="341757"/>
                  <a:pt x="2310194" y="343186"/>
                  <a:pt x="2310194" y="344900"/>
                </a:cubicBezTo>
                <a:cubicBezTo>
                  <a:pt x="2310098" y="346710"/>
                  <a:pt x="2311527" y="348044"/>
                  <a:pt x="2313337" y="348044"/>
                </a:cubicBezTo>
                <a:close/>
                <a:moveTo>
                  <a:pt x="2318099" y="360426"/>
                </a:moveTo>
                <a:cubicBezTo>
                  <a:pt x="2319814" y="360426"/>
                  <a:pt x="2321243" y="358997"/>
                  <a:pt x="2321243" y="357283"/>
                </a:cubicBezTo>
                <a:cubicBezTo>
                  <a:pt x="2321243" y="355568"/>
                  <a:pt x="2319814" y="354140"/>
                  <a:pt x="2318099" y="354140"/>
                </a:cubicBezTo>
                <a:cubicBezTo>
                  <a:pt x="2316385" y="354140"/>
                  <a:pt x="2314956" y="355568"/>
                  <a:pt x="2314956" y="357283"/>
                </a:cubicBezTo>
                <a:cubicBezTo>
                  <a:pt x="2314956" y="358997"/>
                  <a:pt x="2316385" y="360426"/>
                  <a:pt x="2318099" y="360426"/>
                </a:cubicBezTo>
                <a:close/>
                <a:moveTo>
                  <a:pt x="2322767" y="372809"/>
                </a:moveTo>
                <a:cubicBezTo>
                  <a:pt x="2324481" y="372809"/>
                  <a:pt x="2325910" y="371380"/>
                  <a:pt x="2325910" y="369665"/>
                </a:cubicBezTo>
                <a:cubicBezTo>
                  <a:pt x="2325910" y="367951"/>
                  <a:pt x="2324481" y="366522"/>
                  <a:pt x="2322767" y="366522"/>
                </a:cubicBezTo>
                <a:cubicBezTo>
                  <a:pt x="2321052" y="366522"/>
                  <a:pt x="2319623" y="367951"/>
                  <a:pt x="2319623" y="369665"/>
                </a:cubicBezTo>
                <a:cubicBezTo>
                  <a:pt x="2319623" y="371380"/>
                  <a:pt x="2321052" y="372809"/>
                  <a:pt x="2322767" y="372809"/>
                </a:cubicBezTo>
                <a:close/>
                <a:moveTo>
                  <a:pt x="2327243" y="385191"/>
                </a:moveTo>
                <a:cubicBezTo>
                  <a:pt x="2328958" y="385191"/>
                  <a:pt x="2330387" y="383762"/>
                  <a:pt x="2330387" y="382048"/>
                </a:cubicBezTo>
                <a:cubicBezTo>
                  <a:pt x="2330387" y="380333"/>
                  <a:pt x="2328958" y="378905"/>
                  <a:pt x="2327243" y="378905"/>
                </a:cubicBezTo>
                <a:cubicBezTo>
                  <a:pt x="2325529" y="378905"/>
                  <a:pt x="2324100" y="380333"/>
                  <a:pt x="2324100" y="382048"/>
                </a:cubicBezTo>
                <a:cubicBezTo>
                  <a:pt x="2324100" y="383762"/>
                  <a:pt x="2325529" y="385191"/>
                  <a:pt x="2327243" y="385191"/>
                </a:cubicBezTo>
                <a:close/>
                <a:moveTo>
                  <a:pt x="2331625" y="397669"/>
                </a:moveTo>
                <a:cubicBezTo>
                  <a:pt x="2333339" y="397669"/>
                  <a:pt x="2334768" y="396240"/>
                  <a:pt x="2334768" y="394525"/>
                </a:cubicBezTo>
                <a:cubicBezTo>
                  <a:pt x="2334768" y="392811"/>
                  <a:pt x="2333339" y="391382"/>
                  <a:pt x="2331625" y="391382"/>
                </a:cubicBezTo>
                <a:cubicBezTo>
                  <a:pt x="2329910" y="391382"/>
                  <a:pt x="2328482" y="392811"/>
                  <a:pt x="2328482" y="394525"/>
                </a:cubicBezTo>
                <a:cubicBezTo>
                  <a:pt x="2328482" y="396335"/>
                  <a:pt x="2329910" y="397669"/>
                  <a:pt x="2331625" y="397669"/>
                </a:cubicBezTo>
                <a:close/>
                <a:moveTo>
                  <a:pt x="2335816" y="410242"/>
                </a:moveTo>
                <a:cubicBezTo>
                  <a:pt x="2337530" y="410242"/>
                  <a:pt x="2338959" y="408813"/>
                  <a:pt x="2338959" y="407099"/>
                </a:cubicBezTo>
                <a:cubicBezTo>
                  <a:pt x="2338959" y="405384"/>
                  <a:pt x="2337530" y="403955"/>
                  <a:pt x="2335816" y="403955"/>
                </a:cubicBezTo>
                <a:cubicBezTo>
                  <a:pt x="2334101" y="403955"/>
                  <a:pt x="2332673" y="405384"/>
                  <a:pt x="2332673" y="407099"/>
                </a:cubicBezTo>
                <a:cubicBezTo>
                  <a:pt x="2332577" y="408908"/>
                  <a:pt x="2334006" y="410242"/>
                  <a:pt x="2335816" y="410242"/>
                </a:cubicBezTo>
                <a:close/>
                <a:moveTo>
                  <a:pt x="2339721" y="422910"/>
                </a:moveTo>
                <a:cubicBezTo>
                  <a:pt x="2341436" y="422910"/>
                  <a:pt x="2342864" y="421481"/>
                  <a:pt x="2342864" y="419767"/>
                </a:cubicBezTo>
                <a:cubicBezTo>
                  <a:pt x="2342864" y="418052"/>
                  <a:pt x="2341436" y="416624"/>
                  <a:pt x="2339721" y="416624"/>
                </a:cubicBezTo>
                <a:cubicBezTo>
                  <a:pt x="2338007" y="416624"/>
                  <a:pt x="2336578" y="418052"/>
                  <a:pt x="2336578" y="419767"/>
                </a:cubicBezTo>
                <a:cubicBezTo>
                  <a:pt x="2336578" y="421481"/>
                  <a:pt x="2338007" y="422910"/>
                  <a:pt x="2339721" y="422910"/>
                </a:cubicBezTo>
                <a:close/>
                <a:moveTo>
                  <a:pt x="2343531" y="435578"/>
                </a:moveTo>
                <a:cubicBezTo>
                  <a:pt x="2345246" y="435578"/>
                  <a:pt x="2346674" y="434150"/>
                  <a:pt x="2346674" y="432435"/>
                </a:cubicBezTo>
                <a:cubicBezTo>
                  <a:pt x="2346674" y="430721"/>
                  <a:pt x="2345246" y="429292"/>
                  <a:pt x="2343531" y="429292"/>
                </a:cubicBezTo>
                <a:cubicBezTo>
                  <a:pt x="2341817" y="429292"/>
                  <a:pt x="2340388" y="430721"/>
                  <a:pt x="2340388" y="432435"/>
                </a:cubicBezTo>
                <a:cubicBezTo>
                  <a:pt x="2340388" y="434150"/>
                  <a:pt x="2341817" y="435578"/>
                  <a:pt x="2343531" y="435578"/>
                </a:cubicBezTo>
                <a:close/>
                <a:moveTo>
                  <a:pt x="2347246" y="448247"/>
                </a:moveTo>
                <a:cubicBezTo>
                  <a:pt x="2348960" y="448247"/>
                  <a:pt x="2350389" y="446818"/>
                  <a:pt x="2350389" y="445103"/>
                </a:cubicBezTo>
                <a:cubicBezTo>
                  <a:pt x="2350389" y="443389"/>
                  <a:pt x="2348960" y="441960"/>
                  <a:pt x="2347246" y="441960"/>
                </a:cubicBezTo>
                <a:cubicBezTo>
                  <a:pt x="2345531" y="441960"/>
                  <a:pt x="2344103" y="443389"/>
                  <a:pt x="2344103" y="445103"/>
                </a:cubicBezTo>
                <a:cubicBezTo>
                  <a:pt x="2344103" y="446818"/>
                  <a:pt x="2345436" y="448247"/>
                  <a:pt x="2347246" y="448247"/>
                </a:cubicBezTo>
                <a:close/>
                <a:moveTo>
                  <a:pt x="2350675" y="461010"/>
                </a:moveTo>
                <a:cubicBezTo>
                  <a:pt x="2352389" y="461010"/>
                  <a:pt x="2353818" y="459581"/>
                  <a:pt x="2353818" y="457867"/>
                </a:cubicBezTo>
                <a:cubicBezTo>
                  <a:pt x="2353818" y="456152"/>
                  <a:pt x="2352389" y="454724"/>
                  <a:pt x="2350675" y="454724"/>
                </a:cubicBezTo>
                <a:cubicBezTo>
                  <a:pt x="2348960" y="454724"/>
                  <a:pt x="2347532" y="456152"/>
                  <a:pt x="2347532" y="457867"/>
                </a:cubicBezTo>
                <a:cubicBezTo>
                  <a:pt x="2347532" y="459581"/>
                  <a:pt x="2348960" y="461010"/>
                  <a:pt x="2350675" y="461010"/>
                </a:cubicBezTo>
                <a:close/>
                <a:moveTo>
                  <a:pt x="2354009" y="473869"/>
                </a:moveTo>
                <a:cubicBezTo>
                  <a:pt x="2355723" y="473869"/>
                  <a:pt x="2357152" y="472440"/>
                  <a:pt x="2357152" y="470725"/>
                </a:cubicBezTo>
                <a:cubicBezTo>
                  <a:pt x="2357152" y="469011"/>
                  <a:pt x="2355723" y="467582"/>
                  <a:pt x="2354009" y="467582"/>
                </a:cubicBezTo>
                <a:cubicBezTo>
                  <a:pt x="2352294" y="467582"/>
                  <a:pt x="2350865" y="469011"/>
                  <a:pt x="2350865" y="470725"/>
                </a:cubicBezTo>
                <a:cubicBezTo>
                  <a:pt x="2350865" y="472440"/>
                  <a:pt x="2352199" y="473869"/>
                  <a:pt x="2354009" y="473869"/>
                </a:cubicBezTo>
                <a:close/>
                <a:moveTo>
                  <a:pt x="2357057" y="486728"/>
                </a:moveTo>
                <a:cubicBezTo>
                  <a:pt x="2358771" y="486728"/>
                  <a:pt x="2360200" y="485299"/>
                  <a:pt x="2360200" y="483584"/>
                </a:cubicBezTo>
                <a:cubicBezTo>
                  <a:pt x="2360200" y="481870"/>
                  <a:pt x="2358771" y="480441"/>
                  <a:pt x="2357057" y="480441"/>
                </a:cubicBezTo>
                <a:cubicBezTo>
                  <a:pt x="2355342" y="480441"/>
                  <a:pt x="2353913" y="481870"/>
                  <a:pt x="2353913" y="483584"/>
                </a:cubicBezTo>
                <a:cubicBezTo>
                  <a:pt x="2353913" y="485299"/>
                  <a:pt x="2355342" y="486728"/>
                  <a:pt x="2357057" y="486728"/>
                </a:cubicBezTo>
                <a:close/>
                <a:moveTo>
                  <a:pt x="2360009" y="499586"/>
                </a:moveTo>
                <a:cubicBezTo>
                  <a:pt x="2361724" y="499586"/>
                  <a:pt x="2363153" y="498158"/>
                  <a:pt x="2363153" y="496443"/>
                </a:cubicBezTo>
                <a:cubicBezTo>
                  <a:pt x="2363153" y="494729"/>
                  <a:pt x="2361724" y="493300"/>
                  <a:pt x="2360009" y="493300"/>
                </a:cubicBezTo>
                <a:cubicBezTo>
                  <a:pt x="2358295" y="493300"/>
                  <a:pt x="2356866" y="494729"/>
                  <a:pt x="2356866" y="496443"/>
                </a:cubicBezTo>
                <a:cubicBezTo>
                  <a:pt x="2356866" y="498158"/>
                  <a:pt x="2358295" y="499586"/>
                  <a:pt x="2360009" y="499586"/>
                </a:cubicBezTo>
                <a:close/>
                <a:moveTo>
                  <a:pt x="2362772" y="512540"/>
                </a:moveTo>
                <a:cubicBezTo>
                  <a:pt x="2364486" y="512540"/>
                  <a:pt x="2365915" y="511112"/>
                  <a:pt x="2365915" y="509397"/>
                </a:cubicBezTo>
                <a:cubicBezTo>
                  <a:pt x="2365915" y="507683"/>
                  <a:pt x="2364486" y="506254"/>
                  <a:pt x="2362772" y="506254"/>
                </a:cubicBezTo>
                <a:cubicBezTo>
                  <a:pt x="2361057" y="506254"/>
                  <a:pt x="2359628" y="507683"/>
                  <a:pt x="2359628" y="509397"/>
                </a:cubicBezTo>
                <a:cubicBezTo>
                  <a:pt x="2359628" y="511112"/>
                  <a:pt x="2361057" y="512540"/>
                  <a:pt x="2362772" y="512540"/>
                </a:cubicBezTo>
                <a:close/>
                <a:moveTo>
                  <a:pt x="2365343" y="525494"/>
                </a:moveTo>
                <a:cubicBezTo>
                  <a:pt x="2367058" y="525494"/>
                  <a:pt x="2368487" y="524066"/>
                  <a:pt x="2368487" y="522351"/>
                </a:cubicBezTo>
                <a:cubicBezTo>
                  <a:pt x="2368487" y="520637"/>
                  <a:pt x="2367058" y="519208"/>
                  <a:pt x="2365343" y="519208"/>
                </a:cubicBezTo>
                <a:cubicBezTo>
                  <a:pt x="2363629" y="519208"/>
                  <a:pt x="2362200" y="520637"/>
                  <a:pt x="2362200" y="522351"/>
                </a:cubicBezTo>
                <a:cubicBezTo>
                  <a:pt x="2362200" y="524066"/>
                  <a:pt x="2363629" y="525494"/>
                  <a:pt x="2365343" y="525494"/>
                </a:cubicBezTo>
                <a:close/>
                <a:moveTo>
                  <a:pt x="2367820" y="538544"/>
                </a:moveTo>
                <a:cubicBezTo>
                  <a:pt x="2369534" y="538544"/>
                  <a:pt x="2370963" y="537115"/>
                  <a:pt x="2370963" y="535400"/>
                </a:cubicBezTo>
                <a:cubicBezTo>
                  <a:pt x="2370963" y="533686"/>
                  <a:pt x="2369534" y="532257"/>
                  <a:pt x="2367820" y="532257"/>
                </a:cubicBezTo>
                <a:cubicBezTo>
                  <a:pt x="2366105" y="532257"/>
                  <a:pt x="2364677" y="533686"/>
                  <a:pt x="2364677" y="535400"/>
                </a:cubicBezTo>
                <a:cubicBezTo>
                  <a:pt x="2364677" y="537115"/>
                  <a:pt x="2366105" y="538544"/>
                  <a:pt x="2367820" y="538544"/>
                </a:cubicBezTo>
                <a:close/>
                <a:moveTo>
                  <a:pt x="2370011" y="551593"/>
                </a:moveTo>
                <a:cubicBezTo>
                  <a:pt x="2371725" y="551593"/>
                  <a:pt x="2373154" y="550164"/>
                  <a:pt x="2373154" y="548450"/>
                </a:cubicBezTo>
                <a:cubicBezTo>
                  <a:pt x="2373154" y="546735"/>
                  <a:pt x="2371725" y="545306"/>
                  <a:pt x="2370011" y="545306"/>
                </a:cubicBezTo>
                <a:cubicBezTo>
                  <a:pt x="2368296" y="545306"/>
                  <a:pt x="2366867" y="546735"/>
                  <a:pt x="2366867" y="548450"/>
                </a:cubicBezTo>
                <a:cubicBezTo>
                  <a:pt x="2366867" y="550164"/>
                  <a:pt x="2368296" y="551593"/>
                  <a:pt x="2370011" y="551593"/>
                </a:cubicBezTo>
                <a:close/>
                <a:moveTo>
                  <a:pt x="2377250" y="603980"/>
                </a:moveTo>
                <a:cubicBezTo>
                  <a:pt x="2378964" y="603980"/>
                  <a:pt x="2380393" y="602552"/>
                  <a:pt x="2380393" y="600837"/>
                </a:cubicBezTo>
                <a:cubicBezTo>
                  <a:pt x="2380393" y="599123"/>
                  <a:pt x="2378964" y="597694"/>
                  <a:pt x="2377250" y="597694"/>
                </a:cubicBezTo>
                <a:cubicBezTo>
                  <a:pt x="2375535" y="597694"/>
                  <a:pt x="2374106" y="599123"/>
                  <a:pt x="2374106" y="600837"/>
                </a:cubicBezTo>
                <a:cubicBezTo>
                  <a:pt x="2374106" y="602552"/>
                  <a:pt x="2375440" y="603980"/>
                  <a:pt x="2377250" y="603980"/>
                </a:cubicBezTo>
                <a:close/>
                <a:moveTo>
                  <a:pt x="2378583" y="617125"/>
                </a:moveTo>
                <a:cubicBezTo>
                  <a:pt x="2380298" y="617125"/>
                  <a:pt x="2381726" y="615696"/>
                  <a:pt x="2381726" y="613982"/>
                </a:cubicBezTo>
                <a:cubicBezTo>
                  <a:pt x="2381726" y="612267"/>
                  <a:pt x="2380298" y="610838"/>
                  <a:pt x="2378583" y="610838"/>
                </a:cubicBezTo>
                <a:cubicBezTo>
                  <a:pt x="2376869" y="610838"/>
                  <a:pt x="2375440" y="612267"/>
                  <a:pt x="2375440" y="613982"/>
                </a:cubicBezTo>
                <a:cubicBezTo>
                  <a:pt x="2375440" y="615696"/>
                  <a:pt x="2376869" y="617125"/>
                  <a:pt x="2378583" y="617125"/>
                </a:cubicBezTo>
                <a:close/>
                <a:moveTo>
                  <a:pt x="2379726" y="630269"/>
                </a:moveTo>
                <a:cubicBezTo>
                  <a:pt x="2381441" y="630269"/>
                  <a:pt x="2382869" y="628840"/>
                  <a:pt x="2382869" y="627126"/>
                </a:cubicBezTo>
                <a:cubicBezTo>
                  <a:pt x="2382869" y="625412"/>
                  <a:pt x="2381441" y="623983"/>
                  <a:pt x="2379726" y="623983"/>
                </a:cubicBezTo>
                <a:cubicBezTo>
                  <a:pt x="2378012" y="623983"/>
                  <a:pt x="2376583" y="625412"/>
                  <a:pt x="2376583" y="627126"/>
                </a:cubicBezTo>
                <a:cubicBezTo>
                  <a:pt x="2376583" y="628936"/>
                  <a:pt x="2378012" y="630269"/>
                  <a:pt x="2379726" y="630269"/>
                </a:cubicBezTo>
                <a:close/>
                <a:moveTo>
                  <a:pt x="2372201" y="932498"/>
                </a:moveTo>
                <a:cubicBezTo>
                  <a:pt x="2373916" y="932498"/>
                  <a:pt x="2375345" y="931069"/>
                  <a:pt x="2375345" y="929354"/>
                </a:cubicBezTo>
                <a:cubicBezTo>
                  <a:pt x="2375345" y="927640"/>
                  <a:pt x="2373916" y="926211"/>
                  <a:pt x="2372201" y="926211"/>
                </a:cubicBezTo>
                <a:cubicBezTo>
                  <a:pt x="2370487" y="926211"/>
                  <a:pt x="2369058" y="927640"/>
                  <a:pt x="2369058" y="929354"/>
                </a:cubicBezTo>
                <a:cubicBezTo>
                  <a:pt x="2369058" y="931164"/>
                  <a:pt x="2370487" y="932498"/>
                  <a:pt x="2372201" y="932498"/>
                </a:cubicBezTo>
                <a:close/>
                <a:moveTo>
                  <a:pt x="2369153" y="945356"/>
                </a:moveTo>
                <a:cubicBezTo>
                  <a:pt x="2370868" y="945356"/>
                  <a:pt x="2372297" y="943928"/>
                  <a:pt x="2372297" y="942213"/>
                </a:cubicBezTo>
                <a:cubicBezTo>
                  <a:pt x="2372297" y="940499"/>
                  <a:pt x="2370868" y="939070"/>
                  <a:pt x="2369153" y="939070"/>
                </a:cubicBezTo>
                <a:cubicBezTo>
                  <a:pt x="2367439" y="939070"/>
                  <a:pt x="2366010" y="940499"/>
                  <a:pt x="2366010" y="942213"/>
                </a:cubicBezTo>
                <a:cubicBezTo>
                  <a:pt x="2366010" y="944023"/>
                  <a:pt x="2367439" y="945356"/>
                  <a:pt x="2369153" y="945356"/>
                </a:cubicBezTo>
                <a:close/>
                <a:moveTo>
                  <a:pt x="2365915" y="958215"/>
                </a:moveTo>
                <a:cubicBezTo>
                  <a:pt x="2367629" y="958215"/>
                  <a:pt x="2369058" y="956786"/>
                  <a:pt x="2369058" y="955072"/>
                </a:cubicBezTo>
                <a:cubicBezTo>
                  <a:pt x="2369058" y="953357"/>
                  <a:pt x="2367629" y="951929"/>
                  <a:pt x="2365915" y="951929"/>
                </a:cubicBezTo>
                <a:cubicBezTo>
                  <a:pt x="2364200" y="951929"/>
                  <a:pt x="2362772" y="953357"/>
                  <a:pt x="2362772" y="955072"/>
                </a:cubicBezTo>
                <a:cubicBezTo>
                  <a:pt x="2362772" y="956786"/>
                  <a:pt x="2364105" y="958215"/>
                  <a:pt x="2365915" y="958215"/>
                </a:cubicBezTo>
                <a:close/>
                <a:moveTo>
                  <a:pt x="2355152" y="996410"/>
                </a:moveTo>
                <a:cubicBezTo>
                  <a:pt x="2356866" y="996410"/>
                  <a:pt x="2358295" y="994982"/>
                  <a:pt x="2358295" y="993267"/>
                </a:cubicBezTo>
                <a:cubicBezTo>
                  <a:pt x="2358295" y="991553"/>
                  <a:pt x="2356866" y="990124"/>
                  <a:pt x="2355152" y="990124"/>
                </a:cubicBezTo>
                <a:cubicBezTo>
                  <a:pt x="2353437" y="990124"/>
                  <a:pt x="2352008" y="991553"/>
                  <a:pt x="2352008" y="993267"/>
                </a:cubicBezTo>
                <a:cubicBezTo>
                  <a:pt x="2352008" y="994982"/>
                  <a:pt x="2353342" y="996410"/>
                  <a:pt x="2355152" y="996410"/>
                </a:cubicBezTo>
                <a:close/>
                <a:moveTo>
                  <a:pt x="2351246" y="1009079"/>
                </a:moveTo>
                <a:cubicBezTo>
                  <a:pt x="2352961" y="1009079"/>
                  <a:pt x="2354390" y="1007650"/>
                  <a:pt x="2354390" y="1005935"/>
                </a:cubicBezTo>
                <a:cubicBezTo>
                  <a:pt x="2354390" y="1004221"/>
                  <a:pt x="2352961" y="1002792"/>
                  <a:pt x="2351246" y="1002792"/>
                </a:cubicBezTo>
                <a:cubicBezTo>
                  <a:pt x="2349532" y="1002792"/>
                  <a:pt x="2348103" y="1004221"/>
                  <a:pt x="2348103" y="1005935"/>
                </a:cubicBezTo>
                <a:cubicBezTo>
                  <a:pt x="2348008" y="1007650"/>
                  <a:pt x="2349437" y="1009079"/>
                  <a:pt x="2351246" y="1009079"/>
                </a:cubicBezTo>
                <a:close/>
                <a:moveTo>
                  <a:pt x="2347151" y="1021652"/>
                </a:moveTo>
                <a:cubicBezTo>
                  <a:pt x="2348865" y="1021652"/>
                  <a:pt x="2350294" y="1020223"/>
                  <a:pt x="2350294" y="1018508"/>
                </a:cubicBezTo>
                <a:cubicBezTo>
                  <a:pt x="2350294" y="1016794"/>
                  <a:pt x="2348865" y="1015365"/>
                  <a:pt x="2347151" y="1015365"/>
                </a:cubicBezTo>
                <a:cubicBezTo>
                  <a:pt x="2345436" y="1015365"/>
                  <a:pt x="2344007" y="1016794"/>
                  <a:pt x="2344007" y="1018508"/>
                </a:cubicBezTo>
                <a:cubicBezTo>
                  <a:pt x="2343912" y="1020223"/>
                  <a:pt x="2345341" y="1021652"/>
                  <a:pt x="2347151" y="1021652"/>
                </a:cubicBezTo>
                <a:close/>
                <a:moveTo>
                  <a:pt x="2342864" y="1034129"/>
                </a:moveTo>
                <a:cubicBezTo>
                  <a:pt x="2344579" y="1034129"/>
                  <a:pt x="2346008" y="1032701"/>
                  <a:pt x="2346008" y="1030986"/>
                </a:cubicBezTo>
                <a:cubicBezTo>
                  <a:pt x="2346008" y="1029272"/>
                  <a:pt x="2344579" y="1027843"/>
                  <a:pt x="2342864" y="1027843"/>
                </a:cubicBezTo>
                <a:cubicBezTo>
                  <a:pt x="2341150" y="1027843"/>
                  <a:pt x="2339721" y="1029272"/>
                  <a:pt x="2339721" y="1030986"/>
                </a:cubicBezTo>
                <a:cubicBezTo>
                  <a:pt x="2339721" y="1032701"/>
                  <a:pt x="2341055" y="1034129"/>
                  <a:pt x="2342864" y="1034129"/>
                </a:cubicBezTo>
                <a:close/>
                <a:moveTo>
                  <a:pt x="2338388" y="1046607"/>
                </a:moveTo>
                <a:cubicBezTo>
                  <a:pt x="2340102" y="1046607"/>
                  <a:pt x="2341531" y="1045178"/>
                  <a:pt x="2341531" y="1043464"/>
                </a:cubicBezTo>
                <a:cubicBezTo>
                  <a:pt x="2341531" y="1041749"/>
                  <a:pt x="2340102" y="1040321"/>
                  <a:pt x="2338388" y="1040321"/>
                </a:cubicBezTo>
                <a:cubicBezTo>
                  <a:pt x="2336673" y="1040321"/>
                  <a:pt x="2335244" y="1041749"/>
                  <a:pt x="2335244" y="1043464"/>
                </a:cubicBezTo>
                <a:cubicBezTo>
                  <a:pt x="2335244" y="1045178"/>
                  <a:pt x="2336673" y="1046607"/>
                  <a:pt x="2338388" y="1046607"/>
                </a:cubicBezTo>
                <a:close/>
                <a:moveTo>
                  <a:pt x="2333816" y="1058990"/>
                </a:moveTo>
                <a:cubicBezTo>
                  <a:pt x="2335530" y="1058990"/>
                  <a:pt x="2336959" y="1057561"/>
                  <a:pt x="2336959" y="1055846"/>
                </a:cubicBezTo>
                <a:cubicBezTo>
                  <a:pt x="2336959" y="1054132"/>
                  <a:pt x="2335530" y="1052703"/>
                  <a:pt x="2333816" y="1052703"/>
                </a:cubicBezTo>
                <a:cubicBezTo>
                  <a:pt x="2332101" y="1052703"/>
                  <a:pt x="2330672" y="1054132"/>
                  <a:pt x="2330672" y="1055846"/>
                </a:cubicBezTo>
                <a:cubicBezTo>
                  <a:pt x="2330672" y="1057561"/>
                  <a:pt x="2332101" y="1058990"/>
                  <a:pt x="2333816" y="1058990"/>
                </a:cubicBezTo>
                <a:close/>
                <a:moveTo>
                  <a:pt x="2329053" y="1071372"/>
                </a:moveTo>
                <a:cubicBezTo>
                  <a:pt x="2330768" y="1071372"/>
                  <a:pt x="2332196" y="1069943"/>
                  <a:pt x="2332196" y="1068229"/>
                </a:cubicBezTo>
                <a:cubicBezTo>
                  <a:pt x="2332196" y="1066514"/>
                  <a:pt x="2330768" y="1065086"/>
                  <a:pt x="2329053" y="1065086"/>
                </a:cubicBezTo>
                <a:cubicBezTo>
                  <a:pt x="2327339" y="1065086"/>
                  <a:pt x="2325910" y="1066514"/>
                  <a:pt x="2325910" y="1068229"/>
                </a:cubicBezTo>
                <a:cubicBezTo>
                  <a:pt x="2325910" y="1069943"/>
                  <a:pt x="2327339" y="1071372"/>
                  <a:pt x="2329053" y="1071372"/>
                </a:cubicBezTo>
                <a:close/>
                <a:moveTo>
                  <a:pt x="2324100" y="1083659"/>
                </a:moveTo>
                <a:cubicBezTo>
                  <a:pt x="2325815" y="1083659"/>
                  <a:pt x="2327243" y="1082231"/>
                  <a:pt x="2327243" y="1080516"/>
                </a:cubicBezTo>
                <a:cubicBezTo>
                  <a:pt x="2327243" y="1078802"/>
                  <a:pt x="2325815" y="1077373"/>
                  <a:pt x="2324100" y="1077373"/>
                </a:cubicBezTo>
                <a:cubicBezTo>
                  <a:pt x="2322386" y="1077373"/>
                  <a:pt x="2320957" y="1078802"/>
                  <a:pt x="2320957" y="1080516"/>
                </a:cubicBezTo>
                <a:cubicBezTo>
                  <a:pt x="2320957" y="1082231"/>
                  <a:pt x="2322386" y="1083659"/>
                  <a:pt x="2324100" y="1083659"/>
                </a:cubicBezTo>
                <a:close/>
                <a:moveTo>
                  <a:pt x="2319052" y="1095851"/>
                </a:moveTo>
                <a:cubicBezTo>
                  <a:pt x="2320766" y="1095851"/>
                  <a:pt x="2322195" y="1094423"/>
                  <a:pt x="2322195" y="1092708"/>
                </a:cubicBezTo>
                <a:cubicBezTo>
                  <a:pt x="2322195" y="1090994"/>
                  <a:pt x="2320766" y="1089565"/>
                  <a:pt x="2319052" y="1089565"/>
                </a:cubicBezTo>
                <a:cubicBezTo>
                  <a:pt x="2317337" y="1089565"/>
                  <a:pt x="2315909" y="1090994"/>
                  <a:pt x="2315909" y="1092708"/>
                </a:cubicBezTo>
                <a:cubicBezTo>
                  <a:pt x="2315909" y="1094423"/>
                  <a:pt x="2317242" y="1095851"/>
                  <a:pt x="2319052" y="1095851"/>
                </a:cubicBezTo>
                <a:close/>
                <a:moveTo>
                  <a:pt x="2313813" y="1107948"/>
                </a:moveTo>
                <a:cubicBezTo>
                  <a:pt x="2315528" y="1107948"/>
                  <a:pt x="2316956" y="1106519"/>
                  <a:pt x="2316956" y="1104805"/>
                </a:cubicBezTo>
                <a:cubicBezTo>
                  <a:pt x="2316956" y="1103090"/>
                  <a:pt x="2315528" y="1101662"/>
                  <a:pt x="2313813" y="1101662"/>
                </a:cubicBezTo>
                <a:cubicBezTo>
                  <a:pt x="2312099" y="1101662"/>
                  <a:pt x="2310670" y="1103090"/>
                  <a:pt x="2310670" y="1104805"/>
                </a:cubicBezTo>
                <a:cubicBezTo>
                  <a:pt x="2310575" y="1106615"/>
                  <a:pt x="2312003" y="1107948"/>
                  <a:pt x="2313813" y="1107948"/>
                </a:cubicBezTo>
                <a:close/>
                <a:moveTo>
                  <a:pt x="2308384" y="1120045"/>
                </a:moveTo>
                <a:cubicBezTo>
                  <a:pt x="2310098" y="1120045"/>
                  <a:pt x="2311527" y="1118616"/>
                  <a:pt x="2311527" y="1116902"/>
                </a:cubicBezTo>
                <a:cubicBezTo>
                  <a:pt x="2311527" y="1115187"/>
                  <a:pt x="2310098" y="1113758"/>
                  <a:pt x="2308384" y="1113758"/>
                </a:cubicBezTo>
                <a:cubicBezTo>
                  <a:pt x="2306669" y="1113758"/>
                  <a:pt x="2305241" y="1115187"/>
                  <a:pt x="2305241" y="1116902"/>
                </a:cubicBezTo>
                <a:cubicBezTo>
                  <a:pt x="2305241" y="1118616"/>
                  <a:pt x="2306574" y="1120045"/>
                  <a:pt x="2308384" y="1120045"/>
                </a:cubicBezTo>
                <a:close/>
                <a:moveTo>
                  <a:pt x="2302764" y="1132046"/>
                </a:moveTo>
                <a:cubicBezTo>
                  <a:pt x="2304479" y="1132046"/>
                  <a:pt x="2305907" y="1130618"/>
                  <a:pt x="2305907" y="1128903"/>
                </a:cubicBezTo>
                <a:cubicBezTo>
                  <a:pt x="2305907" y="1127189"/>
                  <a:pt x="2304479" y="1125760"/>
                  <a:pt x="2302764" y="1125760"/>
                </a:cubicBezTo>
                <a:cubicBezTo>
                  <a:pt x="2301050" y="1125760"/>
                  <a:pt x="2299621" y="1127189"/>
                  <a:pt x="2299621" y="1128903"/>
                </a:cubicBezTo>
                <a:cubicBezTo>
                  <a:pt x="2299621" y="1130618"/>
                  <a:pt x="2301050" y="1132046"/>
                  <a:pt x="2302764" y="1132046"/>
                </a:cubicBezTo>
                <a:close/>
                <a:moveTo>
                  <a:pt x="2297049" y="1143953"/>
                </a:moveTo>
                <a:cubicBezTo>
                  <a:pt x="2298764" y="1143953"/>
                  <a:pt x="2300192" y="1142524"/>
                  <a:pt x="2300192" y="1140809"/>
                </a:cubicBezTo>
                <a:cubicBezTo>
                  <a:pt x="2300192" y="1139095"/>
                  <a:pt x="2298764" y="1137666"/>
                  <a:pt x="2297049" y="1137666"/>
                </a:cubicBezTo>
                <a:cubicBezTo>
                  <a:pt x="2295335" y="1137666"/>
                  <a:pt x="2293906" y="1139095"/>
                  <a:pt x="2293906" y="1140809"/>
                </a:cubicBezTo>
                <a:cubicBezTo>
                  <a:pt x="2293906" y="1142524"/>
                  <a:pt x="2295335" y="1143953"/>
                  <a:pt x="2297049" y="1143953"/>
                </a:cubicBezTo>
                <a:close/>
                <a:moveTo>
                  <a:pt x="2291144" y="1155764"/>
                </a:moveTo>
                <a:cubicBezTo>
                  <a:pt x="2292858" y="1155764"/>
                  <a:pt x="2294287" y="1154335"/>
                  <a:pt x="2294287" y="1152620"/>
                </a:cubicBezTo>
                <a:cubicBezTo>
                  <a:pt x="2294287" y="1150906"/>
                  <a:pt x="2292858" y="1149477"/>
                  <a:pt x="2291144" y="1149477"/>
                </a:cubicBezTo>
                <a:cubicBezTo>
                  <a:pt x="2289429" y="1149477"/>
                  <a:pt x="2288000" y="1150906"/>
                  <a:pt x="2288000" y="1152620"/>
                </a:cubicBezTo>
                <a:cubicBezTo>
                  <a:pt x="2288000" y="1154430"/>
                  <a:pt x="2289429" y="1155764"/>
                  <a:pt x="2291144" y="1155764"/>
                </a:cubicBezTo>
                <a:close/>
                <a:moveTo>
                  <a:pt x="2285048" y="1167575"/>
                </a:moveTo>
                <a:cubicBezTo>
                  <a:pt x="2286762" y="1167575"/>
                  <a:pt x="2288191" y="1166146"/>
                  <a:pt x="2288191" y="1164431"/>
                </a:cubicBezTo>
                <a:cubicBezTo>
                  <a:pt x="2288191" y="1162717"/>
                  <a:pt x="2286762" y="1161288"/>
                  <a:pt x="2285048" y="1161288"/>
                </a:cubicBezTo>
                <a:cubicBezTo>
                  <a:pt x="2283333" y="1161288"/>
                  <a:pt x="2281904" y="1162717"/>
                  <a:pt x="2281904" y="1164431"/>
                </a:cubicBezTo>
                <a:cubicBezTo>
                  <a:pt x="2281904" y="1166146"/>
                  <a:pt x="2283333" y="1167575"/>
                  <a:pt x="2285048" y="1167575"/>
                </a:cubicBezTo>
                <a:close/>
                <a:moveTo>
                  <a:pt x="2278856" y="1179195"/>
                </a:moveTo>
                <a:cubicBezTo>
                  <a:pt x="2280571" y="1179195"/>
                  <a:pt x="2282000" y="1177766"/>
                  <a:pt x="2282000" y="1176052"/>
                </a:cubicBezTo>
                <a:cubicBezTo>
                  <a:pt x="2282000" y="1174337"/>
                  <a:pt x="2280571" y="1172909"/>
                  <a:pt x="2278856" y="1172909"/>
                </a:cubicBezTo>
                <a:cubicBezTo>
                  <a:pt x="2277142" y="1172909"/>
                  <a:pt x="2275713" y="1174337"/>
                  <a:pt x="2275713" y="1176052"/>
                </a:cubicBezTo>
                <a:cubicBezTo>
                  <a:pt x="2275713" y="1177862"/>
                  <a:pt x="2277142" y="1179195"/>
                  <a:pt x="2278856" y="1179195"/>
                </a:cubicBezTo>
                <a:close/>
                <a:moveTo>
                  <a:pt x="2272475" y="1190816"/>
                </a:moveTo>
                <a:cubicBezTo>
                  <a:pt x="2274189" y="1190816"/>
                  <a:pt x="2275618" y="1189387"/>
                  <a:pt x="2275618" y="1187672"/>
                </a:cubicBezTo>
                <a:cubicBezTo>
                  <a:pt x="2275618" y="1185958"/>
                  <a:pt x="2274189" y="1184529"/>
                  <a:pt x="2272475" y="1184529"/>
                </a:cubicBezTo>
                <a:cubicBezTo>
                  <a:pt x="2270760" y="1184529"/>
                  <a:pt x="2269331" y="1185958"/>
                  <a:pt x="2269331" y="1187672"/>
                </a:cubicBezTo>
                <a:cubicBezTo>
                  <a:pt x="2269331" y="1189387"/>
                  <a:pt x="2270760" y="1190816"/>
                  <a:pt x="2272475" y="1190816"/>
                </a:cubicBezTo>
                <a:close/>
                <a:moveTo>
                  <a:pt x="423386" y="676561"/>
                </a:moveTo>
                <a:cubicBezTo>
                  <a:pt x="425101" y="676561"/>
                  <a:pt x="426530" y="675132"/>
                  <a:pt x="426530" y="673418"/>
                </a:cubicBezTo>
                <a:cubicBezTo>
                  <a:pt x="426530" y="671703"/>
                  <a:pt x="425101" y="670274"/>
                  <a:pt x="423386" y="670274"/>
                </a:cubicBezTo>
                <a:cubicBezTo>
                  <a:pt x="421672" y="670274"/>
                  <a:pt x="420243" y="671703"/>
                  <a:pt x="420243" y="673418"/>
                </a:cubicBezTo>
                <a:cubicBezTo>
                  <a:pt x="420243" y="675132"/>
                  <a:pt x="421672" y="676561"/>
                  <a:pt x="423386" y="676561"/>
                </a:cubicBezTo>
                <a:close/>
                <a:moveTo>
                  <a:pt x="423958" y="663321"/>
                </a:moveTo>
                <a:cubicBezTo>
                  <a:pt x="425672" y="663321"/>
                  <a:pt x="427101" y="661892"/>
                  <a:pt x="427101" y="660178"/>
                </a:cubicBezTo>
                <a:cubicBezTo>
                  <a:pt x="427101" y="658463"/>
                  <a:pt x="425672" y="657035"/>
                  <a:pt x="423958" y="657035"/>
                </a:cubicBezTo>
                <a:cubicBezTo>
                  <a:pt x="422243" y="657035"/>
                  <a:pt x="420815" y="658463"/>
                  <a:pt x="420815" y="660178"/>
                </a:cubicBezTo>
                <a:cubicBezTo>
                  <a:pt x="420815" y="661892"/>
                  <a:pt x="422243" y="663321"/>
                  <a:pt x="423958" y="663321"/>
                </a:cubicBezTo>
                <a:close/>
                <a:moveTo>
                  <a:pt x="424625" y="650081"/>
                </a:moveTo>
                <a:cubicBezTo>
                  <a:pt x="426339" y="650081"/>
                  <a:pt x="427768" y="648653"/>
                  <a:pt x="427768" y="646938"/>
                </a:cubicBezTo>
                <a:cubicBezTo>
                  <a:pt x="427768" y="645224"/>
                  <a:pt x="426339" y="643795"/>
                  <a:pt x="424625" y="643795"/>
                </a:cubicBezTo>
                <a:cubicBezTo>
                  <a:pt x="422910" y="643795"/>
                  <a:pt x="421481" y="645224"/>
                  <a:pt x="421481" y="646938"/>
                </a:cubicBezTo>
                <a:cubicBezTo>
                  <a:pt x="421481" y="648653"/>
                  <a:pt x="422910" y="650081"/>
                  <a:pt x="424625" y="650081"/>
                </a:cubicBezTo>
                <a:close/>
                <a:moveTo>
                  <a:pt x="425577" y="636937"/>
                </a:moveTo>
                <a:cubicBezTo>
                  <a:pt x="427292" y="636937"/>
                  <a:pt x="428720" y="635508"/>
                  <a:pt x="428720" y="633794"/>
                </a:cubicBezTo>
                <a:cubicBezTo>
                  <a:pt x="428720" y="632079"/>
                  <a:pt x="427292" y="630650"/>
                  <a:pt x="425577" y="630650"/>
                </a:cubicBezTo>
                <a:cubicBezTo>
                  <a:pt x="423863" y="630650"/>
                  <a:pt x="422434" y="632079"/>
                  <a:pt x="422434" y="633794"/>
                </a:cubicBezTo>
                <a:cubicBezTo>
                  <a:pt x="422434" y="635508"/>
                  <a:pt x="423767" y="636937"/>
                  <a:pt x="425577" y="636937"/>
                </a:cubicBezTo>
                <a:close/>
                <a:moveTo>
                  <a:pt x="426625" y="623697"/>
                </a:moveTo>
                <a:cubicBezTo>
                  <a:pt x="428339" y="623697"/>
                  <a:pt x="429768" y="622268"/>
                  <a:pt x="429768" y="620554"/>
                </a:cubicBezTo>
                <a:cubicBezTo>
                  <a:pt x="429768" y="618839"/>
                  <a:pt x="428339" y="617411"/>
                  <a:pt x="426625" y="617411"/>
                </a:cubicBezTo>
                <a:cubicBezTo>
                  <a:pt x="424910" y="617411"/>
                  <a:pt x="423482" y="618839"/>
                  <a:pt x="423482" y="620554"/>
                </a:cubicBezTo>
                <a:cubicBezTo>
                  <a:pt x="423482" y="622268"/>
                  <a:pt x="424910" y="623697"/>
                  <a:pt x="426625" y="623697"/>
                </a:cubicBezTo>
                <a:close/>
                <a:moveTo>
                  <a:pt x="427863" y="610553"/>
                </a:moveTo>
                <a:cubicBezTo>
                  <a:pt x="429578" y="610553"/>
                  <a:pt x="431006" y="609124"/>
                  <a:pt x="431006" y="607409"/>
                </a:cubicBezTo>
                <a:cubicBezTo>
                  <a:pt x="431006" y="605695"/>
                  <a:pt x="429578" y="604266"/>
                  <a:pt x="427863" y="604266"/>
                </a:cubicBezTo>
                <a:cubicBezTo>
                  <a:pt x="426149" y="604266"/>
                  <a:pt x="424720" y="605695"/>
                  <a:pt x="424720" y="607409"/>
                </a:cubicBezTo>
                <a:cubicBezTo>
                  <a:pt x="424720" y="609124"/>
                  <a:pt x="426149" y="610553"/>
                  <a:pt x="427863" y="610553"/>
                </a:cubicBezTo>
                <a:close/>
                <a:moveTo>
                  <a:pt x="429292" y="597408"/>
                </a:moveTo>
                <a:cubicBezTo>
                  <a:pt x="431006" y="597408"/>
                  <a:pt x="432435" y="595979"/>
                  <a:pt x="432435" y="594265"/>
                </a:cubicBezTo>
                <a:cubicBezTo>
                  <a:pt x="432435" y="592550"/>
                  <a:pt x="431006" y="591122"/>
                  <a:pt x="429292" y="591122"/>
                </a:cubicBezTo>
                <a:cubicBezTo>
                  <a:pt x="427577" y="591122"/>
                  <a:pt x="426149" y="592550"/>
                  <a:pt x="426149" y="594265"/>
                </a:cubicBezTo>
                <a:cubicBezTo>
                  <a:pt x="426149" y="595979"/>
                  <a:pt x="427482" y="597408"/>
                  <a:pt x="429292" y="597408"/>
                </a:cubicBezTo>
                <a:close/>
                <a:moveTo>
                  <a:pt x="430816" y="584264"/>
                </a:moveTo>
                <a:cubicBezTo>
                  <a:pt x="432530" y="584264"/>
                  <a:pt x="433959" y="582835"/>
                  <a:pt x="433959" y="581120"/>
                </a:cubicBezTo>
                <a:cubicBezTo>
                  <a:pt x="433959" y="579406"/>
                  <a:pt x="432530" y="577977"/>
                  <a:pt x="430816" y="577977"/>
                </a:cubicBezTo>
                <a:cubicBezTo>
                  <a:pt x="429101" y="577977"/>
                  <a:pt x="427673" y="579406"/>
                  <a:pt x="427673" y="581120"/>
                </a:cubicBezTo>
                <a:cubicBezTo>
                  <a:pt x="427673" y="582835"/>
                  <a:pt x="429101" y="584264"/>
                  <a:pt x="430816" y="584264"/>
                </a:cubicBezTo>
                <a:close/>
                <a:moveTo>
                  <a:pt x="432625" y="571119"/>
                </a:moveTo>
                <a:cubicBezTo>
                  <a:pt x="434340" y="571119"/>
                  <a:pt x="435769" y="569690"/>
                  <a:pt x="435769" y="567976"/>
                </a:cubicBezTo>
                <a:cubicBezTo>
                  <a:pt x="435769" y="566261"/>
                  <a:pt x="434340" y="564833"/>
                  <a:pt x="432625" y="564833"/>
                </a:cubicBezTo>
                <a:cubicBezTo>
                  <a:pt x="430911" y="564833"/>
                  <a:pt x="429482" y="566261"/>
                  <a:pt x="429482" y="567976"/>
                </a:cubicBezTo>
                <a:cubicBezTo>
                  <a:pt x="429482" y="569690"/>
                  <a:pt x="430911" y="571119"/>
                  <a:pt x="432625" y="571119"/>
                </a:cubicBezTo>
                <a:close/>
                <a:moveTo>
                  <a:pt x="434531" y="558070"/>
                </a:moveTo>
                <a:cubicBezTo>
                  <a:pt x="436245" y="558070"/>
                  <a:pt x="437674" y="556641"/>
                  <a:pt x="437674" y="554927"/>
                </a:cubicBezTo>
                <a:cubicBezTo>
                  <a:pt x="437674" y="553212"/>
                  <a:pt x="436245" y="551783"/>
                  <a:pt x="434531" y="551783"/>
                </a:cubicBezTo>
                <a:cubicBezTo>
                  <a:pt x="432816" y="551783"/>
                  <a:pt x="431387" y="553212"/>
                  <a:pt x="431387" y="554927"/>
                </a:cubicBezTo>
                <a:cubicBezTo>
                  <a:pt x="431387" y="556641"/>
                  <a:pt x="432816" y="558070"/>
                  <a:pt x="434531" y="558070"/>
                </a:cubicBezTo>
                <a:close/>
                <a:moveTo>
                  <a:pt x="436721" y="545021"/>
                </a:moveTo>
                <a:cubicBezTo>
                  <a:pt x="438436" y="545021"/>
                  <a:pt x="439865" y="543592"/>
                  <a:pt x="439865" y="541877"/>
                </a:cubicBezTo>
                <a:cubicBezTo>
                  <a:pt x="439865" y="540163"/>
                  <a:pt x="438436" y="538734"/>
                  <a:pt x="436721" y="538734"/>
                </a:cubicBezTo>
                <a:cubicBezTo>
                  <a:pt x="435007" y="538734"/>
                  <a:pt x="433578" y="540163"/>
                  <a:pt x="433578" y="541877"/>
                </a:cubicBezTo>
                <a:cubicBezTo>
                  <a:pt x="433578" y="543592"/>
                  <a:pt x="434912" y="545021"/>
                  <a:pt x="436721" y="545021"/>
                </a:cubicBezTo>
                <a:close/>
                <a:moveTo>
                  <a:pt x="439007" y="531971"/>
                </a:moveTo>
                <a:cubicBezTo>
                  <a:pt x="440722" y="531971"/>
                  <a:pt x="442150" y="530543"/>
                  <a:pt x="442150" y="528828"/>
                </a:cubicBezTo>
                <a:cubicBezTo>
                  <a:pt x="442150" y="527114"/>
                  <a:pt x="440722" y="525685"/>
                  <a:pt x="439007" y="525685"/>
                </a:cubicBezTo>
                <a:cubicBezTo>
                  <a:pt x="437293" y="525685"/>
                  <a:pt x="435864" y="527114"/>
                  <a:pt x="435864" y="528828"/>
                </a:cubicBezTo>
                <a:cubicBezTo>
                  <a:pt x="435864" y="530543"/>
                  <a:pt x="437198" y="531971"/>
                  <a:pt x="439007" y="531971"/>
                </a:cubicBezTo>
                <a:close/>
                <a:moveTo>
                  <a:pt x="441484" y="519017"/>
                </a:moveTo>
                <a:cubicBezTo>
                  <a:pt x="443198" y="519017"/>
                  <a:pt x="444627" y="517589"/>
                  <a:pt x="444627" y="515874"/>
                </a:cubicBezTo>
                <a:cubicBezTo>
                  <a:pt x="444627" y="514160"/>
                  <a:pt x="443198" y="512731"/>
                  <a:pt x="441484" y="512731"/>
                </a:cubicBezTo>
                <a:cubicBezTo>
                  <a:pt x="439769" y="512731"/>
                  <a:pt x="438341" y="514160"/>
                  <a:pt x="438341" y="515874"/>
                </a:cubicBezTo>
                <a:cubicBezTo>
                  <a:pt x="438341" y="517589"/>
                  <a:pt x="439674" y="519017"/>
                  <a:pt x="441484" y="519017"/>
                </a:cubicBezTo>
                <a:close/>
                <a:moveTo>
                  <a:pt x="444056" y="506063"/>
                </a:moveTo>
                <a:cubicBezTo>
                  <a:pt x="445770" y="506063"/>
                  <a:pt x="447199" y="504635"/>
                  <a:pt x="447199" y="502920"/>
                </a:cubicBezTo>
                <a:cubicBezTo>
                  <a:pt x="447199" y="501206"/>
                  <a:pt x="445770" y="499777"/>
                  <a:pt x="444056" y="499777"/>
                </a:cubicBezTo>
                <a:cubicBezTo>
                  <a:pt x="442341" y="499777"/>
                  <a:pt x="440912" y="501206"/>
                  <a:pt x="440912" y="502920"/>
                </a:cubicBezTo>
                <a:cubicBezTo>
                  <a:pt x="440912" y="504635"/>
                  <a:pt x="442341" y="506063"/>
                  <a:pt x="444056" y="506063"/>
                </a:cubicBezTo>
                <a:close/>
                <a:moveTo>
                  <a:pt x="446913" y="493109"/>
                </a:moveTo>
                <a:cubicBezTo>
                  <a:pt x="448628" y="493109"/>
                  <a:pt x="450056" y="491681"/>
                  <a:pt x="450056" y="489966"/>
                </a:cubicBezTo>
                <a:cubicBezTo>
                  <a:pt x="450056" y="488251"/>
                  <a:pt x="448628" y="486823"/>
                  <a:pt x="446913" y="486823"/>
                </a:cubicBezTo>
                <a:cubicBezTo>
                  <a:pt x="445199" y="486823"/>
                  <a:pt x="443770" y="488251"/>
                  <a:pt x="443770" y="489966"/>
                </a:cubicBezTo>
                <a:cubicBezTo>
                  <a:pt x="443770" y="491681"/>
                  <a:pt x="445199" y="493109"/>
                  <a:pt x="446913" y="493109"/>
                </a:cubicBezTo>
                <a:close/>
                <a:moveTo>
                  <a:pt x="449866" y="480250"/>
                </a:moveTo>
                <a:cubicBezTo>
                  <a:pt x="451580" y="480250"/>
                  <a:pt x="453009" y="478822"/>
                  <a:pt x="453009" y="477107"/>
                </a:cubicBezTo>
                <a:cubicBezTo>
                  <a:pt x="453009" y="475393"/>
                  <a:pt x="451580" y="473964"/>
                  <a:pt x="449866" y="473964"/>
                </a:cubicBezTo>
                <a:cubicBezTo>
                  <a:pt x="448151" y="473964"/>
                  <a:pt x="446723" y="475393"/>
                  <a:pt x="446723" y="477107"/>
                </a:cubicBezTo>
                <a:cubicBezTo>
                  <a:pt x="446723" y="478822"/>
                  <a:pt x="448151" y="480250"/>
                  <a:pt x="449866" y="480250"/>
                </a:cubicBezTo>
                <a:close/>
                <a:moveTo>
                  <a:pt x="453009" y="467392"/>
                </a:moveTo>
                <a:cubicBezTo>
                  <a:pt x="454724" y="467392"/>
                  <a:pt x="456152" y="465963"/>
                  <a:pt x="456152" y="464249"/>
                </a:cubicBezTo>
                <a:cubicBezTo>
                  <a:pt x="456152" y="462534"/>
                  <a:pt x="454724" y="461105"/>
                  <a:pt x="453009" y="461105"/>
                </a:cubicBezTo>
                <a:cubicBezTo>
                  <a:pt x="451295" y="461105"/>
                  <a:pt x="449866" y="462534"/>
                  <a:pt x="449866" y="464249"/>
                </a:cubicBezTo>
                <a:cubicBezTo>
                  <a:pt x="449866" y="465963"/>
                  <a:pt x="451295" y="467392"/>
                  <a:pt x="453009" y="467392"/>
                </a:cubicBezTo>
                <a:close/>
                <a:moveTo>
                  <a:pt x="456343" y="454533"/>
                </a:moveTo>
                <a:cubicBezTo>
                  <a:pt x="458057" y="454533"/>
                  <a:pt x="459486" y="453104"/>
                  <a:pt x="459486" y="451390"/>
                </a:cubicBezTo>
                <a:cubicBezTo>
                  <a:pt x="459486" y="449675"/>
                  <a:pt x="458057" y="448247"/>
                  <a:pt x="456343" y="448247"/>
                </a:cubicBezTo>
                <a:cubicBezTo>
                  <a:pt x="454628" y="448247"/>
                  <a:pt x="453200" y="449675"/>
                  <a:pt x="453200" y="451390"/>
                </a:cubicBezTo>
                <a:cubicBezTo>
                  <a:pt x="453200" y="453104"/>
                  <a:pt x="454628" y="454533"/>
                  <a:pt x="456343" y="454533"/>
                </a:cubicBezTo>
                <a:close/>
                <a:moveTo>
                  <a:pt x="459867" y="441770"/>
                </a:moveTo>
                <a:cubicBezTo>
                  <a:pt x="461582" y="441770"/>
                  <a:pt x="463010" y="440341"/>
                  <a:pt x="463010" y="438626"/>
                </a:cubicBezTo>
                <a:cubicBezTo>
                  <a:pt x="463010" y="436912"/>
                  <a:pt x="461582" y="435483"/>
                  <a:pt x="459867" y="435483"/>
                </a:cubicBezTo>
                <a:cubicBezTo>
                  <a:pt x="458153" y="435483"/>
                  <a:pt x="456724" y="436912"/>
                  <a:pt x="456724" y="438626"/>
                </a:cubicBezTo>
                <a:cubicBezTo>
                  <a:pt x="456724" y="440436"/>
                  <a:pt x="458153" y="441770"/>
                  <a:pt x="459867" y="441770"/>
                </a:cubicBezTo>
                <a:close/>
                <a:moveTo>
                  <a:pt x="463582" y="429101"/>
                </a:moveTo>
                <a:cubicBezTo>
                  <a:pt x="465296" y="429101"/>
                  <a:pt x="466725" y="427673"/>
                  <a:pt x="466725" y="425958"/>
                </a:cubicBezTo>
                <a:cubicBezTo>
                  <a:pt x="466725" y="424244"/>
                  <a:pt x="465296" y="422815"/>
                  <a:pt x="463582" y="422815"/>
                </a:cubicBezTo>
                <a:cubicBezTo>
                  <a:pt x="461867" y="422815"/>
                  <a:pt x="460439" y="424244"/>
                  <a:pt x="460439" y="425958"/>
                </a:cubicBezTo>
                <a:cubicBezTo>
                  <a:pt x="460439" y="427673"/>
                  <a:pt x="461772" y="429101"/>
                  <a:pt x="463582" y="429101"/>
                </a:cubicBezTo>
                <a:close/>
                <a:moveTo>
                  <a:pt x="467392" y="416433"/>
                </a:moveTo>
                <a:cubicBezTo>
                  <a:pt x="469106" y="416433"/>
                  <a:pt x="470535" y="415004"/>
                  <a:pt x="470535" y="413290"/>
                </a:cubicBezTo>
                <a:cubicBezTo>
                  <a:pt x="470535" y="411575"/>
                  <a:pt x="469106" y="410147"/>
                  <a:pt x="467392" y="410147"/>
                </a:cubicBezTo>
                <a:cubicBezTo>
                  <a:pt x="465677" y="410147"/>
                  <a:pt x="464249" y="411575"/>
                  <a:pt x="464249" y="413290"/>
                </a:cubicBezTo>
                <a:cubicBezTo>
                  <a:pt x="464249" y="415004"/>
                  <a:pt x="465677" y="416433"/>
                  <a:pt x="467392" y="416433"/>
                </a:cubicBezTo>
                <a:close/>
                <a:moveTo>
                  <a:pt x="471392" y="403860"/>
                </a:moveTo>
                <a:cubicBezTo>
                  <a:pt x="473107" y="403860"/>
                  <a:pt x="474536" y="402431"/>
                  <a:pt x="474536" y="400717"/>
                </a:cubicBezTo>
                <a:cubicBezTo>
                  <a:pt x="474536" y="399002"/>
                  <a:pt x="473107" y="397574"/>
                  <a:pt x="471392" y="397574"/>
                </a:cubicBezTo>
                <a:cubicBezTo>
                  <a:pt x="469678" y="397574"/>
                  <a:pt x="468249" y="399002"/>
                  <a:pt x="468249" y="400717"/>
                </a:cubicBezTo>
                <a:cubicBezTo>
                  <a:pt x="468249" y="402431"/>
                  <a:pt x="469678" y="403860"/>
                  <a:pt x="471392" y="403860"/>
                </a:cubicBezTo>
                <a:close/>
                <a:moveTo>
                  <a:pt x="475583" y="391287"/>
                </a:moveTo>
                <a:cubicBezTo>
                  <a:pt x="477298" y="391287"/>
                  <a:pt x="478726" y="389858"/>
                  <a:pt x="478726" y="388144"/>
                </a:cubicBezTo>
                <a:cubicBezTo>
                  <a:pt x="478726" y="386429"/>
                  <a:pt x="477298" y="385000"/>
                  <a:pt x="475583" y="385000"/>
                </a:cubicBezTo>
                <a:cubicBezTo>
                  <a:pt x="473869" y="385000"/>
                  <a:pt x="472440" y="386429"/>
                  <a:pt x="472440" y="388144"/>
                </a:cubicBezTo>
                <a:cubicBezTo>
                  <a:pt x="472440" y="389858"/>
                  <a:pt x="473869" y="391287"/>
                  <a:pt x="475583" y="391287"/>
                </a:cubicBezTo>
                <a:close/>
                <a:moveTo>
                  <a:pt x="479965" y="378809"/>
                </a:moveTo>
                <a:cubicBezTo>
                  <a:pt x="481679" y="378809"/>
                  <a:pt x="483108" y="377381"/>
                  <a:pt x="483108" y="375666"/>
                </a:cubicBezTo>
                <a:cubicBezTo>
                  <a:pt x="483108" y="373951"/>
                  <a:pt x="481679" y="372523"/>
                  <a:pt x="479965" y="372523"/>
                </a:cubicBezTo>
                <a:cubicBezTo>
                  <a:pt x="478250" y="372523"/>
                  <a:pt x="476822" y="373951"/>
                  <a:pt x="476822" y="375666"/>
                </a:cubicBezTo>
                <a:cubicBezTo>
                  <a:pt x="476822" y="377381"/>
                  <a:pt x="478155" y="378809"/>
                  <a:pt x="479965" y="378809"/>
                </a:cubicBezTo>
                <a:close/>
                <a:moveTo>
                  <a:pt x="484442" y="366332"/>
                </a:moveTo>
                <a:cubicBezTo>
                  <a:pt x="486156" y="366332"/>
                  <a:pt x="487585" y="364903"/>
                  <a:pt x="487585" y="363188"/>
                </a:cubicBezTo>
                <a:cubicBezTo>
                  <a:pt x="487585" y="361474"/>
                  <a:pt x="486156" y="360045"/>
                  <a:pt x="484442" y="360045"/>
                </a:cubicBezTo>
                <a:cubicBezTo>
                  <a:pt x="482727" y="360045"/>
                  <a:pt x="481298" y="361474"/>
                  <a:pt x="481298" y="363188"/>
                </a:cubicBezTo>
                <a:cubicBezTo>
                  <a:pt x="481298" y="364903"/>
                  <a:pt x="482727" y="366332"/>
                  <a:pt x="484442" y="366332"/>
                </a:cubicBezTo>
                <a:close/>
                <a:moveTo>
                  <a:pt x="489109" y="353949"/>
                </a:moveTo>
                <a:cubicBezTo>
                  <a:pt x="490823" y="353949"/>
                  <a:pt x="492252" y="352520"/>
                  <a:pt x="492252" y="350806"/>
                </a:cubicBezTo>
                <a:cubicBezTo>
                  <a:pt x="492252" y="349091"/>
                  <a:pt x="490823" y="347663"/>
                  <a:pt x="489109" y="347663"/>
                </a:cubicBezTo>
                <a:cubicBezTo>
                  <a:pt x="487394" y="347663"/>
                  <a:pt x="485966" y="349091"/>
                  <a:pt x="485966" y="350806"/>
                </a:cubicBezTo>
                <a:cubicBezTo>
                  <a:pt x="485966" y="352616"/>
                  <a:pt x="487394" y="353949"/>
                  <a:pt x="489109" y="353949"/>
                </a:cubicBezTo>
                <a:close/>
                <a:moveTo>
                  <a:pt x="493967" y="341662"/>
                </a:moveTo>
                <a:cubicBezTo>
                  <a:pt x="495681" y="341662"/>
                  <a:pt x="497110" y="340233"/>
                  <a:pt x="497110" y="338519"/>
                </a:cubicBezTo>
                <a:cubicBezTo>
                  <a:pt x="497110" y="336804"/>
                  <a:pt x="495681" y="335375"/>
                  <a:pt x="493967" y="335375"/>
                </a:cubicBezTo>
                <a:cubicBezTo>
                  <a:pt x="492252" y="335375"/>
                  <a:pt x="490823" y="336804"/>
                  <a:pt x="490823" y="338519"/>
                </a:cubicBezTo>
                <a:cubicBezTo>
                  <a:pt x="490823" y="340233"/>
                  <a:pt x="492252" y="341662"/>
                  <a:pt x="493967" y="341662"/>
                </a:cubicBezTo>
                <a:close/>
                <a:moveTo>
                  <a:pt x="499015" y="329470"/>
                </a:moveTo>
                <a:cubicBezTo>
                  <a:pt x="500729" y="329470"/>
                  <a:pt x="502158" y="328041"/>
                  <a:pt x="502158" y="326326"/>
                </a:cubicBezTo>
                <a:cubicBezTo>
                  <a:pt x="502158" y="324612"/>
                  <a:pt x="500729" y="323183"/>
                  <a:pt x="499015" y="323183"/>
                </a:cubicBezTo>
                <a:cubicBezTo>
                  <a:pt x="497300" y="323183"/>
                  <a:pt x="495872" y="324612"/>
                  <a:pt x="495872" y="326326"/>
                </a:cubicBezTo>
                <a:cubicBezTo>
                  <a:pt x="495872" y="328041"/>
                  <a:pt x="497205" y="329470"/>
                  <a:pt x="499015" y="329470"/>
                </a:cubicBezTo>
                <a:close/>
                <a:moveTo>
                  <a:pt x="504158" y="317278"/>
                </a:moveTo>
                <a:cubicBezTo>
                  <a:pt x="505873" y="317278"/>
                  <a:pt x="507301" y="315849"/>
                  <a:pt x="507301" y="314135"/>
                </a:cubicBezTo>
                <a:cubicBezTo>
                  <a:pt x="507301" y="312420"/>
                  <a:pt x="505873" y="310991"/>
                  <a:pt x="504158" y="310991"/>
                </a:cubicBezTo>
                <a:cubicBezTo>
                  <a:pt x="502444" y="310991"/>
                  <a:pt x="501015" y="312420"/>
                  <a:pt x="501015" y="314135"/>
                </a:cubicBezTo>
                <a:cubicBezTo>
                  <a:pt x="501015" y="315849"/>
                  <a:pt x="502444" y="317278"/>
                  <a:pt x="504158" y="317278"/>
                </a:cubicBezTo>
                <a:close/>
                <a:moveTo>
                  <a:pt x="509492" y="305181"/>
                </a:moveTo>
                <a:cubicBezTo>
                  <a:pt x="511207" y="305181"/>
                  <a:pt x="512636" y="303752"/>
                  <a:pt x="512636" y="302038"/>
                </a:cubicBezTo>
                <a:cubicBezTo>
                  <a:pt x="512636" y="300323"/>
                  <a:pt x="511207" y="298895"/>
                  <a:pt x="509492" y="298895"/>
                </a:cubicBezTo>
                <a:cubicBezTo>
                  <a:pt x="507778" y="298895"/>
                  <a:pt x="506349" y="300323"/>
                  <a:pt x="506349" y="302038"/>
                </a:cubicBezTo>
                <a:cubicBezTo>
                  <a:pt x="506349" y="303752"/>
                  <a:pt x="507778" y="305181"/>
                  <a:pt x="509492" y="305181"/>
                </a:cubicBezTo>
                <a:close/>
                <a:moveTo>
                  <a:pt x="515017" y="293084"/>
                </a:moveTo>
                <a:cubicBezTo>
                  <a:pt x="516731" y="293084"/>
                  <a:pt x="518160" y="291656"/>
                  <a:pt x="518160" y="289941"/>
                </a:cubicBezTo>
                <a:cubicBezTo>
                  <a:pt x="518160" y="288227"/>
                  <a:pt x="516731" y="286798"/>
                  <a:pt x="515017" y="286798"/>
                </a:cubicBezTo>
                <a:cubicBezTo>
                  <a:pt x="513302" y="286798"/>
                  <a:pt x="511874" y="288227"/>
                  <a:pt x="511874" y="289941"/>
                </a:cubicBezTo>
                <a:cubicBezTo>
                  <a:pt x="511874" y="291751"/>
                  <a:pt x="513302" y="293084"/>
                  <a:pt x="515017" y="293084"/>
                </a:cubicBezTo>
                <a:close/>
                <a:moveTo>
                  <a:pt x="520637" y="281178"/>
                </a:moveTo>
                <a:cubicBezTo>
                  <a:pt x="522351" y="281178"/>
                  <a:pt x="523780" y="279749"/>
                  <a:pt x="523780" y="278035"/>
                </a:cubicBezTo>
                <a:cubicBezTo>
                  <a:pt x="523780" y="276320"/>
                  <a:pt x="522351" y="274892"/>
                  <a:pt x="520637" y="274892"/>
                </a:cubicBezTo>
                <a:cubicBezTo>
                  <a:pt x="518922" y="274892"/>
                  <a:pt x="517493" y="276320"/>
                  <a:pt x="517493" y="278035"/>
                </a:cubicBezTo>
                <a:cubicBezTo>
                  <a:pt x="517493" y="279749"/>
                  <a:pt x="518922" y="281178"/>
                  <a:pt x="520637" y="281178"/>
                </a:cubicBezTo>
                <a:close/>
                <a:moveTo>
                  <a:pt x="526447" y="269272"/>
                </a:moveTo>
                <a:cubicBezTo>
                  <a:pt x="528161" y="269272"/>
                  <a:pt x="529590" y="267843"/>
                  <a:pt x="529590" y="266129"/>
                </a:cubicBezTo>
                <a:cubicBezTo>
                  <a:pt x="529590" y="264414"/>
                  <a:pt x="528161" y="262985"/>
                  <a:pt x="526447" y="262985"/>
                </a:cubicBezTo>
                <a:cubicBezTo>
                  <a:pt x="524732" y="262985"/>
                  <a:pt x="523304" y="264414"/>
                  <a:pt x="523304" y="266129"/>
                </a:cubicBezTo>
                <a:cubicBezTo>
                  <a:pt x="523304" y="267843"/>
                  <a:pt x="524732" y="269272"/>
                  <a:pt x="526447" y="269272"/>
                </a:cubicBezTo>
                <a:close/>
                <a:moveTo>
                  <a:pt x="538544" y="245745"/>
                </a:moveTo>
                <a:cubicBezTo>
                  <a:pt x="540258" y="245745"/>
                  <a:pt x="541687" y="244316"/>
                  <a:pt x="541687" y="242602"/>
                </a:cubicBezTo>
                <a:cubicBezTo>
                  <a:pt x="541687" y="240887"/>
                  <a:pt x="540258" y="239459"/>
                  <a:pt x="538544" y="239459"/>
                </a:cubicBezTo>
                <a:cubicBezTo>
                  <a:pt x="536829" y="239459"/>
                  <a:pt x="535400" y="240887"/>
                  <a:pt x="535400" y="242602"/>
                </a:cubicBezTo>
                <a:cubicBezTo>
                  <a:pt x="535400" y="244316"/>
                  <a:pt x="536829" y="245745"/>
                  <a:pt x="538544" y="245745"/>
                </a:cubicBezTo>
                <a:close/>
                <a:moveTo>
                  <a:pt x="551307" y="222599"/>
                </a:moveTo>
                <a:cubicBezTo>
                  <a:pt x="553022" y="222599"/>
                  <a:pt x="554450" y="221171"/>
                  <a:pt x="554450" y="219456"/>
                </a:cubicBezTo>
                <a:cubicBezTo>
                  <a:pt x="554450" y="217742"/>
                  <a:pt x="553022" y="216313"/>
                  <a:pt x="551307" y="216313"/>
                </a:cubicBezTo>
                <a:cubicBezTo>
                  <a:pt x="549593" y="216313"/>
                  <a:pt x="548164" y="217742"/>
                  <a:pt x="548164" y="219456"/>
                </a:cubicBezTo>
                <a:cubicBezTo>
                  <a:pt x="548164" y="221171"/>
                  <a:pt x="549593" y="222599"/>
                  <a:pt x="551307" y="222599"/>
                </a:cubicBezTo>
                <a:close/>
                <a:moveTo>
                  <a:pt x="557975" y="211074"/>
                </a:moveTo>
                <a:cubicBezTo>
                  <a:pt x="559689" y="211074"/>
                  <a:pt x="561118" y="209645"/>
                  <a:pt x="561118" y="207931"/>
                </a:cubicBezTo>
                <a:cubicBezTo>
                  <a:pt x="561118" y="206216"/>
                  <a:pt x="559689" y="204788"/>
                  <a:pt x="557975" y="204788"/>
                </a:cubicBezTo>
                <a:cubicBezTo>
                  <a:pt x="556260" y="204788"/>
                  <a:pt x="554831" y="206216"/>
                  <a:pt x="554831" y="207931"/>
                </a:cubicBezTo>
                <a:cubicBezTo>
                  <a:pt x="554736" y="209741"/>
                  <a:pt x="556165" y="211074"/>
                  <a:pt x="557975" y="211074"/>
                </a:cubicBezTo>
                <a:close/>
                <a:moveTo>
                  <a:pt x="564642" y="199739"/>
                </a:moveTo>
                <a:cubicBezTo>
                  <a:pt x="566357" y="199739"/>
                  <a:pt x="567785" y="198311"/>
                  <a:pt x="567785" y="196596"/>
                </a:cubicBezTo>
                <a:cubicBezTo>
                  <a:pt x="567785" y="194881"/>
                  <a:pt x="566357" y="193453"/>
                  <a:pt x="564642" y="193453"/>
                </a:cubicBezTo>
                <a:cubicBezTo>
                  <a:pt x="562928" y="193453"/>
                  <a:pt x="561499" y="194881"/>
                  <a:pt x="561499" y="196596"/>
                </a:cubicBezTo>
                <a:cubicBezTo>
                  <a:pt x="561499" y="198311"/>
                  <a:pt x="562928" y="199739"/>
                  <a:pt x="564642" y="199739"/>
                </a:cubicBezTo>
                <a:close/>
                <a:moveTo>
                  <a:pt x="571595" y="188500"/>
                </a:moveTo>
                <a:cubicBezTo>
                  <a:pt x="573310" y="188500"/>
                  <a:pt x="574739" y="187071"/>
                  <a:pt x="574739" y="185356"/>
                </a:cubicBezTo>
                <a:cubicBezTo>
                  <a:pt x="574739" y="183642"/>
                  <a:pt x="573310" y="182213"/>
                  <a:pt x="571595" y="182213"/>
                </a:cubicBezTo>
                <a:cubicBezTo>
                  <a:pt x="569881" y="182213"/>
                  <a:pt x="568452" y="183642"/>
                  <a:pt x="568452" y="185356"/>
                </a:cubicBezTo>
                <a:cubicBezTo>
                  <a:pt x="568452" y="187071"/>
                  <a:pt x="569881" y="188500"/>
                  <a:pt x="571595" y="188500"/>
                </a:cubicBezTo>
                <a:close/>
                <a:moveTo>
                  <a:pt x="578644" y="177260"/>
                </a:moveTo>
                <a:cubicBezTo>
                  <a:pt x="580358" y="177260"/>
                  <a:pt x="581787" y="175831"/>
                  <a:pt x="581787" y="174117"/>
                </a:cubicBezTo>
                <a:cubicBezTo>
                  <a:pt x="581787" y="172403"/>
                  <a:pt x="580358" y="170974"/>
                  <a:pt x="578644" y="170974"/>
                </a:cubicBezTo>
                <a:cubicBezTo>
                  <a:pt x="576929" y="170974"/>
                  <a:pt x="575501" y="172403"/>
                  <a:pt x="575501" y="174117"/>
                </a:cubicBezTo>
                <a:cubicBezTo>
                  <a:pt x="575501" y="175831"/>
                  <a:pt x="576929" y="177260"/>
                  <a:pt x="578644" y="177260"/>
                </a:cubicBezTo>
                <a:close/>
                <a:moveTo>
                  <a:pt x="585883" y="166211"/>
                </a:moveTo>
                <a:cubicBezTo>
                  <a:pt x="587597" y="166211"/>
                  <a:pt x="589026" y="164783"/>
                  <a:pt x="589026" y="163068"/>
                </a:cubicBezTo>
                <a:cubicBezTo>
                  <a:pt x="589026" y="161354"/>
                  <a:pt x="587597" y="159925"/>
                  <a:pt x="585883" y="159925"/>
                </a:cubicBezTo>
                <a:cubicBezTo>
                  <a:pt x="584168" y="159925"/>
                  <a:pt x="582740" y="161354"/>
                  <a:pt x="582740" y="163068"/>
                </a:cubicBezTo>
                <a:cubicBezTo>
                  <a:pt x="582740" y="164783"/>
                  <a:pt x="584073" y="166211"/>
                  <a:pt x="585883" y="166211"/>
                </a:cubicBezTo>
                <a:close/>
                <a:moveTo>
                  <a:pt x="593217" y="155162"/>
                </a:moveTo>
                <a:cubicBezTo>
                  <a:pt x="594932" y="155162"/>
                  <a:pt x="596360" y="153734"/>
                  <a:pt x="596360" y="152019"/>
                </a:cubicBezTo>
                <a:cubicBezTo>
                  <a:pt x="596360" y="150305"/>
                  <a:pt x="594932" y="148876"/>
                  <a:pt x="593217" y="148876"/>
                </a:cubicBezTo>
                <a:cubicBezTo>
                  <a:pt x="591503" y="148876"/>
                  <a:pt x="590074" y="150305"/>
                  <a:pt x="590074" y="152019"/>
                </a:cubicBezTo>
                <a:cubicBezTo>
                  <a:pt x="590074" y="153734"/>
                  <a:pt x="591503" y="155162"/>
                  <a:pt x="593217" y="155162"/>
                </a:cubicBezTo>
                <a:close/>
                <a:moveTo>
                  <a:pt x="600742" y="144304"/>
                </a:moveTo>
                <a:cubicBezTo>
                  <a:pt x="602456" y="144304"/>
                  <a:pt x="603885" y="142875"/>
                  <a:pt x="603885" y="141161"/>
                </a:cubicBezTo>
                <a:cubicBezTo>
                  <a:pt x="603885" y="139446"/>
                  <a:pt x="602456" y="138017"/>
                  <a:pt x="600742" y="138017"/>
                </a:cubicBezTo>
                <a:cubicBezTo>
                  <a:pt x="599027" y="138017"/>
                  <a:pt x="597599" y="139446"/>
                  <a:pt x="597599" y="141161"/>
                </a:cubicBezTo>
                <a:cubicBezTo>
                  <a:pt x="597599" y="142875"/>
                  <a:pt x="598932" y="144304"/>
                  <a:pt x="600742" y="144304"/>
                </a:cubicBezTo>
                <a:close/>
                <a:moveTo>
                  <a:pt x="608362" y="133445"/>
                </a:moveTo>
                <a:cubicBezTo>
                  <a:pt x="610076" y="133445"/>
                  <a:pt x="611505" y="132017"/>
                  <a:pt x="611505" y="130302"/>
                </a:cubicBezTo>
                <a:cubicBezTo>
                  <a:pt x="611505" y="128588"/>
                  <a:pt x="610076" y="127159"/>
                  <a:pt x="608362" y="127159"/>
                </a:cubicBezTo>
                <a:cubicBezTo>
                  <a:pt x="606647" y="127159"/>
                  <a:pt x="605219" y="128588"/>
                  <a:pt x="605219" y="130302"/>
                </a:cubicBezTo>
                <a:cubicBezTo>
                  <a:pt x="605219" y="132112"/>
                  <a:pt x="606647" y="133445"/>
                  <a:pt x="608362" y="133445"/>
                </a:cubicBezTo>
                <a:close/>
                <a:moveTo>
                  <a:pt x="616172" y="122777"/>
                </a:moveTo>
                <a:cubicBezTo>
                  <a:pt x="617887" y="122777"/>
                  <a:pt x="619315" y="121349"/>
                  <a:pt x="619315" y="119634"/>
                </a:cubicBezTo>
                <a:cubicBezTo>
                  <a:pt x="619315" y="117920"/>
                  <a:pt x="617887" y="116491"/>
                  <a:pt x="616172" y="116491"/>
                </a:cubicBezTo>
                <a:cubicBezTo>
                  <a:pt x="614458" y="116491"/>
                  <a:pt x="613029" y="117920"/>
                  <a:pt x="613029" y="119634"/>
                </a:cubicBezTo>
                <a:cubicBezTo>
                  <a:pt x="613029" y="121349"/>
                  <a:pt x="614363" y="122777"/>
                  <a:pt x="616172" y="122777"/>
                </a:cubicBezTo>
                <a:close/>
                <a:moveTo>
                  <a:pt x="624078" y="112205"/>
                </a:moveTo>
                <a:cubicBezTo>
                  <a:pt x="625793" y="112205"/>
                  <a:pt x="627221" y="110776"/>
                  <a:pt x="627221" y="109061"/>
                </a:cubicBezTo>
                <a:cubicBezTo>
                  <a:pt x="627221" y="107347"/>
                  <a:pt x="625793" y="105918"/>
                  <a:pt x="624078" y="105918"/>
                </a:cubicBezTo>
                <a:cubicBezTo>
                  <a:pt x="622363" y="105918"/>
                  <a:pt x="620935" y="107347"/>
                  <a:pt x="620935" y="109061"/>
                </a:cubicBezTo>
                <a:cubicBezTo>
                  <a:pt x="620935" y="110776"/>
                  <a:pt x="622363" y="112205"/>
                  <a:pt x="624078" y="112205"/>
                </a:cubicBezTo>
                <a:close/>
                <a:moveTo>
                  <a:pt x="632174" y="101727"/>
                </a:moveTo>
                <a:cubicBezTo>
                  <a:pt x="633889" y="101727"/>
                  <a:pt x="635318" y="100298"/>
                  <a:pt x="635318" y="98584"/>
                </a:cubicBezTo>
                <a:cubicBezTo>
                  <a:pt x="635318" y="96869"/>
                  <a:pt x="633889" y="95441"/>
                  <a:pt x="632174" y="95441"/>
                </a:cubicBezTo>
                <a:cubicBezTo>
                  <a:pt x="630460" y="95441"/>
                  <a:pt x="629031" y="96869"/>
                  <a:pt x="629031" y="98584"/>
                </a:cubicBezTo>
                <a:cubicBezTo>
                  <a:pt x="629031" y="100298"/>
                  <a:pt x="630365" y="101727"/>
                  <a:pt x="632174" y="101727"/>
                </a:cubicBezTo>
                <a:close/>
                <a:moveTo>
                  <a:pt x="640366" y="91345"/>
                </a:moveTo>
                <a:cubicBezTo>
                  <a:pt x="642080" y="91345"/>
                  <a:pt x="643509" y="89916"/>
                  <a:pt x="643509" y="88202"/>
                </a:cubicBezTo>
                <a:cubicBezTo>
                  <a:pt x="643509" y="86487"/>
                  <a:pt x="642080" y="85058"/>
                  <a:pt x="640366" y="85058"/>
                </a:cubicBezTo>
                <a:cubicBezTo>
                  <a:pt x="638651" y="85058"/>
                  <a:pt x="637223" y="86487"/>
                  <a:pt x="637223" y="88202"/>
                </a:cubicBezTo>
                <a:cubicBezTo>
                  <a:pt x="637223" y="89916"/>
                  <a:pt x="638651" y="91345"/>
                  <a:pt x="640366" y="91345"/>
                </a:cubicBezTo>
                <a:close/>
                <a:moveTo>
                  <a:pt x="648748" y="81058"/>
                </a:moveTo>
                <a:cubicBezTo>
                  <a:pt x="650462" y="81058"/>
                  <a:pt x="651891" y="79629"/>
                  <a:pt x="651891" y="77915"/>
                </a:cubicBezTo>
                <a:cubicBezTo>
                  <a:pt x="651891" y="76200"/>
                  <a:pt x="650462" y="74771"/>
                  <a:pt x="648748" y="74771"/>
                </a:cubicBezTo>
                <a:cubicBezTo>
                  <a:pt x="647033" y="74771"/>
                  <a:pt x="645605" y="76200"/>
                  <a:pt x="645605" y="77915"/>
                </a:cubicBezTo>
                <a:cubicBezTo>
                  <a:pt x="645605" y="79724"/>
                  <a:pt x="646938" y="81058"/>
                  <a:pt x="648748" y="81058"/>
                </a:cubicBezTo>
                <a:close/>
                <a:moveTo>
                  <a:pt x="657225" y="70961"/>
                </a:moveTo>
                <a:cubicBezTo>
                  <a:pt x="658940" y="70961"/>
                  <a:pt x="660368" y="69533"/>
                  <a:pt x="660368" y="67818"/>
                </a:cubicBezTo>
                <a:cubicBezTo>
                  <a:pt x="660368" y="66104"/>
                  <a:pt x="658940" y="64675"/>
                  <a:pt x="657225" y="64675"/>
                </a:cubicBezTo>
                <a:cubicBezTo>
                  <a:pt x="655511" y="64675"/>
                  <a:pt x="654082" y="66104"/>
                  <a:pt x="654082" y="67818"/>
                </a:cubicBezTo>
                <a:cubicBezTo>
                  <a:pt x="654082" y="69533"/>
                  <a:pt x="655415" y="70961"/>
                  <a:pt x="657225" y="70961"/>
                </a:cubicBezTo>
                <a:close/>
                <a:moveTo>
                  <a:pt x="665798" y="60960"/>
                </a:moveTo>
                <a:cubicBezTo>
                  <a:pt x="667512" y="60960"/>
                  <a:pt x="668941" y="59531"/>
                  <a:pt x="668941" y="57817"/>
                </a:cubicBezTo>
                <a:cubicBezTo>
                  <a:pt x="668941" y="56102"/>
                  <a:pt x="667512" y="54673"/>
                  <a:pt x="665798" y="54673"/>
                </a:cubicBezTo>
                <a:cubicBezTo>
                  <a:pt x="664083" y="54673"/>
                  <a:pt x="662654" y="56102"/>
                  <a:pt x="662654" y="57817"/>
                </a:cubicBezTo>
                <a:cubicBezTo>
                  <a:pt x="662654" y="59531"/>
                  <a:pt x="664083" y="60960"/>
                  <a:pt x="665798" y="60960"/>
                </a:cubicBezTo>
                <a:close/>
                <a:moveTo>
                  <a:pt x="674561" y="51054"/>
                </a:moveTo>
                <a:cubicBezTo>
                  <a:pt x="676275" y="51054"/>
                  <a:pt x="677704" y="49625"/>
                  <a:pt x="677704" y="47911"/>
                </a:cubicBezTo>
                <a:cubicBezTo>
                  <a:pt x="677704" y="46196"/>
                  <a:pt x="676275" y="44768"/>
                  <a:pt x="674561" y="44768"/>
                </a:cubicBezTo>
                <a:cubicBezTo>
                  <a:pt x="672846" y="44768"/>
                  <a:pt x="671417" y="46196"/>
                  <a:pt x="671417" y="47911"/>
                </a:cubicBezTo>
                <a:cubicBezTo>
                  <a:pt x="671417" y="49625"/>
                  <a:pt x="672846" y="51054"/>
                  <a:pt x="674561" y="51054"/>
                </a:cubicBezTo>
                <a:close/>
                <a:moveTo>
                  <a:pt x="683514" y="41243"/>
                </a:moveTo>
                <a:cubicBezTo>
                  <a:pt x="685229" y="41243"/>
                  <a:pt x="686657" y="39815"/>
                  <a:pt x="686657" y="38100"/>
                </a:cubicBezTo>
                <a:cubicBezTo>
                  <a:pt x="686657" y="36386"/>
                  <a:pt x="685229" y="34957"/>
                  <a:pt x="683514" y="34957"/>
                </a:cubicBezTo>
                <a:cubicBezTo>
                  <a:pt x="681800" y="34957"/>
                  <a:pt x="680371" y="36386"/>
                  <a:pt x="680371" y="38100"/>
                </a:cubicBezTo>
                <a:cubicBezTo>
                  <a:pt x="680276" y="39815"/>
                  <a:pt x="681704" y="41243"/>
                  <a:pt x="683514" y="41243"/>
                </a:cubicBezTo>
                <a:close/>
                <a:moveTo>
                  <a:pt x="692468" y="31528"/>
                </a:moveTo>
                <a:cubicBezTo>
                  <a:pt x="694182" y="31528"/>
                  <a:pt x="695611" y="30099"/>
                  <a:pt x="695611" y="28385"/>
                </a:cubicBezTo>
                <a:cubicBezTo>
                  <a:pt x="695611" y="26670"/>
                  <a:pt x="694182" y="25241"/>
                  <a:pt x="692468" y="25241"/>
                </a:cubicBezTo>
                <a:cubicBezTo>
                  <a:pt x="690753" y="25241"/>
                  <a:pt x="689324" y="26670"/>
                  <a:pt x="689324" y="28385"/>
                </a:cubicBezTo>
                <a:cubicBezTo>
                  <a:pt x="689324" y="30099"/>
                  <a:pt x="690753" y="31528"/>
                  <a:pt x="692468" y="31528"/>
                </a:cubicBezTo>
                <a:close/>
                <a:moveTo>
                  <a:pt x="701612" y="22003"/>
                </a:moveTo>
                <a:cubicBezTo>
                  <a:pt x="703326" y="22003"/>
                  <a:pt x="704755" y="20574"/>
                  <a:pt x="704755" y="18860"/>
                </a:cubicBezTo>
                <a:cubicBezTo>
                  <a:pt x="704755" y="17145"/>
                  <a:pt x="703326" y="15716"/>
                  <a:pt x="701612" y="15716"/>
                </a:cubicBezTo>
                <a:cubicBezTo>
                  <a:pt x="699897" y="15716"/>
                  <a:pt x="698468" y="17145"/>
                  <a:pt x="698468" y="18860"/>
                </a:cubicBezTo>
                <a:cubicBezTo>
                  <a:pt x="698468" y="20574"/>
                  <a:pt x="699897" y="22003"/>
                  <a:pt x="701612" y="22003"/>
                </a:cubicBezTo>
                <a:close/>
                <a:moveTo>
                  <a:pt x="710946" y="12573"/>
                </a:moveTo>
                <a:cubicBezTo>
                  <a:pt x="712661" y="12573"/>
                  <a:pt x="714089" y="11144"/>
                  <a:pt x="714089" y="9430"/>
                </a:cubicBezTo>
                <a:cubicBezTo>
                  <a:pt x="714089" y="7715"/>
                  <a:pt x="712661" y="6287"/>
                  <a:pt x="710946" y="6287"/>
                </a:cubicBezTo>
                <a:cubicBezTo>
                  <a:pt x="709232" y="6287"/>
                  <a:pt x="707803" y="7715"/>
                  <a:pt x="707803" y="9430"/>
                </a:cubicBezTo>
                <a:cubicBezTo>
                  <a:pt x="707803" y="11144"/>
                  <a:pt x="709136" y="12573"/>
                  <a:pt x="710946" y="12573"/>
                </a:cubicBezTo>
                <a:close/>
                <a:moveTo>
                  <a:pt x="2245519" y="182880"/>
                </a:moveTo>
                <a:cubicBezTo>
                  <a:pt x="2247233" y="182880"/>
                  <a:pt x="2248662" y="181451"/>
                  <a:pt x="2248662" y="179737"/>
                </a:cubicBezTo>
                <a:cubicBezTo>
                  <a:pt x="2248662" y="178022"/>
                  <a:pt x="2247233" y="176594"/>
                  <a:pt x="2245519" y="176594"/>
                </a:cubicBezTo>
                <a:cubicBezTo>
                  <a:pt x="2243804" y="176594"/>
                  <a:pt x="2242376" y="178022"/>
                  <a:pt x="2242376" y="179737"/>
                </a:cubicBezTo>
                <a:cubicBezTo>
                  <a:pt x="2242376" y="181451"/>
                  <a:pt x="2243709" y="182880"/>
                  <a:pt x="2245519" y="182880"/>
                </a:cubicBezTo>
                <a:close/>
                <a:moveTo>
                  <a:pt x="2252472" y="194119"/>
                </a:moveTo>
                <a:cubicBezTo>
                  <a:pt x="2254187" y="194119"/>
                  <a:pt x="2255615" y="192691"/>
                  <a:pt x="2255615" y="190976"/>
                </a:cubicBezTo>
                <a:cubicBezTo>
                  <a:pt x="2255615" y="189262"/>
                  <a:pt x="2254187" y="187833"/>
                  <a:pt x="2252472" y="187833"/>
                </a:cubicBezTo>
                <a:cubicBezTo>
                  <a:pt x="2250758" y="187833"/>
                  <a:pt x="2249329" y="189262"/>
                  <a:pt x="2249329" y="190976"/>
                </a:cubicBezTo>
                <a:cubicBezTo>
                  <a:pt x="2249329" y="192691"/>
                  <a:pt x="2250758" y="194119"/>
                  <a:pt x="2252472" y="194119"/>
                </a:cubicBezTo>
                <a:close/>
                <a:moveTo>
                  <a:pt x="2259330" y="205454"/>
                </a:moveTo>
                <a:cubicBezTo>
                  <a:pt x="2261045" y="205454"/>
                  <a:pt x="2262473" y="204026"/>
                  <a:pt x="2262473" y="202311"/>
                </a:cubicBezTo>
                <a:cubicBezTo>
                  <a:pt x="2262473" y="200597"/>
                  <a:pt x="2261045" y="199168"/>
                  <a:pt x="2259330" y="199168"/>
                </a:cubicBezTo>
                <a:cubicBezTo>
                  <a:pt x="2257616" y="199168"/>
                  <a:pt x="2256187" y="200597"/>
                  <a:pt x="2256187" y="202311"/>
                </a:cubicBezTo>
                <a:cubicBezTo>
                  <a:pt x="2256187" y="204026"/>
                  <a:pt x="2257520" y="205454"/>
                  <a:pt x="2259330" y="205454"/>
                </a:cubicBezTo>
                <a:close/>
                <a:moveTo>
                  <a:pt x="2265998" y="216789"/>
                </a:moveTo>
                <a:cubicBezTo>
                  <a:pt x="2267712" y="216789"/>
                  <a:pt x="2269141" y="215360"/>
                  <a:pt x="2269141" y="213646"/>
                </a:cubicBezTo>
                <a:cubicBezTo>
                  <a:pt x="2269141" y="211931"/>
                  <a:pt x="2267712" y="210503"/>
                  <a:pt x="2265998" y="210503"/>
                </a:cubicBezTo>
                <a:cubicBezTo>
                  <a:pt x="2264283" y="210503"/>
                  <a:pt x="2262854" y="211931"/>
                  <a:pt x="2262854" y="213646"/>
                </a:cubicBezTo>
                <a:cubicBezTo>
                  <a:pt x="2262854" y="215456"/>
                  <a:pt x="2264188" y="216789"/>
                  <a:pt x="2265998" y="216789"/>
                </a:cubicBezTo>
                <a:close/>
                <a:moveTo>
                  <a:pt x="2272475" y="228314"/>
                </a:moveTo>
                <a:cubicBezTo>
                  <a:pt x="2274189" y="228314"/>
                  <a:pt x="2275618" y="226886"/>
                  <a:pt x="2275618" y="225171"/>
                </a:cubicBezTo>
                <a:cubicBezTo>
                  <a:pt x="2275618" y="223456"/>
                  <a:pt x="2274189" y="222028"/>
                  <a:pt x="2272475" y="222028"/>
                </a:cubicBezTo>
                <a:cubicBezTo>
                  <a:pt x="2270760" y="222028"/>
                  <a:pt x="2269331" y="223456"/>
                  <a:pt x="2269331" y="225171"/>
                </a:cubicBezTo>
                <a:cubicBezTo>
                  <a:pt x="2269331" y="226886"/>
                  <a:pt x="2270760" y="228314"/>
                  <a:pt x="2272475" y="228314"/>
                </a:cubicBezTo>
                <a:close/>
                <a:moveTo>
                  <a:pt x="2278856" y="239935"/>
                </a:moveTo>
                <a:cubicBezTo>
                  <a:pt x="2280571" y="239935"/>
                  <a:pt x="2282000" y="238506"/>
                  <a:pt x="2282000" y="236792"/>
                </a:cubicBezTo>
                <a:cubicBezTo>
                  <a:pt x="2282000" y="235077"/>
                  <a:pt x="2280571" y="233648"/>
                  <a:pt x="2278856" y="233648"/>
                </a:cubicBezTo>
                <a:cubicBezTo>
                  <a:pt x="2277142" y="233648"/>
                  <a:pt x="2275713" y="235077"/>
                  <a:pt x="2275713" y="236792"/>
                </a:cubicBezTo>
                <a:cubicBezTo>
                  <a:pt x="2275713" y="238506"/>
                  <a:pt x="2277142" y="239935"/>
                  <a:pt x="2278856" y="239935"/>
                </a:cubicBezTo>
                <a:close/>
                <a:moveTo>
                  <a:pt x="2285048" y="251651"/>
                </a:moveTo>
                <a:cubicBezTo>
                  <a:pt x="2286762" y="251651"/>
                  <a:pt x="2288191" y="250222"/>
                  <a:pt x="2288191" y="248507"/>
                </a:cubicBezTo>
                <a:cubicBezTo>
                  <a:pt x="2288191" y="246793"/>
                  <a:pt x="2286762" y="245364"/>
                  <a:pt x="2285048" y="245364"/>
                </a:cubicBezTo>
                <a:cubicBezTo>
                  <a:pt x="2283333" y="245364"/>
                  <a:pt x="2281904" y="246793"/>
                  <a:pt x="2281904" y="248507"/>
                </a:cubicBezTo>
                <a:cubicBezTo>
                  <a:pt x="2281904" y="250222"/>
                  <a:pt x="2283333" y="251651"/>
                  <a:pt x="2285048" y="251651"/>
                </a:cubicBezTo>
                <a:close/>
                <a:moveTo>
                  <a:pt x="2291144" y="263366"/>
                </a:moveTo>
                <a:cubicBezTo>
                  <a:pt x="2292858" y="263366"/>
                  <a:pt x="2294287" y="261938"/>
                  <a:pt x="2294287" y="260223"/>
                </a:cubicBezTo>
                <a:cubicBezTo>
                  <a:pt x="2294287" y="258509"/>
                  <a:pt x="2292858" y="257080"/>
                  <a:pt x="2291144" y="257080"/>
                </a:cubicBezTo>
                <a:cubicBezTo>
                  <a:pt x="2289429" y="257080"/>
                  <a:pt x="2288000" y="258509"/>
                  <a:pt x="2288000" y="260223"/>
                </a:cubicBezTo>
                <a:cubicBezTo>
                  <a:pt x="2288000" y="261938"/>
                  <a:pt x="2289429" y="263366"/>
                  <a:pt x="2291144" y="263366"/>
                </a:cubicBezTo>
                <a:close/>
                <a:moveTo>
                  <a:pt x="2297049" y="275177"/>
                </a:moveTo>
                <a:cubicBezTo>
                  <a:pt x="2298764" y="275177"/>
                  <a:pt x="2300192" y="273749"/>
                  <a:pt x="2300192" y="272034"/>
                </a:cubicBezTo>
                <a:cubicBezTo>
                  <a:pt x="2300192" y="270320"/>
                  <a:pt x="2298764" y="268891"/>
                  <a:pt x="2297049" y="268891"/>
                </a:cubicBezTo>
                <a:cubicBezTo>
                  <a:pt x="2295335" y="268891"/>
                  <a:pt x="2293906" y="270320"/>
                  <a:pt x="2293906" y="272034"/>
                </a:cubicBezTo>
                <a:cubicBezTo>
                  <a:pt x="2293906" y="273844"/>
                  <a:pt x="2295335" y="275177"/>
                  <a:pt x="2297049" y="275177"/>
                </a:cubicBezTo>
                <a:close/>
                <a:moveTo>
                  <a:pt x="2302764" y="287179"/>
                </a:moveTo>
                <a:cubicBezTo>
                  <a:pt x="2304479" y="287179"/>
                  <a:pt x="2305907" y="285750"/>
                  <a:pt x="2305907" y="284036"/>
                </a:cubicBezTo>
                <a:cubicBezTo>
                  <a:pt x="2305907" y="282321"/>
                  <a:pt x="2304479" y="280892"/>
                  <a:pt x="2302764" y="280892"/>
                </a:cubicBezTo>
                <a:cubicBezTo>
                  <a:pt x="2301050" y="280892"/>
                  <a:pt x="2299621" y="282321"/>
                  <a:pt x="2299621" y="284036"/>
                </a:cubicBezTo>
                <a:cubicBezTo>
                  <a:pt x="2299621" y="285750"/>
                  <a:pt x="2301050" y="287179"/>
                  <a:pt x="2302764" y="287179"/>
                </a:cubicBezTo>
                <a:close/>
                <a:moveTo>
                  <a:pt x="2308384" y="299085"/>
                </a:moveTo>
                <a:cubicBezTo>
                  <a:pt x="2310098" y="299085"/>
                  <a:pt x="2311527" y="297656"/>
                  <a:pt x="2311527" y="295942"/>
                </a:cubicBezTo>
                <a:cubicBezTo>
                  <a:pt x="2311527" y="294227"/>
                  <a:pt x="2310098" y="292799"/>
                  <a:pt x="2308384" y="292799"/>
                </a:cubicBezTo>
                <a:cubicBezTo>
                  <a:pt x="2306669" y="292799"/>
                  <a:pt x="2305241" y="294227"/>
                  <a:pt x="2305241" y="295942"/>
                </a:cubicBezTo>
                <a:cubicBezTo>
                  <a:pt x="2305241" y="297752"/>
                  <a:pt x="2306574" y="299085"/>
                  <a:pt x="2308384" y="299085"/>
                </a:cubicBezTo>
                <a:close/>
                <a:moveTo>
                  <a:pt x="2313813" y="311182"/>
                </a:moveTo>
                <a:cubicBezTo>
                  <a:pt x="2315528" y="311182"/>
                  <a:pt x="2316956" y="309753"/>
                  <a:pt x="2316956" y="308039"/>
                </a:cubicBezTo>
                <a:cubicBezTo>
                  <a:pt x="2316956" y="306324"/>
                  <a:pt x="2315528" y="304895"/>
                  <a:pt x="2313813" y="304895"/>
                </a:cubicBezTo>
                <a:cubicBezTo>
                  <a:pt x="2312099" y="304895"/>
                  <a:pt x="2310670" y="306324"/>
                  <a:pt x="2310670" y="308039"/>
                </a:cubicBezTo>
                <a:cubicBezTo>
                  <a:pt x="2310575" y="309753"/>
                  <a:pt x="2312003" y="311182"/>
                  <a:pt x="2313813" y="311182"/>
                </a:cubicBezTo>
                <a:close/>
                <a:moveTo>
                  <a:pt x="2319052" y="323374"/>
                </a:moveTo>
                <a:cubicBezTo>
                  <a:pt x="2320766" y="323374"/>
                  <a:pt x="2322195" y="321945"/>
                  <a:pt x="2322195" y="320231"/>
                </a:cubicBezTo>
                <a:cubicBezTo>
                  <a:pt x="2322195" y="318516"/>
                  <a:pt x="2320766" y="317087"/>
                  <a:pt x="2319052" y="317087"/>
                </a:cubicBezTo>
                <a:cubicBezTo>
                  <a:pt x="2317337" y="317087"/>
                  <a:pt x="2315909" y="318516"/>
                  <a:pt x="2315909" y="320231"/>
                </a:cubicBezTo>
                <a:cubicBezTo>
                  <a:pt x="2315909" y="321945"/>
                  <a:pt x="2317242" y="323374"/>
                  <a:pt x="2319052" y="323374"/>
                </a:cubicBezTo>
                <a:close/>
                <a:moveTo>
                  <a:pt x="2324100" y="335566"/>
                </a:moveTo>
                <a:cubicBezTo>
                  <a:pt x="2325815" y="335566"/>
                  <a:pt x="2327243" y="334137"/>
                  <a:pt x="2327243" y="332423"/>
                </a:cubicBezTo>
                <a:cubicBezTo>
                  <a:pt x="2327243" y="330708"/>
                  <a:pt x="2325815" y="329279"/>
                  <a:pt x="2324100" y="329279"/>
                </a:cubicBezTo>
                <a:cubicBezTo>
                  <a:pt x="2322386" y="329279"/>
                  <a:pt x="2320957" y="330708"/>
                  <a:pt x="2320957" y="332423"/>
                </a:cubicBezTo>
                <a:cubicBezTo>
                  <a:pt x="2320957" y="334137"/>
                  <a:pt x="2322386" y="335566"/>
                  <a:pt x="2324100" y="335566"/>
                </a:cubicBezTo>
                <a:close/>
                <a:moveTo>
                  <a:pt x="2329053" y="347853"/>
                </a:moveTo>
                <a:cubicBezTo>
                  <a:pt x="2330768" y="347853"/>
                  <a:pt x="2332196" y="346424"/>
                  <a:pt x="2332196" y="344710"/>
                </a:cubicBezTo>
                <a:cubicBezTo>
                  <a:pt x="2332196" y="342995"/>
                  <a:pt x="2330768" y="341567"/>
                  <a:pt x="2329053" y="341567"/>
                </a:cubicBezTo>
                <a:cubicBezTo>
                  <a:pt x="2327339" y="341567"/>
                  <a:pt x="2325910" y="342995"/>
                  <a:pt x="2325910" y="344710"/>
                </a:cubicBezTo>
                <a:cubicBezTo>
                  <a:pt x="2325910" y="346424"/>
                  <a:pt x="2327339" y="347853"/>
                  <a:pt x="2329053" y="347853"/>
                </a:cubicBezTo>
                <a:close/>
                <a:moveTo>
                  <a:pt x="2333816" y="360140"/>
                </a:moveTo>
                <a:cubicBezTo>
                  <a:pt x="2335530" y="360140"/>
                  <a:pt x="2336959" y="358712"/>
                  <a:pt x="2336959" y="356997"/>
                </a:cubicBezTo>
                <a:cubicBezTo>
                  <a:pt x="2336959" y="355283"/>
                  <a:pt x="2335530" y="353854"/>
                  <a:pt x="2333816" y="353854"/>
                </a:cubicBezTo>
                <a:cubicBezTo>
                  <a:pt x="2332101" y="353854"/>
                  <a:pt x="2330672" y="355283"/>
                  <a:pt x="2330672" y="356997"/>
                </a:cubicBezTo>
                <a:cubicBezTo>
                  <a:pt x="2330672" y="358712"/>
                  <a:pt x="2332101" y="360140"/>
                  <a:pt x="2333816" y="360140"/>
                </a:cubicBezTo>
                <a:close/>
                <a:moveTo>
                  <a:pt x="2338388" y="372523"/>
                </a:moveTo>
                <a:cubicBezTo>
                  <a:pt x="2340102" y="372523"/>
                  <a:pt x="2341531" y="371094"/>
                  <a:pt x="2341531" y="369380"/>
                </a:cubicBezTo>
                <a:cubicBezTo>
                  <a:pt x="2341531" y="367665"/>
                  <a:pt x="2340102" y="366236"/>
                  <a:pt x="2338388" y="366236"/>
                </a:cubicBezTo>
                <a:cubicBezTo>
                  <a:pt x="2336673" y="366236"/>
                  <a:pt x="2335244" y="367665"/>
                  <a:pt x="2335244" y="369380"/>
                </a:cubicBezTo>
                <a:cubicBezTo>
                  <a:pt x="2335244" y="371189"/>
                  <a:pt x="2336673" y="372523"/>
                  <a:pt x="2338388" y="372523"/>
                </a:cubicBezTo>
                <a:close/>
                <a:moveTo>
                  <a:pt x="2342864" y="385000"/>
                </a:moveTo>
                <a:cubicBezTo>
                  <a:pt x="2344579" y="385000"/>
                  <a:pt x="2346008" y="383572"/>
                  <a:pt x="2346008" y="381857"/>
                </a:cubicBezTo>
                <a:cubicBezTo>
                  <a:pt x="2346008" y="380143"/>
                  <a:pt x="2344579" y="378714"/>
                  <a:pt x="2342864" y="378714"/>
                </a:cubicBezTo>
                <a:cubicBezTo>
                  <a:pt x="2341150" y="378714"/>
                  <a:pt x="2339721" y="380143"/>
                  <a:pt x="2339721" y="381857"/>
                </a:cubicBezTo>
                <a:cubicBezTo>
                  <a:pt x="2339721" y="383572"/>
                  <a:pt x="2341055" y="385000"/>
                  <a:pt x="2342864" y="385000"/>
                </a:cubicBezTo>
                <a:close/>
                <a:moveTo>
                  <a:pt x="2347151" y="397574"/>
                </a:moveTo>
                <a:cubicBezTo>
                  <a:pt x="2348865" y="397574"/>
                  <a:pt x="2350294" y="396145"/>
                  <a:pt x="2350294" y="394430"/>
                </a:cubicBezTo>
                <a:cubicBezTo>
                  <a:pt x="2350294" y="392716"/>
                  <a:pt x="2348865" y="391287"/>
                  <a:pt x="2347151" y="391287"/>
                </a:cubicBezTo>
                <a:cubicBezTo>
                  <a:pt x="2345436" y="391287"/>
                  <a:pt x="2344007" y="392716"/>
                  <a:pt x="2344007" y="394430"/>
                </a:cubicBezTo>
                <a:cubicBezTo>
                  <a:pt x="2343912" y="396145"/>
                  <a:pt x="2345341" y="397574"/>
                  <a:pt x="2347151" y="397574"/>
                </a:cubicBezTo>
                <a:close/>
                <a:moveTo>
                  <a:pt x="2351246" y="410147"/>
                </a:moveTo>
                <a:cubicBezTo>
                  <a:pt x="2352961" y="410147"/>
                  <a:pt x="2354390" y="408718"/>
                  <a:pt x="2354390" y="407003"/>
                </a:cubicBezTo>
                <a:cubicBezTo>
                  <a:pt x="2354390" y="405289"/>
                  <a:pt x="2352961" y="403860"/>
                  <a:pt x="2351246" y="403860"/>
                </a:cubicBezTo>
                <a:cubicBezTo>
                  <a:pt x="2349532" y="403860"/>
                  <a:pt x="2348103" y="405289"/>
                  <a:pt x="2348103" y="407003"/>
                </a:cubicBezTo>
                <a:cubicBezTo>
                  <a:pt x="2348008" y="408718"/>
                  <a:pt x="2349437" y="410147"/>
                  <a:pt x="2351246" y="410147"/>
                </a:cubicBezTo>
                <a:close/>
                <a:moveTo>
                  <a:pt x="2355152" y="422720"/>
                </a:moveTo>
                <a:cubicBezTo>
                  <a:pt x="2356866" y="422720"/>
                  <a:pt x="2358295" y="421291"/>
                  <a:pt x="2358295" y="419576"/>
                </a:cubicBezTo>
                <a:cubicBezTo>
                  <a:pt x="2358295" y="417862"/>
                  <a:pt x="2356866" y="416433"/>
                  <a:pt x="2355152" y="416433"/>
                </a:cubicBezTo>
                <a:cubicBezTo>
                  <a:pt x="2353437" y="416433"/>
                  <a:pt x="2352008" y="417862"/>
                  <a:pt x="2352008" y="419576"/>
                </a:cubicBezTo>
                <a:cubicBezTo>
                  <a:pt x="2352008" y="421386"/>
                  <a:pt x="2353342" y="422720"/>
                  <a:pt x="2355152" y="422720"/>
                </a:cubicBezTo>
                <a:close/>
                <a:moveTo>
                  <a:pt x="2358866" y="435483"/>
                </a:moveTo>
                <a:cubicBezTo>
                  <a:pt x="2360581" y="435483"/>
                  <a:pt x="2362010" y="434054"/>
                  <a:pt x="2362010" y="432340"/>
                </a:cubicBezTo>
                <a:cubicBezTo>
                  <a:pt x="2362010" y="430625"/>
                  <a:pt x="2360581" y="429197"/>
                  <a:pt x="2358866" y="429197"/>
                </a:cubicBezTo>
                <a:cubicBezTo>
                  <a:pt x="2357152" y="429197"/>
                  <a:pt x="2355723" y="430625"/>
                  <a:pt x="2355723" y="432340"/>
                </a:cubicBezTo>
                <a:cubicBezTo>
                  <a:pt x="2355723" y="434054"/>
                  <a:pt x="2357152" y="435483"/>
                  <a:pt x="2358866" y="435483"/>
                </a:cubicBezTo>
                <a:close/>
                <a:moveTo>
                  <a:pt x="2362486" y="448151"/>
                </a:moveTo>
                <a:cubicBezTo>
                  <a:pt x="2364200" y="448151"/>
                  <a:pt x="2365629" y="446723"/>
                  <a:pt x="2365629" y="445008"/>
                </a:cubicBezTo>
                <a:cubicBezTo>
                  <a:pt x="2365629" y="443294"/>
                  <a:pt x="2364200" y="441865"/>
                  <a:pt x="2362486" y="441865"/>
                </a:cubicBezTo>
                <a:cubicBezTo>
                  <a:pt x="2360771" y="441865"/>
                  <a:pt x="2359343" y="443294"/>
                  <a:pt x="2359343" y="445008"/>
                </a:cubicBezTo>
                <a:cubicBezTo>
                  <a:pt x="2359343" y="446723"/>
                  <a:pt x="2360771" y="448151"/>
                  <a:pt x="2362486" y="448151"/>
                </a:cubicBezTo>
                <a:close/>
                <a:moveTo>
                  <a:pt x="2365915" y="460915"/>
                </a:moveTo>
                <a:cubicBezTo>
                  <a:pt x="2367629" y="460915"/>
                  <a:pt x="2369058" y="459486"/>
                  <a:pt x="2369058" y="457772"/>
                </a:cubicBezTo>
                <a:cubicBezTo>
                  <a:pt x="2369058" y="456057"/>
                  <a:pt x="2367629" y="454628"/>
                  <a:pt x="2365915" y="454628"/>
                </a:cubicBezTo>
                <a:cubicBezTo>
                  <a:pt x="2364200" y="454628"/>
                  <a:pt x="2362772" y="456057"/>
                  <a:pt x="2362772" y="457772"/>
                </a:cubicBezTo>
                <a:cubicBezTo>
                  <a:pt x="2362772" y="459581"/>
                  <a:pt x="2364105" y="460915"/>
                  <a:pt x="2365915" y="460915"/>
                </a:cubicBezTo>
                <a:close/>
                <a:moveTo>
                  <a:pt x="2369153" y="473774"/>
                </a:moveTo>
                <a:cubicBezTo>
                  <a:pt x="2370868" y="473774"/>
                  <a:pt x="2372297" y="472345"/>
                  <a:pt x="2372297" y="470630"/>
                </a:cubicBezTo>
                <a:cubicBezTo>
                  <a:pt x="2372297" y="468916"/>
                  <a:pt x="2370868" y="467487"/>
                  <a:pt x="2369153" y="467487"/>
                </a:cubicBezTo>
                <a:cubicBezTo>
                  <a:pt x="2367439" y="467487"/>
                  <a:pt x="2366010" y="468916"/>
                  <a:pt x="2366010" y="470630"/>
                </a:cubicBezTo>
                <a:cubicBezTo>
                  <a:pt x="2366010" y="472345"/>
                  <a:pt x="2367439" y="473774"/>
                  <a:pt x="2369153" y="473774"/>
                </a:cubicBezTo>
                <a:close/>
                <a:moveTo>
                  <a:pt x="2372201" y="486632"/>
                </a:moveTo>
                <a:cubicBezTo>
                  <a:pt x="2373916" y="486632"/>
                  <a:pt x="2375345" y="485204"/>
                  <a:pt x="2375345" y="483489"/>
                </a:cubicBezTo>
                <a:cubicBezTo>
                  <a:pt x="2375345" y="481775"/>
                  <a:pt x="2373916" y="480346"/>
                  <a:pt x="2372201" y="480346"/>
                </a:cubicBezTo>
                <a:cubicBezTo>
                  <a:pt x="2370487" y="480346"/>
                  <a:pt x="2369058" y="481775"/>
                  <a:pt x="2369058" y="483489"/>
                </a:cubicBezTo>
                <a:cubicBezTo>
                  <a:pt x="2369058" y="485204"/>
                  <a:pt x="2370487" y="486632"/>
                  <a:pt x="2372201" y="486632"/>
                </a:cubicBezTo>
                <a:close/>
                <a:moveTo>
                  <a:pt x="2375154" y="499586"/>
                </a:moveTo>
                <a:cubicBezTo>
                  <a:pt x="2376869" y="499586"/>
                  <a:pt x="2378297" y="498158"/>
                  <a:pt x="2378297" y="496443"/>
                </a:cubicBezTo>
                <a:cubicBezTo>
                  <a:pt x="2378297" y="494729"/>
                  <a:pt x="2376869" y="493300"/>
                  <a:pt x="2375154" y="493300"/>
                </a:cubicBezTo>
                <a:cubicBezTo>
                  <a:pt x="2373440" y="493300"/>
                  <a:pt x="2372011" y="494729"/>
                  <a:pt x="2372011" y="496443"/>
                </a:cubicBezTo>
                <a:cubicBezTo>
                  <a:pt x="2371916" y="498158"/>
                  <a:pt x="2373344" y="499586"/>
                  <a:pt x="2375154" y="499586"/>
                </a:cubicBezTo>
                <a:close/>
                <a:moveTo>
                  <a:pt x="2377821" y="512540"/>
                </a:moveTo>
                <a:cubicBezTo>
                  <a:pt x="2379536" y="512540"/>
                  <a:pt x="2380964" y="511112"/>
                  <a:pt x="2380964" y="509397"/>
                </a:cubicBezTo>
                <a:cubicBezTo>
                  <a:pt x="2380964" y="507683"/>
                  <a:pt x="2379536" y="506254"/>
                  <a:pt x="2377821" y="506254"/>
                </a:cubicBezTo>
                <a:cubicBezTo>
                  <a:pt x="2376107" y="506254"/>
                  <a:pt x="2374678" y="507683"/>
                  <a:pt x="2374678" y="509397"/>
                </a:cubicBezTo>
                <a:cubicBezTo>
                  <a:pt x="2374678" y="511112"/>
                  <a:pt x="2376107" y="512540"/>
                  <a:pt x="2377821" y="512540"/>
                </a:cubicBezTo>
                <a:close/>
                <a:moveTo>
                  <a:pt x="2380393" y="525494"/>
                </a:moveTo>
                <a:cubicBezTo>
                  <a:pt x="2382107" y="525494"/>
                  <a:pt x="2383536" y="524066"/>
                  <a:pt x="2383536" y="522351"/>
                </a:cubicBezTo>
                <a:cubicBezTo>
                  <a:pt x="2383536" y="520637"/>
                  <a:pt x="2382107" y="519208"/>
                  <a:pt x="2380393" y="519208"/>
                </a:cubicBezTo>
                <a:cubicBezTo>
                  <a:pt x="2378678" y="519208"/>
                  <a:pt x="2377250" y="520637"/>
                  <a:pt x="2377250" y="522351"/>
                </a:cubicBezTo>
                <a:cubicBezTo>
                  <a:pt x="2377250" y="524066"/>
                  <a:pt x="2378678" y="525494"/>
                  <a:pt x="2380393" y="525494"/>
                </a:cubicBezTo>
                <a:close/>
                <a:moveTo>
                  <a:pt x="2382774" y="538448"/>
                </a:moveTo>
                <a:cubicBezTo>
                  <a:pt x="2384489" y="538448"/>
                  <a:pt x="2385917" y="537020"/>
                  <a:pt x="2385917" y="535305"/>
                </a:cubicBezTo>
                <a:cubicBezTo>
                  <a:pt x="2385917" y="533591"/>
                  <a:pt x="2384489" y="532162"/>
                  <a:pt x="2382774" y="532162"/>
                </a:cubicBezTo>
                <a:cubicBezTo>
                  <a:pt x="2381060" y="532162"/>
                  <a:pt x="2379631" y="533591"/>
                  <a:pt x="2379631" y="535305"/>
                </a:cubicBezTo>
                <a:cubicBezTo>
                  <a:pt x="2379631" y="537115"/>
                  <a:pt x="2381060" y="538448"/>
                  <a:pt x="2382774" y="538448"/>
                </a:cubicBezTo>
                <a:close/>
                <a:moveTo>
                  <a:pt x="2390489" y="590836"/>
                </a:moveTo>
                <a:cubicBezTo>
                  <a:pt x="2392204" y="590836"/>
                  <a:pt x="2393633" y="589407"/>
                  <a:pt x="2393633" y="587693"/>
                </a:cubicBezTo>
                <a:cubicBezTo>
                  <a:pt x="2393633" y="585978"/>
                  <a:pt x="2392204" y="584549"/>
                  <a:pt x="2390489" y="584549"/>
                </a:cubicBezTo>
                <a:cubicBezTo>
                  <a:pt x="2388775" y="584549"/>
                  <a:pt x="2387346" y="585978"/>
                  <a:pt x="2387346" y="587693"/>
                </a:cubicBezTo>
                <a:cubicBezTo>
                  <a:pt x="2387346" y="589407"/>
                  <a:pt x="2388775" y="590836"/>
                  <a:pt x="2390489" y="590836"/>
                </a:cubicBezTo>
                <a:close/>
                <a:moveTo>
                  <a:pt x="2392013" y="603980"/>
                </a:moveTo>
                <a:cubicBezTo>
                  <a:pt x="2393728" y="603980"/>
                  <a:pt x="2395157" y="602552"/>
                  <a:pt x="2395157" y="600837"/>
                </a:cubicBezTo>
                <a:cubicBezTo>
                  <a:pt x="2395157" y="599123"/>
                  <a:pt x="2393728" y="597694"/>
                  <a:pt x="2392013" y="597694"/>
                </a:cubicBezTo>
                <a:cubicBezTo>
                  <a:pt x="2390299" y="597694"/>
                  <a:pt x="2388870" y="599123"/>
                  <a:pt x="2388870" y="600837"/>
                </a:cubicBezTo>
                <a:cubicBezTo>
                  <a:pt x="2388870" y="602552"/>
                  <a:pt x="2390299" y="603980"/>
                  <a:pt x="2392013" y="603980"/>
                </a:cubicBezTo>
                <a:close/>
                <a:moveTo>
                  <a:pt x="2393347" y="617125"/>
                </a:moveTo>
                <a:cubicBezTo>
                  <a:pt x="2395061" y="617125"/>
                  <a:pt x="2396490" y="615696"/>
                  <a:pt x="2396490" y="613982"/>
                </a:cubicBezTo>
                <a:cubicBezTo>
                  <a:pt x="2396490" y="612267"/>
                  <a:pt x="2395061" y="610838"/>
                  <a:pt x="2393347" y="610838"/>
                </a:cubicBezTo>
                <a:cubicBezTo>
                  <a:pt x="2391632" y="610838"/>
                  <a:pt x="2390204" y="612267"/>
                  <a:pt x="2390204" y="613982"/>
                </a:cubicBezTo>
                <a:cubicBezTo>
                  <a:pt x="2390204" y="615696"/>
                  <a:pt x="2391632" y="617125"/>
                  <a:pt x="2393347" y="617125"/>
                </a:cubicBezTo>
                <a:close/>
                <a:moveTo>
                  <a:pt x="2394490" y="630269"/>
                </a:moveTo>
                <a:cubicBezTo>
                  <a:pt x="2396204" y="630269"/>
                  <a:pt x="2397633" y="628840"/>
                  <a:pt x="2397633" y="627126"/>
                </a:cubicBezTo>
                <a:cubicBezTo>
                  <a:pt x="2397633" y="625412"/>
                  <a:pt x="2396204" y="623983"/>
                  <a:pt x="2394490" y="623983"/>
                </a:cubicBezTo>
                <a:cubicBezTo>
                  <a:pt x="2392775" y="623983"/>
                  <a:pt x="2391347" y="625412"/>
                  <a:pt x="2391347" y="627126"/>
                </a:cubicBezTo>
                <a:cubicBezTo>
                  <a:pt x="2391347" y="628936"/>
                  <a:pt x="2392775" y="630269"/>
                  <a:pt x="2394490" y="630269"/>
                </a:cubicBezTo>
                <a:close/>
                <a:moveTo>
                  <a:pt x="2387346" y="932593"/>
                </a:moveTo>
                <a:cubicBezTo>
                  <a:pt x="2389061" y="932593"/>
                  <a:pt x="2390489" y="931164"/>
                  <a:pt x="2390489" y="929450"/>
                </a:cubicBezTo>
                <a:cubicBezTo>
                  <a:pt x="2390489" y="927735"/>
                  <a:pt x="2389061" y="926306"/>
                  <a:pt x="2387346" y="926306"/>
                </a:cubicBezTo>
                <a:cubicBezTo>
                  <a:pt x="2385632" y="926306"/>
                  <a:pt x="2384203" y="927735"/>
                  <a:pt x="2384203" y="929450"/>
                </a:cubicBezTo>
                <a:cubicBezTo>
                  <a:pt x="2384203" y="931164"/>
                  <a:pt x="2385536" y="932593"/>
                  <a:pt x="2387346" y="932593"/>
                </a:cubicBezTo>
                <a:close/>
                <a:moveTo>
                  <a:pt x="2384298" y="945452"/>
                </a:moveTo>
                <a:cubicBezTo>
                  <a:pt x="2386013" y="945452"/>
                  <a:pt x="2387441" y="944023"/>
                  <a:pt x="2387441" y="942308"/>
                </a:cubicBezTo>
                <a:cubicBezTo>
                  <a:pt x="2387441" y="940594"/>
                  <a:pt x="2386013" y="939165"/>
                  <a:pt x="2384298" y="939165"/>
                </a:cubicBezTo>
                <a:cubicBezTo>
                  <a:pt x="2382584" y="939165"/>
                  <a:pt x="2381155" y="940594"/>
                  <a:pt x="2381155" y="942308"/>
                </a:cubicBezTo>
                <a:cubicBezTo>
                  <a:pt x="2381155" y="944023"/>
                  <a:pt x="2382584" y="945452"/>
                  <a:pt x="2384298" y="945452"/>
                </a:cubicBezTo>
                <a:close/>
                <a:moveTo>
                  <a:pt x="2381060" y="958310"/>
                </a:moveTo>
                <a:cubicBezTo>
                  <a:pt x="2382774" y="958310"/>
                  <a:pt x="2384203" y="956882"/>
                  <a:pt x="2384203" y="955167"/>
                </a:cubicBezTo>
                <a:cubicBezTo>
                  <a:pt x="2384203" y="953453"/>
                  <a:pt x="2382774" y="952024"/>
                  <a:pt x="2381060" y="952024"/>
                </a:cubicBezTo>
                <a:cubicBezTo>
                  <a:pt x="2379345" y="952024"/>
                  <a:pt x="2377916" y="953453"/>
                  <a:pt x="2377916" y="955167"/>
                </a:cubicBezTo>
                <a:cubicBezTo>
                  <a:pt x="2377916" y="956882"/>
                  <a:pt x="2379345" y="958310"/>
                  <a:pt x="2381060" y="958310"/>
                </a:cubicBezTo>
                <a:close/>
                <a:moveTo>
                  <a:pt x="2377726" y="971074"/>
                </a:moveTo>
                <a:cubicBezTo>
                  <a:pt x="2379440" y="971074"/>
                  <a:pt x="2380869" y="969645"/>
                  <a:pt x="2380869" y="967931"/>
                </a:cubicBezTo>
                <a:cubicBezTo>
                  <a:pt x="2380869" y="966216"/>
                  <a:pt x="2379440" y="964787"/>
                  <a:pt x="2377726" y="964787"/>
                </a:cubicBezTo>
                <a:cubicBezTo>
                  <a:pt x="2376011" y="964787"/>
                  <a:pt x="2374583" y="966216"/>
                  <a:pt x="2374583" y="967931"/>
                </a:cubicBezTo>
                <a:cubicBezTo>
                  <a:pt x="2374583" y="969645"/>
                  <a:pt x="2376011" y="971074"/>
                  <a:pt x="2377726" y="971074"/>
                </a:cubicBezTo>
                <a:close/>
                <a:moveTo>
                  <a:pt x="2370487" y="996506"/>
                </a:moveTo>
                <a:cubicBezTo>
                  <a:pt x="2372201" y="996506"/>
                  <a:pt x="2373630" y="995077"/>
                  <a:pt x="2373630" y="993362"/>
                </a:cubicBezTo>
                <a:cubicBezTo>
                  <a:pt x="2373630" y="991648"/>
                  <a:pt x="2372201" y="990219"/>
                  <a:pt x="2370487" y="990219"/>
                </a:cubicBezTo>
                <a:cubicBezTo>
                  <a:pt x="2368772" y="990219"/>
                  <a:pt x="2367344" y="991648"/>
                  <a:pt x="2367344" y="993362"/>
                </a:cubicBezTo>
                <a:cubicBezTo>
                  <a:pt x="2367344" y="995172"/>
                  <a:pt x="2368772" y="996506"/>
                  <a:pt x="2370487" y="996506"/>
                </a:cubicBezTo>
                <a:close/>
                <a:moveTo>
                  <a:pt x="2366582" y="1009174"/>
                </a:moveTo>
                <a:cubicBezTo>
                  <a:pt x="2368296" y="1009174"/>
                  <a:pt x="2369725" y="1007745"/>
                  <a:pt x="2369725" y="1006031"/>
                </a:cubicBezTo>
                <a:cubicBezTo>
                  <a:pt x="2369725" y="1004316"/>
                  <a:pt x="2368296" y="1002887"/>
                  <a:pt x="2366582" y="1002887"/>
                </a:cubicBezTo>
                <a:cubicBezTo>
                  <a:pt x="2364867" y="1002887"/>
                  <a:pt x="2363438" y="1004316"/>
                  <a:pt x="2363438" y="1006031"/>
                </a:cubicBezTo>
                <a:cubicBezTo>
                  <a:pt x="2363438" y="1007745"/>
                  <a:pt x="2364867" y="1009174"/>
                  <a:pt x="2366582" y="1009174"/>
                </a:cubicBezTo>
                <a:close/>
                <a:moveTo>
                  <a:pt x="2362581" y="1021747"/>
                </a:moveTo>
                <a:cubicBezTo>
                  <a:pt x="2364296" y="1021747"/>
                  <a:pt x="2365724" y="1020318"/>
                  <a:pt x="2365724" y="1018604"/>
                </a:cubicBezTo>
                <a:cubicBezTo>
                  <a:pt x="2365724" y="1016889"/>
                  <a:pt x="2364296" y="1015460"/>
                  <a:pt x="2362581" y="1015460"/>
                </a:cubicBezTo>
                <a:cubicBezTo>
                  <a:pt x="2360867" y="1015460"/>
                  <a:pt x="2359438" y="1016889"/>
                  <a:pt x="2359438" y="1018604"/>
                </a:cubicBezTo>
                <a:cubicBezTo>
                  <a:pt x="2359438" y="1020413"/>
                  <a:pt x="2360867" y="1021747"/>
                  <a:pt x="2362581" y="1021747"/>
                </a:cubicBezTo>
                <a:close/>
                <a:moveTo>
                  <a:pt x="2358390" y="1034320"/>
                </a:moveTo>
                <a:cubicBezTo>
                  <a:pt x="2360105" y="1034320"/>
                  <a:pt x="2361533" y="1032891"/>
                  <a:pt x="2361533" y="1031177"/>
                </a:cubicBezTo>
                <a:cubicBezTo>
                  <a:pt x="2361533" y="1029462"/>
                  <a:pt x="2360105" y="1028033"/>
                  <a:pt x="2358390" y="1028033"/>
                </a:cubicBezTo>
                <a:cubicBezTo>
                  <a:pt x="2356676" y="1028033"/>
                  <a:pt x="2355247" y="1029462"/>
                  <a:pt x="2355247" y="1031177"/>
                </a:cubicBezTo>
                <a:cubicBezTo>
                  <a:pt x="2355247" y="1032891"/>
                  <a:pt x="2356676" y="1034320"/>
                  <a:pt x="2358390" y="1034320"/>
                </a:cubicBezTo>
                <a:close/>
                <a:moveTo>
                  <a:pt x="2354009" y="1046798"/>
                </a:moveTo>
                <a:cubicBezTo>
                  <a:pt x="2355723" y="1046798"/>
                  <a:pt x="2357152" y="1045369"/>
                  <a:pt x="2357152" y="1043654"/>
                </a:cubicBezTo>
                <a:cubicBezTo>
                  <a:pt x="2357152" y="1041940"/>
                  <a:pt x="2355723" y="1040511"/>
                  <a:pt x="2354009" y="1040511"/>
                </a:cubicBezTo>
                <a:cubicBezTo>
                  <a:pt x="2352294" y="1040511"/>
                  <a:pt x="2350865" y="1041940"/>
                  <a:pt x="2350865" y="1043654"/>
                </a:cubicBezTo>
                <a:cubicBezTo>
                  <a:pt x="2350865" y="1045369"/>
                  <a:pt x="2352294" y="1046798"/>
                  <a:pt x="2354009" y="1046798"/>
                </a:cubicBezTo>
                <a:close/>
                <a:moveTo>
                  <a:pt x="2349437" y="1059275"/>
                </a:moveTo>
                <a:cubicBezTo>
                  <a:pt x="2351151" y="1059275"/>
                  <a:pt x="2352580" y="1057847"/>
                  <a:pt x="2352580" y="1056132"/>
                </a:cubicBezTo>
                <a:cubicBezTo>
                  <a:pt x="2352580" y="1054418"/>
                  <a:pt x="2351151" y="1052989"/>
                  <a:pt x="2349437" y="1052989"/>
                </a:cubicBezTo>
                <a:cubicBezTo>
                  <a:pt x="2347722" y="1052989"/>
                  <a:pt x="2346293" y="1054418"/>
                  <a:pt x="2346293" y="1056132"/>
                </a:cubicBezTo>
                <a:cubicBezTo>
                  <a:pt x="2346293" y="1057847"/>
                  <a:pt x="2347722" y="1059275"/>
                  <a:pt x="2349437" y="1059275"/>
                </a:cubicBezTo>
                <a:close/>
                <a:moveTo>
                  <a:pt x="2344769" y="1071563"/>
                </a:moveTo>
                <a:cubicBezTo>
                  <a:pt x="2346484" y="1071563"/>
                  <a:pt x="2347913" y="1070134"/>
                  <a:pt x="2347913" y="1068419"/>
                </a:cubicBezTo>
                <a:cubicBezTo>
                  <a:pt x="2347913" y="1066705"/>
                  <a:pt x="2346484" y="1065276"/>
                  <a:pt x="2344769" y="1065276"/>
                </a:cubicBezTo>
                <a:cubicBezTo>
                  <a:pt x="2343055" y="1065276"/>
                  <a:pt x="2341626" y="1066705"/>
                  <a:pt x="2341626" y="1068419"/>
                </a:cubicBezTo>
                <a:cubicBezTo>
                  <a:pt x="2341626" y="1070229"/>
                  <a:pt x="2343055" y="1071563"/>
                  <a:pt x="2344769" y="1071563"/>
                </a:cubicBezTo>
                <a:close/>
                <a:moveTo>
                  <a:pt x="2339912" y="1083945"/>
                </a:moveTo>
                <a:cubicBezTo>
                  <a:pt x="2341626" y="1083945"/>
                  <a:pt x="2343055" y="1082516"/>
                  <a:pt x="2343055" y="1080802"/>
                </a:cubicBezTo>
                <a:cubicBezTo>
                  <a:pt x="2343055" y="1079087"/>
                  <a:pt x="2341626" y="1077659"/>
                  <a:pt x="2339912" y="1077659"/>
                </a:cubicBezTo>
                <a:cubicBezTo>
                  <a:pt x="2338197" y="1077659"/>
                  <a:pt x="2336768" y="1079087"/>
                  <a:pt x="2336768" y="1080802"/>
                </a:cubicBezTo>
                <a:cubicBezTo>
                  <a:pt x="2336768" y="1082516"/>
                  <a:pt x="2338197" y="1083945"/>
                  <a:pt x="2339912" y="1083945"/>
                </a:cubicBezTo>
                <a:close/>
                <a:moveTo>
                  <a:pt x="2334863" y="1096137"/>
                </a:moveTo>
                <a:cubicBezTo>
                  <a:pt x="2336578" y="1096137"/>
                  <a:pt x="2338007" y="1094708"/>
                  <a:pt x="2338007" y="1092994"/>
                </a:cubicBezTo>
                <a:cubicBezTo>
                  <a:pt x="2338007" y="1091279"/>
                  <a:pt x="2336578" y="1089851"/>
                  <a:pt x="2334863" y="1089851"/>
                </a:cubicBezTo>
                <a:cubicBezTo>
                  <a:pt x="2333149" y="1089851"/>
                  <a:pt x="2331720" y="1091279"/>
                  <a:pt x="2331720" y="1092994"/>
                </a:cubicBezTo>
                <a:cubicBezTo>
                  <a:pt x="2331720" y="1094708"/>
                  <a:pt x="2333149" y="1096137"/>
                  <a:pt x="2334863" y="1096137"/>
                </a:cubicBezTo>
                <a:close/>
                <a:moveTo>
                  <a:pt x="2329720" y="1108329"/>
                </a:moveTo>
                <a:cubicBezTo>
                  <a:pt x="2331434" y="1108329"/>
                  <a:pt x="2332863" y="1106900"/>
                  <a:pt x="2332863" y="1105186"/>
                </a:cubicBezTo>
                <a:cubicBezTo>
                  <a:pt x="2332863" y="1103471"/>
                  <a:pt x="2331434" y="1102043"/>
                  <a:pt x="2329720" y="1102043"/>
                </a:cubicBezTo>
                <a:cubicBezTo>
                  <a:pt x="2328005" y="1102043"/>
                  <a:pt x="2326577" y="1103471"/>
                  <a:pt x="2326577" y="1105186"/>
                </a:cubicBezTo>
                <a:cubicBezTo>
                  <a:pt x="2326577" y="1106900"/>
                  <a:pt x="2328005" y="1108329"/>
                  <a:pt x="2329720" y="1108329"/>
                </a:cubicBezTo>
                <a:close/>
                <a:moveTo>
                  <a:pt x="2324386" y="1120426"/>
                </a:moveTo>
                <a:cubicBezTo>
                  <a:pt x="2326100" y="1120426"/>
                  <a:pt x="2327529" y="1118997"/>
                  <a:pt x="2327529" y="1117283"/>
                </a:cubicBezTo>
                <a:cubicBezTo>
                  <a:pt x="2327529" y="1115568"/>
                  <a:pt x="2326100" y="1114139"/>
                  <a:pt x="2324386" y="1114139"/>
                </a:cubicBezTo>
                <a:cubicBezTo>
                  <a:pt x="2322671" y="1114139"/>
                  <a:pt x="2321243" y="1115568"/>
                  <a:pt x="2321243" y="1117283"/>
                </a:cubicBezTo>
                <a:cubicBezTo>
                  <a:pt x="2321243" y="1118997"/>
                  <a:pt x="2322576" y="1120426"/>
                  <a:pt x="2324386" y="1120426"/>
                </a:cubicBezTo>
                <a:close/>
                <a:moveTo>
                  <a:pt x="2318861" y="1132427"/>
                </a:moveTo>
                <a:cubicBezTo>
                  <a:pt x="2320576" y="1132427"/>
                  <a:pt x="2322005" y="1130999"/>
                  <a:pt x="2322005" y="1129284"/>
                </a:cubicBezTo>
                <a:cubicBezTo>
                  <a:pt x="2322005" y="1127570"/>
                  <a:pt x="2320576" y="1126141"/>
                  <a:pt x="2318861" y="1126141"/>
                </a:cubicBezTo>
                <a:cubicBezTo>
                  <a:pt x="2317147" y="1126141"/>
                  <a:pt x="2315718" y="1127570"/>
                  <a:pt x="2315718" y="1129284"/>
                </a:cubicBezTo>
                <a:cubicBezTo>
                  <a:pt x="2315718" y="1130999"/>
                  <a:pt x="2317147" y="1132427"/>
                  <a:pt x="2318861" y="1132427"/>
                </a:cubicBezTo>
                <a:close/>
                <a:moveTo>
                  <a:pt x="2313242" y="1144429"/>
                </a:moveTo>
                <a:cubicBezTo>
                  <a:pt x="2314956" y="1144429"/>
                  <a:pt x="2316385" y="1143000"/>
                  <a:pt x="2316385" y="1141286"/>
                </a:cubicBezTo>
                <a:cubicBezTo>
                  <a:pt x="2316385" y="1139571"/>
                  <a:pt x="2314956" y="1138142"/>
                  <a:pt x="2313242" y="1138142"/>
                </a:cubicBezTo>
                <a:cubicBezTo>
                  <a:pt x="2311527" y="1138142"/>
                  <a:pt x="2310098" y="1139571"/>
                  <a:pt x="2310098" y="1141286"/>
                </a:cubicBezTo>
                <a:cubicBezTo>
                  <a:pt x="2310098" y="1143000"/>
                  <a:pt x="2311432" y="1144429"/>
                  <a:pt x="2313242" y="1144429"/>
                </a:cubicBezTo>
                <a:close/>
                <a:moveTo>
                  <a:pt x="2307336" y="1156240"/>
                </a:moveTo>
                <a:cubicBezTo>
                  <a:pt x="2309051" y="1156240"/>
                  <a:pt x="2310479" y="1154811"/>
                  <a:pt x="2310479" y="1153097"/>
                </a:cubicBezTo>
                <a:cubicBezTo>
                  <a:pt x="2310479" y="1151382"/>
                  <a:pt x="2309051" y="1149953"/>
                  <a:pt x="2307336" y="1149953"/>
                </a:cubicBezTo>
                <a:cubicBezTo>
                  <a:pt x="2305622" y="1149953"/>
                  <a:pt x="2304193" y="1151382"/>
                  <a:pt x="2304193" y="1153097"/>
                </a:cubicBezTo>
                <a:cubicBezTo>
                  <a:pt x="2304193" y="1154906"/>
                  <a:pt x="2305622" y="1156240"/>
                  <a:pt x="2307336" y="1156240"/>
                </a:cubicBezTo>
                <a:close/>
                <a:moveTo>
                  <a:pt x="2301431" y="1168051"/>
                </a:moveTo>
                <a:cubicBezTo>
                  <a:pt x="2303145" y="1168051"/>
                  <a:pt x="2304574" y="1166622"/>
                  <a:pt x="2304574" y="1164908"/>
                </a:cubicBezTo>
                <a:cubicBezTo>
                  <a:pt x="2304574" y="1163193"/>
                  <a:pt x="2303145" y="1161764"/>
                  <a:pt x="2301431" y="1161764"/>
                </a:cubicBezTo>
                <a:cubicBezTo>
                  <a:pt x="2299716" y="1161764"/>
                  <a:pt x="2298287" y="1163193"/>
                  <a:pt x="2298287" y="1164908"/>
                </a:cubicBezTo>
                <a:cubicBezTo>
                  <a:pt x="2298287" y="1166717"/>
                  <a:pt x="2299621" y="1168051"/>
                  <a:pt x="2301431" y="1168051"/>
                </a:cubicBezTo>
                <a:close/>
                <a:moveTo>
                  <a:pt x="2295239" y="1179767"/>
                </a:moveTo>
                <a:cubicBezTo>
                  <a:pt x="2296954" y="1179767"/>
                  <a:pt x="2298383" y="1178338"/>
                  <a:pt x="2298383" y="1176623"/>
                </a:cubicBezTo>
                <a:cubicBezTo>
                  <a:pt x="2298383" y="1174909"/>
                  <a:pt x="2296954" y="1173480"/>
                  <a:pt x="2295239" y="1173480"/>
                </a:cubicBezTo>
                <a:cubicBezTo>
                  <a:pt x="2293525" y="1173480"/>
                  <a:pt x="2292096" y="1174909"/>
                  <a:pt x="2292096" y="1176623"/>
                </a:cubicBezTo>
                <a:cubicBezTo>
                  <a:pt x="2292096" y="1178433"/>
                  <a:pt x="2293525" y="1179767"/>
                  <a:pt x="2295239" y="1179767"/>
                </a:cubicBezTo>
                <a:close/>
                <a:moveTo>
                  <a:pt x="410337" y="643509"/>
                </a:moveTo>
                <a:cubicBezTo>
                  <a:pt x="412051" y="643509"/>
                  <a:pt x="413480" y="642080"/>
                  <a:pt x="413480" y="640366"/>
                </a:cubicBezTo>
                <a:cubicBezTo>
                  <a:pt x="413480" y="638651"/>
                  <a:pt x="412051" y="637223"/>
                  <a:pt x="410337" y="637223"/>
                </a:cubicBezTo>
                <a:cubicBezTo>
                  <a:pt x="408623" y="637223"/>
                  <a:pt x="407194" y="638651"/>
                  <a:pt x="407194" y="640366"/>
                </a:cubicBezTo>
                <a:cubicBezTo>
                  <a:pt x="407194" y="642080"/>
                  <a:pt x="408623" y="643509"/>
                  <a:pt x="410337" y="643509"/>
                </a:cubicBezTo>
                <a:close/>
                <a:moveTo>
                  <a:pt x="411290" y="630269"/>
                </a:moveTo>
                <a:cubicBezTo>
                  <a:pt x="413004" y="630269"/>
                  <a:pt x="414433" y="628840"/>
                  <a:pt x="414433" y="627126"/>
                </a:cubicBezTo>
                <a:cubicBezTo>
                  <a:pt x="414433" y="625412"/>
                  <a:pt x="413004" y="623983"/>
                  <a:pt x="411290" y="623983"/>
                </a:cubicBezTo>
                <a:cubicBezTo>
                  <a:pt x="409575" y="623983"/>
                  <a:pt x="408146" y="625412"/>
                  <a:pt x="408146" y="627126"/>
                </a:cubicBezTo>
                <a:cubicBezTo>
                  <a:pt x="408146" y="628936"/>
                  <a:pt x="409575" y="630269"/>
                  <a:pt x="411290" y="630269"/>
                </a:cubicBezTo>
                <a:close/>
                <a:moveTo>
                  <a:pt x="412433" y="617125"/>
                </a:moveTo>
                <a:cubicBezTo>
                  <a:pt x="414147" y="617125"/>
                  <a:pt x="415576" y="615696"/>
                  <a:pt x="415576" y="613982"/>
                </a:cubicBezTo>
                <a:cubicBezTo>
                  <a:pt x="415576" y="612267"/>
                  <a:pt x="414147" y="610838"/>
                  <a:pt x="412433" y="610838"/>
                </a:cubicBezTo>
                <a:cubicBezTo>
                  <a:pt x="410718" y="610838"/>
                  <a:pt x="409289" y="612267"/>
                  <a:pt x="409289" y="613982"/>
                </a:cubicBezTo>
                <a:cubicBezTo>
                  <a:pt x="409289" y="615696"/>
                  <a:pt x="410718" y="617125"/>
                  <a:pt x="412433" y="617125"/>
                </a:cubicBezTo>
                <a:close/>
                <a:moveTo>
                  <a:pt x="413671" y="603980"/>
                </a:moveTo>
                <a:cubicBezTo>
                  <a:pt x="415385" y="603980"/>
                  <a:pt x="416814" y="602552"/>
                  <a:pt x="416814" y="600837"/>
                </a:cubicBezTo>
                <a:cubicBezTo>
                  <a:pt x="416814" y="599123"/>
                  <a:pt x="415385" y="597694"/>
                  <a:pt x="413671" y="597694"/>
                </a:cubicBezTo>
                <a:cubicBezTo>
                  <a:pt x="411956" y="597694"/>
                  <a:pt x="410528" y="599123"/>
                  <a:pt x="410528" y="600837"/>
                </a:cubicBezTo>
                <a:cubicBezTo>
                  <a:pt x="410528" y="602552"/>
                  <a:pt x="411956" y="603980"/>
                  <a:pt x="413671" y="603980"/>
                </a:cubicBezTo>
                <a:close/>
                <a:moveTo>
                  <a:pt x="415195" y="590836"/>
                </a:moveTo>
                <a:cubicBezTo>
                  <a:pt x="416909" y="590836"/>
                  <a:pt x="418338" y="589407"/>
                  <a:pt x="418338" y="587693"/>
                </a:cubicBezTo>
                <a:cubicBezTo>
                  <a:pt x="418338" y="585978"/>
                  <a:pt x="416909" y="584549"/>
                  <a:pt x="415195" y="584549"/>
                </a:cubicBezTo>
                <a:cubicBezTo>
                  <a:pt x="413480" y="584549"/>
                  <a:pt x="412051" y="585978"/>
                  <a:pt x="412051" y="587693"/>
                </a:cubicBezTo>
                <a:cubicBezTo>
                  <a:pt x="412051" y="589407"/>
                  <a:pt x="413480" y="590836"/>
                  <a:pt x="415195" y="590836"/>
                </a:cubicBezTo>
                <a:close/>
                <a:moveTo>
                  <a:pt x="416814" y="577691"/>
                </a:moveTo>
                <a:cubicBezTo>
                  <a:pt x="418529" y="577691"/>
                  <a:pt x="419957" y="576263"/>
                  <a:pt x="419957" y="574548"/>
                </a:cubicBezTo>
                <a:cubicBezTo>
                  <a:pt x="419957" y="572834"/>
                  <a:pt x="418529" y="571405"/>
                  <a:pt x="416814" y="571405"/>
                </a:cubicBezTo>
                <a:cubicBezTo>
                  <a:pt x="415100" y="571405"/>
                  <a:pt x="413671" y="572834"/>
                  <a:pt x="413671" y="574548"/>
                </a:cubicBezTo>
                <a:cubicBezTo>
                  <a:pt x="413671" y="576263"/>
                  <a:pt x="415100" y="577691"/>
                  <a:pt x="416814" y="577691"/>
                </a:cubicBezTo>
                <a:close/>
                <a:moveTo>
                  <a:pt x="418719" y="564547"/>
                </a:moveTo>
                <a:cubicBezTo>
                  <a:pt x="420434" y="564547"/>
                  <a:pt x="421862" y="563118"/>
                  <a:pt x="421862" y="561404"/>
                </a:cubicBezTo>
                <a:cubicBezTo>
                  <a:pt x="421862" y="559689"/>
                  <a:pt x="420434" y="558260"/>
                  <a:pt x="418719" y="558260"/>
                </a:cubicBezTo>
                <a:cubicBezTo>
                  <a:pt x="417005" y="558260"/>
                  <a:pt x="415576" y="559689"/>
                  <a:pt x="415576" y="561404"/>
                </a:cubicBezTo>
                <a:cubicBezTo>
                  <a:pt x="415576" y="563213"/>
                  <a:pt x="416909" y="564547"/>
                  <a:pt x="418719" y="564547"/>
                </a:cubicBezTo>
                <a:close/>
                <a:moveTo>
                  <a:pt x="420719" y="551498"/>
                </a:moveTo>
                <a:cubicBezTo>
                  <a:pt x="422434" y="551498"/>
                  <a:pt x="423863" y="550069"/>
                  <a:pt x="423863" y="548354"/>
                </a:cubicBezTo>
                <a:cubicBezTo>
                  <a:pt x="423863" y="546640"/>
                  <a:pt x="422434" y="545211"/>
                  <a:pt x="420719" y="545211"/>
                </a:cubicBezTo>
                <a:cubicBezTo>
                  <a:pt x="419005" y="545211"/>
                  <a:pt x="417576" y="546640"/>
                  <a:pt x="417576" y="548354"/>
                </a:cubicBezTo>
                <a:cubicBezTo>
                  <a:pt x="417576" y="550069"/>
                  <a:pt x="418910" y="551498"/>
                  <a:pt x="420719" y="551498"/>
                </a:cubicBezTo>
                <a:close/>
                <a:moveTo>
                  <a:pt x="422815" y="538448"/>
                </a:moveTo>
                <a:cubicBezTo>
                  <a:pt x="424529" y="538448"/>
                  <a:pt x="425958" y="537020"/>
                  <a:pt x="425958" y="535305"/>
                </a:cubicBezTo>
                <a:cubicBezTo>
                  <a:pt x="425958" y="533591"/>
                  <a:pt x="424529" y="532162"/>
                  <a:pt x="422815" y="532162"/>
                </a:cubicBezTo>
                <a:cubicBezTo>
                  <a:pt x="421100" y="532162"/>
                  <a:pt x="419672" y="533591"/>
                  <a:pt x="419672" y="535305"/>
                </a:cubicBezTo>
                <a:cubicBezTo>
                  <a:pt x="419672" y="537020"/>
                  <a:pt x="421100" y="538448"/>
                  <a:pt x="422815" y="538448"/>
                </a:cubicBezTo>
                <a:close/>
                <a:moveTo>
                  <a:pt x="425196" y="525399"/>
                </a:moveTo>
                <a:cubicBezTo>
                  <a:pt x="426911" y="525399"/>
                  <a:pt x="428339" y="523970"/>
                  <a:pt x="428339" y="522256"/>
                </a:cubicBezTo>
                <a:cubicBezTo>
                  <a:pt x="428339" y="520541"/>
                  <a:pt x="426911" y="519113"/>
                  <a:pt x="425196" y="519113"/>
                </a:cubicBezTo>
                <a:cubicBezTo>
                  <a:pt x="423482" y="519113"/>
                  <a:pt x="422053" y="520541"/>
                  <a:pt x="422053" y="522256"/>
                </a:cubicBezTo>
                <a:cubicBezTo>
                  <a:pt x="422053" y="524066"/>
                  <a:pt x="423482" y="525399"/>
                  <a:pt x="425196" y="525399"/>
                </a:cubicBezTo>
                <a:close/>
                <a:moveTo>
                  <a:pt x="427673" y="512445"/>
                </a:moveTo>
                <a:cubicBezTo>
                  <a:pt x="429387" y="512445"/>
                  <a:pt x="430816" y="511016"/>
                  <a:pt x="430816" y="509302"/>
                </a:cubicBezTo>
                <a:cubicBezTo>
                  <a:pt x="430816" y="507587"/>
                  <a:pt x="429387" y="506159"/>
                  <a:pt x="427673" y="506159"/>
                </a:cubicBezTo>
                <a:cubicBezTo>
                  <a:pt x="425958" y="506159"/>
                  <a:pt x="424529" y="507587"/>
                  <a:pt x="424529" y="509302"/>
                </a:cubicBezTo>
                <a:cubicBezTo>
                  <a:pt x="424529" y="511016"/>
                  <a:pt x="425958" y="512445"/>
                  <a:pt x="427673" y="512445"/>
                </a:cubicBezTo>
                <a:close/>
                <a:moveTo>
                  <a:pt x="430435" y="499491"/>
                </a:moveTo>
                <a:cubicBezTo>
                  <a:pt x="432149" y="499491"/>
                  <a:pt x="433578" y="498062"/>
                  <a:pt x="433578" y="496348"/>
                </a:cubicBezTo>
                <a:cubicBezTo>
                  <a:pt x="433578" y="494633"/>
                  <a:pt x="432149" y="493205"/>
                  <a:pt x="430435" y="493205"/>
                </a:cubicBezTo>
                <a:cubicBezTo>
                  <a:pt x="428720" y="493205"/>
                  <a:pt x="427292" y="494633"/>
                  <a:pt x="427292" y="496348"/>
                </a:cubicBezTo>
                <a:cubicBezTo>
                  <a:pt x="427292" y="498062"/>
                  <a:pt x="428625" y="499491"/>
                  <a:pt x="430435" y="499491"/>
                </a:cubicBezTo>
                <a:close/>
                <a:moveTo>
                  <a:pt x="433292" y="486632"/>
                </a:moveTo>
                <a:cubicBezTo>
                  <a:pt x="435007" y="486632"/>
                  <a:pt x="436436" y="485204"/>
                  <a:pt x="436436" y="483489"/>
                </a:cubicBezTo>
                <a:cubicBezTo>
                  <a:pt x="436436" y="481775"/>
                  <a:pt x="435007" y="480346"/>
                  <a:pt x="433292" y="480346"/>
                </a:cubicBezTo>
                <a:cubicBezTo>
                  <a:pt x="431578" y="480346"/>
                  <a:pt x="430149" y="481775"/>
                  <a:pt x="430149" y="483489"/>
                </a:cubicBezTo>
                <a:cubicBezTo>
                  <a:pt x="430149" y="485204"/>
                  <a:pt x="431483" y="486632"/>
                  <a:pt x="433292" y="486632"/>
                </a:cubicBezTo>
                <a:close/>
                <a:moveTo>
                  <a:pt x="436245" y="473678"/>
                </a:moveTo>
                <a:cubicBezTo>
                  <a:pt x="437960" y="473678"/>
                  <a:pt x="439388" y="472250"/>
                  <a:pt x="439388" y="470535"/>
                </a:cubicBezTo>
                <a:cubicBezTo>
                  <a:pt x="439388" y="468821"/>
                  <a:pt x="437960" y="467392"/>
                  <a:pt x="436245" y="467392"/>
                </a:cubicBezTo>
                <a:cubicBezTo>
                  <a:pt x="434531" y="467392"/>
                  <a:pt x="433102" y="468821"/>
                  <a:pt x="433102" y="470535"/>
                </a:cubicBezTo>
                <a:cubicBezTo>
                  <a:pt x="433102" y="472250"/>
                  <a:pt x="434531" y="473678"/>
                  <a:pt x="436245" y="473678"/>
                </a:cubicBezTo>
                <a:close/>
                <a:moveTo>
                  <a:pt x="439484" y="460915"/>
                </a:moveTo>
                <a:cubicBezTo>
                  <a:pt x="441198" y="460915"/>
                  <a:pt x="442627" y="459486"/>
                  <a:pt x="442627" y="457772"/>
                </a:cubicBezTo>
                <a:cubicBezTo>
                  <a:pt x="442627" y="456057"/>
                  <a:pt x="441198" y="454628"/>
                  <a:pt x="439484" y="454628"/>
                </a:cubicBezTo>
                <a:cubicBezTo>
                  <a:pt x="437769" y="454628"/>
                  <a:pt x="436340" y="456057"/>
                  <a:pt x="436340" y="457772"/>
                </a:cubicBezTo>
                <a:cubicBezTo>
                  <a:pt x="436340" y="459486"/>
                  <a:pt x="437769" y="460915"/>
                  <a:pt x="439484" y="460915"/>
                </a:cubicBezTo>
                <a:close/>
                <a:moveTo>
                  <a:pt x="442817" y="448056"/>
                </a:moveTo>
                <a:cubicBezTo>
                  <a:pt x="444532" y="448056"/>
                  <a:pt x="445961" y="446627"/>
                  <a:pt x="445961" y="444913"/>
                </a:cubicBezTo>
                <a:cubicBezTo>
                  <a:pt x="445961" y="443198"/>
                  <a:pt x="444532" y="441770"/>
                  <a:pt x="442817" y="441770"/>
                </a:cubicBezTo>
                <a:cubicBezTo>
                  <a:pt x="441103" y="441770"/>
                  <a:pt x="439674" y="443198"/>
                  <a:pt x="439674" y="444913"/>
                </a:cubicBezTo>
                <a:cubicBezTo>
                  <a:pt x="439674" y="446627"/>
                  <a:pt x="441103" y="448056"/>
                  <a:pt x="442817" y="448056"/>
                </a:cubicBezTo>
                <a:close/>
                <a:moveTo>
                  <a:pt x="446437" y="435293"/>
                </a:moveTo>
                <a:cubicBezTo>
                  <a:pt x="448151" y="435293"/>
                  <a:pt x="449580" y="433864"/>
                  <a:pt x="449580" y="432149"/>
                </a:cubicBezTo>
                <a:cubicBezTo>
                  <a:pt x="449580" y="430435"/>
                  <a:pt x="448151" y="429006"/>
                  <a:pt x="446437" y="429006"/>
                </a:cubicBezTo>
                <a:cubicBezTo>
                  <a:pt x="444722" y="429006"/>
                  <a:pt x="443294" y="430435"/>
                  <a:pt x="443294" y="432149"/>
                </a:cubicBezTo>
                <a:cubicBezTo>
                  <a:pt x="443294" y="433864"/>
                  <a:pt x="444627" y="435293"/>
                  <a:pt x="446437" y="435293"/>
                </a:cubicBezTo>
                <a:close/>
                <a:moveTo>
                  <a:pt x="450056" y="422624"/>
                </a:moveTo>
                <a:cubicBezTo>
                  <a:pt x="451771" y="422624"/>
                  <a:pt x="453200" y="421196"/>
                  <a:pt x="453200" y="419481"/>
                </a:cubicBezTo>
                <a:cubicBezTo>
                  <a:pt x="453200" y="417767"/>
                  <a:pt x="451771" y="416338"/>
                  <a:pt x="450056" y="416338"/>
                </a:cubicBezTo>
                <a:cubicBezTo>
                  <a:pt x="448342" y="416338"/>
                  <a:pt x="446913" y="417767"/>
                  <a:pt x="446913" y="419481"/>
                </a:cubicBezTo>
                <a:cubicBezTo>
                  <a:pt x="446913" y="421196"/>
                  <a:pt x="448342" y="422624"/>
                  <a:pt x="450056" y="422624"/>
                </a:cubicBezTo>
                <a:close/>
                <a:moveTo>
                  <a:pt x="453962" y="409956"/>
                </a:moveTo>
                <a:cubicBezTo>
                  <a:pt x="455676" y="409956"/>
                  <a:pt x="457105" y="408527"/>
                  <a:pt x="457105" y="406813"/>
                </a:cubicBezTo>
                <a:cubicBezTo>
                  <a:pt x="457105" y="405098"/>
                  <a:pt x="455676" y="403670"/>
                  <a:pt x="453962" y="403670"/>
                </a:cubicBezTo>
                <a:cubicBezTo>
                  <a:pt x="452247" y="403670"/>
                  <a:pt x="450818" y="405098"/>
                  <a:pt x="450818" y="406813"/>
                </a:cubicBezTo>
                <a:cubicBezTo>
                  <a:pt x="450818" y="408623"/>
                  <a:pt x="452247" y="409956"/>
                  <a:pt x="453962" y="409956"/>
                </a:cubicBezTo>
                <a:close/>
                <a:moveTo>
                  <a:pt x="457962" y="397383"/>
                </a:moveTo>
                <a:cubicBezTo>
                  <a:pt x="459676" y="397383"/>
                  <a:pt x="461105" y="395954"/>
                  <a:pt x="461105" y="394240"/>
                </a:cubicBezTo>
                <a:cubicBezTo>
                  <a:pt x="461105" y="392525"/>
                  <a:pt x="459676" y="391097"/>
                  <a:pt x="457962" y="391097"/>
                </a:cubicBezTo>
                <a:cubicBezTo>
                  <a:pt x="456248" y="391097"/>
                  <a:pt x="454819" y="392525"/>
                  <a:pt x="454819" y="394240"/>
                </a:cubicBezTo>
                <a:cubicBezTo>
                  <a:pt x="454819" y="395954"/>
                  <a:pt x="456248" y="397383"/>
                  <a:pt x="457962" y="397383"/>
                </a:cubicBezTo>
                <a:close/>
                <a:moveTo>
                  <a:pt x="462248" y="384810"/>
                </a:moveTo>
                <a:cubicBezTo>
                  <a:pt x="463963" y="384810"/>
                  <a:pt x="465392" y="383381"/>
                  <a:pt x="465392" y="381667"/>
                </a:cubicBezTo>
                <a:cubicBezTo>
                  <a:pt x="465392" y="379952"/>
                  <a:pt x="463963" y="378524"/>
                  <a:pt x="462248" y="378524"/>
                </a:cubicBezTo>
                <a:cubicBezTo>
                  <a:pt x="460534" y="378524"/>
                  <a:pt x="459105" y="379952"/>
                  <a:pt x="459105" y="381667"/>
                </a:cubicBezTo>
                <a:cubicBezTo>
                  <a:pt x="459105" y="383476"/>
                  <a:pt x="460439" y="384810"/>
                  <a:pt x="462248" y="384810"/>
                </a:cubicBezTo>
                <a:close/>
                <a:moveTo>
                  <a:pt x="466535" y="372332"/>
                </a:moveTo>
                <a:cubicBezTo>
                  <a:pt x="468249" y="372332"/>
                  <a:pt x="469678" y="370904"/>
                  <a:pt x="469678" y="369189"/>
                </a:cubicBezTo>
                <a:cubicBezTo>
                  <a:pt x="469678" y="367475"/>
                  <a:pt x="468249" y="366046"/>
                  <a:pt x="466535" y="366046"/>
                </a:cubicBezTo>
                <a:cubicBezTo>
                  <a:pt x="464820" y="366046"/>
                  <a:pt x="463391" y="367475"/>
                  <a:pt x="463391" y="369189"/>
                </a:cubicBezTo>
                <a:cubicBezTo>
                  <a:pt x="463391" y="370904"/>
                  <a:pt x="464820" y="372332"/>
                  <a:pt x="466535" y="372332"/>
                </a:cubicBezTo>
                <a:close/>
                <a:moveTo>
                  <a:pt x="471107" y="359950"/>
                </a:moveTo>
                <a:cubicBezTo>
                  <a:pt x="472821" y="359950"/>
                  <a:pt x="474250" y="358521"/>
                  <a:pt x="474250" y="356807"/>
                </a:cubicBezTo>
                <a:cubicBezTo>
                  <a:pt x="474250" y="355092"/>
                  <a:pt x="472821" y="353663"/>
                  <a:pt x="471107" y="353663"/>
                </a:cubicBezTo>
                <a:cubicBezTo>
                  <a:pt x="469392" y="353663"/>
                  <a:pt x="467963" y="355092"/>
                  <a:pt x="467963" y="356807"/>
                </a:cubicBezTo>
                <a:cubicBezTo>
                  <a:pt x="467963" y="358521"/>
                  <a:pt x="469392" y="359950"/>
                  <a:pt x="471107" y="359950"/>
                </a:cubicBezTo>
                <a:close/>
                <a:moveTo>
                  <a:pt x="475774" y="347567"/>
                </a:moveTo>
                <a:cubicBezTo>
                  <a:pt x="477488" y="347567"/>
                  <a:pt x="478917" y="346139"/>
                  <a:pt x="478917" y="344424"/>
                </a:cubicBezTo>
                <a:cubicBezTo>
                  <a:pt x="478917" y="342710"/>
                  <a:pt x="477488" y="341281"/>
                  <a:pt x="475774" y="341281"/>
                </a:cubicBezTo>
                <a:cubicBezTo>
                  <a:pt x="474059" y="341281"/>
                  <a:pt x="472631" y="342710"/>
                  <a:pt x="472631" y="344424"/>
                </a:cubicBezTo>
                <a:cubicBezTo>
                  <a:pt x="472631" y="346139"/>
                  <a:pt x="474059" y="347567"/>
                  <a:pt x="475774" y="347567"/>
                </a:cubicBezTo>
                <a:close/>
                <a:moveTo>
                  <a:pt x="480632" y="335280"/>
                </a:moveTo>
                <a:cubicBezTo>
                  <a:pt x="482346" y="335280"/>
                  <a:pt x="483775" y="333851"/>
                  <a:pt x="483775" y="332137"/>
                </a:cubicBezTo>
                <a:cubicBezTo>
                  <a:pt x="483775" y="330422"/>
                  <a:pt x="482346" y="328994"/>
                  <a:pt x="480632" y="328994"/>
                </a:cubicBezTo>
                <a:cubicBezTo>
                  <a:pt x="478917" y="328994"/>
                  <a:pt x="477488" y="330422"/>
                  <a:pt x="477488" y="332137"/>
                </a:cubicBezTo>
                <a:cubicBezTo>
                  <a:pt x="477488" y="333851"/>
                  <a:pt x="478917" y="335280"/>
                  <a:pt x="480632" y="335280"/>
                </a:cubicBezTo>
                <a:close/>
                <a:moveTo>
                  <a:pt x="485680" y="322993"/>
                </a:moveTo>
                <a:cubicBezTo>
                  <a:pt x="487394" y="322993"/>
                  <a:pt x="488823" y="321564"/>
                  <a:pt x="488823" y="319850"/>
                </a:cubicBezTo>
                <a:cubicBezTo>
                  <a:pt x="488823" y="318135"/>
                  <a:pt x="487394" y="316706"/>
                  <a:pt x="485680" y="316706"/>
                </a:cubicBezTo>
                <a:cubicBezTo>
                  <a:pt x="483965" y="316706"/>
                  <a:pt x="482537" y="318135"/>
                  <a:pt x="482537" y="319850"/>
                </a:cubicBezTo>
                <a:cubicBezTo>
                  <a:pt x="482537" y="321659"/>
                  <a:pt x="483965" y="322993"/>
                  <a:pt x="485680" y="322993"/>
                </a:cubicBezTo>
                <a:close/>
                <a:moveTo>
                  <a:pt x="490919" y="310896"/>
                </a:moveTo>
                <a:cubicBezTo>
                  <a:pt x="492633" y="310896"/>
                  <a:pt x="494062" y="309467"/>
                  <a:pt x="494062" y="307753"/>
                </a:cubicBezTo>
                <a:cubicBezTo>
                  <a:pt x="494062" y="306038"/>
                  <a:pt x="492633" y="304610"/>
                  <a:pt x="490919" y="304610"/>
                </a:cubicBezTo>
                <a:cubicBezTo>
                  <a:pt x="489204" y="304610"/>
                  <a:pt x="487775" y="306038"/>
                  <a:pt x="487775" y="307753"/>
                </a:cubicBezTo>
                <a:cubicBezTo>
                  <a:pt x="487680" y="309467"/>
                  <a:pt x="489109" y="310896"/>
                  <a:pt x="490919" y="310896"/>
                </a:cubicBezTo>
                <a:close/>
                <a:moveTo>
                  <a:pt x="496253" y="298799"/>
                </a:moveTo>
                <a:cubicBezTo>
                  <a:pt x="497967" y="298799"/>
                  <a:pt x="499396" y="297371"/>
                  <a:pt x="499396" y="295656"/>
                </a:cubicBezTo>
                <a:cubicBezTo>
                  <a:pt x="499396" y="293942"/>
                  <a:pt x="497967" y="292513"/>
                  <a:pt x="496253" y="292513"/>
                </a:cubicBezTo>
                <a:cubicBezTo>
                  <a:pt x="494538" y="292513"/>
                  <a:pt x="493109" y="293942"/>
                  <a:pt x="493109" y="295656"/>
                </a:cubicBezTo>
                <a:cubicBezTo>
                  <a:pt x="493109" y="297371"/>
                  <a:pt x="494443" y="298799"/>
                  <a:pt x="496253" y="298799"/>
                </a:cubicBezTo>
                <a:close/>
                <a:moveTo>
                  <a:pt x="501682" y="286703"/>
                </a:moveTo>
                <a:cubicBezTo>
                  <a:pt x="503396" y="286703"/>
                  <a:pt x="504825" y="285274"/>
                  <a:pt x="504825" y="283559"/>
                </a:cubicBezTo>
                <a:cubicBezTo>
                  <a:pt x="504825" y="281845"/>
                  <a:pt x="503396" y="280416"/>
                  <a:pt x="501682" y="280416"/>
                </a:cubicBezTo>
                <a:cubicBezTo>
                  <a:pt x="499967" y="280416"/>
                  <a:pt x="498539" y="281845"/>
                  <a:pt x="498539" y="283559"/>
                </a:cubicBezTo>
                <a:cubicBezTo>
                  <a:pt x="498539" y="285274"/>
                  <a:pt x="499967" y="286703"/>
                  <a:pt x="501682" y="286703"/>
                </a:cubicBezTo>
                <a:close/>
                <a:moveTo>
                  <a:pt x="507397" y="274796"/>
                </a:moveTo>
                <a:cubicBezTo>
                  <a:pt x="509111" y="274796"/>
                  <a:pt x="510540" y="273368"/>
                  <a:pt x="510540" y="271653"/>
                </a:cubicBezTo>
                <a:cubicBezTo>
                  <a:pt x="510540" y="269939"/>
                  <a:pt x="509111" y="268510"/>
                  <a:pt x="507397" y="268510"/>
                </a:cubicBezTo>
                <a:cubicBezTo>
                  <a:pt x="505682" y="268510"/>
                  <a:pt x="504254" y="269939"/>
                  <a:pt x="504254" y="271653"/>
                </a:cubicBezTo>
                <a:cubicBezTo>
                  <a:pt x="504254" y="273368"/>
                  <a:pt x="505682" y="274796"/>
                  <a:pt x="507397" y="274796"/>
                </a:cubicBezTo>
                <a:close/>
                <a:moveTo>
                  <a:pt x="513207" y="262890"/>
                </a:moveTo>
                <a:cubicBezTo>
                  <a:pt x="514922" y="262890"/>
                  <a:pt x="516350" y="261461"/>
                  <a:pt x="516350" y="259747"/>
                </a:cubicBezTo>
                <a:cubicBezTo>
                  <a:pt x="516350" y="258032"/>
                  <a:pt x="514922" y="256604"/>
                  <a:pt x="513207" y="256604"/>
                </a:cubicBezTo>
                <a:cubicBezTo>
                  <a:pt x="511493" y="256604"/>
                  <a:pt x="510064" y="258032"/>
                  <a:pt x="510064" y="259747"/>
                </a:cubicBezTo>
                <a:cubicBezTo>
                  <a:pt x="510064" y="261461"/>
                  <a:pt x="511493" y="262890"/>
                  <a:pt x="513207" y="262890"/>
                </a:cubicBezTo>
                <a:close/>
                <a:moveTo>
                  <a:pt x="519208" y="251079"/>
                </a:moveTo>
                <a:cubicBezTo>
                  <a:pt x="520922" y="251079"/>
                  <a:pt x="522351" y="249650"/>
                  <a:pt x="522351" y="247936"/>
                </a:cubicBezTo>
                <a:cubicBezTo>
                  <a:pt x="522351" y="246221"/>
                  <a:pt x="520922" y="244793"/>
                  <a:pt x="519208" y="244793"/>
                </a:cubicBezTo>
                <a:cubicBezTo>
                  <a:pt x="517493" y="244793"/>
                  <a:pt x="516065" y="246221"/>
                  <a:pt x="516065" y="247936"/>
                </a:cubicBezTo>
                <a:cubicBezTo>
                  <a:pt x="516065" y="249650"/>
                  <a:pt x="517398" y="251079"/>
                  <a:pt x="519208" y="251079"/>
                </a:cubicBezTo>
                <a:close/>
                <a:moveTo>
                  <a:pt x="525304" y="239363"/>
                </a:moveTo>
                <a:cubicBezTo>
                  <a:pt x="527018" y="239363"/>
                  <a:pt x="528447" y="237935"/>
                  <a:pt x="528447" y="236220"/>
                </a:cubicBezTo>
                <a:cubicBezTo>
                  <a:pt x="528447" y="234506"/>
                  <a:pt x="527018" y="233077"/>
                  <a:pt x="525304" y="233077"/>
                </a:cubicBezTo>
                <a:cubicBezTo>
                  <a:pt x="523589" y="233077"/>
                  <a:pt x="522161" y="234506"/>
                  <a:pt x="522161" y="236220"/>
                </a:cubicBezTo>
                <a:cubicBezTo>
                  <a:pt x="522161" y="237935"/>
                  <a:pt x="523589" y="239363"/>
                  <a:pt x="525304" y="239363"/>
                </a:cubicBezTo>
                <a:close/>
                <a:moveTo>
                  <a:pt x="538067" y="216122"/>
                </a:moveTo>
                <a:cubicBezTo>
                  <a:pt x="539782" y="216122"/>
                  <a:pt x="541211" y="214694"/>
                  <a:pt x="541211" y="212979"/>
                </a:cubicBezTo>
                <a:cubicBezTo>
                  <a:pt x="541211" y="211265"/>
                  <a:pt x="539782" y="209836"/>
                  <a:pt x="538067" y="209836"/>
                </a:cubicBezTo>
                <a:cubicBezTo>
                  <a:pt x="536353" y="209836"/>
                  <a:pt x="534924" y="211265"/>
                  <a:pt x="534924" y="212979"/>
                </a:cubicBezTo>
                <a:cubicBezTo>
                  <a:pt x="534829" y="214789"/>
                  <a:pt x="536258" y="216122"/>
                  <a:pt x="538067" y="216122"/>
                </a:cubicBezTo>
                <a:close/>
                <a:moveTo>
                  <a:pt x="544640" y="204692"/>
                </a:moveTo>
                <a:cubicBezTo>
                  <a:pt x="546354" y="204692"/>
                  <a:pt x="547783" y="203264"/>
                  <a:pt x="547783" y="201549"/>
                </a:cubicBezTo>
                <a:cubicBezTo>
                  <a:pt x="547783" y="199835"/>
                  <a:pt x="546354" y="198406"/>
                  <a:pt x="544640" y="198406"/>
                </a:cubicBezTo>
                <a:cubicBezTo>
                  <a:pt x="542925" y="198406"/>
                  <a:pt x="541496" y="199835"/>
                  <a:pt x="541496" y="201549"/>
                </a:cubicBezTo>
                <a:cubicBezTo>
                  <a:pt x="541496" y="203264"/>
                  <a:pt x="542830" y="204692"/>
                  <a:pt x="544640" y="204692"/>
                </a:cubicBezTo>
                <a:close/>
                <a:moveTo>
                  <a:pt x="551307" y="193358"/>
                </a:moveTo>
                <a:cubicBezTo>
                  <a:pt x="553022" y="193358"/>
                  <a:pt x="554450" y="191929"/>
                  <a:pt x="554450" y="190214"/>
                </a:cubicBezTo>
                <a:cubicBezTo>
                  <a:pt x="554450" y="188500"/>
                  <a:pt x="553022" y="187071"/>
                  <a:pt x="551307" y="187071"/>
                </a:cubicBezTo>
                <a:cubicBezTo>
                  <a:pt x="549593" y="187071"/>
                  <a:pt x="548164" y="188500"/>
                  <a:pt x="548164" y="190214"/>
                </a:cubicBezTo>
                <a:cubicBezTo>
                  <a:pt x="548164" y="191929"/>
                  <a:pt x="549593" y="193358"/>
                  <a:pt x="551307" y="193358"/>
                </a:cubicBezTo>
                <a:close/>
                <a:moveTo>
                  <a:pt x="558260" y="182023"/>
                </a:moveTo>
                <a:cubicBezTo>
                  <a:pt x="559975" y="182023"/>
                  <a:pt x="561404" y="180594"/>
                  <a:pt x="561404" y="178880"/>
                </a:cubicBezTo>
                <a:cubicBezTo>
                  <a:pt x="561404" y="177165"/>
                  <a:pt x="559975" y="175736"/>
                  <a:pt x="558260" y="175736"/>
                </a:cubicBezTo>
                <a:cubicBezTo>
                  <a:pt x="556546" y="175736"/>
                  <a:pt x="555117" y="177165"/>
                  <a:pt x="555117" y="178880"/>
                </a:cubicBezTo>
                <a:cubicBezTo>
                  <a:pt x="555117" y="180594"/>
                  <a:pt x="556546" y="182023"/>
                  <a:pt x="558260" y="182023"/>
                </a:cubicBezTo>
                <a:close/>
                <a:moveTo>
                  <a:pt x="565309" y="170783"/>
                </a:moveTo>
                <a:cubicBezTo>
                  <a:pt x="567023" y="170783"/>
                  <a:pt x="568452" y="169355"/>
                  <a:pt x="568452" y="167640"/>
                </a:cubicBezTo>
                <a:cubicBezTo>
                  <a:pt x="568452" y="165926"/>
                  <a:pt x="567023" y="164497"/>
                  <a:pt x="565309" y="164497"/>
                </a:cubicBezTo>
                <a:cubicBezTo>
                  <a:pt x="563594" y="164497"/>
                  <a:pt x="562166" y="165926"/>
                  <a:pt x="562166" y="167640"/>
                </a:cubicBezTo>
                <a:cubicBezTo>
                  <a:pt x="562166" y="169450"/>
                  <a:pt x="563499" y="170783"/>
                  <a:pt x="565309" y="170783"/>
                </a:cubicBezTo>
                <a:close/>
                <a:moveTo>
                  <a:pt x="572453" y="159734"/>
                </a:moveTo>
                <a:cubicBezTo>
                  <a:pt x="574167" y="159734"/>
                  <a:pt x="575596" y="158306"/>
                  <a:pt x="575596" y="156591"/>
                </a:cubicBezTo>
                <a:cubicBezTo>
                  <a:pt x="575596" y="154877"/>
                  <a:pt x="574167" y="153448"/>
                  <a:pt x="572453" y="153448"/>
                </a:cubicBezTo>
                <a:cubicBezTo>
                  <a:pt x="570738" y="153448"/>
                  <a:pt x="569309" y="154877"/>
                  <a:pt x="569309" y="156591"/>
                </a:cubicBezTo>
                <a:cubicBezTo>
                  <a:pt x="569309" y="158306"/>
                  <a:pt x="570738" y="159734"/>
                  <a:pt x="572453" y="159734"/>
                </a:cubicBezTo>
                <a:close/>
                <a:moveTo>
                  <a:pt x="579787" y="148685"/>
                </a:moveTo>
                <a:cubicBezTo>
                  <a:pt x="581501" y="148685"/>
                  <a:pt x="582930" y="147257"/>
                  <a:pt x="582930" y="145542"/>
                </a:cubicBezTo>
                <a:cubicBezTo>
                  <a:pt x="582930" y="143828"/>
                  <a:pt x="581501" y="142399"/>
                  <a:pt x="579787" y="142399"/>
                </a:cubicBezTo>
                <a:cubicBezTo>
                  <a:pt x="578072" y="142399"/>
                  <a:pt x="576644" y="143828"/>
                  <a:pt x="576644" y="145542"/>
                </a:cubicBezTo>
                <a:cubicBezTo>
                  <a:pt x="576644" y="147257"/>
                  <a:pt x="578072" y="148685"/>
                  <a:pt x="579787" y="148685"/>
                </a:cubicBezTo>
                <a:close/>
                <a:moveTo>
                  <a:pt x="587312" y="137827"/>
                </a:moveTo>
                <a:cubicBezTo>
                  <a:pt x="589026" y="137827"/>
                  <a:pt x="590455" y="136398"/>
                  <a:pt x="590455" y="134684"/>
                </a:cubicBezTo>
                <a:cubicBezTo>
                  <a:pt x="590455" y="132969"/>
                  <a:pt x="589026" y="131540"/>
                  <a:pt x="587312" y="131540"/>
                </a:cubicBezTo>
                <a:cubicBezTo>
                  <a:pt x="585597" y="131540"/>
                  <a:pt x="584168" y="132969"/>
                  <a:pt x="584168" y="134684"/>
                </a:cubicBezTo>
                <a:cubicBezTo>
                  <a:pt x="584168" y="136398"/>
                  <a:pt x="585502" y="137827"/>
                  <a:pt x="587312" y="137827"/>
                </a:cubicBezTo>
                <a:close/>
                <a:moveTo>
                  <a:pt x="594932" y="126968"/>
                </a:moveTo>
                <a:cubicBezTo>
                  <a:pt x="596646" y="126968"/>
                  <a:pt x="598075" y="125540"/>
                  <a:pt x="598075" y="123825"/>
                </a:cubicBezTo>
                <a:cubicBezTo>
                  <a:pt x="598075" y="122111"/>
                  <a:pt x="596646" y="120682"/>
                  <a:pt x="594932" y="120682"/>
                </a:cubicBezTo>
                <a:cubicBezTo>
                  <a:pt x="593217" y="120682"/>
                  <a:pt x="591788" y="122111"/>
                  <a:pt x="591788" y="123825"/>
                </a:cubicBezTo>
                <a:cubicBezTo>
                  <a:pt x="591788" y="125540"/>
                  <a:pt x="593122" y="126968"/>
                  <a:pt x="594932" y="126968"/>
                </a:cubicBezTo>
                <a:close/>
                <a:moveTo>
                  <a:pt x="602647" y="116300"/>
                </a:moveTo>
                <a:cubicBezTo>
                  <a:pt x="604361" y="116300"/>
                  <a:pt x="605790" y="114872"/>
                  <a:pt x="605790" y="113157"/>
                </a:cubicBezTo>
                <a:cubicBezTo>
                  <a:pt x="605790" y="111443"/>
                  <a:pt x="604361" y="110014"/>
                  <a:pt x="602647" y="110014"/>
                </a:cubicBezTo>
                <a:cubicBezTo>
                  <a:pt x="600932" y="110014"/>
                  <a:pt x="599504" y="111443"/>
                  <a:pt x="599504" y="113157"/>
                </a:cubicBezTo>
                <a:cubicBezTo>
                  <a:pt x="599504" y="114872"/>
                  <a:pt x="600932" y="116300"/>
                  <a:pt x="602647" y="116300"/>
                </a:cubicBezTo>
                <a:close/>
                <a:moveTo>
                  <a:pt x="610553" y="105632"/>
                </a:moveTo>
                <a:cubicBezTo>
                  <a:pt x="612267" y="105632"/>
                  <a:pt x="613696" y="104203"/>
                  <a:pt x="613696" y="102489"/>
                </a:cubicBezTo>
                <a:cubicBezTo>
                  <a:pt x="613696" y="100775"/>
                  <a:pt x="612267" y="99346"/>
                  <a:pt x="610553" y="99346"/>
                </a:cubicBezTo>
                <a:cubicBezTo>
                  <a:pt x="608838" y="99346"/>
                  <a:pt x="607409" y="100775"/>
                  <a:pt x="607409" y="102489"/>
                </a:cubicBezTo>
                <a:cubicBezTo>
                  <a:pt x="607409" y="104203"/>
                  <a:pt x="608838" y="105632"/>
                  <a:pt x="610553" y="105632"/>
                </a:cubicBezTo>
                <a:close/>
                <a:moveTo>
                  <a:pt x="618554" y="95155"/>
                </a:moveTo>
                <a:cubicBezTo>
                  <a:pt x="620268" y="95155"/>
                  <a:pt x="621697" y="93726"/>
                  <a:pt x="621697" y="92012"/>
                </a:cubicBezTo>
                <a:cubicBezTo>
                  <a:pt x="621697" y="90297"/>
                  <a:pt x="620268" y="88868"/>
                  <a:pt x="618554" y="88868"/>
                </a:cubicBezTo>
                <a:cubicBezTo>
                  <a:pt x="616839" y="88868"/>
                  <a:pt x="615410" y="90297"/>
                  <a:pt x="615410" y="92012"/>
                </a:cubicBezTo>
                <a:cubicBezTo>
                  <a:pt x="615410" y="93726"/>
                  <a:pt x="616839" y="95155"/>
                  <a:pt x="618554" y="95155"/>
                </a:cubicBezTo>
                <a:close/>
                <a:moveTo>
                  <a:pt x="626745" y="84773"/>
                </a:moveTo>
                <a:cubicBezTo>
                  <a:pt x="628460" y="84773"/>
                  <a:pt x="629888" y="83344"/>
                  <a:pt x="629888" y="81629"/>
                </a:cubicBezTo>
                <a:cubicBezTo>
                  <a:pt x="629888" y="79915"/>
                  <a:pt x="628460" y="78486"/>
                  <a:pt x="626745" y="78486"/>
                </a:cubicBezTo>
                <a:cubicBezTo>
                  <a:pt x="625031" y="78486"/>
                  <a:pt x="623602" y="79915"/>
                  <a:pt x="623602" y="81629"/>
                </a:cubicBezTo>
                <a:cubicBezTo>
                  <a:pt x="623602" y="83344"/>
                  <a:pt x="625031" y="84773"/>
                  <a:pt x="626745" y="84773"/>
                </a:cubicBezTo>
                <a:close/>
                <a:moveTo>
                  <a:pt x="635127" y="74486"/>
                </a:moveTo>
                <a:cubicBezTo>
                  <a:pt x="636842" y="74486"/>
                  <a:pt x="638270" y="73057"/>
                  <a:pt x="638270" y="71342"/>
                </a:cubicBezTo>
                <a:cubicBezTo>
                  <a:pt x="638270" y="69628"/>
                  <a:pt x="636842" y="68199"/>
                  <a:pt x="635127" y="68199"/>
                </a:cubicBezTo>
                <a:cubicBezTo>
                  <a:pt x="633413" y="68199"/>
                  <a:pt x="631984" y="69628"/>
                  <a:pt x="631984" y="71342"/>
                </a:cubicBezTo>
                <a:cubicBezTo>
                  <a:pt x="631984" y="73057"/>
                  <a:pt x="633317" y="74486"/>
                  <a:pt x="635127" y="74486"/>
                </a:cubicBezTo>
                <a:close/>
                <a:moveTo>
                  <a:pt x="643509" y="64294"/>
                </a:moveTo>
                <a:cubicBezTo>
                  <a:pt x="645224" y="64294"/>
                  <a:pt x="646652" y="62865"/>
                  <a:pt x="646652" y="61151"/>
                </a:cubicBezTo>
                <a:cubicBezTo>
                  <a:pt x="646652" y="59436"/>
                  <a:pt x="645224" y="58007"/>
                  <a:pt x="643509" y="58007"/>
                </a:cubicBezTo>
                <a:cubicBezTo>
                  <a:pt x="641795" y="58007"/>
                  <a:pt x="640366" y="59436"/>
                  <a:pt x="640366" y="61151"/>
                </a:cubicBezTo>
                <a:cubicBezTo>
                  <a:pt x="640366" y="62865"/>
                  <a:pt x="641795" y="64294"/>
                  <a:pt x="643509" y="64294"/>
                </a:cubicBezTo>
                <a:close/>
                <a:moveTo>
                  <a:pt x="652082" y="54197"/>
                </a:moveTo>
                <a:cubicBezTo>
                  <a:pt x="653796" y="54197"/>
                  <a:pt x="655225" y="52769"/>
                  <a:pt x="655225" y="51054"/>
                </a:cubicBezTo>
                <a:cubicBezTo>
                  <a:pt x="655225" y="49340"/>
                  <a:pt x="653796" y="47911"/>
                  <a:pt x="652082" y="47911"/>
                </a:cubicBezTo>
                <a:cubicBezTo>
                  <a:pt x="650367" y="47911"/>
                  <a:pt x="648938" y="49340"/>
                  <a:pt x="648938" y="51054"/>
                </a:cubicBezTo>
                <a:cubicBezTo>
                  <a:pt x="648938" y="52769"/>
                  <a:pt x="650367" y="54197"/>
                  <a:pt x="652082" y="54197"/>
                </a:cubicBezTo>
                <a:close/>
                <a:moveTo>
                  <a:pt x="660845" y="44291"/>
                </a:moveTo>
                <a:cubicBezTo>
                  <a:pt x="662559" y="44291"/>
                  <a:pt x="663988" y="42863"/>
                  <a:pt x="663988" y="41148"/>
                </a:cubicBezTo>
                <a:cubicBezTo>
                  <a:pt x="663988" y="39434"/>
                  <a:pt x="662559" y="38005"/>
                  <a:pt x="660845" y="38005"/>
                </a:cubicBezTo>
                <a:cubicBezTo>
                  <a:pt x="659130" y="38005"/>
                  <a:pt x="657701" y="39434"/>
                  <a:pt x="657701" y="41148"/>
                </a:cubicBezTo>
                <a:cubicBezTo>
                  <a:pt x="657701" y="42863"/>
                  <a:pt x="659130" y="44291"/>
                  <a:pt x="660845" y="44291"/>
                </a:cubicBezTo>
                <a:close/>
                <a:moveTo>
                  <a:pt x="2269236" y="193358"/>
                </a:moveTo>
                <a:cubicBezTo>
                  <a:pt x="2270951" y="193358"/>
                  <a:pt x="2272379" y="191929"/>
                  <a:pt x="2272379" y="190214"/>
                </a:cubicBezTo>
                <a:cubicBezTo>
                  <a:pt x="2272379" y="188500"/>
                  <a:pt x="2270951" y="187071"/>
                  <a:pt x="2269236" y="187071"/>
                </a:cubicBezTo>
                <a:cubicBezTo>
                  <a:pt x="2267522" y="187071"/>
                  <a:pt x="2266093" y="188500"/>
                  <a:pt x="2266093" y="190214"/>
                </a:cubicBezTo>
                <a:cubicBezTo>
                  <a:pt x="2266093" y="191929"/>
                  <a:pt x="2267522" y="193358"/>
                  <a:pt x="2269236" y="193358"/>
                </a:cubicBezTo>
                <a:close/>
                <a:moveTo>
                  <a:pt x="2275999" y="204692"/>
                </a:moveTo>
                <a:cubicBezTo>
                  <a:pt x="2277713" y="204692"/>
                  <a:pt x="2279142" y="203264"/>
                  <a:pt x="2279142" y="201549"/>
                </a:cubicBezTo>
                <a:cubicBezTo>
                  <a:pt x="2279142" y="199835"/>
                  <a:pt x="2277713" y="198406"/>
                  <a:pt x="2275999" y="198406"/>
                </a:cubicBezTo>
                <a:cubicBezTo>
                  <a:pt x="2274284" y="198406"/>
                  <a:pt x="2272856" y="199835"/>
                  <a:pt x="2272856" y="201549"/>
                </a:cubicBezTo>
                <a:cubicBezTo>
                  <a:pt x="2272856" y="203264"/>
                  <a:pt x="2274189" y="204692"/>
                  <a:pt x="2275999" y="204692"/>
                </a:cubicBezTo>
                <a:close/>
                <a:moveTo>
                  <a:pt x="2282571" y="216122"/>
                </a:moveTo>
                <a:cubicBezTo>
                  <a:pt x="2284286" y="216122"/>
                  <a:pt x="2285714" y="214694"/>
                  <a:pt x="2285714" y="212979"/>
                </a:cubicBezTo>
                <a:cubicBezTo>
                  <a:pt x="2285714" y="211265"/>
                  <a:pt x="2284286" y="209836"/>
                  <a:pt x="2282571" y="209836"/>
                </a:cubicBezTo>
                <a:cubicBezTo>
                  <a:pt x="2280857" y="209836"/>
                  <a:pt x="2279428" y="211265"/>
                  <a:pt x="2279428" y="212979"/>
                </a:cubicBezTo>
                <a:cubicBezTo>
                  <a:pt x="2279428" y="214789"/>
                  <a:pt x="2280857" y="216122"/>
                  <a:pt x="2282571" y="216122"/>
                </a:cubicBezTo>
                <a:close/>
                <a:moveTo>
                  <a:pt x="2288953" y="227743"/>
                </a:moveTo>
                <a:cubicBezTo>
                  <a:pt x="2290667" y="227743"/>
                  <a:pt x="2292096" y="226314"/>
                  <a:pt x="2292096" y="224600"/>
                </a:cubicBezTo>
                <a:cubicBezTo>
                  <a:pt x="2292096" y="222885"/>
                  <a:pt x="2290667" y="221456"/>
                  <a:pt x="2288953" y="221456"/>
                </a:cubicBezTo>
                <a:cubicBezTo>
                  <a:pt x="2287238" y="221456"/>
                  <a:pt x="2285810" y="222885"/>
                  <a:pt x="2285810" y="224600"/>
                </a:cubicBezTo>
                <a:cubicBezTo>
                  <a:pt x="2285810" y="226314"/>
                  <a:pt x="2287238" y="227743"/>
                  <a:pt x="2288953" y="227743"/>
                </a:cubicBezTo>
                <a:close/>
                <a:moveTo>
                  <a:pt x="2295239" y="239363"/>
                </a:moveTo>
                <a:cubicBezTo>
                  <a:pt x="2296954" y="239363"/>
                  <a:pt x="2298383" y="237935"/>
                  <a:pt x="2298383" y="236220"/>
                </a:cubicBezTo>
                <a:cubicBezTo>
                  <a:pt x="2298383" y="234506"/>
                  <a:pt x="2296954" y="233077"/>
                  <a:pt x="2295239" y="233077"/>
                </a:cubicBezTo>
                <a:cubicBezTo>
                  <a:pt x="2293525" y="233077"/>
                  <a:pt x="2292096" y="234506"/>
                  <a:pt x="2292096" y="236220"/>
                </a:cubicBezTo>
                <a:cubicBezTo>
                  <a:pt x="2292096" y="237935"/>
                  <a:pt x="2293525" y="239363"/>
                  <a:pt x="2295239" y="239363"/>
                </a:cubicBezTo>
                <a:close/>
                <a:moveTo>
                  <a:pt x="2301431" y="251079"/>
                </a:moveTo>
                <a:cubicBezTo>
                  <a:pt x="2303145" y="251079"/>
                  <a:pt x="2304574" y="249650"/>
                  <a:pt x="2304574" y="247936"/>
                </a:cubicBezTo>
                <a:cubicBezTo>
                  <a:pt x="2304574" y="246221"/>
                  <a:pt x="2303145" y="244793"/>
                  <a:pt x="2301431" y="244793"/>
                </a:cubicBezTo>
                <a:cubicBezTo>
                  <a:pt x="2299716" y="244793"/>
                  <a:pt x="2298287" y="246221"/>
                  <a:pt x="2298287" y="247936"/>
                </a:cubicBezTo>
                <a:cubicBezTo>
                  <a:pt x="2298287" y="249650"/>
                  <a:pt x="2299621" y="251079"/>
                  <a:pt x="2301431" y="251079"/>
                </a:cubicBezTo>
                <a:close/>
                <a:moveTo>
                  <a:pt x="2307336" y="262890"/>
                </a:moveTo>
                <a:cubicBezTo>
                  <a:pt x="2309051" y="262890"/>
                  <a:pt x="2310479" y="261461"/>
                  <a:pt x="2310479" y="259747"/>
                </a:cubicBezTo>
                <a:cubicBezTo>
                  <a:pt x="2310479" y="258032"/>
                  <a:pt x="2309051" y="256604"/>
                  <a:pt x="2307336" y="256604"/>
                </a:cubicBezTo>
                <a:cubicBezTo>
                  <a:pt x="2305622" y="256604"/>
                  <a:pt x="2304193" y="258032"/>
                  <a:pt x="2304193" y="259747"/>
                </a:cubicBezTo>
                <a:cubicBezTo>
                  <a:pt x="2304193" y="261461"/>
                  <a:pt x="2305622" y="262890"/>
                  <a:pt x="2307336" y="262890"/>
                </a:cubicBezTo>
                <a:close/>
                <a:moveTo>
                  <a:pt x="2313242" y="274796"/>
                </a:moveTo>
                <a:cubicBezTo>
                  <a:pt x="2314956" y="274796"/>
                  <a:pt x="2316385" y="273368"/>
                  <a:pt x="2316385" y="271653"/>
                </a:cubicBezTo>
                <a:cubicBezTo>
                  <a:pt x="2316385" y="269939"/>
                  <a:pt x="2314956" y="268510"/>
                  <a:pt x="2313242" y="268510"/>
                </a:cubicBezTo>
                <a:cubicBezTo>
                  <a:pt x="2311527" y="268510"/>
                  <a:pt x="2310098" y="269939"/>
                  <a:pt x="2310098" y="271653"/>
                </a:cubicBezTo>
                <a:cubicBezTo>
                  <a:pt x="2310098" y="273368"/>
                  <a:pt x="2311432" y="274796"/>
                  <a:pt x="2313242" y="274796"/>
                </a:cubicBezTo>
                <a:close/>
                <a:moveTo>
                  <a:pt x="2318861" y="286703"/>
                </a:moveTo>
                <a:cubicBezTo>
                  <a:pt x="2320576" y="286703"/>
                  <a:pt x="2322005" y="285274"/>
                  <a:pt x="2322005" y="283559"/>
                </a:cubicBezTo>
                <a:cubicBezTo>
                  <a:pt x="2322005" y="281845"/>
                  <a:pt x="2320576" y="280416"/>
                  <a:pt x="2318861" y="280416"/>
                </a:cubicBezTo>
                <a:cubicBezTo>
                  <a:pt x="2317147" y="280416"/>
                  <a:pt x="2315718" y="281845"/>
                  <a:pt x="2315718" y="283559"/>
                </a:cubicBezTo>
                <a:cubicBezTo>
                  <a:pt x="2315718" y="285274"/>
                  <a:pt x="2317147" y="286703"/>
                  <a:pt x="2318861" y="286703"/>
                </a:cubicBezTo>
                <a:close/>
                <a:moveTo>
                  <a:pt x="2324386" y="298799"/>
                </a:moveTo>
                <a:cubicBezTo>
                  <a:pt x="2326100" y="298799"/>
                  <a:pt x="2327529" y="297371"/>
                  <a:pt x="2327529" y="295656"/>
                </a:cubicBezTo>
                <a:cubicBezTo>
                  <a:pt x="2327529" y="293942"/>
                  <a:pt x="2326100" y="292513"/>
                  <a:pt x="2324386" y="292513"/>
                </a:cubicBezTo>
                <a:cubicBezTo>
                  <a:pt x="2322671" y="292513"/>
                  <a:pt x="2321243" y="293942"/>
                  <a:pt x="2321243" y="295656"/>
                </a:cubicBezTo>
                <a:cubicBezTo>
                  <a:pt x="2321243" y="297371"/>
                  <a:pt x="2322576" y="298799"/>
                  <a:pt x="2324386" y="298799"/>
                </a:cubicBezTo>
                <a:close/>
                <a:moveTo>
                  <a:pt x="2329720" y="310896"/>
                </a:moveTo>
                <a:cubicBezTo>
                  <a:pt x="2331434" y="310896"/>
                  <a:pt x="2332863" y="309467"/>
                  <a:pt x="2332863" y="307753"/>
                </a:cubicBezTo>
                <a:cubicBezTo>
                  <a:pt x="2332863" y="306038"/>
                  <a:pt x="2331434" y="304610"/>
                  <a:pt x="2329720" y="304610"/>
                </a:cubicBezTo>
                <a:cubicBezTo>
                  <a:pt x="2328005" y="304610"/>
                  <a:pt x="2326577" y="306038"/>
                  <a:pt x="2326577" y="307753"/>
                </a:cubicBezTo>
                <a:cubicBezTo>
                  <a:pt x="2326577" y="309467"/>
                  <a:pt x="2328005" y="310896"/>
                  <a:pt x="2329720" y="310896"/>
                </a:cubicBezTo>
                <a:close/>
                <a:moveTo>
                  <a:pt x="2334863" y="322993"/>
                </a:moveTo>
                <a:cubicBezTo>
                  <a:pt x="2336578" y="322993"/>
                  <a:pt x="2338007" y="321564"/>
                  <a:pt x="2338007" y="319850"/>
                </a:cubicBezTo>
                <a:cubicBezTo>
                  <a:pt x="2338007" y="318135"/>
                  <a:pt x="2336578" y="316706"/>
                  <a:pt x="2334863" y="316706"/>
                </a:cubicBezTo>
                <a:cubicBezTo>
                  <a:pt x="2333149" y="316706"/>
                  <a:pt x="2331720" y="318135"/>
                  <a:pt x="2331720" y="319850"/>
                </a:cubicBezTo>
                <a:cubicBezTo>
                  <a:pt x="2331720" y="321659"/>
                  <a:pt x="2333149" y="322993"/>
                  <a:pt x="2334863" y="322993"/>
                </a:cubicBezTo>
                <a:close/>
                <a:moveTo>
                  <a:pt x="2339912" y="335280"/>
                </a:moveTo>
                <a:cubicBezTo>
                  <a:pt x="2341626" y="335280"/>
                  <a:pt x="2343055" y="333851"/>
                  <a:pt x="2343055" y="332137"/>
                </a:cubicBezTo>
                <a:cubicBezTo>
                  <a:pt x="2343055" y="330422"/>
                  <a:pt x="2341626" y="328994"/>
                  <a:pt x="2339912" y="328994"/>
                </a:cubicBezTo>
                <a:cubicBezTo>
                  <a:pt x="2338197" y="328994"/>
                  <a:pt x="2336768" y="330422"/>
                  <a:pt x="2336768" y="332137"/>
                </a:cubicBezTo>
                <a:cubicBezTo>
                  <a:pt x="2336768" y="333851"/>
                  <a:pt x="2338197" y="335280"/>
                  <a:pt x="2339912" y="335280"/>
                </a:cubicBezTo>
                <a:close/>
                <a:moveTo>
                  <a:pt x="2344769" y="347567"/>
                </a:moveTo>
                <a:cubicBezTo>
                  <a:pt x="2346484" y="347567"/>
                  <a:pt x="2347913" y="346139"/>
                  <a:pt x="2347913" y="344424"/>
                </a:cubicBezTo>
                <a:cubicBezTo>
                  <a:pt x="2347913" y="342710"/>
                  <a:pt x="2346484" y="341281"/>
                  <a:pt x="2344769" y="341281"/>
                </a:cubicBezTo>
                <a:cubicBezTo>
                  <a:pt x="2343055" y="341281"/>
                  <a:pt x="2341626" y="342710"/>
                  <a:pt x="2341626" y="344424"/>
                </a:cubicBezTo>
                <a:cubicBezTo>
                  <a:pt x="2341626" y="346139"/>
                  <a:pt x="2343055" y="347567"/>
                  <a:pt x="2344769" y="347567"/>
                </a:cubicBezTo>
                <a:close/>
                <a:moveTo>
                  <a:pt x="2349437" y="359950"/>
                </a:moveTo>
                <a:cubicBezTo>
                  <a:pt x="2351151" y="359950"/>
                  <a:pt x="2352580" y="358521"/>
                  <a:pt x="2352580" y="356807"/>
                </a:cubicBezTo>
                <a:cubicBezTo>
                  <a:pt x="2352580" y="355092"/>
                  <a:pt x="2351151" y="353663"/>
                  <a:pt x="2349437" y="353663"/>
                </a:cubicBezTo>
                <a:cubicBezTo>
                  <a:pt x="2347722" y="353663"/>
                  <a:pt x="2346293" y="355092"/>
                  <a:pt x="2346293" y="356807"/>
                </a:cubicBezTo>
                <a:cubicBezTo>
                  <a:pt x="2346293" y="358521"/>
                  <a:pt x="2347722" y="359950"/>
                  <a:pt x="2349437" y="359950"/>
                </a:cubicBezTo>
                <a:close/>
                <a:moveTo>
                  <a:pt x="2354009" y="372332"/>
                </a:moveTo>
                <a:cubicBezTo>
                  <a:pt x="2355723" y="372332"/>
                  <a:pt x="2357152" y="370904"/>
                  <a:pt x="2357152" y="369189"/>
                </a:cubicBezTo>
                <a:cubicBezTo>
                  <a:pt x="2357152" y="367475"/>
                  <a:pt x="2355723" y="366046"/>
                  <a:pt x="2354009" y="366046"/>
                </a:cubicBezTo>
                <a:cubicBezTo>
                  <a:pt x="2352294" y="366046"/>
                  <a:pt x="2350865" y="367475"/>
                  <a:pt x="2350865" y="369189"/>
                </a:cubicBezTo>
                <a:cubicBezTo>
                  <a:pt x="2350865" y="370904"/>
                  <a:pt x="2352294" y="372332"/>
                  <a:pt x="2354009" y="372332"/>
                </a:cubicBezTo>
                <a:close/>
                <a:moveTo>
                  <a:pt x="2358390" y="384810"/>
                </a:moveTo>
                <a:cubicBezTo>
                  <a:pt x="2360105" y="384810"/>
                  <a:pt x="2361533" y="383381"/>
                  <a:pt x="2361533" y="381667"/>
                </a:cubicBezTo>
                <a:cubicBezTo>
                  <a:pt x="2361533" y="379952"/>
                  <a:pt x="2360105" y="378524"/>
                  <a:pt x="2358390" y="378524"/>
                </a:cubicBezTo>
                <a:cubicBezTo>
                  <a:pt x="2356676" y="378524"/>
                  <a:pt x="2355247" y="379952"/>
                  <a:pt x="2355247" y="381667"/>
                </a:cubicBezTo>
                <a:cubicBezTo>
                  <a:pt x="2355247" y="383476"/>
                  <a:pt x="2356676" y="384810"/>
                  <a:pt x="2358390" y="384810"/>
                </a:cubicBezTo>
                <a:close/>
                <a:moveTo>
                  <a:pt x="2362581" y="397383"/>
                </a:moveTo>
                <a:cubicBezTo>
                  <a:pt x="2364296" y="397383"/>
                  <a:pt x="2365724" y="395954"/>
                  <a:pt x="2365724" y="394240"/>
                </a:cubicBezTo>
                <a:cubicBezTo>
                  <a:pt x="2365724" y="392525"/>
                  <a:pt x="2364296" y="391097"/>
                  <a:pt x="2362581" y="391097"/>
                </a:cubicBezTo>
                <a:cubicBezTo>
                  <a:pt x="2360867" y="391097"/>
                  <a:pt x="2359438" y="392525"/>
                  <a:pt x="2359438" y="394240"/>
                </a:cubicBezTo>
                <a:cubicBezTo>
                  <a:pt x="2359438" y="395954"/>
                  <a:pt x="2360867" y="397383"/>
                  <a:pt x="2362581" y="397383"/>
                </a:cubicBezTo>
                <a:close/>
                <a:moveTo>
                  <a:pt x="2366582" y="409956"/>
                </a:moveTo>
                <a:cubicBezTo>
                  <a:pt x="2368296" y="409956"/>
                  <a:pt x="2369725" y="408527"/>
                  <a:pt x="2369725" y="406813"/>
                </a:cubicBezTo>
                <a:cubicBezTo>
                  <a:pt x="2369725" y="405098"/>
                  <a:pt x="2368296" y="403670"/>
                  <a:pt x="2366582" y="403670"/>
                </a:cubicBezTo>
                <a:cubicBezTo>
                  <a:pt x="2364867" y="403670"/>
                  <a:pt x="2363438" y="405098"/>
                  <a:pt x="2363438" y="406813"/>
                </a:cubicBezTo>
                <a:cubicBezTo>
                  <a:pt x="2363438" y="408623"/>
                  <a:pt x="2364867" y="409956"/>
                  <a:pt x="2366582" y="409956"/>
                </a:cubicBezTo>
                <a:close/>
                <a:moveTo>
                  <a:pt x="2370487" y="422624"/>
                </a:moveTo>
                <a:cubicBezTo>
                  <a:pt x="2372201" y="422624"/>
                  <a:pt x="2373630" y="421196"/>
                  <a:pt x="2373630" y="419481"/>
                </a:cubicBezTo>
                <a:cubicBezTo>
                  <a:pt x="2373630" y="417767"/>
                  <a:pt x="2372201" y="416338"/>
                  <a:pt x="2370487" y="416338"/>
                </a:cubicBezTo>
                <a:cubicBezTo>
                  <a:pt x="2368772" y="416338"/>
                  <a:pt x="2367344" y="417767"/>
                  <a:pt x="2367344" y="419481"/>
                </a:cubicBezTo>
                <a:cubicBezTo>
                  <a:pt x="2367344" y="421196"/>
                  <a:pt x="2368772" y="422624"/>
                  <a:pt x="2370487" y="422624"/>
                </a:cubicBezTo>
                <a:close/>
                <a:moveTo>
                  <a:pt x="2374202" y="435293"/>
                </a:moveTo>
                <a:cubicBezTo>
                  <a:pt x="2375916" y="435293"/>
                  <a:pt x="2377345" y="433864"/>
                  <a:pt x="2377345" y="432149"/>
                </a:cubicBezTo>
                <a:cubicBezTo>
                  <a:pt x="2377345" y="430435"/>
                  <a:pt x="2375916" y="429006"/>
                  <a:pt x="2374202" y="429006"/>
                </a:cubicBezTo>
                <a:cubicBezTo>
                  <a:pt x="2372487" y="429006"/>
                  <a:pt x="2371058" y="430435"/>
                  <a:pt x="2371058" y="432149"/>
                </a:cubicBezTo>
                <a:cubicBezTo>
                  <a:pt x="2371058" y="433864"/>
                  <a:pt x="2372487" y="435293"/>
                  <a:pt x="2374202" y="435293"/>
                </a:cubicBezTo>
                <a:close/>
                <a:moveTo>
                  <a:pt x="2377726" y="448056"/>
                </a:moveTo>
                <a:cubicBezTo>
                  <a:pt x="2379440" y="448056"/>
                  <a:pt x="2380869" y="446627"/>
                  <a:pt x="2380869" y="444913"/>
                </a:cubicBezTo>
                <a:cubicBezTo>
                  <a:pt x="2380869" y="443198"/>
                  <a:pt x="2379440" y="441770"/>
                  <a:pt x="2377726" y="441770"/>
                </a:cubicBezTo>
                <a:cubicBezTo>
                  <a:pt x="2376011" y="441770"/>
                  <a:pt x="2374583" y="443198"/>
                  <a:pt x="2374583" y="444913"/>
                </a:cubicBezTo>
                <a:cubicBezTo>
                  <a:pt x="2374583" y="446627"/>
                  <a:pt x="2376011" y="448056"/>
                  <a:pt x="2377726" y="448056"/>
                </a:cubicBezTo>
                <a:close/>
                <a:moveTo>
                  <a:pt x="2381060" y="460915"/>
                </a:moveTo>
                <a:cubicBezTo>
                  <a:pt x="2382774" y="460915"/>
                  <a:pt x="2384203" y="459486"/>
                  <a:pt x="2384203" y="457772"/>
                </a:cubicBezTo>
                <a:cubicBezTo>
                  <a:pt x="2384203" y="456057"/>
                  <a:pt x="2382774" y="454628"/>
                  <a:pt x="2381060" y="454628"/>
                </a:cubicBezTo>
                <a:cubicBezTo>
                  <a:pt x="2379345" y="454628"/>
                  <a:pt x="2377916" y="456057"/>
                  <a:pt x="2377916" y="457772"/>
                </a:cubicBezTo>
                <a:cubicBezTo>
                  <a:pt x="2377916" y="459486"/>
                  <a:pt x="2379345" y="460915"/>
                  <a:pt x="2381060" y="460915"/>
                </a:cubicBezTo>
                <a:close/>
                <a:moveTo>
                  <a:pt x="2384298" y="473678"/>
                </a:moveTo>
                <a:cubicBezTo>
                  <a:pt x="2386013" y="473678"/>
                  <a:pt x="2387441" y="472250"/>
                  <a:pt x="2387441" y="470535"/>
                </a:cubicBezTo>
                <a:cubicBezTo>
                  <a:pt x="2387441" y="468821"/>
                  <a:pt x="2386013" y="467392"/>
                  <a:pt x="2384298" y="467392"/>
                </a:cubicBezTo>
                <a:cubicBezTo>
                  <a:pt x="2382584" y="467392"/>
                  <a:pt x="2381155" y="468821"/>
                  <a:pt x="2381155" y="470535"/>
                </a:cubicBezTo>
                <a:cubicBezTo>
                  <a:pt x="2381155" y="472250"/>
                  <a:pt x="2382584" y="473678"/>
                  <a:pt x="2384298" y="473678"/>
                </a:cubicBezTo>
                <a:close/>
                <a:moveTo>
                  <a:pt x="2387346" y="486632"/>
                </a:moveTo>
                <a:cubicBezTo>
                  <a:pt x="2389061" y="486632"/>
                  <a:pt x="2390489" y="485204"/>
                  <a:pt x="2390489" y="483489"/>
                </a:cubicBezTo>
                <a:cubicBezTo>
                  <a:pt x="2390489" y="481775"/>
                  <a:pt x="2389061" y="480346"/>
                  <a:pt x="2387346" y="480346"/>
                </a:cubicBezTo>
                <a:cubicBezTo>
                  <a:pt x="2385632" y="480346"/>
                  <a:pt x="2384203" y="481775"/>
                  <a:pt x="2384203" y="483489"/>
                </a:cubicBezTo>
                <a:cubicBezTo>
                  <a:pt x="2384203" y="485204"/>
                  <a:pt x="2385536" y="486632"/>
                  <a:pt x="2387346" y="486632"/>
                </a:cubicBezTo>
                <a:close/>
                <a:moveTo>
                  <a:pt x="2390204" y="499491"/>
                </a:moveTo>
                <a:cubicBezTo>
                  <a:pt x="2391918" y="499491"/>
                  <a:pt x="2393347" y="498062"/>
                  <a:pt x="2393347" y="496348"/>
                </a:cubicBezTo>
                <a:cubicBezTo>
                  <a:pt x="2393347" y="494633"/>
                  <a:pt x="2391918" y="493205"/>
                  <a:pt x="2390204" y="493205"/>
                </a:cubicBezTo>
                <a:cubicBezTo>
                  <a:pt x="2388489" y="493205"/>
                  <a:pt x="2387060" y="494633"/>
                  <a:pt x="2387060" y="496348"/>
                </a:cubicBezTo>
                <a:cubicBezTo>
                  <a:pt x="2387060" y="498062"/>
                  <a:pt x="2388394" y="499491"/>
                  <a:pt x="2390204" y="499491"/>
                </a:cubicBezTo>
                <a:close/>
                <a:moveTo>
                  <a:pt x="2392871" y="512445"/>
                </a:moveTo>
                <a:cubicBezTo>
                  <a:pt x="2394585" y="512445"/>
                  <a:pt x="2396014" y="511016"/>
                  <a:pt x="2396014" y="509302"/>
                </a:cubicBezTo>
                <a:cubicBezTo>
                  <a:pt x="2396014" y="507587"/>
                  <a:pt x="2394585" y="506159"/>
                  <a:pt x="2392871" y="506159"/>
                </a:cubicBezTo>
                <a:cubicBezTo>
                  <a:pt x="2391156" y="506159"/>
                  <a:pt x="2389727" y="507587"/>
                  <a:pt x="2389727" y="509302"/>
                </a:cubicBezTo>
                <a:cubicBezTo>
                  <a:pt x="2389727" y="511016"/>
                  <a:pt x="2391156" y="512445"/>
                  <a:pt x="2392871" y="512445"/>
                </a:cubicBezTo>
                <a:close/>
                <a:moveTo>
                  <a:pt x="2395347" y="525399"/>
                </a:moveTo>
                <a:cubicBezTo>
                  <a:pt x="2397062" y="525399"/>
                  <a:pt x="2398490" y="523970"/>
                  <a:pt x="2398490" y="522256"/>
                </a:cubicBezTo>
                <a:cubicBezTo>
                  <a:pt x="2398490" y="520541"/>
                  <a:pt x="2397062" y="519113"/>
                  <a:pt x="2395347" y="519113"/>
                </a:cubicBezTo>
                <a:cubicBezTo>
                  <a:pt x="2393633" y="519113"/>
                  <a:pt x="2392204" y="520541"/>
                  <a:pt x="2392204" y="522256"/>
                </a:cubicBezTo>
                <a:cubicBezTo>
                  <a:pt x="2392204" y="524066"/>
                  <a:pt x="2393633" y="525399"/>
                  <a:pt x="2395347" y="525399"/>
                </a:cubicBezTo>
                <a:close/>
                <a:moveTo>
                  <a:pt x="2401919" y="564547"/>
                </a:moveTo>
                <a:cubicBezTo>
                  <a:pt x="2403634" y="564547"/>
                  <a:pt x="2405063" y="563118"/>
                  <a:pt x="2405063" y="561404"/>
                </a:cubicBezTo>
                <a:cubicBezTo>
                  <a:pt x="2405063" y="559689"/>
                  <a:pt x="2403634" y="558260"/>
                  <a:pt x="2401919" y="558260"/>
                </a:cubicBezTo>
                <a:cubicBezTo>
                  <a:pt x="2400205" y="558260"/>
                  <a:pt x="2398776" y="559689"/>
                  <a:pt x="2398776" y="561404"/>
                </a:cubicBezTo>
                <a:cubicBezTo>
                  <a:pt x="2398776" y="563213"/>
                  <a:pt x="2400205" y="564547"/>
                  <a:pt x="2401919" y="564547"/>
                </a:cubicBezTo>
                <a:close/>
                <a:moveTo>
                  <a:pt x="2403729" y="577691"/>
                </a:moveTo>
                <a:cubicBezTo>
                  <a:pt x="2405444" y="577691"/>
                  <a:pt x="2406872" y="576263"/>
                  <a:pt x="2406872" y="574548"/>
                </a:cubicBezTo>
                <a:cubicBezTo>
                  <a:pt x="2406872" y="572834"/>
                  <a:pt x="2405444" y="571405"/>
                  <a:pt x="2403729" y="571405"/>
                </a:cubicBezTo>
                <a:cubicBezTo>
                  <a:pt x="2402015" y="571405"/>
                  <a:pt x="2400586" y="572834"/>
                  <a:pt x="2400586" y="574548"/>
                </a:cubicBezTo>
                <a:cubicBezTo>
                  <a:pt x="2400586" y="576263"/>
                  <a:pt x="2402015" y="577691"/>
                  <a:pt x="2403729" y="577691"/>
                </a:cubicBezTo>
                <a:close/>
                <a:moveTo>
                  <a:pt x="2405348" y="590836"/>
                </a:moveTo>
                <a:cubicBezTo>
                  <a:pt x="2407063" y="590836"/>
                  <a:pt x="2408492" y="589407"/>
                  <a:pt x="2408492" y="587693"/>
                </a:cubicBezTo>
                <a:cubicBezTo>
                  <a:pt x="2408492" y="585978"/>
                  <a:pt x="2407063" y="584549"/>
                  <a:pt x="2405348" y="584549"/>
                </a:cubicBezTo>
                <a:cubicBezTo>
                  <a:pt x="2403634" y="584549"/>
                  <a:pt x="2402205" y="585978"/>
                  <a:pt x="2402205" y="587693"/>
                </a:cubicBezTo>
                <a:cubicBezTo>
                  <a:pt x="2402205" y="589407"/>
                  <a:pt x="2403634" y="590836"/>
                  <a:pt x="2405348" y="590836"/>
                </a:cubicBezTo>
                <a:close/>
                <a:moveTo>
                  <a:pt x="2406872" y="603980"/>
                </a:moveTo>
                <a:cubicBezTo>
                  <a:pt x="2408587" y="603980"/>
                  <a:pt x="2410016" y="602552"/>
                  <a:pt x="2410016" y="600837"/>
                </a:cubicBezTo>
                <a:cubicBezTo>
                  <a:pt x="2410016" y="599123"/>
                  <a:pt x="2408587" y="597694"/>
                  <a:pt x="2406872" y="597694"/>
                </a:cubicBezTo>
                <a:cubicBezTo>
                  <a:pt x="2405158" y="597694"/>
                  <a:pt x="2403729" y="599123"/>
                  <a:pt x="2403729" y="600837"/>
                </a:cubicBezTo>
                <a:cubicBezTo>
                  <a:pt x="2403729" y="602552"/>
                  <a:pt x="2405158" y="603980"/>
                  <a:pt x="2406872" y="603980"/>
                </a:cubicBezTo>
                <a:close/>
                <a:moveTo>
                  <a:pt x="2408206" y="617125"/>
                </a:moveTo>
                <a:cubicBezTo>
                  <a:pt x="2409920" y="617125"/>
                  <a:pt x="2411349" y="615696"/>
                  <a:pt x="2411349" y="613982"/>
                </a:cubicBezTo>
                <a:cubicBezTo>
                  <a:pt x="2411349" y="612267"/>
                  <a:pt x="2409920" y="610838"/>
                  <a:pt x="2408206" y="610838"/>
                </a:cubicBezTo>
                <a:cubicBezTo>
                  <a:pt x="2406491" y="610838"/>
                  <a:pt x="2405063" y="612267"/>
                  <a:pt x="2405063" y="613982"/>
                </a:cubicBezTo>
                <a:cubicBezTo>
                  <a:pt x="2405063" y="615696"/>
                  <a:pt x="2406396" y="617125"/>
                  <a:pt x="2408206" y="617125"/>
                </a:cubicBezTo>
                <a:close/>
                <a:moveTo>
                  <a:pt x="2402396" y="932688"/>
                </a:moveTo>
                <a:cubicBezTo>
                  <a:pt x="2404110" y="932688"/>
                  <a:pt x="2405539" y="931259"/>
                  <a:pt x="2405539" y="929545"/>
                </a:cubicBezTo>
                <a:cubicBezTo>
                  <a:pt x="2405539" y="927830"/>
                  <a:pt x="2404110" y="926402"/>
                  <a:pt x="2402396" y="926402"/>
                </a:cubicBezTo>
                <a:cubicBezTo>
                  <a:pt x="2400681" y="926402"/>
                  <a:pt x="2399252" y="927830"/>
                  <a:pt x="2399252" y="929545"/>
                </a:cubicBezTo>
                <a:cubicBezTo>
                  <a:pt x="2399252" y="931259"/>
                  <a:pt x="2400681" y="932688"/>
                  <a:pt x="2402396" y="932688"/>
                </a:cubicBezTo>
                <a:close/>
                <a:moveTo>
                  <a:pt x="2399443" y="945547"/>
                </a:moveTo>
                <a:cubicBezTo>
                  <a:pt x="2401157" y="945547"/>
                  <a:pt x="2402586" y="944118"/>
                  <a:pt x="2402586" y="942404"/>
                </a:cubicBezTo>
                <a:cubicBezTo>
                  <a:pt x="2402586" y="940689"/>
                  <a:pt x="2401157" y="939260"/>
                  <a:pt x="2399443" y="939260"/>
                </a:cubicBezTo>
                <a:cubicBezTo>
                  <a:pt x="2397728" y="939260"/>
                  <a:pt x="2396300" y="940689"/>
                  <a:pt x="2396300" y="942404"/>
                </a:cubicBezTo>
                <a:cubicBezTo>
                  <a:pt x="2396300" y="944118"/>
                  <a:pt x="2397728" y="945547"/>
                  <a:pt x="2399443" y="945547"/>
                </a:cubicBezTo>
                <a:close/>
                <a:moveTo>
                  <a:pt x="2396300" y="958406"/>
                </a:moveTo>
                <a:cubicBezTo>
                  <a:pt x="2398014" y="958406"/>
                  <a:pt x="2399443" y="956977"/>
                  <a:pt x="2399443" y="955262"/>
                </a:cubicBezTo>
                <a:cubicBezTo>
                  <a:pt x="2399443" y="953548"/>
                  <a:pt x="2398014" y="952119"/>
                  <a:pt x="2396300" y="952119"/>
                </a:cubicBezTo>
                <a:cubicBezTo>
                  <a:pt x="2394585" y="952119"/>
                  <a:pt x="2393156" y="953548"/>
                  <a:pt x="2393156" y="955262"/>
                </a:cubicBezTo>
                <a:cubicBezTo>
                  <a:pt x="2393156" y="956977"/>
                  <a:pt x="2394585" y="958406"/>
                  <a:pt x="2396300" y="958406"/>
                </a:cubicBezTo>
                <a:close/>
                <a:moveTo>
                  <a:pt x="2392966" y="971169"/>
                </a:moveTo>
                <a:cubicBezTo>
                  <a:pt x="2394680" y="971169"/>
                  <a:pt x="2396109" y="969740"/>
                  <a:pt x="2396109" y="968026"/>
                </a:cubicBezTo>
                <a:cubicBezTo>
                  <a:pt x="2396109" y="966311"/>
                  <a:pt x="2394680" y="964883"/>
                  <a:pt x="2392966" y="964883"/>
                </a:cubicBezTo>
                <a:cubicBezTo>
                  <a:pt x="2391251" y="964883"/>
                  <a:pt x="2389823" y="966311"/>
                  <a:pt x="2389823" y="968026"/>
                </a:cubicBezTo>
                <a:cubicBezTo>
                  <a:pt x="2389823" y="969740"/>
                  <a:pt x="2391251" y="971169"/>
                  <a:pt x="2392966" y="971169"/>
                </a:cubicBezTo>
                <a:close/>
                <a:moveTo>
                  <a:pt x="2385822" y="996696"/>
                </a:moveTo>
                <a:cubicBezTo>
                  <a:pt x="2387537" y="996696"/>
                  <a:pt x="2388965" y="995267"/>
                  <a:pt x="2388965" y="993553"/>
                </a:cubicBezTo>
                <a:cubicBezTo>
                  <a:pt x="2388965" y="991838"/>
                  <a:pt x="2387537" y="990410"/>
                  <a:pt x="2385822" y="990410"/>
                </a:cubicBezTo>
                <a:cubicBezTo>
                  <a:pt x="2384108" y="990410"/>
                  <a:pt x="2382679" y="991838"/>
                  <a:pt x="2382679" y="993553"/>
                </a:cubicBezTo>
                <a:cubicBezTo>
                  <a:pt x="2382679" y="995267"/>
                  <a:pt x="2384108" y="996696"/>
                  <a:pt x="2385822" y="996696"/>
                </a:cubicBezTo>
                <a:close/>
                <a:moveTo>
                  <a:pt x="2382012" y="1009364"/>
                </a:moveTo>
                <a:cubicBezTo>
                  <a:pt x="2383727" y="1009364"/>
                  <a:pt x="2385155" y="1007936"/>
                  <a:pt x="2385155" y="1006221"/>
                </a:cubicBezTo>
                <a:cubicBezTo>
                  <a:pt x="2385155" y="1004507"/>
                  <a:pt x="2383727" y="1003078"/>
                  <a:pt x="2382012" y="1003078"/>
                </a:cubicBezTo>
                <a:cubicBezTo>
                  <a:pt x="2380298" y="1003078"/>
                  <a:pt x="2378869" y="1004507"/>
                  <a:pt x="2378869" y="1006221"/>
                </a:cubicBezTo>
                <a:cubicBezTo>
                  <a:pt x="2378869" y="1007936"/>
                  <a:pt x="2380298" y="1009364"/>
                  <a:pt x="2382012" y="1009364"/>
                </a:cubicBezTo>
                <a:close/>
                <a:moveTo>
                  <a:pt x="2378012" y="1021937"/>
                </a:moveTo>
                <a:cubicBezTo>
                  <a:pt x="2379726" y="1021937"/>
                  <a:pt x="2381155" y="1020509"/>
                  <a:pt x="2381155" y="1018794"/>
                </a:cubicBezTo>
                <a:cubicBezTo>
                  <a:pt x="2381155" y="1017080"/>
                  <a:pt x="2379726" y="1015651"/>
                  <a:pt x="2378012" y="1015651"/>
                </a:cubicBezTo>
                <a:cubicBezTo>
                  <a:pt x="2376297" y="1015651"/>
                  <a:pt x="2374868" y="1017080"/>
                  <a:pt x="2374868" y="1018794"/>
                </a:cubicBezTo>
                <a:cubicBezTo>
                  <a:pt x="2374868" y="1020509"/>
                  <a:pt x="2376297" y="1021937"/>
                  <a:pt x="2378012" y="1021937"/>
                </a:cubicBezTo>
                <a:close/>
                <a:moveTo>
                  <a:pt x="2373916" y="1034510"/>
                </a:moveTo>
                <a:cubicBezTo>
                  <a:pt x="2375630" y="1034510"/>
                  <a:pt x="2377059" y="1033082"/>
                  <a:pt x="2377059" y="1031367"/>
                </a:cubicBezTo>
                <a:cubicBezTo>
                  <a:pt x="2377059" y="1029653"/>
                  <a:pt x="2375630" y="1028224"/>
                  <a:pt x="2373916" y="1028224"/>
                </a:cubicBezTo>
                <a:cubicBezTo>
                  <a:pt x="2372201" y="1028224"/>
                  <a:pt x="2370773" y="1029653"/>
                  <a:pt x="2370773" y="1031367"/>
                </a:cubicBezTo>
                <a:cubicBezTo>
                  <a:pt x="2370773" y="1033082"/>
                  <a:pt x="2372106" y="1034510"/>
                  <a:pt x="2373916" y="1034510"/>
                </a:cubicBezTo>
                <a:close/>
                <a:moveTo>
                  <a:pt x="2369534" y="1046988"/>
                </a:moveTo>
                <a:cubicBezTo>
                  <a:pt x="2371249" y="1046988"/>
                  <a:pt x="2372678" y="1045559"/>
                  <a:pt x="2372678" y="1043845"/>
                </a:cubicBezTo>
                <a:cubicBezTo>
                  <a:pt x="2372678" y="1042130"/>
                  <a:pt x="2371249" y="1040702"/>
                  <a:pt x="2369534" y="1040702"/>
                </a:cubicBezTo>
                <a:cubicBezTo>
                  <a:pt x="2367820" y="1040702"/>
                  <a:pt x="2366391" y="1042130"/>
                  <a:pt x="2366391" y="1043845"/>
                </a:cubicBezTo>
                <a:cubicBezTo>
                  <a:pt x="2366391" y="1045559"/>
                  <a:pt x="2367820" y="1046988"/>
                  <a:pt x="2369534" y="1046988"/>
                </a:cubicBezTo>
                <a:close/>
                <a:moveTo>
                  <a:pt x="2365058" y="1059466"/>
                </a:moveTo>
                <a:cubicBezTo>
                  <a:pt x="2366772" y="1059466"/>
                  <a:pt x="2368201" y="1058037"/>
                  <a:pt x="2368201" y="1056323"/>
                </a:cubicBezTo>
                <a:cubicBezTo>
                  <a:pt x="2368201" y="1054608"/>
                  <a:pt x="2366772" y="1053179"/>
                  <a:pt x="2365058" y="1053179"/>
                </a:cubicBezTo>
                <a:cubicBezTo>
                  <a:pt x="2363343" y="1053179"/>
                  <a:pt x="2361914" y="1054608"/>
                  <a:pt x="2361914" y="1056323"/>
                </a:cubicBezTo>
                <a:cubicBezTo>
                  <a:pt x="2361914" y="1058037"/>
                  <a:pt x="2363343" y="1059466"/>
                  <a:pt x="2365058" y="1059466"/>
                </a:cubicBezTo>
                <a:close/>
                <a:moveTo>
                  <a:pt x="2360486" y="1071848"/>
                </a:moveTo>
                <a:cubicBezTo>
                  <a:pt x="2362200" y="1071848"/>
                  <a:pt x="2363629" y="1070420"/>
                  <a:pt x="2363629" y="1068705"/>
                </a:cubicBezTo>
                <a:cubicBezTo>
                  <a:pt x="2363629" y="1066991"/>
                  <a:pt x="2362200" y="1065562"/>
                  <a:pt x="2360486" y="1065562"/>
                </a:cubicBezTo>
                <a:cubicBezTo>
                  <a:pt x="2358771" y="1065562"/>
                  <a:pt x="2357342" y="1066991"/>
                  <a:pt x="2357342" y="1068705"/>
                </a:cubicBezTo>
                <a:cubicBezTo>
                  <a:pt x="2357342" y="1070420"/>
                  <a:pt x="2358771" y="1071848"/>
                  <a:pt x="2360486" y="1071848"/>
                </a:cubicBezTo>
                <a:close/>
                <a:moveTo>
                  <a:pt x="2355628" y="1084136"/>
                </a:moveTo>
                <a:cubicBezTo>
                  <a:pt x="2357342" y="1084136"/>
                  <a:pt x="2358771" y="1082707"/>
                  <a:pt x="2358771" y="1080992"/>
                </a:cubicBezTo>
                <a:cubicBezTo>
                  <a:pt x="2358771" y="1079278"/>
                  <a:pt x="2357342" y="1077849"/>
                  <a:pt x="2355628" y="1077849"/>
                </a:cubicBezTo>
                <a:cubicBezTo>
                  <a:pt x="2353913" y="1077849"/>
                  <a:pt x="2352485" y="1079278"/>
                  <a:pt x="2352485" y="1080992"/>
                </a:cubicBezTo>
                <a:cubicBezTo>
                  <a:pt x="2352485" y="1082802"/>
                  <a:pt x="2353913" y="1084136"/>
                  <a:pt x="2355628" y="1084136"/>
                </a:cubicBezTo>
                <a:close/>
                <a:moveTo>
                  <a:pt x="2350675" y="1096423"/>
                </a:moveTo>
                <a:cubicBezTo>
                  <a:pt x="2352389" y="1096423"/>
                  <a:pt x="2353818" y="1094994"/>
                  <a:pt x="2353818" y="1093280"/>
                </a:cubicBezTo>
                <a:cubicBezTo>
                  <a:pt x="2353818" y="1091565"/>
                  <a:pt x="2352389" y="1090136"/>
                  <a:pt x="2350675" y="1090136"/>
                </a:cubicBezTo>
                <a:cubicBezTo>
                  <a:pt x="2348960" y="1090136"/>
                  <a:pt x="2347532" y="1091565"/>
                  <a:pt x="2347532" y="1093280"/>
                </a:cubicBezTo>
                <a:cubicBezTo>
                  <a:pt x="2347532" y="1094994"/>
                  <a:pt x="2348960" y="1096423"/>
                  <a:pt x="2350675" y="1096423"/>
                </a:cubicBezTo>
                <a:close/>
                <a:moveTo>
                  <a:pt x="2345627" y="1108615"/>
                </a:moveTo>
                <a:cubicBezTo>
                  <a:pt x="2347341" y="1108615"/>
                  <a:pt x="2348770" y="1107186"/>
                  <a:pt x="2348770" y="1105472"/>
                </a:cubicBezTo>
                <a:cubicBezTo>
                  <a:pt x="2348770" y="1103757"/>
                  <a:pt x="2347341" y="1102328"/>
                  <a:pt x="2345627" y="1102328"/>
                </a:cubicBezTo>
                <a:cubicBezTo>
                  <a:pt x="2343912" y="1102328"/>
                  <a:pt x="2342483" y="1103757"/>
                  <a:pt x="2342483" y="1105472"/>
                </a:cubicBezTo>
                <a:cubicBezTo>
                  <a:pt x="2342483" y="1107281"/>
                  <a:pt x="2343912" y="1108615"/>
                  <a:pt x="2345627" y="1108615"/>
                </a:cubicBezTo>
                <a:close/>
                <a:moveTo>
                  <a:pt x="2340293" y="1120807"/>
                </a:moveTo>
                <a:cubicBezTo>
                  <a:pt x="2342007" y="1120807"/>
                  <a:pt x="2343436" y="1119378"/>
                  <a:pt x="2343436" y="1117664"/>
                </a:cubicBezTo>
                <a:cubicBezTo>
                  <a:pt x="2343436" y="1115949"/>
                  <a:pt x="2342007" y="1114520"/>
                  <a:pt x="2340293" y="1114520"/>
                </a:cubicBezTo>
                <a:cubicBezTo>
                  <a:pt x="2338578" y="1114520"/>
                  <a:pt x="2337149" y="1115949"/>
                  <a:pt x="2337149" y="1117664"/>
                </a:cubicBezTo>
                <a:cubicBezTo>
                  <a:pt x="2337149" y="1119378"/>
                  <a:pt x="2338578" y="1120807"/>
                  <a:pt x="2340293" y="1120807"/>
                </a:cubicBezTo>
                <a:close/>
                <a:moveTo>
                  <a:pt x="2334863" y="1132808"/>
                </a:moveTo>
                <a:cubicBezTo>
                  <a:pt x="2336578" y="1132808"/>
                  <a:pt x="2338007" y="1131380"/>
                  <a:pt x="2338007" y="1129665"/>
                </a:cubicBezTo>
                <a:cubicBezTo>
                  <a:pt x="2338007" y="1127951"/>
                  <a:pt x="2336578" y="1126522"/>
                  <a:pt x="2334863" y="1126522"/>
                </a:cubicBezTo>
                <a:cubicBezTo>
                  <a:pt x="2333149" y="1126522"/>
                  <a:pt x="2331720" y="1127951"/>
                  <a:pt x="2331720" y="1129665"/>
                </a:cubicBezTo>
                <a:cubicBezTo>
                  <a:pt x="2331720" y="1131475"/>
                  <a:pt x="2333149" y="1132808"/>
                  <a:pt x="2334863" y="1132808"/>
                </a:cubicBezTo>
                <a:close/>
                <a:moveTo>
                  <a:pt x="2329339" y="1144810"/>
                </a:moveTo>
                <a:cubicBezTo>
                  <a:pt x="2331053" y="1144810"/>
                  <a:pt x="2332482" y="1143381"/>
                  <a:pt x="2332482" y="1141667"/>
                </a:cubicBezTo>
                <a:cubicBezTo>
                  <a:pt x="2332482" y="1139952"/>
                  <a:pt x="2331053" y="1138523"/>
                  <a:pt x="2329339" y="1138523"/>
                </a:cubicBezTo>
                <a:cubicBezTo>
                  <a:pt x="2327624" y="1138523"/>
                  <a:pt x="2326196" y="1139952"/>
                  <a:pt x="2326196" y="1141667"/>
                </a:cubicBezTo>
                <a:cubicBezTo>
                  <a:pt x="2326196" y="1143381"/>
                  <a:pt x="2327624" y="1144810"/>
                  <a:pt x="2329339" y="1144810"/>
                </a:cubicBezTo>
                <a:close/>
                <a:moveTo>
                  <a:pt x="2323624" y="1156716"/>
                </a:moveTo>
                <a:cubicBezTo>
                  <a:pt x="2325338" y="1156716"/>
                  <a:pt x="2326767" y="1155287"/>
                  <a:pt x="2326767" y="1153573"/>
                </a:cubicBezTo>
                <a:cubicBezTo>
                  <a:pt x="2326767" y="1151858"/>
                  <a:pt x="2325338" y="1150430"/>
                  <a:pt x="2323624" y="1150430"/>
                </a:cubicBezTo>
                <a:cubicBezTo>
                  <a:pt x="2321909" y="1150430"/>
                  <a:pt x="2320481" y="1151858"/>
                  <a:pt x="2320481" y="1153573"/>
                </a:cubicBezTo>
                <a:cubicBezTo>
                  <a:pt x="2320481" y="1155383"/>
                  <a:pt x="2321814" y="1156716"/>
                  <a:pt x="2323624" y="1156716"/>
                </a:cubicBezTo>
                <a:close/>
                <a:moveTo>
                  <a:pt x="2317718" y="1168622"/>
                </a:moveTo>
                <a:cubicBezTo>
                  <a:pt x="2319433" y="1168622"/>
                  <a:pt x="2320862" y="1167194"/>
                  <a:pt x="2320862" y="1165479"/>
                </a:cubicBezTo>
                <a:cubicBezTo>
                  <a:pt x="2320862" y="1163765"/>
                  <a:pt x="2319433" y="1162336"/>
                  <a:pt x="2317718" y="1162336"/>
                </a:cubicBezTo>
                <a:cubicBezTo>
                  <a:pt x="2316004" y="1162336"/>
                  <a:pt x="2314575" y="1163765"/>
                  <a:pt x="2314575" y="1165479"/>
                </a:cubicBezTo>
                <a:cubicBezTo>
                  <a:pt x="2314575" y="1167194"/>
                  <a:pt x="2315909" y="1168622"/>
                  <a:pt x="2317718" y="1168622"/>
                </a:cubicBezTo>
                <a:close/>
                <a:moveTo>
                  <a:pt x="2311622" y="1180338"/>
                </a:moveTo>
                <a:cubicBezTo>
                  <a:pt x="2313337" y="1180338"/>
                  <a:pt x="2314766" y="1178909"/>
                  <a:pt x="2314766" y="1177195"/>
                </a:cubicBezTo>
                <a:cubicBezTo>
                  <a:pt x="2314766" y="1175480"/>
                  <a:pt x="2313337" y="1174052"/>
                  <a:pt x="2311622" y="1174052"/>
                </a:cubicBezTo>
                <a:cubicBezTo>
                  <a:pt x="2309908" y="1174052"/>
                  <a:pt x="2308479" y="1175480"/>
                  <a:pt x="2308479" y="1177195"/>
                </a:cubicBezTo>
                <a:cubicBezTo>
                  <a:pt x="2308479" y="1178909"/>
                  <a:pt x="2309908" y="1180338"/>
                  <a:pt x="2311622" y="1180338"/>
                </a:cubicBezTo>
                <a:close/>
                <a:moveTo>
                  <a:pt x="395954" y="636937"/>
                </a:moveTo>
                <a:cubicBezTo>
                  <a:pt x="397669" y="636937"/>
                  <a:pt x="399098" y="635508"/>
                  <a:pt x="399098" y="633794"/>
                </a:cubicBezTo>
                <a:cubicBezTo>
                  <a:pt x="399098" y="632079"/>
                  <a:pt x="397669" y="630650"/>
                  <a:pt x="395954" y="630650"/>
                </a:cubicBezTo>
                <a:cubicBezTo>
                  <a:pt x="394240" y="630650"/>
                  <a:pt x="392811" y="632079"/>
                  <a:pt x="392811" y="633794"/>
                </a:cubicBezTo>
                <a:cubicBezTo>
                  <a:pt x="392811" y="635508"/>
                  <a:pt x="394240" y="636937"/>
                  <a:pt x="395954" y="636937"/>
                </a:cubicBezTo>
                <a:close/>
                <a:moveTo>
                  <a:pt x="397002" y="623697"/>
                </a:moveTo>
                <a:cubicBezTo>
                  <a:pt x="398717" y="623697"/>
                  <a:pt x="400145" y="622268"/>
                  <a:pt x="400145" y="620554"/>
                </a:cubicBezTo>
                <a:cubicBezTo>
                  <a:pt x="400145" y="618839"/>
                  <a:pt x="398717" y="617411"/>
                  <a:pt x="397002" y="617411"/>
                </a:cubicBezTo>
                <a:cubicBezTo>
                  <a:pt x="395288" y="617411"/>
                  <a:pt x="393859" y="618839"/>
                  <a:pt x="393859" y="620554"/>
                </a:cubicBezTo>
                <a:cubicBezTo>
                  <a:pt x="393859" y="622268"/>
                  <a:pt x="395288" y="623697"/>
                  <a:pt x="397002" y="623697"/>
                </a:cubicBezTo>
                <a:close/>
                <a:moveTo>
                  <a:pt x="398240" y="610553"/>
                </a:moveTo>
                <a:cubicBezTo>
                  <a:pt x="399955" y="610553"/>
                  <a:pt x="401384" y="609124"/>
                  <a:pt x="401384" y="607409"/>
                </a:cubicBezTo>
                <a:cubicBezTo>
                  <a:pt x="401384" y="605695"/>
                  <a:pt x="399955" y="604266"/>
                  <a:pt x="398240" y="604266"/>
                </a:cubicBezTo>
                <a:cubicBezTo>
                  <a:pt x="396526" y="604266"/>
                  <a:pt x="395097" y="605695"/>
                  <a:pt x="395097" y="607409"/>
                </a:cubicBezTo>
                <a:cubicBezTo>
                  <a:pt x="395097" y="609124"/>
                  <a:pt x="396526" y="610553"/>
                  <a:pt x="398240" y="610553"/>
                </a:cubicBezTo>
                <a:close/>
                <a:moveTo>
                  <a:pt x="399574" y="597408"/>
                </a:moveTo>
                <a:cubicBezTo>
                  <a:pt x="401288" y="597408"/>
                  <a:pt x="402717" y="595979"/>
                  <a:pt x="402717" y="594265"/>
                </a:cubicBezTo>
                <a:cubicBezTo>
                  <a:pt x="402717" y="592550"/>
                  <a:pt x="401288" y="591122"/>
                  <a:pt x="399574" y="591122"/>
                </a:cubicBezTo>
                <a:cubicBezTo>
                  <a:pt x="397859" y="591122"/>
                  <a:pt x="396431" y="592550"/>
                  <a:pt x="396431" y="594265"/>
                </a:cubicBezTo>
                <a:cubicBezTo>
                  <a:pt x="396431" y="595979"/>
                  <a:pt x="397859" y="597408"/>
                  <a:pt x="399574" y="597408"/>
                </a:cubicBezTo>
                <a:close/>
                <a:moveTo>
                  <a:pt x="401193" y="584264"/>
                </a:moveTo>
                <a:cubicBezTo>
                  <a:pt x="402908" y="584264"/>
                  <a:pt x="404336" y="582835"/>
                  <a:pt x="404336" y="581120"/>
                </a:cubicBezTo>
                <a:cubicBezTo>
                  <a:pt x="404336" y="579406"/>
                  <a:pt x="402908" y="577977"/>
                  <a:pt x="401193" y="577977"/>
                </a:cubicBezTo>
                <a:cubicBezTo>
                  <a:pt x="399479" y="577977"/>
                  <a:pt x="398050" y="579406"/>
                  <a:pt x="398050" y="581120"/>
                </a:cubicBezTo>
                <a:cubicBezTo>
                  <a:pt x="398050" y="582835"/>
                  <a:pt x="399383" y="584264"/>
                  <a:pt x="401193" y="584264"/>
                </a:cubicBezTo>
                <a:close/>
                <a:moveTo>
                  <a:pt x="402908" y="571119"/>
                </a:moveTo>
                <a:cubicBezTo>
                  <a:pt x="404622" y="571119"/>
                  <a:pt x="406051" y="569690"/>
                  <a:pt x="406051" y="567976"/>
                </a:cubicBezTo>
                <a:cubicBezTo>
                  <a:pt x="406051" y="566261"/>
                  <a:pt x="404622" y="564833"/>
                  <a:pt x="402908" y="564833"/>
                </a:cubicBezTo>
                <a:cubicBezTo>
                  <a:pt x="401193" y="564833"/>
                  <a:pt x="399764" y="566261"/>
                  <a:pt x="399764" y="567976"/>
                </a:cubicBezTo>
                <a:cubicBezTo>
                  <a:pt x="399764" y="569690"/>
                  <a:pt x="401098" y="571119"/>
                  <a:pt x="402908" y="571119"/>
                </a:cubicBezTo>
                <a:close/>
                <a:moveTo>
                  <a:pt x="404717" y="558070"/>
                </a:moveTo>
                <a:cubicBezTo>
                  <a:pt x="406432" y="558070"/>
                  <a:pt x="407861" y="556641"/>
                  <a:pt x="407861" y="554927"/>
                </a:cubicBezTo>
                <a:cubicBezTo>
                  <a:pt x="407861" y="553212"/>
                  <a:pt x="406432" y="551783"/>
                  <a:pt x="404717" y="551783"/>
                </a:cubicBezTo>
                <a:cubicBezTo>
                  <a:pt x="403003" y="551783"/>
                  <a:pt x="401574" y="553212"/>
                  <a:pt x="401574" y="554927"/>
                </a:cubicBezTo>
                <a:cubicBezTo>
                  <a:pt x="401574" y="556641"/>
                  <a:pt x="403003" y="558070"/>
                  <a:pt x="404717" y="558070"/>
                </a:cubicBezTo>
                <a:close/>
                <a:moveTo>
                  <a:pt x="406813" y="544925"/>
                </a:moveTo>
                <a:cubicBezTo>
                  <a:pt x="408527" y="544925"/>
                  <a:pt x="409956" y="543497"/>
                  <a:pt x="409956" y="541782"/>
                </a:cubicBezTo>
                <a:cubicBezTo>
                  <a:pt x="409956" y="540068"/>
                  <a:pt x="408527" y="538639"/>
                  <a:pt x="406813" y="538639"/>
                </a:cubicBezTo>
                <a:cubicBezTo>
                  <a:pt x="405098" y="538639"/>
                  <a:pt x="403670" y="540068"/>
                  <a:pt x="403670" y="541782"/>
                </a:cubicBezTo>
                <a:cubicBezTo>
                  <a:pt x="403670" y="543592"/>
                  <a:pt x="405098" y="544925"/>
                  <a:pt x="406813" y="544925"/>
                </a:cubicBezTo>
                <a:close/>
                <a:moveTo>
                  <a:pt x="409004" y="531876"/>
                </a:moveTo>
                <a:cubicBezTo>
                  <a:pt x="410718" y="531876"/>
                  <a:pt x="412147" y="530447"/>
                  <a:pt x="412147" y="528733"/>
                </a:cubicBezTo>
                <a:cubicBezTo>
                  <a:pt x="412147" y="527018"/>
                  <a:pt x="410718" y="525590"/>
                  <a:pt x="409004" y="525590"/>
                </a:cubicBezTo>
                <a:cubicBezTo>
                  <a:pt x="407289" y="525590"/>
                  <a:pt x="405860" y="527018"/>
                  <a:pt x="405860" y="528733"/>
                </a:cubicBezTo>
                <a:cubicBezTo>
                  <a:pt x="405860" y="530543"/>
                  <a:pt x="407289" y="531876"/>
                  <a:pt x="409004" y="531876"/>
                </a:cubicBezTo>
                <a:close/>
                <a:moveTo>
                  <a:pt x="411480" y="518922"/>
                </a:moveTo>
                <a:cubicBezTo>
                  <a:pt x="413195" y="518922"/>
                  <a:pt x="414623" y="517493"/>
                  <a:pt x="414623" y="515779"/>
                </a:cubicBezTo>
                <a:cubicBezTo>
                  <a:pt x="414623" y="514064"/>
                  <a:pt x="413195" y="512636"/>
                  <a:pt x="411480" y="512636"/>
                </a:cubicBezTo>
                <a:cubicBezTo>
                  <a:pt x="409766" y="512636"/>
                  <a:pt x="408337" y="514064"/>
                  <a:pt x="408337" y="515779"/>
                </a:cubicBezTo>
                <a:cubicBezTo>
                  <a:pt x="408242" y="517493"/>
                  <a:pt x="409670" y="518922"/>
                  <a:pt x="411480" y="518922"/>
                </a:cubicBezTo>
                <a:close/>
                <a:moveTo>
                  <a:pt x="413957" y="505968"/>
                </a:moveTo>
                <a:cubicBezTo>
                  <a:pt x="415671" y="505968"/>
                  <a:pt x="417100" y="504539"/>
                  <a:pt x="417100" y="502825"/>
                </a:cubicBezTo>
                <a:cubicBezTo>
                  <a:pt x="417100" y="501110"/>
                  <a:pt x="415671" y="499682"/>
                  <a:pt x="413957" y="499682"/>
                </a:cubicBezTo>
                <a:cubicBezTo>
                  <a:pt x="412242" y="499682"/>
                  <a:pt x="410813" y="501110"/>
                  <a:pt x="410813" y="502825"/>
                </a:cubicBezTo>
                <a:cubicBezTo>
                  <a:pt x="410813" y="504539"/>
                  <a:pt x="412242" y="505968"/>
                  <a:pt x="413957" y="505968"/>
                </a:cubicBezTo>
                <a:close/>
                <a:moveTo>
                  <a:pt x="416719" y="493014"/>
                </a:moveTo>
                <a:cubicBezTo>
                  <a:pt x="418433" y="493014"/>
                  <a:pt x="419862" y="491585"/>
                  <a:pt x="419862" y="489871"/>
                </a:cubicBezTo>
                <a:cubicBezTo>
                  <a:pt x="419862" y="488156"/>
                  <a:pt x="418433" y="486728"/>
                  <a:pt x="416719" y="486728"/>
                </a:cubicBezTo>
                <a:cubicBezTo>
                  <a:pt x="415004" y="486728"/>
                  <a:pt x="413575" y="488156"/>
                  <a:pt x="413575" y="489871"/>
                </a:cubicBezTo>
                <a:cubicBezTo>
                  <a:pt x="413575" y="491585"/>
                  <a:pt x="415004" y="493014"/>
                  <a:pt x="416719" y="493014"/>
                </a:cubicBezTo>
                <a:close/>
                <a:moveTo>
                  <a:pt x="419672" y="480060"/>
                </a:moveTo>
                <a:cubicBezTo>
                  <a:pt x="421386" y="480060"/>
                  <a:pt x="422815" y="478631"/>
                  <a:pt x="422815" y="476917"/>
                </a:cubicBezTo>
                <a:cubicBezTo>
                  <a:pt x="422815" y="475202"/>
                  <a:pt x="421386" y="473774"/>
                  <a:pt x="419672" y="473774"/>
                </a:cubicBezTo>
                <a:cubicBezTo>
                  <a:pt x="417957" y="473774"/>
                  <a:pt x="416528" y="475202"/>
                  <a:pt x="416528" y="476917"/>
                </a:cubicBezTo>
                <a:cubicBezTo>
                  <a:pt x="416528" y="478631"/>
                  <a:pt x="417862" y="480060"/>
                  <a:pt x="419672" y="480060"/>
                </a:cubicBezTo>
                <a:close/>
                <a:moveTo>
                  <a:pt x="422720" y="467201"/>
                </a:moveTo>
                <a:cubicBezTo>
                  <a:pt x="424434" y="467201"/>
                  <a:pt x="425863" y="465773"/>
                  <a:pt x="425863" y="464058"/>
                </a:cubicBezTo>
                <a:cubicBezTo>
                  <a:pt x="425863" y="462344"/>
                  <a:pt x="424434" y="460915"/>
                  <a:pt x="422720" y="460915"/>
                </a:cubicBezTo>
                <a:cubicBezTo>
                  <a:pt x="421005" y="460915"/>
                  <a:pt x="419576" y="462344"/>
                  <a:pt x="419576" y="464058"/>
                </a:cubicBezTo>
                <a:cubicBezTo>
                  <a:pt x="419576" y="465773"/>
                  <a:pt x="421005" y="467201"/>
                  <a:pt x="422720" y="467201"/>
                </a:cubicBezTo>
                <a:close/>
                <a:moveTo>
                  <a:pt x="425958" y="454438"/>
                </a:moveTo>
                <a:cubicBezTo>
                  <a:pt x="427673" y="454438"/>
                  <a:pt x="429101" y="453009"/>
                  <a:pt x="429101" y="451295"/>
                </a:cubicBezTo>
                <a:cubicBezTo>
                  <a:pt x="429101" y="449580"/>
                  <a:pt x="427673" y="448151"/>
                  <a:pt x="425958" y="448151"/>
                </a:cubicBezTo>
                <a:cubicBezTo>
                  <a:pt x="424244" y="448151"/>
                  <a:pt x="422815" y="449580"/>
                  <a:pt x="422815" y="451295"/>
                </a:cubicBezTo>
                <a:cubicBezTo>
                  <a:pt x="422815" y="453009"/>
                  <a:pt x="424244" y="454438"/>
                  <a:pt x="425958" y="454438"/>
                </a:cubicBezTo>
                <a:close/>
                <a:moveTo>
                  <a:pt x="429387" y="441579"/>
                </a:moveTo>
                <a:cubicBezTo>
                  <a:pt x="431101" y="441579"/>
                  <a:pt x="432530" y="440150"/>
                  <a:pt x="432530" y="438436"/>
                </a:cubicBezTo>
                <a:cubicBezTo>
                  <a:pt x="432530" y="436721"/>
                  <a:pt x="431101" y="435293"/>
                  <a:pt x="429387" y="435293"/>
                </a:cubicBezTo>
                <a:cubicBezTo>
                  <a:pt x="427673" y="435293"/>
                  <a:pt x="426244" y="436721"/>
                  <a:pt x="426244" y="438436"/>
                </a:cubicBezTo>
                <a:cubicBezTo>
                  <a:pt x="426149" y="440246"/>
                  <a:pt x="427577" y="441579"/>
                  <a:pt x="429387" y="441579"/>
                </a:cubicBezTo>
                <a:close/>
                <a:moveTo>
                  <a:pt x="432911" y="428911"/>
                </a:moveTo>
                <a:cubicBezTo>
                  <a:pt x="434626" y="428911"/>
                  <a:pt x="436055" y="427482"/>
                  <a:pt x="436055" y="425768"/>
                </a:cubicBezTo>
                <a:cubicBezTo>
                  <a:pt x="436055" y="424053"/>
                  <a:pt x="434626" y="422624"/>
                  <a:pt x="432911" y="422624"/>
                </a:cubicBezTo>
                <a:cubicBezTo>
                  <a:pt x="431197" y="422624"/>
                  <a:pt x="429768" y="424053"/>
                  <a:pt x="429768" y="425768"/>
                </a:cubicBezTo>
                <a:cubicBezTo>
                  <a:pt x="429768" y="427482"/>
                  <a:pt x="431197" y="428911"/>
                  <a:pt x="432911" y="428911"/>
                </a:cubicBezTo>
                <a:close/>
                <a:moveTo>
                  <a:pt x="436626" y="416147"/>
                </a:moveTo>
                <a:cubicBezTo>
                  <a:pt x="438341" y="416147"/>
                  <a:pt x="439769" y="414719"/>
                  <a:pt x="439769" y="413004"/>
                </a:cubicBezTo>
                <a:cubicBezTo>
                  <a:pt x="439769" y="411290"/>
                  <a:pt x="438341" y="409861"/>
                  <a:pt x="436626" y="409861"/>
                </a:cubicBezTo>
                <a:cubicBezTo>
                  <a:pt x="434912" y="409861"/>
                  <a:pt x="433483" y="411290"/>
                  <a:pt x="433483" y="413004"/>
                </a:cubicBezTo>
                <a:cubicBezTo>
                  <a:pt x="433483" y="414814"/>
                  <a:pt x="434912" y="416147"/>
                  <a:pt x="436626" y="416147"/>
                </a:cubicBezTo>
                <a:close/>
                <a:moveTo>
                  <a:pt x="440531" y="403574"/>
                </a:moveTo>
                <a:cubicBezTo>
                  <a:pt x="442246" y="403574"/>
                  <a:pt x="443675" y="402146"/>
                  <a:pt x="443675" y="400431"/>
                </a:cubicBezTo>
                <a:cubicBezTo>
                  <a:pt x="443675" y="398717"/>
                  <a:pt x="442246" y="397288"/>
                  <a:pt x="440531" y="397288"/>
                </a:cubicBezTo>
                <a:cubicBezTo>
                  <a:pt x="438817" y="397288"/>
                  <a:pt x="437388" y="398717"/>
                  <a:pt x="437388" y="400431"/>
                </a:cubicBezTo>
                <a:cubicBezTo>
                  <a:pt x="437388" y="402146"/>
                  <a:pt x="438817" y="403574"/>
                  <a:pt x="440531" y="403574"/>
                </a:cubicBezTo>
                <a:close/>
                <a:moveTo>
                  <a:pt x="444627" y="390906"/>
                </a:moveTo>
                <a:cubicBezTo>
                  <a:pt x="446342" y="390906"/>
                  <a:pt x="447770" y="389477"/>
                  <a:pt x="447770" y="387763"/>
                </a:cubicBezTo>
                <a:cubicBezTo>
                  <a:pt x="447770" y="386048"/>
                  <a:pt x="446342" y="384620"/>
                  <a:pt x="444627" y="384620"/>
                </a:cubicBezTo>
                <a:cubicBezTo>
                  <a:pt x="442913" y="384620"/>
                  <a:pt x="441484" y="386048"/>
                  <a:pt x="441484" y="387763"/>
                </a:cubicBezTo>
                <a:cubicBezTo>
                  <a:pt x="441484" y="389573"/>
                  <a:pt x="442913" y="390906"/>
                  <a:pt x="444627" y="390906"/>
                </a:cubicBezTo>
                <a:close/>
                <a:moveTo>
                  <a:pt x="448818" y="378428"/>
                </a:moveTo>
                <a:cubicBezTo>
                  <a:pt x="450533" y="378428"/>
                  <a:pt x="451961" y="377000"/>
                  <a:pt x="451961" y="375285"/>
                </a:cubicBezTo>
                <a:cubicBezTo>
                  <a:pt x="451961" y="373571"/>
                  <a:pt x="450533" y="372142"/>
                  <a:pt x="448818" y="372142"/>
                </a:cubicBezTo>
                <a:cubicBezTo>
                  <a:pt x="447104" y="372142"/>
                  <a:pt x="445675" y="373571"/>
                  <a:pt x="445675" y="375285"/>
                </a:cubicBezTo>
                <a:cubicBezTo>
                  <a:pt x="445675" y="377000"/>
                  <a:pt x="447104" y="378428"/>
                  <a:pt x="448818" y="378428"/>
                </a:cubicBezTo>
                <a:close/>
                <a:moveTo>
                  <a:pt x="453200" y="365950"/>
                </a:moveTo>
                <a:cubicBezTo>
                  <a:pt x="454914" y="365950"/>
                  <a:pt x="456343" y="364522"/>
                  <a:pt x="456343" y="362807"/>
                </a:cubicBezTo>
                <a:cubicBezTo>
                  <a:pt x="456343" y="361093"/>
                  <a:pt x="454914" y="359664"/>
                  <a:pt x="453200" y="359664"/>
                </a:cubicBezTo>
                <a:cubicBezTo>
                  <a:pt x="451485" y="359664"/>
                  <a:pt x="450056" y="361093"/>
                  <a:pt x="450056" y="362807"/>
                </a:cubicBezTo>
                <a:cubicBezTo>
                  <a:pt x="450056" y="364522"/>
                  <a:pt x="451485" y="365950"/>
                  <a:pt x="453200" y="365950"/>
                </a:cubicBezTo>
                <a:close/>
                <a:moveTo>
                  <a:pt x="457772" y="353473"/>
                </a:moveTo>
                <a:cubicBezTo>
                  <a:pt x="459486" y="353473"/>
                  <a:pt x="460915" y="352044"/>
                  <a:pt x="460915" y="350330"/>
                </a:cubicBezTo>
                <a:cubicBezTo>
                  <a:pt x="460915" y="348615"/>
                  <a:pt x="459486" y="347186"/>
                  <a:pt x="457772" y="347186"/>
                </a:cubicBezTo>
                <a:cubicBezTo>
                  <a:pt x="456057" y="347186"/>
                  <a:pt x="454628" y="348615"/>
                  <a:pt x="454628" y="350330"/>
                </a:cubicBezTo>
                <a:cubicBezTo>
                  <a:pt x="454628" y="352139"/>
                  <a:pt x="456057" y="353473"/>
                  <a:pt x="457772" y="353473"/>
                </a:cubicBezTo>
                <a:close/>
                <a:moveTo>
                  <a:pt x="462534" y="341186"/>
                </a:moveTo>
                <a:cubicBezTo>
                  <a:pt x="464249" y="341186"/>
                  <a:pt x="465677" y="339757"/>
                  <a:pt x="465677" y="338042"/>
                </a:cubicBezTo>
                <a:cubicBezTo>
                  <a:pt x="465677" y="336328"/>
                  <a:pt x="464249" y="334899"/>
                  <a:pt x="462534" y="334899"/>
                </a:cubicBezTo>
                <a:cubicBezTo>
                  <a:pt x="460820" y="334899"/>
                  <a:pt x="459391" y="336328"/>
                  <a:pt x="459391" y="338042"/>
                </a:cubicBezTo>
                <a:cubicBezTo>
                  <a:pt x="459296" y="339757"/>
                  <a:pt x="460724" y="341186"/>
                  <a:pt x="462534" y="341186"/>
                </a:cubicBezTo>
                <a:close/>
                <a:moveTo>
                  <a:pt x="467392" y="328898"/>
                </a:moveTo>
                <a:cubicBezTo>
                  <a:pt x="469106" y="328898"/>
                  <a:pt x="470535" y="327470"/>
                  <a:pt x="470535" y="325755"/>
                </a:cubicBezTo>
                <a:cubicBezTo>
                  <a:pt x="470535" y="324041"/>
                  <a:pt x="469106" y="322612"/>
                  <a:pt x="467392" y="322612"/>
                </a:cubicBezTo>
                <a:cubicBezTo>
                  <a:pt x="465677" y="322612"/>
                  <a:pt x="464249" y="324041"/>
                  <a:pt x="464249" y="325755"/>
                </a:cubicBezTo>
                <a:cubicBezTo>
                  <a:pt x="464249" y="327470"/>
                  <a:pt x="465582" y="328898"/>
                  <a:pt x="467392" y="328898"/>
                </a:cubicBezTo>
                <a:close/>
                <a:moveTo>
                  <a:pt x="472345" y="316611"/>
                </a:moveTo>
                <a:cubicBezTo>
                  <a:pt x="474059" y="316611"/>
                  <a:pt x="475488" y="315182"/>
                  <a:pt x="475488" y="313468"/>
                </a:cubicBezTo>
                <a:cubicBezTo>
                  <a:pt x="475488" y="311753"/>
                  <a:pt x="474059" y="310325"/>
                  <a:pt x="472345" y="310325"/>
                </a:cubicBezTo>
                <a:cubicBezTo>
                  <a:pt x="470630" y="310325"/>
                  <a:pt x="469201" y="311753"/>
                  <a:pt x="469201" y="313468"/>
                </a:cubicBezTo>
                <a:cubicBezTo>
                  <a:pt x="469201" y="315182"/>
                  <a:pt x="470630" y="316611"/>
                  <a:pt x="472345" y="316611"/>
                </a:cubicBezTo>
                <a:close/>
                <a:moveTo>
                  <a:pt x="477584" y="304419"/>
                </a:moveTo>
                <a:cubicBezTo>
                  <a:pt x="479298" y="304419"/>
                  <a:pt x="480727" y="302990"/>
                  <a:pt x="480727" y="301276"/>
                </a:cubicBezTo>
                <a:cubicBezTo>
                  <a:pt x="480727" y="299561"/>
                  <a:pt x="479298" y="298133"/>
                  <a:pt x="477584" y="298133"/>
                </a:cubicBezTo>
                <a:cubicBezTo>
                  <a:pt x="475869" y="298133"/>
                  <a:pt x="474440" y="299561"/>
                  <a:pt x="474440" y="301276"/>
                </a:cubicBezTo>
                <a:cubicBezTo>
                  <a:pt x="474440" y="303086"/>
                  <a:pt x="475869" y="304419"/>
                  <a:pt x="477584" y="304419"/>
                </a:cubicBezTo>
                <a:close/>
                <a:moveTo>
                  <a:pt x="482918" y="292322"/>
                </a:moveTo>
                <a:cubicBezTo>
                  <a:pt x="484632" y="292322"/>
                  <a:pt x="486061" y="290894"/>
                  <a:pt x="486061" y="289179"/>
                </a:cubicBezTo>
                <a:cubicBezTo>
                  <a:pt x="486061" y="287465"/>
                  <a:pt x="484632" y="286036"/>
                  <a:pt x="482918" y="286036"/>
                </a:cubicBezTo>
                <a:cubicBezTo>
                  <a:pt x="481203" y="286036"/>
                  <a:pt x="479774" y="287465"/>
                  <a:pt x="479774" y="289179"/>
                </a:cubicBezTo>
                <a:cubicBezTo>
                  <a:pt x="479774" y="290989"/>
                  <a:pt x="481203" y="292322"/>
                  <a:pt x="482918" y="292322"/>
                </a:cubicBezTo>
                <a:close/>
                <a:moveTo>
                  <a:pt x="488442" y="280321"/>
                </a:moveTo>
                <a:cubicBezTo>
                  <a:pt x="490157" y="280321"/>
                  <a:pt x="491585" y="278892"/>
                  <a:pt x="491585" y="277178"/>
                </a:cubicBezTo>
                <a:cubicBezTo>
                  <a:pt x="491585" y="275463"/>
                  <a:pt x="490157" y="274034"/>
                  <a:pt x="488442" y="274034"/>
                </a:cubicBezTo>
                <a:cubicBezTo>
                  <a:pt x="486728" y="274034"/>
                  <a:pt x="485299" y="275463"/>
                  <a:pt x="485299" y="277178"/>
                </a:cubicBezTo>
                <a:cubicBezTo>
                  <a:pt x="485299" y="278892"/>
                  <a:pt x="486728" y="280321"/>
                  <a:pt x="488442" y="280321"/>
                </a:cubicBezTo>
                <a:close/>
                <a:moveTo>
                  <a:pt x="494062" y="268415"/>
                </a:moveTo>
                <a:cubicBezTo>
                  <a:pt x="495776" y="268415"/>
                  <a:pt x="497205" y="266986"/>
                  <a:pt x="497205" y="265271"/>
                </a:cubicBezTo>
                <a:cubicBezTo>
                  <a:pt x="497205" y="263557"/>
                  <a:pt x="495776" y="262128"/>
                  <a:pt x="494062" y="262128"/>
                </a:cubicBezTo>
                <a:cubicBezTo>
                  <a:pt x="492347" y="262128"/>
                  <a:pt x="490919" y="263557"/>
                  <a:pt x="490919" y="265271"/>
                </a:cubicBezTo>
                <a:cubicBezTo>
                  <a:pt x="490919" y="266986"/>
                  <a:pt x="492347" y="268415"/>
                  <a:pt x="494062" y="268415"/>
                </a:cubicBezTo>
                <a:close/>
                <a:moveTo>
                  <a:pt x="499872" y="256508"/>
                </a:moveTo>
                <a:cubicBezTo>
                  <a:pt x="501587" y="256508"/>
                  <a:pt x="503015" y="255080"/>
                  <a:pt x="503015" y="253365"/>
                </a:cubicBezTo>
                <a:cubicBezTo>
                  <a:pt x="503015" y="251651"/>
                  <a:pt x="501587" y="250222"/>
                  <a:pt x="499872" y="250222"/>
                </a:cubicBezTo>
                <a:cubicBezTo>
                  <a:pt x="498158" y="250222"/>
                  <a:pt x="496729" y="251651"/>
                  <a:pt x="496729" y="253365"/>
                </a:cubicBezTo>
                <a:cubicBezTo>
                  <a:pt x="496729" y="255080"/>
                  <a:pt x="498158" y="256508"/>
                  <a:pt x="499872" y="256508"/>
                </a:cubicBezTo>
                <a:close/>
                <a:moveTo>
                  <a:pt x="505873" y="244697"/>
                </a:moveTo>
                <a:cubicBezTo>
                  <a:pt x="507587" y="244697"/>
                  <a:pt x="509016" y="243269"/>
                  <a:pt x="509016" y="241554"/>
                </a:cubicBezTo>
                <a:cubicBezTo>
                  <a:pt x="509016" y="239840"/>
                  <a:pt x="507587" y="238411"/>
                  <a:pt x="505873" y="238411"/>
                </a:cubicBezTo>
                <a:cubicBezTo>
                  <a:pt x="504158" y="238411"/>
                  <a:pt x="502730" y="239840"/>
                  <a:pt x="502730" y="241554"/>
                </a:cubicBezTo>
                <a:cubicBezTo>
                  <a:pt x="502730" y="243269"/>
                  <a:pt x="504158" y="244697"/>
                  <a:pt x="505873" y="244697"/>
                </a:cubicBezTo>
                <a:close/>
                <a:moveTo>
                  <a:pt x="511969" y="232981"/>
                </a:moveTo>
                <a:cubicBezTo>
                  <a:pt x="513683" y="232981"/>
                  <a:pt x="515112" y="231553"/>
                  <a:pt x="515112" y="229838"/>
                </a:cubicBezTo>
                <a:cubicBezTo>
                  <a:pt x="515112" y="228124"/>
                  <a:pt x="513683" y="226695"/>
                  <a:pt x="511969" y="226695"/>
                </a:cubicBezTo>
                <a:cubicBezTo>
                  <a:pt x="510254" y="226695"/>
                  <a:pt x="508825" y="228124"/>
                  <a:pt x="508825" y="229838"/>
                </a:cubicBezTo>
                <a:cubicBezTo>
                  <a:pt x="508825" y="231553"/>
                  <a:pt x="510254" y="232981"/>
                  <a:pt x="511969" y="232981"/>
                </a:cubicBezTo>
                <a:close/>
                <a:moveTo>
                  <a:pt x="524732" y="209741"/>
                </a:moveTo>
                <a:cubicBezTo>
                  <a:pt x="526447" y="209741"/>
                  <a:pt x="527876" y="208312"/>
                  <a:pt x="527876" y="206597"/>
                </a:cubicBezTo>
                <a:cubicBezTo>
                  <a:pt x="527876" y="204883"/>
                  <a:pt x="526447" y="203454"/>
                  <a:pt x="524732" y="203454"/>
                </a:cubicBezTo>
                <a:cubicBezTo>
                  <a:pt x="523018" y="203454"/>
                  <a:pt x="521589" y="204883"/>
                  <a:pt x="521589" y="206597"/>
                </a:cubicBezTo>
                <a:cubicBezTo>
                  <a:pt x="521589" y="208312"/>
                  <a:pt x="523018" y="209741"/>
                  <a:pt x="524732" y="209741"/>
                </a:cubicBezTo>
                <a:close/>
                <a:moveTo>
                  <a:pt x="531305" y="198311"/>
                </a:moveTo>
                <a:cubicBezTo>
                  <a:pt x="533019" y="198311"/>
                  <a:pt x="534448" y="196882"/>
                  <a:pt x="534448" y="195167"/>
                </a:cubicBezTo>
                <a:cubicBezTo>
                  <a:pt x="534448" y="193453"/>
                  <a:pt x="533019" y="192024"/>
                  <a:pt x="531305" y="192024"/>
                </a:cubicBezTo>
                <a:cubicBezTo>
                  <a:pt x="529590" y="192024"/>
                  <a:pt x="528161" y="193453"/>
                  <a:pt x="528161" y="195167"/>
                </a:cubicBezTo>
                <a:cubicBezTo>
                  <a:pt x="528161" y="196882"/>
                  <a:pt x="529590" y="198311"/>
                  <a:pt x="531305" y="198311"/>
                </a:cubicBezTo>
                <a:close/>
                <a:moveTo>
                  <a:pt x="537972" y="186881"/>
                </a:moveTo>
                <a:cubicBezTo>
                  <a:pt x="539687" y="186881"/>
                  <a:pt x="541115" y="185452"/>
                  <a:pt x="541115" y="183737"/>
                </a:cubicBezTo>
                <a:cubicBezTo>
                  <a:pt x="541115" y="182023"/>
                  <a:pt x="539687" y="180594"/>
                  <a:pt x="537972" y="180594"/>
                </a:cubicBezTo>
                <a:cubicBezTo>
                  <a:pt x="536258" y="180594"/>
                  <a:pt x="534829" y="182023"/>
                  <a:pt x="534829" y="183737"/>
                </a:cubicBezTo>
                <a:cubicBezTo>
                  <a:pt x="534829" y="185452"/>
                  <a:pt x="536258" y="186881"/>
                  <a:pt x="537972" y="186881"/>
                </a:cubicBezTo>
                <a:close/>
                <a:moveTo>
                  <a:pt x="544925" y="175546"/>
                </a:moveTo>
                <a:cubicBezTo>
                  <a:pt x="546640" y="175546"/>
                  <a:pt x="548069" y="174117"/>
                  <a:pt x="548069" y="172403"/>
                </a:cubicBezTo>
                <a:cubicBezTo>
                  <a:pt x="548069" y="170688"/>
                  <a:pt x="546640" y="169259"/>
                  <a:pt x="544925" y="169259"/>
                </a:cubicBezTo>
                <a:cubicBezTo>
                  <a:pt x="543211" y="169259"/>
                  <a:pt x="541782" y="170688"/>
                  <a:pt x="541782" y="172403"/>
                </a:cubicBezTo>
                <a:cubicBezTo>
                  <a:pt x="541782" y="174212"/>
                  <a:pt x="543116" y="175546"/>
                  <a:pt x="544925" y="175546"/>
                </a:cubicBezTo>
                <a:close/>
                <a:moveTo>
                  <a:pt x="551879" y="164402"/>
                </a:moveTo>
                <a:cubicBezTo>
                  <a:pt x="553593" y="164402"/>
                  <a:pt x="555022" y="162973"/>
                  <a:pt x="555022" y="161258"/>
                </a:cubicBezTo>
                <a:cubicBezTo>
                  <a:pt x="555022" y="159544"/>
                  <a:pt x="553593" y="158115"/>
                  <a:pt x="551879" y="158115"/>
                </a:cubicBezTo>
                <a:cubicBezTo>
                  <a:pt x="550164" y="158115"/>
                  <a:pt x="548735" y="159544"/>
                  <a:pt x="548735" y="161258"/>
                </a:cubicBezTo>
                <a:cubicBezTo>
                  <a:pt x="548735" y="162973"/>
                  <a:pt x="550164" y="164402"/>
                  <a:pt x="551879" y="164402"/>
                </a:cubicBezTo>
                <a:close/>
                <a:moveTo>
                  <a:pt x="559118" y="153257"/>
                </a:moveTo>
                <a:cubicBezTo>
                  <a:pt x="560832" y="153257"/>
                  <a:pt x="562261" y="151829"/>
                  <a:pt x="562261" y="150114"/>
                </a:cubicBezTo>
                <a:cubicBezTo>
                  <a:pt x="562261" y="148400"/>
                  <a:pt x="560832" y="146971"/>
                  <a:pt x="559118" y="146971"/>
                </a:cubicBezTo>
                <a:cubicBezTo>
                  <a:pt x="557403" y="146971"/>
                  <a:pt x="555974" y="148400"/>
                  <a:pt x="555974" y="150114"/>
                </a:cubicBezTo>
                <a:cubicBezTo>
                  <a:pt x="555974" y="151829"/>
                  <a:pt x="557308" y="153257"/>
                  <a:pt x="559118" y="153257"/>
                </a:cubicBezTo>
                <a:close/>
                <a:moveTo>
                  <a:pt x="566357" y="142208"/>
                </a:moveTo>
                <a:cubicBezTo>
                  <a:pt x="568071" y="142208"/>
                  <a:pt x="569500" y="140780"/>
                  <a:pt x="569500" y="139065"/>
                </a:cubicBezTo>
                <a:cubicBezTo>
                  <a:pt x="569500" y="137351"/>
                  <a:pt x="568071" y="135922"/>
                  <a:pt x="566357" y="135922"/>
                </a:cubicBezTo>
                <a:cubicBezTo>
                  <a:pt x="564642" y="135922"/>
                  <a:pt x="563213" y="137351"/>
                  <a:pt x="563213" y="139065"/>
                </a:cubicBezTo>
                <a:cubicBezTo>
                  <a:pt x="563213" y="140780"/>
                  <a:pt x="564642" y="142208"/>
                  <a:pt x="566357" y="142208"/>
                </a:cubicBezTo>
                <a:close/>
                <a:moveTo>
                  <a:pt x="573881" y="131255"/>
                </a:moveTo>
                <a:cubicBezTo>
                  <a:pt x="575596" y="131255"/>
                  <a:pt x="577025" y="129826"/>
                  <a:pt x="577025" y="128111"/>
                </a:cubicBezTo>
                <a:cubicBezTo>
                  <a:pt x="577025" y="126397"/>
                  <a:pt x="575596" y="124968"/>
                  <a:pt x="573881" y="124968"/>
                </a:cubicBezTo>
                <a:cubicBezTo>
                  <a:pt x="572167" y="124968"/>
                  <a:pt x="570738" y="126397"/>
                  <a:pt x="570738" y="128111"/>
                </a:cubicBezTo>
                <a:cubicBezTo>
                  <a:pt x="570643" y="129921"/>
                  <a:pt x="572072" y="131255"/>
                  <a:pt x="573881" y="131255"/>
                </a:cubicBezTo>
                <a:close/>
                <a:moveTo>
                  <a:pt x="581406" y="120491"/>
                </a:moveTo>
                <a:cubicBezTo>
                  <a:pt x="583121" y="120491"/>
                  <a:pt x="584549" y="119063"/>
                  <a:pt x="584549" y="117348"/>
                </a:cubicBezTo>
                <a:cubicBezTo>
                  <a:pt x="584549" y="115634"/>
                  <a:pt x="583121" y="114205"/>
                  <a:pt x="581406" y="114205"/>
                </a:cubicBezTo>
                <a:cubicBezTo>
                  <a:pt x="579692" y="114205"/>
                  <a:pt x="578263" y="115634"/>
                  <a:pt x="578263" y="117348"/>
                </a:cubicBezTo>
                <a:cubicBezTo>
                  <a:pt x="578263" y="119063"/>
                  <a:pt x="579692" y="120491"/>
                  <a:pt x="581406" y="120491"/>
                </a:cubicBezTo>
                <a:close/>
                <a:moveTo>
                  <a:pt x="589121" y="109728"/>
                </a:moveTo>
                <a:cubicBezTo>
                  <a:pt x="590836" y="109728"/>
                  <a:pt x="592265" y="108299"/>
                  <a:pt x="592265" y="106585"/>
                </a:cubicBezTo>
                <a:cubicBezTo>
                  <a:pt x="592265" y="104870"/>
                  <a:pt x="590836" y="103442"/>
                  <a:pt x="589121" y="103442"/>
                </a:cubicBezTo>
                <a:cubicBezTo>
                  <a:pt x="587407" y="103442"/>
                  <a:pt x="585978" y="104870"/>
                  <a:pt x="585978" y="106585"/>
                </a:cubicBezTo>
                <a:cubicBezTo>
                  <a:pt x="585978" y="108299"/>
                  <a:pt x="587407" y="109728"/>
                  <a:pt x="589121" y="109728"/>
                </a:cubicBezTo>
                <a:close/>
                <a:moveTo>
                  <a:pt x="597027" y="99060"/>
                </a:moveTo>
                <a:cubicBezTo>
                  <a:pt x="598742" y="99060"/>
                  <a:pt x="600170" y="97631"/>
                  <a:pt x="600170" y="95917"/>
                </a:cubicBezTo>
                <a:cubicBezTo>
                  <a:pt x="600170" y="94202"/>
                  <a:pt x="598742" y="92774"/>
                  <a:pt x="597027" y="92774"/>
                </a:cubicBezTo>
                <a:cubicBezTo>
                  <a:pt x="595313" y="92774"/>
                  <a:pt x="593884" y="94202"/>
                  <a:pt x="593884" y="95917"/>
                </a:cubicBezTo>
                <a:cubicBezTo>
                  <a:pt x="593884" y="97631"/>
                  <a:pt x="595313" y="99060"/>
                  <a:pt x="597027" y="99060"/>
                </a:cubicBezTo>
                <a:close/>
                <a:moveTo>
                  <a:pt x="605028" y="88583"/>
                </a:moveTo>
                <a:cubicBezTo>
                  <a:pt x="606743" y="88583"/>
                  <a:pt x="608171" y="87154"/>
                  <a:pt x="608171" y="85439"/>
                </a:cubicBezTo>
                <a:cubicBezTo>
                  <a:pt x="608171" y="83725"/>
                  <a:pt x="606743" y="82296"/>
                  <a:pt x="605028" y="82296"/>
                </a:cubicBezTo>
                <a:cubicBezTo>
                  <a:pt x="603314" y="82296"/>
                  <a:pt x="601885" y="83725"/>
                  <a:pt x="601885" y="85439"/>
                </a:cubicBezTo>
                <a:cubicBezTo>
                  <a:pt x="601885" y="87154"/>
                  <a:pt x="603314" y="88583"/>
                  <a:pt x="605028" y="88583"/>
                </a:cubicBezTo>
                <a:close/>
                <a:moveTo>
                  <a:pt x="613220" y="78200"/>
                </a:moveTo>
                <a:cubicBezTo>
                  <a:pt x="614934" y="78200"/>
                  <a:pt x="616363" y="76772"/>
                  <a:pt x="616363" y="75057"/>
                </a:cubicBezTo>
                <a:cubicBezTo>
                  <a:pt x="616363" y="73343"/>
                  <a:pt x="614934" y="71914"/>
                  <a:pt x="613220" y="71914"/>
                </a:cubicBezTo>
                <a:cubicBezTo>
                  <a:pt x="611505" y="71914"/>
                  <a:pt x="610076" y="73343"/>
                  <a:pt x="610076" y="75057"/>
                </a:cubicBezTo>
                <a:cubicBezTo>
                  <a:pt x="610076" y="76772"/>
                  <a:pt x="611410" y="78200"/>
                  <a:pt x="613220" y="78200"/>
                </a:cubicBezTo>
                <a:close/>
                <a:moveTo>
                  <a:pt x="621506" y="67818"/>
                </a:moveTo>
                <a:cubicBezTo>
                  <a:pt x="623221" y="67818"/>
                  <a:pt x="624650" y="66389"/>
                  <a:pt x="624650" y="64675"/>
                </a:cubicBezTo>
                <a:cubicBezTo>
                  <a:pt x="624650" y="62960"/>
                  <a:pt x="623221" y="61532"/>
                  <a:pt x="621506" y="61532"/>
                </a:cubicBezTo>
                <a:cubicBezTo>
                  <a:pt x="619792" y="61532"/>
                  <a:pt x="618363" y="62960"/>
                  <a:pt x="618363" y="64675"/>
                </a:cubicBezTo>
                <a:cubicBezTo>
                  <a:pt x="618363" y="66389"/>
                  <a:pt x="619697" y="67818"/>
                  <a:pt x="621506" y="67818"/>
                </a:cubicBezTo>
                <a:close/>
                <a:moveTo>
                  <a:pt x="629888" y="57626"/>
                </a:moveTo>
                <a:cubicBezTo>
                  <a:pt x="631603" y="57626"/>
                  <a:pt x="633032" y="56198"/>
                  <a:pt x="633032" y="54483"/>
                </a:cubicBezTo>
                <a:cubicBezTo>
                  <a:pt x="633032" y="52769"/>
                  <a:pt x="631603" y="51340"/>
                  <a:pt x="629888" y="51340"/>
                </a:cubicBezTo>
                <a:cubicBezTo>
                  <a:pt x="628174" y="51340"/>
                  <a:pt x="626745" y="52769"/>
                  <a:pt x="626745" y="54483"/>
                </a:cubicBezTo>
                <a:cubicBezTo>
                  <a:pt x="626745" y="56198"/>
                  <a:pt x="628174" y="57626"/>
                  <a:pt x="629888" y="57626"/>
                </a:cubicBezTo>
                <a:close/>
                <a:moveTo>
                  <a:pt x="638461" y="47530"/>
                </a:moveTo>
                <a:cubicBezTo>
                  <a:pt x="640175" y="47530"/>
                  <a:pt x="641604" y="46101"/>
                  <a:pt x="641604" y="44387"/>
                </a:cubicBezTo>
                <a:cubicBezTo>
                  <a:pt x="641604" y="42672"/>
                  <a:pt x="640175" y="41243"/>
                  <a:pt x="638461" y="41243"/>
                </a:cubicBezTo>
                <a:cubicBezTo>
                  <a:pt x="636746" y="41243"/>
                  <a:pt x="635318" y="42672"/>
                  <a:pt x="635318" y="44387"/>
                </a:cubicBezTo>
                <a:cubicBezTo>
                  <a:pt x="635318" y="46101"/>
                  <a:pt x="636651" y="47530"/>
                  <a:pt x="638461" y="47530"/>
                </a:cubicBezTo>
                <a:close/>
                <a:moveTo>
                  <a:pt x="647129" y="37529"/>
                </a:moveTo>
                <a:cubicBezTo>
                  <a:pt x="648843" y="37529"/>
                  <a:pt x="650272" y="36100"/>
                  <a:pt x="650272" y="34385"/>
                </a:cubicBezTo>
                <a:cubicBezTo>
                  <a:pt x="650272" y="32671"/>
                  <a:pt x="648843" y="31242"/>
                  <a:pt x="647129" y="31242"/>
                </a:cubicBezTo>
                <a:cubicBezTo>
                  <a:pt x="645414" y="31242"/>
                  <a:pt x="643985" y="32671"/>
                  <a:pt x="643985" y="34385"/>
                </a:cubicBezTo>
                <a:cubicBezTo>
                  <a:pt x="643985" y="36100"/>
                  <a:pt x="645414" y="37529"/>
                  <a:pt x="647129" y="37529"/>
                </a:cubicBezTo>
                <a:close/>
                <a:moveTo>
                  <a:pt x="2285905" y="192596"/>
                </a:moveTo>
                <a:cubicBezTo>
                  <a:pt x="2287619" y="192596"/>
                  <a:pt x="2289048" y="191167"/>
                  <a:pt x="2289048" y="189452"/>
                </a:cubicBezTo>
                <a:cubicBezTo>
                  <a:pt x="2289048" y="187738"/>
                  <a:pt x="2287619" y="186309"/>
                  <a:pt x="2285905" y="186309"/>
                </a:cubicBezTo>
                <a:cubicBezTo>
                  <a:pt x="2284190" y="186309"/>
                  <a:pt x="2282762" y="187738"/>
                  <a:pt x="2282762" y="189452"/>
                </a:cubicBezTo>
                <a:cubicBezTo>
                  <a:pt x="2282762" y="191167"/>
                  <a:pt x="2284190" y="192596"/>
                  <a:pt x="2285905" y="192596"/>
                </a:cubicBezTo>
                <a:close/>
                <a:moveTo>
                  <a:pt x="2292572" y="204026"/>
                </a:moveTo>
                <a:cubicBezTo>
                  <a:pt x="2294287" y="204026"/>
                  <a:pt x="2295716" y="202597"/>
                  <a:pt x="2295716" y="200882"/>
                </a:cubicBezTo>
                <a:cubicBezTo>
                  <a:pt x="2295716" y="199168"/>
                  <a:pt x="2294287" y="197739"/>
                  <a:pt x="2292572" y="197739"/>
                </a:cubicBezTo>
                <a:cubicBezTo>
                  <a:pt x="2290858" y="197739"/>
                  <a:pt x="2289429" y="199168"/>
                  <a:pt x="2289429" y="200882"/>
                </a:cubicBezTo>
                <a:cubicBezTo>
                  <a:pt x="2289429" y="202597"/>
                  <a:pt x="2290858" y="204026"/>
                  <a:pt x="2292572" y="204026"/>
                </a:cubicBezTo>
                <a:close/>
                <a:moveTo>
                  <a:pt x="2299049" y="215551"/>
                </a:moveTo>
                <a:cubicBezTo>
                  <a:pt x="2300764" y="215551"/>
                  <a:pt x="2302193" y="214122"/>
                  <a:pt x="2302193" y="212408"/>
                </a:cubicBezTo>
                <a:cubicBezTo>
                  <a:pt x="2302193" y="210693"/>
                  <a:pt x="2300764" y="209264"/>
                  <a:pt x="2299049" y="209264"/>
                </a:cubicBezTo>
                <a:cubicBezTo>
                  <a:pt x="2297335" y="209264"/>
                  <a:pt x="2295906" y="210693"/>
                  <a:pt x="2295906" y="212408"/>
                </a:cubicBezTo>
                <a:cubicBezTo>
                  <a:pt x="2295906" y="214122"/>
                  <a:pt x="2297335" y="215551"/>
                  <a:pt x="2299049" y="215551"/>
                </a:cubicBezTo>
                <a:close/>
                <a:moveTo>
                  <a:pt x="2305431" y="227171"/>
                </a:moveTo>
                <a:cubicBezTo>
                  <a:pt x="2307146" y="227171"/>
                  <a:pt x="2308574" y="225743"/>
                  <a:pt x="2308574" y="224028"/>
                </a:cubicBezTo>
                <a:cubicBezTo>
                  <a:pt x="2308574" y="222314"/>
                  <a:pt x="2307146" y="220885"/>
                  <a:pt x="2305431" y="220885"/>
                </a:cubicBezTo>
                <a:cubicBezTo>
                  <a:pt x="2303717" y="220885"/>
                  <a:pt x="2302288" y="222314"/>
                  <a:pt x="2302288" y="224028"/>
                </a:cubicBezTo>
                <a:cubicBezTo>
                  <a:pt x="2302288" y="225743"/>
                  <a:pt x="2303717" y="227171"/>
                  <a:pt x="2305431" y="227171"/>
                </a:cubicBezTo>
                <a:close/>
                <a:moveTo>
                  <a:pt x="2311622" y="238792"/>
                </a:moveTo>
                <a:cubicBezTo>
                  <a:pt x="2313337" y="238792"/>
                  <a:pt x="2314766" y="237363"/>
                  <a:pt x="2314766" y="235649"/>
                </a:cubicBezTo>
                <a:cubicBezTo>
                  <a:pt x="2314766" y="233934"/>
                  <a:pt x="2313337" y="232505"/>
                  <a:pt x="2311622" y="232505"/>
                </a:cubicBezTo>
                <a:cubicBezTo>
                  <a:pt x="2309908" y="232505"/>
                  <a:pt x="2308479" y="233934"/>
                  <a:pt x="2308479" y="235649"/>
                </a:cubicBezTo>
                <a:cubicBezTo>
                  <a:pt x="2308479" y="237363"/>
                  <a:pt x="2309908" y="238792"/>
                  <a:pt x="2311622" y="238792"/>
                </a:cubicBezTo>
                <a:close/>
                <a:moveTo>
                  <a:pt x="2317718" y="250603"/>
                </a:moveTo>
                <a:cubicBezTo>
                  <a:pt x="2319433" y="250603"/>
                  <a:pt x="2320862" y="249174"/>
                  <a:pt x="2320862" y="247460"/>
                </a:cubicBezTo>
                <a:cubicBezTo>
                  <a:pt x="2320862" y="245745"/>
                  <a:pt x="2319433" y="244316"/>
                  <a:pt x="2317718" y="244316"/>
                </a:cubicBezTo>
                <a:cubicBezTo>
                  <a:pt x="2316004" y="244316"/>
                  <a:pt x="2314575" y="245745"/>
                  <a:pt x="2314575" y="247460"/>
                </a:cubicBezTo>
                <a:cubicBezTo>
                  <a:pt x="2314575" y="249174"/>
                  <a:pt x="2315909" y="250603"/>
                  <a:pt x="2317718" y="250603"/>
                </a:cubicBezTo>
                <a:close/>
                <a:moveTo>
                  <a:pt x="2323624" y="262414"/>
                </a:moveTo>
                <a:cubicBezTo>
                  <a:pt x="2325338" y="262414"/>
                  <a:pt x="2326767" y="260985"/>
                  <a:pt x="2326767" y="259271"/>
                </a:cubicBezTo>
                <a:cubicBezTo>
                  <a:pt x="2326767" y="257556"/>
                  <a:pt x="2325338" y="256127"/>
                  <a:pt x="2323624" y="256127"/>
                </a:cubicBezTo>
                <a:cubicBezTo>
                  <a:pt x="2321909" y="256127"/>
                  <a:pt x="2320481" y="257556"/>
                  <a:pt x="2320481" y="259271"/>
                </a:cubicBezTo>
                <a:cubicBezTo>
                  <a:pt x="2320481" y="260985"/>
                  <a:pt x="2321814" y="262414"/>
                  <a:pt x="2323624" y="262414"/>
                </a:cubicBezTo>
                <a:close/>
                <a:moveTo>
                  <a:pt x="2329339" y="274320"/>
                </a:moveTo>
                <a:cubicBezTo>
                  <a:pt x="2331053" y="274320"/>
                  <a:pt x="2332482" y="272891"/>
                  <a:pt x="2332482" y="271177"/>
                </a:cubicBezTo>
                <a:cubicBezTo>
                  <a:pt x="2332482" y="269462"/>
                  <a:pt x="2331053" y="268034"/>
                  <a:pt x="2329339" y="268034"/>
                </a:cubicBezTo>
                <a:cubicBezTo>
                  <a:pt x="2327624" y="268034"/>
                  <a:pt x="2326196" y="269462"/>
                  <a:pt x="2326196" y="271177"/>
                </a:cubicBezTo>
                <a:cubicBezTo>
                  <a:pt x="2326196" y="272891"/>
                  <a:pt x="2327624" y="274320"/>
                  <a:pt x="2329339" y="274320"/>
                </a:cubicBezTo>
                <a:close/>
                <a:moveTo>
                  <a:pt x="2334863" y="286322"/>
                </a:moveTo>
                <a:cubicBezTo>
                  <a:pt x="2336578" y="286322"/>
                  <a:pt x="2338007" y="284893"/>
                  <a:pt x="2338007" y="283178"/>
                </a:cubicBezTo>
                <a:cubicBezTo>
                  <a:pt x="2338007" y="281464"/>
                  <a:pt x="2336578" y="280035"/>
                  <a:pt x="2334863" y="280035"/>
                </a:cubicBezTo>
                <a:cubicBezTo>
                  <a:pt x="2333149" y="280035"/>
                  <a:pt x="2331720" y="281464"/>
                  <a:pt x="2331720" y="283178"/>
                </a:cubicBezTo>
                <a:cubicBezTo>
                  <a:pt x="2331720" y="284893"/>
                  <a:pt x="2333149" y="286322"/>
                  <a:pt x="2334863" y="286322"/>
                </a:cubicBezTo>
                <a:close/>
                <a:moveTo>
                  <a:pt x="2340293" y="298418"/>
                </a:moveTo>
                <a:cubicBezTo>
                  <a:pt x="2342007" y="298418"/>
                  <a:pt x="2343436" y="296990"/>
                  <a:pt x="2343436" y="295275"/>
                </a:cubicBezTo>
                <a:cubicBezTo>
                  <a:pt x="2343436" y="293561"/>
                  <a:pt x="2342007" y="292132"/>
                  <a:pt x="2340293" y="292132"/>
                </a:cubicBezTo>
                <a:cubicBezTo>
                  <a:pt x="2338578" y="292132"/>
                  <a:pt x="2337149" y="293561"/>
                  <a:pt x="2337149" y="295275"/>
                </a:cubicBezTo>
                <a:cubicBezTo>
                  <a:pt x="2337149" y="296990"/>
                  <a:pt x="2338578" y="298418"/>
                  <a:pt x="2340293" y="298418"/>
                </a:cubicBezTo>
                <a:close/>
                <a:moveTo>
                  <a:pt x="2345627" y="310515"/>
                </a:moveTo>
                <a:cubicBezTo>
                  <a:pt x="2347341" y="310515"/>
                  <a:pt x="2348770" y="309086"/>
                  <a:pt x="2348770" y="307372"/>
                </a:cubicBezTo>
                <a:cubicBezTo>
                  <a:pt x="2348770" y="305657"/>
                  <a:pt x="2347341" y="304229"/>
                  <a:pt x="2345627" y="304229"/>
                </a:cubicBezTo>
                <a:cubicBezTo>
                  <a:pt x="2343912" y="304229"/>
                  <a:pt x="2342483" y="305657"/>
                  <a:pt x="2342483" y="307372"/>
                </a:cubicBezTo>
                <a:cubicBezTo>
                  <a:pt x="2342483" y="309086"/>
                  <a:pt x="2343912" y="310515"/>
                  <a:pt x="2345627" y="310515"/>
                </a:cubicBezTo>
                <a:close/>
                <a:moveTo>
                  <a:pt x="2350675" y="322707"/>
                </a:moveTo>
                <a:cubicBezTo>
                  <a:pt x="2352389" y="322707"/>
                  <a:pt x="2353818" y="321278"/>
                  <a:pt x="2353818" y="319564"/>
                </a:cubicBezTo>
                <a:cubicBezTo>
                  <a:pt x="2353818" y="317849"/>
                  <a:pt x="2352389" y="316421"/>
                  <a:pt x="2350675" y="316421"/>
                </a:cubicBezTo>
                <a:cubicBezTo>
                  <a:pt x="2348960" y="316421"/>
                  <a:pt x="2347532" y="317849"/>
                  <a:pt x="2347532" y="319564"/>
                </a:cubicBezTo>
                <a:cubicBezTo>
                  <a:pt x="2347532" y="321278"/>
                  <a:pt x="2348960" y="322707"/>
                  <a:pt x="2350675" y="322707"/>
                </a:cubicBezTo>
                <a:close/>
                <a:moveTo>
                  <a:pt x="2355628" y="334994"/>
                </a:moveTo>
                <a:cubicBezTo>
                  <a:pt x="2357342" y="334994"/>
                  <a:pt x="2358771" y="333566"/>
                  <a:pt x="2358771" y="331851"/>
                </a:cubicBezTo>
                <a:cubicBezTo>
                  <a:pt x="2358771" y="330137"/>
                  <a:pt x="2357342" y="328708"/>
                  <a:pt x="2355628" y="328708"/>
                </a:cubicBezTo>
                <a:cubicBezTo>
                  <a:pt x="2353913" y="328708"/>
                  <a:pt x="2352485" y="330137"/>
                  <a:pt x="2352485" y="331851"/>
                </a:cubicBezTo>
                <a:cubicBezTo>
                  <a:pt x="2352485" y="333566"/>
                  <a:pt x="2353913" y="334994"/>
                  <a:pt x="2355628" y="334994"/>
                </a:cubicBezTo>
                <a:close/>
                <a:moveTo>
                  <a:pt x="2360486" y="347282"/>
                </a:moveTo>
                <a:cubicBezTo>
                  <a:pt x="2362200" y="347282"/>
                  <a:pt x="2363629" y="345853"/>
                  <a:pt x="2363629" y="344138"/>
                </a:cubicBezTo>
                <a:cubicBezTo>
                  <a:pt x="2363629" y="342424"/>
                  <a:pt x="2362200" y="340995"/>
                  <a:pt x="2360486" y="340995"/>
                </a:cubicBezTo>
                <a:cubicBezTo>
                  <a:pt x="2358771" y="340995"/>
                  <a:pt x="2357342" y="342424"/>
                  <a:pt x="2357342" y="344138"/>
                </a:cubicBezTo>
                <a:cubicBezTo>
                  <a:pt x="2357342" y="345948"/>
                  <a:pt x="2358771" y="347282"/>
                  <a:pt x="2360486" y="347282"/>
                </a:cubicBezTo>
                <a:close/>
                <a:moveTo>
                  <a:pt x="2365058" y="359759"/>
                </a:moveTo>
                <a:cubicBezTo>
                  <a:pt x="2366772" y="359759"/>
                  <a:pt x="2368201" y="358331"/>
                  <a:pt x="2368201" y="356616"/>
                </a:cubicBezTo>
                <a:cubicBezTo>
                  <a:pt x="2368201" y="354901"/>
                  <a:pt x="2366772" y="353473"/>
                  <a:pt x="2365058" y="353473"/>
                </a:cubicBezTo>
                <a:cubicBezTo>
                  <a:pt x="2363343" y="353473"/>
                  <a:pt x="2361914" y="354901"/>
                  <a:pt x="2361914" y="356616"/>
                </a:cubicBezTo>
                <a:cubicBezTo>
                  <a:pt x="2361914" y="358331"/>
                  <a:pt x="2363343" y="359759"/>
                  <a:pt x="2365058" y="359759"/>
                </a:cubicBezTo>
                <a:close/>
                <a:moveTo>
                  <a:pt x="2369534" y="372142"/>
                </a:moveTo>
                <a:cubicBezTo>
                  <a:pt x="2371249" y="372142"/>
                  <a:pt x="2372678" y="370713"/>
                  <a:pt x="2372678" y="368999"/>
                </a:cubicBezTo>
                <a:cubicBezTo>
                  <a:pt x="2372678" y="367284"/>
                  <a:pt x="2371249" y="365855"/>
                  <a:pt x="2369534" y="365855"/>
                </a:cubicBezTo>
                <a:cubicBezTo>
                  <a:pt x="2367820" y="365855"/>
                  <a:pt x="2366391" y="367284"/>
                  <a:pt x="2366391" y="368999"/>
                </a:cubicBezTo>
                <a:cubicBezTo>
                  <a:pt x="2366391" y="370713"/>
                  <a:pt x="2367820" y="372142"/>
                  <a:pt x="2369534" y="372142"/>
                </a:cubicBezTo>
                <a:close/>
                <a:moveTo>
                  <a:pt x="2373916" y="384715"/>
                </a:moveTo>
                <a:cubicBezTo>
                  <a:pt x="2375630" y="384715"/>
                  <a:pt x="2377059" y="383286"/>
                  <a:pt x="2377059" y="381572"/>
                </a:cubicBezTo>
                <a:cubicBezTo>
                  <a:pt x="2377059" y="379857"/>
                  <a:pt x="2375630" y="378428"/>
                  <a:pt x="2373916" y="378428"/>
                </a:cubicBezTo>
                <a:cubicBezTo>
                  <a:pt x="2372201" y="378428"/>
                  <a:pt x="2370773" y="379857"/>
                  <a:pt x="2370773" y="381572"/>
                </a:cubicBezTo>
                <a:cubicBezTo>
                  <a:pt x="2370773" y="383286"/>
                  <a:pt x="2372106" y="384715"/>
                  <a:pt x="2373916" y="384715"/>
                </a:cubicBezTo>
                <a:close/>
                <a:moveTo>
                  <a:pt x="2378012" y="397193"/>
                </a:moveTo>
                <a:cubicBezTo>
                  <a:pt x="2379726" y="397193"/>
                  <a:pt x="2381155" y="395764"/>
                  <a:pt x="2381155" y="394049"/>
                </a:cubicBezTo>
                <a:cubicBezTo>
                  <a:pt x="2381155" y="392335"/>
                  <a:pt x="2379726" y="390906"/>
                  <a:pt x="2378012" y="390906"/>
                </a:cubicBezTo>
                <a:cubicBezTo>
                  <a:pt x="2376297" y="390906"/>
                  <a:pt x="2374868" y="392335"/>
                  <a:pt x="2374868" y="394049"/>
                </a:cubicBezTo>
                <a:cubicBezTo>
                  <a:pt x="2374868" y="395859"/>
                  <a:pt x="2376297" y="397193"/>
                  <a:pt x="2378012" y="397193"/>
                </a:cubicBezTo>
                <a:close/>
                <a:moveTo>
                  <a:pt x="2382012" y="409861"/>
                </a:moveTo>
                <a:cubicBezTo>
                  <a:pt x="2383727" y="409861"/>
                  <a:pt x="2385155" y="408432"/>
                  <a:pt x="2385155" y="406718"/>
                </a:cubicBezTo>
                <a:cubicBezTo>
                  <a:pt x="2385155" y="405003"/>
                  <a:pt x="2383727" y="403574"/>
                  <a:pt x="2382012" y="403574"/>
                </a:cubicBezTo>
                <a:cubicBezTo>
                  <a:pt x="2380298" y="403574"/>
                  <a:pt x="2378869" y="405003"/>
                  <a:pt x="2378869" y="406718"/>
                </a:cubicBezTo>
                <a:cubicBezTo>
                  <a:pt x="2378869" y="408432"/>
                  <a:pt x="2380298" y="409861"/>
                  <a:pt x="2382012" y="409861"/>
                </a:cubicBezTo>
                <a:close/>
                <a:moveTo>
                  <a:pt x="2385822" y="422529"/>
                </a:moveTo>
                <a:cubicBezTo>
                  <a:pt x="2387537" y="422529"/>
                  <a:pt x="2388965" y="421100"/>
                  <a:pt x="2388965" y="419386"/>
                </a:cubicBezTo>
                <a:cubicBezTo>
                  <a:pt x="2388965" y="417671"/>
                  <a:pt x="2387537" y="416243"/>
                  <a:pt x="2385822" y="416243"/>
                </a:cubicBezTo>
                <a:cubicBezTo>
                  <a:pt x="2384108" y="416243"/>
                  <a:pt x="2382679" y="417671"/>
                  <a:pt x="2382679" y="419386"/>
                </a:cubicBezTo>
                <a:cubicBezTo>
                  <a:pt x="2382679" y="421100"/>
                  <a:pt x="2384108" y="422529"/>
                  <a:pt x="2385822" y="422529"/>
                </a:cubicBezTo>
                <a:close/>
                <a:moveTo>
                  <a:pt x="2389442" y="435197"/>
                </a:moveTo>
                <a:cubicBezTo>
                  <a:pt x="2391156" y="435197"/>
                  <a:pt x="2392585" y="433769"/>
                  <a:pt x="2392585" y="432054"/>
                </a:cubicBezTo>
                <a:cubicBezTo>
                  <a:pt x="2392585" y="430340"/>
                  <a:pt x="2391156" y="428911"/>
                  <a:pt x="2389442" y="428911"/>
                </a:cubicBezTo>
                <a:cubicBezTo>
                  <a:pt x="2387727" y="428911"/>
                  <a:pt x="2386298" y="430340"/>
                  <a:pt x="2386298" y="432054"/>
                </a:cubicBezTo>
                <a:cubicBezTo>
                  <a:pt x="2386298" y="433864"/>
                  <a:pt x="2387727" y="435197"/>
                  <a:pt x="2389442" y="435197"/>
                </a:cubicBezTo>
                <a:close/>
                <a:moveTo>
                  <a:pt x="2392966" y="447961"/>
                </a:moveTo>
                <a:cubicBezTo>
                  <a:pt x="2394680" y="447961"/>
                  <a:pt x="2396109" y="446532"/>
                  <a:pt x="2396109" y="444818"/>
                </a:cubicBezTo>
                <a:cubicBezTo>
                  <a:pt x="2396109" y="443103"/>
                  <a:pt x="2394680" y="441674"/>
                  <a:pt x="2392966" y="441674"/>
                </a:cubicBezTo>
                <a:cubicBezTo>
                  <a:pt x="2391251" y="441674"/>
                  <a:pt x="2389823" y="443103"/>
                  <a:pt x="2389823" y="444818"/>
                </a:cubicBezTo>
                <a:cubicBezTo>
                  <a:pt x="2389823" y="446627"/>
                  <a:pt x="2391251" y="447961"/>
                  <a:pt x="2392966" y="447961"/>
                </a:cubicBezTo>
                <a:close/>
                <a:moveTo>
                  <a:pt x="2396300" y="460820"/>
                </a:moveTo>
                <a:cubicBezTo>
                  <a:pt x="2398014" y="460820"/>
                  <a:pt x="2399443" y="459391"/>
                  <a:pt x="2399443" y="457676"/>
                </a:cubicBezTo>
                <a:cubicBezTo>
                  <a:pt x="2399443" y="455962"/>
                  <a:pt x="2398014" y="454533"/>
                  <a:pt x="2396300" y="454533"/>
                </a:cubicBezTo>
                <a:cubicBezTo>
                  <a:pt x="2394585" y="454533"/>
                  <a:pt x="2393156" y="455962"/>
                  <a:pt x="2393156" y="457676"/>
                </a:cubicBezTo>
                <a:cubicBezTo>
                  <a:pt x="2393156" y="459391"/>
                  <a:pt x="2394585" y="460820"/>
                  <a:pt x="2396300" y="460820"/>
                </a:cubicBezTo>
                <a:close/>
                <a:moveTo>
                  <a:pt x="2399443" y="473678"/>
                </a:moveTo>
                <a:cubicBezTo>
                  <a:pt x="2401157" y="473678"/>
                  <a:pt x="2402586" y="472250"/>
                  <a:pt x="2402586" y="470535"/>
                </a:cubicBezTo>
                <a:cubicBezTo>
                  <a:pt x="2402586" y="468821"/>
                  <a:pt x="2401157" y="467392"/>
                  <a:pt x="2399443" y="467392"/>
                </a:cubicBezTo>
                <a:cubicBezTo>
                  <a:pt x="2397728" y="467392"/>
                  <a:pt x="2396300" y="468821"/>
                  <a:pt x="2396300" y="470535"/>
                </a:cubicBezTo>
                <a:cubicBezTo>
                  <a:pt x="2396300" y="472250"/>
                  <a:pt x="2397728" y="473678"/>
                  <a:pt x="2399443" y="473678"/>
                </a:cubicBezTo>
                <a:close/>
                <a:moveTo>
                  <a:pt x="2402396" y="486537"/>
                </a:moveTo>
                <a:cubicBezTo>
                  <a:pt x="2404110" y="486537"/>
                  <a:pt x="2405539" y="485108"/>
                  <a:pt x="2405539" y="483394"/>
                </a:cubicBezTo>
                <a:cubicBezTo>
                  <a:pt x="2405539" y="481679"/>
                  <a:pt x="2404110" y="480250"/>
                  <a:pt x="2402396" y="480250"/>
                </a:cubicBezTo>
                <a:cubicBezTo>
                  <a:pt x="2400681" y="480250"/>
                  <a:pt x="2399252" y="481679"/>
                  <a:pt x="2399252" y="483394"/>
                </a:cubicBezTo>
                <a:cubicBezTo>
                  <a:pt x="2399252" y="485108"/>
                  <a:pt x="2400681" y="486537"/>
                  <a:pt x="2402396" y="486537"/>
                </a:cubicBezTo>
                <a:close/>
                <a:moveTo>
                  <a:pt x="2405253" y="499491"/>
                </a:moveTo>
                <a:cubicBezTo>
                  <a:pt x="2406968" y="499491"/>
                  <a:pt x="2408396" y="498062"/>
                  <a:pt x="2408396" y="496348"/>
                </a:cubicBezTo>
                <a:cubicBezTo>
                  <a:pt x="2408396" y="494633"/>
                  <a:pt x="2406968" y="493205"/>
                  <a:pt x="2405253" y="493205"/>
                </a:cubicBezTo>
                <a:cubicBezTo>
                  <a:pt x="2403539" y="493205"/>
                  <a:pt x="2402110" y="494633"/>
                  <a:pt x="2402110" y="496348"/>
                </a:cubicBezTo>
                <a:cubicBezTo>
                  <a:pt x="2402110" y="498062"/>
                  <a:pt x="2403539" y="499491"/>
                  <a:pt x="2405253" y="499491"/>
                </a:cubicBezTo>
                <a:close/>
                <a:moveTo>
                  <a:pt x="2412683" y="538448"/>
                </a:moveTo>
                <a:cubicBezTo>
                  <a:pt x="2414397" y="538448"/>
                  <a:pt x="2415826" y="537020"/>
                  <a:pt x="2415826" y="535305"/>
                </a:cubicBezTo>
                <a:cubicBezTo>
                  <a:pt x="2415826" y="533591"/>
                  <a:pt x="2414397" y="532162"/>
                  <a:pt x="2412683" y="532162"/>
                </a:cubicBezTo>
                <a:cubicBezTo>
                  <a:pt x="2410968" y="532162"/>
                  <a:pt x="2409539" y="533591"/>
                  <a:pt x="2409539" y="535305"/>
                </a:cubicBezTo>
                <a:cubicBezTo>
                  <a:pt x="2409539" y="537020"/>
                  <a:pt x="2410968" y="538448"/>
                  <a:pt x="2412683" y="538448"/>
                </a:cubicBezTo>
                <a:close/>
                <a:moveTo>
                  <a:pt x="2414778" y="551498"/>
                </a:moveTo>
                <a:cubicBezTo>
                  <a:pt x="2416493" y="551498"/>
                  <a:pt x="2417921" y="550069"/>
                  <a:pt x="2417921" y="548354"/>
                </a:cubicBezTo>
                <a:cubicBezTo>
                  <a:pt x="2417921" y="546640"/>
                  <a:pt x="2416493" y="545211"/>
                  <a:pt x="2414778" y="545211"/>
                </a:cubicBezTo>
                <a:cubicBezTo>
                  <a:pt x="2413064" y="545211"/>
                  <a:pt x="2411635" y="546640"/>
                  <a:pt x="2411635" y="548354"/>
                </a:cubicBezTo>
                <a:cubicBezTo>
                  <a:pt x="2411635" y="550069"/>
                  <a:pt x="2413064" y="551498"/>
                  <a:pt x="2414778" y="551498"/>
                </a:cubicBezTo>
                <a:close/>
                <a:moveTo>
                  <a:pt x="2416778" y="564547"/>
                </a:moveTo>
                <a:cubicBezTo>
                  <a:pt x="2418493" y="564547"/>
                  <a:pt x="2419922" y="563118"/>
                  <a:pt x="2419922" y="561404"/>
                </a:cubicBezTo>
                <a:cubicBezTo>
                  <a:pt x="2419922" y="559689"/>
                  <a:pt x="2418493" y="558260"/>
                  <a:pt x="2416778" y="558260"/>
                </a:cubicBezTo>
                <a:cubicBezTo>
                  <a:pt x="2415064" y="558260"/>
                  <a:pt x="2413635" y="559689"/>
                  <a:pt x="2413635" y="561404"/>
                </a:cubicBezTo>
                <a:cubicBezTo>
                  <a:pt x="2413635" y="563118"/>
                  <a:pt x="2415064" y="564547"/>
                  <a:pt x="2416778" y="564547"/>
                </a:cubicBezTo>
                <a:close/>
                <a:moveTo>
                  <a:pt x="2418588" y="577691"/>
                </a:moveTo>
                <a:cubicBezTo>
                  <a:pt x="2420303" y="577691"/>
                  <a:pt x="2421731" y="576263"/>
                  <a:pt x="2421731" y="574548"/>
                </a:cubicBezTo>
                <a:cubicBezTo>
                  <a:pt x="2421731" y="572834"/>
                  <a:pt x="2420303" y="571405"/>
                  <a:pt x="2418588" y="571405"/>
                </a:cubicBezTo>
                <a:cubicBezTo>
                  <a:pt x="2416874" y="571405"/>
                  <a:pt x="2415445" y="572834"/>
                  <a:pt x="2415445" y="574548"/>
                </a:cubicBezTo>
                <a:cubicBezTo>
                  <a:pt x="2415445" y="576263"/>
                  <a:pt x="2416874" y="577691"/>
                  <a:pt x="2418588" y="577691"/>
                </a:cubicBezTo>
                <a:close/>
                <a:moveTo>
                  <a:pt x="2420207" y="590836"/>
                </a:moveTo>
                <a:cubicBezTo>
                  <a:pt x="2421922" y="590836"/>
                  <a:pt x="2423351" y="589407"/>
                  <a:pt x="2423351" y="587693"/>
                </a:cubicBezTo>
                <a:cubicBezTo>
                  <a:pt x="2423351" y="585978"/>
                  <a:pt x="2421922" y="584549"/>
                  <a:pt x="2420207" y="584549"/>
                </a:cubicBezTo>
                <a:cubicBezTo>
                  <a:pt x="2418493" y="584549"/>
                  <a:pt x="2417064" y="585978"/>
                  <a:pt x="2417064" y="587693"/>
                </a:cubicBezTo>
                <a:cubicBezTo>
                  <a:pt x="2417064" y="589407"/>
                  <a:pt x="2418493" y="590836"/>
                  <a:pt x="2420207" y="590836"/>
                </a:cubicBezTo>
                <a:close/>
                <a:moveTo>
                  <a:pt x="2414588" y="945547"/>
                </a:moveTo>
                <a:cubicBezTo>
                  <a:pt x="2416302" y="945547"/>
                  <a:pt x="2417731" y="944118"/>
                  <a:pt x="2417731" y="942404"/>
                </a:cubicBezTo>
                <a:cubicBezTo>
                  <a:pt x="2417731" y="940689"/>
                  <a:pt x="2416302" y="939260"/>
                  <a:pt x="2414588" y="939260"/>
                </a:cubicBezTo>
                <a:cubicBezTo>
                  <a:pt x="2412873" y="939260"/>
                  <a:pt x="2411444" y="940689"/>
                  <a:pt x="2411444" y="942404"/>
                </a:cubicBezTo>
                <a:cubicBezTo>
                  <a:pt x="2411444" y="944213"/>
                  <a:pt x="2412778" y="945547"/>
                  <a:pt x="2414588" y="945547"/>
                </a:cubicBezTo>
                <a:close/>
                <a:moveTo>
                  <a:pt x="2411444" y="958406"/>
                </a:moveTo>
                <a:cubicBezTo>
                  <a:pt x="2413159" y="958406"/>
                  <a:pt x="2414588" y="956977"/>
                  <a:pt x="2414588" y="955262"/>
                </a:cubicBezTo>
                <a:cubicBezTo>
                  <a:pt x="2414588" y="953548"/>
                  <a:pt x="2413159" y="952119"/>
                  <a:pt x="2411444" y="952119"/>
                </a:cubicBezTo>
                <a:cubicBezTo>
                  <a:pt x="2409730" y="952119"/>
                  <a:pt x="2408301" y="953548"/>
                  <a:pt x="2408301" y="955262"/>
                </a:cubicBezTo>
                <a:cubicBezTo>
                  <a:pt x="2408301" y="957072"/>
                  <a:pt x="2409730" y="958406"/>
                  <a:pt x="2411444" y="958406"/>
                </a:cubicBezTo>
                <a:close/>
                <a:moveTo>
                  <a:pt x="2408206" y="971264"/>
                </a:moveTo>
                <a:cubicBezTo>
                  <a:pt x="2409920" y="971264"/>
                  <a:pt x="2411349" y="969836"/>
                  <a:pt x="2411349" y="968121"/>
                </a:cubicBezTo>
                <a:cubicBezTo>
                  <a:pt x="2411349" y="966407"/>
                  <a:pt x="2409920" y="964978"/>
                  <a:pt x="2408206" y="964978"/>
                </a:cubicBezTo>
                <a:cubicBezTo>
                  <a:pt x="2406491" y="964978"/>
                  <a:pt x="2405063" y="966407"/>
                  <a:pt x="2405063" y="968121"/>
                </a:cubicBezTo>
                <a:cubicBezTo>
                  <a:pt x="2405063" y="969836"/>
                  <a:pt x="2406396" y="971264"/>
                  <a:pt x="2408206" y="971264"/>
                </a:cubicBezTo>
                <a:close/>
                <a:moveTo>
                  <a:pt x="2404777" y="984028"/>
                </a:moveTo>
                <a:cubicBezTo>
                  <a:pt x="2406491" y="984028"/>
                  <a:pt x="2407920" y="982599"/>
                  <a:pt x="2407920" y="980885"/>
                </a:cubicBezTo>
                <a:cubicBezTo>
                  <a:pt x="2407920" y="979170"/>
                  <a:pt x="2406491" y="977741"/>
                  <a:pt x="2404777" y="977741"/>
                </a:cubicBezTo>
                <a:cubicBezTo>
                  <a:pt x="2403062" y="977741"/>
                  <a:pt x="2401634" y="979170"/>
                  <a:pt x="2401634" y="980885"/>
                </a:cubicBezTo>
                <a:cubicBezTo>
                  <a:pt x="2401634" y="982599"/>
                  <a:pt x="2402967" y="984028"/>
                  <a:pt x="2404777" y="984028"/>
                </a:cubicBezTo>
                <a:close/>
                <a:moveTo>
                  <a:pt x="2401157" y="996791"/>
                </a:moveTo>
                <a:cubicBezTo>
                  <a:pt x="2402872" y="996791"/>
                  <a:pt x="2404301" y="995363"/>
                  <a:pt x="2404301" y="993648"/>
                </a:cubicBezTo>
                <a:cubicBezTo>
                  <a:pt x="2404301" y="991934"/>
                  <a:pt x="2402872" y="990505"/>
                  <a:pt x="2401157" y="990505"/>
                </a:cubicBezTo>
                <a:cubicBezTo>
                  <a:pt x="2399443" y="990505"/>
                  <a:pt x="2398014" y="991934"/>
                  <a:pt x="2398014" y="993648"/>
                </a:cubicBezTo>
                <a:cubicBezTo>
                  <a:pt x="2398014" y="995363"/>
                  <a:pt x="2399443" y="996791"/>
                  <a:pt x="2401157" y="996791"/>
                </a:cubicBezTo>
                <a:close/>
                <a:moveTo>
                  <a:pt x="2385155" y="1047179"/>
                </a:moveTo>
                <a:cubicBezTo>
                  <a:pt x="2386870" y="1047179"/>
                  <a:pt x="2388299" y="1045750"/>
                  <a:pt x="2388299" y="1044035"/>
                </a:cubicBezTo>
                <a:cubicBezTo>
                  <a:pt x="2388299" y="1042321"/>
                  <a:pt x="2386870" y="1040892"/>
                  <a:pt x="2385155" y="1040892"/>
                </a:cubicBezTo>
                <a:cubicBezTo>
                  <a:pt x="2383441" y="1040892"/>
                  <a:pt x="2382012" y="1042321"/>
                  <a:pt x="2382012" y="1044035"/>
                </a:cubicBezTo>
                <a:cubicBezTo>
                  <a:pt x="2382012" y="1045750"/>
                  <a:pt x="2383346" y="1047179"/>
                  <a:pt x="2385155" y="1047179"/>
                </a:cubicBezTo>
                <a:close/>
                <a:moveTo>
                  <a:pt x="2380679" y="1059656"/>
                </a:moveTo>
                <a:cubicBezTo>
                  <a:pt x="2382393" y="1059656"/>
                  <a:pt x="2383822" y="1058228"/>
                  <a:pt x="2383822" y="1056513"/>
                </a:cubicBezTo>
                <a:cubicBezTo>
                  <a:pt x="2383822" y="1054799"/>
                  <a:pt x="2382393" y="1053370"/>
                  <a:pt x="2380679" y="1053370"/>
                </a:cubicBezTo>
                <a:cubicBezTo>
                  <a:pt x="2378964" y="1053370"/>
                  <a:pt x="2377535" y="1054799"/>
                  <a:pt x="2377535" y="1056513"/>
                </a:cubicBezTo>
                <a:cubicBezTo>
                  <a:pt x="2377535" y="1058228"/>
                  <a:pt x="2378964" y="1059656"/>
                  <a:pt x="2380679" y="1059656"/>
                </a:cubicBezTo>
                <a:close/>
                <a:moveTo>
                  <a:pt x="2376107" y="1072039"/>
                </a:moveTo>
                <a:cubicBezTo>
                  <a:pt x="2377821" y="1072039"/>
                  <a:pt x="2379250" y="1070610"/>
                  <a:pt x="2379250" y="1068896"/>
                </a:cubicBezTo>
                <a:cubicBezTo>
                  <a:pt x="2379250" y="1067181"/>
                  <a:pt x="2377821" y="1065752"/>
                  <a:pt x="2376107" y="1065752"/>
                </a:cubicBezTo>
                <a:cubicBezTo>
                  <a:pt x="2374392" y="1065752"/>
                  <a:pt x="2372963" y="1067181"/>
                  <a:pt x="2372963" y="1068896"/>
                </a:cubicBezTo>
                <a:cubicBezTo>
                  <a:pt x="2372963" y="1070705"/>
                  <a:pt x="2374392" y="1072039"/>
                  <a:pt x="2376107" y="1072039"/>
                </a:cubicBezTo>
                <a:close/>
                <a:moveTo>
                  <a:pt x="2371439" y="1084421"/>
                </a:moveTo>
                <a:cubicBezTo>
                  <a:pt x="2373154" y="1084421"/>
                  <a:pt x="2374583" y="1082993"/>
                  <a:pt x="2374583" y="1081278"/>
                </a:cubicBezTo>
                <a:cubicBezTo>
                  <a:pt x="2374583" y="1079564"/>
                  <a:pt x="2373154" y="1078135"/>
                  <a:pt x="2371439" y="1078135"/>
                </a:cubicBezTo>
                <a:cubicBezTo>
                  <a:pt x="2369725" y="1078135"/>
                  <a:pt x="2368296" y="1079564"/>
                  <a:pt x="2368296" y="1081278"/>
                </a:cubicBezTo>
                <a:cubicBezTo>
                  <a:pt x="2368296" y="1082993"/>
                  <a:pt x="2369630" y="1084421"/>
                  <a:pt x="2371439" y="1084421"/>
                </a:cubicBezTo>
                <a:close/>
                <a:moveTo>
                  <a:pt x="2366486" y="1096709"/>
                </a:moveTo>
                <a:cubicBezTo>
                  <a:pt x="2368201" y="1096709"/>
                  <a:pt x="2369630" y="1095280"/>
                  <a:pt x="2369630" y="1093565"/>
                </a:cubicBezTo>
                <a:cubicBezTo>
                  <a:pt x="2369630" y="1091851"/>
                  <a:pt x="2368201" y="1090422"/>
                  <a:pt x="2366486" y="1090422"/>
                </a:cubicBezTo>
                <a:cubicBezTo>
                  <a:pt x="2364772" y="1090422"/>
                  <a:pt x="2363343" y="1091851"/>
                  <a:pt x="2363343" y="1093565"/>
                </a:cubicBezTo>
                <a:cubicBezTo>
                  <a:pt x="2363343" y="1095280"/>
                  <a:pt x="2364772" y="1096709"/>
                  <a:pt x="2366486" y="1096709"/>
                </a:cubicBezTo>
                <a:close/>
                <a:moveTo>
                  <a:pt x="2361438" y="1108996"/>
                </a:moveTo>
                <a:cubicBezTo>
                  <a:pt x="2363153" y="1108996"/>
                  <a:pt x="2364581" y="1107567"/>
                  <a:pt x="2364581" y="1105853"/>
                </a:cubicBezTo>
                <a:cubicBezTo>
                  <a:pt x="2364581" y="1104138"/>
                  <a:pt x="2363153" y="1102709"/>
                  <a:pt x="2361438" y="1102709"/>
                </a:cubicBezTo>
                <a:cubicBezTo>
                  <a:pt x="2359724" y="1102709"/>
                  <a:pt x="2358295" y="1104138"/>
                  <a:pt x="2358295" y="1105853"/>
                </a:cubicBezTo>
                <a:cubicBezTo>
                  <a:pt x="2358295" y="1107567"/>
                  <a:pt x="2359724" y="1108996"/>
                  <a:pt x="2361438" y="1108996"/>
                </a:cubicBezTo>
                <a:close/>
                <a:moveTo>
                  <a:pt x="2356295" y="1121093"/>
                </a:moveTo>
                <a:cubicBezTo>
                  <a:pt x="2358009" y="1121093"/>
                  <a:pt x="2359438" y="1119664"/>
                  <a:pt x="2359438" y="1117949"/>
                </a:cubicBezTo>
                <a:cubicBezTo>
                  <a:pt x="2359438" y="1116235"/>
                  <a:pt x="2358009" y="1114806"/>
                  <a:pt x="2356295" y="1114806"/>
                </a:cubicBezTo>
                <a:cubicBezTo>
                  <a:pt x="2354580" y="1114806"/>
                  <a:pt x="2353151" y="1116235"/>
                  <a:pt x="2353151" y="1117949"/>
                </a:cubicBezTo>
                <a:cubicBezTo>
                  <a:pt x="2353151" y="1119664"/>
                  <a:pt x="2354580" y="1121093"/>
                  <a:pt x="2356295" y="1121093"/>
                </a:cubicBezTo>
                <a:close/>
                <a:moveTo>
                  <a:pt x="2350961" y="1133189"/>
                </a:moveTo>
                <a:cubicBezTo>
                  <a:pt x="2352675" y="1133189"/>
                  <a:pt x="2354104" y="1131761"/>
                  <a:pt x="2354104" y="1130046"/>
                </a:cubicBezTo>
                <a:cubicBezTo>
                  <a:pt x="2354104" y="1128332"/>
                  <a:pt x="2352675" y="1126903"/>
                  <a:pt x="2350961" y="1126903"/>
                </a:cubicBezTo>
                <a:cubicBezTo>
                  <a:pt x="2349246" y="1126903"/>
                  <a:pt x="2347817" y="1128332"/>
                  <a:pt x="2347817" y="1130046"/>
                </a:cubicBezTo>
                <a:cubicBezTo>
                  <a:pt x="2347817" y="1131761"/>
                  <a:pt x="2349151" y="1133189"/>
                  <a:pt x="2350961" y="1133189"/>
                </a:cubicBezTo>
                <a:close/>
                <a:moveTo>
                  <a:pt x="2345436" y="1145286"/>
                </a:moveTo>
                <a:cubicBezTo>
                  <a:pt x="2347151" y="1145286"/>
                  <a:pt x="2348579" y="1143857"/>
                  <a:pt x="2348579" y="1142143"/>
                </a:cubicBezTo>
                <a:cubicBezTo>
                  <a:pt x="2348579" y="1140428"/>
                  <a:pt x="2347151" y="1139000"/>
                  <a:pt x="2345436" y="1139000"/>
                </a:cubicBezTo>
                <a:cubicBezTo>
                  <a:pt x="2343722" y="1139000"/>
                  <a:pt x="2342293" y="1140428"/>
                  <a:pt x="2342293" y="1142143"/>
                </a:cubicBezTo>
                <a:cubicBezTo>
                  <a:pt x="2342293" y="1143857"/>
                  <a:pt x="2343722" y="1145286"/>
                  <a:pt x="2345436" y="1145286"/>
                </a:cubicBezTo>
                <a:close/>
                <a:moveTo>
                  <a:pt x="2339721" y="1157192"/>
                </a:moveTo>
                <a:cubicBezTo>
                  <a:pt x="2341436" y="1157192"/>
                  <a:pt x="2342864" y="1155764"/>
                  <a:pt x="2342864" y="1154049"/>
                </a:cubicBezTo>
                <a:cubicBezTo>
                  <a:pt x="2342864" y="1152335"/>
                  <a:pt x="2341436" y="1150906"/>
                  <a:pt x="2339721" y="1150906"/>
                </a:cubicBezTo>
                <a:cubicBezTo>
                  <a:pt x="2338007" y="1150906"/>
                  <a:pt x="2336578" y="1152335"/>
                  <a:pt x="2336578" y="1154049"/>
                </a:cubicBezTo>
                <a:cubicBezTo>
                  <a:pt x="2336578" y="1155764"/>
                  <a:pt x="2338007" y="1157192"/>
                  <a:pt x="2339721" y="1157192"/>
                </a:cubicBezTo>
                <a:close/>
                <a:moveTo>
                  <a:pt x="2333911" y="1169099"/>
                </a:moveTo>
                <a:cubicBezTo>
                  <a:pt x="2335625" y="1169099"/>
                  <a:pt x="2337054" y="1167670"/>
                  <a:pt x="2337054" y="1165955"/>
                </a:cubicBezTo>
                <a:cubicBezTo>
                  <a:pt x="2337054" y="1164241"/>
                  <a:pt x="2335625" y="1162812"/>
                  <a:pt x="2333911" y="1162812"/>
                </a:cubicBezTo>
                <a:cubicBezTo>
                  <a:pt x="2332196" y="1162812"/>
                  <a:pt x="2330768" y="1164241"/>
                  <a:pt x="2330768" y="1165955"/>
                </a:cubicBezTo>
                <a:cubicBezTo>
                  <a:pt x="2330768" y="1167670"/>
                  <a:pt x="2332196" y="1169099"/>
                  <a:pt x="2333911" y="1169099"/>
                </a:cubicBezTo>
                <a:close/>
                <a:moveTo>
                  <a:pt x="2328005" y="1180910"/>
                </a:moveTo>
                <a:cubicBezTo>
                  <a:pt x="2329720" y="1180910"/>
                  <a:pt x="2331149" y="1179481"/>
                  <a:pt x="2331149" y="1177766"/>
                </a:cubicBezTo>
                <a:cubicBezTo>
                  <a:pt x="2331149" y="1176052"/>
                  <a:pt x="2329720" y="1174623"/>
                  <a:pt x="2328005" y="1174623"/>
                </a:cubicBezTo>
                <a:cubicBezTo>
                  <a:pt x="2326291" y="1174623"/>
                  <a:pt x="2324862" y="1176052"/>
                  <a:pt x="2324862" y="1177766"/>
                </a:cubicBezTo>
                <a:cubicBezTo>
                  <a:pt x="2324862" y="1179481"/>
                  <a:pt x="2326196" y="1180910"/>
                  <a:pt x="2328005" y="1180910"/>
                </a:cubicBezTo>
                <a:close/>
                <a:moveTo>
                  <a:pt x="382810" y="617125"/>
                </a:moveTo>
                <a:cubicBezTo>
                  <a:pt x="384524" y="617125"/>
                  <a:pt x="385953" y="615696"/>
                  <a:pt x="385953" y="613982"/>
                </a:cubicBezTo>
                <a:cubicBezTo>
                  <a:pt x="385953" y="612267"/>
                  <a:pt x="384524" y="610838"/>
                  <a:pt x="382810" y="610838"/>
                </a:cubicBezTo>
                <a:cubicBezTo>
                  <a:pt x="381095" y="610838"/>
                  <a:pt x="379667" y="612267"/>
                  <a:pt x="379667" y="613982"/>
                </a:cubicBezTo>
                <a:cubicBezTo>
                  <a:pt x="379667" y="615696"/>
                  <a:pt x="381095" y="617125"/>
                  <a:pt x="382810" y="617125"/>
                </a:cubicBezTo>
                <a:close/>
                <a:moveTo>
                  <a:pt x="384048" y="603980"/>
                </a:moveTo>
                <a:cubicBezTo>
                  <a:pt x="385763" y="603980"/>
                  <a:pt x="387191" y="602552"/>
                  <a:pt x="387191" y="600837"/>
                </a:cubicBezTo>
                <a:cubicBezTo>
                  <a:pt x="387191" y="599123"/>
                  <a:pt x="385763" y="597694"/>
                  <a:pt x="384048" y="597694"/>
                </a:cubicBezTo>
                <a:cubicBezTo>
                  <a:pt x="382334" y="597694"/>
                  <a:pt x="380905" y="599123"/>
                  <a:pt x="380905" y="600837"/>
                </a:cubicBezTo>
                <a:cubicBezTo>
                  <a:pt x="380905" y="602552"/>
                  <a:pt x="382334" y="603980"/>
                  <a:pt x="384048" y="603980"/>
                </a:cubicBezTo>
                <a:close/>
                <a:moveTo>
                  <a:pt x="385477" y="590836"/>
                </a:moveTo>
                <a:cubicBezTo>
                  <a:pt x="387191" y="590836"/>
                  <a:pt x="388620" y="589407"/>
                  <a:pt x="388620" y="587693"/>
                </a:cubicBezTo>
                <a:cubicBezTo>
                  <a:pt x="388620" y="585978"/>
                  <a:pt x="387191" y="584549"/>
                  <a:pt x="385477" y="584549"/>
                </a:cubicBezTo>
                <a:cubicBezTo>
                  <a:pt x="383762" y="584549"/>
                  <a:pt x="382334" y="585978"/>
                  <a:pt x="382334" y="587693"/>
                </a:cubicBezTo>
                <a:cubicBezTo>
                  <a:pt x="382334" y="589407"/>
                  <a:pt x="383762" y="590836"/>
                  <a:pt x="385477" y="590836"/>
                </a:cubicBezTo>
                <a:close/>
                <a:moveTo>
                  <a:pt x="387096" y="577691"/>
                </a:moveTo>
                <a:cubicBezTo>
                  <a:pt x="388811" y="577691"/>
                  <a:pt x="390239" y="576263"/>
                  <a:pt x="390239" y="574548"/>
                </a:cubicBezTo>
                <a:cubicBezTo>
                  <a:pt x="390239" y="572834"/>
                  <a:pt x="388811" y="571405"/>
                  <a:pt x="387096" y="571405"/>
                </a:cubicBezTo>
                <a:cubicBezTo>
                  <a:pt x="385382" y="571405"/>
                  <a:pt x="383953" y="572834"/>
                  <a:pt x="383953" y="574548"/>
                </a:cubicBezTo>
                <a:cubicBezTo>
                  <a:pt x="383953" y="576263"/>
                  <a:pt x="385382" y="577691"/>
                  <a:pt x="387096" y="577691"/>
                </a:cubicBezTo>
                <a:close/>
                <a:moveTo>
                  <a:pt x="388906" y="564547"/>
                </a:moveTo>
                <a:cubicBezTo>
                  <a:pt x="390620" y="564547"/>
                  <a:pt x="392049" y="563118"/>
                  <a:pt x="392049" y="561404"/>
                </a:cubicBezTo>
                <a:cubicBezTo>
                  <a:pt x="392049" y="559689"/>
                  <a:pt x="390620" y="558260"/>
                  <a:pt x="388906" y="558260"/>
                </a:cubicBezTo>
                <a:cubicBezTo>
                  <a:pt x="387191" y="558260"/>
                  <a:pt x="385763" y="559689"/>
                  <a:pt x="385763" y="561404"/>
                </a:cubicBezTo>
                <a:cubicBezTo>
                  <a:pt x="385763" y="563118"/>
                  <a:pt x="387191" y="564547"/>
                  <a:pt x="388906" y="564547"/>
                </a:cubicBezTo>
                <a:close/>
                <a:moveTo>
                  <a:pt x="390811" y="551498"/>
                </a:moveTo>
                <a:cubicBezTo>
                  <a:pt x="392525" y="551498"/>
                  <a:pt x="393954" y="550069"/>
                  <a:pt x="393954" y="548354"/>
                </a:cubicBezTo>
                <a:cubicBezTo>
                  <a:pt x="393954" y="546640"/>
                  <a:pt x="392525" y="545211"/>
                  <a:pt x="390811" y="545211"/>
                </a:cubicBezTo>
                <a:cubicBezTo>
                  <a:pt x="389096" y="545211"/>
                  <a:pt x="387668" y="546640"/>
                  <a:pt x="387668" y="548354"/>
                </a:cubicBezTo>
                <a:cubicBezTo>
                  <a:pt x="387668" y="550069"/>
                  <a:pt x="389096" y="551498"/>
                  <a:pt x="390811" y="551498"/>
                </a:cubicBezTo>
                <a:close/>
                <a:moveTo>
                  <a:pt x="393001" y="538448"/>
                </a:moveTo>
                <a:cubicBezTo>
                  <a:pt x="394716" y="538448"/>
                  <a:pt x="396145" y="537020"/>
                  <a:pt x="396145" y="535305"/>
                </a:cubicBezTo>
                <a:cubicBezTo>
                  <a:pt x="396145" y="533591"/>
                  <a:pt x="394716" y="532162"/>
                  <a:pt x="393001" y="532162"/>
                </a:cubicBezTo>
                <a:cubicBezTo>
                  <a:pt x="391287" y="532162"/>
                  <a:pt x="389858" y="533591"/>
                  <a:pt x="389858" y="535305"/>
                </a:cubicBezTo>
                <a:cubicBezTo>
                  <a:pt x="389858" y="537020"/>
                  <a:pt x="391192" y="538448"/>
                  <a:pt x="393001" y="538448"/>
                </a:cubicBezTo>
                <a:close/>
                <a:moveTo>
                  <a:pt x="395192" y="525399"/>
                </a:moveTo>
                <a:cubicBezTo>
                  <a:pt x="396907" y="525399"/>
                  <a:pt x="398336" y="523970"/>
                  <a:pt x="398336" y="522256"/>
                </a:cubicBezTo>
                <a:cubicBezTo>
                  <a:pt x="398336" y="520541"/>
                  <a:pt x="396907" y="519113"/>
                  <a:pt x="395192" y="519113"/>
                </a:cubicBezTo>
                <a:cubicBezTo>
                  <a:pt x="393478" y="519113"/>
                  <a:pt x="392049" y="520541"/>
                  <a:pt x="392049" y="522256"/>
                </a:cubicBezTo>
                <a:cubicBezTo>
                  <a:pt x="392049" y="523970"/>
                  <a:pt x="393478" y="525399"/>
                  <a:pt x="395192" y="525399"/>
                </a:cubicBezTo>
                <a:close/>
                <a:moveTo>
                  <a:pt x="397669" y="512350"/>
                </a:moveTo>
                <a:cubicBezTo>
                  <a:pt x="399383" y="512350"/>
                  <a:pt x="400812" y="510921"/>
                  <a:pt x="400812" y="509207"/>
                </a:cubicBezTo>
                <a:cubicBezTo>
                  <a:pt x="400812" y="507492"/>
                  <a:pt x="399383" y="506063"/>
                  <a:pt x="397669" y="506063"/>
                </a:cubicBezTo>
                <a:cubicBezTo>
                  <a:pt x="395954" y="506063"/>
                  <a:pt x="394525" y="507492"/>
                  <a:pt x="394525" y="509207"/>
                </a:cubicBezTo>
                <a:cubicBezTo>
                  <a:pt x="394525" y="511016"/>
                  <a:pt x="395954" y="512350"/>
                  <a:pt x="397669" y="512350"/>
                </a:cubicBezTo>
                <a:close/>
                <a:moveTo>
                  <a:pt x="400336" y="499396"/>
                </a:moveTo>
                <a:cubicBezTo>
                  <a:pt x="402050" y="499396"/>
                  <a:pt x="403479" y="497967"/>
                  <a:pt x="403479" y="496253"/>
                </a:cubicBezTo>
                <a:cubicBezTo>
                  <a:pt x="403479" y="494538"/>
                  <a:pt x="402050" y="493109"/>
                  <a:pt x="400336" y="493109"/>
                </a:cubicBezTo>
                <a:cubicBezTo>
                  <a:pt x="398621" y="493109"/>
                  <a:pt x="397193" y="494538"/>
                  <a:pt x="397193" y="496253"/>
                </a:cubicBezTo>
                <a:cubicBezTo>
                  <a:pt x="397193" y="497967"/>
                  <a:pt x="398526" y="499396"/>
                  <a:pt x="400336" y="499396"/>
                </a:cubicBezTo>
                <a:close/>
                <a:moveTo>
                  <a:pt x="403098" y="486442"/>
                </a:moveTo>
                <a:cubicBezTo>
                  <a:pt x="404813" y="486442"/>
                  <a:pt x="406241" y="485013"/>
                  <a:pt x="406241" y="483299"/>
                </a:cubicBezTo>
                <a:cubicBezTo>
                  <a:pt x="406241" y="481584"/>
                  <a:pt x="404813" y="480155"/>
                  <a:pt x="403098" y="480155"/>
                </a:cubicBezTo>
                <a:cubicBezTo>
                  <a:pt x="401384" y="480155"/>
                  <a:pt x="399955" y="481584"/>
                  <a:pt x="399955" y="483299"/>
                </a:cubicBezTo>
                <a:cubicBezTo>
                  <a:pt x="399955" y="485108"/>
                  <a:pt x="401288" y="486442"/>
                  <a:pt x="403098" y="486442"/>
                </a:cubicBezTo>
                <a:close/>
                <a:moveTo>
                  <a:pt x="406051" y="473583"/>
                </a:moveTo>
                <a:cubicBezTo>
                  <a:pt x="407765" y="473583"/>
                  <a:pt x="409194" y="472154"/>
                  <a:pt x="409194" y="470440"/>
                </a:cubicBezTo>
                <a:cubicBezTo>
                  <a:pt x="409194" y="468725"/>
                  <a:pt x="407765" y="467297"/>
                  <a:pt x="406051" y="467297"/>
                </a:cubicBezTo>
                <a:cubicBezTo>
                  <a:pt x="404336" y="467297"/>
                  <a:pt x="402908" y="468725"/>
                  <a:pt x="402908" y="470440"/>
                </a:cubicBezTo>
                <a:cubicBezTo>
                  <a:pt x="402908" y="472154"/>
                  <a:pt x="404241" y="473583"/>
                  <a:pt x="406051" y="473583"/>
                </a:cubicBezTo>
                <a:close/>
                <a:moveTo>
                  <a:pt x="409099" y="460724"/>
                </a:moveTo>
                <a:cubicBezTo>
                  <a:pt x="410813" y="460724"/>
                  <a:pt x="412242" y="459296"/>
                  <a:pt x="412242" y="457581"/>
                </a:cubicBezTo>
                <a:cubicBezTo>
                  <a:pt x="412242" y="455867"/>
                  <a:pt x="410813" y="454438"/>
                  <a:pt x="409099" y="454438"/>
                </a:cubicBezTo>
                <a:cubicBezTo>
                  <a:pt x="407384" y="454438"/>
                  <a:pt x="405956" y="455867"/>
                  <a:pt x="405956" y="457581"/>
                </a:cubicBezTo>
                <a:cubicBezTo>
                  <a:pt x="405956" y="459296"/>
                  <a:pt x="407384" y="460724"/>
                  <a:pt x="409099" y="460724"/>
                </a:cubicBezTo>
                <a:close/>
                <a:moveTo>
                  <a:pt x="412433" y="447866"/>
                </a:moveTo>
                <a:cubicBezTo>
                  <a:pt x="414147" y="447866"/>
                  <a:pt x="415576" y="446437"/>
                  <a:pt x="415576" y="444722"/>
                </a:cubicBezTo>
                <a:cubicBezTo>
                  <a:pt x="415576" y="443008"/>
                  <a:pt x="414147" y="441579"/>
                  <a:pt x="412433" y="441579"/>
                </a:cubicBezTo>
                <a:cubicBezTo>
                  <a:pt x="410718" y="441579"/>
                  <a:pt x="409289" y="443008"/>
                  <a:pt x="409289" y="444722"/>
                </a:cubicBezTo>
                <a:cubicBezTo>
                  <a:pt x="409289" y="446532"/>
                  <a:pt x="410623" y="447866"/>
                  <a:pt x="412433" y="447866"/>
                </a:cubicBezTo>
                <a:close/>
                <a:moveTo>
                  <a:pt x="415862" y="435102"/>
                </a:moveTo>
                <a:cubicBezTo>
                  <a:pt x="417576" y="435102"/>
                  <a:pt x="419005" y="433673"/>
                  <a:pt x="419005" y="431959"/>
                </a:cubicBezTo>
                <a:cubicBezTo>
                  <a:pt x="419005" y="430244"/>
                  <a:pt x="417576" y="428816"/>
                  <a:pt x="415862" y="428816"/>
                </a:cubicBezTo>
                <a:cubicBezTo>
                  <a:pt x="414147" y="428816"/>
                  <a:pt x="412718" y="430244"/>
                  <a:pt x="412718" y="431959"/>
                </a:cubicBezTo>
                <a:cubicBezTo>
                  <a:pt x="412718" y="433769"/>
                  <a:pt x="414052" y="435102"/>
                  <a:pt x="415862" y="435102"/>
                </a:cubicBezTo>
                <a:close/>
                <a:moveTo>
                  <a:pt x="419481" y="422434"/>
                </a:moveTo>
                <a:cubicBezTo>
                  <a:pt x="421196" y="422434"/>
                  <a:pt x="422624" y="421005"/>
                  <a:pt x="422624" y="419291"/>
                </a:cubicBezTo>
                <a:cubicBezTo>
                  <a:pt x="422624" y="417576"/>
                  <a:pt x="421196" y="416147"/>
                  <a:pt x="419481" y="416147"/>
                </a:cubicBezTo>
                <a:cubicBezTo>
                  <a:pt x="417767" y="416147"/>
                  <a:pt x="416338" y="417576"/>
                  <a:pt x="416338" y="419291"/>
                </a:cubicBezTo>
                <a:cubicBezTo>
                  <a:pt x="416243" y="421005"/>
                  <a:pt x="417671" y="422434"/>
                  <a:pt x="419481" y="422434"/>
                </a:cubicBezTo>
                <a:close/>
                <a:moveTo>
                  <a:pt x="423196" y="409766"/>
                </a:moveTo>
                <a:cubicBezTo>
                  <a:pt x="424910" y="409766"/>
                  <a:pt x="426339" y="408337"/>
                  <a:pt x="426339" y="406622"/>
                </a:cubicBezTo>
                <a:cubicBezTo>
                  <a:pt x="426339" y="404908"/>
                  <a:pt x="424910" y="403479"/>
                  <a:pt x="423196" y="403479"/>
                </a:cubicBezTo>
                <a:cubicBezTo>
                  <a:pt x="421481" y="403479"/>
                  <a:pt x="420053" y="404908"/>
                  <a:pt x="420053" y="406622"/>
                </a:cubicBezTo>
                <a:cubicBezTo>
                  <a:pt x="420053" y="408337"/>
                  <a:pt x="421481" y="409766"/>
                  <a:pt x="423196" y="409766"/>
                </a:cubicBezTo>
                <a:close/>
                <a:moveTo>
                  <a:pt x="427101" y="397097"/>
                </a:moveTo>
                <a:cubicBezTo>
                  <a:pt x="428816" y="397097"/>
                  <a:pt x="430244" y="395669"/>
                  <a:pt x="430244" y="393954"/>
                </a:cubicBezTo>
                <a:cubicBezTo>
                  <a:pt x="430244" y="392240"/>
                  <a:pt x="428816" y="390811"/>
                  <a:pt x="427101" y="390811"/>
                </a:cubicBezTo>
                <a:cubicBezTo>
                  <a:pt x="425387" y="390811"/>
                  <a:pt x="423958" y="392240"/>
                  <a:pt x="423958" y="393954"/>
                </a:cubicBezTo>
                <a:cubicBezTo>
                  <a:pt x="423958" y="395669"/>
                  <a:pt x="425387" y="397097"/>
                  <a:pt x="427101" y="397097"/>
                </a:cubicBezTo>
                <a:close/>
                <a:moveTo>
                  <a:pt x="431197" y="384524"/>
                </a:moveTo>
                <a:cubicBezTo>
                  <a:pt x="432911" y="384524"/>
                  <a:pt x="434340" y="383096"/>
                  <a:pt x="434340" y="381381"/>
                </a:cubicBezTo>
                <a:cubicBezTo>
                  <a:pt x="434340" y="379667"/>
                  <a:pt x="432911" y="378238"/>
                  <a:pt x="431197" y="378238"/>
                </a:cubicBezTo>
                <a:cubicBezTo>
                  <a:pt x="429482" y="378238"/>
                  <a:pt x="428054" y="379667"/>
                  <a:pt x="428054" y="381381"/>
                </a:cubicBezTo>
                <a:cubicBezTo>
                  <a:pt x="428054" y="383096"/>
                  <a:pt x="429482" y="384524"/>
                  <a:pt x="431197" y="384524"/>
                </a:cubicBezTo>
                <a:close/>
                <a:moveTo>
                  <a:pt x="435483" y="371951"/>
                </a:moveTo>
                <a:cubicBezTo>
                  <a:pt x="437198" y="371951"/>
                  <a:pt x="438626" y="370523"/>
                  <a:pt x="438626" y="368808"/>
                </a:cubicBezTo>
                <a:cubicBezTo>
                  <a:pt x="438626" y="367094"/>
                  <a:pt x="437198" y="365665"/>
                  <a:pt x="435483" y="365665"/>
                </a:cubicBezTo>
                <a:cubicBezTo>
                  <a:pt x="433769" y="365665"/>
                  <a:pt x="432340" y="367094"/>
                  <a:pt x="432340" y="368808"/>
                </a:cubicBezTo>
                <a:cubicBezTo>
                  <a:pt x="432340" y="370618"/>
                  <a:pt x="433769" y="371951"/>
                  <a:pt x="435483" y="371951"/>
                </a:cubicBezTo>
                <a:close/>
                <a:moveTo>
                  <a:pt x="439865" y="359474"/>
                </a:moveTo>
                <a:cubicBezTo>
                  <a:pt x="441579" y="359474"/>
                  <a:pt x="443008" y="358045"/>
                  <a:pt x="443008" y="356330"/>
                </a:cubicBezTo>
                <a:cubicBezTo>
                  <a:pt x="443008" y="354616"/>
                  <a:pt x="441579" y="353187"/>
                  <a:pt x="439865" y="353187"/>
                </a:cubicBezTo>
                <a:cubicBezTo>
                  <a:pt x="438150" y="353187"/>
                  <a:pt x="436721" y="354616"/>
                  <a:pt x="436721" y="356330"/>
                </a:cubicBezTo>
                <a:cubicBezTo>
                  <a:pt x="436721" y="358140"/>
                  <a:pt x="438150" y="359474"/>
                  <a:pt x="439865" y="359474"/>
                </a:cubicBezTo>
                <a:close/>
                <a:moveTo>
                  <a:pt x="444437" y="347091"/>
                </a:moveTo>
                <a:cubicBezTo>
                  <a:pt x="446151" y="347091"/>
                  <a:pt x="447580" y="345662"/>
                  <a:pt x="447580" y="343948"/>
                </a:cubicBezTo>
                <a:cubicBezTo>
                  <a:pt x="447580" y="342233"/>
                  <a:pt x="446151" y="340805"/>
                  <a:pt x="444437" y="340805"/>
                </a:cubicBezTo>
                <a:cubicBezTo>
                  <a:pt x="442722" y="340805"/>
                  <a:pt x="441293" y="342233"/>
                  <a:pt x="441293" y="343948"/>
                </a:cubicBezTo>
                <a:cubicBezTo>
                  <a:pt x="441293" y="345662"/>
                  <a:pt x="442722" y="347091"/>
                  <a:pt x="444437" y="347091"/>
                </a:cubicBezTo>
                <a:close/>
                <a:moveTo>
                  <a:pt x="449199" y="334709"/>
                </a:moveTo>
                <a:cubicBezTo>
                  <a:pt x="450914" y="334709"/>
                  <a:pt x="452342" y="333280"/>
                  <a:pt x="452342" y="331565"/>
                </a:cubicBezTo>
                <a:cubicBezTo>
                  <a:pt x="452342" y="329851"/>
                  <a:pt x="450914" y="328422"/>
                  <a:pt x="449199" y="328422"/>
                </a:cubicBezTo>
                <a:cubicBezTo>
                  <a:pt x="447485" y="328422"/>
                  <a:pt x="446056" y="329851"/>
                  <a:pt x="446056" y="331565"/>
                </a:cubicBezTo>
                <a:cubicBezTo>
                  <a:pt x="446056" y="333375"/>
                  <a:pt x="447389" y="334709"/>
                  <a:pt x="449199" y="334709"/>
                </a:cubicBezTo>
                <a:close/>
                <a:moveTo>
                  <a:pt x="454057" y="322421"/>
                </a:moveTo>
                <a:cubicBezTo>
                  <a:pt x="455771" y="322421"/>
                  <a:pt x="457200" y="320993"/>
                  <a:pt x="457200" y="319278"/>
                </a:cubicBezTo>
                <a:cubicBezTo>
                  <a:pt x="457200" y="317564"/>
                  <a:pt x="455771" y="316135"/>
                  <a:pt x="454057" y="316135"/>
                </a:cubicBezTo>
                <a:cubicBezTo>
                  <a:pt x="452342" y="316135"/>
                  <a:pt x="450914" y="317564"/>
                  <a:pt x="450914" y="319278"/>
                </a:cubicBezTo>
                <a:cubicBezTo>
                  <a:pt x="450914" y="321088"/>
                  <a:pt x="452342" y="322421"/>
                  <a:pt x="454057" y="322421"/>
                </a:cubicBezTo>
                <a:close/>
                <a:moveTo>
                  <a:pt x="459105" y="310229"/>
                </a:moveTo>
                <a:cubicBezTo>
                  <a:pt x="460820" y="310229"/>
                  <a:pt x="462248" y="308800"/>
                  <a:pt x="462248" y="307086"/>
                </a:cubicBezTo>
                <a:cubicBezTo>
                  <a:pt x="462248" y="305372"/>
                  <a:pt x="460820" y="303943"/>
                  <a:pt x="459105" y="303943"/>
                </a:cubicBezTo>
                <a:cubicBezTo>
                  <a:pt x="457391" y="303943"/>
                  <a:pt x="455962" y="305372"/>
                  <a:pt x="455962" y="307086"/>
                </a:cubicBezTo>
                <a:cubicBezTo>
                  <a:pt x="455962" y="308800"/>
                  <a:pt x="457391" y="310229"/>
                  <a:pt x="459105" y="310229"/>
                </a:cubicBezTo>
                <a:close/>
                <a:moveTo>
                  <a:pt x="464249" y="298037"/>
                </a:moveTo>
                <a:cubicBezTo>
                  <a:pt x="465963" y="298037"/>
                  <a:pt x="467392" y="296609"/>
                  <a:pt x="467392" y="294894"/>
                </a:cubicBezTo>
                <a:cubicBezTo>
                  <a:pt x="467392" y="293180"/>
                  <a:pt x="465963" y="291751"/>
                  <a:pt x="464249" y="291751"/>
                </a:cubicBezTo>
                <a:cubicBezTo>
                  <a:pt x="462534" y="291751"/>
                  <a:pt x="461105" y="293180"/>
                  <a:pt x="461105" y="294894"/>
                </a:cubicBezTo>
                <a:cubicBezTo>
                  <a:pt x="461105" y="296609"/>
                  <a:pt x="462534" y="298037"/>
                  <a:pt x="464249" y="298037"/>
                </a:cubicBezTo>
                <a:close/>
                <a:moveTo>
                  <a:pt x="469678" y="285941"/>
                </a:moveTo>
                <a:cubicBezTo>
                  <a:pt x="471392" y="285941"/>
                  <a:pt x="472821" y="284512"/>
                  <a:pt x="472821" y="282797"/>
                </a:cubicBezTo>
                <a:cubicBezTo>
                  <a:pt x="472821" y="281083"/>
                  <a:pt x="471392" y="279654"/>
                  <a:pt x="469678" y="279654"/>
                </a:cubicBezTo>
                <a:cubicBezTo>
                  <a:pt x="467963" y="279654"/>
                  <a:pt x="466535" y="281083"/>
                  <a:pt x="466535" y="282797"/>
                </a:cubicBezTo>
                <a:cubicBezTo>
                  <a:pt x="466535" y="284512"/>
                  <a:pt x="467868" y="285941"/>
                  <a:pt x="469678" y="285941"/>
                </a:cubicBezTo>
                <a:close/>
                <a:moveTo>
                  <a:pt x="475202" y="273939"/>
                </a:moveTo>
                <a:cubicBezTo>
                  <a:pt x="476917" y="273939"/>
                  <a:pt x="478346" y="272510"/>
                  <a:pt x="478346" y="270796"/>
                </a:cubicBezTo>
                <a:cubicBezTo>
                  <a:pt x="478346" y="269081"/>
                  <a:pt x="476917" y="267653"/>
                  <a:pt x="475202" y="267653"/>
                </a:cubicBezTo>
                <a:cubicBezTo>
                  <a:pt x="473488" y="267653"/>
                  <a:pt x="472059" y="269081"/>
                  <a:pt x="472059" y="270796"/>
                </a:cubicBezTo>
                <a:cubicBezTo>
                  <a:pt x="472059" y="272510"/>
                  <a:pt x="473393" y="273939"/>
                  <a:pt x="475202" y="273939"/>
                </a:cubicBezTo>
                <a:close/>
                <a:moveTo>
                  <a:pt x="480822" y="261938"/>
                </a:moveTo>
                <a:cubicBezTo>
                  <a:pt x="482537" y="261938"/>
                  <a:pt x="483965" y="260509"/>
                  <a:pt x="483965" y="258794"/>
                </a:cubicBezTo>
                <a:cubicBezTo>
                  <a:pt x="483965" y="257080"/>
                  <a:pt x="482537" y="255651"/>
                  <a:pt x="480822" y="255651"/>
                </a:cubicBezTo>
                <a:cubicBezTo>
                  <a:pt x="479108" y="255651"/>
                  <a:pt x="477679" y="257080"/>
                  <a:pt x="477679" y="258794"/>
                </a:cubicBezTo>
                <a:cubicBezTo>
                  <a:pt x="477679" y="260604"/>
                  <a:pt x="479108" y="261938"/>
                  <a:pt x="480822" y="261938"/>
                </a:cubicBezTo>
                <a:close/>
                <a:moveTo>
                  <a:pt x="486632" y="250127"/>
                </a:moveTo>
                <a:cubicBezTo>
                  <a:pt x="488347" y="250127"/>
                  <a:pt x="489775" y="248698"/>
                  <a:pt x="489775" y="246983"/>
                </a:cubicBezTo>
                <a:cubicBezTo>
                  <a:pt x="489775" y="245269"/>
                  <a:pt x="488347" y="243840"/>
                  <a:pt x="486632" y="243840"/>
                </a:cubicBezTo>
                <a:cubicBezTo>
                  <a:pt x="484918" y="243840"/>
                  <a:pt x="483489" y="245269"/>
                  <a:pt x="483489" y="246983"/>
                </a:cubicBezTo>
                <a:cubicBezTo>
                  <a:pt x="483489" y="248698"/>
                  <a:pt x="484918" y="250127"/>
                  <a:pt x="486632" y="250127"/>
                </a:cubicBezTo>
                <a:close/>
                <a:moveTo>
                  <a:pt x="492633" y="238316"/>
                </a:moveTo>
                <a:cubicBezTo>
                  <a:pt x="494348" y="238316"/>
                  <a:pt x="495776" y="236887"/>
                  <a:pt x="495776" y="235172"/>
                </a:cubicBezTo>
                <a:cubicBezTo>
                  <a:pt x="495776" y="233458"/>
                  <a:pt x="494348" y="232029"/>
                  <a:pt x="492633" y="232029"/>
                </a:cubicBezTo>
                <a:cubicBezTo>
                  <a:pt x="490919" y="232029"/>
                  <a:pt x="489490" y="233458"/>
                  <a:pt x="489490" y="235172"/>
                </a:cubicBezTo>
                <a:cubicBezTo>
                  <a:pt x="489490" y="236887"/>
                  <a:pt x="490823" y="238316"/>
                  <a:pt x="492633" y="238316"/>
                </a:cubicBezTo>
                <a:close/>
                <a:moveTo>
                  <a:pt x="498729" y="226600"/>
                </a:moveTo>
                <a:cubicBezTo>
                  <a:pt x="500444" y="226600"/>
                  <a:pt x="501872" y="225171"/>
                  <a:pt x="501872" y="223456"/>
                </a:cubicBezTo>
                <a:cubicBezTo>
                  <a:pt x="501872" y="221742"/>
                  <a:pt x="500444" y="220313"/>
                  <a:pt x="498729" y="220313"/>
                </a:cubicBezTo>
                <a:cubicBezTo>
                  <a:pt x="497015" y="220313"/>
                  <a:pt x="495586" y="221742"/>
                  <a:pt x="495586" y="223456"/>
                </a:cubicBezTo>
                <a:cubicBezTo>
                  <a:pt x="495586" y="225171"/>
                  <a:pt x="497015" y="226600"/>
                  <a:pt x="498729" y="226600"/>
                </a:cubicBezTo>
                <a:close/>
                <a:moveTo>
                  <a:pt x="505016" y="214884"/>
                </a:moveTo>
                <a:cubicBezTo>
                  <a:pt x="506730" y="214884"/>
                  <a:pt x="508159" y="213455"/>
                  <a:pt x="508159" y="211741"/>
                </a:cubicBezTo>
                <a:cubicBezTo>
                  <a:pt x="508159" y="210026"/>
                  <a:pt x="506730" y="208598"/>
                  <a:pt x="505016" y="208598"/>
                </a:cubicBezTo>
                <a:cubicBezTo>
                  <a:pt x="503301" y="208598"/>
                  <a:pt x="501872" y="210026"/>
                  <a:pt x="501872" y="211741"/>
                </a:cubicBezTo>
                <a:cubicBezTo>
                  <a:pt x="501872" y="213551"/>
                  <a:pt x="503301" y="214884"/>
                  <a:pt x="505016" y="214884"/>
                </a:cubicBezTo>
                <a:close/>
                <a:moveTo>
                  <a:pt x="511397" y="203359"/>
                </a:moveTo>
                <a:cubicBezTo>
                  <a:pt x="513112" y="203359"/>
                  <a:pt x="514541" y="201930"/>
                  <a:pt x="514541" y="200216"/>
                </a:cubicBezTo>
                <a:cubicBezTo>
                  <a:pt x="514541" y="198501"/>
                  <a:pt x="513112" y="197072"/>
                  <a:pt x="511397" y="197072"/>
                </a:cubicBezTo>
                <a:cubicBezTo>
                  <a:pt x="509683" y="197072"/>
                  <a:pt x="508254" y="198501"/>
                  <a:pt x="508254" y="200216"/>
                </a:cubicBezTo>
                <a:cubicBezTo>
                  <a:pt x="508254" y="201930"/>
                  <a:pt x="509683" y="203359"/>
                  <a:pt x="511397" y="203359"/>
                </a:cubicBezTo>
                <a:close/>
                <a:moveTo>
                  <a:pt x="524732" y="180499"/>
                </a:moveTo>
                <a:cubicBezTo>
                  <a:pt x="526447" y="180499"/>
                  <a:pt x="527876" y="179070"/>
                  <a:pt x="527876" y="177356"/>
                </a:cubicBezTo>
                <a:cubicBezTo>
                  <a:pt x="527876" y="175641"/>
                  <a:pt x="526447" y="174212"/>
                  <a:pt x="524732" y="174212"/>
                </a:cubicBezTo>
                <a:cubicBezTo>
                  <a:pt x="523018" y="174212"/>
                  <a:pt x="521589" y="175641"/>
                  <a:pt x="521589" y="177356"/>
                </a:cubicBezTo>
                <a:cubicBezTo>
                  <a:pt x="521494" y="179070"/>
                  <a:pt x="522923" y="180499"/>
                  <a:pt x="524732" y="180499"/>
                </a:cubicBezTo>
                <a:close/>
                <a:moveTo>
                  <a:pt x="531590" y="169164"/>
                </a:moveTo>
                <a:cubicBezTo>
                  <a:pt x="533305" y="169164"/>
                  <a:pt x="534734" y="167735"/>
                  <a:pt x="534734" y="166021"/>
                </a:cubicBezTo>
                <a:cubicBezTo>
                  <a:pt x="534734" y="164306"/>
                  <a:pt x="533305" y="162878"/>
                  <a:pt x="531590" y="162878"/>
                </a:cubicBezTo>
                <a:cubicBezTo>
                  <a:pt x="529876" y="162878"/>
                  <a:pt x="528447" y="164306"/>
                  <a:pt x="528447" y="166021"/>
                </a:cubicBezTo>
                <a:cubicBezTo>
                  <a:pt x="528352" y="167735"/>
                  <a:pt x="529781" y="169164"/>
                  <a:pt x="531590" y="169164"/>
                </a:cubicBezTo>
                <a:close/>
                <a:moveTo>
                  <a:pt x="538544" y="157925"/>
                </a:moveTo>
                <a:cubicBezTo>
                  <a:pt x="540258" y="157925"/>
                  <a:pt x="541687" y="156496"/>
                  <a:pt x="541687" y="154781"/>
                </a:cubicBezTo>
                <a:cubicBezTo>
                  <a:pt x="541687" y="153067"/>
                  <a:pt x="540258" y="151638"/>
                  <a:pt x="538544" y="151638"/>
                </a:cubicBezTo>
                <a:cubicBezTo>
                  <a:pt x="536829" y="151638"/>
                  <a:pt x="535400" y="153067"/>
                  <a:pt x="535400" y="154781"/>
                </a:cubicBezTo>
                <a:cubicBezTo>
                  <a:pt x="535400" y="156496"/>
                  <a:pt x="536829" y="157925"/>
                  <a:pt x="538544" y="157925"/>
                </a:cubicBezTo>
                <a:close/>
                <a:moveTo>
                  <a:pt x="545687" y="146780"/>
                </a:moveTo>
                <a:cubicBezTo>
                  <a:pt x="547402" y="146780"/>
                  <a:pt x="548831" y="145352"/>
                  <a:pt x="548831" y="143637"/>
                </a:cubicBezTo>
                <a:cubicBezTo>
                  <a:pt x="548831" y="141923"/>
                  <a:pt x="547402" y="140494"/>
                  <a:pt x="545687" y="140494"/>
                </a:cubicBezTo>
                <a:cubicBezTo>
                  <a:pt x="543973" y="140494"/>
                  <a:pt x="542544" y="141923"/>
                  <a:pt x="542544" y="143637"/>
                </a:cubicBezTo>
                <a:cubicBezTo>
                  <a:pt x="542544" y="145352"/>
                  <a:pt x="543973" y="146780"/>
                  <a:pt x="545687" y="146780"/>
                </a:cubicBezTo>
                <a:close/>
                <a:moveTo>
                  <a:pt x="560451" y="124778"/>
                </a:moveTo>
                <a:cubicBezTo>
                  <a:pt x="562166" y="124778"/>
                  <a:pt x="563594" y="123349"/>
                  <a:pt x="563594" y="121634"/>
                </a:cubicBezTo>
                <a:cubicBezTo>
                  <a:pt x="563594" y="119920"/>
                  <a:pt x="562166" y="118491"/>
                  <a:pt x="560451" y="118491"/>
                </a:cubicBezTo>
                <a:cubicBezTo>
                  <a:pt x="558737" y="118491"/>
                  <a:pt x="557308" y="119920"/>
                  <a:pt x="557308" y="121634"/>
                </a:cubicBezTo>
                <a:cubicBezTo>
                  <a:pt x="557308" y="123444"/>
                  <a:pt x="558641" y="124778"/>
                  <a:pt x="560451" y="124778"/>
                </a:cubicBezTo>
                <a:close/>
                <a:moveTo>
                  <a:pt x="567976" y="113919"/>
                </a:moveTo>
                <a:cubicBezTo>
                  <a:pt x="569690" y="113919"/>
                  <a:pt x="571119" y="112490"/>
                  <a:pt x="571119" y="110776"/>
                </a:cubicBezTo>
                <a:cubicBezTo>
                  <a:pt x="571119" y="109061"/>
                  <a:pt x="569690" y="107633"/>
                  <a:pt x="567976" y="107633"/>
                </a:cubicBezTo>
                <a:cubicBezTo>
                  <a:pt x="566261" y="107633"/>
                  <a:pt x="564833" y="109061"/>
                  <a:pt x="564833" y="110776"/>
                </a:cubicBezTo>
                <a:cubicBezTo>
                  <a:pt x="564833" y="112586"/>
                  <a:pt x="566261" y="113919"/>
                  <a:pt x="567976" y="113919"/>
                </a:cubicBezTo>
                <a:close/>
                <a:moveTo>
                  <a:pt x="575691" y="103251"/>
                </a:moveTo>
                <a:cubicBezTo>
                  <a:pt x="577406" y="103251"/>
                  <a:pt x="578834" y="101822"/>
                  <a:pt x="578834" y="100108"/>
                </a:cubicBezTo>
                <a:cubicBezTo>
                  <a:pt x="578834" y="98393"/>
                  <a:pt x="577406" y="96965"/>
                  <a:pt x="575691" y="96965"/>
                </a:cubicBezTo>
                <a:cubicBezTo>
                  <a:pt x="573977" y="96965"/>
                  <a:pt x="572548" y="98393"/>
                  <a:pt x="572548" y="100108"/>
                </a:cubicBezTo>
                <a:cubicBezTo>
                  <a:pt x="572548" y="101822"/>
                  <a:pt x="573977" y="103251"/>
                  <a:pt x="575691" y="103251"/>
                </a:cubicBezTo>
                <a:close/>
                <a:moveTo>
                  <a:pt x="583502" y="92583"/>
                </a:moveTo>
                <a:cubicBezTo>
                  <a:pt x="585216" y="92583"/>
                  <a:pt x="586645" y="91154"/>
                  <a:pt x="586645" y="89440"/>
                </a:cubicBezTo>
                <a:cubicBezTo>
                  <a:pt x="586645" y="87725"/>
                  <a:pt x="585216" y="86297"/>
                  <a:pt x="583502" y="86297"/>
                </a:cubicBezTo>
                <a:cubicBezTo>
                  <a:pt x="581787" y="86297"/>
                  <a:pt x="580358" y="87725"/>
                  <a:pt x="580358" y="89440"/>
                </a:cubicBezTo>
                <a:cubicBezTo>
                  <a:pt x="580358" y="91154"/>
                  <a:pt x="581787" y="92583"/>
                  <a:pt x="583502" y="92583"/>
                </a:cubicBezTo>
                <a:close/>
                <a:moveTo>
                  <a:pt x="591503" y="82010"/>
                </a:moveTo>
                <a:cubicBezTo>
                  <a:pt x="593217" y="82010"/>
                  <a:pt x="594646" y="80582"/>
                  <a:pt x="594646" y="78867"/>
                </a:cubicBezTo>
                <a:cubicBezTo>
                  <a:pt x="594646" y="77153"/>
                  <a:pt x="593217" y="75724"/>
                  <a:pt x="591503" y="75724"/>
                </a:cubicBezTo>
                <a:cubicBezTo>
                  <a:pt x="589788" y="75724"/>
                  <a:pt x="588359" y="77153"/>
                  <a:pt x="588359" y="78867"/>
                </a:cubicBezTo>
                <a:cubicBezTo>
                  <a:pt x="588359" y="80582"/>
                  <a:pt x="589788" y="82010"/>
                  <a:pt x="591503" y="82010"/>
                </a:cubicBezTo>
                <a:close/>
                <a:moveTo>
                  <a:pt x="599599" y="71533"/>
                </a:moveTo>
                <a:cubicBezTo>
                  <a:pt x="601313" y="71533"/>
                  <a:pt x="602742" y="70104"/>
                  <a:pt x="602742" y="68390"/>
                </a:cubicBezTo>
                <a:cubicBezTo>
                  <a:pt x="602742" y="66675"/>
                  <a:pt x="601313" y="65246"/>
                  <a:pt x="599599" y="65246"/>
                </a:cubicBezTo>
                <a:cubicBezTo>
                  <a:pt x="597884" y="65246"/>
                  <a:pt x="596456" y="66675"/>
                  <a:pt x="596456" y="68390"/>
                </a:cubicBezTo>
                <a:cubicBezTo>
                  <a:pt x="596456" y="70104"/>
                  <a:pt x="597884" y="71533"/>
                  <a:pt x="599599" y="71533"/>
                </a:cubicBezTo>
                <a:close/>
                <a:moveTo>
                  <a:pt x="607886" y="61246"/>
                </a:moveTo>
                <a:cubicBezTo>
                  <a:pt x="609600" y="61246"/>
                  <a:pt x="611029" y="59817"/>
                  <a:pt x="611029" y="58103"/>
                </a:cubicBezTo>
                <a:cubicBezTo>
                  <a:pt x="611029" y="56388"/>
                  <a:pt x="609600" y="54959"/>
                  <a:pt x="607886" y="54959"/>
                </a:cubicBezTo>
                <a:cubicBezTo>
                  <a:pt x="606171" y="54959"/>
                  <a:pt x="604742" y="56388"/>
                  <a:pt x="604742" y="58103"/>
                </a:cubicBezTo>
                <a:cubicBezTo>
                  <a:pt x="604742" y="59817"/>
                  <a:pt x="606171" y="61246"/>
                  <a:pt x="607886" y="61246"/>
                </a:cubicBezTo>
                <a:close/>
                <a:moveTo>
                  <a:pt x="616268" y="50959"/>
                </a:moveTo>
                <a:cubicBezTo>
                  <a:pt x="617982" y="50959"/>
                  <a:pt x="619411" y="49530"/>
                  <a:pt x="619411" y="47816"/>
                </a:cubicBezTo>
                <a:cubicBezTo>
                  <a:pt x="619411" y="46101"/>
                  <a:pt x="617982" y="44672"/>
                  <a:pt x="616268" y="44672"/>
                </a:cubicBezTo>
                <a:cubicBezTo>
                  <a:pt x="614553" y="44672"/>
                  <a:pt x="613124" y="46101"/>
                  <a:pt x="613124" y="47816"/>
                </a:cubicBezTo>
                <a:cubicBezTo>
                  <a:pt x="613124" y="49530"/>
                  <a:pt x="614553" y="50959"/>
                  <a:pt x="616268" y="50959"/>
                </a:cubicBezTo>
                <a:close/>
                <a:moveTo>
                  <a:pt x="624745" y="40862"/>
                </a:moveTo>
                <a:cubicBezTo>
                  <a:pt x="626459" y="40862"/>
                  <a:pt x="627888" y="39434"/>
                  <a:pt x="627888" y="37719"/>
                </a:cubicBezTo>
                <a:cubicBezTo>
                  <a:pt x="627888" y="36005"/>
                  <a:pt x="626459" y="34576"/>
                  <a:pt x="624745" y="34576"/>
                </a:cubicBezTo>
                <a:cubicBezTo>
                  <a:pt x="623030" y="34576"/>
                  <a:pt x="621602" y="36005"/>
                  <a:pt x="621602" y="37719"/>
                </a:cubicBezTo>
                <a:cubicBezTo>
                  <a:pt x="621602" y="39434"/>
                  <a:pt x="623030" y="40862"/>
                  <a:pt x="624745" y="40862"/>
                </a:cubicBezTo>
                <a:close/>
                <a:moveTo>
                  <a:pt x="2302574" y="191834"/>
                </a:moveTo>
                <a:cubicBezTo>
                  <a:pt x="2304288" y="191834"/>
                  <a:pt x="2305717" y="190405"/>
                  <a:pt x="2305717" y="188690"/>
                </a:cubicBezTo>
                <a:cubicBezTo>
                  <a:pt x="2305717" y="186976"/>
                  <a:pt x="2304288" y="185547"/>
                  <a:pt x="2302574" y="185547"/>
                </a:cubicBezTo>
                <a:cubicBezTo>
                  <a:pt x="2300859" y="185547"/>
                  <a:pt x="2299430" y="186976"/>
                  <a:pt x="2299430" y="188690"/>
                </a:cubicBezTo>
                <a:cubicBezTo>
                  <a:pt x="2299430" y="190500"/>
                  <a:pt x="2300859" y="191834"/>
                  <a:pt x="2302574" y="191834"/>
                </a:cubicBezTo>
                <a:close/>
                <a:moveTo>
                  <a:pt x="2309146" y="203359"/>
                </a:moveTo>
                <a:cubicBezTo>
                  <a:pt x="2310860" y="203359"/>
                  <a:pt x="2312289" y="201930"/>
                  <a:pt x="2312289" y="200216"/>
                </a:cubicBezTo>
                <a:cubicBezTo>
                  <a:pt x="2312289" y="198501"/>
                  <a:pt x="2310860" y="197072"/>
                  <a:pt x="2309146" y="197072"/>
                </a:cubicBezTo>
                <a:cubicBezTo>
                  <a:pt x="2307431" y="197072"/>
                  <a:pt x="2306003" y="198501"/>
                  <a:pt x="2306003" y="200216"/>
                </a:cubicBezTo>
                <a:cubicBezTo>
                  <a:pt x="2306003" y="201930"/>
                  <a:pt x="2307431" y="203359"/>
                  <a:pt x="2309146" y="203359"/>
                </a:cubicBezTo>
                <a:close/>
                <a:moveTo>
                  <a:pt x="2315623" y="214884"/>
                </a:moveTo>
                <a:cubicBezTo>
                  <a:pt x="2317337" y="214884"/>
                  <a:pt x="2318766" y="213455"/>
                  <a:pt x="2318766" y="211741"/>
                </a:cubicBezTo>
                <a:cubicBezTo>
                  <a:pt x="2318766" y="210026"/>
                  <a:pt x="2317337" y="208598"/>
                  <a:pt x="2315623" y="208598"/>
                </a:cubicBezTo>
                <a:cubicBezTo>
                  <a:pt x="2313908" y="208598"/>
                  <a:pt x="2312480" y="210026"/>
                  <a:pt x="2312480" y="211741"/>
                </a:cubicBezTo>
                <a:cubicBezTo>
                  <a:pt x="2312480" y="213551"/>
                  <a:pt x="2313813" y="214884"/>
                  <a:pt x="2315623" y="214884"/>
                </a:cubicBezTo>
                <a:close/>
                <a:moveTo>
                  <a:pt x="2321814" y="226600"/>
                </a:moveTo>
                <a:cubicBezTo>
                  <a:pt x="2323529" y="226600"/>
                  <a:pt x="2324957" y="225171"/>
                  <a:pt x="2324957" y="223456"/>
                </a:cubicBezTo>
                <a:cubicBezTo>
                  <a:pt x="2324957" y="221742"/>
                  <a:pt x="2323529" y="220313"/>
                  <a:pt x="2321814" y="220313"/>
                </a:cubicBezTo>
                <a:cubicBezTo>
                  <a:pt x="2320100" y="220313"/>
                  <a:pt x="2318671" y="221742"/>
                  <a:pt x="2318671" y="223456"/>
                </a:cubicBezTo>
                <a:cubicBezTo>
                  <a:pt x="2318671" y="225171"/>
                  <a:pt x="2320100" y="226600"/>
                  <a:pt x="2321814" y="226600"/>
                </a:cubicBezTo>
                <a:close/>
                <a:moveTo>
                  <a:pt x="2328005" y="238316"/>
                </a:moveTo>
                <a:cubicBezTo>
                  <a:pt x="2329720" y="238316"/>
                  <a:pt x="2331149" y="236887"/>
                  <a:pt x="2331149" y="235172"/>
                </a:cubicBezTo>
                <a:cubicBezTo>
                  <a:pt x="2331149" y="233458"/>
                  <a:pt x="2329720" y="232029"/>
                  <a:pt x="2328005" y="232029"/>
                </a:cubicBezTo>
                <a:cubicBezTo>
                  <a:pt x="2326291" y="232029"/>
                  <a:pt x="2324862" y="233458"/>
                  <a:pt x="2324862" y="235172"/>
                </a:cubicBezTo>
                <a:cubicBezTo>
                  <a:pt x="2324862" y="236887"/>
                  <a:pt x="2326196" y="238316"/>
                  <a:pt x="2328005" y="238316"/>
                </a:cubicBezTo>
                <a:close/>
                <a:moveTo>
                  <a:pt x="2333911" y="250127"/>
                </a:moveTo>
                <a:cubicBezTo>
                  <a:pt x="2335625" y="250127"/>
                  <a:pt x="2337054" y="248698"/>
                  <a:pt x="2337054" y="246983"/>
                </a:cubicBezTo>
                <a:cubicBezTo>
                  <a:pt x="2337054" y="245269"/>
                  <a:pt x="2335625" y="243840"/>
                  <a:pt x="2333911" y="243840"/>
                </a:cubicBezTo>
                <a:cubicBezTo>
                  <a:pt x="2332196" y="243840"/>
                  <a:pt x="2330768" y="245269"/>
                  <a:pt x="2330768" y="246983"/>
                </a:cubicBezTo>
                <a:cubicBezTo>
                  <a:pt x="2330768" y="248698"/>
                  <a:pt x="2332196" y="250127"/>
                  <a:pt x="2333911" y="250127"/>
                </a:cubicBezTo>
                <a:close/>
                <a:moveTo>
                  <a:pt x="2339721" y="261938"/>
                </a:moveTo>
                <a:cubicBezTo>
                  <a:pt x="2341436" y="261938"/>
                  <a:pt x="2342864" y="260509"/>
                  <a:pt x="2342864" y="258794"/>
                </a:cubicBezTo>
                <a:cubicBezTo>
                  <a:pt x="2342864" y="257080"/>
                  <a:pt x="2341436" y="255651"/>
                  <a:pt x="2339721" y="255651"/>
                </a:cubicBezTo>
                <a:cubicBezTo>
                  <a:pt x="2338007" y="255651"/>
                  <a:pt x="2336578" y="257080"/>
                  <a:pt x="2336578" y="258794"/>
                </a:cubicBezTo>
                <a:cubicBezTo>
                  <a:pt x="2336578" y="260604"/>
                  <a:pt x="2338007" y="261938"/>
                  <a:pt x="2339721" y="261938"/>
                </a:cubicBezTo>
                <a:close/>
                <a:moveTo>
                  <a:pt x="2345436" y="273939"/>
                </a:moveTo>
                <a:cubicBezTo>
                  <a:pt x="2347151" y="273939"/>
                  <a:pt x="2348579" y="272510"/>
                  <a:pt x="2348579" y="270796"/>
                </a:cubicBezTo>
                <a:cubicBezTo>
                  <a:pt x="2348579" y="269081"/>
                  <a:pt x="2347151" y="267653"/>
                  <a:pt x="2345436" y="267653"/>
                </a:cubicBezTo>
                <a:cubicBezTo>
                  <a:pt x="2343722" y="267653"/>
                  <a:pt x="2342293" y="269081"/>
                  <a:pt x="2342293" y="270796"/>
                </a:cubicBezTo>
                <a:cubicBezTo>
                  <a:pt x="2342293" y="272510"/>
                  <a:pt x="2343722" y="273939"/>
                  <a:pt x="2345436" y="273939"/>
                </a:cubicBezTo>
                <a:close/>
                <a:moveTo>
                  <a:pt x="2350961" y="285941"/>
                </a:moveTo>
                <a:cubicBezTo>
                  <a:pt x="2352675" y="285941"/>
                  <a:pt x="2354104" y="284512"/>
                  <a:pt x="2354104" y="282797"/>
                </a:cubicBezTo>
                <a:cubicBezTo>
                  <a:pt x="2354104" y="281083"/>
                  <a:pt x="2352675" y="279654"/>
                  <a:pt x="2350961" y="279654"/>
                </a:cubicBezTo>
                <a:cubicBezTo>
                  <a:pt x="2349246" y="279654"/>
                  <a:pt x="2347817" y="281083"/>
                  <a:pt x="2347817" y="282797"/>
                </a:cubicBezTo>
                <a:cubicBezTo>
                  <a:pt x="2347817" y="284512"/>
                  <a:pt x="2349151" y="285941"/>
                  <a:pt x="2350961" y="285941"/>
                </a:cubicBezTo>
                <a:close/>
                <a:moveTo>
                  <a:pt x="2356295" y="298037"/>
                </a:moveTo>
                <a:cubicBezTo>
                  <a:pt x="2358009" y="298037"/>
                  <a:pt x="2359438" y="296609"/>
                  <a:pt x="2359438" y="294894"/>
                </a:cubicBezTo>
                <a:cubicBezTo>
                  <a:pt x="2359438" y="293180"/>
                  <a:pt x="2358009" y="291751"/>
                  <a:pt x="2356295" y="291751"/>
                </a:cubicBezTo>
                <a:cubicBezTo>
                  <a:pt x="2354580" y="291751"/>
                  <a:pt x="2353151" y="293180"/>
                  <a:pt x="2353151" y="294894"/>
                </a:cubicBezTo>
                <a:cubicBezTo>
                  <a:pt x="2353151" y="296609"/>
                  <a:pt x="2354580" y="298037"/>
                  <a:pt x="2356295" y="298037"/>
                </a:cubicBezTo>
                <a:close/>
                <a:moveTo>
                  <a:pt x="2361438" y="310229"/>
                </a:moveTo>
                <a:cubicBezTo>
                  <a:pt x="2363153" y="310229"/>
                  <a:pt x="2364581" y="308800"/>
                  <a:pt x="2364581" y="307086"/>
                </a:cubicBezTo>
                <a:cubicBezTo>
                  <a:pt x="2364581" y="305372"/>
                  <a:pt x="2363153" y="303943"/>
                  <a:pt x="2361438" y="303943"/>
                </a:cubicBezTo>
                <a:cubicBezTo>
                  <a:pt x="2359724" y="303943"/>
                  <a:pt x="2358295" y="305372"/>
                  <a:pt x="2358295" y="307086"/>
                </a:cubicBezTo>
                <a:cubicBezTo>
                  <a:pt x="2358295" y="308800"/>
                  <a:pt x="2359724" y="310229"/>
                  <a:pt x="2361438" y="310229"/>
                </a:cubicBezTo>
                <a:close/>
                <a:moveTo>
                  <a:pt x="2366486" y="322421"/>
                </a:moveTo>
                <a:cubicBezTo>
                  <a:pt x="2368201" y="322421"/>
                  <a:pt x="2369630" y="320993"/>
                  <a:pt x="2369630" y="319278"/>
                </a:cubicBezTo>
                <a:cubicBezTo>
                  <a:pt x="2369630" y="317564"/>
                  <a:pt x="2368201" y="316135"/>
                  <a:pt x="2366486" y="316135"/>
                </a:cubicBezTo>
                <a:cubicBezTo>
                  <a:pt x="2364772" y="316135"/>
                  <a:pt x="2363343" y="317564"/>
                  <a:pt x="2363343" y="319278"/>
                </a:cubicBezTo>
                <a:cubicBezTo>
                  <a:pt x="2363343" y="321088"/>
                  <a:pt x="2364772" y="322421"/>
                  <a:pt x="2366486" y="322421"/>
                </a:cubicBezTo>
                <a:close/>
                <a:moveTo>
                  <a:pt x="2371439" y="334709"/>
                </a:moveTo>
                <a:cubicBezTo>
                  <a:pt x="2373154" y="334709"/>
                  <a:pt x="2374583" y="333280"/>
                  <a:pt x="2374583" y="331565"/>
                </a:cubicBezTo>
                <a:cubicBezTo>
                  <a:pt x="2374583" y="329851"/>
                  <a:pt x="2373154" y="328422"/>
                  <a:pt x="2371439" y="328422"/>
                </a:cubicBezTo>
                <a:cubicBezTo>
                  <a:pt x="2369725" y="328422"/>
                  <a:pt x="2368296" y="329851"/>
                  <a:pt x="2368296" y="331565"/>
                </a:cubicBezTo>
                <a:cubicBezTo>
                  <a:pt x="2368296" y="333375"/>
                  <a:pt x="2369630" y="334709"/>
                  <a:pt x="2371439" y="334709"/>
                </a:cubicBezTo>
                <a:close/>
                <a:moveTo>
                  <a:pt x="2376107" y="347091"/>
                </a:moveTo>
                <a:cubicBezTo>
                  <a:pt x="2377821" y="347091"/>
                  <a:pt x="2379250" y="345662"/>
                  <a:pt x="2379250" y="343948"/>
                </a:cubicBezTo>
                <a:cubicBezTo>
                  <a:pt x="2379250" y="342233"/>
                  <a:pt x="2377821" y="340805"/>
                  <a:pt x="2376107" y="340805"/>
                </a:cubicBezTo>
                <a:cubicBezTo>
                  <a:pt x="2374392" y="340805"/>
                  <a:pt x="2372963" y="342233"/>
                  <a:pt x="2372963" y="343948"/>
                </a:cubicBezTo>
                <a:cubicBezTo>
                  <a:pt x="2372963" y="345662"/>
                  <a:pt x="2374392" y="347091"/>
                  <a:pt x="2376107" y="347091"/>
                </a:cubicBezTo>
                <a:close/>
                <a:moveTo>
                  <a:pt x="2380679" y="359474"/>
                </a:moveTo>
                <a:cubicBezTo>
                  <a:pt x="2382393" y="359474"/>
                  <a:pt x="2383822" y="358045"/>
                  <a:pt x="2383822" y="356330"/>
                </a:cubicBezTo>
                <a:cubicBezTo>
                  <a:pt x="2383822" y="354616"/>
                  <a:pt x="2382393" y="353187"/>
                  <a:pt x="2380679" y="353187"/>
                </a:cubicBezTo>
                <a:cubicBezTo>
                  <a:pt x="2378964" y="353187"/>
                  <a:pt x="2377535" y="354616"/>
                  <a:pt x="2377535" y="356330"/>
                </a:cubicBezTo>
                <a:cubicBezTo>
                  <a:pt x="2377535" y="358140"/>
                  <a:pt x="2378964" y="359474"/>
                  <a:pt x="2380679" y="359474"/>
                </a:cubicBezTo>
                <a:close/>
                <a:moveTo>
                  <a:pt x="2385155" y="371951"/>
                </a:moveTo>
                <a:cubicBezTo>
                  <a:pt x="2386870" y="371951"/>
                  <a:pt x="2388299" y="370523"/>
                  <a:pt x="2388299" y="368808"/>
                </a:cubicBezTo>
                <a:cubicBezTo>
                  <a:pt x="2388299" y="367094"/>
                  <a:pt x="2386870" y="365665"/>
                  <a:pt x="2385155" y="365665"/>
                </a:cubicBezTo>
                <a:cubicBezTo>
                  <a:pt x="2383441" y="365665"/>
                  <a:pt x="2382012" y="367094"/>
                  <a:pt x="2382012" y="368808"/>
                </a:cubicBezTo>
                <a:cubicBezTo>
                  <a:pt x="2382012" y="370618"/>
                  <a:pt x="2383346" y="371951"/>
                  <a:pt x="2385155" y="371951"/>
                </a:cubicBezTo>
                <a:close/>
                <a:moveTo>
                  <a:pt x="2389346" y="384524"/>
                </a:moveTo>
                <a:cubicBezTo>
                  <a:pt x="2391061" y="384524"/>
                  <a:pt x="2392490" y="383096"/>
                  <a:pt x="2392490" y="381381"/>
                </a:cubicBezTo>
                <a:cubicBezTo>
                  <a:pt x="2392490" y="379667"/>
                  <a:pt x="2391061" y="378238"/>
                  <a:pt x="2389346" y="378238"/>
                </a:cubicBezTo>
                <a:cubicBezTo>
                  <a:pt x="2387632" y="378238"/>
                  <a:pt x="2386203" y="379667"/>
                  <a:pt x="2386203" y="381381"/>
                </a:cubicBezTo>
                <a:cubicBezTo>
                  <a:pt x="2386203" y="383096"/>
                  <a:pt x="2387632" y="384524"/>
                  <a:pt x="2389346" y="384524"/>
                </a:cubicBezTo>
                <a:close/>
                <a:moveTo>
                  <a:pt x="2393442" y="397097"/>
                </a:moveTo>
                <a:cubicBezTo>
                  <a:pt x="2395157" y="397097"/>
                  <a:pt x="2396585" y="395669"/>
                  <a:pt x="2396585" y="393954"/>
                </a:cubicBezTo>
                <a:cubicBezTo>
                  <a:pt x="2396585" y="392240"/>
                  <a:pt x="2395157" y="390811"/>
                  <a:pt x="2393442" y="390811"/>
                </a:cubicBezTo>
                <a:cubicBezTo>
                  <a:pt x="2391728" y="390811"/>
                  <a:pt x="2390299" y="392240"/>
                  <a:pt x="2390299" y="393954"/>
                </a:cubicBezTo>
                <a:cubicBezTo>
                  <a:pt x="2390299" y="395669"/>
                  <a:pt x="2391728" y="397097"/>
                  <a:pt x="2393442" y="397097"/>
                </a:cubicBezTo>
                <a:close/>
                <a:moveTo>
                  <a:pt x="2397347" y="409766"/>
                </a:moveTo>
                <a:cubicBezTo>
                  <a:pt x="2399062" y="409766"/>
                  <a:pt x="2400491" y="408337"/>
                  <a:pt x="2400491" y="406622"/>
                </a:cubicBezTo>
                <a:cubicBezTo>
                  <a:pt x="2400491" y="404908"/>
                  <a:pt x="2399062" y="403479"/>
                  <a:pt x="2397347" y="403479"/>
                </a:cubicBezTo>
                <a:cubicBezTo>
                  <a:pt x="2395633" y="403479"/>
                  <a:pt x="2394204" y="404908"/>
                  <a:pt x="2394204" y="406622"/>
                </a:cubicBezTo>
                <a:cubicBezTo>
                  <a:pt x="2394204" y="408337"/>
                  <a:pt x="2395633" y="409766"/>
                  <a:pt x="2397347" y="409766"/>
                </a:cubicBezTo>
                <a:close/>
                <a:moveTo>
                  <a:pt x="2404777" y="435102"/>
                </a:moveTo>
                <a:cubicBezTo>
                  <a:pt x="2406491" y="435102"/>
                  <a:pt x="2407920" y="433673"/>
                  <a:pt x="2407920" y="431959"/>
                </a:cubicBezTo>
                <a:cubicBezTo>
                  <a:pt x="2407920" y="430244"/>
                  <a:pt x="2406491" y="428816"/>
                  <a:pt x="2404777" y="428816"/>
                </a:cubicBezTo>
                <a:cubicBezTo>
                  <a:pt x="2403062" y="428816"/>
                  <a:pt x="2401634" y="430244"/>
                  <a:pt x="2401634" y="431959"/>
                </a:cubicBezTo>
                <a:cubicBezTo>
                  <a:pt x="2401634" y="433769"/>
                  <a:pt x="2402967" y="435102"/>
                  <a:pt x="2404777" y="435102"/>
                </a:cubicBezTo>
                <a:close/>
                <a:moveTo>
                  <a:pt x="2408206" y="447866"/>
                </a:moveTo>
                <a:cubicBezTo>
                  <a:pt x="2409920" y="447866"/>
                  <a:pt x="2411349" y="446437"/>
                  <a:pt x="2411349" y="444722"/>
                </a:cubicBezTo>
                <a:cubicBezTo>
                  <a:pt x="2411349" y="443008"/>
                  <a:pt x="2409920" y="441579"/>
                  <a:pt x="2408206" y="441579"/>
                </a:cubicBezTo>
                <a:cubicBezTo>
                  <a:pt x="2406491" y="441579"/>
                  <a:pt x="2405063" y="443008"/>
                  <a:pt x="2405063" y="444722"/>
                </a:cubicBezTo>
                <a:cubicBezTo>
                  <a:pt x="2405063" y="446532"/>
                  <a:pt x="2406396" y="447866"/>
                  <a:pt x="2408206" y="447866"/>
                </a:cubicBezTo>
                <a:close/>
                <a:moveTo>
                  <a:pt x="2411444" y="460724"/>
                </a:moveTo>
                <a:cubicBezTo>
                  <a:pt x="2413159" y="460724"/>
                  <a:pt x="2414588" y="459296"/>
                  <a:pt x="2414588" y="457581"/>
                </a:cubicBezTo>
                <a:cubicBezTo>
                  <a:pt x="2414588" y="455867"/>
                  <a:pt x="2413159" y="454438"/>
                  <a:pt x="2411444" y="454438"/>
                </a:cubicBezTo>
                <a:cubicBezTo>
                  <a:pt x="2409730" y="454438"/>
                  <a:pt x="2408301" y="455867"/>
                  <a:pt x="2408301" y="457581"/>
                </a:cubicBezTo>
                <a:cubicBezTo>
                  <a:pt x="2408301" y="459296"/>
                  <a:pt x="2409730" y="460724"/>
                  <a:pt x="2411444" y="460724"/>
                </a:cubicBezTo>
                <a:close/>
                <a:moveTo>
                  <a:pt x="2414588" y="473583"/>
                </a:moveTo>
                <a:cubicBezTo>
                  <a:pt x="2416302" y="473583"/>
                  <a:pt x="2417731" y="472154"/>
                  <a:pt x="2417731" y="470440"/>
                </a:cubicBezTo>
                <a:cubicBezTo>
                  <a:pt x="2417731" y="468725"/>
                  <a:pt x="2416302" y="467297"/>
                  <a:pt x="2414588" y="467297"/>
                </a:cubicBezTo>
                <a:cubicBezTo>
                  <a:pt x="2412873" y="467297"/>
                  <a:pt x="2411444" y="468725"/>
                  <a:pt x="2411444" y="470440"/>
                </a:cubicBezTo>
                <a:cubicBezTo>
                  <a:pt x="2411444" y="472154"/>
                  <a:pt x="2412778" y="473583"/>
                  <a:pt x="2414588" y="473583"/>
                </a:cubicBezTo>
                <a:close/>
                <a:moveTo>
                  <a:pt x="2417540" y="486442"/>
                </a:moveTo>
                <a:cubicBezTo>
                  <a:pt x="2419255" y="486442"/>
                  <a:pt x="2420684" y="485013"/>
                  <a:pt x="2420684" y="483299"/>
                </a:cubicBezTo>
                <a:cubicBezTo>
                  <a:pt x="2420684" y="481584"/>
                  <a:pt x="2419255" y="480155"/>
                  <a:pt x="2417540" y="480155"/>
                </a:cubicBezTo>
                <a:cubicBezTo>
                  <a:pt x="2415826" y="480155"/>
                  <a:pt x="2414397" y="481584"/>
                  <a:pt x="2414397" y="483299"/>
                </a:cubicBezTo>
                <a:cubicBezTo>
                  <a:pt x="2414397" y="485108"/>
                  <a:pt x="2415731" y="486442"/>
                  <a:pt x="2417540" y="486442"/>
                </a:cubicBezTo>
                <a:close/>
                <a:moveTo>
                  <a:pt x="2420303" y="499396"/>
                </a:moveTo>
                <a:cubicBezTo>
                  <a:pt x="2422017" y="499396"/>
                  <a:pt x="2423446" y="497967"/>
                  <a:pt x="2423446" y="496253"/>
                </a:cubicBezTo>
                <a:cubicBezTo>
                  <a:pt x="2423446" y="494538"/>
                  <a:pt x="2422017" y="493109"/>
                  <a:pt x="2420303" y="493109"/>
                </a:cubicBezTo>
                <a:cubicBezTo>
                  <a:pt x="2418588" y="493109"/>
                  <a:pt x="2417159" y="494538"/>
                  <a:pt x="2417159" y="496253"/>
                </a:cubicBezTo>
                <a:cubicBezTo>
                  <a:pt x="2417159" y="497967"/>
                  <a:pt x="2418588" y="499396"/>
                  <a:pt x="2420303" y="499396"/>
                </a:cubicBezTo>
                <a:close/>
                <a:moveTo>
                  <a:pt x="2422874" y="512350"/>
                </a:moveTo>
                <a:cubicBezTo>
                  <a:pt x="2424589" y="512350"/>
                  <a:pt x="2426018" y="510921"/>
                  <a:pt x="2426018" y="509207"/>
                </a:cubicBezTo>
                <a:cubicBezTo>
                  <a:pt x="2426018" y="507492"/>
                  <a:pt x="2424589" y="506063"/>
                  <a:pt x="2422874" y="506063"/>
                </a:cubicBezTo>
                <a:cubicBezTo>
                  <a:pt x="2421160" y="506063"/>
                  <a:pt x="2419731" y="507492"/>
                  <a:pt x="2419731" y="509207"/>
                </a:cubicBezTo>
                <a:cubicBezTo>
                  <a:pt x="2419731" y="511016"/>
                  <a:pt x="2421160" y="512350"/>
                  <a:pt x="2422874" y="512350"/>
                </a:cubicBezTo>
                <a:close/>
                <a:moveTo>
                  <a:pt x="2425351" y="525399"/>
                </a:moveTo>
                <a:cubicBezTo>
                  <a:pt x="2427065" y="525399"/>
                  <a:pt x="2428494" y="523970"/>
                  <a:pt x="2428494" y="522256"/>
                </a:cubicBezTo>
                <a:cubicBezTo>
                  <a:pt x="2428494" y="520541"/>
                  <a:pt x="2427065" y="519113"/>
                  <a:pt x="2425351" y="519113"/>
                </a:cubicBezTo>
                <a:cubicBezTo>
                  <a:pt x="2423636" y="519113"/>
                  <a:pt x="2422208" y="520541"/>
                  <a:pt x="2422208" y="522256"/>
                </a:cubicBezTo>
                <a:cubicBezTo>
                  <a:pt x="2422208" y="523970"/>
                  <a:pt x="2423636" y="525399"/>
                  <a:pt x="2425351" y="525399"/>
                </a:cubicBezTo>
                <a:close/>
                <a:moveTo>
                  <a:pt x="2427637" y="538448"/>
                </a:moveTo>
                <a:cubicBezTo>
                  <a:pt x="2429351" y="538448"/>
                  <a:pt x="2430780" y="537020"/>
                  <a:pt x="2430780" y="535305"/>
                </a:cubicBezTo>
                <a:cubicBezTo>
                  <a:pt x="2430780" y="533591"/>
                  <a:pt x="2429351" y="532162"/>
                  <a:pt x="2427637" y="532162"/>
                </a:cubicBezTo>
                <a:cubicBezTo>
                  <a:pt x="2425922" y="532162"/>
                  <a:pt x="2424494" y="533591"/>
                  <a:pt x="2424494" y="535305"/>
                </a:cubicBezTo>
                <a:cubicBezTo>
                  <a:pt x="2424494" y="537020"/>
                  <a:pt x="2425922" y="538448"/>
                  <a:pt x="2427637" y="538448"/>
                </a:cubicBezTo>
                <a:close/>
                <a:moveTo>
                  <a:pt x="2429732" y="551498"/>
                </a:moveTo>
                <a:cubicBezTo>
                  <a:pt x="2431447" y="551498"/>
                  <a:pt x="2432876" y="550069"/>
                  <a:pt x="2432876" y="548354"/>
                </a:cubicBezTo>
                <a:cubicBezTo>
                  <a:pt x="2432876" y="546640"/>
                  <a:pt x="2431447" y="545211"/>
                  <a:pt x="2429732" y="545211"/>
                </a:cubicBezTo>
                <a:cubicBezTo>
                  <a:pt x="2428018" y="545211"/>
                  <a:pt x="2426589" y="546640"/>
                  <a:pt x="2426589" y="548354"/>
                </a:cubicBezTo>
                <a:cubicBezTo>
                  <a:pt x="2426589" y="550069"/>
                  <a:pt x="2428018" y="551498"/>
                  <a:pt x="2429732" y="551498"/>
                </a:cubicBezTo>
                <a:close/>
                <a:moveTo>
                  <a:pt x="2431637" y="564547"/>
                </a:moveTo>
                <a:cubicBezTo>
                  <a:pt x="2433352" y="564547"/>
                  <a:pt x="2434781" y="563118"/>
                  <a:pt x="2434781" y="561404"/>
                </a:cubicBezTo>
                <a:cubicBezTo>
                  <a:pt x="2434781" y="559689"/>
                  <a:pt x="2433352" y="558260"/>
                  <a:pt x="2431637" y="558260"/>
                </a:cubicBezTo>
                <a:cubicBezTo>
                  <a:pt x="2429923" y="558260"/>
                  <a:pt x="2428494" y="559689"/>
                  <a:pt x="2428494" y="561404"/>
                </a:cubicBezTo>
                <a:cubicBezTo>
                  <a:pt x="2428494" y="563118"/>
                  <a:pt x="2429923" y="564547"/>
                  <a:pt x="2431637" y="564547"/>
                </a:cubicBezTo>
                <a:close/>
                <a:moveTo>
                  <a:pt x="2429637" y="945642"/>
                </a:moveTo>
                <a:cubicBezTo>
                  <a:pt x="2431352" y="945642"/>
                  <a:pt x="2432780" y="944213"/>
                  <a:pt x="2432780" y="942499"/>
                </a:cubicBezTo>
                <a:cubicBezTo>
                  <a:pt x="2432780" y="940784"/>
                  <a:pt x="2431352" y="939356"/>
                  <a:pt x="2429637" y="939356"/>
                </a:cubicBezTo>
                <a:cubicBezTo>
                  <a:pt x="2427923" y="939356"/>
                  <a:pt x="2426494" y="940784"/>
                  <a:pt x="2426494" y="942499"/>
                </a:cubicBezTo>
                <a:cubicBezTo>
                  <a:pt x="2426494" y="944213"/>
                  <a:pt x="2427923" y="945642"/>
                  <a:pt x="2429637" y="945642"/>
                </a:cubicBezTo>
                <a:close/>
                <a:moveTo>
                  <a:pt x="2426589" y="958501"/>
                </a:moveTo>
                <a:cubicBezTo>
                  <a:pt x="2428304" y="958501"/>
                  <a:pt x="2429732" y="957072"/>
                  <a:pt x="2429732" y="955358"/>
                </a:cubicBezTo>
                <a:cubicBezTo>
                  <a:pt x="2429732" y="953643"/>
                  <a:pt x="2428304" y="952214"/>
                  <a:pt x="2426589" y="952214"/>
                </a:cubicBezTo>
                <a:cubicBezTo>
                  <a:pt x="2424875" y="952214"/>
                  <a:pt x="2423446" y="953643"/>
                  <a:pt x="2423446" y="955358"/>
                </a:cubicBezTo>
                <a:cubicBezTo>
                  <a:pt x="2423446" y="957072"/>
                  <a:pt x="2424875" y="958501"/>
                  <a:pt x="2426589" y="958501"/>
                </a:cubicBezTo>
                <a:close/>
                <a:moveTo>
                  <a:pt x="2423351" y="971360"/>
                </a:moveTo>
                <a:cubicBezTo>
                  <a:pt x="2425065" y="971360"/>
                  <a:pt x="2426494" y="969931"/>
                  <a:pt x="2426494" y="968216"/>
                </a:cubicBezTo>
                <a:cubicBezTo>
                  <a:pt x="2426494" y="966502"/>
                  <a:pt x="2425065" y="965073"/>
                  <a:pt x="2423351" y="965073"/>
                </a:cubicBezTo>
                <a:cubicBezTo>
                  <a:pt x="2421636" y="965073"/>
                  <a:pt x="2420207" y="966502"/>
                  <a:pt x="2420207" y="968216"/>
                </a:cubicBezTo>
                <a:cubicBezTo>
                  <a:pt x="2420207" y="969931"/>
                  <a:pt x="2421636" y="971360"/>
                  <a:pt x="2423351" y="971360"/>
                </a:cubicBezTo>
                <a:close/>
                <a:moveTo>
                  <a:pt x="2420017" y="984123"/>
                </a:moveTo>
                <a:cubicBezTo>
                  <a:pt x="2421731" y="984123"/>
                  <a:pt x="2423160" y="982694"/>
                  <a:pt x="2423160" y="980980"/>
                </a:cubicBezTo>
                <a:cubicBezTo>
                  <a:pt x="2423160" y="979265"/>
                  <a:pt x="2421731" y="977837"/>
                  <a:pt x="2420017" y="977837"/>
                </a:cubicBezTo>
                <a:cubicBezTo>
                  <a:pt x="2418302" y="977837"/>
                  <a:pt x="2416874" y="979265"/>
                  <a:pt x="2416874" y="980980"/>
                </a:cubicBezTo>
                <a:cubicBezTo>
                  <a:pt x="2416874" y="982694"/>
                  <a:pt x="2418302" y="984123"/>
                  <a:pt x="2420017" y="984123"/>
                </a:cubicBezTo>
                <a:close/>
                <a:moveTo>
                  <a:pt x="2416397" y="996887"/>
                </a:moveTo>
                <a:cubicBezTo>
                  <a:pt x="2418112" y="996887"/>
                  <a:pt x="2419541" y="995458"/>
                  <a:pt x="2419541" y="993743"/>
                </a:cubicBezTo>
                <a:cubicBezTo>
                  <a:pt x="2419541" y="992029"/>
                  <a:pt x="2418112" y="990600"/>
                  <a:pt x="2416397" y="990600"/>
                </a:cubicBezTo>
                <a:cubicBezTo>
                  <a:pt x="2414683" y="990600"/>
                  <a:pt x="2413254" y="992029"/>
                  <a:pt x="2413254" y="993743"/>
                </a:cubicBezTo>
                <a:cubicBezTo>
                  <a:pt x="2413254" y="995458"/>
                  <a:pt x="2414683" y="996887"/>
                  <a:pt x="2416397" y="996887"/>
                </a:cubicBezTo>
                <a:close/>
                <a:moveTo>
                  <a:pt x="2412778" y="1009555"/>
                </a:moveTo>
                <a:cubicBezTo>
                  <a:pt x="2414492" y="1009555"/>
                  <a:pt x="2415921" y="1008126"/>
                  <a:pt x="2415921" y="1006412"/>
                </a:cubicBezTo>
                <a:cubicBezTo>
                  <a:pt x="2415921" y="1004697"/>
                  <a:pt x="2414492" y="1003268"/>
                  <a:pt x="2412778" y="1003268"/>
                </a:cubicBezTo>
                <a:cubicBezTo>
                  <a:pt x="2411063" y="1003268"/>
                  <a:pt x="2409635" y="1004697"/>
                  <a:pt x="2409635" y="1006412"/>
                </a:cubicBezTo>
                <a:cubicBezTo>
                  <a:pt x="2409539" y="1008126"/>
                  <a:pt x="2410968" y="1009555"/>
                  <a:pt x="2412778" y="1009555"/>
                </a:cubicBezTo>
                <a:close/>
                <a:moveTo>
                  <a:pt x="2408873" y="1022223"/>
                </a:moveTo>
                <a:cubicBezTo>
                  <a:pt x="2410587" y="1022223"/>
                  <a:pt x="2412016" y="1020794"/>
                  <a:pt x="2412016" y="1019080"/>
                </a:cubicBezTo>
                <a:cubicBezTo>
                  <a:pt x="2412016" y="1017365"/>
                  <a:pt x="2410587" y="1015937"/>
                  <a:pt x="2408873" y="1015937"/>
                </a:cubicBezTo>
                <a:cubicBezTo>
                  <a:pt x="2407158" y="1015937"/>
                  <a:pt x="2405729" y="1017365"/>
                  <a:pt x="2405729" y="1019080"/>
                </a:cubicBezTo>
                <a:cubicBezTo>
                  <a:pt x="2405729" y="1020794"/>
                  <a:pt x="2407158" y="1022223"/>
                  <a:pt x="2408873" y="1022223"/>
                </a:cubicBezTo>
                <a:close/>
                <a:moveTo>
                  <a:pt x="2404872" y="1034796"/>
                </a:moveTo>
                <a:cubicBezTo>
                  <a:pt x="2406587" y="1034796"/>
                  <a:pt x="2408015" y="1033367"/>
                  <a:pt x="2408015" y="1031653"/>
                </a:cubicBezTo>
                <a:cubicBezTo>
                  <a:pt x="2408015" y="1029938"/>
                  <a:pt x="2406587" y="1028510"/>
                  <a:pt x="2404872" y="1028510"/>
                </a:cubicBezTo>
                <a:cubicBezTo>
                  <a:pt x="2403158" y="1028510"/>
                  <a:pt x="2401729" y="1029938"/>
                  <a:pt x="2401729" y="1031653"/>
                </a:cubicBezTo>
                <a:cubicBezTo>
                  <a:pt x="2401634" y="1033367"/>
                  <a:pt x="2403062" y="1034796"/>
                  <a:pt x="2404872" y="1034796"/>
                </a:cubicBezTo>
                <a:close/>
                <a:moveTo>
                  <a:pt x="2400681" y="1047369"/>
                </a:moveTo>
                <a:cubicBezTo>
                  <a:pt x="2402396" y="1047369"/>
                  <a:pt x="2403824" y="1045940"/>
                  <a:pt x="2403824" y="1044226"/>
                </a:cubicBezTo>
                <a:cubicBezTo>
                  <a:pt x="2403824" y="1042511"/>
                  <a:pt x="2402396" y="1041083"/>
                  <a:pt x="2400681" y="1041083"/>
                </a:cubicBezTo>
                <a:cubicBezTo>
                  <a:pt x="2398967" y="1041083"/>
                  <a:pt x="2397538" y="1042511"/>
                  <a:pt x="2397538" y="1044226"/>
                </a:cubicBezTo>
                <a:cubicBezTo>
                  <a:pt x="2397443" y="1045940"/>
                  <a:pt x="2398871" y="1047369"/>
                  <a:pt x="2400681" y="1047369"/>
                </a:cubicBezTo>
                <a:close/>
                <a:moveTo>
                  <a:pt x="2396300" y="1059847"/>
                </a:moveTo>
                <a:cubicBezTo>
                  <a:pt x="2398014" y="1059847"/>
                  <a:pt x="2399443" y="1058418"/>
                  <a:pt x="2399443" y="1056704"/>
                </a:cubicBezTo>
                <a:cubicBezTo>
                  <a:pt x="2399443" y="1054989"/>
                  <a:pt x="2398014" y="1053560"/>
                  <a:pt x="2396300" y="1053560"/>
                </a:cubicBezTo>
                <a:cubicBezTo>
                  <a:pt x="2394585" y="1053560"/>
                  <a:pt x="2393156" y="1054989"/>
                  <a:pt x="2393156" y="1056704"/>
                </a:cubicBezTo>
                <a:cubicBezTo>
                  <a:pt x="2393156" y="1058418"/>
                  <a:pt x="2394585" y="1059847"/>
                  <a:pt x="2396300" y="1059847"/>
                </a:cubicBezTo>
                <a:close/>
                <a:moveTo>
                  <a:pt x="2391823" y="1072325"/>
                </a:moveTo>
                <a:cubicBezTo>
                  <a:pt x="2393537" y="1072325"/>
                  <a:pt x="2394966" y="1070896"/>
                  <a:pt x="2394966" y="1069181"/>
                </a:cubicBezTo>
                <a:cubicBezTo>
                  <a:pt x="2394966" y="1067467"/>
                  <a:pt x="2393537" y="1066038"/>
                  <a:pt x="2391823" y="1066038"/>
                </a:cubicBezTo>
                <a:cubicBezTo>
                  <a:pt x="2390108" y="1066038"/>
                  <a:pt x="2388680" y="1067467"/>
                  <a:pt x="2388680" y="1069181"/>
                </a:cubicBezTo>
                <a:cubicBezTo>
                  <a:pt x="2388680" y="1070896"/>
                  <a:pt x="2390013" y="1072325"/>
                  <a:pt x="2391823" y="1072325"/>
                </a:cubicBezTo>
                <a:close/>
                <a:moveTo>
                  <a:pt x="2387156" y="1084707"/>
                </a:moveTo>
                <a:cubicBezTo>
                  <a:pt x="2388870" y="1084707"/>
                  <a:pt x="2390299" y="1083278"/>
                  <a:pt x="2390299" y="1081564"/>
                </a:cubicBezTo>
                <a:cubicBezTo>
                  <a:pt x="2390299" y="1079849"/>
                  <a:pt x="2388870" y="1078421"/>
                  <a:pt x="2387156" y="1078421"/>
                </a:cubicBezTo>
                <a:cubicBezTo>
                  <a:pt x="2385441" y="1078421"/>
                  <a:pt x="2384012" y="1079849"/>
                  <a:pt x="2384012" y="1081564"/>
                </a:cubicBezTo>
                <a:cubicBezTo>
                  <a:pt x="2384012" y="1083278"/>
                  <a:pt x="2385346" y="1084707"/>
                  <a:pt x="2387156" y="1084707"/>
                </a:cubicBezTo>
                <a:close/>
                <a:moveTo>
                  <a:pt x="2382298" y="1096994"/>
                </a:moveTo>
                <a:cubicBezTo>
                  <a:pt x="2384012" y="1096994"/>
                  <a:pt x="2385441" y="1095566"/>
                  <a:pt x="2385441" y="1093851"/>
                </a:cubicBezTo>
                <a:cubicBezTo>
                  <a:pt x="2385441" y="1092137"/>
                  <a:pt x="2384012" y="1090708"/>
                  <a:pt x="2382298" y="1090708"/>
                </a:cubicBezTo>
                <a:cubicBezTo>
                  <a:pt x="2380583" y="1090708"/>
                  <a:pt x="2379155" y="1092137"/>
                  <a:pt x="2379155" y="1093851"/>
                </a:cubicBezTo>
                <a:cubicBezTo>
                  <a:pt x="2379155" y="1095566"/>
                  <a:pt x="2380583" y="1096994"/>
                  <a:pt x="2382298" y="1096994"/>
                </a:cubicBezTo>
                <a:close/>
                <a:moveTo>
                  <a:pt x="2377345" y="1109282"/>
                </a:moveTo>
                <a:cubicBezTo>
                  <a:pt x="2379059" y="1109282"/>
                  <a:pt x="2380488" y="1107853"/>
                  <a:pt x="2380488" y="1106138"/>
                </a:cubicBezTo>
                <a:cubicBezTo>
                  <a:pt x="2380488" y="1104424"/>
                  <a:pt x="2379059" y="1102995"/>
                  <a:pt x="2377345" y="1102995"/>
                </a:cubicBezTo>
                <a:cubicBezTo>
                  <a:pt x="2375630" y="1102995"/>
                  <a:pt x="2374202" y="1104424"/>
                  <a:pt x="2374202" y="1106138"/>
                </a:cubicBezTo>
                <a:cubicBezTo>
                  <a:pt x="2374202" y="1107853"/>
                  <a:pt x="2375630" y="1109282"/>
                  <a:pt x="2377345" y="1109282"/>
                </a:cubicBezTo>
                <a:close/>
                <a:moveTo>
                  <a:pt x="2372201" y="1121474"/>
                </a:moveTo>
                <a:cubicBezTo>
                  <a:pt x="2373916" y="1121474"/>
                  <a:pt x="2375345" y="1120045"/>
                  <a:pt x="2375345" y="1118330"/>
                </a:cubicBezTo>
                <a:cubicBezTo>
                  <a:pt x="2375345" y="1116616"/>
                  <a:pt x="2373916" y="1115187"/>
                  <a:pt x="2372201" y="1115187"/>
                </a:cubicBezTo>
                <a:cubicBezTo>
                  <a:pt x="2370487" y="1115187"/>
                  <a:pt x="2369058" y="1116616"/>
                  <a:pt x="2369058" y="1118330"/>
                </a:cubicBezTo>
                <a:cubicBezTo>
                  <a:pt x="2369058" y="1120045"/>
                  <a:pt x="2370487" y="1121474"/>
                  <a:pt x="2372201" y="1121474"/>
                </a:cubicBezTo>
                <a:close/>
                <a:moveTo>
                  <a:pt x="2366867" y="1133570"/>
                </a:moveTo>
                <a:cubicBezTo>
                  <a:pt x="2368582" y="1133570"/>
                  <a:pt x="2370011" y="1132142"/>
                  <a:pt x="2370011" y="1130427"/>
                </a:cubicBezTo>
                <a:cubicBezTo>
                  <a:pt x="2370011" y="1128713"/>
                  <a:pt x="2368582" y="1127284"/>
                  <a:pt x="2366867" y="1127284"/>
                </a:cubicBezTo>
                <a:cubicBezTo>
                  <a:pt x="2365153" y="1127284"/>
                  <a:pt x="2363724" y="1128713"/>
                  <a:pt x="2363724" y="1130427"/>
                </a:cubicBezTo>
                <a:cubicBezTo>
                  <a:pt x="2363724" y="1132142"/>
                  <a:pt x="2365153" y="1133570"/>
                  <a:pt x="2366867" y="1133570"/>
                </a:cubicBezTo>
                <a:close/>
                <a:moveTo>
                  <a:pt x="2361438" y="1145667"/>
                </a:moveTo>
                <a:cubicBezTo>
                  <a:pt x="2363153" y="1145667"/>
                  <a:pt x="2364581" y="1144238"/>
                  <a:pt x="2364581" y="1142524"/>
                </a:cubicBezTo>
                <a:cubicBezTo>
                  <a:pt x="2364581" y="1140809"/>
                  <a:pt x="2363153" y="1139381"/>
                  <a:pt x="2361438" y="1139381"/>
                </a:cubicBezTo>
                <a:cubicBezTo>
                  <a:pt x="2359724" y="1139381"/>
                  <a:pt x="2358295" y="1140809"/>
                  <a:pt x="2358295" y="1142524"/>
                </a:cubicBezTo>
                <a:cubicBezTo>
                  <a:pt x="2358295" y="1144238"/>
                  <a:pt x="2359724" y="1145667"/>
                  <a:pt x="2361438" y="1145667"/>
                </a:cubicBezTo>
                <a:close/>
                <a:moveTo>
                  <a:pt x="2355914" y="1157573"/>
                </a:moveTo>
                <a:cubicBezTo>
                  <a:pt x="2357628" y="1157573"/>
                  <a:pt x="2359057" y="1156145"/>
                  <a:pt x="2359057" y="1154430"/>
                </a:cubicBezTo>
                <a:cubicBezTo>
                  <a:pt x="2359057" y="1152716"/>
                  <a:pt x="2357628" y="1151287"/>
                  <a:pt x="2355914" y="1151287"/>
                </a:cubicBezTo>
                <a:cubicBezTo>
                  <a:pt x="2354199" y="1151287"/>
                  <a:pt x="2352770" y="1152716"/>
                  <a:pt x="2352770" y="1154430"/>
                </a:cubicBezTo>
                <a:cubicBezTo>
                  <a:pt x="2352770" y="1156240"/>
                  <a:pt x="2354104" y="1157573"/>
                  <a:pt x="2355914" y="1157573"/>
                </a:cubicBezTo>
                <a:close/>
                <a:moveTo>
                  <a:pt x="2350103" y="1169575"/>
                </a:moveTo>
                <a:cubicBezTo>
                  <a:pt x="2351818" y="1169575"/>
                  <a:pt x="2353247" y="1168146"/>
                  <a:pt x="2353247" y="1166432"/>
                </a:cubicBezTo>
                <a:cubicBezTo>
                  <a:pt x="2353247" y="1164717"/>
                  <a:pt x="2351818" y="1163288"/>
                  <a:pt x="2350103" y="1163288"/>
                </a:cubicBezTo>
                <a:cubicBezTo>
                  <a:pt x="2348389" y="1163288"/>
                  <a:pt x="2346960" y="1164717"/>
                  <a:pt x="2346960" y="1166432"/>
                </a:cubicBezTo>
                <a:cubicBezTo>
                  <a:pt x="2346960" y="1168146"/>
                  <a:pt x="2348389" y="1169575"/>
                  <a:pt x="2350103" y="1169575"/>
                </a:cubicBezTo>
                <a:close/>
                <a:moveTo>
                  <a:pt x="2344293" y="1181386"/>
                </a:moveTo>
                <a:cubicBezTo>
                  <a:pt x="2346008" y="1181386"/>
                  <a:pt x="2347436" y="1179957"/>
                  <a:pt x="2347436" y="1178243"/>
                </a:cubicBezTo>
                <a:cubicBezTo>
                  <a:pt x="2347436" y="1176528"/>
                  <a:pt x="2346008" y="1175099"/>
                  <a:pt x="2344293" y="1175099"/>
                </a:cubicBezTo>
                <a:cubicBezTo>
                  <a:pt x="2342579" y="1175099"/>
                  <a:pt x="2341150" y="1176528"/>
                  <a:pt x="2341150" y="1178243"/>
                </a:cubicBezTo>
                <a:cubicBezTo>
                  <a:pt x="2341150" y="1179957"/>
                  <a:pt x="2342483" y="1181386"/>
                  <a:pt x="2344293" y="1181386"/>
                </a:cubicBezTo>
                <a:close/>
                <a:moveTo>
                  <a:pt x="367475" y="623697"/>
                </a:moveTo>
                <a:cubicBezTo>
                  <a:pt x="369189" y="623697"/>
                  <a:pt x="370618" y="622268"/>
                  <a:pt x="370618" y="620554"/>
                </a:cubicBezTo>
                <a:cubicBezTo>
                  <a:pt x="370618" y="618839"/>
                  <a:pt x="369189" y="617411"/>
                  <a:pt x="367475" y="617411"/>
                </a:cubicBezTo>
                <a:cubicBezTo>
                  <a:pt x="365760" y="617411"/>
                  <a:pt x="364331" y="618839"/>
                  <a:pt x="364331" y="620554"/>
                </a:cubicBezTo>
                <a:cubicBezTo>
                  <a:pt x="364331" y="622268"/>
                  <a:pt x="365760" y="623697"/>
                  <a:pt x="367475" y="623697"/>
                </a:cubicBezTo>
                <a:close/>
                <a:moveTo>
                  <a:pt x="368618" y="610553"/>
                </a:moveTo>
                <a:cubicBezTo>
                  <a:pt x="370332" y="610553"/>
                  <a:pt x="371761" y="609124"/>
                  <a:pt x="371761" y="607409"/>
                </a:cubicBezTo>
                <a:cubicBezTo>
                  <a:pt x="371761" y="605695"/>
                  <a:pt x="370332" y="604266"/>
                  <a:pt x="368618" y="604266"/>
                </a:cubicBezTo>
                <a:cubicBezTo>
                  <a:pt x="366903" y="604266"/>
                  <a:pt x="365474" y="605695"/>
                  <a:pt x="365474" y="607409"/>
                </a:cubicBezTo>
                <a:cubicBezTo>
                  <a:pt x="365474" y="609124"/>
                  <a:pt x="366903" y="610553"/>
                  <a:pt x="368618" y="610553"/>
                </a:cubicBezTo>
                <a:close/>
                <a:moveTo>
                  <a:pt x="369951" y="597408"/>
                </a:moveTo>
                <a:cubicBezTo>
                  <a:pt x="371666" y="597408"/>
                  <a:pt x="373094" y="595979"/>
                  <a:pt x="373094" y="594265"/>
                </a:cubicBezTo>
                <a:cubicBezTo>
                  <a:pt x="373094" y="592550"/>
                  <a:pt x="371666" y="591122"/>
                  <a:pt x="369951" y="591122"/>
                </a:cubicBezTo>
                <a:cubicBezTo>
                  <a:pt x="368237" y="591122"/>
                  <a:pt x="366808" y="592550"/>
                  <a:pt x="366808" y="594265"/>
                </a:cubicBezTo>
                <a:cubicBezTo>
                  <a:pt x="366808" y="595979"/>
                  <a:pt x="368237" y="597408"/>
                  <a:pt x="369951" y="597408"/>
                </a:cubicBezTo>
                <a:close/>
                <a:moveTo>
                  <a:pt x="371475" y="584264"/>
                </a:moveTo>
                <a:cubicBezTo>
                  <a:pt x="373190" y="584264"/>
                  <a:pt x="374618" y="582835"/>
                  <a:pt x="374618" y="581120"/>
                </a:cubicBezTo>
                <a:cubicBezTo>
                  <a:pt x="374618" y="579406"/>
                  <a:pt x="373190" y="577977"/>
                  <a:pt x="371475" y="577977"/>
                </a:cubicBezTo>
                <a:cubicBezTo>
                  <a:pt x="369761" y="577977"/>
                  <a:pt x="368332" y="579406"/>
                  <a:pt x="368332" y="581120"/>
                </a:cubicBezTo>
                <a:cubicBezTo>
                  <a:pt x="368332" y="582835"/>
                  <a:pt x="369761" y="584264"/>
                  <a:pt x="371475" y="584264"/>
                </a:cubicBezTo>
                <a:close/>
                <a:moveTo>
                  <a:pt x="373094" y="571119"/>
                </a:moveTo>
                <a:cubicBezTo>
                  <a:pt x="374809" y="571119"/>
                  <a:pt x="376238" y="569690"/>
                  <a:pt x="376238" y="567976"/>
                </a:cubicBezTo>
                <a:cubicBezTo>
                  <a:pt x="376238" y="566261"/>
                  <a:pt x="374809" y="564833"/>
                  <a:pt x="373094" y="564833"/>
                </a:cubicBezTo>
                <a:cubicBezTo>
                  <a:pt x="371380" y="564833"/>
                  <a:pt x="369951" y="566261"/>
                  <a:pt x="369951" y="567976"/>
                </a:cubicBezTo>
                <a:cubicBezTo>
                  <a:pt x="369951" y="569690"/>
                  <a:pt x="371380" y="571119"/>
                  <a:pt x="373094" y="571119"/>
                </a:cubicBezTo>
                <a:close/>
                <a:moveTo>
                  <a:pt x="374999" y="557975"/>
                </a:moveTo>
                <a:cubicBezTo>
                  <a:pt x="376714" y="557975"/>
                  <a:pt x="378143" y="556546"/>
                  <a:pt x="378143" y="554831"/>
                </a:cubicBezTo>
                <a:cubicBezTo>
                  <a:pt x="378143" y="553117"/>
                  <a:pt x="376714" y="551688"/>
                  <a:pt x="374999" y="551688"/>
                </a:cubicBezTo>
                <a:cubicBezTo>
                  <a:pt x="373285" y="551688"/>
                  <a:pt x="371856" y="553117"/>
                  <a:pt x="371856" y="554831"/>
                </a:cubicBezTo>
                <a:cubicBezTo>
                  <a:pt x="371856" y="556546"/>
                  <a:pt x="373190" y="557975"/>
                  <a:pt x="374999" y="557975"/>
                </a:cubicBezTo>
                <a:close/>
                <a:moveTo>
                  <a:pt x="377000" y="544925"/>
                </a:moveTo>
                <a:cubicBezTo>
                  <a:pt x="378714" y="544925"/>
                  <a:pt x="380143" y="543497"/>
                  <a:pt x="380143" y="541782"/>
                </a:cubicBezTo>
                <a:cubicBezTo>
                  <a:pt x="380143" y="540068"/>
                  <a:pt x="378714" y="538639"/>
                  <a:pt x="377000" y="538639"/>
                </a:cubicBezTo>
                <a:cubicBezTo>
                  <a:pt x="375285" y="538639"/>
                  <a:pt x="373856" y="540068"/>
                  <a:pt x="373856" y="541782"/>
                </a:cubicBezTo>
                <a:cubicBezTo>
                  <a:pt x="373856" y="543497"/>
                  <a:pt x="375190" y="544925"/>
                  <a:pt x="377000" y="544925"/>
                </a:cubicBezTo>
                <a:close/>
                <a:moveTo>
                  <a:pt x="379095" y="531876"/>
                </a:moveTo>
                <a:cubicBezTo>
                  <a:pt x="380810" y="531876"/>
                  <a:pt x="382238" y="530447"/>
                  <a:pt x="382238" y="528733"/>
                </a:cubicBezTo>
                <a:cubicBezTo>
                  <a:pt x="382238" y="527018"/>
                  <a:pt x="380810" y="525590"/>
                  <a:pt x="379095" y="525590"/>
                </a:cubicBezTo>
                <a:cubicBezTo>
                  <a:pt x="377381" y="525590"/>
                  <a:pt x="375952" y="527018"/>
                  <a:pt x="375952" y="528733"/>
                </a:cubicBezTo>
                <a:cubicBezTo>
                  <a:pt x="375952" y="530447"/>
                  <a:pt x="377381" y="531876"/>
                  <a:pt x="379095" y="531876"/>
                </a:cubicBezTo>
                <a:close/>
                <a:moveTo>
                  <a:pt x="381476" y="518827"/>
                </a:moveTo>
                <a:cubicBezTo>
                  <a:pt x="383191" y="518827"/>
                  <a:pt x="384620" y="517398"/>
                  <a:pt x="384620" y="515684"/>
                </a:cubicBezTo>
                <a:cubicBezTo>
                  <a:pt x="384620" y="513969"/>
                  <a:pt x="383191" y="512540"/>
                  <a:pt x="381476" y="512540"/>
                </a:cubicBezTo>
                <a:cubicBezTo>
                  <a:pt x="379762" y="512540"/>
                  <a:pt x="378333" y="513969"/>
                  <a:pt x="378333" y="515684"/>
                </a:cubicBezTo>
                <a:cubicBezTo>
                  <a:pt x="378333" y="517398"/>
                  <a:pt x="379762" y="518827"/>
                  <a:pt x="381476" y="518827"/>
                </a:cubicBezTo>
                <a:close/>
                <a:moveTo>
                  <a:pt x="383953" y="505873"/>
                </a:moveTo>
                <a:cubicBezTo>
                  <a:pt x="385667" y="505873"/>
                  <a:pt x="387096" y="504444"/>
                  <a:pt x="387096" y="502730"/>
                </a:cubicBezTo>
                <a:cubicBezTo>
                  <a:pt x="387096" y="501015"/>
                  <a:pt x="385667" y="499586"/>
                  <a:pt x="383953" y="499586"/>
                </a:cubicBezTo>
                <a:cubicBezTo>
                  <a:pt x="382238" y="499586"/>
                  <a:pt x="380810" y="501015"/>
                  <a:pt x="380810" y="502730"/>
                </a:cubicBezTo>
                <a:cubicBezTo>
                  <a:pt x="380810" y="504444"/>
                  <a:pt x="382238" y="505873"/>
                  <a:pt x="383953" y="505873"/>
                </a:cubicBezTo>
                <a:close/>
                <a:moveTo>
                  <a:pt x="386620" y="492919"/>
                </a:moveTo>
                <a:cubicBezTo>
                  <a:pt x="388334" y="492919"/>
                  <a:pt x="389763" y="491490"/>
                  <a:pt x="389763" y="489775"/>
                </a:cubicBezTo>
                <a:cubicBezTo>
                  <a:pt x="389763" y="488061"/>
                  <a:pt x="388334" y="486632"/>
                  <a:pt x="386620" y="486632"/>
                </a:cubicBezTo>
                <a:cubicBezTo>
                  <a:pt x="384905" y="486632"/>
                  <a:pt x="383476" y="488061"/>
                  <a:pt x="383476" y="489775"/>
                </a:cubicBezTo>
                <a:cubicBezTo>
                  <a:pt x="383476" y="491490"/>
                  <a:pt x="384905" y="492919"/>
                  <a:pt x="386620" y="492919"/>
                </a:cubicBezTo>
                <a:close/>
                <a:moveTo>
                  <a:pt x="389382" y="479965"/>
                </a:moveTo>
                <a:cubicBezTo>
                  <a:pt x="391097" y="479965"/>
                  <a:pt x="392525" y="478536"/>
                  <a:pt x="392525" y="476822"/>
                </a:cubicBezTo>
                <a:cubicBezTo>
                  <a:pt x="392525" y="475107"/>
                  <a:pt x="391097" y="473678"/>
                  <a:pt x="389382" y="473678"/>
                </a:cubicBezTo>
                <a:cubicBezTo>
                  <a:pt x="387668" y="473678"/>
                  <a:pt x="386239" y="475107"/>
                  <a:pt x="386239" y="476822"/>
                </a:cubicBezTo>
                <a:cubicBezTo>
                  <a:pt x="386239" y="478536"/>
                  <a:pt x="387668" y="479965"/>
                  <a:pt x="389382" y="479965"/>
                </a:cubicBezTo>
                <a:close/>
                <a:moveTo>
                  <a:pt x="392430" y="467106"/>
                </a:moveTo>
                <a:cubicBezTo>
                  <a:pt x="394145" y="467106"/>
                  <a:pt x="395573" y="465677"/>
                  <a:pt x="395573" y="463963"/>
                </a:cubicBezTo>
                <a:cubicBezTo>
                  <a:pt x="395573" y="462248"/>
                  <a:pt x="394145" y="460820"/>
                  <a:pt x="392430" y="460820"/>
                </a:cubicBezTo>
                <a:cubicBezTo>
                  <a:pt x="390716" y="460820"/>
                  <a:pt x="389287" y="462248"/>
                  <a:pt x="389287" y="463963"/>
                </a:cubicBezTo>
                <a:cubicBezTo>
                  <a:pt x="389287" y="465677"/>
                  <a:pt x="390716" y="467106"/>
                  <a:pt x="392430" y="467106"/>
                </a:cubicBezTo>
                <a:close/>
                <a:moveTo>
                  <a:pt x="395573" y="454247"/>
                </a:moveTo>
                <a:cubicBezTo>
                  <a:pt x="397288" y="454247"/>
                  <a:pt x="398717" y="452819"/>
                  <a:pt x="398717" y="451104"/>
                </a:cubicBezTo>
                <a:cubicBezTo>
                  <a:pt x="398717" y="449390"/>
                  <a:pt x="397288" y="447961"/>
                  <a:pt x="395573" y="447961"/>
                </a:cubicBezTo>
                <a:cubicBezTo>
                  <a:pt x="393859" y="447961"/>
                  <a:pt x="392430" y="449390"/>
                  <a:pt x="392430" y="451104"/>
                </a:cubicBezTo>
                <a:cubicBezTo>
                  <a:pt x="392430" y="452819"/>
                  <a:pt x="393859" y="454247"/>
                  <a:pt x="395573" y="454247"/>
                </a:cubicBezTo>
                <a:close/>
                <a:moveTo>
                  <a:pt x="398907" y="441389"/>
                </a:moveTo>
                <a:cubicBezTo>
                  <a:pt x="400622" y="441389"/>
                  <a:pt x="402050" y="439960"/>
                  <a:pt x="402050" y="438245"/>
                </a:cubicBezTo>
                <a:cubicBezTo>
                  <a:pt x="402050" y="436531"/>
                  <a:pt x="400622" y="435102"/>
                  <a:pt x="398907" y="435102"/>
                </a:cubicBezTo>
                <a:cubicBezTo>
                  <a:pt x="397193" y="435102"/>
                  <a:pt x="395764" y="436531"/>
                  <a:pt x="395764" y="438245"/>
                </a:cubicBezTo>
                <a:cubicBezTo>
                  <a:pt x="395764" y="440055"/>
                  <a:pt x="397097" y="441389"/>
                  <a:pt x="398907" y="441389"/>
                </a:cubicBezTo>
                <a:close/>
                <a:moveTo>
                  <a:pt x="402336" y="428625"/>
                </a:moveTo>
                <a:cubicBezTo>
                  <a:pt x="404050" y="428625"/>
                  <a:pt x="405479" y="427196"/>
                  <a:pt x="405479" y="425482"/>
                </a:cubicBezTo>
                <a:cubicBezTo>
                  <a:pt x="405479" y="423767"/>
                  <a:pt x="404050" y="422339"/>
                  <a:pt x="402336" y="422339"/>
                </a:cubicBezTo>
                <a:cubicBezTo>
                  <a:pt x="400622" y="422339"/>
                  <a:pt x="399193" y="423767"/>
                  <a:pt x="399193" y="425482"/>
                </a:cubicBezTo>
                <a:cubicBezTo>
                  <a:pt x="399193" y="427292"/>
                  <a:pt x="400622" y="428625"/>
                  <a:pt x="402336" y="428625"/>
                </a:cubicBezTo>
                <a:close/>
                <a:moveTo>
                  <a:pt x="405956" y="415957"/>
                </a:moveTo>
                <a:cubicBezTo>
                  <a:pt x="407670" y="415957"/>
                  <a:pt x="409099" y="414528"/>
                  <a:pt x="409099" y="412814"/>
                </a:cubicBezTo>
                <a:cubicBezTo>
                  <a:pt x="409099" y="411099"/>
                  <a:pt x="407670" y="409670"/>
                  <a:pt x="405956" y="409670"/>
                </a:cubicBezTo>
                <a:cubicBezTo>
                  <a:pt x="404241" y="409670"/>
                  <a:pt x="402812" y="411099"/>
                  <a:pt x="402812" y="412814"/>
                </a:cubicBezTo>
                <a:cubicBezTo>
                  <a:pt x="402812" y="414528"/>
                  <a:pt x="404241" y="415957"/>
                  <a:pt x="405956" y="415957"/>
                </a:cubicBezTo>
                <a:close/>
                <a:moveTo>
                  <a:pt x="409766" y="403289"/>
                </a:moveTo>
                <a:cubicBezTo>
                  <a:pt x="411480" y="403289"/>
                  <a:pt x="412909" y="401860"/>
                  <a:pt x="412909" y="400145"/>
                </a:cubicBezTo>
                <a:cubicBezTo>
                  <a:pt x="412909" y="398431"/>
                  <a:pt x="411480" y="397002"/>
                  <a:pt x="409766" y="397002"/>
                </a:cubicBezTo>
                <a:cubicBezTo>
                  <a:pt x="408051" y="397002"/>
                  <a:pt x="406622" y="398431"/>
                  <a:pt x="406622" y="400145"/>
                </a:cubicBezTo>
                <a:cubicBezTo>
                  <a:pt x="406622" y="401860"/>
                  <a:pt x="408051" y="403289"/>
                  <a:pt x="409766" y="403289"/>
                </a:cubicBezTo>
                <a:close/>
                <a:moveTo>
                  <a:pt x="413671" y="390620"/>
                </a:moveTo>
                <a:cubicBezTo>
                  <a:pt x="415385" y="390620"/>
                  <a:pt x="416814" y="389192"/>
                  <a:pt x="416814" y="387477"/>
                </a:cubicBezTo>
                <a:cubicBezTo>
                  <a:pt x="416814" y="385763"/>
                  <a:pt x="415385" y="384334"/>
                  <a:pt x="413671" y="384334"/>
                </a:cubicBezTo>
                <a:cubicBezTo>
                  <a:pt x="411956" y="384334"/>
                  <a:pt x="410528" y="385763"/>
                  <a:pt x="410528" y="387477"/>
                </a:cubicBezTo>
                <a:cubicBezTo>
                  <a:pt x="410528" y="389287"/>
                  <a:pt x="411956" y="390620"/>
                  <a:pt x="413671" y="390620"/>
                </a:cubicBezTo>
                <a:close/>
                <a:moveTo>
                  <a:pt x="417862" y="378047"/>
                </a:moveTo>
                <a:cubicBezTo>
                  <a:pt x="419576" y="378047"/>
                  <a:pt x="421005" y="376619"/>
                  <a:pt x="421005" y="374904"/>
                </a:cubicBezTo>
                <a:cubicBezTo>
                  <a:pt x="421005" y="373190"/>
                  <a:pt x="419576" y="371761"/>
                  <a:pt x="417862" y="371761"/>
                </a:cubicBezTo>
                <a:cubicBezTo>
                  <a:pt x="416147" y="371761"/>
                  <a:pt x="414719" y="373190"/>
                  <a:pt x="414719" y="374904"/>
                </a:cubicBezTo>
                <a:cubicBezTo>
                  <a:pt x="414719" y="376619"/>
                  <a:pt x="416052" y="378047"/>
                  <a:pt x="417862" y="378047"/>
                </a:cubicBezTo>
                <a:close/>
                <a:moveTo>
                  <a:pt x="422053" y="365570"/>
                </a:moveTo>
                <a:cubicBezTo>
                  <a:pt x="423767" y="365570"/>
                  <a:pt x="425196" y="364141"/>
                  <a:pt x="425196" y="362426"/>
                </a:cubicBezTo>
                <a:cubicBezTo>
                  <a:pt x="425196" y="360712"/>
                  <a:pt x="423767" y="359283"/>
                  <a:pt x="422053" y="359283"/>
                </a:cubicBezTo>
                <a:cubicBezTo>
                  <a:pt x="420338" y="359283"/>
                  <a:pt x="418910" y="360712"/>
                  <a:pt x="418910" y="362426"/>
                </a:cubicBezTo>
                <a:cubicBezTo>
                  <a:pt x="418910" y="364141"/>
                  <a:pt x="420338" y="365570"/>
                  <a:pt x="422053" y="365570"/>
                </a:cubicBezTo>
                <a:close/>
                <a:moveTo>
                  <a:pt x="426530" y="353092"/>
                </a:moveTo>
                <a:cubicBezTo>
                  <a:pt x="428244" y="353092"/>
                  <a:pt x="429673" y="351663"/>
                  <a:pt x="429673" y="349949"/>
                </a:cubicBezTo>
                <a:cubicBezTo>
                  <a:pt x="429673" y="348234"/>
                  <a:pt x="428244" y="346805"/>
                  <a:pt x="426530" y="346805"/>
                </a:cubicBezTo>
                <a:cubicBezTo>
                  <a:pt x="424815" y="346805"/>
                  <a:pt x="423386" y="348234"/>
                  <a:pt x="423386" y="349949"/>
                </a:cubicBezTo>
                <a:cubicBezTo>
                  <a:pt x="423386" y="351663"/>
                  <a:pt x="424815" y="353092"/>
                  <a:pt x="426530" y="353092"/>
                </a:cubicBezTo>
                <a:close/>
                <a:moveTo>
                  <a:pt x="431101" y="340709"/>
                </a:moveTo>
                <a:cubicBezTo>
                  <a:pt x="432816" y="340709"/>
                  <a:pt x="434245" y="339281"/>
                  <a:pt x="434245" y="337566"/>
                </a:cubicBezTo>
                <a:cubicBezTo>
                  <a:pt x="434245" y="335851"/>
                  <a:pt x="432816" y="334423"/>
                  <a:pt x="431101" y="334423"/>
                </a:cubicBezTo>
                <a:cubicBezTo>
                  <a:pt x="429387" y="334423"/>
                  <a:pt x="427958" y="335851"/>
                  <a:pt x="427958" y="337566"/>
                </a:cubicBezTo>
                <a:cubicBezTo>
                  <a:pt x="427958" y="339281"/>
                  <a:pt x="429387" y="340709"/>
                  <a:pt x="431101" y="340709"/>
                </a:cubicBezTo>
                <a:close/>
                <a:moveTo>
                  <a:pt x="435864" y="328327"/>
                </a:moveTo>
                <a:cubicBezTo>
                  <a:pt x="437579" y="328327"/>
                  <a:pt x="439007" y="326898"/>
                  <a:pt x="439007" y="325184"/>
                </a:cubicBezTo>
                <a:cubicBezTo>
                  <a:pt x="439007" y="323469"/>
                  <a:pt x="437579" y="322040"/>
                  <a:pt x="435864" y="322040"/>
                </a:cubicBezTo>
                <a:cubicBezTo>
                  <a:pt x="434150" y="322040"/>
                  <a:pt x="432721" y="323469"/>
                  <a:pt x="432721" y="325184"/>
                </a:cubicBezTo>
                <a:cubicBezTo>
                  <a:pt x="432721" y="326898"/>
                  <a:pt x="434150" y="328327"/>
                  <a:pt x="435864" y="328327"/>
                </a:cubicBezTo>
                <a:close/>
                <a:moveTo>
                  <a:pt x="440722" y="316040"/>
                </a:moveTo>
                <a:cubicBezTo>
                  <a:pt x="442436" y="316040"/>
                  <a:pt x="443865" y="314611"/>
                  <a:pt x="443865" y="312896"/>
                </a:cubicBezTo>
                <a:cubicBezTo>
                  <a:pt x="443865" y="311182"/>
                  <a:pt x="442436" y="309753"/>
                  <a:pt x="440722" y="309753"/>
                </a:cubicBezTo>
                <a:cubicBezTo>
                  <a:pt x="439007" y="309753"/>
                  <a:pt x="437579" y="311182"/>
                  <a:pt x="437579" y="312896"/>
                </a:cubicBezTo>
                <a:cubicBezTo>
                  <a:pt x="437579" y="314611"/>
                  <a:pt x="439007" y="316040"/>
                  <a:pt x="440722" y="316040"/>
                </a:cubicBezTo>
                <a:close/>
                <a:moveTo>
                  <a:pt x="445770" y="303848"/>
                </a:moveTo>
                <a:cubicBezTo>
                  <a:pt x="447485" y="303848"/>
                  <a:pt x="448913" y="302419"/>
                  <a:pt x="448913" y="300704"/>
                </a:cubicBezTo>
                <a:cubicBezTo>
                  <a:pt x="448913" y="298990"/>
                  <a:pt x="447485" y="297561"/>
                  <a:pt x="445770" y="297561"/>
                </a:cubicBezTo>
                <a:cubicBezTo>
                  <a:pt x="444056" y="297561"/>
                  <a:pt x="442627" y="298990"/>
                  <a:pt x="442627" y="300704"/>
                </a:cubicBezTo>
                <a:cubicBezTo>
                  <a:pt x="442627" y="302419"/>
                  <a:pt x="444056" y="303848"/>
                  <a:pt x="445770" y="303848"/>
                </a:cubicBezTo>
                <a:close/>
                <a:moveTo>
                  <a:pt x="451009" y="291656"/>
                </a:moveTo>
                <a:cubicBezTo>
                  <a:pt x="452723" y="291656"/>
                  <a:pt x="454152" y="290227"/>
                  <a:pt x="454152" y="288512"/>
                </a:cubicBezTo>
                <a:cubicBezTo>
                  <a:pt x="454152" y="286798"/>
                  <a:pt x="452723" y="285369"/>
                  <a:pt x="451009" y="285369"/>
                </a:cubicBezTo>
                <a:cubicBezTo>
                  <a:pt x="449294" y="285369"/>
                  <a:pt x="447866" y="286798"/>
                  <a:pt x="447866" y="288512"/>
                </a:cubicBezTo>
                <a:cubicBezTo>
                  <a:pt x="447866" y="290227"/>
                  <a:pt x="449294" y="291656"/>
                  <a:pt x="451009" y="291656"/>
                </a:cubicBezTo>
                <a:close/>
                <a:moveTo>
                  <a:pt x="456343" y="279559"/>
                </a:moveTo>
                <a:cubicBezTo>
                  <a:pt x="458057" y="279559"/>
                  <a:pt x="459486" y="278130"/>
                  <a:pt x="459486" y="276416"/>
                </a:cubicBezTo>
                <a:cubicBezTo>
                  <a:pt x="459486" y="274701"/>
                  <a:pt x="458057" y="273272"/>
                  <a:pt x="456343" y="273272"/>
                </a:cubicBezTo>
                <a:cubicBezTo>
                  <a:pt x="454628" y="273272"/>
                  <a:pt x="453200" y="274701"/>
                  <a:pt x="453200" y="276416"/>
                </a:cubicBezTo>
                <a:cubicBezTo>
                  <a:pt x="453200" y="278130"/>
                  <a:pt x="454628" y="279559"/>
                  <a:pt x="456343" y="279559"/>
                </a:cubicBezTo>
                <a:close/>
                <a:moveTo>
                  <a:pt x="461867" y="267557"/>
                </a:moveTo>
                <a:cubicBezTo>
                  <a:pt x="463582" y="267557"/>
                  <a:pt x="465011" y="266129"/>
                  <a:pt x="465011" y="264414"/>
                </a:cubicBezTo>
                <a:cubicBezTo>
                  <a:pt x="465011" y="262700"/>
                  <a:pt x="463582" y="261271"/>
                  <a:pt x="461867" y="261271"/>
                </a:cubicBezTo>
                <a:cubicBezTo>
                  <a:pt x="460153" y="261271"/>
                  <a:pt x="458724" y="262700"/>
                  <a:pt x="458724" y="264414"/>
                </a:cubicBezTo>
                <a:cubicBezTo>
                  <a:pt x="458724" y="266129"/>
                  <a:pt x="460153" y="267557"/>
                  <a:pt x="461867" y="267557"/>
                </a:cubicBezTo>
                <a:close/>
                <a:moveTo>
                  <a:pt x="467582" y="255556"/>
                </a:moveTo>
                <a:cubicBezTo>
                  <a:pt x="469297" y="255556"/>
                  <a:pt x="470725" y="254127"/>
                  <a:pt x="470725" y="252413"/>
                </a:cubicBezTo>
                <a:cubicBezTo>
                  <a:pt x="470725" y="250698"/>
                  <a:pt x="469297" y="249269"/>
                  <a:pt x="467582" y="249269"/>
                </a:cubicBezTo>
                <a:cubicBezTo>
                  <a:pt x="465868" y="249269"/>
                  <a:pt x="464439" y="250698"/>
                  <a:pt x="464439" y="252413"/>
                </a:cubicBezTo>
                <a:cubicBezTo>
                  <a:pt x="464439" y="254222"/>
                  <a:pt x="465773" y="255556"/>
                  <a:pt x="467582" y="255556"/>
                </a:cubicBezTo>
                <a:close/>
                <a:moveTo>
                  <a:pt x="473393" y="243745"/>
                </a:moveTo>
                <a:cubicBezTo>
                  <a:pt x="475107" y="243745"/>
                  <a:pt x="476536" y="242316"/>
                  <a:pt x="476536" y="240602"/>
                </a:cubicBezTo>
                <a:cubicBezTo>
                  <a:pt x="476536" y="238887"/>
                  <a:pt x="475107" y="237458"/>
                  <a:pt x="473393" y="237458"/>
                </a:cubicBezTo>
                <a:cubicBezTo>
                  <a:pt x="471678" y="237458"/>
                  <a:pt x="470249" y="238887"/>
                  <a:pt x="470249" y="240602"/>
                </a:cubicBezTo>
                <a:cubicBezTo>
                  <a:pt x="470249" y="242316"/>
                  <a:pt x="471583" y="243745"/>
                  <a:pt x="473393" y="243745"/>
                </a:cubicBezTo>
                <a:close/>
                <a:moveTo>
                  <a:pt x="479298" y="231934"/>
                </a:moveTo>
                <a:cubicBezTo>
                  <a:pt x="481013" y="231934"/>
                  <a:pt x="482441" y="230505"/>
                  <a:pt x="482441" y="228791"/>
                </a:cubicBezTo>
                <a:cubicBezTo>
                  <a:pt x="482441" y="227076"/>
                  <a:pt x="481013" y="225647"/>
                  <a:pt x="479298" y="225647"/>
                </a:cubicBezTo>
                <a:cubicBezTo>
                  <a:pt x="477584" y="225647"/>
                  <a:pt x="476155" y="227076"/>
                  <a:pt x="476155" y="228791"/>
                </a:cubicBezTo>
                <a:cubicBezTo>
                  <a:pt x="476155" y="230505"/>
                  <a:pt x="477584" y="231934"/>
                  <a:pt x="479298" y="231934"/>
                </a:cubicBezTo>
                <a:close/>
                <a:moveTo>
                  <a:pt x="485394" y="220123"/>
                </a:moveTo>
                <a:cubicBezTo>
                  <a:pt x="487109" y="220123"/>
                  <a:pt x="488537" y="218694"/>
                  <a:pt x="488537" y="216980"/>
                </a:cubicBezTo>
                <a:cubicBezTo>
                  <a:pt x="488537" y="215265"/>
                  <a:pt x="487109" y="213836"/>
                  <a:pt x="485394" y="213836"/>
                </a:cubicBezTo>
                <a:cubicBezTo>
                  <a:pt x="483680" y="213836"/>
                  <a:pt x="482251" y="215265"/>
                  <a:pt x="482251" y="216980"/>
                </a:cubicBezTo>
                <a:cubicBezTo>
                  <a:pt x="482251" y="218789"/>
                  <a:pt x="483680" y="220123"/>
                  <a:pt x="485394" y="220123"/>
                </a:cubicBezTo>
                <a:close/>
                <a:moveTo>
                  <a:pt x="491681" y="208502"/>
                </a:moveTo>
                <a:cubicBezTo>
                  <a:pt x="493395" y="208502"/>
                  <a:pt x="494824" y="207074"/>
                  <a:pt x="494824" y="205359"/>
                </a:cubicBezTo>
                <a:cubicBezTo>
                  <a:pt x="494824" y="203644"/>
                  <a:pt x="493395" y="202216"/>
                  <a:pt x="491681" y="202216"/>
                </a:cubicBezTo>
                <a:cubicBezTo>
                  <a:pt x="489966" y="202216"/>
                  <a:pt x="488537" y="203644"/>
                  <a:pt x="488537" y="205359"/>
                </a:cubicBezTo>
                <a:cubicBezTo>
                  <a:pt x="488537" y="207074"/>
                  <a:pt x="489966" y="208502"/>
                  <a:pt x="491681" y="208502"/>
                </a:cubicBezTo>
                <a:close/>
                <a:moveTo>
                  <a:pt x="498062" y="196977"/>
                </a:moveTo>
                <a:cubicBezTo>
                  <a:pt x="499777" y="196977"/>
                  <a:pt x="501206" y="195548"/>
                  <a:pt x="501206" y="193834"/>
                </a:cubicBezTo>
                <a:cubicBezTo>
                  <a:pt x="501206" y="192119"/>
                  <a:pt x="499777" y="190691"/>
                  <a:pt x="498062" y="190691"/>
                </a:cubicBezTo>
                <a:cubicBezTo>
                  <a:pt x="496348" y="190691"/>
                  <a:pt x="494919" y="192119"/>
                  <a:pt x="494919" y="193834"/>
                </a:cubicBezTo>
                <a:cubicBezTo>
                  <a:pt x="494919" y="195548"/>
                  <a:pt x="496348" y="196977"/>
                  <a:pt x="498062" y="196977"/>
                </a:cubicBezTo>
                <a:close/>
                <a:moveTo>
                  <a:pt x="504635" y="185452"/>
                </a:moveTo>
                <a:cubicBezTo>
                  <a:pt x="506349" y="185452"/>
                  <a:pt x="507778" y="184023"/>
                  <a:pt x="507778" y="182309"/>
                </a:cubicBezTo>
                <a:cubicBezTo>
                  <a:pt x="507778" y="180594"/>
                  <a:pt x="506349" y="179165"/>
                  <a:pt x="504635" y="179165"/>
                </a:cubicBezTo>
                <a:cubicBezTo>
                  <a:pt x="502920" y="179165"/>
                  <a:pt x="501491" y="180594"/>
                  <a:pt x="501491" y="182309"/>
                </a:cubicBezTo>
                <a:cubicBezTo>
                  <a:pt x="501491" y="184023"/>
                  <a:pt x="502920" y="185452"/>
                  <a:pt x="504635" y="185452"/>
                </a:cubicBezTo>
                <a:close/>
                <a:moveTo>
                  <a:pt x="511397" y="174022"/>
                </a:moveTo>
                <a:cubicBezTo>
                  <a:pt x="513112" y="174022"/>
                  <a:pt x="514541" y="172593"/>
                  <a:pt x="514541" y="170879"/>
                </a:cubicBezTo>
                <a:cubicBezTo>
                  <a:pt x="514541" y="169164"/>
                  <a:pt x="513112" y="167735"/>
                  <a:pt x="511397" y="167735"/>
                </a:cubicBezTo>
                <a:cubicBezTo>
                  <a:pt x="509683" y="167735"/>
                  <a:pt x="508254" y="169164"/>
                  <a:pt x="508254" y="170879"/>
                </a:cubicBezTo>
                <a:cubicBezTo>
                  <a:pt x="508254" y="172593"/>
                  <a:pt x="509588" y="174022"/>
                  <a:pt x="511397" y="174022"/>
                </a:cubicBezTo>
                <a:close/>
                <a:moveTo>
                  <a:pt x="518160" y="162687"/>
                </a:moveTo>
                <a:cubicBezTo>
                  <a:pt x="519875" y="162687"/>
                  <a:pt x="521303" y="161258"/>
                  <a:pt x="521303" y="159544"/>
                </a:cubicBezTo>
                <a:cubicBezTo>
                  <a:pt x="521303" y="157829"/>
                  <a:pt x="519875" y="156401"/>
                  <a:pt x="518160" y="156401"/>
                </a:cubicBezTo>
                <a:cubicBezTo>
                  <a:pt x="516446" y="156401"/>
                  <a:pt x="515017" y="157829"/>
                  <a:pt x="515017" y="159544"/>
                </a:cubicBezTo>
                <a:cubicBezTo>
                  <a:pt x="515017" y="161354"/>
                  <a:pt x="516446" y="162687"/>
                  <a:pt x="518160" y="162687"/>
                </a:cubicBezTo>
                <a:close/>
                <a:moveTo>
                  <a:pt x="525209" y="151448"/>
                </a:moveTo>
                <a:cubicBezTo>
                  <a:pt x="526923" y="151448"/>
                  <a:pt x="528352" y="150019"/>
                  <a:pt x="528352" y="148304"/>
                </a:cubicBezTo>
                <a:cubicBezTo>
                  <a:pt x="528352" y="146590"/>
                  <a:pt x="526923" y="145161"/>
                  <a:pt x="525209" y="145161"/>
                </a:cubicBezTo>
                <a:cubicBezTo>
                  <a:pt x="523494" y="145161"/>
                  <a:pt x="522065" y="146590"/>
                  <a:pt x="522065" y="148304"/>
                </a:cubicBezTo>
                <a:cubicBezTo>
                  <a:pt x="522065" y="150114"/>
                  <a:pt x="523494" y="151448"/>
                  <a:pt x="525209" y="151448"/>
                </a:cubicBezTo>
                <a:close/>
                <a:moveTo>
                  <a:pt x="532352" y="140303"/>
                </a:moveTo>
                <a:cubicBezTo>
                  <a:pt x="534067" y="140303"/>
                  <a:pt x="535496" y="138875"/>
                  <a:pt x="535496" y="137160"/>
                </a:cubicBezTo>
                <a:cubicBezTo>
                  <a:pt x="535496" y="135446"/>
                  <a:pt x="534067" y="134017"/>
                  <a:pt x="532352" y="134017"/>
                </a:cubicBezTo>
                <a:cubicBezTo>
                  <a:pt x="530638" y="134017"/>
                  <a:pt x="529209" y="135446"/>
                  <a:pt x="529209" y="137160"/>
                </a:cubicBezTo>
                <a:cubicBezTo>
                  <a:pt x="529209" y="138970"/>
                  <a:pt x="530543" y="140303"/>
                  <a:pt x="532352" y="140303"/>
                </a:cubicBezTo>
                <a:close/>
                <a:moveTo>
                  <a:pt x="547021" y="118301"/>
                </a:moveTo>
                <a:cubicBezTo>
                  <a:pt x="548735" y="118301"/>
                  <a:pt x="550164" y="116872"/>
                  <a:pt x="550164" y="115157"/>
                </a:cubicBezTo>
                <a:cubicBezTo>
                  <a:pt x="550164" y="113443"/>
                  <a:pt x="548735" y="112014"/>
                  <a:pt x="547021" y="112014"/>
                </a:cubicBezTo>
                <a:cubicBezTo>
                  <a:pt x="545306" y="112014"/>
                  <a:pt x="543878" y="113443"/>
                  <a:pt x="543878" y="115157"/>
                </a:cubicBezTo>
                <a:cubicBezTo>
                  <a:pt x="543878" y="116872"/>
                  <a:pt x="545211" y="118301"/>
                  <a:pt x="547021" y="118301"/>
                </a:cubicBezTo>
                <a:close/>
                <a:moveTo>
                  <a:pt x="569976" y="86011"/>
                </a:moveTo>
                <a:cubicBezTo>
                  <a:pt x="571691" y="86011"/>
                  <a:pt x="573119" y="84582"/>
                  <a:pt x="573119" y="82868"/>
                </a:cubicBezTo>
                <a:cubicBezTo>
                  <a:pt x="573119" y="81153"/>
                  <a:pt x="571691" y="79724"/>
                  <a:pt x="569976" y="79724"/>
                </a:cubicBezTo>
                <a:cubicBezTo>
                  <a:pt x="568262" y="79724"/>
                  <a:pt x="566833" y="81153"/>
                  <a:pt x="566833" y="82868"/>
                </a:cubicBezTo>
                <a:cubicBezTo>
                  <a:pt x="566833" y="84582"/>
                  <a:pt x="568262" y="86011"/>
                  <a:pt x="569976" y="86011"/>
                </a:cubicBezTo>
                <a:close/>
                <a:moveTo>
                  <a:pt x="577977" y="75438"/>
                </a:moveTo>
                <a:cubicBezTo>
                  <a:pt x="579692" y="75438"/>
                  <a:pt x="581120" y="74009"/>
                  <a:pt x="581120" y="72295"/>
                </a:cubicBezTo>
                <a:cubicBezTo>
                  <a:pt x="581120" y="70580"/>
                  <a:pt x="579692" y="69152"/>
                  <a:pt x="577977" y="69152"/>
                </a:cubicBezTo>
                <a:cubicBezTo>
                  <a:pt x="576263" y="69152"/>
                  <a:pt x="574834" y="70580"/>
                  <a:pt x="574834" y="72295"/>
                </a:cubicBezTo>
                <a:cubicBezTo>
                  <a:pt x="574834" y="74009"/>
                  <a:pt x="576263" y="75438"/>
                  <a:pt x="577977" y="75438"/>
                </a:cubicBezTo>
                <a:close/>
                <a:moveTo>
                  <a:pt x="586073" y="64961"/>
                </a:moveTo>
                <a:cubicBezTo>
                  <a:pt x="587788" y="64961"/>
                  <a:pt x="589217" y="63532"/>
                  <a:pt x="589217" y="61817"/>
                </a:cubicBezTo>
                <a:cubicBezTo>
                  <a:pt x="589217" y="60103"/>
                  <a:pt x="587788" y="58674"/>
                  <a:pt x="586073" y="58674"/>
                </a:cubicBezTo>
                <a:cubicBezTo>
                  <a:pt x="584359" y="58674"/>
                  <a:pt x="582930" y="60103"/>
                  <a:pt x="582930" y="61817"/>
                </a:cubicBezTo>
                <a:cubicBezTo>
                  <a:pt x="582930" y="63532"/>
                  <a:pt x="584359" y="64961"/>
                  <a:pt x="586073" y="64961"/>
                </a:cubicBezTo>
                <a:close/>
                <a:moveTo>
                  <a:pt x="2325719" y="202692"/>
                </a:moveTo>
                <a:cubicBezTo>
                  <a:pt x="2327434" y="202692"/>
                  <a:pt x="2328863" y="201263"/>
                  <a:pt x="2328863" y="199549"/>
                </a:cubicBezTo>
                <a:cubicBezTo>
                  <a:pt x="2328863" y="197834"/>
                  <a:pt x="2327434" y="196406"/>
                  <a:pt x="2325719" y="196406"/>
                </a:cubicBezTo>
                <a:cubicBezTo>
                  <a:pt x="2324005" y="196406"/>
                  <a:pt x="2322576" y="197834"/>
                  <a:pt x="2322576" y="199549"/>
                </a:cubicBezTo>
                <a:cubicBezTo>
                  <a:pt x="2322576" y="201263"/>
                  <a:pt x="2323910" y="202692"/>
                  <a:pt x="2325719" y="202692"/>
                </a:cubicBezTo>
                <a:close/>
                <a:moveTo>
                  <a:pt x="2344293" y="237744"/>
                </a:moveTo>
                <a:cubicBezTo>
                  <a:pt x="2346008" y="237744"/>
                  <a:pt x="2347436" y="236315"/>
                  <a:pt x="2347436" y="234601"/>
                </a:cubicBezTo>
                <a:cubicBezTo>
                  <a:pt x="2347436" y="232886"/>
                  <a:pt x="2346008" y="231458"/>
                  <a:pt x="2344293" y="231458"/>
                </a:cubicBezTo>
                <a:cubicBezTo>
                  <a:pt x="2342579" y="231458"/>
                  <a:pt x="2341150" y="232886"/>
                  <a:pt x="2341150" y="234601"/>
                </a:cubicBezTo>
                <a:cubicBezTo>
                  <a:pt x="2341150" y="236411"/>
                  <a:pt x="2342483" y="237744"/>
                  <a:pt x="2344293" y="237744"/>
                </a:cubicBezTo>
                <a:close/>
                <a:moveTo>
                  <a:pt x="2350103" y="249650"/>
                </a:moveTo>
                <a:cubicBezTo>
                  <a:pt x="2351818" y="249650"/>
                  <a:pt x="2353247" y="248222"/>
                  <a:pt x="2353247" y="246507"/>
                </a:cubicBezTo>
                <a:cubicBezTo>
                  <a:pt x="2353247" y="244793"/>
                  <a:pt x="2351818" y="243364"/>
                  <a:pt x="2350103" y="243364"/>
                </a:cubicBezTo>
                <a:cubicBezTo>
                  <a:pt x="2348389" y="243364"/>
                  <a:pt x="2346960" y="244793"/>
                  <a:pt x="2346960" y="246507"/>
                </a:cubicBezTo>
                <a:cubicBezTo>
                  <a:pt x="2346960" y="248222"/>
                  <a:pt x="2348389" y="249650"/>
                  <a:pt x="2350103" y="249650"/>
                </a:cubicBezTo>
                <a:close/>
                <a:moveTo>
                  <a:pt x="2355914" y="261556"/>
                </a:moveTo>
                <a:cubicBezTo>
                  <a:pt x="2357628" y="261556"/>
                  <a:pt x="2359057" y="260128"/>
                  <a:pt x="2359057" y="258413"/>
                </a:cubicBezTo>
                <a:cubicBezTo>
                  <a:pt x="2359057" y="256699"/>
                  <a:pt x="2357628" y="255270"/>
                  <a:pt x="2355914" y="255270"/>
                </a:cubicBezTo>
                <a:cubicBezTo>
                  <a:pt x="2354199" y="255270"/>
                  <a:pt x="2352770" y="256699"/>
                  <a:pt x="2352770" y="258413"/>
                </a:cubicBezTo>
                <a:cubicBezTo>
                  <a:pt x="2352770" y="260128"/>
                  <a:pt x="2354104" y="261556"/>
                  <a:pt x="2355914" y="261556"/>
                </a:cubicBezTo>
                <a:close/>
                <a:moveTo>
                  <a:pt x="2361438" y="273558"/>
                </a:moveTo>
                <a:cubicBezTo>
                  <a:pt x="2363153" y="273558"/>
                  <a:pt x="2364581" y="272129"/>
                  <a:pt x="2364581" y="270415"/>
                </a:cubicBezTo>
                <a:cubicBezTo>
                  <a:pt x="2364581" y="268700"/>
                  <a:pt x="2363153" y="267272"/>
                  <a:pt x="2361438" y="267272"/>
                </a:cubicBezTo>
                <a:cubicBezTo>
                  <a:pt x="2359724" y="267272"/>
                  <a:pt x="2358295" y="268700"/>
                  <a:pt x="2358295" y="270415"/>
                </a:cubicBezTo>
                <a:cubicBezTo>
                  <a:pt x="2358295" y="272129"/>
                  <a:pt x="2359724" y="273558"/>
                  <a:pt x="2361438" y="273558"/>
                </a:cubicBezTo>
                <a:close/>
                <a:moveTo>
                  <a:pt x="2366867" y="285560"/>
                </a:moveTo>
                <a:cubicBezTo>
                  <a:pt x="2368582" y="285560"/>
                  <a:pt x="2370011" y="284131"/>
                  <a:pt x="2370011" y="282416"/>
                </a:cubicBezTo>
                <a:cubicBezTo>
                  <a:pt x="2370011" y="280702"/>
                  <a:pt x="2368582" y="279273"/>
                  <a:pt x="2366867" y="279273"/>
                </a:cubicBezTo>
                <a:cubicBezTo>
                  <a:pt x="2365153" y="279273"/>
                  <a:pt x="2363724" y="280702"/>
                  <a:pt x="2363724" y="282416"/>
                </a:cubicBezTo>
                <a:cubicBezTo>
                  <a:pt x="2363724" y="284226"/>
                  <a:pt x="2365153" y="285560"/>
                  <a:pt x="2366867" y="285560"/>
                </a:cubicBezTo>
                <a:close/>
                <a:moveTo>
                  <a:pt x="2372201" y="297752"/>
                </a:moveTo>
                <a:cubicBezTo>
                  <a:pt x="2373916" y="297752"/>
                  <a:pt x="2375345" y="296323"/>
                  <a:pt x="2375345" y="294608"/>
                </a:cubicBezTo>
                <a:cubicBezTo>
                  <a:pt x="2375345" y="292894"/>
                  <a:pt x="2373916" y="291465"/>
                  <a:pt x="2372201" y="291465"/>
                </a:cubicBezTo>
                <a:cubicBezTo>
                  <a:pt x="2370487" y="291465"/>
                  <a:pt x="2369058" y="292894"/>
                  <a:pt x="2369058" y="294608"/>
                </a:cubicBezTo>
                <a:cubicBezTo>
                  <a:pt x="2369058" y="296323"/>
                  <a:pt x="2370487" y="297752"/>
                  <a:pt x="2372201" y="297752"/>
                </a:cubicBezTo>
                <a:close/>
                <a:moveTo>
                  <a:pt x="2377345" y="309944"/>
                </a:moveTo>
                <a:cubicBezTo>
                  <a:pt x="2379059" y="309944"/>
                  <a:pt x="2380488" y="308515"/>
                  <a:pt x="2380488" y="306800"/>
                </a:cubicBezTo>
                <a:cubicBezTo>
                  <a:pt x="2380488" y="305086"/>
                  <a:pt x="2379059" y="303657"/>
                  <a:pt x="2377345" y="303657"/>
                </a:cubicBezTo>
                <a:cubicBezTo>
                  <a:pt x="2375630" y="303657"/>
                  <a:pt x="2374202" y="305086"/>
                  <a:pt x="2374202" y="306800"/>
                </a:cubicBezTo>
                <a:cubicBezTo>
                  <a:pt x="2374202" y="308515"/>
                  <a:pt x="2375630" y="309944"/>
                  <a:pt x="2377345" y="309944"/>
                </a:cubicBezTo>
                <a:close/>
                <a:moveTo>
                  <a:pt x="2382298" y="322136"/>
                </a:moveTo>
                <a:cubicBezTo>
                  <a:pt x="2384012" y="322136"/>
                  <a:pt x="2385441" y="320707"/>
                  <a:pt x="2385441" y="318992"/>
                </a:cubicBezTo>
                <a:cubicBezTo>
                  <a:pt x="2385441" y="317278"/>
                  <a:pt x="2384012" y="315849"/>
                  <a:pt x="2382298" y="315849"/>
                </a:cubicBezTo>
                <a:cubicBezTo>
                  <a:pt x="2380583" y="315849"/>
                  <a:pt x="2379155" y="317278"/>
                  <a:pt x="2379155" y="318992"/>
                </a:cubicBezTo>
                <a:cubicBezTo>
                  <a:pt x="2379155" y="320802"/>
                  <a:pt x="2380583" y="322136"/>
                  <a:pt x="2382298" y="322136"/>
                </a:cubicBezTo>
                <a:close/>
                <a:moveTo>
                  <a:pt x="2387156" y="334518"/>
                </a:moveTo>
                <a:cubicBezTo>
                  <a:pt x="2388870" y="334518"/>
                  <a:pt x="2390299" y="333089"/>
                  <a:pt x="2390299" y="331375"/>
                </a:cubicBezTo>
                <a:cubicBezTo>
                  <a:pt x="2390299" y="329660"/>
                  <a:pt x="2388870" y="328232"/>
                  <a:pt x="2387156" y="328232"/>
                </a:cubicBezTo>
                <a:cubicBezTo>
                  <a:pt x="2385441" y="328232"/>
                  <a:pt x="2384012" y="329660"/>
                  <a:pt x="2384012" y="331375"/>
                </a:cubicBezTo>
                <a:cubicBezTo>
                  <a:pt x="2384012" y="333089"/>
                  <a:pt x="2385346" y="334518"/>
                  <a:pt x="2387156" y="334518"/>
                </a:cubicBezTo>
                <a:close/>
                <a:moveTo>
                  <a:pt x="2391823" y="346900"/>
                </a:moveTo>
                <a:cubicBezTo>
                  <a:pt x="2393537" y="346900"/>
                  <a:pt x="2394966" y="345472"/>
                  <a:pt x="2394966" y="343757"/>
                </a:cubicBezTo>
                <a:cubicBezTo>
                  <a:pt x="2394966" y="342043"/>
                  <a:pt x="2393537" y="340614"/>
                  <a:pt x="2391823" y="340614"/>
                </a:cubicBezTo>
                <a:cubicBezTo>
                  <a:pt x="2390108" y="340614"/>
                  <a:pt x="2388680" y="342043"/>
                  <a:pt x="2388680" y="343757"/>
                </a:cubicBezTo>
                <a:cubicBezTo>
                  <a:pt x="2388680" y="345472"/>
                  <a:pt x="2390013" y="346900"/>
                  <a:pt x="2391823" y="346900"/>
                </a:cubicBezTo>
                <a:close/>
                <a:moveTo>
                  <a:pt x="2396300" y="359283"/>
                </a:moveTo>
                <a:cubicBezTo>
                  <a:pt x="2398014" y="359283"/>
                  <a:pt x="2399443" y="357854"/>
                  <a:pt x="2399443" y="356140"/>
                </a:cubicBezTo>
                <a:cubicBezTo>
                  <a:pt x="2399443" y="354425"/>
                  <a:pt x="2398014" y="352997"/>
                  <a:pt x="2396300" y="352997"/>
                </a:cubicBezTo>
                <a:cubicBezTo>
                  <a:pt x="2394585" y="352997"/>
                  <a:pt x="2393156" y="354425"/>
                  <a:pt x="2393156" y="356140"/>
                </a:cubicBezTo>
                <a:cubicBezTo>
                  <a:pt x="2393156" y="357950"/>
                  <a:pt x="2394585" y="359283"/>
                  <a:pt x="2396300" y="359283"/>
                </a:cubicBezTo>
                <a:close/>
                <a:moveTo>
                  <a:pt x="2400681" y="371761"/>
                </a:moveTo>
                <a:cubicBezTo>
                  <a:pt x="2402396" y="371761"/>
                  <a:pt x="2403824" y="370332"/>
                  <a:pt x="2403824" y="368618"/>
                </a:cubicBezTo>
                <a:cubicBezTo>
                  <a:pt x="2403824" y="366903"/>
                  <a:pt x="2402396" y="365474"/>
                  <a:pt x="2400681" y="365474"/>
                </a:cubicBezTo>
                <a:cubicBezTo>
                  <a:pt x="2398967" y="365474"/>
                  <a:pt x="2397538" y="366903"/>
                  <a:pt x="2397538" y="368618"/>
                </a:cubicBezTo>
                <a:cubicBezTo>
                  <a:pt x="2397443" y="370427"/>
                  <a:pt x="2398871" y="371761"/>
                  <a:pt x="2400681" y="371761"/>
                </a:cubicBezTo>
                <a:close/>
                <a:moveTo>
                  <a:pt x="2404872" y="384334"/>
                </a:moveTo>
                <a:cubicBezTo>
                  <a:pt x="2406587" y="384334"/>
                  <a:pt x="2408015" y="382905"/>
                  <a:pt x="2408015" y="381191"/>
                </a:cubicBezTo>
                <a:cubicBezTo>
                  <a:pt x="2408015" y="379476"/>
                  <a:pt x="2406587" y="378047"/>
                  <a:pt x="2404872" y="378047"/>
                </a:cubicBezTo>
                <a:cubicBezTo>
                  <a:pt x="2403158" y="378047"/>
                  <a:pt x="2401729" y="379476"/>
                  <a:pt x="2401729" y="381191"/>
                </a:cubicBezTo>
                <a:cubicBezTo>
                  <a:pt x="2401634" y="382905"/>
                  <a:pt x="2403062" y="384334"/>
                  <a:pt x="2404872" y="384334"/>
                </a:cubicBezTo>
                <a:close/>
                <a:moveTo>
                  <a:pt x="2408873" y="396907"/>
                </a:moveTo>
                <a:cubicBezTo>
                  <a:pt x="2410587" y="396907"/>
                  <a:pt x="2412016" y="395478"/>
                  <a:pt x="2412016" y="393764"/>
                </a:cubicBezTo>
                <a:cubicBezTo>
                  <a:pt x="2412016" y="392049"/>
                  <a:pt x="2410587" y="390620"/>
                  <a:pt x="2408873" y="390620"/>
                </a:cubicBezTo>
                <a:cubicBezTo>
                  <a:pt x="2407158" y="390620"/>
                  <a:pt x="2405729" y="392049"/>
                  <a:pt x="2405729" y="393764"/>
                </a:cubicBezTo>
                <a:cubicBezTo>
                  <a:pt x="2405729" y="395573"/>
                  <a:pt x="2407158" y="396907"/>
                  <a:pt x="2408873" y="396907"/>
                </a:cubicBezTo>
                <a:close/>
                <a:moveTo>
                  <a:pt x="2412778" y="409575"/>
                </a:moveTo>
                <a:cubicBezTo>
                  <a:pt x="2414492" y="409575"/>
                  <a:pt x="2415921" y="408146"/>
                  <a:pt x="2415921" y="406432"/>
                </a:cubicBezTo>
                <a:cubicBezTo>
                  <a:pt x="2415921" y="404717"/>
                  <a:pt x="2414492" y="403289"/>
                  <a:pt x="2412778" y="403289"/>
                </a:cubicBezTo>
                <a:cubicBezTo>
                  <a:pt x="2411063" y="403289"/>
                  <a:pt x="2409635" y="404717"/>
                  <a:pt x="2409635" y="406432"/>
                </a:cubicBezTo>
                <a:cubicBezTo>
                  <a:pt x="2409539" y="408146"/>
                  <a:pt x="2410968" y="409575"/>
                  <a:pt x="2412778" y="409575"/>
                </a:cubicBezTo>
                <a:close/>
                <a:moveTo>
                  <a:pt x="2420017" y="435007"/>
                </a:moveTo>
                <a:cubicBezTo>
                  <a:pt x="2421731" y="435007"/>
                  <a:pt x="2423160" y="433578"/>
                  <a:pt x="2423160" y="431864"/>
                </a:cubicBezTo>
                <a:cubicBezTo>
                  <a:pt x="2423160" y="430149"/>
                  <a:pt x="2421731" y="428720"/>
                  <a:pt x="2420017" y="428720"/>
                </a:cubicBezTo>
                <a:cubicBezTo>
                  <a:pt x="2418302" y="428720"/>
                  <a:pt x="2416874" y="430149"/>
                  <a:pt x="2416874" y="431864"/>
                </a:cubicBezTo>
                <a:cubicBezTo>
                  <a:pt x="2416874" y="433673"/>
                  <a:pt x="2418302" y="435007"/>
                  <a:pt x="2420017" y="435007"/>
                </a:cubicBezTo>
                <a:close/>
                <a:moveTo>
                  <a:pt x="2423351" y="447866"/>
                </a:moveTo>
                <a:cubicBezTo>
                  <a:pt x="2425065" y="447866"/>
                  <a:pt x="2426494" y="446437"/>
                  <a:pt x="2426494" y="444722"/>
                </a:cubicBezTo>
                <a:cubicBezTo>
                  <a:pt x="2426494" y="443008"/>
                  <a:pt x="2425065" y="441579"/>
                  <a:pt x="2423351" y="441579"/>
                </a:cubicBezTo>
                <a:cubicBezTo>
                  <a:pt x="2421636" y="441579"/>
                  <a:pt x="2420207" y="443008"/>
                  <a:pt x="2420207" y="444722"/>
                </a:cubicBezTo>
                <a:cubicBezTo>
                  <a:pt x="2420207" y="446437"/>
                  <a:pt x="2421636" y="447866"/>
                  <a:pt x="2423351" y="447866"/>
                </a:cubicBezTo>
                <a:close/>
                <a:moveTo>
                  <a:pt x="2426589" y="460629"/>
                </a:moveTo>
                <a:cubicBezTo>
                  <a:pt x="2428304" y="460629"/>
                  <a:pt x="2429732" y="459200"/>
                  <a:pt x="2429732" y="457486"/>
                </a:cubicBezTo>
                <a:cubicBezTo>
                  <a:pt x="2429732" y="455771"/>
                  <a:pt x="2428304" y="454343"/>
                  <a:pt x="2426589" y="454343"/>
                </a:cubicBezTo>
                <a:cubicBezTo>
                  <a:pt x="2424875" y="454343"/>
                  <a:pt x="2423446" y="455771"/>
                  <a:pt x="2423446" y="457486"/>
                </a:cubicBezTo>
                <a:cubicBezTo>
                  <a:pt x="2423446" y="459296"/>
                  <a:pt x="2424875" y="460629"/>
                  <a:pt x="2426589" y="460629"/>
                </a:cubicBezTo>
                <a:close/>
                <a:moveTo>
                  <a:pt x="2429637" y="473488"/>
                </a:moveTo>
                <a:cubicBezTo>
                  <a:pt x="2431352" y="473488"/>
                  <a:pt x="2432780" y="472059"/>
                  <a:pt x="2432780" y="470345"/>
                </a:cubicBezTo>
                <a:cubicBezTo>
                  <a:pt x="2432780" y="468630"/>
                  <a:pt x="2431352" y="467201"/>
                  <a:pt x="2429637" y="467201"/>
                </a:cubicBezTo>
                <a:cubicBezTo>
                  <a:pt x="2427923" y="467201"/>
                  <a:pt x="2426494" y="468630"/>
                  <a:pt x="2426494" y="470345"/>
                </a:cubicBezTo>
                <a:cubicBezTo>
                  <a:pt x="2426494" y="472154"/>
                  <a:pt x="2427923" y="473488"/>
                  <a:pt x="2429637" y="473488"/>
                </a:cubicBezTo>
                <a:close/>
                <a:moveTo>
                  <a:pt x="2432590" y="486442"/>
                </a:moveTo>
                <a:cubicBezTo>
                  <a:pt x="2434304" y="486442"/>
                  <a:pt x="2435733" y="485013"/>
                  <a:pt x="2435733" y="483299"/>
                </a:cubicBezTo>
                <a:cubicBezTo>
                  <a:pt x="2435733" y="481584"/>
                  <a:pt x="2434304" y="480155"/>
                  <a:pt x="2432590" y="480155"/>
                </a:cubicBezTo>
                <a:cubicBezTo>
                  <a:pt x="2430875" y="480155"/>
                  <a:pt x="2429447" y="481584"/>
                  <a:pt x="2429447" y="483299"/>
                </a:cubicBezTo>
                <a:cubicBezTo>
                  <a:pt x="2429447" y="485013"/>
                  <a:pt x="2430875" y="486442"/>
                  <a:pt x="2432590" y="486442"/>
                </a:cubicBezTo>
                <a:close/>
                <a:moveTo>
                  <a:pt x="2435352" y="499396"/>
                </a:moveTo>
                <a:cubicBezTo>
                  <a:pt x="2437067" y="499396"/>
                  <a:pt x="2438495" y="497967"/>
                  <a:pt x="2438495" y="496253"/>
                </a:cubicBezTo>
                <a:cubicBezTo>
                  <a:pt x="2438495" y="494538"/>
                  <a:pt x="2437067" y="493109"/>
                  <a:pt x="2435352" y="493109"/>
                </a:cubicBezTo>
                <a:cubicBezTo>
                  <a:pt x="2433638" y="493109"/>
                  <a:pt x="2432209" y="494538"/>
                  <a:pt x="2432209" y="496253"/>
                </a:cubicBezTo>
                <a:cubicBezTo>
                  <a:pt x="2432209" y="497967"/>
                  <a:pt x="2433542" y="499396"/>
                  <a:pt x="2435352" y="499396"/>
                </a:cubicBezTo>
                <a:close/>
                <a:moveTo>
                  <a:pt x="2437924" y="512350"/>
                </a:moveTo>
                <a:cubicBezTo>
                  <a:pt x="2439638" y="512350"/>
                  <a:pt x="2441067" y="510921"/>
                  <a:pt x="2441067" y="509207"/>
                </a:cubicBezTo>
                <a:cubicBezTo>
                  <a:pt x="2441067" y="507492"/>
                  <a:pt x="2439638" y="506063"/>
                  <a:pt x="2437924" y="506063"/>
                </a:cubicBezTo>
                <a:cubicBezTo>
                  <a:pt x="2436209" y="506063"/>
                  <a:pt x="2434781" y="507492"/>
                  <a:pt x="2434781" y="509207"/>
                </a:cubicBezTo>
                <a:cubicBezTo>
                  <a:pt x="2434781" y="510921"/>
                  <a:pt x="2436114" y="512350"/>
                  <a:pt x="2437924" y="512350"/>
                </a:cubicBezTo>
                <a:close/>
                <a:moveTo>
                  <a:pt x="2440305" y="525399"/>
                </a:moveTo>
                <a:cubicBezTo>
                  <a:pt x="2442020" y="525399"/>
                  <a:pt x="2443448" y="523970"/>
                  <a:pt x="2443448" y="522256"/>
                </a:cubicBezTo>
                <a:cubicBezTo>
                  <a:pt x="2443448" y="520541"/>
                  <a:pt x="2442020" y="519113"/>
                  <a:pt x="2440305" y="519113"/>
                </a:cubicBezTo>
                <a:cubicBezTo>
                  <a:pt x="2438591" y="519113"/>
                  <a:pt x="2437162" y="520541"/>
                  <a:pt x="2437162" y="522256"/>
                </a:cubicBezTo>
                <a:cubicBezTo>
                  <a:pt x="2437162" y="523970"/>
                  <a:pt x="2438591" y="525399"/>
                  <a:pt x="2440305" y="525399"/>
                </a:cubicBezTo>
                <a:close/>
                <a:moveTo>
                  <a:pt x="2442591" y="538353"/>
                </a:moveTo>
                <a:cubicBezTo>
                  <a:pt x="2444306" y="538353"/>
                  <a:pt x="2445734" y="536924"/>
                  <a:pt x="2445734" y="535210"/>
                </a:cubicBezTo>
                <a:cubicBezTo>
                  <a:pt x="2445734" y="533495"/>
                  <a:pt x="2444306" y="532067"/>
                  <a:pt x="2442591" y="532067"/>
                </a:cubicBezTo>
                <a:cubicBezTo>
                  <a:pt x="2440877" y="532067"/>
                  <a:pt x="2439448" y="533495"/>
                  <a:pt x="2439448" y="535210"/>
                </a:cubicBezTo>
                <a:cubicBezTo>
                  <a:pt x="2439448" y="537020"/>
                  <a:pt x="2440781" y="538353"/>
                  <a:pt x="2442591" y="538353"/>
                </a:cubicBezTo>
                <a:close/>
                <a:moveTo>
                  <a:pt x="2444591" y="551498"/>
                </a:moveTo>
                <a:cubicBezTo>
                  <a:pt x="2446306" y="551498"/>
                  <a:pt x="2447735" y="550069"/>
                  <a:pt x="2447735" y="548354"/>
                </a:cubicBezTo>
                <a:cubicBezTo>
                  <a:pt x="2447735" y="546640"/>
                  <a:pt x="2446306" y="545211"/>
                  <a:pt x="2444591" y="545211"/>
                </a:cubicBezTo>
                <a:cubicBezTo>
                  <a:pt x="2442877" y="545211"/>
                  <a:pt x="2441448" y="546640"/>
                  <a:pt x="2441448" y="548354"/>
                </a:cubicBezTo>
                <a:cubicBezTo>
                  <a:pt x="2441448" y="550069"/>
                  <a:pt x="2442877" y="551498"/>
                  <a:pt x="2444591" y="551498"/>
                </a:cubicBezTo>
                <a:close/>
                <a:moveTo>
                  <a:pt x="2444782" y="945737"/>
                </a:moveTo>
                <a:cubicBezTo>
                  <a:pt x="2446496" y="945737"/>
                  <a:pt x="2447925" y="944309"/>
                  <a:pt x="2447925" y="942594"/>
                </a:cubicBezTo>
                <a:cubicBezTo>
                  <a:pt x="2447925" y="940880"/>
                  <a:pt x="2446496" y="939451"/>
                  <a:pt x="2444782" y="939451"/>
                </a:cubicBezTo>
                <a:cubicBezTo>
                  <a:pt x="2443067" y="939451"/>
                  <a:pt x="2441639" y="940880"/>
                  <a:pt x="2441639" y="942594"/>
                </a:cubicBezTo>
                <a:cubicBezTo>
                  <a:pt x="2441639" y="944309"/>
                  <a:pt x="2443067" y="945737"/>
                  <a:pt x="2444782" y="945737"/>
                </a:cubicBezTo>
                <a:close/>
                <a:moveTo>
                  <a:pt x="2441734" y="958596"/>
                </a:moveTo>
                <a:cubicBezTo>
                  <a:pt x="2443448" y="958596"/>
                  <a:pt x="2444877" y="957167"/>
                  <a:pt x="2444877" y="955453"/>
                </a:cubicBezTo>
                <a:cubicBezTo>
                  <a:pt x="2444877" y="953738"/>
                  <a:pt x="2443448" y="952310"/>
                  <a:pt x="2441734" y="952310"/>
                </a:cubicBezTo>
                <a:cubicBezTo>
                  <a:pt x="2440020" y="952310"/>
                  <a:pt x="2438591" y="953738"/>
                  <a:pt x="2438591" y="955453"/>
                </a:cubicBezTo>
                <a:cubicBezTo>
                  <a:pt x="2438591" y="957167"/>
                  <a:pt x="2440020" y="958596"/>
                  <a:pt x="2441734" y="958596"/>
                </a:cubicBezTo>
                <a:close/>
                <a:moveTo>
                  <a:pt x="2438591" y="971455"/>
                </a:moveTo>
                <a:cubicBezTo>
                  <a:pt x="2440305" y="971455"/>
                  <a:pt x="2441734" y="970026"/>
                  <a:pt x="2441734" y="968312"/>
                </a:cubicBezTo>
                <a:cubicBezTo>
                  <a:pt x="2441734" y="966597"/>
                  <a:pt x="2440305" y="965168"/>
                  <a:pt x="2438591" y="965168"/>
                </a:cubicBezTo>
                <a:cubicBezTo>
                  <a:pt x="2436876" y="965168"/>
                  <a:pt x="2435447" y="966597"/>
                  <a:pt x="2435447" y="968312"/>
                </a:cubicBezTo>
                <a:cubicBezTo>
                  <a:pt x="2435447" y="970026"/>
                  <a:pt x="2436876" y="971455"/>
                  <a:pt x="2438591" y="971455"/>
                </a:cubicBezTo>
                <a:close/>
                <a:moveTo>
                  <a:pt x="2428113" y="1009650"/>
                </a:moveTo>
                <a:cubicBezTo>
                  <a:pt x="2429828" y="1009650"/>
                  <a:pt x="2431256" y="1008221"/>
                  <a:pt x="2431256" y="1006507"/>
                </a:cubicBezTo>
                <a:cubicBezTo>
                  <a:pt x="2431256" y="1004792"/>
                  <a:pt x="2429828" y="1003363"/>
                  <a:pt x="2428113" y="1003363"/>
                </a:cubicBezTo>
                <a:cubicBezTo>
                  <a:pt x="2426399" y="1003363"/>
                  <a:pt x="2424970" y="1004792"/>
                  <a:pt x="2424970" y="1006507"/>
                </a:cubicBezTo>
                <a:cubicBezTo>
                  <a:pt x="2424970" y="1008317"/>
                  <a:pt x="2426303" y="1009650"/>
                  <a:pt x="2428113" y="1009650"/>
                </a:cubicBezTo>
                <a:close/>
                <a:moveTo>
                  <a:pt x="2424208" y="1022318"/>
                </a:moveTo>
                <a:cubicBezTo>
                  <a:pt x="2425922" y="1022318"/>
                  <a:pt x="2427351" y="1020890"/>
                  <a:pt x="2427351" y="1019175"/>
                </a:cubicBezTo>
                <a:cubicBezTo>
                  <a:pt x="2427351" y="1017461"/>
                  <a:pt x="2425922" y="1016032"/>
                  <a:pt x="2424208" y="1016032"/>
                </a:cubicBezTo>
                <a:cubicBezTo>
                  <a:pt x="2422493" y="1016032"/>
                  <a:pt x="2421065" y="1017461"/>
                  <a:pt x="2421065" y="1019175"/>
                </a:cubicBezTo>
                <a:cubicBezTo>
                  <a:pt x="2421065" y="1020985"/>
                  <a:pt x="2422493" y="1022318"/>
                  <a:pt x="2424208" y="1022318"/>
                </a:cubicBezTo>
                <a:close/>
                <a:moveTo>
                  <a:pt x="2420303" y="1034987"/>
                </a:moveTo>
                <a:cubicBezTo>
                  <a:pt x="2422017" y="1034987"/>
                  <a:pt x="2423446" y="1033558"/>
                  <a:pt x="2423446" y="1031843"/>
                </a:cubicBezTo>
                <a:cubicBezTo>
                  <a:pt x="2423446" y="1030129"/>
                  <a:pt x="2422017" y="1028700"/>
                  <a:pt x="2420303" y="1028700"/>
                </a:cubicBezTo>
                <a:cubicBezTo>
                  <a:pt x="2418588" y="1028700"/>
                  <a:pt x="2417159" y="1030129"/>
                  <a:pt x="2417159" y="1031843"/>
                </a:cubicBezTo>
                <a:cubicBezTo>
                  <a:pt x="2417159" y="1033558"/>
                  <a:pt x="2418493" y="1034987"/>
                  <a:pt x="2420303" y="1034987"/>
                </a:cubicBezTo>
                <a:close/>
                <a:moveTo>
                  <a:pt x="2416112" y="1047560"/>
                </a:moveTo>
                <a:cubicBezTo>
                  <a:pt x="2417826" y="1047560"/>
                  <a:pt x="2419255" y="1046131"/>
                  <a:pt x="2419255" y="1044416"/>
                </a:cubicBezTo>
                <a:cubicBezTo>
                  <a:pt x="2419255" y="1042702"/>
                  <a:pt x="2417826" y="1041273"/>
                  <a:pt x="2416112" y="1041273"/>
                </a:cubicBezTo>
                <a:cubicBezTo>
                  <a:pt x="2414397" y="1041273"/>
                  <a:pt x="2412968" y="1042702"/>
                  <a:pt x="2412968" y="1044416"/>
                </a:cubicBezTo>
                <a:cubicBezTo>
                  <a:pt x="2412968" y="1046131"/>
                  <a:pt x="2414397" y="1047560"/>
                  <a:pt x="2416112" y="1047560"/>
                </a:cubicBezTo>
                <a:close/>
                <a:moveTo>
                  <a:pt x="2411825" y="1060037"/>
                </a:moveTo>
                <a:cubicBezTo>
                  <a:pt x="2413540" y="1060037"/>
                  <a:pt x="2414969" y="1058609"/>
                  <a:pt x="2414969" y="1056894"/>
                </a:cubicBezTo>
                <a:cubicBezTo>
                  <a:pt x="2414969" y="1055180"/>
                  <a:pt x="2413540" y="1053751"/>
                  <a:pt x="2411825" y="1053751"/>
                </a:cubicBezTo>
                <a:cubicBezTo>
                  <a:pt x="2410111" y="1053751"/>
                  <a:pt x="2408682" y="1055180"/>
                  <a:pt x="2408682" y="1056894"/>
                </a:cubicBezTo>
                <a:cubicBezTo>
                  <a:pt x="2408682" y="1058609"/>
                  <a:pt x="2410111" y="1060037"/>
                  <a:pt x="2411825" y="1060037"/>
                </a:cubicBezTo>
                <a:close/>
                <a:moveTo>
                  <a:pt x="2407444" y="1072515"/>
                </a:moveTo>
                <a:cubicBezTo>
                  <a:pt x="2409158" y="1072515"/>
                  <a:pt x="2410587" y="1071086"/>
                  <a:pt x="2410587" y="1069372"/>
                </a:cubicBezTo>
                <a:cubicBezTo>
                  <a:pt x="2410587" y="1067657"/>
                  <a:pt x="2409158" y="1066229"/>
                  <a:pt x="2407444" y="1066229"/>
                </a:cubicBezTo>
                <a:cubicBezTo>
                  <a:pt x="2405729" y="1066229"/>
                  <a:pt x="2404301" y="1067657"/>
                  <a:pt x="2404301" y="1069372"/>
                </a:cubicBezTo>
                <a:cubicBezTo>
                  <a:pt x="2404301" y="1071086"/>
                  <a:pt x="2405634" y="1072515"/>
                  <a:pt x="2407444" y="1072515"/>
                </a:cubicBezTo>
                <a:close/>
                <a:moveTo>
                  <a:pt x="2402777" y="1084898"/>
                </a:moveTo>
                <a:cubicBezTo>
                  <a:pt x="2404491" y="1084898"/>
                  <a:pt x="2405920" y="1083469"/>
                  <a:pt x="2405920" y="1081754"/>
                </a:cubicBezTo>
                <a:cubicBezTo>
                  <a:pt x="2405920" y="1080040"/>
                  <a:pt x="2404491" y="1078611"/>
                  <a:pt x="2402777" y="1078611"/>
                </a:cubicBezTo>
                <a:cubicBezTo>
                  <a:pt x="2401062" y="1078611"/>
                  <a:pt x="2399633" y="1080040"/>
                  <a:pt x="2399633" y="1081754"/>
                </a:cubicBezTo>
                <a:cubicBezTo>
                  <a:pt x="2399633" y="1083469"/>
                  <a:pt x="2401062" y="1084898"/>
                  <a:pt x="2402777" y="1084898"/>
                </a:cubicBezTo>
                <a:close/>
                <a:moveTo>
                  <a:pt x="2398014" y="1097280"/>
                </a:moveTo>
                <a:cubicBezTo>
                  <a:pt x="2399729" y="1097280"/>
                  <a:pt x="2401157" y="1095851"/>
                  <a:pt x="2401157" y="1094137"/>
                </a:cubicBezTo>
                <a:cubicBezTo>
                  <a:pt x="2401157" y="1092422"/>
                  <a:pt x="2399729" y="1090994"/>
                  <a:pt x="2398014" y="1090994"/>
                </a:cubicBezTo>
                <a:cubicBezTo>
                  <a:pt x="2396300" y="1090994"/>
                  <a:pt x="2394871" y="1092422"/>
                  <a:pt x="2394871" y="1094137"/>
                </a:cubicBezTo>
                <a:cubicBezTo>
                  <a:pt x="2394871" y="1095851"/>
                  <a:pt x="2396300" y="1097280"/>
                  <a:pt x="2398014" y="1097280"/>
                </a:cubicBezTo>
                <a:close/>
                <a:moveTo>
                  <a:pt x="2393156" y="1109567"/>
                </a:moveTo>
                <a:cubicBezTo>
                  <a:pt x="2394871" y="1109567"/>
                  <a:pt x="2396300" y="1108139"/>
                  <a:pt x="2396300" y="1106424"/>
                </a:cubicBezTo>
                <a:cubicBezTo>
                  <a:pt x="2396300" y="1104710"/>
                  <a:pt x="2394871" y="1103281"/>
                  <a:pt x="2393156" y="1103281"/>
                </a:cubicBezTo>
                <a:cubicBezTo>
                  <a:pt x="2391442" y="1103281"/>
                  <a:pt x="2390013" y="1104710"/>
                  <a:pt x="2390013" y="1106424"/>
                </a:cubicBezTo>
                <a:cubicBezTo>
                  <a:pt x="2390013" y="1108139"/>
                  <a:pt x="2391442" y="1109567"/>
                  <a:pt x="2393156" y="1109567"/>
                </a:cubicBezTo>
                <a:close/>
                <a:moveTo>
                  <a:pt x="2388108" y="1121759"/>
                </a:moveTo>
                <a:cubicBezTo>
                  <a:pt x="2389823" y="1121759"/>
                  <a:pt x="2391251" y="1120331"/>
                  <a:pt x="2391251" y="1118616"/>
                </a:cubicBezTo>
                <a:cubicBezTo>
                  <a:pt x="2391251" y="1116902"/>
                  <a:pt x="2389823" y="1115473"/>
                  <a:pt x="2388108" y="1115473"/>
                </a:cubicBezTo>
                <a:cubicBezTo>
                  <a:pt x="2386394" y="1115473"/>
                  <a:pt x="2384965" y="1116902"/>
                  <a:pt x="2384965" y="1118616"/>
                </a:cubicBezTo>
                <a:cubicBezTo>
                  <a:pt x="2384965" y="1120331"/>
                  <a:pt x="2386298" y="1121759"/>
                  <a:pt x="2388108" y="1121759"/>
                </a:cubicBezTo>
                <a:close/>
                <a:moveTo>
                  <a:pt x="2382869" y="1133951"/>
                </a:moveTo>
                <a:cubicBezTo>
                  <a:pt x="2384584" y="1133951"/>
                  <a:pt x="2386013" y="1132523"/>
                  <a:pt x="2386013" y="1130808"/>
                </a:cubicBezTo>
                <a:cubicBezTo>
                  <a:pt x="2386013" y="1129094"/>
                  <a:pt x="2384584" y="1127665"/>
                  <a:pt x="2382869" y="1127665"/>
                </a:cubicBezTo>
                <a:cubicBezTo>
                  <a:pt x="2381155" y="1127665"/>
                  <a:pt x="2379726" y="1129094"/>
                  <a:pt x="2379726" y="1130808"/>
                </a:cubicBezTo>
                <a:cubicBezTo>
                  <a:pt x="2379726" y="1132523"/>
                  <a:pt x="2381155" y="1133951"/>
                  <a:pt x="2382869" y="1133951"/>
                </a:cubicBezTo>
                <a:close/>
                <a:moveTo>
                  <a:pt x="2377535" y="1146048"/>
                </a:moveTo>
                <a:cubicBezTo>
                  <a:pt x="2379250" y="1146048"/>
                  <a:pt x="2380679" y="1144619"/>
                  <a:pt x="2380679" y="1142905"/>
                </a:cubicBezTo>
                <a:cubicBezTo>
                  <a:pt x="2380679" y="1141190"/>
                  <a:pt x="2379250" y="1139762"/>
                  <a:pt x="2377535" y="1139762"/>
                </a:cubicBezTo>
                <a:cubicBezTo>
                  <a:pt x="2375821" y="1139762"/>
                  <a:pt x="2374392" y="1141190"/>
                  <a:pt x="2374392" y="1142905"/>
                </a:cubicBezTo>
                <a:cubicBezTo>
                  <a:pt x="2374297" y="1144619"/>
                  <a:pt x="2375726" y="1146048"/>
                  <a:pt x="2377535" y="1146048"/>
                </a:cubicBezTo>
                <a:close/>
                <a:moveTo>
                  <a:pt x="2372011" y="1158050"/>
                </a:moveTo>
                <a:cubicBezTo>
                  <a:pt x="2373725" y="1158050"/>
                  <a:pt x="2375154" y="1156621"/>
                  <a:pt x="2375154" y="1154906"/>
                </a:cubicBezTo>
                <a:cubicBezTo>
                  <a:pt x="2375154" y="1153192"/>
                  <a:pt x="2373725" y="1151763"/>
                  <a:pt x="2372011" y="1151763"/>
                </a:cubicBezTo>
                <a:cubicBezTo>
                  <a:pt x="2370296" y="1151763"/>
                  <a:pt x="2368868" y="1153192"/>
                  <a:pt x="2368868" y="1154906"/>
                </a:cubicBezTo>
                <a:cubicBezTo>
                  <a:pt x="2368868" y="1156621"/>
                  <a:pt x="2370201" y="1158050"/>
                  <a:pt x="2372011" y="1158050"/>
                </a:cubicBezTo>
                <a:close/>
                <a:moveTo>
                  <a:pt x="2366296" y="1169956"/>
                </a:moveTo>
                <a:cubicBezTo>
                  <a:pt x="2368010" y="1169956"/>
                  <a:pt x="2369439" y="1168527"/>
                  <a:pt x="2369439" y="1166813"/>
                </a:cubicBezTo>
                <a:cubicBezTo>
                  <a:pt x="2369439" y="1165098"/>
                  <a:pt x="2368010" y="1163669"/>
                  <a:pt x="2366296" y="1163669"/>
                </a:cubicBezTo>
                <a:cubicBezTo>
                  <a:pt x="2364581" y="1163669"/>
                  <a:pt x="2363153" y="1165098"/>
                  <a:pt x="2363153" y="1166813"/>
                </a:cubicBezTo>
                <a:cubicBezTo>
                  <a:pt x="2363153" y="1168527"/>
                  <a:pt x="2364581" y="1169956"/>
                  <a:pt x="2366296" y="1169956"/>
                </a:cubicBezTo>
                <a:close/>
                <a:moveTo>
                  <a:pt x="2360486" y="1181862"/>
                </a:moveTo>
                <a:cubicBezTo>
                  <a:pt x="2362200" y="1181862"/>
                  <a:pt x="2363629" y="1180433"/>
                  <a:pt x="2363629" y="1178719"/>
                </a:cubicBezTo>
                <a:cubicBezTo>
                  <a:pt x="2363629" y="1177004"/>
                  <a:pt x="2362200" y="1175576"/>
                  <a:pt x="2360486" y="1175576"/>
                </a:cubicBezTo>
                <a:cubicBezTo>
                  <a:pt x="2358771" y="1175576"/>
                  <a:pt x="2357342" y="1177004"/>
                  <a:pt x="2357342" y="1178719"/>
                </a:cubicBezTo>
                <a:cubicBezTo>
                  <a:pt x="2357342" y="1180433"/>
                  <a:pt x="2358771" y="1181862"/>
                  <a:pt x="2360486" y="1181862"/>
                </a:cubicBezTo>
                <a:close/>
                <a:moveTo>
                  <a:pt x="354425" y="603980"/>
                </a:moveTo>
                <a:cubicBezTo>
                  <a:pt x="356140" y="603980"/>
                  <a:pt x="357569" y="602552"/>
                  <a:pt x="357569" y="600837"/>
                </a:cubicBezTo>
                <a:cubicBezTo>
                  <a:pt x="357569" y="599123"/>
                  <a:pt x="356140" y="597694"/>
                  <a:pt x="354425" y="597694"/>
                </a:cubicBezTo>
                <a:cubicBezTo>
                  <a:pt x="352711" y="597694"/>
                  <a:pt x="351282" y="599123"/>
                  <a:pt x="351282" y="600837"/>
                </a:cubicBezTo>
                <a:cubicBezTo>
                  <a:pt x="351282" y="602552"/>
                  <a:pt x="352711" y="603980"/>
                  <a:pt x="354425" y="603980"/>
                </a:cubicBezTo>
                <a:close/>
                <a:moveTo>
                  <a:pt x="355854" y="590741"/>
                </a:moveTo>
                <a:cubicBezTo>
                  <a:pt x="357569" y="590741"/>
                  <a:pt x="358997" y="589312"/>
                  <a:pt x="358997" y="587597"/>
                </a:cubicBezTo>
                <a:cubicBezTo>
                  <a:pt x="358997" y="585883"/>
                  <a:pt x="357569" y="584454"/>
                  <a:pt x="355854" y="584454"/>
                </a:cubicBezTo>
                <a:cubicBezTo>
                  <a:pt x="354140" y="584454"/>
                  <a:pt x="352711" y="585883"/>
                  <a:pt x="352711" y="587597"/>
                </a:cubicBezTo>
                <a:cubicBezTo>
                  <a:pt x="352711" y="589407"/>
                  <a:pt x="354140" y="590741"/>
                  <a:pt x="355854" y="590741"/>
                </a:cubicBezTo>
                <a:close/>
                <a:moveTo>
                  <a:pt x="357378" y="577691"/>
                </a:moveTo>
                <a:cubicBezTo>
                  <a:pt x="359093" y="577691"/>
                  <a:pt x="360521" y="576263"/>
                  <a:pt x="360521" y="574548"/>
                </a:cubicBezTo>
                <a:cubicBezTo>
                  <a:pt x="360521" y="572834"/>
                  <a:pt x="359093" y="571405"/>
                  <a:pt x="357378" y="571405"/>
                </a:cubicBezTo>
                <a:cubicBezTo>
                  <a:pt x="355664" y="571405"/>
                  <a:pt x="354235" y="572834"/>
                  <a:pt x="354235" y="574548"/>
                </a:cubicBezTo>
                <a:cubicBezTo>
                  <a:pt x="354235" y="576263"/>
                  <a:pt x="355664" y="577691"/>
                  <a:pt x="357378" y="577691"/>
                </a:cubicBezTo>
                <a:close/>
                <a:moveTo>
                  <a:pt x="359188" y="564547"/>
                </a:moveTo>
                <a:cubicBezTo>
                  <a:pt x="360902" y="564547"/>
                  <a:pt x="362331" y="563118"/>
                  <a:pt x="362331" y="561404"/>
                </a:cubicBezTo>
                <a:cubicBezTo>
                  <a:pt x="362331" y="559689"/>
                  <a:pt x="360902" y="558260"/>
                  <a:pt x="359188" y="558260"/>
                </a:cubicBezTo>
                <a:cubicBezTo>
                  <a:pt x="357473" y="558260"/>
                  <a:pt x="356045" y="559689"/>
                  <a:pt x="356045" y="561404"/>
                </a:cubicBezTo>
                <a:cubicBezTo>
                  <a:pt x="356045" y="563118"/>
                  <a:pt x="357378" y="564547"/>
                  <a:pt x="359188" y="564547"/>
                </a:cubicBezTo>
                <a:close/>
                <a:moveTo>
                  <a:pt x="360998" y="551402"/>
                </a:moveTo>
                <a:cubicBezTo>
                  <a:pt x="362712" y="551402"/>
                  <a:pt x="364141" y="549974"/>
                  <a:pt x="364141" y="548259"/>
                </a:cubicBezTo>
                <a:cubicBezTo>
                  <a:pt x="364141" y="546545"/>
                  <a:pt x="362712" y="545116"/>
                  <a:pt x="360998" y="545116"/>
                </a:cubicBezTo>
                <a:cubicBezTo>
                  <a:pt x="359283" y="545116"/>
                  <a:pt x="357854" y="546545"/>
                  <a:pt x="357854" y="548259"/>
                </a:cubicBezTo>
                <a:cubicBezTo>
                  <a:pt x="357854" y="550069"/>
                  <a:pt x="359283" y="551402"/>
                  <a:pt x="360998" y="551402"/>
                </a:cubicBezTo>
                <a:close/>
                <a:moveTo>
                  <a:pt x="363093" y="538353"/>
                </a:moveTo>
                <a:cubicBezTo>
                  <a:pt x="364808" y="538353"/>
                  <a:pt x="366236" y="536924"/>
                  <a:pt x="366236" y="535210"/>
                </a:cubicBezTo>
                <a:cubicBezTo>
                  <a:pt x="366236" y="533495"/>
                  <a:pt x="364808" y="532067"/>
                  <a:pt x="363093" y="532067"/>
                </a:cubicBezTo>
                <a:cubicBezTo>
                  <a:pt x="361379" y="532067"/>
                  <a:pt x="359950" y="533495"/>
                  <a:pt x="359950" y="535210"/>
                </a:cubicBezTo>
                <a:cubicBezTo>
                  <a:pt x="359950" y="536924"/>
                  <a:pt x="361379" y="538353"/>
                  <a:pt x="363093" y="538353"/>
                </a:cubicBezTo>
                <a:close/>
                <a:moveTo>
                  <a:pt x="365284" y="525304"/>
                </a:moveTo>
                <a:cubicBezTo>
                  <a:pt x="366998" y="525304"/>
                  <a:pt x="368427" y="523875"/>
                  <a:pt x="368427" y="522161"/>
                </a:cubicBezTo>
                <a:cubicBezTo>
                  <a:pt x="368427" y="520446"/>
                  <a:pt x="366998" y="519017"/>
                  <a:pt x="365284" y="519017"/>
                </a:cubicBezTo>
                <a:cubicBezTo>
                  <a:pt x="363569" y="519017"/>
                  <a:pt x="362141" y="520446"/>
                  <a:pt x="362141" y="522161"/>
                </a:cubicBezTo>
                <a:cubicBezTo>
                  <a:pt x="362141" y="523875"/>
                  <a:pt x="363569" y="525304"/>
                  <a:pt x="365284" y="525304"/>
                </a:cubicBezTo>
                <a:close/>
                <a:moveTo>
                  <a:pt x="367665" y="512350"/>
                </a:moveTo>
                <a:cubicBezTo>
                  <a:pt x="369380" y="512350"/>
                  <a:pt x="370808" y="510921"/>
                  <a:pt x="370808" y="509207"/>
                </a:cubicBezTo>
                <a:cubicBezTo>
                  <a:pt x="370808" y="507492"/>
                  <a:pt x="369380" y="506063"/>
                  <a:pt x="367665" y="506063"/>
                </a:cubicBezTo>
                <a:cubicBezTo>
                  <a:pt x="365950" y="506063"/>
                  <a:pt x="364522" y="507492"/>
                  <a:pt x="364522" y="509207"/>
                </a:cubicBezTo>
                <a:cubicBezTo>
                  <a:pt x="364522" y="510921"/>
                  <a:pt x="365950" y="512350"/>
                  <a:pt x="367665" y="512350"/>
                </a:cubicBezTo>
                <a:close/>
                <a:moveTo>
                  <a:pt x="370237" y="499300"/>
                </a:moveTo>
                <a:cubicBezTo>
                  <a:pt x="371951" y="499300"/>
                  <a:pt x="373380" y="497872"/>
                  <a:pt x="373380" y="496157"/>
                </a:cubicBezTo>
                <a:cubicBezTo>
                  <a:pt x="373380" y="494443"/>
                  <a:pt x="371951" y="493014"/>
                  <a:pt x="370237" y="493014"/>
                </a:cubicBezTo>
                <a:cubicBezTo>
                  <a:pt x="368522" y="493014"/>
                  <a:pt x="367094" y="494443"/>
                  <a:pt x="367094" y="496157"/>
                </a:cubicBezTo>
                <a:cubicBezTo>
                  <a:pt x="367094" y="497967"/>
                  <a:pt x="368522" y="499300"/>
                  <a:pt x="370237" y="499300"/>
                </a:cubicBezTo>
                <a:close/>
                <a:moveTo>
                  <a:pt x="372904" y="486347"/>
                </a:moveTo>
                <a:cubicBezTo>
                  <a:pt x="374618" y="486347"/>
                  <a:pt x="376047" y="484918"/>
                  <a:pt x="376047" y="483203"/>
                </a:cubicBezTo>
                <a:cubicBezTo>
                  <a:pt x="376047" y="481489"/>
                  <a:pt x="374618" y="480060"/>
                  <a:pt x="372904" y="480060"/>
                </a:cubicBezTo>
                <a:cubicBezTo>
                  <a:pt x="371189" y="480060"/>
                  <a:pt x="369761" y="481489"/>
                  <a:pt x="369761" y="483203"/>
                </a:cubicBezTo>
                <a:cubicBezTo>
                  <a:pt x="369761" y="485013"/>
                  <a:pt x="371189" y="486347"/>
                  <a:pt x="372904" y="486347"/>
                </a:cubicBezTo>
                <a:close/>
                <a:moveTo>
                  <a:pt x="375761" y="473488"/>
                </a:moveTo>
                <a:cubicBezTo>
                  <a:pt x="377476" y="473488"/>
                  <a:pt x="378905" y="472059"/>
                  <a:pt x="378905" y="470345"/>
                </a:cubicBezTo>
                <a:cubicBezTo>
                  <a:pt x="378905" y="468630"/>
                  <a:pt x="377476" y="467201"/>
                  <a:pt x="375761" y="467201"/>
                </a:cubicBezTo>
                <a:cubicBezTo>
                  <a:pt x="374047" y="467201"/>
                  <a:pt x="372618" y="468630"/>
                  <a:pt x="372618" y="470345"/>
                </a:cubicBezTo>
                <a:cubicBezTo>
                  <a:pt x="372618" y="472059"/>
                  <a:pt x="374047" y="473488"/>
                  <a:pt x="375761" y="473488"/>
                </a:cubicBezTo>
                <a:close/>
                <a:moveTo>
                  <a:pt x="378809" y="460629"/>
                </a:moveTo>
                <a:cubicBezTo>
                  <a:pt x="380524" y="460629"/>
                  <a:pt x="381953" y="459200"/>
                  <a:pt x="381953" y="457486"/>
                </a:cubicBezTo>
                <a:cubicBezTo>
                  <a:pt x="381953" y="455771"/>
                  <a:pt x="380524" y="454343"/>
                  <a:pt x="378809" y="454343"/>
                </a:cubicBezTo>
                <a:cubicBezTo>
                  <a:pt x="377095" y="454343"/>
                  <a:pt x="375666" y="455771"/>
                  <a:pt x="375666" y="457486"/>
                </a:cubicBezTo>
                <a:cubicBezTo>
                  <a:pt x="375666" y="459200"/>
                  <a:pt x="377095" y="460629"/>
                  <a:pt x="378809" y="460629"/>
                </a:cubicBezTo>
                <a:close/>
                <a:moveTo>
                  <a:pt x="381953" y="447770"/>
                </a:moveTo>
                <a:cubicBezTo>
                  <a:pt x="383667" y="447770"/>
                  <a:pt x="385096" y="446342"/>
                  <a:pt x="385096" y="444627"/>
                </a:cubicBezTo>
                <a:cubicBezTo>
                  <a:pt x="385096" y="442913"/>
                  <a:pt x="383667" y="441484"/>
                  <a:pt x="381953" y="441484"/>
                </a:cubicBezTo>
                <a:cubicBezTo>
                  <a:pt x="380238" y="441484"/>
                  <a:pt x="378809" y="442913"/>
                  <a:pt x="378809" y="444627"/>
                </a:cubicBezTo>
                <a:cubicBezTo>
                  <a:pt x="378809" y="446342"/>
                  <a:pt x="380238" y="447770"/>
                  <a:pt x="381953" y="447770"/>
                </a:cubicBezTo>
                <a:close/>
                <a:moveTo>
                  <a:pt x="385382" y="434912"/>
                </a:moveTo>
                <a:cubicBezTo>
                  <a:pt x="387096" y="434912"/>
                  <a:pt x="388525" y="433483"/>
                  <a:pt x="388525" y="431768"/>
                </a:cubicBezTo>
                <a:cubicBezTo>
                  <a:pt x="388525" y="430054"/>
                  <a:pt x="387096" y="428625"/>
                  <a:pt x="385382" y="428625"/>
                </a:cubicBezTo>
                <a:cubicBezTo>
                  <a:pt x="383667" y="428625"/>
                  <a:pt x="382238" y="430054"/>
                  <a:pt x="382238" y="431768"/>
                </a:cubicBezTo>
                <a:cubicBezTo>
                  <a:pt x="382238" y="433578"/>
                  <a:pt x="383572" y="434912"/>
                  <a:pt x="385382" y="434912"/>
                </a:cubicBezTo>
                <a:close/>
                <a:moveTo>
                  <a:pt x="388811" y="422243"/>
                </a:moveTo>
                <a:cubicBezTo>
                  <a:pt x="390525" y="422243"/>
                  <a:pt x="391954" y="420815"/>
                  <a:pt x="391954" y="419100"/>
                </a:cubicBezTo>
                <a:cubicBezTo>
                  <a:pt x="391954" y="417386"/>
                  <a:pt x="390525" y="415957"/>
                  <a:pt x="388811" y="415957"/>
                </a:cubicBezTo>
                <a:cubicBezTo>
                  <a:pt x="387096" y="415957"/>
                  <a:pt x="385667" y="417386"/>
                  <a:pt x="385667" y="419100"/>
                </a:cubicBezTo>
                <a:cubicBezTo>
                  <a:pt x="385667" y="420815"/>
                  <a:pt x="387096" y="422243"/>
                  <a:pt x="388811" y="422243"/>
                </a:cubicBezTo>
                <a:close/>
                <a:moveTo>
                  <a:pt x="392525" y="409480"/>
                </a:moveTo>
                <a:cubicBezTo>
                  <a:pt x="394240" y="409480"/>
                  <a:pt x="395669" y="408051"/>
                  <a:pt x="395669" y="406337"/>
                </a:cubicBezTo>
                <a:cubicBezTo>
                  <a:pt x="395669" y="404622"/>
                  <a:pt x="394240" y="403193"/>
                  <a:pt x="392525" y="403193"/>
                </a:cubicBezTo>
                <a:cubicBezTo>
                  <a:pt x="390811" y="403193"/>
                  <a:pt x="389382" y="404622"/>
                  <a:pt x="389382" y="406337"/>
                </a:cubicBezTo>
                <a:cubicBezTo>
                  <a:pt x="389382" y="408051"/>
                  <a:pt x="390811" y="409480"/>
                  <a:pt x="392525" y="409480"/>
                </a:cubicBezTo>
                <a:close/>
                <a:moveTo>
                  <a:pt x="396335" y="396812"/>
                </a:moveTo>
                <a:cubicBezTo>
                  <a:pt x="398050" y="396812"/>
                  <a:pt x="399479" y="395383"/>
                  <a:pt x="399479" y="393668"/>
                </a:cubicBezTo>
                <a:cubicBezTo>
                  <a:pt x="399479" y="391954"/>
                  <a:pt x="398050" y="390525"/>
                  <a:pt x="396335" y="390525"/>
                </a:cubicBezTo>
                <a:cubicBezTo>
                  <a:pt x="394621" y="390525"/>
                  <a:pt x="393192" y="391954"/>
                  <a:pt x="393192" y="393668"/>
                </a:cubicBezTo>
                <a:cubicBezTo>
                  <a:pt x="393192" y="395383"/>
                  <a:pt x="394621" y="396812"/>
                  <a:pt x="396335" y="396812"/>
                </a:cubicBezTo>
                <a:close/>
                <a:moveTo>
                  <a:pt x="400336" y="384239"/>
                </a:moveTo>
                <a:cubicBezTo>
                  <a:pt x="402050" y="384239"/>
                  <a:pt x="403479" y="382810"/>
                  <a:pt x="403479" y="381095"/>
                </a:cubicBezTo>
                <a:cubicBezTo>
                  <a:pt x="403479" y="379381"/>
                  <a:pt x="402050" y="377952"/>
                  <a:pt x="400336" y="377952"/>
                </a:cubicBezTo>
                <a:cubicBezTo>
                  <a:pt x="398621" y="377952"/>
                  <a:pt x="397193" y="379381"/>
                  <a:pt x="397193" y="381095"/>
                </a:cubicBezTo>
                <a:cubicBezTo>
                  <a:pt x="397193" y="382810"/>
                  <a:pt x="398526" y="384239"/>
                  <a:pt x="400336" y="384239"/>
                </a:cubicBezTo>
                <a:close/>
                <a:moveTo>
                  <a:pt x="404432" y="371666"/>
                </a:moveTo>
                <a:cubicBezTo>
                  <a:pt x="406146" y="371666"/>
                  <a:pt x="407575" y="370237"/>
                  <a:pt x="407575" y="368522"/>
                </a:cubicBezTo>
                <a:cubicBezTo>
                  <a:pt x="407575" y="366808"/>
                  <a:pt x="406146" y="365379"/>
                  <a:pt x="404432" y="365379"/>
                </a:cubicBezTo>
                <a:cubicBezTo>
                  <a:pt x="402717" y="365379"/>
                  <a:pt x="401288" y="366808"/>
                  <a:pt x="401288" y="368522"/>
                </a:cubicBezTo>
                <a:cubicBezTo>
                  <a:pt x="401288" y="370237"/>
                  <a:pt x="402717" y="371666"/>
                  <a:pt x="404432" y="371666"/>
                </a:cubicBezTo>
                <a:close/>
                <a:moveTo>
                  <a:pt x="408718" y="359093"/>
                </a:moveTo>
                <a:cubicBezTo>
                  <a:pt x="410432" y="359093"/>
                  <a:pt x="411861" y="357664"/>
                  <a:pt x="411861" y="355949"/>
                </a:cubicBezTo>
                <a:cubicBezTo>
                  <a:pt x="411861" y="354235"/>
                  <a:pt x="410432" y="352806"/>
                  <a:pt x="408718" y="352806"/>
                </a:cubicBezTo>
                <a:cubicBezTo>
                  <a:pt x="407003" y="352806"/>
                  <a:pt x="405575" y="354235"/>
                  <a:pt x="405575" y="355949"/>
                </a:cubicBezTo>
                <a:cubicBezTo>
                  <a:pt x="405575" y="357759"/>
                  <a:pt x="407003" y="359093"/>
                  <a:pt x="408718" y="359093"/>
                </a:cubicBezTo>
                <a:close/>
                <a:moveTo>
                  <a:pt x="413195" y="346710"/>
                </a:moveTo>
                <a:cubicBezTo>
                  <a:pt x="414909" y="346710"/>
                  <a:pt x="416338" y="345281"/>
                  <a:pt x="416338" y="343567"/>
                </a:cubicBezTo>
                <a:cubicBezTo>
                  <a:pt x="416338" y="341852"/>
                  <a:pt x="414909" y="340424"/>
                  <a:pt x="413195" y="340424"/>
                </a:cubicBezTo>
                <a:cubicBezTo>
                  <a:pt x="411480" y="340424"/>
                  <a:pt x="410051" y="341852"/>
                  <a:pt x="410051" y="343567"/>
                </a:cubicBezTo>
                <a:cubicBezTo>
                  <a:pt x="410051" y="345281"/>
                  <a:pt x="411480" y="346710"/>
                  <a:pt x="413195" y="346710"/>
                </a:cubicBezTo>
                <a:close/>
                <a:moveTo>
                  <a:pt x="417767" y="334232"/>
                </a:moveTo>
                <a:cubicBezTo>
                  <a:pt x="419481" y="334232"/>
                  <a:pt x="420910" y="332804"/>
                  <a:pt x="420910" y="331089"/>
                </a:cubicBezTo>
                <a:cubicBezTo>
                  <a:pt x="420910" y="329375"/>
                  <a:pt x="419481" y="327946"/>
                  <a:pt x="417767" y="327946"/>
                </a:cubicBezTo>
                <a:cubicBezTo>
                  <a:pt x="416052" y="327946"/>
                  <a:pt x="414623" y="329375"/>
                  <a:pt x="414623" y="331089"/>
                </a:cubicBezTo>
                <a:cubicBezTo>
                  <a:pt x="414623" y="332899"/>
                  <a:pt x="416052" y="334232"/>
                  <a:pt x="417767" y="334232"/>
                </a:cubicBezTo>
                <a:close/>
                <a:moveTo>
                  <a:pt x="422529" y="321945"/>
                </a:moveTo>
                <a:cubicBezTo>
                  <a:pt x="424244" y="321945"/>
                  <a:pt x="425672" y="320516"/>
                  <a:pt x="425672" y="318802"/>
                </a:cubicBezTo>
                <a:cubicBezTo>
                  <a:pt x="425672" y="317087"/>
                  <a:pt x="424244" y="315659"/>
                  <a:pt x="422529" y="315659"/>
                </a:cubicBezTo>
                <a:cubicBezTo>
                  <a:pt x="420815" y="315659"/>
                  <a:pt x="419386" y="317087"/>
                  <a:pt x="419386" y="318802"/>
                </a:cubicBezTo>
                <a:cubicBezTo>
                  <a:pt x="419386" y="320516"/>
                  <a:pt x="420815" y="321945"/>
                  <a:pt x="422529" y="321945"/>
                </a:cubicBezTo>
                <a:close/>
                <a:moveTo>
                  <a:pt x="427482" y="309658"/>
                </a:moveTo>
                <a:cubicBezTo>
                  <a:pt x="429197" y="309658"/>
                  <a:pt x="430625" y="308229"/>
                  <a:pt x="430625" y="306515"/>
                </a:cubicBezTo>
                <a:cubicBezTo>
                  <a:pt x="430625" y="304800"/>
                  <a:pt x="429197" y="303371"/>
                  <a:pt x="427482" y="303371"/>
                </a:cubicBezTo>
                <a:cubicBezTo>
                  <a:pt x="425768" y="303371"/>
                  <a:pt x="424339" y="304800"/>
                  <a:pt x="424339" y="306515"/>
                </a:cubicBezTo>
                <a:cubicBezTo>
                  <a:pt x="424339" y="308229"/>
                  <a:pt x="425672" y="309658"/>
                  <a:pt x="427482" y="309658"/>
                </a:cubicBezTo>
                <a:close/>
                <a:moveTo>
                  <a:pt x="432530" y="297371"/>
                </a:moveTo>
                <a:cubicBezTo>
                  <a:pt x="434245" y="297371"/>
                  <a:pt x="435674" y="295942"/>
                  <a:pt x="435674" y="294227"/>
                </a:cubicBezTo>
                <a:cubicBezTo>
                  <a:pt x="435674" y="292513"/>
                  <a:pt x="434245" y="291084"/>
                  <a:pt x="432530" y="291084"/>
                </a:cubicBezTo>
                <a:cubicBezTo>
                  <a:pt x="430816" y="291084"/>
                  <a:pt x="429387" y="292513"/>
                  <a:pt x="429387" y="294227"/>
                </a:cubicBezTo>
                <a:cubicBezTo>
                  <a:pt x="429387" y="296037"/>
                  <a:pt x="430721" y="297371"/>
                  <a:pt x="432530" y="297371"/>
                </a:cubicBezTo>
                <a:close/>
                <a:moveTo>
                  <a:pt x="437674" y="285274"/>
                </a:moveTo>
                <a:cubicBezTo>
                  <a:pt x="439388" y="285274"/>
                  <a:pt x="440817" y="283845"/>
                  <a:pt x="440817" y="282131"/>
                </a:cubicBezTo>
                <a:cubicBezTo>
                  <a:pt x="440817" y="280416"/>
                  <a:pt x="439388" y="278987"/>
                  <a:pt x="437674" y="278987"/>
                </a:cubicBezTo>
                <a:cubicBezTo>
                  <a:pt x="435959" y="278987"/>
                  <a:pt x="434531" y="280416"/>
                  <a:pt x="434531" y="282131"/>
                </a:cubicBezTo>
                <a:cubicBezTo>
                  <a:pt x="434531" y="283845"/>
                  <a:pt x="435959" y="285274"/>
                  <a:pt x="437674" y="285274"/>
                </a:cubicBezTo>
                <a:close/>
                <a:moveTo>
                  <a:pt x="443103" y="273177"/>
                </a:moveTo>
                <a:cubicBezTo>
                  <a:pt x="444818" y="273177"/>
                  <a:pt x="446246" y="271748"/>
                  <a:pt x="446246" y="270034"/>
                </a:cubicBezTo>
                <a:cubicBezTo>
                  <a:pt x="446246" y="268319"/>
                  <a:pt x="444818" y="266891"/>
                  <a:pt x="443103" y="266891"/>
                </a:cubicBezTo>
                <a:cubicBezTo>
                  <a:pt x="441389" y="266891"/>
                  <a:pt x="439960" y="268319"/>
                  <a:pt x="439960" y="270034"/>
                </a:cubicBezTo>
                <a:cubicBezTo>
                  <a:pt x="439960" y="271748"/>
                  <a:pt x="441389" y="273177"/>
                  <a:pt x="443103" y="273177"/>
                </a:cubicBezTo>
                <a:close/>
                <a:moveTo>
                  <a:pt x="448628" y="261176"/>
                </a:moveTo>
                <a:cubicBezTo>
                  <a:pt x="450342" y="261176"/>
                  <a:pt x="451771" y="259747"/>
                  <a:pt x="451771" y="258032"/>
                </a:cubicBezTo>
                <a:cubicBezTo>
                  <a:pt x="451771" y="256318"/>
                  <a:pt x="450342" y="254889"/>
                  <a:pt x="448628" y="254889"/>
                </a:cubicBezTo>
                <a:cubicBezTo>
                  <a:pt x="446913" y="254889"/>
                  <a:pt x="445484" y="256318"/>
                  <a:pt x="445484" y="258032"/>
                </a:cubicBezTo>
                <a:cubicBezTo>
                  <a:pt x="445484" y="259747"/>
                  <a:pt x="446818" y="261176"/>
                  <a:pt x="448628" y="261176"/>
                </a:cubicBezTo>
                <a:close/>
                <a:moveTo>
                  <a:pt x="454247" y="249174"/>
                </a:moveTo>
                <a:cubicBezTo>
                  <a:pt x="455962" y="249174"/>
                  <a:pt x="457391" y="247745"/>
                  <a:pt x="457391" y="246031"/>
                </a:cubicBezTo>
                <a:cubicBezTo>
                  <a:pt x="457391" y="244316"/>
                  <a:pt x="455962" y="242888"/>
                  <a:pt x="454247" y="242888"/>
                </a:cubicBezTo>
                <a:cubicBezTo>
                  <a:pt x="452533" y="242888"/>
                  <a:pt x="451104" y="244316"/>
                  <a:pt x="451104" y="246031"/>
                </a:cubicBezTo>
                <a:cubicBezTo>
                  <a:pt x="451104" y="247745"/>
                  <a:pt x="452533" y="249174"/>
                  <a:pt x="454247" y="249174"/>
                </a:cubicBezTo>
                <a:close/>
                <a:moveTo>
                  <a:pt x="460058" y="237268"/>
                </a:moveTo>
                <a:cubicBezTo>
                  <a:pt x="461772" y="237268"/>
                  <a:pt x="463201" y="235839"/>
                  <a:pt x="463201" y="234125"/>
                </a:cubicBezTo>
                <a:cubicBezTo>
                  <a:pt x="463201" y="232410"/>
                  <a:pt x="461772" y="230981"/>
                  <a:pt x="460058" y="230981"/>
                </a:cubicBezTo>
                <a:cubicBezTo>
                  <a:pt x="458343" y="230981"/>
                  <a:pt x="456914" y="232410"/>
                  <a:pt x="456914" y="234125"/>
                </a:cubicBezTo>
                <a:cubicBezTo>
                  <a:pt x="456914" y="235934"/>
                  <a:pt x="458343" y="237268"/>
                  <a:pt x="460058" y="237268"/>
                </a:cubicBezTo>
                <a:close/>
                <a:moveTo>
                  <a:pt x="466058" y="225457"/>
                </a:moveTo>
                <a:cubicBezTo>
                  <a:pt x="467773" y="225457"/>
                  <a:pt x="469201" y="224028"/>
                  <a:pt x="469201" y="222314"/>
                </a:cubicBezTo>
                <a:cubicBezTo>
                  <a:pt x="469201" y="220599"/>
                  <a:pt x="467773" y="219170"/>
                  <a:pt x="466058" y="219170"/>
                </a:cubicBezTo>
                <a:cubicBezTo>
                  <a:pt x="464344" y="219170"/>
                  <a:pt x="462915" y="220599"/>
                  <a:pt x="462915" y="222314"/>
                </a:cubicBezTo>
                <a:cubicBezTo>
                  <a:pt x="462915" y="224123"/>
                  <a:pt x="464344" y="225457"/>
                  <a:pt x="466058" y="225457"/>
                </a:cubicBezTo>
                <a:close/>
                <a:moveTo>
                  <a:pt x="472154" y="213741"/>
                </a:moveTo>
                <a:cubicBezTo>
                  <a:pt x="473869" y="213741"/>
                  <a:pt x="475298" y="212312"/>
                  <a:pt x="475298" y="210598"/>
                </a:cubicBezTo>
                <a:cubicBezTo>
                  <a:pt x="475298" y="208883"/>
                  <a:pt x="473869" y="207455"/>
                  <a:pt x="472154" y="207455"/>
                </a:cubicBezTo>
                <a:cubicBezTo>
                  <a:pt x="470440" y="207455"/>
                  <a:pt x="469011" y="208883"/>
                  <a:pt x="469011" y="210598"/>
                </a:cubicBezTo>
                <a:cubicBezTo>
                  <a:pt x="469011" y="212312"/>
                  <a:pt x="470440" y="213741"/>
                  <a:pt x="472154" y="213741"/>
                </a:cubicBezTo>
                <a:close/>
                <a:moveTo>
                  <a:pt x="478441" y="202121"/>
                </a:moveTo>
                <a:cubicBezTo>
                  <a:pt x="480155" y="202121"/>
                  <a:pt x="481584" y="200692"/>
                  <a:pt x="481584" y="198977"/>
                </a:cubicBezTo>
                <a:cubicBezTo>
                  <a:pt x="481584" y="197263"/>
                  <a:pt x="480155" y="195834"/>
                  <a:pt x="478441" y="195834"/>
                </a:cubicBezTo>
                <a:cubicBezTo>
                  <a:pt x="476726" y="195834"/>
                  <a:pt x="475298" y="197263"/>
                  <a:pt x="475298" y="198977"/>
                </a:cubicBezTo>
                <a:cubicBezTo>
                  <a:pt x="475298" y="200692"/>
                  <a:pt x="476631" y="202121"/>
                  <a:pt x="478441" y="202121"/>
                </a:cubicBezTo>
                <a:close/>
                <a:moveTo>
                  <a:pt x="491300" y="179070"/>
                </a:moveTo>
                <a:cubicBezTo>
                  <a:pt x="493014" y="179070"/>
                  <a:pt x="494443" y="177641"/>
                  <a:pt x="494443" y="175927"/>
                </a:cubicBezTo>
                <a:cubicBezTo>
                  <a:pt x="494443" y="174212"/>
                  <a:pt x="493014" y="172784"/>
                  <a:pt x="491300" y="172784"/>
                </a:cubicBezTo>
                <a:cubicBezTo>
                  <a:pt x="489585" y="172784"/>
                  <a:pt x="488156" y="174212"/>
                  <a:pt x="488156" y="175927"/>
                </a:cubicBezTo>
                <a:cubicBezTo>
                  <a:pt x="488156" y="177641"/>
                  <a:pt x="489585" y="179070"/>
                  <a:pt x="491300" y="179070"/>
                </a:cubicBezTo>
                <a:close/>
                <a:moveTo>
                  <a:pt x="498062" y="167640"/>
                </a:moveTo>
                <a:cubicBezTo>
                  <a:pt x="499777" y="167640"/>
                  <a:pt x="501206" y="166211"/>
                  <a:pt x="501206" y="164497"/>
                </a:cubicBezTo>
                <a:cubicBezTo>
                  <a:pt x="501206" y="162782"/>
                  <a:pt x="499777" y="161354"/>
                  <a:pt x="498062" y="161354"/>
                </a:cubicBezTo>
                <a:cubicBezTo>
                  <a:pt x="496348" y="161354"/>
                  <a:pt x="494919" y="162782"/>
                  <a:pt x="494919" y="164497"/>
                </a:cubicBezTo>
                <a:cubicBezTo>
                  <a:pt x="494919" y="166211"/>
                  <a:pt x="496253" y="167640"/>
                  <a:pt x="498062" y="167640"/>
                </a:cubicBezTo>
                <a:close/>
                <a:moveTo>
                  <a:pt x="504825" y="156305"/>
                </a:moveTo>
                <a:cubicBezTo>
                  <a:pt x="506540" y="156305"/>
                  <a:pt x="507968" y="154877"/>
                  <a:pt x="507968" y="153162"/>
                </a:cubicBezTo>
                <a:cubicBezTo>
                  <a:pt x="507968" y="151448"/>
                  <a:pt x="506540" y="150019"/>
                  <a:pt x="504825" y="150019"/>
                </a:cubicBezTo>
                <a:cubicBezTo>
                  <a:pt x="503111" y="150019"/>
                  <a:pt x="501682" y="151448"/>
                  <a:pt x="501682" y="153162"/>
                </a:cubicBezTo>
                <a:cubicBezTo>
                  <a:pt x="501682" y="154877"/>
                  <a:pt x="503111" y="156305"/>
                  <a:pt x="504825" y="156305"/>
                </a:cubicBezTo>
                <a:close/>
                <a:moveTo>
                  <a:pt x="511778" y="145066"/>
                </a:moveTo>
                <a:cubicBezTo>
                  <a:pt x="513493" y="145066"/>
                  <a:pt x="514922" y="143637"/>
                  <a:pt x="514922" y="141923"/>
                </a:cubicBezTo>
                <a:cubicBezTo>
                  <a:pt x="514922" y="140208"/>
                  <a:pt x="513493" y="138779"/>
                  <a:pt x="511778" y="138779"/>
                </a:cubicBezTo>
                <a:cubicBezTo>
                  <a:pt x="510064" y="138779"/>
                  <a:pt x="508635" y="140208"/>
                  <a:pt x="508635" y="141923"/>
                </a:cubicBezTo>
                <a:cubicBezTo>
                  <a:pt x="508635" y="143637"/>
                  <a:pt x="510064" y="145066"/>
                  <a:pt x="511778" y="145066"/>
                </a:cubicBezTo>
                <a:close/>
                <a:moveTo>
                  <a:pt x="526161" y="122777"/>
                </a:moveTo>
                <a:cubicBezTo>
                  <a:pt x="527876" y="122777"/>
                  <a:pt x="529304" y="121349"/>
                  <a:pt x="529304" y="119634"/>
                </a:cubicBezTo>
                <a:cubicBezTo>
                  <a:pt x="529304" y="117920"/>
                  <a:pt x="527876" y="116491"/>
                  <a:pt x="526161" y="116491"/>
                </a:cubicBezTo>
                <a:cubicBezTo>
                  <a:pt x="524447" y="116491"/>
                  <a:pt x="523018" y="117920"/>
                  <a:pt x="523018" y="119634"/>
                </a:cubicBezTo>
                <a:cubicBezTo>
                  <a:pt x="523018" y="121444"/>
                  <a:pt x="524447" y="122777"/>
                  <a:pt x="526161" y="122777"/>
                </a:cubicBezTo>
                <a:close/>
                <a:moveTo>
                  <a:pt x="533591" y="111824"/>
                </a:moveTo>
                <a:cubicBezTo>
                  <a:pt x="535305" y="111824"/>
                  <a:pt x="536734" y="110395"/>
                  <a:pt x="536734" y="108680"/>
                </a:cubicBezTo>
                <a:cubicBezTo>
                  <a:pt x="536734" y="106966"/>
                  <a:pt x="535305" y="105537"/>
                  <a:pt x="533591" y="105537"/>
                </a:cubicBezTo>
                <a:cubicBezTo>
                  <a:pt x="531876" y="105537"/>
                  <a:pt x="530447" y="106966"/>
                  <a:pt x="530447" y="108680"/>
                </a:cubicBezTo>
                <a:cubicBezTo>
                  <a:pt x="530447" y="110395"/>
                  <a:pt x="531781" y="111824"/>
                  <a:pt x="533591" y="111824"/>
                </a:cubicBezTo>
                <a:close/>
                <a:moveTo>
                  <a:pt x="541115" y="100965"/>
                </a:moveTo>
                <a:cubicBezTo>
                  <a:pt x="542830" y="100965"/>
                  <a:pt x="544259" y="99536"/>
                  <a:pt x="544259" y="97822"/>
                </a:cubicBezTo>
                <a:cubicBezTo>
                  <a:pt x="544259" y="96107"/>
                  <a:pt x="542830" y="94678"/>
                  <a:pt x="541115" y="94678"/>
                </a:cubicBezTo>
                <a:cubicBezTo>
                  <a:pt x="539401" y="94678"/>
                  <a:pt x="537972" y="96107"/>
                  <a:pt x="537972" y="97822"/>
                </a:cubicBezTo>
                <a:cubicBezTo>
                  <a:pt x="537972" y="99536"/>
                  <a:pt x="539306" y="100965"/>
                  <a:pt x="541115" y="100965"/>
                </a:cubicBezTo>
                <a:close/>
                <a:moveTo>
                  <a:pt x="548735" y="90202"/>
                </a:moveTo>
                <a:cubicBezTo>
                  <a:pt x="550450" y="90202"/>
                  <a:pt x="551879" y="88773"/>
                  <a:pt x="551879" y="87059"/>
                </a:cubicBezTo>
                <a:cubicBezTo>
                  <a:pt x="551879" y="85344"/>
                  <a:pt x="550450" y="83915"/>
                  <a:pt x="548735" y="83915"/>
                </a:cubicBezTo>
                <a:cubicBezTo>
                  <a:pt x="547021" y="83915"/>
                  <a:pt x="545592" y="85344"/>
                  <a:pt x="545592" y="87059"/>
                </a:cubicBezTo>
                <a:cubicBezTo>
                  <a:pt x="545592" y="88773"/>
                  <a:pt x="547021" y="90202"/>
                  <a:pt x="548735" y="90202"/>
                </a:cubicBezTo>
                <a:close/>
                <a:moveTo>
                  <a:pt x="2348389" y="213741"/>
                </a:moveTo>
                <a:cubicBezTo>
                  <a:pt x="2350103" y="213741"/>
                  <a:pt x="2351532" y="212312"/>
                  <a:pt x="2351532" y="210598"/>
                </a:cubicBezTo>
                <a:cubicBezTo>
                  <a:pt x="2351532" y="208883"/>
                  <a:pt x="2350103" y="207455"/>
                  <a:pt x="2348389" y="207455"/>
                </a:cubicBezTo>
                <a:cubicBezTo>
                  <a:pt x="2346674" y="207455"/>
                  <a:pt x="2345246" y="208883"/>
                  <a:pt x="2345246" y="210598"/>
                </a:cubicBezTo>
                <a:cubicBezTo>
                  <a:pt x="2345246" y="212312"/>
                  <a:pt x="2346674" y="213741"/>
                  <a:pt x="2348389" y="213741"/>
                </a:cubicBezTo>
                <a:close/>
                <a:moveTo>
                  <a:pt x="2354580" y="225457"/>
                </a:moveTo>
                <a:cubicBezTo>
                  <a:pt x="2356295" y="225457"/>
                  <a:pt x="2357723" y="224028"/>
                  <a:pt x="2357723" y="222314"/>
                </a:cubicBezTo>
                <a:cubicBezTo>
                  <a:pt x="2357723" y="220599"/>
                  <a:pt x="2356295" y="219170"/>
                  <a:pt x="2354580" y="219170"/>
                </a:cubicBezTo>
                <a:cubicBezTo>
                  <a:pt x="2352866" y="219170"/>
                  <a:pt x="2351437" y="220599"/>
                  <a:pt x="2351437" y="222314"/>
                </a:cubicBezTo>
                <a:cubicBezTo>
                  <a:pt x="2351342" y="224123"/>
                  <a:pt x="2352770" y="225457"/>
                  <a:pt x="2354580" y="225457"/>
                </a:cubicBezTo>
                <a:close/>
                <a:moveTo>
                  <a:pt x="2360486" y="237268"/>
                </a:moveTo>
                <a:cubicBezTo>
                  <a:pt x="2362200" y="237268"/>
                  <a:pt x="2363629" y="235839"/>
                  <a:pt x="2363629" y="234125"/>
                </a:cubicBezTo>
                <a:cubicBezTo>
                  <a:pt x="2363629" y="232410"/>
                  <a:pt x="2362200" y="230981"/>
                  <a:pt x="2360486" y="230981"/>
                </a:cubicBezTo>
                <a:cubicBezTo>
                  <a:pt x="2358771" y="230981"/>
                  <a:pt x="2357342" y="232410"/>
                  <a:pt x="2357342" y="234125"/>
                </a:cubicBezTo>
                <a:cubicBezTo>
                  <a:pt x="2357342" y="235934"/>
                  <a:pt x="2358771" y="237268"/>
                  <a:pt x="2360486" y="237268"/>
                </a:cubicBezTo>
                <a:close/>
                <a:moveTo>
                  <a:pt x="2366296" y="249174"/>
                </a:moveTo>
                <a:cubicBezTo>
                  <a:pt x="2368010" y="249174"/>
                  <a:pt x="2369439" y="247745"/>
                  <a:pt x="2369439" y="246031"/>
                </a:cubicBezTo>
                <a:cubicBezTo>
                  <a:pt x="2369439" y="244316"/>
                  <a:pt x="2368010" y="242888"/>
                  <a:pt x="2366296" y="242888"/>
                </a:cubicBezTo>
                <a:cubicBezTo>
                  <a:pt x="2364581" y="242888"/>
                  <a:pt x="2363153" y="244316"/>
                  <a:pt x="2363153" y="246031"/>
                </a:cubicBezTo>
                <a:cubicBezTo>
                  <a:pt x="2363153" y="247745"/>
                  <a:pt x="2364581" y="249174"/>
                  <a:pt x="2366296" y="249174"/>
                </a:cubicBezTo>
                <a:close/>
                <a:moveTo>
                  <a:pt x="2372011" y="261176"/>
                </a:moveTo>
                <a:cubicBezTo>
                  <a:pt x="2373725" y="261176"/>
                  <a:pt x="2375154" y="259747"/>
                  <a:pt x="2375154" y="258032"/>
                </a:cubicBezTo>
                <a:cubicBezTo>
                  <a:pt x="2375154" y="256318"/>
                  <a:pt x="2373725" y="254889"/>
                  <a:pt x="2372011" y="254889"/>
                </a:cubicBezTo>
                <a:cubicBezTo>
                  <a:pt x="2370296" y="254889"/>
                  <a:pt x="2368868" y="256318"/>
                  <a:pt x="2368868" y="258032"/>
                </a:cubicBezTo>
                <a:cubicBezTo>
                  <a:pt x="2368868" y="259747"/>
                  <a:pt x="2370201" y="261176"/>
                  <a:pt x="2372011" y="261176"/>
                </a:cubicBezTo>
                <a:close/>
                <a:moveTo>
                  <a:pt x="2377535" y="273177"/>
                </a:moveTo>
                <a:cubicBezTo>
                  <a:pt x="2379250" y="273177"/>
                  <a:pt x="2380679" y="271748"/>
                  <a:pt x="2380679" y="270034"/>
                </a:cubicBezTo>
                <a:cubicBezTo>
                  <a:pt x="2380679" y="268319"/>
                  <a:pt x="2379250" y="266891"/>
                  <a:pt x="2377535" y="266891"/>
                </a:cubicBezTo>
                <a:cubicBezTo>
                  <a:pt x="2375821" y="266891"/>
                  <a:pt x="2374392" y="268319"/>
                  <a:pt x="2374392" y="270034"/>
                </a:cubicBezTo>
                <a:cubicBezTo>
                  <a:pt x="2374297" y="271748"/>
                  <a:pt x="2375726" y="273177"/>
                  <a:pt x="2377535" y="273177"/>
                </a:cubicBezTo>
                <a:close/>
                <a:moveTo>
                  <a:pt x="2382869" y="285274"/>
                </a:moveTo>
                <a:cubicBezTo>
                  <a:pt x="2384584" y="285274"/>
                  <a:pt x="2386013" y="283845"/>
                  <a:pt x="2386013" y="282131"/>
                </a:cubicBezTo>
                <a:cubicBezTo>
                  <a:pt x="2386013" y="280416"/>
                  <a:pt x="2384584" y="278987"/>
                  <a:pt x="2382869" y="278987"/>
                </a:cubicBezTo>
                <a:cubicBezTo>
                  <a:pt x="2381155" y="278987"/>
                  <a:pt x="2379726" y="280416"/>
                  <a:pt x="2379726" y="282131"/>
                </a:cubicBezTo>
                <a:cubicBezTo>
                  <a:pt x="2379726" y="283845"/>
                  <a:pt x="2381155" y="285274"/>
                  <a:pt x="2382869" y="285274"/>
                </a:cubicBezTo>
                <a:close/>
                <a:moveTo>
                  <a:pt x="2388108" y="297371"/>
                </a:moveTo>
                <a:cubicBezTo>
                  <a:pt x="2389823" y="297371"/>
                  <a:pt x="2391251" y="295942"/>
                  <a:pt x="2391251" y="294227"/>
                </a:cubicBezTo>
                <a:cubicBezTo>
                  <a:pt x="2391251" y="292513"/>
                  <a:pt x="2389823" y="291084"/>
                  <a:pt x="2388108" y="291084"/>
                </a:cubicBezTo>
                <a:cubicBezTo>
                  <a:pt x="2386394" y="291084"/>
                  <a:pt x="2384965" y="292513"/>
                  <a:pt x="2384965" y="294227"/>
                </a:cubicBezTo>
                <a:cubicBezTo>
                  <a:pt x="2384965" y="296037"/>
                  <a:pt x="2386298" y="297371"/>
                  <a:pt x="2388108" y="297371"/>
                </a:cubicBezTo>
                <a:close/>
                <a:moveTo>
                  <a:pt x="2393156" y="309658"/>
                </a:moveTo>
                <a:cubicBezTo>
                  <a:pt x="2394871" y="309658"/>
                  <a:pt x="2396300" y="308229"/>
                  <a:pt x="2396300" y="306515"/>
                </a:cubicBezTo>
                <a:cubicBezTo>
                  <a:pt x="2396300" y="304800"/>
                  <a:pt x="2394871" y="303371"/>
                  <a:pt x="2393156" y="303371"/>
                </a:cubicBezTo>
                <a:cubicBezTo>
                  <a:pt x="2391442" y="303371"/>
                  <a:pt x="2390013" y="304800"/>
                  <a:pt x="2390013" y="306515"/>
                </a:cubicBezTo>
                <a:cubicBezTo>
                  <a:pt x="2390013" y="308229"/>
                  <a:pt x="2391442" y="309658"/>
                  <a:pt x="2393156" y="309658"/>
                </a:cubicBezTo>
                <a:close/>
                <a:moveTo>
                  <a:pt x="2398014" y="321945"/>
                </a:moveTo>
                <a:cubicBezTo>
                  <a:pt x="2399729" y="321945"/>
                  <a:pt x="2401157" y="320516"/>
                  <a:pt x="2401157" y="318802"/>
                </a:cubicBezTo>
                <a:cubicBezTo>
                  <a:pt x="2401157" y="317087"/>
                  <a:pt x="2399729" y="315659"/>
                  <a:pt x="2398014" y="315659"/>
                </a:cubicBezTo>
                <a:cubicBezTo>
                  <a:pt x="2396300" y="315659"/>
                  <a:pt x="2394871" y="317087"/>
                  <a:pt x="2394871" y="318802"/>
                </a:cubicBezTo>
                <a:cubicBezTo>
                  <a:pt x="2394871" y="320516"/>
                  <a:pt x="2396300" y="321945"/>
                  <a:pt x="2398014" y="321945"/>
                </a:cubicBezTo>
                <a:close/>
                <a:moveTo>
                  <a:pt x="2402777" y="334232"/>
                </a:moveTo>
                <a:cubicBezTo>
                  <a:pt x="2404491" y="334232"/>
                  <a:pt x="2405920" y="332804"/>
                  <a:pt x="2405920" y="331089"/>
                </a:cubicBezTo>
                <a:cubicBezTo>
                  <a:pt x="2405920" y="329375"/>
                  <a:pt x="2404491" y="327946"/>
                  <a:pt x="2402777" y="327946"/>
                </a:cubicBezTo>
                <a:cubicBezTo>
                  <a:pt x="2401062" y="327946"/>
                  <a:pt x="2399633" y="329375"/>
                  <a:pt x="2399633" y="331089"/>
                </a:cubicBezTo>
                <a:cubicBezTo>
                  <a:pt x="2399633" y="332899"/>
                  <a:pt x="2401062" y="334232"/>
                  <a:pt x="2402777" y="334232"/>
                </a:cubicBezTo>
                <a:close/>
                <a:moveTo>
                  <a:pt x="2407444" y="346710"/>
                </a:moveTo>
                <a:cubicBezTo>
                  <a:pt x="2409158" y="346710"/>
                  <a:pt x="2410587" y="345281"/>
                  <a:pt x="2410587" y="343567"/>
                </a:cubicBezTo>
                <a:cubicBezTo>
                  <a:pt x="2410587" y="341852"/>
                  <a:pt x="2409158" y="340424"/>
                  <a:pt x="2407444" y="340424"/>
                </a:cubicBezTo>
                <a:cubicBezTo>
                  <a:pt x="2405729" y="340424"/>
                  <a:pt x="2404301" y="341852"/>
                  <a:pt x="2404301" y="343567"/>
                </a:cubicBezTo>
                <a:cubicBezTo>
                  <a:pt x="2404301" y="345281"/>
                  <a:pt x="2405634" y="346710"/>
                  <a:pt x="2407444" y="346710"/>
                </a:cubicBezTo>
                <a:close/>
                <a:moveTo>
                  <a:pt x="2411825" y="359093"/>
                </a:moveTo>
                <a:cubicBezTo>
                  <a:pt x="2413540" y="359093"/>
                  <a:pt x="2414969" y="357664"/>
                  <a:pt x="2414969" y="355949"/>
                </a:cubicBezTo>
                <a:cubicBezTo>
                  <a:pt x="2414969" y="354235"/>
                  <a:pt x="2413540" y="352806"/>
                  <a:pt x="2411825" y="352806"/>
                </a:cubicBezTo>
                <a:cubicBezTo>
                  <a:pt x="2410111" y="352806"/>
                  <a:pt x="2408682" y="354235"/>
                  <a:pt x="2408682" y="355949"/>
                </a:cubicBezTo>
                <a:cubicBezTo>
                  <a:pt x="2408682" y="357759"/>
                  <a:pt x="2410111" y="359093"/>
                  <a:pt x="2411825" y="359093"/>
                </a:cubicBezTo>
                <a:close/>
                <a:moveTo>
                  <a:pt x="2416112" y="371666"/>
                </a:moveTo>
                <a:cubicBezTo>
                  <a:pt x="2417826" y="371666"/>
                  <a:pt x="2419255" y="370237"/>
                  <a:pt x="2419255" y="368522"/>
                </a:cubicBezTo>
                <a:cubicBezTo>
                  <a:pt x="2419255" y="366808"/>
                  <a:pt x="2417826" y="365379"/>
                  <a:pt x="2416112" y="365379"/>
                </a:cubicBezTo>
                <a:cubicBezTo>
                  <a:pt x="2414397" y="365379"/>
                  <a:pt x="2412968" y="366808"/>
                  <a:pt x="2412968" y="368522"/>
                </a:cubicBezTo>
                <a:cubicBezTo>
                  <a:pt x="2412968" y="370237"/>
                  <a:pt x="2414397" y="371666"/>
                  <a:pt x="2416112" y="371666"/>
                </a:cubicBezTo>
                <a:close/>
                <a:moveTo>
                  <a:pt x="2420303" y="384239"/>
                </a:moveTo>
                <a:cubicBezTo>
                  <a:pt x="2422017" y="384239"/>
                  <a:pt x="2423446" y="382810"/>
                  <a:pt x="2423446" y="381095"/>
                </a:cubicBezTo>
                <a:cubicBezTo>
                  <a:pt x="2423446" y="379381"/>
                  <a:pt x="2422017" y="377952"/>
                  <a:pt x="2420303" y="377952"/>
                </a:cubicBezTo>
                <a:cubicBezTo>
                  <a:pt x="2418588" y="377952"/>
                  <a:pt x="2417159" y="379381"/>
                  <a:pt x="2417159" y="381095"/>
                </a:cubicBezTo>
                <a:cubicBezTo>
                  <a:pt x="2417159" y="382810"/>
                  <a:pt x="2418493" y="384239"/>
                  <a:pt x="2420303" y="384239"/>
                </a:cubicBezTo>
                <a:close/>
                <a:moveTo>
                  <a:pt x="2424208" y="396812"/>
                </a:moveTo>
                <a:cubicBezTo>
                  <a:pt x="2425922" y="396812"/>
                  <a:pt x="2427351" y="395383"/>
                  <a:pt x="2427351" y="393668"/>
                </a:cubicBezTo>
                <a:cubicBezTo>
                  <a:pt x="2427351" y="391954"/>
                  <a:pt x="2425922" y="390525"/>
                  <a:pt x="2424208" y="390525"/>
                </a:cubicBezTo>
                <a:cubicBezTo>
                  <a:pt x="2422493" y="390525"/>
                  <a:pt x="2421065" y="391954"/>
                  <a:pt x="2421065" y="393668"/>
                </a:cubicBezTo>
                <a:cubicBezTo>
                  <a:pt x="2421065" y="395383"/>
                  <a:pt x="2422493" y="396812"/>
                  <a:pt x="2424208" y="396812"/>
                </a:cubicBezTo>
                <a:close/>
                <a:moveTo>
                  <a:pt x="2444782" y="473488"/>
                </a:moveTo>
                <a:cubicBezTo>
                  <a:pt x="2446496" y="473488"/>
                  <a:pt x="2447925" y="472059"/>
                  <a:pt x="2447925" y="470345"/>
                </a:cubicBezTo>
                <a:cubicBezTo>
                  <a:pt x="2447925" y="468630"/>
                  <a:pt x="2446496" y="467201"/>
                  <a:pt x="2444782" y="467201"/>
                </a:cubicBezTo>
                <a:cubicBezTo>
                  <a:pt x="2443067" y="467201"/>
                  <a:pt x="2441639" y="468630"/>
                  <a:pt x="2441639" y="470345"/>
                </a:cubicBezTo>
                <a:cubicBezTo>
                  <a:pt x="2441639" y="472059"/>
                  <a:pt x="2443067" y="473488"/>
                  <a:pt x="2444782" y="473488"/>
                </a:cubicBezTo>
                <a:close/>
                <a:moveTo>
                  <a:pt x="2457450" y="538353"/>
                </a:moveTo>
                <a:cubicBezTo>
                  <a:pt x="2459165" y="538353"/>
                  <a:pt x="2460593" y="536924"/>
                  <a:pt x="2460593" y="535210"/>
                </a:cubicBezTo>
                <a:cubicBezTo>
                  <a:pt x="2460593" y="533495"/>
                  <a:pt x="2459165" y="532067"/>
                  <a:pt x="2457450" y="532067"/>
                </a:cubicBezTo>
                <a:cubicBezTo>
                  <a:pt x="2455736" y="532067"/>
                  <a:pt x="2454307" y="533495"/>
                  <a:pt x="2454307" y="535210"/>
                </a:cubicBezTo>
                <a:cubicBezTo>
                  <a:pt x="2454307" y="536924"/>
                  <a:pt x="2455736" y="538353"/>
                  <a:pt x="2457450" y="538353"/>
                </a:cubicBezTo>
                <a:close/>
                <a:moveTo>
                  <a:pt x="2456879" y="958691"/>
                </a:moveTo>
                <a:cubicBezTo>
                  <a:pt x="2458593" y="958691"/>
                  <a:pt x="2460022" y="957263"/>
                  <a:pt x="2460022" y="955548"/>
                </a:cubicBezTo>
                <a:cubicBezTo>
                  <a:pt x="2460022" y="953834"/>
                  <a:pt x="2458593" y="952405"/>
                  <a:pt x="2456879" y="952405"/>
                </a:cubicBezTo>
                <a:cubicBezTo>
                  <a:pt x="2455164" y="952405"/>
                  <a:pt x="2453735" y="953834"/>
                  <a:pt x="2453735" y="955548"/>
                </a:cubicBezTo>
                <a:cubicBezTo>
                  <a:pt x="2453735" y="957263"/>
                  <a:pt x="2455164" y="958691"/>
                  <a:pt x="2456879" y="958691"/>
                </a:cubicBezTo>
                <a:close/>
                <a:moveTo>
                  <a:pt x="2453735" y="971455"/>
                </a:moveTo>
                <a:cubicBezTo>
                  <a:pt x="2455450" y="971455"/>
                  <a:pt x="2456879" y="970026"/>
                  <a:pt x="2456879" y="968312"/>
                </a:cubicBezTo>
                <a:cubicBezTo>
                  <a:pt x="2456879" y="966597"/>
                  <a:pt x="2455450" y="965168"/>
                  <a:pt x="2453735" y="965168"/>
                </a:cubicBezTo>
                <a:cubicBezTo>
                  <a:pt x="2452021" y="965168"/>
                  <a:pt x="2450592" y="966597"/>
                  <a:pt x="2450592" y="968312"/>
                </a:cubicBezTo>
                <a:cubicBezTo>
                  <a:pt x="2450592" y="970121"/>
                  <a:pt x="2452021" y="971455"/>
                  <a:pt x="2453735" y="971455"/>
                </a:cubicBezTo>
                <a:close/>
                <a:moveTo>
                  <a:pt x="2450497" y="984313"/>
                </a:moveTo>
                <a:cubicBezTo>
                  <a:pt x="2452211" y="984313"/>
                  <a:pt x="2453640" y="982885"/>
                  <a:pt x="2453640" y="981170"/>
                </a:cubicBezTo>
                <a:cubicBezTo>
                  <a:pt x="2453640" y="979456"/>
                  <a:pt x="2452211" y="978027"/>
                  <a:pt x="2450497" y="978027"/>
                </a:cubicBezTo>
                <a:cubicBezTo>
                  <a:pt x="2448782" y="978027"/>
                  <a:pt x="2447354" y="979456"/>
                  <a:pt x="2447354" y="981170"/>
                </a:cubicBezTo>
                <a:cubicBezTo>
                  <a:pt x="2447354" y="982885"/>
                  <a:pt x="2448687" y="984313"/>
                  <a:pt x="2450497" y="984313"/>
                </a:cubicBezTo>
                <a:close/>
                <a:moveTo>
                  <a:pt x="2443353" y="1009840"/>
                </a:moveTo>
                <a:cubicBezTo>
                  <a:pt x="2445068" y="1009840"/>
                  <a:pt x="2446496" y="1008412"/>
                  <a:pt x="2446496" y="1006697"/>
                </a:cubicBezTo>
                <a:cubicBezTo>
                  <a:pt x="2446496" y="1004983"/>
                  <a:pt x="2445068" y="1003554"/>
                  <a:pt x="2443353" y="1003554"/>
                </a:cubicBezTo>
                <a:cubicBezTo>
                  <a:pt x="2441639" y="1003554"/>
                  <a:pt x="2440210" y="1004983"/>
                  <a:pt x="2440210" y="1006697"/>
                </a:cubicBezTo>
                <a:cubicBezTo>
                  <a:pt x="2440210" y="1008412"/>
                  <a:pt x="2441639" y="1009840"/>
                  <a:pt x="2443353" y="1009840"/>
                </a:cubicBezTo>
                <a:close/>
                <a:moveTo>
                  <a:pt x="2439638" y="1022509"/>
                </a:moveTo>
                <a:cubicBezTo>
                  <a:pt x="2441353" y="1022509"/>
                  <a:pt x="2442782" y="1021080"/>
                  <a:pt x="2442782" y="1019365"/>
                </a:cubicBezTo>
                <a:cubicBezTo>
                  <a:pt x="2442782" y="1017651"/>
                  <a:pt x="2441353" y="1016222"/>
                  <a:pt x="2439638" y="1016222"/>
                </a:cubicBezTo>
                <a:cubicBezTo>
                  <a:pt x="2437924" y="1016222"/>
                  <a:pt x="2436495" y="1017651"/>
                  <a:pt x="2436495" y="1019365"/>
                </a:cubicBezTo>
                <a:cubicBezTo>
                  <a:pt x="2436495" y="1021080"/>
                  <a:pt x="2437924" y="1022509"/>
                  <a:pt x="2439638" y="1022509"/>
                </a:cubicBezTo>
                <a:close/>
                <a:moveTo>
                  <a:pt x="2435733" y="1035082"/>
                </a:moveTo>
                <a:cubicBezTo>
                  <a:pt x="2437448" y="1035082"/>
                  <a:pt x="2438876" y="1033653"/>
                  <a:pt x="2438876" y="1031938"/>
                </a:cubicBezTo>
                <a:cubicBezTo>
                  <a:pt x="2438876" y="1030224"/>
                  <a:pt x="2437448" y="1028795"/>
                  <a:pt x="2435733" y="1028795"/>
                </a:cubicBezTo>
                <a:cubicBezTo>
                  <a:pt x="2434019" y="1028795"/>
                  <a:pt x="2432590" y="1030224"/>
                  <a:pt x="2432590" y="1031938"/>
                </a:cubicBezTo>
                <a:cubicBezTo>
                  <a:pt x="2432590" y="1033748"/>
                  <a:pt x="2433923" y="1035082"/>
                  <a:pt x="2435733" y="1035082"/>
                </a:cubicBezTo>
                <a:close/>
                <a:moveTo>
                  <a:pt x="2431637" y="1047655"/>
                </a:moveTo>
                <a:cubicBezTo>
                  <a:pt x="2433352" y="1047655"/>
                  <a:pt x="2434781" y="1046226"/>
                  <a:pt x="2434781" y="1044512"/>
                </a:cubicBezTo>
                <a:cubicBezTo>
                  <a:pt x="2434781" y="1042797"/>
                  <a:pt x="2433352" y="1041368"/>
                  <a:pt x="2431637" y="1041368"/>
                </a:cubicBezTo>
                <a:cubicBezTo>
                  <a:pt x="2429923" y="1041368"/>
                  <a:pt x="2428494" y="1042797"/>
                  <a:pt x="2428494" y="1044512"/>
                </a:cubicBezTo>
                <a:cubicBezTo>
                  <a:pt x="2428494" y="1046321"/>
                  <a:pt x="2429923" y="1047655"/>
                  <a:pt x="2431637" y="1047655"/>
                </a:cubicBezTo>
                <a:close/>
                <a:moveTo>
                  <a:pt x="2427351" y="1060228"/>
                </a:moveTo>
                <a:cubicBezTo>
                  <a:pt x="2429066" y="1060228"/>
                  <a:pt x="2430494" y="1058799"/>
                  <a:pt x="2430494" y="1057085"/>
                </a:cubicBezTo>
                <a:cubicBezTo>
                  <a:pt x="2430494" y="1055370"/>
                  <a:pt x="2429066" y="1053941"/>
                  <a:pt x="2427351" y="1053941"/>
                </a:cubicBezTo>
                <a:cubicBezTo>
                  <a:pt x="2425637" y="1053941"/>
                  <a:pt x="2424208" y="1055370"/>
                  <a:pt x="2424208" y="1057085"/>
                </a:cubicBezTo>
                <a:cubicBezTo>
                  <a:pt x="2424208" y="1058799"/>
                  <a:pt x="2425637" y="1060228"/>
                  <a:pt x="2427351" y="1060228"/>
                </a:cubicBezTo>
                <a:close/>
                <a:moveTo>
                  <a:pt x="2422970" y="1072706"/>
                </a:moveTo>
                <a:cubicBezTo>
                  <a:pt x="2424684" y="1072706"/>
                  <a:pt x="2426113" y="1071277"/>
                  <a:pt x="2426113" y="1069562"/>
                </a:cubicBezTo>
                <a:cubicBezTo>
                  <a:pt x="2426113" y="1067848"/>
                  <a:pt x="2424684" y="1066419"/>
                  <a:pt x="2422970" y="1066419"/>
                </a:cubicBezTo>
                <a:cubicBezTo>
                  <a:pt x="2421255" y="1066419"/>
                  <a:pt x="2419826" y="1067848"/>
                  <a:pt x="2419826" y="1069562"/>
                </a:cubicBezTo>
                <a:cubicBezTo>
                  <a:pt x="2419826" y="1071277"/>
                  <a:pt x="2421255" y="1072706"/>
                  <a:pt x="2422970" y="1072706"/>
                </a:cubicBezTo>
                <a:close/>
                <a:moveTo>
                  <a:pt x="2418493" y="1085088"/>
                </a:moveTo>
                <a:cubicBezTo>
                  <a:pt x="2420207" y="1085088"/>
                  <a:pt x="2421636" y="1083659"/>
                  <a:pt x="2421636" y="1081945"/>
                </a:cubicBezTo>
                <a:cubicBezTo>
                  <a:pt x="2421636" y="1080230"/>
                  <a:pt x="2420207" y="1078802"/>
                  <a:pt x="2418493" y="1078802"/>
                </a:cubicBezTo>
                <a:cubicBezTo>
                  <a:pt x="2416778" y="1078802"/>
                  <a:pt x="2415350" y="1080230"/>
                  <a:pt x="2415350" y="1081945"/>
                </a:cubicBezTo>
                <a:cubicBezTo>
                  <a:pt x="2415350" y="1083755"/>
                  <a:pt x="2416683" y="1085088"/>
                  <a:pt x="2418493" y="1085088"/>
                </a:cubicBezTo>
                <a:close/>
                <a:moveTo>
                  <a:pt x="2413730" y="1097471"/>
                </a:moveTo>
                <a:cubicBezTo>
                  <a:pt x="2415445" y="1097471"/>
                  <a:pt x="2416874" y="1096042"/>
                  <a:pt x="2416874" y="1094327"/>
                </a:cubicBezTo>
                <a:cubicBezTo>
                  <a:pt x="2416874" y="1092613"/>
                  <a:pt x="2415445" y="1091184"/>
                  <a:pt x="2413730" y="1091184"/>
                </a:cubicBezTo>
                <a:cubicBezTo>
                  <a:pt x="2412016" y="1091184"/>
                  <a:pt x="2410587" y="1092613"/>
                  <a:pt x="2410587" y="1094327"/>
                </a:cubicBezTo>
                <a:cubicBezTo>
                  <a:pt x="2410587" y="1096137"/>
                  <a:pt x="2412016" y="1097471"/>
                  <a:pt x="2413730" y="1097471"/>
                </a:cubicBezTo>
                <a:close/>
                <a:moveTo>
                  <a:pt x="2408873" y="1109853"/>
                </a:moveTo>
                <a:cubicBezTo>
                  <a:pt x="2410587" y="1109853"/>
                  <a:pt x="2412016" y="1108424"/>
                  <a:pt x="2412016" y="1106710"/>
                </a:cubicBezTo>
                <a:cubicBezTo>
                  <a:pt x="2412016" y="1104995"/>
                  <a:pt x="2410587" y="1103567"/>
                  <a:pt x="2408873" y="1103567"/>
                </a:cubicBezTo>
                <a:cubicBezTo>
                  <a:pt x="2407158" y="1103567"/>
                  <a:pt x="2405729" y="1104995"/>
                  <a:pt x="2405729" y="1106710"/>
                </a:cubicBezTo>
                <a:cubicBezTo>
                  <a:pt x="2405729" y="1108424"/>
                  <a:pt x="2407158" y="1109853"/>
                  <a:pt x="2408873" y="1109853"/>
                </a:cubicBezTo>
                <a:close/>
                <a:moveTo>
                  <a:pt x="2403920" y="1122045"/>
                </a:moveTo>
                <a:cubicBezTo>
                  <a:pt x="2405634" y="1122045"/>
                  <a:pt x="2407063" y="1120616"/>
                  <a:pt x="2407063" y="1118902"/>
                </a:cubicBezTo>
                <a:cubicBezTo>
                  <a:pt x="2407063" y="1117187"/>
                  <a:pt x="2405634" y="1115759"/>
                  <a:pt x="2403920" y="1115759"/>
                </a:cubicBezTo>
                <a:cubicBezTo>
                  <a:pt x="2402205" y="1115759"/>
                  <a:pt x="2400776" y="1117187"/>
                  <a:pt x="2400776" y="1118902"/>
                </a:cubicBezTo>
                <a:cubicBezTo>
                  <a:pt x="2400776" y="1120616"/>
                  <a:pt x="2402205" y="1122045"/>
                  <a:pt x="2403920" y="1122045"/>
                </a:cubicBezTo>
                <a:close/>
                <a:moveTo>
                  <a:pt x="2398776" y="1134237"/>
                </a:moveTo>
                <a:cubicBezTo>
                  <a:pt x="2400491" y="1134237"/>
                  <a:pt x="2401919" y="1132808"/>
                  <a:pt x="2401919" y="1131094"/>
                </a:cubicBezTo>
                <a:cubicBezTo>
                  <a:pt x="2401919" y="1129379"/>
                  <a:pt x="2400491" y="1127951"/>
                  <a:pt x="2398776" y="1127951"/>
                </a:cubicBezTo>
                <a:cubicBezTo>
                  <a:pt x="2397062" y="1127951"/>
                  <a:pt x="2395633" y="1129379"/>
                  <a:pt x="2395633" y="1131094"/>
                </a:cubicBezTo>
                <a:cubicBezTo>
                  <a:pt x="2395633" y="1132808"/>
                  <a:pt x="2397062" y="1134237"/>
                  <a:pt x="2398776" y="1134237"/>
                </a:cubicBezTo>
                <a:close/>
                <a:moveTo>
                  <a:pt x="2393442" y="1146334"/>
                </a:moveTo>
                <a:cubicBezTo>
                  <a:pt x="2395157" y="1146334"/>
                  <a:pt x="2396585" y="1144905"/>
                  <a:pt x="2396585" y="1143191"/>
                </a:cubicBezTo>
                <a:cubicBezTo>
                  <a:pt x="2396585" y="1141476"/>
                  <a:pt x="2395157" y="1140047"/>
                  <a:pt x="2393442" y="1140047"/>
                </a:cubicBezTo>
                <a:cubicBezTo>
                  <a:pt x="2391728" y="1140047"/>
                  <a:pt x="2390299" y="1141476"/>
                  <a:pt x="2390299" y="1143191"/>
                </a:cubicBezTo>
                <a:cubicBezTo>
                  <a:pt x="2390299" y="1145000"/>
                  <a:pt x="2391728" y="1146334"/>
                  <a:pt x="2393442" y="1146334"/>
                </a:cubicBezTo>
                <a:close/>
                <a:moveTo>
                  <a:pt x="2388013" y="1158431"/>
                </a:moveTo>
                <a:cubicBezTo>
                  <a:pt x="2389727" y="1158431"/>
                  <a:pt x="2391156" y="1157002"/>
                  <a:pt x="2391156" y="1155287"/>
                </a:cubicBezTo>
                <a:cubicBezTo>
                  <a:pt x="2391156" y="1153573"/>
                  <a:pt x="2389727" y="1152144"/>
                  <a:pt x="2388013" y="1152144"/>
                </a:cubicBezTo>
                <a:cubicBezTo>
                  <a:pt x="2386298" y="1152144"/>
                  <a:pt x="2384870" y="1153573"/>
                  <a:pt x="2384870" y="1155287"/>
                </a:cubicBezTo>
                <a:cubicBezTo>
                  <a:pt x="2384870" y="1157002"/>
                  <a:pt x="2386298" y="1158431"/>
                  <a:pt x="2388013" y="1158431"/>
                </a:cubicBezTo>
                <a:close/>
                <a:moveTo>
                  <a:pt x="2382393" y="1170432"/>
                </a:moveTo>
                <a:cubicBezTo>
                  <a:pt x="2384108" y="1170432"/>
                  <a:pt x="2385536" y="1169003"/>
                  <a:pt x="2385536" y="1167289"/>
                </a:cubicBezTo>
                <a:cubicBezTo>
                  <a:pt x="2385536" y="1165574"/>
                  <a:pt x="2384108" y="1164146"/>
                  <a:pt x="2382393" y="1164146"/>
                </a:cubicBezTo>
                <a:cubicBezTo>
                  <a:pt x="2380679" y="1164146"/>
                  <a:pt x="2379250" y="1165574"/>
                  <a:pt x="2379250" y="1167289"/>
                </a:cubicBezTo>
                <a:cubicBezTo>
                  <a:pt x="2379250" y="1169003"/>
                  <a:pt x="2380679" y="1170432"/>
                  <a:pt x="2382393" y="1170432"/>
                </a:cubicBezTo>
                <a:close/>
                <a:moveTo>
                  <a:pt x="2376678" y="1182338"/>
                </a:moveTo>
                <a:cubicBezTo>
                  <a:pt x="2378393" y="1182338"/>
                  <a:pt x="2379821" y="1180910"/>
                  <a:pt x="2379821" y="1179195"/>
                </a:cubicBezTo>
                <a:cubicBezTo>
                  <a:pt x="2379821" y="1177481"/>
                  <a:pt x="2378393" y="1176052"/>
                  <a:pt x="2376678" y="1176052"/>
                </a:cubicBezTo>
                <a:cubicBezTo>
                  <a:pt x="2374964" y="1176052"/>
                  <a:pt x="2373535" y="1177481"/>
                  <a:pt x="2373535" y="1179195"/>
                </a:cubicBezTo>
                <a:cubicBezTo>
                  <a:pt x="2373535" y="1180910"/>
                  <a:pt x="2374964" y="1182338"/>
                  <a:pt x="2376678" y="1182338"/>
                </a:cubicBezTo>
                <a:close/>
                <a:moveTo>
                  <a:pt x="2370773" y="1194149"/>
                </a:moveTo>
                <a:cubicBezTo>
                  <a:pt x="2372487" y="1194149"/>
                  <a:pt x="2373916" y="1192721"/>
                  <a:pt x="2373916" y="1191006"/>
                </a:cubicBezTo>
                <a:cubicBezTo>
                  <a:pt x="2373916" y="1189292"/>
                  <a:pt x="2372487" y="1187863"/>
                  <a:pt x="2370773" y="1187863"/>
                </a:cubicBezTo>
                <a:cubicBezTo>
                  <a:pt x="2369058" y="1187863"/>
                  <a:pt x="2367629" y="1189292"/>
                  <a:pt x="2367629" y="1191006"/>
                </a:cubicBezTo>
                <a:cubicBezTo>
                  <a:pt x="2367629" y="1192721"/>
                  <a:pt x="2369058" y="1194149"/>
                  <a:pt x="2370773" y="1194149"/>
                </a:cubicBezTo>
                <a:close/>
                <a:moveTo>
                  <a:pt x="353949" y="505778"/>
                </a:moveTo>
                <a:cubicBezTo>
                  <a:pt x="355664" y="505778"/>
                  <a:pt x="357092" y="504349"/>
                  <a:pt x="357092" y="502634"/>
                </a:cubicBezTo>
                <a:cubicBezTo>
                  <a:pt x="357092" y="500920"/>
                  <a:pt x="355664" y="499491"/>
                  <a:pt x="353949" y="499491"/>
                </a:cubicBezTo>
                <a:cubicBezTo>
                  <a:pt x="352235" y="499491"/>
                  <a:pt x="350806" y="500920"/>
                  <a:pt x="350806" y="502634"/>
                </a:cubicBezTo>
                <a:cubicBezTo>
                  <a:pt x="350806" y="504349"/>
                  <a:pt x="352235" y="505778"/>
                  <a:pt x="353949" y="505778"/>
                </a:cubicBezTo>
                <a:close/>
                <a:moveTo>
                  <a:pt x="356521" y="492824"/>
                </a:moveTo>
                <a:cubicBezTo>
                  <a:pt x="358235" y="492824"/>
                  <a:pt x="359664" y="491395"/>
                  <a:pt x="359664" y="489680"/>
                </a:cubicBezTo>
                <a:cubicBezTo>
                  <a:pt x="359664" y="487966"/>
                  <a:pt x="358235" y="486537"/>
                  <a:pt x="356521" y="486537"/>
                </a:cubicBezTo>
                <a:cubicBezTo>
                  <a:pt x="354806" y="486537"/>
                  <a:pt x="353378" y="487966"/>
                  <a:pt x="353378" y="489680"/>
                </a:cubicBezTo>
                <a:cubicBezTo>
                  <a:pt x="353378" y="491395"/>
                  <a:pt x="354806" y="492824"/>
                  <a:pt x="356521" y="492824"/>
                </a:cubicBezTo>
                <a:close/>
                <a:moveTo>
                  <a:pt x="359283" y="479870"/>
                </a:moveTo>
                <a:cubicBezTo>
                  <a:pt x="360998" y="479870"/>
                  <a:pt x="362426" y="478441"/>
                  <a:pt x="362426" y="476726"/>
                </a:cubicBezTo>
                <a:cubicBezTo>
                  <a:pt x="362426" y="475012"/>
                  <a:pt x="360998" y="473583"/>
                  <a:pt x="359283" y="473583"/>
                </a:cubicBezTo>
                <a:cubicBezTo>
                  <a:pt x="357569" y="473583"/>
                  <a:pt x="356140" y="475012"/>
                  <a:pt x="356140" y="476726"/>
                </a:cubicBezTo>
                <a:cubicBezTo>
                  <a:pt x="356140" y="478441"/>
                  <a:pt x="357473" y="479870"/>
                  <a:pt x="359283" y="479870"/>
                </a:cubicBezTo>
                <a:close/>
                <a:moveTo>
                  <a:pt x="362141" y="467011"/>
                </a:moveTo>
                <a:cubicBezTo>
                  <a:pt x="363855" y="467011"/>
                  <a:pt x="365284" y="465582"/>
                  <a:pt x="365284" y="463868"/>
                </a:cubicBezTo>
                <a:cubicBezTo>
                  <a:pt x="365284" y="462153"/>
                  <a:pt x="363855" y="460724"/>
                  <a:pt x="362141" y="460724"/>
                </a:cubicBezTo>
                <a:cubicBezTo>
                  <a:pt x="360426" y="460724"/>
                  <a:pt x="358997" y="462153"/>
                  <a:pt x="358997" y="463868"/>
                </a:cubicBezTo>
                <a:cubicBezTo>
                  <a:pt x="358997" y="465582"/>
                  <a:pt x="360426" y="467011"/>
                  <a:pt x="362141" y="467011"/>
                </a:cubicBezTo>
                <a:close/>
                <a:moveTo>
                  <a:pt x="365189" y="454057"/>
                </a:moveTo>
                <a:cubicBezTo>
                  <a:pt x="366903" y="454057"/>
                  <a:pt x="368332" y="452628"/>
                  <a:pt x="368332" y="450914"/>
                </a:cubicBezTo>
                <a:cubicBezTo>
                  <a:pt x="368332" y="449199"/>
                  <a:pt x="366903" y="447770"/>
                  <a:pt x="365189" y="447770"/>
                </a:cubicBezTo>
                <a:cubicBezTo>
                  <a:pt x="363474" y="447770"/>
                  <a:pt x="362045" y="449199"/>
                  <a:pt x="362045" y="450914"/>
                </a:cubicBezTo>
                <a:cubicBezTo>
                  <a:pt x="362045" y="452723"/>
                  <a:pt x="363474" y="454057"/>
                  <a:pt x="365189" y="454057"/>
                </a:cubicBezTo>
                <a:close/>
                <a:moveTo>
                  <a:pt x="368427" y="441293"/>
                </a:moveTo>
                <a:cubicBezTo>
                  <a:pt x="370142" y="441293"/>
                  <a:pt x="371570" y="439865"/>
                  <a:pt x="371570" y="438150"/>
                </a:cubicBezTo>
                <a:cubicBezTo>
                  <a:pt x="371570" y="436436"/>
                  <a:pt x="370142" y="435007"/>
                  <a:pt x="368427" y="435007"/>
                </a:cubicBezTo>
                <a:cubicBezTo>
                  <a:pt x="366713" y="435007"/>
                  <a:pt x="365284" y="436436"/>
                  <a:pt x="365284" y="438150"/>
                </a:cubicBezTo>
                <a:cubicBezTo>
                  <a:pt x="365284" y="439865"/>
                  <a:pt x="366713" y="441293"/>
                  <a:pt x="368427" y="441293"/>
                </a:cubicBezTo>
                <a:close/>
                <a:moveTo>
                  <a:pt x="371856" y="428435"/>
                </a:moveTo>
                <a:cubicBezTo>
                  <a:pt x="373571" y="428435"/>
                  <a:pt x="374999" y="427006"/>
                  <a:pt x="374999" y="425291"/>
                </a:cubicBezTo>
                <a:cubicBezTo>
                  <a:pt x="374999" y="423577"/>
                  <a:pt x="373571" y="422148"/>
                  <a:pt x="371856" y="422148"/>
                </a:cubicBezTo>
                <a:cubicBezTo>
                  <a:pt x="370142" y="422148"/>
                  <a:pt x="368713" y="423577"/>
                  <a:pt x="368713" y="425291"/>
                </a:cubicBezTo>
                <a:cubicBezTo>
                  <a:pt x="368713" y="427101"/>
                  <a:pt x="370046" y="428435"/>
                  <a:pt x="371856" y="428435"/>
                </a:cubicBezTo>
                <a:close/>
                <a:moveTo>
                  <a:pt x="375380" y="415766"/>
                </a:moveTo>
                <a:cubicBezTo>
                  <a:pt x="377095" y="415766"/>
                  <a:pt x="378524" y="414338"/>
                  <a:pt x="378524" y="412623"/>
                </a:cubicBezTo>
                <a:cubicBezTo>
                  <a:pt x="378524" y="410909"/>
                  <a:pt x="377095" y="409480"/>
                  <a:pt x="375380" y="409480"/>
                </a:cubicBezTo>
                <a:cubicBezTo>
                  <a:pt x="373666" y="409480"/>
                  <a:pt x="372237" y="410909"/>
                  <a:pt x="372237" y="412623"/>
                </a:cubicBezTo>
                <a:cubicBezTo>
                  <a:pt x="372237" y="414338"/>
                  <a:pt x="373571" y="415766"/>
                  <a:pt x="375380" y="415766"/>
                </a:cubicBezTo>
                <a:close/>
                <a:moveTo>
                  <a:pt x="379000" y="403003"/>
                </a:moveTo>
                <a:cubicBezTo>
                  <a:pt x="380714" y="403003"/>
                  <a:pt x="382143" y="401574"/>
                  <a:pt x="382143" y="399860"/>
                </a:cubicBezTo>
                <a:cubicBezTo>
                  <a:pt x="382143" y="398145"/>
                  <a:pt x="380714" y="396716"/>
                  <a:pt x="379000" y="396716"/>
                </a:cubicBezTo>
                <a:cubicBezTo>
                  <a:pt x="377285" y="396716"/>
                  <a:pt x="375857" y="398145"/>
                  <a:pt x="375857" y="399860"/>
                </a:cubicBezTo>
                <a:cubicBezTo>
                  <a:pt x="375857" y="401574"/>
                  <a:pt x="377285" y="403003"/>
                  <a:pt x="379000" y="403003"/>
                </a:cubicBezTo>
                <a:close/>
                <a:moveTo>
                  <a:pt x="382905" y="390335"/>
                </a:moveTo>
                <a:cubicBezTo>
                  <a:pt x="384620" y="390335"/>
                  <a:pt x="386048" y="388906"/>
                  <a:pt x="386048" y="387191"/>
                </a:cubicBezTo>
                <a:cubicBezTo>
                  <a:pt x="386048" y="385477"/>
                  <a:pt x="384620" y="384048"/>
                  <a:pt x="382905" y="384048"/>
                </a:cubicBezTo>
                <a:cubicBezTo>
                  <a:pt x="381191" y="384048"/>
                  <a:pt x="379762" y="385477"/>
                  <a:pt x="379762" y="387191"/>
                </a:cubicBezTo>
                <a:cubicBezTo>
                  <a:pt x="379762" y="389001"/>
                  <a:pt x="381191" y="390335"/>
                  <a:pt x="382905" y="390335"/>
                </a:cubicBezTo>
                <a:close/>
                <a:moveTo>
                  <a:pt x="386906" y="377762"/>
                </a:moveTo>
                <a:cubicBezTo>
                  <a:pt x="388620" y="377762"/>
                  <a:pt x="390049" y="376333"/>
                  <a:pt x="390049" y="374618"/>
                </a:cubicBezTo>
                <a:cubicBezTo>
                  <a:pt x="390049" y="372904"/>
                  <a:pt x="388620" y="371475"/>
                  <a:pt x="386906" y="371475"/>
                </a:cubicBezTo>
                <a:cubicBezTo>
                  <a:pt x="385191" y="371475"/>
                  <a:pt x="383762" y="372904"/>
                  <a:pt x="383762" y="374618"/>
                </a:cubicBezTo>
                <a:cubicBezTo>
                  <a:pt x="383762" y="376333"/>
                  <a:pt x="385191" y="377762"/>
                  <a:pt x="386906" y="377762"/>
                </a:cubicBezTo>
                <a:close/>
                <a:moveTo>
                  <a:pt x="391097" y="365189"/>
                </a:moveTo>
                <a:cubicBezTo>
                  <a:pt x="392811" y="365189"/>
                  <a:pt x="394240" y="363760"/>
                  <a:pt x="394240" y="362045"/>
                </a:cubicBezTo>
                <a:cubicBezTo>
                  <a:pt x="394240" y="360331"/>
                  <a:pt x="392811" y="358902"/>
                  <a:pt x="391097" y="358902"/>
                </a:cubicBezTo>
                <a:cubicBezTo>
                  <a:pt x="389382" y="358902"/>
                  <a:pt x="387953" y="360331"/>
                  <a:pt x="387953" y="362045"/>
                </a:cubicBezTo>
                <a:cubicBezTo>
                  <a:pt x="387953" y="363760"/>
                  <a:pt x="389287" y="365189"/>
                  <a:pt x="391097" y="365189"/>
                </a:cubicBezTo>
                <a:close/>
                <a:moveTo>
                  <a:pt x="395383" y="352711"/>
                </a:moveTo>
                <a:cubicBezTo>
                  <a:pt x="397097" y="352711"/>
                  <a:pt x="398526" y="351282"/>
                  <a:pt x="398526" y="349568"/>
                </a:cubicBezTo>
                <a:cubicBezTo>
                  <a:pt x="398526" y="347853"/>
                  <a:pt x="397097" y="346424"/>
                  <a:pt x="395383" y="346424"/>
                </a:cubicBezTo>
                <a:cubicBezTo>
                  <a:pt x="393668" y="346424"/>
                  <a:pt x="392240" y="347853"/>
                  <a:pt x="392240" y="349568"/>
                </a:cubicBezTo>
                <a:cubicBezTo>
                  <a:pt x="392240" y="351282"/>
                  <a:pt x="393668" y="352711"/>
                  <a:pt x="395383" y="352711"/>
                </a:cubicBezTo>
                <a:close/>
                <a:moveTo>
                  <a:pt x="399860" y="340233"/>
                </a:moveTo>
                <a:cubicBezTo>
                  <a:pt x="401574" y="340233"/>
                  <a:pt x="403003" y="338804"/>
                  <a:pt x="403003" y="337090"/>
                </a:cubicBezTo>
                <a:cubicBezTo>
                  <a:pt x="403003" y="335375"/>
                  <a:pt x="401574" y="333947"/>
                  <a:pt x="399860" y="333947"/>
                </a:cubicBezTo>
                <a:cubicBezTo>
                  <a:pt x="398145" y="333947"/>
                  <a:pt x="396716" y="335375"/>
                  <a:pt x="396716" y="337090"/>
                </a:cubicBezTo>
                <a:cubicBezTo>
                  <a:pt x="396716" y="338804"/>
                  <a:pt x="398050" y="340233"/>
                  <a:pt x="399860" y="340233"/>
                </a:cubicBezTo>
                <a:close/>
                <a:moveTo>
                  <a:pt x="404432" y="327850"/>
                </a:moveTo>
                <a:cubicBezTo>
                  <a:pt x="406146" y="327850"/>
                  <a:pt x="407575" y="326422"/>
                  <a:pt x="407575" y="324707"/>
                </a:cubicBezTo>
                <a:cubicBezTo>
                  <a:pt x="407575" y="322993"/>
                  <a:pt x="406146" y="321564"/>
                  <a:pt x="404432" y="321564"/>
                </a:cubicBezTo>
                <a:cubicBezTo>
                  <a:pt x="402717" y="321564"/>
                  <a:pt x="401288" y="322993"/>
                  <a:pt x="401288" y="324707"/>
                </a:cubicBezTo>
                <a:cubicBezTo>
                  <a:pt x="401288" y="326422"/>
                  <a:pt x="402717" y="327850"/>
                  <a:pt x="404432" y="327850"/>
                </a:cubicBezTo>
                <a:close/>
                <a:moveTo>
                  <a:pt x="409194" y="315468"/>
                </a:moveTo>
                <a:cubicBezTo>
                  <a:pt x="410909" y="315468"/>
                  <a:pt x="412337" y="314039"/>
                  <a:pt x="412337" y="312325"/>
                </a:cubicBezTo>
                <a:cubicBezTo>
                  <a:pt x="412337" y="310610"/>
                  <a:pt x="410909" y="309182"/>
                  <a:pt x="409194" y="309182"/>
                </a:cubicBezTo>
                <a:cubicBezTo>
                  <a:pt x="407480" y="309182"/>
                  <a:pt x="406051" y="310610"/>
                  <a:pt x="406051" y="312325"/>
                </a:cubicBezTo>
                <a:cubicBezTo>
                  <a:pt x="406051" y="314135"/>
                  <a:pt x="407480" y="315468"/>
                  <a:pt x="409194" y="315468"/>
                </a:cubicBezTo>
                <a:close/>
                <a:moveTo>
                  <a:pt x="414147" y="303276"/>
                </a:moveTo>
                <a:cubicBezTo>
                  <a:pt x="415862" y="303276"/>
                  <a:pt x="417290" y="301847"/>
                  <a:pt x="417290" y="300133"/>
                </a:cubicBezTo>
                <a:cubicBezTo>
                  <a:pt x="417290" y="298418"/>
                  <a:pt x="415862" y="296990"/>
                  <a:pt x="414147" y="296990"/>
                </a:cubicBezTo>
                <a:cubicBezTo>
                  <a:pt x="412433" y="296990"/>
                  <a:pt x="411004" y="298418"/>
                  <a:pt x="411004" y="300133"/>
                </a:cubicBezTo>
                <a:cubicBezTo>
                  <a:pt x="411004" y="301847"/>
                  <a:pt x="412433" y="303276"/>
                  <a:pt x="414147" y="303276"/>
                </a:cubicBezTo>
                <a:close/>
                <a:moveTo>
                  <a:pt x="419195" y="290989"/>
                </a:moveTo>
                <a:cubicBezTo>
                  <a:pt x="420910" y="290989"/>
                  <a:pt x="422339" y="289560"/>
                  <a:pt x="422339" y="287846"/>
                </a:cubicBezTo>
                <a:cubicBezTo>
                  <a:pt x="422339" y="286131"/>
                  <a:pt x="420910" y="284702"/>
                  <a:pt x="419195" y="284702"/>
                </a:cubicBezTo>
                <a:cubicBezTo>
                  <a:pt x="417481" y="284702"/>
                  <a:pt x="416052" y="286131"/>
                  <a:pt x="416052" y="287846"/>
                </a:cubicBezTo>
                <a:cubicBezTo>
                  <a:pt x="416052" y="289560"/>
                  <a:pt x="417481" y="290989"/>
                  <a:pt x="419195" y="290989"/>
                </a:cubicBezTo>
                <a:close/>
                <a:moveTo>
                  <a:pt x="424434" y="278892"/>
                </a:moveTo>
                <a:cubicBezTo>
                  <a:pt x="426149" y="278892"/>
                  <a:pt x="427577" y="277463"/>
                  <a:pt x="427577" y="275749"/>
                </a:cubicBezTo>
                <a:cubicBezTo>
                  <a:pt x="427577" y="274034"/>
                  <a:pt x="426149" y="272606"/>
                  <a:pt x="424434" y="272606"/>
                </a:cubicBezTo>
                <a:cubicBezTo>
                  <a:pt x="422720" y="272606"/>
                  <a:pt x="421291" y="274034"/>
                  <a:pt x="421291" y="275749"/>
                </a:cubicBezTo>
                <a:cubicBezTo>
                  <a:pt x="421291" y="277463"/>
                  <a:pt x="422720" y="278892"/>
                  <a:pt x="424434" y="278892"/>
                </a:cubicBezTo>
                <a:close/>
                <a:moveTo>
                  <a:pt x="429768" y="266795"/>
                </a:moveTo>
                <a:cubicBezTo>
                  <a:pt x="431483" y="266795"/>
                  <a:pt x="432911" y="265367"/>
                  <a:pt x="432911" y="263652"/>
                </a:cubicBezTo>
                <a:cubicBezTo>
                  <a:pt x="432911" y="261938"/>
                  <a:pt x="431483" y="260509"/>
                  <a:pt x="429768" y="260509"/>
                </a:cubicBezTo>
                <a:cubicBezTo>
                  <a:pt x="428054" y="260509"/>
                  <a:pt x="426625" y="261938"/>
                  <a:pt x="426625" y="263652"/>
                </a:cubicBezTo>
                <a:cubicBezTo>
                  <a:pt x="426625" y="265367"/>
                  <a:pt x="428054" y="266795"/>
                  <a:pt x="429768" y="266795"/>
                </a:cubicBezTo>
                <a:close/>
                <a:moveTo>
                  <a:pt x="435293" y="254794"/>
                </a:moveTo>
                <a:cubicBezTo>
                  <a:pt x="437007" y="254794"/>
                  <a:pt x="438436" y="253365"/>
                  <a:pt x="438436" y="251651"/>
                </a:cubicBezTo>
                <a:cubicBezTo>
                  <a:pt x="438436" y="249936"/>
                  <a:pt x="437007" y="248507"/>
                  <a:pt x="435293" y="248507"/>
                </a:cubicBezTo>
                <a:cubicBezTo>
                  <a:pt x="433578" y="248507"/>
                  <a:pt x="432149" y="249936"/>
                  <a:pt x="432149" y="251651"/>
                </a:cubicBezTo>
                <a:cubicBezTo>
                  <a:pt x="432149" y="253365"/>
                  <a:pt x="433578" y="254794"/>
                  <a:pt x="435293" y="254794"/>
                </a:cubicBezTo>
                <a:close/>
                <a:moveTo>
                  <a:pt x="441008" y="242792"/>
                </a:moveTo>
                <a:cubicBezTo>
                  <a:pt x="442722" y="242792"/>
                  <a:pt x="444151" y="241364"/>
                  <a:pt x="444151" y="239649"/>
                </a:cubicBezTo>
                <a:cubicBezTo>
                  <a:pt x="444151" y="237935"/>
                  <a:pt x="442722" y="236506"/>
                  <a:pt x="441008" y="236506"/>
                </a:cubicBezTo>
                <a:cubicBezTo>
                  <a:pt x="439293" y="236506"/>
                  <a:pt x="437864" y="237935"/>
                  <a:pt x="437864" y="239649"/>
                </a:cubicBezTo>
                <a:cubicBezTo>
                  <a:pt x="437864" y="241364"/>
                  <a:pt x="439293" y="242792"/>
                  <a:pt x="441008" y="242792"/>
                </a:cubicBezTo>
                <a:close/>
                <a:moveTo>
                  <a:pt x="446818" y="230886"/>
                </a:moveTo>
                <a:cubicBezTo>
                  <a:pt x="448532" y="230886"/>
                  <a:pt x="449961" y="229457"/>
                  <a:pt x="449961" y="227743"/>
                </a:cubicBezTo>
                <a:cubicBezTo>
                  <a:pt x="449961" y="226028"/>
                  <a:pt x="448532" y="224600"/>
                  <a:pt x="446818" y="224600"/>
                </a:cubicBezTo>
                <a:cubicBezTo>
                  <a:pt x="445103" y="224600"/>
                  <a:pt x="443675" y="226028"/>
                  <a:pt x="443675" y="227743"/>
                </a:cubicBezTo>
                <a:cubicBezTo>
                  <a:pt x="443675" y="229457"/>
                  <a:pt x="445103" y="230886"/>
                  <a:pt x="446818" y="230886"/>
                </a:cubicBezTo>
                <a:close/>
                <a:moveTo>
                  <a:pt x="452723" y="219075"/>
                </a:moveTo>
                <a:cubicBezTo>
                  <a:pt x="454438" y="219075"/>
                  <a:pt x="455867" y="217646"/>
                  <a:pt x="455867" y="215932"/>
                </a:cubicBezTo>
                <a:cubicBezTo>
                  <a:pt x="455867" y="214217"/>
                  <a:pt x="454438" y="212789"/>
                  <a:pt x="452723" y="212789"/>
                </a:cubicBezTo>
                <a:cubicBezTo>
                  <a:pt x="451009" y="212789"/>
                  <a:pt x="449580" y="214217"/>
                  <a:pt x="449580" y="215932"/>
                </a:cubicBezTo>
                <a:cubicBezTo>
                  <a:pt x="449580" y="217646"/>
                  <a:pt x="451009" y="219075"/>
                  <a:pt x="452723" y="219075"/>
                </a:cubicBezTo>
                <a:close/>
                <a:moveTo>
                  <a:pt x="458819" y="207359"/>
                </a:moveTo>
                <a:cubicBezTo>
                  <a:pt x="460534" y="207359"/>
                  <a:pt x="461963" y="205931"/>
                  <a:pt x="461963" y="204216"/>
                </a:cubicBezTo>
                <a:cubicBezTo>
                  <a:pt x="461963" y="202502"/>
                  <a:pt x="460534" y="201073"/>
                  <a:pt x="458819" y="201073"/>
                </a:cubicBezTo>
                <a:cubicBezTo>
                  <a:pt x="457105" y="201073"/>
                  <a:pt x="455676" y="202502"/>
                  <a:pt x="455676" y="204216"/>
                </a:cubicBezTo>
                <a:cubicBezTo>
                  <a:pt x="455676" y="205931"/>
                  <a:pt x="457105" y="207359"/>
                  <a:pt x="458819" y="207359"/>
                </a:cubicBezTo>
                <a:close/>
                <a:moveTo>
                  <a:pt x="478060" y="172593"/>
                </a:moveTo>
                <a:cubicBezTo>
                  <a:pt x="479774" y="172593"/>
                  <a:pt x="481203" y="171164"/>
                  <a:pt x="481203" y="169450"/>
                </a:cubicBezTo>
                <a:cubicBezTo>
                  <a:pt x="481203" y="167735"/>
                  <a:pt x="479774" y="166306"/>
                  <a:pt x="478060" y="166306"/>
                </a:cubicBezTo>
                <a:cubicBezTo>
                  <a:pt x="476345" y="166306"/>
                  <a:pt x="474917" y="167735"/>
                  <a:pt x="474917" y="169450"/>
                </a:cubicBezTo>
                <a:cubicBezTo>
                  <a:pt x="474917" y="171260"/>
                  <a:pt x="476250" y="172593"/>
                  <a:pt x="478060" y="172593"/>
                </a:cubicBezTo>
                <a:close/>
                <a:moveTo>
                  <a:pt x="484727" y="161163"/>
                </a:moveTo>
                <a:cubicBezTo>
                  <a:pt x="486442" y="161163"/>
                  <a:pt x="487871" y="159734"/>
                  <a:pt x="487871" y="158020"/>
                </a:cubicBezTo>
                <a:cubicBezTo>
                  <a:pt x="487871" y="156305"/>
                  <a:pt x="486442" y="154877"/>
                  <a:pt x="484727" y="154877"/>
                </a:cubicBezTo>
                <a:cubicBezTo>
                  <a:pt x="483013" y="154877"/>
                  <a:pt x="481584" y="156305"/>
                  <a:pt x="481584" y="158020"/>
                </a:cubicBezTo>
                <a:cubicBezTo>
                  <a:pt x="481584" y="159830"/>
                  <a:pt x="483013" y="161163"/>
                  <a:pt x="484727" y="161163"/>
                </a:cubicBezTo>
                <a:close/>
                <a:moveTo>
                  <a:pt x="498443" y="138589"/>
                </a:moveTo>
                <a:cubicBezTo>
                  <a:pt x="500158" y="138589"/>
                  <a:pt x="501587" y="137160"/>
                  <a:pt x="501587" y="135446"/>
                </a:cubicBezTo>
                <a:cubicBezTo>
                  <a:pt x="501587" y="133731"/>
                  <a:pt x="500158" y="132302"/>
                  <a:pt x="498443" y="132302"/>
                </a:cubicBezTo>
                <a:cubicBezTo>
                  <a:pt x="496729" y="132302"/>
                  <a:pt x="495300" y="133731"/>
                  <a:pt x="495300" y="135446"/>
                </a:cubicBezTo>
                <a:cubicBezTo>
                  <a:pt x="495300" y="137160"/>
                  <a:pt x="496729" y="138589"/>
                  <a:pt x="498443" y="138589"/>
                </a:cubicBezTo>
                <a:close/>
                <a:moveTo>
                  <a:pt x="505587" y="127445"/>
                </a:moveTo>
                <a:cubicBezTo>
                  <a:pt x="507301" y="127445"/>
                  <a:pt x="508730" y="126016"/>
                  <a:pt x="508730" y="124301"/>
                </a:cubicBezTo>
                <a:cubicBezTo>
                  <a:pt x="508730" y="122587"/>
                  <a:pt x="507301" y="121158"/>
                  <a:pt x="505587" y="121158"/>
                </a:cubicBezTo>
                <a:cubicBezTo>
                  <a:pt x="503873" y="121158"/>
                  <a:pt x="502444" y="122587"/>
                  <a:pt x="502444" y="124301"/>
                </a:cubicBezTo>
                <a:cubicBezTo>
                  <a:pt x="502444" y="126016"/>
                  <a:pt x="503777" y="127445"/>
                  <a:pt x="505587" y="127445"/>
                </a:cubicBezTo>
                <a:close/>
                <a:moveTo>
                  <a:pt x="512826" y="116396"/>
                </a:moveTo>
                <a:cubicBezTo>
                  <a:pt x="514541" y="116396"/>
                  <a:pt x="515969" y="114967"/>
                  <a:pt x="515969" y="113252"/>
                </a:cubicBezTo>
                <a:cubicBezTo>
                  <a:pt x="515969" y="111538"/>
                  <a:pt x="514541" y="110109"/>
                  <a:pt x="512826" y="110109"/>
                </a:cubicBezTo>
                <a:cubicBezTo>
                  <a:pt x="511112" y="110109"/>
                  <a:pt x="509683" y="111538"/>
                  <a:pt x="509683" y="113252"/>
                </a:cubicBezTo>
                <a:cubicBezTo>
                  <a:pt x="509683" y="114967"/>
                  <a:pt x="511016" y="116396"/>
                  <a:pt x="512826" y="116396"/>
                </a:cubicBezTo>
                <a:close/>
                <a:moveTo>
                  <a:pt x="520160" y="105347"/>
                </a:moveTo>
                <a:cubicBezTo>
                  <a:pt x="521875" y="105347"/>
                  <a:pt x="523304" y="103918"/>
                  <a:pt x="523304" y="102203"/>
                </a:cubicBezTo>
                <a:cubicBezTo>
                  <a:pt x="523304" y="100489"/>
                  <a:pt x="521875" y="99060"/>
                  <a:pt x="520160" y="99060"/>
                </a:cubicBezTo>
                <a:cubicBezTo>
                  <a:pt x="518446" y="99060"/>
                  <a:pt x="517017" y="100489"/>
                  <a:pt x="517017" y="102203"/>
                </a:cubicBezTo>
                <a:cubicBezTo>
                  <a:pt x="517017" y="103918"/>
                  <a:pt x="518446" y="105347"/>
                  <a:pt x="520160" y="105347"/>
                </a:cubicBezTo>
                <a:close/>
                <a:moveTo>
                  <a:pt x="527685" y="94488"/>
                </a:moveTo>
                <a:cubicBezTo>
                  <a:pt x="529400" y="94488"/>
                  <a:pt x="530828" y="93059"/>
                  <a:pt x="530828" y="91345"/>
                </a:cubicBezTo>
                <a:cubicBezTo>
                  <a:pt x="530828" y="89630"/>
                  <a:pt x="529400" y="88202"/>
                  <a:pt x="527685" y="88202"/>
                </a:cubicBezTo>
                <a:cubicBezTo>
                  <a:pt x="525971" y="88202"/>
                  <a:pt x="524542" y="89630"/>
                  <a:pt x="524542" y="91345"/>
                </a:cubicBezTo>
                <a:cubicBezTo>
                  <a:pt x="524542" y="93059"/>
                  <a:pt x="525875" y="94488"/>
                  <a:pt x="527685" y="94488"/>
                </a:cubicBezTo>
                <a:close/>
                <a:moveTo>
                  <a:pt x="535305" y="83630"/>
                </a:moveTo>
                <a:cubicBezTo>
                  <a:pt x="537020" y="83630"/>
                  <a:pt x="538448" y="82201"/>
                  <a:pt x="538448" y="80486"/>
                </a:cubicBezTo>
                <a:cubicBezTo>
                  <a:pt x="538448" y="78772"/>
                  <a:pt x="537020" y="77343"/>
                  <a:pt x="535305" y="77343"/>
                </a:cubicBezTo>
                <a:cubicBezTo>
                  <a:pt x="533591" y="77343"/>
                  <a:pt x="532162" y="78772"/>
                  <a:pt x="532162" y="80486"/>
                </a:cubicBezTo>
                <a:cubicBezTo>
                  <a:pt x="532162" y="82296"/>
                  <a:pt x="533495" y="83630"/>
                  <a:pt x="535305" y="83630"/>
                </a:cubicBezTo>
                <a:close/>
                <a:moveTo>
                  <a:pt x="2364772" y="213265"/>
                </a:moveTo>
                <a:cubicBezTo>
                  <a:pt x="2366486" y="213265"/>
                  <a:pt x="2367915" y="211836"/>
                  <a:pt x="2367915" y="210122"/>
                </a:cubicBezTo>
                <a:cubicBezTo>
                  <a:pt x="2367915" y="208407"/>
                  <a:pt x="2366486" y="206978"/>
                  <a:pt x="2364772" y="206978"/>
                </a:cubicBezTo>
                <a:cubicBezTo>
                  <a:pt x="2363057" y="206978"/>
                  <a:pt x="2361629" y="208407"/>
                  <a:pt x="2361629" y="210122"/>
                </a:cubicBezTo>
                <a:cubicBezTo>
                  <a:pt x="2361629" y="211836"/>
                  <a:pt x="2363057" y="213265"/>
                  <a:pt x="2364772" y="213265"/>
                </a:cubicBezTo>
                <a:close/>
                <a:moveTo>
                  <a:pt x="2370773" y="224981"/>
                </a:moveTo>
                <a:cubicBezTo>
                  <a:pt x="2372487" y="224981"/>
                  <a:pt x="2373916" y="223552"/>
                  <a:pt x="2373916" y="221837"/>
                </a:cubicBezTo>
                <a:cubicBezTo>
                  <a:pt x="2373916" y="220123"/>
                  <a:pt x="2372487" y="218694"/>
                  <a:pt x="2370773" y="218694"/>
                </a:cubicBezTo>
                <a:cubicBezTo>
                  <a:pt x="2369058" y="218694"/>
                  <a:pt x="2367629" y="220123"/>
                  <a:pt x="2367629" y="221837"/>
                </a:cubicBezTo>
                <a:cubicBezTo>
                  <a:pt x="2367629" y="223552"/>
                  <a:pt x="2369058" y="224981"/>
                  <a:pt x="2370773" y="224981"/>
                </a:cubicBezTo>
                <a:close/>
                <a:moveTo>
                  <a:pt x="2376678" y="236887"/>
                </a:moveTo>
                <a:cubicBezTo>
                  <a:pt x="2378393" y="236887"/>
                  <a:pt x="2379821" y="235458"/>
                  <a:pt x="2379821" y="233744"/>
                </a:cubicBezTo>
                <a:cubicBezTo>
                  <a:pt x="2379821" y="232029"/>
                  <a:pt x="2378393" y="230600"/>
                  <a:pt x="2376678" y="230600"/>
                </a:cubicBezTo>
                <a:cubicBezTo>
                  <a:pt x="2374964" y="230600"/>
                  <a:pt x="2373535" y="232029"/>
                  <a:pt x="2373535" y="233744"/>
                </a:cubicBezTo>
                <a:cubicBezTo>
                  <a:pt x="2373535" y="235458"/>
                  <a:pt x="2374964" y="236887"/>
                  <a:pt x="2376678" y="236887"/>
                </a:cubicBezTo>
                <a:close/>
                <a:moveTo>
                  <a:pt x="2382393" y="248793"/>
                </a:moveTo>
                <a:cubicBezTo>
                  <a:pt x="2384108" y="248793"/>
                  <a:pt x="2385536" y="247364"/>
                  <a:pt x="2385536" y="245650"/>
                </a:cubicBezTo>
                <a:cubicBezTo>
                  <a:pt x="2385536" y="243935"/>
                  <a:pt x="2384108" y="242506"/>
                  <a:pt x="2382393" y="242506"/>
                </a:cubicBezTo>
                <a:cubicBezTo>
                  <a:pt x="2380679" y="242506"/>
                  <a:pt x="2379250" y="243935"/>
                  <a:pt x="2379250" y="245650"/>
                </a:cubicBezTo>
                <a:cubicBezTo>
                  <a:pt x="2379250" y="247364"/>
                  <a:pt x="2380679" y="248793"/>
                  <a:pt x="2382393" y="248793"/>
                </a:cubicBezTo>
                <a:close/>
                <a:moveTo>
                  <a:pt x="2388013" y="260794"/>
                </a:moveTo>
                <a:cubicBezTo>
                  <a:pt x="2389727" y="260794"/>
                  <a:pt x="2391156" y="259366"/>
                  <a:pt x="2391156" y="257651"/>
                </a:cubicBezTo>
                <a:cubicBezTo>
                  <a:pt x="2391156" y="255937"/>
                  <a:pt x="2389727" y="254508"/>
                  <a:pt x="2388013" y="254508"/>
                </a:cubicBezTo>
                <a:cubicBezTo>
                  <a:pt x="2386298" y="254508"/>
                  <a:pt x="2384870" y="255937"/>
                  <a:pt x="2384870" y="257651"/>
                </a:cubicBezTo>
                <a:cubicBezTo>
                  <a:pt x="2384870" y="259366"/>
                  <a:pt x="2386298" y="260794"/>
                  <a:pt x="2388013" y="260794"/>
                </a:cubicBezTo>
                <a:close/>
                <a:moveTo>
                  <a:pt x="2393442" y="272796"/>
                </a:moveTo>
                <a:cubicBezTo>
                  <a:pt x="2395157" y="272796"/>
                  <a:pt x="2396585" y="271367"/>
                  <a:pt x="2396585" y="269653"/>
                </a:cubicBezTo>
                <a:cubicBezTo>
                  <a:pt x="2396585" y="267938"/>
                  <a:pt x="2395157" y="266510"/>
                  <a:pt x="2393442" y="266510"/>
                </a:cubicBezTo>
                <a:cubicBezTo>
                  <a:pt x="2391728" y="266510"/>
                  <a:pt x="2390299" y="267938"/>
                  <a:pt x="2390299" y="269653"/>
                </a:cubicBezTo>
                <a:cubicBezTo>
                  <a:pt x="2390299" y="271367"/>
                  <a:pt x="2391728" y="272796"/>
                  <a:pt x="2393442" y="272796"/>
                </a:cubicBezTo>
                <a:close/>
                <a:moveTo>
                  <a:pt x="2398776" y="284893"/>
                </a:moveTo>
                <a:cubicBezTo>
                  <a:pt x="2400491" y="284893"/>
                  <a:pt x="2401919" y="283464"/>
                  <a:pt x="2401919" y="281750"/>
                </a:cubicBezTo>
                <a:cubicBezTo>
                  <a:pt x="2401919" y="280035"/>
                  <a:pt x="2400491" y="278606"/>
                  <a:pt x="2398776" y="278606"/>
                </a:cubicBezTo>
                <a:cubicBezTo>
                  <a:pt x="2397062" y="278606"/>
                  <a:pt x="2395633" y="280035"/>
                  <a:pt x="2395633" y="281750"/>
                </a:cubicBezTo>
                <a:cubicBezTo>
                  <a:pt x="2395633" y="283559"/>
                  <a:pt x="2397062" y="284893"/>
                  <a:pt x="2398776" y="284893"/>
                </a:cubicBezTo>
                <a:close/>
                <a:moveTo>
                  <a:pt x="2403920" y="297085"/>
                </a:moveTo>
                <a:cubicBezTo>
                  <a:pt x="2405634" y="297085"/>
                  <a:pt x="2407063" y="295656"/>
                  <a:pt x="2407063" y="293942"/>
                </a:cubicBezTo>
                <a:cubicBezTo>
                  <a:pt x="2407063" y="292227"/>
                  <a:pt x="2405634" y="290798"/>
                  <a:pt x="2403920" y="290798"/>
                </a:cubicBezTo>
                <a:cubicBezTo>
                  <a:pt x="2402205" y="290798"/>
                  <a:pt x="2400776" y="292227"/>
                  <a:pt x="2400776" y="293942"/>
                </a:cubicBezTo>
                <a:cubicBezTo>
                  <a:pt x="2400776" y="295751"/>
                  <a:pt x="2402205" y="297085"/>
                  <a:pt x="2403920" y="297085"/>
                </a:cubicBezTo>
                <a:close/>
                <a:moveTo>
                  <a:pt x="2408873" y="309372"/>
                </a:moveTo>
                <a:cubicBezTo>
                  <a:pt x="2410587" y="309372"/>
                  <a:pt x="2412016" y="307943"/>
                  <a:pt x="2412016" y="306229"/>
                </a:cubicBezTo>
                <a:cubicBezTo>
                  <a:pt x="2412016" y="304514"/>
                  <a:pt x="2410587" y="303086"/>
                  <a:pt x="2408873" y="303086"/>
                </a:cubicBezTo>
                <a:cubicBezTo>
                  <a:pt x="2407158" y="303086"/>
                  <a:pt x="2405729" y="304514"/>
                  <a:pt x="2405729" y="306229"/>
                </a:cubicBezTo>
                <a:cubicBezTo>
                  <a:pt x="2405729" y="307943"/>
                  <a:pt x="2407158" y="309372"/>
                  <a:pt x="2408873" y="309372"/>
                </a:cubicBezTo>
                <a:close/>
                <a:moveTo>
                  <a:pt x="2413730" y="321659"/>
                </a:moveTo>
                <a:cubicBezTo>
                  <a:pt x="2415445" y="321659"/>
                  <a:pt x="2416874" y="320231"/>
                  <a:pt x="2416874" y="318516"/>
                </a:cubicBezTo>
                <a:cubicBezTo>
                  <a:pt x="2416874" y="316801"/>
                  <a:pt x="2415445" y="315373"/>
                  <a:pt x="2413730" y="315373"/>
                </a:cubicBezTo>
                <a:cubicBezTo>
                  <a:pt x="2412016" y="315373"/>
                  <a:pt x="2410587" y="316801"/>
                  <a:pt x="2410587" y="318516"/>
                </a:cubicBezTo>
                <a:cubicBezTo>
                  <a:pt x="2410587" y="320231"/>
                  <a:pt x="2412016" y="321659"/>
                  <a:pt x="2413730" y="321659"/>
                </a:cubicBezTo>
                <a:close/>
                <a:moveTo>
                  <a:pt x="2418493" y="334042"/>
                </a:moveTo>
                <a:cubicBezTo>
                  <a:pt x="2420207" y="334042"/>
                  <a:pt x="2421636" y="332613"/>
                  <a:pt x="2421636" y="330899"/>
                </a:cubicBezTo>
                <a:cubicBezTo>
                  <a:pt x="2421636" y="329184"/>
                  <a:pt x="2420207" y="327755"/>
                  <a:pt x="2418493" y="327755"/>
                </a:cubicBezTo>
                <a:cubicBezTo>
                  <a:pt x="2416778" y="327755"/>
                  <a:pt x="2415350" y="329184"/>
                  <a:pt x="2415350" y="330899"/>
                </a:cubicBezTo>
                <a:cubicBezTo>
                  <a:pt x="2415350" y="332613"/>
                  <a:pt x="2416683" y="334042"/>
                  <a:pt x="2418493" y="334042"/>
                </a:cubicBezTo>
                <a:close/>
                <a:moveTo>
                  <a:pt x="2422970" y="346424"/>
                </a:moveTo>
                <a:cubicBezTo>
                  <a:pt x="2424684" y="346424"/>
                  <a:pt x="2426113" y="344996"/>
                  <a:pt x="2426113" y="343281"/>
                </a:cubicBezTo>
                <a:cubicBezTo>
                  <a:pt x="2426113" y="341567"/>
                  <a:pt x="2424684" y="340138"/>
                  <a:pt x="2422970" y="340138"/>
                </a:cubicBezTo>
                <a:cubicBezTo>
                  <a:pt x="2421255" y="340138"/>
                  <a:pt x="2419826" y="341567"/>
                  <a:pt x="2419826" y="343281"/>
                </a:cubicBezTo>
                <a:cubicBezTo>
                  <a:pt x="2419826" y="345091"/>
                  <a:pt x="2421255" y="346424"/>
                  <a:pt x="2422970" y="346424"/>
                </a:cubicBezTo>
                <a:close/>
                <a:moveTo>
                  <a:pt x="2427351" y="358902"/>
                </a:moveTo>
                <a:cubicBezTo>
                  <a:pt x="2429066" y="358902"/>
                  <a:pt x="2430494" y="357473"/>
                  <a:pt x="2430494" y="355759"/>
                </a:cubicBezTo>
                <a:cubicBezTo>
                  <a:pt x="2430494" y="354044"/>
                  <a:pt x="2429066" y="352616"/>
                  <a:pt x="2427351" y="352616"/>
                </a:cubicBezTo>
                <a:cubicBezTo>
                  <a:pt x="2425637" y="352616"/>
                  <a:pt x="2424208" y="354044"/>
                  <a:pt x="2424208" y="355759"/>
                </a:cubicBezTo>
                <a:cubicBezTo>
                  <a:pt x="2424208" y="357473"/>
                  <a:pt x="2425637" y="358902"/>
                  <a:pt x="2427351" y="358902"/>
                </a:cubicBezTo>
                <a:close/>
                <a:moveTo>
                  <a:pt x="2431637" y="371475"/>
                </a:moveTo>
                <a:cubicBezTo>
                  <a:pt x="2433352" y="371475"/>
                  <a:pt x="2434781" y="370046"/>
                  <a:pt x="2434781" y="368332"/>
                </a:cubicBezTo>
                <a:cubicBezTo>
                  <a:pt x="2434781" y="366617"/>
                  <a:pt x="2433352" y="365189"/>
                  <a:pt x="2431637" y="365189"/>
                </a:cubicBezTo>
                <a:cubicBezTo>
                  <a:pt x="2429923" y="365189"/>
                  <a:pt x="2428494" y="366617"/>
                  <a:pt x="2428494" y="368332"/>
                </a:cubicBezTo>
                <a:cubicBezTo>
                  <a:pt x="2428494" y="370046"/>
                  <a:pt x="2429923" y="371475"/>
                  <a:pt x="2431637" y="371475"/>
                </a:cubicBezTo>
                <a:close/>
                <a:moveTo>
                  <a:pt x="2435733" y="384048"/>
                </a:moveTo>
                <a:cubicBezTo>
                  <a:pt x="2437448" y="384048"/>
                  <a:pt x="2438876" y="382619"/>
                  <a:pt x="2438876" y="380905"/>
                </a:cubicBezTo>
                <a:cubicBezTo>
                  <a:pt x="2438876" y="379190"/>
                  <a:pt x="2437448" y="377762"/>
                  <a:pt x="2435733" y="377762"/>
                </a:cubicBezTo>
                <a:cubicBezTo>
                  <a:pt x="2434019" y="377762"/>
                  <a:pt x="2432590" y="379190"/>
                  <a:pt x="2432590" y="380905"/>
                </a:cubicBezTo>
                <a:cubicBezTo>
                  <a:pt x="2432590" y="382619"/>
                  <a:pt x="2433923" y="384048"/>
                  <a:pt x="2435733" y="384048"/>
                </a:cubicBezTo>
                <a:close/>
                <a:moveTo>
                  <a:pt x="2472023" y="958691"/>
                </a:moveTo>
                <a:cubicBezTo>
                  <a:pt x="2473738" y="958691"/>
                  <a:pt x="2475166" y="957263"/>
                  <a:pt x="2475166" y="955548"/>
                </a:cubicBezTo>
                <a:cubicBezTo>
                  <a:pt x="2475166" y="953834"/>
                  <a:pt x="2473738" y="952405"/>
                  <a:pt x="2472023" y="952405"/>
                </a:cubicBezTo>
                <a:cubicBezTo>
                  <a:pt x="2470309" y="952405"/>
                  <a:pt x="2468880" y="953834"/>
                  <a:pt x="2468880" y="955548"/>
                </a:cubicBezTo>
                <a:cubicBezTo>
                  <a:pt x="2468880" y="957263"/>
                  <a:pt x="2470309" y="958691"/>
                  <a:pt x="2472023" y="958691"/>
                </a:cubicBezTo>
                <a:close/>
                <a:moveTo>
                  <a:pt x="2468975" y="971550"/>
                </a:moveTo>
                <a:cubicBezTo>
                  <a:pt x="2470690" y="971550"/>
                  <a:pt x="2472119" y="970121"/>
                  <a:pt x="2472119" y="968407"/>
                </a:cubicBezTo>
                <a:cubicBezTo>
                  <a:pt x="2472119" y="966692"/>
                  <a:pt x="2470690" y="965263"/>
                  <a:pt x="2468975" y="965263"/>
                </a:cubicBezTo>
                <a:cubicBezTo>
                  <a:pt x="2467261" y="965263"/>
                  <a:pt x="2465832" y="966692"/>
                  <a:pt x="2465832" y="968407"/>
                </a:cubicBezTo>
                <a:cubicBezTo>
                  <a:pt x="2465832" y="970121"/>
                  <a:pt x="2467166" y="971550"/>
                  <a:pt x="2468975" y="971550"/>
                </a:cubicBezTo>
                <a:close/>
                <a:moveTo>
                  <a:pt x="2465641" y="984409"/>
                </a:moveTo>
                <a:cubicBezTo>
                  <a:pt x="2467356" y="984409"/>
                  <a:pt x="2468785" y="982980"/>
                  <a:pt x="2468785" y="981265"/>
                </a:cubicBezTo>
                <a:cubicBezTo>
                  <a:pt x="2468785" y="979551"/>
                  <a:pt x="2467356" y="978122"/>
                  <a:pt x="2465641" y="978122"/>
                </a:cubicBezTo>
                <a:cubicBezTo>
                  <a:pt x="2463927" y="978122"/>
                  <a:pt x="2462498" y="979551"/>
                  <a:pt x="2462498" y="981265"/>
                </a:cubicBezTo>
                <a:cubicBezTo>
                  <a:pt x="2462498" y="982980"/>
                  <a:pt x="2463927" y="984409"/>
                  <a:pt x="2465641" y="984409"/>
                </a:cubicBezTo>
                <a:close/>
                <a:moveTo>
                  <a:pt x="2462308" y="997172"/>
                </a:moveTo>
                <a:cubicBezTo>
                  <a:pt x="2464022" y="997172"/>
                  <a:pt x="2465451" y="995744"/>
                  <a:pt x="2465451" y="994029"/>
                </a:cubicBezTo>
                <a:cubicBezTo>
                  <a:pt x="2465451" y="992315"/>
                  <a:pt x="2464022" y="990886"/>
                  <a:pt x="2462308" y="990886"/>
                </a:cubicBezTo>
                <a:cubicBezTo>
                  <a:pt x="2460593" y="990886"/>
                  <a:pt x="2459165" y="992315"/>
                  <a:pt x="2459165" y="994029"/>
                </a:cubicBezTo>
                <a:cubicBezTo>
                  <a:pt x="2459165" y="995744"/>
                  <a:pt x="2460498" y="997172"/>
                  <a:pt x="2462308" y="997172"/>
                </a:cubicBezTo>
                <a:close/>
                <a:moveTo>
                  <a:pt x="2447068" y="1047845"/>
                </a:moveTo>
                <a:cubicBezTo>
                  <a:pt x="2448782" y="1047845"/>
                  <a:pt x="2450211" y="1046417"/>
                  <a:pt x="2450211" y="1044702"/>
                </a:cubicBezTo>
                <a:cubicBezTo>
                  <a:pt x="2450211" y="1042988"/>
                  <a:pt x="2448782" y="1041559"/>
                  <a:pt x="2447068" y="1041559"/>
                </a:cubicBezTo>
                <a:cubicBezTo>
                  <a:pt x="2445353" y="1041559"/>
                  <a:pt x="2443924" y="1042988"/>
                  <a:pt x="2443924" y="1044702"/>
                </a:cubicBezTo>
                <a:cubicBezTo>
                  <a:pt x="2443924" y="1046417"/>
                  <a:pt x="2445353" y="1047845"/>
                  <a:pt x="2447068" y="1047845"/>
                </a:cubicBezTo>
                <a:close/>
                <a:moveTo>
                  <a:pt x="2442877" y="1060418"/>
                </a:moveTo>
                <a:cubicBezTo>
                  <a:pt x="2444591" y="1060418"/>
                  <a:pt x="2446020" y="1058990"/>
                  <a:pt x="2446020" y="1057275"/>
                </a:cubicBezTo>
                <a:cubicBezTo>
                  <a:pt x="2446020" y="1055561"/>
                  <a:pt x="2444591" y="1054132"/>
                  <a:pt x="2442877" y="1054132"/>
                </a:cubicBezTo>
                <a:cubicBezTo>
                  <a:pt x="2441162" y="1054132"/>
                  <a:pt x="2439734" y="1055561"/>
                  <a:pt x="2439734" y="1057275"/>
                </a:cubicBezTo>
                <a:cubicBezTo>
                  <a:pt x="2439734" y="1058990"/>
                  <a:pt x="2441162" y="1060418"/>
                  <a:pt x="2442877" y="1060418"/>
                </a:cubicBezTo>
                <a:close/>
                <a:moveTo>
                  <a:pt x="2438591" y="1072896"/>
                </a:moveTo>
                <a:cubicBezTo>
                  <a:pt x="2440305" y="1072896"/>
                  <a:pt x="2441734" y="1071467"/>
                  <a:pt x="2441734" y="1069753"/>
                </a:cubicBezTo>
                <a:cubicBezTo>
                  <a:pt x="2441734" y="1068038"/>
                  <a:pt x="2440305" y="1066610"/>
                  <a:pt x="2438591" y="1066610"/>
                </a:cubicBezTo>
                <a:cubicBezTo>
                  <a:pt x="2436876" y="1066610"/>
                  <a:pt x="2435447" y="1068038"/>
                  <a:pt x="2435447" y="1069753"/>
                </a:cubicBezTo>
                <a:cubicBezTo>
                  <a:pt x="2435447" y="1071467"/>
                  <a:pt x="2436876" y="1072896"/>
                  <a:pt x="2438591" y="1072896"/>
                </a:cubicBezTo>
                <a:close/>
                <a:moveTo>
                  <a:pt x="2434114" y="1085374"/>
                </a:moveTo>
                <a:cubicBezTo>
                  <a:pt x="2435828" y="1085374"/>
                  <a:pt x="2437257" y="1083945"/>
                  <a:pt x="2437257" y="1082231"/>
                </a:cubicBezTo>
                <a:cubicBezTo>
                  <a:pt x="2437257" y="1080516"/>
                  <a:pt x="2435828" y="1079087"/>
                  <a:pt x="2434114" y="1079087"/>
                </a:cubicBezTo>
                <a:cubicBezTo>
                  <a:pt x="2432399" y="1079087"/>
                  <a:pt x="2430971" y="1080516"/>
                  <a:pt x="2430971" y="1082231"/>
                </a:cubicBezTo>
                <a:cubicBezTo>
                  <a:pt x="2430971" y="1083945"/>
                  <a:pt x="2432304" y="1085374"/>
                  <a:pt x="2434114" y="1085374"/>
                </a:cubicBezTo>
                <a:close/>
                <a:moveTo>
                  <a:pt x="2429447" y="1097756"/>
                </a:moveTo>
                <a:cubicBezTo>
                  <a:pt x="2431161" y="1097756"/>
                  <a:pt x="2432590" y="1096328"/>
                  <a:pt x="2432590" y="1094613"/>
                </a:cubicBezTo>
                <a:cubicBezTo>
                  <a:pt x="2432590" y="1092899"/>
                  <a:pt x="2431161" y="1091470"/>
                  <a:pt x="2429447" y="1091470"/>
                </a:cubicBezTo>
                <a:cubicBezTo>
                  <a:pt x="2427732" y="1091470"/>
                  <a:pt x="2426303" y="1092899"/>
                  <a:pt x="2426303" y="1094613"/>
                </a:cubicBezTo>
                <a:cubicBezTo>
                  <a:pt x="2426303" y="1096328"/>
                  <a:pt x="2427732" y="1097756"/>
                  <a:pt x="2429447" y="1097756"/>
                </a:cubicBezTo>
                <a:close/>
                <a:moveTo>
                  <a:pt x="2424684" y="1110044"/>
                </a:moveTo>
                <a:cubicBezTo>
                  <a:pt x="2426399" y="1110044"/>
                  <a:pt x="2427827" y="1108615"/>
                  <a:pt x="2427827" y="1106900"/>
                </a:cubicBezTo>
                <a:cubicBezTo>
                  <a:pt x="2427827" y="1105186"/>
                  <a:pt x="2426399" y="1103757"/>
                  <a:pt x="2424684" y="1103757"/>
                </a:cubicBezTo>
                <a:cubicBezTo>
                  <a:pt x="2422970" y="1103757"/>
                  <a:pt x="2421541" y="1105186"/>
                  <a:pt x="2421541" y="1106900"/>
                </a:cubicBezTo>
                <a:cubicBezTo>
                  <a:pt x="2421541" y="1108615"/>
                  <a:pt x="2422970" y="1110044"/>
                  <a:pt x="2424684" y="1110044"/>
                </a:cubicBezTo>
                <a:close/>
                <a:moveTo>
                  <a:pt x="2419731" y="1122331"/>
                </a:moveTo>
                <a:cubicBezTo>
                  <a:pt x="2421446" y="1122331"/>
                  <a:pt x="2422874" y="1120902"/>
                  <a:pt x="2422874" y="1119188"/>
                </a:cubicBezTo>
                <a:cubicBezTo>
                  <a:pt x="2422874" y="1117473"/>
                  <a:pt x="2421446" y="1116044"/>
                  <a:pt x="2419731" y="1116044"/>
                </a:cubicBezTo>
                <a:cubicBezTo>
                  <a:pt x="2418017" y="1116044"/>
                  <a:pt x="2416588" y="1117473"/>
                  <a:pt x="2416588" y="1119188"/>
                </a:cubicBezTo>
                <a:cubicBezTo>
                  <a:pt x="2416588" y="1120902"/>
                  <a:pt x="2418017" y="1122331"/>
                  <a:pt x="2419731" y="1122331"/>
                </a:cubicBezTo>
                <a:close/>
                <a:moveTo>
                  <a:pt x="2414683" y="1134523"/>
                </a:moveTo>
                <a:cubicBezTo>
                  <a:pt x="2416397" y="1134523"/>
                  <a:pt x="2417826" y="1133094"/>
                  <a:pt x="2417826" y="1131380"/>
                </a:cubicBezTo>
                <a:cubicBezTo>
                  <a:pt x="2417826" y="1129665"/>
                  <a:pt x="2416397" y="1128236"/>
                  <a:pt x="2414683" y="1128236"/>
                </a:cubicBezTo>
                <a:cubicBezTo>
                  <a:pt x="2412968" y="1128236"/>
                  <a:pt x="2411540" y="1129665"/>
                  <a:pt x="2411540" y="1131380"/>
                </a:cubicBezTo>
                <a:cubicBezTo>
                  <a:pt x="2411540" y="1133189"/>
                  <a:pt x="2412968" y="1134523"/>
                  <a:pt x="2414683" y="1134523"/>
                </a:cubicBezTo>
                <a:close/>
                <a:moveTo>
                  <a:pt x="2409444" y="1146715"/>
                </a:moveTo>
                <a:cubicBezTo>
                  <a:pt x="2411159" y="1146715"/>
                  <a:pt x="2412587" y="1145286"/>
                  <a:pt x="2412587" y="1143572"/>
                </a:cubicBezTo>
                <a:cubicBezTo>
                  <a:pt x="2412587" y="1141857"/>
                  <a:pt x="2411159" y="1140428"/>
                  <a:pt x="2409444" y="1140428"/>
                </a:cubicBezTo>
                <a:cubicBezTo>
                  <a:pt x="2407730" y="1140428"/>
                  <a:pt x="2406301" y="1141857"/>
                  <a:pt x="2406301" y="1143572"/>
                </a:cubicBezTo>
                <a:cubicBezTo>
                  <a:pt x="2406301" y="1145286"/>
                  <a:pt x="2407730" y="1146715"/>
                  <a:pt x="2409444" y="1146715"/>
                </a:cubicBezTo>
                <a:close/>
                <a:moveTo>
                  <a:pt x="2404015" y="1158812"/>
                </a:moveTo>
                <a:cubicBezTo>
                  <a:pt x="2405729" y="1158812"/>
                  <a:pt x="2407158" y="1157383"/>
                  <a:pt x="2407158" y="1155668"/>
                </a:cubicBezTo>
                <a:cubicBezTo>
                  <a:pt x="2407158" y="1153954"/>
                  <a:pt x="2405729" y="1152525"/>
                  <a:pt x="2404015" y="1152525"/>
                </a:cubicBezTo>
                <a:cubicBezTo>
                  <a:pt x="2402300" y="1152525"/>
                  <a:pt x="2400872" y="1153954"/>
                  <a:pt x="2400872" y="1155668"/>
                </a:cubicBezTo>
                <a:cubicBezTo>
                  <a:pt x="2400872" y="1157383"/>
                  <a:pt x="2402300" y="1158812"/>
                  <a:pt x="2404015" y="1158812"/>
                </a:cubicBezTo>
                <a:close/>
                <a:moveTo>
                  <a:pt x="2398490" y="1170813"/>
                </a:moveTo>
                <a:cubicBezTo>
                  <a:pt x="2400205" y="1170813"/>
                  <a:pt x="2401634" y="1169384"/>
                  <a:pt x="2401634" y="1167670"/>
                </a:cubicBezTo>
                <a:cubicBezTo>
                  <a:pt x="2401634" y="1165955"/>
                  <a:pt x="2400205" y="1164527"/>
                  <a:pt x="2398490" y="1164527"/>
                </a:cubicBezTo>
                <a:cubicBezTo>
                  <a:pt x="2396776" y="1164527"/>
                  <a:pt x="2395347" y="1165955"/>
                  <a:pt x="2395347" y="1167670"/>
                </a:cubicBezTo>
                <a:cubicBezTo>
                  <a:pt x="2395347" y="1169384"/>
                  <a:pt x="2396776" y="1170813"/>
                  <a:pt x="2398490" y="1170813"/>
                </a:cubicBezTo>
                <a:close/>
                <a:moveTo>
                  <a:pt x="2392871" y="1182815"/>
                </a:moveTo>
                <a:cubicBezTo>
                  <a:pt x="2394585" y="1182815"/>
                  <a:pt x="2396014" y="1181386"/>
                  <a:pt x="2396014" y="1179671"/>
                </a:cubicBezTo>
                <a:cubicBezTo>
                  <a:pt x="2396014" y="1177957"/>
                  <a:pt x="2394585" y="1176528"/>
                  <a:pt x="2392871" y="1176528"/>
                </a:cubicBezTo>
                <a:cubicBezTo>
                  <a:pt x="2391156" y="1176528"/>
                  <a:pt x="2389727" y="1177957"/>
                  <a:pt x="2389727" y="1179671"/>
                </a:cubicBezTo>
                <a:cubicBezTo>
                  <a:pt x="2389727" y="1181386"/>
                  <a:pt x="2391156" y="1182815"/>
                  <a:pt x="2392871" y="1182815"/>
                </a:cubicBezTo>
                <a:close/>
                <a:moveTo>
                  <a:pt x="2387060" y="1194626"/>
                </a:moveTo>
                <a:cubicBezTo>
                  <a:pt x="2388775" y="1194626"/>
                  <a:pt x="2390204" y="1193197"/>
                  <a:pt x="2390204" y="1191482"/>
                </a:cubicBezTo>
                <a:cubicBezTo>
                  <a:pt x="2390204" y="1189768"/>
                  <a:pt x="2388775" y="1188339"/>
                  <a:pt x="2387060" y="1188339"/>
                </a:cubicBezTo>
                <a:cubicBezTo>
                  <a:pt x="2385346" y="1188339"/>
                  <a:pt x="2383917" y="1189768"/>
                  <a:pt x="2383917" y="1191482"/>
                </a:cubicBezTo>
                <a:cubicBezTo>
                  <a:pt x="2383917" y="1193292"/>
                  <a:pt x="2385346" y="1194626"/>
                  <a:pt x="2387060" y="1194626"/>
                </a:cubicBezTo>
                <a:close/>
                <a:moveTo>
                  <a:pt x="2381060" y="1206437"/>
                </a:moveTo>
                <a:cubicBezTo>
                  <a:pt x="2382774" y="1206437"/>
                  <a:pt x="2384203" y="1205008"/>
                  <a:pt x="2384203" y="1203293"/>
                </a:cubicBezTo>
                <a:cubicBezTo>
                  <a:pt x="2384203" y="1201579"/>
                  <a:pt x="2382774" y="1200150"/>
                  <a:pt x="2381060" y="1200150"/>
                </a:cubicBezTo>
                <a:cubicBezTo>
                  <a:pt x="2379345" y="1200150"/>
                  <a:pt x="2377916" y="1201579"/>
                  <a:pt x="2377916" y="1203293"/>
                </a:cubicBezTo>
                <a:cubicBezTo>
                  <a:pt x="2377916" y="1205103"/>
                  <a:pt x="2379345" y="1206437"/>
                  <a:pt x="2381060" y="1206437"/>
                </a:cubicBezTo>
                <a:close/>
                <a:moveTo>
                  <a:pt x="340138" y="499300"/>
                </a:moveTo>
                <a:cubicBezTo>
                  <a:pt x="341852" y="499300"/>
                  <a:pt x="343281" y="497872"/>
                  <a:pt x="343281" y="496157"/>
                </a:cubicBezTo>
                <a:cubicBezTo>
                  <a:pt x="343281" y="494443"/>
                  <a:pt x="341852" y="493014"/>
                  <a:pt x="340138" y="493014"/>
                </a:cubicBezTo>
                <a:cubicBezTo>
                  <a:pt x="338423" y="493014"/>
                  <a:pt x="336995" y="494443"/>
                  <a:pt x="336995" y="496157"/>
                </a:cubicBezTo>
                <a:cubicBezTo>
                  <a:pt x="336995" y="497872"/>
                  <a:pt x="338423" y="499300"/>
                  <a:pt x="340138" y="499300"/>
                </a:cubicBezTo>
                <a:close/>
                <a:moveTo>
                  <a:pt x="342805" y="486251"/>
                </a:moveTo>
                <a:cubicBezTo>
                  <a:pt x="344519" y="486251"/>
                  <a:pt x="345948" y="484823"/>
                  <a:pt x="345948" y="483108"/>
                </a:cubicBezTo>
                <a:cubicBezTo>
                  <a:pt x="345948" y="481394"/>
                  <a:pt x="344519" y="479965"/>
                  <a:pt x="342805" y="479965"/>
                </a:cubicBezTo>
                <a:cubicBezTo>
                  <a:pt x="341090" y="479965"/>
                  <a:pt x="339662" y="481394"/>
                  <a:pt x="339662" y="483108"/>
                </a:cubicBezTo>
                <a:cubicBezTo>
                  <a:pt x="339662" y="484918"/>
                  <a:pt x="341090" y="486251"/>
                  <a:pt x="342805" y="486251"/>
                </a:cubicBezTo>
                <a:close/>
                <a:moveTo>
                  <a:pt x="345567" y="473393"/>
                </a:moveTo>
                <a:cubicBezTo>
                  <a:pt x="347282" y="473393"/>
                  <a:pt x="348710" y="471964"/>
                  <a:pt x="348710" y="470249"/>
                </a:cubicBezTo>
                <a:cubicBezTo>
                  <a:pt x="348710" y="468535"/>
                  <a:pt x="347282" y="467106"/>
                  <a:pt x="345567" y="467106"/>
                </a:cubicBezTo>
                <a:cubicBezTo>
                  <a:pt x="343853" y="467106"/>
                  <a:pt x="342424" y="468535"/>
                  <a:pt x="342424" y="470249"/>
                </a:cubicBezTo>
                <a:cubicBezTo>
                  <a:pt x="342424" y="471964"/>
                  <a:pt x="343853" y="473393"/>
                  <a:pt x="345567" y="473393"/>
                </a:cubicBezTo>
                <a:close/>
                <a:moveTo>
                  <a:pt x="348520" y="460439"/>
                </a:moveTo>
                <a:cubicBezTo>
                  <a:pt x="350234" y="460439"/>
                  <a:pt x="351663" y="459010"/>
                  <a:pt x="351663" y="457295"/>
                </a:cubicBezTo>
                <a:cubicBezTo>
                  <a:pt x="351663" y="455581"/>
                  <a:pt x="350234" y="454152"/>
                  <a:pt x="348520" y="454152"/>
                </a:cubicBezTo>
                <a:cubicBezTo>
                  <a:pt x="346805" y="454152"/>
                  <a:pt x="345376" y="455581"/>
                  <a:pt x="345376" y="457295"/>
                </a:cubicBezTo>
                <a:cubicBezTo>
                  <a:pt x="345376" y="459010"/>
                  <a:pt x="346805" y="460439"/>
                  <a:pt x="348520" y="460439"/>
                </a:cubicBezTo>
                <a:close/>
                <a:moveTo>
                  <a:pt x="351663" y="447580"/>
                </a:moveTo>
                <a:cubicBezTo>
                  <a:pt x="353378" y="447580"/>
                  <a:pt x="354806" y="446151"/>
                  <a:pt x="354806" y="444437"/>
                </a:cubicBezTo>
                <a:cubicBezTo>
                  <a:pt x="354806" y="442722"/>
                  <a:pt x="353378" y="441293"/>
                  <a:pt x="351663" y="441293"/>
                </a:cubicBezTo>
                <a:cubicBezTo>
                  <a:pt x="349949" y="441293"/>
                  <a:pt x="348520" y="442722"/>
                  <a:pt x="348520" y="444437"/>
                </a:cubicBezTo>
                <a:cubicBezTo>
                  <a:pt x="348520" y="446151"/>
                  <a:pt x="349949" y="447580"/>
                  <a:pt x="351663" y="447580"/>
                </a:cubicBezTo>
                <a:close/>
                <a:moveTo>
                  <a:pt x="354901" y="434816"/>
                </a:moveTo>
                <a:cubicBezTo>
                  <a:pt x="356616" y="434816"/>
                  <a:pt x="358045" y="433388"/>
                  <a:pt x="358045" y="431673"/>
                </a:cubicBezTo>
                <a:cubicBezTo>
                  <a:pt x="358045" y="429959"/>
                  <a:pt x="356616" y="428530"/>
                  <a:pt x="354901" y="428530"/>
                </a:cubicBezTo>
                <a:cubicBezTo>
                  <a:pt x="353187" y="428530"/>
                  <a:pt x="351758" y="429959"/>
                  <a:pt x="351758" y="431673"/>
                </a:cubicBezTo>
                <a:cubicBezTo>
                  <a:pt x="351758" y="433388"/>
                  <a:pt x="353187" y="434816"/>
                  <a:pt x="354901" y="434816"/>
                </a:cubicBezTo>
                <a:close/>
                <a:moveTo>
                  <a:pt x="358331" y="421958"/>
                </a:moveTo>
                <a:cubicBezTo>
                  <a:pt x="360045" y="421958"/>
                  <a:pt x="361474" y="420529"/>
                  <a:pt x="361474" y="418814"/>
                </a:cubicBezTo>
                <a:cubicBezTo>
                  <a:pt x="361474" y="417100"/>
                  <a:pt x="360045" y="415671"/>
                  <a:pt x="358331" y="415671"/>
                </a:cubicBezTo>
                <a:cubicBezTo>
                  <a:pt x="356616" y="415671"/>
                  <a:pt x="355187" y="417100"/>
                  <a:pt x="355187" y="418814"/>
                </a:cubicBezTo>
                <a:cubicBezTo>
                  <a:pt x="355187" y="420624"/>
                  <a:pt x="356616" y="421958"/>
                  <a:pt x="358331" y="421958"/>
                </a:cubicBezTo>
                <a:close/>
                <a:moveTo>
                  <a:pt x="361855" y="409289"/>
                </a:moveTo>
                <a:cubicBezTo>
                  <a:pt x="363569" y="409289"/>
                  <a:pt x="364998" y="407861"/>
                  <a:pt x="364998" y="406146"/>
                </a:cubicBezTo>
                <a:cubicBezTo>
                  <a:pt x="364998" y="404432"/>
                  <a:pt x="363569" y="403003"/>
                  <a:pt x="361855" y="403003"/>
                </a:cubicBezTo>
                <a:cubicBezTo>
                  <a:pt x="360140" y="403003"/>
                  <a:pt x="358712" y="404432"/>
                  <a:pt x="358712" y="406146"/>
                </a:cubicBezTo>
                <a:cubicBezTo>
                  <a:pt x="358712" y="407861"/>
                  <a:pt x="360140" y="409289"/>
                  <a:pt x="361855" y="409289"/>
                </a:cubicBezTo>
                <a:close/>
                <a:moveTo>
                  <a:pt x="365570" y="396526"/>
                </a:moveTo>
                <a:cubicBezTo>
                  <a:pt x="367284" y="396526"/>
                  <a:pt x="368713" y="395097"/>
                  <a:pt x="368713" y="393383"/>
                </a:cubicBezTo>
                <a:cubicBezTo>
                  <a:pt x="368713" y="391668"/>
                  <a:pt x="367284" y="390239"/>
                  <a:pt x="365570" y="390239"/>
                </a:cubicBezTo>
                <a:cubicBezTo>
                  <a:pt x="363855" y="390239"/>
                  <a:pt x="362426" y="391668"/>
                  <a:pt x="362426" y="393383"/>
                </a:cubicBezTo>
                <a:cubicBezTo>
                  <a:pt x="362426" y="395192"/>
                  <a:pt x="363855" y="396526"/>
                  <a:pt x="365570" y="396526"/>
                </a:cubicBezTo>
                <a:close/>
                <a:moveTo>
                  <a:pt x="369475" y="383953"/>
                </a:moveTo>
                <a:cubicBezTo>
                  <a:pt x="371189" y="383953"/>
                  <a:pt x="372618" y="382524"/>
                  <a:pt x="372618" y="380810"/>
                </a:cubicBezTo>
                <a:cubicBezTo>
                  <a:pt x="372618" y="379095"/>
                  <a:pt x="371189" y="377666"/>
                  <a:pt x="369475" y="377666"/>
                </a:cubicBezTo>
                <a:cubicBezTo>
                  <a:pt x="367760" y="377666"/>
                  <a:pt x="366332" y="379095"/>
                  <a:pt x="366332" y="380810"/>
                </a:cubicBezTo>
                <a:cubicBezTo>
                  <a:pt x="366332" y="382524"/>
                  <a:pt x="367760" y="383953"/>
                  <a:pt x="369475" y="383953"/>
                </a:cubicBezTo>
                <a:close/>
                <a:moveTo>
                  <a:pt x="373475" y="371285"/>
                </a:moveTo>
                <a:cubicBezTo>
                  <a:pt x="375190" y="371285"/>
                  <a:pt x="376619" y="369856"/>
                  <a:pt x="376619" y="368141"/>
                </a:cubicBezTo>
                <a:cubicBezTo>
                  <a:pt x="376619" y="366427"/>
                  <a:pt x="375190" y="364998"/>
                  <a:pt x="373475" y="364998"/>
                </a:cubicBezTo>
                <a:cubicBezTo>
                  <a:pt x="371761" y="364998"/>
                  <a:pt x="370332" y="366427"/>
                  <a:pt x="370332" y="368141"/>
                </a:cubicBezTo>
                <a:cubicBezTo>
                  <a:pt x="370332" y="369951"/>
                  <a:pt x="371761" y="371285"/>
                  <a:pt x="373475" y="371285"/>
                </a:cubicBezTo>
                <a:close/>
                <a:moveTo>
                  <a:pt x="377666" y="358807"/>
                </a:moveTo>
                <a:cubicBezTo>
                  <a:pt x="379381" y="358807"/>
                  <a:pt x="380810" y="357378"/>
                  <a:pt x="380810" y="355664"/>
                </a:cubicBezTo>
                <a:cubicBezTo>
                  <a:pt x="380810" y="353949"/>
                  <a:pt x="379381" y="352520"/>
                  <a:pt x="377666" y="352520"/>
                </a:cubicBezTo>
                <a:cubicBezTo>
                  <a:pt x="375952" y="352520"/>
                  <a:pt x="374523" y="353949"/>
                  <a:pt x="374523" y="355664"/>
                </a:cubicBezTo>
                <a:cubicBezTo>
                  <a:pt x="374523" y="357378"/>
                  <a:pt x="375952" y="358807"/>
                  <a:pt x="377666" y="358807"/>
                </a:cubicBezTo>
                <a:close/>
                <a:moveTo>
                  <a:pt x="382048" y="346234"/>
                </a:moveTo>
                <a:cubicBezTo>
                  <a:pt x="383762" y="346234"/>
                  <a:pt x="385191" y="344805"/>
                  <a:pt x="385191" y="343091"/>
                </a:cubicBezTo>
                <a:cubicBezTo>
                  <a:pt x="385191" y="341376"/>
                  <a:pt x="383762" y="339947"/>
                  <a:pt x="382048" y="339947"/>
                </a:cubicBezTo>
                <a:cubicBezTo>
                  <a:pt x="380333" y="339947"/>
                  <a:pt x="378905" y="341376"/>
                  <a:pt x="378905" y="343091"/>
                </a:cubicBezTo>
                <a:cubicBezTo>
                  <a:pt x="378905" y="344900"/>
                  <a:pt x="380238" y="346234"/>
                  <a:pt x="382048" y="346234"/>
                </a:cubicBezTo>
                <a:close/>
                <a:moveTo>
                  <a:pt x="386525" y="333851"/>
                </a:moveTo>
                <a:cubicBezTo>
                  <a:pt x="388239" y="333851"/>
                  <a:pt x="389668" y="332423"/>
                  <a:pt x="389668" y="330708"/>
                </a:cubicBezTo>
                <a:cubicBezTo>
                  <a:pt x="389668" y="328994"/>
                  <a:pt x="388239" y="327565"/>
                  <a:pt x="386525" y="327565"/>
                </a:cubicBezTo>
                <a:cubicBezTo>
                  <a:pt x="384810" y="327565"/>
                  <a:pt x="383381" y="328994"/>
                  <a:pt x="383381" y="330708"/>
                </a:cubicBezTo>
                <a:cubicBezTo>
                  <a:pt x="383381" y="332423"/>
                  <a:pt x="384715" y="333851"/>
                  <a:pt x="386525" y="333851"/>
                </a:cubicBezTo>
                <a:close/>
                <a:moveTo>
                  <a:pt x="391097" y="321469"/>
                </a:moveTo>
                <a:cubicBezTo>
                  <a:pt x="392811" y="321469"/>
                  <a:pt x="394240" y="320040"/>
                  <a:pt x="394240" y="318325"/>
                </a:cubicBezTo>
                <a:cubicBezTo>
                  <a:pt x="394240" y="316611"/>
                  <a:pt x="392811" y="315182"/>
                  <a:pt x="391097" y="315182"/>
                </a:cubicBezTo>
                <a:cubicBezTo>
                  <a:pt x="389382" y="315182"/>
                  <a:pt x="387953" y="316611"/>
                  <a:pt x="387953" y="318325"/>
                </a:cubicBezTo>
                <a:cubicBezTo>
                  <a:pt x="387953" y="320040"/>
                  <a:pt x="389382" y="321469"/>
                  <a:pt x="391097" y="321469"/>
                </a:cubicBezTo>
                <a:close/>
                <a:moveTo>
                  <a:pt x="395859" y="309086"/>
                </a:moveTo>
                <a:cubicBezTo>
                  <a:pt x="397574" y="309086"/>
                  <a:pt x="399002" y="307658"/>
                  <a:pt x="399002" y="305943"/>
                </a:cubicBezTo>
                <a:cubicBezTo>
                  <a:pt x="399002" y="304229"/>
                  <a:pt x="397574" y="302800"/>
                  <a:pt x="395859" y="302800"/>
                </a:cubicBezTo>
                <a:cubicBezTo>
                  <a:pt x="394145" y="302800"/>
                  <a:pt x="392716" y="304229"/>
                  <a:pt x="392716" y="305943"/>
                </a:cubicBezTo>
                <a:cubicBezTo>
                  <a:pt x="392716" y="307658"/>
                  <a:pt x="394145" y="309086"/>
                  <a:pt x="395859" y="309086"/>
                </a:cubicBezTo>
                <a:close/>
                <a:moveTo>
                  <a:pt x="400812" y="296799"/>
                </a:moveTo>
                <a:cubicBezTo>
                  <a:pt x="402526" y="296799"/>
                  <a:pt x="403955" y="295370"/>
                  <a:pt x="403955" y="293656"/>
                </a:cubicBezTo>
                <a:cubicBezTo>
                  <a:pt x="403955" y="291941"/>
                  <a:pt x="402526" y="290513"/>
                  <a:pt x="400812" y="290513"/>
                </a:cubicBezTo>
                <a:cubicBezTo>
                  <a:pt x="399098" y="290513"/>
                  <a:pt x="397669" y="291941"/>
                  <a:pt x="397669" y="293656"/>
                </a:cubicBezTo>
                <a:cubicBezTo>
                  <a:pt x="397669" y="295466"/>
                  <a:pt x="399098" y="296799"/>
                  <a:pt x="400812" y="296799"/>
                </a:cubicBezTo>
                <a:close/>
                <a:moveTo>
                  <a:pt x="405956" y="284607"/>
                </a:moveTo>
                <a:cubicBezTo>
                  <a:pt x="407670" y="284607"/>
                  <a:pt x="409099" y="283178"/>
                  <a:pt x="409099" y="281464"/>
                </a:cubicBezTo>
                <a:cubicBezTo>
                  <a:pt x="409099" y="279749"/>
                  <a:pt x="407670" y="278321"/>
                  <a:pt x="405956" y="278321"/>
                </a:cubicBezTo>
                <a:cubicBezTo>
                  <a:pt x="404241" y="278321"/>
                  <a:pt x="402812" y="279749"/>
                  <a:pt x="402812" y="281464"/>
                </a:cubicBezTo>
                <a:cubicBezTo>
                  <a:pt x="402812" y="283178"/>
                  <a:pt x="404146" y="284607"/>
                  <a:pt x="405956" y="284607"/>
                </a:cubicBezTo>
                <a:close/>
                <a:moveTo>
                  <a:pt x="411099" y="272415"/>
                </a:moveTo>
                <a:cubicBezTo>
                  <a:pt x="412814" y="272415"/>
                  <a:pt x="414242" y="270986"/>
                  <a:pt x="414242" y="269272"/>
                </a:cubicBezTo>
                <a:cubicBezTo>
                  <a:pt x="414242" y="267557"/>
                  <a:pt x="412814" y="266129"/>
                  <a:pt x="411099" y="266129"/>
                </a:cubicBezTo>
                <a:cubicBezTo>
                  <a:pt x="409385" y="266129"/>
                  <a:pt x="407956" y="267557"/>
                  <a:pt x="407956" y="269272"/>
                </a:cubicBezTo>
                <a:cubicBezTo>
                  <a:pt x="407956" y="271082"/>
                  <a:pt x="409385" y="272415"/>
                  <a:pt x="411099" y="272415"/>
                </a:cubicBezTo>
                <a:close/>
                <a:moveTo>
                  <a:pt x="416528" y="260414"/>
                </a:moveTo>
                <a:cubicBezTo>
                  <a:pt x="418243" y="260414"/>
                  <a:pt x="419672" y="258985"/>
                  <a:pt x="419672" y="257270"/>
                </a:cubicBezTo>
                <a:cubicBezTo>
                  <a:pt x="419672" y="255556"/>
                  <a:pt x="418243" y="254127"/>
                  <a:pt x="416528" y="254127"/>
                </a:cubicBezTo>
                <a:cubicBezTo>
                  <a:pt x="414814" y="254127"/>
                  <a:pt x="413385" y="255556"/>
                  <a:pt x="413385" y="257270"/>
                </a:cubicBezTo>
                <a:cubicBezTo>
                  <a:pt x="413385" y="258985"/>
                  <a:pt x="414814" y="260414"/>
                  <a:pt x="416528" y="260414"/>
                </a:cubicBezTo>
                <a:close/>
                <a:moveTo>
                  <a:pt x="422053" y="248317"/>
                </a:moveTo>
                <a:cubicBezTo>
                  <a:pt x="423767" y="248317"/>
                  <a:pt x="425196" y="246888"/>
                  <a:pt x="425196" y="245174"/>
                </a:cubicBezTo>
                <a:cubicBezTo>
                  <a:pt x="425196" y="243459"/>
                  <a:pt x="423767" y="242030"/>
                  <a:pt x="422053" y="242030"/>
                </a:cubicBezTo>
                <a:cubicBezTo>
                  <a:pt x="420338" y="242030"/>
                  <a:pt x="418910" y="243459"/>
                  <a:pt x="418910" y="245174"/>
                </a:cubicBezTo>
                <a:cubicBezTo>
                  <a:pt x="418910" y="246983"/>
                  <a:pt x="420338" y="248317"/>
                  <a:pt x="422053" y="248317"/>
                </a:cubicBezTo>
                <a:close/>
                <a:moveTo>
                  <a:pt x="427673" y="236411"/>
                </a:moveTo>
                <a:cubicBezTo>
                  <a:pt x="429387" y="236411"/>
                  <a:pt x="430816" y="234982"/>
                  <a:pt x="430816" y="233267"/>
                </a:cubicBezTo>
                <a:cubicBezTo>
                  <a:pt x="430816" y="231553"/>
                  <a:pt x="429387" y="230124"/>
                  <a:pt x="427673" y="230124"/>
                </a:cubicBezTo>
                <a:cubicBezTo>
                  <a:pt x="425958" y="230124"/>
                  <a:pt x="424529" y="231553"/>
                  <a:pt x="424529" y="233267"/>
                </a:cubicBezTo>
                <a:cubicBezTo>
                  <a:pt x="424529" y="234982"/>
                  <a:pt x="425958" y="236411"/>
                  <a:pt x="427673" y="236411"/>
                </a:cubicBezTo>
                <a:close/>
                <a:moveTo>
                  <a:pt x="433483" y="224504"/>
                </a:moveTo>
                <a:cubicBezTo>
                  <a:pt x="435197" y="224504"/>
                  <a:pt x="436626" y="223076"/>
                  <a:pt x="436626" y="221361"/>
                </a:cubicBezTo>
                <a:cubicBezTo>
                  <a:pt x="436626" y="219647"/>
                  <a:pt x="435197" y="218218"/>
                  <a:pt x="433483" y="218218"/>
                </a:cubicBezTo>
                <a:cubicBezTo>
                  <a:pt x="431768" y="218218"/>
                  <a:pt x="430340" y="219647"/>
                  <a:pt x="430340" y="221361"/>
                </a:cubicBezTo>
                <a:cubicBezTo>
                  <a:pt x="430340" y="223076"/>
                  <a:pt x="431768" y="224504"/>
                  <a:pt x="433483" y="224504"/>
                </a:cubicBezTo>
                <a:close/>
                <a:moveTo>
                  <a:pt x="439484" y="212693"/>
                </a:moveTo>
                <a:cubicBezTo>
                  <a:pt x="441198" y="212693"/>
                  <a:pt x="442627" y="211265"/>
                  <a:pt x="442627" y="209550"/>
                </a:cubicBezTo>
                <a:cubicBezTo>
                  <a:pt x="442627" y="207836"/>
                  <a:pt x="441198" y="206407"/>
                  <a:pt x="439484" y="206407"/>
                </a:cubicBezTo>
                <a:cubicBezTo>
                  <a:pt x="437769" y="206407"/>
                  <a:pt x="436340" y="207836"/>
                  <a:pt x="436340" y="209550"/>
                </a:cubicBezTo>
                <a:cubicBezTo>
                  <a:pt x="436340" y="211265"/>
                  <a:pt x="437769" y="212693"/>
                  <a:pt x="439484" y="212693"/>
                </a:cubicBezTo>
                <a:close/>
                <a:moveTo>
                  <a:pt x="445580" y="200978"/>
                </a:moveTo>
                <a:cubicBezTo>
                  <a:pt x="447294" y="200978"/>
                  <a:pt x="448723" y="199549"/>
                  <a:pt x="448723" y="197834"/>
                </a:cubicBezTo>
                <a:cubicBezTo>
                  <a:pt x="448723" y="196120"/>
                  <a:pt x="447294" y="194691"/>
                  <a:pt x="445580" y="194691"/>
                </a:cubicBezTo>
                <a:cubicBezTo>
                  <a:pt x="443865" y="194691"/>
                  <a:pt x="442436" y="196120"/>
                  <a:pt x="442436" y="197834"/>
                </a:cubicBezTo>
                <a:cubicBezTo>
                  <a:pt x="442436" y="199549"/>
                  <a:pt x="443865" y="200978"/>
                  <a:pt x="445580" y="200978"/>
                </a:cubicBezTo>
                <a:close/>
                <a:moveTo>
                  <a:pt x="458153" y="177737"/>
                </a:moveTo>
                <a:cubicBezTo>
                  <a:pt x="459867" y="177737"/>
                  <a:pt x="461296" y="176308"/>
                  <a:pt x="461296" y="174593"/>
                </a:cubicBezTo>
                <a:cubicBezTo>
                  <a:pt x="461296" y="172879"/>
                  <a:pt x="459867" y="171450"/>
                  <a:pt x="458153" y="171450"/>
                </a:cubicBezTo>
                <a:cubicBezTo>
                  <a:pt x="456438" y="171450"/>
                  <a:pt x="455009" y="172879"/>
                  <a:pt x="455009" y="174593"/>
                </a:cubicBezTo>
                <a:cubicBezTo>
                  <a:pt x="455009" y="176308"/>
                  <a:pt x="456438" y="177737"/>
                  <a:pt x="458153" y="177737"/>
                </a:cubicBezTo>
                <a:close/>
                <a:moveTo>
                  <a:pt x="464725" y="166211"/>
                </a:moveTo>
                <a:cubicBezTo>
                  <a:pt x="466439" y="166211"/>
                  <a:pt x="467868" y="164783"/>
                  <a:pt x="467868" y="163068"/>
                </a:cubicBezTo>
                <a:cubicBezTo>
                  <a:pt x="467868" y="161354"/>
                  <a:pt x="466439" y="159925"/>
                  <a:pt x="464725" y="159925"/>
                </a:cubicBezTo>
                <a:cubicBezTo>
                  <a:pt x="463010" y="159925"/>
                  <a:pt x="461582" y="161354"/>
                  <a:pt x="461582" y="163068"/>
                </a:cubicBezTo>
                <a:cubicBezTo>
                  <a:pt x="461582" y="164783"/>
                  <a:pt x="463010" y="166211"/>
                  <a:pt x="464725" y="166211"/>
                </a:cubicBezTo>
                <a:close/>
                <a:moveTo>
                  <a:pt x="471392" y="154781"/>
                </a:moveTo>
                <a:cubicBezTo>
                  <a:pt x="473107" y="154781"/>
                  <a:pt x="474536" y="153353"/>
                  <a:pt x="474536" y="151638"/>
                </a:cubicBezTo>
                <a:cubicBezTo>
                  <a:pt x="474536" y="149924"/>
                  <a:pt x="473107" y="148495"/>
                  <a:pt x="471392" y="148495"/>
                </a:cubicBezTo>
                <a:cubicBezTo>
                  <a:pt x="469678" y="148495"/>
                  <a:pt x="468249" y="149924"/>
                  <a:pt x="468249" y="151638"/>
                </a:cubicBezTo>
                <a:cubicBezTo>
                  <a:pt x="468249" y="153353"/>
                  <a:pt x="469678" y="154781"/>
                  <a:pt x="471392" y="154781"/>
                </a:cubicBezTo>
                <a:close/>
                <a:moveTo>
                  <a:pt x="478155" y="143447"/>
                </a:moveTo>
                <a:cubicBezTo>
                  <a:pt x="479870" y="143447"/>
                  <a:pt x="481298" y="142018"/>
                  <a:pt x="481298" y="140303"/>
                </a:cubicBezTo>
                <a:cubicBezTo>
                  <a:pt x="481298" y="138589"/>
                  <a:pt x="479870" y="137160"/>
                  <a:pt x="478155" y="137160"/>
                </a:cubicBezTo>
                <a:cubicBezTo>
                  <a:pt x="476441" y="137160"/>
                  <a:pt x="475012" y="138589"/>
                  <a:pt x="475012" y="140303"/>
                </a:cubicBezTo>
                <a:cubicBezTo>
                  <a:pt x="475012" y="142018"/>
                  <a:pt x="476441" y="143447"/>
                  <a:pt x="478155" y="143447"/>
                </a:cubicBezTo>
                <a:close/>
                <a:moveTo>
                  <a:pt x="485108" y="132207"/>
                </a:moveTo>
                <a:cubicBezTo>
                  <a:pt x="486823" y="132207"/>
                  <a:pt x="488251" y="130778"/>
                  <a:pt x="488251" y="129064"/>
                </a:cubicBezTo>
                <a:cubicBezTo>
                  <a:pt x="488251" y="127349"/>
                  <a:pt x="486823" y="125921"/>
                  <a:pt x="485108" y="125921"/>
                </a:cubicBezTo>
                <a:cubicBezTo>
                  <a:pt x="483394" y="125921"/>
                  <a:pt x="481965" y="127349"/>
                  <a:pt x="481965" y="129064"/>
                </a:cubicBezTo>
                <a:cubicBezTo>
                  <a:pt x="481965" y="130778"/>
                  <a:pt x="483394" y="132207"/>
                  <a:pt x="485108" y="132207"/>
                </a:cubicBezTo>
                <a:close/>
                <a:moveTo>
                  <a:pt x="506730" y="98870"/>
                </a:moveTo>
                <a:cubicBezTo>
                  <a:pt x="508445" y="98870"/>
                  <a:pt x="509873" y="97441"/>
                  <a:pt x="509873" y="95726"/>
                </a:cubicBezTo>
                <a:cubicBezTo>
                  <a:pt x="509873" y="94012"/>
                  <a:pt x="508445" y="92583"/>
                  <a:pt x="506730" y="92583"/>
                </a:cubicBezTo>
                <a:cubicBezTo>
                  <a:pt x="505016" y="92583"/>
                  <a:pt x="503587" y="94012"/>
                  <a:pt x="503587" y="95726"/>
                </a:cubicBezTo>
                <a:cubicBezTo>
                  <a:pt x="503587" y="97441"/>
                  <a:pt x="505016" y="98870"/>
                  <a:pt x="506730" y="98870"/>
                </a:cubicBezTo>
                <a:close/>
                <a:moveTo>
                  <a:pt x="2381060" y="212693"/>
                </a:moveTo>
                <a:cubicBezTo>
                  <a:pt x="2382774" y="212693"/>
                  <a:pt x="2384203" y="211265"/>
                  <a:pt x="2384203" y="209550"/>
                </a:cubicBezTo>
                <a:cubicBezTo>
                  <a:pt x="2384203" y="207836"/>
                  <a:pt x="2382774" y="206407"/>
                  <a:pt x="2381060" y="206407"/>
                </a:cubicBezTo>
                <a:cubicBezTo>
                  <a:pt x="2379345" y="206407"/>
                  <a:pt x="2377916" y="207836"/>
                  <a:pt x="2377916" y="209550"/>
                </a:cubicBezTo>
                <a:cubicBezTo>
                  <a:pt x="2377916" y="211265"/>
                  <a:pt x="2379345" y="212693"/>
                  <a:pt x="2381060" y="212693"/>
                </a:cubicBezTo>
                <a:close/>
                <a:moveTo>
                  <a:pt x="2387060" y="224504"/>
                </a:moveTo>
                <a:cubicBezTo>
                  <a:pt x="2388775" y="224504"/>
                  <a:pt x="2390204" y="223076"/>
                  <a:pt x="2390204" y="221361"/>
                </a:cubicBezTo>
                <a:cubicBezTo>
                  <a:pt x="2390204" y="219647"/>
                  <a:pt x="2388775" y="218218"/>
                  <a:pt x="2387060" y="218218"/>
                </a:cubicBezTo>
                <a:cubicBezTo>
                  <a:pt x="2385346" y="218218"/>
                  <a:pt x="2383917" y="219647"/>
                  <a:pt x="2383917" y="221361"/>
                </a:cubicBezTo>
                <a:cubicBezTo>
                  <a:pt x="2383917" y="223076"/>
                  <a:pt x="2385346" y="224504"/>
                  <a:pt x="2387060" y="224504"/>
                </a:cubicBezTo>
                <a:close/>
                <a:moveTo>
                  <a:pt x="2392871" y="236411"/>
                </a:moveTo>
                <a:cubicBezTo>
                  <a:pt x="2394585" y="236411"/>
                  <a:pt x="2396014" y="234982"/>
                  <a:pt x="2396014" y="233267"/>
                </a:cubicBezTo>
                <a:cubicBezTo>
                  <a:pt x="2396014" y="231553"/>
                  <a:pt x="2394585" y="230124"/>
                  <a:pt x="2392871" y="230124"/>
                </a:cubicBezTo>
                <a:cubicBezTo>
                  <a:pt x="2391156" y="230124"/>
                  <a:pt x="2389727" y="231553"/>
                  <a:pt x="2389727" y="233267"/>
                </a:cubicBezTo>
                <a:cubicBezTo>
                  <a:pt x="2389727" y="234982"/>
                  <a:pt x="2391156" y="236411"/>
                  <a:pt x="2392871" y="236411"/>
                </a:cubicBezTo>
                <a:close/>
                <a:moveTo>
                  <a:pt x="2398490" y="248317"/>
                </a:moveTo>
                <a:cubicBezTo>
                  <a:pt x="2400205" y="248317"/>
                  <a:pt x="2401634" y="246888"/>
                  <a:pt x="2401634" y="245174"/>
                </a:cubicBezTo>
                <a:cubicBezTo>
                  <a:pt x="2401634" y="243459"/>
                  <a:pt x="2400205" y="242030"/>
                  <a:pt x="2398490" y="242030"/>
                </a:cubicBezTo>
                <a:cubicBezTo>
                  <a:pt x="2396776" y="242030"/>
                  <a:pt x="2395347" y="243459"/>
                  <a:pt x="2395347" y="245174"/>
                </a:cubicBezTo>
                <a:cubicBezTo>
                  <a:pt x="2395347" y="246983"/>
                  <a:pt x="2396776" y="248317"/>
                  <a:pt x="2398490" y="248317"/>
                </a:cubicBezTo>
                <a:close/>
                <a:moveTo>
                  <a:pt x="2404015" y="260414"/>
                </a:moveTo>
                <a:cubicBezTo>
                  <a:pt x="2405729" y="260414"/>
                  <a:pt x="2407158" y="258985"/>
                  <a:pt x="2407158" y="257270"/>
                </a:cubicBezTo>
                <a:cubicBezTo>
                  <a:pt x="2407158" y="255556"/>
                  <a:pt x="2405729" y="254127"/>
                  <a:pt x="2404015" y="254127"/>
                </a:cubicBezTo>
                <a:cubicBezTo>
                  <a:pt x="2402300" y="254127"/>
                  <a:pt x="2400872" y="255556"/>
                  <a:pt x="2400872" y="257270"/>
                </a:cubicBezTo>
                <a:cubicBezTo>
                  <a:pt x="2400872" y="258985"/>
                  <a:pt x="2402300" y="260414"/>
                  <a:pt x="2404015" y="260414"/>
                </a:cubicBezTo>
                <a:close/>
                <a:moveTo>
                  <a:pt x="2409444" y="272415"/>
                </a:moveTo>
                <a:cubicBezTo>
                  <a:pt x="2411159" y="272415"/>
                  <a:pt x="2412587" y="270986"/>
                  <a:pt x="2412587" y="269272"/>
                </a:cubicBezTo>
                <a:cubicBezTo>
                  <a:pt x="2412587" y="267557"/>
                  <a:pt x="2411159" y="266129"/>
                  <a:pt x="2409444" y="266129"/>
                </a:cubicBezTo>
                <a:cubicBezTo>
                  <a:pt x="2407730" y="266129"/>
                  <a:pt x="2406301" y="267557"/>
                  <a:pt x="2406301" y="269272"/>
                </a:cubicBezTo>
                <a:cubicBezTo>
                  <a:pt x="2406301" y="271082"/>
                  <a:pt x="2407730" y="272415"/>
                  <a:pt x="2409444" y="272415"/>
                </a:cubicBezTo>
                <a:close/>
                <a:moveTo>
                  <a:pt x="2414683" y="284607"/>
                </a:moveTo>
                <a:cubicBezTo>
                  <a:pt x="2416397" y="284607"/>
                  <a:pt x="2417826" y="283178"/>
                  <a:pt x="2417826" y="281464"/>
                </a:cubicBezTo>
                <a:cubicBezTo>
                  <a:pt x="2417826" y="279749"/>
                  <a:pt x="2416397" y="278321"/>
                  <a:pt x="2414683" y="278321"/>
                </a:cubicBezTo>
                <a:cubicBezTo>
                  <a:pt x="2412968" y="278321"/>
                  <a:pt x="2411540" y="279749"/>
                  <a:pt x="2411540" y="281464"/>
                </a:cubicBezTo>
                <a:cubicBezTo>
                  <a:pt x="2411540" y="283178"/>
                  <a:pt x="2412968" y="284607"/>
                  <a:pt x="2414683" y="284607"/>
                </a:cubicBezTo>
                <a:close/>
                <a:moveTo>
                  <a:pt x="2419731" y="296799"/>
                </a:moveTo>
                <a:cubicBezTo>
                  <a:pt x="2421446" y="296799"/>
                  <a:pt x="2422874" y="295370"/>
                  <a:pt x="2422874" y="293656"/>
                </a:cubicBezTo>
                <a:cubicBezTo>
                  <a:pt x="2422874" y="291941"/>
                  <a:pt x="2421446" y="290513"/>
                  <a:pt x="2419731" y="290513"/>
                </a:cubicBezTo>
                <a:cubicBezTo>
                  <a:pt x="2418017" y="290513"/>
                  <a:pt x="2416588" y="291941"/>
                  <a:pt x="2416588" y="293656"/>
                </a:cubicBezTo>
                <a:cubicBezTo>
                  <a:pt x="2416588" y="295466"/>
                  <a:pt x="2418017" y="296799"/>
                  <a:pt x="2419731" y="296799"/>
                </a:cubicBezTo>
                <a:close/>
                <a:moveTo>
                  <a:pt x="2424684" y="309086"/>
                </a:moveTo>
                <a:cubicBezTo>
                  <a:pt x="2426399" y="309086"/>
                  <a:pt x="2427827" y="307658"/>
                  <a:pt x="2427827" y="305943"/>
                </a:cubicBezTo>
                <a:cubicBezTo>
                  <a:pt x="2427827" y="304229"/>
                  <a:pt x="2426399" y="302800"/>
                  <a:pt x="2424684" y="302800"/>
                </a:cubicBezTo>
                <a:cubicBezTo>
                  <a:pt x="2422970" y="302800"/>
                  <a:pt x="2421541" y="304229"/>
                  <a:pt x="2421541" y="305943"/>
                </a:cubicBezTo>
                <a:cubicBezTo>
                  <a:pt x="2421541" y="307658"/>
                  <a:pt x="2422970" y="309086"/>
                  <a:pt x="2424684" y="309086"/>
                </a:cubicBezTo>
                <a:close/>
                <a:moveTo>
                  <a:pt x="2429447" y="321469"/>
                </a:moveTo>
                <a:cubicBezTo>
                  <a:pt x="2431161" y="321469"/>
                  <a:pt x="2432590" y="320040"/>
                  <a:pt x="2432590" y="318325"/>
                </a:cubicBezTo>
                <a:cubicBezTo>
                  <a:pt x="2432590" y="316611"/>
                  <a:pt x="2431161" y="315182"/>
                  <a:pt x="2429447" y="315182"/>
                </a:cubicBezTo>
                <a:cubicBezTo>
                  <a:pt x="2427732" y="315182"/>
                  <a:pt x="2426303" y="316611"/>
                  <a:pt x="2426303" y="318325"/>
                </a:cubicBezTo>
                <a:cubicBezTo>
                  <a:pt x="2426303" y="320040"/>
                  <a:pt x="2427732" y="321469"/>
                  <a:pt x="2429447" y="321469"/>
                </a:cubicBezTo>
                <a:close/>
                <a:moveTo>
                  <a:pt x="2434114" y="333851"/>
                </a:moveTo>
                <a:cubicBezTo>
                  <a:pt x="2435828" y="333851"/>
                  <a:pt x="2437257" y="332423"/>
                  <a:pt x="2437257" y="330708"/>
                </a:cubicBezTo>
                <a:cubicBezTo>
                  <a:pt x="2437257" y="328994"/>
                  <a:pt x="2435828" y="327565"/>
                  <a:pt x="2434114" y="327565"/>
                </a:cubicBezTo>
                <a:cubicBezTo>
                  <a:pt x="2432399" y="327565"/>
                  <a:pt x="2430971" y="328994"/>
                  <a:pt x="2430971" y="330708"/>
                </a:cubicBezTo>
                <a:cubicBezTo>
                  <a:pt x="2430971" y="332423"/>
                  <a:pt x="2432304" y="333851"/>
                  <a:pt x="2434114" y="333851"/>
                </a:cubicBezTo>
                <a:close/>
                <a:moveTo>
                  <a:pt x="2438591" y="346234"/>
                </a:moveTo>
                <a:cubicBezTo>
                  <a:pt x="2440305" y="346234"/>
                  <a:pt x="2441734" y="344805"/>
                  <a:pt x="2441734" y="343091"/>
                </a:cubicBezTo>
                <a:cubicBezTo>
                  <a:pt x="2441734" y="341376"/>
                  <a:pt x="2440305" y="339947"/>
                  <a:pt x="2438591" y="339947"/>
                </a:cubicBezTo>
                <a:cubicBezTo>
                  <a:pt x="2436876" y="339947"/>
                  <a:pt x="2435447" y="341376"/>
                  <a:pt x="2435447" y="343091"/>
                </a:cubicBezTo>
                <a:cubicBezTo>
                  <a:pt x="2435447" y="344900"/>
                  <a:pt x="2436876" y="346234"/>
                  <a:pt x="2438591" y="346234"/>
                </a:cubicBezTo>
                <a:close/>
                <a:moveTo>
                  <a:pt x="2442877" y="358807"/>
                </a:moveTo>
                <a:cubicBezTo>
                  <a:pt x="2444591" y="358807"/>
                  <a:pt x="2446020" y="357378"/>
                  <a:pt x="2446020" y="355664"/>
                </a:cubicBezTo>
                <a:cubicBezTo>
                  <a:pt x="2446020" y="353949"/>
                  <a:pt x="2444591" y="352520"/>
                  <a:pt x="2442877" y="352520"/>
                </a:cubicBezTo>
                <a:cubicBezTo>
                  <a:pt x="2441162" y="352520"/>
                  <a:pt x="2439734" y="353949"/>
                  <a:pt x="2439734" y="355664"/>
                </a:cubicBezTo>
                <a:cubicBezTo>
                  <a:pt x="2439734" y="357378"/>
                  <a:pt x="2441162" y="358807"/>
                  <a:pt x="2442877" y="358807"/>
                </a:cubicBezTo>
                <a:close/>
                <a:moveTo>
                  <a:pt x="2447068" y="371285"/>
                </a:moveTo>
                <a:cubicBezTo>
                  <a:pt x="2448782" y="371285"/>
                  <a:pt x="2450211" y="369856"/>
                  <a:pt x="2450211" y="368141"/>
                </a:cubicBezTo>
                <a:cubicBezTo>
                  <a:pt x="2450211" y="366427"/>
                  <a:pt x="2448782" y="364998"/>
                  <a:pt x="2447068" y="364998"/>
                </a:cubicBezTo>
                <a:cubicBezTo>
                  <a:pt x="2445353" y="364998"/>
                  <a:pt x="2443924" y="366427"/>
                  <a:pt x="2443924" y="368141"/>
                </a:cubicBezTo>
                <a:cubicBezTo>
                  <a:pt x="2443924" y="369951"/>
                  <a:pt x="2445353" y="371285"/>
                  <a:pt x="2447068" y="371285"/>
                </a:cubicBezTo>
                <a:close/>
                <a:moveTo>
                  <a:pt x="2451068" y="383953"/>
                </a:moveTo>
                <a:cubicBezTo>
                  <a:pt x="2452783" y="383953"/>
                  <a:pt x="2454212" y="382524"/>
                  <a:pt x="2454212" y="380810"/>
                </a:cubicBezTo>
                <a:cubicBezTo>
                  <a:pt x="2454212" y="379095"/>
                  <a:pt x="2452783" y="377666"/>
                  <a:pt x="2451068" y="377666"/>
                </a:cubicBezTo>
                <a:cubicBezTo>
                  <a:pt x="2449354" y="377666"/>
                  <a:pt x="2447925" y="379095"/>
                  <a:pt x="2447925" y="380810"/>
                </a:cubicBezTo>
                <a:cubicBezTo>
                  <a:pt x="2447925" y="382524"/>
                  <a:pt x="2449354" y="383953"/>
                  <a:pt x="2451068" y="383953"/>
                </a:cubicBezTo>
                <a:close/>
                <a:moveTo>
                  <a:pt x="2490026" y="945833"/>
                </a:moveTo>
                <a:cubicBezTo>
                  <a:pt x="2491740" y="945833"/>
                  <a:pt x="2493169" y="944404"/>
                  <a:pt x="2493169" y="942689"/>
                </a:cubicBezTo>
                <a:cubicBezTo>
                  <a:pt x="2493169" y="940975"/>
                  <a:pt x="2491740" y="939546"/>
                  <a:pt x="2490026" y="939546"/>
                </a:cubicBezTo>
                <a:cubicBezTo>
                  <a:pt x="2488311" y="939546"/>
                  <a:pt x="2486882" y="940975"/>
                  <a:pt x="2486882" y="942689"/>
                </a:cubicBezTo>
                <a:cubicBezTo>
                  <a:pt x="2486882" y="944404"/>
                  <a:pt x="2488311" y="945833"/>
                  <a:pt x="2490026" y="945833"/>
                </a:cubicBezTo>
                <a:close/>
                <a:moveTo>
                  <a:pt x="2487168" y="958787"/>
                </a:moveTo>
                <a:cubicBezTo>
                  <a:pt x="2488883" y="958787"/>
                  <a:pt x="2490311" y="957358"/>
                  <a:pt x="2490311" y="955643"/>
                </a:cubicBezTo>
                <a:cubicBezTo>
                  <a:pt x="2490311" y="953929"/>
                  <a:pt x="2488883" y="952500"/>
                  <a:pt x="2487168" y="952500"/>
                </a:cubicBezTo>
                <a:cubicBezTo>
                  <a:pt x="2485454" y="952500"/>
                  <a:pt x="2484025" y="953929"/>
                  <a:pt x="2484025" y="955643"/>
                </a:cubicBezTo>
                <a:cubicBezTo>
                  <a:pt x="2484025" y="957358"/>
                  <a:pt x="2485454" y="958787"/>
                  <a:pt x="2487168" y="958787"/>
                </a:cubicBezTo>
                <a:close/>
                <a:moveTo>
                  <a:pt x="2480882" y="984504"/>
                </a:moveTo>
                <a:cubicBezTo>
                  <a:pt x="2482596" y="984504"/>
                  <a:pt x="2484025" y="983075"/>
                  <a:pt x="2484025" y="981361"/>
                </a:cubicBezTo>
                <a:cubicBezTo>
                  <a:pt x="2484025" y="979646"/>
                  <a:pt x="2482596" y="978218"/>
                  <a:pt x="2480882" y="978218"/>
                </a:cubicBezTo>
                <a:cubicBezTo>
                  <a:pt x="2479167" y="978218"/>
                  <a:pt x="2477738" y="979646"/>
                  <a:pt x="2477738" y="981361"/>
                </a:cubicBezTo>
                <a:cubicBezTo>
                  <a:pt x="2477738" y="983075"/>
                  <a:pt x="2479167" y="984504"/>
                  <a:pt x="2480882" y="984504"/>
                </a:cubicBezTo>
                <a:close/>
                <a:moveTo>
                  <a:pt x="2477548" y="997268"/>
                </a:moveTo>
                <a:cubicBezTo>
                  <a:pt x="2479262" y="997268"/>
                  <a:pt x="2480691" y="995839"/>
                  <a:pt x="2480691" y="994124"/>
                </a:cubicBezTo>
                <a:cubicBezTo>
                  <a:pt x="2480691" y="992410"/>
                  <a:pt x="2479262" y="990981"/>
                  <a:pt x="2477548" y="990981"/>
                </a:cubicBezTo>
                <a:cubicBezTo>
                  <a:pt x="2475833" y="990981"/>
                  <a:pt x="2474405" y="992410"/>
                  <a:pt x="2474405" y="994124"/>
                </a:cubicBezTo>
                <a:cubicBezTo>
                  <a:pt x="2474405" y="995839"/>
                  <a:pt x="2475738" y="997268"/>
                  <a:pt x="2477548" y="997268"/>
                </a:cubicBezTo>
                <a:close/>
                <a:moveTo>
                  <a:pt x="2458403" y="1060609"/>
                </a:moveTo>
                <a:cubicBezTo>
                  <a:pt x="2460117" y="1060609"/>
                  <a:pt x="2461546" y="1059180"/>
                  <a:pt x="2461546" y="1057466"/>
                </a:cubicBezTo>
                <a:cubicBezTo>
                  <a:pt x="2461546" y="1055751"/>
                  <a:pt x="2460117" y="1054322"/>
                  <a:pt x="2458403" y="1054322"/>
                </a:cubicBezTo>
                <a:cubicBezTo>
                  <a:pt x="2456688" y="1054322"/>
                  <a:pt x="2455259" y="1055751"/>
                  <a:pt x="2455259" y="1057466"/>
                </a:cubicBezTo>
                <a:cubicBezTo>
                  <a:pt x="2455259" y="1059180"/>
                  <a:pt x="2456688" y="1060609"/>
                  <a:pt x="2458403" y="1060609"/>
                </a:cubicBezTo>
                <a:close/>
                <a:moveTo>
                  <a:pt x="2454116" y="1073087"/>
                </a:moveTo>
                <a:cubicBezTo>
                  <a:pt x="2455831" y="1073087"/>
                  <a:pt x="2457260" y="1071658"/>
                  <a:pt x="2457260" y="1069943"/>
                </a:cubicBezTo>
                <a:cubicBezTo>
                  <a:pt x="2457260" y="1068229"/>
                  <a:pt x="2455831" y="1066800"/>
                  <a:pt x="2454116" y="1066800"/>
                </a:cubicBezTo>
                <a:cubicBezTo>
                  <a:pt x="2452402" y="1066800"/>
                  <a:pt x="2450973" y="1068229"/>
                  <a:pt x="2450973" y="1069943"/>
                </a:cubicBezTo>
                <a:cubicBezTo>
                  <a:pt x="2450973" y="1071658"/>
                  <a:pt x="2452402" y="1073087"/>
                  <a:pt x="2454116" y="1073087"/>
                </a:cubicBezTo>
                <a:close/>
                <a:moveTo>
                  <a:pt x="2449735" y="1085564"/>
                </a:moveTo>
                <a:cubicBezTo>
                  <a:pt x="2451449" y="1085564"/>
                  <a:pt x="2452878" y="1084136"/>
                  <a:pt x="2452878" y="1082421"/>
                </a:cubicBezTo>
                <a:cubicBezTo>
                  <a:pt x="2452878" y="1080707"/>
                  <a:pt x="2451449" y="1079278"/>
                  <a:pt x="2449735" y="1079278"/>
                </a:cubicBezTo>
                <a:cubicBezTo>
                  <a:pt x="2448020" y="1079278"/>
                  <a:pt x="2446591" y="1080707"/>
                  <a:pt x="2446591" y="1082421"/>
                </a:cubicBezTo>
                <a:cubicBezTo>
                  <a:pt x="2446591" y="1084136"/>
                  <a:pt x="2447925" y="1085564"/>
                  <a:pt x="2449735" y="1085564"/>
                </a:cubicBezTo>
                <a:close/>
                <a:moveTo>
                  <a:pt x="2445163" y="1097947"/>
                </a:moveTo>
                <a:cubicBezTo>
                  <a:pt x="2446878" y="1097947"/>
                  <a:pt x="2448306" y="1096518"/>
                  <a:pt x="2448306" y="1094804"/>
                </a:cubicBezTo>
                <a:cubicBezTo>
                  <a:pt x="2448306" y="1093089"/>
                  <a:pt x="2446878" y="1091660"/>
                  <a:pt x="2445163" y="1091660"/>
                </a:cubicBezTo>
                <a:cubicBezTo>
                  <a:pt x="2443448" y="1091660"/>
                  <a:pt x="2442020" y="1093089"/>
                  <a:pt x="2442020" y="1094804"/>
                </a:cubicBezTo>
                <a:cubicBezTo>
                  <a:pt x="2442020" y="1096518"/>
                  <a:pt x="2443353" y="1097947"/>
                  <a:pt x="2445163" y="1097947"/>
                </a:cubicBezTo>
                <a:close/>
                <a:moveTo>
                  <a:pt x="2440400" y="1110329"/>
                </a:moveTo>
                <a:cubicBezTo>
                  <a:pt x="2442115" y="1110329"/>
                  <a:pt x="2443544" y="1108901"/>
                  <a:pt x="2443544" y="1107186"/>
                </a:cubicBezTo>
                <a:cubicBezTo>
                  <a:pt x="2443544" y="1105472"/>
                  <a:pt x="2442115" y="1104043"/>
                  <a:pt x="2440400" y="1104043"/>
                </a:cubicBezTo>
                <a:cubicBezTo>
                  <a:pt x="2438686" y="1104043"/>
                  <a:pt x="2437257" y="1105472"/>
                  <a:pt x="2437257" y="1107186"/>
                </a:cubicBezTo>
                <a:cubicBezTo>
                  <a:pt x="2437257" y="1108901"/>
                  <a:pt x="2438686" y="1110329"/>
                  <a:pt x="2440400" y="1110329"/>
                </a:cubicBezTo>
                <a:close/>
                <a:moveTo>
                  <a:pt x="2435543" y="1122617"/>
                </a:moveTo>
                <a:cubicBezTo>
                  <a:pt x="2437257" y="1122617"/>
                  <a:pt x="2438686" y="1121188"/>
                  <a:pt x="2438686" y="1119473"/>
                </a:cubicBezTo>
                <a:cubicBezTo>
                  <a:pt x="2438686" y="1117759"/>
                  <a:pt x="2437257" y="1116330"/>
                  <a:pt x="2435543" y="1116330"/>
                </a:cubicBezTo>
                <a:cubicBezTo>
                  <a:pt x="2433828" y="1116330"/>
                  <a:pt x="2432399" y="1117759"/>
                  <a:pt x="2432399" y="1119473"/>
                </a:cubicBezTo>
                <a:cubicBezTo>
                  <a:pt x="2432399" y="1121188"/>
                  <a:pt x="2433828" y="1122617"/>
                  <a:pt x="2435543" y="1122617"/>
                </a:cubicBezTo>
                <a:close/>
                <a:moveTo>
                  <a:pt x="2430494" y="1134904"/>
                </a:moveTo>
                <a:cubicBezTo>
                  <a:pt x="2432209" y="1134904"/>
                  <a:pt x="2433638" y="1133475"/>
                  <a:pt x="2433638" y="1131761"/>
                </a:cubicBezTo>
                <a:cubicBezTo>
                  <a:pt x="2433638" y="1130046"/>
                  <a:pt x="2432209" y="1128617"/>
                  <a:pt x="2430494" y="1128617"/>
                </a:cubicBezTo>
                <a:cubicBezTo>
                  <a:pt x="2428780" y="1128617"/>
                  <a:pt x="2427351" y="1130046"/>
                  <a:pt x="2427351" y="1131761"/>
                </a:cubicBezTo>
                <a:cubicBezTo>
                  <a:pt x="2427351" y="1133475"/>
                  <a:pt x="2428780" y="1134904"/>
                  <a:pt x="2430494" y="1134904"/>
                </a:cubicBezTo>
                <a:close/>
                <a:moveTo>
                  <a:pt x="2425351" y="1147001"/>
                </a:moveTo>
                <a:cubicBezTo>
                  <a:pt x="2427065" y="1147001"/>
                  <a:pt x="2428494" y="1145572"/>
                  <a:pt x="2428494" y="1143857"/>
                </a:cubicBezTo>
                <a:cubicBezTo>
                  <a:pt x="2428494" y="1142143"/>
                  <a:pt x="2427065" y="1140714"/>
                  <a:pt x="2425351" y="1140714"/>
                </a:cubicBezTo>
                <a:cubicBezTo>
                  <a:pt x="2423636" y="1140714"/>
                  <a:pt x="2422208" y="1142143"/>
                  <a:pt x="2422208" y="1143857"/>
                </a:cubicBezTo>
                <a:cubicBezTo>
                  <a:pt x="2422208" y="1145572"/>
                  <a:pt x="2423636" y="1147001"/>
                  <a:pt x="2425351" y="1147001"/>
                </a:cubicBezTo>
                <a:close/>
                <a:moveTo>
                  <a:pt x="2420017" y="1159193"/>
                </a:moveTo>
                <a:cubicBezTo>
                  <a:pt x="2421731" y="1159193"/>
                  <a:pt x="2423160" y="1157764"/>
                  <a:pt x="2423160" y="1156049"/>
                </a:cubicBezTo>
                <a:cubicBezTo>
                  <a:pt x="2423160" y="1154335"/>
                  <a:pt x="2421731" y="1152906"/>
                  <a:pt x="2420017" y="1152906"/>
                </a:cubicBezTo>
                <a:cubicBezTo>
                  <a:pt x="2418302" y="1152906"/>
                  <a:pt x="2416874" y="1154335"/>
                  <a:pt x="2416874" y="1156049"/>
                </a:cubicBezTo>
                <a:cubicBezTo>
                  <a:pt x="2416874" y="1157764"/>
                  <a:pt x="2418302" y="1159193"/>
                  <a:pt x="2420017" y="1159193"/>
                </a:cubicBezTo>
                <a:close/>
                <a:moveTo>
                  <a:pt x="2414588" y="1171194"/>
                </a:moveTo>
                <a:cubicBezTo>
                  <a:pt x="2416302" y="1171194"/>
                  <a:pt x="2417731" y="1169765"/>
                  <a:pt x="2417731" y="1168051"/>
                </a:cubicBezTo>
                <a:cubicBezTo>
                  <a:pt x="2417731" y="1166336"/>
                  <a:pt x="2416302" y="1164908"/>
                  <a:pt x="2414588" y="1164908"/>
                </a:cubicBezTo>
                <a:cubicBezTo>
                  <a:pt x="2412873" y="1164908"/>
                  <a:pt x="2411444" y="1166336"/>
                  <a:pt x="2411444" y="1168051"/>
                </a:cubicBezTo>
                <a:cubicBezTo>
                  <a:pt x="2411444" y="1169765"/>
                  <a:pt x="2412873" y="1171194"/>
                  <a:pt x="2414588" y="1171194"/>
                </a:cubicBezTo>
                <a:close/>
                <a:moveTo>
                  <a:pt x="2408968" y="1183196"/>
                </a:moveTo>
                <a:cubicBezTo>
                  <a:pt x="2410682" y="1183196"/>
                  <a:pt x="2412111" y="1181767"/>
                  <a:pt x="2412111" y="1180052"/>
                </a:cubicBezTo>
                <a:cubicBezTo>
                  <a:pt x="2412111" y="1178338"/>
                  <a:pt x="2410682" y="1176909"/>
                  <a:pt x="2408968" y="1176909"/>
                </a:cubicBezTo>
                <a:cubicBezTo>
                  <a:pt x="2407253" y="1176909"/>
                  <a:pt x="2405825" y="1178338"/>
                  <a:pt x="2405825" y="1180052"/>
                </a:cubicBezTo>
                <a:cubicBezTo>
                  <a:pt x="2405825" y="1181767"/>
                  <a:pt x="2407253" y="1183196"/>
                  <a:pt x="2408968" y="1183196"/>
                </a:cubicBezTo>
                <a:close/>
                <a:moveTo>
                  <a:pt x="2403253" y="1195102"/>
                </a:moveTo>
                <a:cubicBezTo>
                  <a:pt x="2404967" y="1195102"/>
                  <a:pt x="2406396" y="1193673"/>
                  <a:pt x="2406396" y="1191959"/>
                </a:cubicBezTo>
                <a:cubicBezTo>
                  <a:pt x="2406396" y="1190244"/>
                  <a:pt x="2404967" y="1188815"/>
                  <a:pt x="2403253" y="1188815"/>
                </a:cubicBezTo>
                <a:cubicBezTo>
                  <a:pt x="2401538" y="1188815"/>
                  <a:pt x="2400110" y="1190244"/>
                  <a:pt x="2400110" y="1191959"/>
                </a:cubicBezTo>
                <a:cubicBezTo>
                  <a:pt x="2400110" y="1193673"/>
                  <a:pt x="2401538" y="1195102"/>
                  <a:pt x="2403253" y="1195102"/>
                </a:cubicBezTo>
                <a:close/>
                <a:moveTo>
                  <a:pt x="2397347" y="1207008"/>
                </a:moveTo>
                <a:cubicBezTo>
                  <a:pt x="2399062" y="1207008"/>
                  <a:pt x="2400491" y="1205579"/>
                  <a:pt x="2400491" y="1203865"/>
                </a:cubicBezTo>
                <a:cubicBezTo>
                  <a:pt x="2400491" y="1202150"/>
                  <a:pt x="2399062" y="1200722"/>
                  <a:pt x="2397347" y="1200722"/>
                </a:cubicBezTo>
                <a:cubicBezTo>
                  <a:pt x="2395633" y="1200722"/>
                  <a:pt x="2394204" y="1202150"/>
                  <a:pt x="2394204" y="1203865"/>
                </a:cubicBezTo>
                <a:cubicBezTo>
                  <a:pt x="2394204" y="1205579"/>
                  <a:pt x="2395633" y="1207008"/>
                  <a:pt x="2397347" y="1207008"/>
                </a:cubicBezTo>
                <a:close/>
                <a:moveTo>
                  <a:pt x="2391347" y="1218724"/>
                </a:moveTo>
                <a:cubicBezTo>
                  <a:pt x="2393061" y="1218724"/>
                  <a:pt x="2394490" y="1217295"/>
                  <a:pt x="2394490" y="1215581"/>
                </a:cubicBezTo>
                <a:cubicBezTo>
                  <a:pt x="2394490" y="1213866"/>
                  <a:pt x="2393061" y="1212437"/>
                  <a:pt x="2391347" y="1212437"/>
                </a:cubicBezTo>
                <a:cubicBezTo>
                  <a:pt x="2389632" y="1212437"/>
                  <a:pt x="2388203" y="1213866"/>
                  <a:pt x="2388203" y="1215581"/>
                </a:cubicBezTo>
                <a:cubicBezTo>
                  <a:pt x="2388203" y="1217295"/>
                  <a:pt x="2389632" y="1218724"/>
                  <a:pt x="2391347" y="1218724"/>
                </a:cubicBezTo>
                <a:close/>
                <a:moveTo>
                  <a:pt x="329089" y="479774"/>
                </a:moveTo>
                <a:cubicBezTo>
                  <a:pt x="330803" y="479774"/>
                  <a:pt x="332232" y="478346"/>
                  <a:pt x="332232" y="476631"/>
                </a:cubicBezTo>
                <a:cubicBezTo>
                  <a:pt x="332232" y="474917"/>
                  <a:pt x="330803" y="473488"/>
                  <a:pt x="329089" y="473488"/>
                </a:cubicBezTo>
                <a:cubicBezTo>
                  <a:pt x="327374" y="473488"/>
                  <a:pt x="325946" y="474917"/>
                  <a:pt x="325946" y="476631"/>
                </a:cubicBezTo>
                <a:cubicBezTo>
                  <a:pt x="325946" y="478346"/>
                  <a:pt x="327374" y="479774"/>
                  <a:pt x="329089" y="479774"/>
                </a:cubicBezTo>
                <a:close/>
                <a:moveTo>
                  <a:pt x="331946" y="466820"/>
                </a:moveTo>
                <a:cubicBezTo>
                  <a:pt x="333661" y="466820"/>
                  <a:pt x="335090" y="465392"/>
                  <a:pt x="335090" y="463677"/>
                </a:cubicBezTo>
                <a:cubicBezTo>
                  <a:pt x="335090" y="461963"/>
                  <a:pt x="333661" y="460534"/>
                  <a:pt x="331946" y="460534"/>
                </a:cubicBezTo>
                <a:cubicBezTo>
                  <a:pt x="330232" y="460534"/>
                  <a:pt x="328803" y="461963"/>
                  <a:pt x="328803" y="463677"/>
                </a:cubicBezTo>
                <a:cubicBezTo>
                  <a:pt x="328803" y="465487"/>
                  <a:pt x="330232" y="466820"/>
                  <a:pt x="331946" y="466820"/>
                </a:cubicBezTo>
                <a:close/>
                <a:moveTo>
                  <a:pt x="334899" y="453962"/>
                </a:moveTo>
                <a:cubicBezTo>
                  <a:pt x="336614" y="453962"/>
                  <a:pt x="338042" y="452533"/>
                  <a:pt x="338042" y="450818"/>
                </a:cubicBezTo>
                <a:cubicBezTo>
                  <a:pt x="338042" y="449104"/>
                  <a:pt x="336709" y="447675"/>
                  <a:pt x="334899" y="447675"/>
                </a:cubicBezTo>
                <a:cubicBezTo>
                  <a:pt x="333185" y="447675"/>
                  <a:pt x="331756" y="449104"/>
                  <a:pt x="331756" y="450818"/>
                </a:cubicBezTo>
                <a:cubicBezTo>
                  <a:pt x="331756" y="452533"/>
                  <a:pt x="333185" y="453962"/>
                  <a:pt x="334899" y="453962"/>
                </a:cubicBezTo>
                <a:close/>
                <a:moveTo>
                  <a:pt x="338042" y="441103"/>
                </a:moveTo>
                <a:cubicBezTo>
                  <a:pt x="339757" y="441103"/>
                  <a:pt x="341186" y="439674"/>
                  <a:pt x="341186" y="437960"/>
                </a:cubicBezTo>
                <a:cubicBezTo>
                  <a:pt x="341186" y="436245"/>
                  <a:pt x="339757" y="434816"/>
                  <a:pt x="338042" y="434816"/>
                </a:cubicBezTo>
                <a:cubicBezTo>
                  <a:pt x="336328" y="434816"/>
                  <a:pt x="334899" y="436245"/>
                  <a:pt x="334899" y="437960"/>
                </a:cubicBezTo>
                <a:cubicBezTo>
                  <a:pt x="334899" y="439674"/>
                  <a:pt x="336328" y="441103"/>
                  <a:pt x="338042" y="441103"/>
                </a:cubicBezTo>
                <a:close/>
                <a:moveTo>
                  <a:pt x="341376" y="428339"/>
                </a:moveTo>
                <a:cubicBezTo>
                  <a:pt x="343091" y="428339"/>
                  <a:pt x="344519" y="426911"/>
                  <a:pt x="344519" y="425196"/>
                </a:cubicBezTo>
                <a:cubicBezTo>
                  <a:pt x="344519" y="423482"/>
                  <a:pt x="343091" y="422053"/>
                  <a:pt x="341376" y="422053"/>
                </a:cubicBezTo>
                <a:cubicBezTo>
                  <a:pt x="339662" y="422053"/>
                  <a:pt x="338233" y="423482"/>
                  <a:pt x="338233" y="425196"/>
                </a:cubicBezTo>
                <a:cubicBezTo>
                  <a:pt x="338233" y="426911"/>
                  <a:pt x="339662" y="428339"/>
                  <a:pt x="341376" y="428339"/>
                </a:cubicBezTo>
                <a:close/>
                <a:moveTo>
                  <a:pt x="344805" y="415576"/>
                </a:moveTo>
                <a:cubicBezTo>
                  <a:pt x="346520" y="415576"/>
                  <a:pt x="347948" y="414147"/>
                  <a:pt x="347948" y="412433"/>
                </a:cubicBezTo>
                <a:cubicBezTo>
                  <a:pt x="347948" y="410718"/>
                  <a:pt x="346520" y="409289"/>
                  <a:pt x="344805" y="409289"/>
                </a:cubicBezTo>
                <a:cubicBezTo>
                  <a:pt x="343091" y="409289"/>
                  <a:pt x="341662" y="410718"/>
                  <a:pt x="341662" y="412433"/>
                </a:cubicBezTo>
                <a:cubicBezTo>
                  <a:pt x="341662" y="414147"/>
                  <a:pt x="343091" y="415576"/>
                  <a:pt x="344805" y="415576"/>
                </a:cubicBezTo>
                <a:close/>
                <a:moveTo>
                  <a:pt x="348425" y="402812"/>
                </a:moveTo>
                <a:cubicBezTo>
                  <a:pt x="350139" y="402812"/>
                  <a:pt x="351568" y="401384"/>
                  <a:pt x="351568" y="399669"/>
                </a:cubicBezTo>
                <a:cubicBezTo>
                  <a:pt x="351568" y="397955"/>
                  <a:pt x="350139" y="396526"/>
                  <a:pt x="348425" y="396526"/>
                </a:cubicBezTo>
                <a:cubicBezTo>
                  <a:pt x="346710" y="396526"/>
                  <a:pt x="345281" y="397955"/>
                  <a:pt x="345281" y="399669"/>
                </a:cubicBezTo>
                <a:cubicBezTo>
                  <a:pt x="345281" y="401384"/>
                  <a:pt x="346615" y="402812"/>
                  <a:pt x="348425" y="402812"/>
                </a:cubicBezTo>
                <a:close/>
                <a:moveTo>
                  <a:pt x="352139" y="390144"/>
                </a:moveTo>
                <a:cubicBezTo>
                  <a:pt x="353854" y="390144"/>
                  <a:pt x="355283" y="388715"/>
                  <a:pt x="355283" y="387001"/>
                </a:cubicBezTo>
                <a:cubicBezTo>
                  <a:pt x="355283" y="385286"/>
                  <a:pt x="353854" y="383858"/>
                  <a:pt x="352139" y="383858"/>
                </a:cubicBezTo>
                <a:cubicBezTo>
                  <a:pt x="350425" y="383858"/>
                  <a:pt x="348996" y="385286"/>
                  <a:pt x="348996" y="387001"/>
                </a:cubicBezTo>
                <a:cubicBezTo>
                  <a:pt x="348996" y="388715"/>
                  <a:pt x="350425" y="390144"/>
                  <a:pt x="352139" y="390144"/>
                </a:cubicBezTo>
                <a:close/>
                <a:moveTo>
                  <a:pt x="356045" y="377476"/>
                </a:moveTo>
                <a:cubicBezTo>
                  <a:pt x="357759" y="377476"/>
                  <a:pt x="359188" y="376047"/>
                  <a:pt x="359188" y="374333"/>
                </a:cubicBezTo>
                <a:cubicBezTo>
                  <a:pt x="359188" y="372618"/>
                  <a:pt x="357759" y="371189"/>
                  <a:pt x="356045" y="371189"/>
                </a:cubicBezTo>
                <a:cubicBezTo>
                  <a:pt x="354330" y="371189"/>
                  <a:pt x="352901" y="372618"/>
                  <a:pt x="352901" y="374333"/>
                </a:cubicBezTo>
                <a:cubicBezTo>
                  <a:pt x="352901" y="376047"/>
                  <a:pt x="354330" y="377476"/>
                  <a:pt x="356045" y="377476"/>
                </a:cubicBezTo>
                <a:close/>
                <a:moveTo>
                  <a:pt x="360140" y="364903"/>
                </a:moveTo>
                <a:cubicBezTo>
                  <a:pt x="361855" y="364903"/>
                  <a:pt x="363284" y="363474"/>
                  <a:pt x="363284" y="361760"/>
                </a:cubicBezTo>
                <a:cubicBezTo>
                  <a:pt x="363284" y="360045"/>
                  <a:pt x="361855" y="358616"/>
                  <a:pt x="360140" y="358616"/>
                </a:cubicBezTo>
                <a:cubicBezTo>
                  <a:pt x="358426" y="358616"/>
                  <a:pt x="356997" y="360045"/>
                  <a:pt x="356997" y="361760"/>
                </a:cubicBezTo>
                <a:cubicBezTo>
                  <a:pt x="356902" y="363474"/>
                  <a:pt x="358331" y="364903"/>
                  <a:pt x="360140" y="364903"/>
                </a:cubicBezTo>
                <a:close/>
                <a:moveTo>
                  <a:pt x="364331" y="352330"/>
                </a:moveTo>
                <a:cubicBezTo>
                  <a:pt x="366046" y="352330"/>
                  <a:pt x="367475" y="350901"/>
                  <a:pt x="367475" y="349187"/>
                </a:cubicBezTo>
                <a:cubicBezTo>
                  <a:pt x="367475" y="347472"/>
                  <a:pt x="366046" y="346043"/>
                  <a:pt x="364331" y="346043"/>
                </a:cubicBezTo>
                <a:cubicBezTo>
                  <a:pt x="362617" y="346043"/>
                  <a:pt x="361188" y="347472"/>
                  <a:pt x="361188" y="349187"/>
                </a:cubicBezTo>
                <a:cubicBezTo>
                  <a:pt x="361188" y="350901"/>
                  <a:pt x="362522" y="352330"/>
                  <a:pt x="364331" y="352330"/>
                </a:cubicBezTo>
                <a:close/>
                <a:moveTo>
                  <a:pt x="368618" y="339852"/>
                </a:moveTo>
                <a:cubicBezTo>
                  <a:pt x="370332" y="339852"/>
                  <a:pt x="371761" y="338423"/>
                  <a:pt x="371761" y="336709"/>
                </a:cubicBezTo>
                <a:cubicBezTo>
                  <a:pt x="371761" y="334994"/>
                  <a:pt x="370332" y="333566"/>
                  <a:pt x="368618" y="333566"/>
                </a:cubicBezTo>
                <a:cubicBezTo>
                  <a:pt x="366903" y="333566"/>
                  <a:pt x="365474" y="334994"/>
                  <a:pt x="365474" y="336709"/>
                </a:cubicBezTo>
                <a:cubicBezTo>
                  <a:pt x="365474" y="338423"/>
                  <a:pt x="366903" y="339852"/>
                  <a:pt x="368618" y="339852"/>
                </a:cubicBezTo>
                <a:close/>
                <a:moveTo>
                  <a:pt x="373190" y="327374"/>
                </a:moveTo>
                <a:cubicBezTo>
                  <a:pt x="374904" y="327374"/>
                  <a:pt x="376333" y="325946"/>
                  <a:pt x="376333" y="324231"/>
                </a:cubicBezTo>
                <a:cubicBezTo>
                  <a:pt x="376333" y="322517"/>
                  <a:pt x="374904" y="321088"/>
                  <a:pt x="373190" y="321088"/>
                </a:cubicBezTo>
                <a:cubicBezTo>
                  <a:pt x="371475" y="321088"/>
                  <a:pt x="370046" y="322517"/>
                  <a:pt x="370046" y="324231"/>
                </a:cubicBezTo>
                <a:cubicBezTo>
                  <a:pt x="370046" y="325946"/>
                  <a:pt x="371380" y="327374"/>
                  <a:pt x="373190" y="327374"/>
                </a:cubicBezTo>
                <a:close/>
                <a:moveTo>
                  <a:pt x="377762" y="314992"/>
                </a:moveTo>
                <a:cubicBezTo>
                  <a:pt x="379476" y="314992"/>
                  <a:pt x="380905" y="313563"/>
                  <a:pt x="380905" y="311849"/>
                </a:cubicBezTo>
                <a:cubicBezTo>
                  <a:pt x="380905" y="310134"/>
                  <a:pt x="379476" y="308705"/>
                  <a:pt x="377762" y="308705"/>
                </a:cubicBezTo>
                <a:cubicBezTo>
                  <a:pt x="376047" y="308705"/>
                  <a:pt x="374618" y="310134"/>
                  <a:pt x="374618" y="311849"/>
                </a:cubicBezTo>
                <a:cubicBezTo>
                  <a:pt x="374618" y="313658"/>
                  <a:pt x="376047" y="314992"/>
                  <a:pt x="377762" y="314992"/>
                </a:cubicBezTo>
                <a:close/>
                <a:moveTo>
                  <a:pt x="382619" y="302705"/>
                </a:moveTo>
                <a:cubicBezTo>
                  <a:pt x="384334" y="302705"/>
                  <a:pt x="385763" y="301276"/>
                  <a:pt x="385763" y="299561"/>
                </a:cubicBezTo>
                <a:cubicBezTo>
                  <a:pt x="385763" y="297847"/>
                  <a:pt x="384334" y="296418"/>
                  <a:pt x="382619" y="296418"/>
                </a:cubicBezTo>
                <a:cubicBezTo>
                  <a:pt x="380905" y="296418"/>
                  <a:pt x="379476" y="297847"/>
                  <a:pt x="379476" y="299561"/>
                </a:cubicBezTo>
                <a:cubicBezTo>
                  <a:pt x="379476" y="301276"/>
                  <a:pt x="380810" y="302705"/>
                  <a:pt x="382619" y="302705"/>
                </a:cubicBezTo>
                <a:close/>
                <a:moveTo>
                  <a:pt x="387572" y="290417"/>
                </a:moveTo>
                <a:cubicBezTo>
                  <a:pt x="389287" y="290417"/>
                  <a:pt x="390716" y="288989"/>
                  <a:pt x="390716" y="287274"/>
                </a:cubicBezTo>
                <a:cubicBezTo>
                  <a:pt x="390716" y="285560"/>
                  <a:pt x="389287" y="284131"/>
                  <a:pt x="387572" y="284131"/>
                </a:cubicBezTo>
                <a:cubicBezTo>
                  <a:pt x="385858" y="284131"/>
                  <a:pt x="384429" y="285560"/>
                  <a:pt x="384429" y="287274"/>
                </a:cubicBezTo>
                <a:cubicBezTo>
                  <a:pt x="384429" y="288989"/>
                  <a:pt x="385763" y="290417"/>
                  <a:pt x="387572" y="290417"/>
                </a:cubicBezTo>
                <a:close/>
                <a:moveTo>
                  <a:pt x="392621" y="278225"/>
                </a:moveTo>
                <a:cubicBezTo>
                  <a:pt x="394335" y="278225"/>
                  <a:pt x="395764" y="276797"/>
                  <a:pt x="395764" y="275082"/>
                </a:cubicBezTo>
                <a:cubicBezTo>
                  <a:pt x="395764" y="273368"/>
                  <a:pt x="394335" y="271939"/>
                  <a:pt x="392621" y="271939"/>
                </a:cubicBezTo>
                <a:cubicBezTo>
                  <a:pt x="390906" y="271939"/>
                  <a:pt x="389477" y="273368"/>
                  <a:pt x="389477" y="275082"/>
                </a:cubicBezTo>
                <a:cubicBezTo>
                  <a:pt x="389477" y="276797"/>
                  <a:pt x="390906" y="278225"/>
                  <a:pt x="392621" y="278225"/>
                </a:cubicBezTo>
                <a:close/>
                <a:moveTo>
                  <a:pt x="397859" y="266033"/>
                </a:moveTo>
                <a:cubicBezTo>
                  <a:pt x="399574" y="266033"/>
                  <a:pt x="401003" y="264605"/>
                  <a:pt x="401003" y="262890"/>
                </a:cubicBezTo>
                <a:cubicBezTo>
                  <a:pt x="401003" y="261176"/>
                  <a:pt x="399574" y="259747"/>
                  <a:pt x="397859" y="259747"/>
                </a:cubicBezTo>
                <a:cubicBezTo>
                  <a:pt x="396145" y="259747"/>
                  <a:pt x="394716" y="261176"/>
                  <a:pt x="394716" y="262890"/>
                </a:cubicBezTo>
                <a:cubicBezTo>
                  <a:pt x="394716" y="264700"/>
                  <a:pt x="396145" y="266033"/>
                  <a:pt x="397859" y="266033"/>
                </a:cubicBezTo>
                <a:close/>
                <a:moveTo>
                  <a:pt x="403193" y="253937"/>
                </a:moveTo>
                <a:cubicBezTo>
                  <a:pt x="404908" y="253937"/>
                  <a:pt x="406337" y="252508"/>
                  <a:pt x="406337" y="250793"/>
                </a:cubicBezTo>
                <a:cubicBezTo>
                  <a:pt x="406337" y="249079"/>
                  <a:pt x="404908" y="247650"/>
                  <a:pt x="403193" y="247650"/>
                </a:cubicBezTo>
                <a:cubicBezTo>
                  <a:pt x="401479" y="247650"/>
                  <a:pt x="400050" y="249079"/>
                  <a:pt x="400050" y="250793"/>
                </a:cubicBezTo>
                <a:cubicBezTo>
                  <a:pt x="400050" y="252603"/>
                  <a:pt x="401479" y="253937"/>
                  <a:pt x="403193" y="253937"/>
                </a:cubicBezTo>
                <a:close/>
                <a:moveTo>
                  <a:pt x="408718" y="241935"/>
                </a:moveTo>
                <a:cubicBezTo>
                  <a:pt x="410432" y="241935"/>
                  <a:pt x="411861" y="240506"/>
                  <a:pt x="411861" y="238792"/>
                </a:cubicBezTo>
                <a:cubicBezTo>
                  <a:pt x="411861" y="237077"/>
                  <a:pt x="410432" y="235649"/>
                  <a:pt x="408718" y="235649"/>
                </a:cubicBezTo>
                <a:cubicBezTo>
                  <a:pt x="407003" y="235649"/>
                  <a:pt x="405575" y="237077"/>
                  <a:pt x="405575" y="238792"/>
                </a:cubicBezTo>
                <a:cubicBezTo>
                  <a:pt x="405575" y="240506"/>
                  <a:pt x="407003" y="241935"/>
                  <a:pt x="408718" y="241935"/>
                </a:cubicBezTo>
                <a:close/>
                <a:moveTo>
                  <a:pt x="414433" y="230029"/>
                </a:moveTo>
                <a:cubicBezTo>
                  <a:pt x="416147" y="230029"/>
                  <a:pt x="417576" y="228600"/>
                  <a:pt x="417576" y="226886"/>
                </a:cubicBezTo>
                <a:cubicBezTo>
                  <a:pt x="417576" y="225171"/>
                  <a:pt x="416147" y="223742"/>
                  <a:pt x="414433" y="223742"/>
                </a:cubicBezTo>
                <a:cubicBezTo>
                  <a:pt x="412718" y="223742"/>
                  <a:pt x="411290" y="225171"/>
                  <a:pt x="411290" y="226886"/>
                </a:cubicBezTo>
                <a:cubicBezTo>
                  <a:pt x="411290" y="228600"/>
                  <a:pt x="412718" y="230029"/>
                  <a:pt x="414433" y="230029"/>
                </a:cubicBezTo>
                <a:close/>
                <a:moveTo>
                  <a:pt x="420243" y="218123"/>
                </a:moveTo>
                <a:cubicBezTo>
                  <a:pt x="421958" y="218123"/>
                  <a:pt x="423386" y="216694"/>
                  <a:pt x="423386" y="214979"/>
                </a:cubicBezTo>
                <a:cubicBezTo>
                  <a:pt x="423386" y="213265"/>
                  <a:pt x="421958" y="211836"/>
                  <a:pt x="420243" y="211836"/>
                </a:cubicBezTo>
                <a:cubicBezTo>
                  <a:pt x="418529" y="211836"/>
                  <a:pt x="417100" y="213265"/>
                  <a:pt x="417100" y="214979"/>
                </a:cubicBezTo>
                <a:cubicBezTo>
                  <a:pt x="417100" y="216694"/>
                  <a:pt x="418529" y="218123"/>
                  <a:pt x="420243" y="218123"/>
                </a:cubicBezTo>
                <a:close/>
                <a:moveTo>
                  <a:pt x="426149" y="206312"/>
                </a:moveTo>
                <a:cubicBezTo>
                  <a:pt x="427863" y="206312"/>
                  <a:pt x="429292" y="204883"/>
                  <a:pt x="429292" y="203168"/>
                </a:cubicBezTo>
                <a:cubicBezTo>
                  <a:pt x="429292" y="201454"/>
                  <a:pt x="427863" y="200025"/>
                  <a:pt x="426149" y="200025"/>
                </a:cubicBezTo>
                <a:cubicBezTo>
                  <a:pt x="424434" y="200025"/>
                  <a:pt x="423005" y="201454"/>
                  <a:pt x="423005" y="203168"/>
                </a:cubicBezTo>
                <a:cubicBezTo>
                  <a:pt x="423005" y="204883"/>
                  <a:pt x="424434" y="206312"/>
                  <a:pt x="426149" y="206312"/>
                </a:cubicBezTo>
                <a:close/>
                <a:moveTo>
                  <a:pt x="444913" y="171355"/>
                </a:moveTo>
                <a:cubicBezTo>
                  <a:pt x="446627" y="171355"/>
                  <a:pt x="448056" y="169926"/>
                  <a:pt x="448056" y="168212"/>
                </a:cubicBezTo>
                <a:cubicBezTo>
                  <a:pt x="448056" y="166497"/>
                  <a:pt x="446627" y="165068"/>
                  <a:pt x="444913" y="165068"/>
                </a:cubicBezTo>
                <a:cubicBezTo>
                  <a:pt x="443198" y="165068"/>
                  <a:pt x="441770" y="166497"/>
                  <a:pt x="441770" y="168212"/>
                </a:cubicBezTo>
                <a:cubicBezTo>
                  <a:pt x="441770" y="169926"/>
                  <a:pt x="443198" y="171355"/>
                  <a:pt x="444913" y="171355"/>
                </a:cubicBezTo>
                <a:close/>
                <a:moveTo>
                  <a:pt x="451390" y="159830"/>
                </a:moveTo>
                <a:cubicBezTo>
                  <a:pt x="453104" y="159830"/>
                  <a:pt x="454533" y="158401"/>
                  <a:pt x="454533" y="156686"/>
                </a:cubicBezTo>
                <a:cubicBezTo>
                  <a:pt x="454533" y="154972"/>
                  <a:pt x="453104" y="153543"/>
                  <a:pt x="451390" y="153543"/>
                </a:cubicBezTo>
                <a:cubicBezTo>
                  <a:pt x="449675" y="153543"/>
                  <a:pt x="448247" y="154972"/>
                  <a:pt x="448247" y="156686"/>
                </a:cubicBezTo>
                <a:cubicBezTo>
                  <a:pt x="448247" y="158401"/>
                  <a:pt x="449675" y="159830"/>
                  <a:pt x="451390" y="159830"/>
                </a:cubicBezTo>
                <a:close/>
                <a:moveTo>
                  <a:pt x="458057" y="148400"/>
                </a:moveTo>
                <a:cubicBezTo>
                  <a:pt x="459772" y="148400"/>
                  <a:pt x="461200" y="146971"/>
                  <a:pt x="461200" y="145256"/>
                </a:cubicBezTo>
                <a:cubicBezTo>
                  <a:pt x="461200" y="143542"/>
                  <a:pt x="459772" y="142113"/>
                  <a:pt x="458057" y="142113"/>
                </a:cubicBezTo>
                <a:cubicBezTo>
                  <a:pt x="456343" y="142113"/>
                  <a:pt x="454914" y="143542"/>
                  <a:pt x="454914" y="145256"/>
                </a:cubicBezTo>
                <a:cubicBezTo>
                  <a:pt x="454914" y="146971"/>
                  <a:pt x="456343" y="148400"/>
                  <a:pt x="458057" y="148400"/>
                </a:cubicBezTo>
                <a:close/>
                <a:moveTo>
                  <a:pt x="464820" y="136970"/>
                </a:moveTo>
                <a:cubicBezTo>
                  <a:pt x="466535" y="136970"/>
                  <a:pt x="467963" y="135541"/>
                  <a:pt x="467963" y="133826"/>
                </a:cubicBezTo>
                <a:cubicBezTo>
                  <a:pt x="467963" y="132112"/>
                  <a:pt x="466535" y="130683"/>
                  <a:pt x="464820" y="130683"/>
                </a:cubicBezTo>
                <a:cubicBezTo>
                  <a:pt x="463106" y="130683"/>
                  <a:pt x="461677" y="132112"/>
                  <a:pt x="461677" y="133826"/>
                </a:cubicBezTo>
                <a:cubicBezTo>
                  <a:pt x="461677" y="135636"/>
                  <a:pt x="463106" y="136970"/>
                  <a:pt x="464820" y="136970"/>
                </a:cubicBezTo>
                <a:close/>
                <a:moveTo>
                  <a:pt x="478822" y="114491"/>
                </a:moveTo>
                <a:cubicBezTo>
                  <a:pt x="480536" y="114491"/>
                  <a:pt x="481965" y="113062"/>
                  <a:pt x="481965" y="111347"/>
                </a:cubicBezTo>
                <a:cubicBezTo>
                  <a:pt x="481965" y="109633"/>
                  <a:pt x="480536" y="108204"/>
                  <a:pt x="478822" y="108204"/>
                </a:cubicBezTo>
                <a:cubicBezTo>
                  <a:pt x="477107" y="108204"/>
                  <a:pt x="475679" y="109633"/>
                  <a:pt x="475679" y="111347"/>
                </a:cubicBezTo>
                <a:cubicBezTo>
                  <a:pt x="475679" y="113157"/>
                  <a:pt x="477107" y="114491"/>
                  <a:pt x="478822" y="114491"/>
                </a:cubicBezTo>
                <a:close/>
                <a:moveTo>
                  <a:pt x="2378869" y="177070"/>
                </a:moveTo>
                <a:cubicBezTo>
                  <a:pt x="2380583" y="177070"/>
                  <a:pt x="2382012" y="175641"/>
                  <a:pt x="2382012" y="173927"/>
                </a:cubicBezTo>
                <a:cubicBezTo>
                  <a:pt x="2382012" y="172212"/>
                  <a:pt x="2380583" y="170783"/>
                  <a:pt x="2378869" y="170783"/>
                </a:cubicBezTo>
                <a:cubicBezTo>
                  <a:pt x="2377154" y="170783"/>
                  <a:pt x="2375726" y="172212"/>
                  <a:pt x="2375726" y="173927"/>
                </a:cubicBezTo>
                <a:cubicBezTo>
                  <a:pt x="2375726" y="175641"/>
                  <a:pt x="2377154" y="177070"/>
                  <a:pt x="2378869" y="177070"/>
                </a:cubicBezTo>
                <a:close/>
                <a:moveTo>
                  <a:pt x="2403253" y="224028"/>
                </a:moveTo>
                <a:cubicBezTo>
                  <a:pt x="2404967" y="224028"/>
                  <a:pt x="2406396" y="222599"/>
                  <a:pt x="2406396" y="220885"/>
                </a:cubicBezTo>
                <a:cubicBezTo>
                  <a:pt x="2406396" y="219170"/>
                  <a:pt x="2404967" y="217742"/>
                  <a:pt x="2403253" y="217742"/>
                </a:cubicBezTo>
                <a:cubicBezTo>
                  <a:pt x="2401538" y="217742"/>
                  <a:pt x="2400110" y="219170"/>
                  <a:pt x="2400110" y="220885"/>
                </a:cubicBezTo>
                <a:cubicBezTo>
                  <a:pt x="2400110" y="222694"/>
                  <a:pt x="2401538" y="224028"/>
                  <a:pt x="2403253" y="224028"/>
                </a:cubicBezTo>
                <a:close/>
                <a:moveTo>
                  <a:pt x="2408968" y="235934"/>
                </a:moveTo>
                <a:cubicBezTo>
                  <a:pt x="2410682" y="235934"/>
                  <a:pt x="2412111" y="234506"/>
                  <a:pt x="2412111" y="232791"/>
                </a:cubicBezTo>
                <a:cubicBezTo>
                  <a:pt x="2412111" y="231077"/>
                  <a:pt x="2410682" y="229648"/>
                  <a:pt x="2408968" y="229648"/>
                </a:cubicBezTo>
                <a:cubicBezTo>
                  <a:pt x="2407253" y="229648"/>
                  <a:pt x="2405825" y="231077"/>
                  <a:pt x="2405825" y="232791"/>
                </a:cubicBezTo>
                <a:cubicBezTo>
                  <a:pt x="2405825" y="234601"/>
                  <a:pt x="2407253" y="235934"/>
                  <a:pt x="2408968" y="235934"/>
                </a:cubicBezTo>
                <a:close/>
                <a:moveTo>
                  <a:pt x="2414588" y="247936"/>
                </a:moveTo>
                <a:cubicBezTo>
                  <a:pt x="2416302" y="247936"/>
                  <a:pt x="2417731" y="246507"/>
                  <a:pt x="2417731" y="244793"/>
                </a:cubicBezTo>
                <a:cubicBezTo>
                  <a:pt x="2417731" y="243078"/>
                  <a:pt x="2416302" y="241649"/>
                  <a:pt x="2414588" y="241649"/>
                </a:cubicBezTo>
                <a:cubicBezTo>
                  <a:pt x="2412873" y="241649"/>
                  <a:pt x="2411444" y="243078"/>
                  <a:pt x="2411444" y="244793"/>
                </a:cubicBezTo>
                <a:cubicBezTo>
                  <a:pt x="2411444" y="246507"/>
                  <a:pt x="2412873" y="247936"/>
                  <a:pt x="2414588" y="247936"/>
                </a:cubicBezTo>
                <a:close/>
                <a:moveTo>
                  <a:pt x="2420017" y="260033"/>
                </a:moveTo>
                <a:cubicBezTo>
                  <a:pt x="2421731" y="260033"/>
                  <a:pt x="2423160" y="258604"/>
                  <a:pt x="2423160" y="256889"/>
                </a:cubicBezTo>
                <a:cubicBezTo>
                  <a:pt x="2423160" y="255175"/>
                  <a:pt x="2421731" y="253746"/>
                  <a:pt x="2420017" y="253746"/>
                </a:cubicBezTo>
                <a:cubicBezTo>
                  <a:pt x="2418302" y="253746"/>
                  <a:pt x="2416874" y="255175"/>
                  <a:pt x="2416874" y="256889"/>
                </a:cubicBezTo>
                <a:cubicBezTo>
                  <a:pt x="2416874" y="258604"/>
                  <a:pt x="2418302" y="260033"/>
                  <a:pt x="2420017" y="260033"/>
                </a:cubicBezTo>
                <a:close/>
                <a:moveTo>
                  <a:pt x="2425351" y="272129"/>
                </a:moveTo>
                <a:cubicBezTo>
                  <a:pt x="2427065" y="272129"/>
                  <a:pt x="2428494" y="270701"/>
                  <a:pt x="2428494" y="268986"/>
                </a:cubicBezTo>
                <a:cubicBezTo>
                  <a:pt x="2428494" y="267272"/>
                  <a:pt x="2427065" y="265843"/>
                  <a:pt x="2425351" y="265843"/>
                </a:cubicBezTo>
                <a:cubicBezTo>
                  <a:pt x="2423636" y="265843"/>
                  <a:pt x="2422208" y="267272"/>
                  <a:pt x="2422208" y="268986"/>
                </a:cubicBezTo>
                <a:cubicBezTo>
                  <a:pt x="2422208" y="270701"/>
                  <a:pt x="2423636" y="272129"/>
                  <a:pt x="2425351" y="272129"/>
                </a:cubicBezTo>
                <a:close/>
                <a:moveTo>
                  <a:pt x="2430494" y="284321"/>
                </a:moveTo>
                <a:cubicBezTo>
                  <a:pt x="2432209" y="284321"/>
                  <a:pt x="2433638" y="282893"/>
                  <a:pt x="2433638" y="281178"/>
                </a:cubicBezTo>
                <a:cubicBezTo>
                  <a:pt x="2433638" y="279464"/>
                  <a:pt x="2432209" y="278035"/>
                  <a:pt x="2430494" y="278035"/>
                </a:cubicBezTo>
                <a:cubicBezTo>
                  <a:pt x="2428780" y="278035"/>
                  <a:pt x="2427351" y="279464"/>
                  <a:pt x="2427351" y="281178"/>
                </a:cubicBezTo>
                <a:cubicBezTo>
                  <a:pt x="2427351" y="282893"/>
                  <a:pt x="2428780" y="284321"/>
                  <a:pt x="2430494" y="284321"/>
                </a:cubicBezTo>
                <a:close/>
                <a:moveTo>
                  <a:pt x="2435543" y="296513"/>
                </a:moveTo>
                <a:cubicBezTo>
                  <a:pt x="2437257" y="296513"/>
                  <a:pt x="2438686" y="295085"/>
                  <a:pt x="2438686" y="293370"/>
                </a:cubicBezTo>
                <a:cubicBezTo>
                  <a:pt x="2438686" y="291656"/>
                  <a:pt x="2437257" y="290227"/>
                  <a:pt x="2435543" y="290227"/>
                </a:cubicBezTo>
                <a:cubicBezTo>
                  <a:pt x="2433828" y="290227"/>
                  <a:pt x="2432399" y="291656"/>
                  <a:pt x="2432399" y="293370"/>
                </a:cubicBezTo>
                <a:cubicBezTo>
                  <a:pt x="2432399" y="295180"/>
                  <a:pt x="2433828" y="296513"/>
                  <a:pt x="2435543" y="296513"/>
                </a:cubicBezTo>
                <a:close/>
                <a:moveTo>
                  <a:pt x="2440400" y="308896"/>
                </a:moveTo>
                <a:cubicBezTo>
                  <a:pt x="2442115" y="308896"/>
                  <a:pt x="2443544" y="307467"/>
                  <a:pt x="2443544" y="305753"/>
                </a:cubicBezTo>
                <a:cubicBezTo>
                  <a:pt x="2443544" y="304038"/>
                  <a:pt x="2442115" y="302609"/>
                  <a:pt x="2440400" y="302609"/>
                </a:cubicBezTo>
                <a:cubicBezTo>
                  <a:pt x="2438686" y="302609"/>
                  <a:pt x="2437257" y="304038"/>
                  <a:pt x="2437257" y="305753"/>
                </a:cubicBezTo>
                <a:cubicBezTo>
                  <a:pt x="2437257" y="307467"/>
                  <a:pt x="2438686" y="308896"/>
                  <a:pt x="2440400" y="308896"/>
                </a:cubicBezTo>
                <a:close/>
                <a:moveTo>
                  <a:pt x="2445163" y="321183"/>
                </a:moveTo>
                <a:cubicBezTo>
                  <a:pt x="2446878" y="321183"/>
                  <a:pt x="2448306" y="319754"/>
                  <a:pt x="2448306" y="318040"/>
                </a:cubicBezTo>
                <a:cubicBezTo>
                  <a:pt x="2448306" y="316325"/>
                  <a:pt x="2446878" y="314897"/>
                  <a:pt x="2445163" y="314897"/>
                </a:cubicBezTo>
                <a:cubicBezTo>
                  <a:pt x="2443448" y="314897"/>
                  <a:pt x="2442020" y="316325"/>
                  <a:pt x="2442020" y="318040"/>
                </a:cubicBezTo>
                <a:cubicBezTo>
                  <a:pt x="2442020" y="319754"/>
                  <a:pt x="2443353" y="321183"/>
                  <a:pt x="2445163" y="321183"/>
                </a:cubicBezTo>
                <a:close/>
                <a:moveTo>
                  <a:pt x="2449735" y="333661"/>
                </a:moveTo>
                <a:cubicBezTo>
                  <a:pt x="2451449" y="333661"/>
                  <a:pt x="2452878" y="332232"/>
                  <a:pt x="2452878" y="330518"/>
                </a:cubicBezTo>
                <a:cubicBezTo>
                  <a:pt x="2452878" y="328803"/>
                  <a:pt x="2451449" y="327374"/>
                  <a:pt x="2449735" y="327374"/>
                </a:cubicBezTo>
                <a:cubicBezTo>
                  <a:pt x="2448020" y="327374"/>
                  <a:pt x="2446591" y="328803"/>
                  <a:pt x="2446591" y="330518"/>
                </a:cubicBezTo>
                <a:cubicBezTo>
                  <a:pt x="2446591" y="332232"/>
                  <a:pt x="2447925" y="333661"/>
                  <a:pt x="2449735" y="333661"/>
                </a:cubicBezTo>
                <a:close/>
                <a:moveTo>
                  <a:pt x="2454116" y="346043"/>
                </a:moveTo>
                <a:cubicBezTo>
                  <a:pt x="2455831" y="346043"/>
                  <a:pt x="2457260" y="344615"/>
                  <a:pt x="2457260" y="342900"/>
                </a:cubicBezTo>
                <a:cubicBezTo>
                  <a:pt x="2457260" y="341186"/>
                  <a:pt x="2455831" y="339757"/>
                  <a:pt x="2454116" y="339757"/>
                </a:cubicBezTo>
                <a:cubicBezTo>
                  <a:pt x="2452402" y="339757"/>
                  <a:pt x="2450973" y="341186"/>
                  <a:pt x="2450973" y="342900"/>
                </a:cubicBezTo>
                <a:cubicBezTo>
                  <a:pt x="2450973" y="344710"/>
                  <a:pt x="2452402" y="346043"/>
                  <a:pt x="2454116" y="346043"/>
                </a:cubicBezTo>
                <a:close/>
                <a:moveTo>
                  <a:pt x="2458403" y="358616"/>
                </a:moveTo>
                <a:cubicBezTo>
                  <a:pt x="2460117" y="358616"/>
                  <a:pt x="2461546" y="357188"/>
                  <a:pt x="2461546" y="355473"/>
                </a:cubicBezTo>
                <a:cubicBezTo>
                  <a:pt x="2461546" y="353759"/>
                  <a:pt x="2460117" y="352330"/>
                  <a:pt x="2458403" y="352330"/>
                </a:cubicBezTo>
                <a:cubicBezTo>
                  <a:pt x="2456688" y="352330"/>
                  <a:pt x="2455259" y="353759"/>
                  <a:pt x="2455259" y="355473"/>
                </a:cubicBezTo>
                <a:cubicBezTo>
                  <a:pt x="2455259" y="357188"/>
                  <a:pt x="2456688" y="358616"/>
                  <a:pt x="2458403" y="358616"/>
                </a:cubicBezTo>
                <a:close/>
                <a:moveTo>
                  <a:pt x="2462498" y="371189"/>
                </a:moveTo>
                <a:cubicBezTo>
                  <a:pt x="2464213" y="371189"/>
                  <a:pt x="2465641" y="369761"/>
                  <a:pt x="2465641" y="368046"/>
                </a:cubicBezTo>
                <a:cubicBezTo>
                  <a:pt x="2465641" y="366332"/>
                  <a:pt x="2464213" y="364903"/>
                  <a:pt x="2462498" y="364903"/>
                </a:cubicBezTo>
                <a:cubicBezTo>
                  <a:pt x="2460784" y="364903"/>
                  <a:pt x="2459355" y="366332"/>
                  <a:pt x="2459355" y="368046"/>
                </a:cubicBezTo>
                <a:cubicBezTo>
                  <a:pt x="2459355" y="369761"/>
                  <a:pt x="2460784" y="371189"/>
                  <a:pt x="2462498" y="371189"/>
                </a:cubicBezTo>
                <a:close/>
                <a:moveTo>
                  <a:pt x="2466499" y="383762"/>
                </a:moveTo>
                <a:cubicBezTo>
                  <a:pt x="2468213" y="383762"/>
                  <a:pt x="2469642" y="382334"/>
                  <a:pt x="2469642" y="380619"/>
                </a:cubicBezTo>
                <a:cubicBezTo>
                  <a:pt x="2469642" y="378905"/>
                  <a:pt x="2468213" y="377476"/>
                  <a:pt x="2466499" y="377476"/>
                </a:cubicBezTo>
                <a:cubicBezTo>
                  <a:pt x="2464784" y="377476"/>
                  <a:pt x="2463356" y="378905"/>
                  <a:pt x="2463356" y="380619"/>
                </a:cubicBezTo>
                <a:cubicBezTo>
                  <a:pt x="2463356" y="382334"/>
                  <a:pt x="2464784" y="383762"/>
                  <a:pt x="2466499" y="383762"/>
                </a:cubicBezTo>
                <a:close/>
                <a:moveTo>
                  <a:pt x="2505170" y="945928"/>
                </a:moveTo>
                <a:cubicBezTo>
                  <a:pt x="2506885" y="945928"/>
                  <a:pt x="2508314" y="944499"/>
                  <a:pt x="2508314" y="942785"/>
                </a:cubicBezTo>
                <a:cubicBezTo>
                  <a:pt x="2508314" y="941070"/>
                  <a:pt x="2506885" y="939641"/>
                  <a:pt x="2505170" y="939641"/>
                </a:cubicBezTo>
                <a:cubicBezTo>
                  <a:pt x="2503456" y="939641"/>
                  <a:pt x="2502027" y="941070"/>
                  <a:pt x="2502027" y="942785"/>
                </a:cubicBezTo>
                <a:cubicBezTo>
                  <a:pt x="2502027" y="944499"/>
                  <a:pt x="2503361" y="945928"/>
                  <a:pt x="2505170" y="945928"/>
                </a:cubicBezTo>
                <a:close/>
                <a:moveTo>
                  <a:pt x="2502218" y="958787"/>
                </a:moveTo>
                <a:cubicBezTo>
                  <a:pt x="2503932" y="958787"/>
                  <a:pt x="2505361" y="957358"/>
                  <a:pt x="2505361" y="955643"/>
                </a:cubicBezTo>
                <a:cubicBezTo>
                  <a:pt x="2505361" y="953929"/>
                  <a:pt x="2503932" y="952500"/>
                  <a:pt x="2502218" y="952500"/>
                </a:cubicBezTo>
                <a:cubicBezTo>
                  <a:pt x="2500503" y="952500"/>
                  <a:pt x="2499074" y="953929"/>
                  <a:pt x="2499074" y="955643"/>
                </a:cubicBezTo>
                <a:cubicBezTo>
                  <a:pt x="2499074" y="957453"/>
                  <a:pt x="2500503" y="958787"/>
                  <a:pt x="2502218" y="958787"/>
                </a:cubicBezTo>
                <a:close/>
                <a:moveTo>
                  <a:pt x="2469642" y="1073277"/>
                </a:moveTo>
                <a:cubicBezTo>
                  <a:pt x="2471357" y="1073277"/>
                  <a:pt x="2472785" y="1071848"/>
                  <a:pt x="2472785" y="1070134"/>
                </a:cubicBezTo>
                <a:cubicBezTo>
                  <a:pt x="2472785" y="1068419"/>
                  <a:pt x="2471357" y="1066991"/>
                  <a:pt x="2469642" y="1066991"/>
                </a:cubicBezTo>
                <a:cubicBezTo>
                  <a:pt x="2467928" y="1066991"/>
                  <a:pt x="2466499" y="1068419"/>
                  <a:pt x="2466499" y="1070134"/>
                </a:cubicBezTo>
                <a:cubicBezTo>
                  <a:pt x="2466499" y="1071848"/>
                  <a:pt x="2467928" y="1073277"/>
                  <a:pt x="2469642" y="1073277"/>
                </a:cubicBezTo>
                <a:close/>
                <a:moveTo>
                  <a:pt x="2465261" y="1085755"/>
                </a:moveTo>
                <a:cubicBezTo>
                  <a:pt x="2466975" y="1085755"/>
                  <a:pt x="2468404" y="1084326"/>
                  <a:pt x="2468404" y="1082612"/>
                </a:cubicBezTo>
                <a:cubicBezTo>
                  <a:pt x="2468404" y="1080897"/>
                  <a:pt x="2466975" y="1079468"/>
                  <a:pt x="2465261" y="1079468"/>
                </a:cubicBezTo>
                <a:cubicBezTo>
                  <a:pt x="2463546" y="1079468"/>
                  <a:pt x="2462117" y="1080897"/>
                  <a:pt x="2462117" y="1082612"/>
                </a:cubicBezTo>
                <a:cubicBezTo>
                  <a:pt x="2462117" y="1084326"/>
                  <a:pt x="2463546" y="1085755"/>
                  <a:pt x="2465261" y="1085755"/>
                </a:cubicBezTo>
                <a:close/>
                <a:moveTo>
                  <a:pt x="2460784" y="1098233"/>
                </a:moveTo>
                <a:cubicBezTo>
                  <a:pt x="2462498" y="1098233"/>
                  <a:pt x="2463927" y="1096804"/>
                  <a:pt x="2463927" y="1095089"/>
                </a:cubicBezTo>
                <a:cubicBezTo>
                  <a:pt x="2463927" y="1093375"/>
                  <a:pt x="2462498" y="1091946"/>
                  <a:pt x="2460784" y="1091946"/>
                </a:cubicBezTo>
                <a:cubicBezTo>
                  <a:pt x="2459070" y="1091946"/>
                  <a:pt x="2457641" y="1093375"/>
                  <a:pt x="2457641" y="1095089"/>
                </a:cubicBezTo>
                <a:cubicBezTo>
                  <a:pt x="2457641" y="1096804"/>
                  <a:pt x="2459070" y="1098233"/>
                  <a:pt x="2460784" y="1098233"/>
                </a:cubicBezTo>
                <a:close/>
                <a:moveTo>
                  <a:pt x="2456116" y="1110520"/>
                </a:moveTo>
                <a:cubicBezTo>
                  <a:pt x="2457831" y="1110520"/>
                  <a:pt x="2459260" y="1109091"/>
                  <a:pt x="2459260" y="1107377"/>
                </a:cubicBezTo>
                <a:cubicBezTo>
                  <a:pt x="2459260" y="1105662"/>
                  <a:pt x="2457831" y="1104233"/>
                  <a:pt x="2456116" y="1104233"/>
                </a:cubicBezTo>
                <a:cubicBezTo>
                  <a:pt x="2454402" y="1104233"/>
                  <a:pt x="2452973" y="1105662"/>
                  <a:pt x="2452973" y="1107377"/>
                </a:cubicBezTo>
                <a:cubicBezTo>
                  <a:pt x="2452973" y="1109186"/>
                  <a:pt x="2454402" y="1110520"/>
                  <a:pt x="2456116" y="1110520"/>
                </a:cubicBezTo>
                <a:close/>
                <a:moveTo>
                  <a:pt x="2451259" y="1122902"/>
                </a:moveTo>
                <a:cubicBezTo>
                  <a:pt x="2452973" y="1122902"/>
                  <a:pt x="2454402" y="1121474"/>
                  <a:pt x="2454402" y="1119759"/>
                </a:cubicBezTo>
                <a:cubicBezTo>
                  <a:pt x="2454402" y="1118045"/>
                  <a:pt x="2452973" y="1116616"/>
                  <a:pt x="2451259" y="1116616"/>
                </a:cubicBezTo>
                <a:cubicBezTo>
                  <a:pt x="2449545" y="1116616"/>
                  <a:pt x="2448116" y="1118045"/>
                  <a:pt x="2448116" y="1119759"/>
                </a:cubicBezTo>
                <a:cubicBezTo>
                  <a:pt x="2448116" y="1121474"/>
                  <a:pt x="2449545" y="1122902"/>
                  <a:pt x="2451259" y="1122902"/>
                </a:cubicBezTo>
                <a:close/>
                <a:moveTo>
                  <a:pt x="2446306" y="1135190"/>
                </a:moveTo>
                <a:cubicBezTo>
                  <a:pt x="2448020" y="1135190"/>
                  <a:pt x="2449449" y="1133761"/>
                  <a:pt x="2449449" y="1132046"/>
                </a:cubicBezTo>
                <a:cubicBezTo>
                  <a:pt x="2449449" y="1130332"/>
                  <a:pt x="2448020" y="1128903"/>
                  <a:pt x="2446306" y="1128903"/>
                </a:cubicBezTo>
                <a:cubicBezTo>
                  <a:pt x="2444591" y="1128903"/>
                  <a:pt x="2443163" y="1130332"/>
                  <a:pt x="2443163" y="1132046"/>
                </a:cubicBezTo>
                <a:cubicBezTo>
                  <a:pt x="2443163" y="1133761"/>
                  <a:pt x="2444591" y="1135190"/>
                  <a:pt x="2446306" y="1135190"/>
                </a:cubicBezTo>
                <a:close/>
                <a:moveTo>
                  <a:pt x="2441258" y="1147382"/>
                </a:moveTo>
                <a:cubicBezTo>
                  <a:pt x="2442972" y="1147382"/>
                  <a:pt x="2444401" y="1145953"/>
                  <a:pt x="2444401" y="1144238"/>
                </a:cubicBezTo>
                <a:cubicBezTo>
                  <a:pt x="2444401" y="1142524"/>
                  <a:pt x="2442972" y="1141095"/>
                  <a:pt x="2441258" y="1141095"/>
                </a:cubicBezTo>
                <a:cubicBezTo>
                  <a:pt x="2439543" y="1141095"/>
                  <a:pt x="2438114" y="1142524"/>
                  <a:pt x="2438114" y="1144238"/>
                </a:cubicBezTo>
                <a:cubicBezTo>
                  <a:pt x="2438114" y="1145953"/>
                  <a:pt x="2439543" y="1147382"/>
                  <a:pt x="2441258" y="1147382"/>
                </a:cubicBezTo>
                <a:close/>
                <a:moveTo>
                  <a:pt x="2436019" y="1159478"/>
                </a:moveTo>
                <a:cubicBezTo>
                  <a:pt x="2437733" y="1159478"/>
                  <a:pt x="2439162" y="1158050"/>
                  <a:pt x="2439162" y="1156335"/>
                </a:cubicBezTo>
                <a:cubicBezTo>
                  <a:pt x="2439162" y="1154621"/>
                  <a:pt x="2437733" y="1153192"/>
                  <a:pt x="2436019" y="1153192"/>
                </a:cubicBezTo>
                <a:cubicBezTo>
                  <a:pt x="2434304" y="1153192"/>
                  <a:pt x="2432876" y="1154621"/>
                  <a:pt x="2432876" y="1156335"/>
                </a:cubicBezTo>
                <a:cubicBezTo>
                  <a:pt x="2432876" y="1158145"/>
                  <a:pt x="2434304" y="1159478"/>
                  <a:pt x="2436019" y="1159478"/>
                </a:cubicBezTo>
                <a:close/>
                <a:moveTo>
                  <a:pt x="2430590" y="1171575"/>
                </a:moveTo>
                <a:cubicBezTo>
                  <a:pt x="2432304" y="1171575"/>
                  <a:pt x="2433733" y="1170146"/>
                  <a:pt x="2433733" y="1168432"/>
                </a:cubicBezTo>
                <a:cubicBezTo>
                  <a:pt x="2433733" y="1166717"/>
                  <a:pt x="2432304" y="1165289"/>
                  <a:pt x="2430590" y="1165289"/>
                </a:cubicBezTo>
                <a:cubicBezTo>
                  <a:pt x="2428875" y="1165289"/>
                  <a:pt x="2427446" y="1166717"/>
                  <a:pt x="2427446" y="1168432"/>
                </a:cubicBezTo>
                <a:cubicBezTo>
                  <a:pt x="2427446" y="1170146"/>
                  <a:pt x="2428875" y="1171575"/>
                  <a:pt x="2430590" y="1171575"/>
                </a:cubicBezTo>
                <a:close/>
                <a:moveTo>
                  <a:pt x="2425065" y="1183577"/>
                </a:moveTo>
                <a:cubicBezTo>
                  <a:pt x="2426780" y="1183577"/>
                  <a:pt x="2428208" y="1182148"/>
                  <a:pt x="2428208" y="1180433"/>
                </a:cubicBezTo>
                <a:cubicBezTo>
                  <a:pt x="2428208" y="1178719"/>
                  <a:pt x="2426780" y="1177290"/>
                  <a:pt x="2425065" y="1177290"/>
                </a:cubicBezTo>
                <a:cubicBezTo>
                  <a:pt x="2423351" y="1177290"/>
                  <a:pt x="2421922" y="1178719"/>
                  <a:pt x="2421922" y="1180433"/>
                </a:cubicBezTo>
                <a:cubicBezTo>
                  <a:pt x="2421922" y="1182243"/>
                  <a:pt x="2423351" y="1183577"/>
                  <a:pt x="2425065" y="1183577"/>
                </a:cubicBezTo>
                <a:close/>
                <a:moveTo>
                  <a:pt x="2419445" y="1195578"/>
                </a:moveTo>
                <a:cubicBezTo>
                  <a:pt x="2421160" y="1195578"/>
                  <a:pt x="2422589" y="1194149"/>
                  <a:pt x="2422589" y="1192435"/>
                </a:cubicBezTo>
                <a:cubicBezTo>
                  <a:pt x="2422589" y="1190720"/>
                  <a:pt x="2421160" y="1189292"/>
                  <a:pt x="2419445" y="1189292"/>
                </a:cubicBezTo>
                <a:cubicBezTo>
                  <a:pt x="2417731" y="1189292"/>
                  <a:pt x="2416302" y="1190720"/>
                  <a:pt x="2416302" y="1192435"/>
                </a:cubicBezTo>
                <a:cubicBezTo>
                  <a:pt x="2416302" y="1194149"/>
                  <a:pt x="2417731" y="1195578"/>
                  <a:pt x="2419445" y="1195578"/>
                </a:cubicBezTo>
                <a:close/>
                <a:moveTo>
                  <a:pt x="2413635" y="1207484"/>
                </a:moveTo>
                <a:cubicBezTo>
                  <a:pt x="2415350" y="1207484"/>
                  <a:pt x="2416778" y="1206056"/>
                  <a:pt x="2416778" y="1204341"/>
                </a:cubicBezTo>
                <a:cubicBezTo>
                  <a:pt x="2416778" y="1202627"/>
                  <a:pt x="2415350" y="1201198"/>
                  <a:pt x="2413635" y="1201198"/>
                </a:cubicBezTo>
                <a:cubicBezTo>
                  <a:pt x="2411921" y="1201198"/>
                  <a:pt x="2410492" y="1202627"/>
                  <a:pt x="2410492" y="1204341"/>
                </a:cubicBezTo>
                <a:cubicBezTo>
                  <a:pt x="2410492" y="1206056"/>
                  <a:pt x="2411921" y="1207484"/>
                  <a:pt x="2413635" y="1207484"/>
                </a:cubicBezTo>
                <a:close/>
                <a:moveTo>
                  <a:pt x="2407634" y="1219295"/>
                </a:moveTo>
                <a:cubicBezTo>
                  <a:pt x="2409349" y="1219295"/>
                  <a:pt x="2410778" y="1217867"/>
                  <a:pt x="2410778" y="1216152"/>
                </a:cubicBezTo>
                <a:cubicBezTo>
                  <a:pt x="2410778" y="1214438"/>
                  <a:pt x="2409349" y="1213009"/>
                  <a:pt x="2407634" y="1213009"/>
                </a:cubicBezTo>
                <a:cubicBezTo>
                  <a:pt x="2405920" y="1213009"/>
                  <a:pt x="2404491" y="1214438"/>
                  <a:pt x="2404491" y="1216152"/>
                </a:cubicBezTo>
                <a:cubicBezTo>
                  <a:pt x="2404491" y="1217867"/>
                  <a:pt x="2405920" y="1219295"/>
                  <a:pt x="2407634" y="1219295"/>
                </a:cubicBezTo>
                <a:close/>
                <a:moveTo>
                  <a:pt x="315468" y="473297"/>
                </a:moveTo>
                <a:cubicBezTo>
                  <a:pt x="317183" y="473297"/>
                  <a:pt x="318611" y="471869"/>
                  <a:pt x="318611" y="470154"/>
                </a:cubicBezTo>
                <a:cubicBezTo>
                  <a:pt x="318611" y="468440"/>
                  <a:pt x="317183" y="467011"/>
                  <a:pt x="315468" y="467011"/>
                </a:cubicBezTo>
                <a:cubicBezTo>
                  <a:pt x="313754" y="467011"/>
                  <a:pt x="312325" y="468440"/>
                  <a:pt x="312325" y="470154"/>
                </a:cubicBezTo>
                <a:cubicBezTo>
                  <a:pt x="312325" y="471869"/>
                  <a:pt x="313754" y="473297"/>
                  <a:pt x="315468" y="473297"/>
                </a:cubicBezTo>
                <a:close/>
                <a:moveTo>
                  <a:pt x="318325" y="460343"/>
                </a:moveTo>
                <a:cubicBezTo>
                  <a:pt x="320040" y="460343"/>
                  <a:pt x="321469" y="458915"/>
                  <a:pt x="321469" y="457200"/>
                </a:cubicBezTo>
                <a:cubicBezTo>
                  <a:pt x="321469" y="455486"/>
                  <a:pt x="320040" y="454057"/>
                  <a:pt x="318325" y="454057"/>
                </a:cubicBezTo>
                <a:cubicBezTo>
                  <a:pt x="316611" y="454057"/>
                  <a:pt x="315182" y="455486"/>
                  <a:pt x="315182" y="457200"/>
                </a:cubicBezTo>
                <a:cubicBezTo>
                  <a:pt x="315182" y="458915"/>
                  <a:pt x="316611" y="460343"/>
                  <a:pt x="318325" y="460343"/>
                </a:cubicBezTo>
                <a:close/>
                <a:moveTo>
                  <a:pt x="321374" y="447485"/>
                </a:moveTo>
                <a:cubicBezTo>
                  <a:pt x="323088" y="447485"/>
                  <a:pt x="324517" y="446056"/>
                  <a:pt x="324517" y="444341"/>
                </a:cubicBezTo>
                <a:cubicBezTo>
                  <a:pt x="324517" y="442627"/>
                  <a:pt x="323088" y="441198"/>
                  <a:pt x="321374" y="441198"/>
                </a:cubicBezTo>
                <a:cubicBezTo>
                  <a:pt x="319659" y="441198"/>
                  <a:pt x="318230" y="442627"/>
                  <a:pt x="318230" y="444341"/>
                </a:cubicBezTo>
                <a:cubicBezTo>
                  <a:pt x="318230" y="446056"/>
                  <a:pt x="319564" y="447485"/>
                  <a:pt x="321374" y="447485"/>
                </a:cubicBezTo>
                <a:close/>
                <a:moveTo>
                  <a:pt x="324517" y="434626"/>
                </a:moveTo>
                <a:cubicBezTo>
                  <a:pt x="326231" y="434626"/>
                  <a:pt x="327660" y="433197"/>
                  <a:pt x="327660" y="431483"/>
                </a:cubicBezTo>
                <a:cubicBezTo>
                  <a:pt x="327660" y="429768"/>
                  <a:pt x="326231" y="428339"/>
                  <a:pt x="324517" y="428339"/>
                </a:cubicBezTo>
                <a:cubicBezTo>
                  <a:pt x="322802" y="428339"/>
                  <a:pt x="321374" y="429768"/>
                  <a:pt x="321374" y="431483"/>
                </a:cubicBezTo>
                <a:cubicBezTo>
                  <a:pt x="321374" y="433197"/>
                  <a:pt x="322802" y="434626"/>
                  <a:pt x="324517" y="434626"/>
                </a:cubicBezTo>
                <a:close/>
                <a:moveTo>
                  <a:pt x="327850" y="421862"/>
                </a:moveTo>
                <a:cubicBezTo>
                  <a:pt x="329565" y="421862"/>
                  <a:pt x="330994" y="420434"/>
                  <a:pt x="330994" y="418719"/>
                </a:cubicBezTo>
                <a:cubicBezTo>
                  <a:pt x="330994" y="417005"/>
                  <a:pt x="329565" y="415576"/>
                  <a:pt x="327850" y="415576"/>
                </a:cubicBezTo>
                <a:cubicBezTo>
                  <a:pt x="326136" y="415576"/>
                  <a:pt x="324707" y="417005"/>
                  <a:pt x="324707" y="418719"/>
                </a:cubicBezTo>
                <a:cubicBezTo>
                  <a:pt x="324707" y="420434"/>
                  <a:pt x="326136" y="421862"/>
                  <a:pt x="327850" y="421862"/>
                </a:cubicBezTo>
                <a:close/>
                <a:moveTo>
                  <a:pt x="331280" y="409099"/>
                </a:moveTo>
                <a:cubicBezTo>
                  <a:pt x="332994" y="409099"/>
                  <a:pt x="334423" y="407670"/>
                  <a:pt x="334423" y="405956"/>
                </a:cubicBezTo>
                <a:cubicBezTo>
                  <a:pt x="334423" y="404241"/>
                  <a:pt x="332994" y="402812"/>
                  <a:pt x="331280" y="402812"/>
                </a:cubicBezTo>
                <a:cubicBezTo>
                  <a:pt x="329565" y="402812"/>
                  <a:pt x="328136" y="404241"/>
                  <a:pt x="328136" y="405956"/>
                </a:cubicBezTo>
                <a:cubicBezTo>
                  <a:pt x="328136" y="407670"/>
                  <a:pt x="329565" y="409099"/>
                  <a:pt x="331280" y="409099"/>
                </a:cubicBezTo>
                <a:close/>
                <a:moveTo>
                  <a:pt x="334899" y="396335"/>
                </a:moveTo>
                <a:cubicBezTo>
                  <a:pt x="336614" y="396335"/>
                  <a:pt x="338042" y="394907"/>
                  <a:pt x="338042" y="393192"/>
                </a:cubicBezTo>
                <a:cubicBezTo>
                  <a:pt x="338042" y="391478"/>
                  <a:pt x="336614" y="390049"/>
                  <a:pt x="334899" y="390049"/>
                </a:cubicBezTo>
                <a:cubicBezTo>
                  <a:pt x="333185" y="390049"/>
                  <a:pt x="331756" y="391478"/>
                  <a:pt x="331756" y="393192"/>
                </a:cubicBezTo>
                <a:cubicBezTo>
                  <a:pt x="331756" y="394907"/>
                  <a:pt x="333185" y="396335"/>
                  <a:pt x="334899" y="396335"/>
                </a:cubicBezTo>
                <a:close/>
                <a:moveTo>
                  <a:pt x="338709" y="383667"/>
                </a:moveTo>
                <a:cubicBezTo>
                  <a:pt x="340424" y="383667"/>
                  <a:pt x="341852" y="382238"/>
                  <a:pt x="341852" y="380524"/>
                </a:cubicBezTo>
                <a:cubicBezTo>
                  <a:pt x="341852" y="378809"/>
                  <a:pt x="340424" y="377381"/>
                  <a:pt x="338709" y="377381"/>
                </a:cubicBezTo>
                <a:cubicBezTo>
                  <a:pt x="336995" y="377381"/>
                  <a:pt x="335566" y="378809"/>
                  <a:pt x="335566" y="380524"/>
                </a:cubicBezTo>
                <a:cubicBezTo>
                  <a:pt x="335566" y="382238"/>
                  <a:pt x="336995" y="383667"/>
                  <a:pt x="338709" y="383667"/>
                </a:cubicBezTo>
                <a:close/>
                <a:moveTo>
                  <a:pt x="342614" y="370999"/>
                </a:moveTo>
                <a:cubicBezTo>
                  <a:pt x="344329" y="370999"/>
                  <a:pt x="345758" y="369570"/>
                  <a:pt x="345758" y="367856"/>
                </a:cubicBezTo>
                <a:cubicBezTo>
                  <a:pt x="345758" y="366141"/>
                  <a:pt x="344329" y="364712"/>
                  <a:pt x="342614" y="364712"/>
                </a:cubicBezTo>
                <a:cubicBezTo>
                  <a:pt x="340900" y="364712"/>
                  <a:pt x="339471" y="366141"/>
                  <a:pt x="339471" y="367856"/>
                </a:cubicBezTo>
                <a:cubicBezTo>
                  <a:pt x="339471" y="369665"/>
                  <a:pt x="340900" y="370999"/>
                  <a:pt x="342614" y="370999"/>
                </a:cubicBezTo>
                <a:close/>
                <a:moveTo>
                  <a:pt x="346710" y="358426"/>
                </a:moveTo>
                <a:cubicBezTo>
                  <a:pt x="348425" y="358426"/>
                  <a:pt x="349853" y="356997"/>
                  <a:pt x="349853" y="355283"/>
                </a:cubicBezTo>
                <a:cubicBezTo>
                  <a:pt x="349853" y="353568"/>
                  <a:pt x="348425" y="352139"/>
                  <a:pt x="346710" y="352139"/>
                </a:cubicBezTo>
                <a:cubicBezTo>
                  <a:pt x="344996" y="352139"/>
                  <a:pt x="343567" y="353568"/>
                  <a:pt x="343567" y="355283"/>
                </a:cubicBezTo>
                <a:cubicBezTo>
                  <a:pt x="343567" y="356997"/>
                  <a:pt x="344996" y="358426"/>
                  <a:pt x="346710" y="358426"/>
                </a:cubicBezTo>
                <a:close/>
                <a:moveTo>
                  <a:pt x="350901" y="345948"/>
                </a:moveTo>
                <a:cubicBezTo>
                  <a:pt x="352616" y="345948"/>
                  <a:pt x="354044" y="344519"/>
                  <a:pt x="354044" y="342805"/>
                </a:cubicBezTo>
                <a:cubicBezTo>
                  <a:pt x="354044" y="341090"/>
                  <a:pt x="352616" y="339662"/>
                  <a:pt x="350901" y="339662"/>
                </a:cubicBezTo>
                <a:cubicBezTo>
                  <a:pt x="349187" y="339662"/>
                  <a:pt x="347758" y="341090"/>
                  <a:pt x="347758" y="342805"/>
                </a:cubicBezTo>
                <a:cubicBezTo>
                  <a:pt x="347758" y="344519"/>
                  <a:pt x="349187" y="345948"/>
                  <a:pt x="350901" y="345948"/>
                </a:cubicBezTo>
                <a:close/>
                <a:moveTo>
                  <a:pt x="355283" y="333375"/>
                </a:moveTo>
                <a:cubicBezTo>
                  <a:pt x="356997" y="333375"/>
                  <a:pt x="358426" y="331946"/>
                  <a:pt x="358426" y="330232"/>
                </a:cubicBezTo>
                <a:cubicBezTo>
                  <a:pt x="358426" y="328517"/>
                  <a:pt x="356997" y="327089"/>
                  <a:pt x="355283" y="327089"/>
                </a:cubicBezTo>
                <a:cubicBezTo>
                  <a:pt x="353568" y="327089"/>
                  <a:pt x="352139" y="328517"/>
                  <a:pt x="352139" y="330232"/>
                </a:cubicBezTo>
                <a:cubicBezTo>
                  <a:pt x="352139" y="332042"/>
                  <a:pt x="353568" y="333375"/>
                  <a:pt x="355283" y="333375"/>
                </a:cubicBezTo>
                <a:close/>
                <a:moveTo>
                  <a:pt x="359759" y="320993"/>
                </a:moveTo>
                <a:cubicBezTo>
                  <a:pt x="361474" y="320993"/>
                  <a:pt x="362903" y="319564"/>
                  <a:pt x="362903" y="317849"/>
                </a:cubicBezTo>
                <a:cubicBezTo>
                  <a:pt x="362903" y="316135"/>
                  <a:pt x="361474" y="314706"/>
                  <a:pt x="359759" y="314706"/>
                </a:cubicBezTo>
                <a:cubicBezTo>
                  <a:pt x="358045" y="314706"/>
                  <a:pt x="356616" y="316135"/>
                  <a:pt x="356616" y="317849"/>
                </a:cubicBezTo>
                <a:cubicBezTo>
                  <a:pt x="356616" y="319564"/>
                  <a:pt x="358045" y="320993"/>
                  <a:pt x="359759" y="320993"/>
                </a:cubicBezTo>
                <a:close/>
                <a:moveTo>
                  <a:pt x="364426" y="308610"/>
                </a:moveTo>
                <a:cubicBezTo>
                  <a:pt x="366141" y="308610"/>
                  <a:pt x="367570" y="307181"/>
                  <a:pt x="367570" y="305467"/>
                </a:cubicBezTo>
                <a:cubicBezTo>
                  <a:pt x="367570" y="303752"/>
                  <a:pt x="366141" y="302324"/>
                  <a:pt x="364426" y="302324"/>
                </a:cubicBezTo>
                <a:cubicBezTo>
                  <a:pt x="362712" y="302324"/>
                  <a:pt x="361283" y="303752"/>
                  <a:pt x="361283" y="305467"/>
                </a:cubicBezTo>
                <a:cubicBezTo>
                  <a:pt x="361283" y="307181"/>
                  <a:pt x="362712" y="308610"/>
                  <a:pt x="364426" y="308610"/>
                </a:cubicBezTo>
                <a:close/>
                <a:moveTo>
                  <a:pt x="369284" y="296323"/>
                </a:moveTo>
                <a:cubicBezTo>
                  <a:pt x="370999" y="296323"/>
                  <a:pt x="372428" y="294894"/>
                  <a:pt x="372428" y="293180"/>
                </a:cubicBezTo>
                <a:cubicBezTo>
                  <a:pt x="372428" y="291465"/>
                  <a:pt x="370999" y="290036"/>
                  <a:pt x="369284" y="290036"/>
                </a:cubicBezTo>
                <a:cubicBezTo>
                  <a:pt x="367570" y="290036"/>
                  <a:pt x="366141" y="291465"/>
                  <a:pt x="366141" y="293180"/>
                </a:cubicBezTo>
                <a:cubicBezTo>
                  <a:pt x="366141" y="294894"/>
                  <a:pt x="367570" y="296323"/>
                  <a:pt x="369284" y="296323"/>
                </a:cubicBezTo>
                <a:close/>
                <a:moveTo>
                  <a:pt x="374237" y="284036"/>
                </a:moveTo>
                <a:cubicBezTo>
                  <a:pt x="375952" y="284036"/>
                  <a:pt x="377381" y="282607"/>
                  <a:pt x="377381" y="280892"/>
                </a:cubicBezTo>
                <a:cubicBezTo>
                  <a:pt x="377381" y="279178"/>
                  <a:pt x="375952" y="277749"/>
                  <a:pt x="374237" y="277749"/>
                </a:cubicBezTo>
                <a:cubicBezTo>
                  <a:pt x="372523" y="277749"/>
                  <a:pt x="371094" y="279178"/>
                  <a:pt x="371094" y="280892"/>
                </a:cubicBezTo>
                <a:cubicBezTo>
                  <a:pt x="371094" y="282607"/>
                  <a:pt x="372523" y="284036"/>
                  <a:pt x="374237" y="284036"/>
                </a:cubicBezTo>
                <a:close/>
                <a:moveTo>
                  <a:pt x="379286" y="271844"/>
                </a:moveTo>
                <a:cubicBezTo>
                  <a:pt x="381000" y="271844"/>
                  <a:pt x="382429" y="270415"/>
                  <a:pt x="382429" y="268700"/>
                </a:cubicBezTo>
                <a:cubicBezTo>
                  <a:pt x="382429" y="266986"/>
                  <a:pt x="381000" y="265557"/>
                  <a:pt x="379286" y="265557"/>
                </a:cubicBezTo>
                <a:cubicBezTo>
                  <a:pt x="377571" y="265557"/>
                  <a:pt x="376142" y="266986"/>
                  <a:pt x="376142" y="268700"/>
                </a:cubicBezTo>
                <a:cubicBezTo>
                  <a:pt x="376142" y="270415"/>
                  <a:pt x="377571" y="271844"/>
                  <a:pt x="379286" y="271844"/>
                </a:cubicBezTo>
                <a:close/>
                <a:moveTo>
                  <a:pt x="384524" y="259652"/>
                </a:moveTo>
                <a:cubicBezTo>
                  <a:pt x="386239" y="259652"/>
                  <a:pt x="387668" y="258223"/>
                  <a:pt x="387668" y="256508"/>
                </a:cubicBezTo>
                <a:cubicBezTo>
                  <a:pt x="387668" y="254794"/>
                  <a:pt x="386239" y="253365"/>
                  <a:pt x="384524" y="253365"/>
                </a:cubicBezTo>
                <a:cubicBezTo>
                  <a:pt x="382810" y="253365"/>
                  <a:pt x="381381" y="254794"/>
                  <a:pt x="381381" y="256508"/>
                </a:cubicBezTo>
                <a:cubicBezTo>
                  <a:pt x="381381" y="258223"/>
                  <a:pt x="382810" y="259652"/>
                  <a:pt x="384524" y="259652"/>
                </a:cubicBezTo>
                <a:close/>
                <a:moveTo>
                  <a:pt x="389954" y="247555"/>
                </a:moveTo>
                <a:cubicBezTo>
                  <a:pt x="391668" y="247555"/>
                  <a:pt x="393097" y="246126"/>
                  <a:pt x="393097" y="244412"/>
                </a:cubicBezTo>
                <a:cubicBezTo>
                  <a:pt x="393097" y="242697"/>
                  <a:pt x="391668" y="241268"/>
                  <a:pt x="389954" y="241268"/>
                </a:cubicBezTo>
                <a:cubicBezTo>
                  <a:pt x="388239" y="241268"/>
                  <a:pt x="386810" y="242697"/>
                  <a:pt x="386810" y="244412"/>
                </a:cubicBezTo>
                <a:cubicBezTo>
                  <a:pt x="386810" y="246221"/>
                  <a:pt x="388239" y="247555"/>
                  <a:pt x="389954" y="247555"/>
                </a:cubicBezTo>
                <a:close/>
                <a:moveTo>
                  <a:pt x="401193" y="223647"/>
                </a:moveTo>
                <a:cubicBezTo>
                  <a:pt x="402908" y="223647"/>
                  <a:pt x="404336" y="222218"/>
                  <a:pt x="404336" y="220504"/>
                </a:cubicBezTo>
                <a:cubicBezTo>
                  <a:pt x="404336" y="218789"/>
                  <a:pt x="402908" y="217361"/>
                  <a:pt x="401193" y="217361"/>
                </a:cubicBezTo>
                <a:cubicBezTo>
                  <a:pt x="399479" y="217361"/>
                  <a:pt x="398050" y="218789"/>
                  <a:pt x="398050" y="220504"/>
                </a:cubicBezTo>
                <a:cubicBezTo>
                  <a:pt x="398050" y="222218"/>
                  <a:pt x="399383" y="223647"/>
                  <a:pt x="401193" y="223647"/>
                </a:cubicBezTo>
                <a:close/>
                <a:moveTo>
                  <a:pt x="407003" y="211741"/>
                </a:moveTo>
                <a:cubicBezTo>
                  <a:pt x="408718" y="211741"/>
                  <a:pt x="410147" y="210312"/>
                  <a:pt x="410147" y="208598"/>
                </a:cubicBezTo>
                <a:cubicBezTo>
                  <a:pt x="410147" y="206883"/>
                  <a:pt x="408718" y="205454"/>
                  <a:pt x="407003" y="205454"/>
                </a:cubicBezTo>
                <a:cubicBezTo>
                  <a:pt x="405289" y="205454"/>
                  <a:pt x="403860" y="206883"/>
                  <a:pt x="403860" y="208598"/>
                </a:cubicBezTo>
                <a:cubicBezTo>
                  <a:pt x="403860" y="210312"/>
                  <a:pt x="405194" y="211741"/>
                  <a:pt x="407003" y="211741"/>
                </a:cubicBezTo>
                <a:close/>
                <a:moveTo>
                  <a:pt x="412909" y="199930"/>
                </a:moveTo>
                <a:cubicBezTo>
                  <a:pt x="414623" y="199930"/>
                  <a:pt x="416052" y="198501"/>
                  <a:pt x="416052" y="196787"/>
                </a:cubicBezTo>
                <a:cubicBezTo>
                  <a:pt x="416052" y="195072"/>
                  <a:pt x="414623" y="193643"/>
                  <a:pt x="412909" y="193643"/>
                </a:cubicBezTo>
                <a:cubicBezTo>
                  <a:pt x="411194" y="193643"/>
                  <a:pt x="409766" y="195072"/>
                  <a:pt x="409766" y="196787"/>
                </a:cubicBezTo>
                <a:cubicBezTo>
                  <a:pt x="409766" y="198501"/>
                  <a:pt x="411194" y="199930"/>
                  <a:pt x="412909" y="199930"/>
                </a:cubicBezTo>
                <a:close/>
                <a:moveTo>
                  <a:pt x="419005" y="188214"/>
                </a:moveTo>
                <a:cubicBezTo>
                  <a:pt x="420719" y="188214"/>
                  <a:pt x="422148" y="186785"/>
                  <a:pt x="422148" y="185071"/>
                </a:cubicBezTo>
                <a:cubicBezTo>
                  <a:pt x="422148" y="183356"/>
                  <a:pt x="420719" y="181928"/>
                  <a:pt x="419005" y="181928"/>
                </a:cubicBezTo>
                <a:cubicBezTo>
                  <a:pt x="417290" y="181928"/>
                  <a:pt x="415862" y="183356"/>
                  <a:pt x="415862" y="185071"/>
                </a:cubicBezTo>
                <a:cubicBezTo>
                  <a:pt x="415862" y="186785"/>
                  <a:pt x="417290" y="188214"/>
                  <a:pt x="419005" y="188214"/>
                </a:cubicBezTo>
                <a:close/>
                <a:moveTo>
                  <a:pt x="425196" y="176498"/>
                </a:moveTo>
                <a:cubicBezTo>
                  <a:pt x="426911" y="176498"/>
                  <a:pt x="428339" y="175069"/>
                  <a:pt x="428339" y="173355"/>
                </a:cubicBezTo>
                <a:cubicBezTo>
                  <a:pt x="428339" y="171641"/>
                  <a:pt x="426911" y="170212"/>
                  <a:pt x="425196" y="170212"/>
                </a:cubicBezTo>
                <a:cubicBezTo>
                  <a:pt x="423482" y="170212"/>
                  <a:pt x="422053" y="171641"/>
                  <a:pt x="422053" y="173355"/>
                </a:cubicBezTo>
                <a:cubicBezTo>
                  <a:pt x="422053" y="175069"/>
                  <a:pt x="423482" y="176498"/>
                  <a:pt x="425196" y="176498"/>
                </a:cubicBezTo>
                <a:close/>
                <a:moveTo>
                  <a:pt x="431578" y="164878"/>
                </a:moveTo>
                <a:cubicBezTo>
                  <a:pt x="433292" y="164878"/>
                  <a:pt x="434721" y="163449"/>
                  <a:pt x="434721" y="161735"/>
                </a:cubicBezTo>
                <a:cubicBezTo>
                  <a:pt x="434721" y="160020"/>
                  <a:pt x="433292" y="158591"/>
                  <a:pt x="431578" y="158591"/>
                </a:cubicBezTo>
                <a:cubicBezTo>
                  <a:pt x="429863" y="158591"/>
                  <a:pt x="428435" y="160020"/>
                  <a:pt x="428435" y="161735"/>
                </a:cubicBezTo>
                <a:cubicBezTo>
                  <a:pt x="428435" y="163449"/>
                  <a:pt x="429863" y="164878"/>
                  <a:pt x="431578" y="164878"/>
                </a:cubicBezTo>
                <a:close/>
                <a:moveTo>
                  <a:pt x="438055" y="153353"/>
                </a:moveTo>
                <a:cubicBezTo>
                  <a:pt x="439769" y="153353"/>
                  <a:pt x="441198" y="151924"/>
                  <a:pt x="441198" y="150209"/>
                </a:cubicBezTo>
                <a:cubicBezTo>
                  <a:pt x="441198" y="148495"/>
                  <a:pt x="439769" y="147066"/>
                  <a:pt x="438055" y="147066"/>
                </a:cubicBezTo>
                <a:cubicBezTo>
                  <a:pt x="436340" y="147066"/>
                  <a:pt x="434912" y="148495"/>
                  <a:pt x="434912" y="150209"/>
                </a:cubicBezTo>
                <a:cubicBezTo>
                  <a:pt x="434912" y="152019"/>
                  <a:pt x="436340" y="153353"/>
                  <a:pt x="438055" y="153353"/>
                </a:cubicBezTo>
                <a:close/>
                <a:moveTo>
                  <a:pt x="451485" y="130588"/>
                </a:moveTo>
                <a:cubicBezTo>
                  <a:pt x="453200" y="130588"/>
                  <a:pt x="454628" y="129159"/>
                  <a:pt x="454628" y="127445"/>
                </a:cubicBezTo>
                <a:cubicBezTo>
                  <a:pt x="454628" y="125730"/>
                  <a:pt x="453200" y="124301"/>
                  <a:pt x="451485" y="124301"/>
                </a:cubicBezTo>
                <a:cubicBezTo>
                  <a:pt x="449771" y="124301"/>
                  <a:pt x="448342" y="125730"/>
                  <a:pt x="448342" y="127445"/>
                </a:cubicBezTo>
                <a:cubicBezTo>
                  <a:pt x="448342" y="129159"/>
                  <a:pt x="449771" y="130588"/>
                  <a:pt x="451485" y="130588"/>
                </a:cubicBezTo>
                <a:close/>
                <a:moveTo>
                  <a:pt x="458438" y="119253"/>
                </a:moveTo>
                <a:cubicBezTo>
                  <a:pt x="460153" y="119253"/>
                  <a:pt x="461582" y="117824"/>
                  <a:pt x="461582" y="116110"/>
                </a:cubicBezTo>
                <a:cubicBezTo>
                  <a:pt x="461582" y="114395"/>
                  <a:pt x="460153" y="112967"/>
                  <a:pt x="458438" y="112967"/>
                </a:cubicBezTo>
                <a:cubicBezTo>
                  <a:pt x="456724" y="112967"/>
                  <a:pt x="455295" y="114395"/>
                  <a:pt x="455295" y="116110"/>
                </a:cubicBezTo>
                <a:cubicBezTo>
                  <a:pt x="455295" y="117920"/>
                  <a:pt x="456629" y="119253"/>
                  <a:pt x="458438" y="119253"/>
                </a:cubicBezTo>
                <a:close/>
                <a:moveTo>
                  <a:pt x="2388965" y="164878"/>
                </a:moveTo>
                <a:cubicBezTo>
                  <a:pt x="2390680" y="164878"/>
                  <a:pt x="2392109" y="163449"/>
                  <a:pt x="2392109" y="161735"/>
                </a:cubicBezTo>
                <a:cubicBezTo>
                  <a:pt x="2392109" y="160020"/>
                  <a:pt x="2390680" y="158591"/>
                  <a:pt x="2388965" y="158591"/>
                </a:cubicBezTo>
                <a:cubicBezTo>
                  <a:pt x="2387251" y="158591"/>
                  <a:pt x="2385822" y="160020"/>
                  <a:pt x="2385822" y="161735"/>
                </a:cubicBezTo>
                <a:cubicBezTo>
                  <a:pt x="2385822" y="163449"/>
                  <a:pt x="2387251" y="164878"/>
                  <a:pt x="2388965" y="164878"/>
                </a:cubicBezTo>
                <a:close/>
                <a:moveTo>
                  <a:pt x="2395347" y="176498"/>
                </a:moveTo>
                <a:cubicBezTo>
                  <a:pt x="2397062" y="176498"/>
                  <a:pt x="2398490" y="175069"/>
                  <a:pt x="2398490" y="173355"/>
                </a:cubicBezTo>
                <a:cubicBezTo>
                  <a:pt x="2398490" y="171641"/>
                  <a:pt x="2397062" y="170212"/>
                  <a:pt x="2395347" y="170212"/>
                </a:cubicBezTo>
                <a:cubicBezTo>
                  <a:pt x="2393633" y="170212"/>
                  <a:pt x="2392204" y="171641"/>
                  <a:pt x="2392204" y="173355"/>
                </a:cubicBezTo>
                <a:cubicBezTo>
                  <a:pt x="2392204" y="175069"/>
                  <a:pt x="2393633" y="176498"/>
                  <a:pt x="2395347" y="176498"/>
                </a:cubicBezTo>
                <a:close/>
                <a:moveTo>
                  <a:pt x="2401538" y="188214"/>
                </a:moveTo>
                <a:cubicBezTo>
                  <a:pt x="2403253" y="188214"/>
                  <a:pt x="2404682" y="186785"/>
                  <a:pt x="2404682" y="185071"/>
                </a:cubicBezTo>
                <a:cubicBezTo>
                  <a:pt x="2404682" y="183356"/>
                  <a:pt x="2403253" y="181928"/>
                  <a:pt x="2401538" y="181928"/>
                </a:cubicBezTo>
                <a:cubicBezTo>
                  <a:pt x="2399824" y="181928"/>
                  <a:pt x="2398395" y="183356"/>
                  <a:pt x="2398395" y="185071"/>
                </a:cubicBezTo>
                <a:cubicBezTo>
                  <a:pt x="2398395" y="186785"/>
                  <a:pt x="2399824" y="188214"/>
                  <a:pt x="2401538" y="188214"/>
                </a:cubicBezTo>
                <a:close/>
                <a:moveTo>
                  <a:pt x="2407634" y="199930"/>
                </a:moveTo>
                <a:cubicBezTo>
                  <a:pt x="2409349" y="199930"/>
                  <a:pt x="2410778" y="198501"/>
                  <a:pt x="2410778" y="196787"/>
                </a:cubicBezTo>
                <a:cubicBezTo>
                  <a:pt x="2410778" y="195072"/>
                  <a:pt x="2409349" y="193643"/>
                  <a:pt x="2407634" y="193643"/>
                </a:cubicBezTo>
                <a:cubicBezTo>
                  <a:pt x="2405920" y="193643"/>
                  <a:pt x="2404491" y="195072"/>
                  <a:pt x="2404491" y="196787"/>
                </a:cubicBezTo>
                <a:cubicBezTo>
                  <a:pt x="2404491" y="198501"/>
                  <a:pt x="2405920" y="199930"/>
                  <a:pt x="2407634" y="199930"/>
                </a:cubicBezTo>
                <a:close/>
                <a:moveTo>
                  <a:pt x="2413635" y="211741"/>
                </a:moveTo>
                <a:cubicBezTo>
                  <a:pt x="2415350" y="211741"/>
                  <a:pt x="2416778" y="210312"/>
                  <a:pt x="2416778" y="208598"/>
                </a:cubicBezTo>
                <a:cubicBezTo>
                  <a:pt x="2416778" y="206883"/>
                  <a:pt x="2415350" y="205454"/>
                  <a:pt x="2413635" y="205454"/>
                </a:cubicBezTo>
                <a:cubicBezTo>
                  <a:pt x="2411921" y="205454"/>
                  <a:pt x="2410492" y="206883"/>
                  <a:pt x="2410492" y="208598"/>
                </a:cubicBezTo>
                <a:cubicBezTo>
                  <a:pt x="2410492" y="210312"/>
                  <a:pt x="2411921" y="211741"/>
                  <a:pt x="2413635" y="211741"/>
                </a:cubicBezTo>
                <a:close/>
                <a:moveTo>
                  <a:pt x="2419445" y="223647"/>
                </a:moveTo>
                <a:cubicBezTo>
                  <a:pt x="2421160" y="223647"/>
                  <a:pt x="2422589" y="222218"/>
                  <a:pt x="2422589" y="220504"/>
                </a:cubicBezTo>
                <a:cubicBezTo>
                  <a:pt x="2422589" y="218789"/>
                  <a:pt x="2421160" y="217361"/>
                  <a:pt x="2419445" y="217361"/>
                </a:cubicBezTo>
                <a:cubicBezTo>
                  <a:pt x="2417731" y="217361"/>
                  <a:pt x="2416302" y="218789"/>
                  <a:pt x="2416302" y="220504"/>
                </a:cubicBezTo>
                <a:cubicBezTo>
                  <a:pt x="2416302" y="222218"/>
                  <a:pt x="2417731" y="223647"/>
                  <a:pt x="2419445" y="223647"/>
                </a:cubicBezTo>
                <a:close/>
                <a:moveTo>
                  <a:pt x="2425065" y="235553"/>
                </a:moveTo>
                <a:cubicBezTo>
                  <a:pt x="2426780" y="235553"/>
                  <a:pt x="2428208" y="234125"/>
                  <a:pt x="2428208" y="232410"/>
                </a:cubicBezTo>
                <a:cubicBezTo>
                  <a:pt x="2428208" y="230696"/>
                  <a:pt x="2426780" y="229267"/>
                  <a:pt x="2425065" y="229267"/>
                </a:cubicBezTo>
                <a:cubicBezTo>
                  <a:pt x="2423351" y="229267"/>
                  <a:pt x="2421922" y="230696"/>
                  <a:pt x="2421922" y="232410"/>
                </a:cubicBezTo>
                <a:cubicBezTo>
                  <a:pt x="2421922" y="234125"/>
                  <a:pt x="2423351" y="235553"/>
                  <a:pt x="2425065" y="235553"/>
                </a:cubicBezTo>
                <a:close/>
                <a:moveTo>
                  <a:pt x="2430590" y="247555"/>
                </a:moveTo>
                <a:cubicBezTo>
                  <a:pt x="2432304" y="247555"/>
                  <a:pt x="2433733" y="246126"/>
                  <a:pt x="2433733" y="244412"/>
                </a:cubicBezTo>
                <a:cubicBezTo>
                  <a:pt x="2433733" y="242697"/>
                  <a:pt x="2432304" y="241268"/>
                  <a:pt x="2430590" y="241268"/>
                </a:cubicBezTo>
                <a:cubicBezTo>
                  <a:pt x="2428875" y="241268"/>
                  <a:pt x="2427446" y="242697"/>
                  <a:pt x="2427446" y="244412"/>
                </a:cubicBezTo>
                <a:cubicBezTo>
                  <a:pt x="2427446" y="246221"/>
                  <a:pt x="2428875" y="247555"/>
                  <a:pt x="2430590" y="247555"/>
                </a:cubicBezTo>
                <a:close/>
                <a:moveTo>
                  <a:pt x="2436019" y="259652"/>
                </a:moveTo>
                <a:cubicBezTo>
                  <a:pt x="2437733" y="259652"/>
                  <a:pt x="2439162" y="258223"/>
                  <a:pt x="2439162" y="256508"/>
                </a:cubicBezTo>
                <a:cubicBezTo>
                  <a:pt x="2439162" y="254794"/>
                  <a:pt x="2437733" y="253365"/>
                  <a:pt x="2436019" y="253365"/>
                </a:cubicBezTo>
                <a:cubicBezTo>
                  <a:pt x="2434304" y="253365"/>
                  <a:pt x="2432876" y="254794"/>
                  <a:pt x="2432876" y="256508"/>
                </a:cubicBezTo>
                <a:cubicBezTo>
                  <a:pt x="2432876" y="258223"/>
                  <a:pt x="2434304" y="259652"/>
                  <a:pt x="2436019" y="259652"/>
                </a:cubicBezTo>
                <a:close/>
                <a:moveTo>
                  <a:pt x="2441258" y="271844"/>
                </a:moveTo>
                <a:cubicBezTo>
                  <a:pt x="2442972" y="271844"/>
                  <a:pt x="2444401" y="270415"/>
                  <a:pt x="2444401" y="268700"/>
                </a:cubicBezTo>
                <a:cubicBezTo>
                  <a:pt x="2444401" y="266986"/>
                  <a:pt x="2442972" y="265557"/>
                  <a:pt x="2441258" y="265557"/>
                </a:cubicBezTo>
                <a:cubicBezTo>
                  <a:pt x="2439543" y="265557"/>
                  <a:pt x="2438114" y="266986"/>
                  <a:pt x="2438114" y="268700"/>
                </a:cubicBezTo>
                <a:cubicBezTo>
                  <a:pt x="2438114" y="270415"/>
                  <a:pt x="2439543" y="271844"/>
                  <a:pt x="2441258" y="271844"/>
                </a:cubicBezTo>
                <a:close/>
                <a:moveTo>
                  <a:pt x="2446306" y="284036"/>
                </a:moveTo>
                <a:cubicBezTo>
                  <a:pt x="2448020" y="284036"/>
                  <a:pt x="2449449" y="282607"/>
                  <a:pt x="2449449" y="280892"/>
                </a:cubicBezTo>
                <a:cubicBezTo>
                  <a:pt x="2449449" y="279178"/>
                  <a:pt x="2448020" y="277749"/>
                  <a:pt x="2446306" y="277749"/>
                </a:cubicBezTo>
                <a:cubicBezTo>
                  <a:pt x="2444591" y="277749"/>
                  <a:pt x="2443163" y="279178"/>
                  <a:pt x="2443163" y="280892"/>
                </a:cubicBezTo>
                <a:cubicBezTo>
                  <a:pt x="2443163" y="282607"/>
                  <a:pt x="2444591" y="284036"/>
                  <a:pt x="2446306" y="284036"/>
                </a:cubicBezTo>
                <a:close/>
                <a:moveTo>
                  <a:pt x="2451259" y="296323"/>
                </a:moveTo>
                <a:cubicBezTo>
                  <a:pt x="2452973" y="296323"/>
                  <a:pt x="2454402" y="294894"/>
                  <a:pt x="2454402" y="293180"/>
                </a:cubicBezTo>
                <a:cubicBezTo>
                  <a:pt x="2454402" y="291465"/>
                  <a:pt x="2452973" y="290036"/>
                  <a:pt x="2451259" y="290036"/>
                </a:cubicBezTo>
                <a:cubicBezTo>
                  <a:pt x="2449545" y="290036"/>
                  <a:pt x="2448116" y="291465"/>
                  <a:pt x="2448116" y="293180"/>
                </a:cubicBezTo>
                <a:cubicBezTo>
                  <a:pt x="2448116" y="294894"/>
                  <a:pt x="2449545" y="296323"/>
                  <a:pt x="2451259" y="296323"/>
                </a:cubicBezTo>
                <a:close/>
                <a:moveTo>
                  <a:pt x="2456116" y="308610"/>
                </a:moveTo>
                <a:cubicBezTo>
                  <a:pt x="2457831" y="308610"/>
                  <a:pt x="2459260" y="307181"/>
                  <a:pt x="2459260" y="305467"/>
                </a:cubicBezTo>
                <a:cubicBezTo>
                  <a:pt x="2459260" y="303752"/>
                  <a:pt x="2457831" y="302324"/>
                  <a:pt x="2456116" y="302324"/>
                </a:cubicBezTo>
                <a:cubicBezTo>
                  <a:pt x="2454402" y="302324"/>
                  <a:pt x="2452973" y="303752"/>
                  <a:pt x="2452973" y="305467"/>
                </a:cubicBezTo>
                <a:cubicBezTo>
                  <a:pt x="2452973" y="307181"/>
                  <a:pt x="2454402" y="308610"/>
                  <a:pt x="2456116" y="308610"/>
                </a:cubicBezTo>
                <a:close/>
                <a:moveTo>
                  <a:pt x="2460784" y="320993"/>
                </a:moveTo>
                <a:cubicBezTo>
                  <a:pt x="2462498" y="320993"/>
                  <a:pt x="2463927" y="319564"/>
                  <a:pt x="2463927" y="317849"/>
                </a:cubicBezTo>
                <a:cubicBezTo>
                  <a:pt x="2463927" y="316135"/>
                  <a:pt x="2462498" y="314706"/>
                  <a:pt x="2460784" y="314706"/>
                </a:cubicBezTo>
                <a:cubicBezTo>
                  <a:pt x="2459070" y="314706"/>
                  <a:pt x="2457641" y="316135"/>
                  <a:pt x="2457641" y="317849"/>
                </a:cubicBezTo>
                <a:cubicBezTo>
                  <a:pt x="2457641" y="319564"/>
                  <a:pt x="2459070" y="320993"/>
                  <a:pt x="2460784" y="320993"/>
                </a:cubicBezTo>
                <a:close/>
                <a:moveTo>
                  <a:pt x="2465261" y="333375"/>
                </a:moveTo>
                <a:cubicBezTo>
                  <a:pt x="2466975" y="333375"/>
                  <a:pt x="2468404" y="331946"/>
                  <a:pt x="2468404" y="330232"/>
                </a:cubicBezTo>
                <a:cubicBezTo>
                  <a:pt x="2468404" y="328517"/>
                  <a:pt x="2466975" y="327089"/>
                  <a:pt x="2465261" y="327089"/>
                </a:cubicBezTo>
                <a:cubicBezTo>
                  <a:pt x="2463546" y="327089"/>
                  <a:pt x="2462117" y="328517"/>
                  <a:pt x="2462117" y="330232"/>
                </a:cubicBezTo>
                <a:cubicBezTo>
                  <a:pt x="2462117" y="332042"/>
                  <a:pt x="2463546" y="333375"/>
                  <a:pt x="2465261" y="333375"/>
                </a:cubicBezTo>
                <a:close/>
                <a:moveTo>
                  <a:pt x="2469642" y="345948"/>
                </a:moveTo>
                <a:cubicBezTo>
                  <a:pt x="2471357" y="345948"/>
                  <a:pt x="2472785" y="344519"/>
                  <a:pt x="2472785" y="342805"/>
                </a:cubicBezTo>
                <a:cubicBezTo>
                  <a:pt x="2472785" y="341090"/>
                  <a:pt x="2471357" y="339662"/>
                  <a:pt x="2469642" y="339662"/>
                </a:cubicBezTo>
                <a:cubicBezTo>
                  <a:pt x="2467928" y="339662"/>
                  <a:pt x="2466499" y="341090"/>
                  <a:pt x="2466499" y="342805"/>
                </a:cubicBezTo>
                <a:cubicBezTo>
                  <a:pt x="2466499" y="344519"/>
                  <a:pt x="2467928" y="345948"/>
                  <a:pt x="2469642" y="345948"/>
                </a:cubicBezTo>
                <a:close/>
                <a:moveTo>
                  <a:pt x="2473833" y="358426"/>
                </a:moveTo>
                <a:cubicBezTo>
                  <a:pt x="2475548" y="358426"/>
                  <a:pt x="2476976" y="356997"/>
                  <a:pt x="2476976" y="355283"/>
                </a:cubicBezTo>
                <a:cubicBezTo>
                  <a:pt x="2476976" y="353568"/>
                  <a:pt x="2475548" y="352139"/>
                  <a:pt x="2473833" y="352139"/>
                </a:cubicBezTo>
                <a:cubicBezTo>
                  <a:pt x="2472119" y="352139"/>
                  <a:pt x="2470690" y="353568"/>
                  <a:pt x="2470690" y="355283"/>
                </a:cubicBezTo>
                <a:cubicBezTo>
                  <a:pt x="2470690" y="356997"/>
                  <a:pt x="2472119" y="358426"/>
                  <a:pt x="2473833" y="358426"/>
                </a:cubicBezTo>
                <a:close/>
                <a:moveTo>
                  <a:pt x="2477929" y="370999"/>
                </a:moveTo>
                <a:cubicBezTo>
                  <a:pt x="2479643" y="370999"/>
                  <a:pt x="2481072" y="369570"/>
                  <a:pt x="2481072" y="367856"/>
                </a:cubicBezTo>
                <a:cubicBezTo>
                  <a:pt x="2481072" y="366141"/>
                  <a:pt x="2479643" y="364712"/>
                  <a:pt x="2477929" y="364712"/>
                </a:cubicBezTo>
                <a:cubicBezTo>
                  <a:pt x="2476214" y="364712"/>
                  <a:pt x="2474786" y="366141"/>
                  <a:pt x="2474786" y="367856"/>
                </a:cubicBezTo>
                <a:cubicBezTo>
                  <a:pt x="2474786" y="369665"/>
                  <a:pt x="2476214" y="370999"/>
                  <a:pt x="2477929" y="370999"/>
                </a:cubicBezTo>
                <a:close/>
                <a:moveTo>
                  <a:pt x="2481834" y="383667"/>
                </a:moveTo>
                <a:cubicBezTo>
                  <a:pt x="2483549" y="383667"/>
                  <a:pt x="2484978" y="382238"/>
                  <a:pt x="2484978" y="380524"/>
                </a:cubicBezTo>
                <a:cubicBezTo>
                  <a:pt x="2484978" y="378809"/>
                  <a:pt x="2483549" y="377381"/>
                  <a:pt x="2481834" y="377381"/>
                </a:cubicBezTo>
                <a:cubicBezTo>
                  <a:pt x="2480120" y="377381"/>
                  <a:pt x="2478691" y="378809"/>
                  <a:pt x="2478691" y="380524"/>
                </a:cubicBezTo>
                <a:cubicBezTo>
                  <a:pt x="2478691" y="382238"/>
                  <a:pt x="2480120" y="383667"/>
                  <a:pt x="2481834" y="383667"/>
                </a:cubicBezTo>
                <a:close/>
                <a:moveTo>
                  <a:pt x="2517362" y="958882"/>
                </a:moveTo>
                <a:cubicBezTo>
                  <a:pt x="2519077" y="958882"/>
                  <a:pt x="2520506" y="957453"/>
                  <a:pt x="2520506" y="955738"/>
                </a:cubicBezTo>
                <a:cubicBezTo>
                  <a:pt x="2520506" y="954024"/>
                  <a:pt x="2519077" y="952595"/>
                  <a:pt x="2517362" y="952595"/>
                </a:cubicBezTo>
                <a:cubicBezTo>
                  <a:pt x="2515648" y="952595"/>
                  <a:pt x="2514219" y="954024"/>
                  <a:pt x="2514219" y="955738"/>
                </a:cubicBezTo>
                <a:cubicBezTo>
                  <a:pt x="2514219" y="957453"/>
                  <a:pt x="2515648" y="958882"/>
                  <a:pt x="2517362" y="958882"/>
                </a:cubicBezTo>
                <a:close/>
                <a:moveTo>
                  <a:pt x="2480882" y="1085945"/>
                </a:moveTo>
                <a:cubicBezTo>
                  <a:pt x="2482596" y="1085945"/>
                  <a:pt x="2484025" y="1084517"/>
                  <a:pt x="2484025" y="1082802"/>
                </a:cubicBezTo>
                <a:cubicBezTo>
                  <a:pt x="2484025" y="1081088"/>
                  <a:pt x="2482596" y="1079659"/>
                  <a:pt x="2480882" y="1079659"/>
                </a:cubicBezTo>
                <a:cubicBezTo>
                  <a:pt x="2479167" y="1079659"/>
                  <a:pt x="2477738" y="1081088"/>
                  <a:pt x="2477738" y="1082802"/>
                </a:cubicBezTo>
                <a:cubicBezTo>
                  <a:pt x="2477738" y="1084517"/>
                  <a:pt x="2479072" y="1085945"/>
                  <a:pt x="2480882" y="1085945"/>
                </a:cubicBezTo>
                <a:close/>
                <a:moveTo>
                  <a:pt x="2476405" y="1098423"/>
                </a:moveTo>
                <a:cubicBezTo>
                  <a:pt x="2478120" y="1098423"/>
                  <a:pt x="2479548" y="1096994"/>
                  <a:pt x="2479548" y="1095280"/>
                </a:cubicBezTo>
                <a:cubicBezTo>
                  <a:pt x="2479548" y="1093565"/>
                  <a:pt x="2478120" y="1092137"/>
                  <a:pt x="2476405" y="1092137"/>
                </a:cubicBezTo>
                <a:cubicBezTo>
                  <a:pt x="2474690" y="1092137"/>
                  <a:pt x="2473262" y="1093565"/>
                  <a:pt x="2473262" y="1095280"/>
                </a:cubicBezTo>
                <a:cubicBezTo>
                  <a:pt x="2473262" y="1096994"/>
                  <a:pt x="2474690" y="1098423"/>
                  <a:pt x="2476405" y="1098423"/>
                </a:cubicBezTo>
                <a:close/>
                <a:moveTo>
                  <a:pt x="2471833" y="1110806"/>
                </a:moveTo>
                <a:cubicBezTo>
                  <a:pt x="2473547" y="1110806"/>
                  <a:pt x="2474976" y="1109377"/>
                  <a:pt x="2474976" y="1107662"/>
                </a:cubicBezTo>
                <a:cubicBezTo>
                  <a:pt x="2474976" y="1105948"/>
                  <a:pt x="2473547" y="1104519"/>
                  <a:pt x="2471833" y="1104519"/>
                </a:cubicBezTo>
                <a:cubicBezTo>
                  <a:pt x="2470118" y="1104519"/>
                  <a:pt x="2468690" y="1105948"/>
                  <a:pt x="2468690" y="1107662"/>
                </a:cubicBezTo>
                <a:cubicBezTo>
                  <a:pt x="2468595" y="1109377"/>
                  <a:pt x="2470023" y="1110806"/>
                  <a:pt x="2471833" y="1110806"/>
                </a:cubicBezTo>
                <a:close/>
                <a:moveTo>
                  <a:pt x="2467070" y="1123188"/>
                </a:moveTo>
                <a:cubicBezTo>
                  <a:pt x="2468785" y="1123188"/>
                  <a:pt x="2470214" y="1121759"/>
                  <a:pt x="2470214" y="1120045"/>
                </a:cubicBezTo>
                <a:cubicBezTo>
                  <a:pt x="2470214" y="1118330"/>
                  <a:pt x="2468785" y="1116902"/>
                  <a:pt x="2467070" y="1116902"/>
                </a:cubicBezTo>
                <a:cubicBezTo>
                  <a:pt x="2465356" y="1116902"/>
                  <a:pt x="2463927" y="1118330"/>
                  <a:pt x="2463927" y="1120045"/>
                </a:cubicBezTo>
                <a:cubicBezTo>
                  <a:pt x="2463927" y="1121759"/>
                  <a:pt x="2465261" y="1123188"/>
                  <a:pt x="2467070" y="1123188"/>
                </a:cubicBezTo>
                <a:close/>
                <a:moveTo>
                  <a:pt x="2462117" y="1135475"/>
                </a:moveTo>
                <a:cubicBezTo>
                  <a:pt x="2463832" y="1135475"/>
                  <a:pt x="2465261" y="1134047"/>
                  <a:pt x="2465261" y="1132332"/>
                </a:cubicBezTo>
                <a:cubicBezTo>
                  <a:pt x="2465261" y="1130618"/>
                  <a:pt x="2463832" y="1129189"/>
                  <a:pt x="2462117" y="1129189"/>
                </a:cubicBezTo>
                <a:cubicBezTo>
                  <a:pt x="2460403" y="1129189"/>
                  <a:pt x="2458974" y="1130618"/>
                  <a:pt x="2458974" y="1132332"/>
                </a:cubicBezTo>
                <a:cubicBezTo>
                  <a:pt x="2458974" y="1134047"/>
                  <a:pt x="2460403" y="1135475"/>
                  <a:pt x="2462117" y="1135475"/>
                </a:cubicBezTo>
                <a:close/>
                <a:moveTo>
                  <a:pt x="2457069" y="1147667"/>
                </a:moveTo>
                <a:cubicBezTo>
                  <a:pt x="2458784" y="1147667"/>
                  <a:pt x="2460212" y="1146239"/>
                  <a:pt x="2460212" y="1144524"/>
                </a:cubicBezTo>
                <a:cubicBezTo>
                  <a:pt x="2460212" y="1142810"/>
                  <a:pt x="2458784" y="1141381"/>
                  <a:pt x="2457069" y="1141381"/>
                </a:cubicBezTo>
                <a:cubicBezTo>
                  <a:pt x="2455355" y="1141381"/>
                  <a:pt x="2453926" y="1142810"/>
                  <a:pt x="2453926" y="1144524"/>
                </a:cubicBezTo>
                <a:cubicBezTo>
                  <a:pt x="2453926" y="1146239"/>
                  <a:pt x="2455355" y="1147667"/>
                  <a:pt x="2457069" y="1147667"/>
                </a:cubicBezTo>
                <a:close/>
                <a:moveTo>
                  <a:pt x="2451926" y="1159859"/>
                </a:moveTo>
                <a:cubicBezTo>
                  <a:pt x="2453640" y="1159859"/>
                  <a:pt x="2455069" y="1158431"/>
                  <a:pt x="2455069" y="1156716"/>
                </a:cubicBezTo>
                <a:cubicBezTo>
                  <a:pt x="2455069" y="1155002"/>
                  <a:pt x="2453640" y="1153573"/>
                  <a:pt x="2451926" y="1153573"/>
                </a:cubicBezTo>
                <a:cubicBezTo>
                  <a:pt x="2450211" y="1153573"/>
                  <a:pt x="2448782" y="1155002"/>
                  <a:pt x="2448782" y="1156716"/>
                </a:cubicBezTo>
                <a:cubicBezTo>
                  <a:pt x="2448782" y="1158431"/>
                  <a:pt x="2450211" y="1159859"/>
                  <a:pt x="2451926" y="1159859"/>
                </a:cubicBezTo>
                <a:close/>
                <a:moveTo>
                  <a:pt x="2446591" y="1171956"/>
                </a:moveTo>
                <a:cubicBezTo>
                  <a:pt x="2448306" y="1171956"/>
                  <a:pt x="2449735" y="1170527"/>
                  <a:pt x="2449735" y="1168813"/>
                </a:cubicBezTo>
                <a:cubicBezTo>
                  <a:pt x="2449735" y="1167098"/>
                  <a:pt x="2448306" y="1165670"/>
                  <a:pt x="2446591" y="1165670"/>
                </a:cubicBezTo>
                <a:cubicBezTo>
                  <a:pt x="2444877" y="1165670"/>
                  <a:pt x="2443448" y="1167098"/>
                  <a:pt x="2443448" y="1168813"/>
                </a:cubicBezTo>
                <a:cubicBezTo>
                  <a:pt x="2443448" y="1170527"/>
                  <a:pt x="2444877" y="1171956"/>
                  <a:pt x="2446591" y="1171956"/>
                </a:cubicBezTo>
                <a:close/>
                <a:moveTo>
                  <a:pt x="2441162" y="1183958"/>
                </a:moveTo>
                <a:cubicBezTo>
                  <a:pt x="2442877" y="1183958"/>
                  <a:pt x="2444306" y="1182529"/>
                  <a:pt x="2444306" y="1180814"/>
                </a:cubicBezTo>
                <a:cubicBezTo>
                  <a:pt x="2444306" y="1179100"/>
                  <a:pt x="2442877" y="1177671"/>
                  <a:pt x="2441162" y="1177671"/>
                </a:cubicBezTo>
                <a:cubicBezTo>
                  <a:pt x="2439448" y="1177671"/>
                  <a:pt x="2438019" y="1179100"/>
                  <a:pt x="2438019" y="1180814"/>
                </a:cubicBezTo>
                <a:cubicBezTo>
                  <a:pt x="2438019" y="1182624"/>
                  <a:pt x="2439448" y="1183958"/>
                  <a:pt x="2441162" y="1183958"/>
                </a:cubicBezTo>
                <a:close/>
                <a:moveTo>
                  <a:pt x="2435543" y="1195959"/>
                </a:moveTo>
                <a:cubicBezTo>
                  <a:pt x="2437257" y="1195959"/>
                  <a:pt x="2438686" y="1194530"/>
                  <a:pt x="2438686" y="1192816"/>
                </a:cubicBezTo>
                <a:cubicBezTo>
                  <a:pt x="2438686" y="1191101"/>
                  <a:pt x="2437257" y="1189673"/>
                  <a:pt x="2435543" y="1189673"/>
                </a:cubicBezTo>
                <a:cubicBezTo>
                  <a:pt x="2433828" y="1189673"/>
                  <a:pt x="2432399" y="1191101"/>
                  <a:pt x="2432399" y="1192816"/>
                </a:cubicBezTo>
                <a:cubicBezTo>
                  <a:pt x="2432399" y="1194626"/>
                  <a:pt x="2433828" y="1195959"/>
                  <a:pt x="2435543" y="1195959"/>
                </a:cubicBezTo>
                <a:close/>
                <a:moveTo>
                  <a:pt x="2429828" y="1207865"/>
                </a:moveTo>
                <a:cubicBezTo>
                  <a:pt x="2431542" y="1207865"/>
                  <a:pt x="2432971" y="1206437"/>
                  <a:pt x="2432971" y="1204722"/>
                </a:cubicBezTo>
                <a:cubicBezTo>
                  <a:pt x="2432971" y="1203008"/>
                  <a:pt x="2431542" y="1201579"/>
                  <a:pt x="2429828" y="1201579"/>
                </a:cubicBezTo>
                <a:cubicBezTo>
                  <a:pt x="2428113" y="1201579"/>
                  <a:pt x="2426684" y="1203008"/>
                  <a:pt x="2426684" y="1204722"/>
                </a:cubicBezTo>
                <a:cubicBezTo>
                  <a:pt x="2426684" y="1206532"/>
                  <a:pt x="2428113" y="1207865"/>
                  <a:pt x="2429828" y="1207865"/>
                </a:cubicBezTo>
                <a:close/>
                <a:moveTo>
                  <a:pt x="2423922" y="1219772"/>
                </a:moveTo>
                <a:cubicBezTo>
                  <a:pt x="2425637" y="1219772"/>
                  <a:pt x="2427065" y="1218343"/>
                  <a:pt x="2427065" y="1216628"/>
                </a:cubicBezTo>
                <a:cubicBezTo>
                  <a:pt x="2427065" y="1214914"/>
                  <a:pt x="2425637" y="1213485"/>
                  <a:pt x="2423922" y="1213485"/>
                </a:cubicBezTo>
                <a:cubicBezTo>
                  <a:pt x="2422208" y="1213485"/>
                  <a:pt x="2420779" y="1214914"/>
                  <a:pt x="2420779" y="1216628"/>
                </a:cubicBezTo>
                <a:cubicBezTo>
                  <a:pt x="2420779" y="1218343"/>
                  <a:pt x="2422208" y="1219772"/>
                  <a:pt x="2423922" y="1219772"/>
                </a:cubicBezTo>
                <a:close/>
                <a:moveTo>
                  <a:pt x="2417921" y="1231583"/>
                </a:moveTo>
                <a:cubicBezTo>
                  <a:pt x="2419636" y="1231583"/>
                  <a:pt x="2421065" y="1230154"/>
                  <a:pt x="2421065" y="1228439"/>
                </a:cubicBezTo>
                <a:cubicBezTo>
                  <a:pt x="2421065" y="1226725"/>
                  <a:pt x="2419636" y="1225296"/>
                  <a:pt x="2417921" y="1225296"/>
                </a:cubicBezTo>
                <a:cubicBezTo>
                  <a:pt x="2416207" y="1225296"/>
                  <a:pt x="2414778" y="1226725"/>
                  <a:pt x="2414778" y="1228439"/>
                </a:cubicBezTo>
                <a:cubicBezTo>
                  <a:pt x="2414778" y="1230154"/>
                  <a:pt x="2416207" y="1231583"/>
                  <a:pt x="2417921" y="1231583"/>
                </a:cubicBezTo>
                <a:close/>
                <a:moveTo>
                  <a:pt x="304705" y="453866"/>
                </a:moveTo>
                <a:cubicBezTo>
                  <a:pt x="306419" y="453866"/>
                  <a:pt x="307848" y="452438"/>
                  <a:pt x="307848" y="450723"/>
                </a:cubicBezTo>
                <a:cubicBezTo>
                  <a:pt x="307848" y="449009"/>
                  <a:pt x="306419" y="447580"/>
                  <a:pt x="304705" y="447580"/>
                </a:cubicBezTo>
                <a:cubicBezTo>
                  <a:pt x="302990" y="447580"/>
                  <a:pt x="301562" y="449009"/>
                  <a:pt x="301562" y="450723"/>
                </a:cubicBezTo>
                <a:cubicBezTo>
                  <a:pt x="301562" y="452438"/>
                  <a:pt x="302990" y="453866"/>
                  <a:pt x="304705" y="453866"/>
                </a:cubicBezTo>
                <a:close/>
                <a:moveTo>
                  <a:pt x="307753" y="441008"/>
                </a:moveTo>
                <a:cubicBezTo>
                  <a:pt x="309467" y="441008"/>
                  <a:pt x="310896" y="439579"/>
                  <a:pt x="310896" y="437864"/>
                </a:cubicBezTo>
                <a:cubicBezTo>
                  <a:pt x="310896" y="436150"/>
                  <a:pt x="309467" y="434721"/>
                  <a:pt x="307753" y="434721"/>
                </a:cubicBezTo>
                <a:cubicBezTo>
                  <a:pt x="306038" y="434721"/>
                  <a:pt x="304610" y="436150"/>
                  <a:pt x="304610" y="437864"/>
                </a:cubicBezTo>
                <a:cubicBezTo>
                  <a:pt x="304610" y="439579"/>
                  <a:pt x="306038" y="441008"/>
                  <a:pt x="307753" y="441008"/>
                </a:cubicBezTo>
                <a:close/>
                <a:moveTo>
                  <a:pt x="310991" y="428149"/>
                </a:moveTo>
                <a:cubicBezTo>
                  <a:pt x="312706" y="428149"/>
                  <a:pt x="314135" y="426720"/>
                  <a:pt x="314135" y="425006"/>
                </a:cubicBezTo>
                <a:cubicBezTo>
                  <a:pt x="314135" y="423291"/>
                  <a:pt x="312706" y="421862"/>
                  <a:pt x="310991" y="421862"/>
                </a:cubicBezTo>
                <a:cubicBezTo>
                  <a:pt x="309277" y="421862"/>
                  <a:pt x="307848" y="423291"/>
                  <a:pt x="307848" y="425006"/>
                </a:cubicBezTo>
                <a:cubicBezTo>
                  <a:pt x="307848" y="426720"/>
                  <a:pt x="309182" y="428149"/>
                  <a:pt x="310991" y="428149"/>
                </a:cubicBezTo>
                <a:close/>
                <a:moveTo>
                  <a:pt x="314325" y="415385"/>
                </a:moveTo>
                <a:cubicBezTo>
                  <a:pt x="316040" y="415385"/>
                  <a:pt x="317468" y="413957"/>
                  <a:pt x="317468" y="412242"/>
                </a:cubicBezTo>
                <a:cubicBezTo>
                  <a:pt x="317468" y="410528"/>
                  <a:pt x="316040" y="409099"/>
                  <a:pt x="314325" y="409099"/>
                </a:cubicBezTo>
                <a:cubicBezTo>
                  <a:pt x="312611" y="409099"/>
                  <a:pt x="311182" y="410528"/>
                  <a:pt x="311182" y="412242"/>
                </a:cubicBezTo>
                <a:cubicBezTo>
                  <a:pt x="311182" y="413957"/>
                  <a:pt x="312611" y="415385"/>
                  <a:pt x="314325" y="415385"/>
                </a:cubicBezTo>
                <a:close/>
                <a:moveTo>
                  <a:pt x="317849" y="402622"/>
                </a:moveTo>
                <a:cubicBezTo>
                  <a:pt x="319564" y="402622"/>
                  <a:pt x="320993" y="401193"/>
                  <a:pt x="320993" y="399479"/>
                </a:cubicBezTo>
                <a:cubicBezTo>
                  <a:pt x="320993" y="397764"/>
                  <a:pt x="319564" y="396335"/>
                  <a:pt x="317849" y="396335"/>
                </a:cubicBezTo>
                <a:cubicBezTo>
                  <a:pt x="316135" y="396335"/>
                  <a:pt x="314706" y="397764"/>
                  <a:pt x="314706" y="399479"/>
                </a:cubicBezTo>
                <a:cubicBezTo>
                  <a:pt x="314706" y="401193"/>
                  <a:pt x="316040" y="402622"/>
                  <a:pt x="317849" y="402622"/>
                </a:cubicBezTo>
                <a:close/>
                <a:moveTo>
                  <a:pt x="321469" y="389858"/>
                </a:moveTo>
                <a:cubicBezTo>
                  <a:pt x="323183" y="389858"/>
                  <a:pt x="324612" y="388430"/>
                  <a:pt x="324612" y="386715"/>
                </a:cubicBezTo>
                <a:cubicBezTo>
                  <a:pt x="324612" y="385000"/>
                  <a:pt x="323183" y="383572"/>
                  <a:pt x="321469" y="383572"/>
                </a:cubicBezTo>
                <a:cubicBezTo>
                  <a:pt x="319754" y="383572"/>
                  <a:pt x="318325" y="385000"/>
                  <a:pt x="318325" y="386715"/>
                </a:cubicBezTo>
                <a:cubicBezTo>
                  <a:pt x="318325" y="388430"/>
                  <a:pt x="319754" y="389858"/>
                  <a:pt x="321469" y="389858"/>
                </a:cubicBezTo>
                <a:close/>
                <a:moveTo>
                  <a:pt x="325279" y="377190"/>
                </a:moveTo>
                <a:cubicBezTo>
                  <a:pt x="326993" y="377190"/>
                  <a:pt x="328422" y="375761"/>
                  <a:pt x="328422" y="374047"/>
                </a:cubicBezTo>
                <a:cubicBezTo>
                  <a:pt x="328422" y="372332"/>
                  <a:pt x="326993" y="370904"/>
                  <a:pt x="325279" y="370904"/>
                </a:cubicBezTo>
                <a:cubicBezTo>
                  <a:pt x="323564" y="370904"/>
                  <a:pt x="322136" y="372332"/>
                  <a:pt x="322136" y="374047"/>
                </a:cubicBezTo>
                <a:cubicBezTo>
                  <a:pt x="322136" y="375761"/>
                  <a:pt x="323564" y="377190"/>
                  <a:pt x="325279" y="377190"/>
                </a:cubicBezTo>
                <a:close/>
                <a:moveTo>
                  <a:pt x="329184" y="364617"/>
                </a:moveTo>
                <a:cubicBezTo>
                  <a:pt x="330899" y="364617"/>
                  <a:pt x="332327" y="363188"/>
                  <a:pt x="332327" y="361474"/>
                </a:cubicBezTo>
                <a:cubicBezTo>
                  <a:pt x="332327" y="359759"/>
                  <a:pt x="330899" y="358331"/>
                  <a:pt x="329184" y="358331"/>
                </a:cubicBezTo>
                <a:cubicBezTo>
                  <a:pt x="327470" y="358331"/>
                  <a:pt x="326041" y="359759"/>
                  <a:pt x="326041" y="361474"/>
                </a:cubicBezTo>
                <a:cubicBezTo>
                  <a:pt x="326041" y="363188"/>
                  <a:pt x="327470" y="364617"/>
                  <a:pt x="329184" y="364617"/>
                </a:cubicBezTo>
                <a:close/>
                <a:moveTo>
                  <a:pt x="333280" y="352044"/>
                </a:moveTo>
                <a:cubicBezTo>
                  <a:pt x="334994" y="352044"/>
                  <a:pt x="336423" y="350615"/>
                  <a:pt x="336423" y="348901"/>
                </a:cubicBezTo>
                <a:cubicBezTo>
                  <a:pt x="336423" y="347186"/>
                  <a:pt x="334994" y="345758"/>
                  <a:pt x="333280" y="345758"/>
                </a:cubicBezTo>
                <a:cubicBezTo>
                  <a:pt x="331565" y="345758"/>
                  <a:pt x="330137" y="347186"/>
                  <a:pt x="330137" y="348901"/>
                </a:cubicBezTo>
                <a:cubicBezTo>
                  <a:pt x="330137" y="350615"/>
                  <a:pt x="331565" y="352044"/>
                  <a:pt x="333280" y="352044"/>
                </a:cubicBezTo>
                <a:close/>
                <a:moveTo>
                  <a:pt x="337566" y="339471"/>
                </a:moveTo>
                <a:cubicBezTo>
                  <a:pt x="339281" y="339471"/>
                  <a:pt x="340709" y="338042"/>
                  <a:pt x="340709" y="336328"/>
                </a:cubicBezTo>
                <a:cubicBezTo>
                  <a:pt x="340709" y="334613"/>
                  <a:pt x="339281" y="333185"/>
                  <a:pt x="337566" y="333185"/>
                </a:cubicBezTo>
                <a:cubicBezTo>
                  <a:pt x="335851" y="333185"/>
                  <a:pt x="334423" y="334613"/>
                  <a:pt x="334423" y="336328"/>
                </a:cubicBezTo>
                <a:cubicBezTo>
                  <a:pt x="334423" y="338042"/>
                  <a:pt x="335851" y="339471"/>
                  <a:pt x="337566" y="339471"/>
                </a:cubicBezTo>
                <a:close/>
                <a:moveTo>
                  <a:pt x="341948" y="326993"/>
                </a:moveTo>
                <a:cubicBezTo>
                  <a:pt x="343662" y="326993"/>
                  <a:pt x="345091" y="325565"/>
                  <a:pt x="345091" y="323850"/>
                </a:cubicBezTo>
                <a:cubicBezTo>
                  <a:pt x="345091" y="322136"/>
                  <a:pt x="343662" y="320707"/>
                  <a:pt x="341948" y="320707"/>
                </a:cubicBezTo>
                <a:cubicBezTo>
                  <a:pt x="340233" y="320707"/>
                  <a:pt x="338804" y="322136"/>
                  <a:pt x="338804" y="323850"/>
                </a:cubicBezTo>
                <a:cubicBezTo>
                  <a:pt x="338804" y="325565"/>
                  <a:pt x="340233" y="326993"/>
                  <a:pt x="341948" y="326993"/>
                </a:cubicBezTo>
                <a:close/>
                <a:moveTo>
                  <a:pt x="346424" y="314611"/>
                </a:moveTo>
                <a:cubicBezTo>
                  <a:pt x="348139" y="314611"/>
                  <a:pt x="349568" y="313182"/>
                  <a:pt x="349568" y="311468"/>
                </a:cubicBezTo>
                <a:cubicBezTo>
                  <a:pt x="349568" y="309753"/>
                  <a:pt x="348139" y="308324"/>
                  <a:pt x="346424" y="308324"/>
                </a:cubicBezTo>
                <a:cubicBezTo>
                  <a:pt x="344710" y="308324"/>
                  <a:pt x="343281" y="309753"/>
                  <a:pt x="343281" y="311468"/>
                </a:cubicBezTo>
                <a:cubicBezTo>
                  <a:pt x="343281" y="313182"/>
                  <a:pt x="344710" y="314611"/>
                  <a:pt x="346424" y="314611"/>
                </a:cubicBezTo>
                <a:close/>
                <a:moveTo>
                  <a:pt x="351187" y="302228"/>
                </a:moveTo>
                <a:cubicBezTo>
                  <a:pt x="352901" y="302228"/>
                  <a:pt x="354330" y="300800"/>
                  <a:pt x="354330" y="299085"/>
                </a:cubicBezTo>
                <a:cubicBezTo>
                  <a:pt x="354330" y="297371"/>
                  <a:pt x="352901" y="295942"/>
                  <a:pt x="351187" y="295942"/>
                </a:cubicBezTo>
                <a:cubicBezTo>
                  <a:pt x="349472" y="295942"/>
                  <a:pt x="348044" y="297371"/>
                  <a:pt x="348044" y="299085"/>
                </a:cubicBezTo>
                <a:cubicBezTo>
                  <a:pt x="348044" y="300800"/>
                  <a:pt x="349377" y="302228"/>
                  <a:pt x="351187" y="302228"/>
                </a:cubicBezTo>
                <a:close/>
                <a:moveTo>
                  <a:pt x="355949" y="289846"/>
                </a:moveTo>
                <a:cubicBezTo>
                  <a:pt x="357664" y="289846"/>
                  <a:pt x="359093" y="288417"/>
                  <a:pt x="359093" y="286703"/>
                </a:cubicBezTo>
                <a:cubicBezTo>
                  <a:pt x="359093" y="284988"/>
                  <a:pt x="357664" y="283559"/>
                  <a:pt x="355949" y="283559"/>
                </a:cubicBezTo>
                <a:cubicBezTo>
                  <a:pt x="354235" y="283559"/>
                  <a:pt x="352806" y="284988"/>
                  <a:pt x="352806" y="286703"/>
                </a:cubicBezTo>
                <a:cubicBezTo>
                  <a:pt x="352806" y="288512"/>
                  <a:pt x="354235" y="289846"/>
                  <a:pt x="355949" y="289846"/>
                </a:cubicBezTo>
                <a:close/>
                <a:moveTo>
                  <a:pt x="360902" y="277654"/>
                </a:moveTo>
                <a:cubicBezTo>
                  <a:pt x="362617" y="277654"/>
                  <a:pt x="364046" y="276225"/>
                  <a:pt x="364046" y="274511"/>
                </a:cubicBezTo>
                <a:cubicBezTo>
                  <a:pt x="364046" y="272796"/>
                  <a:pt x="362617" y="271367"/>
                  <a:pt x="360902" y="271367"/>
                </a:cubicBezTo>
                <a:cubicBezTo>
                  <a:pt x="359188" y="271367"/>
                  <a:pt x="357759" y="272796"/>
                  <a:pt x="357759" y="274511"/>
                </a:cubicBezTo>
                <a:cubicBezTo>
                  <a:pt x="357759" y="276225"/>
                  <a:pt x="359188" y="277654"/>
                  <a:pt x="360902" y="277654"/>
                </a:cubicBezTo>
                <a:close/>
                <a:moveTo>
                  <a:pt x="366046" y="265367"/>
                </a:moveTo>
                <a:cubicBezTo>
                  <a:pt x="367760" y="265367"/>
                  <a:pt x="369189" y="263938"/>
                  <a:pt x="369189" y="262223"/>
                </a:cubicBezTo>
                <a:cubicBezTo>
                  <a:pt x="369189" y="260509"/>
                  <a:pt x="367760" y="259080"/>
                  <a:pt x="366046" y="259080"/>
                </a:cubicBezTo>
                <a:cubicBezTo>
                  <a:pt x="364331" y="259080"/>
                  <a:pt x="362903" y="260509"/>
                  <a:pt x="362903" y="262223"/>
                </a:cubicBezTo>
                <a:cubicBezTo>
                  <a:pt x="362903" y="264033"/>
                  <a:pt x="364331" y="265367"/>
                  <a:pt x="366046" y="265367"/>
                </a:cubicBezTo>
                <a:close/>
                <a:moveTo>
                  <a:pt x="371285" y="253270"/>
                </a:moveTo>
                <a:cubicBezTo>
                  <a:pt x="372999" y="253270"/>
                  <a:pt x="374428" y="251841"/>
                  <a:pt x="374428" y="250127"/>
                </a:cubicBezTo>
                <a:cubicBezTo>
                  <a:pt x="374428" y="248412"/>
                  <a:pt x="372999" y="246983"/>
                  <a:pt x="371285" y="246983"/>
                </a:cubicBezTo>
                <a:cubicBezTo>
                  <a:pt x="369570" y="246983"/>
                  <a:pt x="368141" y="248412"/>
                  <a:pt x="368141" y="250127"/>
                </a:cubicBezTo>
                <a:cubicBezTo>
                  <a:pt x="368141" y="251841"/>
                  <a:pt x="369570" y="253270"/>
                  <a:pt x="371285" y="253270"/>
                </a:cubicBezTo>
                <a:close/>
                <a:moveTo>
                  <a:pt x="376714" y="241173"/>
                </a:moveTo>
                <a:cubicBezTo>
                  <a:pt x="378428" y="241173"/>
                  <a:pt x="379857" y="239744"/>
                  <a:pt x="379857" y="238030"/>
                </a:cubicBezTo>
                <a:cubicBezTo>
                  <a:pt x="379857" y="236315"/>
                  <a:pt x="378428" y="234887"/>
                  <a:pt x="376714" y="234887"/>
                </a:cubicBezTo>
                <a:cubicBezTo>
                  <a:pt x="374999" y="234887"/>
                  <a:pt x="373571" y="236315"/>
                  <a:pt x="373571" y="238030"/>
                </a:cubicBezTo>
                <a:cubicBezTo>
                  <a:pt x="373571" y="239744"/>
                  <a:pt x="374904" y="241173"/>
                  <a:pt x="376714" y="241173"/>
                </a:cubicBezTo>
                <a:close/>
                <a:moveTo>
                  <a:pt x="387858" y="217265"/>
                </a:moveTo>
                <a:cubicBezTo>
                  <a:pt x="389573" y="217265"/>
                  <a:pt x="391001" y="215837"/>
                  <a:pt x="391001" y="214122"/>
                </a:cubicBezTo>
                <a:cubicBezTo>
                  <a:pt x="391001" y="212408"/>
                  <a:pt x="389573" y="210979"/>
                  <a:pt x="387858" y="210979"/>
                </a:cubicBezTo>
                <a:cubicBezTo>
                  <a:pt x="386144" y="210979"/>
                  <a:pt x="384715" y="212408"/>
                  <a:pt x="384715" y="214122"/>
                </a:cubicBezTo>
                <a:cubicBezTo>
                  <a:pt x="384715" y="215837"/>
                  <a:pt x="386144" y="217265"/>
                  <a:pt x="387858" y="217265"/>
                </a:cubicBezTo>
                <a:close/>
                <a:moveTo>
                  <a:pt x="393668" y="205359"/>
                </a:moveTo>
                <a:cubicBezTo>
                  <a:pt x="395383" y="205359"/>
                  <a:pt x="396812" y="203930"/>
                  <a:pt x="396812" y="202216"/>
                </a:cubicBezTo>
                <a:cubicBezTo>
                  <a:pt x="396812" y="200501"/>
                  <a:pt x="395383" y="199073"/>
                  <a:pt x="393668" y="199073"/>
                </a:cubicBezTo>
                <a:cubicBezTo>
                  <a:pt x="391954" y="199073"/>
                  <a:pt x="390525" y="200501"/>
                  <a:pt x="390525" y="202216"/>
                </a:cubicBezTo>
                <a:cubicBezTo>
                  <a:pt x="390525" y="203930"/>
                  <a:pt x="391954" y="205359"/>
                  <a:pt x="393668" y="205359"/>
                </a:cubicBezTo>
                <a:close/>
                <a:moveTo>
                  <a:pt x="399669" y="193548"/>
                </a:moveTo>
                <a:cubicBezTo>
                  <a:pt x="401384" y="193548"/>
                  <a:pt x="402812" y="192119"/>
                  <a:pt x="402812" y="190405"/>
                </a:cubicBezTo>
                <a:cubicBezTo>
                  <a:pt x="402812" y="188690"/>
                  <a:pt x="401384" y="187262"/>
                  <a:pt x="399669" y="187262"/>
                </a:cubicBezTo>
                <a:cubicBezTo>
                  <a:pt x="397955" y="187262"/>
                  <a:pt x="396526" y="188690"/>
                  <a:pt x="396526" y="190405"/>
                </a:cubicBezTo>
                <a:cubicBezTo>
                  <a:pt x="396526" y="192119"/>
                  <a:pt x="397859" y="193548"/>
                  <a:pt x="399669" y="193548"/>
                </a:cubicBezTo>
                <a:close/>
                <a:moveTo>
                  <a:pt x="405670" y="181737"/>
                </a:moveTo>
                <a:cubicBezTo>
                  <a:pt x="407384" y="181737"/>
                  <a:pt x="408813" y="180308"/>
                  <a:pt x="408813" y="178594"/>
                </a:cubicBezTo>
                <a:cubicBezTo>
                  <a:pt x="408813" y="176879"/>
                  <a:pt x="407384" y="175451"/>
                  <a:pt x="405670" y="175451"/>
                </a:cubicBezTo>
                <a:cubicBezTo>
                  <a:pt x="403955" y="175451"/>
                  <a:pt x="402526" y="176879"/>
                  <a:pt x="402526" y="178594"/>
                </a:cubicBezTo>
                <a:cubicBezTo>
                  <a:pt x="402526" y="180404"/>
                  <a:pt x="403955" y="181737"/>
                  <a:pt x="405670" y="181737"/>
                </a:cubicBezTo>
                <a:close/>
                <a:moveTo>
                  <a:pt x="411956" y="170117"/>
                </a:moveTo>
                <a:cubicBezTo>
                  <a:pt x="413671" y="170117"/>
                  <a:pt x="415100" y="168688"/>
                  <a:pt x="415100" y="166973"/>
                </a:cubicBezTo>
                <a:cubicBezTo>
                  <a:pt x="415100" y="165259"/>
                  <a:pt x="413671" y="163830"/>
                  <a:pt x="411956" y="163830"/>
                </a:cubicBezTo>
                <a:cubicBezTo>
                  <a:pt x="410242" y="163830"/>
                  <a:pt x="408813" y="165259"/>
                  <a:pt x="408813" y="166973"/>
                </a:cubicBezTo>
                <a:cubicBezTo>
                  <a:pt x="408813" y="168688"/>
                  <a:pt x="410242" y="170117"/>
                  <a:pt x="411956" y="170117"/>
                </a:cubicBezTo>
                <a:close/>
                <a:moveTo>
                  <a:pt x="418338" y="158496"/>
                </a:moveTo>
                <a:cubicBezTo>
                  <a:pt x="420053" y="158496"/>
                  <a:pt x="421481" y="157067"/>
                  <a:pt x="421481" y="155353"/>
                </a:cubicBezTo>
                <a:cubicBezTo>
                  <a:pt x="421481" y="153638"/>
                  <a:pt x="420053" y="152210"/>
                  <a:pt x="418338" y="152210"/>
                </a:cubicBezTo>
                <a:cubicBezTo>
                  <a:pt x="416624" y="152210"/>
                  <a:pt x="415195" y="153638"/>
                  <a:pt x="415195" y="155353"/>
                </a:cubicBezTo>
                <a:cubicBezTo>
                  <a:pt x="415195" y="157067"/>
                  <a:pt x="416528" y="158496"/>
                  <a:pt x="418338" y="158496"/>
                </a:cubicBezTo>
                <a:close/>
                <a:moveTo>
                  <a:pt x="424815" y="146971"/>
                </a:moveTo>
                <a:cubicBezTo>
                  <a:pt x="426530" y="146971"/>
                  <a:pt x="427958" y="145542"/>
                  <a:pt x="427958" y="143828"/>
                </a:cubicBezTo>
                <a:cubicBezTo>
                  <a:pt x="427958" y="142113"/>
                  <a:pt x="426530" y="140684"/>
                  <a:pt x="424815" y="140684"/>
                </a:cubicBezTo>
                <a:cubicBezTo>
                  <a:pt x="423100" y="140684"/>
                  <a:pt x="421672" y="142113"/>
                  <a:pt x="421672" y="143828"/>
                </a:cubicBezTo>
                <a:cubicBezTo>
                  <a:pt x="421672" y="145542"/>
                  <a:pt x="423005" y="146971"/>
                  <a:pt x="424815" y="146971"/>
                </a:cubicBezTo>
                <a:close/>
                <a:moveTo>
                  <a:pt x="431387" y="135541"/>
                </a:moveTo>
                <a:cubicBezTo>
                  <a:pt x="433102" y="135541"/>
                  <a:pt x="434531" y="134112"/>
                  <a:pt x="434531" y="132398"/>
                </a:cubicBezTo>
                <a:cubicBezTo>
                  <a:pt x="434531" y="130683"/>
                  <a:pt x="433102" y="129254"/>
                  <a:pt x="431387" y="129254"/>
                </a:cubicBezTo>
                <a:cubicBezTo>
                  <a:pt x="429673" y="129254"/>
                  <a:pt x="428244" y="130683"/>
                  <a:pt x="428244" y="132398"/>
                </a:cubicBezTo>
                <a:cubicBezTo>
                  <a:pt x="428244" y="134112"/>
                  <a:pt x="429673" y="135541"/>
                  <a:pt x="431387" y="135541"/>
                </a:cubicBezTo>
                <a:close/>
                <a:moveTo>
                  <a:pt x="438150" y="124111"/>
                </a:moveTo>
                <a:cubicBezTo>
                  <a:pt x="439865" y="124111"/>
                  <a:pt x="441293" y="122682"/>
                  <a:pt x="441293" y="120968"/>
                </a:cubicBezTo>
                <a:cubicBezTo>
                  <a:pt x="441293" y="119253"/>
                  <a:pt x="439865" y="117824"/>
                  <a:pt x="438150" y="117824"/>
                </a:cubicBezTo>
                <a:cubicBezTo>
                  <a:pt x="436436" y="117824"/>
                  <a:pt x="435007" y="119253"/>
                  <a:pt x="435007" y="120968"/>
                </a:cubicBezTo>
                <a:cubicBezTo>
                  <a:pt x="435007" y="122777"/>
                  <a:pt x="436436" y="124111"/>
                  <a:pt x="438150" y="124111"/>
                </a:cubicBezTo>
                <a:close/>
                <a:moveTo>
                  <a:pt x="445103" y="112871"/>
                </a:moveTo>
                <a:cubicBezTo>
                  <a:pt x="446818" y="112871"/>
                  <a:pt x="448247" y="111443"/>
                  <a:pt x="448247" y="109728"/>
                </a:cubicBezTo>
                <a:cubicBezTo>
                  <a:pt x="448247" y="108014"/>
                  <a:pt x="446818" y="106585"/>
                  <a:pt x="445103" y="106585"/>
                </a:cubicBezTo>
                <a:cubicBezTo>
                  <a:pt x="443389" y="106585"/>
                  <a:pt x="441960" y="108014"/>
                  <a:pt x="441960" y="109728"/>
                </a:cubicBezTo>
                <a:cubicBezTo>
                  <a:pt x="441865" y="111443"/>
                  <a:pt x="443294" y="112871"/>
                  <a:pt x="445103" y="112871"/>
                </a:cubicBezTo>
                <a:close/>
                <a:moveTo>
                  <a:pt x="2405444" y="164306"/>
                </a:moveTo>
                <a:cubicBezTo>
                  <a:pt x="2407158" y="164306"/>
                  <a:pt x="2408587" y="162878"/>
                  <a:pt x="2408587" y="161163"/>
                </a:cubicBezTo>
                <a:cubicBezTo>
                  <a:pt x="2408587" y="159449"/>
                  <a:pt x="2407158" y="158020"/>
                  <a:pt x="2405444" y="158020"/>
                </a:cubicBezTo>
                <a:cubicBezTo>
                  <a:pt x="2403729" y="158020"/>
                  <a:pt x="2402300" y="159449"/>
                  <a:pt x="2402300" y="161163"/>
                </a:cubicBezTo>
                <a:cubicBezTo>
                  <a:pt x="2402300" y="162878"/>
                  <a:pt x="2403729" y="164306"/>
                  <a:pt x="2405444" y="164306"/>
                </a:cubicBezTo>
                <a:close/>
                <a:moveTo>
                  <a:pt x="2411730" y="175927"/>
                </a:moveTo>
                <a:cubicBezTo>
                  <a:pt x="2413445" y="175927"/>
                  <a:pt x="2414873" y="174498"/>
                  <a:pt x="2414873" y="172784"/>
                </a:cubicBezTo>
                <a:cubicBezTo>
                  <a:pt x="2414873" y="171069"/>
                  <a:pt x="2413445" y="169640"/>
                  <a:pt x="2411730" y="169640"/>
                </a:cubicBezTo>
                <a:cubicBezTo>
                  <a:pt x="2410016" y="169640"/>
                  <a:pt x="2408587" y="171069"/>
                  <a:pt x="2408587" y="172784"/>
                </a:cubicBezTo>
                <a:cubicBezTo>
                  <a:pt x="2408587" y="174498"/>
                  <a:pt x="2410016" y="175927"/>
                  <a:pt x="2411730" y="175927"/>
                </a:cubicBezTo>
                <a:close/>
                <a:moveTo>
                  <a:pt x="2417921" y="187643"/>
                </a:moveTo>
                <a:cubicBezTo>
                  <a:pt x="2419636" y="187643"/>
                  <a:pt x="2421065" y="186214"/>
                  <a:pt x="2421065" y="184499"/>
                </a:cubicBezTo>
                <a:cubicBezTo>
                  <a:pt x="2421065" y="182785"/>
                  <a:pt x="2419636" y="181356"/>
                  <a:pt x="2417921" y="181356"/>
                </a:cubicBezTo>
                <a:cubicBezTo>
                  <a:pt x="2416207" y="181356"/>
                  <a:pt x="2414778" y="182785"/>
                  <a:pt x="2414778" y="184499"/>
                </a:cubicBezTo>
                <a:cubicBezTo>
                  <a:pt x="2414778" y="186214"/>
                  <a:pt x="2416207" y="187643"/>
                  <a:pt x="2417921" y="187643"/>
                </a:cubicBezTo>
                <a:close/>
                <a:moveTo>
                  <a:pt x="2423922" y="199454"/>
                </a:moveTo>
                <a:cubicBezTo>
                  <a:pt x="2425637" y="199454"/>
                  <a:pt x="2427065" y="198025"/>
                  <a:pt x="2427065" y="196310"/>
                </a:cubicBezTo>
                <a:cubicBezTo>
                  <a:pt x="2427065" y="194596"/>
                  <a:pt x="2425637" y="193167"/>
                  <a:pt x="2423922" y="193167"/>
                </a:cubicBezTo>
                <a:cubicBezTo>
                  <a:pt x="2422208" y="193167"/>
                  <a:pt x="2420779" y="194596"/>
                  <a:pt x="2420779" y="196310"/>
                </a:cubicBezTo>
                <a:cubicBezTo>
                  <a:pt x="2420779" y="198025"/>
                  <a:pt x="2422208" y="199454"/>
                  <a:pt x="2423922" y="199454"/>
                </a:cubicBezTo>
                <a:close/>
                <a:moveTo>
                  <a:pt x="2429828" y="211265"/>
                </a:moveTo>
                <a:cubicBezTo>
                  <a:pt x="2431542" y="211265"/>
                  <a:pt x="2432971" y="209836"/>
                  <a:pt x="2432971" y="208121"/>
                </a:cubicBezTo>
                <a:cubicBezTo>
                  <a:pt x="2432971" y="206407"/>
                  <a:pt x="2431542" y="204978"/>
                  <a:pt x="2429828" y="204978"/>
                </a:cubicBezTo>
                <a:cubicBezTo>
                  <a:pt x="2428113" y="204978"/>
                  <a:pt x="2426684" y="206407"/>
                  <a:pt x="2426684" y="208121"/>
                </a:cubicBezTo>
                <a:cubicBezTo>
                  <a:pt x="2426684" y="209836"/>
                  <a:pt x="2428113" y="211265"/>
                  <a:pt x="2429828" y="211265"/>
                </a:cubicBezTo>
                <a:close/>
                <a:moveTo>
                  <a:pt x="2435543" y="223171"/>
                </a:moveTo>
                <a:cubicBezTo>
                  <a:pt x="2437257" y="223171"/>
                  <a:pt x="2438686" y="221742"/>
                  <a:pt x="2438686" y="220028"/>
                </a:cubicBezTo>
                <a:cubicBezTo>
                  <a:pt x="2438686" y="218313"/>
                  <a:pt x="2437257" y="216884"/>
                  <a:pt x="2435543" y="216884"/>
                </a:cubicBezTo>
                <a:cubicBezTo>
                  <a:pt x="2433828" y="216884"/>
                  <a:pt x="2432399" y="218313"/>
                  <a:pt x="2432399" y="220028"/>
                </a:cubicBezTo>
                <a:cubicBezTo>
                  <a:pt x="2432399" y="221742"/>
                  <a:pt x="2433828" y="223171"/>
                  <a:pt x="2435543" y="223171"/>
                </a:cubicBezTo>
                <a:close/>
                <a:moveTo>
                  <a:pt x="2441162" y="235172"/>
                </a:moveTo>
                <a:cubicBezTo>
                  <a:pt x="2442877" y="235172"/>
                  <a:pt x="2444306" y="233744"/>
                  <a:pt x="2444306" y="232029"/>
                </a:cubicBezTo>
                <a:cubicBezTo>
                  <a:pt x="2444306" y="230315"/>
                  <a:pt x="2442877" y="228886"/>
                  <a:pt x="2441162" y="228886"/>
                </a:cubicBezTo>
                <a:cubicBezTo>
                  <a:pt x="2439448" y="228886"/>
                  <a:pt x="2438019" y="230315"/>
                  <a:pt x="2438019" y="232029"/>
                </a:cubicBezTo>
                <a:cubicBezTo>
                  <a:pt x="2438019" y="233744"/>
                  <a:pt x="2439448" y="235172"/>
                  <a:pt x="2441162" y="235172"/>
                </a:cubicBezTo>
                <a:close/>
                <a:moveTo>
                  <a:pt x="2446591" y="247174"/>
                </a:moveTo>
                <a:cubicBezTo>
                  <a:pt x="2448306" y="247174"/>
                  <a:pt x="2449735" y="245745"/>
                  <a:pt x="2449735" y="244031"/>
                </a:cubicBezTo>
                <a:cubicBezTo>
                  <a:pt x="2449735" y="242316"/>
                  <a:pt x="2448306" y="240887"/>
                  <a:pt x="2446591" y="240887"/>
                </a:cubicBezTo>
                <a:cubicBezTo>
                  <a:pt x="2444877" y="240887"/>
                  <a:pt x="2443448" y="242316"/>
                  <a:pt x="2443448" y="244031"/>
                </a:cubicBezTo>
                <a:cubicBezTo>
                  <a:pt x="2443448" y="245840"/>
                  <a:pt x="2444877" y="247174"/>
                  <a:pt x="2446591" y="247174"/>
                </a:cubicBezTo>
                <a:close/>
                <a:moveTo>
                  <a:pt x="2451926" y="259366"/>
                </a:moveTo>
                <a:cubicBezTo>
                  <a:pt x="2453640" y="259366"/>
                  <a:pt x="2455069" y="257937"/>
                  <a:pt x="2455069" y="256223"/>
                </a:cubicBezTo>
                <a:cubicBezTo>
                  <a:pt x="2455069" y="254508"/>
                  <a:pt x="2453640" y="253079"/>
                  <a:pt x="2451926" y="253079"/>
                </a:cubicBezTo>
                <a:cubicBezTo>
                  <a:pt x="2450211" y="253079"/>
                  <a:pt x="2448782" y="254508"/>
                  <a:pt x="2448782" y="256223"/>
                </a:cubicBezTo>
                <a:cubicBezTo>
                  <a:pt x="2448782" y="257937"/>
                  <a:pt x="2450211" y="259366"/>
                  <a:pt x="2451926" y="259366"/>
                </a:cubicBezTo>
                <a:close/>
                <a:moveTo>
                  <a:pt x="2457069" y="271463"/>
                </a:moveTo>
                <a:cubicBezTo>
                  <a:pt x="2458784" y="271463"/>
                  <a:pt x="2460212" y="270034"/>
                  <a:pt x="2460212" y="268319"/>
                </a:cubicBezTo>
                <a:cubicBezTo>
                  <a:pt x="2460212" y="266605"/>
                  <a:pt x="2458784" y="265176"/>
                  <a:pt x="2457069" y="265176"/>
                </a:cubicBezTo>
                <a:cubicBezTo>
                  <a:pt x="2455355" y="265176"/>
                  <a:pt x="2453926" y="266605"/>
                  <a:pt x="2453926" y="268319"/>
                </a:cubicBezTo>
                <a:cubicBezTo>
                  <a:pt x="2453926" y="270129"/>
                  <a:pt x="2455355" y="271463"/>
                  <a:pt x="2457069" y="271463"/>
                </a:cubicBezTo>
                <a:close/>
                <a:moveTo>
                  <a:pt x="2462117" y="283750"/>
                </a:moveTo>
                <a:cubicBezTo>
                  <a:pt x="2463832" y="283750"/>
                  <a:pt x="2465261" y="282321"/>
                  <a:pt x="2465261" y="280607"/>
                </a:cubicBezTo>
                <a:cubicBezTo>
                  <a:pt x="2465261" y="278892"/>
                  <a:pt x="2463832" y="277463"/>
                  <a:pt x="2462117" y="277463"/>
                </a:cubicBezTo>
                <a:cubicBezTo>
                  <a:pt x="2460403" y="277463"/>
                  <a:pt x="2458974" y="278892"/>
                  <a:pt x="2458974" y="280607"/>
                </a:cubicBezTo>
                <a:cubicBezTo>
                  <a:pt x="2458974" y="282321"/>
                  <a:pt x="2460403" y="283750"/>
                  <a:pt x="2462117" y="283750"/>
                </a:cubicBezTo>
                <a:close/>
                <a:moveTo>
                  <a:pt x="2467070" y="296037"/>
                </a:moveTo>
                <a:cubicBezTo>
                  <a:pt x="2468785" y="296037"/>
                  <a:pt x="2470214" y="294608"/>
                  <a:pt x="2470214" y="292894"/>
                </a:cubicBezTo>
                <a:cubicBezTo>
                  <a:pt x="2470214" y="291179"/>
                  <a:pt x="2468785" y="289751"/>
                  <a:pt x="2467070" y="289751"/>
                </a:cubicBezTo>
                <a:cubicBezTo>
                  <a:pt x="2465356" y="289751"/>
                  <a:pt x="2463927" y="291179"/>
                  <a:pt x="2463927" y="292894"/>
                </a:cubicBezTo>
                <a:cubicBezTo>
                  <a:pt x="2463927" y="294608"/>
                  <a:pt x="2465261" y="296037"/>
                  <a:pt x="2467070" y="296037"/>
                </a:cubicBezTo>
                <a:close/>
                <a:moveTo>
                  <a:pt x="2471833" y="308420"/>
                </a:moveTo>
                <a:cubicBezTo>
                  <a:pt x="2473547" y="308420"/>
                  <a:pt x="2474976" y="306991"/>
                  <a:pt x="2474976" y="305276"/>
                </a:cubicBezTo>
                <a:cubicBezTo>
                  <a:pt x="2474976" y="303562"/>
                  <a:pt x="2473547" y="302133"/>
                  <a:pt x="2471833" y="302133"/>
                </a:cubicBezTo>
                <a:cubicBezTo>
                  <a:pt x="2470118" y="302133"/>
                  <a:pt x="2468690" y="303562"/>
                  <a:pt x="2468690" y="305276"/>
                </a:cubicBezTo>
                <a:cubicBezTo>
                  <a:pt x="2468595" y="306991"/>
                  <a:pt x="2470023" y="308420"/>
                  <a:pt x="2471833" y="308420"/>
                </a:cubicBezTo>
                <a:close/>
                <a:moveTo>
                  <a:pt x="2476405" y="320802"/>
                </a:moveTo>
                <a:cubicBezTo>
                  <a:pt x="2478120" y="320802"/>
                  <a:pt x="2479548" y="319373"/>
                  <a:pt x="2479548" y="317659"/>
                </a:cubicBezTo>
                <a:cubicBezTo>
                  <a:pt x="2479548" y="315944"/>
                  <a:pt x="2478120" y="314516"/>
                  <a:pt x="2476405" y="314516"/>
                </a:cubicBezTo>
                <a:cubicBezTo>
                  <a:pt x="2474690" y="314516"/>
                  <a:pt x="2473262" y="315944"/>
                  <a:pt x="2473262" y="317659"/>
                </a:cubicBezTo>
                <a:cubicBezTo>
                  <a:pt x="2473262" y="319373"/>
                  <a:pt x="2474690" y="320802"/>
                  <a:pt x="2476405" y="320802"/>
                </a:cubicBezTo>
                <a:close/>
                <a:moveTo>
                  <a:pt x="2480882" y="333185"/>
                </a:moveTo>
                <a:cubicBezTo>
                  <a:pt x="2482596" y="333185"/>
                  <a:pt x="2484025" y="331756"/>
                  <a:pt x="2484025" y="330041"/>
                </a:cubicBezTo>
                <a:cubicBezTo>
                  <a:pt x="2484025" y="328327"/>
                  <a:pt x="2482596" y="326898"/>
                  <a:pt x="2480882" y="326898"/>
                </a:cubicBezTo>
                <a:cubicBezTo>
                  <a:pt x="2479167" y="326898"/>
                  <a:pt x="2477738" y="328327"/>
                  <a:pt x="2477738" y="330041"/>
                </a:cubicBezTo>
                <a:cubicBezTo>
                  <a:pt x="2477738" y="331851"/>
                  <a:pt x="2479072" y="333185"/>
                  <a:pt x="2480882" y="333185"/>
                </a:cubicBezTo>
                <a:close/>
                <a:moveTo>
                  <a:pt x="2485168" y="345758"/>
                </a:moveTo>
                <a:cubicBezTo>
                  <a:pt x="2486882" y="345758"/>
                  <a:pt x="2488311" y="344329"/>
                  <a:pt x="2488311" y="342614"/>
                </a:cubicBezTo>
                <a:cubicBezTo>
                  <a:pt x="2488311" y="340900"/>
                  <a:pt x="2486882" y="339471"/>
                  <a:pt x="2485168" y="339471"/>
                </a:cubicBezTo>
                <a:cubicBezTo>
                  <a:pt x="2483453" y="339471"/>
                  <a:pt x="2482024" y="340900"/>
                  <a:pt x="2482024" y="342614"/>
                </a:cubicBezTo>
                <a:cubicBezTo>
                  <a:pt x="2482024" y="344329"/>
                  <a:pt x="2483453" y="345758"/>
                  <a:pt x="2485168" y="345758"/>
                </a:cubicBezTo>
                <a:close/>
                <a:moveTo>
                  <a:pt x="2489359" y="358331"/>
                </a:moveTo>
                <a:cubicBezTo>
                  <a:pt x="2491073" y="358331"/>
                  <a:pt x="2492502" y="356902"/>
                  <a:pt x="2492502" y="355187"/>
                </a:cubicBezTo>
                <a:cubicBezTo>
                  <a:pt x="2492502" y="353473"/>
                  <a:pt x="2491073" y="352044"/>
                  <a:pt x="2489359" y="352044"/>
                </a:cubicBezTo>
                <a:cubicBezTo>
                  <a:pt x="2487645" y="352044"/>
                  <a:pt x="2486216" y="353473"/>
                  <a:pt x="2486216" y="355187"/>
                </a:cubicBezTo>
                <a:cubicBezTo>
                  <a:pt x="2486216" y="356902"/>
                  <a:pt x="2487645" y="358331"/>
                  <a:pt x="2489359" y="358331"/>
                </a:cubicBezTo>
                <a:close/>
                <a:moveTo>
                  <a:pt x="2493359" y="370904"/>
                </a:moveTo>
                <a:cubicBezTo>
                  <a:pt x="2495074" y="370904"/>
                  <a:pt x="2496503" y="369475"/>
                  <a:pt x="2496503" y="367760"/>
                </a:cubicBezTo>
                <a:cubicBezTo>
                  <a:pt x="2496503" y="366046"/>
                  <a:pt x="2495074" y="364617"/>
                  <a:pt x="2493359" y="364617"/>
                </a:cubicBezTo>
                <a:cubicBezTo>
                  <a:pt x="2491645" y="364617"/>
                  <a:pt x="2490216" y="366046"/>
                  <a:pt x="2490216" y="367760"/>
                </a:cubicBezTo>
                <a:cubicBezTo>
                  <a:pt x="2490216" y="369475"/>
                  <a:pt x="2491645" y="370904"/>
                  <a:pt x="2493359" y="370904"/>
                </a:cubicBezTo>
                <a:close/>
                <a:moveTo>
                  <a:pt x="2497265" y="383572"/>
                </a:moveTo>
                <a:cubicBezTo>
                  <a:pt x="2498979" y="383572"/>
                  <a:pt x="2500408" y="382143"/>
                  <a:pt x="2500408" y="380429"/>
                </a:cubicBezTo>
                <a:cubicBezTo>
                  <a:pt x="2500408" y="378714"/>
                  <a:pt x="2498979" y="377285"/>
                  <a:pt x="2497265" y="377285"/>
                </a:cubicBezTo>
                <a:cubicBezTo>
                  <a:pt x="2495550" y="377285"/>
                  <a:pt x="2494121" y="378714"/>
                  <a:pt x="2494121" y="380429"/>
                </a:cubicBezTo>
                <a:cubicBezTo>
                  <a:pt x="2494121" y="382143"/>
                  <a:pt x="2495455" y="383572"/>
                  <a:pt x="2497265" y="383572"/>
                </a:cubicBezTo>
                <a:close/>
                <a:moveTo>
                  <a:pt x="2520220" y="473202"/>
                </a:moveTo>
                <a:cubicBezTo>
                  <a:pt x="2521934" y="473202"/>
                  <a:pt x="2523363" y="471773"/>
                  <a:pt x="2523363" y="470059"/>
                </a:cubicBezTo>
                <a:cubicBezTo>
                  <a:pt x="2523363" y="468344"/>
                  <a:pt x="2521934" y="466916"/>
                  <a:pt x="2520220" y="466916"/>
                </a:cubicBezTo>
                <a:cubicBezTo>
                  <a:pt x="2518505" y="466916"/>
                  <a:pt x="2517077" y="468344"/>
                  <a:pt x="2517077" y="470059"/>
                </a:cubicBezTo>
                <a:cubicBezTo>
                  <a:pt x="2517077" y="471773"/>
                  <a:pt x="2518410" y="473202"/>
                  <a:pt x="2520220" y="473202"/>
                </a:cubicBezTo>
                <a:close/>
                <a:moveTo>
                  <a:pt x="2532412" y="958882"/>
                </a:moveTo>
                <a:cubicBezTo>
                  <a:pt x="2534126" y="958882"/>
                  <a:pt x="2535555" y="957453"/>
                  <a:pt x="2535555" y="955738"/>
                </a:cubicBezTo>
                <a:cubicBezTo>
                  <a:pt x="2535555" y="954024"/>
                  <a:pt x="2534126" y="952595"/>
                  <a:pt x="2532412" y="952595"/>
                </a:cubicBezTo>
                <a:cubicBezTo>
                  <a:pt x="2530697" y="952595"/>
                  <a:pt x="2529269" y="954024"/>
                  <a:pt x="2529269" y="955738"/>
                </a:cubicBezTo>
                <a:cubicBezTo>
                  <a:pt x="2529269" y="957548"/>
                  <a:pt x="2530697" y="958882"/>
                  <a:pt x="2532412" y="958882"/>
                </a:cubicBezTo>
                <a:close/>
                <a:moveTo>
                  <a:pt x="2529459" y="971836"/>
                </a:moveTo>
                <a:cubicBezTo>
                  <a:pt x="2531174" y="971836"/>
                  <a:pt x="2532603" y="970407"/>
                  <a:pt x="2532603" y="968693"/>
                </a:cubicBezTo>
                <a:cubicBezTo>
                  <a:pt x="2532603" y="966978"/>
                  <a:pt x="2531174" y="965549"/>
                  <a:pt x="2529459" y="965549"/>
                </a:cubicBezTo>
                <a:cubicBezTo>
                  <a:pt x="2527745" y="965549"/>
                  <a:pt x="2526316" y="966978"/>
                  <a:pt x="2526316" y="968693"/>
                </a:cubicBezTo>
                <a:cubicBezTo>
                  <a:pt x="2526316" y="970407"/>
                  <a:pt x="2527745" y="971836"/>
                  <a:pt x="2529459" y="971836"/>
                </a:cubicBezTo>
                <a:close/>
                <a:moveTo>
                  <a:pt x="2492026" y="1098614"/>
                </a:moveTo>
                <a:cubicBezTo>
                  <a:pt x="2493740" y="1098614"/>
                  <a:pt x="2495169" y="1097185"/>
                  <a:pt x="2495169" y="1095470"/>
                </a:cubicBezTo>
                <a:cubicBezTo>
                  <a:pt x="2495169" y="1093756"/>
                  <a:pt x="2493740" y="1092327"/>
                  <a:pt x="2492026" y="1092327"/>
                </a:cubicBezTo>
                <a:cubicBezTo>
                  <a:pt x="2490311" y="1092327"/>
                  <a:pt x="2488883" y="1093756"/>
                  <a:pt x="2488883" y="1095470"/>
                </a:cubicBezTo>
                <a:cubicBezTo>
                  <a:pt x="2488883" y="1097185"/>
                  <a:pt x="2490216" y="1098614"/>
                  <a:pt x="2492026" y="1098614"/>
                </a:cubicBezTo>
                <a:close/>
                <a:moveTo>
                  <a:pt x="2487454" y="1110996"/>
                </a:moveTo>
                <a:cubicBezTo>
                  <a:pt x="2489168" y="1110996"/>
                  <a:pt x="2490597" y="1109567"/>
                  <a:pt x="2490597" y="1107853"/>
                </a:cubicBezTo>
                <a:cubicBezTo>
                  <a:pt x="2490597" y="1106138"/>
                  <a:pt x="2489168" y="1104710"/>
                  <a:pt x="2487454" y="1104710"/>
                </a:cubicBezTo>
                <a:cubicBezTo>
                  <a:pt x="2485739" y="1104710"/>
                  <a:pt x="2484311" y="1106138"/>
                  <a:pt x="2484311" y="1107853"/>
                </a:cubicBezTo>
                <a:cubicBezTo>
                  <a:pt x="2484311" y="1109663"/>
                  <a:pt x="2485739" y="1110996"/>
                  <a:pt x="2487454" y="1110996"/>
                </a:cubicBezTo>
                <a:close/>
                <a:moveTo>
                  <a:pt x="2482787" y="1123379"/>
                </a:moveTo>
                <a:cubicBezTo>
                  <a:pt x="2484501" y="1123379"/>
                  <a:pt x="2485930" y="1121950"/>
                  <a:pt x="2485930" y="1120235"/>
                </a:cubicBezTo>
                <a:cubicBezTo>
                  <a:pt x="2485930" y="1118521"/>
                  <a:pt x="2484501" y="1117092"/>
                  <a:pt x="2482787" y="1117092"/>
                </a:cubicBezTo>
                <a:cubicBezTo>
                  <a:pt x="2481072" y="1117092"/>
                  <a:pt x="2479643" y="1118521"/>
                  <a:pt x="2479643" y="1120235"/>
                </a:cubicBezTo>
                <a:cubicBezTo>
                  <a:pt x="2479643" y="1121950"/>
                  <a:pt x="2480977" y="1123379"/>
                  <a:pt x="2482787" y="1123379"/>
                </a:cubicBezTo>
                <a:close/>
                <a:moveTo>
                  <a:pt x="2477929" y="1135666"/>
                </a:moveTo>
                <a:cubicBezTo>
                  <a:pt x="2479643" y="1135666"/>
                  <a:pt x="2481072" y="1134237"/>
                  <a:pt x="2481072" y="1132523"/>
                </a:cubicBezTo>
                <a:cubicBezTo>
                  <a:pt x="2481072" y="1130808"/>
                  <a:pt x="2479643" y="1129379"/>
                  <a:pt x="2477929" y="1129379"/>
                </a:cubicBezTo>
                <a:cubicBezTo>
                  <a:pt x="2476214" y="1129379"/>
                  <a:pt x="2474786" y="1130808"/>
                  <a:pt x="2474786" y="1132523"/>
                </a:cubicBezTo>
                <a:cubicBezTo>
                  <a:pt x="2474786" y="1134332"/>
                  <a:pt x="2476214" y="1135666"/>
                  <a:pt x="2477929" y="1135666"/>
                </a:cubicBezTo>
                <a:close/>
                <a:moveTo>
                  <a:pt x="2472976" y="1147953"/>
                </a:moveTo>
                <a:cubicBezTo>
                  <a:pt x="2474690" y="1147953"/>
                  <a:pt x="2476119" y="1146524"/>
                  <a:pt x="2476119" y="1144810"/>
                </a:cubicBezTo>
                <a:cubicBezTo>
                  <a:pt x="2476119" y="1143095"/>
                  <a:pt x="2474690" y="1141667"/>
                  <a:pt x="2472976" y="1141667"/>
                </a:cubicBezTo>
                <a:cubicBezTo>
                  <a:pt x="2471261" y="1141667"/>
                  <a:pt x="2469833" y="1143095"/>
                  <a:pt x="2469833" y="1144810"/>
                </a:cubicBezTo>
                <a:cubicBezTo>
                  <a:pt x="2469833" y="1146524"/>
                  <a:pt x="2471166" y="1147953"/>
                  <a:pt x="2472976" y="1147953"/>
                </a:cubicBezTo>
                <a:close/>
                <a:moveTo>
                  <a:pt x="2467832" y="1160145"/>
                </a:moveTo>
                <a:cubicBezTo>
                  <a:pt x="2469547" y="1160145"/>
                  <a:pt x="2470976" y="1158716"/>
                  <a:pt x="2470976" y="1157002"/>
                </a:cubicBezTo>
                <a:cubicBezTo>
                  <a:pt x="2470976" y="1155287"/>
                  <a:pt x="2469547" y="1153859"/>
                  <a:pt x="2467832" y="1153859"/>
                </a:cubicBezTo>
                <a:cubicBezTo>
                  <a:pt x="2466118" y="1153859"/>
                  <a:pt x="2464689" y="1155287"/>
                  <a:pt x="2464689" y="1157002"/>
                </a:cubicBezTo>
                <a:cubicBezTo>
                  <a:pt x="2464689" y="1158716"/>
                  <a:pt x="2466118" y="1160145"/>
                  <a:pt x="2467832" y="1160145"/>
                </a:cubicBezTo>
                <a:close/>
                <a:moveTo>
                  <a:pt x="2462594" y="1172337"/>
                </a:moveTo>
                <a:cubicBezTo>
                  <a:pt x="2464308" y="1172337"/>
                  <a:pt x="2465737" y="1170908"/>
                  <a:pt x="2465737" y="1169194"/>
                </a:cubicBezTo>
                <a:cubicBezTo>
                  <a:pt x="2465737" y="1167479"/>
                  <a:pt x="2464308" y="1166051"/>
                  <a:pt x="2462594" y="1166051"/>
                </a:cubicBezTo>
                <a:cubicBezTo>
                  <a:pt x="2460879" y="1166051"/>
                  <a:pt x="2459450" y="1167479"/>
                  <a:pt x="2459450" y="1169194"/>
                </a:cubicBezTo>
                <a:cubicBezTo>
                  <a:pt x="2459450" y="1170908"/>
                  <a:pt x="2460879" y="1172337"/>
                  <a:pt x="2462594" y="1172337"/>
                </a:cubicBezTo>
                <a:close/>
                <a:moveTo>
                  <a:pt x="2457164" y="1184339"/>
                </a:moveTo>
                <a:cubicBezTo>
                  <a:pt x="2458879" y="1184339"/>
                  <a:pt x="2460308" y="1182910"/>
                  <a:pt x="2460308" y="1181195"/>
                </a:cubicBezTo>
                <a:cubicBezTo>
                  <a:pt x="2460308" y="1179481"/>
                  <a:pt x="2458879" y="1178052"/>
                  <a:pt x="2457164" y="1178052"/>
                </a:cubicBezTo>
                <a:cubicBezTo>
                  <a:pt x="2455450" y="1178052"/>
                  <a:pt x="2454021" y="1179481"/>
                  <a:pt x="2454021" y="1181195"/>
                </a:cubicBezTo>
                <a:cubicBezTo>
                  <a:pt x="2454021" y="1183005"/>
                  <a:pt x="2455450" y="1184339"/>
                  <a:pt x="2457164" y="1184339"/>
                </a:cubicBezTo>
                <a:close/>
                <a:moveTo>
                  <a:pt x="2451640" y="1196435"/>
                </a:moveTo>
                <a:cubicBezTo>
                  <a:pt x="2453354" y="1196435"/>
                  <a:pt x="2454783" y="1195007"/>
                  <a:pt x="2454783" y="1193292"/>
                </a:cubicBezTo>
                <a:cubicBezTo>
                  <a:pt x="2454783" y="1191578"/>
                  <a:pt x="2453354" y="1190149"/>
                  <a:pt x="2451640" y="1190149"/>
                </a:cubicBezTo>
                <a:cubicBezTo>
                  <a:pt x="2449925" y="1190149"/>
                  <a:pt x="2448497" y="1191578"/>
                  <a:pt x="2448497" y="1193292"/>
                </a:cubicBezTo>
                <a:cubicBezTo>
                  <a:pt x="2448497" y="1195007"/>
                  <a:pt x="2449925" y="1196435"/>
                  <a:pt x="2451640" y="1196435"/>
                </a:cubicBezTo>
                <a:close/>
                <a:moveTo>
                  <a:pt x="2446020" y="1208342"/>
                </a:moveTo>
                <a:cubicBezTo>
                  <a:pt x="2447735" y="1208342"/>
                  <a:pt x="2449163" y="1206913"/>
                  <a:pt x="2449163" y="1205198"/>
                </a:cubicBezTo>
                <a:cubicBezTo>
                  <a:pt x="2449163" y="1203484"/>
                  <a:pt x="2447735" y="1202055"/>
                  <a:pt x="2446020" y="1202055"/>
                </a:cubicBezTo>
                <a:cubicBezTo>
                  <a:pt x="2444306" y="1202055"/>
                  <a:pt x="2442877" y="1203484"/>
                  <a:pt x="2442877" y="1205198"/>
                </a:cubicBezTo>
                <a:cubicBezTo>
                  <a:pt x="2442877" y="1206913"/>
                  <a:pt x="2444210" y="1208342"/>
                  <a:pt x="2446020" y="1208342"/>
                </a:cubicBezTo>
                <a:close/>
                <a:moveTo>
                  <a:pt x="2440210" y="1220248"/>
                </a:moveTo>
                <a:cubicBezTo>
                  <a:pt x="2441924" y="1220248"/>
                  <a:pt x="2443353" y="1218819"/>
                  <a:pt x="2443353" y="1217105"/>
                </a:cubicBezTo>
                <a:cubicBezTo>
                  <a:pt x="2443353" y="1215390"/>
                  <a:pt x="2441924" y="1213961"/>
                  <a:pt x="2440210" y="1213961"/>
                </a:cubicBezTo>
                <a:cubicBezTo>
                  <a:pt x="2438495" y="1213961"/>
                  <a:pt x="2437067" y="1215390"/>
                  <a:pt x="2437067" y="1217105"/>
                </a:cubicBezTo>
                <a:cubicBezTo>
                  <a:pt x="2437067" y="1218819"/>
                  <a:pt x="2438400" y="1220248"/>
                  <a:pt x="2440210" y="1220248"/>
                </a:cubicBezTo>
                <a:close/>
                <a:moveTo>
                  <a:pt x="2434209" y="1232059"/>
                </a:moveTo>
                <a:cubicBezTo>
                  <a:pt x="2435924" y="1232059"/>
                  <a:pt x="2437352" y="1230630"/>
                  <a:pt x="2437352" y="1228916"/>
                </a:cubicBezTo>
                <a:cubicBezTo>
                  <a:pt x="2437352" y="1227201"/>
                  <a:pt x="2435924" y="1225772"/>
                  <a:pt x="2434209" y="1225772"/>
                </a:cubicBezTo>
                <a:cubicBezTo>
                  <a:pt x="2432495" y="1225772"/>
                  <a:pt x="2431066" y="1227201"/>
                  <a:pt x="2431066" y="1228916"/>
                </a:cubicBezTo>
                <a:cubicBezTo>
                  <a:pt x="2431066" y="1230630"/>
                  <a:pt x="2432495" y="1232059"/>
                  <a:pt x="2434209" y="1232059"/>
                </a:cubicBezTo>
                <a:close/>
                <a:moveTo>
                  <a:pt x="2428113" y="1243775"/>
                </a:moveTo>
                <a:cubicBezTo>
                  <a:pt x="2429828" y="1243775"/>
                  <a:pt x="2431256" y="1242346"/>
                  <a:pt x="2431256" y="1240631"/>
                </a:cubicBezTo>
                <a:cubicBezTo>
                  <a:pt x="2431256" y="1238917"/>
                  <a:pt x="2429828" y="1237488"/>
                  <a:pt x="2428113" y="1237488"/>
                </a:cubicBezTo>
                <a:cubicBezTo>
                  <a:pt x="2426399" y="1237488"/>
                  <a:pt x="2424970" y="1238917"/>
                  <a:pt x="2424970" y="1240631"/>
                </a:cubicBezTo>
                <a:cubicBezTo>
                  <a:pt x="2424970" y="1242346"/>
                  <a:pt x="2426399" y="1243775"/>
                  <a:pt x="2428113" y="1243775"/>
                </a:cubicBezTo>
                <a:close/>
                <a:moveTo>
                  <a:pt x="288131" y="460248"/>
                </a:moveTo>
                <a:cubicBezTo>
                  <a:pt x="289846" y="460248"/>
                  <a:pt x="291275" y="458819"/>
                  <a:pt x="291275" y="457105"/>
                </a:cubicBezTo>
                <a:cubicBezTo>
                  <a:pt x="291275" y="455390"/>
                  <a:pt x="289846" y="453962"/>
                  <a:pt x="288131" y="453962"/>
                </a:cubicBezTo>
                <a:cubicBezTo>
                  <a:pt x="286417" y="453962"/>
                  <a:pt x="284988" y="455390"/>
                  <a:pt x="284988" y="457105"/>
                </a:cubicBezTo>
                <a:cubicBezTo>
                  <a:pt x="284988" y="458819"/>
                  <a:pt x="286417" y="460248"/>
                  <a:pt x="288131" y="460248"/>
                </a:cubicBezTo>
                <a:close/>
                <a:moveTo>
                  <a:pt x="291084" y="447389"/>
                </a:moveTo>
                <a:cubicBezTo>
                  <a:pt x="292799" y="447389"/>
                  <a:pt x="294227" y="445961"/>
                  <a:pt x="294227" y="444246"/>
                </a:cubicBezTo>
                <a:cubicBezTo>
                  <a:pt x="294227" y="442532"/>
                  <a:pt x="292799" y="441103"/>
                  <a:pt x="291084" y="441103"/>
                </a:cubicBezTo>
                <a:cubicBezTo>
                  <a:pt x="289370" y="441103"/>
                  <a:pt x="287941" y="442532"/>
                  <a:pt x="287941" y="444246"/>
                </a:cubicBezTo>
                <a:cubicBezTo>
                  <a:pt x="287941" y="445961"/>
                  <a:pt x="289370" y="447389"/>
                  <a:pt x="291084" y="447389"/>
                </a:cubicBezTo>
                <a:close/>
                <a:moveTo>
                  <a:pt x="294132" y="434531"/>
                </a:moveTo>
                <a:cubicBezTo>
                  <a:pt x="295847" y="434531"/>
                  <a:pt x="297275" y="433102"/>
                  <a:pt x="297275" y="431387"/>
                </a:cubicBezTo>
                <a:cubicBezTo>
                  <a:pt x="297275" y="429673"/>
                  <a:pt x="295847" y="428244"/>
                  <a:pt x="294132" y="428244"/>
                </a:cubicBezTo>
                <a:cubicBezTo>
                  <a:pt x="292418" y="428244"/>
                  <a:pt x="290989" y="429673"/>
                  <a:pt x="290989" y="431387"/>
                </a:cubicBezTo>
                <a:cubicBezTo>
                  <a:pt x="290989" y="433102"/>
                  <a:pt x="292418" y="434531"/>
                  <a:pt x="294132" y="434531"/>
                </a:cubicBezTo>
                <a:close/>
                <a:moveTo>
                  <a:pt x="297371" y="421672"/>
                </a:moveTo>
                <a:cubicBezTo>
                  <a:pt x="299085" y="421672"/>
                  <a:pt x="300514" y="420243"/>
                  <a:pt x="300514" y="418529"/>
                </a:cubicBezTo>
                <a:cubicBezTo>
                  <a:pt x="300514" y="416814"/>
                  <a:pt x="299085" y="415385"/>
                  <a:pt x="297371" y="415385"/>
                </a:cubicBezTo>
                <a:cubicBezTo>
                  <a:pt x="295656" y="415385"/>
                  <a:pt x="294227" y="416814"/>
                  <a:pt x="294227" y="418529"/>
                </a:cubicBezTo>
                <a:cubicBezTo>
                  <a:pt x="294227" y="420243"/>
                  <a:pt x="295656" y="421672"/>
                  <a:pt x="297371" y="421672"/>
                </a:cubicBezTo>
                <a:close/>
                <a:moveTo>
                  <a:pt x="300800" y="408908"/>
                </a:moveTo>
                <a:cubicBezTo>
                  <a:pt x="302514" y="408908"/>
                  <a:pt x="303943" y="407480"/>
                  <a:pt x="303943" y="405765"/>
                </a:cubicBezTo>
                <a:cubicBezTo>
                  <a:pt x="303943" y="404050"/>
                  <a:pt x="302514" y="402622"/>
                  <a:pt x="300800" y="402622"/>
                </a:cubicBezTo>
                <a:cubicBezTo>
                  <a:pt x="299085" y="402622"/>
                  <a:pt x="297656" y="404050"/>
                  <a:pt x="297656" y="405765"/>
                </a:cubicBezTo>
                <a:cubicBezTo>
                  <a:pt x="297656" y="407480"/>
                  <a:pt x="299085" y="408908"/>
                  <a:pt x="300800" y="408908"/>
                </a:cubicBezTo>
                <a:close/>
                <a:moveTo>
                  <a:pt x="304324" y="396145"/>
                </a:moveTo>
                <a:cubicBezTo>
                  <a:pt x="306038" y="396145"/>
                  <a:pt x="307467" y="394716"/>
                  <a:pt x="307467" y="393001"/>
                </a:cubicBezTo>
                <a:cubicBezTo>
                  <a:pt x="307467" y="391287"/>
                  <a:pt x="306038" y="389858"/>
                  <a:pt x="304324" y="389858"/>
                </a:cubicBezTo>
                <a:cubicBezTo>
                  <a:pt x="302609" y="389858"/>
                  <a:pt x="301181" y="391287"/>
                  <a:pt x="301181" y="393001"/>
                </a:cubicBezTo>
                <a:cubicBezTo>
                  <a:pt x="301181" y="394716"/>
                  <a:pt x="302609" y="396145"/>
                  <a:pt x="304324" y="396145"/>
                </a:cubicBezTo>
                <a:close/>
                <a:moveTo>
                  <a:pt x="308039" y="383381"/>
                </a:moveTo>
                <a:cubicBezTo>
                  <a:pt x="309753" y="383381"/>
                  <a:pt x="311182" y="381953"/>
                  <a:pt x="311182" y="380238"/>
                </a:cubicBezTo>
                <a:cubicBezTo>
                  <a:pt x="311182" y="378524"/>
                  <a:pt x="309753" y="377095"/>
                  <a:pt x="308039" y="377095"/>
                </a:cubicBezTo>
                <a:cubicBezTo>
                  <a:pt x="306324" y="377095"/>
                  <a:pt x="304895" y="378524"/>
                  <a:pt x="304895" y="380238"/>
                </a:cubicBezTo>
                <a:cubicBezTo>
                  <a:pt x="304895" y="382048"/>
                  <a:pt x="306229" y="383381"/>
                  <a:pt x="308039" y="383381"/>
                </a:cubicBezTo>
                <a:close/>
                <a:moveTo>
                  <a:pt x="311849" y="370713"/>
                </a:moveTo>
                <a:cubicBezTo>
                  <a:pt x="313563" y="370713"/>
                  <a:pt x="314992" y="369284"/>
                  <a:pt x="314992" y="367570"/>
                </a:cubicBezTo>
                <a:cubicBezTo>
                  <a:pt x="314992" y="365855"/>
                  <a:pt x="313563" y="364426"/>
                  <a:pt x="311849" y="364426"/>
                </a:cubicBezTo>
                <a:cubicBezTo>
                  <a:pt x="310134" y="364426"/>
                  <a:pt x="308705" y="365855"/>
                  <a:pt x="308705" y="367570"/>
                </a:cubicBezTo>
                <a:cubicBezTo>
                  <a:pt x="308705" y="369380"/>
                  <a:pt x="310134" y="370713"/>
                  <a:pt x="311849" y="370713"/>
                </a:cubicBezTo>
                <a:close/>
                <a:moveTo>
                  <a:pt x="315754" y="358140"/>
                </a:moveTo>
                <a:cubicBezTo>
                  <a:pt x="317468" y="358140"/>
                  <a:pt x="318897" y="356711"/>
                  <a:pt x="318897" y="354997"/>
                </a:cubicBezTo>
                <a:cubicBezTo>
                  <a:pt x="318897" y="353282"/>
                  <a:pt x="317468" y="351854"/>
                  <a:pt x="315754" y="351854"/>
                </a:cubicBezTo>
                <a:cubicBezTo>
                  <a:pt x="314039" y="351854"/>
                  <a:pt x="312611" y="353282"/>
                  <a:pt x="312611" y="354997"/>
                </a:cubicBezTo>
                <a:cubicBezTo>
                  <a:pt x="312611" y="356711"/>
                  <a:pt x="314039" y="358140"/>
                  <a:pt x="315754" y="358140"/>
                </a:cubicBezTo>
                <a:close/>
                <a:moveTo>
                  <a:pt x="319945" y="345567"/>
                </a:moveTo>
                <a:cubicBezTo>
                  <a:pt x="321659" y="345567"/>
                  <a:pt x="323088" y="344138"/>
                  <a:pt x="323088" y="342424"/>
                </a:cubicBezTo>
                <a:cubicBezTo>
                  <a:pt x="323088" y="340709"/>
                  <a:pt x="321659" y="339281"/>
                  <a:pt x="319945" y="339281"/>
                </a:cubicBezTo>
                <a:cubicBezTo>
                  <a:pt x="318230" y="339281"/>
                  <a:pt x="316801" y="340709"/>
                  <a:pt x="316801" y="342424"/>
                </a:cubicBezTo>
                <a:cubicBezTo>
                  <a:pt x="316801" y="344138"/>
                  <a:pt x="318135" y="345567"/>
                  <a:pt x="319945" y="345567"/>
                </a:cubicBezTo>
                <a:close/>
                <a:moveTo>
                  <a:pt x="324136" y="333089"/>
                </a:moveTo>
                <a:cubicBezTo>
                  <a:pt x="325850" y="333089"/>
                  <a:pt x="327279" y="331661"/>
                  <a:pt x="327279" y="329946"/>
                </a:cubicBezTo>
                <a:cubicBezTo>
                  <a:pt x="327279" y="328232"/>
                  <a:pt x="325850" y="326803"/>
                  <a:pt x="324136" y="326803"/>
                </a:cubicBezTo>
                <a:cubicBezTo>
                  <a:pt x="322421" y="326803"/>
                  <a:pt x="320993" y="328232"/>
                  <a:pt x="320993" y="329946"/>
                </a:cubicBezTo>
                <a:cubicBezTo>
                  <a:pt x="320993" y="331661"/>
                  <a:pt x="322421" y="333089"/>
                  <a:pt x="324136" y="333089"/>
                </a:cubicBezTo>
                <a:close/>
                <a:moveTo>
                  <a:pt x="328613" y="320612"/>
                </a:moveTo>
                <a:cubicBezTo>
                  <a:pt x="330327" y="320612"/>
                  <a:pt x="331756" y="319183"/>
                  <a:pt x="331756" y="317468"/>
                </a:cubicBezTo>
                <a:cubicBezTo>
                  <a:pt x="331756" y="315754"/>
                  <a:pt x="330327" y="314325"/>
                  <a:pt x="328613" y="314325"/>
                </a:cubicBezTo>
                <a:cubicBezTo>
                  <a:pt x="326898" y="314325"/>
                  <a:pt x="325469" y="315754"/>
                  <a:pt x="325469" y="317468"/>
                </a:cubicBezTo>
                <a:cubicBezTo>
                  <a:pt x="325469" y="319183"/>
                  <a:pt x="326803" y="320612"/>
                  <a:pt x="328613" y="320612"/>
                </a:cubicBezTo>
                <a:close/>
                <a:moveTo>
                  <a:pt x="333089" y="308134"/>
                </a:moveTo>
                <a:cubicBezTo>
                  <a:pt x="334804" y="308134"/>
                  <a:pt x="336233" y="306705"/>
                  <a:pt x="336233" y="304991"/>
                </a:cubicBezTo>
                <a:cubicBezTo>
                  <a:pt x="336233" y="303276"/>
                  <a:pt x="334804" y="301847"/>
                  <a:pt x="333089" y="301847"/>
                </a:cubicBezTo>
                <a:cubicBezTo>
                  <a:pt x="331375" y="301847"/>
                  <a:pt x="329946" y="303276"/>
                  <a:pt x="329946" y="304991"/>
                </a:cubicBezTo>
                <a:cubicBezTo>
                  <a:pt x="329946" y="306705"/>
                  <a:pt x="331375" y="308134"/>
                  <a:pt x="333089" y="308134"/>
                </a:cubicBezTo>
                <a:close/>
                <a:moveTo>
                  <a:pt x="337852" y="295751"/>
                </a:moveTo>
                <a:cubicBezTo>
                  <a:pt x="339566" y="295751"/>
                  <a:pt x="340995" y="294323"/>
                  <a:pt x="340995" y="292608"/>
                </a:cubicBezTo>
                <a:cubicBezTo>
                  <a:pt x="340995" y="290894"/>
                  <a:pt x="339566" y="289465"/>
                  <a:pt x="337852" y="289465"/>
                </a:cubicBezTo>
                <a:cubicBezTo>
                  <a:pt x="336137" y="289465"/>
                  <a:pt x="334709" y="290894"/>
                  <a:pt x="334709" y="292608"/>
                </a:cubicBezTo>
                <a:cubicBezTo>
                  <a:pt x="334709" y="294418"/>
                  <a:pt x="336042" y="295751"/>
                  <a:pt x="337852" y="295751"/>
                </a:cubicBezTo>
                <a:close/>
                <a:moveTo>
                  <a:pt x="342614" y="283464"/>
                </a:moveTo>
                <a:cubicBezTo>
                  <a:pt x="344329" y="283464"/>
                  <a:pt x="345758" y="282035"/>
                  <a:pt x="345758" y="280321"/>
                </a:cubicBezTo>
                <a:cubicBezTo>
                  <a:pt x="345758" y="278606"/>
                  <a:pt x="344329" y="277178"/>
                  <a:pt x="342614" y="277178"/>
                </a:cubicBezTo>
                <a:cubicBezTo>
                  <a:pt x="340900" y="277178"/>
                  <a:pt x="339471" y="278606"/>
                  <a:pt x="339471" y="280321"/>
                </a:cubicBezTo>
                <a:cubicBezTo>
                  <a:pt x="339471" y="282035"/>
                  <a:pt x="340900" y="283464"/>
                  <a:pt x="342614" y="283464"/>
                </a:cubicBezTo>
                <a:close/>
                <a:moveTo>
                  <a:pt x="347663" y="271177"/>
                </a:moveTo>
                <a:cubicBezTo>
                  <a:pt x="349377" y="271177"/>
                  <a:pt x="350806" y="269748"/>
                  <a:pt x="350806" y="268034"/>
                </a:cubicBezTo>
                <a:cubicBezTo>
                  <a:pt x="350806" y="266319"/>
                  <a:pt x="349377" y="264890"/>
                  <a:pt x="347663" y="264890"/>
                </a:cubicBezTo>
                <a:cubicBezTo>
                  <a:pt x="345948" y="264890"/>
                  <a:pt x="344519" y="266319"/>
                  <a:pt x="344519" y="268034"/>
                </a:cubicBezTo>
                <a:cubicBezTo>
                  <a:pt x="344519" y="269843"/>
                  <a:pt x="345853" y="271177"/>
                  <a:pt x="347663" y="271177"/>
                </a:cubicBezTo>
                <a:close/>
                <a:moveTo>
                  <a:pt x="352711" y="258985"/>
                </a:moveTo>
                <a:cubicBezTo>
                  <a:pt x="354425" y="258985"/>
                  <a:pt x="355854" y="257556"/>
                  <a:pt x="355854" y="255842"/>
                </a:cubicBezTo>
                <a:cubicBezTo>
                  <a:pt x="355854" y="254127"/>
                  <a:pt x="354425" y="252698"/>
                  <a:pt x="352711" y="252698"/>
                </a:cubicBezTo>
                <a:cubicBezTo>
                  <a:pt x="350996" y="252698"/>
                  <a:pt x="349568" y="254127"/>
                  <a:pt x="349568" y="255842"/>
                </a:cubicBezTo>
                <a:cubicBezTo>
                  <a:pt x="349568" y="257556"/>
                  <a:pt x="350996" y="258985"/>
                  <a:pt x="352711" y="258985"/>
                </a:cubicBezTo>
                <a:close/>
                <a:moveTo>
                  <a:pt x="358045" y="246888"/>
                </a:moveTo>
                <a:cubicBezTo>
                  <a:pt x="359759" y="246888"/>
                  <a:pt x="361188" y="245459"/>
                  <a:pt x="361188" y="243745"/>
                </a:cubicBezTo>
                <a:cubicBezTo>
                  <a:pt x="361188" y="242030"/>
                  <a:pt x="359759" y="240602"/>
                  <a:pt x="358045" y="240602"/>
                </a:cubicBezTo>
                <a:cubicBezTo>
                  <a:pt x="356330" y="240602"/>
                  <a:pt x="354901" y="242030"/>
                  <a:pt x="354901" y="243745"/>
                </a:cubicBezTo>
                <a:cubicBezTo>
                  <a:pt x="354901" y="245459"/>
                  <a:pt x="356235" y="246888"/>
                  <a:pt x="358045" y="246888"/>
                </a:cubicBezTo>
                <a:close/>
                <a:moveTo>
                  <a:pt x="363379" y="234791"/>
                </a:moveTo>
                <a:cubicBezTo>
                  <a:pt x="365093" y="234791"/>
                  <a:pt x="366522" y="233363"/>
                  <a:pt x="366522" y="231648"/>
                </a:cubicBezTo>
                <a:cubicBezTo>
                  <a:pt x="366522" y="229934"/>
                  <a:pt x="365093" y="228505"/>
                  <a:pt x="363379" y="228505"/>
                </a:cubicBezTo>
                <a:cubicBezTo>
                  <a:pt x="361664" y="228505"/>
                  <a:pt x="360236" y="229934"/>
                  <a:pt x="360236" y="231648"/>
                </a:cubicBezTo>
                <a:cubicBezTo>
                  <a:pt x="360236" y="233363"/>
                  <a:pt x="361664" y="234791"/>
                  <a:pt x="363379" y="234791"/>
                </a:cubicBezTo>
                <a:close/>
                <a:moveTo>
                  <a:pt x="368903" y="222790"/>
                </a:moveTo>
                <a:cubicBezTo>
                  <a:pt x="370618" y="222790"/>
                  <a:pt x="372047" y="221361"/>
                  <a:pt x="372047" y="219647"/>
                </a:cubicBezTo>
                <a:cubicBezTo>
                  <a:pt x="372047" y="217932"/>
                  <a:pt x="370618" y="216503"/>
                  <a:pt x="368903" y="216503"/>
                </a:cubicBezTo>
                <a:cubicBezTo>
                  <a:pt x="367189" y="216503"/>
                  <a:pt x="365760" y="217932"/>
                  <a:pt x="365760" y="219647"/>
                </a:cubicBezTo>
                <a:cubicBezTo>
                  <a:pt x="365760" y="221361"/>
                  <a:pt x="367189" y="222790"/>
                  <a:pt x="368903" y="222790"/>
                </a:cubicBezTo>
                <a:close/>
                <a:moveTo>
                  <a:pt x="374618" y="210788"/>
                </a:moveTo>
                <a:cubicBezTo>
                  <a:pt x="376333" y="210788"/>
                  <a:pt x="377762" y="209360"/>
                  <a:pt x="377762" y="207645"/>
                </a:cubicBezTo>
                <a:cubicBezTo>
                  <a:pt x="377762" y="205931"/>
                  <a:pt x="376333" y="204502"/>
                  <a:pt x="374618" y="204502"/>
                </a:cubicBezTo>
                <a:cubicBezTo>
                  <a:pt x="372904" y="204502"/>
                  <a:pt x="371475" y="205931"/>
                  <a:pt x="371475" y="207645"/>
                </a:cubicBezTo>
                <a:cubicBezTo>
                  <a:pt x="371475" y="209455"/>
                  <a:pt x="372904" y="210788"/>
                  <a:pt x="374618" y="210788"/>
                </a:cubicBezTo>
                <a:close/>
                <a:moveTo>
                  <a:pt x="380429" y="198977"/>
                </a:moveTo>
                <a:cubicBezTo>
                  <a:pt x="382143" y="198977"/>
                  <a:pt x="383572" y="197549"/>
                  <a:pt x="383572" y="195834"/>
                </a:cubicBezTo>
                <a:cubicBezTo>
                  <a:pt x="383572" y="194119"/>
                  <a:pt x="382143" y="192691"/>
                  <a:pt x="380429" y="192691"/>
                </a:cubicBezTo>
                <a:cubicBezTo>
                  <a:pt x="378714" y="192691"/>
                  <a:pt x="377285" y="194119"/>
                  <a:pt x="377285" y="195834"/>
                </a:cubicBezTo>
                <a:cubicBezTo>
                  <a:pt x="377285" y="197549"/>
                  <a:pt x="378714" y="198977"/>
                  <a:pt x="380429" y="198977"/>
                </a:cubicBezTo>
                <a:close/>
                <a:moveTo>
                  <a:pt x="386334" y="187166"/>
                </a:moveTo>
                <a:cubicBezTo>
                  <a:pt x="388049" y="187166"/>
                  <a:pt x="389477" y="185738"/>
                  <a:pt x="389477" y="184023"/>
                </a:cubicBezTo>
                <a:cubicBezTo>
                  <a:pt x="389477" y="182309"/>
                  <a:pt x="388049" y="180880"/>
                  <a:pt x="386334" y="180880"/>
                </a:cubicBezTo>
                <a:cubicBezTo>
                  <a:pt x="384620" y="180880"/>
                  <a:pt x="383191" y="182309"/>
                  <a:pt x="383191" y="184023"/>
                </a:cubicBezTo>
                <a:cubicBezTo>
                  <a:pt x="383191" y="185738"/>
                  <a:pt x="384620" y="187166"/>
                  <a:pt x="386334" y="187166"/>
                </a:cubicBezTo>
                <a:close/>
                <a:moveTo>
                  <a:pt x="392430" y="175355"/>
                </a:moveTo>
                <a:cubicBezTo>
                  <a:pt x="394145" y="175355"/>
                  <a:pt x="395573" y="173927"/>
                  <a:pt x="395573" y="172212"/>
                </a:cubicBezTo>
                <a:cubicBezTo>
                  <a:pt x="395573" y="170498"/>
                  <a:pt x="394145" y="169069"/>
                  <a:pt x="392430" y="169069"/>
                </a:cubicBezTo>
                <a:cubicBezTo>
                  <a:pt x="390716" y="169069"/>
                  <a:pt x="389287" y="170498"/>
                  <a:pt x="389287" y="172212"/>
                </a:cubicBezTo>
                <a:cubicBezTo>
                  <a:pt x="389287" y="173927"/>
                  <a:pt x="390716" y="175355"/>
                  <a:pt x="392430" y="175355"/>
                </a:cubicBezTo>
                <a:close/>
                <a:moveTo>
                  <a:pt x="398621" y="163735"/>
                </a:moveTo>
                <a:cubicBezTo>
                  <a:pt x="400336" y="163735"/>
                  <a:pt x="401765" y="162306"/>
                  <a:pt x="401765" y="160592"/>
                </a:cubicBezTo>
                <a:cubicBezTo>
                  <a:pt x="401765" y="158877"/>
                  <a:pt x="400336" y="157448"/>
                  <a:pt x="398621" y="157448"/>
                </a:cubicBezTo>
                <a:cubicBezTo>
                  <a:pt x="396907" y="157448"/>
                  <a:pt x="395478" y="158877"/>
                  <a:pt x="395478" y="160592"/>
                </a:cubicBezTo>
                <a:cubicBezTo>
                  <a:pt x="395478" y="162306"/>
                  <a:pt x="396907" y="163735"/>
                  <a:pt x="398621" y="163735"/>
                </a:cubicBezTo>
                <a:close/>
                <a:moveTo>
                  <a:pt x="405003" y="152114"/>
                </a:moveTo>
                <a:cubicBezTo>
                  <a:pt x="406718" y="152114"/>
                  <a:pt x="408146" y="150686"/>
                  <a:pt x="408146" y="148971"/>
                </a:cubicBezTo>
                <a:cubicBezTo>
                  <a:pt x="408146" y="147257"/>
                  <a:pt x="406718" y="145828"/>
                  <a:pt x="405003" y="145828"/>
                </a:cubicBezTo>
                <a:cubicBezTo>
                  <a:pt x="403289" y="145828"/>
                  <a:pt x="401860" y="147257"/>
                  <a:pt x="401860" y="148971"/>
                </a:cubicBezTo>
                <a:cubicBezTo>
                  <a:pt x="401860" y="150686"/>
                  <a:pt x="403289" y="152114"/>
                  <a:pt x="405003" y="152114"/>
                </a:cubicBezTo>
                <a:close/>
                <a:moveTo>
                  <a:pt x="411480" y="140589"/>
                </a:moveTo>
                <a:cubicBezTo>
                  <a:pt x="413195" y="140589"/>
                  <a:pt x="414623" y="139160"/>
                  <a:pt x="414623" y="137446"/>
                </a:cubicBezTo>
                <a:cubicBezTo>
                  <a:pt x="414623" y="135731"/>
                  <a:pt x="413195" y="134303"/>
                  <a:pt x="411480" y="134303"/>
                </a:cubicBezTo>
                <a:cubicBezTo>
                  <a:pt x="409766" y="134303"/>
                  <a:pt x="408337" y="135731"/>
                  <a:pt x="408337" y="137446"/>
                </a:cubicBezTo>
                <a:cubicBezTo>
                  <a:pt x="408337" y="139160"/>
                  <a:pt x="409766" y="140589"/>
                  <a:pt x="411480" y="140589"/>
                </a:cubicBezTo>
                <a:close/>
                <a:moveTo>
                  <a:pt x="418052" y="129064"/>
                </a:moveTo>
                <a:cubicBezTo>
                  <a:pt x="419767" y="129064"/>
                  <a:pt x="421196" y="127635"/>
                  <a:pt x="421196" y="125921"/>
                </a:cubicBezTo>
                <a:cubicBezTo>
                  <a:pt x="421196" y="124206"/>
                  <a:pt x="419767" y="122777"/>
                  <a:pt x="418052" y="122777"/>
                </a:cubicBezTo>
                <a:cubicBezTo>
                  <a:pt x="416338" y="122777"/>
                  <a:pt x="414909" y="124206"/>
                  <a:pt x="414909" y="125921"/>
                </a:cubicBezTo>
                <a:cubicBezTo>
                  <a:pt x="414909" y="127730"/>
                  <a:pt x="416338" y="129064"/>
                  <a:pt x="418052" y="129064"/>
                </a:cubicBezTo>
                <a:close/>
                <a:moveTo>
                  <a:pt x="2421922" y="163735"/>
                </a:moveTo>
                <a:cubicBezTo>
                  <a:pt x="2423636" y="163735"/>
                  <a:pt x="2425065" y="162306"/>
                  <a:pt x="2425065" y="160592"/>
                </a:cubicBezTo>
                <a:cubicBezTo>
                  <a:pt x="2425065" y="158877"/>
                  <a:pt x="2423636" y="157448"/>
                  <a:pt x="2421922" y="157448"/>
                </a:cubicBezTo>
                <a:cubicBezTo>
                  <a:pt x="2420207" y="157448"/>
                  <a:pt x="2418779" y="158877"/>
                  <a:pt x="2418779" y="160592"/>
                </a:cubicBezTo>
                <a:cubicBezTo>
                  <a:pt x="2418779" y="162306"/>
                  <a:pt x="2420207" y="163735"/>
                  <a:pt x="2421922" y="163735"/>
                </a:cubicBezTo>
                <a:close/>
                <a:moveTo>
                  <a:pt x="2428113" y="175355"/>
                </a:moveTo>
                <a:cubicBezTo>
                  <a:pt x="2429828" y="175355"/>
                  <a:pt x="2431256" y="173927"/>
                  <a:pt x="2431256" y="172212"/>
                </a:cubicBezTo>
                <a:cubicBezTo>
                  <a:pt x="2431256" y="170498"/>
                  <a:pt x="2429828" y="169069"/>
                  <a:pt x="2428113" y="169069"/>
                </a:cubicBezTo>
                <a:cubicBezTo>
                  <a:pt x="2426399" y="169069"/>
                  <a:pt x="2424970" y="170498"/>
                  <a:pt x="2424970" y="172212"/>
                </a:cubicBezTo>
                <a:cubicBezTo>
                  <a:pt x="2424970" y="173927"/>
                  <a:pt x="2426399" y="175355"/>
                  <a:pt x="2428113" y="175355"/>
                </a:cubicBezTo>
                <a:close/>
                <a:moveTo>
                  <a:pt x="2440210" y="198977"/>
                </a:moveTo>
                <a:cubicBezTo>
                  <a:pt x="2441924" y="198977"/>
                  <a:pt x="2443353" y="197549"/>
                  <a:pt x="2443353" y="195834"/>
                </a:cubicBezTo>
                <a:cubicBezTo>
                  <a:pt x="2443353" y="194119"/>
                  <a:pt x="2441924" y="192691"/>
                  <a:pt x="2440210" y="192691"/>
                </a:cubicBezTo>
                <a:cubicBezTo>
                  <a:pt x="2438495" y="192691"/>
                  <a:pt x="2437067" y="194119"/>
                  <a:pt x="2437067" y="195834"/>
                </a:cubicBezTo>
                <a:cubicBezTo>
                  <a:pt x="2437067" y="197549"/>
                  <a:pt x="2438400" y="198977"/>
                  <a:pt x="2440210" y="198977"/>
                </a:cubicBezTo>
                <a:close/>
                <a:moveTo>
                  <a:pt x="2446020" y="210788"/>
                </a:moveTo>
                <a:cubicBezTo>
                  <a:pt x="2447735" y="210788"/>
                  <a:pt x="2449163" y="209360"/>
                  <a:pt x="2449163" y="207645"/>
                </a:cubicBezTo>
                <a:cubicBezTo>
                  <a:pt x="2449163" y="205931"/>
                  <a:pt x="2447735" y="204502"/>
                  <a:pt x="2446020" y="204502"/>
                </a:cubicBezTo>
                <a:cubicBezTo>
                  <a:pt x="2444306" y="204502"/>
                  <a:pt x="2442877" y="205931"/>
                  <a:pt x="2442877" y="207645"/>
                </a:cubicBezTo>
                <a:cubicBezTo>
                  <a:pt x="2442877" y="209455"/>
                  <a:pt x="2444210" y="210788"/>
                  <a:pt x="2446020" y="210788"/>
                </a:cubicBezTo>
                <a:close/>
                <a:moveTo>
                  <a:pt x="2451640" y="222790"/>
                </a:moveTo>
                <a:cubicBezTo>
                  <a:pt x="2453354" y="222790"/>
                  <a:pt x="2454783" y="221361"/>
                  <a:pt x="2454783" y="219647"/>
                </a:cubicBezTo>
                <a:cubicBezTo>
                  <a:pt x="2454783" y="217932"/>
                  <a:pt x="2453354" y="216503"/>
                  <a:pt x="2451640" y="216503"/>
                </a:cubicBezTo>
                <a:cubicBezTo>
                  <a:pt x="2449925" y="216503"/>
                  <a:pt x="2448497" y="217932"/>
                  <a:pt x="2448497" y="219647"/>
                </a:cubicBezTo>
                <a:cubicBezTo>
                  <a:pt x="2448497" y="221361"/>
                  <a:pt x="2449925" y="222790"/>
                  <a:pt x="2451640" y="222790"/>
                </a:cubicBezTo>
                <a:close/>
                <a:moveTo>
                  <a:pt x="2457164" y="234791"/>
                </a:moveTo>
                <a:cubicBezTo>
                  <a:pt x="2458879" y="234791"/>
                  <a:pt x="2460308" y="233363"/>
                  <a:pt x="2460308" y="231648"/>
                </a:cubicBezTo>
                <a:cubicBezTo>
                  <a:pt x="2460308" y="229934"/>
                  <a:pt x="2458879" y="228505"/>
                  <a:pt x="2457164" y="228505"/>
                </a:cubicBezTo>
                <a:cubicBezTo>
                  <a:pt x="2455450" y="228505"/>
                  <a:pt x="2454021" y="229934"/>
                  <a:pt x="2454021" y="231648"/>
                </a:cubicBezTo>
                <a:cubicBezTo>
                  <a:pt x="2454021" y="233363"/>
                  <a:pt x="2455450" y="234791"/>
                  <a:pt x="2457164" y="234791"/>
                </a:cubicBezTo>
                <a:close/>
                <a:moveTo>
                  <a:pt x="2462594" y="246888"/>
                </a:moveTo>
                <a:cubicBezTo>
                  <a:pt x="2464308" y="246888"/>
                  <a:pt x="2465737" y="245459"/>
                  <a:pt x="2465737" y="243745"/>
                </a:cubicBezTo>
                <a:cubicBezTo>
                  <a:pt x="2465737" y="242030"/>
                  <a:pt x="2464308" y="240602"/>
                  <a:pt x="2462594" y="240602"/>
                </a:cubicBezTo>
                <a:cubicBezTo>
                  <a:pt x="2460879" y="240602"/>
                  <a:pt x="2459450" y="242030"/>
                  <a:pt x="2459450" y="243745"/>
                </a:cubicBezTo>
                <a:cubicBezTo>
                  <a:pt x="2459450" y="245459"/>
                  <a:pt x="2460879" y="246888"/>
                  <a:pt x="2462594" y="246888"/>
                </a:cubicBezTo>
                <a:close/>
                <a:moveTo>
                  <a:pt x="2467832" y="258985"/>
                </a:moveTo>
                <a:cubicBezTo>
                  <a:pt x="2469547" y="258985"/>
                  <a:pt x="2470976" y="257556"/>
                  <a:pt x="2470976" y="255842"/>
                </a:cubicBezTo>
                <a:cubicBezTo>
                  <a:pt x="2470976" y="254127"/>
                  <a:pt x="2469547" y="252698"/>
                  <a:pt x="2467832" y="252698"/>
                </a:cubicBezTo>
                <a:cubicBezTo>
                  <a:pt x="2466118" y="252698"/>
                  <a:pt x="2464689" y="254127"/>
                  <a:pt x="2464689" y="255842"/>
                </a:cubicBezTo>
                <a:cubicBezTo>
                  <a:pt x="2464689" y="257556"/>
                  <a:pt x="2466118" y="258985"/>
                  <a:pt x="2467832" y="258985"/>
                </a:cubicBezTo>
                <a:close/>
                <a:moveTo>
                  <a:pt x="2472976" y="271177"/>
                </a:moveTo>
                <a:cubicBezTo>
                  <a:pt x="2474690" y="271177"/>
                  <a:pt x="2476119" y="269748"/>
                  <a:pt x="2476119" y="268034"/>
                </a:cubicBezTo>
                <a:cubicBezTo>
                  <a:pt x="2476119" y="266319"/>
                  <a:pt x="2474690" y="264890"/>
                  <a:pt x="2472976" y="264890"/>
                </a:cubicBezTo>
                <a:cubicBezTo>
                  <a:pt x="2471261" y="264890"/>
                  <a:pt x="2469833" y="266319"/>
                  <a:pt x="2469833" y="268034"/>
                </a:cubicBezTo>
                <a:cubicBezTo>
                  <a:pt x="2469833" y="269843"/>
                  <a:pt x="2471166" y="271177"/>
                  <a:pt x="2472976" y="271177"/>
                </a:cubicBezTo>
                <a:close/>
                <a:moveTo>
                  <a:pt x="2477929" y="283464"/>
                </a:moveTo>
                <a:cubicBezTo>
                  <a:pt x="2479643" y="283464"/>
                  <a:pt x="2481072" y="282035"/>
                  <a:pt x="2481072" y="280321"/>
                </a:cubicBezTo>
                <a:cubicBezTo>
                  <a:pt x="2481072" y="278606"/>
                  <a:pt x="2479643" y="277178"/>
                  <a:pt x="2477929" y="277178"/>
                </a:cubicBezTo>
                <a:cubicBezTo>
                  <a:pt x="2476214" y="277178"/>
                  <a:pt x="2474786" y="278606"/>
                  <a:pt x="2474786" y="280321"/>
                </a:cubicBezTo>
                <a:cubicBezTo>
                  <a:pt x="2474786" y="282035"/>
                  <a:pt x="2476214" y="283464"/>
                  <a:pt x="2477929" y="283464"/>
                </a:cubicBezTo>
                <a:close/>
                <a:moveTo>
                  <a:pt x="2482787" y="295751"/>
                </a:moveTo>
                <a:cubicBezTo>
                  <a:pt x="2484501" y="295751"/>
                  <a:pt x="2485930" y="294323"/>
                  <a:pt x="2485930" y="292608"/>
                </a:cubicBezTo>
                <a:cubicBezTo>
                  <a:pt x="2485930" y="290894"/>
                  <a:pt x="2484501" y="289465"/>
                  <a:pt x="2482787" y="289465"/>
                </a:cubicBezTo>
                <a:cubicBezTo>
                  <a:pt x="2481072" y="289465"/>
                  <a:pt x="2479643" y="290894"/>
                  <a:pt x="2479643" y="292608"/>
                </a:cubicBezTo>
                <a:cubicBezTo>
                  <a:pt x="2479643" y="294418"/>
                  <a:pt x="2480977" y="295751"/>
                  <a:pt x="2482787" y="295751"/>
                </a:cubicBezTo>
                <a:close/>
                <a:moveTo>
                  <a:pt x="2487454" y="308134"/>
                </a:moveTo>
                <a:cubicBezTo>
                  <a:pt x="2489168" y="308134"/>
                  <a:pt x="2490597" y="306705"/>
                  <a:pt x="2490597" y="304991"/>
                </a:cubicBezTo>
                <a:cubicBezTo>
                  <a:pt x="2490597" y="303276"/>
                  <a:pt x="2489168" y="301847"/>
                  <a:pt x="2487454" y="301847"/>
                </a:cubicBezTo>
                <a:cubicBezTo>
                  <a:pt x="2485739" y="301847"/>
                  <a:pt x="2484311" y="303276"/>
                  <a:pt x="2484311" y="304991"/>
                </a:cubicBezTo>
                <a:cubicBezTo>
                  <a:pt x="2484311" y="306705"/>
                  <a:pt x="2485739" y="308134"/>
                  <a:pt x="2487454" y="308134"/>
                </a:cubicBezTo>
                <a:close/>
                <a:moveTo>
                  <a:pt x="2492026" y="320612"/>
                </a:moveTo>
                <a:cubicBezTo>
                  <a:pt x="2493740" y="320612"/>
                  <a:pt x="2495169" y="319183"/>
                  <a:pt x="2495169" y="317468"/>
                </a:cubicBezTo>
                <a:cubicBezTo>
                  <a:pt x="2495169" y="315754"/>
                  <a:pt x="2493740" y="314325"/>
                  <a:pt x="2492026" y="314325"/>
                </a:cubicBezTo>
                <a:cubicBezTo>
                  <a:pt x="2490311" y="314325"/>
                  <a:pt x="2488883" y="315754"/>
                  <a:pt x="2488883" y="317468"/>
                </a:cubicBezTo>
                <a:cubicBezTo>
                  <a:pt x="2488883" y="319183"/>
                  <a:pt x="2490216" y="320612"/>
                  <a:pt x="2492026" y="320612"/>
                </a:cubicBezTo>
                <a:close/>
                <a:moveTo>
                  <a:pt x="2496407" y="333089"/>
                </a:moveTo>
                <a:cubicBezTo>
                  <a:pt x="2498122" y="333089"/>
                  <a:pt x="2499551" y="331661"/>
                  <a:pt x="2499551" y="329946"/>
                </a:cubicBezTo>
                <a:cubicBezTo>
                  <a:pt x="2499551" y="328232"/>
                  <a:pt x="2498122" y="326803"/>
                  <a:pt x="2496407" y="326803"/>
                </a:cubicBezTo>
                <a:cubicBezTo>
                  <a:pt x="2494693" y="326803"/>
                  <a:pt x="2493264" y="328232"/>
                  <a:pt x="2493264" y="329946"/>
                </a:cubicBezTo>
                <a:cubicBezTo>
                  <a:pt x="2493264" y="331661"/>
                  <a:pt x="2494693" y="333089"/>
                  <a:pt x="2496407" y="333089"/>
                </a:cubicBezTo>
                <a:close/>
                <a:moveTo>
                  <a:pt x="2500694" y="345567"/>
                </a:moveTo>
                <a:cubicBezTo>
                  <a:pt x="2502408" y="345567"/>
                  <a:pt x="2503837" y="344138"/>
                  <a:pt x="2503837" y="342424"/>
                </a:cubicBezTo>
                <a:cubicBezTo>
                  <a:pt x="2503837" y="340709"/>
                  <a:pt x="2502408" y="339281"/>
                  <a:pt x="2500694" y="339281"/>
                </a:cubicBezTo>
                <a:cubicBezTo>
                  <a:pt x="2498979" y="339281"/>
                  <a:pt x="2497550" y="340709"/>
                  <a:pt x="2497550" y="342424"/>
                </a:cubicBezTo>
                <a:cubicBezTo>
                  <a:pt x="2497550" y="344138"/>
                  <a:pt x="2498884" y="345567"/>
                  <a:pt x="2500694" y="345567"/>
                </a:cubicBezTo>
                <a:close/>
                <a:moveTo>
                  <a:pt x="2504789" y="358140"/>
                </a:moveTo>
                <a:cubicBezTo>
                  <a:pt x="2506504" y="358140"/>
                  <a:pt x="2507933" y="356711"/>
                  <a:pt x="2507933" y="354997"/>
                </a:cubicBezTo>
                <a:cubicBezTo>
                  <a:pt x="2507933" y="353282"/>
                  <a:pt x="2506504" y="351854"/>
                  <a:pt x="2504789" y="351854"/>
                </a:cubicBezTo>
                <a:cubicBezTo>
                  <a:pt x="2503075" y="351854"/>
                  <a:pt x="2501646" y="353282"/>
                  <a:pt x="2501646" y="354997"/>
                </a:cubicBezTo>
                <a:cubicBezTo>
                  <a:pt x="2501646" y="356711"/>
                  <a:pt x="2503075" y="358140"/>
                  <a:pt x="2504789" y="358140"/>
                </a:cubicBezTo>
                <a:close/>
                <a:moveTo>
                  <a:pt x="2508790" y="370713"/>
                </a:moveTo>
                <a:cubicBezTo>
                  <a:pt x="2510504" y="370713"/>
                  <a:pt x="2511933" y="369284"/>
                  <a:pt x="2511933" y="367570"/>
                </a:cubicBezTo>
                <a:cubicBezTo>
                  <a:pt x="2511933" y="365855"/>
                  <a:pt x="2510504" y="364426"/>
                  <a:pt x="2508790" y="364426"/>
                </a:cubicBezTo>
                <a:cubicBezTo>
                  <a:pt x="2507075" y="364426"/>
                  <a:pt x="2505647" y="365855"/>
                  <a:pt x="2505647" y="367570"/>
                </a:cubicBezTo>
                <a:cubicBezTo>
                  <a:pt x="2505647" y="369380"/>
                  <a:pt x="2506980" y="370713"/>
                  <a:pt x="2508790" y="370713"/>
                </a:cubicBezTo>
                <a:close/>
                <a:moveTo>
                  <a:pt x="2512600" y="383381"/>
                </a:moveTo>
                <a:cubicBezTo>
                  <a:pt x="2514314" y="383381"/>
                  <a:pt x="2515743" y="381953"/>
                  <a:pt x="2515743" y="380238"/>
                </a:cubicBezTo>
                <a:cubicBezTo>
                  <a:pt x="2515743" y="378524"/>
                  <a:pt x="2514314" y="377095"/>
                  <a:pt x="2512600" y="377095"/>
                </a:cubicBezTo>
                <a:cubicBezTo>
                  <a:pt x="2510885" y="377095"/>
                  <a:pt x="2509457" y="378524"/>
                  <a:pt x="2509457" y="380238"/>
                </a:cubicBezTo>
                <a:cubicBezTo>
                  <a:pt x="2509457" y="382048"/>
                  <a:pt x="2510790" y="383381"/>
                  <a:pt x="2512600" y="383381"/>
                </a:cubicBezTo>
                <a:close/>
                <a:moveTo>
                  <a:pt x="2519744" y="408908"/>
                </a:moveTo>
                <a:cubicBezTo>
                  <a:pt x="2521458" y="408908"/>
                  <a:pt x="2522887" y="407480"/>
                  <a:pt x="2522887" y="405765"/>
                </a:cubicBezTo>
                <a:cubicBezTo>
                  <a:pt x="2522887" y="404050"/>
                  <a:pt x="2521458" y="402622"/>
                  <a:pt x="2519744" y="402622"/>
                </a:cubicBezTo>
                <a:cubicBezTo>
                  <a:pt x="2518029" y="402622"/>
                  <a:pt x="2516600" y="404050"/>
                  <a:pt x="2516600" y="405765"/>
                </a:cubicBezTo>
                <a:cubicBezTo>
                  <a:pt x="2516600" y="407480"/>
                  <a:pt x="2518029" y="408908"/>
                  <a:pt x="2519744" y="408908"/>
                </a:cubicBezTo>
                <a:close/>
                <a:moveTo>
                  <a:pt x="2523173" y="421672"/>
                </a:moveTo>
                <a:cubicBezTo>
                  <a:pt x="2524887" y="421672"/>
                  <a:pt x="2526316" y="420243"/>
                  <a:pt x="2526316" y="418529"/>
                </a:cubicBezTo>
                <a:cubicBezTo>
                  <a:pt x="2526316" y="416814"/>
                  <a:pt x="2524887" y="415385"/>
                  <a:pt x="2523173" y="415385"/>
                </a:cubicBezTo>
                <a:cubicBezTo>
                  <a:pt x="2521458" y="415385"/>
                  <a:pt x="2520029" y="416814"/>
                  <a:pt x="2520029" y="418529"/>
                </a:cubicBezTo>
                <a:cubicBezTo>
                  <a:pt x="2520029" y="420243"/>
                  <a:pt x="2521458" y="421672"/>
                  <a:pt x="2523173" y="421672"/>
                </a:cubicBezTo>
                <a:close/>
                <a:moveTo>
                  <a:pt x="2526411" y="434531"/>
                </a:moveTo>
                <a:cubicBezTo>
                  <a:pt x="2528126" y="434531"/>
                  <a:pt x="2529554" y="433102"/>
                  <a:pt x="2529554" y="431387"/>
                </a:cubicBezTo>
                <a:cubicBezTo>
                  <a:pt x="2529554" y="429673"/>
                  <a:pt x="2528126" y="428244"/>
                  <a:pt x="2526411" y="428244"/>
                </a:cubicBezTo>
                <a:cubicBezTo>
                  <a:pt x="2524697" y="428244"/>
                  <a:pt x="2523268" y="429673"/>
                  <a:pt x="2523268" y="431387"/>
                </a:cubicBezTo>
                <a:cubicBezTo>
                  <a:pt x="2523268" y="433102"/>
                  <a:pt x="2524697" y="434531"/>
                  <a:pt x="2526411" y="434531"/>
                </a:cubicBezTo>
                <a:close/>
                <a:moveTo>
                  <a:pt x="2529459" y="447389"/>
                </a:moveTo>
                <a:cubicBezTo>
                  <a:pt x="2531174" y="447389"/>
                  <a:pt x="2532603" y="445961"/>
                  <a:pt x="2532603" y="444246"/>
                </a:cubicBezTo>
                <a:cubicBezTo>
                  <a:pt x="2532603" y="442532"/>
                  <a:pt x="2531174" y="441103"/>
                  <a:pt x="2529459" y="441103"/>
                </a:cubicBezTo>
                <a:cubicBezTo>
                  <a:pt x="2527745" y="441103"/>
                  <a:pt x="2526316" y="442532"/>
                  <a:pt x="2526316" y="444246"/>
                </a:cubicBezTo>
                <a:cubicBezTo>
                  <a:pt x="2526316" y="445961"/>
                  <a:pt x="2527745" y="447389"/>
                  <a:pt x="2529459" y="447389"/>
                </a:cubicBezTo>
                <a:close/>
                <a:moveTo>
                  <a:pt x="2532412" y="460248"/>
                </a:moveTo>
                <a:cubicBezTo>
                  <a:pt x="2534126" y="460248"/>
                  <a:pt x="2535555" y="458819"/>
                  <a:pt x="2535555" y="457105"/>
                </a:cubicBezTo>
                <a:cubicBezTo>
                  <a:pt x="2535555" y="455390"/>
                  <a:pt x="2534126" y="453962"/>
                  <a:pt x="2532412" y="453962"/>
                </a:cubicBezTo>
                <a:cubicBezTo>
                  <a:pt x="2530697" y="453962"/>
                  <a:pt x="2529269" y="455390"/>
                  <a:pt x="2529269" y="457105"/>
                </a:cubicBezTo>
                <a:cubicBezTo>
                  <a:pt x="2529269" y="458819"/>
                  <a:pt x="2530697" y="460248"/>
                  <a:pt x="2532412" y="460248"/>
                </a:cubicBezTo>
                <a:close/>
                <a:moveTo>
                  <a:pt x="2535270" y="473202"/>
                </a:moveTo>
                <a:cubicBezTo>
                  <a:pt x="2536984" y="473202"/>
                  <a:pt x="2538413" y="471773"/>
                  <a:pt x="2538413" y="470059"/>
                </a:cubicBezTo>
                <a:cubicBezTo>
                  <a:pt x="2538413" y="468344"/>
                  <a:pt x="2536984" y="466916"/>
                  <a:pt x="2535270" y="466916"/>
                </a:cubicBezTo>
                <a:cubicBezTo>
                  <a:pt x="2533555" y="466916"/>
                  <a:pt x="2532126" y="468344"/>
                  <a:pt x="2532126" y="470059"/>
                </a:cubicBezTo>
                <a:cubicBezTo>
                  <a:pt x="2532126" y="471773"/>
                  <a:pt x="2533460" y="473202"/>
                  <a:pt x="2535270" y="473202"/>
                </a:cubicBezTo>
                <a:close/>
                <a:moveTo>
                  <a:pt x="2544604" y="971931"/>
                </a:moveTo>
                <a:cubicBezTo>
                  <a:pt x="2546318" y="971931"/>
                  <a:pt x="2547747" y="970502"/>
                  <a:pt x="2547747" y="968788"/>
                </a:cubicBezTo>
                <a:cubicBezTo>
                  <a:pt x="2547747" y="967073"/>
                  <a:pt x="2546318" y="965645"/>
                  <a:pt x="2544604" y="965645"/>
                </a:cubicBezTo>
                <a:cubicBezTo>
                  <a:pt x="2542889" y="965645"/>
                  <a:pt x="2541461" y="967073"/>
                  <a:pt x="2541461" y="968788"/>
                </a:cubicBezTo>
                <a:cubicBezTo>
                  <a:pt x="2541461" y="970502"/>
                  <a:pt x="2542889" y="971931"/>
                  <a:pt x="2544604" y="971931"/>
                </a:cubicBezTo>
                <a:close/>
                <a:moveTo>
                  <a:pt x="2503075" y="1111282"/>
                </a:moveTo>
                <a:cubicBezTo>
                  <a:pt x="2504789" y="1111282"/>
                  <a:pt x="2506218" y="1109853"/>
                  <a:pt x="2506218" y="1108139"/>
                </a:cubicBezTo>
                <a:cubicBezTo>
                  <a:pt x="2506218" y="1106424"/>
                  <a:pt x="2504789" y="1104995"/>
                  <a:pt x="2503075" y="1104995"/>
                </a:cubicBezTo>
                <a:cubicBezTo>
                  <a:pt x="2501360" y="1104995"/>
                  <a:pt x="2499932" y="1106424"/>
                  <a:pt x="2499932" y="1108139"/>
                </a:cubicBezTo>
                <a:cubicBezTo>
                  <a:pt x="2499932" y="1109853"/>
                  <a:pt x="2501360" y="1111282"/>
                  <a:pt x="2503075" y="1111282"/>
                </a:cubicBezTo>
                <a:close/>
                <a:moveTo>
                  <a:pt x="2498408" y="1123664"/>
                </a:moveTo>
                <a:cubicBezTo>
                  <a:pt x="2500122" y="1123664"/>
                  <a:pt x="2501551" y="1122236"/>
                  <a:pt x="2501551" y="1120521"/>
                </a:cubicBezTo>
                <a:cubicBezTo>
                  <a:pt x="2501551" y="1118807"/>
                  <a:pt x="2500122" y="1117378"/>
                  <a:pt x="2498408" y="1117378"/>
                </a:cubicBezTo>
                <a:cubicBezTo>
                  <a:pt x="2496693" y="1117378"/>
                  <a:pt x="2495264" y="1118807"/>
                  <a:pt x="2495264" y="1120521"/>
                </a:cubicBezTo>
                <a:cubicBezTo>
                  <a:pt x="2495264" y="1122236"/>
                  <a:pt x="2496693" y="1123664"/>
                  <a:pt x="2498408" y="1123664"/>
                </a:cubicBezTo>
                <a:close/>
                <a:moveTo>
                  <a:pt x="2493645" y="1135952"/>
                </a:moveTo>
                <a:cubicBezTo>
                  <a:pt x="2495360" y="1135952"/>
                  <a:pt x="2496788" y="1134523"/>
                  <a:pt x="2496788" y="1132808"/>
                </a:cubicBezTo>
                <a:cubicBezTo>
                  <a:pt x="2496788" y="1131094"/>
                  <a:pt x="2495360" y="1129665"/>
                  <a:pt x="2493645" y="1129665"/>
                </a:cubicBezTo>
                <a:cubicBezTo>
                  <a:pt x="2491931" y="1129665"/>
                  <a:pt x="2490502" y="1131094"/>
                  <a:pt x="2490502" y="1132808"/>
                </a:cubicBezTo>
                <a:cubicBezTo>
                  <a:pt x="2490502" y="1134523"/>
                  <a:pt x="2491931" y="1135952"/>
                  <a:pt x="2493645" y="1135952"/>
                </a:cubicBezTo>
                <a:close/>
                <a:moveTo>
                  <a:pt x="2488787" y="1148239"/>
                </a:moveTo>
                <a:cubicBezTo>
                  <a:pt x="2490502" y="1148239"/>
                  <a:pt x="2491931" y="1146810"/>
                  <a:pt x="2491931" y="1145096"/>
                </a:cubicBezTo>
                <a:cubicBezTo>
                  <a:pt x="2491931" y="1143381"/>
                  <a:pt x="2490502" y="1141952"/>
                  <a:pt x="2488787" y="1141952"/>
                </a:cubicBezTo>
                <a:cubicBezTo>
                  <a:pt x="2487073" y="1141952"/>
                  <a:pt x="2485644" y="1143381"/>
                  <a:pt x="2485644" y="1145096"/>
                </a:cubicBezTo>
                <a:cubicBezTo>
                  <a:pt x="2485644" y="1146810"/>
                  <a:pt x="2486978" y="1148239"/>
                  <a:pt x="2488787" y="1148239"/>
                </a:cubicBezTo>
                <a:close/>
                <a:moveTo>
                  <a:pt x="2483739" y="1160431"/>
                </a:moveTo>
                <a:cubicBezTo>
                  <a:pt x="2485454" y="1160431"/>
                  <a:pt x="2486882" y="1159002"/>
                  <a:pt x="2486882" y="1157288"/>
                </a:cubicBezTo>
                <a:cubicBezTo>
                  <a:pt x="2486882" y="1155573"/>
                  <a:pt x="2485454" y="1154144"/>
                  <a:pt x="2483739" y="1154144"/>
                </a:cubicBezTo>
                <a:cubicBezTo>
                  <a:pt x="2482024" y="1154144"/>
                  <a:pt x="2480596" y="1155573"/>
                  <a:pt x="2480596" y="1157288"/>
                </a:cubicBezTo>
                <a:cubicBezTo>
                  <a:pt x="2480596" y="1159097"/>
                  <a:pt x="2481929" y="1160431"/>
                  <a:pt x="2483739" y="1160431"/>
                </a:cubicBezTo>
                <a:close/>
                <a:moveTo>
                  <a:pt x="2478500" y="1172623"/>
                </a:moveTo>
                <a:cubicBezTo>
                  <a:pt x="2480215" y="1172623"/>
                  <a:pt x="2481644" y="1171194"/>
                  <a:pt x="2481644" y="1169480"/>
                </a:cubicBezTo>
                <a:cubicBezTo>
                  <a:pt x="2481644" y="1167765"/>
                  <a:pt x="2480215" y="1166336"/>
                  <a:pt x="2478500" y="1166336"/>
                </a:cubicBezTo>
                <a:cubicBezTo>
                  <a:pt x="2476786" y="1166336"/>
                  <a:pt x="2475357" y="1167765"/>
                  <a:pt x="2475357" y="1169480"/>
                </a:cubicBezTo>
                <a:cubicBezTo>
                  <a:pt x="2475357" y="1171194"/>
                  <a:pt x="2476786" y="1172623"/>
                  <a:pt x="2478500" y="1172623"/>
                </a:cubicBezTo>
                <a:close/>
                <a:moveTo>
                  <a:pt x="2473166" y="1184720"/>
                </a:moveTo>
                <a:cubicBezTo>
                  <a:pt x="2474881" y="1184720"/>
                  <a:pt x="2476310" y="1183291"/>
                  <a:pt x="2476310" y="1181576"/>
                </a:cubicBezTo>
                <a:cubicBezTo>
                  <a:pt x="2476310" y="1179862"/>
                  <a:pt x="2474881" y="1178433"/>
                  <a:pt x="2473166" y="1178433"/>
                </a:cubicBezTo>
                <a:cubicBezTo>
                  <a:pt x="2471452" y="1178433"/>
                  <a:pt x="2470023" y="1179862"/>
                  <a:pt x="2470023" y="1181576"/>
                </a:cubicBezTo>
                <a:cubicBezTo>
                  <a:pt x="2470023" y="1183386"/>
                  <a:pt x="2471452" y="1184720"/>
                  <a:pt x="2473166" y="1184720"/>
                </a:cubicBezTo>
                <a:close/>
                <a:moveTo>
                  <a:pt x="2467737" y="1196816"/>
                </a:moveTo>
                <a:cubicBezTo>
                  <a:pt x="2469452" y="1196816"/>
                  <a:pt x="2470880" y="1195388"/>
                  <a:pt x="2470880" y="1193673"/>
                </a:cubicBezTo>
                <a:cubicBezTo>
                  <a:pt x="2470880" y="1191959"/>
                  <a:pt x="2469452" y="1190530"/>
                  <a:pt x="2467737" y="1190530"/>
                </a:cubicBezTo>
                <a:cubicBezTo>
                  <a:pt x="2466023" y="1190530"/>
                  <a:pt x="2464594" y="1191959"/>
                  <a:pt x="2464594" y="1193673"/>
                </a:cubicBezTo>
                <a:cubicBezTo>
                  <a:pt x="2464594" y="1195388"/>
                  <a:pt x="2466023" y="1196816"/>
                  <a:pt x="2467737" y="1196816"/>
                </a:cubicBezTo>
                <a:close/>
                <a:moveTo>
                  <a:pt x="2462117" y="1208818"/>
                </a:moveTo>
                <a:cubicBezTo>
                  <a:pt x="2463832" y="1208818"/>
                  <a:pt x="2465261" y="1207389"/>
                  <a:pt x="2465261" y="1205675"/>
                </a:cubicBezTo>
                <a:cubicBezTo>
                  <a:pt x="2465261" y="1203960"/>
                  <a:pt x="2463832" y="1202531"/>
                  <a:pt x="2462117" y="1202531"/>
                </a:cubicBezTo>
                <a:cubicBezTo>
                  <a:pt x="2460403" y="1202531"/>
                  <a:pt x="2458974" y="1203960"/>
                  <a:pt x="2458974" y="1205675"/>
                </a:cubicBezTo>
                <a:cubicBezTo>
                  <a:pt x="2458974" y="1207389"/>
                  <a:pt x="2460403" y="1208818"/>
                  <a:pt x="2462117" y="1208818"/>
                </a:cubicBezTo>
                <a:close/>
                <a:moveTo>
                  <a:pt x="2456403" y="1220724"/>
                </a:moveTo>
                <a:cubicBezTo>
                  <a:pt x="2458117" y="1220724"/>
                  <a:pt x="2459546" y="1219295"/>
                  <a:pt x="2459546" y="1217581"/>
                </a:cubicBezTo>
                <a:cubicBezTo>
                  <a:pt x="2459546" y="1215866"/>
                  <a:pt x="2458117" y="1214438"/>
                  <a:pt x="2456403" y="1214438"/>
                </a:cubicBezTo>
                <a:cubicBezTo>
                  <a:pt x="2454688" y="1214438"/>
                  <a:pt x="2453259" y="1215866"/>
                  <a:pt x="2453259" y="1217581"/>
                </a:cubicBezTo>
                <a:cubicBezTo>
                  <a:pt x="2453259" y="1219295"/>
                  <a:pt x="2454593" y="1220724"/>
                  <a:pt x="2456403" y="1220724"/>
                </a:cubicBezTo>
                <a:close/>
                <a:moveTo>
                  <a:pt x="2450497" y="1232535"/>
                </a:moveTo>
                <a:cubicBezTo>
                  <a:pt x="2452211" y="1232535"/>
                  <a:pt x="2453640" y="1231106"/>
                  <a:pt x="2453640" y="1229392"/>
                </a:cubicBezTo>
                <a:cubicBezTo>
                  <a:pt x="2453640" y="1227677"/>
                  <a:pt x="2452211" y="1226249"/>
                  <a:pt x="2450497" y="1226249"/>
                </a:cubicBezTo>
                <a:cubicBezTo>
                  <a:pt x="2448782" y="1226249"/>
                  <a:pt x="2447354" y="1227677"/>
                  <a:pt x="2447354" y="1229392"/>
                </a:cubicBezTo>
                <a:cubicBezTo>
                  <a:pt x="2447354" y="1231106"/>
                  <a:pt x="2448782" y="1232535"/>
                  <a:pt x="2450497" y="1232535"/>
                </a:cubicBezTo>
                <a:close/>
                <a:moveTo>
                  <a:pt x="2444496" y="1244346"/>
                </a:moveTo>
                <a:cubicBezTo>
                  <a:pt x="2446211" y="1244346"/>
                  <a:pt x="2447639" y="1242917"/>
                  <a:pt x="2447639" y="1241203"/>
                </a:cubicBezTo>
                <a:cubicBezTo>
                  <a:pt x="2447639" y="1239488"/>
                  <a:pt x="2446211" y="1238060"/>
                  <a:pt x="2444496" y="1238060"/>
                </a:cubicBezTo>
                <a:cubicBezTo>
                  <a:pt x="2442782" y="1238060"/>
                  <a:pt x="2441353" y="1239488"/>
                  <a:pt x="2441353" y="1241203"/>
                </a:cubicBezTo>
                <a:cubicBezTo>
                  <a:pt x="2441353" y="1242917"/>
                  <a:pt x="2442782" y="1244346"/>
                  <a:pt x="2444496" y="1244346"/>
                </a:cubicBezTo>
                <a:close/>
                <a:moveTo>
                  <a:pt x="2438305" y="1256062"/>
                </a:moveTo>
                <a:cubicBezTo>
                  <a:pt x="2440020" y="1256062"/>
                  <a:pt x="2441448" y="1254633"/>
                  <a:pt x="2441448" y="1252918"/>
                </a:cubicBezTo>
                <a:cubicBezTo>
                  <a:pt x="2441448" y="1251204"/>
                  <a:pt x="2440020" y="1249775"/>
                  <a:pt x="2438305" y="1249775"/>
                </a:cubicBezTo>
                <a:cubicBezTo>
                  <a:pt x="2436590" y="1249775"/>
                  <a:pt x="2435162" y="1251204"/>
                  <a:pt x="2435162" y="1252918"/>
                </a:cubicBezTo>
                <a:cubicBezTo>
                  <a:pt x="2435162" y="1254633"/>
                  <a:pt x="2436590" y="1256062"/>
                  <a:pt x="2438305" y="1256062"/>
                </a:cubicBezTo>
                <a:close/>
                <a:moveTo>
                  <a:pt x="2432114" y="1267682"/>
                </a:moveTo>
                <a:cubicBezTo>
                  <a:pt x="2433828" y="1267682"/>
                  <a:pt x="2435257" y="1266254"/>
                  <a:pt x="2435257" y="1264539"/>
                </a:cubicBezTo>
                <a:cubicBezTo>
                  <a:pt x="2435257" y="1262825"/>
                  <a:pt x="2433828" y="1261396"/>
                  <a:pt x="2432114" y="1261396"/>
                </a:cubicBezTo>
                <a:cubicBezTo>
                  <a:pt x="2430399" y="1261396"/>
                  <a:pt x="2428970" y="1262825"/>
                  <a:pt x="2428970" y="1264539"/>
                </a:cubicBezTo>
                <a:cubicBezTo>
                  <a:pt x="2428875" y="1266254"/>
                  <a:pt x="2430304" y="1267682"/>
                  <a:pt x="2432114" y="1267682"/>
                </a:cubicBezTo>
                <a:close/>
                <a:moveTo>
                  <a:pt x="280607" y="427958"/>
                </a:moveTo>
                <a:cubicBezTo>
                  <a:pt x="282321" y="427958"/>
                  <a:pt x="283750" y="426530"/>
                  <a:pt x="283750" y="424815"/>
                </a:cubicBezTo>
                <a:cubicBezTo>
                  <a:pt x="283750" y="423100"/>
                  <a:pt x="282321" y="421672"/>
                  <a:pt x="280607" y="421672"/>
                </a:cubicBezTo>
                <a:cubicBezTo>
                  <a:pt x="278892" y="421672"/>
                  <a:pt x="277463" y="423100"/>
                  <a:pt x="277463" y="424815"/>
                </a:cubicBezTo>
                <a:cubicBezTo>
                  <a:pt x="277463" y="426625"/>
                  <a:pt x="278892" y="427958"/>
                  <a:pt x="280607" y="427958"/>
                </a:cubicBezTo>
                <a:close/>
                <a:moveTo>
                  <a:pt x="283845" y="415195"/>
                </a:moveTo>
                <a:cubicBezTo>
                  <a:pt x="285560" y="415195"/>
                  <a:pt x="286988" y="413766"/>
                  <a:pt x="286988" y="412051"/>
                </a:cubicBezTo>
                <a:cubicBezTo>
                  <a:pt x="286988" y="410337"/>
                  <a:pt x="285560" y="408908"/>
                  <a:pt x="283845" y="408908"/>
                </a:cubicBezTo>
                <a:cubicBezTo>
                  <a:pt x="282131" y="408908"/>
                  <a:pt x="280702" y="410337"/>
                  <a:pt x="280702" y="412051"/>
                </a:cubicBezTo>
                <a:cubicBezTo>
                  <a:pt x="280702" y="413766"/>
                  <a:pt x="282131" y="415195"/>
                  <a:pt x="283845" y="415195"/>
                </a:cubicBezTo>
                <a:close/>
                <a:moveTo>
                  <a:pt x="287274" y="402431"/>
                </a:moveTo>
                <a:cubicBezTo>
                  <a:pt x="288989" y="402431"/>
                  <a:pt x="290417" y="401003"/>
                  <a:pt x="290417" y="399288"/>
                </a:cubicBezTo>
                <a:cubicBezTo>
                  <a:pt x="290417" y="397574"/>
                  <a:pt x="288989" y="396145"/>
                  <a:pt x="287274" y="396145"/>
                </a:cubicBezTo>
                <a:cubicBezTo>
                  <a:pt x="285560" y="396145"/>
                  <a:pt x="284131" y="397574"/>
                  <a:pt x="284131" y="399288"/>
                </a:cubicBezTo>
                <a:cubicBezTo>
                  <a:pt x="284131" y="401003"/>
                  <a:pt x="285560" y="402431"/>
                  <a:pt x="287274" y="402431"/>
                </a:cubicBezTo>
                <a:close/>
                <a:moveTo>
                  <a:pt x="290798" y="389668"/>
                </a:moveTo>
                <a:cubicBezTo>
                  <a:pt x="292513" y="389668"/>
                  <a:pt x="293942" y="388239"/>
                  <a:pt x="293942" y="386525"/>
                </a:cubicBezTo>
                <a:cubicBezTo>
                  <a:pt x="293942" y="384810"/>
                  <a:pt x="292513" y="383381"/>
                  <a:pt x="290798" y="383381"/>
                </a:cubicBezTo>
                <a:cubicBezTo>
                  <a:pt x="289084" y="383381"/>
                  <a:pt x="287655" y="384810"/>
                  <a:pt x="287655" y="386525"/>
                </a:cubicBezTo>
                <a:cubicBezTo>
                  <a:pt x="287655" y="388239"/>
                  <a:pt x="289084" y="389668"/>
                  <a:pt x="290798" y="389668"/>
                </a:cubicBezTo>
                <a:close/>
                <a:moveTo>
                  <a:pt x="294513" y="377000"/>
                </a:moveTo>
                <a:cubicBezTo>
                  <a:pt x="296228" y="377000"/>
                  <a:pt x="297656" y="375571"/>
                  <a:pt x="297656" y="373856"/>
                </a:cubicBezTo>
                <a:cubicBezTo>
                  <a:pt x="297656" y="372142"/>
                  <a:pt x="296228" y="370713"/>
                  <a:pt x="294513" y="370713"/>
                </a:cubicBezTo>
                <a:cubicBezTo>
                  <a:pt x="292799" y="370713"/>
                  <a:pt x="291370" y="372142"/>
                  <a:pt x="291370" y="373856"/>
                </a:cubicBezTo>
                <a:cubicBezTo>
                  <a:pt x="291370" y="375571"/>
                  <a:pt x="292799" y="377000"/>
                  <a:pt x="294513" y="377000"/>
                </a:cubicBezTo>
                <a:close/>
                <a:moveTo>
                  <a:pt x="298418" y="364331"/>
                </a:moveTo>
                <a:cubicBezTo>
                  <a:pt x="300133" y="364331"/>
                  <a:pt x="301562" y="362903"/>
                  <a:pt x="301562" y="361188"/>
                </a:cubicBezTo>
                <a:cubicBezTo>
                  <a:pt x="301562" y="359474"/>
                  <a:pt x="300133" y="358045"/>
                  <a:pt x="298418" y="358045"/>
                </a:cubicBezTo>
                <a:cubicBezTo>
                  <a:pt x="296704" y="358045"/>
                  <a:pt x="295275" y="359474"/>
                  <a:pt x="295275" y="361188"/>
                </a:cubicBezTo>
                <a:cubicBezTo>
                  <a:pt x="295275" y="362903"/>
                  <a:pt x="296704" y="364331"/>
                  <a:pt x="298418" y="364331"/>
                </a:cubicBezTo>
                <a:close/>
                <a:moveTo>
                  <a:pt x="302419" y="351663"/>
                </a:moveTo>
                <a:cubicBezTo>
                  <a:pt x="304133" y="351663"/>
                  <a:pt x="305562" y="350234"/>
                  <a:pt x="305562" y="348520"/>
                </a:cubicBezTo>
                <a:cubicBezTo>
                  <a:pt x="305562" y="346805"/>
                  <a:pt x="304133" y="345376"/>
                  <a:pt x="302419" y="345376"/>
                </a:cubicBezTo>
                <a:cubicBezTo>
                  <a:pt x="300704" y="345376"/>
                  <a:pt x="299276" y="346805"/>
                  <a:pt x="299276" y="348520"/>
                </a:cubicBezTo>
                <a:cubicBezTo>
                  <a:pt x="299276" y="350330"/>
                  <a:pt x="300609" y="351663"/>
                  <a:pt x="302419" y="351663"/>
                </a:cubicBezTo>
                <a:close/>
                <a:moveTo>
                  <a:pt x="306515" y="339090"/>
                </a:moveTo>
                <a:cubicBezTo>
                  <a:pt x="308229" y="339090"/>
                  <a:pt x="309658" y="337661"/>
                  <a:pt x="309658" y="335947"/>
                </a:cubicBezTo>
                <a:cubicBezTo>
                  <a:pt x="309658" y="334232"/>
                  <a:pt x="308229" y="332804"/>
                  <a:pt x="306515" y="332804"/>
                </a:cubicBezTo>
                <a:cubicBezTo>
                  <a:pt x="304800" y="332804"/>
                  <a:pt x="303371" y="334232"/>
                  <a:pt x="303371" y="335947"/>
                </a:cubicBezTo>
                <a:cubicBezTo>
                  <a:pt x="303371" y="337757"/>
                  <a:pt x="304800" y="339090"/>
                  <a:pt x="306515" y="339090"/>
                </a:cubicBezTo>
                <a:close/>
                <a:moveTo>
                  <a:pt x="310801" y="326612"/>
                </a:moveTo>
                <a:cubicBezTo>
                  <a:pt x="312515" y="326612"/>
                  <a:pt x="313944" y="325184"/>
                  <a:pt x="313944" y="323469"/>
                </a:cubicBezTo>
                <a:cubicBezTo>
                  <a:pt x="313944" y="321755"/>
                  <a:pt x="312515" y="320326"/>
                  <a:pt x="310801" y="320326"/>
                </a:cubicBezTo>
                <a:cubicBezTo>
                  <a:pt x="309086" y="320326"/>
                  <a:pt x="307658" y="321755"/>
                  <a:pt x="307658" y="323469"/>
                </a:cubicBezTo>
                <a:cubicBezTo>
                  <a:pt x="307658" y="325184"/>
                  <a:pt x="309086" y="326612"/>
                  <a:pt x="310801" y="326612"/>
                </a:cubicBezTo>
                <a:close/>
                <a:moveTo>
                  <a:pt x="315278" y="314135"/>
                </a:moveTo>
                <a:cubicBezTo>
                  <a:pt x="316992" y="314135"/>
                  <a:pt x="318421" y="312706"/>
                  <a:pt x="318421" y="310991"/>
                </a:cubicBezTo>
                <a:cubicBezTo>
                  <a:pt x="318421" y="309277"/>
                  <a:pt x="316992" y="307848"/>
                  <a:pt x="315278" y="307848"/>
                </a:cubicBezTo>
                <a:cubicBezTo>
                  <a:pt x="313563" y="307848"/>
                  <a:pt x="312134" y="309277"/>
                  <a:pt x="312134" y="310991"/>
                </a:cubicBezTo>
                <a:cubicBezTo>
                  <a:pt x="312039" y="312706"/>
                  <a:pt x="313468" y="314135"/>
                  <a:pt x="315278" y="314135"/>
                </a:cubicBezTo>
                <a:close/>
                <a:moveTo>
                  <a:pt x="319754" y="301752"/>
                </a:moveTo>
                <a:cubicBezTo>
                  <a:pt x="321469" y="301752"/>
                  <a:pt x="322898" y="300323"/>
                  <a:pt x="322898" y="298609"/>
                </a:cubicBezTo>
                <a:cubicBezTo>
                  <a:pt x="322898" y="296894"/>
                  <a:pt x="321469" y="295466"/>
                  <a:pt x="319754" y="295466"/>
                </a:cubicBezTo>
                <a:cubicBezTo>
                  <a:pt x="318040" y="295466"/>
                  <a:pt x="316611" y="296894"/>
                  <a:pt x="316611" y="298609"/>
                </a:cubicBezTo>
                <a:cubicBezTo>
                  <a:pt x="316611" y="300323"/>
                  <a:pt x="318040" y="301752"/>
                  <a:pt x="319754" y="301752"/>
                </a:cubicBezTo>
                <a:close/>
                <a:moveTo>
                  <a:pt x="324517" y="289370"/>
                </a:moveTo>
                <a:cubicBezTo>
                  <a:pt x="326231" y="289370"/>
                  <a:pt x="327660" y="287941"/>
                  <a:pt x="327660" y="286226"/>
                </a:cubicBezTo>
                <a:cubicBezTo>
                  <a:pt x="327660" y="284512"/>
                  <a:pt x="326231" y="283083"/>
                  <a:pt x="324517" y="283083"/>
                </a:cubicBezTo>
                <a:cubicBezTo>
                  <a:pt x="322802" y="283083"/>
                  <a:pt x="321374" y="284512"/>
                  <a:pt x="321374" y="286226"/>
                </a:cubicBezTo>
                <a:cubicBezTo>
                  <a:pt x="321374" y="287941"/>
                  <a:pt x="322802" y="289370"/>
                  <a:pt x="324517" y="289370"/>
                </a:cubicBezTo>
                <a:close/>
                <a:moveTo>
                  <a:pt x="329375" y="277082"/>
                </a:moveTo>
                <a:cubicBezTo>
                  <a:pt x="331089" y="277082"/>
                  <a:pt x="332518" y="275654"/>
                  <a:pt x="332518" y="273939"/>
                </a:cubicBezTo>
                <a:cubicBezTo>
                  <a:pt x="332518" y="272225"/>
                  <a:pt x="331089" y="270796"/>
                  <a:pt x="329375" y="270796"/>
                </a:cubicBezTo>
                <a:cubicBezTo>
                  <a:pt x="327660" y="270796"/>
                  <a:pt x="326231" y="272225"/>
                  <a:pt x="326231" y="273939"/>
                </a:cubicBezTo>
                <a:cubicBezTo>
                  <a:pt x="326231" y="275654"/>
                  <a:pt x="327565" y="277082"/>
                  <a:pt x="329375" y="277082"/>
                </a:cubicBezTo>
                <a:close/>
                <a:moveTo>
                  <a:pt x="334328" y="264795"/>
                </a:moveTo>
                <a:cubicBezTo>
                  <a:pt x="336042" y="264795"/>
                  <a:pt x="337471" y="263366"/>
                  <a:pt x="337471" y="261652"/>
                </a:cubicBezTo>
                <a:cubicBezTo>
                  <a:pt x="337471" y="259937"/>
                  <a:pt x="336042" y="258509"/>
                  <a:pt x="334328" y="258509"/>
                </a:cubicBezTo>
                <a:cubicBezTo>
                  <a:pt x="332613" y="258509"/>
                  <a:pt x="331184" y="259937"/>
                  <a:pt x="331184" y="261652"/>
                </a:cubicBezTo>
                <a:cubicBezTo>
                  <a:pt x="331184" y="263366"/>
                  <a:pt x="332613" y="264795"/>
                  <a:pt x="334328" y="264795"/>
                </a:cubicBezTo>
                <a:close/>
                <a:moveTo>
                  <a:pt x="339471" y="252603"/>
                </a:moveTo>
                <a:cubicBezTo>
                  <a:pt x="341186" y="252603"/>
                  <a:pt x="342614" y="251174"/>
                  <a:pt x="342614" y="249460"/>
                </a:cubicBezTo>
                <a:cubicBezTo>
                  <a:pt x="342614" y="247745"/>
                  <a:pt x="341186" y="246317"/>
                  <a:pt x="339471" y="246317"/>
                </a:cubicBezTo>
                <a:cubicBezTo>
                  <a:pt x="337757" y="246317"/>
                  <a:pt x="336328" y="247745"/>
                  <a:pt x="336328" y="249460"/>
                </a:cubicBezTo>
                <a:cubicBezTo>
                  <a:pt x="336328" y="251174"/>
                  <a:pt x="337757" y="252603"/>
                  <a:pt x="339471" y="252603"/>
                </a:cubicBezTo>
                <a:close/>
                <a:moveTo>
                  <a:pt x="355664" y="216408"/>
                </a:moveTo>
                <a:cubicBezTo>
                  <a:pt x="357378" y="216408"/>
                  <a:pt x="358807" y="214979"/>
                  <a:pt x="358807" y="213265"/>
                </a:cubicBezTo>
                <a:cubicBezTo>
                  <a:pt x="358807" y="211550"/>
                  <a:pt x="357378" y="210122"/>
                  <a:pt x="355664" y="210122"/>
                </a:cubicBezTo>
                <a:cubicBezTo>
                  <a:pt x="353949" y="210122"/>
                  <a:pt x="352520" y="211550"/>
                  <a:pt x="352520" y="213265"/>
                </a:cubicBezTo>
                <a:cubicBezTo>
                  <a:pt x="352520" y="214979"/>
                  <a:pt x="353949" y="216408"/>
                  <a:pt x="355664" y="216408"/>
                </a:cubicBezTo>
                <a:close/>
                <a:moveTo>
                  <a:pt x="361283" y="204406"/>
                </a:moveTo>
                <a:cubicBezTo>
                  <a:pt x="362998" y="204406"/>
                  <a:pt x="364426" y="202978"/>
                  <a:pt x="364426" y="201263"/>
                </a:cubicBezTo>
                <a:cubicBezTo>
                  <a:pt x="364426" y="199549"/>
                  <a:pt x="362998" y="198120"/>
                  <a:pt x="361283" y="198120"/>
                </a:cubicBezTo>
                <a:cubicBezTo>
                  <a:pt x="359569" y="198120"/>
                  <a:pt x="358140" y="199549"/>
                  <a:pt x="358140" y="201263"/>
                </a:cubicBezTo>
                <a:cubicBezTo>
                  <a:pt x="358140" y="202978"/>
                  <a:pt x="359569" y="204406"/>
                  <a:pt x="361283" y="204406"/>
                </a:cubicBezTo>
                <a:close/>
                <a:moveTo>
                  <a:pt x="367094" y="192500"/>
                </a:moveTo>
                <a:cubicBezTo>
                  <a:pt x="368808" y="192500"/>
                  <a:pt x="370237" y="191072"/>
                  <a:pt x="370237" y="189357"/>
                </a:cubicBezTo>
                <a:cubicBezTo>
                  <a:pt x="370237" y="187643"/>
                  <a:pt x="368808" y="186214"/>
                  <a:pt x="367094" y="186214"/>
                </a:cubicBezTo>
                <a:cubicBezTo>
                  <a:pt x="365379" y="186214"/>
                  <a:pt x="363950" y="187643"/>
                  <a:pt x="363950" y="189357"/>
                </a:cubicBezTo>
                <a:cubicBezTo>
                  <a:pt x="363950" y="191167"/>
                  <a:pt x="365379" y="192500"/>
                  <a:pt x="367094" y="192500"/>
                </a:cubicBezTo>
                <a:close/>
                <a:moveTo>
                  <a:pt x="373094" y="180689"/>
                </a:moveTo>
                <a:cubicBezTo>
                  <a:pt x="374809" y="180689"/>
                  <a:pt x="376238" y="179261"/>
                  <a:pt x="376238" y="177546"/>
                </a:cubicBezTo>
                <a:cubicBezTo>
                  <a:pt x="376238" y="175831"/>
                  <a:pt x="374809" y="174403"/>
                  <a:pt x="373094" y="174403"/>
                </a:cubicBezTo>
                <a:cubicBezTo>
                  <a:pt x="371380" y="174403"/>
                  <a:pt x="369951" y="175831"/>
                  <a:pt x="369951" y="177546"/>
                </a:cubicBezTo>
                <a:cubicBezTo>
                  <a:pt x="369951" y="179356"/>
                  <a:pt x="371285" y="180689"/>
                  <a:pt x="373094" y="180689"/>
                </a:cubicBezTo>
                <a:close/>
                <a:moveTo>
                  <a:pt x="379190" y="168974"/>
                </a:moveTo>
                <a:cubicBezTo>
                  <a:pt x="380905" y="168974"/>
                  <a:pt x="382334" y="167545"/>
                  <a:pt x="382334" y="165830"/>
                </a:cubicBezTo>
                <a:cubicBezTo>
                  <a:pt x="382334" y="164116"/>
                  <a:pt x="380905" y="162687"/>
                  <a:pt x="379190" y="162687"/>
                </a:cubicBezTo>
                <a:cubicBezTo>
                  <a:pt x="377476" y="162687"/>
                  <a:pt x="376047" y="164116"/>
                  <a:pt x="376047" y="165830"/>
                </a:cubicBezTo>
                <a:cubicBezTo>
                  <a:pt x="375952" y="167545"/>
                  <a:pt x="377381" y="168974"/>
                  <a:pt x="379190" y="168974"/>
                </a:cubicBezTo>
                <a:close/>
                <a:moveTo>
                  <a:pt x="385382" y="157258"/>
                </a:moveTo>
                <a:cubicBezTo>
                  <a:pt x="387096" y="157258"/>
                  <a:pt x="388525" y="155829"/>
                  <a:pt x="388525" y="154115"/>
                </a:cubicBezTo>
                <a:cubicBezTo>
                  <a:pt x="388525" y="152400"/>
                  <a:pt x="387096" y="150971"/>
                  <a:pt x="385382" y="150971"/>
                </a:cubicBezTo>
                <a:cubicBezTo>
                  <a:pt x="383667" y="150971"/>
                  <a:pt x="382238" y="152400"/>
                  <a:pt x="382238" y="154115"/>
                </a:cubicBezTo>
                <a:cubicBezTo>
                  <a:pt x="382238" y="155924"/>
                  <a:pt x="383572" y="157258"/>
                  <a:pt x="385382" y="157258"/>
                </a:cubicBezTo>
                <a:close/>
                <a:moveTo>
                  <a:pt x="391668" y="145733"/>
                </a:moveTo>
                <a:cubicBezTo>
                  <a:pt x="393383" y="145733"/>
                  <a:pt x="394811" y="144304"/>
                  <a:pt x="394811" y="142589"/>
                </a:cubicBezTo>
                <a:cubicBezTo>
                  <a:pt x="394811" y="140875"/>
                  <a:pt x="393383" y="139446"/>
                  <a:pt x="391668" y="139446"/>
                </a:cubicBezTo>
                <a:cubicBezTo>
                  <a:pt x="389954" y="139446"/>
                  <a:pt x="388525" y="140875"/>
                  <a:pt x="388525" y="142589"/>
                </a:cubicBezTo>
                <a:cubicBezTo>
                  <a:pt x="388525" y="144304"/>
                  <a:pt x="389954" y="145733"/>
                  <a:pt x="391668" y="145733"/>
                </a:cubicBezTo>
                <a:close/>
                <a:moveTo>
                  <a:pt x="398145" y="134112"/>
                </a:moveTo>
                <a:cubicBezTo>
                  <a:pt x="399860" y="134112"/>
                  <a:pt x="401288" y="132683"/>
                  <a:pt x="401288" y="130969"/>
                </a:cubicBezTo>
                <a:cubicBezTo>
                  <a:pt x="401288" y="129254"/>
                  <a:pt x="399860" y="127826"/>
                  <a:pt x="398145" y="127826"/>
                </a:cubicBezTo>
                <a:cubicBezTo>
                  <a:pt x="396431" y="127826"/>
                  <a:pt x="395002" y="129254"/>
                  <a:pt x="395002" y="130969"/>
                </a:cubicBezTo>
                <a:cubicBezTo>
                  <a:pt x="395002" y="132779"/>
                  <a:pt x="396431" y="134112"/>
                  <a:pt x="398145" y="134112"/>
                </a:cubicBezTo>
                <a:close/>
                <a:moveTo>
                  <a:pt x="2438305" y="163163"/>
                </a:moveTo>
                <a:cubicBezTo>
                  <a:pt x="2440020" y="163163"/>
                  <a:pt x="2441448" y="161735"/>
                  <a:pt x="2441448" y="160020"/>
                </a:cubicBezTo>
                <a:cubicBezTo>
                  <a:pt x="2441448" y="158306"/>
                  <a:pt x="2440020" y="156877"/>
                  <a:pt x="2438305" y="156877"/>
                </a:cubicBezTo>
                <a:cubicBezTo>
                  <a:pt x="2436590" y="156877"/>
                  <a:pt x="2435162" y="158306"/>
                  <a:pt x="2435162" y="160020"/>
                </a:cubicBezTo>
                <a:cubicBezTo>
                  <a:pt x="2435162" y="161735"/>
                  <a:pt x="2436590" y="163163"/>
                  <a:pt x="2438305" y="163163"/>
                </a:cubicBezTo>
                <a:close/>
                <a:moveTo>
                  <a:pt x="2444496" y="174879"/>
                </a:moveTo>
                <a:cubicBezTo>
                  <a:pt x="2446211" y="174879"/>
                  <a:pt x="2447639" y="173450"/>
                  <a:pt x="2447639" y="171736"/>
                </a:cubicBezTo>
                <a:cubicBezTo>
                  <a:pt x="2447639" y="170021"/>
                  <a:pt x="2446211" y="168593"/>
                  <a:pt x="2444496" y="168593"/>
                </a:cubicBezTo>
                <a:cubicBezTo>
                  <a:pt x="2442782" y="168593"/>
                  <a:pt x="2441353" y="170021"/>
                  <a:pt x="2441353" y="171736"/>
                </a:cubicBezTo>
                <a:cubicBezTo>
                  <a:pt x="2441353" y="173450"/>
                  <a:pt x="2442782" y="174879"/>
                  <a:pt x="2444496" y="174879"/>
                </a:cubicBezTo>
                <a:close/>
                <a:moveTo>
                  <a:pt x="2456403" y="198501"/>
                </a:moveTo>
                <a:cubicBezTo>
                  <a:pt x="2458117" y="198501"/>
                  <a:pt x="2459546" y="197072"/>
                  <a:pt x="2459546" y="195358"/>
                </a:cubicBezTo>
                <a:cubicBezTo>
                  <a:pt x="2459546" y="193643"/>
                  <a:pt x="2458117" y="192215"/>
                  <a:pt x="2456403" y="192215"/>
                </a:cubicBezTo>
                <a:cubicBezTo>
                  <a:pt x="2454688" y="192215"/>
                  <a:pt x="2453259" y="193643"/>
                  <a:pt x="2453259" y="195358"/>
                </a:cubicBezTo>
                <a:cubicBezTo>
                  <a:pt x="2453259" y="197072"/>
                  <a:pt x="2454593" y="198501"/>
                  <a:pt x="2456403" y="198501"/>
                </a:cubicBezTo>
                <a:close/>
                <a:moveTo>
                  <a:pt x="2467737" y="222409"/>
                </a:moveTo>
                <a:cubicBezTo>
                  <a:pt x="2469452" y="222409"/>
                  <a:pt x="2470880" y="220980"/>
                  <a:pt x="2470880" y="219266"/>
                </a:cubicBezTo>
                <a:cubicBezTo>
                  <a:pt x="2470880" y="217551"/>
                  <a:pt x="2469452" y="216122"/>
                  <a:pt x="2467737" y="216122"/>
                </a:cubicBezTo>
                <a:cubicBezTo>
                  <a:pt x="2466023" y="216122"/>
                  <a:pt x="2464594" y="217551"/>
                  <a:pt x="2464594" y="219266"/>
                </a:cubicBezTo>
                <a:cubicBezTo>
                  <a:pt x="2464594" y="220980"/>
                  <a:pt x="2466023" y="222409"/>
                  <a:pt x="2467737" y="222409"/>
                </a:cubicBezTo>
                <a:close/>
                <a:moveTo>
                  <a:pt x="2473166" y="234410"/>
                </a:moveTo>
                <a:cubicBezTo>
                  <a:pt x="2474881" y="234410"/>
                  <a:pt x="2476310" y="232981"/>
                  <a:pt x="2476310" y="231267"/>
                </a:cubicBezTo>
                <a:cubicBezTo>
                  <a:pt x="2476310" y="229553"/>
                  <a:pt x="2474881" y="228124"/>
                  <a:pt x="2473166" y="228124"/>
                </a:cubicBezTo>
                <a:cubicBezTo>
                  <a:pt x="2471452" y="228124"/>
                  <a:pt x="2470023" y="229553"/>
                  <a:pt x="2470023" y="231267"/>
                </a:cubicBezTo>
                <a:cubicBezTo>
                  <a:pt x="2470023" y="232981"/>
                  <a:pt x="2471452" y="234410"/>
                  <a:pt x="2473166" y="234410"/>
                </a:cubicBezTo>
                <a:close/>
                <a:moveTo>
                  <a:pt x="2478500" y="246507"/>
                </a:moveTo>
                <a:cubicBezTo>
                  <a:pt x="2480215" y="246507"/>
                  <a:pt x="2481644" y="245078"/>
                  <a:pt x="2481644" y="243364"/>
                </a:cubicBezTo>
                <a:cubicBezTo>
                  <a:pt x="2481644" y="241649"/>
                  <a:pt x="2480215" y="240221"/>
                  <a:pt x="2478500" y="240221"/>
                </a:cubicBezTo>
                <a:cubicBezTo>
                  <a:pt x="2476786" y="240221"/>
                  <a:pt x="2475357" y="241649"/>
                  <a:pt x="2475357" y="243364"/>
                </a:cubicBezTo>
                <a:cubicBezTo>
                  <a:pt x="2475357" y="245078"/>
                  <a:pt x="2476786" y="246507"/>
                  <a:pt x="2478500" y="246507"/>
                </a:cubicBezTo>
                <a:close/>
                <a:moveTo>
                  <a:pt x="2483739" y="258699"/>
                </a:moveTo>
                <a:cubicBezTo>
                  <a:pt x="2485454" y="258699"/>
                  <a:pt x="2486882" y="257270"/>
                  <a:pt x="2486882" y="255556"/>
                </a:cubicBezTo>
                <a:cubicBezTo>
                  <a:pt x="2486882" y="253841"/>
                  <a:pt x="2485454" y="252413"/>
                  <a:pt x="2483739" y="252413"/>
                </a:cubicBezTo>
                <a:cubicBezTo>
                  <a:pt x="2482024" y="252413"/>
                  <a:pt x="2480596" y="253841"/>
                  <a:pt x="2480596" y="255556"/>
                </a:cubicBezTo>
                <a:cubicBezTo>
                  <a:pt x="2480596" y="257270"/>
                  <a:pt x="2481929" y="258699"/>
                  <a:pt x="2483739" y="258699"/>
                </a:cubicBezTo>
                <a:close/>
                <a:moveTo>
                  <a:pt x="2488787" y="270891"/>
                </a:moveTo>
                <a:cubicBezTo>
                  <a:pt x="2490502" y="270891"/>
                  <a:pt x="2491931" y="269462"/>
                  <a:pt x="2491931" y="267748"/>
                </a:cubicBezTo>
                <a:cubicBezTo>
                  <a:pt x="2491931" y="266033"/>
                  <a:pt x="2490502" y="264605"/>
                  <a:pt x="2488787" y="264605"/>
                </a:cubicBezTo>
                <a:cubicBezTo>
                  <a:pt x="2487073" y="264605"/>
                  <a:pt x="2485644" y="266033"/>
                  <a:pt x="2485644" y="267748"/>
                </a:cubicBezTo>
                <a:cubicBezTo>
                  <a:pt x="2485644" y="269558"/>
                  <a:pt x="2486978" y="270891"/>
                  <a:pt x="2488787" y="270891"/>
                </a:cubicBezTo>
                <a:close/>
                <a:moveTo>
                  <a:pt x="2493645" y="283178"/>
                </a:moveTo>
                <a:cubicBezTo>
                  <a:pt x="2495360" y="283178"/>
                  <a:pt x="2496788" y="281750"/>
                  <a:pt x="2496788" y="280035"/>
                </a:cubicBezTo>
                <a:cubicBezTo>
                  <a:pt x="2496788" y="278321"/>
                  <a:pt x="2495360" y="276892"/>
                  <a:pt x="2493645" y="276892"/>
                </a:cubicBezTo>
                <a:cubicBezTo>
                  <a:pt x="2491931" y="276892"/>
                  <a:pt x="2490502" y="278321"/>
                  <a:pt x="2490502" y="280035"/>
                </a:cubicBezTo>
                <a:cubicBezTo>
                  <a:pt x="2490502" y="281750"/>
                  <a:pt x="2491931" y="283178"/>
                  <a:pt x="2493645" y="283178"/>
                </a:cubicBezTo>
                <a:close/>
                <a:moveTo>
                  <a:pt x="2498408" y="295561"/>
                </a:moveTo>
                <a:cubicBezTo>
                  <a:pt x="2500122" y="295561"/>
                  <a:pt x="2501551" y="294132"/>
                  <a:pt x="2501551" y="292418"/>
                </a:cubicBezTo>
                <a:cubicBezTo>
                  <a:pt x="2501551" y="290703"/>
                  <a:pt x="2500122" y="289274"/>
                  <a:pt x="2498408" y="289274"/>
                </a:cubicBezTo>
                <a:cubicBezTo>
                  <a:pt x="2496693" y="289274"/>
                  <a:pt x="2495264" y="290703"/>
                  <a:pt x="2495264" y="292418"/>
                </a:cubicBezTo>
                <a:cubicBezTo>
                  <a:pt x="2495264" y="294132"/>
                  <a:pt x="2496693" y="295561"/>
                  <a:pt x="2498408" y="295561"/>
                </a:cubicBezTo>
                <a:close/>
                <a:moveTo>
                  <a:pt x="2503075" y="307943"/>
                </a:moveTo>
                <a:cubicBezTo>
                  <a:pt x="2504789" y="307943"/>
                  <a:pt x="2506218" y="306515"/>
                  <a:pt x="2506218" y="304800"/>
                </a:cubicBezTo>
                <a:cubicBezTo>
                  <a:pt x="2506218" y="303086"/>
                  <a:pt x="2504789" y="301657"/>
                  <a:pt x="2503075" y="301657"/>
                </a:cubicBezTo>
                <a:cubicBezTo>
                  <a:pt x="2501360" y="301657"/>
                  <a:pt x="2499932" y="303086"/>
                  <a:pt x="2499932" y="304800"/>
                </a:cubicBezTo>
                <a:cubicBezTo>
                  <a:pt x="2499932" y="306515"/>
                  <a:pt x="2501360" y="307943"/>
                  <a:pt x="2503075" y="307943"/>
                </a:cubicBezTo>
                <a:close/>
                <a:moveTo>
                  <a:pt x="2507552" y="320421"/>
                </a:moveTo>
                <a:cubicBezTo>
                  <a:pt x="2509266" y="320421"/>
                  <a:pt x="2510695" y="318992"/>
                  <a:pt x="2510695" y="317278"/>
                </a:cubicBezTo>
                <a:cubicBezTo>
                  <a:pt x="2510695" y="315563"/>
                  <a:pt x="2509266" y="314135"/>
                  <a:pt x="2507552" y="314135"/>
                </a:cubicBezTo>
                <a:cubicBezTo>
                  <a:pt x="2505837" y="314135"/>
                  <a:pt x="2504408" y="315563"/>
                  <a:pt x="2504408" y="317278"/>
                </a:cubicBezTo>
                <a:cubicBezTo>
                  <a:pt x="2504408" y="318992"/>
                  <a:pt x="2505837" y="320421"/>
                  <a:pt x="2507552" y="320421"/>
                </a:cubicBezTo>
                <a:close/>
                <a:moveTo>
                  <a:pt x="2511933" y="332899"/>
                </a:moveTo>
                <a:cubicBezTo>
                  <a:pt x="2513648" y="332899"/>
                  <a:pt x="2515076" y="331470"/>
                  <a:pt x="2515076" y="329756"/>
                </a:cubicBezTo>
                <a:cubicBezTo>
                  <a:pt x="2515076" y="328041"/>
                  <a:pt x="2513648" y="326612"/>
                  <a:pt x="2511933" y="326612"/>
                </a:cubicBezTo>
                <a:cubicBezTo>
                  <a:pt x="2510219" y="326612"/>
                  <a:pt x="2508790" y="328041"/>
                  <a:pt x="2508790" y="329756"/>
                </a:cubicBezTo>
                <a:cubicBezTo>
                  <a:pt x="2508790" y="331470"/>
                  <a:pt x="2510219" y="332899"/>
                  <a:pt x="2511933" y="332899"/>
                </a:cubicBezTo>
                <a:close/>
                <a:moveTo>
                  <a:pt x="2516124" y="345376"/>
                </a:moveTo>
                <a:cubicBezTo>
                  <a:pt x="2517839" y="345376"/>
                  <a:pt x="2519267" y="343948"/>
                  <a:pt x="2519267" y="342233"/>
                </a:cubicBezTo>
                <a:cubicBezTo>
                  <a:pt x="2519267" y="340519"/>
                  <a:pt x="2517839" y="339090"/>
                  <a:pt x="2516124" y="339090"/>
                </a:cubicBezTo>
                <a:cubicBezTo>
                  <a:pt x="2514410" y="339090"/>
                  <a:pt x="2512981" y="340519"/>
                  <a:pt x="2512981" y="342233"/>
                </a:cubicBezTo>
                <a:cubicBezTo>
                  <a:pt x="2512981" y="344043"/>
                  <a:pt x="2514410" y="345376"/>
                  <a:pt x="2516124" y="345376"/>
                </a:cubicBezTo>
                <a:close/>
                <a:moveTo>
                  <a:pt x="2520220" y="357950"/>
                </a:moveTo>
                <a:cubicBezTo>
                  <a:pt x="2521934" y="357950"/>
                  <a:pt x="2523363" y="356521"/>
                  <a:pt x="2523363" y="354806"/>
                </a:cubicBezTo>
                <a:cubicBezTo>
                  <a:pt x="2523363" y="353092"/>
                  <a:pt x="2521934" y="351663"/>
                  <a:pt x="2520220" y="351663"/>
                </a:cubicBezTo>
                <a:cubicBezTo>
                  <a:pt x="2518505" y="351663"/>
                  <a:pt x="2517077" y="353092"/>
                  <a:pt x="2517077" y="354806"/>
                </a:cubicBezTo>
                <a:cubicBezTo>
                  <a:pt x="2517077" y="356616"/>
                  <a:pt x="2518505" y="357950"/>
                  <a:pt x="2520220" y="357950"/>
                </a:cubicBezTo>
                <a:close/>
                <a:moveTo>
                  <a:pt x="2524125" y="370618"/>
                </a:moveTo>
                <a:cubicBezTo>
                  <a:pt x="2525840" y="370618"/>
                  <a:pt x="2527268" y="369189"/>
                  <a:pt x="2527268" y="367475"/>
                </a:cubicBezTo>
                <a:cubicBezTo>
                  <a:pt x="2527268" y="365760"/>
                  <a:pt x="2525840" y="364331"/>
                  <a:pt x="2524125" y="364331"/>
                </a:cubicBezTo>
                <a:cubicBezTo>
                  <a:pt x="2522411" y="364331"/>
                  <a:pt x="2520982" y="365760"/>
                  <a:pt x="2520982" y="367475"/>
                </a:cubicBezTo>
                <a:cubicBezTo>
                  <a:pt x="2520982" y="369189"/>
                  <a:pt x="2522411" y="370618"/>
                  <a:pt x="2524125" y="370618"/>
                </a:cubicBezTo>
                <a:close/>
                <a:moveTo>
                  <a:pt x="2527935" y="383286"/>
                </a:moveTo>
                <a:cubicBezTo>
                  <a:pt x="2529649" y="383286"/>
                  <a:pt x="2531078" y="381857"/>
                  <a:pt x="2531078" y="380143"/>
                </a:cubicBezTo>
                <a:cubicBezTo>
                  <a:pt x="2531078" y="378428"/>
                  <a:pt x="2529649" y="377000"/>
                  <a:pt x="2527935" y="377000"/>
                </a:cubicBezTo>
                <a:cubicBezTo>
                  <a:pt x="2526221" y="377000"/>
                  <a:pt x="2524792" y="378428"/>
                  <a:pt x="2524792" y="380143"/>
                </a:cubicBezTo>
                <a:cubicBezTo>
                  <a:pt x="2524792" y="381857"/>
                  <a:pt x="2526125" y="383286"/>
                  <a:pt x="2527935" y="383286"/>
                </a:cubicBezTo>
                <a:close/>
                <a:moveTo>
                  <a:pt x="2534984" y="408813"/>
                </a:moveTo>
                <a:cubicBezTo>
                  <a:pt x="2536698" y="408813"/>
                  <a:pt x="2538127" y="407384"/>
                  <a:pt x="2538127" y="405670"/>
                </a:cubicBezTo>
                <a:cubicBezTo>
                  <a:pt x="2538127" y="403955"/>
                  <a:pt x="2536698" y="402526"/>
                  <a:pt x="2534984" y="402526"/>
                </a:cubicBezTo>
                <a:cubicBezTo>
                  <a:pt x="2533269" y="402526"/>
                  <a:pt x="2531840" y="403955"/>
                  <a:pt x="2531840" y="405670"/>
                </a:cubicBezTo>
                <a:cubicBezTo>
                  <a:pt x="2531840" y="407384"/>
                  <a:pt x="2533269" y="408813"/>
                  <a:pt x="2534984" y="408813"/>
                </a:cubicBezTo>
                <a:close/>
                <a:moveTo>
                  <a:pt x="2538413" y="421576"/>
                </a:moveTo>
                <a:cubicBezTo>
                  <a:pt x="2540127" y="421576"/>
                  <a:pt x="2541556" y="420148"/>
                  <a:pt x="2541556" y="418433"/>
                </a:cubicBezTo>
                <a:cubicBezTo>
                  <a:pt x="2541556" y="416719"/>
                  <a:pt x="2540127" y="415290"/>
                  <a:pt x="2538413" y="415290"/>
                </a:cubicBezTo>
                <a:cubicBezTo>
                  <a:pt x="2536698" y="415290"/>
                  <a:pt x="2535270" y="416719"/>
                  <a:pt x="2535270" y="418433"/>
                </a:cubicBezTo>
                <a:cubicBezTo>
                  <a:pt x="2535270" y="420148"/>
                  <a:pt x="2536603" y="421576"/>
                  <a:pt x="2538413" y="421576"/>
                </a:cubicBezTo>
                <a:close/>
                <a:moveTo>
                  <a:pt x="2541556" y="434435"/>
                </a:moveTo>
                <a:cubicBezTo>
                  <a:pt x="2543270" y="434435"/>
                  <a:pt x="2544699" y="433007"/>
                  <a:pt x="2544699" y="431292"/>
                </a:cubicBezTo>
                <a:cubicBezTo>
                  <a:pt x="2544699" y="429578"/>
                  <a:pt x="2543270" y="428149"/>
                  <a:pt x="2541556" y="428149"/>
                </a:cubicBezTo>
                <a:cubicBezTo>
                  <a:pt x="2539841" y="428149"/>
                  <a:pt x="2538413" y="429578"/>
                  <a:pt x="2538413" y="431292"/>
                </a:cubicBezTo>
                <a:cubicBezTo>
                  <a:pt x="2538413" y="433007"/>
                  <a:pt x="2539841" y="434435"/>
                  <a:pt x="2541556" y="434435"/>
                </a:cubicBezTo>
                <a:close/>
                <a:moveTo>
                  <a:pt x="2544604" y="447294"/>
                </a:moveTo>
                <a:cubicBezTo>
                  <a:pt x="2546318" y="447294"/>
                  <a:pt x="2547747" y="445865"/>
                  <a:pt x="2547747" y="444151"/>
                </a:cubicBezTo>
                <a:cubicBezTo>
                  <a:pt x="2547747" y="442436"/>
                  <a:pt x="2546318" y="441008"/>
                  <a:pt x="2544604" y="441008"/>
                </a:cubicBezTo>
                <a:cubicBezTo>
                  <a:pt x="2542889" y="441008"/>
                  <a:pt x="2541461" y="442436"/>
                  <a:pt x="2541461" y="444151"/>
                </a:cubicBezTo>
                <a:cubicBezTo>
                  <a:pt x="2541461" y="445865"/>
                  <a:pt x="2542889" y="447294"/>
                  <a:pt x="2544604" y="447294"/>
                </a:cubicBezTo>
                <a:close/>
                <a:moveTo>
                  <a:pt x="2547557" y="460153"/>
                </a:moveTo>
                <a:cubicBezTo>
                  <a:pt x="2549271" y="460153"/>
                  <a:pt x="2550700" y="458724"/>
                  <a:pt x="2550700" y="457010"/>
                </a:cubicBezTo>
                <a:cubicBezTo>
                  <a:pt x="2550700" y="455295"/>
                  <a:pt x="2549271" y="453866"/>
                  <a:pt x="2547557" y="453866"/>
                </a:cubicBezTo>
                <a:cubicBezTo>
                  <a:pt x="2545842" y="453866"/>
                  <a:pt x="2544413" y="455295"/>
                  <a:pt x="2544413" y="457010"/>
                </a:cubicBezTo>
                <a:cubicBezTo>
                  <a:pt x="2544413" y="458819"/>
                  <a:pt x="2545747" y="460153"/>
                  <a:pt x="2547557" y="460153"/>
                </a:cubicBezTo>
                <a:close/>
                <a:moveTo>
                  <a:pt x="2559749" y="971931"/>
                </a:moveTo>
                <a:cubicBezTo>
                  <a:pt x="2561463" y="971931"/>
                  <a:pt x="2562892" y="970502"/>
                  <a:pt x="2562892" y="968788"/>
                </a:cubicBezTo>
                <a:cubicBezTo>
                  <a:pt x="2562892" y="967073"/>
                  <a:pt x="2561463" y="965645"/>
                  <a:pt x="2559749" y="965645"/>
                </a:cubicBezTo>
                <a:cubicBezTo>
                  <a:pt x="2558034" y="965645"/>
                  <a:pt x="2556605" y="967073"/>
                  <a:pt x="2556605" y="968788"/>
                </a:cubicBezTo>
                <a:cubicBezTo>
                  <a:pt x="2556605" y="970502"/>
                  <a:pt x="2558034" y="971931"/>
                  <a:pt x="2559749" y="971931"/>
                </a:cubicBezTo>
                <a:close/>
                <a:moveTo>
                  <a:pt x="2556701" y="984790"/>
                </a:moveTo>
                <a:cubicBezTo>
                  <a:pt x="2558415" y="984790"/>
                  <a:pt x="2559844" y="983361"/>
                  <a:pt x="2559844" y="981647"/>
                </a:cubicBezTo>
                <a:cubicBezTo>
                  <a:pt x="2559844" y="979932"/>
                  <a:pt x="2558415" y="978503"/>
                  <a:pt x="2556701" y="978503"/>
                </a:cubicBezTo>
                <a:cubicBezTo>
                  <a:pt x="2554986" y="978503"/>
                  <a:pt x="2553557" y="979932"/>
                  <a:pt x="2553557" y="981647"/>
                </a:cubicBezTo>
                <a:cubicBezTo>
                  <a:pt x="2553557" y="983456"/>
                  <a:pt x="2554986" y="984790"/>
                  <a:pt x="2556701" y="984790"/>
                </a:cubicBezTo>
                <a:close/>
                <a:moveTo>
                  <a:pt x="2518696" y="1111472"/>
                </a:moveTo>
                <a:cubicBezTo>
                  <a:pt x="2520410" y="1111472"/>
                  <a:pt x="2521839" y="1110044"/>
                  <a:pt x="2521839" y="1108329"/>
                </a:cubicBezTo>
                <a:cubicBezTo>
                  <a:pt x="2521839" y="1106615"/>
                  <a:pt x="2520410" y="1105186"/>
                  <a:pt x="2518696" y="1105186"/>
                </a:cubicBezTo>
                <a:cubicBezTo>
                  <a:pt x="2516981" y="1105186"/>
                  <a:pt x="2515553" y="1106615"/>
                  <a:pt x="2515553" y="1108329"/>
                </a:cubicBezTo>
                <a:cubicBezTo>
                  <a:pt x="2515553" y="1110044"/>
                  <a:pt x="2516981" y="1111472"/>
                  <a:pt x="2518696" y="1111472"/>
                </a:cubicBezTo>
                <a:close/>
                <a:moveTo>
                  <a:pt x="2514124" y="1123855"/>
                </a:moveTo>
                <a:cubicBezTo>
                  <a:pt x="2515838" y="1123855"/>
                  <a:pt x="2517267" y="1122426"/>
                  <a:pt x="2517267" y="1120712"/>
                </a:cubicBezTo>
                <a:cubicBezTo>
                  <a:pt x="2517267" y="1118997"/>
                  <a:pt x="2515838" y="1117568"/>
                  <a:pt x="2514124" y="1117568"/>
                </a:cubicBezTo>
                <a:cubicBezTo>
                  <a:pt x="2512409" y="1117568"/>
                  <a:pt x="2510981" y="1118997"/>
                  <a:pt x="2510981" y="1120712"/>
                </a:cubicBezTo>
                <a:cubicBezTo>
                  <a:pt x="2510981" y="1122426"/>
                  <a:pt x="2512409" y="1123855"/>
                  <a:pt x="2514124" y="1123855"/>
                </a:cubicBezTo>
                <a:close/>
                <a:moveTo>
                  <a:pt x="2509361" y="1136237"/>
                </a:moveTo>
                <a:cubicBezTo>
                  <a:pt x="2511076" y="1136237"/>
                  <a:pt x="2512505" y="1134809"/>
                  <a:pt x="2512505" y="1133094"/>
                </a:cubicBezTo>
                <a:cubicBezTo>
                  <a:pt x="2512505" y="1131380"/>
                  <a:pt x="2511076" y="1129951"/>
                  <a:pt x="2509361" y="1129951"/>
                </a:cubicBezTo>
                <a:cubicBezTo>
                  <a:pt x="2507647" y="1129951"/>
                  <a:pt x="2506218" y="1131380"/>
                  <a:pt x="2506218" y="1133094"/>
                </a:cubicBezTo>
                <a:cubicBezTo>
                  <a:pt x="2506218" y="1134809"/>
                  <a:pt x="2507647" y="1136237"/>
                  <a:pt x="2509361" y="1136237"/>
                </a:cubicBezTo>
                <a:close/>
                <a:moveTo>
                  <a:pt x="2504504" y="1148525"/>
                </a:moveTo>
                <a:cubicBezTo>
                  <a:pt x="2506218" y="1148525"/>
                  <a:pt x="2507647" y="1147096"/>
                  <a:pt x="2507647" y="1145381"/>
                </a:cubicBezTo>
                <a:cubicBezTo>
                  <a:pt x="2507647" y="1143667"/>
                  <a:pt x="2506218" y="1142238"/>
                  <a:pt x="2504504" y="1142238"/>
                </a:cubicBezTo>
                <a:cubicBezTo>
                  <a:pt x="2502789" y="1142238"/>
                  <a:pt x="2501360" y="1143667"/>
                  <a:pt x="2501360" y="1145381"/>
                </a:cubicBezTo>
                <a:cubicBezTo>
                  <a:pt x="2501360" y="1147096"/>
                  <a:pt x="2502789" y="1148525"/>
                  <a:pt x="2504504" y="1148525"/>
                </a:cubicBezTo>
                <a:close/>
                <a:moveTo>
                  <a:pt x="2499551" y="1160812"/>
                </a:moveTo>
                <a:cubicBezTo>
                  <a:pt x="2501265" y="1160812"/>
                  <a:pt x="2502694" y="1159383"/>
                  <a:pt x="2502694" y="1157669"/>
                </a:cubicBezTo>
                <a:cubicBezTo>
                  <a:pt x="2502694" y="1155954"/>
                  <a:pt x="2501265" y="1154525"/>
                  <a:pt x="2499551" y="1154525"/>
                </a:cubicBezTo>
                <a:cubicBezTo>
                  <a:pt x="2497836" y="1154525"/>
                  <a:pt x="2496407" y="1155954"/>
                  <a:pt x="2496407" y="1157669"/>
                </a:cubicBezTo>
                <a:cubicBezTo>
                  <a:pt x="2496407" y="1159383"/>
                  <a:pt x="2497836" y="1160812"/>
                  <a:pt x="2499551" y="1160812"/>
                </a:cubicBezTo>
                <a:close/>
                <a:moveTo>
                  <a:pt x="2494407" y="1173004"/>
                </a:moveTo>
                <a:cubicBezTo>
                  <a:pt x="2496122" y="1173004"/>
                  <a:pt x="2497550" y="1171575"/>
                  <a:pt x="2497550" y="1169861"/>
                </a:cubicBezTo>
                <a:cubicBezTo>
                  <a:pt x="2497550" y="1168146"/>
                  <a:pt x="2496122" y="1166717"/>
                  <a:pt x="2494407" y="1166717"/>
                </a:cubicBezTo>
                <a:cubicBezTo>
                  <a:pt x="2492693" y="1166717"/>
                  <a:pt x="2491264" y="1168146"/>
                  <a:pt x="2491264" y="1169861"/>
                </a:cubicBezTo>
                <a:cubicBezTo>
                  <a:pt x="2491264" y="1171575"/>
                  <a:pt x="2492693" y="1173004"/>
                  <a:pt x="2494407" y="1173004"/>
                </a:cubicBezTo>
                <a:close/>
                <a:moveTo>
                  <a:pt x="2489168" y="1185101"/>
                </a:moveTo>
                <a:cubicBezTo>
                  <a:pt x="2490883" y="1185101"/>
                  <a:pt x="2492312" y="1183672"/>
                  <a:pt x="2492312" y="1181957"/>
                </a:cubicBezTo>
                <a:cubicBezTo>
                  <a:pt x="2492312" y="1180243"/>
                  <a:pt x="2490883" y="1178814"/>
                  <a:pt x="2489168" y="1178814"/>
                </a:cubicBezTo>
                <a:cubicBezTo>
                  <a:pt x="2487454" y="1178814"/>
                  <a:pt x="2486025" y="1180243"/>
                  <a:pt x="2486025" y="1181957"/>
                </a:cubicBezTo>
                <a:cubicBezTo>
                  <a:pt x="2486025" y="1183672"/>
                  <a:pt x="2487454" y="1185101"/>
                  <a:pt x="2489168" y="1185101"/>
                </a:cubicBezTo>
                <a:close/>
                <a:moveTo>
                  <a:pt x="2483739" y="1197197"/>
                </a:moveTo>
                <a:cubicBezTo>
                  <a:pt x="2485454" y="1197197"/>
                  <a:pt x="2486882" y="1195769"/>
                  <a:pt x="2486882" y="1194054"/>
                </a:cubicBezTo>
                <a:cubicBezTo>
                  <a:pt x="2486882" y="1192340"/>
                  <a:pt x="2485454" y="1190911"/>
                  <a:pt x="2483739" y="1190911"/>
                </a:cubicBezTo>
                <a:cubicBezTo>
                  <a:pt x="2482024" y="1190911"/>
                  <a:pt x="2480596" y="1192340"/>
                  <a:pt x="2480596" y="1194054"/>
                </a:cubicBezTo>
                <a:cubicBezTo>
                  <a:pt x="2480596" y="1195769"/>
                  <a:pt x="2482024" y="1197197"/>
                  <a:pt x="2483739" y="1197197"/>
                </a:cubicBezTo>
                <a:close/>
                <a:moveTo>
                  <a:pt x="2478215" y="1209199"/>
                </a:moveTo>
                <a:cubicBezTo>
                  <a:pt x="2479929" y="1209199"/>
                  <a:pt x="2481358" y="1207770"/>
                  <a:pt x="2481358" y="1206056"/>
                </a:cubicBezTo>
                <a:cubicBezTo>
                  <a:pt x="2481358" y="1204341"/>
                  <a:pt x="2479929" y="1202912"/>
                  <a:pt x="2478215" y="1202912"/>
                </a:cubicBezTo>
                <a:cubicBezTo>
                  <a:pt x="2476500" y="1202912"/>
                  <a:pt x="2475071" y="1204341"/>
                  <a:pt x="2475071" y="1206056"/>
                </a:cubicBezTo>
                <a:cubicBezTo>
                  <a:pt x="2475071" y="1207770"/>
                  <a:pt x="2476500" y="1209199"/>
                  <a:pt x="2478215" y="1209199"/>
                </a:cubicBezTo>
                <a:close/>
                <a:moveTo>
                  <a:pt x="2472499" y="1221105"/>
                </a:moveTo>
                <a:cubicBezTo>
                  <a:pt x="2474214" y="1221105"/>
                  <a:pt x="2475643" y="1219676"/>
                  <a:pt x="2475643" y="1217962"/>
                </a:cubicBezTo>
                <a:cubicBezTo>
                  <a:pt x="2475643" y="1216247"/>
                  <a:pt x="2474214" y="1214819"/>
                  <a:pt x="2472499" y="1214819"/>
                </a:cubicBezTo>
                <a:cubicBezTo>
                  <a:pt x="2470785" y="1214819"/>
                  <a:pt x="2469356" y="1216247"/>
                  <a:pt x="2469356" y="1217962"/>
                </a:cubicBezTo>
                <a:cubicBezTo>
                  <a:pt x="2469356" y="1219772"/>
                  <a:pt x="2470785" y="1221105"/>
                  <a:pt x="2472499" y="1221105"/>
                </a:cubicBezTo>
                <a:close/>
                <a:moveTo>
                  <a:pt x="2460784" y="1244822"/>
                </a:moveTo>
                <a:cubicBezTo>
                  <a:pt x="2462498" y="1244822"/>
                  <a:pt x="2463927" y="1243393"/>
                  <a:pt x="2463927" y="1241679"/>
                </a:cubicBezTo>
                <a:cubicBezTo>
                  <a:pt x="2463927" y="1239964"/>
                  <a:pt x="2462498" y="1238536"/>
                  <a:pt x="2460784" y="1238536"/>
                </a:cubicBezTo>
                <a:cubicBezTo>
                  <a:pt x="2459070" y="1238536"/>
                  <a:pt x="2457641" y="1239964"/>
                  <a:pt x="2457641" y="1241679"/>
                </a:cubicBezTo>
                <a:cubicBezTo>
                  <a:pt x="2457641" y="1243393"/>
                  <a:pt x="2459070" y="1244822"/>
                  <a:pt x="2460784" y="1244822"/>
                </a:cubicBezTo>
                <a:close/>
                <a:moveTo>
                  <a:pt x="2454688" y="1256633"/>
                </a:moveTo>
                <a:cubicBezTo>
                  <a:pt x="2456403" y="1256633"/>
                  <a:pt x="2457831" y="1255205"/>
                  <a:pt x="2457831" y="1253490"/>
                </a:cubicBezTo>
                <a:cubicBezTo>
                  <a:pt x="2457831" y="1251776"/>
                  <a:pt x="2456403" y="1250347"/>
                  <a:pt x="2454688" y="1250347"/>
                </a:cubicBezTo>
                <a:cubicBezTo>
                  <a:pt x="2452973" y="1250347"/>
                  <a:pt x="2451545" y="1251776"/>
                  <a:pt x="2451545" y="1253490"/>
                </a:cubicBezTo>
                <a:cubicBezTo>
                  <a:pt x="2451545" y="1255205"/>
                  <a:pt x="2452973" y="1256633"/>
                  <a:pt x="2454688" y="1256633"/>
                </a:cubicBezTo>
                <a:close/>
                <a:moveTo>
                  <a:pt x="2448497" y="1268254"/>
                </a:moveTo>
                <a:cubicBezTo>
                  <a:pt x="2450211" y="1268254"/>
                  <a:pt x="2451640" y="1266825"/>
                  <a:pt x="2451640" y="1265111"/>
                </a:cubicBezTo>
                <a:cubicBezTo>
                  <a:pt x="2451640" y="1263396"/>
                  <a:pt x="2450211" y="1261967"/>
                  <a:pt x="2448497" y="1261967"/>
                </a:cubicBezTo>
                <a:cubicBezTo>
                  <a:pt x="2446782" y="1261967"/>
                  <a:pt x="2445353" y="1263396"/>
                  <a:pt x="2445353" y="1265111"/>
                </a:cubicBezTo>
                <a:cubicBezTo>
                  <a:pt x="2445353" y="1266825"/>
                  <a:pt x="2446782" y="1268254"/>
                  <a:pt x="2448497" y="1268254"/>
                </a:cubicBezTo>
                <a:close/>
                <a:moveTo>
                  <a:pt x="270320" y="408718"/>
                </a:moveTo>
                <a:cubicBezTo>
                  <a:pt x="272034" y="408718"/>
                  <a:pt x="273463" y="407289"/>
                  <a:pt x="273463" y="405575"/>
                </a:cubicBezTo>
                <a:cubicBezTo>
                  <a:pt x="273463" y="403860"/>
                  <a:pt x="272034" y="402431"/>
                  <a:pt x="270320" y="402431"/>
                </a:cubicBezTo>
                <a:cubicBezTo>
                  <a:pt x="268605" y="402431"/>
                  <a:pt x="267176" y="403860"/>
                  <a:pt x="267176" y="405575"/>
                </a:cubicBezTo>
                <a:cubicBezTo>
                  <a:pt x="267176" y="407289"/>
                  <a:pt x="268605" y="408718"/>
                  <a:pt x="270320" y="408718"/>
                </a:cubicBezTo>
                <a:close/>
                <a:moveTo>
                  <a:pt x="273749" y="395954"/>
                </a:moveTo>
                <a:cubicBezTo>
                  <a:pt x="275463" y="395954"/>
                  <a:pt x="276892" y="394525"/>
                  <a:pt x="276892" y="392811"/>
                </a:cubicBezTo>
                <a:cubicBezTo>
                  <a:pt x="276892" y="391097"/>
                  <a:pt x="275463" y="389668"/>
                  <a:pt x="273749" y="389668"/>
                </a:cubicBezTo>
                <a:cubicBezTo>
                  <a:pt x="272034" y="389668"/>
                  <a:pt x="270605" y="391097"/>
                  <a:pt x="270605" y="392811"/>
                </a:cubicBezTo>
                <a:cubicBezTo>
                  <a:pt x="270605" y="394525"/>
                  <a:pt x="272034" y="395954"/>
                  <a:pt x="273749" y="395954"/>
                </a:cubicBezTo>
                <a:close/>
                <a:moveTo>
                  <a:pt x="277368" y="383191"/>
                </a:moveTo>
                <a:cubicBezTo>
                  <a:pt x="279083" y="383191"/>
                  <a:pt x="280511" y="381762"/>
                  <a:pt x="280511" y="380048"/>
                </a:cubicBezTo>
                <a:cubicBezTo>
                  <a:pt x="280511" y="378333"/>
                  <a:pt x="279083" y="376904"/>
                  <a:pt x="277368" y="376904"/>
                </a:cubicBezTo>
                <a:cubicBezTo>
                  <a:pt x="275654" y="376904"/>
                  <a:pt x="274225" y="378333"/>
                  <a:pt x="274225" y="380048"/>
                </a:cubicBezTo>
                <a:cubicBezTo>
                  <a:pt x="274225" y="381762"/>
                  <a:pt x="275654" y="383191"/>
                  <a:pt x="277368" y="383191"/>
                </a:cubicBezTo>
                <a:close/>
                <a:moveTo>
                  <a:pt x="281083" y="370523"/>
                </a:moveTo>
                <a:cubicBezTo>
                  <a:pt x="282797" y="370523"/>
                  <a:pt x="284226" y="369094"/>
                  <a:pt x="284226" y="367379"/>
                </a:cubicBezTo>
                <a:cubicBezTo>
                  <a:pt x="284226" y="365665"/>
                  <a:pt x="282797" y="364236"/>
                  <a:pt x="281083" y="364236"/>
                </a:cubicBezTo>
                <a:cubicBezTo>
                  <a:pt x="279368" y="364236"/>
                  <a:pt x="277940" y="365665"/>
                  <a:pt x="277940" y="367379"/>
                </a:cubicBezTo>
                <a:cubicBezTo>
                  <a:pt x="277940" y="369094"/>
                  <a:pt x="279368" y="370523"/>
                  <a:pt x="281083" y="370523"/>
                </a:cubicBezTo>
                <a:close/>
                <a:moveTo>
                  <a:pt x="284988" y="357854"/>
                </a:moveTo>
                <a:cubicBezTo>
                  <a:pt x="286703" y="357854"/>
                  <a:pt x="288131" y="356425"/>
                  <a:pt x="288131" y="354711"/>
                </a:cubicBezTo>
                <a:cubicBezTo>
                  <a:pt x="288131" y="352997"/>
                  <a:pt x="286703" y="351568"/>
                  <a:pt x="284988" y="351568"/>
                </a:cubicBezTo>
                <a:cubicBezTo>
                  <a:pt x="283274" y="351568"/>
                  <a:pt x="281845" y="352997"/>
                  <a:pt x="281845" y="354711"/>
                </a:cubicBezTo>
                <a:cubicBezTo>
                  <a:pt x="281845" y="356425"/>
                  <a:pt x="283274" y="357854"/>
                  <a:pt x="284988" y="357854"/>
                </a:cubicBezTo>
                <a:close/>
                <a:moveTo>
                  <a:pt x="288989" y="345281"/>
                </a:moveTo>
                <a:cubicBezTo>
                  <a:pt x="290703" y="345281"/>
                  <a:pt x="292132" y="343853"/>
                  <a:pt x="292132" y="342138"/>
                </a:cubicBezTo>
                <a:cubicBezTo>
                  <a:pt x="292132" y="340424"/>
                  <a:pt x="290703" y="338995"/>
                  <a:pt x="288989" y="338995"/>
                </a:cubicBezTo>
                <a:cubicBezTo>
                  <a:pt x="287274" y="338995"/>
                  <a:pt x="285845" y="340424"/>
                  <a:pt x="285845" y="342138"/>
                </a:cubicBezTo>
                <a:cubicBezTo>
                  <a:pt x="285845" y="343853"/>
                  <a:pt x="287274" y="345281"/>
                  <a:pt x="288989" y="345281"/>
                </a:cubicBezTo>
                <a:close/>
                <a:moveTo>
                  <a:pt x="293180" y="332708"/>
                </a:moveTo>
                <a:cubicBezTo>
                  <a:pt x="294894" y="332708"/>
                  <a:pt x="296323" y="331280"/>
                  <a:pt x="296323" y="329565"/>
                </a:cubicBezTo>
                <a:cubicBezTo>
                  <a:pt x="296323" y="327850"/>
                  <a:pt x="294894" y="326422"/>
                  <a:pt x="293180" y="326422"/>
                </a:cubicBezTo>
                <a:cubicBezTo>
                  <a:pt x="291465" y="326422"/>
                  <a:pt x="290036" y="327850"/>
                  <a:pt x="290036" y="329565"/>
                </a:cubicBezTo>
                <a:cubicBezTo>
                  <a:pt x="290036" y="331280"/>
                  <a:pt x="291370" y="332708"/>
                  <a:pt x="293180" y="332708"/>
                </a:cubicBezTo>
                <a:close/>
                <a:moveTo>
                  <a:pt x="297466" y="320231"/>
                </a:moveTo>
                <a:cubicBezTo>
                  <a:pt x="299180" y="320231"/>
                  <a:pt x="300609" y="318802"/>
                  <a:pt x="300609" y="317087"/>
                </a:cubicBezTo>
                <a:cubicBezTo>
                  <a:pt x="300609" y="315373"/>
                  <a:pt x="299180" y="313944"/>
                  <a:pt x="297466" y="313944"/>
                </a:cubicBezTo>
                <a:cubicBezTo>
                  <a:pt x="295751" y="313944"/>
                  <a:pt x="294323" y="315373"/>
                  <a:pt x="294323" y="317087"/>
                </a:cubicBezTo>
                <a:cubicBezTo>
                  <a:pt x="294323" y="318802"/>
                  <a:pt x="295751" y="320231"/>
                  <a:pt x="297466" y="320231"/>
                </a:cubicBezTo>
                <a:close/>
                <a:moveTo>
                  <a:pt x="301847" y="307753"/>
                </a:moveTo>
                <a:cubicBezTo>
                  <a:pt x="303562" y="307753"/>
                  <a:pt x="304991" y="306324"/>
                  <a:pt x="304991" y="304610"/>
                </a:cubicBezTo>
                <a:cubicBezTo>
                  <a:pt x="304991" y="302895"/>
                  <a:pt x="303562" y="301466"/>
                  <a:pt x="301847" y="301466"/>
                </a:cubicBezTo>
                <a:cubicBezTo>
                  <a:pt x="300133" y="301466"/>
                  <a:pt x="298704" y="302895"/>
                  <a:pt x="298704" y="304610"/>
                </a:cubicBezTo>
                <a:cubicBezTo>
                  <a:pt x="298704" y="306324"/>
                  <a:pt x="300133" y="307753"/>
                  <a:pt x="301847" y="307753"/>
                </a:cubicBezTo>
                <a:close/>
                <a:moveTo>
                  <a:pt x="306419" y="295275"/>
                </a:moveTo>
                <a:cubicBezTo>
                  <a:pt x="308134" y="295275"/>
                  <a:pt x="309563" y="293846"/>
                  <a:pt x="309563" y="292132"/>
                </a:cubicBezTo>
                <a:cubicBezTo>
                  <a:pt x="309563" y="290417"/>
                  <a:pt x="308134" y="288989"/>
                  <a:pt x="306419" y="288989"/>
                </a:cubicBezTo>
                <a:cubicBezTo>
                  <a:pt x="304705" y="288989"/>
                  <a:pt x="303276" y="290417"/>
                  <a:pt x="303276" y="292132"/>
                </a:cubicBezTo>
                <a:cubicBezTo>
                  <a:pt x="303276" y="293942"/>
                  <a:pt x="304705" y="295275"/>
                  <a:pt x="306419" y="295275"/>
                </a:cubicBezTo>
                <a:close/>
                <a:moveTo>
                  <a:pt x="311182" y="282988"/>
                </a:moveTo>
                <a:cubicBezTo>
                  <a:pt x="312896" y="282988"/>
                  <a:pt x="314325" y="281559"/>
                  <a:pt x="314325" y="279845"/>
                </a:cubicBezTo>
                <a:cubicBezTo>
                  <a:pt x="314325" y="278130"/>
                  <a:pt x="312896" y="276701"/>
                  <a:pt x="311182" y="276701"/>
                </a:cubicBezTo>
                <a:cubicBezTo>
                  <a:pt x="309467" y="276701"/>
                  <a:pt x="308039" y="278130"/>
                  <a:pt x="308039" y="279845"/>
                </a:cubicBezTo>
                <a:cubicBezTo>
                  <a:pt x="308039" y="281559"/>
                  <a:pt x="309467" y="282988"/>
                  <a:pt x="311182" y="282988"/>
                </a:cubicBezTo>
                <a:close/>
                <a:moveTo>
                  <a:pt x="316040" y="270605"/>
                </a:moveTo>
                <a:cubicBezTo>
                  <a:pt x="317754" y="270605"/>
                  <a:pt x="319183" y="269177"/>
                  <a:pt x="319183" y="267462"/>
                </a:cubicBezTo>
                <a:cubicBezTo>
                  <a:pt x="319183" y="265748"/>
                  <a:pt x="317754" y="264319"/>
                  <a:pt x="316040" y="264319"/>
                </a:cubicBezTo>
                <a:cubicBezTo>
                  <a:pt x="314325" y="264319"/>
                  <a:pt x="312896" y="265748"/>
                  <a:pt x="312896" y="267462"/>
                </a:cubicBezTo>
                <a:cubicBezTo>
                  <a:pt x="312896" y="269272"/>
                  <a:pt x="314325" y="270605"/>
                  <a:pt x="316040" y="270605"/>
                </a:cubicBezTo>
                <a:close/>
                <a:moveTo>
                  <a:pt x="320993" y="258413"/>
                </a:moveTo>
                <a:cubicBezTo>
                  <a:pt x="322707" y="258413"/>
                  <a:pt x="324136" y="256985"/>
                  <a:pt x="324136" y="255270"/>
                </a:cubicBezTo>
                <a:cubicBezTo>
                  <a:pt x="324136" y="253556"/>
                  <a:pt x="322707" y="252127"/>
                  <a:pt x="320993" y="252127"/>
                </a:cubicBezTo>
                <a:cubicBezTo>
                  <a:pt x="319278" y="252127"/>
                  <a:pt x="317849" y="253556"/>
                  <a:pt x="317849" y="255270"/>
                </a:cubicBezTo>
                <a:cubicBezTo>
                  <a:pt x="317849" y="256985"/>
                  <a:pt x="319278" y="258413"/>
                  <a:pt x="320993" y="258413"/>
                </a:cubicBezTo>
                <a:close/>
                <a:moveTo>
                  <a:pt x="326136" y="246221"/>
                </a:moveTo>
                <a:cubicBezTo>
                  <a:pt x="327850" y="246221"/>
                  <a:pt x="329279" y="244793"/>
                  <a:pt x="329279" y="243078"/>
                </a:cubicBezTo>
                <a:cubicBezTo>
                  <a:pt x="329279" y="241364"/>
                  <a:pt x="327850" y="239935"/>
                  <a:pt x="326136" y="239935"/>
                </a:cubicBezTo>
                <a:cubicBezTo>
                  <a:pt x="324422" y="239935"/>
                  <a:pt x="322993" y="241364"/>
                  <a:pt x="322993" y="243078"/>
                </a:cubicBezTo>
                <a:cubicBezTo>
                  <a:pt x="322993" y="244793"/>
                  <a:pt x="324422" y="246221"/>
                  <a:pt x="326136" y="246221"/>
                </a:cubicBezTo>
                <a:close/>
                <a:moveTo>
                  <a:pt x="331470" y="234029"/>
                </a:moveTo>
                <a:cubicBezTo>
                  <a:pt x="333185" y="234029"/>
                  <a:pt x="334613" y="232601"/>
                  <a:pt x="334613" y="230886"/>
                </a:cubicBezTo>
                <a:cubicBezTo>
                  <a:pt x="334613" y="229172"/>
                  <a:pt x="333185" y="227743"/>
                  <a:pt x="331470" y="227743"/>
                </a:cubicBezTo>
                <a:cubicBezTo>
                  <a:pt x="329756" y="227743"/>
                  <a:pt x="328327" y="229172"/>
                  <a:pt x="328327" y="230886"/>
                </a:cubicBezTo>
                <a:cubicBezTo>
                  <a:pt x="328327" y="232696"/>
                  <a:pt x="329660" y="234029"/>
                  <a:pt x="331470" y="234029"/>
                </a:cubicBezTo>
                <a:close/>
                <a:moveTo>
                  <a:pt x="342329" y="210026"/>
                </a:moveTo>
                <a:cubicBezTo>
                  <a:pt x="344043" y="210026"/>
                  <a:pt x="345472" y="208598"/>
                  <a:pt x="345472" y="206883"/>
                </a:cubicBezTo>
                <a:cubicBezTo>
                  <a:pt x="345472" y="205169"/>
                  <a:pt x="344043" y="203740"/>
                  <a:pt x="342329" y="203740"/>
                </a:cubicBezTo>
                <a:cubicBezTo>
                  <a:pt x="340614" y="203740"/>
                  <a:pt x="339185" y="205169"/>
                  <a:pt x="339185" y="206883"/>
                </a:cubicBezTo>
                <a:cubicBezTo>
                  <a:pt x="339185" y="208598"/>
                  <a:pt x="340614" y="210026"/>
                  <a:pt x="342329" y="210026"/>
                </a:cubicBezTo>
                <a:close/>
                <a:moveTo>
                  <a:pt x="348044" y="198025"/>
                </a:moveTo>
                <a:cubicBezTo>
                  <a:pt x="349758" y="198025"/>
                  <a:pt x="351187" y="196596"/>
                  <a:pt x="351187" y="194881"/>
                </a:cubicBezTo>
                <a:cubicBezTo>
                  <a:pt x="351187" y="193167"/>
                  <a:pt x="349758" y="191738"/>
                  <a:pt x="348044" y="191738"/>
                </a:cubicBezTo>
                <a:cubicBezTo>
                  <a:pt x="346329" y="191738"/>
                  <a:pt x="344900" y="193167"/>
                  <a:pt x="344900" y="194881"/>
                </a:cubicBezTo>
                <a:cubicBezTo>
                  <a:pt x="344900" y="196596"/>
                  <a:pt x="346329" y="198025"/>
                  <a:pt x="348044" y="198025"/>
                </a:cubicBezTo>
                <a:close/>
                <a:moveTo>
                  <a:pt x="353854" y="186119"/>
                </a:moveTo>
                <a:cubicBezTo>
                  <a:pt x="355568" y="186119"/>
                  <a:pt x="356997" y="184690"/>
                  <a:pt x="356997" y="182975"/>
                </a:cubicBezTo>
                <a:cubicBezTo>
                  <a:pt x="356997" y="181261"/>
                  <a:pt x="355568" y="179832"/>
                  <a:pt x="353854" y="179832"/>
                </a:cubicBezTo>
                <a:cubicBezTo>
                  <a:pt x="352139" y="179832"/>
                  <a:pt x="350711" y="181261"/>
                  <a:pt x="350711" y="182975"/>
                </a:cubicBezTo>
                <a:cubicBezTo>
                  <a:pt x="350711" y="184785"/>
                  <a:pt x="352139" y="186119"/>
                  <a:pt x="353854" y="186119"/>
                </a:cubicBezTo>
                <a:close/>
                <a:moveTo>
                  <a:pt x="359759" y="174308"/>
                </a:moveTo>
                <a:cubicBezTo>
                  <a:pt x="361474" y="174308"/>
                  <a:pt x="362903" y="172879"/>
                  <a:pt x="362903" y="171164"/>
                </a:cubicBezTo>
                <a:cubicBezTo>
                  <a:pt x="362903" y="169450"/>
                  <a:pt x="361474" y="168021"/>
                  <a:pt x="359759" y="168021"/>
                </a:cubicBezTo>
                <a:cubicBezTo>
                  <a:pt x="358045" y="168021"/>
                  <a:pt x="356616" y="169450"/>
                  <a:pt x="356616" y="171164"/>
                </a:cubicBezTo>
                <a:cubicBezTo>
                  <a:pt x="356616" y="172879"/>
                  <a:pt x="358045" y="174308"/>
                  <a:pt x="359759" y="174308"/>
                </a:cubicBezTo>
                <a:close/>
                <a:moveTo>
                  <a:pt x="365855" y="162592"/>
                </a:moveTo>
                <a:cubicBezTo>
                  <a:pt x="367570" y="162592"/>
                  <a:pt x="368999" y="161163"/>
                  <a:pt x="368999" y="159449"/>
                </a:cubicBezTo>
                <a:cubicBezTo>
                  <a:pt x="368999" y="157734"/>
                  <a:pt x="367570" y="156305"/>
                  <a:pt x="365855" y="156305"/>
                </a:cubicBezTo>
                <a:cubicBezTo>
                  <a:pt x="364141" y="156305"/>
                  <a:pt x="362712" y="157734"/>
                  <a:pt x="362712" y="159449"/>
                </a:cubicBezTo>
                <a:cubicBezTo>
                  <a:pt x="362712" y="161163"/>
                  <a:pt x="364141" y="162592"/>
                  <a:pt x="365855" y="162592"/>
                </a:cubicBezTo>
                <a:close/>
                <a:moveTo>
                  <a:pt x="372047" y="150876"/>
                </a:moveTo>
                <a:cubicBezTo>
                  <a:pt x="373761" y="150876"/>
                  <a:pt x="375190" y="149447"/>
                  <a:pt x="375190" y="147733"/>
                </a:cubicBezTo>
                <a:cubicBezTo>
                  <a:pt x="375190" y="146018"/>
                  <a:pt x="373761" y="144590"/>
                  <a:pt x="372047" y="144590"/>
                </a:cubicBezTo>
                <a:cubicBezTo>
                  <a:pt x="370332" y="144590"/>
                  <a:pt x="368903" y="146018"/>
                  <a:pt x="368903" y="147733"/>
                </a:cubicBezTo>
                <a:cubicBezTo>
                  <a:pt x="368903" y="149447"/>
                  <a:pt x="370332" y="150876"/>
                  <a:pt x="372047" y="150876"/>
                </a:cubicBezTo>
                <a:close/>
                <a:moveTo>
                  <a:pt x="378428" y="139256"/>
                </a:moveTo>
                <a:cubicBezTo>
                  <a:pt x="380143" y="139256"/>
                  <a:pt x="381572" y="137827"/>
                  <a:pt x="381572" y="136112"/>
                </a:cubicBezTo>
                <a:cubicBezTo>
                  <a:pt x="381572" y="134398"/>
                  <a:pt x="380143" y="132969"/>
                  <a:pt x="378428" y="132969"/>
                </a:cubicBezTo>
                <a:cubicBezTo>
                  <a:pt x="376714" y="132969"/>
                  <a:pt x="375285" y="134398"/>
                  <a:pt x="375285" y="136112"/>
                </a:cubicBezTo>
                <a:cubicBezTo>
                  <a:pt x="375285" y="137827"/>
                  <a:pt x="376619" y="139256"/>
                  <a:pt x="378428" y="139256"/>
                </a:cubicBezTo>
                <a:close/>
                <a:moveTo>
                  <a:pt x="384905" y="127730"/>
                </a:moveTo>
                <a:cubicBezTo>
                  <a:pt x="386620" y="127730"/>
                  <a:pt x="388049" y="126302"/>
                  <a:pt x="388049" y="124587"/>
                </a:cubicBezTo>
                <a:cubicBezTo>
                  <a:pt x="388049" y="122873"/>
                  <a:pt x="386620" y="121444"/>
                  <a:pt x="384905" y="121444"/>
                </a:cubicBezTo>
                <a:cubicBezTo>
                  <a:pt x="383191" y="121444"/>
                  <a:pt x="381762" y="122873"/>
                  <a:pt x="381762" y="124587"/>
                </a:cubicBezTo>
                <a:cubicBezTo>
                  <a:pt x="381667" y="126302"/>
                  <a:pt x="383096" y="127730"/>
                  <a:pt x="384905" y="127730"/>
                </a:cubicBezTo>
                <a:close/>
                <a:moveTo>
                  <a:pt x="2454688" y="162592"/>
                </a:moveTo>
                <a:cubicBezTo>
                  <a:pt x="2456403" y="162592"/>
                  <a:pt x="2457831" y="161163"/>
                  <a:pt x="2457831" y="159449"/>
                </a:cubicBezTo>
                <a:cubicBezTo>
                  <a:pt x="2457831" y="157734"/>
                  <a:pt x="2456403" y="156305"/>
                  <a:pt x="2454688" y="156305"/>
                </a:cubicBezTo>
                <a:cubicBezTo>
                  <a:pt x="2452973" y="156305"/>
                  <a:pt x="2451545" y="157734"/>
                  <a:pt x="2451545" y="159449"/>
                </a:cubicBezTo>
                <a:cubicBezTo>
                  <a:pt x="2451545" y="161163"/>
                  <a:pt x="2452973" y="162592"/>
                  <a:pt x="2454688" y="162592"/>
                </a:cubicBezTo>
                <a:close/>
                <a:moveTo>
                  <a:pt x="2460784" y="174308"/>
                </a:moveTo>
                <a:cubicBezTo>
                  <a:pt x="2462498" y="174308"/>
                  <a:pt x="2463927" y="172879"/>
                  <a:pt x="2463927" y="171164"/>
                </a:cubicBezTo>
                <a:cubicBezTo>
                  <a:pt x="2463927" y="169450"/>
                  <a:pt x="2462498" y="168021"/>
                  <a:pt x="2460784" y="168021"/>
                </a:cubicBezTo>
                <a:cubicBezTo>
                  <a:pt x="2459070" y="168021"/>
                  <a:pt x="2457641" y="169450"/>
                  <a:pt x="2457641" y="171164"/>
                </a:cubicBezTo>
                <a:cubicBezTo>
                  <a:pt x="2457641" y="172879"/>
                  <a:pt x="2459070" y="174308"/>
                  <a:pt x="2460784" y="174308"/>
                </a:cubicBezTo>
                <a:close/>
                <a:moveTo>
                  <a:pt x="2483739" y="222028"/>
                </a:moveTo>
                <a:cubicBezTo>
                  <a:pt x="2485454" y="222028"/>
                  <a:pt x="2486882" y="220599"/>
                  <a:pt x="2486882" y="218885"/>
                </a:cubicBezTo>
                <a:cubicBezTo>
                  <a:pt x="2486882" y="217170"/>
                  <a:pt x="2485454" y="215741"/>
                  <a:pt x="2483739" y="215741"/>
                </a:cubicBezTo>
                <a:cubicBezTo>
                  <a:pt x="2482024" y="215741"/>
                  <a:pt x="2480596" y="217170"/>
                  <a:pt x="2480596" y="218885"/>
                </a:cubicBezTo>
                <a:cubicBezTo>
                  <a:pt x="2480596" y="220599"/>
                  <a:pt x="2482024" y="222028"/>
                  <a:pt x="2483739" y="222028"/>
                </a:cubicBezTo>
                <a:close/>
                <a:moveTo>
                  <a:pt x="2489168" y="234029"/>
                </a:moveTo>
                <a:cubicBezTo>
                  <a:pt x="2490883" y="234029"/>
                  <a:pt x="2492312" y="232601"/>
                  <a:pt x="2492312" y="230886"/>
                </a:cubicBezTo>
                <a:cubicBezTo>
                  <a:pt x="2492312" y="229172"/>
                  <a:pt x="2490883" y="227743"/>
                  <a:pt x="2489168" y="227743"/>
                </a:cubicBezTo>
                <a:cubicBezTo>
                  <a:pt x="2487454" y="227743"/>
                  <a:pt x="2486025" y="229172"/>
                  <a:pt x="2486025" y="230886"/>
                </a:cubicBezTo>
                <a:cubicBezTo>
                  <a:pt x="2486025" y="232696"/>
                  <a:pt x="2487454" y="234029"/>
                  <a:pt x="2489168" y="234029"/>
                </a:cubicBezTo>
                <a:close/>
                <a:moveTo>
                  <a:pt x="2494407" y="246221"/>
                </a:moveTo>
                <a:cubicBezTo>
                  <a:pt x="2496122" y="246221"/>
                  <a:pt x="2497550" y="244793"/>
                  <a:pt x="2497550" y="243078"/>
                </a:cubicBezTo>
                <a:cubicBezTo>
                  <a:pt x="2497550" y="241364"/>
                  <a:pt x="2496122" y="239935"/>
                  <a:pt x="2494407" y="239935"/>
                </a:cubicBezTo>
                <a:cubicBezTo>
                  <a:pt x="2492693" y="239935"/>
                  <a:pt x="2491264" y="241364"/>
                  <a:pt x="2491264" y="243078"/>
                </a:cubicBezTo>
                <a:cubicBezTo>
                  <a:pt x="2491264" y="244793"/>
                  <a:pt x="2492693" y="246221"/>
                  <a:pt x="2494407" y="246221"/>
                </a:cubicBezTo>
                <a:close/>
                <a:moveTo>
                  <a:pt x="2499551" y="258413"/>
                </a:moveTo>
                <a:cubicBezTo>
                  <a:pt x="2501265" y="258413"/>
                  <a:pt x="2502694" y="256985"/>
                  <a:pt x="2502694" y="255270"/>
                </a:cubicBezTo>
                <a:cubicBezTo>
                  <a:pt x="2502694" y="253556"/>
                  <a:pt x="2501265" y="252127"/>
                  <a:pt x="2499551" y="252127"/>
                </a:cubicBezTo>
                <a:cubicBezTo>
                  <a:pt x="2497836" y="252127"/>
                  <a:pt x="2496407" y="253556"/>
                  <a:pt x="2496407" y="255270"/>
                </a:cubicBezTo>
                <a:cubicBezTo>
                  <a:pt x="2496407" y="256985"/>
                  <a:pt x="2497836" y="258413"/>
                  <a:pt x="2499551" y="258413"/>
                </a:cubicBezTo>
                <a:close/>
                <a:moveTo>
                  <a:pt x="2504504" y="270605"/>
                </a:moveTo>
                <a:cubicBezTo>
                  <a:pt x="2506218" y="270605"/>
                  <a:pt x="2507647" y="269177"/>
                  <a:pt x="2507647" y="267462"/>
                </a:cubicBezTo>
                <a:cubicBezTo>
                  <a:pt x="2507647" y="265748"/>
                  <a:pt x="2506218" y="264319"/>
                  <a:pt x="2504504" y="264319"/>
                </a:cubicBezTo>
                <a:cubicBezTo>
                  <a:pt x="2502789" y="264319"/>
                  <a:pt x="2501360" y="265748"/>
                  <a:pt x="2501360" y="267462"/>
                </a:cubicBezTo>
                <a:cubicBezTo>
                  <a:pt x="2501360" y="269272"/>
                  <a:pt x="2502789" y="270605"/>
                  <a:pt x="2504504" y="270605"/>
                </a:cubicBezTo>
                <a:close/>
                <a:moveTo>
                  <a:pt x="2509361" y="282988"/>
                </a:moveTo>
                <a:cubicBezTo>
                  <a:pt x="2511076" y="282988"/>
                  <a:pt x="2512505" y="281559"/>
                  <a:pt x="2512505" y="279845"/>
                </a:cubicBezTo>
                <a:cubicBezTo>
                  <a:pt x="2512505" y="278130"/>
                  <a:pt x="2511076" y="276701"/>
                  <a:pt x="2509361" y="276701"/>
                </a:cubicBezTo>
                <a:cubicBezTo>
                  <a:pt x="2507647" y="276701"/>
                  <a:pt x="2506218" y="278130"/>
                  <a:pt x="2506218" y="279845"/>
                </a:cubicBezTo>
                <a:cubicBezTo>
                  <a:pt x="2506218" y="281559"/>
                  <a:pt x="2507647" y="282988"/>
                  <a:pt x="2509361" y="282988"/>
                </a:cubicBezTo>
                <a:close/>
                <a:moveTo>
                  <a:pt x="2514124" y="295275"/>
                </a:moveTo>
                <a:cubicBezTo>
                  <a:pt x="2515838" y="295275"/>
                  <a:pt x="2517267" y="293846"/>
                  <a:pt x="2517267" y="292132"/>
                </a:cubicBezTo>
                <a:cubicBezTo>
                  <a:pt x="2517267" y="290417"/>
                  <a:pt x="2515838" y="288989"/>
                  <a:pt x="2514124" y="288989"/>
                </a:cubicBezTo>
                <a:cubicBezTo>
                  <a:pt x="2512409" y="288989"/>
                  <a:pt x="2510981" y="290417"/>
                  <a:pt x="2510981" y="292132"/>
                </a:cubicBezTo>
                <a:cubicBezTo>
                  <a:pt x="2510981" y="293942"/>
                  <a:pt x="2512409" y="295275"/>
                  <a:pt x="2514124" y="295275"/>
                </a:cubicBezTo>
                <a:close/>
                <a:moveTo>
                  <a:pt x="2518696" y="307753"/>
                </a:moveTo>
                <a:cubicBezTo>
                  <a:pt x="2520410" y="307753"/>
                  <a:pt x="2521839" y="306324"/>
                  <a:pt x="2521839" y="304610"/>
                </a:cubicBezTo>
                <a:cubicBezTo>
                  <a:pt x="2521839" y="302895"/>
                  <a:pt x="2520410" y="301466"/>
                  <a:pt x="2518696" y="301466"/>
                </a:cubicBezTo>
                <a:cubicBezTo>
                  <a:pt x="2516981" y="301466"/>
                  <a:pt x="2515553" y="302895"/>
                  <a:pt x="2515553" y="304610"/>
                </a:cubicBezTo>
                <a:cubicBezTo>
                  <a:pt x="2515553" y="306324"/>
                  <a:pt x="2516981" y="307753"/>
                  <a:pt x="2518696" y="307753"/>
                </a:cubicBezTo>
                <a:close/>
                <a:moveTo>
                  <a:pt x="2523173" y="320231"/>
                </a:moveTo>
                <a:cubicBezTo>
                  <a:pt x="2524887" y="320231"/>
                  <a:pt x="2526316" y="318802"/>
                  <a:pt x="2526316" y="317087"/>
                </a:cubicBezTo>
                <a:cubicBezTo>
                  <a:pt x="2526316" y="315373"/>
                  <a:pt x="2524887" y="313944"/>
                  <a:pt x="2523173" y="313944"/>
                </a:cubicBezTo>
                <a:cubicBezTo>
                  <a:pt x="2521458" y="313944"/>
                  <a:pt x="2520029" y="315373"/>
                  <a:pt x="2520029" y="317087"/>
                </a:cubicBezTo>
                <a:cubicBezTo>
                  <a:pt x="2520029" y="318802"/>
                  <a:pt x="2521363" y="320231"/>
                  <a:pt x="2523173" y="320231"/>
                </a:cubicBezTo>
                <a:close/>
                <a:moveTo>
                  <a:pt x="2527459" y="332708"/>
                </a:moveTo>
                <a:cubicBezTo>
                  <a:pt x="2529173" y="332708"/>
                  <a:pt x="2530602" y="331280"/>
                  <a:pt x="2530602" y="329565"/>
                </a:cubicBezTo>
                <a:cubicBezTo>
                  <a:pt x="2530602" y="327850"/>
                  <a:pt x="2529173" y="326422"/>
                  <a:pt x="2527459" y="326422"/>
                </a:cubicBezTo>
                <a:cubicBezTo>
                  <a:pt x="2525745" y="326422"/>
                  <a:pt x="2524316" y="327850"/>
                  <a:pt x="2524316" y="329565"/>
                </a:cubicBezTo>
                <a:cubicBezTo>
                  <a:pt x="2524316" y="331280"/>
                  <a:pt x="2525649" y="332708"/>
                  <a:pt x="2527459" y="332708"/>
                </a:cubicBezTo>
                <a:close/>
                <a:moveTo>
                  <a:pt x="2531555" y="345281"/>
                </a:moveTo>
                <a:cubicBezTo>
                  <a:pt x="2533269" y="345281"/>
                  <a:pt x="2534698" y="343853"/>
                  <a:pt x="2534698" y="342138"/>
                </a:cubicBezTo>
                <a:cubicBezTo>
                  <a:pt x="2534698" y="340424"/>
                  <a:pt x="2533269" y="338995"/>
                  <a:pt x="2531555" y="338995"/>
                </a:cubicBezTo>
                <a:cubicBezTo>
                  <a:pt x="2529840" y="338995"/>
                  <a:pt x="2528411" y="340424"/>
                  <a:pt x="2528411" y="342138"/>
                </a:cubicBezTo>
                <a:cubicBezTo>
                  <a:pt x="2528411" y="343853"/>
                  <a:pt x="2529840" y="345281"/>
                  <a:pt x="2531555" y="345281"/>
                </a:cubicBezTo>
                <a:close/>
                <a:moveTo>
                  <a:pt x="2535650" y="357854"/>
                </a:moveTo>
                <a:cubicBezTo>
                  <a:pt x="2537365" y="357854"/>
                  <a:pt x="2538794" y="356425"/>
                  <a:pt x="2538794" y="354711"/>
                </a:cubicBezTo>
                <a:cubicBezTo>
                  <a:pt x="2538794" y="352997"/>
                  <a:pt x="2537365" y="351568"/>
                  <a:pt x="2535650" y="351568"/>
                </a:cubicBezTo>
                <a:cubicBezTo>
                  <a:pt x="2533936" y="351568"/>
                  <a:pt x="2532507" y="352997"/>
                  <a:pt x="2532507" y="354711"/>
                </a:cubicBezTo>
                <a:cubicBezTo>
                  <a:pt x="2532412" y="356425"/>
                  <a:pt x="2533841" y="357854"/>
                  <a:pt x="2535650" y="357854"/>
                </a:cubicBezTo>
                <a:close/>
                <a:moveTo>
                  <a:pt x="2539460" y="370523"/>
                </a:moveTo>
                <a:cubicBezTo>
                  <a:pt x="2541175" y="370523"/>
                  <a:pt x="2542604" y="369094"/>
                  <a:pt x="2542604" y="367379"/>
                </a:cubicBezTo>
                <a:cubicBezTo>
                  <a:pt x="2542604" y="365665"/>
                  <a:pt x="2541175" y="364236"/>
                  <a:pt x="2539460" y="364236"/>
                </a:cubicBezTo>
                <a:cubicBezTo>
                  <a:pt x="2537746" y="364236"/>
                  <a:pt x="2536317" y="365665"/>
                  <a:pt x="2536317" y="367379"/>
                </a:cubicBezTo>
                <a:cubicBezTo>
                  <a:pt x="2536317" y="369094"/>
                  <a:pt x="2537746" y="370523"/>
                  <a:pt x="2539460" y="370523"/>
                </a:cubicBezTo>
                <a:close/>
                <a:moveTo>
                  <a:pt x="2546795" y="395954"/>
                </a:moveTo>
                <a:cubicBezTo>
                  <a:pt x="2548509" y="395954"/>
                  <a:pt x="2549938" y="394525"/>
                  <a:pt x="2549938" y="392811"/>
                </a:cubicBezTo>
                <a:cubicBezTo>
                  <a:pt x="2549938" y="391097"/>
                  <a:pt x="2548509" y="389668"/>
                  <a:pt x="2546795" y="389668"/>
                </a:cubicBezTo>
                <a:cubicBezTo>
                  <a:pt x="2545080" y="389668"/>
                  <a:pt x="2543651" y="391097"/>
                  <a:pt x="2543651" y="392811"/>
                </a:cubicBezTo>
                <a:cubicBezTo>
                  <a:pt x="2543651" y="394525"/>
                  <a:pt x="2545080" y="395954"/>
                  <a:pt x="2546795" y="395954"/>
                </a:cubicBezTo>
                <a:close/>
                <a:moveTo>
                  <a:pt x="2550224" y="408718"/>
                </a:moveTo>
                <a:cubicBezTo>
                  <a:pt x="2551938" y="408718"/>
                  <a:pt x="2553367" y="407289"/>
                  <a:pt x="2553367" y="405575"/>
                </a:cubicBezTo>
                <a:cubicBezTo>
                  <a:pt x="2553367" y="403860"/>
                  <a:pt x="2551938" y="402431"/>
                  <a:pt x="2550224" y="402431"/>
                </a:cubicBezTo>
                <a:cubicBezTo>
                  <a:pt x="2548509" y="402431"/>
                  <a:pt x="2547080" y="403860"/>
                  <a:pt x="2547080" y="405575"/>
                </a:cubicBezTo>
                <a:cubicBezTo>
                  <a:pt x="2547080" y="407289"/>
                  <a:pt x="2548509" y="408718"/>
                  <a:pt x="2550224" y="408718"/>
                </a:cubicBezTo>
                <a:close/>
                <a:moveTo>
                  <a:pt x="2553557" y="421481"/>
                </a:moveTo>
                <a:cubicBezTo>
                  <a:pt x="2555272" y="421481"/>
                  <a:pt x="2556701" y="420053"/>
                  <a:pt x="2556701" y="418338"/>
                </a:cubicBezTo>
                <a:cubicBezTo>
                  <a:pt x="2556701" y="416624"/>
                  <a:pt x="2555272" y="415195"/>
                  <a:pt x="2553557" y="415195"/>
                </a:cubicBezTo>
                <a:cubicBezTo>
                  <a:pt x="2551843" y="415195"/>
                  <a:pt x="2550414" y="416624"/>
                  <a:pt x="2550414" y="418338"/>
                </a:cubicBezTo>
                <a:cubicBezTo>
                  <a:pt x="2550414" y="420053"/>
                  <a:pt x="2551843" y="421481"/>
                  <a:pt x="2553557" y="421481"/>
                </a:cubicBezTo>
                <a:close/>
                <a:moveTo>
                  <a:pt x="2556701" y="434340"/>
                </a:moveTo>
                <a:cubicBezTo>
                  <a:pt x="2558415" y="434340"/>
                  <a:pt x="2559844" y="432911"/>
                  <a:pt x="2559844" y="431197"/>
                </a:cubicBezTo>
                <a:cubicBezTo>
                  <a:pt x="2559844" y="429482"/>
                  <a:pt x="2558415" y="428054"/>
                  <a:pt x="2556701" y="428054"/>
                </a:cubicBezTo>
                <a:cubicBezTo>
                  <a:pt x="2554986" y="428054"/>
                  <a:pt x="2553557" y="429482"/>
                  <a:pt x="2553557" y="431197"/>
                </a:cubicBezTo>
                <a:cubicBezTo>
                  <a:pt x="2553557" y="432911"/>
                  <a:pt x="2554986" y="434340"/>
                  <a:pt x="2556701" y="434340"/>
                </a:cubicBezTo>
                <a:close/>
                <a:moveTo>
                  <a:pt x="2559749" y="447199"/>
                </a:moveTo>
                <a:cubicBezTo>
                  <a:pt x="2561463" y="447199"/>
                  <a:pt x="2562892" y="445770"/>
                  <a:pt x="2562892" y="444056"/>
                </a:cubicBezTo>
                <a:cubicBezTo>
                  <a:pt x="2562892" y="442341"/>
                  <a:pt x="2561463" y="440912"/>
                  <a:pt x="2559749" y="440912"/>
                </a:cubicBezTo>
                <a:cubicBezTo>
                  <a:pt x="2558034" y="440912"/>
                  <a:pt x="2556605" y="442341"/>
                  <a:pt x="2556605" y="444056"/>
                </a:cubicBezTo>
                <a:cubicBezTo>
                  <a:pt x="2556605" y="445865"/>
                  <a:pt x="2558034" y="447199"/>
                  <a:pt x="2559749" y="447199"/>
                </a:cubicBezTo>
                <a:close/>
                <a:moveTo>
                  <a:pt x="2562606" y="460153"/>
                </a:moveTo>
                <a:cubicBezTo>
                  <a:pt x="2564321" y="460153"/>
                  <a:pt x="2565749" y="458724"/>
                  <a:pt x="2565749" y="457010"/>
                </a:cubicBezTo>
                <a:cubicBezTo>
                  <a:pt x="2565749" y="455295"/>
                  <a:pt x="2564321" y="453866"/>
                  <a:pt x="2562606" y="453866"/>
                </a:cubicBezTo>
                <a:cubicBezTo>
                  <a:pt x="2560891" y="453866"/>
                  <a:pt x="2559463" y="455295"/>
                  <a:pt x="2559463" y="457010"/>
                </a:cubicBezTo>
                <a:cubicBezTo>
                  <a:pt x="2559463" y="458724"/>
                  <a:pt x="2560891" y="460153"/>
                  <a:pt x="2562606" y="460153"/>
                </a:cubicBezTo>
                <a:close/>
                <a:moveTo>
                  <a:pt x="2571845" y="984885"/>
                </a:moveTo>
                <a:cubicBezTo>
                  <a:pt x="2573560" y="984885"/>
                  <a:pt x="2574989" y="983456"/>
                  <a:pt x="2574989" y="981742"/>
                </a:cubicBezTo>
                <a:cubicBezTo>
                  <a:pt x="2574989" y="980027"/>
                  <a:pt x="2573560" y="978599"/>
                  <a:pt x="2571845" y="978599"/>
                </a:cubicBezTo>
                <a:cubicBezTo>
                  <a:pt x="2570131" y="978599"/>
                  <a:pt x="2568702" y="980027"/>
                  <a:pt x="2568702" y="981742"/>
                </a:cubicBezTo>
                <a:cubicBezTo>
                  <a:pt x="2568702" y="983456"/>
                  <a:pt x="2570131" y="984885"/>
                  <a:pt x="2571845" y="984885"/>
                </a:cubicBezTo>
                <a:close/>
                <a:moveTo>
                  <a:pt x="2568702" y="997744"/>
                </a:moveTo>
                <a:cubicBezTo>
                  <a:pt x="2570416" y="997744"/>
                  <a:pt x="2571845" y="996315"/>
                  <a:pt x="2571845" y="994601"/>
                </a:cubicBezTo>
                <a:cubicBezTo>
                  <a:pt x="2571845" y="992886"/>
                  <a:pt x="2570416" y="991457"/>
                  <a:pt x="2568702" y="991457"/>
                </a:cubicBezTo>
                <a:cubicBezTo>
                  <a:pt x="2566988" y="991457"/>
                  <a:pt x="2565559" y="992886"/>
                  <a:pt x="2565559" y="994601"/>
                </a:cubicBezTo>
                <a:cubicBezTo>
                  <a:pt x="2565559" y="996315"/>
                  <a:pt x="2566988" y="997744"/>
                  <a:pt x="2568702" y="997744"/>
                </a:cubicBezTo>
                <a:close/>
                <a:moveTo>
                  <a:pt x="2515362" y="1161098"/>
                </a:moveTo>
                <a:cubicBezTo>
                  <a:pt x="2517077" y="1161098"/>
                  <a:pt x="2518505" y="1159669"/>
                  <a:pt x="2518505" y="1157954"/>
                </a:cubicBezTo>
                <a:cubicBezTo>
                  <a:pt x="2518505" y="1156240"/>
                  <a:pt x="2517077" y="1154811"/>
                  <a:pt x="2515362" y="1154811"/>
                </a:cubicBezTo>
                <a:cubicBezTo>
                  <a:pt x="2513648" y="1154811"/>
                  <a:pt x="2512219" y="1156240"/>
                  <a:pt x="2512219" y="1157954"/>
                </a:cubicBezTo>
                <a:cubicBezTo>
                  <a:pt x="2512219" y="1159669"/>
                  <a:pt x="2513648" y="1161098"/>
                  <a:pt x="2515362" y="1161098"/>
                </a:cubicBezTo>
                <a:close/>
                <a:moveTo>
                  <a:pt x="2499741" y="1197578"/>
                </a:moveTo>
                <a:cubicBezTo>
                  <a:pt x="2501456" y="1197578"/>
                  <a:pt x="2502884" y="1196150"/>
                  <a:pt x="2502884" y="1194435"/>
                </a:cubicBezTo>
                <a:cubicBezTo>
                  <a:pt x="2502884" y="1192721"/>
                  <a:pt x="2501456" y="1191292"/>
                  <a:pt x="2499741" y="1191292"/>
                </a:cubicBezTo>
                <a:cubicBezTo>
                  <a:pt x="2498027" y="1191292"/>
                  <a:pt x="2496598" y="1192721"/>
                  <a:pt x="2496598" y="1194435"/>
                </a:cubicBezTo>
                <a:cubicBezTo>
                  <a:pt x="2496598" y="1196150"/>
                  <a:pt x="2498027" y="1197578"/>
                  <a:pt x="2499741" y="1197578"/>
                </a:cubicBezTo>
                <a:close/>
                <a:moveTo>
                  <a:pt x="2488692" y="1221581"/>
                </a:moveTo>
                <a:cubicBezTo>
                  <a:pt x="2490407" y="1221581"/>
                  <a:pt x="2491835" y="1220153"/>
                  <a:pt x="2491835" y="1218438"/>
                </a:cubicBezTo>
                <a:cubicBezTo>
                  <a:pt x="2491835" y="1216724"/>
                  <a:pt x="2490407" y="1215295"/>
                  <a:pt x="2488692" y="1215295"/>
                </a:cubicBezTo>
                <a:cubicBezTo>
                  <a:pt x="2486978" y="1215295"/>
                  <a:pt x="2485549" y="1216724"/>
                  <a:pt x="2485549" y="1218438"/>
                </a:cubicBezTo>
                <a:cubicBezTo>
                  <a:pt x="2485549" y="1220153"/>
                  <a:pt x="2486882" y="1221581"/>
                  <a:pt x="2488692" y="1221581"/>
                </a:cubicBezTo>
                <a:close/>
                <a:moveTo>
                  <a:pt x="2471071" y="1257110"/>
                </a:moveTo>
                <a:cubicBezTo>
                  <a:pt x="2472785" y="1257110"/>
                  <a:pt x="2474214" y="1255681"/>
                  <a:pt x="2474214" y="1253966"/>
                </a:cubicBezTo>
                <a:cubicBezTo>
                  <a:pt x="2474214" y="1252252"/>
                  <a:pt x="2472785" y="1250823"/>
                  <a:pt x="2471071" y="1250823"/>
                </a:cubicBezTo>
                <a:cubicBezTo>
                  <a:pt x="2469356" y="1250823"/>
                  <a:pt x="2467928" y="1252252"/>
                  <a:pt x="2467928" y="1253966"/>
                </a:cubicBezTo>
                <a:cubicBezTo>
                  <a:pt x="2467928" y="1255681"/>
                  <a:pt x="2469356" y="1257110"/>
                  <a:pt x="2471071" y="1257110"/>
                </a:cubicBezTo>
                <a:close/>
                <a:moveTo>
                  <a:pt x="2464880" y="1268825"/>
                </a:moveTo>
                <a:cubicBezTo>
                  <a:pt x="2466594" y="1268825"/>
                  <a:pt x="2468023" y="1267397"/>
                  <a:pt x="2468023" y="1265682"/>
                </a:cubicBezTo>
                <a:cubicBezTo>
                  <a:pt x="2468023" y="1263968"/>
                  <a:pt x="2466594" y="1262539"/>
                  <a:pt x="2464880" y="1262539"/>
                </a:cubicBezTo>
                <a:cubicBezTo>
                  <a:pt x="2463165" y="1262539"/>
                  <a:pt x="2461736" y="1263968"/>
                  <a:pt x="2461736" y="1265682"/>
                </a:cubicBezTo>
                <a:cubicBezTo>
                  <a:pt x="2461736" y="1267397"/>
                  <a:pt x="2463165" y="1268825"/>
                  <a:pt x="2464880" y="1268825"/>
                </a:cubicBezTo>
                <a:close/>
                <a:moveTo>
                  <a:pt x="2458688" y="1280541"/>
                </a:moveTo>
                <a:cubicBezTo>
                  <a:pt x="2460403" y="1280541"/>
                  <a:pt x="2461832" y="1279112"/>
                  <a:pt x="2461832" y="1277398"/>
                </a:cubicBezTo>
                <a:cubicBezTo>
                  <a:pt x="2461832" y="1275683"/>
                  <a:pt x="2460403" y="1274255"/>
                  <a:pt x="2458688" y="1274255"/>
                </a:cubicBezTo>
                <a:cubicBezTo>
                  <a:pt x="2456974" y="1274255"/>
                  <a:pt x="2455545" y="1275683"/>
                  <a:pt x="2455545" y="1277398"/>
                </a:cubicBezTo>
                <a:cubicBezTo>
                  <a:pt x="2455545" y="1279112"/>
                  <a:pt x="2456879" y="1280541"/>
                  <a:pt x="2458688" y="1280541"/>
                </a:cubicBezTo>
                <a:close/>
                <a:moveTo>
                  <a:pt x="256794" y="402241"/>
                </a:moveTo>
                <a:cubicBezTo>
                  <a:pt x="258509" y="402241"/>
                  <a:pt x="259937" y="400812"/>
                  <a:pt x="259937" y="399098"/>
                </a:cubicBezTo>
                <a:cubicBezTo>
                  <a:pt x="259937" y="397383"/>
                  <a:pt x="258509" y="395954"/>
                  <a:pt x="256794" y="395954"/>
                </a:cubicBezTo>
                <a:cubicBezTo>
                  <a:pt x="255080" y="395954"/>
                  <a:pt x="253651" y="397383"/>
                  <a:pt x="253651" y="399098"/>
                </a:cubicBezTo>
                <a:cubicBezTo>
                  <a:pt x="253651" y="400812"/>
                  <a:pt x="255080" y="402241"/>
                  <a:pt x="256794" y="402241"/>
                </a:cubicBezTo>
                <a:close/>
                <a:moveTo>
                  <a:pt x="260318" y="389477"/>
                </a:moveTo>
                <a:cubicBezTo>
                  <a:pt x="262033" y="389477"/>
                  <a:pt x="263462" y="388049"/>
                  <a:pt x="263462" y="386334"/>
                </a:cubicBezTo>
                <a:cubicBezTo>
                  <a:pt x="263462" y="384620"/>
                  <a:pt x="262033" y="383191"/>
                  <a:pt x="260318" y="383191"/>
                </a:cubicBezTo>
                <a:cubicBezTo>
                  <a:pt x="258604" y="383191"/>
                  <a:pt x="257175" y="384620"/>
                  <a:pt x="257175" y="386334"/>
                </a:cubicBezTo>
                <a:cubicBezTo>
                  <a:pt x="257080" y="388049"/>
                  <a:pt x="258509" y="389477"/>
                  <a:pt x="260318" y="389477"/>
                </a:cubicBezTo>
                <a:close/>
                <a:moveTo>
                  <a:pt x="263843" y="376714"/>
                </a:moveTo>
                <a:cubicBezTo>
                  <a:pt x="265557" y="376714"/>
                  <a:pt x="266986" y="375285"/>
                  <a:pt x="266986" y="373571"/>
                </a:cubicBezTo>
                <a:cubicBezTo>
                  <a:pt x="266986" y="371856"/>
                  <a:pt x="265557" y="370427"/>
                  <a:pt x="263843" y="370427"/>
                </a:cubicBezTo>
                <a:cubicBezTo>
                  <a:pt x="262128" y="370427"/>
                  <a:pt x="260699" y="371856"/>
                  <a:pt x="260699" y="373571"/>
                </a:cubicBezTo>
                <a:cubicBezTo>
                  <a:pt x="260699" y="375285"/>
                  <a:pt x="262128" y="376714"/>
                  <a:pt x="263843" y="376714"/>
                </a:cubicBezTo>
                <a:close/>
                <a:moveTo>
                  <a:pt x="267653" y="364046"/>
                </a:moveTo>
                <a:cubicBezTo>
                  <a:pt x="269367" y="364046"/>
                  <a:pt x="270796" y="362617"/>
                  <a:pt x="270796" y="360902"/>
                </a:cubicBezTo>
                <a:cubicBezTo>
                  <a:pt x="270796" y="359188"/>
                  <a:pt x="269367" y="357759"/>
                  <a:pt x="267653" y="357759"/>
                </a:cubicBezTo>
                <a:cubicBezTo>
                  <a:pt x="265938" y="357759"/>
                  <a:pt x="264509" y="359188"/>
                  <a:pt x="264509" y="360902"/>
                </a:cubicBezTo>
                <a:cubicBezTo>
                  <a:pt x="264509" y="362617"/>
                  <a:pt x="265938" y="364046"/>
                  <a:pt x="267653" y="364046"/>
                </a:cubicBezTo>
                <a:close/>
                <a:moveTo>
                  <a:pt x="271558" y="351377"/>
                </a:moveTo>
                <a:cubicBezTo>
                  <a:pt x="273272" y="351377"/>
                  <a:pt x="274701" y="349949"/>
                  <a:pt x="274701" y="348234"/>
                </a:cubicBezTo>
                <a:cubicBezTo>
                  <a:pt x="274701" y="346520"/>
                  <a:pt x="273272" y="345091"/>
                  <a:pt x="271558" y="345091"/>
                </a:cubicBezTo>
                <a:cubicBezTo>
                  <a:pt x="269843" y="345091"/>
                  <a:pt x="268415" y="346520"/>
                  <a:pt x="268415" y="348234"/>
                </a:cubicBezTo>
                <a:cubicBezTo>
                  <a:pt x="268415" y="350044"/>
                  <a:pt x="269843" y="351377"/>
                  <a:pt x="271558" y="351377"/>
                </a:cubicBezTo>
                <a:close/>
                <a:moveTo>
                  <a:pt x="275558" y="338804"/>
                </a:moveTo>
                <a:cubicBezTo>
                  <a:pt x="277273" y="338804"/>
                  <a:pt x="278702" y="337375"/>
                  <a:pt x="278702" y="335661"/>
                </a:cubicBezTo>
                <a:cubicBezTo>
                  <a:pt x="278702" y="333947"/>
                  <a:pt x="277273" y="332518"/>
                  <a:pt x="275558" y="332518"/>
                </a:cubicBezTo>
                <a:cubicBezTo>
                  <a:pt x="273844" y="332518"/>
                  <a:pt x="272415" y="333947"/>
                  <a:pt x="272415" y="335661"/>
                </a:cubicBezTo>
                <a:cubicBezTo>
                  <a:pt x="272415" y="337375"/>
                  <a:pt x="273844" y="338804"/>
                  <a:pt x="275558" y="338804"/>
                </a:cubicBezTo>
                <a:close/>
                <a:moveTo>
                  <a:pt x="279749" y="326231"/>
                </a:moveTo>
                <a:cubicBezTo>
                  <a:pt x="281464" y="326231"/>
                  <a:pt x="282893" y="324803"/>
                  <a:pt x="282893" y="323088"/>
                </a:cubicBezTo>
                <a:cubicBezTo>
                  <a:pt x="282893" y="321374"/>
                  <a:pt x="281464" y="319945"/>
                  <a:pt x="279749" y="319945"/>
                </a:cubicBezTo>
                <a:cubicBezTo>
                  <a:pt x="278035" y="319945"/>
                  <a:pt x="276606" y="321374"/>
                  <a:pt x="276606" y="323088"/>
                </a:cubicBezTo>
                <a:cubicBezTo>
                  <a:pt x="276606" y="324898"/>
                  <a:pt x="278035" y="326231"/>
                  <a:pt x="279749" y="326231"/>
                </a:cubicBezTo>
                <a:close/>
                <a:moveTo>
                  <a:pt x="284036" y="313754"/>
                </a:moveTo>
                <a:cubicBezTo>
                  <a:pt x="285750" y="313754"/>
                  <a:pt x="287179" y="312325"/>
                  <a:pt x="287179" y="310610"/>
                </a:cubicBezTo>
                <a:cubicBezTo>
                  <a:pt x="287179" y="308896"/>
                  <a:pt x="285750" y="307467"/>
                  <a:pt x="284036" y="307467"/>
                </a:cubicBezTo>
                <a:cubicBezTo>
                  <a:pt x="282321" y="307467"/>
                  <a:pt x="280892" y="308896"/>
                  <a:pt x="280892" y="310610"/>
                </a:cubicBezTo>
                <a:cubicBezTo>
                  <a:pt x="280892" y="312325"/>
                  <a:pt x="282321" y="313754"/>
                  <a:pt x="284036" y="313754"/>
                </a:cubicBezTo>
                <a:close/>
                <a:moveTo>
                  <a:pt x="288512" y="301276"/>
                </a:moveTo>
                <a:cubicBezTo>
                  <a:pt x="290227" y="301276"/>
                  <a:pt x="291656" y="299847"/>
                  <a:pt x="291656" y="298133"/>
                </a:cubicBezTo>
                <a:cubicBezTo>
                  <a:pt x="291656" y="296418"/>
                  <a:pt x="290227" y="294989"/>
                  <a:pt x="288512" y="294989"/>
                </a:cubicBezTo>
                <a:cubicBezTo>
                  <a:pt x="286798" y="294989"/>
                  <a:pt x="285369" y="296418"/>
                  <a:pt x="285369" y="298133"/>
                </a:cubicBezTo>
                <a:cubicBezTo>
                  <a:pt x="285369" y="299847"/>
                  <a:pt x="286798" y="301276"/>
                  <a:pt x="288512" y="301276"/>
                </a:cubicBezTo>
                <a:close/>
                <a:moveTo>
                  <a:pt x="293084" y="288893"/>
                </a:moveTo>
                <a:cubicBezTo>
                  <a:pt x="294799" y="288893"/>
                  <a:pt x="296228" y="287465"/>
                  <a:pt x="296228" y="285750"/>
                </a:cubicBezTo>
                <a:cubicBezTo>
                  <a:pt x="296228" y="284036"/>
                  <a:pt x="294799" y="282607"/>
                  <a:pt x="293084" y="282607"/>
                </a:cubicBezTo>
                <a:cubicBezTo>
                  <a:pt x="291370" y="282607"/>
                  <a:pt x="289941" y="284036"/>
                  <a:pt x="289941" y="285750"/>
                </a:cubicBezTo>
                <a:cubicBezTo>
                  <a:pt x="289941" y="287465"/>
                  <a:pt x="291370" y="288893"/>
                  <a:pt x="293084" y="288893"/>
                </a:cubicBezTo>
                <a:close/>
                <a:moveTo>
                  <a:pt x="297847" y="276511"/>
                </a:moveTo>
                <a:cubicBezTo>
                  <a:pt x="299561" y="276511"/>
                  <a:pt x="300990" y="275082"/>
                  <a:pt x="300990" y="273368"/>
                </a:cubicBezTo>
                <a:cubicBezTo>
                  <a:pt x="300990" y="271653"/>
                  <a:pt x="299561" y="270224"/>
                  <a:pt x="297847" y="270224"/>
                </a:cubicBezTo>
                <a:cubicBezTo>
                  <a:pt x="296132" y="270224"/>
                  <a:pt x="294704" y="271653"/>
                  <a:pt x="294704" y="273368"/>
                </a:cubicBezTo>
                <a:cubicBezTo>
                  <a:pt x="294704" y="275177"/>
                  <a:pt x="296132" y="276511"/>
                  <a:pt x="297847" y="276511"/>
                </a:cubicBezTo>
                <a:close/>
                <a:moveTo>
                  <a:pt x="302705" y="264224"/>
                </a:moveTo>
                <a:cubicBezTo>
                  <a:pt x="304419" y="264224"/>
                  <a:pt x="305848" y="262795"/>
                  <a:pt x="305848" y="261080"/>
                </a:cubicBezTo>
                <a:cubicBezTo>
                  <a:pt x="305848" y="259366"/>
                  <a:pt x="304419" y="257937"/>
                  <a:pt x="302705" y="257937"/>
                </a:cubicBezTo>
                <a:cubicBezTo>
                  <a:pt x="300990" y="257937"/>
                  <a:pt x="299561" y="259366"/>
                  <a:pt x="299561" y="261080"/>
                </a:cubicBezTo>
                <a:cubicBezTo>
                  <a:pt x="299561" y="262795"/>
                  <a:pt x="300990" y="264224"/>
                  <a:pt x="302705" y="264224"/>
                </a:cubicBezTo>
                <a:close/>
                <a:moveTo>
                  <a:pt x="307753" y="252031"/>
                </a:moveTo>
                <a:cubicBezTo>
                  <a:pt x="309467" y="252031"/>
                  <a:pt x="310896" y="250603"/>
                  <a:pt x="310896" y="248888"/>
                </a:cubicBezTo>
                <a:cubicBezTo>
                  <a:pt x="310896" y="247174"/>
                  <a:pt x="309467" y="245745"/>
                  <a:pt x="307753" y="245745"/>
                </a:cubicBezTo>
                <a:cubicBezTo>
                  <a:pt x="306038" y="245745"/>
                  <a:pt x="304610" y="247174"/>
                  <a:pt x="304610" y="248888"/>
                </a:cubicBezTo>
                <a:cubicBezTo>
                  <a:pt x="304610" y="250603"/>
                  <a:pt x="306038" y="252031"/>
                  <a:pt x="307753" y="252031"/>
                </a:cubicBezTo>
                <a:close/>
                <a:moveTo>
                  <a:pt x="352616" y="156210"/>
                </a:moveTo>
                <a:cubicBezTo>
                  <a:pt x="354330" y="156210"/>
                  <a:pt x="355759" y="154781"/>
                  <a:pt x="355759" y="153067"/>
                </a:cubicBezTo>
                <a:cubicBezTo>
                  <a:pt x="355759" y="151352"/>
                  <a:pt x="354330" y="149924"/>
                  <a:pt x="352616" y="149924"/>
                </a:cubicBezTo>
                <a:cubicBezTo>
                  <a:pt x="350901" y="149924"/>
                  <a:pt x="349472" y="151352"/>
                  <a:pt x="349472" y="153067"/>
                </a:cubicBezTo>
                <a:cubicBezTo>
                  <a:pt x="349472" y="154781"/>
                  <a:pt x="350806" y="156210"/>
                  <a:pt x="352616" y="156210"/>
                </a:cubicBezTo>
                <a:close/>
                <a:moveTo>
                  <a:pt x="2471071" y="162020"/>
                </a:moveTo>
                <a:cubicBezTo>
                  <a:pt x="2472785" y="162020"/>
                  <a:pt x="2474214" y="160592"/>
                  <a:pt x="2474214" y="158877"/>
                </a:cubicBezTo>
                <a:cubicBezTo>
                  <a:pt x="2474214" y="157163"/>
                  <a:pt x="2472785" y="155734"/>
                  <a:pt x="2471071" y="155734"/>
                </a:cubicBezTo>
                <a:cubicBezTo>
                  <a:pt x="2469356" y="155734"/>
                  <a:pt x="2467928" y="157163"/>
                  <a:pt x="2467928" y="158877"/>
                </a:cubicBezTo>
                <a:cubicBezTo>
                  <a:pt x="2467928" y="160592"/>
                  <a:pt x="2469356" y="162020"/>
                  <a:pt x="2471071" y="162020"/>
                </a:cubicBezTo>
                <a:close/>
                <a:moveTo>
                  <a:pt x="2477072" y="173831"/>
                </a:moveTo>
                <a:cubicBezTo>
                  <a:pt x="2478786" y="173831"/>
                  <a:pt x="2480215" y="172403"/>
                  <a:pt x="2480215" y="170688"/>
                </a:cubicBezTo>
                <a:cubicBezTo>
                  <a:pt x="2480215" y="168974"/>
                  <a:pt x="2478786" y="167545"/>
                  <a:pt x="2477072" y="167545"/>
                </a:cubicBezTo>
                <a:cubicBezTo>
                  <a:pt x="2475357" y="167545"/>
                  <a:pt x="2473928" y="168974"/>
                  <a:pt x="2473928" y="170688"/>
                </a:cubicBezTo>
                <a:cubicBezTo>
                  <a:pt x="2473928" y="172403"/>
                  <a:pt x="2475357" y="173831"/>
                  <a:pt x="2477072" y="173831"/>
                </a:cubicBezTo>
                <a:close/>
                <a:moveTo>
                  <a:pt x="2505075" y="233744"/>
                </a:moveTo>
                <a:cubicBezTo>
                  <a:pt x="2506790" y="233744"/>
                  <a:pt x="2508218" y="232315"/>
                  <a:pt x="2508218" y="230600"/>
                </a:cubicBezTo>
                <a:cubicBezTo>
                  <a:pt x="2508218" y="228886"/>
                  <a:pt x="2506790" y="227457"/>
                  <a:pt x="2505075" y="227457"/>
                </a:cubicBezTo>
                <a:cubicBezTo>
                  <a:pt x="2503361" y="227457"/>
                  <a:pt x="2501932" y="228886"/>
                  <a:pt x="2501932" y="230600"/>
                </a:cubicBezTo>
                <a:cubicBezTo>
                  <a:pt x="2501932" y="232315"/>
                  <a:pt x="2503361" y="233744"/>
                  <a:pt x="2505075" y="233744"/>
                </a:cubicBezTo>
                <a:close/>
                <a:moveTo>
                  <a:pt x="2510314" y="245936"/>
                </a:moveTo>
                <a:cubicBezTo>
                  <a:pt x="2512028" y="245936"/>
                  <a:pt x="2513457" y="244507"/>
                  <a:pt x="2513457" y="242792"/>
                </a:cubicBezTo>
                <a:cubicBezTo>
                  <a:pt x="2513457" y="241078"/>
                  <a:pt x="2512028" y="239649"/>
                  <a:pt x="2510314" y="239649"/>
                </a:cubicBezTo>
                <a:cubicBezTo>
                  <a:pt x="2508599" y="239649"/>
                  <a:pt x="2507171" y="241078"/>
                  <a:pt x="2507171" y="242792"/>
                </a:cubicBezTo>
                <a:cubicBezTo>
                  <a:pt x="2507171" y="244507"/>
                  <a:pt x="2508599" y="245936"/>
                  <a:pt x="2510314" y="245936"/>
                </a:cubicBezTo>
                <a:close/>
                <a:moveTo>
                  <a:pt x="2515362" y="258128"/>
                </a:moveTo>
                <a:cubicBezTo>
                  <a:pt x="2517077" y="258128"/>
                  <a:pt x="2518505" y="256699"/>
                  <a:pt x="2518505" y="254984"/>
                </a:cubicBezTo>
                <a:cubicBezTo>
                  <a:pt x="2518505" y="253270"/>
                  <a:pt x="2517077" y="251841"/>
                  <a:pt x="2515362" y="251841"/>
                </a:cubicBezTo>
                <a:cubicBezTo>
                  <a:pt x="2513648" y="251841"/>
                  <a:pt x="2512219" y="253270"/>
                  <a:pt x="2512219" y="254984"/>
                </a:cubicBezTo>
                <a:cubicBezTo>
                  <a:pt x="2512219" y="256699"/>
                  <a:pt x="2513648" y="258128"/>
                  <a:pt x="2515362" y="258128"/>
                </a:cubicBezTo>
                <a:close/>
                <a:moveTo>
                  <a:pt x="2520315" y="270415"/>
                </a:moveTo>
                <a:cubicBezTo>
                  <a:pt x="2522030" y="270415"/>
                  <a:pt x="2523458" y="268986"/>
                  <a:pt x="2523458" y="267272"/>
                </a:cubicBezTo>
                <a:cubicBezTo>
                  <a:pt x="2523458" y="265557"/>
                  <a:pt x="2522030" y="264128"/>
                  <a:pt x="2520315" y="264128"/>
                </a:cubicBezTo>
                <a:cubicBezTo>
                  <a:pt x="2518601" y="264128"/>
                  <a:pt x="2517172" y="265557"/>
                  <a:pt x="2517172" y="267272"/>
                </a:cubicBezTo>
                <a:cubicBezTo>
                  <a:pt x="2517172" y="268986"/>
                  <a:pt x="2518601" y="270415"/>
                  <a:pt x="2520315" y="270415"/>
                </a:cubicBezTo>
                <a:close/>
                <a:moveTo>
                  <a:pt x="2525078" y="282702"/>
                </a:moveTo>
                <a:cubicBezTo>
                  <a:pt x="2526792" y="282702"/>
                  <a:pt x="2528221" y="281273"/>
                  <a:pt x="2528221" y="279559"/>
                </a:cubicBezTo>
                <a:cubicBezTo>
                  <a:pt x="2528221" y="277844"/>
                  <a:pt x="2526792" y="276416"/>
                  <a:pt x="2525078" y="276416"/>
                </a:cubicBezTo>
                <a:cubicBezTo>
                  <a:pt x="2523363" y="276416"/>
                  <a:pt x="2521934" y="277844"/>
                  <a:pt x="2521934" y="279559"/>
                </a:cubicBezTo>
                <a:cubicBezTo>
                  <a:pt x="2521934" y="281273"/>
                  <a:pt x="2523363" y="282702"/>
                  <a:pt x="2525078" y="282702"/>
                </a:cubicBezTo>
                <a:close/>
                <a:moveTo>
                  <a:pt x="2529745" y="295085"/>
                </a:moveTo>
                <a:cubicBezTo>
                  <a:pt x="2531459" y="295085"/>
                  <a:pt x="2532888" y="293656"/>
                  <a:pt x="2532888" y="291941"/>
                </a:cubicBezTo>
                <a:cubicBezTo>
                  <a:pt x="2532888" y="290227"/>
                  <a:pt x="2531459" y="288798"/>
                  <a:pt x="2529745" y="288798"/>
                </a:cubicBezTo>
                <a:cubicBezTo>
                  <a:pt x="2528030" y="288798"/>
                  <a:pt x="2526602" y="290227"/>
                  <a:pt x="2526602" y="291941"/>
                </a:cubicBezTo>
                <a:cubicBezTo>
                  <a:pt x="2526602" y="293656"/>
                  <a:pt x="2528030" y="295085"/>
                  <a:pt x="2529745" y="295085"/>
                </a:cubicBezTo>
                <a:close/>
                <a:moveTo>
                  <a:pt x="2534317" y="307562"/>
                </a:moveTo>
                <a:cubicBezTo>
                  <a:pt x="2536031" y="307562"/>
                  <a:pt x="2537460" y="306134"/>
                  <a:pt x="2537460" y="304419"/>
                </a:cubicBezTo>
                <a:cubicBezTo>
                  <a:pt x="2537460" y="302705"/>
                  <a:pt x="2536031" y="301276"/>
                  <a:pt x="2534317" y="301276"/>
                </a:cubicBezTo>
                <a:cubicBezTo>
                  <a:pt x="2532603" y="301276"/>
                  <a:pt x="2531174" y="302705"/>
                  <a:pt x="2531174" y="304419"/>
                </a:cubicBezTo>
                <a:cubicBezTo>
                  <a:pt x="2531174" y="306134"/>
                  <a:pt x="2532507" y="307562"/>
                  <a:pt x="2534317" y="307562"/>
                </a:cubicBezTo>
                <a:close/>
                <a:moveTo>
                  <a:pt x="2538698" y="320040"/>
                </a:moveTo>
                <a:cubicBezTo>
                  <a:pt x="2540413" y="320040"/>
                  <a:pt x="2541841" y="318611"/>
                  <a:pt x="2541841" y="316897"/>
                </a:cubicBezTo>
                <a:cubicBezTo>
                  <a:pt x="2541841" y="315182"/>
                  <a:pt x="2540413" y="313754"/>
                  <a:pt x="2538698" y="313754"/>
                </a:cubicBezTo>
                <a:cubicBezTo>
                  <a:pt x="2536984" y="313754"/>
                  <a:pt x="2535555" y="315182"/>
                  <a:pt x="2535555" y="316897"/>
                </a:cubicBezTo>
                <a:cubicBezTo>
                  <a:pt x="2535555" y="318611"/>
                  <a:pt x="2536889" y="320040"/>
                  <a:pt x="2538698" y="320040"/>
                </a:cubicBezTo>
                <a:close/>
                <a:moveTo>
                  <a:pt x="2542889" y="332518"/>
                </a:moveTo>
                <a:cubicBezTo>
                  <a:pt x="2544604" y="332518"/>
                  <a:pt x="2546033" y="331089"/>
                  <a:pt x="2546033" y="329375"/>
                </a:cubicBezTo>
                <a:cubicBezTo>
                  <a:pt x="2546033" y="327660"/>
                  <a:pt x="2544604" y="326231"/>
                  <a:pt x="2542889" y="326231"/>
                </a:cubicBezTo>
                <a:cubicBezTo>
                  <a:pt x="2541175" y="326231"/>
                  <a:pt x="2539746" y="327660"/>
                  <a:pt x="2539746" y="329375"/>
                </a:cubicBezTo>
                <a:cubicBezTo>
                  <a:pt x="2539746" y="331089"/>
                  <a:pt x="2541175" y="332518"/>
                  <a:pt x="2542889" y="332518"/>
                </a:cubicBezTo>
                <a:close/>
                <a:moveTo>
                  <a:pt x="2546985" y="345091"/>
                </a:moveTo>
                <a:cubicBezTo>
                  <a:pt x="2548699" y="345091"/>
                  <a:pt x="2550128" y="343662"/>
                  <a:pt x="2550128" y="341948"/>
                </a:cubicBezTo>
                <a:cubicBezTo>
                  <a:pt x="2550128" y="340233"/>
                  <a:pt x="2548699" y="338804"/>
                  <a:pt x="2546985" y="338804"/>
                </a:cubicBezTo>
                <a:cubicBezTo>
                  <a:pt x="2545271" y="338804"/>
                  <a:pt x="2543842" y="340233"/>
                  <a:pt x="2543842" y="341948"/>
                </a:cubicBezTo>
                <a:cubicBezTo>
                  <a:pt x="2543842" y="343662"/>
                  <a:pt x="2545271" y="345091"/>
                  <a:pt x="2546985" y="345091"/>
                </a:cubicBezTo>
                <a:close/>
                <a:moveTo>
                  <a:pt x="2550986" y="357759"/>
                </a:moveTo>
                <a:cubicBezTo>
                  <a:pt x="2552700" y="357759"/>
                  <a:pt x="2554129" y="356330"/>
                  <a:pt x="2554129" y="354616"/>
                </a:cubicBezTo>
                <a:cubicBezTo>
                  <a:pt x="2554129" y="352901"/>
                  <a:pt x="2552700" y="351473"/>
                  <a:pt x="2550986" y="351473"/>
                </a:cubicBezTo>
                <a:cubicBezTo>
                  <a:pt x="2549271" y="351473"/>
                  <a:pt x="2547842" y="352901"/>
                  <a:pt x="2547842" y="354616"/>
                </a:cubicBezTo>
                <a:cubicBezTo>
                  <a:pt x="2547842" y="356330"/>
                  <a:pt x="2549271" y="357759"/>
                  <a:pt x="2550986" y="357759"/>
                </a:cubicBezTo>
                <a:close/>
                <a:moveTo>
                  <a:pt x="2554796" y="370427"/>
                </a:moveTo>
                <a:cubicBezTo>
                  <a:pt x="2556510" y="370427"/>
                  <a:pt x="2557939" y="368999"/>
                  <a:pt x="2557939" y="367284"/>
                </a:cubicBezTo>
                <a:cubicBezTo>
                  <a:pt x="2557939" y="365570"/>
                  <a:pt x="2556510" y="364141"/>
                  <a:pt x="2554796" y="364141"/>
                </a:cubicBezTo>
                <a:cubicBezTo>
                  <a:pt x="2553081" y="364141"/>
                  <a:pt x="2551653" y="365570"/>
                  <a:pt x="2551653" y="367284"/>
                </a:cubicBezTo>
                <a:cubicBezTo>
                  <a:pt x="2551653" y="368999"/>
                  <a:pt x="2553081" y="370427"/>
                  <a:pt x="2554796" y="370427"/>
                </a:cubicBezTo>
                <a:close/>
                <a:moveTo>
                  <a:pt x="2558510" y="383096"/>
                </a:moveTo>
                <a:cubicBezTo>
                  <a:pt x="2560225" y="383096"/>
                  <a:pt x="2561654" y="381667"/>
                  <a:pt x="2561654" y="379952"/>
                </a:cubicBezTo>
                <a:cubicBezTo>
                  <a:pt x="2561654" y="378238"/>
                  <a:pt x="2560225" y="376809"/>
                  <a:pt x="2558510" y="376809"/>
                </a:cubicBezTo>
                <a:cubicBezTo>
                  <a:pt x="2556796" y="376809"/>
                  <a:pt x="2555367" y="378238"/>
                  <a:pt x="2555367" y="379952"/>
                </a:cubicBezTo>
                <a:cubicBezTo>
                  <a:pt x="2555367" y="381667"/>
                  <a:pt x="2556796" y="383096"/>
                  <a:pt x="2558510" y="383096"/>
                </a:cubicBezTo>
                <a:close/>
                <a:moveTo>
                  <a:pt x="2562035" y="395859"/>
                </a:moveTo>
                <a:cubicBezTo>
                  <a:pt x="2563749" y="395859"/>
                  <a:pt x="2565178" y="394430"/>
                  <a:pt x="2565178" y="392716"/>
                </a:cubicBezTo>
                <a:cubicBezTo>
                  <a:pt x="2565178" y="391001"/>
                  <a:pt x="2563749" y="389573"/>
                  <a:pt x="2562035" y="389573"/>
                </a:cubicBezTo>
                <a:cubicBezTo>
                  <a:pt x="2560320" y="389573"/>
                  <a:pt x="2558891" y="391001"/>
                  <a:pt x="2558891" y="392716"/>
                </a:cubicBezTo>
                <a:cubicBezTo>
                  <a:pt x="2558891" y="394430"/>
                  <a:pt x="2560320" y="395859"/>
                  <a:pt x="2562035" y="395859"/>
                </a:cubicBezTo>
                <a:close/>
                <a:moveTo>
                  <a:pt x="2565464" y="408623"/>
                </a:moveTo>
                <a:cubicBezTo>
                  <a:pt x="2567178" y="408623"/>
                  <a:pt x="2568607" y="407194"/>
                  <a:pt x="2568607" y="405479"/>
                </a:cubicBezTo>
                <a:cubicBezTo>
                  <a:pt x="2568607" y="403765"/>
                  <a:pt x="2567178" y="402336"/>
                  <a:pt x="2565464" y="402336"/>
                </a:cubicBezTo>
                <a:cubicBezTo>
                  <a:pt x="2563749" y="402336"/>
                  <a:pt x="2562320" y="403765"/>
                  <a:pt x="2562320" y="405479"/>
                </a:cubicBezTo>
                <a:cubicBezTo>
                  <a:pt x="2562320" y="407194"/>
                  <a:pt x="2563749" y="408623"/>
                  <a:pt x="2565464" y="408623"/>
                </a:cubicBezTo>
                <a:close/>
                <a:moveTo>
                  <a:pt x="2568702" y="421481"/>
                </a:moveTo>
                <a:cubicBezTo>
                  <a:pt x="2570416" y="421481"/>
                  <a:pt x="2571845" y="420053"/>
                  <a:pt x="2571845" y="418338"/>
                </a:cubicBezTo>
                <a:cubicBezTo>
                  <a:pt x="2571845" y="416624"/>
                  <a:pt x="2570416" y="415195"/>
                  <a:pt x="2568702" y="415195"/>
                </a:cubicBezTo>
                <a:cubicBezTo>
                  <a:pt x="2566988" y="415195"/>
                  <a:pt x="2565559" y="416624"/>
                  <a:pt x="2565559" y="418338"/>
                </a:cubicBezTo>
                <a:cubicBezTo>
                  <a:pt x="2565559" y="420053"/>
                  <a:pt x="2566988" y="421481"/>
                  <a:pt x="2568702" y="421481"/>
                </a:cubicBezTo>
                <a:close/>
                <a:moveTo>
                  <a:pt x="2571845" y="434245"/>
                </a:moveTo>
                <a:cubicBezTo>
                  <a:pt x="2573560" y="434245"/>
                  <a:pt x="2574989" y="432816"/>
                  <a:pt x="2574989" y="431101"/>
                </a:cubicBezTo>
                <a:cubicBezTo>
                  <a:pt x="2574989" y="429387"/>
                  <a:pt x="2573560" y="427958"/>
                  <a:pt x="2571845" y="427958"/>
                </a:cubicBezTo>
                <a:cubicBezTo>
                  <a:pt x="2570131" y="427958"/>
                  <a:pt x="2568702" y="429387"/>
                  <a:pt x="2568702" y="431101"/>
                </a:cubicBezTo>
                <a:cubicBezTo>
                  <a:pt x="2568702" y="432911"/>
                  <a:pt x="2570131" y="434245"/>
                  <a:pt x="2571845" y="434245"/>
                </a:cubicBezTo>
                <a:close/>
                <a:moveTo>
                  <a:pt x="2574798" y="447199"/>
                </a:moveTo>
                <a:cubicBezTo>
                  <a:pt x="2576513" y="447199"/>
                  <a:pt x="2577941" y="445770"/>
                  <a:pt x="2577941" y="444056"/>
                </a:cubicBezTo>
                <a:cubicBezTo>
                  <a:pt x="2577941" y="442341"/>
                  <a:pt x="2576513" y="440912"/>
                  <a:pt x="2574798" y="440912"/>
                </a:cubicBezTo>
                <a:cubicBezTo>
                  <a:pt x="2573084" y="440912"/>
                  <a:pt x="2571655" y="442341"/>
                  <a:pt x="2571655" y="444056"/>
                </a:cubicBezTo>
                <a:cubicBezTo>
                  <a:pt x="2571655" y="445770"/>
                  <a:pt x="2573084" y="447199"/>
                  <a:pt x="2574798" y="447199"/>
                </a:cubicBezTo>
                <a:close/>
                <a:moveTo>
                  <a:pt x="2583942" y="997839"/>
                </a:moveTo>
                <a:cubicBezTo>
                  <a:pt x="2585657" y="997839"/>
                  <a:pt x="2587085" y="996410"/>
                  <a:pt x="2587085" y="994696"/>
                </a:cubicBezTo>
                <a:cubicBezTo>
                  <a:pt x="2587085" y="992981"/>
                  <a:pt x="2585657" y="991553"/>
                  <a:pt x="2583942" y="991553"/>
                </a:cubicBezTo>
                <a:cubicBezTo>
                  <a:pt x="2582228" y="991553"/>
                  <a:pt x="2580799" y="992981"/>
                  <a:pt x="2580799" y="994696"/>
                </a:cubicBezTo>
                <a:cubicBezTo>
                  <a:pt x="2580704" y="996410"/>
                  <a:pt x="2582132" y="997839"/>
                  <a:pt x="2583942" y="997839"/>
                </a:cubicBezTo>
                <a:close/>
                <a:moveTo>
                  <a:pt x="243269" y="395764"/>
                </a:moveTo>
                <a:cubicBezTo>
                  <a:pt x="244983" y="395764"/>
                  <a:pt x="246412" y="394335"/>
                  <a:pt x="246412" y="392621"/>
                </a:cubicBezTo>
                <a:cubicBezTo>
                  <a:pt x="246412" y="390906"/>
                  <a:pt x="244983" y="389477"/>
                  <a:pt x="243269" y="389477"/>
                </a:cubicBezTo>
                <a:cubicBezTo>
                  <a:pt x="241554" y="389477"/>
                  <a:pt x="240125" y="390906"/>
                  <a:pt x="240125" y="392621"/>
                </a:cubicBezTo>
                <a:cubicBezTo>
                  <a:pt x="240125" y="394335"/>
                  <a:pt x="241554" y="395764"/>
                  <a:pt x="243269" y="395764"/>
                </a:cubicBezTo>
                <a:close/>
                <a:moveTo>
                  <a:pt x="246793" y="383000"/>
                </a:moveTo>
                <a:cubicBezTo>
                  <a:pt x="248507" y="383000"/>
                  <a:pt x="249936" y="381572"/>
                  <a:pt x="249936" y="379857"/>
                </a:cubicBezTo>
                <a:cubicBezTo>
                  <a:pt x="249936" y="378143"/>
                  <a:pt x="248507" y="376714"/>
                  <a:pt x="246793" y="376714"/>
                </a:cubicBezTo>
                <a:cubicBezTo>
                  <a:pt x="245078" y="376714"/>
                  <a:pt x="243650" y="378143"/>
                  <a:pt x="243650" y="379857"/>
                </a:cubicBezTo>
                <a:cubicBezTo>
                  <a:pt x="243650" y="381572"/>
                  <a:pt x="245078" y="383000"/>
                  <a:pt x="246793" y="383000"/>
                </a:cubicBezTo>
                <a:close/>
                <a:moveTo>
                  <a:pt x="250412" y="370237"/>
                </a:moveTo>
                <a:cubicBezTo>
                  <a:pt x="252127" y="370237"/>
                  <a:pt x="253556" y="368808"/>
                  <a:pt x="253556" y="367094"/>
                </a:cubicBezTo>
                <a:cubicBezTo>
                  <a:pt x="253556" y="365379"/>
                  <a:pt x="252127" y="363950"/>
                  <a:pt x="250412" y="363950"/>
                </a:cubicBezTo>
                <a:cubicBezTo>
                  <a:pt x="248698" y="363950"/>
                  <a:pt x="247269" y="365379"/>
                  <a:pt x="247269" y="367094"/>
                </a:cubicBezTo>
                <a:cubicBezTo>
                  <a:pt x="247269" y="368903"/>
                  <a:pt x="248698" y="370237"/>
                  <a:pt x="250412" y="370237"/>
                </a:cubicBezTo>
                <a:close/>
                <a:moveTo>
                  <a:pt x="254222" y="357569"/>
                </a:moveTo>
                <a:cubicBezTo>
                  <a:pt x="255937" y="357569"/>
                  <a:pt x="257366" y="356140"/>
                  <a:pt x="257366" y="354425"/>
                </a:cubicBezTo>
                <a:cubicBezTo>
                  <a:pt x="257366" y="352711"/>
                  <a:pt x="255937" y="351282"/>
                  <a:pt x="254222" y="351282"/>
                </a:cubicBezTo>
                <a:cubicBezTo>
                  <a:pt x="252508" y="351282"/>
                  <a:pt x="251079" y="352711"/>
                  <a:pt x="251079" y="354425"/>
                </a:cubicBezTo>
                <a:cubicBezTo>
                  <a:pt x="251079" y="356140"/>
                  <a:pt x="252508" y="357569"/>
                  <a:pt x="254222" y="357569"/>
                </a:cubicBezTo>
                <a:close/>
                <a:moveTo>
                  <a:pt x="258128" y="344996"/>
                </a:moveTo>
                <a:cubicBezTo>
                  <a:pt x="259842" y="344996"/>
                  <a:pt x="261271" y="343567"/>
                  <a:pt x="261271" y="341852"/>
                </a:cubicBezTo>
                <a:cubicBezTo>
                  <a:pt x="261271" y="340138"/>
                  <a:pt x="259842" y="338709"/>
                  <a:pt x="258128" y="338709"/>
                </a:cubicBezTo>
                <a:cubicBezTo>
                  <a:pt x="256413" y="338709"/>
                  <a:pt x="254984" y="340138"/>
                  <a:pt x="254984" y="341852"/>
                </a:cubicBezTo>
                <a:cubicBezTo>
                  <a:pt x="254984" y="343567"/>
                  <a:pt x="256413" y="344996"/>
                  <a:pt x="258128" y="344996"/>
                </a:cubicBezTo>
                <a:close/>
                <a:moveTo>
                  <a:pt x="262223" y="332327"/>
                </a:moveTo>
                <a:cubicBezTo>
                  <a:pt x="263938" y="332327"/>
                  <a:pt x="265367" y="330899"/>
                  <a:pt x="265367" y="329184"/>
                </a:cubicBezTo>
                <a:cubicBezTo>
                  <a:pt x="265367" y="327470"/>
                  <a:pt x="263938" y="326041"/>
                  <a:pt x="262223" y="326041"/>
                </a:cubicBezTo>
                <a:cubicBezTo>
                  <a:pt x="260509" y="326041"/>
                  <a:pt x="259080" y="327470"/>
                  <a:pt x="259080" y="329184"/>
                </a:cubicBezTo>
                <a:cubicBezTo>
                  <a:pt x="259080" y="330994"/>
                  <a:pt x="260414" y="332327"/>
                  <a:pt x="262223" y="332327"/>
                </a:cubicBezTo>
                <a:close/>
                <a:moveTo>
                  <a:pt x="266414" y="319850"/>
                </a:moveTo>
                <a:cubicBezTo>
                  <a:pt x="268129" y="319850"/>
                  <a:pt x="269558" y="318421"/>
                  <a:pt x="269558" y="316706"/>
                </a:cubicBezTo>
                <a:cubicBezTo>
                  <a:pt x="269558" y="314992"/>
                  <a:pt x="268129" y="313563"/>
                  <a:pt x="266414" y="313563"/>
                </a:cubicBezTo>
                <a:cubicBezTo>
                  <a:pt x="264700" y="313563"/>
                  <a:pt x="263271" y="314992"/>
                  <a:pt x="263271" y="316706"/>
                </a:cubicBezTo>
                <a:cubicBezTo>
                  <a:pt x="263271" y="318421"/>
                  <a:pt x="264605" y="319850"/>
                  <a:pt x="266414" y="319850"/>
                </a:cubicBezTo>
                <a:close/>
                <a:moveTo>
                  <a:pt x="270701" y="307372"/>
                </a:moveTo>
                <a:cubicBezTo>
                  <a:pt x="272415" y="307372"/>
                  <a:pt x="273844" y="305943"/>
                  <a:pt x="273844" y="304229"/>
                </a:cubicBezTo>
                <a:cubicBezTo>
                  <a:pt x="273844" y="302514"/>
                  <a:pt x="272415" y="301085"/>
                  <a:pt x="270701" y="301085"/>
                </a:cubicBezTo>
                <a:cubicBezTo>
                  <a:pt x="268986" y="301085"/>
                  <a:pt x="267557" y="302514"/>
                  <a:pt x="267557" y="304229"/>
                </a:cubicBezTo>
                <a:cubicBezTo>
                  <a:pt x="267557" y="305943"/>
                  <a:pt x="268986" y="307372"/>
                  <a:pt x="270701" y="307372"/>
                </a:cubicBezTo>
                <a:close/>
                <a:moveTo>
                  <a:pt x="275177" y="294894"/>
                </a:moveTo>
                <a:cubicBezTo>
                  <a:pt x="276892" y="294894"/>
                  <a:pt x="278321" y="293465"/>
                  <a:pt x="278321" y="291751"/>
                </a:cubicBezTo>
                <a:cubicBezTo>
                  <a:pt x="278321" y="290036"/>
                  <a:pt x="276892" y="288608"/>
                  <a:pt x="275177" y="288608"/>
                </a:cubicBezTo>
                <a:cubicBezTo>
                  <a:pt x="273463" y="288608"/>
                  <a:pt x="272034" y="290036"/>
                  <a:pt x="272034" y="291751"/>
                </a:cubicBezTo>
                <a:cubicBezTo>
                  <a:pt x="272034" y="293465"/>
                  <a:pt x="273463" y="294894"/>
                  <a:pt x="275177" y="294894"/>
                </a:cubicBezTo>
                <a:close/>
                <a:moveTo>
                  <a:pt x="279845" y="282512"/>
                </a:moveTo>
                <a:cubicBezTo>
                  <a:pt x="281559" y="282512"/>
                  <a:pt x="282988" y="281083"/>
                  <a:pt x="282988" y="279368"/>
                </a:cubicBezTo>
                <a:cubicBezTo>
                  <a:pt x="282988" y="277654"/>
                  <a:pt x="281559" y="276225"/>
                  <a:pt x="279845" y="276225"/>
                </a:cubicBezTo>
                <a:cubicBezTo>
                  <a:pt x="278130" y="276225"/>
                  <a:pt x="276701" y="277654"/>
                  <a:pt x="276701" y="279368"/>
                </a:cubicBezTo>
                <a:cubicBezTo>
                  <a:pt x="276606" y="281083"/>
                  <a:pt x="278035" y="282512"/>
                  <a:pt x="279845" y="282512"/>
                </a:cubicBezTo>
                <a:close/>
                <a:moveTo>
                  <a:pt x="284512" y="270129"/>
                </a:moveTo>
                <a:cubicBezTo>
                  <a:pt x="286226" y="270129"/>
                  <a:pt x="287655" y="268700"/>
                  <a:pt x="287655" y="266986"/>
                </a:cubicBezTo>
                <a:cubicBezTo>
                  <a:pt x="287655" y="265271"/>
                  <a:pt x="286226" y="263843"/>
                  <a:pt x="284512" y="263843"/>
                </a:cubicBezTo>
                <a:cubicBezTo>
                  <a:pt x="282797" y="263843"/>
                  <a:pt x="281369" y="265271"/>
                  <a:pt x="281369" y="266986"/>
                </a:cubicBezTo>
                <a:cubicBezTo>
                  <a:pt x="281369" y="268700"/>
                  <a:pt x="282797" y="270129"/>
                  <a:pt x="284512" y="270129"/>
                </a:cubicBezTo>
                <a:close/>
                <a:moveTo>
                  <a:pt x="289465" y="257842"/>
                </a:moveTo>
                <a:cubicBezTo>
                  <a:pt x="291179" y="257842"/>
                  <a:pt x="292608" y="256413"/>
                  <a:pt x="292608" y="254699"/>
                </a:cubicBezTo>
                <a:cubicBezTo>
                  <a:pt x="292608" y="252984"/>
                  <a:pt x="291179" y="251555"/>
                  <a:pt x="289465" y="251555"/>
                </a:cubicBezTo>
                <a:cubicBezTo>
                  <a:pt x="287750" y="251555"/>
                  <a:pt x="286322" y="252984"/>
                  <a:pt x="286322" y="254699"/>
                </a:cubicBezTo>
                <a:cubicBezTo>
                  <a:pt x="286226" y="256413"/>
                  <a:pt x="287655" y="257842"/>
                  <a:pt x="289465" y="257842"/>
                </a:cubicBezTo>
                <a:close/>
                <a:moveTo>
                  <a:pt x="294418" y="245555"/>
                </a:moveTo>
                <a:cubicBezTo>
                  <a:pt x="296132" y="245555"/>
                  <a:pt x="297561" y="244126"/>
                  <a:pt x="297561" y="242411"/>
                </a:cubicBezTo>
                <a:cubicBezTo>
                  <a:pt x="297561" y="240697"/>
                  <a:pt x="296132" y="239268"/>
                  <a:pt x="294418" y="239268"/>
                </a:cubicBezTo>
                <a:cubicBezTo>
                  <a:pt x="292703" y="239268"/>
                  <a:pt x="291275" y="240697"/>
                  <a:pt x="291275" y="242411"/>
                </a:cubicBezTo>
                <a:cubicBezTo>
                  <a:pt x="291275" y="244221"/>
                  <a:pt x="292703" y="245555"/>
                  <a:pt x="294418" y="245555"/>
                </a:cubicBezTo>
                <a:close/>
                <a:moveTo>
                  <a:pt x="2493264" y="173355"/>
                </a:moveTo>
                <a:cubicBezTo>
                  <a:pt x="2494979" y="173355"/>
                  <a:pt x="2496407" y="171926"/>
                  <a:pt x="2496407" y="170212"/>
                </a:cubicBezTo>
                <a:cubicBezTo>
                  <a:pt x="2496407" y="168497"/>
                  <a:pt x="2494979" y="167069"/>
                  <a:pt x="2493264" y="167069"/>
                </a:cubicBezTo>
                <a:cubicBezTo>
                  <a:pt x="2491549" y="167069"/>
                  <a:pt x="2490121" y="168497"/>
                  <a:pt x="2490121" y="170212"/>
                </a:cubicBezTo>
                <a:cubicBezTo>
                  <a:pt x="2490121" y="171926"/>
                  <a:pt x="2491549" y="173355"/>
                  <a:pt x="2493264" y="173355"/>
                </a:cubicBezTo>
                <a:close/>
                <a:moveTo>
                  <a:pt x="2520982" y="233363"/>
                </a:moveTo>
                <a:cubicBezTo>
                  <a:pt x="2522696" y="233363"/>
                  <a:pt x="2524125" y="231934"/>
                  <a:pt x="2524125" y="230219"/>
                </a:cubicBezTo>
                <a:cubicBezTo>
                  <a:pt x="2524125" y="228505"/>
                  <a:pt x="2522696" y="227076"/>
                  <a:pt x="2520982" y="227076"/>
                </a:cubicBezTo>
                <a:cubicBezTo>
                  <a:pt x="2519267" y="227076"/>
                  <a:pt x="2517839" y="228505"/>
                  <a:pt x="2517839" y="230219"/>
                </a:cubicBezTo>
                <a:cubicBezTo>
                  <a:pt x="2517839" y="232029"/>
                  <a:pt x="2519267" y="233363"/>
                  <a:pt x="2520982" y="233363"/>
                </a:cubicBezTo>
                <a:close/>
                <a:moveTo>
                  <a:pt x="2526125" y="245555"/>
                </a:moveTo>
                <a:cubicBezTo>
                  <a:pt x="2527840" y="245555"/>
                  <a:pt x="2529269" y="244126"/>
                  <a:pt x="2529269" y="242411"/>
                </a:cubicBezTo>
                <a:cubicBezTo>
                  <a:pt x="2529269" y="240697"/>
                  <a:pt x="2527840" y="239268"/>
                  <a:pt x="2526125" y="239268"/>
                </a:cubicBezTo>
                <a:cubicBezTo>
                  <a:pt x="2524411" y="239268"/>
                  <a:pt x="2522982" y="240697"/>
                  <a:pt x="2522982" y="242411"/>
                </a:cubicBezTo>
                <a:cubicBezTo>
                  <a:pt x="2522982" y="244221"/>
                  <a:pt x="2524411" y="245555"/>
                  <a:pt x="2526125" y="245555"/>
                </a:cubicBezTo>
                <a:close/>
                <a:moveTo>
                  <a:pt x="2531174" y="257842"/>
                </a:moveTo>
                <a:cubicBezTo>
                  <a:pt x="2532888" y="257842"/>
                  <a:pt x="2534317" y="256413"/>
                  <a:pt x="2534317" y="254699"/>
                </a:cubicBezTo>
                <a:cubicBezTo>
                  <a:pt x="2534317" y="252984"/>
                  <a:pt x="2532888" y="251555"/>
                  <a:pt x="2531174" y="251555"/>
                </a:cubicBezTo>
                <a:cubicBezTo>
                  <a:pt x="2529459" y="251555"/>
                  <a:pt x="2528030" y="252984"/>
                  <a:pt x="2528030" y="254699"/>
                </a:cubicBezTo>
                <a:cubicBezTo>
                  <a:pt x="2528030" y="256413"/>
                  <a:pt x="2529459" y="257842"/>
                  <a:pt x="2531174" y="257842"/>
                </a:cubicBezTo>
                <a:close/>
                <a:moveTo>
                  <a:pt x="2536031" y="270129"/>
                </a:moveTo>
                <a:cubicBezTo>
                  <a:pt x="2537746" y="270129"/>
                  <a:pt x="2539174" y="268700"/>
                  <a:pt x="2539174" y="266986"/>
                </a:cubicBezTo>
                <a:cubicBezTo>
                  <a:pt x="2539174" y="265271"/>
                  <a:pt x="2537746" y="263843"/>
                  <a:pt x="2536031" y="263843"/>
                </a:cubicBezTo>
                <a:cubicBezTo>
                  <a:pt x="2534317" y="263843"/>
                  <a:pt x="2532888" y="265271"/>
                  <a:pt x="2532888" y="266986"/>
                </a:cubicBezTo>
                <a:cubicBezTo>
                  <a:pt x="2532888" y="268700"/>
                  <a:pt x="2534317" y="270129"/>
                  <a:pt x="2536031" y="270129"/>
                </a:cubicBezTo>
                <a:close/>
                <a:moveTo>
                  <a:pt x="2540794" y="282512"/>
                </a:moveTo>
                <a:cubicBezTo>
                  <a:pt x="2542508" y="282512"/>
                  <a:pt x="2543937" y="281083"/>
                  <a:pt x="2543937" y="279368"/>
                </a:cubicBezTo>
                <a:cubicBezTo>
                  <a:pt x="2543937" y="277654"/>
                  <a:pt x="2542508" y="276225"/>
                  <a:pt x="2540794" y="276225"/>
                </a:cubicBezTo>
                <a:cubicBezTo>
                  <a:pt x="2539079" y="276225"/>
                  <a:pt x="2537651" y="277654"/>
                  <a:pt x="2537651" y="279368"/>
                </a:cubicBezTo>
                <a:cubicBezTo>
                  <a:pt x="2537651" y="281083"/>
                  <a:pt x="2539079" y="282512"/>
                  <a:pt x="2540794" y="282512"/>
                </a:cubicBezTo>
                <a:close/>
                <a:moveTo>
                  <a:pt x="2545366" y="294894"/>
                </a:moveTo>
                <a:cubicBezTo>
                  <a:pt x="2547080" y="294894"/>
                  <a:pt x="2548509" y="293465"/>
                  <a:pt x="2548509" y="291751"/>
                </a:cubicBezTo>
                <a:cubicBezTo>
                  <a:pt x="2548509" y="290036"/>
                  <a:pt x="2547080" y="288608"/>
                  <a:pt x="2545366" y="288608"/>
                </a:cubicBezTo>
                <a:cubicBezTo>
                  <a:pt x="2543651" y="288608"/>
                  <a:pt x="2542223" y="290036"/>
                  <a:pt x="2542223" y="291751"/>
                </a:cubicBezTo>
                <a:cubicBezTo>
                  <a:pt x="2542223" y="293465"/>
                  <a:pt x="2543651" y="294894"/>
                  <a:pt x="2545366" y="294894"/>
                </a:cubicBezTo>
                <a:close/>
                <a:moveTo>
                  <a:pt x="2549843" y="307372"/>
                </a:moveTo>
                <a:cubicBezTo>
                  <a:pt x="2551557" y="307372"/>
                  <a:pt x="2552986" y="305943"/>
                  <a:pt x="2552986" y="304229"/>
                </a:cubicBezTo>
                <a:cubicBezTo>
                  <a:pt x="2552986" y="302514"/>
                  <a:pt x="2551557" y="301085"/>
                  <a:pt x="2549843" y="301085"/>
                </a:cubicBezTo>
                <a:cubicBezTo>
                  <a:pt x="2548128" y="301085"/>
                  <a:pt x="2546699" y="302514"/>
                  <a:pt x="2546699" y="304229"/>
                </a:cubicBezTo>
                <a:cubicBezTo>
                  <a:pt x="2546699" y="305943"/>
                  <a:pt x="2548128" y="307372"/>
                  <a:pt x="2549843" y="307372"/>
                </a:cubicBezTo>
                <a:close/>
                <a:moveTo>
                  <a:pt x="2554224" y="319850"/>
                </a:moveTo>
                <a:cubicBezTo>
                  <a:pt x="2555939" y="319850"/>
                  <a:pt x="2557367" y="318421"/>
                  <a:pt x="2557367" y="316706"/>
                </a:cubicBezTo>
                <a:cubicBezTo>
                  <a:pt x="2557367" y="314992"/>
                  <a:pt x="2555939" y="313563"/>
                  <a:pt x="2554224" y="313563"/>
                </a:cubicBezTo>
                <a:cubicBezTo>
                  <a:pt x="2552510" y="313563"/>
                  <a:pt x="2551081" y="314992"/>
                  <a:pt x="2551081" y="316706"/>
                </a:cubicBezTo>
                <a:cubicBezTo>
                  <a:pt x="2551081" y="318421"/>
                  <a:pt x="2552414" y="319850"/>
                  <a:pt x="2554224" y="319850"/>
                </a:cubicBezTo>
                <a:close/>
                <a:moveTo>
                  <a:pt x="2558415" y="332327"/>
                </a:moveTo>
                <a:cubicBezTo>
                  <a:pt x="2560130" y="332327"/>
                  <a:pt x="2561558" y="330899"/>
                  <a:pt x="2561558" y="329184"/>
                </a:cubicBezTo>
                <a:cubicBezTo>
                  <a:pt x="2561558" y="327470"/>
                  <a:pt x="2560130" y="326041"/>
                  <a:pt x="2558415" y="326041"/>
                </a:cubicBezTo>
                <a:cubicBezTo>
                  <a:pt x="2556701" y="326041"/>
                  <a:pt x="2555272" y="327470"/>
                  <a:pt x="2555272" y="329184"/>
                </a:cubicBezTo>
                <a:cubicBezTo>
                  <a:pt x="2555272" y="330994"/>
                  <a:pt x="2556605" y="332327"/>
                  <a:pt x="2558415" y="332327"/>
                </a:cubicBezTo>
                <a:close/>
                <a:moveTo>
                  <a:pt x="2562416" y="344996"/>
                </a:moveTo>
                <a:cubicBezTo>
                  <a:pt x="2564130" y="344996"/>
                  <a:pt x="2565559" y="343567"/>
                  <a:pt x="2565559" y="341852"/>
                </a:cubicBezTo>
                <a:cubicBezTo>
                  <a:pt x="2565559" y="340138"/>
                  <a:pt x="2564130" y="338709"/>
                  <a:pt x="2562416" y="338709"/>
                </a:cubicBezTo>
                <a:cubicBezTo>
                  <a:pt x="2560701" y="338709"/>
                  <a:pt x="2559272" y="340138"/>
                  <a:pt x="2559272" y="341852"/>
                </a:cubicBezTo>
                <a:cubicBezTo>
                  <a:pt x="2559272" y="343567"/>
                  <a:pt x="2560701" y="344996"/>
                  <a:pt x="2562416" y="344996"/>
                </a:cubicBezTo>
                <a:close/>
                <a:moveTo>
                  <a:pt x="2566416" y="357569"/>
                </a:moveTo>
                <a:cubicBezTo>
                  <a:pt x="2568131" y="357569"/>
                  <a:pt x="2569559" y="356140"/>
                  <a:pt x="2569559" y="354425"/>
                </a:cubicBezTo>
                <a:cubicBezTo>
                  <a:pt x="2569559" y="352711"/>
                  <a:pt x="2568131" y="351282"/>
                  <a:pt x="2566416" y="351282"/>
                </a:cubicBezTo>
                <a:cubicBezTo>
                  <a:pt x="2564702" y="351282"/>
                  <a:pt x="2563273" y="352711"/>
                  <a:pt x="2563273" y="354425"/>
                </a:cubicBezTo>
                <a:cubicBezTo>
                  <a:pt x="2563273" y="356140"/>
                  <a:pt x="2564606" y="357569"/>
                  <a:pt x="2566416" y="357569"/>
                </a:cubicBezTo>
                <a:close/>
                <a:moveTo>
                  <a:pt x="2570131" y="370237"/>
                </a:moveTo>
                <a:cubicBezTo>
                  <a:pt x="2571845" y="370237"/>
                  <a:pt x="2573274" y="368808"/>
                  <a:pt x="2573274" y="367094"/>
                </a:cubicBezTo>
                <a:cubicBezTo>
                  <a:pt x="2573274" y="365379"/>
                  <a:pt x="2571845" y="363950"/>
                  <a:pt x="2570131" y="363950"/>
                </a:cubicBezTo>
                <a:cubicBezTo>
                  <a:pt x="2568416" y="363950"/>
                  <a:pt x="2566988" y="365379"/>
                  <a:pt x="2566988" y="367094"/>
                </a:cubicBezTo>
                <a:cubicBezTo>
                  <a:pt x="2566988" y="368903"/>
                  <a:pt x="2568416" y="370237"/>
                  <a:pt x="2570131" y="370237"/>
                </a:cubicBezTo>
                <a:close/>
                <a:moveTo>
                  <a:pt x="2573846" y="383000"/>
                </a:moveTo>
                <a:cubicBezTo>
                  <a:pt x="2575560" y="383000"/>
                  <a:pt x="2576989" y="381572"/>
                  <a:pt x="2576989" y="379857"/>
                </a:cubicBezTo>
                <a:cubicBezTo>
                  <a:pt x="2576989" y="378143"/>
                  <a:pt x="2575560" y="376714"/>
                  <a:pt x="2573846" y="376714"/>
                </a:cubicBezTo>
                <a:cubicBezTo>
                  <a:pt x="2572131" y="376714"/>
                  <a:pt x="2570703" y="378143"/>
                  <a:pt x="2570703" y="379857"/>
                </a:cubicBezTo>
                <a:cubicBezTo>
                  <a:pt x="2570607" y="381572"/>
                  <a:pt x="2572036" y="383000"/>
                  <a:pt x="2573846" y="383000"/>
                </a:cubicBezTo>
                <a:close/>
                <a:moveTo>
                  <a:pt x="2577274" y="395764"/>
                </a:moveTo>
                <a:cubicBezTo>
                  <a:pt x="2578989" y="395764"/>
                  <a:pt x="2580418" y="394335"/>
                  <a:pt x="2580418" y="392621"/>
                </a:cubicBezTo>
                <a:cubicBezTo>
                  <a:pt x="2580418" y="390906"/>
                  <a:pt x="2578989" y="389477"/>
                  <a:pt x="2577274" y="389477"/>
                </a:cubicBezTo>
                <a:cubicBezTo>
                  <a:pt x="2575560" y="389477"/>
                  <a:pt x="2574131" y="390906"/>
                  <a:pt x="2574131" y="392621"/>
                </a:cubicBezTo>
                <a:cubicBezTo>
                  <a:pt x="2574131" y="394335"/>
                  <a:pt x="2575560" y="395764"/>
                  <a:pt x="2577274" y="395764"/>
                </a:cubicBezTo>
                <a:close/>
                <a:moveTo>
                  <a:pt x="2580704" y="408527"/>
                </a:moveTo>
                <a:cubicBezTo>
                  <a:pt x="2582418" y="408527"/>
                  <a:pt x="2583847" y="407099"/>
                  <a:pt x="2583847" y="405384"/>
                </a:cubicBezTo>
                <a:cubicBezTo>
                  <a:pt x="2583847" y="403670"/>
                  <a:pt x="2582418" y="402241"/>
                  <a:pt x="2580704" y="402241"/>
                </a:cubicBezTo>
                <a:cubicBezTo>
                  <a:pt x="2578989" y="402241"/>
                  <a:pt x="2577560" y="403670"/>
                  <a:pt x="2577560" y="405384"/>
                </a:cubicBezTo>
                <a:cubicBezTo>
                  <a:pt x="2577560" y="407099"/>
                  <a:pt x="2578894" y="408527"/>
                  <a:pt x="2580704" y="408527"/>
                </a:cubicBezTo>
                <a:close/>
                <a:moveTo>
                  <a:pt x="2583942" y="421386"/>
                </a:moveTo>
                <a:cubicBezTo>
                  <a:pt x="2585657" y="421386"/>
                  <a:pt x="2587085" y="419957"/>
                  <a:pt x="2587085" y="418243"/>
                </a:cubicBezTo>
                <a:cubicBezTo>
                  <a:pt x="2587085" y="416528"/>
                  <a:pt x="2585657" y="415100"/>
                  <a:pt x="2583942" y="415100"/>
                </a:cubicBezTo>
                <a:cubicBezTo>
                  <a:pt x="2582228" y="415100"/>
                  <a:pt x="2580799" y="416528"/>
                  <a:pt x="2580799" y="418243"/>
                </a:cubicBezTo>
                <a:cubicBezTo>
                  <a:pt x="2580704" y="419957"/>
                  <a:pt x="2582132" y="421386"/>
                  <a:pt x="2583942" y="421386"/>
                </a:cubicBezTo>
                <a:close/>
                <a:moveTo>
                  <a:pt x="2577846" y="1074325"/>
                </a:moveTo>
                <a:cubicBezTo>
                  <a:pt x="2579561" y="1074325"/>
                  <a:pt x="2580989" y="1072896"/>
                  <a:pt x="2580989" y="1071182"/>
                </a:cubicBezTo>
                <a:cubicBezTo>
                  <a:pt x="2580989" y="1069467"/>
                  <a:pt x="2579561" y="1068038"/>
                  <a:pt x="2577846" y="1068038"/>
                </a:cubicBezTo>
                <a:cubicBezTo>
                  <a:pt x="2576132" y="1068038"/>
                  <a:pt x="2574703" y="1069467"/>
                  <a:pt x="2574703" y="1071182"/>
                </a:cubicBezTo>
                <a:cubicBezTo>
                  <a:pt x="2574703" y="1072896"/>
                  <a:pt x="2576132" y="1074325"/>
                  <a:pt x="2577846" y="1074325"/>
                </a:cubicBezTo>
                <a:close/>
                <a:moveTo>
                  <a:pt x="233267" y="376523"/>
                </a:moveTo>
                <a:cubicBezTo>
                  <a:pt x="234982" y="376523"/>
                  <a:pt x="236411" y="375095"/>
                  <a:pt x="236411" y="373380"/>
                </a:cubicBezTo>
                <a:cubicBezTo>
                  <a:pt x="236411" y="371666"/>
                  <a:pt x="234982" y="370237"/>
                  <a:pt x="233267" y="370237"/>
                </a:cubicBezTo>
                <a:cubicBezTo>
                  <a:pt x="231553" y="370237"/>
                  <a:pt x="230124" y="371666"/>
                  <a:pt x="230124" y="373380"/>
                </a:cubicBezTo>
                <a:cubicBezTo>
                  <a:pt x="230124" y="375095"/>
                  <a:pt x="231553" y="376523"/>
                  <a:pt x="233267" y="376523"/>
                </a:cubicBezTo>
                <a:close/>
                <a:moveTo>
                  <a:pt x="236982" y="363855"/>
                </a:moveTo>
                <a:cubicBezTo>
                  <a:pt x="238697" y="363855"/>
                  <a:pt x="240125" y="362426"/>
                  <a:pt x="240125" y="360712"/>
                </a:cubicBezTo>
                <a:cubicBezTo>
                  <a:pt x="240125" y="358997"/>
                  <a:pt x="238697" y="357569"/>
                  <a:pt x="236982" y="357569"/>
                </a:cubicBezTo>
                <a:cubicBezTo>
                  <a:pt x="235268" y="357569"/>
                  <a:pt x="233839" y="358997"/>
                  <a:pt x="233839" y="360712"/>
                </a:cubicBezTo>
                <a:cubicBezTo>
                  <a:pt x="233839" y="362426"/>
                  <a:pt x="235268" y="363855"/>
                  <a:pt x="236982" y="363855"/>
                </a:cubicBezTo>
                <a:close/>
                <a:moveTo>
                  <a:pt x="240792" y="351187"/>
                </a:moveTo>
                <a:cubicBezTo>
                  <a:pt x="242506" y="351187"/>
                  <a:pt x="243935" y="349758"/>
                  <a:pt x="243935" y="348044"/>
                </a:cubicBezTo>
                <a:cubicBezTo>
                  <a:pt x="243935" y="346329"/>
                  <a:pt x="242506" y="344900"/>
                  <a:pt x="240792" y="344900"/>
                </a:cubicBezTo>
                <a:cubicBezTo>
                  <a:pt x="239078" y="344900"/>
                  <a:pt x="237649" y="346329"/>
                  <a:pt x="237649" y="348044"/>
                </a:cubicBezTo>
                <a:cubicBezTo>
                  <a:pt x="237649" y="349758"/>
                  <a:pt x="238982" y="351187"/>
                  <a:pt x="240792" y="351187"/>
                </a:cubicBezTo>
                <a:close/>
                <a:moveTo>
                  <a:pt x="244697" y="338519"/>
                </a:moveTo>
                <a:cubicBezTo>
                  <a:pt x="246412" y="338519"/>
                  <a:pt x="247841" y="337090"/>
                  <a:pt x="247841" y="335375"/>
                </a:cubicBezTo>
                <a:cubicBezTo>
                  <a:pt x="247841" y="333661"/>
                  <a:pt x="246412" y="332232"/>
                  <a:pt x="244697" y="332232"/>
                </a:cubicBezTo>
                <a:cubicBezTo>
                  <a:pt x="242983" y="332232"/>
                  <a:pt x="241554" y="333661"/>
                  <a:pt x="241554" y="335375"/>
                </a:cubicBezTo>
                <a:cubicBezTo>
                  <a:pt x="241554" y="337090"/>
                  <a:pt x="242983" y="338519"/>
                  <a:pt x="244697" y="338519"/>
                </a:cubicBezTo>
                <a:close/>
                <a:moveTo>
                  <a:pt x="248793" y="325946"/>
                </a:moveTo>
                <a:cubicBezTo>
                  <a:pt x="250508" y="325946"/>
                  <a:pt x="251936" y="324517"/>
                  <a:pt x="251936" y="322802"/>
                </a:cubicBezTo>
                <a:cubicBezTo>
                  <a:pt x="251936" y="321088"/>
                  <a:pt x="250508" y="319659"/>
                  <a:pt x="248793" y="319659"/>
                </a:cubicBezTo>
                <a:cubicBezTo>
                  <a:pt x="247079" y="319659"/>
                  <a:pt x="245650" y="321088"/>
                  <a:pt x="245650" y="322802"/>
                </a:cubicBezTo>
                <a:cubicBezTo>
                  <a:pt x="245650" y="324517"/>
                  <a:pt x="247079" y="325946"/>
                  <a:pt x="248793" y="325946"/>
                </a:cubicBezTo>
                <a:close/>
                <a:moveTo>
                  <a:pt x="252984" y="313373"/>
                </a:moveTo>
                <a:cubicBezTo>
                  <a:pt x="254699" y="313373"/>
                  <a:pt x="256127" y="311944"/>
                  <a:pt x="256127" y="310229"/>
                </a:cubicBezTo>
                <a:cubicBezTo>
                  <a:pt x="256127" y="308515"/>
                  <a:pt x="254699" y="307086"/>
                  <a:pt x="252984" y="307086"/>
                </a:cubicBezTo>
                <a:cubicBezTo>
                  <a:pt x="251269" y="307086"/>
                  <a:pt x="249841" y="308515"/>
                  <a:pt x="249841" y="310229"/>
                </a:cubicBezTo>
                <a:cubicBezTo>
                  <a:pt x="249841" y="311944"/>
                  <a:pt x="251269" y="313373"/>
                  <a:pt x="252984" y="313373"/>
                </a:cubicBezTo>
                <a:close/>
                <a:moveTo>
                  <a:pt x="257366" y="300895"/>
                </a:moveTo>
                <a:cubicBezTo>
                  <a:pt x="259080" y="300895"/>
                  <a:pt x="260509" y="299466"/>
                  <a:pt x="260509" y="297752"/>
                </a:cubicBezTo>
                <a:cubicBezTo>
                  <a:pt x="260509" y="296037"/>
                  <a:pt x="259080" y="294608"/>
                  <a:pt x="257366" y="294608"/>
                </a:cubicBezTo>
                <a:cubicBezTo>
                  <a:pt x="255651" y="294608"/>
                  <a:pt x="254222" y="296037"/>
                  <a:pt x="254222" y="297752"/>
                </a:cubicBezTo>
                <a:cubicBezTo>
                  <a:pt x="254222" y="299466"/>
                  <a:pt x="255651" y="300895"/>
                  <a:pt x="257366" y="300895"/>
                </a:cubicBezTo>
                <a:close/>
                <a:moveTo>
                  <a:pt x="261842" y="288417"/>
                </a:moveTo>
                <a:cubicBezTo>
                  <a:pt x="263557" y="288417"/>
                  <a:pt x="264986" y="286988"/>
                  <a:pt x="264986" y="285274"/>
                </a:cubicBezTo>
                <a:cubicBezTo>
                  <a:pt x="264986" y="283559"/>
                  <a:pt x="263557" y="282131"/>
                  <a:pt x="261842" y="282131"/>
                </a:cubicBezTo>
                <a:cubicBezTo>
                  <a:pt x="260128" y="282131"/>
                  <a:pt x="258699" y="283559"/>
                  <a:pt x="258699" y="285274"/>
                </a:cubicBezTo>
                <a:cubicBezTo>
                  <a:pt x="258699" y="287084"/>
                  <a:pt x="260128" y="288417"/>
                  <a:pt x="261842" y="288417"/>
                </a:cubicBezTo>
                <a:close/>
                <a:moveTo>
                  <a:pt x="266510" y="276035"/>
                </a:moveTo>
                <a:cubicBezTo>
                  <a:pt x="268224" y="276035"/>
                  <a:pt x="269653" y="274606"/>
                  <a:pt x="269653" y="272891"/>
                </a:cubicBezTo>
                <a:cubicBezTo>
                  <a:pt x="269653" y="271177"/>
                  <a:pt x="268224" y="269748"/>
                  <a:pt x="266510" y="269748"/>
                </a:cubicBezTo>
                <a:cubicBezTo>
                  <a:pt x="264795" y="269748"/>
                  <a:pt x="263366" y="271177"/>
                  <a:pt x="263366" y="272891"/>
                </a:cubicBezTo>
                <a:cubicBezTo>
                  <a:pt x="263366" y="274701"/>
                  <a:pt x="264700" y="276035"/>
                  <a:pt x="266510" y="276035"/>
                </a:cubicBezTo>
                <a:close/>
                <a:moveTo>
                  <a:pt x="271177" y="263747"/>
                </a:moveTo>
                <a:cubicBezTo>
                  <a:pt x="272891" y="263747"/>
                  <a:pt x="274320" y="262319"/>
                  <a:pt x="274320" y="260604"/>
                </a:cubicBezTo>
                <a:cubicBezTo>
                  <a:pt x="274320" y="258890"/>
                  <a:pt x="272891" y="257461"/>
                  <a:pt x="271177" y="257461"/>
                </a:cubicBezTo>
                <a:cubicBezTo>
                  <a:pt x="269462" y="257461"/>
                  <a:pt x="268034" y="258890"/>
                  <a:pt x="268034" y="260604"/>
                </a:cubicBezTo>
                <a:cubicBezTo>
                  <a:pt x="268034" y="262319"/>
                  <a:pt x="269462" y="263747"/>
                  <a:pt x="271177" y="263747"/>
                </a:cubicBezTo>
                <a:close/>
                <a:moveTo>
                  <a:pt x="276130" y="251460"/>
                </a:moveTo>
                <a:cubicBezTo>
                  <a:pt x="277844" y="251460"/>
                  <a:pt x="279273" y="250031"/>
                  <a:pt x="279273" y="248317"/>
                </a:cubicBezTo>
                <a:cubicBezTo>
                  <a:pt x="279273" y="246602"/>
                  <a:pt x="277844" y="245174"/>
                  <a:pt x="276130" y="245174"/>
                </a:cubicBezTo>
                <a:cubicBezTo>
                  <a:pt x="274415" y="245174"/>
                  <a:pt x="272987" y="246602"/>
                  <a:pt x="272987" y="248317"/>
                </a:cubicBezTo>
                <a:cubicBezTo>
                  <a:pt x="272987" y="250031"/>
                  <a:pt x="274415" y="251460"/>
                  <a:pt x="276130" y="251460"/>
                </a:cubicBezTo>
                <a:close/>
                <a:moveTo>
                  <a:pt x="2536889" y="233077"/>
                </a:moveTo>
                <a:cubicBezTo>
                  <a:pt x="2538603" y="233077"/>
                  <a:pt x="2540032" y="231648"/>
                  <a:pt x="2540032" y="229934"/>
                </a:cubicBezTo>
                <a:cubicBezTo>
                  <a:pt x="2540032" y="228219"/>
                  <a:pt x="2538603" y="226790"/>
                  <a:pt x="2536889" y="226790"/>
                </a:cubicBezTo>
                <a:cubicBezTo>
                  <a:pt x="2535174" y="226790"/>
                  <a:pt x="2533745" y="228219"/>
                  <a:pt x="2533745" y="229934"/>
                </a:cubicBezTo>
                <a:cubicBezTo>
                  <a:pt x="2533745" y="231648"/>
                  <a:pt x="2535174" y="233077"/>
                  <a:pt x="2536889" y="233077"/>
                </a:cubicBezTo>
                <a:close/>
                <a:moveTo>
                  <a:pt x="2541937" y="245269"/>
                </a:moveTo>
                <a:cubicBezTo>
                  <a:pt x="2543651" y="245269"/>
                  <a:pt x="2545080" y="243840"/>
                  <a:pt x="2545080" y="242126"/>
                </a:cubicBezTo>
                <a:cubicBezTo>
                  <a:pt x="2545080" y="240411"/>
                  <a:pt x="2543651" y="238982"/>
                  <a:pt x="2541937" y="238982"/>
                </a:cubicBezTo>
                <a:cubicBezTo>
                  <a:pt x="2540222" y="238982"/>
                  <a:pt x="2538794" y="240411"/>
                  <a:pt x="2538794" y="242126"/>
                </a:cubicBezTo>
                <a:cubicBezTo>
                  <a:pt x="2538794" y="243935"/>
                  <a:pt x="2540222" y="245269"/>
                  <a:pt x="2541937" y="245269"/>
                </a:cubicBezTo>
                <a:close/>
                <a:moveTo>
                  <a:pt x="2546890" y="257556"/>
                </a:moveTo>
                <a:cubicBezTo>
                  <a:pt x="2548604" y="257556"/>
                  <a:pt x="2550033" y="256127"/>
                  <a:pt x="2550033" y="254413"/>
                </a:cubicBezTo>
                <a:cubicBezTo>
                  <a:pt x="2550033" y="252698"/>
                  <a:pt x="2548604" y="251269"/>
                  <a:pt x="2546890" y="251269"/>
                </a:cubicBezTo>
                <a:cubicBezTo>
                  <a:pt x="2545175" y="251269"/>
                  <a:pt x="2543747" y="252698"/>
                  <a:pt x="2543747" y="254413"/>
                </a:cubicBezTo>
                <a:cubicBezTo>
                  <a:pt x="2543747" y="256127"/>
                  <a:pt x="2545175" y="257556"/>
                  <a:pt x="2546890" y="257556"/>
                </a:cubicBezTo>
                <a:close/>
                <a:moveTo>
                  <a:pt x="2551748" y="269843"/>
                </a:moveTo>
                <a:cubicBezTo>
                  <a:pt x="2553462" y="269843"/>
                  <a:pt x="2554891" y="268415"/>
                  <a:pt x="2554891" y="266700"/>
                </a:cubicBezTo>
                <a:cubicBezTo>
                  <a:pt x="2554891" y="264986"/>
                  <a:pt x="2553462" y="263557"/>
                  <a:pt x="2551748" y="263557"/>
                </a:cubicBezTo>
                <a:cubicBezTo>
                  <a:pt x="2550033" y="263557"/>
                  <a:pt x="2548604" y="264986"/>
                  <a:pt x="2548604" y="266700"/>
                </a:cubicBezTo>
                <a:cubicBezTo>
                  <a:pt x="2548604" y="268510"/>
                  <a:pt x="2550033" y="269843"/>
                  <a:pt x="2551748" y="269843"/>
                </a:cubicBezTo>
                <a:close/>
                <a:moveTo>
                  <a:pt x="2556415" y="282226"/>
                </a:moveTo>
                <a:cubicBezTo>
                  <a:pt x="2558129" y="282226"/>
                  <a:pt x="2559558" y="280797"/>
                  <a:pt x="2559558" y="279083"/>
                </a:cubicBezTo>
                <a:cubicBezTo>
                  <a:pt x="2559558" y="277368"/>
                  <a:pt x="2558129" y="275939"/>
                  <a:pt x="2556415" y="275939"/>
                </a:cubicBezTo>
                <a:cubicBezTo>
                  <a:pt x="2554700" y="275939"/>
                  <a:pt x="2553272" y="277368"/>
                  <a:pt x="2553272" y="279083"/>
                </a:cubicBezTo>
                <a:cubicBezTo>
                  <a:pt x="2553272" y="280892"/>
                  <a:pt x="2554700" y="282226"/>
                  <a:pt x="2556415" y="282226"/>
                </a:cubicBezTo>
                <a:close/>
                <a:moveTo>
                  <a:pt x="2560987" y="294704"/>
                </a:moveTo>
                <a:cubicBezTo>
                  <a:pt x="2562701" y="294704"/>
                  <a:pt x="2564130" y="293275"/>
                  <a:pt x="2564130" y="291560"/>
                </a:cubicBezTo>
                <a:cubicBezTo>
                  <a:pt x="2564130" y="289846"/>
                  <a:pt x="2562701" y="288417"/>
                  <a:pt x="2560987" y="288417"/>
                </a:cubicBezTo>
                <a:cubicBezTo>
                  <a:pt x="2559272" y="288417"/>
                  <a:pt x="2557844" y="289846"/>
                  <a:pt x="2557844" y="291560"/>
                </a:cubicBezTo>
                <a:cubicBezTo>
                  <a:pt x="2557844" y="293275"/>
                  <a:pt x="2559272" y="294704"/>
                  <a:pt x="2560987" y="294704"/>
                </a:cubicBezTo>
                <a:close/>
                <a:moveTo>
                  <a:pt x="2565368" y="307181"/>
                </a:moveTo>
                <a:cubicBezTo>
                  <a:pt x="2567083" y="307181"/>
                  <a:pt x="2568512" y="305753"/>
                  <a:pt x="2568512" y="304038"/>
                </a:cubicBezTo>
                <a:cubicBezTo>
                  <a:pt x="2568512" y="302324"/>
                  <a:pt x="2567083" y="300895"/>
                  <a:pt x="2565368" y="300895"/>
                </a:cubicBezTo>
                <a:cubicBezTo>
                  <a:pt x="2563654" y="300895"/>
                  <a:pt x="2562225" y="302324"/>
                  <a:pt x="2562225" y="304038"/>
                </a:cubicBezTo>
                <a:cubicBezTo>
                  <a:pt x="2562225" y="305753"/>
                  <a:pt x="2563654" y="307181"/>
                  <a:pt x="2565368" y="307181"/>
                </a:cubicBezTo>
                <a:close/>
                <a:moveTo>
                  <a:pt x="2569655" y="319659"/>
                </a:moveTo>
                <a:cubicBezTo>
                  <a:pt x="2571369" y="319659"/>
                  <a:pt x="2572798" y="318230"/>
                  <a:pt x="2572798" y="316516"/>
                </a:cubicBezTo>
                <a:cubicBezTo>
                  <a:pt x="2572798" y="314801"/>
                  <a:pt x="2571369" y="313373"/>
                  <a:pt x="2569655" y="313373"/>
                </a:cubicBezTo>
                <a:cubicBezTo>
                  <a:pt x="2567940" y="313373"/>
                  <a:pt x="2566511" y="314801"/>
                  <a:pt x="2566511" y="316516"/>
                </a:cubicBezTo>
                <a:cubicBezTo>
                  <a:pt x="2566511" y="318230"/>
                  <a:pt x="2567940" y="319659"/>
                  <a:pt x="2569655" y="319659"/>
                </a:cubicBezTo>
                <a:close/>
                <a:moveTo>
                  <a:pt x="2573846" y="332232"/>
                </a:moveTo>
                <a:cubicBezTo>
                  <a:pt x="2575560" y="332232"/>
                  <a:pt x="2576989" y="330803"/>
                  <a:pt x="2576989" y="329089"/>
                </a:cubicBezTo>
                <a:cubicBezTo>
                  <a:pt x="2576989" y="327374"/>
                  <a:pt x="2575560" y="325946"/>
                  <a:pt x="2573846" y="325946"/>
                </a:cubicBezTo>
                <a:cubicBezTo>
                  <a:pt x="2572131" y="325946"/>
                  <a:pt x="2570703" y="327374"/>
                  <a:pt x="2570703" y="329089"/>
                </a:cubicBezTo>
                <a:cubicBezTo>
                  <a:pt x="2570703" y="330803"/>
                  <a:pt x="2572131" y="332232"/>
                  <a:pt x="2573846" y="332232"/>
                </a:cubicBezTo>
                <a:close/>
                <a:moveTo>
                  <a:pt x="2577846" y="344805"/>
                </a:moveTo>
                <a:cubicBezTo>
                  <a:pt x="2579561" y="344805"/>
                  <a:pt x="2580989" y="343376"/>
                  <a:pt x="2580989" y="341662"/>
                </a:cubicBezTo>
                <a:cubicBezTo>
                  <a:pt x="2580989" y="339947"/>
                  <a:pt x="2579561" y="338519"/>
                  <a:pt x="2577846" y="338519"/>
                </a:cubicBezTo>
                <a:cubicBezTo>
                  <a:pt x="2576132" y="338519"/>
                  <a:pt x="2574703" y="339947"/>
                  <a:pt x="2574703" y="341662"/>
                </a:cubicBezTo>
                <a:cubicBezTo>
                  <a:pt x="2574703" y="343376"/>
                  <a:pt x="2576132" y="344805"/>
                  <a:pt x="2577846" y="344805"/>
                </a:cubicBezTo>
                <a:close/>
                <a:moveTo>
                  <a:pt x="2581751" y="357473"/>
                </a:moveTo>
                <a:cubicBezTo>
                  <a:pt x="2583466" y="357473"/>
                  <a:pt x="2584895" y="356045"/>
                  <a:pt x="2584895" y="354330"/>
                </a:cubicBezTo>
                <a:cubicBezTo>
                  <a:pt x="2584895" y="352616"/>
                  <a:pt x="2583466" y="351187"/>
                  <a:pt x="2581751" y="351187"/>
                </a:cubicBezTo>
                <a:cubicBezTo>
                  <a:pt x="2580037" y="351187"/>
                  <a:pt x="2578608" y="352616"/>
                  <a:pt x="2578608" y="354330"/>
                </a:cubicBezTo>
                <a:cubicBezTo>
                  <a:pt x="2578608" y="356045"/>
                  <a:pt x="2580037" y="357473"/>
                  <a:pt x="2581751" y="357473"/>
                </a:cubicBezTo>
                <a:close/>
                <a:moveTo>
                  <a:pt x="2585466" y="370142"/>
                </a:moveTo>
                <a:cubicBezTo>
                  <a:pt x="2587181" y="370142"/>
                  <a:pt x="2588609" y="368713"/>
                  <a:pt x="2588609" y="366998"/>
                </a:cubicBezTo>
                <a:cubicBezTo>
                  <a:pt x="2588609" y="365284"/>
                  <a:pt x="2587181" y="363855"/>
                  <a:pt x="2585466" y="363855"/>
                </a:cubicBezTo>
                <a:cubicBezTo>
                  <a:pt x="2583752" y="363855"/>
                  <a:pt x="2582323" y="365284"/>
                  <a:pt x="2582323" y="366998"/>
                </a:cubicBezTo>
                <a:cubicBezTo>
                  <a:pt x="2582323" y="368713"/>
                  <a:pt x="2583752" y="370142"/>
                  <a:pt x="2585466" y="370142"/>
                </a:cubicBezTo>
                <a:close/>
                <a:moveTo>
                  <a:pt x="2589086" y="382905"/>
                </a:moveTo>
                <a:cubicBezTo>
                  <a:pt x="2590800" y="382905"/>
                  <a:pt x="2592229" y="381476"/>
                  <a:pt x="2592229" y="379762"/>
                </a:cubicBezTo>
                <a:cubicBezTo>
                  <a:pt x="2592229" y="378047"/>
                  <a:pt x="2590800" y="376619"/>
                  <a:pt x="2589086" y="376619"/>
                </a:cubicBezTo>
                <a:cubicBezTo>
                  <a:pt x="2587371" y="376619"/>
                  <a:pt x="2585942" y="378047"/>
                  <a:pt x="2585942" y="379762"/>
                </a:cubicBezTo>
                <a:cubicBezTo>
                  <a:pt x="2585942" y="381476"/>
                  <a:pt x="2587371" y="382905"/>
                  <a:pt x="2589086" y="382905"/>
                </a:cubicBezTo>
                <a:close/>
                <a:moveTo>
                  <a:pt x="2593277" y="1074515"/>
                </a:moveTo>
                <a:cubicBezTo>
                  <a:pt x="2594991" y="1074515"/>
                  <a:pt x="2596420" y="1073087"/>
                  <a:pt x="2596420" y="1071372"/>
                </a:cubicBezTo>
                <a:cubicBezTo>
                  <a:pt x="2596420" y="1069658"/>
                  <a:pt x="2594991" y="1068229"/>
                  <a:pt x="2593277" y="1068229"/>
                </a:cubicBezTo>
                <a:cubicBezTo>
                  <a:pt x="2591562" y="1068229"/>
                  <a:pt x="2590133" y="1069658"/>
                  <a:pt x="2590133" y="1071372"/>
                </a:cubicBezTo>
                <a:cubicBezTo>
                  <a:pt x="2590133" y="1073087"/>
                  <a:pt x="2591467" y="1074515"/>
                  <a:pt x="2593277" y="1074515"/>
                </a:cubicBezTo>
                <a:close/>
                <a:moveTo>
                  <a:pt x="219837" y="370046"/>
                </a:moveTo>
                <a:cubicBezTo>
                  <a:pt x="221552" y="370046"/>
                  <a:pt x="222980" y="368618"/>
                  <a:pt x="222980" y="366903"/>
                </a:cubicBezTo>
                <a:cubicBezTo>
                  <a:pt x="222980" y="365189"/>
                  <a:pt x="221552" y="363760"/>
                  <a:pt x="219837" y="363760"/>
                </a:cubicBezTo>
                <a:cubicBezTo>
                  <a:pt x="218123" y="363760"/>
                  <a:pt x="216694" y="365189"/>
                  <a:pt x="216694" y="366903"/>
                </a:cubicBezTo>
                <a:cubicBezTo>
                  <a:pt x="216694" y="368618"/>
                  <a:pt x="218027" y="370046"/>
                  <a:pt x="219837" y="370046"/>
                </a:cubicBezTo>
                <a:close/>
                <a:moveTo>
                  <a:pt x="223456" y="357378"/>
                </a:moveTo>
                <a:cubicBezTo>
                  <a:pt x="225171" y="357378"/>
                  <a:pt x="226600" y="355949"/>
                  <a:pt x="226600" y="354235"/>
                </a:cubicBezTo>
                <a:cubicBezTo>
                  <a:pt x="226600" y="352520"/>
                  <a:pt x="225171" y="351092"/>
                  <a:pt x="223456" y="351092"/>
                </a:cubicBezTo>
                <a:cubicBezTo>
                  <a:pt x="221742" y="351092"/>
                  <a:pt x="220313" y="352520"/>
                  <a:pt x="220313" y="354235"/>
                </a:cubicBezTo>
                <a:cubicBezTo>
                  <a:pt x="220313" y="355949"/>
                  <a:pt x="221742" y="357378"/>
                  <a:pt x="223456" y="357378"/>
                </a:cubicBezTo>
                <a:close/>
                <a:moveTo>
                  <a:pt x="227362" y="344710"/>
                </a:moveTo>
                <a:cubicBezTo>
                  <a:pt x="229076" y="344710"/>
                  <a:pt x="230505" y="343281"/>
                  <a:pt x="230505" y="341567"/>
                </a:cubicBezTo>
                <a:cubicBezTo>
                  <a:pt x="230505" y="339852"/>
                  <a:pt x="229076" y="338423"/>
                  <a:pt x="227362" y="338423"/>
                </a:cubicBezTo>
                <a:cubicBezTo>
                  <a:pt x="225647" y="338423"/>
                  <a:pt x="224219" y="339852"/>
                  <a:pt x="224219" y="341567"/>
                </a:cubicBezTo>
                <a:cubicBezTo>
                  <a:pt x="224219" y="343281"/>
                  <a:pt x="225552" y="344710"/>
                  <a:pt x="227362" y="344710"/>
                </a:cubicBezTo>
                <a:close/>
                <a:moveTo>
                  <a:pt x="231267" y="332042"/>
                </a:moveTo>
                <a:cubicBezTo>
                  <a:pt x="232981" y="332042"/>
                  <a:pt x="234410" y="330613"/>
                  <a:pt x="234410" y="328898"/>
                </a:cubicBezTo>
                <a:cubicBezTo>
                  <a:pt x="234410" y="327184"/>
                  <a:pt x="232981" y="325755"/>
                  <a:pt x="231267" y="325755"/>
                </a:cubicBezTo>
                <a:cubicBezTo>
                  <a:pt x="229553" y="325755"/>
                  <a:pt x="228124" y="327184"/>
                  <a:pt x="228124" y="328898"/>
                </a:cubicBezTo>
                <a:cubicBezTo>
                  <a:pt x="228124" y="330708"/>
                  <a:pt x="229553" y="332042"/>
                  <a:pt x="231267" y="332042"/>
                </a:cubicBezTo>
                <a:close/>
                <a:moveTo>
                  <a:pt x="235363" y="319469"/>
                </a:moveTo>
                <a:cubicBezTo>
                  <a:pt x="237077" y="319469"/>
                  <a:pt x="238506" y="318040"/>
                  <a:pt x="238506" y="316325"/>
                </a:cubicBezTo>
                <a:cubicBezTo>
                  <a:pt x="238506" y="314611"/>
                  <a:pt x="237077" y="313182"/>
                  <a:pt x="235363" y="313182"/>
                </a:cubicBezTo>
                <a:cubicBezTo>
                  <a:pt x="233648" y="313182"/>
                  <a:pt x="232219" y="314611"/>
                  <a:pt x="232219" y="316325"/>
                </a:cubicBezTo>
                <a:cubicBezTo>
                  <a:pt x="232219" y="318040"/>
                  <a:pt x="233648" y="319469"/>
                  <a:pt x="235363" y="319469"/>
                </a:cubicBezTo>
                <a:close/>
                <a:moveTo>
                  <a:pt x="239649" y="306991"/>
                </a:moveTo>
                <a:cubicBezTo>
                  <a:pt x="241364" y="306991"/>
                  <a:pt x="242792" y="305562"/>
                  <a:pt x="242792" y="303848"/>
                </a:cubicBezTo>
                <a:cubicBezTo>
                  <a:pt x="242792" y="302133"/>
                  <a:pt x="241364" y="300704"/>
                  <a:pt x="239649" y="300704"/>
                </a:cubicBezTo>
                <a:cubicBezTo>
                  <a:pt x="237935" y="300704"/>
                  <a:pt x="236506" y="302133"/>
                  <a:pt x="236506" y="303848"/>
                </a:cubicBezTo>
                <a:cubicBezTo>
                  <a:pt x="236506" y="305562"/>
                  <a:pt x="237935" y="306991"/>
                  <a:pt x="239649" y="306991"/>
                </a:cubicBezTo>
                <a:close/>
                <a:moveTo>
                  <a:pt x="244031" y="294513"/>
                </a:moveTo>
                <a:cubicBezTo>
                  <a:pt x="245745" y="294513"/>
                  <a:pt x="247174" y="293084"/>
                  <a:pt x="247174" y="291370"/>
                </a:cubicBezTo>
                <a:cubicBezTo>
                  <a:pt x="247174" y="289655"/>
                  <a:pt x="245745" y="288227"/>
                  <a:pt x="244031" y="288227"/>
                </a:cubicBezTo>
                <a:cubicBezTo>
                  <a:pt x="242316" y="288227"/>
                  <a:pt x="240887" y="289655"/>
                  <a:pt x="240887" y="291370"/>
                </a:cubicBezTo>
                <a:cubicBezTo>
                  <a:pt x="240887" y="293084"/>
                  <a:pt x="242221" y="294513"/>
                  <a:pt x="244031" y="294513"/>
                </a:cubicBezTo>
                <a:close/>
                <a:moveTo>
                  <a:pt x="248507" y="282035"/>
                </a:moveTo>
                <a:cubicBezTo>
                  <a:pt x="250222" y="282035"/>
                  <a:pt x="251651" y="280607"/>
                  <a:pt x="251651" y="278892"/>
                </a:cubicBezTo>
                <a:cubicBezTo>
                  <a:pt x="251651" y="277178"/>
                  <a:pt x="250222" y="275749"/>
                  <a:pt x="248507" y="275749"/>
                </a:cubicBezTo>
                <a:cubicBezTo>
                  <a:pt x="246793" y="275749"/>
                  <a:pt x="245364" y="277178"/>
                  <a:pt x="245364" y="278892"/>
                </a:cubicBezTo>
                <a:cubicBezTo>
                  <a:pt x="245364" y="280607"/>
                  <a:pt x="246793" y="282035"/>
                  <a:pt x="248507" y="282035"/>
                </a:cubicBezTo>
                <a:close/>
                <a:moveTo>
                  <a:pt x="253175" y="269653"/>
                </a:moveTo>
                <a:cubicBezTo>
                  <a:pt x="254889" y="269653"/>
                  <a:pt x="256318" y="268224"/>
                  <a:pt x="256318" y="266510"/>
                </a:cubicBezTo>
                <a:cubicBezTo>
                  <a:pt x="256318" y="264795"/>
                  <a:pt x="254889" y="263366"/>
                  <a:pt x="253175" y="263366"/>
                </a:cubicBezTo>
                <a:cubicBezTo>
                  <a:pt x="251460" y="263366"/>
                  <a:pt x="250031" y="264795"/>
                  <a:pt x="250031" y="266510"/>
                </a:cubicBezTo>
                <a:cubicBezTo>
                  <a:pt x="250031" y="268224"/>
                  <a:pt x="251365" y="269653"/>
                  <a:pt x="253175" y="269653"/>
                </a:cubicBezTo>
                <a:close/>
                <a:moveTo>
                  <a:pt x="257937" y="257270"/>
                </a:moveTo>
                <a:cubicBezTo>
                  <a:pt x="259652" y="257270"/>
                  <a:pt x="261080" y="255842"/>
                  <a:pt x="261080" y="254127"/>
                </a:cubicBezTo>
                <a:cubicBezTo>
                  <a:pt x="261080" y="252413"/>
                  <a:pt x="259652" y="250984"/>
                  <a:pt x="257937" y="250984"/>
                </a:cubicBezTo>
                <a:cubicBezTo>
                  <a:pt x="256223" y="250984"/>
                  <a:pt x="254794" y="252413"/>
                  <a:pt x="254794" y="254127"/>
                </a:cubicBezTo>
                <a:cubicBezTo>
                  <a:pt x="254794" y="255937"/>
                  <a:pt x="256127" y="257270"/>
                  <a:pt x="257937" y="257270"/>
                </a:cubicBezTo>
                <a:close/>
                <a:moveTo>
                  <a:pt x="2552700" y="232791"/>
                </a:moveTo>
                <a:cubicBezTo>
                  <a:pt x="2554415" y="232791"/>
                  <a:pt x="2555843" y="231362"/>
                  <a:pt x="2555843" y="229648"/>
                </a:cubicBezTo>
                <a:cubicBezTo>
                  <a:pt x="2555843" y="227933"/>
                  <a:pt x="2554415" y="226505"/>
                  <a:pt x="2552700" y="226505"/>
                </a:cubicBezTo>
                <a:cubicBezTo>
                  <a:pt x="2550986" y="226505"/>
                  <a:pt x="2549557" y="227933"/>
                  <a:pt x="2549557" y="229648"/>
                </a:cubicBezTo>
                <a:cubicBezTo>
                  <a:pt x="2549557" y="231362"/>
                  <a:pt x="2550986" y="232791"/>
                  <a:pt x="2552700" y="232791"/>
                </a:cubicBezTo>
                <a:close/>
                <a:moveTo>
                  <a:pt x="2557748" y="244983"/>
                </a:moveTo>
                <a:cubicBezTo>
                  <a:pt x="2559463" y="244983"/>
                  <a:pt x="2560891" y="243554"/>
                  <a:pt x="2560891" y="241840"/>
                </a:cubicBezTo>
                <a:cubicBezTo>
                  <a:pt x="2560891" y="240125"/>
                  <a:pt x="2559463" y="238697"/>
                  <a:pt x="2557748" y="238697"/>
                </a:cubicBezTo>
                <a:cubicBezTo>
                  <a:pt x="2556034" y="238697"/>
                  <a:pt x="2554605" y="240125"/>
                  <a:pt x="2554605" y="241840"/>
                </a:cubicBezTo>
                <a:cubicBezTo>
                  <a:pt x="2554605" y="243650"/>
                  <a:pt x="2556034" y="244983"/>
                  <a:pt x="2557748" y="244983"/>
                </a:cubicBezTo>
                <a:close/>
                <a:moveTo>
                  <a:pt x="2562701" y="257270"/>
                </a:moveTo>
                <a:cubicBezTo>
                  <a:pt x="2564416" y="257270"/>
                  <a:pt x="2565845" y="255842"/>
                  <a:pt x="2565845" y="254127"/>
                </a:cubicBezTo>
                <a:cubicBezTo>
                  <a:pt x="2565845" y="252413"/>
                  <a:pt x="2564416" y="250984"/>
                  <a:pt x="2562701" y="250984"/>
                </a:cubicBezTo>
                <a:cubicBezTo>
                  <a:pt x="2560987" y="250984"/>
                  <a:pt x="2559558" y="252413"/>
                  <a:pt x="2559558" y="254127"/>
                </a:cubicBezTo>
                <a:cubicBezTo>
                  <a:pt x="2559558" y="255937"/>
                  <a:pt x="2560891" y="257270"/>
                  <a:pt x="2562701" y="257270"/>
                </a:cubicBezTo>
                <a:close/>
                <a:moveTo>
                  <a:pt x="2567464" y="269653"/>
                </a:moveTo>
                <a:cubicBezTo>
                  <a:pt x="2569178" y="269653"/>
                  <a:pt x="2570607" y="268224"/>
                  <a:pt x="2570607" y="266510"/>
                </a:cubicBezTo>
                <a:cubicBezTo>
                  <a:pt x="2570607" y="264795"/>
                  <a:pt x="2569178" y="263366"/>
                  <a:pt x="2567464" y="263366"/>
                </a:cubicBezTo>
                <a:cubicBezTo>
                  <a:pt x="2565749" y="263366"/>
                  <a:pt x="2564321" y="264795"/>
                  <a:pt x="2564321" y="266510"/>
                </a:cubicBezTo>
                <a:cubicBezTo>
                  <a:pt x="2564321" y="268224"/>
                  <a:pt x="2565654" y="269653"/>
                  <a:pt x="2567464" y="269653"/>
                </a:cubicBezTo>
                <a:close/>
                <a:moveTo>
                  <a:pt x="2572036" y="282035"/>
                </a:moveTo>
                <a:cubicBezTo>
                  <a:pt x="2573750" y="282035"/>
                  <a:pt x="2575179" y="280607"/>
                  <a:pt x="2575179" y="278892"/>
                </a:cubicBezTo>
                <a:cubicBezTo>
                  <a:pt x="2575179" y="277178"/>
                  <a:pt x="2573750" y="275749"/>
                  <a:pt x="2572036" y="275749"/>
                </a:cubicBezTo>
                <a:cubicBezTo>
                  <a:pt x="2570321" y="275749"/>
                  <a:pt x="2568893" y="277178"/>
                  <a:pt x="2568893" y="278892"/>
                </a:cubicBezTo>
                <a:cubicBezTo>
                  <a:pt x="2568893" y="280607"/>
                  <a:pt x="2570321" y="282035"/>
                  <a:pt x="2572036" y="282035"/>
                </a:cubicBezTo>
                <a:close/>
                <a:moveTo>
                  <a:pt x="2576608" y="294513"/>
                </a:moveTo>
                <a:cubicBezTo>
                  <a:pt x="2578322" y="294513"/>
                  <a:pt x="2579751" y="293084"/>
                  <a:pt x="2579751" y="291370"/>
                </a:cubicBezTo>
                <a:cubicBezTo>
                  <a:pt x="2579751" y="289655"/>
                  <a:pt x="2578322" y="288227"/>
                  <a:pt x="2576608" y="288227"/>
                </a:cubicBezTo>
                <a:cubicBezTo>
                  <a:pt x="2574893" y="288227"/>
                  <a:pt x="2573465" y="289655"/>
                  <a:pt x="2573465" y="291370"/>
                </a:cubicBezTo>
                <a:cubicBezTo>
                  <a:pt x="2573465" y="293084"/>
                  <a:pt x="2574798" y="294513"/>
                  <a:pt x="2576608" y="294513"/>
                </a:cubicBezTo>
                <a:close/>
                <a:moveTo>
                  <a:pt x="2580894" y="306991"/>
                </a:moveTo>
                <a:cubicBezTo>
                  <a:pt x="2582609" y="306991"/>
                  <a:pt x="2584037" y="305562"/>
                  <a:pt x="2584037" y="303848"/>
                </a:cubicBezTo>
                <a:cubicBezTo>
                  <a:pt x="2584037" y="302133"/>
                  <a:pt x="2582609" y="300704"/>
                  <a:pt x="2580894" y="300704"/>
                </a:cubicBezTo>
                <a:cubicBezTo>
                  <a:pt x="2579180" y="300704"/>
                  <a:pt x="2577751" y="302133"/>
                  <a:pt x="2577751" y="303848"/>
                </a:cubicBezTo>
                <a:cubicBezTo>
                  <a:pt x="2577751" y="305562"/>
                  <a:pt x="2579180" y="306991"/>
                  <a:pt x="2580894" y="306991"/>
                </a:cubicBezTo>
                <a:close/>
                <a:moveTo>
                  <a:pt x="2585180" y="319469"/>
                </a:moveTo>
                <a:cubicBezTo>
                  <a:pt x="2586895" y="319469"/>
                  <a:pt x="2588324" y="318040"/>
                  <a:pt x="2588324" y="316325"/>
                </a:cubicBezTo>
                <a:cubicBezTo>
                  <a:pt x="2588324" y="314611"/>
                  <a:pt x="2586895" y="313182"/>
                  <a:pt x="2585180" y="313182"/>
                </a:cubicBezTo>
                <a:cubicBezTo>
                  <a:pt x="2583466" y="313182"/>
                  <a:pt x="2582037" y="314611"/>
                  <a:pt x="2582037" y="316325"/>
                </a:cubicBezTo>
                <a:cubicBezTo>
                  <a:pt x="2582037" y="318040"/>
                  <a:pt x="2583466" y="319469"/>
                  <a:pt x="2585180" y="319469"/>
                </a:cubicBezTo>
                <a:close/>
                <a:moveTo>
                  <a:pt x="2589276" y="332042"/>
                </a:moveTo>
                <a:cubicBezTo>
                  <a:pt x="2590991" y="332042"/>
                  <a:pt x="2592420" y="330613"/>
                  <a:pt x="2592420" y="328898"/>
                </a:cubicBezTo>
                <a:cubicBezTo>
                  <a:pt x="2592420" y="327184"/>
                  <a:pt x="2590991" y="325755"/>
                  <a:pt x="2589276" y="325755"/>
                </a:cubicBezTo>
                <a:cubicBezTo>
                  <a:pt x="2587562" y="325755"/>
                  <a:pt x="2586133" y="327184"/>
                  <a:pt x="2586133" y="328898"/>
                </a:cubicBezTo>
                <a:cubicBezTo>
                  <a:pt x="2586133" y="330708"/>
                  <a:pt x="2587562" y="332042"/>
                  <a:pt x="2589276" y="332042"/>
                </a:cubicBezTo>
                <a:close/>
                <a:moveTo>
                  <a:pt x="2593277" y="344710"/>
                </a:moveTo>
                <a:cubicBezTo>
                  <a:pt x="2594991" y="344710"/>
                  <a:pt x="2596420" y="343281"/>
                  <a:pt x="2596420" y="341567"/>
                </a:cubicBezTo>
                <a:cubicBezTo>
                  <a:pt x="2596420" y="339852"/>
                  <a:pt x="2594991" y="338423"/>
                  <a:pt x="2593277" y="338423"/>
                </a:cubicBezTo>
                <a:cubicBezTo>
                  <a:pt x="2591562" y="338423"/>
                  <a:pt x="2590133" y="339852"/>
                  <a:pt x="2590133" y="341567"/>
                </a:cubicBezTo>
                <a:cubicBezTo>
                  <a:pt x="2590133" y="343281"/>
                  <a:pt x="2591467" y="344710"/>
                  <a:pt x="2593277" y="344710"/>
                </a:cubicBezTo>
                <a:close/>
                <a:moveTo>
                  <a:pt x="2597087" y="357378"/>
                </a:moveTo>
                <a:cubicBezTo>
                  <a:pt x="2598801" y="357378"/>
                  <a:pt x="2600230" y="355949"/>
                  <a:pt x="2600230" y="354235"/>
                </a:cubicBezTo>
                <a:cubicBezTo>
                  <a:pt x="2600230" y="352520"/>
                  <a:pt x="2598801" y="351092"/>
                  <a:pt x="2597087" y="351092"/>
                </a:cubicBezTo>
                <a:cubicBezTo>
                  <a:pt x="2595372" y="351092"/>
                  <a:pt x="2593943" y="352520"/>
                  <a:pt x="2593943" y="354235"/>
                </a:cubicBezTo>
                <a:cubicBezTo>
                  <a:pt x="2593943" y="355949"/>
                  <a:pt x="2595372" y="357378"/>
                  <a:pt x="2597087" y="357378"/>
                </a:cubicBezTo>
                <a:close/>
                <a:moveTo>
                  <a:pt x="2600801" y="370046"/>
                </a:moveTo>
                <a:cubicBezTo>
                  <a:pt x="2602516" y="370046"/>
                  <a:pt x="2603945" y="368618"/>
                  <a:pt x="2603945" y="366903"/>
                </a:cubicBezTo>
                <a:cubicBezTo>
                  <a:pt x="2603945" y="365189"/>
                  <a:pt x="2602516" y="363760"/>
                  <a:pt x="2600801" y="363760"/>
                </a:cubicBezTo>
                <a:cubicBezTo>
                  <a:pt x="2599087" y="363760"/>
                  <a:pt x="2597658" y="365189"/>
                  <a:pt x="2597658" y="366903"/>
                </a:cubicBezTo>
                <a:cubicBezTo>
                  <a:pt x="2597658" y="368618"/>
                  <a:pt x="2598991" y="370046"/>
                  <a:pt x="2600801" y="370046"/>
                </a:cubicBezTo>
                <a:close/>
                <a:moveTo>
                  <a:pt x="2604326" y="382810"/>
                </a:moveTo>
                <a:cubicBezTo>
                  <a:pt x="2606040" y="382810"/>
                  <a:pt x="2607469" y="381381"/>
                  <a:pt x="2607469" y="379667"/>
                </a:cubicBezTo>
                <a:cubicBezTo>
                  <a:pt x="2607469" y="377952"/>
                  <a:pt x="2606040" y="376523"/>
                  <a:pt x="2604326" y="376523"/>
                </a:cubicBezTo>
                <a:cubicBezTo>
                  <a:pt x="2602611" y="376523"/>
                  <a:pt x="2601182" y="377952"/>
                  <a:pt x="2601182" y="379667"/>
                </a:cubicBezTo>
                <a:cubicBezTo>
                  <a:pt x="2601182" y="381381"/>
                  <a:pt x="2602611" y="382810"/>
                  <a:pt x="2604326" y="382810"/>
                </a:cubicBezTo>
                <a:close/>
                <a:moveTo>
                  <a:pt x="2604707" y="1087279"/>
                </a:moveTo>
                <a:cubicBezTo>
                  <a:pt x="2606421" y="1087279"/>
                  <a:pt x="2607850" y="1085850"/>
                  <a:pt x="2607850" y="1084136"/>
                </a:cubicBezTo>
                <a:cubicBezTo>
                  <a:pt x="2607850" y="1082421"/>
                  <a:pt x="2606421" y="1080992"/>
                  <a:pt x="2604707" y="1080992"/>
                </a:cubicBezTo>
                <a:cubicBezTo>
                  <a:pt x="2602992" y="1080992"/>
                  <a:pt x="2601563" y="1082421"/>
                  <a:pt x="2601563" y="1084136"/>
                </a:cubicBezTo>
                <a:cubicBezTo>
                  <a:pt x="2601563" y="1085850"/>
                  <a:pt x="2602992" y="1087279"/>
                  <a:pt x="2604707" y="1087279"/>
                </a:cubicBezTo>
                <a:close/>
                <a:moveTo>
                  <a:pt x="206312" y="363569"/>
                </a:moveTo>
                <a:cubicBezTo>
                  <a:pt x="208026" y="363569"/>
                  <a:pt x="209455" y="362141"/>
                  <a:pt x="209455" y="360426"/>
                </a:cubicBezTo>
                <a:cubicBezTo>
                  <a:pt x="209455" y="358712"/>
                  <a:pt x="208026" y="357283"/>
                  <a:pt x="206312" y="357283"/>
                </a:cubicBezTo>
                <a:cubicBezTo>
                  <a:pt x="204597" y="357283"/>
                  <a:pt x="203168" y="358712"/>
                  <a:pt x="203168" y="360426"/>
                </a:cubicBezTo>
                <a:cubicBezTo>
                  <a:pt x="203168" y="362141"/>
                  <a:pt x="204597" y="363569"/>
                  <a:pt x="206312" y="363569"/>
                </a:cubicBezTo>
                <a:close/>
                <a:moveTo>
                  <a:pt x="210026" y="350901"/>
                </a:moveTo>
                <a:cubicBezTo>
                  <a:pt x="211741" y="350901"/>
                  <a:pt x="213169" y="349472"/>
                  <a:pt x="213169" y="347758"/>
                </a:cubicBezTo>
                <a:cubicBezTo>
                  <a:pt x="213169" y="346043"/>
                  <a:pt x="211741" y="344615"/>
                  <a:pt x="210026" y="344615"/>
                </a:cubicBezTo>
                <a:cubicBezTo>
                  <a:pt x="208312" y="344615"/>
                  <a:pt x="206883" y="346043"/>
                  <a:pt x="206883" y="347758"/>
                </a:cubicBezTo>
                <a:cubicBezTo>
                  <a:pt x="206883" y="349472"/>
                  <a:pt x="208312" y="350901"/>
                  <a:pt x="210026" y="350901"/>
                </a:cubicBezTo>
                <a:close/>
                <a:moveTo>
                  <a:pt x="213931" y="338233"/>
                </a:moveTo>
                <a:cubicBezTo>
                  <a:pt x="215646" y="338233"/>
                  <a:pt x="217075" y="336804"/>
                  <a:pt x="217075" y="335090"/>
                </a:cubicBezTo>
                <a:cubicBezTo>
                  <a:pt x="217075" y="333375"/>
                  <a:pt x="215646" y="331946"/>
                  <a:pt x="213931" y="331946"/>
                </a:cubicBezTo>
                <a:cubicBezTo>
                  <a:pt x="212217" y="331946"/>
                  <a:pt x="210788" y="333375"/>
                  <a:pt x="210788" y="335090"/>
                </a:cubicBezTo>
                <a:cubicBezTo>
                  <a:pt x="210788" y="336804"/>
                  <a:pt x="212122" y="338233"/>
                  <a:pt x="213931" y="338233"/>
                </a:cubicBezTo>
                <a:close/>
                <a:moveTo>
                  <a:pt x="217932" y="325660"/>
                </a:moveTo>
                <a:cubicBezTo>
                  <a:pt x="219647" y="325660"/>
                  <a:pt x="221075" y="324231"/>
                  <a:pt x="221075" y="322517"/>
                </a:cubicBezTo>
                <a:cubicBezTo>
                  <a:pt x="221075" y="320802"/>
                  <a:pt x="219647" y="319373"/>
                  <a:pt x="217932" y="319373"/>
                </a:cubicBezTo>
                <a:cubicBezTo>
                  <a:pt x="216218" y="319373"/>
                  <a:pt x="214789" y="320802"/>
                  <a:pt x="214789" y="322517"/>
                </a:cubicBezTo>
                <a:cubicBezTo>
                  <a:pt x="214789" y="324231"/>
                  <a:pt x="216122" y="325660"/>
                  <a:pt x="217932" y="325660"/>
                </a:cubicBezTo>
                <a:close/>
                <a:moveTo>
                  <a:pt x="222028" y="313087"/>
                </a:moveTo>
                <a:cubicBezTo>
                  <a:pt x="223742" y="313087"/>
                  <a:pt x="225171" y="311658"/>
                  <a:pt x="225171" y="309944"/>
                </a:cubicBezTo>
                <a:cubicBezTo>
                  <a:pt x="225171" y="308229"/>
                  <a:pt x="223742" y="306800"/>
                  <a:pt x="222028" y="306800"/>
                </a:cubicBezTo>
                <a:cubicBezTo>
                  <a:pt x="220313" y="306800"/>
                  <a:pt x="218885" y="308229"/>
                  <a:pt x="218885" y="309944"/>
                </a:cubicBezTo>
                <a:cubicBezTo>
                  <a:pt x="218885" y="311658"/>
                  <a:pt x="220313" y="313087"/>
                  <a:pt x="222028" y="313087"/>
                </a:cubicBezTo>
                <a:close/>
                <a:moveTo>
                  <a:pt x="226219" y="300514"/>
                </a:moveTo>
                <a:cubicBezTo>
                  <a:pt x="227933" y="300514"/>
                  <a:pt x="229362" y="299085"/>
                  <a:pt x="229362" y="297371"/>
                </a:cubicBezTo>
                <a:cubicBezTo>
                  <a:pt x="229362" y="295656"/>
                  <a:pt x="227933" y="294227"/>
                  <a:pt x="226219" y="294227"/>
                </a:cubicBezTo>
                <a:cubicBezTo>
                  <a:pt x="224504" y="294227"/>
                  <a:pt x="223076" y="295656"/>
                  <a:pt x="223076" y="297371"/>
                </a:cubicBezTo>
                <a:cubicBezTo>
                  <a:pt x="223076" y="299085"/>
                  <a:pt x="224504" y="300514"/>
                  <a:pt x="226219" y="300514"/>
                </a:cubicBezTo>
                <a:close/>
                <a:moveTo>
                  <a:pt x="230696" y="288036"/>
                </a:moveTo>
                <a:cubicBezTo>
                  <a:pt x="232410" y="288036"/>
                  <a:pt x="233839" y="286607"/>
                  <a:pt x="233839" y="284893"/>
                </a:cubicBezTo>
                <a:cubicBezTo>
                  <a:pt x="233839" y="283178"/>
                  <a:pt x="232410" y="281750"/>
                  <a:pt x="230696" y="281750"/>
                </a:cubicBezTo>
                <a:cubicBezTo>
                  <a:pt x="228981" y="281750"/>
                  <a:pt x="227552" y="283178"/>
                  <a:pt x="227552" y="284893"/>
                </a:cubicBezTo>
                <a:cubicBezTo>
                  <a:pt x="227457" y="286607"/>
                  <a:pt x="228886" y="288036"/>
                  <a:pt x="230696" y="288036"/>
                </a:cubicBezTo>
                <a:close/>
                <a:moveTo>
                  <a:pt x="235172" y="275654"/>
                </a:moveTo>
                <a:cubicBezTo>
                  <a:pt x="236887" y="275654"/>
                  <a:pt x="238316" y="274225"/>
                  <a:pt x="238316" y="272510"/>
                </a:cubicBezTo>
                <a:cubicBezTo>
                  <a:pt x="238316" y="270796"/>
                  <a:pt x="236887" y="269367"/>
                  <a:pt x="235172" y="269367"/>
                </a:cubicBezTo>
                <a:cubicBezTo>
                  <a:pt x="233458" y="269367"/>
                  <a:pt x="232029" y="270796"/>
                  <a:pt x="232029" y="272510"/>
                </a:cubicBezTo>
                <a:cubicBezTo>
                  <a:pt x="232029" y="274225"/>
                  <a:pt x="233458" y="275654"/>
                  <a:pt x="235172" y="275654"/>
                </a:cubicBezTo>
                <a:close/>
                <a:moveTo>
                  <a:pt x="239840" y="263271"/>
                </a:moveTo>
                <a:cubicBezTo>
                  <a:pt x="241554" y="263271"/>
                  <a:pt x="242983" y="261842"/>
                  <a:pt x="242983" y="260128"/>
                </a:cubicBezTo>
                <a:cubicBezTo>
                  <a:pt x="242983" y="258413"/>
                  <a:pt x="241554" y="256985"/>
                  <a:pt x="239840" y="256985"/>
                </a:cubicBezTo>
                <a:cubicBezTo>
                  <a:pt x="238125" y="256985"/>
                  <a:pt x="236696" y="258413"/>
                  <a:pt x="236696" y="260128"/>
                </a:cubicBezTo>
                <a:cubicBezTo>
                  <a:pt x="236696" y="261842"/>
                  <a:pt x="238030" y="263271"/>
                  <a:pt x="239840" y="263271"/>
                </a:cubicBezTo>
                <a:close/>
                <a:moveTo>
                  <a:pt x="244602" y="250889"/>
                </a:moveTo>
                <a:cubicBezTo>
                  <a:pt x="246317" y="250889"/>
                  <a:pt x="247745" y="249460"/>
                  <a:pt x="247745" y="247745"/>
                </a:cubicBezTo>
                <a:cubicBezTo>
                  <a:pt x="247745" y="246031"/>
                  <a:pt x="246317" y="244602"/>
                  <a:pt x="244602" y="244602"/>
                </a:cubicBezTo>
                <a:cubicBezTo>
                  <a:pt x="242888" y="244602"/>
                  <a:pt x="241459" y="246031"/>
                  <a:pt x="241459" y="247745"/>
                </a:cubicBezTo>
                <a:cubicBezTo>
                  <a:pt x="241459" y="249460"/>
                  <a:pt x="242888" y="250889"/>
                  <a:pt x="244602" y="250889"/>
                </a:cubicBezTo>
                <a:close/>
                <a:moveTo>
                  <a:pt x="2573560" y="244793"/>
                </a:moveTo>
                <a:cubicBezTo>
                  <a:pt x="2575274" y="244793"/>
                  <a:pt x="2576703" y="243364"/>
                  <a:pt x="2576703" y="241649"/>
                </a:cubicBezTo>
                <a:cubicBezTo>
                  <a:pt x="2576703" y="239935"/>
                  <a:pt x="2575274" y="238506"/>
                  <a:pt x="2573560" y="238506"/>
                </a:cubicBezTo>
                <a:cubicBezTo>
                  <a:pt x="2571845" y="238506"/>
                  <a:pt x="2570416" y="239935"/>
                  <a:pt x="2570416" y="241649"/>
                </a:cubicBezTo>
                <a:cubicBezTo>
                  <a:pt x="2570416" y="243364"/>
                  <a:pt x="2571845" y="244793"/>
                  <a:pt x="2573560" y="244793"/>
                </a:cubicBezTo>
                <a:close/>
                <a:moveTo>
                  <a:pt x="2578418" y="257080"/>
                </a:moveTo>
                <a:cubicBezTo>
                  <a:pt x="2580132" y="257080"/>
                  <a:pt x="2581561" y="255651"/>
                  <a:pt x="2581561" y="253937"/>
                </a:cubicBezTo>
                <a:cubicBezTo>
                  <a:pt x="2581561" y="252222"/>
                  <a:pt x="2580132" y="250793"/>
                  <a:pt x="2578418" y="250793"/>
                </a:cubicBezTo>
                <a:cubicBezTo>
                  <a:pt x="2576703" y="250793"/>
                  <a:pt x="2575274" y="252222"/>
                  <a:pt x="2575274" y="253937"/>
                </a:cubicBezTo>
                <a:cubicBezTo>
                  <a:pt x="2575274" y="255651"/>
                  <a:pt x="2576608" y="257080"/>
                  <a:pt x="2578418" y="257080"/>
                </a:cubicBezTo>
                <a:close/>
                <a:moveTo>
                  <a:pt x="2583085" y="269462"/>
                </a:moveTo>
                <a:cubicBezTo>
                  <a:pt x="2584799" y="269462"/>
                  <a:pt x="2586228" y="268034"/>
                  <a:pt x="2586228" y="266319"/>
                </a:cubicBezTo>
                <a:cubicBezTo>
                  <a:pt x="2586228" y="264605"/>
                  <a:pt x="2584799" y="263176"/>
                  <a:pt x="2583085" y="263176"/>
                </a:cubicBezTo>
                <a:cubicBezTo>
                  <a:pt x="2581370" y="263176"/>
                  <a:pt x="2579941" y="264605"/>
                  <a:pt x="2579941" y="266319"/>
                </a:cubicBezTo>
                <a:cubicBezTo>
                  <a:pt x="2579941" y="268034"/>
                  <a:pt x="2581370" y="269462"/>
                  <a:pt x="2583085" y="269462"/>
                </a:cubicBezTo>
                <a:close/>
                <a:moveTo>
                  <a:pt x="2587657" y="281845"/>
                </a:moveTo>
                <a:cubicBezTo>
                  <a:pt x="2589371" y="281845"/>
                  <a:pt x="2590800" y="280416"/>
                  <a:pt x="2590800" y="278702"/>
                </a:cubicBezTo>
                <a:cubicBezTo>
                  <a:pt x="2590800" y="276987"/>
                  <a:pt x="2589371" y="275558"/>
                  <a:pt x="2587657" y="275558"/>
                </a:cubicBezTo>
                <a:cubicBezTo>
                  <a:pt x="2585942" y="275558"/>
                  <a:pt x="2584514" y="276987"/>
                  <a:pt x="2584514" y="278702"/>
                </a:cubicBezTo>
                <a:cubicBezTo>
                  <a:pt x="2584514" y="280416"/>
                  <a:pt x="2585942" y="281845"/>
                  <a:pt x="2587657" y="281845"/>
                </a:cubicBezTo>
                <a:close/>
                <a:moveTo>
                  <a:pt x="2592134" y="294323"/>
                </a:moveTo>
                <a:cubicBezTo>
                  <a:pt x="2593848" y="294323"/>
                  <a:pt x="2595277" y="292894"/>
                  <a:pt x="2595277" y="291179"/>
                </a:cubicBezTo>
                <a:cubicBezTo>
                  <a:pt x="2595277" y="289465"/>
                  <a:pt x="2593848" y="288036"/>
                  <a:pt x="2592134" y="288036"/>
                </a:cubicBezTo>
                <a:cubicBezTo>
                  <a:pt x="2590419" y="288036"/>
                  <a:pt x="2588990" y="289465"/>
                  <a:pt x="2588990" y="291179"/>
                </a:cubicBezTo>
                <a:cubicBezTo>
                  <a:pt x="2588990" y="292894"/>
                  <a:pt x="2590419" y="294323"/>
                  <a:pt x="2592134" y="294323"/>
                </a:cubicBezTo>
                <a:close/>
                <a:moveTo>
                  <a:pt x="2596420" y="306800"/>
                </a:moveTo>
                <a:cubicBezTo>
                  <a:pt x="2598134" y="306800"/>
                  <a:pt x="2599563" y="305372"/>
                  <a:pt x="2599563" y="303657"/>
                </a:cubicBezTo>
                <a:cubicBezTo>
                  <a:pt x="2599563" y="301943"/>
                  <a:pt x="2598134" y="300514"/>
                  <a:pt x="2596420" y="300514"/>
                </a:cubicBezTo>
                <a:cubicBezTo>
                  <a:pt x="2594705" y="300514"/>
                  <a:pt x="2593277" y="301943"/>
                  <a:pt x="2593277" y="303657"/>
                </a:cubicBezTo>
                <a:cubicBezTo>
                  <a:pt x="2593277" y="305372"/>
                  <a:pt x="2594705" y="306800"/>
                  <a:pt x="2596420" y="306800"/>
                </a:cubicBezTo>
                <a:close/>
                <a:moveTo>
                  <a:pt x="2600611" y="319373"/>
                </a:moveTo>
                <a:cubicBezTo>
                  <a:pt x="2602325" y="319373"/>
                  <a:pt x="2603754" y="317945"/>
                  <a:pt x="2603754" y="316230"/>
                </a:cubicBezTo>
                <a:cubicBezTo>
                  <a:pt x="2603754" y="314516"/>
                  <a:pt x="2602325" y="313087"/>
                  <a:pt x="2600611" y="313087"/>
                </a:cubicBezTo>
                <a:cubicBezTo>
                  <a:pt x="2598896" y="313087"/>
                  <a:pt x="2597468" y="314516"/>
                  <a:pt x="2597468" y="316230"/>
                </a:cubicBezTo>
                <a:cubicBezTo>
                  <a:pt x="2597468" y="317945"/>
                  <a:pt x="2598896" y="319373"/>
                  <a:pt x="2600611" y="319373"/>
                </a:cubicBezTo>
                <a:close/>
                <a:moveTo>
                  <a:pt x="2604707" y="331946"/>
                </a:moveTo>
                <a:cubicBezTo>
                  <a:pt x="2606421" y="331946"/>
                  <a:pt x="2607850" y="330518"/>
                  <a:pt x="2607850" y="328803"/>
                </a:cubicBezTo>
                <a:cubicBezTo>
                  <a:pt x="2607850" y="327089"/>
                  <a:pt x="2606421" y="325660"/>
                  <a:pt x="2604707" y="325660"/>
                </a:cubicBezTo>
                <a:cubicBezTo>
                  <a:pt x="2602992" y="325660"/>
                  <a:pt x="2601563" y="327089"/>
                  <a:pt x="2601563" y="328803"/>
                </a:cubicBezTo>
                <a:cubicBezTo>
                  <a:pt x="2601563" y="330518"/>
                  <a:pt x="2602992" y="331946"/>
                  <a:pt x="2604707" y="331946"/>
                </a:cubicBezTo>
                <a:close/>
                <a:moveTo>
                  <a:pt x="2608612" y="344519"/>
                </a:moveTo>
                <a:cubicBezTo>
                  <a:pt x="2610326" y="344519"/>
                  <a:pt x="2611755" y="343091"/>
                  <a:pt x="2611755" y="341376"/>
                </a:cubicBezTo>
                <a:cubicBezTo>
                  <a:pt x="2611755" y="339662"/>
                  <a:pt x="2610326" y="338233"/>
                  <a:pt x="2608612" y="338233"/>
                </a:cubicBezTo>
                <a:cubicBezTo>
                  <a:pt x="2606897" y="338233"/>
                  <a:pt x="2605469" y="339662"/>
                  <a:pt x="2605469" y="341376"/>
                </a:cubicBezTo>
                <a:cubicBezTo>
                  <a:pt x="2605469" y="343186"/>
                  <a:pt x="2606897" y="344519"/>
                  <a:pt x="2608612" y="344519"/>
                </a:cubicBezTo>
                <a:close/>
                <a:moveTo>
                  <a:pt x="2612422" y="357283"/>
                </a:moveTo>
                <a:cubicBezTo>
                  <a:pt x="2614136" y="357283"/>
                  <a:pt x="2615565" y="355854"/>
                  <a:pt x="2615565" y="354140"/>
                </a:cubicBezTo>
                <a:cubicBezTo>
                  <a:pt x="2615565" y="352425"/>
                  <a:pt x="2614136" y="350996"/>
                  <a:pt x="2612422" y="350996"/>
                </a:cubicBezTo>
                <a:cubicBezTo>
                  <a:pt x="2610707" y="350996"/>
                  <a:pt x="2609279" y="352425"/>
                  <a:pt x="2609279" y="354140"/>
                </a:cubicBezTo>
                <a:cubicBezTo>
                  <a:pt x="2609279" y="355854"/>
                  <a:pt x="2610707" y="357283"/>
                  <a:pt x="2612422" y="357283"/>
                </a:cubicBezTo>
                <a:close/>
                <a:moveTo>
                  <a:pt x="2616041" y="369951"/>
                </a:moveTo>
                <a:cubicBezTo>
                  <a:pt x="2617756" y="369951"/>
                  <a:pt x="2619185" y="368522"/>
                  <a:pt x="2619185" y="366808"/>
                </a:cubicBezTo>
                <a:cubicBezTo>
                  <a:pt x="2619185" y="365093"/>
                  <a:pt x="2617756" y="363665"/>
                  <a:pt x="2616041" y="363665"/>
                </a:cubicBezTo>
                <a:cubicBezTo>
                  <a:pt x="2614327" y="363665"/>
                  <a:pt x="2612898" y="365093"/>
                  <a:pt x="2612898" y="366808"/>
                </a:cubicBezTo>
                <a:cubicBezTo>
                  <a:pt x="2612898" y="368522"/>
                  <a:pt x="2614327" y="369951"/>
                  <a:pt x="2616041" y="369951"/>
                </a:cubicBezTo>
                <a:close/>
                <a:moveTo>
                  <a:pt x="2619566" y="382715"/>
                </a:moveTo>
                <a:cubicBezTo>
                  <a:pt x="2621280" y="382715"/>
                  <a:pt x="2622709" y="381286"/>
                  <a:pt x="2622709" y="379571"/>
                </a:cubicBezTo>
                <a:cubicBezTo>
                  <a:pt x="2622709" y="377857"/>
                  <a:pt x="2621280" y="376428"/>
                  <a:pt x="2619566" y="376428"/>
                </a:cubicBezTo>
                <a:cubicBezTo>
                  <a:pt x="2617851" y="376428"/>
                  <a:pt x="2616422" y="377857"/>
                  <a:pt x="2616422" y="379571"/>
                </a:cubicBezTo>
                <a:cubicBezTo>
                  <a:pt x="2616422" y="381286"/>
                  <a:pt x="2617851" y="382715"/>
                  <a:pt x="2619566" y="382715"/>
                </a:cubicBezTo>
                <a:close/>
                <a:moveTo>
                  <a:pt x="2620137" y="1087374"/>
                </a:moveTo>
                <a:cubicBezTo>
                  <a:pt x="2621852" y="1087374"/>
                  <a:pt x="2623280" y="1085945"/>
                  <a:pt x="2623280" y="1084231"/>
                </a:cubicBezTo>
                <a:cubicBezTo>
                  <a:pt x="2623280" y="1082516"/>
                  <a:pt x="2621852" y="1081088"/>
                  <a:pt x="2620137" y="1081088"/>
                </a:cubicBezTo>
                <a:cubicBezTo>
                  <a:pt x="2618423" y="1081088"/>
                  <a:pt x="2616994" y="1082516"/>
                  <a:pt x="2616994" y="1084231"/>
                </a:cubicBezTo>
                <a:cubicBezTo>
                  <a:pt x="2616994" y="1085945"/>
                  <a:pt x="2618328" y="1087374"/>
                  <a:pt x="2620137" y="1087374"/>
                </a:cubicBezTo>
                <a:close/>
                <a:moveTo>
                  <a:pt x="189262" y="369856"/>
                </a:moveTo>
                <a:cubicBezTo>
                  <a:pt x="190976" y="369856"/>
                  <a:pt x="192405" y="368427"/>
                  <a:pt x="192405" y="366713"/>
                </a:cubicBezTo>
                <a:cubicBezTo>
                  <a:pt x="192405" y="364998"/>
                  <a:pt x="190976" y="363569"/>
                  <a:pt x="189262" y="363569"/>
                </a:cubicBezTo>
                <a:cubicBezTo>
                  <a:pt x="187547" y="363569"/>
                  <a:pt x="186119" y="364998"/>
                  <a:pt x="186119" y="366713"/>
                </a:cubicBezTo>
                <a:cubicBezTo>
                  <a:pt x="186119" y="368427"/>
                  <a:pt x="187547" y="369856"/>
                  <a:pt x="189262" y="369856"/>
                </a:cubicBezTo>
                <a:close/>
                <a:moveTo>
                  <a:pt x="192881" y="357092"/>
                </a:moveTo>
                <a:cubicBezTo>
                  <a:pt x="194596" y="357092"/>
                  <a:pt x="196025" y="355664"/>
                  <a:pt x="196025" y="353949"/>
                </a:cubicBezTo>
                <a:cubicBezTo>
                  <a:pt x="196025" y="352235"/>
                  <a:pt x="194596" y="350806"/>
                  <a:pt x="192881" y="350806"/>
                </a:cubicBezTo>
                <a:cubicBezTo>
                  <a:pt x="191167" y="350806"/>
                  <a:pt x="189738" y="352235"/>
                  <a:pt x="189738" y="353949"/>
                </a:cubicBezTo>
                <a:cubicBezTo>
                  <a:pt x="189738" y="355759"/>
                  <a:pt x="191072" y="357092"/>
                  <a:pt x="192881" y="357092"/>
                </a:cubicBezTo>
                <a:close/>
                <a:moveTo>
                  <a:pt x="196596" y="344424"/>
                </a:moveTo>
                <a:cubicBezTo>
                  <a:pt x="198311" y="344424"/>
                  <a:pt x="199739" y="342995"/>
                  <a:pt x="199739" y="341281"/>
                </a:cubicBezTo>
                <a:cubicBezTo>
                  <a:pt x="199739" y="339566"/>
                  <a:pt x="198311" y="338138"/>
                  <a:pt x="196596" y="338138"/>
                </a:cubicBezTo>
                <a:cubicBezTo>
                  <a:pt x="194881" y="338138"/>
                  <a:pt x="193453" y="339566"/>
                  <a:pt x="193453" y="341281"/>
                </a:cubicBezTo>
                <a:cubicBezTo>
                  <a:pt x="193453" y="342995"/>
                  <a:pt x="194881" y="344424"/>
                  <a:pt x="196596" y="344424"/>
                </a:cubicBezTo>
                <a:close/>
                <a:moveTo>
                  <a:pt x="200501" y="331756"/>
                </a:moveTo>
                <a:cubicBezTo>
                  <a:pt x="202216" y="331756"/>
                  <a:pt x="203644" y="330327"/>
                  <a:pt x="203644" y="328613"/>
                </a:cubicBezTo>
                <a:cubicBezTo>
                  <a:pt x="203644" y="326898"/>
                  <a:pt x="202216" y="325469"/>
                  <a:pt x="200501" y="325469"/>
                </a:cubicBezTo>
                <a:cubicBezTo>
                  <a:pt x="198787" y="325469"/>
                  <a:pt x="197358" y="326898"/>
                  <a:pt x="197358" y="328613"/>
                </a:cubicBezTo>
                <a:cubicBezTo>
                  <a:pt x="197358" y="330422"/>
                  <a:pt x="198692" y="331756"/>
                  <a:pt x="200501" y="331756"/>
                </a:cubicBezTo>
                <a:close/>
                <a:moveTo>
                  <a:pt x="204502" y="319183"/>
                </a:moveTo>
                <a:cubicBezTo>
                  <a:pt x="206216" y="319183"/>
                  <a:pt x="207645" y="317754"/>
                  <a:pt x="207645" y="316040"/>
                </a:cubicBezTo>
                <a:cubicBezTo>
                  <a:pt x="207645" y="314325"/>
                  <a:pt x="206216" y="312896"/>
                  <a:pt x="204502" y="312896"/>
                </a:cubicBezTo>
                <a:cubicBezTo>
                  <a:pt x="202787" y="312896"/>
                  <a:pt x="201359" y="314325"/>
                  <a:pt x="201359" y="316040"/>
                </a:cubicBezTo>
                <a:cubicBezTo>
                  <a:pt x="201359" y="317754"/>
                  <a:pt x="202787" y="319183"/>
                  <a:pt x="204502" y="319183"/>
                </a:cubicBezTo>
                <a:close/>
                <a:moveTo>
                  <a:pt x="208598" y="306610"/>
                </a:moveTo>
                <a:cubicBezTo>
                  <a:pt x="210312" y="306610"/>
                  <a:pt x="211741" y="305181"/>
                  <a:pt x="211741" y="303467"/>
                </a:cubicBezTo>
                <a:cubicBezTo>
                  <a:pt x="211741" y="301752"/>
                  <a:pt x="210312" y="300323"/>
                  <a:pt x="208598" y="300323"/>
                </a:cubicBezTo>
                <a:cubicBezTo>
                  <a:pt x="206883" y="300323"/>
                  <a:pt x="205454" y="301752"/>
                  <a:pt x="205454" y="303467"/>
                </a:cubicBezTo>
                <a:cubicBezTo>
                  <a:pt x="205454" y="305181"/>
                  <a:pt x="206883" y="306610"/>
                  <a:pt x="208598" y="306610"/>
                </a:cubicBezTo>
                <a:close/>
                <a:moveTo>
                  <a:pt x="212884" y="294132"/>
                </a:moveTo>
                <a:cubicBezTo>
                  <a:pt x="214598" y="294132"/>
                  <a:pt x="216027" y="292703"/>
                  <a:pt x="216027" y="290989"/>
                </a:cubicBezTo>
                <a:cubicBezTo>
                  <a:pt x="216027" y="289274"/>
                  <a:pt x="214598" y="287846"/>
                  <a:pt x="212884" y="287846"/>
                </a:cubicBezTo>
                <a:cubicBezTo>
                  <a:pt x="211169" y="287846"/>
                  <a:pt x="209741" y="289274"/>
                  <a:pt x="209741" y="290989"/>
                </a:cubicBezTo>
                <a:cubicBezTo>
                  <a:pt x="209741" y="292703"/>
                  <a:pt x="211169" y="294132"/>
                  <a:pt x="212884" y="294132"/>
                </a:cubicBezTo>
                <a:close/>
                <a:moveTo>
                  <a:pt x="217265" y="281654"/>
                </a:moveTo>
                <a:cubicBezTo>
                  <a:pt x="218980" y="281654"/>
                  <a:pt x="220409" y="280226"/>
                  <a:pt x="220409" y="278511"/>
                </a:cubicBezTo>
                <a:cubicBezTo>
                  <a:pt x="220409" y="276797"/>
                  <a:pt x="218980" y="275368"/>
                  <a:pt x="217265" y="275368"/>
                </a:cubicBezTo>
                <a:cubicBezTo>
                  <a:pt x="215551" y="275368"/>
                  <a:pt x="214122" y="276797"/>
                  <a:pt x="214122" y="278511"/>
                </a:cubicBezTo>
                <a:cubicBezTo>
                  <a:pt x="214122" y="280226"/>
                  <a:pt x="215551" y="281654"/>
                  <a:pt x="217265" y="281654"/>
                </a:cubicBezTo>
                <a:close/>
                <a:moveTo>
                  <a:pt x="221837" y="269177"/>
                </a:moveTo>
                <a:cubicBezTo>
                  <a:pt x="223552" y="269177"/>
                  <a:pt x="224981" y="267748"/>
                  <a:pt x="224981" y="266033"/>
                </a:cubicBezTo>
                <a:cubicBezTo>
                  <a:pt x="224981" y="264319"/>
                  <a:pt x="223552" y="262890"/>
                  <a:pt x="221837" y="262890"/>
                </a:cubicBezTo>
                <a:cubicBezTo>
                  <a:pt x="220123" y="262890"/>
                  <a:pt x="218694" y="264319"/>
                  <a:pt x="218694" y="266033"/>
                </a:cubicBezTo>
                <a:cubicBezTo>
                  <a:pt x="218694" y="267748"/>
                  <a:pt x="220123" y="269177"/>
                  <a:pt x="221837" y="269177"/>
                </a:cubicBezTo>
                <a:close/>
                <a:moveTo>
                  <a:pt x="226505" y="256794"/>
                </a:moveTo>
                <a:cubicBezTo>
                  <a:pt x="228219" y="256794"/>
                  <a:pt x="229648" y="255365"/>
                  <a:pt x="229648" y="253651"/>
                </a:cubicBezTo>
                <a:cubicBezTo>
                  <a:pt x="229648" y="251936"/>
                  <a:pt x="228219" y="250508"/>
                  <a:pt x="226505" y="250508"/>
                </a:cubicBezTo>
                <a:cubicBezTo>
                  <a:pt x="224790" y="250508"/>
                  <a:pt x="223361" y="251936"/>
                  <a:pt x="223361" y="253651"/>
                </a:cubicBezTo>
                <a:cubicBezTo>
                  <a:pt x="223361" y="255461"/>
                  <a:pt x="224790" y="256794"/>
                  <a:pt x="226505" y="256794"/>
                </a:cubicBezTo>
                <a:close/>
                <a:moveTo>
                  <a:pt x="231267" y="244507"/>
                </a:moveTo>
                <a:cubicBezTo>
                  <a:pt x="232981" y="244507"/>
                  <a:pt x="234410" y="243078"/>
                  <a:pt x="234410" y="241364"/>
                </a:cubicBezTo>
                <a:cubicBezTo>
                  <a:pt x="234410" y="239649"/>
                  <a:pt x="232981" y="238220"/>
                  <a:pt x="231267" y="238220"/>
                </a:cubicBezTo>
                <a:cubicBezTo>
                  <a:pt x="229553" y="238220"/>
                  <a:pt x="228124" y="239649"/>
                  <a:pt x="228124" y="241364"/>
                </a:cubicBezTo>
                <a:cubicBezTo>
                  <a:pt x="228124" y="243078"/>
                  <a:pt x="229553" y="244507"/>
                  <a:pt x="231267" y="244507"/>
                </a:cubicBezTo>
                <a:close/>
                <a:moveTo>
                  <a:pt x="2589276" y="244507"/>
                </a:moveTo>
                <a:cubicBezTo>
                  <a:pt x="2590991" y="244507"/>
                  <a:pt x="2592420" y="243078"/>
                  <a:pt x="2592420" y="241364"/>
                </a:cubicBezTo>
                <a:cubicBezTo>
                  <a:pt x="2592420" y="239649"/>
                  <a:pt x="2590991" y="238220"/>
                  <a:pt x="2589276" y="238220"/>
                </a:cubicBezTo>
                <a:cubicBezTo>
                  <a:pt x="2587562" y="238220"/>
                  <a:pt x="2586133" y="239649"/>
                  <a:pt x="2586133" y="241364"/>
                </a:cubicBezTo>
                <a:cubicBezTo>
                  <a:pt x="2586133" y="243078"/>
                  <a:pt x="2587562" y="244507"/>
                  <a:pt x="2589276" y="244507"/>
                </a:cubicBezTo>
                <a:close/>
                <a:moveTo>
                  <a:pt x="2594134" y="256794"/>
                </a:moveTo>
                <a:cubicBezTo>
                  <a:pt x="2595848" y="256794"/>
                  <a:pt x="2597277" y="255365"/>
                  <a:pt x="2597277" y="253651"/>
                </a:cubicBezTo>
                <a:cubicBezTo>
                  <a:pt x="2597277" y="251936"/>
                  <a:pt x="2595848" y="250508"/>
                  <a:pt x="2594134" y="250508"/>
                </a:cubicBezTo>
                <a:cubicBezTo>
                  <a:pt x="2592420" y="250508"/>
                  <a:pt x="2590991" y="251936"/>
                  <a:pt x="2590991" y="253651"/>
                </a:cubicBezTo>
                <a:cubicBezTo>
                  <a:pt x="2590895" y="255461"/>
                  <a:pt x="2592324" y="256794"/>
                  <a:pt x="2594134" y="256794"/>
                </a:cubicBezTo>
                <a:close/>
                <a:moveTo>
                  <a:pt x="2598706" y="269177"/>
                </a:moveTo>
                <a:cubicBezTo>
                  <a:pt x="2600420" y="269177"/>
                  <a:pt x="2601849" y="267748"/>
                  <a:pt x="2601849" y="266033"/>
                </a:cubicBezTo>
                <a:cubicBezTo>
                  <a:pt x="2601849" y="264319"/>
                  <a:pt x="2600420" y="262890"/>
                  <a:pt x="2598706" y="262890"/>
                </a:cubicBezTo>
                <a:cubicBezTo>
                  <a:pt x="2596991" y="262890"/>
                  <a:pt x="2595563" y="264319"/>
                  <a:pt x="2595563" y="266033"/>
                </a:cubicBezTo>
                <a:cubicBezTo>
                  <a:pt x="2595563" y="267748"/>
                  <a:pt x="2596991" y="269177"/>
                  <a:pt x="2598706" y="269177"/>
                </a:cubicBezTo>
                <a:close/>
                <a:moveTo>
                  <a:pt x="2603278" y="281654"/>
                </a:moveTo>
                <a:cubicBezTo>
                  <a:pt x="2604992" y="281654"/>
                  <a:pt x="2606421" y="280226"/>
                  <a:pt x="2606421" y="278511"/>
                </a:cubicBezTo>
                <a:cubicBezTo>
                  <a:pt x="2606421" y="276797"/>
                  <a:pt x="2604992" y="275368"/>
                  <a:pt x="2603278" y="275368"/>
                </a:cubicBezTo>
                <a:cubicBezTo>
                  <a:pt x="2601563" y="275368"/>
                  <a:pt x="2600135" y="276797"/>
                  <a:pt x="2600135" y="278511"/>
                </a:cubicBezTo>
                <a:cubicBezTo>
                  <a:pt x="2600135" y="280226"/>
                  <a:pt x="2601563" y="281654"/>
                  <a:pt x="2603278" y="281654"/>
                </a:cubicBezTo>
                <a:close/>
                <a:moveTo>
                  <a:pt x="2607659" y="294132"/>
                </a:moveTo>
                <a:cubicBezTo>
                  <a:pt x="2609374" y="294132"/>
                  <a:pt x="2610803" y="292703"/>
                  <a:pt x="2610803" y="290989"/>
                </a:cubicBezTo>
                <a:cubicBezTo>
                  <a:pt x="2610803" y="289274"/>
                  <a:pt x="2609374" y="287846"/>
                  <a:pt x="2607659" y="287846"/>
                </a:cubicBezTo>
                <a:cubicBezTo>
                  <a:pt x="2605945" y="287846"/>
                  <a:pt x="2604516" y="289274"/>
                  <a:pt x="2604516" y="290989"/>
                </a:cubicBezTo>
                <a:cubicBezTo>
                  <a:pt x="2604516" y="292703"/>
                  <a:pt x="2605945" y="294132"/>
                  <a:pt x="2607659" y="294132"/>
                </a:cubicBezTo>
                <a:close/>
                <a:moveTo>
                  <a:pt x="2611946" y="306610"/>
                </a:moveTo>
                <a:cubicBezTo>
                  <a:pt x="2613660" y="306610"/>
                  <a:pt x="2615089" y="305181"/>
                  <a:pt x="2615089" y="303467"/>
                </a:cubicBezTo>
                <a:cubicBezTo>
                  <a:pt x="2615089" y="301752"/>
                  <a:pt x="2613660" y="300323"/>
                  <a:pt x="2611946" y="300323"/>
                </a:cubicBezTo>
                <a:cubicBezTo>
                  <a:pt x="2610231" y="300323"/>
                  <a:pt x="2608803" y="301752"/>
                  <a:pt x="2608803" y="303467"/>
                </a:cubicBezTo>
                <a:cubicBezTo>
                  <a:pt x="2608803" y="305181"/>
                  <a:pt x="2610231" y="306610"/>
                  <a:pt x="2611946" y="306610"/>
                </a:cubicBezTo>
                <a:close/>
                <a:moveTo>
                  <a:pt x="2616137" y="319183"/>
                </a:moveTo>
                <a:cubicBezTo>
                  <a:pt x="2617851" y="319183"/>
                  <a:pt x="2619280" y="317754"/>
                  <a:pt x="2619280" y="316040"/>
                </a:cubicBezTo>
                <a:cubicBezTo>
                  <a:pt x="2619280" y="314325"/>
                  <a:pt x="2617851" y="312896"/>
                  <a:pt x="2616137" y="312896"/>
                </a:cubicBezTo>
                <a:cubicBezTo>
                  <a:pt x="2614422" y="312896"/>
                  <a:pt x="2612993" y="314325"/>
                  <a:pt x="2612993" y="316040"/>
                </a:cubicBezTo>
                <a:cubicBezTo>
                  <a:pt x="2612993" y="317754"/>
                  <a:pt x="2614327" y="319183"/>
                  <a:pt x="2616137" y="319183"/>
                </a:cubicBezTo>
                <a:close/>
                <a:moveTo>
                  <a:pt x="2620137" y="331756"/>
                </a:moveTo>
                <a:cubicBezTo>
                  <a:pt x="2621852" y="331756"/>
                  <a:pt x="2623280" y="330327"/>
                  <a:pt x="2623280" y="328613"/>
                </a:cubicBezTo>
                <a:cubicBezTo>
                  <a:pt x="2623280" y="326898"/>
                  <a:pt x="2621852" y="325469"/>
                  <a:pt x="2620137" y="325469"/>
                </a:cubicBezTo>
                <a:cubicBezTo>
                  <a:pt x="2618423" y="325469"/>
                  <a:pt x="2616994" y="326898"/>
                  <a:pt x="2616994" y="328613"/>
                </a:cubicBezTo>
                <a:cubicBezTo>
                  <a:pt x="2616994" y="330422"/>
                  <a:pt x="2618328" y="331756"/>
                  <a:pt x="2620137" y="331756"/>
                </a:cubicBezTo>
                <a:close/>
                <a:moveTo>
                  <a:pt x="2623947" y="344424"/>
                </a:moveTo>
                <a:cubicBezTo>
                  <a:pt x="2625662" y="344424"/>
                  <a:pt x="2627090" y="342995"/>
                  <a:pt x="2627090" y="341281"/>
                </a:cubicBezTo>
                <a:cubicBezTo>
                  <a:pt x="2627090" y="339566"/>
                  <a:pt x="2625662" y="338138"/>
                  <a:pt x="2623947" y="338138"/>
                </a:cubicBezTo>
                <a:cubicBezTo>
                  <a:pt x="2622233" y="338138"/>
                  <a:pt x="2620804" y="339566"/>
                  <a:pt x="2620804" y="341281"/>
                </a:cubicBezTo>
                <a:cubicBezTo>
                  <a:pt x="2620804" y="342995"/>
                  <a:pt x="2622233" y="344424"/>
                  <a:pt x="2623947" y="344424"/>
                </a:cubicBezTo>
                <a:close/>
                <a:moveTo>
                  <a:pt x="2627757" y="357092"/>
                </a:moveTo>
                <a:cubicBezTo>
                  <a:pt x="2629472" y="357092"/>
                  <a:pt x="2630900" y="355664"/>
                  <a:pt x="2630900" y="353949"/>
                </a:cubicBezTo>
                <a:cubicBezTo>
                  <a:pt x="2630900" y="352235"/>
                  <a:pt x="2629472" y="350806"/>
                  <a:pt x="2627757" y="350806"/>
                </a:cubicBezTo>
                <a:cubicBezTo>
                  <a:pt x="2626043" y="350806"/>
                  <a:pt x="2624614" y="352235"/>
                  <a:pt x="2624614" y="353949"/>
                </a:cubicBezTo>
                <a:cubicBezTo>
                  <a:pt x="2624614" y="355759"/>
                  <a:pt x="2625947" y="357092"/>
                  <a:pt x="2627757" y="357092"/>
                </a:cubicBezTo>
                <a:close/>
                <a:moveTo>
                  <a:pt x="2631377" y="369856"/>
                </a:moveTo>
                <a:cubicBezTo>
                  <a:pt x="2633091" y="369856"/>
                  <a:pt x="2634520" y="368427"/>
                  <a:pt x="2634520" y="366713"/>
                </a:cubicBezTo>
                <a:cubicBezTo>
                  <a:pt x="2634520" y="364998"/>
                  <a:pt x="2633091" y="363569"/>
                  <a:pt x="2631377" y="363569"/>
                </a:cubicBezTo>
                <a:cubicBezTo>
                  <a:pt x="2629662" y="363569"/>
                  <a:pt x="2628233" y="364998"/>
                  <a:pt x="2628233" y="366713"/>
                </a:cubicBezTo>
                <a:cubicBezTo>
                  <a:pt x="2628233" y="368427"/>
                  <a:pt x="2629567" y="369856"/>
                  <a:pt x="2631377" y="369856"/>
                </a:cubicBezTo>
                <a:close/>
                <a:moveTo>
                  <a:pt x="168878" y="388906"/>
                </a:moveTo>
                <a:cubicBezTo>
                  <a:pt x="170593" y="388906"/>
                  <a:pt x="172022" y="387477"/>
                  <a:pt x="172022" y="385763"/>
                </a:cubicBezTo>
                <a:cubicBezTo>
                  <a:pt x="172022" y="384048"/>
                  <a:pt x="170593" y="382619"/>
                  <a:pt x="168878" y="382619"/>
                </a:cubicBezTo>
                <a:cubicBezTo>
                  <a:pt x="167164" y="382619"/>
                  <a:pt x="165735" y="384048"/>
                  <a:pt x="165735" y="385763"/>
                </a:cubicBezTo>
                <a:cubicBezTo>
                  <a:pt x="165735" y="387477"/>
                  <a:pt x="167164" y="388906"/>
                  <a:pt x="168878" y="388906"/>
                </a:cubicBezTo>
                <a:close/>
                <a:moveTo>
                  <a:pt x="172212" y="376142"/>
                </a:moveTo>
                <a:cubicBezTo>
                  <a:pt x="173927" y="376142"/>
                  <a:pt x="175355" y="374714"/>
                  <a:pt x="175355" y="372999"/>
                </a:cubicBezTo>
                <a:cubicBezTo>
                  <a:pt x="175355" y="371285"/>
                  <a:pt x="173927" y="369856"/>
                  <a:pt x="172212" y="369856"/>
                </a:cubicBezTo>
                <a:cubicBezTo>
                  <a:pt x="170498" y="369856"/>
                  <a:pt x="169069" y="371285"/>
                  <a:pt x="169069" y="372999"/>
                </a:cubicBezTo>
                <a:cubicBezTo>
                  <a:pt x="169069" y="374714"/>
                  <a:pt x="170498" y="376142"/>
                  <a:pt x="172212" y="376142"/>
                </a:cubicBezTo>
                <a:close/>
                <a:moveTo>
                  <a:pt x="175736" y="363379"/>
                </a:moveTo>
                <a:cubicBezTo>
                  <a:pt x="177451" y="363379"/>
                  <a:pt x="178880" y="361950"/>
                  <a:pt x="178880" y="360236"/>
                </a:cubicBezTo>
                <a:cubicBezTo>
                  <a:pt x="178880" y="358521"/>
                  <a:pt x="177451" y="357092"/>
                  <a:pt x="175736" y="357092"/>
                </a:cubicBezTo>
                <a:cubicBezTo>
                  <a:pt x="174022" y="357092"/>
                  <a:pt x="172593" y="358521"/>
                  <a:pt x="172593" y="360236"/>
                </a:cubicBezTo>
                <a:cubicBezTo>
                  <a:pt x="172593" y="361950"/>
                  <a:pt x="174022" y="363379"/>
                  <a:pt x="175736" y="363379"/>
                </a:cubicBezTo>
                <a:close/>
                <a:moveTo>
                  <a:pt x="179356" y="350711"/>
                </a:moveTo>
                <a:cubicBezTo>
                  <a:pt x="181070" y="350711"/>
                  <a:pt x="182499" y="349282"/>
                  <a:pt x="182499" y="347567"/>
                </a:cubicBezTo>
                <a:cubicBezTo>
                  <a:pt x="182499" y="345853"/>
                  <a:pt x="181070" y="344424"/>
                  <a:pt x="179356" y="344424"/>
                </a:cubicBezTo>
                <a:cubicBezTo>
                  <a:pt x="177641" y="344424"/>
                  <a:pt x="176213" y="345853"/>
                  <a:pt x="176213" y="347567"/>
                </a:cubicBezTo>
                <a:cubicBezTo>
                  <a:pt x="176213" y="349282"/>
                  <a:pt x="177641" y="350711"/>
                  <a:pt x="179356" y="350711"/>
                </a:cubicBezTo>
                <a:close/>
                <a:moveTo>
                  <a:pt x="183166" y="337947"/>
                </a:moveTo>
                <a:cubicBezTo>
                  <a:pt x="184880" y="337947"/>
                  <a:pt x="186309" y="336518"/>
                  <a:pt x="186309" y="334804"/>
                </a:cubicBezTo>
                <a:cubicBezTo>
                  <a:pt x="186309" y="333089"/>
                  <a:pt x="184880" y="331661"/>
                  <a:pt x="183166" y="331661"/>
                </a:cubicBezTo>
                <a:cubicBezTo>
                  <a:pt x="181451" y="331661"/>
                  <a:pt x="180023" y="333089"/>
                  <a:pt x="180023" y="334804"/>
                </a:cubicBezTo>
                <a:cubicBezTo>
                  <a:pt x="180023" y="336614"/>
                  <a:pt x="181451" y="337947"/>
                  <a:pt x="183166" y="337947"/>
                </a:cubicBezTo>
                <a:close/>
                <a:moveTo>
                  <a:pt x="187071" y="325374"/>
                </a:moveTo>
                <a:cubicBezTo>
                  <a:pt x="188786" y="325374"/>
                  <a:pt x="190214" y="323945"/>
                  <a:pt x="190214" y="322231"/>
                </a:cubicBezTo>
                <a:cubicBezTo>
                  <a:pt x="190214" y="320516"/>
                  <a:pt x="188786" y="319088"/>
                  <a:pt x="187071" y="319088"/>
                </a:cubicBezTo>
                <a:cubicBezTo>
                  <a:pt x="185356" y="319088"/>
                  <a:pt x="183928" y="320516"/>
                  <a:pt x="183928" y="322231"/>
                </a:cubicBezTo>
                <a:cubicBezTo>
                  <a:pt x="183928" y="323945"/>
                  <a:pt x="185356" y="325374"/>
                  <a:pt x="187071" y="325374"/>
                </a:cubicBezTo>
                <a:close/>
                <a:moveTo>
                  <a:pt x="191072" y="312706"/>
                </a:moveTo>
                <a:cubicBezTo>
                  <a:pt x="192786" y="312706"/>
                  <a:pt x="194215" y="311277"/>
                  <a:pt x="194215" y="309563"/>
                </a:cubicBezTo>
                <a:cubicBezTo>
                  <a:pt x="194215" y="307848"/>
                  <a:pt x="192786" y="306419"/>
                  <a:pt x="191072" y="306419"/>
                </a:cubicBezTo>
                <a:cubicBezTo>
                  <a:pt x="189357" y="306419"/>
                  <a:pt x="187928" y="307848"/>
                  <a:pt x="187928" y="309563"/>
                </a:cubicBezTo>
                <a:cubicBezTo>
                  <a:pt x="187928" y="311372"/>
                  <a:pt x="189357" y="312706"/>
                  <a:pt x="191072" y="312706"/>
                </a:cubicBezTo>
                <a:close/>
                <a:moveTo>
                  <a:pt x="195263" y="300228"/>
                </a:moveTo>
                <a:cubicBezTo>
                  <a:pt x="196977" y="300228"/>
                  <a:pt x="198406" y="298799"/>
                  <a:pt x="198406" y="297085"/>
                </a:cubicBezTo>
                <a:cubicBezTo>
                  <a:pt x="198406" y="295370"/>
                  <a:pt x="196977" y="293942"/>
                  <a:pt x="195263" y="293942"/>
                </a:cubicBezTo>
                <a:cubicBezTo>
                  <a:pt x="193548" y="293942"/>
                  <a:pt x="192119" y="295370"/>
                  <a:pt x="192119" y="297085"/>
                </a:cubicBezTo>
                <a:cubicBezTo>
                  <a:pt x="192119" y="298799"/>
                  <a:pt x="193453" y="300228"/>
                  <a:pt x="195263" y="300228"/>
                </a:cubicBezTo>
                <a:close/>
                <a:moveTo>
                  <a:pt x="199549" y="287655"/>
                </a:moveTo>
                <a:cubicBezTo>
                  <a:pt x="201263" y="287655"/>
                  <a:pt x="202692" y="286226"/>
                  <a:pt x="202692" y="284512"/>
                </a:cubicBezTo>
                <a:cubicBezTo>
                  <a:pt x="202692" y="282797"/>
                  <a:pt x="201263" y="281369"/>
                  <a:pt x="199549" y="281369"/>
                </a:cubicBezTo>
                <a:cubicBezTo>
                  <a:pt x="197834" y="281369"/>
                  <a:pt x="196406" y="282797"/>
                  <a:pt x="196406" y="284512"/>
                </a:cubicBezTo>
                <a:cubicBezTo>
                  <a:pt x="196406" y="286226"/>
                  <a:pt x="197834" y="287655"/>
                  <a:pt x="199549" y="287655"/>
                </a:cubicBezTo>
                <a:close/>
                <a:moveTo>
                  <a:pt x="203930" y="275177"/>
                </a:moveTo>
                <a:cubicBezTo>
                  <a:pt x="205645" y="275177"/>
                  <a:pt x="207074" y="273749"/>
                  <a:pt x="207074" y="272034"/>
                </a:cubicBezTo>
                <a:cubicBezTo>
                  <a:pt x="207074" y="270320"/>
                  <a:pt x="205645" y="268891"/>
                  <a:pt x="203930" y="268891"/>
                </a:cubicBezTo>
                <a:cubicBezTo>
                  <a:pt x="202216" y="268891"/>
                  <a:pt x="200787" y="270320"/>
                  <a:pt x="200787" y="272034"/>
                </a:cubicBezTo>
                <a:cubicBezTo>
                  <a:pt x="200787" y="273844"/>
                  <a:pt x="202216" y="275177"/>
                  <a:pt x="203930" y="275177"/>
                </a:cubicBezTo>
                <a:close/>
                <a:moveTo>
                  <a:pt x="208502" y="262795"/>
                </a:moveTo>
                <a:cubicBezTo>
                  <a:pt x="210217" y="262795"/>
                  <a:pt x="211646" y="261366"/>
                  <a:pt x="211646" y="259652"/>
                </a:cubicBezTo>
                <a:cubicBezTo>
                  <a:pt x="211646" y="257937"/>
                  <a:pt x="210217" y="256508"/>
                  <a:pt x="208502" y="256508"/>
                </a:cubicBezTo>
                <a:cubicBezTo>
                  <a:pt x="206788" y="256508"/>
                  <a:pt x="205359" y="257937"/>
                  <a:pt x="205359" y="259652"/>
                </a:cubicBezTo>
                <a:cubicBezTo>
                  <a:pt x="205359" y="261366"/>
                  <a:pt x="206788" y="262795"/>
                  <a:pt x="208502" y="262795"/>
                </a:cubicBezTo>
                <a:close/>
                <a:moveTo>
                  <a:pt x="213169" y="250412"/>
                </a:moveTo>
                <a:cubicBezTo>
                  <a:pt x="214884" y="250412"/>
                  <a:pt x="216313" y="248984"/>
                  <a:pt x="216313" y="247269"/>
                </a:cubicBezTo>
                <a:cubicBezTo>
                  <a:pt x="216313" y="245555"/>
                  <a:pt x="214884" y="244126"/>
                  <a:pt x="213169" y="244126"/>
                </a:cubicBezTo>
                <a:cubicBezTo>
                  <a:pt x="211455" y="244126"/>
                  <a:pt x="210026" y="245555"/>
                  <a:pt x="210026" y="247269"/>
                </a:cubicBezTo>
                <a:cubicBezTo>
                  <a:pt x="210026" y="248984"/>
                  <a:pt x="211455" y="250412"/>
                  <a:pt x="213169" y="250412"/>
                </a:cubicBezTo>
                <a:close/>
                <a:moveTo>
                  <a:pt x="2604992" y="244221"/>
                </a:moveTo>
                <a:cubicBezTo>
                  <a:pt x="2606707" y="244221"/>
                  <a:pt x="2608136" y="242792"/>
                  <a:pt x="2608136" y="241078"/>
                </a:cubicBezTo>
                <a:cubicBezTo>
                  <a:pt x="2608136" y="239363"/>
                  <a:pt x="2606707" y="237935"/>
                  <a:pt x="2604992" y="237935"/>
                </a:cubicBezTo>
                <a:cubicBezTo>
                  <a:pt x="2603278" y="237935"/>
                  <a:pt x="2601849" y="239363"/>
                  <a:pt x="2601849" y="241078"/>
                </a:cubicBezTo>
                <a:cubicBezTo>
                  <a:pt x="2601849" y="242792"/>
                  <a:pt x="2603278" y="244221"/>
                  <a:pt x="2604992" y="244221"/>
                </a:cubicBezTo>
                <a:close/>
                <a:moveTo>
                  <a:pt x="2609755" y="256604"/>
                </a:moveTo>
                <a:cubicBezTo>
                  <a:pt x="2611470" y="256604"/>
                  <a:pt x="2612898" y="255175"/>
                  <a:pt x="2612898" y="253460"/>
                </a:cubicBezTo>
                <a:cubicBezTo>
                  <a:pt x="2612898" y="251746"/>
                  <a:pt x="2611470" y="250317"/>
                  <a:pt x="2609755" y="250317"/>
                </a:cubicBezTo>
                <a:cubicBezTo>
                  <a:pt x="2608040" y="250317"/>
                  <a:pt x="2606612" y="251746"/>
                  <a:pt x="2606612" y="253460"/>
                </a:cubicBezTo>
                <a:cubicBezTo>
                  <a:pt x="2606612" y="255175"/>
                  <a:pt x="2608040" y="256604"/>
                  <a:pt x="2609755" y="256604"/>
                </a:cubicBezTo>
                <a:close/>
                <a:moveTo>
                  <a:pt x="2614422" y="268986"/>
                </a:moveTo>
                <a:cubicBezTo>
                  <a:pt x="2616137" y="268986"/>
                  <a:pt x="2617565" y="267557"/>
                  <a:pt x="2617565" y="265843"/>
                </a:cubicBezTo>
                <a:cubicBezTo>
                  <a:pt x="2617565" y="264128"/>
                  <a:pt x="2616137" y="262700"/>
                  <a:pt x="2614422" y="262700"/>
                </a:cubicBezTo>
                <a:cubicBezTo>
                  <a:pt x="2612708" y="262700"/>
                  <a:pt x="2611279" y="264128"/>
                  <a:pt x="2611279" y="265843"/>
                </a:cubicBezTo>
                <a:cubicBezTo>
                  <a:pt x="2611184" y="267557"/>
                  <a:pt x="2612612" y="268986"/>
                  <a:pt x="2614422" y="268986"/>
                </a:cubicBezTo>
                <a:close/>
                <a:moveTo>
                  <a:pt x="2618899" y="281464"/>
                </a:moveTo>
                <a:cubicBezTo>
                  <a:pt x="2620613" y="281464"/>
                  <a:pt x="2622042" y="280035"/>
                  <a:pt x="2622042" y="278321"/>
                </a:cubicBezTo>
                <a:cubicBezTo>
                  <a:pt x="2622042" y="276606"/>
                  <a:pt x="2620613" y="275177"/>
                  <a:pt x="2618899" y="275177"/>
                </a:cubicBezTo>
                <a:cubicBezTo>
                  <a:pt x="2617184" y="275177"/>
                  <a:pt x="2615756" y="276606"/>
                  <a:pt x="2615756" y="278321"/>
                </a:cubicBezTo>
                <a:cubicBezTo>
                  <a:pt x="2615756" y="280035"/>
                  <a:pt x="2617089" y="281464"/>
                  <a:pt x="2618899" y="281464"/>
                </a:cubicBezTo>
                <a:close/>
                <a:moveTo>
                  <a:pt x="2623185" y="293942"/>
                </a:moveTo>
                <a:cubicBezTo>
                  <a:pt x="2624899" y="293942"/>
                  <a:pt x="2626328" y="292513"/>
                  <a:pt x="2626328" y="290798"/>
                </a:cubicBezTo>
                <a:cubicBezTo>
                  <a:pt x="2626328" y="289084"/>
                  <a:pt x="2624899" y="287655"/>
                  <a:pt x="2623185" y="287655"/>
                </a:cubicBezTo>
                <a:cubicBezTo>
                  <a:pt x="2621471" y="287655"/>
                  <a:pt x="2620042" y="289084"/>
                  <a:pt x="2620042" y="290798"/>
                </a:cubicBezTo>
                <a:cubicBezTo>
                  <a:pt x="2620042" y="292513"/>
                  <a:pt x="2621471" y="293942"/>
                  <a:pt x="2623185" y="293942"/>
                </a:cubicBezTo>
                <a:close/>
                <a:moveTo>
                  <a:pt x="2627471" y="306419"/>
                </a:moveTo>
                <a:cubicBezTo>
                  <a:pt x="2629186" y="306419"/>
                  <a:pt x="2630615" y="304991"/>
                  <a:pt x="2630615" y="303276"/>
                </a:cubicBezTo>
                <a:cubicBezTo>
                  <a:pt x="2630615" y="301562"/>
                  <a:pt x="2629186" y="300133"/>
                  <a:pt x="2627471" y="300133"/>
                </a:cubicBezTo>
                <a:cubicBezTo>
                  <a:pt x="2625757" y="300133"/>
                  <a:pt x="2624328" y="301562"/>
                  <a:pt x="2624328" y="303276"/>
                </a:cubicBezTo>
                <a:cubicBezTo>
                  <a:pt x="2624328" y="305086"/>
                  <a:pt x="2625662" y="306419"/>
                  <a:pt x="2627471" y="306419"/>
                </a:cubicBezTo>
                <a:close/>
                <a:moveTo>
                  <a:pt x="2631567" y="319088"/>
                </a:moveTo>
                <a:cubicBezTo>
                  <a:pt x="2633282" y="319088"/>
                  <a:pt x="2634710" y="317659"/>
                  <a:pt x="2634710" y="315944"/>
                </a:cubicBezTo>
                <a:cubicBezTo>
                  <a:pt x="2634710" y="314230"/>
                  <a:pt x="2633282" y="312801"/>
                  <a:pt x="2631567" y="312801"/>
                </a:cubicBezTo>
                <a:cubicBezTo>
                  <a:pt x="2629853" y="312801"/>
                  <a:pt x="2628424" y="314230"/>
                  <a:pt x="2628424" y="315944"/>
                </a:cubicBezTo>
                <a:cubicBezTo>
                  <a:pt x="2628424" y="317659"/>
                  <a:pt x="2629757" y="319088"/>
                  <a:pt x="2631567" y="319088"/>
                </a:cubicBezTo>
                <a:close/>
                <a:moveTo>
                  <a:pt x="2635472" y="331661"/>
                </a:moveTo>
                <a:cubicBezTo>
                  <a:pt x="2637187" y="331661"/>
                  <a:pt x="2638616" y="330232"/>
                  <a:pt x="2638616" y="328517"/>
                </a:cubicBezTo>
                <a:cubicBezTo>
                  <a:pt x="2638616" y="326803"/>
                  <a:pt x="2637187" y="325374"/>
                  <a:pt x="2635472" y="325374"/>
                </a:cubicBezTo>
                <a:cubicBezTo>
                  <a:pt x="2633758" y="325374"/>
                  <a:pt x="2632329" y="326803"/>
                  <a:pt x="2632329" y="328517"/>
                </a:cubicBezTo>
                <a:cubicBezTo>
                  <a:pt x="2632329" y="330232"/>
                  <a:pt x="2633758" y="331661"/>
                  <a:pt x="2635472" y="331661"/>
                </a:cubicBezTo>
                <a:close/>
                <a:moveTo>
                  <a:pt x="2639282" y="344329"/>
                </a:moveTo>
                <a:cubicBezTo>
                  <a:pt x="2640997" y="344329"/>
                  <a:pt x="2642426" y="342900"/>
                  <a:pt x="2642426" y="341186"/>
                </a:cubicBezTo>
                <a:cubicBezTo>
                  <a:pt x="2642426" y="339471"/>
                  <a:pt x="2640997" y="338042"/>
                  <a:pt x="2639282" y="338042"/>
                </a:cubicBezTo>
                <a:cubicBezTo>
                  <a:pt x="2637568" y="338042"/>
                  <a:pt x="2636139" y="339471"/>
                  <a:pt x="2636139" y="341186"/>
                </a:cubicBezTo>
                <a:cubicBezTo>
                  <a:pt x="2636139" y="342900"/>
                  <a:pt x="2637568" y="344329"/>
                  <a:pt x="2639282" y="344329"/>
                </a:cubicBezTo>
                <a:close/>
                <a:moveTo>
                  <a:pt x="2642997" y="356997"/>
                </a:moveTo>
                <a:cubicBezTo>
                  <a:pt x="2644712" y="356997"/>
                  <a:pt x="2646140" y="355568"/>
                  <a:pt x="2646140" y="353854"/>
                </a:cubicBezTo>
                <a:cubicBezTo>
                  <a:pt x="2646140" y="352139"/>
                  <a:pt x="2644712" y="350711"/>
                  <a:pt x="2642997" y="350711"/>
                </a:cubicBezTo>
                <a:cubicBezTo>
                  <a:pt x="2641283" y="350711"/>
                  <a:pt x="2639854" y="352139"/>
                  <a:pt x="2639854" y="353854"/>
                </a:cubicBezTo>
                <a:cubicBezTo>
                  <a:pt x="2639854" y="355568"/>
                  <a:pt x="2641283" y="356997"/>
                  <a:pt x="2642997" y="356997"/>
                </a:cubicBezTo>
                <a:close/>
                <a:moveTo>
                  <a:pt x="2646616" y="369761"/>
                </a:moveTo>
                <a:cubicBezTo>
                  <a:pt x="2648331" y="369761"/>
                  <a:pt x="2649760" y="368332"/>
                  <a:pt x="2649760" y="366617"/>
                </a:cubicBezTo>
                <a:cubicBezTo>
                  <a:pt x="2649760" y="364903"/>
                  <a:pt x="2648331" y="363474"/>
                  <a:pt x="2646616" y="363474"/>
                </a:cubicBezTo>
                <a:cubicBezTo>
                  <a:pt x="2644902" y="363474"/>
                  <a:pt x="2643473" y="364903"/>
                  <a:pt x="2643473" y="366617"/>
                </a:cubicBezTo>
                <a:cubicBezTo>
                  <a:pt x="2643473" y="368332"/>
                  <a:pt x="2644902" y="369761"/>
                  <a:pt x="2646616" y="369761"/>
                </a:cubicBezTo>
                <a:close/>
                <a:moveTo>
                  <a:pt x="2650046" y="382524"/>
                </a:moveTo>
                <a:cubicBezTo>
                  <a:pt x="2651760" y="382524"/>
                  <a:pt x="2653189" y="381095"/>
                  <a:pt x="2653189" y="379381"/>
                </a:cubicBezTo>
                <a:cubicBezTo>
                  <a:pt x="2653189" y="377666"/>
                  <a:pt x="2651760" y="376238"/>
                  <a:pt x="2650046" y="376238"/>
                </a:cubicBezTo>
                <a:cubicBezTo>
                  <a:pt x="2648331" y="376238"/>
                  <a:pt x="2646903" y="377666"/>
                  <a:pt x="2646903" y="379381"/>
                </a:cubicBezTo>
                <a:cubicBezTo>
                  <a:pt x="2646903" y="381095"/>
                  <a:pt x="2648331" y="382524"/>
                  <a:pt x="2650046" y="382524"/>
                </a:cubicBezTo>
                <a:close/>
                <a:moveTo>
                  <a:pt x="155353" y="382429"/>
                </a:moveTo>
                <a:cubicBezTo>
                  <a:pt x="157067" y="382429"/>
                  <a:pt x="158496" y="381000"/>
                  <a:pt x="158496" y="379286"/>
                </a:cubicBezTo>
                <a:cubicBezTo>
                  <a:pt x="158496" y="377571"/>
                  <a:pt x="157067" y="376142"/>
                  <a:pt x="155353" y="376142"/>
                </a:cubicBezTo>
                <a:cubicBezTo>
                  <a:pt x="153638" y="376142"/>
                  <a:pt x="152210" y="377571"/>
                  <a:pt x="152210" y="379286"/>
                </a:cubicBezTo>
                <a:cubicBezTo>
                  <a:pt x="152210" y="381000"/>
                  <a:pt x="153543" y="382429"/>
                  <a:pt x="155353" y="382429"/>
                </a:cubicBezTo>
                <a:close/>
                <a:moveTo>
                  <a:pt x="158687" y="369665"/>
                </a:moveTo>
                <a:cubicBezTo>
                  <a:pt x="160401" y="369665"/>
                  <a:pt x="161830" y="368237"/>
                  <a:pt x="161830" y="366522"/>
                </a:cubicBezTo>
                <a:cubicBezTo>
                  <a:pt x="161830" y="364808"/>
                  <a:pt x="160401" y="363379"/>
                  <a:pt x="158687" y="363379"/>
                </a:cubicBezTo>
                <a:cubicBezTo>
                  <a:pt x="156972" y="363379"/>
                  <a:pt x="155543" y="364808"/>
                  <a:pt x="155543" y="366522"/>
                </a:cubicBezTo>
                <a:cubicBezTo>
                  <a:pt x="155543" y="368237"/>
                  <a:pt x="156972" y="369665"/>
                  <a:pt x="158687" y="369665"/>
                </a:cubicBezTo>
                <a:close/>
                <a:moveTo>
                  <a:pt x="162211" y="356902"/>
                </a:moveTo>
                <a:cubicBezTo>
                  <a:pt x="163925" y="356902"/>
                  <a:pt x="165354" y="355473"/>
                  <a:pt x="165354" y="353759"/>
                </a:cubicBezTo>
                <a:cubicBezTo>
                  <a:pt x="165354" y="352044"/>
                  <a:pt x="163925" y="350615"/>
                  <a:pt x="162211" y="350615"/>
                </a:cubicBezTo>
                <a:cubicBezTo>
                  <a:pt x="160496" y="350615"/>
                  <a:pt x="159068" y="352044"/>
                  <a:pt x="159068" y="353759"/>
                </a:cubicBezTo>
                <a:cubicBezTo>
                  <a:pt x="159068" y="355473"/>
                  <a:pt x="160496" y="356902"/>
                  <a:pt x="162211" y="356902"/>
                </a:cubicBezTo>
                <a:close/>
                <a:moveTo>
                  <a:pt x="165926" y="344234"/>
                </a:moveTo>
                <a:cubicBezTo>
                  <a:pt x="167640" y="344234"/>
                  <a:pt x="169069" y="342805"/>
                  <a:pt x="169069" y="341090"/>
                </a:cubicBezTo>
                <a:cubicBezTo>
                  <a:pt x="169069" y="339376"/>
                  <a:pt x="167640" y="337947"/>
                  <a:pt x="165926" y="337947"/>
                </a:cubicBezTo>
                <a:cubicBezTo>
                  <a:pt x="164211" y="337947"/>
                  <a:pt x="162782" y="339376"/>
                  <a:pt x="162782" y="341090"/>
                </a:cubicBezTo>
                <a:cubicBezTo>
                  <a:pt x="162782" y="342805"/>
                  <a:pt x="164211" y="344234"/>
                  <a:pt x="165926" y="344234"/>
                </a:cubicBezTo>
                <a:close/>
                <a:moveTo>
                  <a:pt x="169736" y="331565"/>
                </a:moveTo>
                <a:cubicBezTo>
                  <a:pt x="171450" y="331565"/>
                  <a:pt x="172879" y="330137"/>
                  <a:pt x="172879" y="328422"/>
                </a:cubicBezTo>
                <a:cubicBezTo>
                  <a:pt x="172879" y="326708"/>
                  <a:pt x="171450" y="325279"/>
                  <a:pt x="169736" y="325279"/>
                </a:cubicBezTo>
                <a:cubicBezTo>
                  <a:pt x="168021" y="325279"/>
                  <a:pt x="166592" y="326708"/>
                  <a:pt x="166592" y="328422"/>
                </a:cubicBezTo>
                <a:cubicBezTo>
                  <a:pt x="166592" y="330137"/>
                  <a:pt x="167926" y="331565"/>
                  <a:pt x="169736" y="331565"/>
                </a:cubicBezTo>
                <a:close/>
                <a:moveTo>
                  <a:pt x="173641" y="318897"/>
                </a:moveTo>
                <a:cubicBezTo>
                  <a:pt x="175355" y="318897"/>
                  <a:pt x="176784" y="317468"/>
                  <a:pt x="176784" y="315754"/>
                </a:cubicBezTo>
                <a:cubicBezTo>
                  <a:pt x="176784" y="314039"/>
                  <a:pt x="175355" y="312611"/>
                  <a:pt x="173641" y="312611"/>
                </a:cubicBezTo>
                <a:cubicBezTo>
                  <a:pt x="171926" y="312611"/>
                  <a:pt x="170498" y="314039"/>
                  <a:pt x="170498" y="315754"/>
                </a:cubicBezTo>
                <a:cubicBezTo>
                  <a:pt x="170498" y="317468"/>
                  <a:pt x="171926" y="318897"/>
                  <a:pt x="173641" y="318897"/>
                </a:cubicBezTo>
                <a:close/>
                <a:moveTo>
                  <a:pt x="177641" y="306324"/>
                </a:moveTo>
                <a:cubicBezTo>
                  <a:pt x="179356" y="306324"/>
                  <a:pt x="180785" y="304895"/>
                  <a:pt x="180785" y="303181"/>
                </a:cubicBezTo>
                <a:cubicBezTo>
                  <a:pt x="180785" y="301466"/>
                  <a:pt x="179356" y="300038"/>
                  <a:pt x="177641" y="300038"/>
                </a:cubicBezTo>
                <a:cubicBezTo>
                  <a:pt x="175927" y="300038"/>
                  <a:pt x="174498" y="301466"/>
                  <a:pt x="174498" y="303181"/>
                </a:cubicBezTo>
                <a:cubicBezTo>
                  <a:pt x="174498" y="304895"/>
                  <a:pt x="175927" y="306324"/>
                  <a:pt x="177641" y="306324"/>
                </a:cubicBezTo>
                <a:close/>
                <a:moveTo>
                  <a:pt x="181832" y="293751"/>
                </a:moveTo>
                <a:cubicBezTo>
                  <a:pt x="183547" y="293751"/>
                  <a:pt x="184976" y="292322"/>
                  <a:pt x="184976" y="290608"/>
                </a:cubicBezTo>
                <a:cubicBezTo>
                  <a:pt x="184976" y="288893"/>
                  <a:pt x="183547" y="287465"/>
                  <a:pt x="181832" y="287465"/>
                </a:cubicBezTo>
                <a:cubicBezTo>
                  <a:pt x="180118" y="287465"/>
                  <a:pt x="178689" y="288893"/>
                  <a:pt x="178689" y="290608"/>
                </a:cubicBezTo>
                <a:cubicBezTo>
                  <a:pt x="178689" y="292322"/>
                  <a:pt x="180118" y="293751"/>
                  <a:pt x="181832" y="293751"/>
                </a:cubicBezTo>
                <a:close/>
                <a:moveTo>
                  <a:pt x="186119" y="281273"/>
                </a:moveTo>
                <a:cubicBezTo>
                  <a:pt x="187833" y="281273"/>
                  <a:pt x="189262" y="279845"/>
                  <a:pt x="189262" y="278130"/>
                </a:cubicBezTo>
                <a:cubicBezTo>
                  <a:pt x="189262" y="276416"/>
                  <a:pt x="187833" y="274987"/>
                  <a:pt x="186119" y="274987"/>
                </a:cubicBezTo>
                <a:cubicBezTo>
                  <a:pt x="184404" y="274987"/>
                  <a:pt x="182975" y="276416"/>
                  <a:pt x="182975" y="278130"/>
                </a:cubicBezTo>
                <a:cubicBezTo>
                  <a:pt x="182975" y="279845"/>
                  <a:pt x="184404" y="281273"/>
                  <a:pt x="186119" y="281273"/>
                </a:cubicBezTo>
                <a:close/>
                <a:moveTo>
                  <a:pt x="190595" y="268796"/>
                </a:moveTo>
                <a:cubicBezTo>
                  <a:pt x="192310" y="268796"/>
                  <a:pt x="193739" y="267367"/>
                  <a:pt x="193739" y="265652"/>
                </a:cubicBezTo>
                <a:cubicBezTo>
                  <a:pt x="193739" y="263938"/>
                  <a:pt x="192310" y="262509"/>
                  <a:pt x="190595" y="262509"/>
                </a:cubicBezTo>
                <a:cubicBezTo>
                  <a:pt x="188881" y="262509"/>
                  <a:pt x="187452" y="263938"/>
                  <a:pt x="187452" y="265652"/>
                </a:cubicBezTo>
                <a:cubicBezTo>
                  <a:pt x="187452" y="267367"/>
                  <a:pt x="188881" y="268796"/>
                  <a:pt x="190595" y="268796"/>
                </a:cubicBezTo>
                <a:close/>
                <a:moveTo>
                  <a:pt x="195167" y="256318"/>
                </a:moveTo>
                <a:cubicBezTo>
                  <a:pt x="196882" y="256318"/>
                  <a:pt x="198311" y="254889"/>
                  <a:pt x="198311" y="253175"/>
                </a:cubicBezTo>
                <a:cubicBezTo>
                  <a:pt x="198311" y="251460"/>
                  <a:pt x="196882" y="250031"/>
                  <a:pt x="195167" y="250031"/>
                </a:cubicBezTo>
                <a:cubicBezTo>
                  <a:pt x="193453" y="250031"/>
                  <a:pt x="192024" y="251460"/>
                  <a:pt x="192024" y="253175"/>
                </a:cubicBezTo>
                <a:cubicBezTo>
                  <a:pt x="192024" y="254984"/>
                  <a:pt x="193453" y="256318"/>
                  <a:pt x="195167" y="256318"/>
                </a:cubicBezTo>
                <a:close/>
                <a:moveTo>
                  <a:pt x="199835" y="244031"/>
                </a:moveTo>
                <a:cubicBezTo>
                  <a:pt x="201549" y="244031"/>
                  <a:pt x="202978" y="242602"/>
                  <a:pt x="202978" y="240887"/>
                </a:cubicBezTo>
                <a:cubicBezTo>
                  <a:pt x="202978" y="239173"/>
                  <a:pt x="201549" y="237744"/>
                  <a:pt x="199835" y="237744"/>
                </a:cubicBezTo>
                <a:cubicBezTo>
                  <a:pt x="198120" y="237744"/>
                  <a:pt x="196691" y="239173"/>
                  <a:pt x="196691" y="240887"/>
                </a:cubicBezTo>
                <a:cubicBezTo>
                  <a:pt x="196691" y="242602"/>
                  <a:pt x="198120" y="244031"/>
                  <a:pt x="199835" y="244031"/>
                </a:cubicBezTo>
                <a:close/>
                <a:moveTo>
                  <a:pt x="2620709" y="244031"/>
                </a:moveTo>
                <a:cubicBezTo>
                  <a:pt x="2622423" y="244031"/>
                  <a:pt x="2623852" y="242602"/>
                  <a:pt x="2623852" y="240887"/>
                </a:cubicBezTo>
                <a:cubicBezTo>
                  <a:pt x="2623852" y="239173"/>
                  <a:pt x="2622423" y="237744"/>
                  <a:pt x="2620709" y="237744"/>
                </a:cubicBezTo>
                <a:cubicBezTo>
                  <a:pt x="2618994" y="237744"/>
                  <a:pt x="2617565" y="239173"/>
                  <a:pt x="2617565" y="240887"/>
                </a:cubicBezTo>
                <a:cubicBezTo>
                  <a:pt x="2617565" y="242602"/>
                  <a:pt x="2618994" y="244031"/>
                  <a:pt x="2620709" y="244031"/>
                </a:cubicBezTo>
                <a:close/>
                <a:moveTo>
                  <a:pt x="2625376" y="256318"/>
                </a:moveTo>
                <a:cubicBezTo>
                  <a:pt x="2627090" y="256318"/>
                  <a:pt x="2628519" y="254889"/>
                  <a:pt x="2628519" y="253175"/>
                </a:cubicBezTo>
                <a:cubicBezTo>
                  <a:pt x="2628519" y="251460"/>
                  <a:pt x="2627090" y="250031"/>
                  <a:pt x="2625376" y="250031"/>
                </a:cubicBezTo>
                <a:cubicBezTo>
                  <a:pt x="2623661" y="250031"/>
                  <a:pt x="2622233" y="251460"/>
                  <a:pt x="2622233" y="253175"/>
                </a:cubicBezTo>
                <a:cubicBezTo>
                  <a:pt x="2622233" y="254984"/>
                  <a:pt x="2623661" y="256318"/>
                  <a:pt x="2625376" y="256318"/>
                </a:cubicBezTo>
                <a:close/>
                <a:moveTo>
                  <a:pt x="2629948" y="268796"/>
                </a:moveTo>
                <a:cubicBezTo>
                  <a:pt x="2631662" y="268796"/>
                  <a:pt x="2633091" y="267367"/>
                  <a:pt x="2633091" y="265652"/>
                </a:cubicBezTo>
                <a:cubicBezTo>
                  <a:pt x="2633091" y="263938"/>
                  <a:pt x="2631662" y="262509"/>
                  <a:pt x="2629948" y="262509"/>
                </a:cubicBezTo>
                <a:cubicBezTo>
                  <a:pt x="2628233" y="262509"/>
                  <a:pt x="2626805" y="263938"/>
                  <a:pt x="2626805" y="265652"/>
                </a:cubicBezTo>
                <a:cubicBezTo>
                  <a:pt x="2626805" y="267367"/>
                  <a:pt x="2628233" y="268796"/>
                  <a:pt x="2629948" y="268796"/>
                </a:cubicBezTo>
                <a:close/>
                <a:moveTo>
                  <a:pt x="2634424" y="281273"/>
                </a:moveTo>
                <a:cubicBezTo>
                  <a:pt x="2636139" y="281273"/>
                  <a:pt x="2637568" y="279845"/>
                  <a:pt x="2637568" y="278130"/>
                </a:cubicBezTo>
                <a:cubicBezTo>
                  <a:pt x="2637568" y="276416"/>
                  <a:pt x="2636139" y="274987"/>
                  <a:pt x="2634424" y="274987"/>
                </a:cubicBezTo>
                <a:cubicBezTo>
                  <a:pt x="2632710" y="274987"/>
                  <a:pt x="2631281" y="276416"/>
                  <a:pt x="2631281" y="278130"/>
                </a:cubicBezTo>
                <a:cubicBezTo>
                  <a:pt x="2631281" y="279845"/>
                  <a:pt x="2632710" y="281273"/>
                  <a:pt x="2634424" y="281273"/>
                </a:cubicBezTo>
                <a:close/>
                <a:moveTo>
                  <a:pt x="2638711" y="293751"/>
                </a:moveTo>
                <a:cubicBezTo>
                  <a:pt x="2640425" y="293751"/>
                  <a:pt x="2641854" y="292322"/>
                  <a:pt x="2641854" y="290608"/>
                </a:cubicBezTo>
                <a:cubicBezTo>
                  <a:pt x="2641854" y="288893"/>
                  <a:pt x="2640425" y="287465"/>
                  <a:pt x="2638711" y="287465"/>
                </a:cubicBezTo>
                <a:cubicBezTo>
                  <a:pt x="2636996" y="287465"/>
                  <a:pt x="2635568" y="288893"/>
                  <a:pt x="2635568" y="290608"/>
                </a:cubicBezTo>
                <a:cubicBezTo>
                  <a:pt x="2635568" y="292322"/>
                  <a:pt x="2636996" y="293751"/>
                  <a:pt x="2638711" y="293751"/>
                </a:cubicBezTo>
                <a:close/>
                <a:moveTo>
                  <a:pt x="2642902" y="306324"/>
                </a:moveTo>
                <a:cubicBezTo>
                  <a:pt x="2644616" y="306324"/>
                  <a:pt x="2646045" y="304895"/>
                  <a:pt x="2646045" y="303181"/>
                </a:cubicBezTo>
                <a:cubicBezTo>
                  <a:pt x="2646045" y="301466"/>
                  <a:pt x="2644616" y="300038"/>
                  <a:pt x="2642902" y="300038"/>
                </a:cubicBezTo>
                <a:cubicBezTo>
                  <a:pt x="2641187" y="300038"/>
                  <a:pt x="2639759" y="301466"/>
                  <a:pt x="2639759" y="303181"/>
                </a:cubicBezTo>
                <a:cubicBezTo>
                  <a:pt x="2639759" y="304895"/>
                  <a:pt x="2641187" y="306324"/>
                  <a:pt x="2642902" y="306324"/>
                </a:cubicBezTo>
                <a:close/>
                <a:moveTo>
                  <a:pt x="2646903" y="318897"/>
                </a:moveTo>
                <a:cubicBezTo>
                  <a:pt x="2648617" y="318897"/>
                  <a:pt x="2650046" y="317468"/>
                  <a:pt x="2650046" y="315754"/>
                </a:cubicBezTo>
                <a:cubicBezTo>
                  <a:pt x="2650046" y="314039"/>
                  <a:pt x="2648617" y="312611"/>
                  <a:pt x="2646903" y="312611"/>
                </a:cubicBezTo>
                <a:cubicBezTo>
                  <a:pt x="2645188" y="312611"/>
                  <a:pt x="2643759" y="314039"/>
                  <a:pt x="2643759" y="315754"/>
                </a:cubicBezTo>
                <a:cubicBezTo>
                  <a:pt x="2643759" y="317468"/>
                  <a:pt x="2645188" y="318897"/>
                  <a:pt x="2646903" y="318897"/>
                </a:cubicBezTo>
                <a:close/>
                <a:moveTo>
                  <a:pt x="2650903" y="331565"/>
                </a:moveTo>
                <a:cubicBezTo>
                  <a:pt x="2652617" y="331565"/>
                  <a:pt x="2654046" y="330137"/>
                  <a:pt x="2654046" y="328422"/>
                </a:cubicBezTo>
                <a:cubicBezTo>
                  <a:pt x="2654046" y="326708"/>
                  <a:pt x="2652617" y="325279"/>
                  <a:pt x="2650903" y="325279"/>
                </a:cubicBezTo>
                <a:cubicBezTo>
                  <a:pt x="2649188" y="325279"/>
                  <a:pt x="2647760" y="326708"/>
                  <a:pt x="2647760" y="328422"/>
                </a:cubicBezTo>
                <a:cubicBezTo>
                  <a:pt x="2647760" y="330137"/>
                  <a:pt x="2649093" y="331565"/>
                  <a:pt x="2650903" y="331565"/>
                </a:cubicBezTo>
                <a:close/>
                <a:moveTo>
                  <a:pt x="2654618" y="344234"/>
                </a:moveTo>
                <a:cubicBezTo>
                  <a:pt x="2656332" y="344234"/>
                  <a:pt x="2657761" y="342805"/>
                  <a:pt x="2657761" y="341090"/>
                </a:cubicBezTo>
                <a:cubicBezTo>
                  <a:pt x="2657761" y="339376"/>
                  <a:pt x="2656332" y="337947"/>
                  <a:pt x="2654618" y="337947"/>
                </a:cubicBezTo>
                <a:cubicBezTo>
                  <a:pt x="2652903" y="337947"/>
                  <a:pt x="2651474" y="339376"/>
                  <a:pt x="2651474" y="341090"/>
                </a:cubicBezTo>
                <a:cubicBezTo>
                  <a:pt x="2651474" y="342805"/>
                  <a:pt x="2652903" y="344234"/>
                  <a:pt x="2654618" y="344234"/>
                </a:cubicBezTo>
                <a:close/>
                <a:moveTo>
                  <a:pt x="2658332" y="356902"/>
                </a:moveTo>
                <a:cubicBezTo>
                  <a:pt x="2660047" y="356902"/>
                  <a:pt x="2661476" y="355473"/>
                  <a:pt x="2661476" y="353759"/>
                </a:cubicBezTo>
                <a:cubicBezTo>
                  <a:pt x="2661476" y="352044"/>
                  <a:pt x="2660047" y="350615"/>
                  <a:pt x="2658332" y="350615"/>
                </a:cubicBezTo>
                <a:cubicBezTo>
                  <a:pt x="2656618" y="350615"/>
                  <a:pt x="2655189" y="352044"/>
                  <a:pt x="2655189" y="353759"/>
                </a:cubicBezTo>
                <a:cubicBezTo>
                  <a:pt x="2655189" y="355473"/>
                  <a:pt x="2656618" y="356902"/>
                  <a:pt x="2658332" y="356902"/>
                </a:cubicBezTo>
                <a:close/>
                <a:moveTo>
                  <a:pt x="2661857" y="369665"/>
                </a:moveTo>
                <a:cubicBezTo>
                  <a:pt x="2663571" y="369665"/>
                  <a:pt x="2665000" y="368237"/>
                  <a:pt x="2665000" y="366522"/>
                </a:cubicBezTo>
                <a:cubicBezTo>
                  <a:pt x="2665000" y="364808"/>
                  <a:pt x="2663571" y="363379"/>
                  <a:pt x="2661857" y="363379"/>
                </a:cubicBezTo>
                <a:cubicBezTo>
                  <a:pt x="2660142" y="363379"/>
                  <a:pt x="2658713" y="364808"/>
                  <a:pt x="2658713" y="366522"/>
                </a:cubicBezTo>
                <a:cubicBezTo>
                  <a:pt x="2658713" y="368237"/>
                  <a:pt x="2660142" y="369665"/>
                  <a:pt x="2661857" y="369665"/>
                </a:cubicBezTo>
                <a:close/>
                <a:moveTo>
                  <a:pt x="132302" y="414528"/>
                </a:moveTo>
                <a:cubicBezTo>
                  <a:pt x="134017" y="414528"/>
                  <a:pt x="135446" y="413099"/>
                  <a:pt x="135446" y="411385"/>
                </a:cubicBezTo>
                <a:cubicBezTo>
                  <a:pt x="135446" y="409670"/>
                  <a:pt x="134017" y="408242"/>
                  <a:pt x="132302" y="408242"/>
                </a:cubicBezTo>
                <a:cubicBezTo>
                  <a:pt x="130588" y="408242"/>
                  <a:pt x="129159" y="409670"/>
                  <a:pt x="129159" y="411385"/>
                </a:cubicBezTo>
                <a:cubicBezTo>
                  <a:pt x="129159" y="413099"/>
                  <a:pt x="130493" y="414528"/>
                  <a:pt x="132302" y="414528"/>
                </a:cubicBezTo>
                <a:close/>
                <a:moveTo>
                  <a:pt x="135350" y="401669"/>
                </a:moveTo>
                <a:cubicBezTo>
                  <a:pt x="137065" y="401669"/>
                  <a:pt x="138494" y="400241"/>
                  <a:pt x="138494" y="398526"/>
                </a:cubicBezTo>
                <a:cubicBezTo>
                  <a:pt x="138494" y="396812"/>
                  <a:pt x="137065" y="395383"/>
                  <a:pt x="135350" y="395383"/>
                </a:cubicBezTo>
                <a:cubicBezTo>
                  <a:pt x="133636" y="395383"/>
                  <a:pt x="132207" y="396812"/>
                  <a:pt x="132207" y="398526"/>
                </a:cubicBezTo>
                <a:cubicBezTo>
                  <a:pt x="132207" y="400241"/>
                  <a:pt x="133541" y="401669"/>
                  <a:pt x="135350" y="401669"/>
                </a:cubicBezTo>
                <a:close/>
                <a:moveTo>
                  <a:pt x="138494" y="388811"/>
                </a:moveTo>
                <a:cubicBezTo>
                  <a:pt x="140208" y="388811"/>
                  <a:pt x="141637" y="387382"/>
                  <a:pt x="141637" y="385667"/>
                </a:cubicBezTo>
                <a:cubicBezTo>
                  <a:pt x="141637" y="383953"/>
                  <a:pt x="140208" y="382524"/>
                  <a:pt x="138494" y="382524"/>
                </a:cubicBezTo>
                <a:cubicBezTo>
                  <a:pt x="136779" y="382524"/>
                  <a:pt x="135350" y="383953"/>
                  <a:pt x="135350" y="385667"/>
                </a:cubicBezTo>
                <a:cubicBezTo>
                  <a:pt x="135350" y="387382"/>
                  <a:pt x="136779" y="388811"/>
                  <a:pt x="138494" y="388811"/>
                </a:cubicBezTo>
                <a:close/>
                <a:moveTo>
                  <a:pt x="141827" y="375952"/>
                </a:moveTo>
                <a:cubicBezTo>
                  <a:pt x="143542" y="375952"/>
                  <a:pt x="144971" y="374523"/>
                  <a:pt x="144971" y="372809"/>
                </a:cubicBezTo>
                <a:cubicBezTo>
                  <a:pt x="144971" y="371094"/>
                  <a:pt x="143542" y="369665"/>
                  <a:pt x="141827" y="369665"/>
                </a:cubicBezTo>
                <a:cubicBezTo>
                  <a:pt x="140113" y="369665"/>
                  <a:pt x="138684" y="371094"/>
                  <a:pt x="138684" y="372809"/>
                </a:cubicBezTo>
                <a:cubicBezTo>
                  <a:pt x="138589" y="374523"/>
                  <a:pt x="140018" y="375952"/>
                  <a:pt x="141827" y="375952"/>
                </a:cubicBezTo>
                <a:close/>
                <a:moveTo>
                  <a:pt x="145256" y="363188"/>
                </a:moveTo>
                <a:cubicBezTo>
                  <a:pt x="146971" y="363188"/>
                  <a:pt x="148400" y="361760"/>
                  <a:pt x="148400" y="360045"/>
                </a:cubicBezTo>
                <a:cubicBezTo>
                  <a:pt x="148400" y="358331"/>
                  <a:pt x="146971" y="356902"/>
                  <a:pt x="145256" y="356902"/>
                </a:cubicBezTo>
                <a:cubicBezTo>
                  <a:pt x="143542" y="356902"/>
                  <a:pt x="142113" y="358331"/>
                  <a:pt x="142113" y="360045"/>
                </a:cubicBezTo>
                <a:cubicBezTo>
                  <a:pt x="142018" y="361760"/>
                  <a:pt x="143447" y="363188"/>
                  <a:pt x="145256" y="363188"/>
                </a:cubicBezTo>
                <a:close/>
                <a:moveTo>
                  <a:pt x="148781" y="350425"/>
                </a:moveTo>
                <a:cubicBezTo>
                  <a:pt x="150495" y="350425"/>
                  <a:pt x="151924" y="348996"/>
                  <a:pt x="151924" y="347282"/>
                </a:cubicBezTo>
                <a:cubicBezTo>
                  <a:pt x="151924" y="345567"/>
                  <a:pt x="150495" y="344138"/>
                  <a:pt x="148781" y="344138"/>
                </a:cubicBezTo>
                <a:cubicBezTo>
                  <a:pt x="147066" y="344138"/>
                  <a:pt x="145637" y="345567"/>
                  <a:pt x="145637" y="347282"/>
                </a:cubicBezTo>
                <a:cubicBezTo>
                  <a:pt x="145637" y="348996"/>
                  <a:pt x="147066" y="350425"/>
                  <a:pt x="148781" y="350425"/>
                </a:cubicBezTo>
                <a:close/>
                <a:moveTo>
                  <a:pt x="152495" y="337757"/>
                </a:moveTo>
                <a:cubicBezTo>
                  <a:pt x="154210" y="337757"/>
                  <a:pt x="155639" y="336328"/>
                  <a:pt x="155639" y="334613"/>
                </a:cubicBezTo>
                <a:cubicBezTo>
                  <a:pt x="155639" y="332899"/>
                  <a:pt x="154210" y="331470"/>
                  <a:pt x="152495" y="331470"/>
                </a:cubicBezTo>
                <a:cubicBezTo>
                  <a:pt x="150781" y="331470"/>
                  <a:pt x="149352" y="332899"/>
                  <a:pt x="149352" y="334613"/>
                </a:cubicBezTo>
                <a:cubicBezTo>
                  <a:pt x="149352" y="336328"/>
                  <a:pt x="150686" y="337757"/>
                  <a:pt x="152495" y="337757"/>
                </a:cubicBezTo>
                <a:close/>
                <a:moveTo>
                  <a:pt x="156305" y="325088"/>
                </a:moveTo>
                <a:cubicBezTo>
                  <a:pt x="158020" y="325088"/>
                  <a:pt x="159449" y="323660"/>
                  <a:pt x="159449" y="321945"/>
                </a:cubicBezTo>
                <a:cubicBezTo>
                  <a:pt x="159449" y="320231"/>
                  <a:pt x="158020" y="318802"/>
                  <a:pt x="156305" y="318802"/>
                </a:cubicBezTo>
                <a:cubicBezTo>
                  <a:pt x="154591" y="318802"/>
                  <a:pt x="153162" y="320231"/>
                  <a:pt x="153162" y="321945"/>
                </a:cubicBezTo>
                <a:cubicBezTo>
                  <a:pt x="153162" y="323660"/>
                  <a:pt x="154496" y="325088"/>
                  <a:pt x="156305" y="325088"/>
                </a:cubicBezTo>
                <a:close/>
                <a:moveTo>
                  <a:pt x="160211" y="312420"/>
                </a:moveTo>
                <a:cubicBezTo>
                  <a:pt x="161925" y="312420"/>
                  <a:pt x="163354" y="310991"/>
                  <a:pt x="163354" y="309277"/>
                </a:cubicBezTo>
                <a:cubicBezTo>
                  <a:pt x="163354" y="307562"/>
                  <a:pt x="161925" y="306134"/>
                  <a:pt x="160211" y="306134"/>
                </a:cubicBezTo>
                <a:cubicBezTo>
                  <a:pt x="158496" y="306134"/>
                  <a:pt x="157067" y="307562"/>
                  <a:pt x="157067" y="309277"/>
                </a:cubicBezTo>
                <a:cubicBezTo>
                  <a:pt x="157067" y="311087"/>
                  <a:pt x="158496" y="312420"/>
                  <a:pt x="160211" y="312420"/>
                </a:cubicBezTo>
                <a:close/>
                <a:moveTo>
                  <a:pt x="164306" y="299847"/>
                </a:moveTo>
                <a:cubicBezTo>
                  <a:pt x="166021" y="299847"/>
                  <a:pt x="167450" y="298418"/>
                  <a:pt x="167450" y="296704"/>
                </a:cubicBezTo>
                <a:cubicBezTo>
                  <a:pt x="167450" y="294989"/>
                  <a:pt x="166021" y="293561"/>
                  <a:pt x="164306" y="293561"/>
                </a:cubicBezTo>
                <a:cubicBezTo>
                  <a:pt x="162592" y="293561"/>
                  <a:pt x="161163" y="294989"/>
                  <a:pt x="161163" y="296704"/>
                </a:cubicBezTo>
                <a:cubicBezTo>
                  <a:pt x="161163" y="298418"/>
                  <a:pt x="162497" y="299847"/>
                  <a:pt x="164306" y="299847"/>
                </a:cubicBezTo>
                <a:close/>
                <a:moveTo>
                  <a:pt x="168497" y="287274"/>
                </a:moveTo>
                <a:cubicBezTo>
                  <a:pt x="170212" y="287274"/>
                  <a:pt x="171641" y="285845"/>
                  <a:pt x="171641" y="284131"/>
                </a:cubicBezTo>
                <a:cubicBezTo>
                  <a:pt x="171641" y="282416"/>
                  <a:pt x="170212" y="280988"/>
                  <a:pt x="168497" y="280988"/>
                </a:cubicBezTo>
                <a:cubicBezTo>
                  <a:pt x="166783" y="280988"/>
                  <a:pt x="165354" y="282416"/>
                  <a:pt x="165354" y="284131"/>
                </a:cubicBezTo>
                <a:cubicBezTo>
                  <a:pt x="165354" y="285941"/>
                  <a:pt x="166783" y="287274"/>
                  <a:pt x="168497" y="287274"/>
                </a:cubicBezTo>
                <a:close/>
                <a:moveTo>
                  <a:pt x="172784" y="274796"/>
                </a:moveTo>
                <a:cubicBezTo>
                  <a:pt x="174498" y="274796"/>
                  <a:pt x="175927" y="273368"/>
                  <a:pt x="175927" y="271653"/>
                </a:cubicBezTo>
                <a:cubicBezTo>
                  <a:pt x="175927" y="269939"/>
                  <a:pt x="174498" y="268510"/>
                  <a:pt x="172784" y="268510"/>
                </a:cubicBezTo>
                <a:cubicBezTo>
                  <a:pt x="171069" y="268510"/>
                  <a:pt x="169640" y="269939"/>
                  <a:pt x="169640" y="271653"/>
                </a:cubicBezTo>
                <a:cubicBezTo>
                  <a:pt x="169640" y="273368"/>
                  <a:pt x="171069" y="274796"/>
                  <a:pt x="172784" y="274796"/>
                </a:cubicBezTo>
                <a:close/>
                <a:moveTo>
                  <a:pt x="177260" y="262319"/>
                </a:moveTo>
                <a:cubicBezTo>
                  <a:pt x="178975" y="262319"/>
                  <a:pt x="180404" y="260890"/>
                  <a:pt x="180404" y="259175"/>
                </a:cubicBezTo>
                <a:cubicBezTo>
                  <a:pt x="180404" y="257461"/>
                  <a:pt x="178975" y="256032"/>
                  <a:pt x="177260" y="256032"/>
                </a:cubicBezTo>
                <a:cubicBezTo>
                  <a:pt x="175546" y="256032"/>
                  <a:pt x="174117" y="257461"/>
                  <a:pt x="174117" y="259175"/>
                </a:cubicBezTo>
                <a:cubicBezTo>
                  <a:pt x="174117" y="260985"/>
                  <a:pt x="175546" y="262319"/>
                  <a:pt x="177260" y="262319"/>
                </a:cubicBezTo>
                <a:close/>
                <a:moveTo>
                  <a:pt x="181832" y="249936"/>
                </a:moveTo>
                <a:cubicBezTo>
                  <a:pt x="183547" y="249936"/>
                  <a:pt x="184976" y="248507"/>
                  <a:pt x="184976" y="246793"/>
                </a:cubicBezTo>
                <a:cubicBezTo>
                  <a:pt x="184976" y="245078"/>
                  <a:pt x="183547" y="243650"/>
                  <a:pt x="181832" y="243650"/>
                </a:cubicBezTo>
                <a:cubicBezTo>
                  <a:pt x="180118" y="243650"/>
                  <a:pt x="178689" y="245078"/>
                  <a:pt x="178689" y="246793"/>
                </a:cubicBezTo>
                <a:cubicBezTo>
                  <a:pt x="178689" y="248507"/>
                  <a:pt x="180118" y="249936"/>
                  <a:pt x="181832" y="249936"/>
                </a:cubicBezTo>
                <a:close/>
                <a:moveTo>
                  <a:pt x="2636425" y="243745"/>
                </a:moveTo>
                <a:cubicBezTo>
                  <a:pt x="2638139" y="243745"/>
                  <a:pt x="2639568" y="242316"/>
                  <a:pt x="2639568" y="240602"/>
                </a:cubicBezTo>
                <a:cubicBezTo>
                  <a:pt x="2639568" y="238887"/>
                  <a:pt x="2638139" y="237458"/>
                  <a:pt x="2636425" y="237458"/>
                </a:cubicBezTo>
                <a:cubicBezTo>
                  <a:pt x="2634710" y="237458"/>
                  <a:pt x="2633282" y="238887"/>
                  <a:pt x="2633282" y="240602"/>
                </a:cubicBezTo>
                <a:cubicBezTo>
                  <a:pt x="2633282" y="242316"/>
                  <a:pt x="2634710" y="243745"/>
                  <a:pt x="2636425" y="243745"/>
                </a:cubicBezTo>
                <a:close/>
                <a:moveTo>
                  <a:pt x="2641092" y="256127"/>
                </a:moveTo>
                <a:cubicBezTo>
                  <a:pt x="2642807" y="256127"/>
                  <a:pt x="2644235" y="254699"/>
                  <a:pt x="2644235" y="252984"/>
                </a:cubicBezTo>
                <a:cubicBezTo>
                  <a:pt x="2644235" y="251269"/>
                  <a:pt x="2642807" y="249841"/>
                  <a:pt x="2641092" y="249841"/>
                </a:cubicBezTo>
                <a:cubicBezTo>
                  <a:pt x="2639378" y="249841"/>
                  <a:pt x="2637949" y="251269"/>
                  <a:pt x="2637949" y="252984"/>
                </a:cubicBezTo>
                <a:cubicBezTo>
                  <a:pt x="2637949" y="254699"/>
                  <a:pt x="2639282" y="256127"/>
                  <a:pt x="2641092" y="256127"/>
                </a:cubicBezTo>
                <a:close/>
                <a:moveTo>
                  <a:pt x="2645569" y="268605"/>
                </a:moveTo>
                <a:cubicBezTo>
                  <a:pt x="2647283" y="268605"/>
                  <a:pt x="2648712" y="267176"/>
                  <a:pt x="2648712" y="265462"/>
                </a:cubicBezTo>
                <a:cubicBezTo>
                  <a:pt x="2648712" y="263747"/>
                  <a:pt x="2647283" y="262319"/>
                  <a:pt x="2645569" y="262319"/>
                </a:cubicBezTo>
                <a:cubicBezTo>
                  <a:pt x="2643854" y="262319"/>
                  <a:pt x="2642426" y="263747"/>
                  <a:pt x="2642426" y="265462"/>
                </a:cubicBezTo>
                <a:cubicBezTo>
                  <a:pt x="2642426" y="267176"/>
                  <a:pt x="2643854" y="268605"/>
                  <a:pt x="2645569" y="268605"/>
                </a:cubicBezTo>
                <a:close/>
                <a:moveTo>
                  <a:pt x="2649950" y="281083"/>
                </a:moveTo>
                <a:cubicBezTo>
                  <a:pt x="2651665" y="281083"/>
                  <a:pt x="2653094" y="279654"/>
                  <a:pt x="2653094" y="277940"/>
                </a:cubicBezTo>
                <a:cubicBezTo>
                  <a:pt x="2653094" y="276225"/>
                  <a:pt x="2651665" y="274796"/>
                  <a:pt x="2649950" y="274796"/>
                </a:cubicBezTo>
                <a:cubicBezTo>
                  <a:pt x="2648236" y="274796"/>
                  <a:pt x="2646807" y="276225"/>
                  <a:pt x="2646807" y="277940"/>
                </a:cubicBezTo>
                <a:cubicBezTo>
                  <a:pt x="2646807" y="279654"/>
                  <a:pt x="2648236" y="281083"/>
                  <a:pt x="2649950" y="281083"/>
                </a:cubicBezTo>
                <a:close/>
                <a:moveTo>
                  <a:pt x="2654237" y="293561"/>
                </a:moveTo>
                <a:cubicBezTo>
                  <a:pt x="2655951" y="293561"/>
                  <a:pt x="2657380" y="292132"/>
                  <a:pt x="2657380" y="290417"/>
                </a:cubicBezTo>
                <a:cubicBezTo>
                  <a:pt x="2657380" y="288703"/>
                  <a:pt x="2655951" y="287274"/>
                  <a:pt x="2654237" y="287274"/>
                </a:cubicBezTo>
                <a:cubicBezTo>
                  <a:pt x="2652522" y="287274"/>
                  <a:pt x="2651093" y="288703"/>
                  <a:pt x="2651093" y="290417"/>
                </a:cubicBezTo>
                <a:cubicBezTo>
                  <a:pt x="2651093" y="292132"/>
                  <a:pt x="2652522" y="293561"/>
                  <a:pt x="2654237" y="293561"/>
                </a:cubicBezTo>
                <a:close/>
                <a:moveTo>
                  <a:pt x="2658332" y="306134"/>
                </a:moveTo>
                <a:cubicBezTo>
                  <a:pt x="2660047" y="306134"/>
                  <a:pt x="2661476" y="304705"/>
                  <a:pt x="2661476" y="302990"/>
                </a:cubicBezTo>
                <a:cubicBezTo>
                  <a:pt x="2661476" y="301276"/>
                  <a:pt x="2660047" y="299847"/>
                  <a:pt x="2658332" y="299847"/>
                </a:cubicBezTo>
                <a:cubicBezTo>
                  <a:pt x="2656618" y="299847"/>
                  <a:pt x="2655189" y="301276"/>
                  <a:pt x="2655189" y="302990"/>
                </a:cubicBezTo>
                <a:cubicBezTo>
                  <a:pt x="2655189" y="304705"/>
                  <a:pt x="2656618" y="306134"/>
                  <a:pt x="2658332" y="306134"/>
                </a:cubicBezTo>
                <a:close/>
                <a:moveTo>
                  <a:pt x="2662333" y="318802"/>
                </a:moveTo>
                <a:cubicBezTo>
                  <a:pt x="2664047" y="318802"/>
                  <a:pt x="2665476" y="317373"/>
                  <a:pt x="2665476" y="315659"/>
                </a:cubicBezTo>
                <a:cubicBezTo>
                  <a:pt x="2665476" y="313944"/>
                  <a:pt x="2664047" y="312515"/>
                  <a:pt x="2662333" y="312515"/>
                </a:cubicBezTo>
                <a:cubicBezTo>
                  <a:pt x="2660618" y="312515"/>
                  <a:pt x="2659190" y="313944"/>
                  <a:pt x="2659190" y="315659"/>
                </a:cubicBezTo>
                <a:cubicBezTo>
                  <a:pt x="2659190" y="317373"/>
                  <a:pt x="2660618" y="318802"/>
                  <a:pt x="2662333" y="318802"/>
                </a:cubicBezTo>
                <a:close/>
                <a:moveTo>
                  <a:pt x="2666238" y="331375"/>
                </a:moveTo>
                <a:cubicBezTo>
                  <a:pt x="2667953" y="331375"/>
                  <a:pt x="2669381" y="329946"/>
                  <a:pt x="2669381" y="328232"/>
                </a:cubicBezTo>
                <a:cubicBezTo>
                  <a:pt x="2669381" y="326517"/>
                  <a:pt x="2667953" y="325088"/>
                  <a:pt x="2666238" y="325088"/>
                </a:cubicBezTo>
                <a:cubicBezTo>
                  <a:pt x="2664524" y="325088"/>
                  <a:pt x="2663095" y="326517"/>
                  <a:pt x="2663095" y="328232"/>
                </a:cubicBezTo>
                <a:cubicBezTo>
                  <a:pt x="2663095" y="330041"/>
                  <a:pt x="2664524" y="331375"/>
                  <a:pt x="2666238" y="331375"/>
                </a:cubicBezTo>
                <a:close/>
                <a:moveTo>
                  <a:pt x="2669953" y="344138"/>
                </a:moveTo>
                <a:cubicBezTo>
                  <a:pt x="2671667" y="344138"/>
                  <a:pt x="2673096" y="342710"/>
                  <a:pt x="2673096" y="340995"/>
                </a:cubicBezTo>
                <a:cubicBezTo>
                  <a:pt x="2673096" y="339281"/>
                  <a:pt x="2671667" y="337852"/>
                  <a:pt x="2669953" y="337852"/>
                </a:cubicBezTo>
                <a:cubicBezTo>
                  <a:pt x="2668238" y="337852"/>
                  <a:pt x="2666810" y="339281"/>
                  <a:pt x="2666810" y="340995"/>
                </a:cubicBezTo>
                <a:cubicBezTo>
                  <a:pt x="2666810" y="342710"/>
                  <a:pt x="2668238" y="344138"/>
                  <a:pt x="2669953" y="344138"/>
                </a:cubicBezTo>
                <a:close/>
                <a:moveTo>
                  <a:pt x="2673572" y="356807"/>
                </a:moveTo>
                <a:cubicBezTo>
                  <a:pt x="2675287" y="356807"/>
                  <a:pt x="2676716" y="355378"/>
                  <a:pt x="2676716" y="353663"/>
                </a:cubicBezTo>
                <a:cubicBezTo>
                  <a:pt x="2676716" y="351949"/>
                  <a:pt x="2675287" y="350520"/>
                  <a:pt x="2673572" y="350520"/>
                </a:cubicBezTo>
                <a:cubicBezTo>
                  <a:pt x="2671858" y="350520"/>
                  <a:pt x="2670429" y="351949"/>
                  <a:pt x="2670429" y="353663"/>
                </a:cubicBezTo>
                <a:cubicBezTo>
                  <a:pt x="2670429" y="355378"/>
                  <a:pt x="2671858" y="356807"/>
                  <a:pt x="2673572" y="356807"/>
                </a:cubicBezTo>
                <a:close/>
                <a:moveTo>
                  <a:pt x="118682" y="407956"/>
                </a:moveTo>
                <a:cubicBezTo>
                  <a:pt x="120396" y="407956"/>
                  <a:pt x="121825" y="406527"/>
                  <a:pt x="121825" y="404813"/>
                </a:cubicBezTo>
                <a:cubicBezTo>
                  <a:pt x="121825" y="403098"/>
                  <a:pt x="120396" y="401669"/>
                  <a:pt x="118682" y="401669"/>
                </a:cubicBezTo>
                <a:cubicBezTo>
                  <a:pt x="116967" y="401669"/>
                  <a:pt x="115538" y="403098"/>
                  <a:pt x="115538" y="404813"/>
                </a:cubicBezTo>
                <a:cubicBezTo>
                  <a:pt x="115538" y="406527"/>
                  <a:pt x="116872" y="407956"/>
                  <a:pt x="118682" y="407956"/>
                </a:cubicBezTo>
                <a:close/>
                <a:moveTo>
                  <a:pt x="121730" y="395097"/>
                </a:moveTo>
                <a:cubicBezTo>
                  <a:pt x="123444" y="395097"/>
                  <a:pt x="124873" y="393668"/>
                  <a:pt x="124873" y="391954"/>
                </a:cubicBezTo>
                <a:cubicBezTo>
                  <a:pt x="124873" y="390239"/>
                  <a:pt x="123444" y="388811"/>
                  <a:pt x="121730" y="388811"/>
                </a:cubicBezTo>
                <a:cubicBezTo>
                  <a:pt x="120015" y="388811"/>
                  <a:pt x="118586" y="390239"/>
                  <a:pt x="118586" y="391954"/>
                </a:cubicBezTo>
                <a:cubicBezTo>
                  <a:pt x="118586" y="393764"/>
                  <a:pt x="120015" y="395097"/>
                  <a:pt x="121730" y="395097"/>
                </a:cubicBezTo>
                <a:close/>
                <a:moveTo>
                  <a:pt x="124968" y="382334"/>
                </a:moveTo>
                <a:cubicBezTo>
                  <a:pt x="126683" y="382334"/>
                  <a:pt x="128111" y="380905"/>
                  <a:pt x="128111" y="379190"/>
                </a:cubicBezTo>
                <a:cubicBezTo>
                  <a:pt x="128111" y="377476"/>
                  <a:pt x="126683" y="376047"/>
                  <a:pt x="124968" y="376047"/>
                </a:cubicBezTo>
                <a:cubicBezTo>
                  <a:pt x="123253" y="376047"/>
                  <a:pt x="121825" y="377476"/>
                  <a:pt x="121825" y="379190"/>
                </a:cubicBezTo>
                <a:cubicBezTo>
                  <a:pt x="121730" y="380905"/>
                  <a:pt x="123158" y="382334"/>
                  <a:pt x="124968" y="382334"/>
                </a:cubicBezTo>
                <a:close/>
                <a:moveTo>
                  <a:pt x="128207" y="369475"/>
                </a:moveTo>
                <a:cubicBezTo>
                  <a:pt x="129921" y="369475"/>
                  <a:pt x="131350" y="368046"/>
                  <a:pt x="131350" y="366332"/>
                </a:cubicBezTo>
                <a:cubicBezTo>
                  <a:pt x="131350" y="364617"/>
                  <a:pt x="129921" y="363188"/>
                  <a:pt x="128207" y="363188"/>
                </a:cubicBezTo>
                <a:cubicBezTo>
                  <a:pt x="126492" y="363188"/>
                  <a:pt x="125063" y="364617"/>
                  <a:pt x="125063" y="366332"/>
                </a:cubicBezTo>
                <a:cubicBezTo>
                  <a:pt x="125063" y="368046"/>
                  <a:pt x="126492" y="369475"/>
                  <a:pt x="128207" y="369475"/>
                </a:cubicBezTo>
                <a:close/>
                <a:moveTo>
                  <a:pt x="131731" y="356711"/>
                </a:moveTo>
                <a:cubicBezTo>
                  <a:pt x="133445" y="356711"/>
                  <a:pt x="134874" y="355283"/>
                  <a:pt x="134874" y="353568"/>
                </a:cubicBezTo>
                <a:cubicBezTo>
                  <a:pt x="134874" y="351854"/>
                  <a:pt x="133445" y="350425"/>
                  <a:pt x="131731" y="350425"/>
                </a:cubicBezTo>
                <a:cubicBezTo>
                  <a:pt x="130016" y="350425"/>
                  <a:pt x="128588" y="351854"/>
                  <a:pt x="128588" y="353568"/>
                </a:cubicBezTo>
                <a:cubicBezTo>
                  <a:pt x="128588" y="355283"/>
                  <a:pt x="129921" y="356711"/>
                  <a:pt x="131731" y="356711"/>
                </a:cubicBezTo>
                <a:close/>
                <a:moveTo>
                  <a:pt x="135255" y="343948"/>
                </a:moveTo>
                <a:cubicBezTo>
                  <a:pt x="136970" y="343948"/>
                  <a:pt x="138398" y="342519"/>
                  <a:pt x="138398" y="340805"/>
                </a:cubicBezTo>
                <a:cubicBezTo>
                  <a:pt x="138398" y="339090"/>
                  <a:pt x="136970" y="337661"/>
                  <a:pt x="135255" y="337661"/>
                </a:cubicBezTo>
                <a:cubicBezTo>
                  <a:pt x="133541" y="337661"/>
                  <a:pt x="132112" y="339090"/>
                  <a:pt x="132112" y="340805"/>
                </a:cubicBezTo>
                <a:cubicBezTo>
                  <a:pt x="132112" y="342614"/>
                  <a:pt x="133541" y="343948"/>
                  <a:pt x="135255" y="343948"/>
                </a:cubicBezTo>
                <a:close/>
                <a:moveTo>
                  <a:pt x="138970" y="331280"/>
                </a:moveTo>
                <a:cubicBezTo>
                  <a:pt x="140684" y="331280"/>
                  <a:pt x="142113" y="329851"/>
                  <a:pt x="142113" y="328136"/>
                </a:cubicBezTo>
                <a:cubicBezTo>
                  <a:pt x="142113" y="326422"/>
                  <a:pt x="140684" y="324993"/>
                  <a:pt x="138970" y="324993"/>
                </a:cubicBezTo>
                <a:cubicBezTo>
                  <a:pt x="137255" y="324993"/>
                  <a:pt x="135827" y="326422"/>
                  <a:pt x="135827" y="328136"/>
                </a:cubicBezTo>
                <a:cubicBezTo>
                  <a:pt x="135827" y="329851"/>
                  <a:pt x="137255" y="331280"/>
                  <a:pt x="138970" y="331280"/>
                </a:cubicBezTo>
                <a:close/>
                <a:moveTo>
                  <a:pt x="142875" y="318611"/>
                </a:moveTo>
                <a:cubicBezTo>
                  <a:pt x="144590" y="318611"/>
                  <a:pt x="146018" y="317183"/>
                  <a:pt x="146018" y="315468"/>
                </a:cubicBezTo>
                <a:cubicBezTo>
                  <a:pt x="146018" y="313754"/>
                  <a:pt x="144590" y="312325"/>
                  <a:pt x="142875" y="312325"/>
                </a:cubicBezTo>
                <a:cubicBezTo>
                  <a:pt x="141161" y="312325"/>
                  <a:pt x="139732" y="313754"/>
                  <a:pt x="139732" y="315468"/>
                </a:cubicBezTo>
                <a:cubicBezTo>
                  <a:pt x="139732" y="317183"/>
                  <a:pt x="141065" y="318611"/>
                  <a:pt x="142875" y="318611"/>
                </a:cubicBezTo>
                <a:close/>
                <a:moveTo>
                  <a:pt x="146780" y="306038"/>
                </a:moveTo>
                <a:cubicBezTo>
                  <a:pt x="148495" y="306038"/>
                  <a:pt x="149924" y="304610"/>
                  <a:pt x="149924" y="302895"/>
                </a:cubicBezTo>
                <a:cubicBezTo>
                  <a:pt x="149924" y="301181"/>
                  <a:pt x="148495" y="299752"/>
                  <a:pt x="146780" y="299752"/>
                </a:cubicBezTo>
                <a:cubicBezTo>
                  <a:pt x="145066" y="299752"/>
                  <a:pt x="143637" y="301181"/>
                  <a:pt x="143637" y="302895"/>
                </a:cubicBezTo>
                <a:cubicBezTo>
                  <a:pt x="143637" y="304610"/>
                  <a:pt x="145066" y="306038"/>
                  <a:pt x="146780" y="306038"/>
                </a:cubicBezTo>
                <a:close/>
                <a:moveTo>
                  <a:pt x="150876" y="293465"/>
                </a:moveTo>
                <a:cubicBezTo>
                  <a:pt x="152591" y="293465"/>
                  <a:pt x="154019" y="292037"/>
                  <a:pt x="154019" y="290322"/>
                </a:cubicBezTo>
                <a:cubicBezTo>
                  <a:pt x="154019" y="288608"/>
                  <a:pt x="152591" y="287179"/>
                  <a:pt x="150876" y="287179"/>
                </a:cubicBezTo>
                <a:cubicBezTo>
                  <a:pt x="149162" y="287179"/>
                  <a:pt x="147733" y="288608"/>
                  <a:pt x="147733" y="290322"/>
                </a:cubicBezTo>
                <a:cubicBezTo>
                  <a:pt x="147733" y="292037"/>
                  <a:pt x="149162" y="293465"/>
                  <a:pt x="150876" y="293465"/>
                </a:cubicBezTo>
                <a:close/>
                <a:moveTo>
                  <a:pt x="155067" y="280892"/>
                </a:moveTo>
                <a:cubicBezTo>
                  <a:pt x="156781" y="280892"/>
                  <a:pt x="158210" y="279464"/>
                  <a:pt x="158210" y="277749"/>
                </a:cubicBezTo>
                <a:cubicBezTo>
                  <a:pt x="158210" y="276035"/>
                  <a:pt x="156781" y="274606"/>
                  <a:pt x="155067" y="274606"/>
                </a:cubicBezTo>
                <a:cubicBezTo>
                  <a:pt x="153353" y="274606"/>
                  <a:pt x="151924" y="276035"/>
                  <a:pt x="151924" y="277749"/>
                </a:cubicBezTo>
                <a:cubicBezTo>
                  <a:pt x="151924" y="279464"/>
                  <a:pt x="153353" y="280892"/>
                  <a:pt x="155067" y="280892"/>
                </a:cubicBezTo>
                <a:close/>
                <a:moveTo>
                  <a:pt x="159449" y="268415"/>
                </a:moveTo>
                <a:cubicBezTo>
                  <a:pt x="161163" y="268415"/>
                  <a:pt x="162592" y="266986"/>
                  <a:pt x="162592" y="265271"/>
                </a:cubicBezTo>
                <a:cubicBezTo>
                  <a:pt x="162592" y="263557"/>
                  <a:pt x="161163" y="262128"/>
                  <a:pt x="159449" y="262128"/>
                </a:cubicBezTo>
                <a:cubicBezTo>
                  <a:pt x="157734" y="262128"/>
                  <a:pt x="156305" y="263557"/>
                  <a:pt x="156305" y="265271"/>
                </a:cubicBezTo>
                <a:cubicBezTo>
                  <a:pt x="156305" y="266986"/>
                  <a:pt x="157734" y="268415"/>
                  <a:pt x="159449" y="268415"/>
                </a:cubicBezTo>
                <a:close/>
                <a:moveTo>
                  <a:pt x="163925" y="255937"/>
                </a:moveTo>
                <a:cubicBezTo>
                  <a:pt x="165640" y="255937"/>
                  <a:pt x="167069" y="254508"/>
                  <a:pt x="167069" y="252794"/>
                </a:cubicBezTo>
                <a:cubicBezTo>
                  <a:pt x="167069" y="251079"/>
                  <a:pt x="165640" y="249650"/>
                  <a:pt x="163925" y="249650"/>
                </a:cubicBezTo>
                <a:cubicBezTo>
                  <a:pt x="162211" y="249650"/>
                  <a:pt x="160782" y="251079"/>
                  <a:pt x="160782" y="252794"/>
                </a:cubicBezTo>
                <a:cubicBezTo>
                  <a:pt x="160782" y="254508"/>
                  <a:pt x="162116" y="255937"/>
                  <a:pt x="163925" y="255937"/>
                </a:cubicBezTo>
                <a:close/>
                <a:moveTo>
                  <a:pt x="168497" y="243554"/>
                </a:moveTo>
                <a:cubicBezTo>
                  <a:pt x="170212" y="243554"/>
                  <a:pt x="171641" y="242126"/>
                  <a:pt x="171641" y="240411"/>
                </a:cubicBezTo>
                <a:cubicBezTo>
                  <a:pt x="171641" y="238697"/>
                  <a:pt x="170212" y="237268"/>
                  <a:pt x="168497" y="237268"/>
                </a:cubicBezTo>
                <a:cubicBezTo>
                  <a:pt x="166783" y="237268"/>
                  <a:pt x="165354" y="238697"/>
                  <a:pt x="165354" y="240411"/>
                </a:cubicBezTo>
                <a:cubicBezTo>
                  <a:pt x="165354" y="242126"/>
                  <a:pt x="166783" y="243554"/>
                  <a:pt x="168497" y="243554"/>
                </a:cubicBezTo>
                <a:close/>
                <a:moveTo>
                  <a:pt x="173165" y="231172"/>
                </a:moveTo>
                <a:cubicBezTo>
                  <a:pt x="174879" y="231172"/>
                  <a:pt x="176308" y="229743"/>
                  <a:pt x="176308" y="228029"/>
                </a:cubicBezTo>
                <a:cubicBezTo>
                  <a:pt x="176308" y="226314"/>
                  <a:pt x="174879" y="224885"/>
                  <a:pt x="173165" y="224885"/>
                </a:cubicBezTo>
                <a:cubicBezTo>
                  <a:pt x="171450" y="224885"/>
                  <a:pt x="170021" y="226314"/>
                  <a:pt x="170021" y="228029"/>
                </a:cubicBezTo>
                <a:cubicBezTo>
                  <a:pt x="170021" y="229743"/>
                  <a:pt x="171450" y="231172"/>
                  <a:pt x="173165" y="231172"/>
                </a:cubicBezTo>
                <a:close/>
                <a:moveTo>
                  <a:pt x="2652046" y="243554"/>
                </a:moveTo>
                <a:cubicBezTo>
                  <a:pt x="2653760" y="243554"/>
                  <a:pt x="2655189" y="242126"/>
                  <a:pt x="2655189" y="240411"/>
                </a:cubicBezTo>
                <a:cubicBezTo>
                  <a:pt x="2655189" y="238697"/>
                  <a:pt x="2653760" y="237268"/>
                  <a:pt x="2652046" y="237268"/>
                </a:cubicBezTo>
                <a:cubicBezTo>
                  <a:pt x="2650331" y="237268"/>
                  <a:pt x="2648903" y="238697"/>
                  <a:pt x="2648903" y="240411"/>
                </a:cubicBezTo>
                <a:cubicBezTo>
                  <a:pt x="2648903" y="242126"/>
                  <a:pt x="2650331" y="243554"/>
                  <a:pt x="2652046" y="243554"/>
                </a:cubicBezTo>
                <a:close/>
                <a:moveTo>
                  <a:pt x="2656713" y="255937"/>
                </a:moveTo>
                <a:cubicBezTo>
                  <a:pt x="2658428" y="255937"/>
                  <a:pt x="2659856" y="254508"/>
                  <a:pt x="2659856" y="252794"/>
                </a:cubicBezTo>
                <a:cubicBezTo>
                  <a:pt x="2659856" y="251079"/>
                  <a:pt x="2658428" y="249650"/>
                  <a:pt x="2656713" y="249650"/>
                </a:cubicBezTo>
                <a:cubicBezTo>
                  <a:pt x="2654999" y="249650"/>
                  <a:pt x="2653570" y="251079"/>
                  <a:pt x="2653570" y="252794"/>
                </a:cubicBezTo>
                <a:cubicBezTo>
                  <a:pt x="2653570" y="254508"/>
                  <a:pt x="2654903" y="255937"/>
                  <a:pt x="2656713" y="255937"/>
                </a:cubicBezTo>
                <a:close/>
                <a:moveTo>
                  <a:pt x="2661095" y="268415"/>
                </a:moveTo>
                <a:cubicBezTo>
                  <a:pt x="2662809" y="268415"/>
                  <a:pt x="2664238" y="266986"/>
                  <a:pt x="2664238" y="265271"/>
                </a:cubicBezTo>
                <a:cubicBezTo>
                  <a:pt x="2664238" y="263557"/>
                  <a:pt x="2662809" y="262128"/>
                  <a:pt x="2661095" y="262128"/>
                </a:cubicBezTo>
                <a:cubicBezTo>
                  <a:pt x="2659380" y="262128"/>
                  <a:pt x="2657951" y="263557"/>
                  <a:pt x="2657951" y="265271"/>
                </a:cubicBezTo>
                <a:cubicBezTo>
                  <a:pt x="2657951" y="266986"/>
                  <a:pt x="2659380" y="268415"/>
                  <a:pt x="2661095" y="268415"/>
                </a:cubicBezTo>
                <a:close/>
                <a:moveTo>
                  <a:pt x="2665476" y="280892"/>
                </a:moveTo>
                <a:cubicBezTo>
                  <a:pt x="2667191" y="280892"/>
                  <a:pt x="2668620" y="279464"/>
                  <a:pt x="2668620" y="277749"/>
                </a:cubicBezTo>
                <a:cubicBezTo>
                  <a:pt x="2668620" y="276035"/>
                  <a:pt x="2667191" y="274606"/>
                  <a:pt x="2665476" y="274606"/>
                </a:cubicBezTo>
                <a:cubicBezTo>
                  <a:pt x="2663762" y="274606"/>
                  <a:pt x="2662333" y="276035"/>
                  <a:pt x="2662333" y="277749"/>
                </a:cubicBezTo>
                <a:cubicBezTo>
                  <a:pt x="2662333" y="279464"/>
                  <a:pt x="2663762" y="280892"/>
                  <a:pt x="2665476" y="280892"/>
                </a:cubicBezTo>
                <a:close/>
                <a:moveTo>
                  <a:pt x="2669667" y="293465"/>
                </a:moveTo>
                <a:cubicBezTo>
                  <a:pt x="2671382" y="293465"/>
                  <a:pt x="2672810" y="292037"/>
                  <a:pt x="2672810" y="290322"/>
                </a:cubicBezTo>
                <a:cubicBezTo>
                  <a:pt x="2672810" y="288608"/>
                  <a:pt x="2671382" y="287179"/>
                  <a:pt x="2669667" y="287179"/>
                </a:cubicBezTo>
                <a:cubicBezTo>
                  <a:pt x="2667953" y="287179"/>
                  <a:pt x="2666524" y="288608"/>
                  <a:pt x="2666524" y="290322"/>
                </a:cubicBezTo>
                <a:cubicBezTo>
                  <a:pt x="2666524" y="292037"/>
                  <a:pt x="2667953" y="293465"/>
                  <a:pt x="2669667" y="293465"/>
                </a:cubicBezTo>
                <a:close/>
                <a:moveTo>
                  <a:pt x="2673763" y="306038"/>
                </a:moveTo>
                <a:cubicBezTo>
                  <a:pt x="2675478" y="306038"/>
                  <a:pt x="2676906" y="304610"/>
                  <a:pt x="2676906" y="302895"/>
                </a:cubicBezTo>
                <a:cubicBezTo>
                  <a:pt x="2676906" y="301181"/>
                  <a:pt x="2675478" y="299752"/>
                  <a:pt x="2673763" y="299752"/>
                </a:cubicBezTo>
                <a:cubicBezTo>
                  <a:pt x="2672048" y="299752"/>
                  <a:pt x="2670620" y="301181"/>
                  <a:pt x="2670620" y="302895"/>
                </a:cubicBezTo>
                <a:cubicBezTo>
                  <a:pt x="2670620" y="304610"/>
                  <a:pt x="2672048" y="306038"/>
                  <a:pt x="2673763" y="306038"/>
                </a:cubicBezTo>
                <a:close/>
                <a:moveTo>
                  <a:pt x="2677763" y="318611"/>
                </a:moveTo>
                <a:cubicBezTo>
                  <a:pt x="2679478" y="318611"/>
                  <a:pt x="2680907" y="317183"/>
                  <a:pt x="2680907" y="315468"/>
                </a:cubicBezTo>
                <a:cubicBezTo>
                  <a:pt x="2680907" y="313754"/>
                  <a:pt x="2679478" y="312325"/>
                  <a:pt x="2677763" y="312325"/>
                </a:cubicBezTo>
                <a:cubicBezTo>
                  <a:pt x="2676049" y="312325"/>
                  <a:pt x="2674620" y="313754"/>
                  <a:pt x="2674620" y="315468"/>
                </a:cubicBezTo>
                <a:cubicBezTo>
                  <a:pt x="2674620" y="317183"/>
                  <a:pt x="2676049" y="318611"/>
                  <a:pt x="2677763" y="318611"/>
                </a:cubicBezTo>
                <a:close/>
                <a:moveTo>
                  <a:pt x="2681573" y="331280"/>
                </a:moveTo>
                <a:cubicBezTo>
                  <a:pt x="2683288" y="331280"/>
                  <a:pt x="2684716" y="329851"/>
                  <a:pt x="2684716" y="328136"/>
                </a:cubicBezTo>
                <a:cubicBezTo>
                  <a:pt x="2684716" y="326422"/>
                  <a:pt x="2683288" y="324993"/>
                  <a:pt x="2681573" y="324993"/>
                </a:cubicBezTo>
                <a:cubicBezTo>
                  <a:pt x="2679859" y="324993"/>
                  <a:pt x="2678430" y="326422"/>
                  <a:pt x="2678430" y="328136"/>
                </a:cubicBezTo>
                <a:cubicBezTo>
                  <a:pt x="2678430" y="329851"/>
                  <a:pt x="2679859" y="331280"/>
                  <a:pt x="2681573" y="331280"/>
                </a:cubicBezTo>
                <a:close/>
                <a:moveTo>
                  <a:pt x="2685288" y="343948"/>
                </a:moveTo>
                <a:cubicBezTo>
                  <a:pt x="2687003" y="343948"/>
                  <a:pt x="2688431" y="342519"/>
                  <a:pt x="2688431" y="340805"/>
                </a:cubicBezTo>
                <a:cubicBezTo>
                  <a:pt x="2688431" y="339090"/>
                  <a:pt x="2687003" y="337661"/>
                  <a:pt x="2685288" y="337661"/>
                </a:cubicBezTo>
                <a:cubicBezTo>
                  <a:pt x="2683574" y="337661"/>
                  <a:pt x="2682145" y="339090"/>
                  <a:pt x="2682145" y="340805"/>
                </a:cubicBezTo>
                <a:cubicBezTo>
                  <a:pt x="2682145" y="342614"/>
                  <a:pt x="2683574" y="343948"/>
                  <a:pt x="2685288" y="343948"/>
                </a:cubicBezTo>
                <a:close/>
                <a:moveTo>
                  <a:pt x="2688908" y="356711"/>
                </a:moveTo>
                <a:cubicBezTo>
                  <a:pt x="2690622" y="356711"/>
                  <a:pt x="2692051" y="355283"/>
                  <a:pt x="2692051" y="353568"/>
                </a:cubicBezTo>
                <a:cubicBezTo>
                  <a:pt x="2692051" y="351854"/>
                  <a:pt x="2690622" y="350425"/>
                  <a:pt x="2688908" y="350425"/>
                </a:cubicBezTo>
                <a:cubicBezTo>
                  <a:pt x="2687193" y="350425"/>
                  <a:pt x="2685764" y="351854"/>
                  <a:pt x="2685764" y="353568"/>
                </a:cubicBezTo>
                <a:cubicBezTo>
                  <a:pt x="2685764" y="355283"/>
                  <a:pt x="2687098" y="356711"/>
                  <a:pt x="2688908" y="356711"/>
                </a:cubicBezTo>
                <a:close/>
                <a:moveTo>
                  <a:pt x="2663095" y="1188244"/>
                </a:moveTo>
                <a:cubicBezTo>
                  <a:pt x="2664809" y="1188244"/>
                  <a:pt x="2666238" y="1186815"/>
                  <a:pt x="2666238" y="1185101"/>
                </a:cubicBezTo>
                <a:cubicBezTo>
                  <a:pt x="2666238" y="1183386"/>
                  <a:pt x="2664809" y="1181957"/>
                  <a:pt x="2663095" y="1181957"/>
                </a:cubicBezTo>
                <a:cubicBezTo>
                  <a:pt x="2661380" y="1181957"/>
                  <a:pt x="2659952" y="1183386"/>
                  <a:pt x="2659952" y="1185101"/>
                </a:cubicBezTo>
                <a:cubicBezTo>
                  <a:pt x="2659952" y="1186815"/>
                  <a:pt x="2661380" y="1188244"/>
                  <a:pt x="2663095" y="1188244"/>
                </a:cubicBezTo>
                <a:close/>
                <a:moveTo>
                  <a:pt x="2658332" y="1200531"/>
                </a:moveTo>
                <a:cubicBezTo>
                  <a:pt x="2660047" y="1200531"/>
                  <a:pt x="2661476" y="1199102"/>
                  <a:pt x="2661476" y="1197388"/>
                </a:cubicBezTo>
                <a:cubicBezTo>
                  <a:pt x="2661476" y="1195673"/>
                  <a:pt x="2660047" y="1194245"/>
                  <a:pt x="2658332" y="1194245"/>
                </a:cubicBezTo>
                <a:cubicBezTo>
                  <a:pt x="2656618" y="1194245"/>
                  <a:pt x="2655189" y="1195673"/>
                  <a:pt x="2655189" y="1197388"/>
                </a:cubicBezTo>
                <a:cubicBezTo>
                  <a:pt x="2655189" y="1199198"/>
                  <a:pt x="2656523" y="1200531"/>
                  <a:pt x="2658332" y="1200531"/>
                </a:cubicBezTo>
                <a:close/>
                <a:moveTo>
                  <a:pt x="2653379" y="1212818"/>
                </a:moveTo>
                <a:cubicBezTo>
                  <a:pt x="2655094" y="1212818"/>
                  <a:pt x="2656523" y="1211390"/>
                  <a:pt x="2656523" y="1209675"/>
                </a:cubicBezTo>
                <a:cubicBezTo>
                  <a:pt x="2656523" y="1207961"/>
                  <a:pt x="2655094" y="1206532"/>
                  <a:pt x="2653379" y="1206532"/>
                </a:cubicBezTo>
                <a:cubicBezTo>
                  <a:pt x="2651665" y="1206532"/>
                  <a:pt x="2650236" y="1207961"/>
                  <a:pt x="2650236" y="1209675"/>
                </a:cubicBezTo>
                <a:cubicBezTo>
                  <a:pt x="2650236" y="1211485"/>
                  <a:pt x="2651665" y="1212818"/>
                  <a:pt x="2653379" y="1212818"/>
                </a:cubicBezTo>
                <a:close/>
                <a:moveTo>
                  <a:pt x="2637949" y="1249394"/>
                </a:moveTo>
                <a:cubicBezTo>
                  <a:pt x="2639663" y="1249394"/>
                  <a:pt x="2641092" y="1247966"/>
                  <a:pt x="2641092" y="1246251"/>
                </a:cubicBezTo>
                <a:cubicBezTo>
                  <a:pt x="2641092" y="1244537"/>
                  <a:pt x="2639663" y="1243108"/>
                  <a:pt x="2637949" y="1243108"/>
                </a:cubicBezTo>
                <a:cubicBezTo>
                  <a:pt x="2636234" y="1243108"/>
                  <a:pt x="2634806" y="1244537"/>
                  <a:pt x="2634806" y="1246251"/>
                </a:cubicBezTo>
                <a:cubicBezTo>
                  <a:pt x="2634806" y="1248061"/>
                  <a:pt x="2636234" y="1249394"/>
                  <a:pt x="2637949" y="1249394"/>
                </a:cubicBezTo>
                <a:close/>
                <a:moveTo>
                  <a:pt x="2627090" y="1273493"/>
                </a:moveTo>
                <a:cubicBezTo>
                  <a:pt x="2628805" y="1273493"/>
                  <a:pt x="2630234" y="1272064"/>
                  <a:pt x="2630234" y="1270349"/>
                </a:cubicBezTo>
                <a:cubicBezTo>
                  <a:pt x="2630234" y="1268635"/>
                  <a:pt x="2628805" y="1267206"/>
                  <a:pt x="2627090" y="1267206"/>
                </a:cubicBezTo>
                <a:cubicBezTo>
                  <a:pt x="2625376" y="1267206"/>
                  <a:pt x="2623947" y="1268635"/>
                  <a:pt x="2623947" y="1270349"/>
                </a:cubicBezTo>
                <a:cubicBezTo>
                  <a:pt x="2623947" y="1272159"/>
                  <a:pt x="2625376" y="1273493"/>
                  <a:pt x="2627090" y="1273493"/>
                </a:cubicBezTo>
                <a:close/>
                <a:moveTo>
                  <a:pt x="2621471" y="1285494"/>
                </a:moveTo>
                <a:cubicBezTo>
                  <a:pt x="2623185" y="1285494"/>
                  <a:pt x="2624614" y="1284065"/>
                  <a:pt x="2624614" y="1282351"/>
                </a:cubicBezTo>
                <a:cubicBezTo>
                  <a:pt x="2624614" y="1280636"/>
                  <a:pt x="2623185" y="1279208"/>
                  <a:pt x="2621471" y="1279208"/>
                </a:cubicBezTo>
                <a:cubicBezTo>
                  <a:pt x="2619756" y="1279208"/>
                  <a:pt x="2618328" y="1280636"/>
                  <a:pt x="2618328" y="1282351"/>
                </a:cubicBezTo>
                <a:cubicBezTo>
                  <a:pt x="2618328" y="1284065"/>
                  <a:pt x="2619756" y="1285494"/>
                  <a:pt x="2621471" y="1285494"/>
                </a:cubicBezTo>
                <a:close/>
                <a:moveTo>
                  <a:pt x="2615756" y="1297400"/>
                </a:moveTo>
                <a:cubicBezTo>
                  <a:pt x="2617470" y="1297400"/>
                  <a:pt x="2618899" y="1295972"/>
                  <a:pt x="2618899" y="1294257"/>
                </a:cubicBezTo>
                <a:cubicBezTo>
                  <a:pt x="2618899" y="1292543"/>
                  <a:pt x="2617470" y="1291114"/>
                  <a:pt x="2615756" y="1291114"/>
                </a:cubicBezTo>
                <a:cubicBezTo>
                  <a:pt x="2614041" y="1291114"/>
                  <a:pt x="2612612" y="1292543"/>
                  <a:pt x="2612612" y="1294257"/>
                </a:cubicBezTo>
                <a:cubicBezTo>
                  <a:pt x="2612517" y="1296067"/>
                  <a:pt x="2613946" y="1297400"/>
                  <a:pt x="2615756" y="1297400"/>
                </a:cubicBezTo>
                <a:close/>
                <a:moveTo>
                  <a:pt x="2609850" y="1309307"/>
                </a:moveTo>
                <a:cubicBezTo>
                  <a:pt x="2611565" y="1309307"/>
                  <a:pt x="2612993" y="1307878"/>
                  <a:pt x="2612993" y="1306163"/>
                </a:cubicBezTo>
                <a:cubicBezTo>
                  <a:pt x="2612993" y="1304449"/>
                  <a:pt x="2611565" y="1303020"/>
                  <a:pt x="2609850" y="1303020"/>
                </a:cubicBezTo>
                <a:cubicBezTo>
                  <a:pt x="2608136" y="1303020"/>
                  <a:pt x="2606707" y="1304449"/>
                  <a:pt x="2606707" y="1306163"/>
                </a:cubicBezTo>
                <a:cubicBezTo>
                  <a:pt x="2606707" y="1307878"/>
                  <a:pt x="2608136" y="1309307"/>
                  <a:pt x="2609850" y="1309307"/>
                </a:cubicBezTo>
                <a:close/>
                <a:moveTo>
                  <a:pt x="102108" y="414433"/>
                </a:moveTo>
                <a:cubicBezTo>
                  <a:pt x="103823" y="414433"/>
                  <a:pt x="105251" y="413004"/>
                  <a:pt x="105251" y="411290"/>
                </a:cubicBezTo>
                <a:cubicBezTo>
                  <a:pt x="105251" y="409575"/>
                  <a:pt x="103823" y="408146"/>
                  <a:pt x="102108" y="408146"/>
                </a:cubicBezTo>
                <a:cubicBezTo>
                  <a:pt x="100394" y="408146"/>
                  <a:pt x="98965" y="409575"/>
                  <a:pt x="98965" y="411290"/>
                </a:cubicBezTo>
                <a:cubicBezTo>
                  <a:pt x="98870" y="413004"/>
                  <a:pt x="100298" y="414433"/>
                  <a:pt x="102108" y="414433"/>
                </a:cubicBezTo>
                <a:close/>
                <a:moveTo>
                  <a:pt x="105061" y="401479"/>
                </a:moveTo>
                <a:cubicBezTo>
                  <a:pt x="106775" y="401479"/>
                  <a:pt x="108204" y="400050"/>
                  <a:pt x="108204" y="398336"/>
                </a:cubicBezTo>
                <a:cubicBezTo>
                  <a:pt x="108204" y="396621"/>
                  <a:pt x="106775" y="395192"/>
                  <a:pt x="105061" y="395192"/>
                </a:cubicBezTo>
                <a:cubicBezTo>
                  <a:pt x="103346" y="395192"/>
                  <a:pt x="101918" y="396621"/>
                  <a:pt x="101918" y="398336"/>
                </a:cubicBezTo>
                <a:cubicBezTo>
                  <a:pt x="101918" y="400050"/>
                  <a:pt x="103346" y="401479"/>
                  <a:pt x="105061" y="401479"/>
                </a:cubicBezTo>
                <a:close/>
                <a:moveTo>
                  <a:pt x="108109" y="388620"/>
                </a:moveTo>
                <a:cubicBezTo>
                  <a:pt x="109823" y="388620"/>
                  <a:pt x="111252" y="387191"/>
                  <a:pt x="111252" y="385477"/>
                </a:cubicBezTo>
                <a:cubicBezTo>
                  <a:pt x="111252" y="383762"/>
                  <a:pt x="109823" y="382334"/>
                  <a:pt x="108109" y="382334"/>
                </a:cubicBezTo>
                <a:cubicBezTo>
                  <a:pt x="106394" y="382334"/>
                  <a:pt x="104966" y="383762"/>
                  <a:pt x="104966" y="385477"/>
                </a:cubicBezTo>
                <a:cubicBezTo>
                  <a:pt x="104966" y="387191"/>
                  <a:pt x="106394" y="388620"/>
                  <a:pt x="108109" y="388620"/>
                </a:cubicBezTo>
                <a:close/>
                <a:moveTo>
                  <a:pt x="111347" y="375761"/>
                </a:moveTo>
                <a:cubicBezTo>
                  <a:pt x="113062" y="375761"/>
                  <a:pt x="114491" y="374333"/>
                  <a:pt x="114491" y="372618"/>
                </a:cubicBezTo>
                <a:cubicBezTo>
                  <a:pt x="114491" y="370904"/>
                  <a:pt x="113062" y="369475"/>
                  <a:pt x="111347" y="369475"/>
                </a:cubicBezTo>
                <a:cubicBezTo>
                  <a:pt x="109633" y="369475"/>
                  <a:pt x="108204" y="370904"/>
                  <a:pt x="108204" y="372618"/>
                </a:cubicBezTo>
                <a:cubicBezTo>
                  <a:pt x="108204" y="374428"/>
                  <a:pt x="109633" y="375761"/>
                  <a:pt x="111347" y="375761"/>
                </a:cubicBezTo>
                <a:close/>
                <a:moveTo>
                  <a:pt x="114681" y="362998"/>
                </a:moveTo>
                <a:cubicBezTo>
                  <a:pt x="116396" y="362998"/>
                  <a:pt x="117824" y="361569"/>
                  <a:pt x="117824" y="359855"/>
                </a:cubicBezTo>
                <a:cubicBezTo>
                  <a:pt x="117824" y="358140"/>
                  <a:pt x="116396" y="356711"/>
                  <a:pt x="114681" y="356711"/>
                </a:cubicBezTo>
                <a:cubicBezTo>
                  <a:pt x="112967" y="356711"/>
                  <a:pt x="111538" y="358140"/>
                  <a:pt x="111538" y="359855"/>
                </a:cubicBezTo>
                <a:cubicBezTo>
                  <a:pt x="111538" y="361569"/>
                  <a:pt x="112967" y="362998"/>
                  <a:pt x="114681" y="362998"/>
                </a:cubicBezTo>
                <a:close/>
                <a:moveTo>
                  <a:pt x="118205" y="350234"/>
                </a:moveTo>
                <a:cubicBezTo>
                  <a:pt x="119920" y="350234"/>
                  <a:pt x="121349" y="348806"/>
                  <a:pt x="121349" y="347091"/>
                </a:cubicBezTo>
                <a:cubicBezTo>
                  <a:pt x="121349" y="345376"/>
                  <a:pt x="119920" y="343948"/>
                  <a:pt x="118205" y="343948"/>
                </a:cubicBezTo>
                <a:cubicBezTo>
                  <a:pt x="116491" y="343948"/>
                  <a:pt x="115062" y="345376"/>
                  <a:pt x="115062" y="347091"/>
                </a:cubicBezTo>
                <a:cubicBezTo>
                  <a:pt x="115062" y="348806"/>
                  <a:pt x="116491" y="350234"/>
                  <a:pt x="118205" y="350234"/>
                </a:cubicBezTo>
                <a:close/>
                <a:moveTo>
                  <a:pt x="121825" y="337566"/>
                </a:moveTo>
                <a:cubicBezTo>
                  <a:pt x="123539" y="337566"/>
                  <a:pt x="124968" y="336137"/>
                  <a:pt x="124968" y="334423"/>
                </a:cubicBezTo>
                <a:cubicBezTo>
                  <a:pt x="124968" y="332708"/>
                  <a:pt x="123539" y="331280"/>
                  <a:pt x="121825" y="331280"/>
                </a:cubicBezTo>
                <a:cubicBezTo>
                  <a:pt x="120110" y="331280"/>
                  <a:pt x="118682" y="332708"/>
                  <a:pt x="118682" y="334423"/>
                </a:cubicBezTo>
                <a:cubicBezTo>
                  <a:pt x="118682" y="336137"/>
                  <a:pt x="120110" y="337566"/>
                  <a:pt x="121825" y="337566"/>
                </a:cubicBezTo>
                <a:close/>
                <a:moveTo>
                  <a:pt x="125540" y="324803"/>
                </a:moveTo>
                <a:cubicBezTo>
                  <a:pt x="127254" y="324803"/>
                  <a:pt x="128683" y="323374"/>
                  <a:pt x="128683" y="321659"/>
                </a:cubicBezTo>
                <a:cubicBezTo>
                  <a:pt x="128683" y="319945"/>
                  <a:pt x="127254" y="318516"/>
                  <a:pt x="125540" y="318516"/>
                </a:cubicBezTo>
                <a:cubicBezTo>
                  <a:pt x="123825" y="318516"/>
                  <a:pt x="122396" y="319945"/>
                  <a:pt x="122396" y="321659"/>
                </a:cubicBezTo>
                <a:cubicBezTo>
                  <a:pt x="122396" y="323469"/>
                  <a:pt x="123825" y="324803"/>
                  <a:pt x="125540" y="324803"/>
                </a:cubicBezTo>
                <a:close/>
                <a:moveTo>
                  <a:pt x="129445" y="312134"/>
                </a:moveTo>
                <a:cubicBezTo>
                  <a:pt x="131159" y="312134"/>
                  <a:pt x="132588" y="310706"/>
                  <a:pt x="132588" y="308991"/>
                </a:cubicBezTo>
                <a:cubicBezTo>
                  <a:pt x="132588" y="307276"/>
                  <a:pt x="131159" y="305848"/>
                  <a:pt x="129445" y="305848"/>
                </a:cubicBezTo>
                <a:cubicBezTo>
                  <a:pt x="127730" y="305848"/>
                  <a:pt x="126302" y="307276"/>
                  <a:pt x="126302" y="308991"/>
                </a:cubicBezTo>
                <a:cubicBezTo>
                  <a:pt x="126302" y="310801"/>
                  <a:pt x="127635" y="312134"/>
                  <a:pt x="129445" y="312134"/>
                </a:cubicBezTo>
                <a:close/>
                <a:moveTo>
                  <a:pt x="133350" y="299561"/>
                </a:moveTo>
                <a:cubicBezTo>
                  <a:pt x="135065" y="299561"/>
                  <a:pt x="136493" y="298133"/>
                  <a:pt x="136493" y="296418"/>
                </a:cubicBezTo>
                <a:cubicBezTo>
                  <a:pt x="136493" y="294704"/>
                  <a:pt x="135065" y="293275"/>
                  <a:pt x="133350" y="293275"/>
                </a:cubicBezTo>
                <a:cubicBezTo>
                  <a:pt x="131636" y="293275"/>
                  <a:pt x="130207" y="294704"/>
                  <a:pt x="130207" y="296418"/>
                </a:cubicBezTo>
                <a:cubicBezTo>
                  <a:pt x="130207" y="298133"/>
                  <a:pt x="131636" y="299561"/>
                  <a:pt x="133350" y="299561"/>
                </a:cubicBezTo>
                <a:close/>
                <a:moveTo>
                  <a:pt x="137446" y="286988"/>
                </a:moveTo>
                <a:cubicBezTo>
                  <a:pt x="139160" y="286988"/>
                  <a:pt x="140589" y="285560"/>
                  <a:pt x="140589" y="283845"/>
                </a:cubicBezTo>
                <a:cubicBezTo>
                  <a:pt x="140589" y="282131"/>
                  <a:pt x="139160" y="280702"/>
                  <a:pt x="137446" y="280702"/>
                </a:cubicBezTo>
                <a:cubicBezTo>
                  <a:pt x="135731" y="280702"/>
                  <a:pt x="134303" y="282131"/>
                  <a:pt x="134303" y="283845"/>
                </a:cubicBezTo>
                <a:cubicBezTo>
                  <a:pt x="134303" y="285560"/>
                  <a:pt x="135731" y="286988"/>
                  <a:pt x="137446" y="286988"/>
                </a:cubicBezTo>
                <a:close/>
                <a:moveTo>
                  <a:pt x="141732" y="274415"/>
                </a:moveTo>
                <a:cubicBezTo>
                  <a:pt x="143447" y="274415"/>
                  <a:pt x="144875" y="272987"/>
                  <a:pt x="144875" y="271272"/>
                </a:cubicBezTo>
                <a:cubicBezTo>
                  <a:pt x="144875" y="269558"/>
                  <a:pt x="143447" y="268129"/>
                  <a:pt x="141732" y="268129"/>
                </a:cubicBezTo>
                <a:cubicBezTo>
                  <a:pt x="140018" y="268129"/>
                  <a:pt x="138589" y="269558"/>
                  <a:pt x="138589" y="271272"/>
                </a:cubicBezTo>
                <a:cubicBezTo>
                  <a:pt x="138589" y="273082"/>
                  <a:pt x="140018" y="274415"/>
                  <a:pt x="141732" y="274415"/>
                </a:cubicBezTo>
                <a:close/>
                <a:moveTo>
                  <a:pt x="146114" y="261938"/>
                </a:moveTo>
                <a:cubicBezTo>
                  <a:pt x="147828" y="261938"/>
                  <a:pt x="149257" y="260509"/>
                  <a:pt x="149257" y="258794"/>
                </a:cubicBezTo>
                <a:cubicBezTo>
                  <a:pt x="149257" y="257080"/>
                  <a:pt x="147828" y="255651"/>
                  <a:pt x="146114" y="255651"/>
                </a:cubicBezTo>
                <a:cubicBezTo>
                  <a:pt x="144399" y="255651"/>
                  <a:pt x="142970" y="257080"/>
                  <a:pt x="142970" y="258794"/>
                </a:cubicBezTo>
                <a:cubicBezTo>
                  <a:pt x="142970" y="260509"/>
                  <a:pt x="144304" y="261938"/>
                  <a:pt x="146114" y="261938"/>
                </a:cubicBezTo>
                <a:close/>
                <a:moveTo>
                  <a:pt x="150590" y="249555"/>
                </a:moveTo>
                <a:cubicBezTo>
                  <a:pt x="152305" y="249555"/>
                  <a:pt x="153734" y="248126"/>
                  <a:pt x="153734" y="246412"/>
                </a:cubicBezTo>
                <a:cubicBezTo>
                  <a:pt x="153734" y="244697"/>
                  <a:pt x="152305" y="243269"/>
                  <a:pt x="150590" y="243269"/>
                </a:cubicBezTo>
                <a:cubicBezTo>
                  <a:pt x="148876" y="243269"/>
                  <a:pt x="147447" y="244697"/>
                  <a:pt x="147447" y="246412"/>
                </a:cubicBezTo>
                <a:cubicBezTo>
                  <a:pt x="147447" y="248126"/>
                  <a:pt x="148781" y="249555"/>
                  <a:pt x="150590" y="249555"/>
                </a:cubicBezTo>
                <a:close/>
                <a:moveTo>
                  <a:pt x="155162" y="237077"/>
                </a:moveTo>
                <a:cubicBezTo>
                  <a:pt x="156877" y="237077"/>
                  <a:pt x="158306" y="235649"/>
                  <a:pt x="158306" y="233934"/>
                </a:cubicBezTo>
                <a:cubicBezTo>
                  <a:pt x="158306" y="232219"/>
                  <a:pt x="156877" y="230791"/>
                  <a:pt x="155162" y="230791"/>
                </a:cubicBezTo>
                <a:cubicBezTo>
                  <a:pt x="153448" y="230791"/>
                  <a:pt x="152019" y="232219"/>
                  <a:pt x="152019" y="233934"/>
                </a:cubicBezTo>
                <a:cubicBezTo>
                  <a:pt x="152019" y="235744"/>
                  <a:pt x="153448" y="237077"/>
                  <a:pt x="155162" y="237077"/>
                </a:cubicBezTo>
                <a:close/>
                <a:moveTo>
                  <a:pt x="2667762" y="243269"/>
                </a:moveTo>
                <a:cubicBezTo>
                  <a:pt x="2669477" y="243269"/>
                  <a:pt x="2670905" y="241840"/>
                  <a:pt x="2670905" y="240125"/>
                </a:cubicBezTo>
                <a:cubicBezTo>
                  <a:pt x="2670905" y="238411"/>
                  <a:pt x="2669477" y="236982"/>
                  <a:pt x="2667762" y="236982"/>
                </a:cubicBezTo>
                <a:cubicBezTo>
                  <a:pt x="2666048" y="236982"/>
                  <a:pt x="2664619" y="238411"/>
                  <a:pt x="2664619" y="240125"/>
                </a:cubicBezTo>
                <a:cubicBezTo>
                  <a:pt x="2664619" y="241935"/>
                  <a:pt x="2666048" y="243269"/>
                  <a:pt x="2667762" y="243269"/>
                </a:cubicBezTo>
                <a:close/>
                <a:moveTo>
                  <a:pt x="2672239" y="255746"/>
                </a:moveTo>
                <a:cubicBezTo>
                  <a:pt x="2673953" y="255746"/>
                  <a:pt x="2675382" y="254318"/>
                  <a:pt x="2675382" y="252603"/>
                </a:cubicBezTo>
                <a:cubicBezTo>
                  <a:pt x="2675382" y="250889"/>
                  <a:pt x="2673953" y="249460"/>
                  <a:pt x="2672239" y="249460"/>
                </a:cubicBezTo>
                <a:cubicBezTo>
                  <a:pt x="2670524" y="249460"/>
                  <a:pt x="2669096" y="250889"/>
                  <a:pt x="2669096" y="252603"/>
                </a:cubicBezTo>
                <a:cubicBezTo>
                  <a:pt x="2669096" y="254318"/>
                  <a:pt x="2670524" y="255746"/>
                  <a:pt x="2672239" y="255746"/>
                </a:cubicBezTo>
                <a:close/>
                <a:moveTo>
                  <a:pt x="2676716" y="268224"/>
                </a:moveTo>
                <a:cubicBezTo>
                  <a:pt x="2678430" y="268224"/>
                  <a:pt x="2679859" y="266795"/>
                  <a:pt x="2679859" y="265081"/>
                </a:cubicBezTo>
                <a:cubicBezTo>
                  <a:pt x="2679859" y="263366"/>
                  <a:pt x="2678430" y="261938"/>
                  <a:pt x="2676716" y="261938"/>
                </a:cubicBezTo>
                <a:cubicBezTo>
                  <a:pt x="2675001" y="261938"/>
                  <a:pt x="2673572" y="263366"/>
                  <a:pt x="2673572" y="265081"/>
                </a:cubicBezTo>
                <a:cubicBezTo>
                  <a:pt x="2673572" y="266795"/>
                  <a:pt x="2675001" y="268224"/>
                  <a:pt x="2676716" y="268224"/>
                </a:cubicBezTo>
                <a:close/>
                <a:moveTo>
                  <a:pt x="2681002" y="280702"/>
                </a:moveTo>
                <a:cubicBezTo>
                  <a:pt x="2682716" y="280702"/>
                  <a:pt x="2684145" y="279273"/>
                  <a:pt x="2684145" y="277559"/>
                </a:cubicBezTo>
                <a:cubicBezTo>
                  <a:pt x="2684145" y="275844"/>
                  <a:pt x="2682716" y="274415"/>
                  <a:pt x="2681002" y="274415"/>
                </a:cubicBezTo>
                <a:cubicBezTo>
                  <a:pt x="2679287" y="274415"/>
                  <a:pt x="2677859" y="275844"/>
                  <a:pt x="2677859" y="277559"/>
                </a:cubicBezTo>
                <a:cubicBezTo>
                  <a:pt x="2677859" y="279273"/>
                  <a:pt x="2679287" y="280702"/>
                  <a:pt x="2681002" y="280702"/>
                </a:cubicBezTo>
                <a:close/>
                <a:moveTo>
                  <a:pt x="2685193" y="293275"/>
                </a:moveTo>
                <a:cubicBezTo>
                  <a:pt x="2686907" y="293275"/>
                  <a:pt x="2688336" y="291846"/>
                  <a:pt x="2688336" y="290132"/>
                </a:cubicBezTo>
                <a:cubicBezTo>
                  <a:pt x="2688336" y="288417"/>
                  <a:pt x="2686907" y="286988"/>
                  <a:pt x="2685193" y="286988"/>
                </a:cubicBezTo>
                <a:cubicBezTo>
                  <a:pt x="2683478" y="286988"/>
                  <a:pt x="2682049" y="288417"/>
                  <a:pt x="2682049" y="290132"/>
                </a:cubicBezTo>
                <a:cubicBezTo>
                  <a:pt x="2682049" y="291846"/>
                  <a:pt x="2683383" y="293275"/>
                  <a:pt x="2685193" y="293275"/>
                </a:cubicBezTo>
                <a:close/>
                <a:moveTo>
                  <a:pt x="2689193" y="305848"/>
                </a:moveTo>
                <a:cubicBezTo>
                  <a:pt x="2690908" y="305848"/>
                  <a:pt x="2692337" y="304419"/>
                  <a:pt x="2692337" y="302705"/>
                </a:cubicBezTo>
                <a:cubicBezTo>
                  <a:pt x="2692337" y="300990"/>
                  <a:pt x="2690908" y="299561"/>
                  <a:pt x="2689193" y="299561"/>
                </a:cubicBezTo>
                <a:cubicBezTo>
                  <a:pt x="2687479" y="299561"/>
                  <a:pt x="2686050" y="300990"/>
                  <a:pt x="2686050" y="302705"/>
                </a:cubicBezTo>
                <a:cubicBezTo>
                  <a:pt x="2686050" y="304419"/>
                  <a:pt x="2687479" y="305848"/>
                  <a:pt x="2689193" y="305848"/>
                </a:cubicBezTo>
                <a:close/>
                <a:moveTo>
                  <a:pt x="2693099" y="318516"/>
                </a:moveTo>
                <a:cubicBezTo>
                  <a:pt x="2694813" y="318516"/>
                  <a:pt x="2696242" y="317087"/>
                  <a:pt x="2696242" y="315373"/>
                </a:cubicBezTo>
                <a:cubicBezTo>
                  <a:pt x="2696242" y="313658"/>
                  <a:pt x="2694813" y="312230"/>
                  <a:pt x="2693099" y="312230"/>
                </a:cubicBezTo>
                <a:cubicBezTo>
                  <a:pt x="2691384" y="312230"/>
                  <a:pt x="2689955" y="313658"/>
                  <a:pt x="2689955" y="315373"/>
                </a:cubicBezTo>
                <a:cubicBezTo>
                  <a:pt x="2689955" y="317087"/>
                  <a:pt x="2691384" y="318516"/>
                  <a:pt x="2693099" y="318516"/>
                </a:cubicBezTo>
                <a:close/>
                <a:moveTo>
                  <a:pt x="2696909" y="331184"/>
                </a:moveTo>
                <a:cubicBezTo>
                  <a:pt x="2698623" y="331184"/>
                  <a:pt x="2700052" y="329756"/>
                  <a:pt x="2700052" y="328041"/>
                </a:cubicBezTo>
                <a:cubicBezTo>
                  <a:pt x="2700052" y="326326"/>
                  <a:pt x="2698623" y="324898"/>
                  <a:pt x="2696909" y="324898"/>
                </a:cubicBezTo>
                <a:cubicBezTo>
                  <a:pt x="2695194" y="324898"/>
                  <a:pt x="2693765" y="326326"/>
                  <a:pt x="2693765" y="328041"/>
                </a:cubicBezTo>
                <a:cubicBezTo>
                  <a:pt x="2693765" y="329756"/>
                  <a:pt x="2695194" y="331184"/>
                  <a:pt x="2696909" y="331184"/>
                </a:cubicBezTo>
                <a:close/>
                <a:moveTo>
                  <a:pt x="2700623" y="343853"/>
                </a:moveTo>
                <a:cubicBezTo>
                  <a:pt x="2702338" y="343853"/>
                  <a:pt x="2703766" y="342424"/>
                  <a:pt x="2703766" y="340709"/>
                </a:cubicBezTo>
                <a:cubicBezTo>
                  <a:pt x="2703766" y="338995"/>
                  <a:pt x="2702338" y="337566"/>
                  <a:pt x="2700623" y="337566"/>
                </a:cubicBezTo>
                <a:cubicBezTo>
                  <a:pt x="2698909" y="337566"/>
                  <a:pt x="2697480" y="338995"/>
                  <a:pt x="2697480" y="340709"/>
                </a:cubicBezTo>
                <a:cubicBezTo>
                  <a:pt x="2697480" y="342519"/>
                  <a:pt x="2698814" y="343853"/>
                  <a:pt x="2700623" y="343853"/>
                </a:cubicBezTo>
                <a:close/>
                <a:moveTo>
                  <a:pt x="2704148" y="356616"/>
                </a:moveTo>
                <a:cubicBezTo>
                  <a:pt x="2705862" y="356616"/>
                  <a:pt x="2707291" y="355187"/>
                  <a:pt x="2707291" y="353473"/>
                </a:cubicBezTo>
                <a:cubicBezTo>
                  <a:pt x="2707291" y="351758"/>
                  <a:pt x="2705862" y="350330"/>
                  <a:pt x="2704148" y="350330"/>
                </a:cubicBezTo>
                <a:cubicBezTo>
                  <a:pt x="2702433" y="350330"/>
                  <a:pt x="2701004" y="351758"/>
                  <a:pt x="2701004" y="353473"/>
                </a:cubicBezTo>
                <a:cubicBezTo>
                  <a:pt x="2701004" y="355187"/>
                  <a:pt x="2702433" y="356616"/>
                  <a:pt x="2704148" y="356616"/>
                </a:cubicBezTo>
                <a:close/>
                <a:moveTo>
                  <a:pt x="2674049" y="1200817"/>
                </a:moveTo>
                <a:cubicBezTo>
                  <a:pt x="2675763" y="1200817"/>
                  <a:pt x="2677192" y="1199388"/>
                  <a:pt x="2677192" y="1197674"/>
                </a:cubicBezTo>
                <a:cubicBezTo>
                  <a:pt x="2677192" y="1195959"/>
                  <a:pt x="2675763" y="1194530"/>
                  <a:pt x="2674049" y="1194530"/>
                </a:cubicBezTo>
                <a:cubicBezTo>
                  <a:pt x="2672334" y="1194530"/>
                  <a:pt x="2670905" y="1195959"/>
                  <a:pt x="2670905" y="1197674"/>
                </a:cubicBezTo>
                <a:cubicBezTo>
                  <a:pt x="2670905" y="1199388"/>
                  <a:pt x="2672239" y="1200817"/>
                  <a:pt x="2674049" y="1200817"/>
                </a:cubicBezTo>
                <a:close/>
                <a:moveTo>
                  <a:pt x="2669191" y="1213104"/>
                </a:moveTo>
                <a:cubicBezTo>
                  <a:pt x="2670905" y="1213104"/>
                  <a:pt x="2672334" y="1211675"/>
                  <a:pt x="2672334" y="1209961"/>
                </a:cubicBezTo>
                <a:cubicBezTo>
                  <a:pt x="2672334" y="1208246"/>
                  <a:pt x="2670905" y="1206818"/>
                  <a:pt x="2669191" y="1206818"/>
                </a:cubicBezTo>
                <a:cubicBezTo>
                  <a:pt x="2667476" y="1206818"/>
                  <a:pt x="2666048" y="1208246"/>
                  <a:pt x="2666048" y="1209961"/>
                </a:cubicBezTo>
                <a:cubicBezTo>
                  <a:pt x="2666048" y="1211771"/>
                  <a:pt x="2667476" y="1213104"/>
                  <a:pt x="2669191" y="1213104"/>
                </a:cubicBezTo>
                <a:close/>
                <a:moveTo>
                  <a:pt x="2653856" y="1249775"/>
                </a:moveTo>
                <a:cubicBezTo>
                  <a:pt x="2655570" y="1249775"/>
                  <a:pt x="2656999" y="1248347"/>
                  <a:pt x="2656999" y="1246632"/>
                </a:cubicBezTo>
                <a:cubicBezTo>
                  <a:pt x="2656999" y="1244918"/>
                  <a:pt x="2655570" y="1243489"/>
                  <a:pt x="2653856" y="1243489"/>
                </a:cubicBezTo>
                <a:cubicBezTo>
                  <a:pt x="2652141" y="1243489"/>
                  <a:pt x="2650712" y="1244918"/>
                  <a:pt x="2650712" y="1246632"/>
                </a:cubicBezTo>
                <a:cubicBezTo>
                  <a:pt x="2650712" y="1248347"/>
                  <a:pt x="2652141" y="1249775"/>
                  <a:pt x="2653856" y="1249775"/>
                </a:cubicBezTo>
                <a:close/>
                <a:moveTo>
                  <a:pt x="2648522" y="1261872"/>
                </a:moveTo>
                <a:cubicBezTo>
                  <a:pt x="2650236" y="1261872"/>
                  <a:pt x="2651665" y="1260443"/>
                  <a:pt x="2651665" y="1258729"/>
                </a:cubicBezTo>
                <a:cubicBezTo>
                  <a:pt x="2651665" y="1257014"/>
                  <a:pt x="2650236" y="1255586"/>
                  <a:pt x="2648522" y="1255586"/>
                </a:cubicBezTo>
                <a:cubicBezTo>
                  <a:pt x="2646807" y="1255586"/>
                  <a:pt x="2645378" y="1257014"/>
                  <a:pt x="2645378" y="1258729"/>
                </a:cubicBezTo>
                <a:cubicBezTo>
                  <a:pt x="2645378" y="1260443"/>
                  <a:pt x="2646807" y="1261872"/>
                  <a:pt x="2648522" y="1261872"/>
                </a:cubicBezTo>
                <a:close/>
                <a:moveTo>
                  <a:pt x="2643092" y="1273969"/>
                </a:moveTo>
                <a:cubicBezTo>
                  <a:pt x="2644807" y="1273969"/>
                  <a:pt x="2646236" y="1272540"/>
                  <a:pt x="2646236" y="1270826"/>
                </a:cubicBezTo>
                <a:cubicBezTo>
                  <a:pt x="2646236" y="1269111"/>
                  <a:pt x="2644807" y="1267682"/>
                  <a:pt x="2643092" y="1267682"/>
                </a:cubicBezTo>
                <a:cubicBezTo>
                  <a:pt x="2641378" y="1267682"/>
                  <a:pt x="2639949" y="1269111"/>
                  <a:pt x="2639949" y="1270826"/>
                </a:cubicBezTo>
                <a:cubicBezTo>
                  <a:pt x="2639949" y="1272540"/>
                  <a:pt x="2641378" y="1273969"/>
                  <a:pt x="2643092" y="1273969"/>
                </a:cubicBezTo>
                <a:close/>
                <a:moveTo>
                  <a:pt x="2637568" y="1285970"/>
                </a:moveTo>
                <a:cubicBezTo>
                  <a:pt x="2639282" y="1285970"/>
                  <a:pt x="2640711" y="1284542"/>
                  <a:pt x="2640711" y="1282827"/>
                </a:cubicBezTo>
                <a:cubicBezTo>
                  <a:pt x="2640711" y="1281113"/>
                  <a:pt x="2639282" y="1279684"/>
                  <a:pt x="2637568" y="1279684"/>
                </a:cubicBezTo>
                <a:cubicBezTo>
                  <a:pt x="2635853" y="1279684"/>
                  <a:pt x="2634424" y="1281113"/>
                  <a:pt x="2634424" y="1282827"/>
                </a:cubicBezTo>
                <a:cubicBezTo>
                  <a:pt x="2634424" y="1284542"/>
                  <a:pt x="2635853" y="1285970"/>
                  <a:pt x="2637568" y="1285970"/>
                </a:cubicBezTo>
                <a:close/>
                <a:moveTo>
                  <a:pt x="2631853" y="1297877"/>
                </a:moveTo>
                <a:cubicBezTo>
                  <a:pt x="2633567" y="1297877"/>
                  <a:pt x="2634996" y="1296448"/>
                  <a:pt x="2634996" y="1294733"/>
                </a:cubicBezTo>
                <a:cubicBezTo>
                  <a:pt x="2634996" y="1293019"/>
                  <a:pt x="2633567" y="1291590"/>
                  <a:pt x="2631853" y="1291590"/>
                </a:cubicBezTo>
                <a:cubicBezTo>
                  <a:pt x="2630138" y="1291590"/>
                  <a:pt x="2628710" y="1293019"/>
                  <a:pt x="2628710" y="1294733"/>
                </a:cubicBezTo>
                <a:cubicBezTo>
                  <a:pt x="2628710" y="1296448"/>
                  <a:pt x="2630138" y="1297877"/>
                  <a:pt x="2631853" y="1297877"/>
                </a:cubicBezTo>
                <a:close/>
                <a:moveTo>
                  <a:pt x="2626043" y="1309783"/>
                </a:moveTo>
                <a:cubicBezTo>
                  <a:pt x="2627757" y="1309783"/>
                  <a:pt x="2629186" y="1308354"/>
                  <a:pt x="2629186" y="1306639"/>
                </a:cubicBezTo>
                <a:cubicBezTo>
                  <a:pt x="2629186" y="1304925"/>
                  <a:pt x="2627757" y="1303496"/>
                  <a:pt x="2626043" y="1303496"/>
                </a:cubicBezTo>
                <a:cubicBezTo>
                  <a:pt x="2624328" y="1303496"/>
                  <a:pt x="2622899" y="1304925"/>
                  <a:pt x="2622899" y="1306639"/>
                </a:cubicBezTo>
                <a:cubicBezTo>
                  <a:pt x="2622899" y="1308354"/>
                  <a:pt x="2624328" y="1309783"/>
                  <a:pt x="2626043" y="1309783"/>
                </a:cubicBezTo>
                <a:close/>
                <a:moveTo>
                  <a:pt x="85534" y="420815"/>
                </a:moveTo>
                <a:cubicBezTo>
                  <a:pt x="87249" y="420815"/>
                  <a:pt x="88678" y="419386"/>
                  <a:pt x="88678" y="417671"/>
                </a:cubicBezTo>
                <a:cubicBezTo>
                  <a:pt x="88678" y="415957"/>
                  <a:pt x="87249" y="414528"/>
                  <a:pt x="85534" y="414528"/>
                </a:cubicBezTo>
                <a:cubicBezTo>
                  <a:pt x="83820" y="414528"/>
                  <a:pt x="82391" y="415957"/>
                  <a:pt x="82391" y="417671"/>
                </a:cubicBezTo>
                <a:cubicBezTo>
                  <a:pt x="82391" y="419386"/>
                  <a:pt x="83820" y="420815"/>
                  <a:pt x="85534" y="420815"/>
                </a:cubicBezTo>
                <a:close/>
                <a:moveTo>
                  <a:pt x="88392" y="407861"/>
                </a:moveTo>
                <a:cubicBezTo>
                  <a:pt x="90107" y="407861"/>
                  <a:pt x="91535" y="406432"/>
                  <a:pt x="91535" y="404717"/>
                </a:cubicBezTo>
                <a:cubicBezTo>
                  <a:pt x="91535" y="403003"/>
                  <a:pt x="90107" y="401574"/>
                  <a:pt x="88392" y="401574"/>
                </a:cubicBezTo>
                <a:cubicBezTo>
                  <a:pt x="86678" y="401574"/>
                  <a:pt x="85249" y="403003"/>
                  <a:pt x="85249" y="404717"/>
                </a:cubicBezTo>
                <a:cubicBezTo>
                  <a:pt x="85249" y="406432"/>
                  <a:pt x="86678" y="407861"/>
                  <a:pt x="88392" y="407861"/>
                </a:cubicBezTo>
                <a:close/>
                <a:moveTo>
                  <a:pt x="91440" y="395002"/>
                </a:moveTo>
                <a:cubicBezTo>
                  <a:pt x="93155" y="395002"/>
                  <a:pt x="94583" y="393573"/>
                  <a:pt x="94583" y="391859"/>
                </a:cubicBezTo>
                <a:cubicBezTo>
                  <a:pt x="94583" y="390144"/>
                  <a:pt x="93155" y="388715"/>
                  <a:pt x="91440" y="388715"/>
                </a:cubicBezTo>
                <a:cubicBezTo>
                  <a:pt x="89726" y="388715"/>
                  <a:pt x="88297" y="390144"/>
                  <a:pt x="88297" y="391859"/>
                </a:cubicBezTo>
                <a:cubicBezTo>
                  <a:pt x="88297" y="393573"/>
                  <a:pt x="89726" y="395002"/>
                  <a:pt x="91440" y="395002"/>
                </a:cubicBezTo>
                <a:close/>
                <a:moveTo>
                  <a:pt x="94583" y="382143"/>
                </a:moveTo>
                <a:cubicBezTo>
                  <a:pt x="96298" y="382143"/>
                  <a:pt x="97727" y="380714"/>
                  <a:pt x="97727" y="379000"/>
                </a:cubicBezTo>
                <a:cubicBezTo>
                  <a:pt x="97727" y="377285"/>
                  <a:pt x="96298" y="375857"/>
                  <a:pt x="94583" y="375857"/>
                </a:cubicBezTo>
                <a:cubicBezTo>
                  <a:pt x="92869" y="375857"/>
                  <a:pt x="91440" y="377285"/>
                  <a:pt x="91440" y="379000"/>
                </a:cubicBezTo>
                <a:cubicBezTo>
                  <a:pt x="91440" y="380714"/>
                  <a:pt x="92869" y="382143"/>
                  <a:pt x="94583" y="382143"/>
                </a:cubicBezTo>
                <a:close/>
                <a:moveTo>
                  <a:pt x="97822" y="369284"/>
                </a:moveTo>
                <a:cubicBezTo>
                  <a:pt x="99536" y="369284"/>
                  <a:pt x="100965" y="367856"/>
                  <a:pt x="100965" y="366141"/>
                </a:cubicBezTo>
                <a:cubicBezTo>
                  <a:pt x="100965" y="364426"/>
                  <a:pt x="99536" y="362998"/>
                  <a:pt x="97822" y="362998"/>
                </a:cubicBezTo>
                <a:cubicBezTo>
                  <a:pt x="96107" y="362998"/>
                  <a:pt x="94678" y="364426"/>
                  <a:pt x="94678" y="366141"/>
                </a:cubicBezTo>
                <a:cubicBezTo>
                  <a:pt x="94678" y="367951"/>
                  <a:pt x="96107" y="369284"/>
                  <a:pt x="97822" y="369284"/>
                </a:cubicBezTo>
                <a:close/>
                <a:moveTo>
                  <a:pt x="101251" y="356521"/>
                </a:moveTo>
                <a:cubicBezTo>
                  <a:pt x="102965" y="356521"/>
                  <a:pt x="104394" y="355092"/>
                  <a:pt x="104394" y="353378"/>
                </a:cubicBezTo>
                <a:cubicBezTo>
                  <a:pt x="104394" y="351663"/>
                  <a:pt x="102965" y="350234"/>
                  <a:pt x="101251" y="350234"/>
                </a:cubicBezTo>
                <a:cubicBezTo>
                  <a:pt x="99536" y="350234"/>
                  <a:pt x="98108" y="351663"/>
                  <a:pt x="98108" y="353378"/>
                </a:cubicBezTo>
                <a:cubicBezTo>
                  <a:pt x="98012" y="355092"/>
                  <a:pt x="99441" y="356521"/>
                  <a:pt x="101251" y="356521"/>
                </a:cubicBezTo>
                <a:close/>
                <a:moveTo>
                  <a:pt x="104680" y="343757"/>
                </a:moveTo>
                <a:cubicBezTo>
                  <a:pt x="106394" y="343757"/>
                  <a:pt x="107823" y="342329"/>
                  <a:pt x="107823" y="340614"/>
                </a:cubicBezTo>
                <a:cubicBezTo>
                  <a:pt x="107823" y="338900"/>
                  <a:pt x="106394" y="337471"/>
                  <a:pt x="104680" y="337471"/>
                </a:cubicBezTo>
                <a:cubicBezTo>
                  <a:pt x="102965" y="337471"/>
                  <a:pt x="101537" y="338900"/>
                  <a:pt x="101537" y="340614"/>
                </a:cubicBezTo>
                <a:cubicBezTo>
                  <a:pt x="101537" y="342329"/>
                  <a:pt x="102965" y="343757"/>
                  <a:pt x="104680" y="343757"/>
                </a:cubicBezTo>
                <a:close/>
                <a:moveTo>
                  <a:pt x="108299" y="331089"/>
                </a:moveTo>
                <a:cubicBezTo>
                  <a:pt x="110014" y="331089"/>
                  <a:pt x="111443" y="329660"/>
                  <a:pt x="111443" y="327946"/>
                </a:cubicBezTo>
                <a:cubicBezTo>
                  <a:pt x="111443" y="326231"/>
                  <a:pt x="110014" y="324803"/>
                  <a:pt x="108299" y="324803"/>
                </a:cubicBezTo>
                <a:cubicBezTo>
                  <a:pt x="106585" y="324803"/>
                  <a:pt x="105156" y="326231"/>
                  <a:pt x="105156" y="327946"/>
                </a:cubicBezTo>
                <a:cubicBezTo>
                  <a:pt x="105156" y="329660"/>
                  <a:pt x="106585" y="331089"/>
                  <a:pt x="108299" y="331089"/>
                </a:cubicBezTo>
                <a:close/>
                <a:moveTo>
                  <a:pt x="112109" y="318421"/>
                </a:moveTo>
                <a:cubicBezTo>
                  <a:pt x="113824" y="318421"/>
                  <a:pt x="115253" y="316992"/>
                  <a:pt x="115253" y="315278"/>
                </a:cubicBezTo>
                <a:cubicBezTo>
                  <a:pt x="115253" y="313563"/>
                  <a:pt x="113824" y="312134"/>
                  <a:pt x="112109" y="312134"/>
                </a:cubicBezTo>
                <a:cubicBezTo>
                  <a:pt x="110395" y="312134"/>
                  <a:pt x="108966" y="313563"/>
                  <a:pt x="108966" y="315278"/>
                </a:cubicBezTo>
                <a:cubicBezTo>
                  <a:pt x="108966" y="316992"/>
                  <a:pt x="110395" y="318421"/>
                  <a:pt x="112109" y="318421"/>
                </a:cubicBezTo>
                <a:close/>
                <a:moveTo>
                  <a:pt x="116015" y="305753"/>
                </a:moveTo>
                <a:cubicBezTo>
                  <a:pt x="117729" y="305753"/>
                  <a:pt x="119158" y="304324"/>
                  <a:pt x="119158" y="302609"/>
                </a:cubicBezTo>
                <a:cubicBezTo>
                  <a:pt x="119158" y="300895"/>
                  <a:pt x="117729" y="299466"/>
                  <a:pt x="116015" y="299466"/>
                </a:cubicBezTo>
                <a:cubicBezTo>
                  <a:pt x="114300" y="299466"/>
                  <a:pt x="112871" y="300895"/>
                  <a:pt x="112871" y="302609"/>
                </a:cubicBezTo>
                <a:cubicBezTo>
                  <a:pt x="112871" y="304324"/>
                  <a:pt x="114205" y="305753"/>
                  <a:pt x="116015" y="305753"/>
                </a:cubicBezTo>
                <a:close/>
                <a:moveTo>
                  <a:pt x="120015" y="293084"/>
                </a:moveTo>
                <a:cubicBezTo>
                  <a:pt x="121730" y="293084"/>
                  <a:pt x="123158" y="291656"/>
                  <a:pt x="123158" y="289941"/>
                </a:cubicBezTo>
                <a:cubicBezTo>
                  <a:pt x="123158" y="288227"/>
                  <a:pt x="121730" y="286798"/>
                  <a:pt x="120015" y="286798"/>
                </a:cubicBezTo>
                <a:cubicBezTo>
                  <a:pt x="118301" y="286798"/>
                  <a:pt x="116872" y="288227"/>
                  <a:pt x="116872" y="289941"/>
                </a:cubicBezTo>
                <a:cubicBezTo>
                  <a:pt x="116872" y="291751"/>
                  <a:pt x="118205" y="293084"/>
                  <a:pt x="120015" y="293084"/>
                </a:cubicBezTo>
                <a:close/>
                <a:moveTo>
                  <a:pt x="124111" y="280511"/>
                </a:moveTo>
                <a:cubicBezTo>
                  <a:pt x="125825" y="280511"/>
                  <a:pt x="127254" y="279083"/>
                  <a:pt x="127254" y="277368"/>
                </a:cubicBezTo>
                <a:cubicBezTo>
                  <a:pt x="127254" y="275654"/>
                  <a:pt x="125825" y="274225"/>
                  <a:pt x="124111" y="274225"/>
                </a:cubicBezTo>
                <a:cubicBezTo>
                  <a:pt x="122396" y="274225"/>
                  <a:pt x="120968" y="275654"/>
                  <a:pt x="120968" y="277368"/>
                </a:cubicBezTo>
                <a:cubicBezTo>
                  <a:pt x="120968" y="279178"/>
                  <a:pt x="122396" y="280511"/>
                  <a:pt x="124111" y="280511"/>
                </a:cubicBezTo>
                <a:close/>
                <a:moveTo>
                  <a:pt x="128302" y="268034"/>
                </a:moveTo>
                <a:cubicBezTo>
                  <a:pt x="130016" y="268034"/>
                  <a:pt x="131445" y="266605"/>
                  <a:pt x="131445" y="264890"/>
                </a:cubicBezTo>
                <a:cubicBezTo>
                  <a:pt x="131445" y="263176"/>
                  <a:pt x="130016" y="261747"/>
                  <a:pt x="128302" y="261747"/>
                </a:cubicBezTo>
                <a:cubicBezTo>
                  <a:pt x="126587" y="261747"/>
                  <a:pt x="125159" y="263176"/>
                  <a:pt x="125159" y="264890"/>
                </a:cubicBezTo>
                <a:cubicBezTo>
                  <a:pt x="125159" y="266605"/>
                  <a:pt x="126587" y="268034"/>
                  <a:pt x="128302" y="268034"/>
                </a:cubicBezTo>
                <a:close/>
                <a:moveTo>
                  <a:pt x="132683" y="255556"/>
                </a:moveTo>
                <a:cubicBezTo>
                  <a:pt x="134398" y="255556"/>
                  <a:pt x="135827" y="254127"/>
                  <a:pt x="135827" y="252413"/>
                </a:cubicBezTo>
                <a:cubicBezTo>
                  <a:pt x="135827" y="250698"/>
                  <a:pt x="134398" y="249269"/>
                  <a:pt x="132683" y="249269"/>
                </a:cubicBezTo>
                <a:cubicBezTo>
                  <a:pt x="130969" y="249269"/>
                  <a:pt x="129540" y="250698"/>
                  <a:pt x="129540" y="252413"/>
                </a:cubicBezTo>
                <a:cubicBezTo>
                  <a:pt x="129540" y="254127"/>
                  <a:pt x="130969" y="255556"/>
                  <a:pt x="132683" y="255556"/>
                </a:cubicBezTo>
                <a:close/>
                <a:moveTo>
                  <a:pt x="137255" y="243078"/>
                </a:moveTo>
                <a:cubicBezTo>
                  <a:pt x="138970" y="243078"/>
                  <a:pt x="140399" y="241649"/>
                  <a:pt x="140399" y="239935"/>
                </a:cubicBezTo>
                <a:cubicBezTo>
                  <a:pt x="140399" y="238220"/>
                  <a:pt x="138970" y="236792"/>
                  <a:pt x="137255" y="236792"/>
                </a:cubicBezTo>
                <a:cubicBezTo>
                  <a:pt x="135541" y="236792"/>
                  <a:pt x="134112" y="238220"/>
                  <a:pt x="134112" y="239935"/>
                </a:cubicBezTo>
                <a:cubicBezTo>
                  <a:pt x="134017" y="241649"/>
                  <a:pt x="135446" y="243078"/>
                  <a:pt x="137255" y="243078"/>
                </a:cubicBezTo>
                <a:close/>
                <a:moveTo>
                  <a:pt x="141827" y="230696"/>
                </a:moveTo>
                <a:cubicBezTo>
                  <a:pt x="143542" y="230696"/>
                  <a:pt x="144971" y="229267"/>
                  <a:pt x="144971" y="227552"/>
                </a:cubicBezTo>
                <a:cubicBezTo>
                  <a:pt x="144971" y="225838"/>
                  <a:pt x="143542" y="224409"/>
                  <a:pt x="141827" y="224409"/>
                </a:cubicBezTo>
                <a:cubicBezTo>
                  <a:pt x="140113" y="224409"/>
                  <a:pt x="138684" y="225838"/>
                  <a:pt x="138684" y="227552"/>
                </a:cubicBezTo>
                <a:cubicBezTo>
                  <a:pt x="138684" y="229267"/>
                  <a:pt x="140113" y="230696"/>
                  <a:pt x="141827" y="230696"/>
                </a:cubicBezTo>
                <a:close/>
                <a:moveTo>
                  <a:pt x="2683383" y="243078"/>
                </a:moveTo>
                <a:cubicBezTo>
                  <a:pt x="2685098" y="243078"/>
                  <a:pt x="2686526" y="241649"/>
                  <a:pt x="2686526" y="239935"/>
                </a:cubicBezTo>
                <a:cubicBezTo>
                  <a:pt x="2686526" y="238220"/>
                  <a:pt x="2685098" y="236792"/>
                  <a:pt x="2683383" y="236792"/>
                </a:cubicBezTo>
                <a:cubicBezTo>
                  <a:pt x="2681669" y="236792"/>
                  <a:pt x="2680240" y="238220"/>
                  <a:pt x="2680240" y="239935"/>
                </a:cubicBezTo>
                <a:cubicBezTo>
                  <a:pt x="2680240" y="241649"/>
                  <a:pt x="2681669" y="243078"/>
                  <a:pt x="2683383" y="243078"/>
                </a:cubicBezTo>
                <a:close/>
                <a:moveTo>
                  <a:pt x="2687860" y="255556"/>
                </a:moveTo>
                <a:cubicBezTo>
                  <a:pt x="2689574" y="255556"/>
                  <a:pt x="2691003" y="254127"/>
                  <a:pt x="2691003" y="252413"/>
                </a:cubicBezTo>
                <a:cubicBezTo>
                  <a:pt x="2691003" y="250698"/>
                  <a:pt x="2689574" y="249269"/>
                  <a:pt x="2687860" y="249269"/>
                </a:cubicBezTo>
                <a:cubicBezTo>
                  <a:pt x="2686145" y="249269"/>
                  <a:pt x="2684716" y="250698"/>
                  <a:pt x="2684716" y="252413"/>
                </a:cubicBezTo>
                <a:cubicBezTo>
                  <a:pt x="2684716" y="254127"/>
                  <a:pt x="2686145" y="255556"/>
                  <a:pt x="2687860" y="255556"/>
                </a:cubicBezTo>
                <a:close/>
                <a:moveTo>
                  <a:pt x="2692241" y="268034"/>
                </a:moveTo>
                <a:cubicBezTo>
                  <a:pt x="2693956" y="268034"/>
                  <a:pt x="2695385" y="266605"/>
                  <a:pt x="2695385" y="264890"/>
                </a:cubicBezTo>
                <a:cubicBezTo>
                  <a:pt x="2695385" y="263176"/>
                  <a:pt x="2693956" y="261747"/>
                  <a:pt x="2692241" y="261747"/>
                </a:cubicBezTo>
                <a:cubicBezTo>
                  <a:pt x="2690527" y="261747"/>
                  <a:pt x="2689098" y="263176"/>
                  <a:pt x="2689098" y="264890"/>
                </a:cubicBezTo>
                <a:cubicBezTo>
                  <a:pt x="2689098" y="266605"/>
                  <a:pt x="2690527" y="268034"/>
                  <a:pt x="2692241" y="268034"/>
                </a:cubicBezTo>
                <a:close/>
                <a:moveTo>
                  <a:pt x="2696432" y="280511"/>
                </a:moveTo>
                <a:cubicBezTo>
                  <a:pt x="2698147" y="280511"/>
                  <a:pt x="2699576" y="279083"/>
                  <a:pt x="2699576" y="277368"/>
                </a:cubicBezTo>
                <a:cubicBezTo>
                  <a:pt x="2699576" y="275654"/>
                  <a:pt x="2698147" y="274225"/>
                  <a:pt x="2696432" y="274225"/>
                </a:cubicBezTo>
                <a:cubicBezTo>
                  <a:pt x="2694718" y="274225"/>
                  <a:pt x="2693289" y="275654"/>
                  <a:pt x="2693289" y="277368"/>
                </a:cubicBezTo>
                <a:cubicBezTo>
                  <a:pt x="2693289" y="279178"/>
                  <a:pt x="2694718" y="280511"/>
                  <a:pt x="2696432" y="280511"/>
                </a:cubicBezTo>
                <a:close/>
                <a:moveTo>
                  <a:pt x="2700623" y="293084"/>
                </a:moveTo>
                <a:cubicBezTo>
                  <a:pt x="2702338" y="293084"/>
                  <a:pt x="2703766" y="291656"/>
                  <a:pt x="2703766" y="289941"/>
                </a:cubicBezTo>
                <a:cubicBezTo>
                  <a:pt x="2703766" y="288227"/>
                  <a:pt x="2702338" y="286798"/>
                  <a:pt x="2700623" y="286798"/>
                </a:cubicBezTo>
                <a:cubicBezTo>
                  <a:pt x="2698909" y="286798"/>
                  <a:pt x="2697480" y="288227"/>
                  <a:pt x="2697480" y="289941"/>
                </a:cubicBezTo>
                <a:cubicBezTo>
                  <a:pt x="2697480" y="291751"/>
                  <a:pt x="2698814" y="293084"/>
                  <a:pt x="2700623" y="293084"/>
                </a:cubicBezTo>
                <a:close/>
                <a:moveTo>
                  <a:pt x="2704624" y="305753"/>
                </a:moveTo>
                <a:cubicBezTo>
                  <a:pt x="2706338" y="305753"/>
                  <a:pt x="2707767" y="304324"/>
                  <a:pt x="2707767" y="302609"/>
                </a:cubicBezTo>
                <a:cubicBezTo>
                  <a:pt x="2707767" y="300895"/>
                  <a:pt x="2706338" y="299466"/>
                  <a:pt x="2704624" y="299466"/>
                </a:cubicBezTo>
                <a:cubicBezTo>
                  <a:pt x="2702909" y="299466"/>
                  <a:pt x="2701481" y="300895"/>
                  <a:pt x="2701481" y="302609"/>
                </a:cubicBezTo>
                <a:cubicBezTo>
                  <a:pt x="2701481" y="304324"/>
                  <a:pt x="2702909" y="305753"/>
                  <a:pt x="2704624" y="305753"/>
                </a:cubicBezTo>
                <a:close/>
                <a:moveTo>
                  <a:pt x="2708434" y="318421"/>
                </a:moveTo>
                <a:cubicBezTo>
                  <a:pt x="2710148" y="318421"/>
                  <a:pt x="2711577" y="316992"/>
                  <a:pt x="2711577" y="315278"/>
                </a:cubicBezTo>
                <a:cubicBezTo>
                  <a:pt x="2711577" y="313563"/>
                  <a:pt x="2710148" y="312134"/>
                  <a:pt x="2708434" y="312134"/>
                </a:cubicBezTo>
                <a:cubicBezTo>
                  <a:pt x="2706720" y="312134"/>
                  <a:pt x="2705291" y="313563"/>
                  <a:pt x="2705291" y="315278"/>
                </a:cubicBezTo>
                <a:cubicBezTo>
                  <a:pt x="2705291" y="316992"/>
                  <a:pt x="2706720" y="318421"/>
                  <a:pt x="2708434" y="318421"/>
                </a:cubicBezTo>
                <a:close/>
                <a:moveTo>
                  <a:pt x="2712244" y="331089"/>
                </a:moveTo>
                <a:cubicBezTo>
                  <a:pt x="2713958" y="331089"/>
                  <a:pt x="2715387" y="329660"/>
                  <a:pt x="2715387" y="327946"/>
                </a:cubicBezTo>
                <a:cubicBezTo>
                  <a:pt x="2715387" y="326231"/>
                  <a:pt x="2713958" y="324803"/>
                  <a:pt x="2712244" y="324803"/>
                </a:cubicBezTo>
                <a:cubicBezTo>
                  <a:pt x="2710529" y="324803"/>
                  <a:pt x="2709101" y="326231"/>
                  <a:pt x="2709101" y="327946"/>
                </a:cubicBezTo>
                <a:cubicBezTo>
                  <a:pt x="2709101" y="329660"/>
                  <a:pt x="2710529" y="331089"/>
                  <a:pt x="2712244" y="331089"/>
                </a:cubicBezTo>
                <a:close/>
                <a:moveTo>
                  <a:pt x="2715863" y="343757"/>
                </a:moveTo>
                <a:cubicBezTo>
                  <a:pt x="2717578" y="343757"/>
                  <a:pt x="2719007" y="342329"/>
                  <a:pt x="2719007" y="340614"/>
                </a:cubicBezTo>
                <a:cubicBezTo>
                  <a:pt x="2719007" y="338900"/>
                  <a:pt x="2717578" y="337471"/>
                  <a:pt x="2715863" y="337471"/>
                </a:cubicBezTo>
                <a:cubicBezTo>
                  <a:pt x="2714149" y="337471"/>
                  <a:pt x="2712720" y="338900"/>
                  <a:pt x="2712720" y="340614"/>
                </a:cubicBezTo>
                <a:cubicBezTo>
                  <a:pt x="2712720" y="342329"/>
                  <a:pt x="2714149" y="343757"/>
                  <a:pt x="2715863" y="343757"/>
                </a:cubicBezTo>
                <a:close/>
                <a:moveTo>
                  <a:pt x="2719388" y="356521"/>
                </a:moveTo>
                <a:cubicBezTo>
                  <a:pt x="2721102" y="356521"/>
                  <a:pt x="2722531" y="355092"/>
                  <a:pt x="2722531" y="353378"/>
                </a:cubicBezTo>
                <a:cubicBezTo>
                  <a:pt x="2722531" y="351663"/>
                  <a:pt x="2721102" y="350234"/>
                  <a:pt x="2719388" y="350234"/>
                </a:cubicBezTo>
                <a:cubicBezTo>
                  <a:pt x="2717673" y="350234"/>
                  <a:pt x="2716245" y="351663"/>
                  <a:pt x="2716245" y="353378"/>
                </a:cubicBezTo>
                <a:cubicBezTo>
                  <a:pt x="2716245" y="355092"/>
                  <a:pt x="2717673" y="356521"/>
                  <a:pt x="2719388" y="356521"/>
                </a:cubicBezTo>
                <a:close/>
                <a:moveTo>
                  <a:pt x="2680049" y="1225677"/>
                </a:moveTo>
                <a:cubicBezTo>
                  <a:pt x="2681764" y="1225677"/>
                  <a:pt x="2683193" y="1224248"/>
                  <a:pt x="2683193" y="1222534"/>
                </a:cubicBezTo>
                <a:cubicBezTo>
                  <a:pt x="2683193" y="1220819"/>
                  <a:pt x="2681764" y="1219391"/>
                  <a:pt x="2680049" y="1219391"/>
                </a:cubicBezTo>
                <a:cubicBezTo>
                  <a:pt x="2678335" y="1219391"/>
                  <a:pt x="2676906" y="1220819"/>
                  <a:pt x="2676906" y="1222534"/>
                </a:cubicBezTo>
                <a:cubicBezTo>
                  <a:pt x="2676811" y="1224248"/>
                  <a:pt x="2678240" y="1225677"/>
                  <a:pt x="2680049" y="1225677"/>
                </a:cubicBezTo>
                <a:close/>
                <a:moveTo>
                  <a:pt x="2675001" y="1237869"/>
                </a:moveTo>
                <a:cubicBezTo>
                  <a:pt x="2676716" y="1237869"/>
                  <a:pt x="2678145" y="1236440"/>
                  <a:pt x="2678145" y="1234726"/>
                </a:cubicBezTo>
                <a:cubicBezTo>
                  <a:pt x="2678145" y="1233011"/>
                  <a:pt x="2676716" y="1231583"/>
                  <a:pt x="2675001" y="1231583"/>
                </a:cubicBezTo>
                <a:cubicBezTo>
                  <a:pt x="2673287" y="1231583"/>
                  <a:pt x="2671858" y="1233011"/>
                  <a:pt x="2671858" y="1234726"/>
                </a:cubicBezTo>
                <a:cubicBezTo>
                  <a:pt x="2671858" y="1236536"/>
                  <a:pt x="2673191" y="1237869"/>
                  <a:pt x="2675001" y="1237869"/>
                </a:cubicBezTo>
                <a:close/>
                <a:moveTo>
                  <a:pt x="2669762" y="1250061"/>
                </a:moveTo>
                <a:cubicBezTo>
                  <a:pt x="2671477" y="1250061"/>
                  <a:pt x="2672906" y="1248632"/>
                  <a:pt x="2672906" y="1246918"/>
                </a:cubicBezTo>
                <a:cubicBezTo>
                  <a:pt x="2672906" y="1245203"/>
                  <a:pt x="2671477" y="1243775"/>
                  <a:pt x="2669762" y="1243775"/>
                </a:cubicBezTo>
                <a:cubicBezTo>
                  <a:pt x="2668048" y="1243775"/>
                  <a:pt x="2666619" y="1245203"/>
                  <a:pt x="2666619" y="1246918"/>
                </a:cubicBezTo>
                <a:cubicBezTo>
                  <a:pt x="2666619" y="1248632"/>
                  <a:pt x="2668048" y="1250061"/>
                  <a:pt x="2669762" y="1250061"/>
                </a:cubicBezTo>
                <a:close/>
                <a:moveTo>
                  <a:pt x="2664524" y="1262253"/>
                </a:moveTo>
                <a:cubicBezTo>
                  <a:pt x="2666238" y="1262253"/>
                  <a:pt x="2667667" y="1260824"/>
                  <a:pt x="2667667" y="1259110"/>
                </a:cubicBezTo>
                <a:cubicBezTo>
                  <a:pt x="2667667" y="1257395"/>
                  <a:pt x="2666238" y="1255967"/>
                  <a:pt x="2664524" y="1255967"/>
                </a:cubicBezTo>
                <a:cubicBezTo>
                  <a:pt x="2662809" y="1255967"/>
                  <a:pt x="2661380" y="1257395"/>
                  <a:pt x="2661380" y="1259110"/>
                </a:cubicBezTo>
                <a:cubicBezTo>
                  <a:pt x="2661380" y="1260824"/>
                  <a:pt x="2662809" y="1262253"/>
                  <a:pt x="2664524" y="1262253"/>
                </a:cubicBezTo>
                <a:close/>
                <a:moveTo>
                  <a:pt x="2659095" y="1274255"/>
                </a:moveTo>
                <a:cubicBezTo>
                  <a:pt x="2660809" y="1274255"/>
                  <a:pt x="2662238" y="1272826"/>
                  <a:pt x="2662238" y="1271111"/>
                </a:cubicBezTo>
                <a:cubicBezTo>
                  <a:pt x="2662238" y="1269397"/>
                  <a:pt x="2660809" y="1267968"/>
                  <a:pt x="2659095" y="1267968"/>
                </a:cubicBezTo>
                <a:cubicBezTo>
                  <a:pt x="2657380" y="1267968"/>
                  <a:pt x="2655951" y="1269397"/>
                  <a:pt x="2655951" y="1271111"/>
                </a:cubicBezTo>
                <a:cubicBezTo>
                  <a:pt x="2655951" y="1272921"/>
                  <a:pt x="2657380" y="1274255"/>
                  <a:pt x="2659095" y="1274255"/>
                </a:cubicBezTo>
                <a:close/>
                <a:moveTo>
                  <a:pt x="2653665" y="1286351"/>
                </a:moveTo>
                <a:cubicBezTo>
                  <a:pt x="2655380" y="1286351"/>
                  <a:pt x="2656808" y="1284923"/>
                  <a:pt x="2656808" y="1283208"/>
                </a:cubicBezTo>
                <a:cubicBezTo>
                  <a:pt x="2656808" y="1281493"/>
                  <a:pt x="2655380" y="1280065"/>
                  <a:pt x="2653665" y="1280065"/>
                </a:cubicBezTo>
                <a:cubicBezTo>
                  <a:pt x="2651951" y="1280065"/>
                  <a:pt x="2650522" y="1281493"/>
                  <a:pt x="2650522" y="1283208"/>
                </a:cubicBezTo>
                <a:cubicBezTo>
                  <a:pt x="2650522" y="1284923"/>
                  <a:pt x="2651855" y="1286351"/>
                  <a:pt x="2653665" y="1286351"/>
                </a:cubicBezTo>
                <a:close/>
                <a:moveTo>
                  <a:pt x="2648045" y="1298258"/>
                </a:moveTo>
                <a:cubicBezTo>
                  <a:pt x="2649760" y="1298258"/>
                  <a:pt x="2651189" y="1296829"/>
                  <a:pt x="2651189" y="1295114"/>
                </a:cubicBezTo>
                <a:cubicBezTo>
                  <a:pt x="2651189" y="1293400"/>
                  <a:pt x="2649760" y="1291971"/>
                  <a:pt x="2648045" y="1291971"/>
                </a:cubicBezTo>
                <a:cubicBezTo>
                  <a:pt x="2646331" y="1291971"/>
                  <a:pt x="2644902" y="1293400"/>
                  <a:pt x="2644902" y="1295114"/>
                </a:cubicBezTo>
                <a:cubicBezTo>
                  <a:pt x="2644902" y="1296924"/>
                  <a:pt x="2646236" y="1298258"/>
                  <a:pt x="2648045" y="1298258"/>
                </a:cubicBezTo>
                <a:close/>
                <a:moveTo>
                  <a:pt x="2642235" y="1310259"/>
                </a:moveTo>
                <a:cubicBezTo>
                  <a:pt x="2643949" y="1310259"/>
                  <a:pt x="2645378" y="1308830"/>
                  <a:pt x="2645378" y="1307116"/>
                </a:cubicBezTo>
                <a:cubicBezTo>
                  <a:pt x="2645378" y="1305401"/>
                  <a:pt x="2643949" y="1303973"/>
                  <a:pt x="2642235" y="1303973"/>
                </a:cubicBezTo>
                <a:cubicBezTo>
                  <a:pt x="2640521" y="1303973"/>
                  <a:pt x="2639092" y="1305401"/>
                  <a:pt x="2639092" y="1307116"/>
                </a:cubicBezTo>
                <a:cubicBezTo>
                  <a:pt x="2639092" y="1308830"/>
                  <a:pt x="2640521" y="1310259"/>
                  <a:pt x="2642235" y="1310259"/>
                </a:cubicBezTo>
                <a:close/>
                <a:moveTo>
                  <a:pt x="69056" y="427196"/>
                </a:moveTo>
                <a:cubicBezTo>
                  <a:pt x="70771" y="427196"/>
                  <a:pt x="72200" y="425768"/>
                  <a:pt x="72200" y="424053"/>
                </a:cubicBezTo>
                <a:cubicBezTo>
                  <a:pt x="72200" y="422339"/>
                  <a:pt x="70771" y="420910"/>
                  <a:pt x="69056" y="420910"/>
                </a:cubicBezTo>
                <a:cubicBezTo>
                  <a:pt x="67342" y="420910"/>
                  <a:pt x="65913" y="422339"/>
                  <a:pt x="65913" y="424053"/>
                </a:cubicBezTo>
                <a:cubicBezTo>
                  <a:pt x="65913" y="425768"/>
                  <a:pt x="67342" y="427196"/>
                  <a:pt x="69056" y="427196"/>
                </a:cubicBezTo>
                <a:close/>
                <a:moveTo>
                  <a:pt x="74771" y="401384"/>
                </a:moveTo>
                <a:cubicBezTo>
                  <a:pt x="76486" y="401384"/>
                  <a:pt x="77915" y="399955"/>
                  <a:pt x="77915" y="398240"/>
                </a:cubicBezTo>
                <a:cubicBezTo>
                  <a:pt x="77915" y="396526"/>
                  <a:pt x="76486" y="395097"/>
                  <a:pt x="74771" y="395097"/>
                </a:cubicBezTo>
                <a:cubicBezTo>
                  <a:pt x="73057" y="395097"/>
                  <a:pt x="71628" y="396526"/>
                  <a:pt x="71628" y="398240"/>
                </a:cubicBezTo>
                <a:cubicBezTo>
                  <a:pt x="71628" y="399955"/>
                  <a:pt x="73057" y="401384"/>
                  <a:pt x="74771" y="401384"/>
                </a:cubicBezTo>
                <a:close/>
                <a:moveTo>
                  <a:pt x="77819" y="388525"/>
                </a:moveTo>
                <a:cubicBezTo>
                  <a:pt x="79534" y="388525"/>
                  <a:pt x="80963" y="387096"/>
                  <a:pt x="80963" y="385382"/>
                </a:cubicBezTo>
                <a:cubicBezTo>
                  <a:pt x="80963" y="383667"/>
                  <a:pt x="79534" y="382238"/>
                  <a:pt x="77819" y="382238"/>
                </a:cubicBezTo>
                <a:cubicBezTo>
                  <a:pt x="76105" y="382238"/>
                  <a:pt x="74676" y="383667"/>
                  <a:pt x="74676" y="385382"/>
                </a:cubicBezTo>
                <a:cubicBezTo>
                  <a:pt x="74676" y="387096"/>
                  <a:pt x="76105" y="388525"/>
                  <a:pt x="77819" y="388525"/>
                </a:cubicBezTo>
                <a:close/>
                <a:moveTo>
                  <a:pt x="80963" y="375666"/>
                </a:moveTo>
                <a:cubicBezTo>
                  <a:pt x="82677" y="375666"/>
                  <a:pt x="84106" y="374237"/>
                  <a:pt x="84106" y="372523"/>
                </a:cubicBezTo>
                <a:cubicBezTo>
                  <a:pt x="84106" y="370808"/>
                  <a:pt x="82677" y="369380"/>
                  <a:pt x="80963" y="369380"/>
                </a:cubicBezTo>
                <a:cubicBezTo>
                  <a:pt x="79248" y="369380"/>
                  <a:pt x="77819" y="370808"/>
                  <a:pt x="77819" y="372523"/>
                </a:cubicBezTo>
                <a:cubicBezTo>
                  <a:pt x="77819" y="374237"/>
                  <a:pt x="79248" y="375666"/>
                  <a:pt x="80963" y="375666"/>
                </a:cubicBezTo>
                <a:close/>
                <a:moveTo>
                  <a:pt x="84296" y="362807"/>
                </a:moveTo>
                <a:cubicBezTo>
                  <a:pt x="86011" y="362807"/>
                  <a:pt x="87440" y="361379"/>
                  <a:pt x="87440" y="359664"/>
                </a:cubicBezTo>
                <a:cubicBezTo>
                  <a:pt x="87440" y="357950"/>
                  <a:pt x="86011" y="356521"/>
                  <a:pt x="84296" y="356521"/>
                </a:cubicBezTo>
                <a:cubicBezTo>
                  <a:pt x="82582" y="356521"/>
                  <a:pt x="81153" y="357950"/>
                  <a:pt x="81153" y="359664"/>
                </a:cubicBezTo>
                <a:cubicBezTo>
                  <a:pt x="81153" y="361474"/>
                  <a:pt x="82582" y="362807"/>
                  <a:pt x="84296" y="362807"/>
                </a:cubicBezTo>
                <a:close/>
                <a:moveTo>
                  <a:pt x="87725" y="350044"/>
                </a:moveTo>
                <a:cubicBezTo>
                  <a:pt x="89440" y="350044"/>
                  <a:pt x="90869" y="348615"/>
                  <a:pt x="90869" y="346900"/>
                </a:cubicBezTo>
                <a:cubicBezTo>
                  <a:pt x="90869" y="345186"/>
                  <a:pt x="89440" y="343757"/>
                  <a:pt x="87725" y="343757"/>
                </a:cubicBezTo>
                <a:cubicBezTo>
                  <a:pt x="86011" y="343757"/>
                  <a:pt x="84582" y="345186"/>
                  <a:pt x="84582" y="346900"/>
                </a:cubicBezTo>
                <a:cubicBezTo>
                  <a:pt x="84582" y="348615"/>
                  <a:pt x="85916" y="350044"/>
                  <a:pt x="87725" y="350044"/>
                </a:cubicBezTo>
                <a:close/>
                <a:moveTo>
                  <a:pt x="91250" y="337280"/>
                </a:moveTo>
                <a:cubicBezTo>
                  <a:pt x="92964" y="337280"/>
                  <a:pt x="94393" y="335851"/>
                  <a:pt x="94393" y="334137"/>
                </a:cubicBezTo>
                <a:cubicBezTo>
                  <a:pt x="94393" y="332423"/>
                  <a:pt x="92964" y="330994"/>
                  <a:pt x="91250" y="330994"/>
                </a:cubicBezTo>
                <a:cubicBezTo>
                  <a:pt x="89535" y="330994"/>
                  <a:pt x="88106" y="332423"/>
                  <a:pt x="88106" y="334137"/>
                </a:cubicBezTo>
                <a:cubicBezTo>
                  <a:pt x="88106" y="335947"/>
                  <a:pt x="89440" y="337280"/>
                  <a:pt x="91250" y="337280"/>
                </a:cubicBezTo>
                <a:close/>
                <a:moveTo>
                  <a:pt x="94869" y="324612"/>
                </a:moveTo>
                <a:cubicBezTo>
                  <a:pt x="96584" y="324612"/>
                  <a:pt x="98012" y="323183"/>
                  <a:pt x="98012" y="321469"/>
                </a:cubicBezTo>
                <a:cubicBezTo>
                  <a:pt x="98012" y="319754"/>
                  <a:pt x="96584" y="318325"/>
                  <a:pt x="94869" y="318325"/>
                </a:cubicBezTo>
                <a:cubicBezTo>
                  <a:pt x="93155" y="318325"/>
                  <a:pt x="91726" y="319754"/>
                  <a:pt x="91726" y="321469"/>
                </a:cubicBezTo>
                <a:cubicBezTo>
                  <a:pt x="91726" y="323183"/>
                  <a:pt x="93155" y="324612"/>
                  <a:pt x="94869" y="324612"/>
                </a:cubicBezTo>
                <a:close/>
                <a:moveTo>
                  <a:pt x="98679" y="311944"/>
                </a:moveTo>
                <a:cubicBezTo>
                  <a:pt x="100394" y="311944"/>
                  <a:pt x="101822" y="310515"/>
                  <a:pt x="101822" y="308800"/>
                </a:cubicBezTo>
                <a:cubicBezTo>
                  <a:pt x="101822" y="307086"/>
                  <a:pt x="100394" y="305657"/>
                  <a:pt x="98679" y="305657"/>
                </a:cubicBezTo>
                <a:cubicBezTo>
                  <a:pt x="96965" y="305657"/>
                  <a:pt x="95536" y="307086"/>
                  <a:pt x="95536" y="308800"/>
                </a:cubicBezTo>
                <a:cubicBezTo>
                  <a:pt x="95536" y="310515"/>
                  <a:pt x="96869" y="311944"/>
                  <a:pt x="98679" y="311944"/>
                </a:cubicBezTo>
                <a:close/>
                <a:moveTo>
                  <a:pt x="102584" y="299276"/>
                </a:moveTo>
                <a:cubicBezTo>
                  <a:pt x="104299" y="299276"/>
                  <a:pt x="105728" y="297847"/>
                  <a:pt x="105728" y="296132"/>
                </a:cubicBezTo>
                <a:cubicBezTo>
                  <a:pt x="105728" y="294418"/>
                  <a:pt x="104299" y="292989"/>
                  <a:pt x="102584" y="292989"/>
                </a:cubicBezTo>
                <a:cubicBezTo>
                  <a:pt x="100870" y="292989"/>
                  <a:pt x="99441" y="294418"/>
                  <a:pt x="99441" y="296132"/>
                </a:cubicBezTo>
                <a:cubicBezTo>
                  <a:pt x="99441" y="297847"/>
                  <a:pt x="100775" y="299276"/>
                  <a:pt x="102584" y="299276"/>
                </a:cubicBezTo>
                <a:close/>
                <a:moveTo>
                  <a:pt x="106585" y="286703"/>
                </a:moveTo>
                <a:cubicBezTo>
                  <a:pt x="108299" y="286703"/>
                  <a:pt x="109728" y="285274"/>
                  <a:pt x="109728" y="283559"/>
                </a:cubicBezTo>
                <a:cubicBezTo>
                  <a:pt x="109728" y="281845"/>
                  <a:pt x="108299" y="280416"/>
                  <a:pt x="106585" y="280416"/>
                </a:cubicBezTo>
                <a:cubicBezTo>
                  <a:pt x="104870" y="280416"/>
                  <a:pt x="103442" y="281845"/>
                  <a:pt x="103442" y="283559"/>
                </a:cubicBezTo>
                <a:cubicBezTo>
                  <a:pt x="103442" y="285274"/>
                  <a:pt x="104870" y="286703"/>
                  <a:pt x="106585" y="286703"/>
                </a:cubicBezTo>
                <a:close/>
                <a:moveTo>
                  <a:pt x="110681" y="274130"/>
                </a:moveTo>
                <a:cubicBezTo>
                  <a:pt x="112395" y="274130"/>
                  <a:pt x="113824" y="272701"/>
                  <a:pt x="113824" y="270986"/>
                </a:cubicBezTo>
                <a:cubicBezTo>
                  <a:pt x="113824" y="269272"/>
                  <a:pt x="112395" y="267843"/>
                  <a:pt x="110681" y="267843"/>
                </a:cubicBezTo>
                <a:cubicBezTo>
                  <a:pt x="108966" y="267843"/>
                  <a:pt x="107537" y="269272"/>
                  <a:pt x="107537" y="270986"/>
                </a:cubicBezTo>
                <a:cubicBezTo>
                  <a:pt x="107537" y="272701"/>
                  <a:pt x="108966" y="274130"/>
                  <a:pt x="110681" y="274130"/>
                </a:cubicBezTo>
                <a:close/>
                <a:moveTo>
                  <a:pt x="114967" y="261556"/>
                </a:moveTo>
                <a:cubicBezTo>
                  <a:pt x="116681" y="261556"/>
                  <a:pt x="118110" y="260128"/>
                  <a:pt x="118110" y="258413"/>
                </a:cubicBezTo>
                <a:cubicBezTo>
                  <a:pt x="118110" y="256699"/>
                  <a:pt x="116681" y="255270"/>
                  <a:pt x="114967" y="255270"/>
                </a:cubicBezTo>
                <a:cubicBezTo>
                  <a:pt x="113252" y="255270"/>
                  <a:pt x="111824" y="256699"/>
                  <a:pt x="111824" y="258413"/>
                </a:cubicBezTo>
                <a:cubicBezTo>
                  <a:pt x="111824" y="260223"/>
                  <a:pt x="113252" y="261556"/>
                  <a:pt x="114967" y="261556"/>
                </a:cubicBezTo>
                <a:close/>
                <a:moveTo>
                  <a:pt x="119348" y="249079"/>
                </a:moveTo>
                <a:cubicBezTo>
                  <a:pt x="121063" y="249079"/>
                  <a:pt x="122492" y="247650"/>
                  <a:pt x="122492" y="245936"/>
                </a:cubicBezTo>
                <a:cubicBezTo>
                  <a:pt x="122492" y="244221"/>
                  <a:pt x="121063" y="242792"/>
                  <a:pt x="119348" y="242792"/>
                </a:cubicBezTo>
                <a:cubicBezTo>
                  <a:pt x="117634" y="242792"/>
                  <a:pt x="116205" y="244221"/>
                  <a:pt x="116205" y="245936"/>
                </a:cubicBezTo>
                <a:cubicBezTo>
                  <a:pt x="116205" y="247745"/>
                  <a:pt x="117634" y="249079"/>
                  <a:pt x="119348" y="249079"/>
                </a:cubicBezTo>
                <a:close/>
                <a:moveTo>
                  <a:pt x="123825" y="236696"/>
                </a:moveTo>
                <a:cubicBezTo>
                  <a:pt x="125540" y="236696"/>
                  <a:pt x="126968" y="235268"/>
                  <a:pt x="126968" y="233553"/>
                </a:cubicBezTo>
                <a:cubicBezTo>
                  <a:pt x="126968" y="231839"/>
                  <a:pt x="125540" y="230410"/>
                  <a:pt x="123825" y="230410"/>
                </a:cubicBezTo>
                <a:cubicBezTo>
                  <a:pt x="122111" y="230410"/>
                  <a:pt x="120682" y="231839"/>
                  <a:pt x="120682" y="233553"/>
                </a:cubicBezTo>
                <a:cubicBezTo>
                  <a:pt x="120682" y="235268"/>
                  <a:pt x="122111" y="236696"/>
                  <a:pt x="123825" y="236696"/>
                </a:cubicBezTo>
                <a:close/>
                <a:moveTo>
                  <a:pt x="2699004" y="242888"/>
                </a:moveTo>
                <a:cubicBezTo>
                  <a:pt x="2700719" y="242888"/>
                  <a:pt x="2702147" y="241459"/>
                  <a:pt x="2702147" y="239744"/>
                </a:cubicBezTo>
                <a:cubicBezTo>
                  <a:pt x="2702147" y="238030"/>
                  <a:pt x="2700719" y="236601"/>
                  <a:pt x="2699004" y="236601"/>
                </a:cubicBezTo>
                <a:cubicBezTo>
                  <a:pt x="2697290" y="236601"/>
                  <a:pt x="2695861" y="238030"/>
                  <a:pt x="2695861" y="239744"/>
                </a:cubicBezTo>
                <a:cubicBezTo>
                  <a:pt x="2695861" y="241459"/>
                  <a:pt x="2697195" y="242888"/>
                  <a:pt x="2699004" y="242888"/>
                </a:cubicBezTo>
                <a:close/>
                <a:moveTo>
                  <a:pt x="2703386" y="255365"/>
                </a:moveTo>
                <a:cubicBezTo>
                  <a:pt x="2705100" y="255365"/>
                  <a:pt x="2706529" y="253937"/>
                  <a:pt x="2706529" y="252222"/>
                </a:cubicBezTo>
                <a:cubicBezTo>
                  <a:pt x="2706529" y="250508"/>
                  <a:pt x="2705100" y="249079"/>
                  <a:pt x="2703386" y="249079"/>
                </a:cubicBezTo>
                <a:cubicBezTo>
                  <a:pt x="2701671" y="249079"/>
                  <a:pt x="2700242" y="250508"/>
                  <a:pt x="2700242" y="252222"/>
                </a:cubicBezTo>
                <a:cubicBezTo>
                  <a:pt x="2700242" y="253937"/>
                  <a:pt x="2701671" y="255365"/>
                  <a:pt x="2703386" y="255365"/>
                </a:cubicBezTo>
                <a:close/>
                <a:moveTo>
                  <a:pt x="2707767" y="267843"/>
                </a:moveTo>
                <a:cubicBezTo>
                  <a:pt x="2709482" y="267843"/>
                  <a:pt x="2710910" y="266414"/>
                  <a:pt x="2710910" y="264700"/>
                </a:cubicBezTo>
                <a:cubicBezTo>
                  <a:pt x="2710910" y="262985"/>
                  <a:pt x="2709482" y="261556"/>
                  <a:pt x="2707767" y="261556"/>
                </a:cubicBezTo>
                <a:cubicBezTo>
                  <a:pt x="2706053" y="261556"/>
                  <a:pt x="2704624" y="262985"/>
                  <a:pt x="2704624" y="264700"/>
                </a:cubicBezTo>
                <a:cubicBezTo>
                  <a:pt x="2704624" y="266414"/>
                  <a:pt x="2706053" y="267843"/>
                  <a:pt x="2707767" y="267843"/>
                </a:cubicBezTo>
                <a:close/>
                <a:moveTo>
                  <a:pt x="2711958" y="280416"/>
                </a:moveTo>
                <a:cubicBezTo>
                  <a:pt x="2713673" y="280416"/>
                  <a:pt x="2715101" y="278987"/>
                  <a:pt x="2715101" y="277273"/>
                </a:cubicBezTo>
                <a:cubicBezTo>
                  <a:pt x="2715101" y="275558"/>
                  <a:pt x="2713673" y="274130"/>
                  <a:pt x="2711958" y="274130"/>
                </a:cubicBezTo>
                <a:cubicBezTo>
                  <a:pt x="2710244" y="274130"/>
                  <a:pt x="2708815" y="275558"/>
                  <a:pt x="2708815" y="277273"/>
                </a:cubicBezTo>
                <a:cubicBezTo>
                  <a:pt x="2708815" y="278987"/>
                  <a:pt x="2710244" y="280416"/>
                  <a:pt x="2711958" y="280416"/>
                </a:cubicBezTo>
                <a:close/>
                <a:moveTo>
                  <a:pt x="2716054" y="292989"/>
                </a:moveTo>
                <a:cubicBezTo>
                  <a:pt x="2717768" y="292989"/>
                  <a:pt x="2719197" y="291560"/>
                  <a:pt x="2719197" y="289846"/>
                </a:cubicBezTo>
                <a:cubicBezTo>
                  <a:pt x="2719197" y="288131"/>
                  <a:pt x="2717768" y="286703"/>
                  <a:pt x="2716054" y="286703"/>
                </a:cubicBezTo>
                <a:cubicBezTo>
                  <a:pt x="2714339" y="286703"/>
                  <a:pt x="2712911" y="288131"/>
                  <a:pt x="2712911" y="289846"/>
                </a:cubicBezTo>
                <a:cubicBezTo>
                  <a:pt x="2712911" y="291560"/>
                  <a:pt x="2714244" y="292989"/>
                  <a:pt x="2716054" y="292989"/>
                </a:cubicBezTo>
                <a:close/>
                <a:moveTo>
                  <a:pt x="2719959" y="305562"/>
                </a:moveTo>
                <a:cubicBezTo>
                  <a:pt x="2721674" y="305562"/>
                  <a:pt x="2723103" y="304133"/>
                  <a:pt x="2723103" y="302419"/>
                </a:cubicBezTo>
                <a:cubicBezTo>
                  <a:pt x="2723103" y="300704"/>
                  <a:pt x="2721674" y="299276"/>
                  <a:pt x="2719959" y="299276"/>
                </a:cubicBezTo>
                <a:cubicBezTo>
                  <a:pt x="2718245" y="299276"/>
                  <a:pt x="2716816" y="300704"/>
                  <a:pt x="2716816" y="302419"/>
                </a:cubicBezTo>
                <a:cubicBezTo>
                  <a:pt x="2716816" y="304229"/>
                  <a:pt x="2718245" y="305562"/>
                  <a:pt x="2719959" y="305562"/>
                </a:cubicBezTo>
                <a:close/>
                <a:moveTo>
                  <a:pt x="2723864" y="318230"/>
                </a:moveTo>
                <a:cubicBezTo>
                  <a:pt x="2725579" y="318230"/>
                  <a:pt x="2727008" y="316801"/>
                  <a:pt x="2727008" y="315087"/>
                </a:cubicBezTo>
                <a:cubicBezTo>
                  <a:pt x="2727008" y="313373"/>
                  <a:pt x="2725579" y="311944"/>
                  <a:pt x="2723864" y="311944"/>
                </a:cubicBezTo>
                <a:cubicBezTo>
                  <a:pt x="2722150" y="311944"/>
                  <a:pt x="2720721" y="313373"/>
                  <a:pt x="2720721" y="315087"/>
                </a:cubicBezTo>
                <a:cubicBezTo>
                  <a:pt x="2720721" y="316801"/>
                  <a:pt x="2722055" y="318230"/>
                  <a:pt x="2723864" y="318230"/>
                </a:cubicBezTo>
                <a:close/>
                <a:moveTo>
                  <a:pt x="2695766" y="1225963"/>
                </a:moveTo>
                <a:cubicBezTo>
                  <a:pt x="2697480" y="1225963"/>
                  <a:pt x="2698909" y="1224534"/>
                  <a:pt x="2698909" y="1222820"/>
                </a:cubicBezTo>
                <a:cubicBezTo>
                  <a:pt x="2698909" y="1221105"/>
                  <a:pt x="2697480" y="1219676"/>
                  <a:pt x="2695766" y="1219676"/>
                </a:cubicBezTo>
                <a:cubicBezTo>
                  <a:pt x="2694051" y="1219676"/>
                  <a:pt x="2692622" y="1221105"/>
                  <a:pt x="2692622" y="1222820"/>
                </a:cubicBezTo>
                <a:cubicBezTo>
                  <a:pt x="2692622" y="1224534"/>
                  <a:pt x="2694051" y="1225963"/>
                  <a:pt x="2695766" y="1225963"/>
                </a:cubicBezTo>
                <a:close/>
                <a:moveTo>
                  <a:pt x="2690813" y="1238155"/>
                </a:moveTo>
                <a:cubicBezTo>
                  <a:pt x="2692527" y="1238155"/>
                  <a:pt x="2693956" y="1236726"/>
                  <a:pt x="2693956" y="1235012"/>
                </a:cubicBezTo>
                <a:cubicBezTo>
                  <a:pt x="2693956" y="1233297"/>
                  <a:pt x="2692527" y="1231868"/>
                  <a:pt x="2690813" y="1231868"/>
                </a:cubicBezTo>
                <a:cubicBezTo>
                  <a:pt x="2689098" y="1231868"/>
                  <a:pt x="2687670" y="1233297"/>
                  <a:pt x="2687670" y="1235012"/>
                </a:cubicBezTo>
                <a:cubicBezTo>
                  <a:pt x="2687670" y="1236821"/>
                  <a:pt x="2689098" y="1238155"/>
                  <a:pt x="2690813" y="1238155"/>
                </a:cubicBezTo>
                <a:close/>
                <a:moveTo>
                  <a:pt x="2685669" y="1250442"/>
                </a:moveTo>
                <a:cubicBezTo>
                  <a:pt x="2687384" y="1250442"/>
                  <a:pt x="2688812" y="1249013"/>
                  <a:pt x="2688812" y="1247299"/>
                </a:cubicBezTo>
                <a:cubicBezTo>
                  <a:pt x="2688812" y="1245584"/>
                  <a:pt x="2687384" y="1244156"/>
                  <a:pt x="2685669" y="1244156"/>
                </a:cubicBezTo>
                <a:cubicBezTo>
                  <a:pt x="2683955" y="1244156"/>
                  <a:pt x="2682526" y="1245584"/>
                  <a:pt x="2682526" y="1247299"/>
                </a:cubicBezTo>
                <a:cubicBezTo>
                  <a:pt x="2682526" y="1249013"/>
                  <a:pt x="2683955" y="1250442"/>
                  <a:pt x="2685669" y="1250442"/>
                </a:cubicBezTo>
                <a:close/>
                <a:moveTo>
                  <a:pt x="2680430" y="1262539"/>
                </a:moveTo>
                <a:cubicBezTo>
                  <a:pt x="2682145" y="1262539"/>
                  <a:pt x="2683574" y="1261110"/>
                  <a:pt x="2683574" y="1259396"/>
                </a:cubicBezTo>
                <a:cubicBezTo>
                  <a:pt x="2683574" y="1257681"/>
                  <a:pt x="2682145" y="1256252"/>
                  <a:pt x="2680430" y="1256252"/>
                </a:cubicBezTo>
                <a:cubicBezTo>
                  <a:pt x="2678716" y="1256252"/>
                  <a:pt x="2677287" y="1257681"/>
                  <a:pt x="2677287" y="1259396"/>
                </a:cubicBezTo>
                <a:cubicBezTo>
                  <a:pt x="2677287" y="1261110"/>
                  <a:pt x="2678716" y="1262539"/>
                  <a:pt x="2680430" y="1262539"/>
                </a:cubicBezTo>
                <a:close/>
                <a:moveTo>
                  <a:pt x="50102" y="446627"/>
                </a:moveTo>
                <a:cubicBezTo>
                  <a:pt x="51816" y="446627"/>
                  <a:pt x="53245" y="445199"/>
                  <a:pt x="53245" y="443484"/>
                </a:cubicBezTo>
                <a:cubicBezTo>
                  <a:pt x="53245" y="441770"/>
                  <a:pt x="51816" y="440341"/>
                  <a:pt x="50102" y="440341"/>
                </a:cubicBezTo>
                <a:cubicBezTo>
                  <a:pt x="48387" y="440341"/>
                  <a:pt x="46958" y="441770"/>
                  <a:pt x="46958" y="443484"/>
                </a:cubicBezTo>
                <a:cubicBezTo>
                  <a:pt x="46958" y="445199"/>
                  <a:pt x="48387" y="446627"/>
                  <a:pt x="50102" y="446627"/>
                </a:cubicBezTo>
                <a:close/>
                <a:moveTo>
                  <a:pt x="52673" y="433673"/>
                </a:moveTo>
                <a:cubicBezTo>
                  <a:pt x="54388" y="433673"/>
                  <a:pt x="55817" y="432245"/>
                  <a:pt x="55817" y="430530"/>
                </a:cubicBezTo>
                <a:cubicBezTo>
                  <a:pt x="55817" y="428816"/>
                  <a:pt x="54388" y="427387"/>
                  <a:pt x="52673" y="427387"/>
                </a:cubicBezTo>
                <a:cubicBezTo>
                  <a:pt x="50959" y="427387"/>
                  <a:pt x="49530" y="428816"/>
                  <a:pt x="49530" y="430530"/>
                </a:cubicBezTo>
                <a:cubicBezTo>
                  <a:pt x="49530" y="432245"/>
                  <a:pt x="50959" y="433673"/>
                  <a:pt x="52673" y="433673"/>
                </a:cubicBezTo>
                <a:close/>
                <a:moveTo>
                  <a:pt x="55436" y="420719"/>
                </a:moveTo>
                <a:cubicBezTo>
                  <a:pt x="57150" y="420719"/>
                  <a:pt x="58579" y="419291"/>
                  <a:pt x="58579" y="417576"/>
                </a:cubicBezTo>
                <a:cubicBezTo>
                  <a:pt x="58579" y="415862"/>
                  <a:pt x="57150" y="414433"/>
                  <a:pt x="55436" y="414433"/>
                </a:cubicBezTo>
                <a:cubicBezTo>
                  <a:pt x="53721" y="414433"/>
                  <a:pt x="52292" y="415862"/>
                  <a:pt x="52292" y="417576"/>
                </a:cubicBezTo>
                <a:cubicBezTo>
                  <a:pt x="52292" y="419291"/>
                  <a:pt x="53721" y="420719"/>
                  <a:pt x="55436" y="420719"/>
                </a:cubicBezTo>
                <a:close/>
                <a:moveTo>
                  <a:pt x="61151" y="394907"/>
                </a:moveTo>
                <a:cubicBezTo>
                  <a:pt x="62865" y="394907"/>
                  <a:pt x="64294" y="393478"/>
                  <a:pt x="64294" y="391763"/>
                </a:cubicBezTo>
                <a:cubicBezTo>
                  <a:pt x="64294" y="390049"/>
                  <a:pt x="62960" y="388620"/>
                  <a:pt x="61151" y="388620"/>
                </a:cubicBezTo>
                <a:cubicBezTo>
                  <a:pt x="59436" y="388620"/>
                  <a:pt x="58007" y="390049"/>
                  <a:pt x="58007" y="391763"/>
                </a:cubicBezTo>
                <a:cubicBezTo>
                  <a:pt x="58007" y="393478"/>
                  <a:pt x="59436" y="394907"/>
                  <a:pt x="61151" y="394907"/>
                </a:cubicBezTo>
                <a:close/>
                <a:moveTo>
                  <a:pt x="64198" y="382048"/>
                </a:moveTo>
                <a:cubicBezTo>
                  <a:pt x="65913" y="382048"/>
                  <a:pt x="67342" y="380619"/>
                  <a:pt x="67342" y="378905"/>
                </a:cubicBezTo>
                <a:cubicBezTo>
                  <a:pt x="67342" y="377190"/>
                  <a:pt x="65913" y="375761"/>
                  <a:pt x="64198" y="375761"/>
                </a:cubicBezTo>
                <a:cubicBezTo>
                  <a:pt x="62484" y="375761"/>
                  <a:pt x="61055" y="377190"/>
                  <a:pt x="61055" y="378905"/>
                </a:cubicBezTo>
                <a:cubicBezTo>
                  <a:pt x="61055" y="380619"/>
                  <a:pt x="62484" y="382048"/>
                  <a:pt x="64198" y="382048"/>
                </a:cubicBezTo>
                <a:close/>
                <a:moveTo>
                  <a:pt x="67437" y="369189"/>
                </a:moveTo>
                <a:cubicBezTo>
                  <a:pt x="69152" y="369189"/>
                  <a:pt x="70580" y="367760"/>
                  <a:pt x="70580" y="366046"/>
                </a:cubicBezTo>
                <a:cubicBezTo>
                  <a:pt x="70580" y="364331"/>
                  <a:pt x="69152" y="362903"/>
                  <a:pt x="67437" y="362903"/>
                </a:cubicBezTo>
                <a:cubicBezTo>
                  <a:pt x="65723" y="362903"/>
                  <a:pt x="64294" y="364331"/>
                  <a:pt x="64294" y="366046"/>
                </a:cubicBezTo>
                <a:cubicBezTo>
                  <a:pt x="64294" y="367760"/>
                  <a:pt x="65723" y="369189"/>
                  <a:pt x="67437" y="369189"/>
                </a:cubicBezTo>
                <a:close/>
                <a:moveTo>
                  <a:pt x="70771" y="356330"/>
                </a:moveTo>
                <a:cubicBezTo>
                  <a:pt x="72485" y="356330"/>
                  <a:pt x="73914" y="354901"/>
                  <a:pt x="73914" y="353187"/>
                </a:cubicBezTo>
                <a:cubicBezTo>
                  <a:pt x="73914" y="351473"/>
                  <a:pt x="72485" y="350044"/>
                  <a:pt x="70771" y="350044"/>
                </a:cubicBezTo>
                <a:cubicBezTo>
                  <a:pt x="69056" y="350044"/>
                  <a:pt x="67628" y="351473"/>
                  <a:pt x="67628" y="353187"/>
                </a:cubicBezTo>
                <a:cubicBezTo>
                  <a:pt x="67628" y="354997"/>
                  <a:pt x="68961" y="356330"/>
                  <a:pt x="70771" y="356330"/>
                </a:cubicBezTo>
                <a:close/>
                <a:moveTo>
                  <a:pt x="74200" y="343567"/>
                </a:moveTo>
                <a:cubicBezTo>
                  <a:pt x="75914" y="343567"/>
                  <a:pt x="77343" y="342138"/>
                  <a:pt x="77343" y="340424"/>
                </a:cubicBezTo>
                <a:cubicBezTo>
                  <a:pt x="77343" y="338709"/>
                  <a:pt x="75914" y="337280"/>
                  <a:pt x="74200" y="337280"/>
                </a:cubicBezTo>
                <a:cubicBezTo>
                  <a:pt x="72485" y="337280"/>
                  <a:pt x="71057" y="338709"/>
                  <a:pt x="71057" y="340424"/>
                </a:cubicBezTo>
                <a:cubicBezTo>
                  <a:pt x="71057" y="342138"/>
                  <a:pt x="72485" y="343567"/>
                  <a:pt x="74200" y="343567"/>
                </a:cubicBezTo>
                <a:close/>
                <a:moveTo>
                  <a:pt x="77724" y="330803"/>
                </a:moveTo>
                <a:cubicBezTo>
                  <a:pt x="79439" y="330803"/>
                  <a:pt x="80867" y="329375"/>
                  <a:pt x="80867" y="327660"/>
                </a:cubicBezTo>
                <a:cubicBezTo>
                  <a:pt x="80867" y="325946"/>
                  <a:pt x="79439" y="324517"/>
                  <a:pt x="77724" y="324517"/>
                </a:cubicBezTo>
                <a:cubicBezTo>
                  <a:pt x="76010" y="324517"/>
                  <a:pt x="74581" y="325946"/>
                  <a:pt x="74581" y="327660"/>
                </a:cubicBezTo>
                <a:cubicBezTo>
                  <a:pt x="74581" y="329470"/>
                  <a:pt x="76010" y="330803"/>
                  <a:pt x="77724" y="330803"/>
                </a:cubicBezTo>
                <a:close/>
                <a:moveTo>
                  <a:pt x="81439" y="318135"/>
                </a:moveTo>
                <a:cubicBezTo>
                  <a:pt x="83153" y="318135"/>
                  <a:pt x="84582" y="316706"/>
                  <a:pt x="84582" y="314992"/>
                </a:cubicBezTo>
                <a:cubicBezTo>
                  <a:pt x="84582" y="313277"/>
                  <a:pt x="83153" y="311849"/>
                  <a:pt x="81439" y="311849"/>
                </a:cubicBezTo>
                <a:cubicBezTo>
                  <a:pt x="79724" y="311849"/>
                  <a:pt x="78296" y="313277"/>
                  <a:pt x="78296" y="314992"/>
                </a:cubicBezTo>
                <a:cubicBezTo>
                  <a:pt x="78296" y="316706"/>
                  <a:pt x="79629" y="318135"/>
                  <a:pt x="81439" y="318135"/>
                </a:cubicBezTo>
                <a:close/>
                <a:moveTo>
                  <a:pt x="85249" y="305467"/>
                </a:moveTo>
                <a:cubicBezTo>
                  <a:pt x="86963" y="305467"/>
                  <a:pt x="88392" y="304038"/>
                  <a:pt x="88392" y="302324"/>
                </a:cubicBezTo>
                <a:cubicBezTo>
                  <a:pt x="88392" y="300609"/>
                  <a:pt x="86963" y="299180"/>
                  <a:pt x="85249" y="299180"/>
                </a:cubicBezTo>
                <a:cubicBezTo>
                  <a:pt x="83534" y="299180"/>
                  <a:pt x="82106" y="300609"/>
                  <a:pt x="82106" y="302324"/>
                </a:cubicBezTo>
                <a:cubicBezTo>
                  <a:pt x="82106" y="304038"/>
                  <a:pt x="83439" y="305467"/>
                  <a:pt x="85249" y="305467"/>
                </a:cubicBezTo>
                <a:close/>
                <a:moveTo>
                  <a:pt x="89154" y="292799"/>
                </a:moveTo>
                <a:cubicBezTo>
                  <a:pt x="90869" y="292799"/>
                  <a:pt x="92297" y="291370"/>
                  <a:pt x="92297" y="289655"/>
                </a:cubicBezTo>
                <a:cubicBezTo>
                  <a:pt x="92297" y="287941"/>
                  <a:pt x="90869" y="286512"/>
                  <a:pt x="89154" y="286512"/>
                </a:cubicBezTo>
                <a:cubicBezTo>
                  <a:pt x="87440" y="286512"/>
                  <a:pt x="86011" y="287941"/>
                  <a:pt x="86011" y="289655"/>
                </a:cubicBezTo>
                <a:cubicBezTo>
                  <a:pt x="86011" y="291465"/>
                  <a:pt x="87344" y="292799"/>
                  <a:pt x="89154" y="292799"/>
                </a:cubicBezTo>
                <a:close/>
                <a:moveTo>
                  <a:pt x="93155" y="280226"/>
                </a:moveTo>
                <a:cubicBezTo>
                  <a:pt x="94869" y="280226"/>
                  <a:pt x="96298" y="278797"/>
                  <a:pt x="96298" y="277082"/>
                </a:cubicBezTo>
                <a:cubicBezTo>
                  <a:pt x="96298" y="275368"/>
                  <a:pt x="94869" y="273939"/>
                  <a:pt x="93155" y="273939"/>
                </a:cubicBezTo>
                <a:cubicBezTo>
                  <a:pt x="91440" y="273939"/>
                  <a:pt x="90011" y="275368"/>
                  <a:pt x="90011" y="277082"/>
                </a:cubicBezTo>
                <a:cubicBezTo>
                  <a:pt x="90011" y="278797"/>
                  <a:pt x="91440" y="280226"/>
                  <a:pt x="93155" y="280226"/>
                </a:cubicBezTo>
                <a:close/>
                <a:moveTo>
                  <a:pt x="97346" y="267653"/>
                </a:moveTo>
                <a:cubicBezTo>
                  <a:pt x="99060" y="267653"/>
                  <a:pt x="100489" y="266224"/>
                  <a:pt x="100489" y="264509"/>
                </a:cubicBezTo>
                <a:cubicBezTo>
                  <a:pt x="100489" y="262795"/>
                  <a:pt x="99060" y="261366"/>
                  <a:pt x="97346" y="261366"/>
                </a:cubicBezTo>
                <a:cubicBezTo>
                  <a:pt x="95631" y="261366"/>
                  <a:pt x="94202" y="262795"/>
                  <a:pt x="94202" y="264509"/>
                </a:cubicBezTo>
                <a:cubicBezTo>
                  <a:pt x="94202" y="266224"/>
                  <a:pt x="95631" y="267653"/>
                  <a:pt x="97346" y="267653"/>
                </a:cubicBezTo>
                <a:close/>
                <a:moveTo>
                  <a:pt x="101632" y="255175"/>
                </a:moveTo>
                <a:cubicBezTo>
                  <a:pt x="103346" y="255175"/>
                  <a:pt x="104775" y="253746"/>
                  <a:pt x="104775" y="252031"/>
                </a:cubicBezTo>
                <a:cubicBezTo>
                  <a:pt x="104775" y="250317"/>
                  <a:pt x="103346" y="248888"/>
                  <a:pt x="101632" y="248888"/>
                </a:cubicBezTo>
                <a:cubicBezTo>
                  <a:pt x="99917" y="248888"/>
                  <a:pt x="98489" y="250317"/>
                  <a:pt x="98489" y="252031"/>
                </a:cubicBezTo>
                <a:cubicBezTo>
                  <a:pt x="98489" y="253746"/>
                  <a:pt x="99917" y="255175"/>
                  <a:pt x="101632" y="255175"/>
                </a:cubicBezTo>
                <a:close/>
                <a:moveTo>
                  <a:pt x="106013" y="242697"/>
                </a:moveTo>
                <a:cubicBezTo>
                  <a:pt x="107728" y="242697"/>
                  <a:pt x="109157" y="241268"/>
                  <a:pt x="109157" y="239554"/>
                </a:cubicBezTo>
                <a:cubicBezTo>
                  <a:pt x="109157" y="237839"/>
                  <a:pt x="107728" y="236411"/>
                  <a:pt x="106013" y="236411"/>
                </a:cubicBezTo>
                <a:cubicBezTo>
                  <a:pt x="104299" y="236411"/>
                  <a:pt x="102870" y="237839"/>
                  <a:pt x="102870" y="239554"/>
                </a:cubicBezTo>
                <a:cubicBezTo>
                  <a:pt x="102870" y="241268"/>
                  <a:pt x="104299" y="242697"/>
                  <a:pt x="106013" y="242697"/>
                </a:cubicBezTo>
                <a:close/>
                <a:moveTo>
                  <a:pt x="110490" y="230219"/>
                </a:moveTo>
                <a:cubicBezTo>
                  <a:pt x="112205" y="230219"/>
                  <a:pt x="113633" y="228791"/>
                  <a:pt x="113633" y="227076"/>
                </a:cubicBezTo>
                <a:cubicBezTo>
                  <a:pt x="113633" y="225362"/>
                  <a:pt x="112205" y="223933"/>
                  <a:pt x="110490" y="223933"/>
                </a:cubicBezTo>
                <a:cubicBezTo>
                  <a:pt x="108776" y="223933"/>
                  <a:pt x="107347" y="225362"/>
                  <a:pt x="107347" y="227076"/>
                </a:cubicBezTo>
                <a:cubicBezTo>
                  <a:pt x="107347" y="228886"/>
                  <a:pt x="108776" y="230219"/>
                  <a:pt x="110490" y="230219"/>
                </a:cubicBezTo>
                <a:close/>
                <a:moveTo>
                  <a:pt x="2710053" y="230219"/>
                </a:moveTo>
                <a:cubicBezTo>
                  <a:pt x="2711768" y="230219"/>
                  <a:pt x="2713196" y="228791"/>
                  <a:pt x="2713196" y="227076"/>
                </a:cubicBezTo>
                <a:cubicBezTo>
                  <a:pt x="2713196" y="225362"/>
                  <a:pt x="2711768" y="223933"/>
                  <a:pt x="2710053" y="223933"/>
                </a:cubicBezTo>
                <a:cubicBezTo>
                  <a:pt x="2708339" y="223933"/>
                  <a:pt x="2706910" y="225362"/>
                  <a:pt x="2706910" y="227076"/>
                </a:cubicBezTo>
                <a:cubicBezTo>
                  <a:pt x="2706910" y="228886"/>
                  <a:pt x="2708339" y="230219"/>
                  <a:pt x="2710053" y="230219"/>
                </a:cubicBezTo>
                <a:close/>
                <a:moveTo>
                  <a:pt x="2723293" y="267653"/>
                </a:moveTo>
                <a:cubicBezTo>
                  <a:pt x="2725007" y="267653"/>
                  <a:pt x="2726436" y="266224"/>
                  <a:pt x="2726436" y="264509"/>
                </a:cubicBezTo>
                <a:cubicBezTo>
                  <a:pt x="2726436" y="262795"/>
                  <a:pt x="2725007" y="261366"/>
                  <a:pt x="2723293" y="261366"/>
                </a:cubicBezTo>
                <a:cubicBezTo>
                  <a:pt x="2721578" y="261366"/>
                  <a:pt x="2720149" y="262795"/>
                  <a:pt x="2720149" y="264509"/>
                </a:cubicBezTo>
                <a:cubicBezTo>
                  <a:pt x="2720054" y="266224"/>
                  <a:pt x="2721483" y="267653"/>
                  <a:pt x="2723293" y="267653"/>
                </a:cubicBezTo>
                <a:close/>
                <a:moveTo>
                  <a:pt x="2727389" y="280226"/>
                </a:moveTo>
                <a:cubicBezTo>
                  <a:pt x="2729103" y="280226"/>
                  <a:pt x="2730532" y="278797"/>
                  <a:pt x="2730532" y="277082"/>
                </a:cubicBezTo>
                <a:cubicBezTo>
                  <a:pt x="2730532" y="275368"/>
                  <a:pt x="2729103" y="273939"/>
                  <a:pt x="2727389" y="273939"/>
                </a:cubicBezTo>
                <a:cubicBezTo>
                  <a:pt x="2725674" y="273939"/>
                  <a:pt x="2724245" y="275368"/>
                  <a:pt x="2724245" y="277082"/>
                </a:cubicBezTo>
                <a:cubicBezTo>
                  <a:pt x="2724245" y="278797"/>
                  <a:pt x="2725674" y="280226"/>
                  <a:pt x="2727389" y="280226"/>
                </a:cubicBezTo>
                <a:close/>
                <a:moveTo>
                  <a:pt x="2731484" y="292799"/>
                </a:moveTo>
                <a:cubicBezTo>
                  <a:pt x="2733199" y="292799"/>
                  <a:pt x="2734628" y="291370"/>
                  <a:pt x="2734628" y="289655"/>
                </a:cubicBezTo>
                <a:cubicBezTo>
                  <a:pt x="2734628" y="287941"/>
                  <a:pt x="2733199" y="286512"/>
                  <a:pt x="2731484" y="286512"/>
                </a:cubicBezTo>
                <a:cubicBezTo>
                  <a:pt x="2729770" y="286512"/>
                  <a:pt x="2728341" y="287941"/>
                  <a:pt x="2728341" y="289655"/>
                </a:cubicBezTo>
                <a:cubicBezTo>
                  <a:pt x="2728341" y="291465"/>
                  <a:pt x="2729674" y="292799"/>
                  <a:pt x="2731484" y="292799"/>
                </a:cubicBezTo>
                <a:close/>
                <a:moveTo>
                  <a:pt x="2735390" y="305467"/>
                </a:moveTo>
                <a:cubicBezTo>
                  <a:pt x="2737104" y="305467"/>
                  <a:pt x="2738533" y="304038"/>
                  <a:pt x="2738533" y="302324"/>
                </a:cubicBezTo>
                <a:cubicBezTo>
                  <a:pt x="2738533" y="300609"/>
                  <a:pt x="2737104" y="299180"/>
                  <a:pt x="2735390" y="299180"/>
                </a:cubicBezTo>
                <a:cubicBezTo>
                  <a:pt x="2733675" y="299180"/>
                  <a:pt x="2732246" y="300609"/>
                  <a:pt x="2732246" y="302324"/>
                </a:cubicBezTo>
                <a:cubicBezTo>
                  <a:pt x="2732246" y="304038"/>
                  <a:pt x="2733675" y="305467"/>
                  <a:pt x="2735390" y="305467"/>
                </a:cubicBezTo>
                <a:close/>
                <a:moveTo>
                  <a:pt x="2706624" y="1238441"/>
                </a:moveTo>
                <a:cubicBezTo>
                  <a:pt x="2708339" y="1238441"/>
                  <a:pt x="2709767" y="1237012"/>
                  <a:pt x="2709767" y="1235297"/>
                </a:cubicBezTo>
                <a:cubicBezTo>
                  <a:pt x="2709767" y="1233583"/>
                  <a:pt x="2708339" y="1232154"/>
                  <a:pt x="2706624" y="1232154"/>
                </a:cubicBezTo>
                <a:cubicBezTo>
                  <a:pt x="2704910" y="1232154"/>
                  <a:pt x="2703481" y="1233583"/>
                  <a:pt x="2703481" y="1235297"/>
                </a:cubicBezTo>
                <a:cubicBezTo>
                  <a:pt x="2703481" y="1237107"/>
                  <a:pt x="2704910" y="1238441"/>
                  <a:pt x="2706624" y="1238441"/>
                </a:cubicBezTo>
                <a:close/>
                <a:moveTo>
                  <a:pt x="36386" y="440055"/>
                </a:moveTo>
                <a:cubicBezTo>
                  <a:pt x="38100" y="440055"/>
                  <a:pt x="39529" y="438626"/>
                  <a:pt x="39529" y="436912"/>
                </a:cubicBezTo>
                <a:cubicBezTo>
                  <a:pt x="39529" y="435197"/>
                  <a:pt x="38100" y="433769"/>
                  <a:pt x="36386" y="433769"/>
                </a:cubicBezTo>
                <a:cubicBezTo>
                  <a:pt x="34671" y="433769"/>
                  <a:pt x="33242" y="435197"/>
                  <a:pt x="33242" y="436912"/>
                </a:cubicBezTo>
                <a:cubicBezTo>
                  <a:pt x="33242" y="438722"/>
                  <a:pt x="34671" y="440055"/>
                  <a:pt x="36386" y="440055"/>
                </a:cubicBezTo>
                <a:close/>
                <a:moveTo>
                  <a:pt x="47530" y="388334"/>
                </a:moveTo>
                <a:cubicBezTo>
                  <a:pt x="49244" y="388334"/>
                  <a:pt x="50673" y="386906"/>
                  <a:pt x="50673" y="385191"/>
                </a:cubicBezTo>
                <a:cubicBezTo>
                  <a:pt x="50673" y="383476"/>
                  <a:pt x="49244" y="382048"/>
                  <a:pt x="47530" y="382048"/>
                </a:cubicBezTo>
                <a:cubicBezTo>
                  <a:pt x="45815" y="382048"/>
                  <a:pt x="44387" y="383476"/>
                  <a:pt x="44387" y="385191"/>
                </a:cubicBezTo>
                <a:cubicBezTo>
                  <a:pt x="44387" y="387001"/>
                  <a:pt x="45815" y="388334"/>
                  <a:pt x="47530" y="388334"/>
                </a:cubicBezTo>
                <a:close/>
                <a:moveTo>
                  <a:pt x="50673" y="375475"/>
                </a:moveTo>
                <a:cubicBezTo>
                  <a:pt x="52388" y="375475"/>
                  <a:pt x="53816" y="374047"/>
                  <a:pt x="53816" y="372332"/>
                </a:cubicBezTo>
                <a:cubicBezTo>
                  <a:pt x="53816" y="370618"/>
                  <a:pt x="52388" y="369189"/>
                  <a:pt x="50673" y="369189"/>
                </a:cubicBezTo>
                <a:cubicBezTo>
                  <a:pt x="48959" y="369189"/>
                  <a:pt x="47530" y="370618"/>
                  <a:pt x="47530" y="372332"/>
                </a:cubicBezTo>
                <a:cubicBezTo>
                  <a:pt x="47530" y="374142"/>
                  <a:pt x="48959" y="375475"/>
                  <a:pt x="50673" y="375475"/>
                </a:cubicBezTo>
                <a:close/>
                <a:moveTo>
                  <a:pt x="53912" y="362712"/>
                </a:moveTo>
                <a:cubicBezTo>
                  <a:pt x="55626" y="362712"/>
                  <a:pt x="57055" y="361283"/>
                  <a:pt x="57055" y="359569"/>
                </a:cubicBezTo>
                <a:cubicBezTo>
                  <a:pt x="57055" y="357854"/>
                  <a:pt x="55626" y="356425"/>
                  <a:pt x="53912" y="356425"/>
                </a:cubicBezTo>
                <a:cubicBezTo>
                  <a:pt x="52197" y="356425"/>
                  <a:pt x="50768" y="357854"/>
                  <a:pt x="50768" y="359569"/>
                </a:cubicBezTo>
                <a:cubicBezTo>
                  <a:pt x="50768" y="361283"/>
                  <a:pt x="52102" y="362712"/>
                  <a:pt x="53912" y="362712"/>
                </a:cubicBezTo>
                <a:close/>
                <a:moveTo>
                  <a:pt x="57245" y="349853"/>
                </a:moveTo>
                <a:cubicBezTo>
                  <a:pt x="58960" y="349853"/>
                  <a:pt x="60389" y="348425"/>
                  <a:pt x="60389" y="346710"/>
                </a:cubicBezTo>
                <a:cubicBezTo>
                  <a:pt x="60389" y="344996"/>
                  <a:pt x="58960" y="343567"/>
                  <a:pt x="57245" y="343567"/>
                </a:cubicBezTo>
                <a:cubicBezTo>
                  <a:pt x="55531" y="343567"/>
                  <a:pt x="54102" y="344996"/>
                  <a:pt x="54102" y="346710"/>
                </a:cubicBezTo>
                <a:cubicBezTo>
                  <a:pt x="54102" y="348520"/>
                  <a:pt x="55436" y="349853"/>
                  <a:pt x="57245" y="349853"/>
                </a:cubicBezTo>
                <a:close/>
                <a:moveTo>
                  <a:pt x="60674" y="337090"/>
                </a:moveTo>
                <a:cubicBezTo>
                  <a:pt x="62389" y="337090"/>
                  <a:pt x="63818" y="335661"/>
                  <a:pt x="63818" y="333947"/>
                </a:cubicBezTo>
                <a:cubicBezTo>
                  <a:pt x="63818" y="332232"/>
                  <a:pt x="62389" y="330803"/>
                  <a:pt x="60674" y="330803"/>
                </a:cubicBezTo>
                <a:cubicBezTo>
                  <a:pt x="58960" y="330803"/>
                  <a:pt x="57531" y="332232"/>
                  <a:pt x="57531" y="333947"/>
                </a:cubicBezTo>
                <a:cubicBezTo>
                  <a:pt x="57531" y="335661"/>
                  <a:pt x="58960" y="337090"/>
                  <a:pt x="60674" y="337090"/>
                </a:cubicBezTo>
                <a:close/>
                <a:moveTo>
                  <a:pt x="64294" y="324422"/>
                </a:moveTo>
                <a:cubicBezTo>
                  <a:pt x="66008" y="324422"/>
                  <a:pt x="67437" y="322993"/>
                  <a:pt x="67437" y="321278"/>
                </a:cubicBezTo>
                <a:cubicBezTo>
                  <a:pt x="67437" y="319564"/>
                  <a:pt x="66008" y="318135"/>
                  <a:pt x="64294" y="318135"/>
                </a:cubicBezTo>
                <a:cubicBezTo>
                  <a:pt x="62579" y="318135"/>
                  <a:pt x="61151" y="319564"/>
                  <a:pt x="61151" y="321278"/>
                </a:cubicBezTo>
                <a:cubicBezTo>
                  <a:pt x="61151" y="322993"/>
                  <a:pt x="62484" y="324422"/>
                  <a:pt x="64294" y="324422"/>
                </a:cubicBezTo>
                <a:close/>
                <a:moveTo>
                  <a:pt x="67913" y="311658"/>
                </a:moveTo>
                <a:cubicBezTo>
                  <a:pt x="69628" y="311658"/>
                  <a:pt x="71057" y="310229"/>
                  <a:pt x="71057" y="308515"/>
                </a:cubicBezTo>
                <a:cubicBezTo>
                  <a:pt x="71057" y="306800"/>
                  <a:pt x="69628" y="305372"/>
                  <a:pt x="67913" y="305372"/>
                </a:cubicBezTo>
                <a:cubicBezTo>
                  <a:pt x="66199" y="305372"/>
                  <a:pt x="64770" y="306800"/>
                  <a:pt x="64770" y="308515"/>
                </a:cubicBezTo>
                <a:cubicBezTo>
                  <a:pt x="64770" y="310229"/>
                  <a:pt x="66199" y="311658"/>
                  <a:pt x="67913" y="311658"/>
                </a:cubicBezTo>
                <a:close/>
                <a:moveTo>
                  <a:pt x="71819" y="298990"/>
                </a:moveTo>
                <a:cubicBezTo>
                  <a:pt x="73533" y="298990"/>
                  <a:pt x="74962" y="297561"/>
                  <a:pt x="74962" y="295847"/>
                </a:cubicBezTo>
                <a:cubicBezTo>
                  <a:pt x="74962" y="294132"/>
                  <a:pt x="73533" y="292703"/>
                  <a:pt x="71819" y="292703"/>
                </a:cubicBezTo>
                <a:cubicBezTo>
                  <a:pt x="70104" y="292703"/>
                  <a:pt x="68675" y="294132"/>
                  <a:pt x="68675" y="295847"/>
                </a:cubicBezTo>
                <a:cubicBezTo>
                  <a:pt x="68580" y="297561"/>
                  <a:pt x="70009" y="298990"/>
                  <a:pt x="71819" y="298990"/>
                </a:cubicBezTo>
                <a:close/>
                <a:moveTo>
                  <a:pt x="75724" y="286417"/>
                </a:moveTo>
                <a:cubicBezTo>
                  <a:pt x="77438" y="286417"/>
                  <a:pt x="78867" y="284988"/>
                  <a:pt x="78867" y="283274"/>
                </a:cubicBezTo>
                <a:cubicBezTo>
                  <a:pt x="78867" y="281559"/>
                  <a:pt x="77438" y="280130"/>
                  <a:pt x="75724" y="280130"/>
                </a:cubicBezTo>
                <a:cubicBezTo>
                  <a:pt x="74009" y="280130"/>
                  <a:pt x="72581" y="281559"/>
                  <a:pt x="72581" y="283274"/>
                </a:cubicBezTo>
                <a:cubicBezTo>
                  <a:pt x="72581" y="284988"/>
                  <a:pt x="74009" y="286417"/>
                  <a:pt x="75724" y="286417"/>
                </a:cubicBezTo>
                <a:close/>
                <a:moveTo>
                  <a:pt x="79724" y="273844"/>
                </a:moveTo>
                <a:cubicBezTo>
                  <a:pt x="81439" y="273844"/>
                  <a:pt x="82868" y="272415"/>
                  <a:pt x="82868" y="270701"/>
                </a:cubicBezTo>
                <a:cubicBezTo>
                  <a:pt x="82868" y="268986"/>
                  <a:pt x="81439" y="267557"/>
                  <a:pt x="79724" y="267557"/>
                </a:cubicBezTo>
                <a:cubicBezTo>
                  <a:pt x="78010" y="267557"/>
                  <a:pt x="76581" y="268986"/>
                  <a:pt x="76581" y="270701"/>
                </a:cubicBezTo>
                <a:cubicBezTo>
                  <a:pt x="76581" y="272415"/>
                  <a:pt x="78010" y="273844"/>
                  <a:pt x="79724" y="273844"/>
                </a:cubicBezTo>
                <a:close/>
                <a:moveTo>
                  <a:pt x="83915" y="261271"/>
                </a:moveTo>
                <a:cubicBezTo>
                  <a:pt x="85630" y="261271"/>
                  <a:pt x="87059" y="259842"/>
                  <a:pt x="87059" y="258128"/>
                </a:cubicBezTo>
                <a:cubicBezTo>
                  <a:pt x="87059" y="256413"/>
                  <a:pt x="85630" y="254984"/>
                  <a:pt x="83915" y="254984"/>
                </a:cubicBezTo>
                <a:cubicBezTo>
                  <a:pt x="82201" y="254984"/>
                  <a:pt x="80772" y="256413"/>
                  <a:pt x="80772" y="258128"/>
                </a:cubicBezTo>
                <a:cubicBezTo>
                  <a:pt x="80772" y="259842"/>
                  <a:pt x="82201" y="261271"/>
                  <a:pt x="83915" y="261271"/>
                </a:cubicBezTo>
                <a:close/>
                <a:moveTo>
                  <a:pt x="88202" y="248698"/>
                </a:moveTo>
                <a:cubicBezTo>
                  <a:pt x="89916" y="248698"/>
                  <a:pt x="91345" y="247269"/>
                  <a:pt x="91345" y="245555"/>
                </a:cubicBezTo>
                <a:cubicBezTo>
                  <a:pt x="91345" y="243840"/>
                  <a:pt x="89916" y="242411"/>
                  <a:pt x="88202" y="242411"/>
                </a:cubicBezTo>
                <a:cubicBezTo>
                  <a:pt x="86487" y="242411"/>
                  <a:pt x="85058" y="243840"/>
                  <a:pt x="85058" y="245555"/>
                </a:cubicBezTo>
                <a:cubicBezTo>
                  <a:pt x="85058" y="247364"/>
                  <a:pt x="86487" y="248698"/>
                  <a:pt x="88202" y="248698"/>
                </a:cubicBezTo>
                <a:close/>
                <a:moveTo>
                  <a:pt x="92678" y="236220"/>
                </a:moveTo>
                <a:cubicBezTo>
                  <a:pt x="94393" y="236220"/>
                  <a:pt x="95822" y="234791"/>
                  <a:pt x="95822" y="233077"/>
                </a:cubicBezTo>
                <a:cubicBezTo>
                  <a:pt x="95822" y="231362"/>
                  <a:pt x="94393" y="229934"/>
                  <a:pt x="92678" y="229934"/>
                </a:cubicBezTo>
                <a:cubicBezTo>
                  <a:pt x="90964" y="229934"/>
                  <a:pt x="89535" y="231362"/>
                  <a:pt x="89535" y="233077"/>
                </a:cubicBezTo>
                <a:cubicBezTo>
                  <a:pt x="89535" y="234887"/>
                  <a:pt x="90964" y="236220"/>
                  <a:pt x="92678" y="236220"/>
                </a:cubicBezTo>
                <a:close/>
                <a:moveTo>
                  <a:pt x="2725674" y="230029"/>
                </a:moveTo>
                <a:cubicBezTo>
                  <a:pt x="2727389" y="230029"/>
                  <a:pt x="2728817" y="228600"/>
                  <a:pt x="2728817" y="226886"/>
                </a:cubicBezTo>
                <a:cubicBezTo>
                  <a:pt x="2728817" y="225171"/>
                  <a:pt x="2727389" y="223742"/>
                  <a:pt x="2725674" y="223742"/>
                </a:cubicBezTo>
                <a:cubicBezTo>
                  <a:pt x="2723960" y="223742"/>
                  <a:pt x="2722531" y="225171"/>
                  <a:pt x="2722531" y="226886"/>
                </a:cubicBezTo>
                <a:cubicBezTo>
                  <a:pt x="2722531" y="228600"/>
                  <a:pt x="2723960" y="230029"/>
                  <a:pt x="2725674" y="230029"/>
                </a:cubicBezTo>
                <a:close/>
                <a:moveTo>
                  <a:pt x="2738723" y="267557"/>
                </a:moveTo>
                <a:cubicBezTo>
                  <a:pt x="2740438" y="267557"/>
                  <a:pt x="2741866" y="266129"/>
                  <a:pt x="2741866" y="264414"/>
                </a:cubicBezTo>
                <a:cubicBezTo>
                  <a:pt x="2741866" y="262700"/>
                  <a:pt x="2740438" y="261271"/>
                  <a:pt x="2738723" y="261271"/>
                </a:cubicBezTo>
                <a:cubicBezTo>
                  <a:pt x="2737009" y="261271"/>
                  <a:pt x="2735580" y="262700"/>
                  <a:pt x="2735580" y="264414"/>
                </a:cubicBezTo>
                <a:cubicBezTo>
                  <a:pt x="2735580" y="266129"/>
                  <a:pt x="2737009" y="267557"/>
                  <a:pt x="2738723" y="267557"/>
                </a:cubicBezTo>
                <a:close/>
                <a:moveTo>
                  <a:pt x="2742819" y="280130"/>
                </a:moveTo>
                <a:cubicBezTo>
                  <a:pt x="2744534" y="280130"/>
                  <a:pt x="2745962" y="278702"/>
                  <a:pt x="2745962" y="276987"/>
                </a:cubicBezTo>
                <a:cubicBezTo>
                  <a:pt x="2745962" y="275273"/>
                  <a:pt x="2744534" y="273844"/>
                  <a:pt x="2742819" y="273844"/>
                </a:cubicBezTo>
                <a:cubicBezTo>
                  <a:pt x="2741105" y="273844"/>
                  <a:pt x="2739676" y="275273"/>
                  <a:pt x="2739676" y="276987"/>
                </a:cubicBezTo>
                <a:cubicBezTo>
                  <a:pt x="2739676" y="278702"/>
                  <a:pt x="2741105" y="280130"/>
                  <a:pt x="2742819" y="280130"/>
                </a:cubicBezTo>
                <a:close/>
                <a:moveTo>
                  <a:pt x="2746820" y="292703"/>
                </a:moveTo>
                <a:cubicBezTo>
                  <a:pt x="2748534" y="292703"/>
                  <a:pt x="2749963" y="291275"/>
                  <a:pt x="2749963" y="289560"/>
                </a:cubicBezTo>
                <a:cubicBezTo>
                  <a:pt x="2749963" y="287846"/>
                  <a:pt x="2748534" y="286417"/>
                  <a:pt x="2746820" y="286417"/>
                </a:cubicBezTo>
                <a:cubicBezTo>
                  <a:pt x="2745105" y="286417"/>
                  <a:pt x="2743676" y="287846"/>
                  <a:pt x="2743676" y="289560"/>
                </a:cubicBezTo>
                <a:cubicBezTo>
                  <a:pt x="2743676" y="291275"/>
                  <a:pt x="2745105" y="292703"/>
                  <a:pt x="2746820" y="292703"/>
                </a:cubicBezTo>
                <a:close/>
                <a:moveTo>
                  <a:pt x="2750725" y="305372"/>
                </a:moveTo>
                <a:cubicBezTo>
                  <a:pt x="2752439" y="305372"/>
                  <a:pt x="2753868" y="303943"/>
                  <a:pt x="2753868" y="302228"/>
                </a:cubicBezTo>
                <a:cubicBezTo>
                  <a:pt x="2753868" y="300514"/>
                  <a:pt x="2752439" y="299085"/>
                  <a:pt x="2750725" y="299085"/>
                </a:cubicBezTo>
                <a:cubicBezTo>
                  <a:pt x="2749010" y="299085"/>
                  <a:pt x="2747582" y="300514"/>
                  <a:pt x="2747582" y="302228"/>
                </a:cubicBezTo>
                <a:cubicBezTo>
                  <a:pt x="2747582" y="303943"/>
                  <a:pt x="2749010" y="305372"/>
                  <a:pt x="2750725" y="305372"/>
                </a:cubicBezTo>
                <a:close/>
                <a:moveTo>
                  <a:pt x="2754535" y="318040"/>
                </a:moveTo>
                <a:cubicBezTo>
                  <a:pt x="2756249" y="318040"/>
                  <a:pt x="2757678" y="316611"/>
                  <a:pt x="2757678" y="314897"/>
                </a:cubicBezTo>
                <a:cubicBezTo>
                  <a:pt x="2757678" y="313182"/>
                  <a:pt x="2756249" y="311753"/>
                  <a:pt x="2754535" y="311753"/>
                </a:cubicBezTo>
                <a:cubicBezTo>
                  <a:pt x="2752820" y="311753"/>
                  <a:pt x="2751391" y="313182"/>
                  <a:pt x="2751391" y="314897"/>
                </a:cubicBezTo>
                <a:cubicBezTo>
                  <a:pt x="2751296" y="316611"/>
                  <a:pt x="2752725" y="318040"/>
                  <a:pt x="2754535" y="318040"/>
                </a:cubicBezTo>
                <a:close/>
                <a:moveTo>
                  <a:pt x="17717" y="459581"/>
                </a:moveTo>
                <a:cubicBezTo>
                  <a:pt x="19431" y="459581"/>
                  <a:pt x="20860" y="458153"/>
                  <a:pt x="20860" y="456438"/>
                </a:cubicBezTo>
                <a:cubicBezTo>
                  <a:pt x="20860" y="454724"/>
                  <a:pt x="19431" y="453295"/>
                  <a:pt x="17717" y="453295"/>
                </a:cubicBezTo>
                <a:cubicBezTo>
                  <a:pt x="16002" y="453295"/>
                  <a:pt x="14573" y="454724"/>
                  <a:pt x="14573" y="456438"/>
                </a:cubicBezTo>
                <a:cubicBezTo>
                  <a:pt x="14573" y="458153"/>
                  <a:pt x="16002" y="459581"/>
                  <a:pt x="17717" y="459581"/>
                </a:cubicBezTo>
                <a:close/>
                <a:moveTo>
                  <a:pt x="20193" y="446532"/>
                </a:moveTo>
                <a:cubicBezTo>
                  <a:pt x="21908" y="446532"/>
                  <a:pt x="23336" y="445103"/>
                  <a:pt x="23336" y="443389"/>
                </a:cubicBezTo>
                <a:cubicBezTo>
                  <a:pt x="23336" y="441674"/>
                  <a:pt x="21908" y="440246"/>
                  <a:pt x="20193" y="440246"/>
                </a:cubicBezTo>
                <a:cubicBezTo>
                  <a:pt x="18479" y="440246"/>
                  <a:pt x="17050" y="441674"/>
                  <a:pt x="17050" y="443389"/>
                </a:cubicBezTo>
                <a:cubicBezTo>
                  <a:pt x="16955" y="445103"/>
                  <a:pt x="18383" y="446532"/>
                  <a:pt x="20193" y="446532"/>
                </a:cubicBezTo>
                <a:close/>
                <a:moveTo>
                  <a:pt x="22670" y="433578"/>
                </a:moveTo>
                <a:cubicBezTo>
                  <a:pt x="24384" y="433578"/>
                  <a:pt x="25813" y="432149"/>
                  <a:pt x="25813" y="430435"/>
                </a:cubicBezTo>
                <a:cubicBezTo>
                  <a:pt x="25813" y="428720"/>
                  <a:pt x="24384" y="427292"/>
                  <a:pt x="22670" y="427292"/>
                </a:cubicBezTo>
                <a:cubicBezTo>
                  <a:pt x="20955" y="427292"/>
                  <a:pt x="19526" y="428720"/>
                  <a:pt x="19526" y="430435"/>
                </a:cubicBezTo>
                <a:cubicBezTo>
                  <a:pt x="19526" y="432149"/>
                  <a:pt x="20955" y="433578"/>
                  <a:pt x="22670" y="433578"/>
                </a:cubicBezTo>
                <a:close/>
                <a:moveTo>
                  <a:pt x="34004" y="381857"/>
                </a:moveTo>
                <a:cubicBezTo>
                  <a:pt x="35719" y="381857"/>
                  <a:pt x="37148" y="380429"/>
                  <a:pt x="37148" y="378714"/>
                </a:cubicBezTo>
                <a:cubicBezTo>
                  <a:pt x="37148" y="377000"/>
                  <a:pt x="35719" y="375571"/>
                  <a:pt x="34004" y="375571"/>
                </a:cubicBezTo>
                <a:cubicBezTo>
                  <a:pt x="32290" y="375571"/>
                  <a:pt x="30861" y="377000"/>
                  <a:pt x="30861" y="378714"/>
                </a:cubicBezTo>
                <a:cubicBezTo>
                  <a:pt x="30766" y="380429"/>
                  <a:pt x="32195" y="381857"/>
                  <a:pt x="34004" y="381857"/>
                </a:cubicBezTo>
                <a:close/>
                <a:moveTo>
                  <a:pt x="37052" y="368999"/>
                </a:moveTo>
                <a:cubicBezTo>
                  <a:pt x="38767" y="368999"/>
                  <a:pt x="40195" y="367570"/>
                  <a:pt x="40195" y="365855"/>
                </a:cubicBezTo>
                <a:cubicBezTo>
                  <a:pt x="40195" y="364141"/>
                  <a:pt x="38767" y="362712"/>
                  <a:pt x="37052" y="362712"/>
                </a:cubicBezTo>
                <a:cubicBezTo>
                  <a:pt x="35338" y="362712"/>
                  <a:pt x="33909" y="364141"/>
                  <a:pt x="33909" y="365855"/>
                </a:cubicBezTo>
                <a:cubicBezTo>
                  <a:pt x="33909" y="367570"/>
                  <a:pt x="35338" y="368999"/>
                  <a:pt x="37052" y="368999"/>
                </a:cubicBezTo>
                <a:close/>
                <a:moveTo>
                  <a:pt x="40291" y="356235"/>
                </a:moveTo>
                <a:cubicBezTo>
                  <a:pt x="42005" y="356235"/>
                  <a:pt x="43434" y="354806"/>
                  <a:pt x="43434" y="353092"/>
                </a:cubicBezTo>
                <a:cubicBezTo>
                  <a:pt x="43434" y="351377"/>
                  <a:pt x="42005" y="349949"/>
                  <a:pt x="40291" y="349949"/>
                </a:cubicBezTo>
                <a:cubicBezTo>
                  <a:pt x="38576" y="349949"/>
                  <a:pt x="37148" y="351377"/>
                  <a:pt x="37148" y="353092"/>
                </a:cubicBezTo>
                <a:cubicBezTo>
                  <a:pt x="37148" y="354806"/>
                  <a:pt x="38576" y="356235"/>
                  <a:pt x="40291" y="356235"/>
                </a:cubicBezTo>
                <a:close/>
                <a:moveTo>
                  <a:pt x="43720" y="343376"/>
                </a:moveTo>
                <a:cubicBezTo>
                  <a:pt x="45434" y="343376"/>
                  <a:pt x="46863" y="341948"/>
                  <a:pt x="46863" y="340233"/>
                </a:cubicBezTo>
                <a:cubicBezTo>
                  <a:pt x="46863" y="338519"/>
                  <a:pt x="45434" y="337090"/>
                  <a:pt x="43720" y="337090"/>
                </a:cubicBezTo>
                <a:cubicBezTo>
                  <a:pt x="42005" y="337090"/>
                  <a:pt x="40577" y="338519"/>
                  <a:pt x="40577" y="340233"/>
                </a:cubicBezTo>
                <a:cubicBezTo>
                  <a:pt x="40577" y="342043"/>
                  <a:pt x="41910" y="343376"/>
                  <a:pt x="43720" y="343376"/>
                </a:cubicBezTo>
                <a:close/>
                <a:moveTo>
                  <a:pt x="47149" y="330613"/>
                </a:moveTo>
                <a:cubicBezTo>
                  <a:pt x="48863" y="330613"/>
                  <a:pt x="50292" y="329184"/>
                  <a:pt x="50292" y="327470"/>
                </a:cubicBezTo>
                <a:cubicBezTo>
                  <a:pt x="50292" y="325755"/>
                  <a:pt x="48863" y="324326"/>
                  <a:pt x="47149" y="324326"/>
                </a:cubicBezTo>
                <a:cubicBezTo>
                  <a:pt x="45434" y="324326"/>
                  <a:pt x="44006" y="325755"/>
                  <a:pt x="44006" y="327470"/>
                </a:cubicBezTo>
                <a:cubicBezTo>
                  <a:pt x="44006" y="329279"/>
                  <a:pt x="45434" y="330613"/>
                  <a:pt x="47149" y="330613"/>
                </a:cubicBezTo>
                <a:close/>
                <a:moveTo>
                  <a:pt x="50768" y="317945"/>
                </a:moveTo>
                <a:cubicBezTo>
                  <a:pt x="52483" y="317945"/>
                  <a:pt x="53912" y="316516"/>
                  <a:pt x="53912" y="314801"/>
                </a:cubicBezTo>
                <a:cubicBezTo>
                  <a:pt x="53912" y="313087"/>
                  <a:pt x="52483" y="311658"/>
                  <a:pt x="50768" y="311658"/>
                </a:cubicBezTo>
                <a:cubicBezTo>
                  <a:pt x="49054" y="311658"/>
                  <a:pt x="47625" y="312992"/>
                  <a:pt x="47625" y="314801"/>
                </a:cubicBezTo>
                <a:cubicBezTo>
                  <a:pt x="47625" y="316516"/>
                  <a:pt x="49054" y="317945"/>
                  <a:pt x="50768" y="317945"/>
                </a:cubicBezTo>
                <a:close/>
                <a:moveTo>
                  <a:pt x="54483" y="305181"/>
                </a:moveTo>
                <a:cubicBezTo>
                  <a:pt x="56198" y="305181"/>
                  <a:pt x="57626" y="303752"/>
                  <a:pt x="57626" y="302038"/>
                </a:cubicBezTo>
                <a:cubicBezTo>
                  <a:pt x="57626" y="300323"/>
                  <a:pt x="56198" y="298895"/>
                  <a:pt x="54483" y="298895"/>
                </a:cubicBezTo>
                <a:cubicBezTo>
                  <a:pt x="52769" y="298895"/>
                  <a:pt x="51340" y="300323"/>
                  <a:pt x="51340" y="302038"/>
                </a:cubicBezTo>
                <a:cubicBezTo>
                  <a:pt x="51340" y="303848"/>
                  <a:pt x="52769" y="305181"/>
                  <a:pt x="54483" y="305181"/>
                </a:cubicBezTo>
                <a:close/>
                <a:moveTo>
                  <a:pt x="58293" y="292608"/>
                </a:moveTo>
                <a:cubicBezTo>
                  <a:pt x="60008" y="292608"/>
                  <a:pt x="61436" y="291179"/>
                  <a:pt x="61436" y="289465"/>
                </a:cubicBezTo>
                <a:cubicBezTo>
                  <a:pt x="61436" y="287750"/>
                  <a:pt x="60008" y="286322"/>
                  <a:pt x="58293" y="286322"/>
                </a:cubicBezTo>
                <a:cubicBezTo>
                  <a:pt x="56579" y="286322"/>
                  <a:pt x="55150" y="287750"/>
                  <a:pt x="55150" y="289465"/>
                </a:cubicBezTo>
                <a:cubicBezTo>
                  <a:pt x="55150" y="291179"/>
                  <a:pt x="56579" y="292608"/>
                  <a:pt x="58293" y="292608"/>
                </a:cubicBezTo>
                <a:close/>
                <a:moveTo>
                  <a:pt x="62294" y="279940"/>
                </a:moveTo>
                <a:cubicBezTo>
                  <a:pt x="64008" y="279940"/>
                  <a:pt x="65437" y="278511"/>
                  <a:pt x="65437" y="276797"/>
                </a:cubicBezTo>
                <a:cubicBezTo>
                  <a:pt x="65437" y="275082"/>
                  <a:pt x="64008" y="273653"/>
                  <a:pt x="62294" y="273653"/>
                </a:cubicBezTo>
                <a:cubicBezTo>
                  <a:pt x="60579" y="273653"/>
                  <a:pt x="59150" y="275082"/>
                  <a:pt x="59150" y="276797"/>
                </a:cubicBezTo>
                <a:cubicBezTo>
                  <a:pt x="59150" y="278511"/>
                  <a:pt x="60579" y="279940"/>
                  <a:pt x="62294" y="279940"/>
                </a:cubicBezTo>
                <a:close/>
                <a:moveTo>
                  <a:pt x="66389" y="267367"/>
                </a:moveTo>
                <a:cubicBezTo>
                  <a:pt x="68104" y="267367"/>
                  <a:pt x="69533" y="265938"/>
                  <a:pt x="69533" y="264224"/>
                </a:cubicBezTo>
                <a:cubicBezTo>
                  <a:pt x="69533" y="262509"/>
                  <a:pt x="68104" y="261080"/>
                  <a:pt x="66389" y="261080"/>
                </a:cubicBezTo>
                <a:cubicBezTo>
                  <a:pt x="64675" y="261080"/>
                  <a:pt x="63246" y="262509"/>
                  <a:pt x="63246" y="264224"/>
                </a:cubicBezTo>
                <a:cubicBezTo>
                  <a:pt x="63246" y="265938"/>
                  <a:pt x="64675" y="267367"/>
                  <a:pt x="66389" y="267367"/>
                </a:cubicBezTo>
                <a:close/>
                <a:moveTo>
                  <a:pt x="70580" y="254794"/>
                </a:moveTo>
                <a:cubicBezTo>
                  <a:pt x="72295" y="254794"/>
                  <a:pt x="73724" y="253365"/>
                  <a:pt x="73724" y="251651"/>
                </a:cubicBezTo>
                <a:cubicBezTo>
                  <a:pt x="73724" y="249936"/>
                  <a:pt x="72295" y="248507"/>
                  <a:pt x="70580" y="248507"/>
                </a:cubicBezTo>
                <a:cubicBezTo>
                  <a:pt x="68866" y="248507"/>
                  <a:pt x="67437" y="249936"/>
                  <a:pt x="67437" y="251651"/>
                </a:cubicBezTo>
                <a:cubicBezTo>
                  <a:pt x="67437" y="253365"/>
                  <a:pt x="68866" y="254794"/>
                  <a:pt x="70580" y="254794"/>
                </a:cubicBezTo>
                <a:close/>
                <a:moveTo>
                  <a:pt x="74867" y="242316"/>
                </a:moveTo>
                <a:cubicBezTo>
                  <a:pt x="76581" y="242316"/>
                  <a:pt x="78010" y="240887"/>
                  <a:pt x="78010" y="239173"/>
                </a:cubicBezTo>
                <a:cubicBezTo>
                  <a:pt x="78010" y="237458"/>
                  <a:pt x="76581" y="236030"/>
                  <a:pt x="74867" y="236030"/>
                </a:cubicBezTo>
                <a:cubicBezTo>
                  <a:pt x="73152" y="236030"/>
                  <a:pt x="71723" y="237458"/>
                  <a:pt x="71723" y="239173"/>
                </a:cubicBezTo>
                <a:cubicBezTo>
                  <a:pt x="71723" y="240887"/>
                  <a:pt x="73152" y="242316"/>
                  <a:pt x="74867" y="242316"/>
                </a:cubicBezTo>
                <a:close/>
                <a:moveTo>
                  <a:pt x="79343" y="229838"/>
                </a:moveTo>
                <a:cubicBezTo>
                  <a:pt x="81058" y="229838"/>
                  <a:pt x="82487" y="228410"/>
                  <a:pt x="82487" y="226695"/>
                </a:cubicBezTo>
                <a:cubicBezTo>
                  <a:pt x="82487" y="224981"/>
                  <a:pt x="81058" y="223552"/>
                  <a:pt x="79343" y="223552"/>
                </a:cubicBezTo>
                <a:cubicBezTo>
                  <a:pt x="77534" y="223552"/>
                  <a:pt x="76200" y="224981"/>
                  <a:pt x="76200" y="226695"/>
                </a:cubicBezTo>
                <a:cubicBezTo>
                  <a:pt x="76200" y="228410"/>
                  <a:pt x="77534" y="229838"/>
                  <a:pt x="79343" y="229838"/>
                </a:cubicBezTo>
                <a:close/>
                <a:moveTo>
                  <a:pt x="2758249" y="279940"/>
                </a:moveTo>
                <a:cubicBezTo>
                  <a:pt x="2759964" y="279940"/>
                  <a:pt x="2761393" y="278511"/>
                  <a:pt x="2761393" y="276797"/>
                </a:cubicBezTo>
                <a:cubicBezTo>
                  <a:pt x="2761393" y="275082"/>
                  <a:pt x="2759964" y="273653"/>
                  <a:pt x="2758249" y="273653"/>
                </a:cubicBezTo>
                <a:cubicBezTo>
                  <a:pt x="2756535" y="273653"/>
                  <a:pt x="2755106" y="275082"/>
                  <a:pt x="2755106" y="276797"/>
                </a:cubicBezTo>
                <a:cubicBezTo>
                  <a:pt x="2755106" y="278511"/>
                  <a:pt x="2756535" y="279940"/>
                  <a:pt x="2758249" y="279940"/>
                </a:cubicBezTo>
                <a:close/>
                <a:moveTo>
                  <a:pt x="2762250" y="292608"/>
                </a:moveTo>
                <a:cubicBezTo>
                  <a:pt x="2763965" y="292608"/>
                  <a:pt x="2765393" y="291179"/>
                  <a:pt x="2765393" y="289465"/>
                </a:cubicBezTo>
                <a:cubicBezTo>
                  <a:pt x="2765393" y="287750"/>
                  <a:pt x="2763965" y="286322"/>
                  <a:pt x="2762250" y="286322"/>
                </a:cubicBezTo>
                <a:cubicBezTo>
                  <a:pt x="2760536" y="286322"/>
                  <a:pt x="2759107" y="287750"/>
                  <a:pt x="2759107" y="289465"/>
                </a:cubicBezTo>
                <a:cubicBezTo>
                  <a:pt x="2759107" y="291179"/>
                  <a:pt x="2760536" y="292608"/>
                  <a:pt x="2762250" y="292608"/>
                </a:cubicBezTo>
                <a:close/>
                <a:moveTo>
                  <a:pt x="2766060" y="305181"/>
                </a:moveTo>
                <a:cubicBezTo>
                  <a:pt x="2767774" y="305181"/>
                  <a:pt x="2769203" y="303752"/>
                  <a:pt x="2769203" y="302038"/>
                </a:cubicBezTo>
                <a:cubicBezTo>
                  <a:pt x="2769203" y="300323"/>
                  <a:pt x="2767774" y="298895"/>
                  <a:pt x="2766060" y="298895"/>
                </a:cubicBezTo>
                <a:cubicBezTo>
                  <a:pt x="2764346" y="298895"/>
                  <a:pt x="2762917" y="300323"/>
                  <a:pt x="2762917" y="302038"/>
                </a:cubicBezTo>
                <a:cubicBezTo>
                  <a:pt x="2762917" y="303848"/>
                  <a:pt x="2764346" y="305181"/>
                  <a:pt x="2766060" y="305181"/>
                </a:cubicBezTo>
                <a:close/>
                <a:moveTo>
                  <a:pt x="2769775" y="317945"/>
                </a:moveTo>
                <a:cubicBezTo>
                  <a:pt x="2771489" y="317945"/>
                  <a:pt x="2772918" y="316516"/>
                  <a:pt x="2772918" y="314801"/>
                </a:cubicBezTo>
                <a:cubicBezTo>
                  <a:pt x="2772918" y="313087"/>
                  <a:pt x="2771489" y="311658"/>
                  <a:pt x="2769775" y="311658"/>
                </a:cubicBezTo>
                <a:cubicBezTo>
                  <a:pt x="2768060" y="311658"/>
                  <a:pt x="2766632" y="313087"/>
                  <a:pt x="2766632" y="314801"/>
                </a:cubicBezTo>
                <a:cubicBezTo>
                  <a:pt x="2766632" y="316516"/>
                  <a:pt x="2768060" y="317945"/>
                  <a:pt x="2769775" y="317945"/>
                </a:cubicBezTo>
                <a:close/>
                <a:moveTo>
                  <a:pt x="2773395" y="330613"/>
                </a:moveTo>
                <a:cubicBezTo>
                  <a:pt x="2775109" y="330613"/>
                  <a:pt x="2776538" y="329184"/>
                  <a:pt x="2776538" y="327470"/>
                </a:cubicBezTo>
                <a:cubicBezTo>
                  <a:pt x="2776538" y="325755"/>
                  <a:pt x="2775109" y="324326"/>
                  <a:pt x="2773395" y="324326"/>
                </a:cubicBezTo>
                <a:cubicBezTo>
                  <a:pt x="2771680" y="324326"/>
                  <a:pt x="2770251" y="325755"/>
                  <a:pt x="2770251" y="327470"/>
                </a:cubicBezTo>
                <a:cubicBezTo>
                  <a:pt x="2770251" y="329279"/>
                  <a:pt x="2771680" y="330613"/>
                  <a:pt x="2773395" y="330613"/>
                </a:cubicBezTo>
                <a:close/>
                <a:moveTo>
                  <a:pt x="2776919" y="343376"/>
                </a:moveTo>
                <a:cubicBezTo>
                  <a:pt x="2778633" y="343376"/>
                  <a:pt x="2780062" y="341948"/>
                  <a:pt x="2780062" y="340233"/>
                </a:cubicBezTo>
                <a:cubicBezTo>
                  <a:pt x="2780062" y="338519"/>
                  <a:pt x="2778633" y="337090"/>
                  <a:pt x="2776919" y="337090"/>
                </a:cubicBezTo>
                <a:cubicBezTo>
                  <a:pt x="2775204" y="337090"/>
                  <a:pt x="2773775" y="338519"/>
                  <a:pt x="2773775" y="340233"/>
                </a:cubicBezTo>
                <a:cubicBezTo>
                  <a:pt x="2773775" y="342043"/>
                  <a:pt x="2775109" y="343376"/>
                  <a:pt x="2776919" y="343376"/>
                </a:cubicBezTo>
                <a:close/>
                <a:moveTo>
                  <a:pt x="4000" y="453009"/>
                </a:moveTo>
                <a:cubicBezTo>
                  <a:pt x="5715" y="453009"/>
                  <a:pt x="7144" y="451580"/>
                  <a:pt x="7144" y="449866"/>
                </a:cubicBezTo>
                <a:cubicBezTo>
                  <a:pt x="7144" y="448151"/>
                  <a:pt x="5715" y="446723"/>
                  <a:pt x="4000" y="446723"/>
                </a:cubicBezTo>
                <a:cubicBezTo>
                  <a:pt x="2286" y="446723"/>
                  <a:pt x="857" y="448151"/>
                  <a:pt x="857" y="449866"/>
                </a:cubicBezTo>
                <a:cubicBezTo>
                  <a:pt x="762" y="451580"/>
                  <a:pt x="2191" y="453009"/>
                  <a:pt x="4000" y="453009"/>
                </a:cubicBezTo>
                <a:close/>
                <a:moveTo>
                  <a:pt x="6382" y="440055"/>
                </a:moveTo>
                <a:cubicBezTo>
                  <a:pt x="8096" y="440055"/>
                  <a:pt x="9525" y="438626"/>
                  <a:pt x="9525" y="436912"/>
                </a:cubicBezTo>
                <a:cubicBezTo>
                  <a:pt x="9525" y="435197"/>
                  <a:pt x="8096" y="433769"/>
                  <a:pt x="6382" y="433769"/>
                </a:cubicBezTo>
                <a:cubicBezTo>
                  <a:pt x="4667" y="433769"/>
                  <a:pt x="3239" y="435197"/>
                  <a:pt x="3239" y="436912"/>
                </a:cubicBezTo>
                <a:cubicBezTo>
                  <a:pt x="3239" y="438626"/>
                  <a:pt x="4667" y="440055"/>
                  <a:pt x="6382" y="440055"/>
                </a:cubicBezTo>
                <a:close/>
                <a:moveTo>
                  <a:pt x="17336" y="388239"/>
                </a:moveTo>
                <a:cubicBezTo>
                  <a:pt x="19050" y="388239"/>
                  <a:pt x="20479" y="386810"/>
                  <a:pt x="20479" y="385096"/>
                </a:cubicBezTo>
                <a:cubicBezTo>
                  <a:pt x="20479" y="383381"/>
                  <a:pt x="19050" y="381953"/>
                  <a:pt x="17336" y="381953"/>
                </a:cubicBezTo>
                <a:cubicBezTo>
                  <a:pt x="15621" y="381953"/>
                  <a:pt x="14192" y="383381"/>
                  <a:pt x="14192" y="385096"/>
                </a:cubicBezTo>
                <a:cubicBezTo>
                  <a:pt x="14192" y="386810"/>
                  <a:pt x="15621" y="388239"/>
                  <a:pt x="17336" y="388239"/>
                </a:cubicBezTo>
                <a:close/>
                <a:moveTo>
                  <a:pt x="20384" y="375380"/>
                </a:moveTo>
                <a:cubicBezTo>
                  <a:pt x="22098" y="375380"/>
                  <a:pt x="23527" y="373951"/>
                  <a:pt x="23527" y="372237"/>
                </a:cubicBezTo>
                <a:cubicBezTo>
                  <a:pt x="23527" y="370523"/>
                  <a:pt x="22098" y="369094"/>
                  <a:pt x="20384" y="369094"/>
                </a:cubicBezTo>
                <a:cubicBezTo>
                  <a:pt x="18669" y="369094"/>
                  <a:pt x="17240" y="370523"/>
                  <a:pt x="17240" y="372237"/>
                </a:cubicBezTo>
                <a:cubicBezTo>
                  <a:pt x="17240" y="373951"/>
                  <a:pt x="18574" y="375380"/>
                  <a:pt x="20384" y="375380"/>
                </a:cubicBezTo>
                <a:close/>
                <a:moveTo>
                  <a:pt x="23527" y="362522"/>
                </a:moveTo>
                <a:cubicBezTo>
                  <a:pt x="25241" y="362522"/>
                  <a:pt x="26670" y="361093"/>
                  <a:pt x="26670" y="359378"/>
                </a:cubicBezTo>
                <a:cubicBezTo>
                  <a:pt x="26670" y="357664"/>
                  <a:pt x="25241" y="356235"/>
                  <a:pt x="23527" y="356235"/>
                </a:cubicBezTo>
                <a:cubicBezTo>
                  <a:pt x="21812" y="356235"/>
                  <a:pt x="20384" y="357664"/>
                  <a:pt x="20384" y="359378"/>
                </a:cubicBezTo>
                <a:cubicBezTo>
                  <a:pt x="20384" y="361093"/>
                  <a:pt x="21812" y="362522"/>
                  <a:pt x="23527" y="362522"/>
                </a:cubicBezTo>
                <a:close/>
                <a:moveTo>
                  <a:pt x="26765" y="349758"/>
                </a:moveTo>
                <a:cubicBezTo>
                  <a:pt x="28480" y="349758"/>
                  <a:pt x="29909" y="348329"/>
                  <a:pt x="29909" y="346615"/>
                </a:cubicBezTo>
                <a:cubicBezTo>
                  <a:pt x="29909" y="344900"/>
                  <a:pt x="28480" y="343472"/>
                  <a:pt x="26765" y="343472"/>
                </a:cubicBezTo>
                <a:cubicBezTo>
                  <a:pt x="25051" y="343472"/>
                  <a:pt x="23622" y="344900"/>
                  <a:pt x="23622" y="346615"/>
                </a:cubicBezTo>
                <a:cubicBezTo>
                  <a:pt x="23622" y="348329"/>
                  <a:pt x="25051" y="349758"/>
                  <a:pt x="26765" y="349758"/>
                </a:cubicBezTo>
                <a:close/>
                <a:moveTo>
                  <a:pt x="30194" y="336899"/>
                </a:moveTo>
                <a:cubicBezTo>
                  <a:pt x="31909" y="336899"/>
                  <a:pt x="33338" y="335471"/>
                  <a:pt x="33338" y="333756"/>
                </a:cubicBezTo>
                <a:cubicBezTo>
                  <a:pt x="33338" y="332042"/>
                  <a:pt x="31909" y="330613"/>
                  <a:pt x="30194" y="330613"/>
                </a:cubicBezTo>
                <a:cubicBezTo>
                  <a:pt x="28480" y="330613"/>
                  <a:pt x="27051" y="332042"/>
                  <a:pt x="27051" y="333756"/>
                </a:cubicBezTo>
                <a:cubicBezTo>
                  <a:pt x="27051" y="335566"/>
                  <a:pt x="28480" y="336899"/>
                  <a:pt x="30194" y="336899"/>
                </a:cubicBezTo>
                <a:close/>
                <a:moveTo>
                  <a:pt x="33719" y="324136"/>
                </a:moveTo>
                <a:cubicBezTo>
                  <a:pt x="35433" y="324136"/>
                  <a:pt x="36862" y="322707"/>
                  <a:pt x="36862" y="320993"/>
                </a:cubicBezTo>
                <a:cubicBezTo>
                  <a:pt x="36862" y="319278"/>
                  <a:pt x="35433" y="317849"/>
                  <a:pt x="33719" y="317849"/>
                </a:cubicBezTo>
                <a:cubicBezTo>
                  <a:pt x="32004" y="317849"/>
                  <a:pt x="30575" y="319278"/>
                  <a:pt x="30575" y="320993"/>
                </a:cubicBezTo>
                <a:cubicBezTo>
                  <a:pt x="30575" y="322802"/>
                  <a:pt x="31909" y="324136"/>
                  <a:pt x="33719" y="324136"/>
                </a:cubicBezTo>
                <a:close/>
                <a:moveTo>
                  <a:pt x="37338" y="311468"/>
                </a:moveTo>
                <a:cubicBezTo>
                  <a:pt x="39053" y="311468"/>
                  <a:pt x="40481" y="310039"/>
                  <a:pt x="40481" y="308324"/>
                </a:cubicBezTo>
                <a:cubicBezTo>
                  <a:pt x="40481" y="306610"/>
                  <a:pt x="39053" y="305181"/>
                  <a:pt x="37338" y="305181"/>
                </a:cubicBezTo>
                <a:cubicBezTo>
                  <a:pt x="35624" y="305181"/>
                  <a:pt x="34195" y="306610"/>
                  <a:pt x="34195" y="308324"/>
                </a:cubicBezTo>
                <a:cubicBezTo>
                  <a:pt x="34195" y="310039"/>
                  <a:pt x="35528" y="311468"/>
                  <a:pt x="37338" y="311468"/>
                </a:cubicBezTo>
                <a:close/>
                <a:moveTo>
                  <a:pt x="41053" y="298799"/>
                </a:moveTo>
                <a:cubicBezTo>
                  <a:pt x="42767" y="298799"/>
                  <a:pt x="44196" y="297371"/>
                  <a:pt x="44196" y="295656"/>
                </a:cubicBezTo>
                <a:cubicBezTo>
                  <a:pt x="44196" y="293942"/>
                  <a:pt x="42767" y="292513"/>
                  <a:pt x="41053" y="292513"/>
                </a:cubicBezTo>
                <a:cubicBezTo>
                  <a:pt x="39338" y="292513"/>
                  <a:pt x="37910" y="293942"/>
                  <a:pt x="37910" y="295656"/>
                </a:cubicBezTo>
                <a:cubicBezTo>
                  <a:pt x="37910" y="297371"/>
                  <a:pt x="39338" y="298799"/>
                  <a:pt x="41053" y="298799"/>
                </a:cubicBezTo>
                <a:close/>
                <a:moveTo>
                  <a:pt x="44863" y="286131"/>
                </a:moveTo>
                <a:cubicBezTo>
                  <a:pt x="46577" y="286131"/>
                  <a:pt x="48006" y="284702"/>
                  <a:pt x="48006" y="282988"/>
                </a:cubicBezTo>
                <a:cubicBezTo>
                  <a:pt x="48006" y="281273"/>
                  <a:pt x="46577" y="279845"/>
                  <a:pt x="44863" y="279845"/>
                </a:cubicBezTo>
                <a:cubicBezTo>
                  <a:pt x="43148" y="279845"/>
                  <a:pt x="41720" y="281273"/>
                  <a:pt x="41720" y="282988"/>
                </a:cubicBezTo>
                <a:cubicBezTo>
                  <a:pt x="41720" y="284702"/>
                  <a:pt x="43148" y="286131"/>
                  <a:pt x="44863" y="286131"/>
                </a:cubicBezTo>
                <a:close/>
                <a:moveTo>
                  <a:pt x="48863" y="273463"/>
                </a:moveTo>
                <a:cubicBezTo>
                  <a:pt x="50578" y="273463"/>
                  <a:pt x="52007" y="272034"/>
                  <a:pt x="52007" y="270320"/>
                </a:cubicBezTo>
                <a:cubicBezTo>
                  <a:pt x="52007" y="268605"/>
                  <a:pt x="50578" y="267176"/>
                  <a:pt x="48863" y="267176"/>
                </a:cubicBezTo>
                <a:cubicBezTo>
                  <a:pt x="47149" y="267176"/>
                  <a:pt x="45720" y="268605"/>
                  <a:pt x="45720" y="270320"/>
                </a:cubicBezTo>
                <a:cubicBezTo>
                  <a:pt x="45720" y="272034"/>
                  <a:pt x="47149" y="273463"/>
                  <a:pt x="48863" y="273463"/>
                </a:cubicBezTo>
                <a:close/>
                <a:moveTo>
                  <a:pt x="52959" y="260890"/>
                </a:moveTo>
                <a:cubicBezTo>
                  <a:pt x="54673" y="260890"/>
                  <a:pt x="56102" y="259461"/>
                  <a:pt x="56102" y="257747"/>
                </a:cubicBezTo>
                <a:cubicBezTo>
                  <a:pt x="56102" y="256032"/>
                  <a:pt x="54673" y="254603"/>
                  <a:pt x="52959" y="254603"/>
                </a:cubicBezTo>
                <a:cubicBezTo>
                  <a:pt x="51245" y="254603"/>
                  <a:pt x="49816" y="256032"/>
                  <a:pt x="49816" y="257747"/>
                </a:cubicBezTo>
                <a:cubicBezTo>
                  <a:pt x="49816" y="259556"/>
                  <a:pt x="51245" y="260890"/>
                  <a:pt x="52959" y="260890"/>
                </a:cubicBezTo>
                <a:close/>
                <a:moveTo>
                  <a:pt x="57150" y="248412"/>
                </a:moveTo>
                <a:cubicBezTo>
                  <a:pt x="58865" y="248412"/>
                  <a:pt x="60293" y="246983"/>
                  <a:pt x="60293" y="245269"/>
                </a:cubicBezTo>
                <a:cubicBezTo>
                  <a:pt x="60293" y="243554"/>
                  <a:pt x="58865" y="242126"/>
                  <a:pt x="57150" y="242126"/>
                </a:cubicBezTo>
                <a:cubicBezTo>
                  <a:pt x="55436" y="242126"/>
                  <a:pt x="54007" y="243554"/>
                  <a:pt x="54007" y="245269"/>
                </a:cubicBezTo>
                <a:cubicBezTo>
                  <a:pt x="54007" y="246983"/>
                  <a:pt x="55436" y="248412"/>
                  <a:pt x="57150" y="248412"/>
                </a:cubicBezTo>
                <a:close/>
                <a:moveTo>
                  <a:pt x="61532" y="235839"/>
                </a:moveTo>
                <a:cubicBezTo>
                  <a:pt x="63246" y="235839"/>
                  <a:pt x="64675" y="234410"/>
                  <a:pt x="64675" y="232696"/>
                </a:cubicBezTo>
                <a:cubicBezTo>
                  <a:pt x="64675" y="230981"/>
                  <a:pt x="63246" y="229553"/>
                  <a:pt x="61532" y="229553"/>
                </a:cubicBezTo>
                <a:cubicBezTo>
                  <a:pt x="59817" y="229553"/>
                  <a:pt x="58388" y="230981"/>
                  <a:pt x="58388" y="232696"/>
                </a:cubicBezTo>
                <a:cubicBezTo>
                  <a:pt x="58388" y="234506"/>
                  <a:pt x="59817" y="235839"/>
                  <a:pt x="61532" y="235839"/>
                </a:cubicBezTo>
                <a:close/>
                <a:moveTo>
                  <a:pt x="2777585" y="292418"/>
                </a:moveTo>
                <a:cubicBezTo>
                  <a:pt x="2779300" y="292418"/>
                  <a:pt x="2780729" y="290989"/>
                  <a:pt x="2780729" y="289274"/>
                </a:cubicBezTo>
                <a:cubicBezTo>
                  <a:pt x="2780729" y="287560"/>
                  <a:pt x="2779300" y="286131"/>
                  <a:pt x="2777585" y="286131"/>
                </a:cubicBezTo>
                <a:cubicBezTo>
                  <a:pt x="2775871" y="286131"/>
                  <a:pt x="2774442" y="287560"/>
                  <a:pt x="2774442" y="289274"/>
                </a:cubicBezTo>
                <a:cubicBezTo>
                  <a:pt x="2774442" y="290989"/>
                  <a:pt x="2775871" y="292418"/>
                  <a:pt x="2777585" y="292418"/>
                </a:cubicBezTo>
                <a:close/>
                <a:moveTo>
                  <a:pt x="2781395" y="305086"/>
                </a:moveTo>
                <a:cubicBezTo>
                  <a:pt x="2783110" y="305086"/>
                  <a:pt x="2784539" y="303657"/>
                  <a:pt x="2784539" y="301943"/>
                </a:cubicBezTo>
                <a:cubicBezTo>
                  <a:pt x="2784539" y="300228"/>
                  <a:pt x="2783110" y="298799"/>
                  <a:pt x="2781395" y="298799"/>
                </a:cubicBezTo>
                <a:cubicBezTo>
                  <a:pt x="2779681" y="298799"/>
                  <a:pt x="2778252" y="300228"/>
                  <a:pt x="2778252" y="301943"/>
                </a:cubicBezTo>
                <a:cubicBezTo>
                  <a:pt x="2778252" y="303657"/>
                  <a:pt x="2779681" y="305086"/>
                  <a:pt x="2781395" y="305086"/>
                </a:cubicBezTo>
                <a:close/>
                <a:moveTo>
                  <a:pt x="2788634" y="330518"/>
                </a:moveTo>
                <a:cubicBezTo>
                  <a:pt x="2790349" y="330518"/>
                  <a:pt x="2791778" y="329089"/>
                  <a:pt x="2791778" y="327374"/>
                </a:cubicBezTo>
                <a:cubicBezTo>
                  <a:pt x="2791778" y="325660"/>
                  <a:pt x="2790349" y="324231"/>
                  <a:pt x="2788634" y="324231"/>
                </a:cubicBezTo>
                <a:cubicBezTo>
                  <a:pt x="2786920" y="324231"/>
                  <a:pt x="2785491" y="325660"/>
                  <a:pt x="2785491" y="327374"/>
                </a:cubicBezTo>
                <a:cubicBezTo>
                  <a:pt x="2785491" y="329184"/>
                  <a:pt x="2786920" y="330518"/>
                  <a:pt x="2788634" y="330518"/>
                </a:cubicBezTo>
                <a:close/>
                <a:moveTo>
                  <a:pt x="2792159" y="343281"/>
                </a:moveTo>
                <a:cubicBezTo>
                  <a:pt x="2793873" y="343281"/>
                  <a:pt x="2795302" y="341852"/>
                  <a:pt x="2795302" y="340138"/>
                </a:cubicBezTo>
                <a:cubicBezTo>
                  <a:pt x="2795302" y="338423"/>
                  <a:pt x="2793873" y="336995"/>
                  <a:pt x="2792159" y="336995"/>
                </a:cubicBezTo>
                <a:cubicBezTo>
                  <a:pt x="2790444" y="336995"/>
                  <a:pt x="2789015" y="338423"/>
                  <a:pt x="2789015" y="340138"/>
                </a:cubicBezTo>
                <a:cubicBezTo>
                  <a:pt x="2789015" y="341948"/>
                  <a:pt x="2790349" y="343281"/>
                  <a:pt x="2792159" y="343281"/>
                </a:cubicBezTo>
                <a:close/>
                <a:moveTo>
                  <a:pt x="3715" y="381762"/>
                </a:moveTo>
                <a:cubicBezTo>
                  <a:pt x="5429" y="381762"/>
                  <a:pt x="6858" y="380333"/>
                  <a:pt x="6858" y="378619"/>
                </a:cubicBezTo>
                <a:cubicBezTo>
                  <a:pt x="6858" y="376904"/>
                  <a:pt x="5429" y="375475"/>
                  <a:pt x="3715" y="375475"/>
                </a:cubicBezTo>
                <a:cubicBezTo>
                  <a:pt x="2000" y="375475"/>
                  <a:pt x="572" y="376904"/>
                  <a:pt x="572" y="378619"/>
                </a:cubicBezTo>
                <a:cubicBezTo>
                  <a:pt x="572" y="380333"/>
                  <a:pt x="2000" y="381762"/>
                  <a:pt x="3715" y="381762"/>
                </a:cubicBezTo>
                <a:close/>
                <a:moveTo>
                  <a:pt x="6763" y="368903"/>
                </a:moveTo>
                <a:cubicBezTo>
                  <a:pt x="8477" y="368903"/>
                  <a:pt x="9906" y="367475"/>
                  <a:pt x="9906" y="365760"/>
                </a:cubicBezTo>
                <a:cubicBezTo>
                  <a:pt x="9906" y="364046"/>
                  <a:pt x="8477" y="362617"/>
                  <a:pt x="6763" y="362617"/>
                </a:cubicBezTo>
                <a:cubicBezTo>
                  <a:pt x="5048" y="362617"/>
                  <a:pt x="3620" y="364046"/>
                  <a:pt x="3620" y="365760"/>
                </a:cubicBezTo>
                <a:cubicBezTo>
                  <a:pt x="3620" y="367475"/>
                  <a:pt x="5048" y="368903"/>
                  <a:pt x="6763" y="368903"/>
                </a:cubicBezTo>
                <a:close/>
                <a:moveTo>
                  <a:pt x="9906" y="356045"/>
                </a:moveTo>
                <a:cubicBezTo>
                  <a:pt x="11621" y="356045"/>
                  <a:pt x="13049" y="354616"/>
                  <a:pt x="13049" y="352901"/>
                </a:cubicBezTo>
                <a:cubicBezTo>
                  <a:pt x="13049" y="351187"/>
                  <a:pt x="11621" y="349758"/>
                  <a:pt x="9906" y="349758"/>
                </a:cubicBezTo>
                <a:cubicBezTo>
                  <a:pt x="8192" y="349758"/>
                  <a:pt x="6763" y="351187"/>
                  <a:pt x="6763" y="352901"/>
                </a:cubicBezTo>
                <a:cubicBezTo>
                  <a:pt x="6763" y="354616"/>
                  <a:pt x="8192" y="356045"/>
                  <a:pt x="9906" y="356045"/>
                </a:cubicBezTo>
                <a:close/>
                <a:moveTo>
                  <a:pt x="20193" y="317754"/>
                </a:moveTo>
                <a:cubicBezTo>
                  <a:pt x="21908" y="317754"/>
                  <a:pt x="23336" y="316325"/>
                  <a:pt x="23336" y="314611"/>
                </a:cubicBezTo>
                <a:cubicBezTo>
                  <a:pt x="23336" y="312896"/>
                  <a:pt x="21908" y="311468"/>
                  <a:pt x="20193" y="311468"/>
                </a:cubicBezTo>
                <a:cubicBezTo>
                  <a:pt x="18479" y="311468"/>
                  <a:pt x="17050" y="312896"/>
                  <a:pt x="17050" y="314611"/>
                </a:cubicBezTo>
                <a:cubicBezTo>
                  <a:pt x="17050" y="316325"/>
                  <a:pt x="18479" y="317754"/>
                  <a:pt x="20193" y="317754"/>
                </a:cubicBezTo>
                <a:close/>
                <a:moveTo>
                  <a:pt x="23813" y="304991"/>
                </a:moveTo>
                <a:cubicBezTo>
                  <a:pt x="25527" y="304991"/>
                  <a:pt x="26956" y="303562"/>
                  <a:pt x="26956" y="301847"/>
                </a:cubicBezTo>
                <a:cubicBezTo>
                  <a:pt x="26956" y="300133"/>
                  <a:pt x="25527" y="298704"/>
                  <a:pt x="23813" y="298704"/>
                </a:cubicBezTo>
                <a:cubicBezTo>
                  <a:pt x="22098" y="298704"/>
                  <a:pt x="20669" y="300133"/>
                  <a:pt x="20669" y="301847"/>
                </a:cubicBezTo>
                <a:cubicBezTo>
                  <a:pt x="20669" y="303562"/>
                  <a:pt x="22098" y="304991"/>
                  <a:pt x="23813" y="304991"/>
                </a:cubicBezTo>
                <a:close/>
                <a:moveTo>
                  <a:pt x="27623" y="292322"/>
                </a:moveTo>
                <a:cubicBezTo>
                  <a:pt x="29337" y="292322"/>
                  <a:pt x="30766" y="290894"/>
                  <a:pt x="30766" y="289179"/>
                </a:cubicBezTo>
                <a:cubicBezTo>
                  <a:pt x="30766" y="287465"/>
                  <a:pt x="29337" y="286036"/>
                  <a:pt x="27623" y="286036"/>
                </a:cubicBezTo>
                <a:cubicBezTo>
                  <a:pt x="25908" y="286036"/>
                  <a:pt x="24479" y="287465"/>
                  <a:pt x="24479" y="289179"/>
                </a:cubicBezTo>
                <a:cubicBezTo>
                  <a:pt x="24479" y="290894"/>
                  <a:pt x="25908" y="292322"/>
                  <a:pt x="27623" y="292322"/>
                </a:cubicBezTo>
                <a:close/>
                <a:moveTo>
                  <a:pt x="31433" y="279654"/>
                </a:moveTo>
                <a:cubicBezTo>
                  <a:pt x="33147" y="279654"/>
                  <a:pt x="34576" y="278225"/>
                  <a:pt x="34576" y="276511"/>
                </a:cubicBezTo>
                <a:cubicBezTo>
                  <a:pt x="34576" y="274796"/>
                  <a:pt x="33147" y="273368"/>
                  <a:pt x="31433" y="273368"/>
                </a:cubicBezTo>
                <a:cubicBezTo>
                  <a:pt x="29718" y="273368"/>
                  <a:pt x="28289" y="274796"/>
                  <a:pt x="28289" y="276511"/>
                </a:cubicBezTo>
                <a:cubicBezTo>
                  <a:pt x="28289" y="278225"/>
                  <a:pt x="29718" y="279654"/>
                  <a:pt x="31433" y="279654"/>
                </a:cubicBezTo>
                <a:close/>
                <a:moveTo>
                  <a:pt x="35433" y="267081"/>
                </a:moveTo>
                <a:cubicBezTo>
                  <a:pt x="37148" y="267081"/>
                  <a:pt x="38576" y="265652"/>
                  <a:pt x="38576" y="263938"/>
                </a:cubicBezTo>
                <a:cubicBezTo>
                  <a:pt x="38576" y="262223"/>
                  <a:pt x="37148" y="260794"/>
                  <a:pt x="35433" y="260794"/>
                </a:cubicBezTo>
                <a:cubicBezTo>
                  <a:pt x="33719" y="260794"/>
                  <a:pt x="32290" y="262223"/>
                  <a:pt x="32290" y="263938"/>
                </a:cubicBezTo>
                <a:cubicBezTo>
                  <a:pt x="32290" y="265652"/>
                  <a:pt x="33719" y="267081"/>
                  <a:pt x="35433" y="267081"/>
                </a:cubicBezTo>
                <a:close/>
                <a:moveTo>
                  <a:pt x="43815" y="241935"/>
                </a:moveTo>
                <a:cubicBezTo>
                  <a:pt x="45530" y="241935"/>
                  <a:pt x="46958" y="240506"/>
                  <a:pt x="46958" y="238792"/>
                </a:cubicBezTo>
                <a:cubicBezTo>
                  <a:pt x="46958" y="237077"/>
                  <a:pt x="45530" y="235649"/>
                  <a:pt x="43815" y="235649"/>
                </a:cubicBezTo>
                <a:cubicBezTo>
                  <a:pt x="42101" y="235649"/>
                  <a:pt x="40672" y="237077"/>
                  <a:pt x="40672" y="238792"/>
                </a:cubicBezTo>
                <a:cubicBezTo>
                  <a:pt x="40672" y="240506"/>
                  <a:pt x="42101" y="241935"/>
                  <a:pt x="43815" y="241935"/>
                </a:cubicBezTo>
                <a:close/>
                <a:moveTo>
                  <a:pt x="2793016" y="292322"/>
                </a:moveTo>
                <a:cubicBezTo>
                  <a:pt x="2794730" y="292322"/>
                  <a:pt x="2796159" y="290894"/>
                  <a:pt x="2796159" y="289179"/>
                </a:cubicBezTo>
                <a:cubicBezTo>
                  <a:pt x="2796159" y="287465"/>
                  <a:pt x="2794730" y="286036"/>
                  <a:pt x="2793016" y="286036"/>
                </a:cubicBezTo>
                <a:cubicBezTo>
                  <a:pt x="2791301" y="286036"/>
                  <a:pt x="2789873" y="287465"/>
                  <a:pt x="2789873" y="289179"/>
                </a:cubicBezTo>
                <a:cubicBezTo>
                  <a:pt x="2789873" y="290894"/>
                  <a:pt x="2791206" y="292322"/>
                  <a:pt x="2793016" y="292322"/>
                </a:cubicBezTo>
                <a:close/>
                <a:moveTo>
                  <a:pt x="2796731" y="304991"/>
                </a:moveTo>
                <a:cubicBezTo>
                  <a:pt x="2798445" y="304991"/>
                  <a:pt x="2799874" y="303562"/>
                  <a:pt x="2799874" y="301847"/>
                </a:cubicBezTo>
                <a:cubicBezTo>
                  <a:pt x="2799874" y="300133"/>
                  <a:pt x="2798445" y="298704"/>
                  <a:pt x="2796731" y="298704"/>
                </a:cubicBezTo>
                <a:cubicBezTo>
                  <a:pt x="2795016" y="298704"/>
                  <a:pt x="2793587" y="300133"/>
                  <a:pt x="2793587" y="301847"/>
                </a:cubicBezTo>
                <a:cubicBezTo>
                  <a:pt x="2793587" y="303562"/>
                  <a:pt x="2795016" y="304991"/>
                  <a:pt x="2796731" y="304991"/>
                </a:cubicBezTo>
                <a:close/>
                <a:moveTo>
                  <a:pt x="2803874" y="330422"/>
                </a:moveTo>
                <a:cubicBezTo>
                  <a:pt x="2805589" y="330422"/>
                  <a:pt x="2807018" y="328994"/>
                  <a:pt x="2807018" y="327279"/>
                </a:cubicBezTo>
                <a:cubicBezTo>
                  <a:pt x="2807018" y="325565"/>
                  <a:pt x="2805589" y="324136"/>
                  <a:pt x="2803874" y="324136"/>
                </a:cubicBezTo>
                <a:cubicBezTo>
                  <a:pt x="2802160" y="324136"/>
                  <a:pt x="2800731" y="325565"/>
                  <a:pt x="2800731" y="327279"/>
                </a:cubicBezTo>
                <a:cubicBezTo>
                  <a:pt x="2800731" y="329089"/>
                  <a:pt x="2802160" y="330422"/>
                  <a:pt x="2803874" y="330422"/>
                </a:cubicBezTo>
                <a:close/>
                <a:moveTo>
                  <a:pt x="2807303" y="343281"/>
                </a:moveTo>
                <a:cubicBezTo>
                  <a:pt x="2809018" y="343281"/>
                  <a:pt x="2810447" y="341852"/>
                  <a:pt x="2810447" y="340138"/>
                </a:cubicBezTo>
                <a:cubicBezTo>
                  <a:pt x="2810447" y="338423"/>
                  <a:pt x="2809018" y="336995"/>
                  <a:pt x="2807303" y="336995"/>
                </a:cubicBezTo>
                <a:cubicBezTo>
                  <a:pt x="2805589" y="336995"/>
                  <a:pt x="2804160" y="338423"/>
                  <a:pt x="2804160" y="340138"/>
                </a:cubicBezTo>
                <a:cubicBezTo>
                  <a:pt x="2804160" y="341852"/>
                  <a:pt x="2805589" y="343281"/>
                  <a:pt x="2807303" y="343281"/>
                </a:cubicBezTo>
                <a:close/>
                <a:moveTo>
                  <a:pt x="3143" y="323945"/>
                </a:moveTo>
                <a:cubicBezTo>
                  <a:pt x="4858" y="323945"/>
                  <a:pt x="6287" y="322517"/>
                  <a:pt x="6287" y="320802"/>
                </a:cubicBezTo>
                <a:cubicBezTo>
                  <a:pt x="6287" y="319088"/>
                  <a:pt x="4858" y="317659"/>
                  <a:pt x="3143" y="317659"/>
                </a:cubicBezTo>
                <a:cubicBezTo>
                  <a:pt x="1429" y="317659"/>
                  <a:pt x="0" y="319088"/>
                  <a:pt x="0" y="320802"/>
                </a:cubicBezTo>
                <a:cubicBezTo>
                  <a:pt x="0" y="322612"/>
                  <a:pt x="1429" y="323945"/>
                  <a:pt x="3143" y="323945"/>
                </a:cubicBezTo>
                <a:close/>
                <a:moveTo>
                  <a:pt x="6668" y="311277"/>
                </a:moveTo>
                <a:cubicBezTo>
                  <a:pt x="8382" y="311277"/>
                  <a:pt x="9811" y="309848"/>
                  <a:pt x="9811" y="308134"/>
                </a:cubicBezTo>
                <a:cubicBezTo>
                  <a:pt x="9811" y="306419"/>
                  <a:pt x="8382" y="304991"/>
                  <a:pt x="6668" y="304991"/>
                </a:cubicBezTo>
                <a:cubicBezTo>
                  <a:pt x="4953" y="304991"/>
                  <a:pt x="3524" y="306419"/>
                  <a:pt x="3524" y="308134"/>
                </a:cubicBezTo>
                <a:cubicBezTo>
                  <a:pt x="3524" y="309848"/>
                  <a:pt x="4953" y="311277"/>
                  <a:pt x="6668" y="311277"/>
                </a:cubicBezTo>
                <a:close/>
                <a:moveTo>
                  <a:pt x="10382" y="298514"/>
                </a:moveTo>
                <a:cubicBezTo>
                  <a:pt x="12097" y="298514"/>
                  <a:pt x="13526" y="297085"/>
                  <a:pt x="13526" y="295370"/>
                </a:cubicBezTo>
                <a:cubicBezTo>
                  <a:pt x="13526" y="293656"/>
                  <a:pt x="12097" y="292227"/>
                  <a:pt x="10382" y="292227"/>
                </a:cubicBezTo>
                <a:cubicBezTo>
                  <a:pt x="8668" y="292227"/>
                  <a:pt x="7239" y="293656"/>
                  <a:pt x="7239" y="295370"/>
                </a:cubicBezTo>
                <a:cubicBezTo>
                  <a:pt x="7239" y="297085"/>
                  <a:pt x="8668" y="298514"/>
                  <a:pt x="10382" y="298514"/>
                </a:cubicBezTo>
                <a:close/>
                <a:moveTo>
                  <a:pt x="22098" y="260604"/>
                </a:moveTo>
                <a:cubicBezTo>
                  <a:pt x="23813" y="260604"/>
                  <a:pt x="25241" y="259175"/>
                  <a:pt x="25241" y="257461"/>
                </a:cubicBezTo>
                <a:cubicBezTo>
                  <a:pt x="25241" y="255746"/>
                  <a:pt x="23813" y="254318"/>
                  <a:pt x="22098" y="254318"/>
                </a:cubicBezTo>
                <a:cubicBezTo>
                  <a:pt x="20384" y="254318"/>
                  <a:pt x="18955" y="255746"/>
                  <a:pt x="18955" y="257461"/>
                </a:cubicBezTo>
                <a:cubicBezTo>
                  <a:pt x="18955" y="259175"/>
                  <a:pt x="20288" y="260604"/>
                  <a:pt x="22098" y="260604"/>
                </a:cubicBezTo>
                <a:close/>
                <a:moveTo>
                  <a:pt x="4667" y="266795"/>
                </a:moveTo>
                <a:cubicBezTo>
                  <a:pt x="6382" y="266795"/>
                  <a:pt x="7811" y="265367"/>
                  <a:pt x="7811" y="263652"/>
                </a:cubicBezTo>
                <a:cubicBezTo>
                  <a:pt x="7811" y="261938"/>
                  <a:pt x="6382" y="260509"/>
                  <a:pt x="4667" y="260509"/>
                </a:cubicBezTo>
                <a:cubicBezTo>
                  <a:pt x="2953" y="260509"/>
                  <a:pt x="1524" y="261938"/>
                  <a:pt x="1524" y="263652"/>
                </a:cubicBezTo>
                <a:cubicBezTo>
                  <a:pt x="1524" y="265367"/>
                  <a:pt x="2858" y="266795"/>
                  <a:pt x="4667" y="266795"/>
                </a:cubicBezTo>
                <a:close/>
              </a:path>
            </a:pathLst>
          </a:custGeom>
          <a:solidFill>
            <a:schemeClr val="tx2">
              <a:lumMod val="60000"/>
              <a:lumOff val="40000"/>
              <a:alpha val="68035"/>
            </a:schemeClr>
          </a:solidFill>
          <a:ln w="9525"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Helvetica Neue Medium"/>
              <a:cs typeface="Helvetica Neue Medium"/>
            </a:endParaRPr>
          </a:p>
        </p:txBody>
      </p:sp>
      <p:sp>
        <p:nvSpPr>
          <p:cNvPr id="4" name="Title 5">
            <a:extLst>
              <a:ext uri="{FF2B5EF4-FFF2-40B4-BE49-F238E27FC236}">
                <a16:creationId xmlns:a16="http://schemas.microsoft.com/office/drawing/2014/main" id="{65D2407E-2E87-4889-88C0-DFBC5B6985D9}"/>
              </a:ext>
            </a:extLst>
          </p:cNvPr>
          <p:cNvSpPr txBox="1">
            <a:spLocks/>
          </p:cNvSpPr>
          <p:nvPr/>
        </p:nvSpPr>
        <p:spPr>
          <a:xfrm>
            <a:off x="2758440" y="521896"/>
            <a:ext cx="6675120" cy="54594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CUSTOMER SEGMENTATION BY REGION</a:t>
            </a:r>
          </a:p>
        </p:txBody>
      </p:sp>
      <p:sp>
        <p:nvSpPr>
          <p:cNvPr id="16" name="TextBox 15">
            <a:extLst>
              <a:ext uri="{FF2B5EF4-FFF2-40B4-BE49-F238E27FC236}">
                <a16:creationId xmlns:a16="http://schemas.microsoft.com/office/drawing/2014/main" id="{6583A0FA-9187-4C30-882E-2B25D98C0F4E}"/>
              </a:ext>
            </a:extLst>
          </p:cNvPr>
          <p:cNvSpPr txBox="1"/>
          <p:nvPr/>
        </p:nvSpPr>
        <p:spPr>
          <a:xfrm>
            <a:off x="3192897" y="1639127"/>
            <a:ext cx="1509921" cy="9655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Helvetica Neue Medium"/>
                <a:cs typeface="Helvetica Neue Medium"/>
              </a:rPr>
              <a:t>$68M</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NORTH AMERICA</a:t>
            </a:r>
          </a:p>
          <a:p>
            <a:pPr marL="0" marR="0" lvl="0" indent="0" algn="l" defTabSz="914400" rtl="0" eaLnBrk="1" fontAlgn="auto" latinLnBrk="0" hangingPunct="1">
              <a:lnSpc>
                <a:spcPts val="1400"/>
              </a:lnSpc>
              <a:spcBef>
                <a:spcPts val="0"/>
              </a:spcBef>
              <a:spcAft>
                <a:spcPts val="40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Expected to grow at rate 17.1% from 2021 </a:t>
            </a:r>
          </a:p>
        </p:txBody>
      </p:sp>
      <p:sp>
        <p:nvSpPr>
          <p:cNvPr id="20" name="TextBox 19">
            <a:extLst>
              <a:ext uri="{FF2B5EF4-FFF2-40B4-BE49-F238E27FC236}">
                <a16:creationId xmlns:a16="http://schemas.microsoft.com/office/drawing/2014/main" id="{98FF3FF3-7801-4A65-8998-8FA54F2E4F88}"/>
              </a:ext>
            </a:extLst>
          </p:cNvPr>
          <p:cNvSpPr txBox="1"/>
          <p:nvPr/>
        </p:nvSpPr>
        <p:spPr>
          <a:xfrm>
            <a:off x="4994085" y="4031807"/>
            <a:ext cx="1423087" cy="9655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Helvetica Neue Medium"/>
                <a:cs typeface="Helvetica Neue Medium"/>
              </a:rPr>
              <a:t>$78M</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AFRICA</a:t>
            </a:r>
          </a:p>
          <a:p>
            <a:pPr marL="0" marR="0" lvl="0" indent="0" algn="l" defTabSz="914400" rtl="0" eaLnBrk="1" fontAlgn="auto" latinLnBrk="0" hangingPunct="1">
              <a:lnSpc>
                <a:spcPts val="1400"/>
              </a:lnSpc>
              <a:spcBef>
                <a:spcPts val="0"/>
              </a:spcBef>
              <a:spcAft>
                <a:spcPts val="40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Projected to rise to $2.1 trillion by 2025</a:t>
            </a:r>
          </a:p>
        </p:txBody>
      </p:sp>
      <p:sp>
        <p:nvSpPr>
          <p:cNvPr id="26" name="TextBox 25">
            <a:extLst>
              <a:ext uri="{FF2B5EF4-FFF2-40B4-BE49-F238E27FC236}">
                <a16:creationId xmlns:a16="http://schemas.microsoft.com/office/drawing/2014/main" id="{17E16CD0-EFBA-41B9-8E07-3465C769478D}"/>
              </a:ext>
            </a:extLst>
          </p:cNvPr>
          <p:cNvSpPr txBox="1"/>
          <p:nvPr/>
        </p:nvSpPr>
        <p:spPr>
          <a:xfrm>
            <a:off x="7584885" y="1647848"/>
            <a:ext cx="1267817" cy="9655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Helvetica Neue Medium"/>
                <a:cs typeface="Helvetica Neue Medium"/>
              </a:rPr>
              <a:t>$60M</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EUROPE</a:t>
            </a:r>
          </a:p>
          <a:p>
            <a:pPr marL="0" marR="0" lvl="0" indent="0" algn="l" defTabSz="914400" rtl="0" eaLnBrk="1" fontAlgn="auto" latinLnBrk="0" hangingPunct="1">
              <a:lnSpc>
                <a:spcPts val="1400"/>
              </a:lnSpc>
              <a:spcBef>
                <a:spcPts val="0"/>
              </a:spcBef>
              <a:spcAft>
                <a:spcPts val="40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It keep pace with global trends</a:t>
            </a:r>
          </a:p>
        </p:txBody>
      </p:sp>
      <p:sp>
        <p:nvSpPr>
          <p:cNvPr id="32" name="TextBox 31">
            <a:extLst>
              <a:ext uri="{FF2B5EF4-FFF2-40B4-BE49-F238E27FC236}">
                <a16:creationId xmlns:a16="http://schemas.microsoft.com/office/drawing/2014/main" id="{4FC8D5B0-17FB-436D-860A-FE2ED245BE2C}"/>
              </a:ext>
            </a:extLst>
          </p:cNvPr>
          <p:cNvSpPr txBox="1"/>
          <p:nvPr/>
        </p:nvSpPr>
        <p:spPr>
          <a:xfrm>
            <a:off x="9627045" y="2756206"/>
            <a:ext cx="1616847" cy="9655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Helvetica Neue Medium"/>
                <a:cs typeface="Helvetica Neue Medium"/>
              </a:rPr>
              <a:t>$65M</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ASIA</a:t>
            </a:r>
          </a:p>
          <a:p>
            <a:pPr marL="0" marR="0" lvl="0" indent="0" algn="l" defTabSz="914400" rtl="0" eaLnBrk="1" fontAlgn="auto" latinLnBrk="0" hangingPunct="1">
              <a:lnSpc>
                <a:spcPts val="1400"/>
              </a:lnSpc>
              <a:spcBef>
                <a:spcPts val="0"/>
              </a:spcBef>
              <a:spcAft>
                <a:spcPts val="40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Poll, 71,568 consumers across 12 markets</a:t>
            </a:r>
          </a:p>
        </p:txBody>
      </p:sp>
      <p:sp>
        <p:nvSpPr>
          <p:cNvPr id="36" name="Freeform: Shape 4">
            <a:extLst>
              <a:ext uri="{FF2B5EF4-FFF2-40B4-BE49-F238E27FC236}">
                <a16:creationId xmlns:a16="http://schemas.microsoft.com/office/drawing/2014/main" id="{FDF79A99-562D-3B42-8FD7-0CF73DC1F77A}"/>
              </a:ext>
            </a:extLst>
          </p:cNvPr>
          <p:cNvSpPr/>
          <p:nvPr/>
        </p:nvSpPr>
        <p:spPr>
          <a:xfrm rot="10800000">
            <a:off x="2095797" y="1579821"/>
            <a:ext cx="961101" cy="1117080"/>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8" name="Oval 37">
            <a:extLst>
              <a:ext uri="{FF2B5EF4-FFF2-40B4-BE49-F238E27FC236}">
                <a16:creationId xmlns:a16="http://schemas.microsoft.com/office/drawing/2014/main" id="{E7D0CEA4-AA11-9E4D-BA04-468A64560FC2}"/>
              </a:ext>
            </a:extLst>
          </p:cNvPr>
          <p:cNvSpPr>
            <a:spLocks noChangeAspect="1"/>
          </p:cNvSpPr>
          <p:nvPr/>
        </p:nvSpPr>
        <p:spPr>
          <a:xfrm>
            <a:off x="2233858" y="1727342"/>
            <a:ext cx="676656" cy="676656"/>
          </a:xfrm>
          <a:prstGeom prst="ellipse">
            <a:avLst/>
          </a:prstGeom>
          <a:solidFill>
            <a:schemeClr val="tx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60%</a:t>
            </a:r>
          </a:p>
        </p:txBody>
      </p:sp>
      <p:sp>
        <p:nvSpPr>
          <p:cNvPr id="37" name="Arc 36">
            <a:extLst>
              <a:ext uri="{FF2B5EF4-FFF2-40B4-BE49-F238E27FC236}">
                <a16:creationId xmlns:a16="http://schemas.microsoft.com/office/drawing/2014/main" id="{7BF6C14A-C1A6-D34A-9E69-9C21D436A4F8}"/>
              </a:ext>
            </a:extLst>
          </p:cNvPr>
          <p:cNvSpPr/>
          <p:nvPr/>
        </p:nvSpPr>
        <p:spPr>
          <a:xfrm>
            <a:off x="2233858" y="1727342"/>
            <a:ext cx="676656" cy="676656"/>
          </a:xfrm>
          <a:prstGeom prst="arc">
            <a:avLst>
              <a:gd name="adj1" fmla="val 16200000"/>
              <a:gd name="adj2" fmla="val 7199126"/>
            </a:avLst>
          </a:prstGeom>
          <a:noFill/>
          <a:ln w="127000">
            <a:gradFill>
              <a:gsLst>
                <a:gs pos="0">
                  <a:schemeClr val="accent2"/>
                </a:gs>
                <a:gs pos="100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0" name="Freeform: Shape 4">
            <a:extLst>
              <a:ext uri="{FF2B5EF4-FFF2-40B4-BE49-F238E27FC236}">
                <a16:creationId xmlns:a16="http://schemas.microsoft.com/office/drawing/2014/main" id="{BD963BBA-FDC5-4CB1-BEBB-AAA89F6146B9}"/>
              </a:ext>
            </a:extLst>
          </p:cNvPr>
          <p:cNvSpPr/>
          <p:nvPr/>
        </p:nvSpPr>
        <p:spPr>
          <a:xfrm rot="10800000">
            <a:off x="3889152" y="4031806"/>
            <a:ext cx="961101" cy="1117080"/>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1" name="Oval 40">
            <a:extLst>
              <a:ext uri="{FF2B5EF4-FFF2-40B4-BE49-F238E27FC236}">
                <a16:creationId xmlns:a16="http://schemas.microsoft.com/office/drawing/2014/main" id="{B88107E1-337F-4843-82C4-3390156E35BB}"/>
              </a:ext>
            </a:extLst>
          </p:cNvPr>
          <p:cNvSpPr>
            <a:spLocks noChangeAspect="1"/>
          </p:cNvSpPr>
          <p:nvPr/>
        </p:nvSpPr>
        <p:spPr>
          <a:xfrm>
            <a:off x="4027213" y="4179327"/>
            <a:ext cx="676656" cy="676656"/>
          </a:xfrm>
          <a:prstGeom prst="ellipse">
            <a:avLst/>
          </a:prstGeom>
          <a:solidFill>
            <a:schemeClr val="tx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75%</a:t>
            </a:r>
          </a:p>
        </p:txBody>
      </p:sp>
      <p:sp>
        <p:nvSpPr>
          <p:cNvPr id="42" name="Arc 41">
            <a:extLst>
              <a:ext uri="{FF2B5EF4-FFF2-40B4-BE49-F238E27FC236}">
                <a16:creationId xmlns:a16="http://schemas.microsoft.com/office/drawing/2014/main" id="{474967E7-338E-454D-9EC2-6FA9B2CB10E9}"/>
              </a:ext>
            </a:extLst>
          </p:cNvPr>
          <p:cNvSpPr/>
          <p:nvPr/>
        </p:nvSpPr>
        <p:spPr>
          <a:xfrm>
            <a:off x="4027213" y="4179327"/>
            <a:ext cx="676656" cy="676656"/>
          </a:xfrm>
          <a:prstGeom prst="arc">
            <a:avLst>
              <a:gd name="adj1" fmla="val 16200000"/>
              <a:gd name="adj2" fmla="val 10568178"/>
            </a:avLst>
          </a:prstGeom>
          <a:noFill/>
          <a:ln w="127000">
            <a:gradFill>
              <a:gsLst>
                <a:gs pos="0">
                  <a:schemeClr val="accent2"/>
                </a:gs>
                <a:gs pos="100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4" name="Freeform: Shape 4">
            <a:extLst>
              <a:ext uri="{FF2B5EF4-FFF2-40B4-BE49-F238E27FC236}">
                <a16:creationId xmlns:a16="http://schemas.microsoft.com/office/drawing/2014/main" id="{A48F3744-238A-48B5-B954-396B715DB02D}"/>
              </a:ext>
            </a:extLst>
          </p:cNvPr>
          <p:cNvSpPr/>
          <p:nvPr/>
        </p:nvSpPr>
        <p:spPr>
          <a:xfrm rot="10800000">
            <a:off x="6476847" y="1647847"/>
            <a:ext cx="961101" cy="1117080"/>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5" name="Oval 44">
            <a:extLst>
              <a:ext uri="{FF2B5EF4-FFF2-40B4-BE49-F238E27FC236}">
                <a16:creationId xmlns:a16="http://schemas.microsoft.com/office/drawing/2014/main" id="{355D1F89-7BFC-478E-9F6B-8B2009822B40}"/>
              </a:ext>
            </a:extLst>
          </p:cNvPr>
          <p:cNvSpPr>
            <a:spLocks noChangeAspect="1"/>
          </p:cNvSpPr>
          <p:nvPr/>
        </p:nvSpPr>
        <p:spPr>
          <a:xfrm>
            <a:off x="6614908" y="1795368"/>
            <a:ext cx="676656" cy="676656"/>
          </a:xfrm>
          <a:prstGeom prst="ellipse">
            <a:avLst/>
          </a:prstGeom>
          <a:solidFill>
            <a:schemeClr val="tx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30%</a:t>
            </a:r>
          </a:p>
        </p:txBody>
      </p:sp>
      <p:sp>
        <p:nvSpPr>
          <p:cNvPr id="46" name="Arc 45">
            <a:extLst>
              <a:ext uri="{FF2B5EF4-FFF2-40B4-BE49-F238E27FC236}">
                <a16:creationId xmlns:a16="http://schemas.microsoft.com/office/drawing/2014/main" id="{F728F9BD-AAAA-4DA2-980C-78E3B6F49FE5}"/>
              </a:ext>
            </a:extLst>
          </p:cNvPr>
          <p:cNvSpPr/>
          <p:nvPr/>
        </p:nvSpPr>
        <p:spPr>
          <a:xfrm>
            <a:off x="6614908" y="1795368"/>
            <a:ext cx="676656" cy="676656"/>
          </a:xfrm>
          <a:prstGeom prst="arc">
            <a:avLst>
              <a:gd name="adj1" fmla="val 16200000"/>
              <a:gd name="adj2" fmla="val 1188652"/>
            </a:avLst>
          </a:prstGeom>
          <a:noFill/>
          <a:ln w="127000">
            <a:gradFill>
              <a:gsLst>
                <a:gs pos="0">
                  <a:schemeClr val="accent2"/>
                </a:gs>
                <a:gs pos="100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8" name="Freeform: Shape 4">
            <a:extLst>
              <a:ext uri="{FF2B5EF4-FFF2-40B4-BE49-F238E27FC236}">
                <a16:creationId xmlns:a16="http://schemas.microsoft.com/office/drawing/2014/main" id="{179B9F63-FF99-4F76-A4A2-A05C955BA2A8}"/>
              </a:ext>
            </a:extLst>
          </p:cNvPr>
          <p:cNvSpPr/>
          <p:nvPr/>
        </p:nvSpPr>
        <p:spPr>
          <a:xfrm rot="10800000">
            <a:off x="8515874" y="2756205"/>
            <a:ext cx="961101" cy="1117080"/>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9" name="Oval 48">
            <a:extLst>
              <a:ext uri="{FF2B5EF4-FFF2-40B4-BE49-F238E27FC236}">
                <a16:creationId xmlns:a16="http://schemas.microsoft.com/office/drawing/2014/main" id="{D2856AB8-CDFB-4DFB-877F-0ACDD320BDF7}"/>
              </a:ext>
            </a:extLst>
          </p:cNvPr>
          <p:cNvSpPr>
            <a:spLocks noChangeAspect="1"/>
          </p:cNvSpPr>
          <p:nvPr/>
        </p:nvSpPr>
        <p:spPr>
          <a:xfrm>
            <a:off x="8653935" y="2903726"/>
            <a:ext cx="676656" cy="676656"/>
          </a:xfrm>
          <a:prstGeom prst="ellipse">
            <a:avLst/>
          </a:prstGeom>
          <a:solidFill>
            <a:schemeClr val="tx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85%</a:t>
            </a:r>
          </a:p>
        </p:txBody>
      </p:sp>
      <p:sp>
        <p:nvSpPr>
          <p:cNvPr id="50" name="Arc 49">
            <a:extLst>
              <a:ext uri="{FF2B5EF4-FFF2-40B4-BE49-F238E27FC236}">
                <a16:creationId xmlns:a16="http://schemas.microsoft.com/office/drawing/2014/main" id="{957EC751-3369-47A3-AB2A-BEA2ED609464}"/>
              </a:ext>
            </a:extLst>
          </p:cNvPr>
          <p:cNvSpPr/>
          <p:nvPr/>
        </p:nvSpPr>
        <p:spPr>
          <a:xfrm>
            <a:off x="8653935" y="2903726"/>
            <a:ext cx="676656" cy="676656"/>
          </a:xfrm>
          <a:prstGeom prst="arc">
            <a:avLst>
              <a:gd name="adj1" fmla="val 16200000"/>
              <a:gd name="adj2" fmla="val 12641362"/>
            </a:avLst>
          </a:prstGeom>
          <a:noFill/>
          <a:ln w="127000">
            <a:gradFill>
              <a:gsLst>
                <a:gs pos="0">
                  <a:schemeClr val="accent2"/>
                </a:gs>
                <a:gs pos="100000">
                  <a:schemeClr val="accent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Tree>
    <p:extLst>
      <p:ext uri="{BB962C8B-B14F-4D97-AF65-F5344CB8AC3E}">
        <p14:creationId xmlns:p14="http://schemas.microsoft.com/office/powerpoint/2010/main" val="184037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23" presetClass="entr" presetSubtype="28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2000" fill="hold"/>
                                        <p:tgtEl>
                                          <p:spTgt spid="6"/>
                                        </p:tgtEl>
                                        <p:attrNameLst>
                                          <p:attrName>ppt_w</p:attrName>
                                        </p:attrNameLst>
                                      </p:cBhvr>
                                      <p:tavLst>
                                        <p:tav tm="0">
                                          <p:val>
                                            <p:strVal val="4/3*#ppt_w"/>
                                          </p:val>
                                        </p:tav>
                                        <p:tav tm="100000">
                                          <p:val>
                                            <p:strVal val="#ppt_w"/>
                                          </p:val>
                                        </p:tav>
                                      </p:tavLst>
                                    </p:anim>
                                    <p:anim calcmode="lin" valueType="num">
                                      <p:cBhvr>
                                        <p:cTn id="11" dur="2000" fill="hold"/>
                                        <p:tgtEl>
                                          <p:spTgt spid="6"/>
                                        </p:tgtEl>
                                        <p:attrNameLst>
                                          <p:attrName>ppt_h</p:attrName>
                                        </p:attrNameLst>
                                      </p:cBhvr>
                                      <p:tavLst>
                                        <p:tav tm="0">
                                          <p:val>
                                            <p:strVal val="4/3*#ppt_h"/>
                                          </p:val>
                                        </p:tav>
                                        <p:tav tm="100000">
                                          <p:val>
                                            <p:strVal val="#ppt_h"/>
                                          </p:val>
                                        </p:tav>
                                      </p:tavLst>
                                    </p:anim>
                                  </p:childTnLst>
                                </p:cTn>
                              </p:par>
                              <p:par>
                                <p:cTn id="12" presetID="17" presetClass="entr" presetSubtype="4" fill="hold" grpId="0" nodeType="withEffect">
                                  <p:stCondLst>
                                    <p:cond delay="1500"/>
                                  </p:stCondLst>
                                  <p:childTnLst>
                                    <p:set>
                                      <p:cBhvr>
                                        <p:cTn id="13" dur="1" fill="hold">
                                          <p:stCondLst>
                                            <p:cond delay="0"/>
                                          </p:stCondLst>
                                        </p:cTn>
                                        <p:tgtEl>
                                          <p:spTgt spid="36"/>
                                        </p:tgtEl>
                                        <p:attrNameLst>
                                          <p:attrName>style.visibility</p:attrName>
                                        </p:attrNameLst>
                                      </p:cBhvr>
                                      <p:to>
                                        <p:strVal val="visible"/>
                                      </p:to>
                                    </p:set>
                                    <p:anim calcmode="lin" valueType="num">
                                      <p:cBhvr>
                                        <p:cTn id="14" dur="1500" fill="hold"/>
                                        <p:tgtEl>
                                          <p:spTgt spid="36"/>
                                        </p:tgtEl>
                                        <p:attrNameLst>
                                          <p:attrName>ppt_x</p:attrName>
                                        </p:attrNameLst>
                                      </p:cBhvr>
                                      <p:tavLst>
                                        <p:tav tm="0">
                                          <p:val>
                                            <p:strVal val="#ppt_x"/>
                                          </p:val>
                                        </p:tav>
                                        <p:tav tm="100000">
                                          <p:val>
                                            <p:strVal val="#ppt_x"/>
                                          </p:val>
                                        </p:tav>
                                      </p:tavLst>
                                    </p:anim>
                                    <p:anim calcmode="lin" valueType="num">
                                      <p:cBhvr>
                                        <p:cTn id="15" dur="1500" fill="hold"/>
                                        <p:tgtEl>
                                          <p:spTgt spid="36"/>
                                        </p:tgtEl>
                                        <p:attrNameLst>
                                          <p:attrName>ppt_y</p:attrName>
                                        </p:attrNameLst>
                                      </p:cBhvr>
                                      <p:tavLst>
                                        <p:tav tm="0">
                                          <p:val>
                                            <p:strVal val="#ppt_y+#ppt_h/2"/>
                                          </p:val>
                                        </p:tav>
                                        <p:tav tm="100000">
                                          <p:val>
                                            <p:strVal val="#ppt_y"/>
                                          </p:val>
                                        </p:tav>
                                      </p:tavLst>
                                    </p:anim>
                                    <p:anim calcmode="lin" valueType="num">
                                      <p:cBhvr>
                                        <p:cTn id="16" dur="1500" fill="hold"/>
                                        <p:tgtEl>
                                          <p:spTgt spid="36"/>
                                        </p:tgtEl>
                                        <p:attrNameLst>
                                          <p:attrName>ppt_w</p:attrName>
                                        </p:attrNameLst>
                                      </p:cBhvr>
                                      <p:tavLst>
                                        <p:tav tm="0">
                                          <p:val>
                                            <p:strVal val="#ppt_w"/>
                                          </p:val>
                                        </p:tav>
                                        <p:tav tm="100000">
                                          <p:val>
                                            <p:strVal val="#ppt_w"/>
                                          </p:val>
                                        </p:tav>
                                      </p:tavLst>
                                    </p:anim>
                                    <p:anim calcmode="lin" valueType="num">
                                      <p:cBhvr>
                                        <p:cTn id="17" dur="1500" fill="hold"/>
                                        <p:tgtEl>
                                          <p:spTgt spid="36"/>
                                        </p:tgtEl>
                                        <p:attrNameLst>
                                          <p:attrName>ppt_h</p:attrName>
                                        </p:attrNameLst>
                                      </p:cBhvr>
                                      <p:tavLst>
                                        <p:tav tm="0">
                                          <p:val>
                                            <p:fltVal val="0"/>
                                          </p:val>
                                        </p:tav>
                                        <p:tav tm="100000">
                                          <p:val>
                                            <p:strVal val="#ppt_h"/>
                                          </p:val>
                                        </p:tav>
                                      </p:tavLst>
                                    </p:anim>
                                  </p:childTnLst>
                                </p:cTn>
                              </p:par>
                              <p:par>
                                <p:cTn id="18" presetID="6" presetClass="entr" presetSubtype="32" fill="hold" grpId="0" nodeType="withEffect">
                                  <p:stCondLst>
                                    <p:cond delay="2000"/>
                                  </p:stCondLst>
                                  <p:childTnLst>
                                    <p:set>
                                      <p:cBhvr>
                                        <p:cTn id="19" dur="1" fill="hold">
                                          <p:stCondLst>
                                            <p:cond delay="0"/>
                                          </p:stCondLst>
                                        </p:cTn>
                                        <p:tgtEl>
                                          <p:spTgt spid="38"/>
                                        </p:tgtEl>
                                        <p:attrNameLst>
                                          <p:attrName>style.visibility</p:attrName>
                                        </p:attrNameLst>
                                      </p:cBhvr>
                                      <p:to>
                                        <p:strVal val="visible"/>
                                      </p:to>
                                    </p:set>
                                    <p:animEffect transition="in" filter="circle(out)">
                                      <p:cBhvr>
                                        <p:cTn id="20" dur="1500"/>
                                        <p:tgtEl>
                                          <p:spTgt spid="38"/>
                                        </p:tgtEl>
                                      </p:cBhvr>
                                    </p:animEffect>
                                  </p:childTnLst>
                                </p:cTn>
                              </p:par>
                              <p:par>
                                <p:cTn id="21" presetID="12" presetClass="entr" presetSubtype="8"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p:tgtEl>
                                          <p:spTgt spid="16"/>
                                        </p:tgtEl>
                                        <p:attrNameLst>
                                          <p:attrName>ppt_x</p:attrName>
                                        </p:attrNameLst>
                                      </p:cBhvr>
                                      <p:tavLst>
                                        <p:tav tm="0">
                                          <p:val>
                                            <p:strVal val="#ppt_x-#ppt_w*1.125000"/>
                                          </p:val>
                                        </p:tav>
                                        <p:tav tm="100000">
                                          <p:val>
                                            <p:strVal val="#ppt_x"/>
                                          </p:val>
                                        </p:tav>
                                      </p:tavLst>
                                    </p:anim>
                                    <p:animEffect transition="in" filter="wipe(right)">
                                      <p:cBhvr>
                                        <p:cTn id="24" dur="1500"/>
                                        <p:tgtEl>
                                          <p:spTgt spid="16"/>
                                        </p:tgtEl>
                                      </p:cBhvr>
                                    </p:animEffect>
                                  </p:childTnLst>
                                </p:cTn>
                              </p:par>
                              <p:par>
                                <p:cTn id="25" presetID="22" presetClass="entr" presetSubtype="1" fill="hold" grpId="1" nodeType="withEffect">
                                  <p:stCondLst>
                                    <p:cond delay="200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1000"/>
                                        <p:tgtEl>
                                          <p:spTgt spid="37"/>
                                        </p:tgtEl>
                                      </p:cBhvr>
                                    </p:animEffect>
                                  </p:childTnLst>
                                </p:cTn>
                              </p:par>
                              <p:par>
                                <p:cTn id="28" presetID="17" presetClass="entr" presetSubtype="4" fill="hold" grpId="0" nodeType="withEffect">
                                  <p:stCondLst>
                                    <p:cond delay="25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1500" fill="hold"/>
                                        <p:tgtEl>
                                          <p:spTgt spid="40"/>
                                        </p:tgtEl>
                                        <p:attrNameLst>
                                          <p:attrName>ppt_x</p:attrName>
                                        </p:attrNameLst>
                                      </p:cBhvr>
                                      <p:tavLst>
                                        <p:tav tm="0">
                                          <p:val>
                                            <p:strVal val="#ppt_x"/>
                                          </p:val>
                                        </p:tav>
                                        <p:tav tm="100000">
                                          <p:val>
                                            <p:strVal val="#ppt_x"/>
                                          </p:val>
                                        </p:tav>
                                      </p:tavLst>
                                    </p:anim>
                                    <p:anim calcmode="lin" valueType="num">
                                      <p:cBhvr>
                                        <p:cTn id="31" dur="1500" fill="hold"/>
                                        <p:tgtEl>
                                          <p:spTgt spid="40"/>
                                        </p:tgtEl>
                                        <p:attrNameLst>
                                          <p:attrName>ppt_y</p:attrName>
                                        </p:attrNameLst>
                                      </p:cBhvr>
                                      <p:tavLst>
                                        <p:tav tm="0">
                                          <p:val>
                                            <p:strVal val="#ppt_y+#ppt_h/2"/>
                                          </p:val>
                                        </p:tav>
                                        <p:tav tm="100000">
                                          <p:val>
                                            <p:strVal val="#ppt_y"/>
                                          </p:val>
                                        </p:tav>
                                      </p:tavLst>
                                    </p:anim>
                                    <p:anim calcmode="lin" valueType="num">
                                      <p:cBhvr>
                                        <p:cTn id="32" dur="1500" fill="hold"/>
                                        <p:tgtEl>
                                          <p:spTgt spid="40"/>
                                        </p:tgtEl>
                                        <p:attrNameLst>
                                          <p:attrName>ppt_w</p:attrName>
                                        </p:attrNameLst>
                                      </p:cBhvr>
                                      <p:tavLst>
                                        <p:tav tm="0">
                                          <p:val>
                                            <p:strVal val="#ppt_w"/>
                                          </p:val>
                                        </p:tav>
                                        <p:tav tm="100000">
                                          <p:val>
                                            <p:strVal val="#ppt_w"/>
                                          </p:val>
                                        </p:tav>
                                      </p:tavLst>
                                    </p:anim>
                                    <p:anim calcmode="lin" valueType="num">
                                      <p:cBhvr>
                                        <p:cTn id="33" dur="1500" fill="hold"/>
                                        <p:tgtEl>
                                          <p:spTgt spid="40"/>
                                        </p:tgtEl>
                                        <p:attrNameLst>
                                          <p:attrName>ppt_h</p:attrName>
                                        </p:attrNameLst>
                                      </p:cBhvr>
                                      <p:tavLst>
                                        <p:tav tm="0">
                                          <p:val>
                                            <p:fltVal val="0"/>
                                          </p:val>
                                        </p:tav>
                                        <p:tav tm="100000">
                                          <p:val>
                                            <p:strVal val="#ppt_h"/>
                                          </p:val>
                                        </p:tav>
                                      </p:tavLst>
                                    </p:anim>
                                  </p:childTnLst>
                                </p:cTn>
                              </p:par>
                              <p:par>
                                <p:cTn id="34" presetID="6" presetClass="entr" presetSubtype="32" fill="hold" grpId="0" nodeType="withEffect">
                                  <p:stCondLst>
                                    <p:cond delay="3000"/>
                                  </p:stCondLst>
                                  <p:childTnLst>
                                    <p:set>
                                      <p:cBhvr>
                                        <p:cTn id="35" dur="1" fill="hold">
                                          <p:stCondLst>
                                            <p:cond delay="0"/>
                                          </p:stCondLst>
                                        </p:cTn>
                                        <p:tgtEl>
                                          <p:spTgt spid="41"/>
                                        </p:tgtEl>
                                        <p:attrNameLst>
                                          <p:attrName>style.visibility</p:attrName>
                                        </p:attrNameLst>
                                      </p:cBhvr>
                                      <p:to>
                                        <p:strVal val="visible"/>
                                      </p:to>
                                    </p:set>
                                    <p:animEffect transition="in" filter="circle(out)">
                                      <p:cBhvr>
                                        <p:cTn id="36" dur="1500"/>
                                        <p:tgtEl>
                                          <p:spTgt spid="41"/>
                                        </p:tgtEl>
                                      </p:cBhvr>
                                    </p:animEffect>
                                  </p:childTnLst>
                                </p:cTn>
                              </p:par>
                              <p:par>
                                <p:cTn id="37" presetID="12" presetClass="entr" presetSubtype="8" fill="hold" grpId="0" nodeType="withEffect">
                                  <p:stCondLst>
                                    <p:cond delay="30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500"/>
                                        <p:tgtEl>
                                          <p:spTgt spid="20"/>
                                        </p:tgtEl>
                                        <p:attrNameLst>
                                          <p:attrName>ppt_x</p:attrName>
                                        </p:attrNameLst>
                                      </p:cBhvr>
                                      <p:tavLst>
                                        <p:tav tm="0">
                                          <p:val>
                                            <p:strVal val="#ppt_x-#ppt_w*1.125000"/>
                                          </p:val>
                                        </p:tav>
                                        <p:tav tm="100000">
                                          <p:val>
                                            <p:strVal val="#ppt_x"/>
                                          </p:val>
                                        </p:tav>
                                      </p:tavLst>
                                    </p:anim>
                                    <p:animEffect transition="in" filter="wipe(right)">
                                      <p:cBhvr>
                                        <p:cTn id="40" dur="1500"/>
                                        <p:tgtEl>
                                          <p:spTgt spid="20"/>
                                        </p:tgtEl>
                                      </p:cBhvr>
                                    </p:animEffect>
                                  </p:childTnLst>
                                </p:cTn>
                              </p:par>
                              <p:par>
                                <p:cTn id="41" presetID="22" presetClass="entr" presetSubtype="1" fill="hold" grpId="1" nodeType="withEffect">
                                  <p:stCondLst>
                                    <p:cond delay="3000"/>
                                  </p:stCondLst>
                                  <p:childTnLst>
                                    <p:set>
                                      <p:cBhvr>
                                        <p:cTn id="42" dur="1" fill="hold">
                                          <p:stCondLst>
                                            <p:cond delay="0"/>
                                          </p:stCondLst>
                                        </p:cTn>
                                        <p:tgtEl>
                                          <p:spTgt spid="42"/>
                                        </p:tgtEl>
                                        <p:attrNameLst>
                                          <p:attrName>style.visibility</p:attrName>
                                        </p:attrNameLst>
                                      </p:cBhvr>
                                      <p:to>
                                        <p:strVal val="visible"/>
                                      </p:to>
                                    </p:set>
                                    <p:animEffect transition="in" filter="wipe(up)">
                                      <p:cBhvr>
                                        <p:cTn id="43" dur="1000"/>
                                        <p:tgtEl>
                                          <p:spTgt spid="42"/>
                                        </p:tgtEl>
                                      </p:cBhvr>
                                    </p:animEffect>
                                  </p:childTnLst>
                                </p:cTn>
                              </p:par>
                              <p:par>
                                <p:cTn id="44" presetID="17" presetClass="entr" presetSubtype="4" fill="hold" grpId="0" nodeType="withEffect">
                                  <p:stCondLst>
                                    <p:cond delay="3500"/>
                                  </p:stCondLst>
                                  <p:childTnLst>
                                    <p:set>
                                      <p:cBhvr>
                                        <p:cTn id="45" dur="1" fill="hold">
                                          <p:stCondLst>
                                            <p:cond delay="0"/>
                                          </p:stCondLst>
                                        </p:cTn>
                                        <p:tgtEl>
                                          <p:spTgt spid="44"/>
                                        </p:tgtEl>
                                        <p:attrNameLst>
                                          <p:attrName>style.visibility</p:attrName>
                                        </p:attrNameLst>
                                      </p:cBhvr>
                                      <p:to>
                                        <p:strVal val="visible"/>
                                      </p:to>
                                    </p:set>
                                    <p:anim calcmode="lin" valueType="num">
                                      <p:cBhvr>
                                        <p:cTn id="46" dur="1500" fill="hold"/>
                                        <p:tgtEl>
                                          <p:spTgt spid="44"/>
                                        </p:tgtEl>
                                        <p:attrNameLst>
                                          <p:attrName>ppt_x</p:attrName>
                                        </p:attrNameLst>
                                      </p:cBhvr>
                                      <p:tavLst>
                                        <p:tav tm="0">
                                          <p:val>
                                            <p:strVal val="#ppt_x"/>
                                          </p:val>
                                        </p:tav>
                                        <p:tav tm="100000">
                                          <p:val>
                                            <p:strVal val="#ppt_x"/>
                                          </p:val>
                                        </p:tav>
                                      </p:tavLst>
                                    </p:anim>
                                    <p:anim calcmode="lin" valueType="num">
                                      <p:cBhvr>
                                        <p:cTn id="47" dur="1500" fill="hold"/>
                                        <p:tgtEl>
                                          <p:spTgt spid="44"/>
                                        </p:tgtEl>
                                        <p:attrNameLst>
                                          <p:attrName>ppt_y</p:attrName>
                                        </p:attrNameLst>
                                      </p:cBhvr>
                                      <p:tavLst>
                                        <p:tav tm="0">
                                          <p:val>
                                            <p:strVal val="#ppt_y+#ppt_h/2"/>
                                          </p:val>
                                        </p:tav>
                                        <p:tav tm="100000">
                                          <p:val>
                                            <p:strVal val="#ppt_y"/>
                                          </p:val>
                                        </p:tav>
                                      </p:tavLst>
                                    </p:anim>
                                    <p:anim calcmode="lin" valueType="num">
                                      <p:cBhvr>
                                        <p:cTn id="48" dur="1500" fill="hold"/>
                                        <p:tgtEl>
                                          <p:spTgt spid="44"/>
                                        </p:tgtEl>
                                        <p:attrNameLst>
                                          <p:attrName>ppt_w</p:attrName>
                                        </p:attrNameLst>
                                      </p:cBhvr>
                                      <p:tavLst>
                                        <p:tav tm="0">
                                          <p:val>
                                            <p:strVal val="#ppt_w"/>
                                          </p:val>
                                        </p:tav>
                                        <p:tav tm="100000">
                                          <p:val>
                                            <p:strVal val="#ppt_w"/>
                                          </p:val>
                                        </p:tav>
                                      </p:tavLst>
                                    </p:anim>
                                    <p:anim calcmode="lin" valueType="num">
                                      <p:cBhvr>
                                        <p:cTn id="49" dur="1500" fill="hold"/>
                                        <p:tgtEl>
                                          <p:spTgt spid="44"/>
                                        </p:tgtEl>
                                        <p:attrNameLst>
                                          <p:attrName>ppt_h</p:attrName>
                                        </p:attrNameLst>
                                      </p:cBhvr>
                                      <p:tavLst>
                                        <p:tav tm="0">
                                          <p:val>
                                            <p:fltVal val="0"/>
                                          </p:val>
                                        </p:tav>
                                        <p:tav tm="100000">
                                          <p:val>
                                            <p:strVal val="#ppt_h"/>
                                          </p:val>
                                        </p:tav>
                                      </p:tavLst>
                                    </p:anim>
                                  </p:childTnLst>
                                </p:cTn>
                              </p:par>
                              <p:par>
                                <p:cTn id="50" presetID="6" presetClass="entr" presetSubtype="32" fill="hold" grpId="0" nodeType="withEffect">
                                  <p:stCondLst>
                                    <p:cond delay="4000"/>
                                  </p:stCondLst>
                                  <p:childTnLst>
                                    <p:set>
                                      <p:cBhvr>
                                        <p:cTn id="51" dur="1" fill="hold">
                                          <p:stCondLst>
                                            <p:cond delay="0"/>
                                          </p:stCondLst>
                                        </p:cTn>
                                        <p:tgtEl>
                                          <p:spTgt spid="45"/>
                                        </p:tgtEl>
                                        <p:attrNameLst>
                                          <p:attrName>style.visibility</p:attrName>
                                        </p:attrNameLst>
                                      </p:cBhvr>
                                      <p:to>
                                        <p:strVal val="visible"/>
                                      </p:to>
                                    </p:set>
                                    <p:animEffect transition="in" filter="circle(out)">
                                      <p:cBhvr>
                                        <p:cTn id="52" dur="1500"/>
                                        <p:tgtEl>
                                          <p:spTgt spid="45"/>
                                        </p:tgtEl>
                                      </p:cBhvr>
                                    </p:animEffect>
                                  </p:childTnLst>
                                </p:cTn>
                              </p:par>
                              <p:par>
                                <p:cTn id="53" presetID="12" presetClass="entr" presetSubtype="8" fill="hold" grpId="0" nodeType="withEffect">
                                  <p:stCondLst>
                                    <p:cond delay="400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1500"/>
                                        <p:tgtEl>
                                          <p:spTgt spid="26"/>
                                        </p:tgtEl>
                                        <p:attrNameLst>
                                          <p:attrName>ppt_x</p:attrName>
                                        </p:attrNameLst>
                                      </p:cBhvr>
                                      <p:tavLst>
                                        <p:tav tm="0">
                                          <p:val>
                                            <p:strVal val="#ppt_x-#ppt_w*1.125000"/>
                                          </p:val>
                                        </p:tav>
                                        <p:tav tm="100000">
                                          <p:val>
                                            <p:strVal val="#ppt_x"/>
                                          </p:val>
                                        </p:tav>
                                      </p:tavLst>
                                    </p:anim>
                                    <p:animEffect transition="in" filter="wipe(right)">
                                      <p:cBhvr>
                                        <p:cTn id="56" dur="1500"/>
                                        <p:tgtEl>
                                          <p:spTgt spid="26"/>
                                        </p:tgtEl>
                                      </p:cBhvr>
                                    </p:animEffect>
                                  </p:childTnLst>
                                </p:cTn>
                              </p:par>
                              <p:par>
                                <p:cTn id="57" presetID="22" presetClass="entr" presetSubtype="1" fill="hold" grpId="1" nodeType="withEffect">
                                  <p:stCondLst>
                                    <p:cond delay="400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par>
                                <p:cTn id="60" presetID="17" presetClass="entr" presetSubtype="4" fill="hold" grpId="0" nodeType="withEffect">
                                  <p:stCondLst>
                                    <p:cond delay="4500"/>
                                  </p:stCondLst>
                                  <p:childTnLst>
                                    <p:set>
                                      <p:cBhvr>
                                        <p:cTn id="61" dur="1" fill="hold">
                                          <p:stCondLst>
                                            <p:cond delay="0"/>
                                          </p:stCondLst>
                                        </p:cTn>
                                        <p:tgtEl>
                                          <p:spTgt spid="48"/>
                                        </p:tgtEl>
                                        <p:attrNameLst>
                                          <p:attrName>style.visibility</p:attrName>
                                        </p:attrNameLst>
                                      </p:cBhvr>
                                      <p:to>
                                        <p:strVal val="visible"/>
                                      </p:to>
                                    </p:set>
                                    <p:anim calcmode="lin" valueType="num">
                                      <p:cBhvr>
                                        <p:cTn id="62" dur="1500" fill="hold"/>
                                        <p:tgtEl>
                                          <p:spTgt spid="48"/>
                                        </p:tgtEl>
                                        <p:attrNameLst>
                                          <p:attrName>ppt_x</p:attrName>
                                        </p:attrNameLst>
                                      </p:cBhvr>
                                      <p:tavLst>
                                        <p:tav tm="0">
                                          <p:val>
                                            <p:strVal val="#ppt_x"/>
                                          </p:val>
                                        </p:tav>
                                        <p:tav tm="100000">
                                          <p:val>
                                            <p:strVal val="#ppt_x"/>
                                          </p:val>
                                        </p:tav>
                                      </p:tavLst>
                                    </p:anim>
                                    <p:anim calcmode="lin" valueType="num">
                                      <p:cBhvr>
                                        <p:cTn id="63" dur="1500" fill="hold"/>
                                        <p:tgtEl>
                                          <p:spTgt spid="48"/>
                                        </p:tgtEl>
                                        <p:attrNameLst>
                                          <p:attrName>ppt_y</p:attrName>
                                        </p:attrNameLst>
                                      </p:cBhvr>
                                      <p:tavLst>
                                        <p:tav tm="0">
                                          <p:val>
                                            <p:strVal val="#ppt_y+#ppt_h/2"/>
                                          </p:val>
                                        </p:tav>
                                        <p:tav tm="100000">
                                          <p:val>
                                            <p:strVal val="#ppt_y"/>
                                          </p:val>
                                        </p:tav>
                                      </p:tavLst>
                                    </p:anim>
                                    <p:anim calcmode="lin" valueType="num">
                                      <p:cBhvr>
                                        <p:cTn id="64" dur="1500" fill="hold"/>
                                        <p:tgtEl>
                                          <p:spTgt spid="48"/>
                                        </p:tgtEl>
                                        <p:attrNameLst>
                                          <p:attrName>ppt_w</p:attrName>
                                        </p:attrNameLst>
                                      </p:cBhvr>
                                      <p:tavLst>
                                        <p:tav tm="0">
                                          <p:val>
                                            <p:strVal val="#ppt_w"/>
                                          </p:val>
                                        </p:tav>
                                        <p:tav tm="100000">
                                          <p:val>
                                            <p:strVal val="#ppt_w"/>
                                          </p:val>
                                        </p:tav>
                                      </p:tavLst>
                                    </p:anim>
                                    <p:anim calcmode="lin" valueType="num">
                                      <p:cBhvr>
                                        <p:cTn id="65" dur="1500" fill="hold"/>
                                        <p:tgtEl>
                                          <p:spTgt spid="48"/>
                                        </p:tgtEl>
                                        <p:attrNameLst>
                                          <p:attrName>ppt_h</p:attrName>
                                        </p:attrNameLst>
                                      </p:cBhvr>
                                      <p:tavLst>
                                        <p:tav tm="0">
                                          <p:val>
                                            <p:fltVal val="0"/>
                                          </p:val>
                                        </p:tav>
                                        <p:tav tm="100000">
                                          <p:val>
                                            <p:strVal val="#ppt_h"/>
                                          </p:val>
                                        </p:tav>
                                      </p:tavLst>
                                    </p:anim>
                                  </p:childTnLst>
                                </p:cTn>
                              </p:par>
                              <p:par>
                                <p:cTn id="66" presetID="6" presetClass="entr" presetSubtype="32" fill="hold" grpId="0" nodeType="withEffect">
                                  <p:stCondLst>
                                    <p:cond delay="5000"/>
                                  </p:stCondLst>
                                  <p:childTnLst>
                                    <p:set>
                                      <p:cBhvr>
                                        <p:cTn id="67" dur="1" fill="hold">
                                          <p:stCondLst>
                                            <p:cond delay="0"/>
                                          </p:stCondLst>
                                        </p:cTn>
                                        <p:tgtEl>
                                          <p:spTgt spid="49"/>
                                        </p:tgtEl>
                                        <p:attrNameLst>
                                          <p:attrName>style.visibility</p:attrName>
                                        </p:attrNameLst>
                                      </p:cBhvr>
                                      <p:to>
                                        <p:strVal val="visible"/>
                                      </p:to>
                                    </p:set>
                                    <p:animEffect transition="in" filter="circle(out)">
                                      <p:cBhvr>
                                        <p:cTn id="68" dur="1500"/>
                                        <p:tgtEl>
                                          <p:spTgt spid="49"/>
                                        </p:tgtEl>
                                      </p:cBhvr>
                                    </p:animEffect>
                                  </p:childTnLst>
                                </p:cTn>
                              </p:par>
                              <p:par>
                                <p:cTn id="69" presetID="12" presetClass="entr" presetSubtype="8" fill="hold" grpId="0" nodeType="withEffect">
                                  <p:stCondLst>
                                    <p:cond delay="500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1500"/>
                                        <p:tgtEl>
                                          <p:spTgt spid="32"/>
                                        </p:tgtEl>
                                        <p:attrNameLst>
                                          <p:attrName>ppt_x</p:attrName>
                                        </p:attrNameLst>
                                      </p:cBhvr>
                                      <p:tavLst>
                                        <p:tav tm="0">
                                          <p:val>
                                            <p:strVal val="#ppt_x-#ppt_w*1.125000"/>
                                          </p:val>
                                        </p:tav>
                                        <p:tav tm="100000">
                                          <p:val>
                                            <p:strVal val="#ppt_x"/>
                                          </p:val>
                                        </p:tav>
                                      </p:tavLst>
                                    </p:anim>
                                    <p:animEffect transition="in" filter="wipe(right)">
                                      <p:cBhvr>
                                        <p:cTn id="72" dur="1500"/>
                                        <p:tgtEl>
                                          <p:spTgt spid="32"/>
                                        </p:tgtEl>
                                      </p:cBhvr>
                                    </p:animEffect>
                                  </p:childTnLst>
                                </p:cTn>
                              </p:par>
                              <p:par>
                                <p:cTn id="73" presetID="22" presetClass="entr" presetSubtype="1" fill="hold" grpId="1" nodeType="withEffect">
                                  <p:stCondLst>
                                    <p:cond delay="5000"/>
                                  </p:stCondLst>
                                  <p:childTnLst>
                                    <p:set>
                                      <p:cBhvr>
                                        <p:cTn id="74" dur="1" fill="hold">
                                          <p:stCondLst>
                                            <p:cond delay="0"/>
                                          </p:stCondLst>
                                        </p:cTn>
                                        <p:tgtEl>
                                          <p:spTgt spid="50"/>
                                        </p:tgtEl>
                                        <p:attrNameLst>
                                          <p:attrName>style.visibility</p:attrName>
                                        </p:attrNameLst>
                                      </p:cBhvr>
                                      <p:to>
                                        <p:strVal val="visible"/>
                                      </p:to>
                                    </p:set>
                                    <p:animEffect transition="in" filter="wipe(up)">
                                      <p:cBhvr>
                                        <p:cTn id="75"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6" grpId="0"/>
      <p:bldP spid="20" grpId="0"/>
      <p:bldP spid="26" grpId="0"/>
      <p:bldP spid="32" grpId="0"/>
      <p:bldP spid="36" grpId="0" animBg="1"/>
      <p:bldP spid="38" grpId="0" animBg="1"/>
      <p:bldP spid="37" grpId="1" animBg="1"/>
      <p:bldP spid="40" grpId="0" animBg="1"/>
      <p:bldP spid="41" grpId="0" animBg="1"/>
      <p:bldP spid="42" grpId="1" animBg="1"/>
      <p:bldP spid="44" grpId="0" animBg="1"/>
      <p:bldP spid="45" grpId="0" animBg="1"/>
      <p:bldP spid="46" grpId="1" animBg="1"/>
      <p:bldP spid="48" grpId="0" animBg="1"/>
      <p:bldP spid="49" grpId="0" animBg="1"/>
      <p:bldP spid="5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Heksagon 13">
            <a:extLst>
              <a:ext uri="{FF2B5EF4-FFF2-40B4-BE49-F238E27FC236}">
                <a16:creationId xmlns:a16="http://schemas.microsoft.com/office/drawing/2014/main" id="{DFAD8943-AB5C-4293-922D-A26600E1AC8F}"/>
              </a:ext>
            </a:extLst>
          </p:cNvPr>
          <p:cNvSpPr/>
          <p:nvPr/>
        </p:nvSpPr>
        <p:spPr>
          <a:xfrm rot="2907686">
            <a:off x="11409707" y="6367636"/>
            <a:ext cx="921211" cy="808991"/>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1" name="Heksagon 4">
            <a:extLst>
              <a:ext uri="{FF2B5EF4-FFF2-40B4-BE49-F238E27FC236}">
                <a16:creationId xmlns:a16="http://schemas.microsoft.com/office/drawing/2014/main" id="{6C9AF436-D912-4684-A90F-6B153CEF155A}"/>
              </a:ext>
            </a:extLst>
          </p:cNvPr>
          <p:cNvSpPr/>
          <p:nvPr/>
        </p:nvSpPr>
        <p:spPr>
          <a:xfrm rot="5400000">
            <a:off x="-292920" y="6131594"/>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2" name="Heksagon 5">
            <a:extLst>
              <a:ext uri="{FF2B5EF4-FFF2-40B4-BE49-F238E27FC236}">
                <a16:creationId xmlns:a16="http://schemas.microsoft.com/office/drawing/2014/main" id="{2C60F8BF-8BF6-41E1-8747-4459AAE13145}"/>
              </a:ext>
            </a:extLst>
          </p:cNvPr>
          <p:cNvSpPr/>
          <p:nvPr/>
        </p:nvSpPr>
        <p:spPr>
          <a:xfrm rot="3412641">
            <a:off x="9795413" y="-1052703"/>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4" name="Heksagon 5">
            <a:extLst>
              <a:ext uri="{FF2B5EF4-FFF2-40B4-BE49-F238E27FC236}">
                <a16:creationId xmlns:a16="http://schemas.microsoft.com/office/drawing/2014/main" id="{76192ED6-D03D-4C7C-A36A-B91C04D49ED4}"/>
              </a:ext>
            </a:extLst>
          </p:cNvPr>
          <p:cNvSpPr/>
          <p:nvPr/>
        </p:nvSpPr>
        <p:spPr>
          <a:xfrm rot="2202088">
            <a:off x="-684433" y="-1876103"/>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 name="Title 5">
            <a:extLst>
              <a:ext uri="{FF2B5EF4-FFF2-40B4-BE49-F238E27FC236}">
                <a16:creationId xmlns:a16="http://schemas.microsoft.com/office/drawing/2014/main" id="{720BD39A-C372-4389-A3DE-43D11761D3FA}"/>
              </a:ext>
            </a:extLst>
          </p:cNvPr>
          <p:cNvSpPr txBox="1">
            <a:spLocks/>
          </p:cNvSpPr>
          <p:nvPr/>
        </p:nvSpPr>
        <p:spPr>
          <a:xfrm>
            <a:off x="2758440" y="877410"/>
            <a:ext cx="6675120" cy="54594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NEW CUSTOMER BY SOURCE</a:t>
            </a:r>
          </a:p>
        </p:txBody>
      </p:sp>
      <p:sp>
        <p:nvSpPr>
          <p:cNvPr id="5" name="Shape 1699">
            <a:extLst>
              <a:ext uri="{FF2B5EF4-FFF2-40B4-BE49-F238E27FC236}">
                <a16:creationId xmlns:a16="http://schemas.microsoft.com/office/drawing/2014/main" id="{CBF41194-CF6E-45FB-9F93-D16AD9ACE55A}"/>
              </a:ext>
            </a:extLst>
          </p:cNvPr>
          <p:cNvSpPr/>
          <p:nvPr/>
        </p:nvSpPr>
        <p:spPr>
          <a:xfrm>
            <a:off x="848808" y="2379576"/>
            <a:ext cx="2211841" cy="246704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6" name="Shape 1700">
            <a:extLst>
              <a:ext uri="{FF2B5EF4-FFF2-40B4-BE49-F238E27FC236}">
                <a16:creationId xmlns:a16="http://schemas.microsoft.com/office/drawing/2014/main" id="{D10ECE75-E89D-493A-A1FE-F32449019CEE}"/>
              </a:ext>
            </a:extLst>
          </p:cNvPr>
          <p:cNvSpPr/>
          <p:nvPr/>
        </p:nvSpPr>
        <p:spPr>
          <a:xfrm>
            <a:off x="2229231" y="3705407"/>
            <a:ext cx="2211841" cy="114121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7" name="Shape 1701">
            <a:extLst>
              <a:ext uri="{FF2B5EF4-FFF2-40B4-BE49-F238E27FC236}">
                <a16:creationId xmlns:a16="http://schemas.microsoft.com/office/drawing/2014/main" id="{F9AC4D3F-3DE8-4BE3-9D3F-8FDC0889C047}"/>
              </a:ext>
            </a:extLst>
          </p:cNvPr>
          <p:cNvSpPr/>
          <p:nvPr/>
        </p:nvSpPr>
        <p:spPr>
          <a:xfrm>
            <a:off x="3609657" y="2075486"/>
            <a:ext cx="2211841" cy="2771131"/>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8" name="Shape 1702">
            <a:extLst>
              <a:ext uri="{FF2B5EF4-FFF2-40B4-BE49-F238E27FC236}">
                <a16:creationId xmlns:a16="http://schemas.microsoft.com/office/drawing/2014/main" id="{EECD3379-D7C0-4F39-BD09-0E4D77CD220D}"/>
              </a:ext>
            </a:extLst>
          </p:cNvPr>
          <p:cNvSpPr/>
          <p:nvPr/>
        </p:nvSpPr>
        <p:spPr>
          <a:xfrm>
            <a:off x="4990081" y="3133718"/>
            <a:ext cx="2211841" cy="1712901"/>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9" name="Shape 1703">
            <a:extLst>
              <a:ext uri="{FF2B5EF4-FFF2-40B4-BE49-F238E27FC236}">
                <a16:creationId xmlns:a16="http://schemas.microsoft.com/office/drawing/2014/main" id="{42C5793B-1B53-439F-B072-9762B8B87578}"/>
              </a:ext>
            </a:extLst>
          </p:cNvPr>
          <p:cNvSpPr/>
          <p:nvPr/>
        </p:nvSpPr>
        <p:spPr>
          <a:xfrm>
            <a:off x="6370505" y="3279682"/>
            <a:ext cx="2211841" cy="156693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10" name="Shape 1704">
            <a:extLst>
              <a:ext uri="{FF2B5EF4-FFF2-40B4-BE49-F238E27FC236}">
                <a16:creationId xmlns:a16="http://schemas.microsoft.com/office/drawing/2014/main" id="{290375B5-96F2-4144-9BA8-85BBAA8DCA20}"/>
              </a:ext>
            </a:extLst>
          </p:cNvPr>
          <p:cNvSpPr/>
          <p:nvPr/>
        </p:nvSpPr>
        <p:spPr>
          <a:xfrm>
            <a:off x="7750928" y="2720157"/>
            <a:ext cx="2211841" cy="2126462"/>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12" name="Shape 1704">
            <a:extLst>
              <a:ext uri="{FF2B5EF4-FFF2-40B4-BE49-F238E27FC236}">
                <a16:creationId xmlns:a16="http://schemas.microsoft.com/office/drawing/2014/main" id="{74DEC5E3-0D82-4897-BFB1-3B8814F8AF19}"/>
              </a:ext>
            </a:extLst>
          </p:cNvPr>
          <p:cNvSpPr/>
          <p:nvPr/>
        </p:nvSpPr>
        <p:spPr>
          <a:xfrm>
            <a:off x="9131351" y="3571607"/>
            <a:ext cx="2211841" cy="1275010"/>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bg1"/>
              </a:gs>
              <a:gs pos="100000">
                <a:schemeClr val="accent2">
                  <a:lumMod val="50000"/>
                  <a:alpha val="0"/>
                </a:schemeClr>
              </a:gs>
            </a:gsLst>
            <a:lin ang="5400000" scaled="1"/>
          </a:grad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E7E6E6">
                  <a:lumMod val="50000"/>
                </a:srgbClr>
              </a:solidFill>
              <a:effectLst/>
              <a:uLnTx/>
              <a:uFillTx/>
              <a:latin typeface="Century Gothic" panose="020B0502020202020204" pitchFamily="34" charset="0"/>
              <a:ea typeface="Lato"/>
              <a:cs typeface="Lato"/>
              <a:sym typeface="Lato"/>
            </a:endParaRPr>
          </a:p>
        </p:txBody>
      </p:sp>
      <p:sp>
        <p:nvSpPr>
          <p:cNvPr id="15" name="Rectangle 14">
            <a:extLst>
              <a:ext uri="{FF2B5EF4-FFF2-40B4-BE49-F238E27FC236}">
                <a16:creationId xmlns:a16="http://schemas.microsoft.com/office/drawing/2014/main" id="{FF049A9F-5784-4E30-98DF-675F67A6F96B}"/>
              </a:ext>
            </a:extLst>
          </p:cNvPr>
          <p:cNvSpPr/>
          <p:nvPr/>
        </p:nvSpPr>
        <p:spPr>
          <a:xfrm>
            <a:off x="848808" y="4846617"/>
            <a:ext cx="10494384" cy="851451"/>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nvGrpSpPr>
          <p:cNvPr id="2" name="Group 1">
            <a:extLst>
              <a:ext uri="{FF2B5EF4-FFF2-40B4-BE49-F238E27FC236}">
                <a16:creationId xmlns:a16="http://schemas.microsoft.com/office/drawing/2014/main" id="{18CB5B03-AB23-9F46-B318-AE706B0FC25B}"/>
              </a:ext>
            </a:extLst>
          </p:cNvPr>
          <p:cNvGrpSpPr/>
          <p:nvPr/>
        </p:nvGrpSpPr>
        <p:grpSpPr>
          <a:xfrm>
            <a:off x="1284330" y="5021461"/>
            <a:ext cx="9623338" cy="501760"/>
            <a:chOff x="1284330" y="5021461"/>
            <a:chExt cx="9623338" cy="501760"/>
          </a:xfrm>
        </p:grpSpPr>
        <p:sp>
          <p:nvSpPr>
            <p:cNvPr id="18" name="Shape 1699">
              <a:extLst>
                <a:ext uri="{FF2B5EF4-FFF2-40B4-BE49-F238E27FC236}">
                  <a16:creationId xmlns:a16="http://schemas.microsoft.com/office/drawing/2014/main" id="{B878417C-48CD-439F-933F-0060566567C1}"/>
                </a:ext>
              </a:extLst>
            </p:cNvPr>
            <p:cNvSpPr/>
            <p:nvPr/>
          </p:nvSpPr>
          <p:spPr>
            <a:xfrm>
              <a:off x="1284330"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EVENT</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19" name="Shape 1699">
              <a:extLst>
                <a:ext uri="{FF2B5EF4-FFF2-40B4-BE49-F238E27FC236}">
                  <a16:creationId xmlns:a16="http://schemas.microsoft.com/office/drawing/2014/main" id="{E1233397-0CF7-42D0-B972-F5FAFBB2AD23}"/>
                </a:ext>
              </a:extLst>
            </p:cNvPr>
            <p:cNvSpPr/>
            <p:nvPr/>
          </p:nvSpPr>
          <p:spPr>
            <a:xfrm>
              <a:off x="2664753"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SEO</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0" name="Shape 1699">
              <a:extLst>
                <a:ext uri="{FF2B5EF4-FFF2-40B4-BE49-F238E27FC236}">
                  <a16:creationId xmlns:a16="http://schemas.microsoft.com/office/drawing/2014/main" id="{FFEF6C53-1C3F-48FB-813B-1FD38BB90915}"/>
                </a:ext>
              </a:extLst>
            </p:cNvPr>
            <p:cNvSpPr/>
            <p:nvPr/>
          </p:nvSpPr>
          <p:spPr>
            <a:xfrm>
              <a:off x="4045179"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DIRECT MAIL</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1" name="Shape 1699">
              <a:extLst>
                <a:ext uri="{FF2B5EF4-FFF2-40B4-BE49-F238E27FC236}">
                  <a16:creationId xmlns:a16="http://schemas.microsoft.com/office/drawing/2014/main" id="{39312325-309F-40BF-8AC6-6F03C68B447B}"/>
                </a:ext>
              </a:extLst>
            </p:cNvPr>
            <p:cNvSpPr/>
            <p:nvPr/>
          </p:nvSpPr>
          <p:spPr>
            <a:xfrm>
              <a:off x="5425602"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WEBSITE</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2" name="Shape 1699">
              <a:extLst>
                <a:ext uri="{FF2B5EF4-FFF2-40B4-BE49-F238E27FC236}">
                  <a16:creationId xmlns:a16="http://schemas.microsoft.com/office/drawing/2014/main" id="{AB0B5D8F-AD71-46D9-BD3D-72BB9D1383CE}"/>
                </a:ext>
              </a:extLst>
            </p:cNvPr>
            <p:cNvSpPr/>
            <p:nvPr/>
          </p:nvSpPr>
          <p:spPr>
            <a:xfrm>
              <a:off x="6806027"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EMAIL</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3" name="Shape 1699">
              <a:extLst>
                <a:ext uri="{FF2B5EF4-FFF2-40B4-BE49-F238E27FC236}">
                  <a16:creationId xmlns:a16="http://schemas.microsoft.com/office/drawing/2014/main" id="{22CFCD27-C2B3-488A-BCFC-9D2D29A0908B}"/>
                </a:ext>
              </a:extLst>
            </p:cNvPr>
            <p:cNvSpPr/>
            <p:nvPr/>
          </p:nvSpPr>
          <p:spPr>
            <a:xfrm>
              <a:off x="8186450"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entury Gothic" panose="020B0502020202020204" pitchFamily="34" charset="0"/>
                  <a:ea typeface="Lato"/>
                  <a:cs typeface="Lato"/>
                  <a:sym typeface="Lato"/>
                </a:rPr>
                <a:t>SOCIAL</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4" name="Shape 1699">
              <a:extLst>
                <a:ext uri="{FF2B5EF4-FFF2-40B4-BE49-F238E27FC236}">
                  <a16:creationId xmlns:a16="http://schemas.microsoft.com/office/drawing/2014/main" id="{3E7C4217-9ECB-4642-AC52-BB8129E7C6AC}"/>
                </a:ext>
              </a:extLst>
            </p:cNvPr>
            <p:cNvSpPr/>
            <p:nvPr/>
          </p:nvSpPr>
          <p:spPr>
            <a:xfrm>
              <a:off x="9566872" y="5021461"/>
              <a:ext cx="1340796"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ADVERTISING</a:t>
              </a:r>
              <a:endParaRPr kumimoji="0" sz="12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grpSp>
      <p:sp>
        <p:nvSpPr>
          <p:cNvPr id="25" name="Shape 1699">
            <a:extLst>
              <a:ext uri="{FF2B5EF4-FFF2-40B4-BE49-F238E27FC236}">
                <a16:creationId xmlns:a16="http://schemas.microsoft.com/office/drawing/2014/main" id="{1AA0E24E-C755-4529-AE2A-356EB3041513}"/>
              </a:ext>
            </a:extLst>
          </p:cNvPr>
          <p:cNvSpPr/>
          <p:nvPr/>
        </p:nvSpPr>
        <p:spPr>
          <a:xfrm>
            <a:off x="1656278"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75</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6" name="Shape 1699">
            <a:extLst>
              <a:ext uri="{FF2B5EF4-FFF2-40B4-BE49-F238E27FC236}">
                <a16:creationId xmlns:a16="http://schemas.microsoft.com/office/drawing/2014/main" id="{CE98DA4B-11EB-4083-BC49-407D5C05E481}"/>
              </a:ext>
            </a:extLst>
          </p:cNvPr>
          <p:cNvSpPr/>
          <p:nvPr/>
        </p:nvSpPr>
        <p:spPr>
          <a:xfrm>
            <a:off x="3036701"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35</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7" name="Shape 1699">
            <a:extLst>
              <a:ext uri="{FF2B5EF4-FFF2-40B4-BE49-F238E27FC236}">
                <a16:creationId xmlns:a16="http://schemas.microsoft.com/office/drawing/2014/main" id="{FED1581E-474F-4971-B6FB-C5BE4058D4D9}"/>
              </a:ext>
            </a:extLst>
          </p:cNvPr>
          <p:cNvSpPr/>
          <p:nvPr/>
        </p:nvSpPr>
        <p:spPr>
          <a:xfrm>
            <a:off x="4417127"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80</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8" name="Shape 1699">
            <a:extLst>
              <a:ext uri="{FF2B5EF4-FFF2-40B4-BE49-F238E27FC236}">
                <a16:creationId xmlns:a16="http://schemas.microsoft.com/office/drawing/2014/main" id="{009C38AB-7AE8-4961-AA85-9DA8E4A15B1B}"/>
              </a:ext>
            </a:extLst>
          </p:cNvPr>
          <p:cNvSpPr/>
          <p:nvPr/>
        </p:nvSpPr>
        <p:spPr>
          <a:xfrm>
            <a:off x="5797550"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55</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29" name="Shape 1699">
            <a:extLst>
              <a:ext uri="{FF2B5EF4-FFF2-40B4-BE49-F238E27FC236}">
                <a16:creationId xmlns:a16="http://schemas.microsoft.com/office/drawing/2014/main" id="{C2E8CE7A-947F-46C2-ACD6-25F9C2A7BB98}"/>
              </a:ext>
            </a:extLst>
          </p:cNvPr>
          <p:cNvSpPr/>
          <p:nvPr/>
        </p:nvSpPr>
        <p:spPr>
          <a:xfrm>
            <a:off x="7177975"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50</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30" name="Shape 1699">
            <a:extLst>
              <a:ext uri="{FF2B5EF4-FFF2-40B4-BE49-F238E27FC236}">
                <a16:creationId xmlns:a16="http://schemas.microsoft.com/office/drawing/2014/main" id="{420FDC93-46BF-450B-B48B-68E2DCAE06B6}"/>
              </a:ext>
            </a:extLst>
          </p:cNvPr>
          <p:cNvSpPr/>
          <p:nvPr/>
        </p:nvSpPr>
        <p:spPr>
          <a:xfrm>
            <a:off x="8558398"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65</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31" name="Shape 1699">
            <a:extLst>
              <a:ext uri="{FF2B5EF4-FFF2-40B4-BE49-F238E27FC236}">
                <a16:creationId xmlns:a16="http://schemas.microsoft.com/office/drawing/2014/main" id="{6F9A0363-5AD7-431F-8715-C19EF994575C}"/>
              </a:ext>
            </a:extLst>
          </p:cNvPr>
          <p:cNvSpPr/>
          <p:nvPr/>
        </p:nvSpPr>
        <p:spPr>
          <a:xfrm>
            <a:off x="9938820" y="4257436"/>
            <a:ext cx="596900" cy="501760"/>
          </a:xfrm>
          <a:prstGeom prst="rect">
            <a:avLst/>
          </a:prstGeom>
          <a:noFill/>
          <a:ln>
            <a:noFill/>
          </a:ln>
          <a:effectLst/>
        </p:spPr>
        <p:txBody>
          <a:bodyPr lIns="91401" tIns="45688" rIns="91401" bIns="45688"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rPr>
              <a:t>40</a:t>
            </a:r>
            <a:endParaRPr kumimoji="0" sz="1800" b="1" i="0" u="none" strike="noStrike" kern="1200" cap="none" spc="0" normalizeH="0" baseline="0" noProof="0" dirty="0">
              <a:ln>
                <a:noFill/>
              </a:ln>
              <a:solidFill>
                <a:prstClr val="white"/>
              </a:solidFill>
              <a:effectLst/>
              <a:uLnTx/>
              <a:uFillTx/>
              <a:latin typeface="Century Gothic" panose="020B0502020202020204" pitchFamily="34" charset="0"/>
              <a:ea typeface="Lato"/>
              <a:cs typeface="Lato"/>
              <a:sym typeface="Lato"/>
            </a:endParaRPr>
          </a:p>
        </p:txBody>
      </p:sp>
      <p:sp>
        <p:nvSpPr>
          <p:cNvPr id="33" name="Heksagon 1">
            <a:extLst>
              <a:ext uri="{FF2B5EF4-FFF2-40B4-BE49-F238E27FC236}">
                <a16:creationId xmlns:a16="http://schemas.microsoft.com/office/drawing/2014/main" id="{C65A136D-BC2E-3049-8BF6-1B1DE1EB543F}"/>
              </a:ext>
            </a:extLst>
          </p:cNvPr>
          <p:cNvSpPr/>
          <p:nvPr/>
        </p:nvSpPr>
        <p:spPr>
          <a:xfrm rot="14375251">
            <a:off x="110980" y="636640"/>
            <a:ext cx="1624040" cy="1426203"/>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4" name="Freeform: Shape 38">
            <a:extLst>
              <a:ext uri="{FF2B5EF4-FFF2-40B4-BE49-F238E27FC236}">
                <a16:creationId xmlns:a16="http://schemas.microsoft.com/office/drawing/2014/main" id="{52E1A00D-A85E-2546-8B23-44F39C80AFAC}"/>
              </a:ext>
            </a:extLst>
          </p:cNvPr>
          <p:cNvSpPr/>
          <p:nvPr/>
        </p:nvSpPr>
        <p:spPr>
          <a:xfrm>
            <a:off x="9801438" y="140989"/>
            <a:ext cx="999712" cy="1308902"/>
          </a:xfrm>
          <a:custGeom>
            <a:avLst/>
            <a:gdLst>
              <a:gd name="connsiteX0" fmla="*/ 686276 w 923925"/>
              <a:gd name="connsiteY0" fmla="*/ 420624 h 1209675"/>
              <a:gd name="connsiteX1" fmla="*/ 708279 w 923925"/>
              <a:gd name="connsiteY1" fmla="*/ 382524 h 1209675"/>
              <a:gd name="connsiteX2" fmla="*/ 708279 w 923925"/>
              <a:gd name="connsiteY2" fmla="*/ 0 h 1209675"/>
              <a:gd name="connsiteX3" fmla="*/ 686276 w 923925"/>
              <a:gd name="connsiteY3" fmla="*/ 0 h 1209675"/>
              <a:gd name="connsiteX4" fmla="*/ 686276 w 923925"/>
              <a:gd name="connsiteY4" fmla="*/ 420624 h 1209675"/>
              <a:gd name="connsiteX5" fmla="*/ 610076 w 923925"/>
              <a:gd name="connsiteY5" fmla="*/ 552736 h 1209675"/>
              <a:gd name="connsiteX6" fmla="*/ 632079 w 923925"/>
              <a:gd name="connsiteY6" fmla="*/ 514636 h 1209675"/>
              <a:gd name="connsiteX7" fmla="*/ 632079 w 923925"/>
              <a:gd name="connsiteY7" fmla="*/ 0 h 1209675"/>
              <a:gd name="connsiteX8" fmla="*/ 610076 w 923925"/>
              <a:gd name="connsiteY8" fmla="*/ 0 h 1209675"/>
              <a:gd name="connsiteX9" fmla="*/ 610076 w 923925"/>
              <a:gd name="connsiteY9" fmla="*/ 552736 h 1209675"/>
              <a:gd name="connsiteX10" fmla="*/ 533781 w 923925"/>
              <a:gd name="connsiteY10" fmla="*/ 684752 h 1209675"/>
              <a:gd name="connsiteX11" fmla="*/ 555784 w 923925"/>
              <a:gd name="connsiteY11" fmla="*/ 646652 h 1209675"/>
              <a:gd name="connsiteX12" fmla="*/ 555784 w 923925"/>
              <a:gd name="connsiteY12" fmla="*/ 0 h 1209675"/>
              <a:gd name="connsiteX13" fmla="*/ 533781 w 923925"/>
              <a:gd name="connsiteY13" fmla="*/ 0 h 1209675"/>
              <a:gd name="connsiteX14" fmla="*/ 533781 w 923925"/>
              <a:gd name="connsiteY14" fmla="*/ 684752 h 1209675"/>
              <a:gd name="connsiteX15" fmla="*/ 457486 w 923925"/>
              <a:gd name="connsiteY15" fmla="*/ 816864 h 1209675"/>
              <a:gd name="connsiteX16" fmla="*/ 479489 w 923925"/>
              <a:gd name="connsiteY16" fmla="*/ 778764 h 1209675"/>
              <a:gd name="connsiteX17" fmla="*/ 479489 w 923925"/>
              <a:gd name="connsiteY17" fmla="*/ 32385 h 1209675"/>
              <a:gd name="connsiteX18" fmla="*/ 457486 w 923925"/>
              <a:gd name="connsiteY18" fmla="*/ 70485 h 1209675"/>
              <a:gd name="connsiteX19" fmla="*/ 457486 w 923925"/>
              <a:gd name="connsiteY19" fmla="*/ 816864 h 1209675"/>
              <a:gd name="connsiteX20" fmla="*/ 762572 w 923925"/>
              <a:gd name="connsiteY20" fmla="*/ 288608 h 1209675"/>
              <a:gd name="connsiteX21" fmla="*/ 784574 w 923925"/>
              <a:gd name="connsiteY21" fmla="*/ 250508 h 1209675"/>
              <a:gd name="connsiteX22" fmla="*/ 784574 w 923925"/>
              <a:gd name="connsiteY22" fmla="*/ 0 h 1209675"/>
              <a:gd name="connsiteX23" fmla="*/ 762572 w 923925"/>
              <a:gd name="connsiteY23" fmla="*/ 0 h 1209675"/>
              <a:gd name="connsiteX24" fmla="*/ 762572 w 923925"/>
              <a:gd name="connsiteY24" fmla="*/ 288608 h 1209675"/>
              <a:gd name="connsiteX25" fmla="*/ 915067 w 923925"/>
              <a:gd name="connsiteY25" fmla="*/ 0 h 1209675"/>
              <a:gd name="connsiteX26" fmla="*/ 915067 w 923925"/>
              <a:gd name="connsiteY26" fmla="*/ 24384 h 1209675"/>
              <a:gd name="connsiteX27" fmla="*/ 929164 w 923925"/>
              <a:gd name="connsiteY27" fmla="*/ 0 h 1209675"/>
              <a:gd name="connsiteX28" fmla="*/ 915067 w 923925"/>
              <a:gd name="connsiteY28" fmla="*/ 0 h 1209675"/>
              <a:gd name="connsiteX29" fmla="*/ 838772 w 923925"/>
              <a:gd name="connsiteY29" fmla="*/ 156496 h 1209675"/>
              <a:gd name="connsiteX30" fmla="*/ 860774 w 923925"/>
              <a:gd name="connsiteY30" fmla="*/ 118396 h 1209675"/>
              <a:gd name="connsiteX31" fmla="*/ 860774 w 923925"/>
              <a:gd name="connsiteY31" fmla="*/ 0 h 1209675"/>
              <a:gd name="connsiteX32" fmla="*/ 838772 w 923925"/>
              <a:gd name="connsiteY32" fmla="*/ 0 h 1209675"/>
              <a:gd name="connsiteX33" fmla="*/ 838772 w 923925"/>
              <a:gd name="connsiteY33" fmla="*/ 156496 h 1209675"/>
              <a:gd name="connsiteX34" fmla="*/ 76295 w 923925"/>
              <a:gd name="connsiteY34" fmla="*/ 1045083 h 1209675"/>
              <a:gd name="connsiteX35" fmla="*/ 98298 w 923925"/>
              <a:gd name="connsiteY35" fmla="*/ 1083183 h 1209675"/>
              <a:gd name="connsiteX36" fmla="*/ 98298 w 923925"/>
              <a:gd name="connsiteY36" fmla="*/ 692753 h 1209675"/>
              <a:gd name="connsiteX37" fmla="*/ 76295 w 923925"/>
              <a:gd name="connsiteY37" fmla="*/ 730853 h 1209675"/>
              <a:gd name="connsiteX38" fmla="*/ 76295 w 923925"/>
              <a:gd name="connsiteY38" fmla="*/ 1045083 h 1209675"/>
              <a:gd name="connsiteX39" fmla="*/ 0 w 923925"/>
              <a:gd name="connsiteY39" fmla="*/ 912971 h 1209675"/>
              <a:gd name="connsiteX40" fmla="*/ 22003 w 923925"/>
              <a:gd name="connsiteY40" fmla="*/ 951071 h 1209675"/>
              <a:gd name="connsiteX41" fmla="*/ 22003 w 923925"/>
              <a:gd name="connsiteY41" fmla="*/ 824865 h 1209675"/>
              <a:gd name="connsiteX42" fmla="*/ 0 w 923925"/>
              <a:gd name="connsiteY42" fmla="*/ 862965 h 1209675"/>
              <a:gd name="connsiteX43" fmla="*/ 0 w 923925"/>
              <a:gd name="connsiteY43" fmla="*/ 912971 h 1209675"/>
              <a:gd name="connsiteX44" fmla="*/ 152495 w 923925"/>
              <a:gd name="connsiteY44" fmla="*/ 1177195 h 1209675"/>
              <a:gd name="connsiteX45" fmla="*/ 174498 w 923925"/>
              <a:gd name="connsiteY45" fmla="*/ 1215295 h 1209675"/>
              <a:gd name="connsiteX46" fmla="*/ 174498 w 923925"/>
              <a:gd name="connsiteY46" fmla="*/ 560642 h 1209675"/>
              <a:gd name="connsiteX47" fmla="*/ 152495 w 923925"/>
              <a:gd name="connsiteY47" fmla="*/ 598742 h 1209675"/>
              <a:gd name="connsiteX48" fmla="*/ 152495 w 923925"/>
              <a:gd name="connsiteY48" fmla="*/ 1177195 h 1209675"/>
              <a:gd name="connsiteX49" fmla="*/ 228791 w 923925"/>
              <a:gd name="connsiteY49" fmla="*/ 1213104 h 1209675"/>
              <a:gd name="connsiteX50" fmla="*/ 250793 w 923925"/>
              <a:gd name="connsiteY50" fmla="*/ 1175004 h 1209675"/>
              <a:gd name="connsiteX51" fmla="*/ 250793 w 923925"/>
              <a:gd name="connsiteY51" fmla="*/ 428625 h 1209675"/>
              <a:gd name="connsiteX52" fmla="*/ 228791 w 923925"/>
              <a:gd name="connsiteY52" fmla="*/ 466725 h 1209675"/>
              <a:gd name="connsiteX53" fmla="*/ 228791 w 923925"/>
              <a:gd name="connsiteY53" fmla="*/ 1213104 h 1209675"/>
              <a:gd name="connsiteX54" fmla="*/ 304991 w 923925"/>
              <a:gd name="connsiteY54" fmla="*/ 1080992 h 1209675"/>
              <a:gd name="connsiteX55" fmla="*/ 326993 w 923925"/>
              <a:gd name="connsiteY55" fmla="*/ 1042892 h 1209675"/>
              <a:gd name="connsiteX56" fmla="*/ 326993 w 923925"/>
              <a:gd name="connsiteY56" fmla="*/ 296513 h 1209675"/>
              <a:gd name="connsiteX57" fmla="*/ 304991 w 923925"/>
              <a:gd name="connsiteY57" fmla="*/ 334613 h 1209675"/>
              <a:gd name="connsiteX58" fmla="*/ 304991 w 923925"/>
              <a:gd name="connsiteY58" fmla="*/ 1080992 h 1209675"/>
              <a:gd name="connsiteX59" fmla="*/ 381286 w 923925"/>
              <a:gd name="connsiteY59" fmla="*/ 948976 h 1209675"/>
              <a:gd name="connsiteX60" fmla="*/ 403289 w 923925"/>
              <a:gd name="connsiteY60" fmla="*/ 910876 h 1209675"/>
              <a:gd name="connsiteX61" fmla="*/ 403289 w 923925"/>
              <a:gd name="connsiteY61" fmla="*/ 164402 h 1209675"/>
              <a:gd name="connsiteX62" fmla="*/ 381286 w 923925"/>
              <a:gd name="connsiteY62" fmla="*/ 202502 h 1209675"/>
              <a:gd name="connsiteX63" fmla="*/ 381286 w 923925"/>
              <a:gd name="connsiteY63" fmla="*/ 948976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3925" h="1209675">
                <a:moveTo>
                  <a:pt x="686276" y="420624"/>
                </a:moveTo>
                <a:lnTo>
                  <a:pt x="708279" y="382524"/>
                </a:lnTo>
                <a:lnTo>
                  <a:pt x="708279" y="0"/>
                </a:lnTo>
                <a:lnTo>
                  <a:pt x="686276" y="0"/>
                </a:lnTo>
                <a:lnTo>
                  <a:pt x="686276" y="420624"/>
                </a:lnTo>
                <a:close/>
                <a:moveTo>
                  <a:pt x="610076" y="552736"/>
                </a:moveTo>
                <a:lnTo>
                  <a:pt x="632079" y="514636"/>
                </a:lnTo>
                <a:lnTo>
                  <a:pt x="632079" y="0"/>
                </a:lnTo>
                <a:lnTo>
                  <a:pt x="610076" y="0"/>
                </a:lnTo>
                <a:lnTo>
                  <a:pt x="610076" y="552736"/>
                </a:lnTo>
                <a:close/>
                <a:moveTo>
                  <a:pt x="533781" y="684752"/>
                </a:moveTo>
                <a:lnTo>
                  <a:pt x="555784" y="646652"/>
                </a:lnTo>
                <a:lnTo>
                  <a:pt x="555784" y="0"/>
                </a:lnTo>
                <a:lnTo>
                  <a:pt x="533781" y="0"/>
                </a:lnTo>
                <a:lnTo>
                  <a:pt x="533781" y="684752"/>
                </a:lnTo>
                <a:close/>
                <a:moveTo>
                  <a:pt x="457486" y="816864"/>
                </a:moveTo>
                <a:lnTo>
                  <a:pt x="479489" y="778764"/>
                </a:lnTo>
                <a:lnTo>
                  <a:pt x="479489" y="32385"/>
                </a:lnTo>
                <a:lnTo>
                  <a:pt x="457486" y="70485"/>
                </a:lnTo>
                <a:lnTo>
                  <a:pt x="457486" y="816864"/>
                </a:lnTo>
                <a:close/>
                <a:moveTo>
                  <a:pt x="762572" y="288608"/>
                </a:moveTo>
                <a:lnTo>
                  <a:pt x="784574" y="250508"/>
                </a:lnTo>
                <a:lnTo>
                  <a:pt x="784574" y="0"/>
                </a:lnTo>
                <a:lnTo>
                  <a:pt x="762572" y="0"/>
                </a:lnTo>
                <a:lnTo>
                  <a:pt x="762572" y="288608"/>
                </a:lnTo>
                <a:close/>
                <a:moveTo>
                  <a:pt x="915067" y="0"/>
                </a:moveTo>
                <a:lnTo>
                  <a:pt x="915067" y="24384"/>
                </a:lnTo>
                <a:lnTo>
                  <a:pt x="929164" y="0"/>
                </a:lnTo>
                <a:lnTo>
                  <a:pt x="915067" y="0"/>
                </a:lnTo>
                <a:close/>
                <a:moveTo>
                  <a:pt x="838772" y="156496"/>
                </a:moveTo>
                <a:lnTo>
                  <a:pt x="860774" y="118396"/>
                </a:lnTo>
                <a:lnTo>
                  <a:pt x="860774" y="0"/>
                </a:lnTo>
                <a:lnTo>
                  <a:pt x="838772" y="0"/>
                </a:lnTo>
                <a:lnTo>
                  <a:pt x="838772" y="156496"/>
                </a:lnTo>
                <a:close/>
                <a:moveTo>
                  <a:pt x="76295" y="1045083"/>
                </a:moveTo>
                <a:lnTo>
                  <a:pt x="98298" y="1083183"/>
                </a:lnTo>
                <a:lnTo>
                  <a:pt x="98298" y="692753"/>
                </a:lnTo>
                <a:lnTo>
                  <a:pt x="76295" y="730853"/>
                </a:lnTo>
                <a:lnTo>
                  <a:pt x="76295" y="1045083"/>
                </a:lnTo>
                <a:close/>
                <a:moveTo>
                  <a:pt x="0" y="912971"/>
                </a:moveTo>
                <a:lnTo>
                  <a:pt x="22003" y="951071"/>
                </a:lnTo>
                <a:lnTo>
                  <a:pt x="22003" y="824865"/>
                </a:lnTo>
                <a:lnTo>
                  <a:pt x="0" y="862965"/>
                </a:lnTo>
                <a:lnTo>
                  <a:pt x="0" y="912971"/>
                </a:lnTo>
                <a:close/>
                <a:moveTo>
                  <a:pt x="152495" y="1177195"/>
                </a:moveTo>
                <a:lnTo>
                  <a:pt x="174498" y="1215295"/>
                </a:lnTo>
                <a:lnTo>
                  <a:pt x="174498" y="560642"/>
                </a:lnTo>
                <a:lnTo>
                  <a:pt x="152495" y="598742"/>
                </a:lnTo>
                <a:lnTo>
                  <a:pt x="152495" y="1177195"/>
                </a:lnTo>
                <a:close/>
                <a:moveTo>
                  <a:pt x="228791" y="1213104"/>
                </a:moveTo>
                <a:lnTo>
                  <a:pt x="250793" y="1175004"/>
                </a:lnTo>
                <a:lnTo>
                  <a:pt x="250793" y="428625"/>
                </a:lnTo>
                <a:lnTo>
                  <a:pt x="228791" y="466725"/>
                </a:lnTo>
                <a:lnTo>
                  <a:pt x="228791" y="1213104"/>
                </a:lnTo>
                <a:close/>
                <a:moveTo>
                  <a:pt x="304991" y="1080992"/>
                </a:moveTo>
                <a:lnTo>
                  <a:pt x="326993" y="1042892"/>
                </a:lnTo>
                <a:lnTo>
                  <a:pt x="326993" y="296513"/>
                </a:lnTo>
                <a:lnTo>
                  <a:pt x="304991" y="334613"/>
                </a:lnTo>
                <a:lnTo>
                  <a:pt x="304991" y="1080992"/>
                </a:lnTo>
                <a:close/>
                <a:moveTo>
                  <a:pt x="381286" y="948976"/>
                </a:moveTo>
                <a:lnTo>
                  <a:pt x="403289" y="910876"/>
                </a:lnTo>
                <a:lnTo>
                  <a:pt x="403289" y="164402"/>
                </a:lnTo>
                <a:lnTo>
                  <a:pt x="381286" y="202502"/>
                </a:lnTo>
                <a:lnTo>
                  <a:pt x="381286" y="948976"/>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0" name="Bintang: 4 Titik 7">
            <a:extLst>
              <a:ext uri="{FF2B5EF4-FFF2-40B4-BE49-F238E27FC236}">
                <a16:creationId xmlns:a16="http://schemas.microsoft.com/office/drawing/2014/main" id="{1868DE5A-3BF4-4C41-9631-1D6325AE78C5}"/>
              </a:ext>
            </a:extLst>
          </p:cNvPr>
          <p:cNvSpPr/>
          <p:nvPr/>
        </p:nvSpPr>
        <p:spPr>
          <a:xfrm rot="302165">
            <a:off x="11649239" y="624348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3" name="Bintang: 4 Titik 7">
            <a:extLst>
              <a:ext uri="{FF2B5EF4-FFF2-40B4-BE49-F238E27FC236}">
                <a16:creationId xmlns:a16="http://schemas.microsoft.com/office/drawing/2014/main" id="{D3C67433-2DE4-4ADB-9AC1-04D1C6EF8A34}"/>
              </a:ext>
            </a:extLst>
          </p:cNvPr>
          <p:cNvSpPr/>
          <p:nvPr/>
        </p:nvSpPr>
        <p:spPr>
          <a:xfrm rot="302165">
            <a:off x="1308766" y="28736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Tree>
    <p:extLst>
      <p:ext uri="{BB962C8B-B14F-4D97-AF65-F5344CB8AC3E}">
        <p14:creationId xmlns:p14="http://schemas.microsoft.com/office/powerpoint/2010/main" val="62682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2000"/>
                                        <p:tgtEl>
                                          <p:spTgt spid="15"/>
                                        </p:tgtEl>
                                      </p:cBhvr>
                                    </p:animEffect>
                                  </p:childTnLst>
                                </p:cTn>
                              </p:par>
                              <p:par>
                                <p:cTn id="8" presetID="12" presetClass="entr" presetSubtype="1"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p:tgtEl>
                                          <p:spTgt spid="2"/>
                                        </p:tgtEl>
                                        <p:attrNameLst>
                                          <p:attrName>ppt_y</p:attrName>
                                        </p:attrNameLst>
                                      </p:cBhvr>
                                      <p:tavLst>
                                        <p:tav tm="0">
                                          <p:val>
                                            <p:strVal val="#ppt_y-#ppt_h*1.125000"/>
                                          </p:val>
                                        </p:tav>
                                        <p:tav tm="100000">
                                          <p:val>
                                            <p:strVal val="#ppt_y"/>
                                          </p:val>
                                        </p:tav>
                                      </p:tavLst>
                                    </p:anim>
                                    <p:animEffect transition="in" filter="wipe(down)">
                                      <p:cBhvr>
                                        <p:cTn id="11" dur="1000"/>
                                        <p:tgtEl>
                                          <p:spTgt spid="2"/>
                                        </p:tgtEl>
                                      </p:cBhvr>
                                    </p:animEffect>
                                  </p:childTnLst>
                                </p:cTn>
                              </p:par>
                              <p:par>
                                <p:cTn id="12" presetID="17" presetClass="entr" presetSubtype="4" fill="hold" grpId="0" nodeType="withEffect">
                                  <p:stCondLst>
                                    <p:cond delay="15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500" fill="hold"/>
                                        <p:tgtEl>
                                          <p:spTgt spid="5"/>
                                        </p:tgtEl>
                                        <p:attrNameLst>
                                          <p:attrName>ppt_x</p:attrName>
                                        </p:attrNameLst>
                                      </p:cBhvr>
                                      <p:tavLst>
                                        <p:tav tm="0">
                                          <p:val>
                                            <p:strVal val="#ppt_x"/>
                                          </p:val>
                                        </p:tav>
                                        <p:tav tm="100000">
                                          <p:val>
                                            <p:strVal val="#ppt_x"/>
                                          </p:val>
                                        </p:tav>
                                      </p:tavLst>
                                    </p:anim>
                                    <p:anim calcmode="lin" valueType="num">
                                      <p:cBhvr>
                                        <p:cTn id="15" dur="1500" fill="hold"/>
                                        <p:tgtEl>
                                          <p:spTgt spid="5"/>
                                        </p:tgtEl>
                                        <p:attrNameLst>
                                          <p:attrName>ppt_y</p:attrName>
                                        </p:attrNameLst>
                                      </p:cBhvr>
                                      <p:tavLst>
                                        <p:tav tm="0">
                                          <p:val>
                                            <p:strVal val="#ppt_y+#ppt_h/2"/>
                                          </p:val>
                                        </p:tav>
                                        <p:tav tm="100000">
                                          <p:val>
                                            <p:strVal val="#ppt_y"/>
                                          </p:val>
                                        </p:tav>
                                      </p:tavLst>
                                    </p:anim>
                                    <p:anim calcmode="lin" valueType="num">
                                      <p:cBhvr>
                                        <p:cTn id="16" dur="1500" fill="hold"/>
                                        <p:tgtEl>
                                          <p:spTgt spid="5"/>
                                        </p:tgtEl>
                                        <p:attrNameLst>
                                          <p:attrName>ppt_w</p:attrName>
                                        </p:attrNameLst>
                                      </p:cBhvr>
                                      <p:tavLst>
                                        <p:tav tm="0">
                                          <p:val>
                                            <p:strVal val="#ppt_w"/>
                                          </p:val>
                                        </p:tav>
                                        <p:tav tm="100000">
                                          <p:val>
                                            <p:strVal val="#ppt_w"/>
                                          </p:val>
                                        </p:tav>
                                      </p:tavLst>
                                    </p:anim>
                                    <p:anim calcmode="lin" valueType="num">
                                      <p:cBhvr>
                                        <p:cTn id="17" dur="1500" fill="hold"/>
                                        <p:tgtEl>
                                          <p:spTgt spid="5"/>
                                        </p:tgtEl>
                                        <p:attrNameLst>
                                          <p:attrName>ppt_h</p:attrName>
                                        </p:attrNameLst>
                                      </p:cBhvr>
                                      <p:tavLst>
                                        <p:tav tm="0">
                                          <p:val>
                                            <p:fltVal val="0"/>
                                          </p:val>
                                        </p:tav>
                                        <p:tav tm="100000">
                                          <p:val>
                                            <p:strVal val="#ppt_h"/>
                                          </p:val>
                                        </p:tav>
                                      </p:tavLst>
                                    </p:anim>
                                  </p:childTnLst>
                                </p:cTn>
                              </p:par>
                              <p:par>
                                <p:cTn id="18" presetID="10" presetClass="entr" presetSubtype="0" fill="hold" grpId="0" nodeType="withEffect">
                                  <p:stCondLst>
                                    <p:cond delay="15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17" presetClass="entr" presetSubtype="4" fill="hold" grpId="0" nodeType="withEffect">
                                  <p:stCondLst>
                                    <p:cond delay="1750"/>
                                  </p:stCondLst>
                                  <p:childTnLst>
                                    <p:set>
                                      <p:cBhvr>
                                        <p:cTn id="22" dur="1" fill="hold">
                                          <p:stCondLst>
                                            <p:cond delay="0"/>
                                          </p:stCondLst>
                                        </p:cTn>
                                        <p:tgtEl>
                                          <p:spTgt spid="6"/>
                                        </p:tgtEl>
                                        <p:attrNameLst>
                                          <p:attrName>style.visibility</p:attrName>
                                        </p:attrNameLst>
                                      </p:cBhvr>
                                      <p:to>
                                        <p:strVal val="visible"/>
                                      </p:to>
                                    </p:set>
                                    <p:anim calcmode="lin" valueType="num">
                                      <p:cBhvr>
                                        <p:cTn id="23" dur="1500" fill="hold"/>
                                        <p:tgtEl>
                                          <p:spTgt spid="6"/>
                                        </p:tgtEl>
                                        <p:attrNameLst>
                                          <p:attrName>ppt_x</p:attrName>
                                        </p:attrNameLst>
                                      </p:cBhvr>
                                      <p:tavLst>
                                        <p:tav tm="0">
                                          <p:val>
                                            <p:strVal val="#ppt_x"/>
                                          </p:val>
                                        </p:tav>
                                        <p:tav tm="100000">
                                          <p:val>
                                            <p:strVal val="#ppt_x"/>
                                          </p:val>
                                        </p:tav>
                                      </p:tavLst>
                                    </p:anim>
                                    <p:anim calcmode="lin" valueType="num">
                                      <p:cBhvr>
                                        <p:cTn id="24" dur="1500" fill="hold"/>
                                        <p:tgtEl>
                                          <p:spTgt spid="6"/>
                                        </p:tgtEl>
                                        <p:attrNameLst>
                                          <p:attrName>ppt_y</p:attrName>
                                        </p:attrNameLst>
                                      </p:cBhvr>
                                      <p:tavLst>
                                        <p:tav tm="0">
                                          <p:val>
                                            <p:strVal val="#ppt_y+#ppt_h/2"/>
                                          </p:val>
                                        </p:tav>
                                        <p:tav tm="100000">
                                          <p:val>
                                            <p:strVal val="#ppt_y"/>
                                          </p:val>
                                        </p:tav>
                                      </p:tavLst>
                                    </p:anim>
                                    <p:anim calcmode="lin" valueType="num">
                                      <p:cBhvr>
                                        <p:cTn id="25" dur="1500" fill="hold"/>
                                        <p:tgtEl>
                                          <p:spTgt spid="6"/>
                                        </p:tgtEl>
                                        <p:attrNameLst>
                                          <p:attrName>ppt_w</p:attrName>
                                        </p:attrNameLst>
                                      </p:cBhvr>
                                      <p:tavLst>
                                        <p:tav tm="0">
                                          <p:val>
                                            <p:strVal val="#ppt_w"/>
                                          </p:val>
                                        </p:tav>
                                        <p:tav tm="100000">
                                          <p:val>
                                            <p:strVal val="#ppt_w"/>
                                          </p:val>
                                        </p:tav>
                                      </p:tavLst>
                                    </p:anim>
                                    <p:anim calcmode="lin" valueType="num">
                                      <p:cBhvr>
                                        <p:cTn id="26" dur="1500" fill="hold"/>
                                        <p:tgtEl>
                                          <p:spTgt spid="6"/>
                                        </p:tgtEl>
                                        <p:attrNameLst>
                                          <p:attrName>ppt_h</p:attrName>
                                        </p:attrNameLst>
                                      </p:cBhvr>
                                      <p:tavLst>
                                        <p:tav tm="0">
                                          <p:val>
                                            <p:fltVal val="0"/>
                                          </p:val>
                                        </p:tav>
                                        <p:tav tm="100000">
                                          <p:val>
                                            <p:strVal val="#ppt_h"/>
                                          </p:val>
                                        </p:tav>
                                      </p:tavLst>
                                    </p:anim>
                                  </p:childTnLst>
                                </p:cTn>
                              </p:par>
                              <p:par>
                                <p:cTn id="27" presetID="10" presetClass="entr" presetSubtype="0" fill="hold" grpId="0" nodeType="withEffect">
                                  <p:stCondLst>
                                    <p:cond delay="175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childTnLst>
                                </p:cTn>
                              </p:par>
                              <p:par>
                                <p:cTn id="30" presetID="17" presetClass="entr" presetSubtype="4" fill="hold" grpId="0" nodeType="withEffect">
                                  <p:stCondLst>
                                    <p:cond delay="2000"/>
                                  </p:stCondLst>
                                  <p:childTnLst>
                                    <p:set>
                                      <p:cBhvr>
                                        <p:cTn id="31" dur="1" fill="hold">
                                          <p:stCondLst>
                                            <p:cond delay="0"/>
                                          </p:stCondLst>
                                        </p:cTn>
                                        <p:tgtEl>
                                          <p:spTgt spid="7"/>
                                        </p:tgtEl>
                                        <p:attrNameLst>
                                          <p:attrName>style.visibility</p:attrName>
                                        </p:attrNameLst>
                                      </p:cBhvr>
                                      <p:to>
                                        <p:strVal val="visible"/>
                                      </p:to>
                                    </p:set>
                                    <p:anim calcmode="lin" valueType="num">
                                      <p:cBhvr>
                                        <p:cTn id="32" dur="1500" fill="hold"/>
                                        <p:tgtEl>
                                          <p:spTgt spid="7"/>
                                        </p:tgtEl>
                                        <p:attrNameLst>
                                          <p:attrName>ppt_x</p:attrName>
                                        </p:attrNameLst>
                                      </p:cBhvr>
                                      <p:tavLst>
                                        <p:tav tm="0">
                                          <p:val>
                                            <p:strVal val="#ppt_x"/>
                                          </p:val>
                                        </p:tav>
                                        <p:tav tm="100000">
                                          <p:val>
                                            <p:strVal val="#ppt_x"/>
                                          </p:val>
                                        </p:tav>
                                      </p:tavLst>
                                    </p:anim>
                                    <p:anim calcmode="lin" valueType="num">
                                      <p:cBhvr>
                                        <p:cTn id="33" dur="1500" fill="hold"/>
                                        <p:tgtEl>
                                          <p:spTgt spid="7"/>
                                        </p:tgtEl>
                                        <p:attrNameLst>
                                          <p:attrName>ppt_y</p:attrName>
                                        </p:attrNameLst>
                                      </p:cBhvr>
                                      <p:tavLst>
                                        <p:tav tm="0">
                                          <p:val>
                                            <p:strVal val="#ppt_y+#ppt_h/2"/>
                                          </p:val>
                                        </p:tav>
                                        <p:tav tm="100000">
                                          <p:val>
                                            <p:strVal val="#ppt_y"/>
                                          </p:val>
                                        </p:tav>
                                      </p:tavLst>
                                    </p:anim>
                                    <p:anim calcmode="lin" valueType="num">
                                      <p:cBhvr>
                                        <p:cTn id="34" dur="1500" fill="hold"/>
                                        <p:tgtEl>
                                          <p:spTgt spid="7"/>
                                        </p:tgtEl>
                                        <p:attrNameLst>
                                          <p:attrName>ppt_w</p:attrName>
                                        </p:attrNameLst>
                                      </p:cBhvr>
                                      <p:tavLst>
                                        <p:tav tm="0">
                                          <p:val>
                                            <p:strVal val="#ppt_w"/>
                                          </p:val>
                                        </p:tav>
                                        <p:tav tm="100000">
                                          <p:val>
                                            <p:strVal val="#ppt_w"/>
                                          </p:val>
                                        </p:tav>
                                      </p:tavLst>
                                    </p:anim>
                                    <p:anim calcmode="lin" valueType="num">
                                      <p:cBhvr>
                                        <p:cTn id="35" dur="1500" fill="hold"/>
                                        <p:tgtEl>
                                          <p:spTgt spid="7"/>
                                        </p:tgtEl>
                                        <p:attrNameLst>
                                          <p:attrName>ppt_h</p:attrName>
                                        </p:attrNameLst>
                                      </p:cBhvr>
                                      <p:tavLst>
                                        <p:tav tm="0">
                                          <p:val>
                                            <p:fltVal val="0"/>
                                          </p:val>
                                        </p:tav>
                                        <p:tav tm="100000">
                                          <p:val>
                                            <p:strVal val="#ppt_h"/>
                                          </p:val>
                                        </p:tav>
                                      </p:tavLst>
                                    </p:anim>
                                  </p:childTnLst>
                                </p:cTn>
                              </p:par>
                              <p:par>
                                <p:cTn id="36" presetID="10" presetClass="entr" presetSubtype="0" fill="hold" grpId="0" nodeType="withEffect">
                                  <p:stCondLst>
                                    <p:cond delay="20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7" presetClass="entr" presetSubtype="4" fill="hold" grpId="0" nodeType="withEffect">
                                  <p:stCondLst>
                                    <p:cond delay="2250"/>
                                  </p:stCondLst>
                                  <p:childTnLst>
                                    <p:set>
                                      <p:cBhvr>
                                        <p:cTn id="40" dur="1" fill="hold">
                                          <p:stCondLst>
                                            <p:cond delay="0"/>
                                          </p:stCondLst>
                                        </p:cTn>
                                        <p:tgtEl>
                                          <p:spTgt spid="8"/>
                                        </p:tgtEl>
                                        <p:attrNameLst>
                                          <p:attrName>style.visibility</p:attrName>
                                        </p:attrNameLst>
                                      </p:cBhvr>
                                      <p:to>
                                        <p:strVal val="visible"/>
                                      </p:to>
                                    </p:set>
                                    <p:anim calcmode="lin" valueType="num">
                                      <p:cBhvr>
                                        <p:cTn id="41" dur="1500" fill="hold"/>
                                        <p:tgtEl>
                                          <p:spTgt spid="8"/>
                                        </p:tgtEl>
                                        <p:attrNameLst>
                                          <p:attrName>ppt_x</p:attrName>
                                        </p:attrNameLst>
                                      </p:cBhvr>
                                      <p:tavLst>
                                        <p:tav tm="0">
                                          <p:val>
                                            <p:strVal val="#ppt_x"/>
                                          </p:val>
                                        </p:tav>
                                        <p:tav tm="100000">
                                          <p:val>
                                            <p:strVal val="#ppt_x"/>
                                          </p:val>
                                        </p:tav>
                                      </p:tavLst>
                                    </p:anim>
                                    <p:anim calcmode="lin" valueType="num">
                                      <p:cBhvr>
                                        <p:cTn id="42" dur="1500" fill="hold"/>
                                        <p:tgtEl>
                                          <p:spTgt spid="8"/>
                                        </p:tgtEl>
                                        <p:attrNameLst>
                                          <p:attrName>ppt_y</p:attrName>
                                        </p:attrNameLst>
                                      </p:cBhvr>
                                      <p:tavLst>
                                        <p:tav tm="0">
                                          <p:val>
                                            <p:strVal val="#ppt_y+#ppt_h/2"/>
                                          </p:val>
                                        </p:tav>
                                        <p:tav tm="100000">
                                          <p:val>
                                            <p:strVal val="#ppt_y"/>
                                          </p:val>
                                        </p:tav>
                                      </p:tavLst>
                                    </p:anim>
                                    <p:anim calcmode="lin" valueType="num">
                                      <p:cBhvr>
                                        <p:cTn id="43" dur="1500" fill="hold"/>
                                        <p:tgtEl>
                                          <p:spTgt spid="8"/>
                                        </p:tgtEl>
                                        <p:attrNameLst>
                                          <p:attrName>ppt_w</p:attrName>
                                        </p:attrNameLst>
                                      </p:cBhvr>
                                      <p:tavLst>
                                        <p:tav tm="0">
                                          <p:val>
                                            <p:strVal val="#ppt_w"/>
                                          </p:val>
                                        </p:tav>
                                        <p:tav tm="100000">
                                          <p:val>
                                            <p:strVal val="#ppt_w"/>
                                          </p:val>
                                        </p:tav>
                                      </p:tavLst>
                                    </p:anim>
                                    <p:anim calcmode="lin" valueType="num">
                                      <p:cBhvr>
                                        <p:cTn id="44" dur="1500" fill="hold"/>
                                        <p:tgtEl>
                                          <p:spTgt spid="8"/>
                                        </p:tgtEl>
                                        <p:attrNameLst>
                                          <p:attrName>ppt_h</p:attrName>
                                        </p:attrNameLst>
                                      </p:cBhvr>
                                      <p:tavLst>
                                        <p:tav tm="0">
                                          <p:val>
                                            <p:fltVal val="0"/>
                                          </p:val>
                                        </p:tav>
                                        <p:tav tm="100000">
                                          <p:val>
                                            <p:strVal val="#ppt_h"/>
                                          </p:val>
                                        </p:tav>
                                      </p:tavLst>
                                    </p:anim>
                                  </p:childTnLst>
                                </p:cTn>
                              </p:par>
                              <p:par>
                                <p:cTn id="45" presetID="10" presetClass="entr" presetSubtype="0" fill="hold" grpId="0" nodeType="withEffect">
                                  <p:stCondLst>
                                    <p:cond delay="225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childTnLst>
                                </p:cTn>
                              </p:par>
                              <p:par>
                                <p:cTn id="48" presetID="17" presetClass="entr" presetSubtype="4" fill="hold" grpId="0" nodeType="withEffect">
                                  <p:stCondLst>
                                    <p:cond delay="2500"/>
                                  </p:stCondLst>
                                  <p:childTnLst>
                                    <p:set>
                                      <p:cBhvr>
                                        <p:cTn id="49" dur="1" fill="hold">
                                          <p:stCondLst>
                                            <p:cond delay="0"/>
                                          </p:stCondLst>
                                        </p:cTn>
                                        <p:tgtEl>
                                          <p:spTgt spid="9"/>
                                        </p:tgtEl>
                                        <p:attrNameLst>
                                          <p:attrName>style.visibility</p:attrName>
                                        </p:attrNameLst>
                                      </p:cBhvr>
                                      <p:to>
                                        <p:strVal val="visible"/>
                                      </p:to>
                                    </p:set>
                                    <p:anim calcmode="lin" valueType="num">
                                      <p:cBhvr>
                                        <p:cTn id="50" dur="1500" fill="hold"/>
                                        <p:tgtEl>
                                          <p:spTgt spid="9"/>
                                        </p:tgtEl>
                                        <p:attrNameLst>
                                          <p:attrName>ppt_x</p:attrName>
                                        </p:attrNameLst>
                                      </p:cBhvr>
                                      <p:tavLst>
                                        <p:tav tm="0">
                                          <p:val>
                                            <p:strVal val="#ppt_x"/>
                                          </p:val>
                                        </p:tav>
                                        <p:tav tm="100000">
                                          <p:val>
                                            <p:strVal val="#ppt_x"/>
                                          </p:val>
                                        </p:tav>
                                      </p:tavLst>
                                    </p:anim>
                                    <p:anim calcmode="lin" valueType="num">
                                      <p:cBhvr>
                                        <p:cTn id="51" dur="1500" fill="hold"/>
                                        <p:tgtEl>
                                          <p:spTgt spid="9"/>
                                        </p:tgtEl>
                                        <p:attrNameLst>
                                          <p:attrName>ppt_y</p:attrName>
                                        </p:attrNameLst>
                                      </p:cBhvr>
                                      <p:tavLst>
                                        <p:tav tm="0">
                                          <p:val>
                                            <p:strVal val="#ppt_y+#ppt_h/2"/>
                                          </p:val>
                                        </p:tav>
                                        <p:tav tm="100000">
                                          <p:val>
                                            <p:strVal val="#ppt_y"/>
                                          </p:val>
                                        </p:tav>
                                      </p:tavLst>
                                    </p:anim>
                                    <p:anim calcmode="lin" valueType="num">
                                      <p:cBhvr>
                                        <p:cTn id="52" dur="1500" fill="hold"/>
                                        <p:tgtEl>
                                          <p:spTgt spid="9"/>
                                        </p:tgtEl>
                                        <p:attrNameLst>
                                          <p:attrName>ppt_w</p:attrName>
                                        </p:attrNameLst>
                                      </p:cBhvr>
                                      <p:tavLst>
                                        <p:tav tm="0">
                                          <p:val>
                                            <p:strVal val="#ppt_w"/>
                                          </p:val>
                                        </p:tav>
                                        <p:tav tm="100000">
                                          <p:val>
                                            <p:strVal val="#ppt_w"/>
                                          </p:val>
                                        </p:tav>
                                      </p:tavLst>
                                    </p:anim>
                                    <p:anim calcmode="lin" valueType="num">
                                      <p:cBhvr>
                                        <p:cTn id="53" dur="1500" fill="hold"/>
                                        <p:tgtEl>
                                          <p:spTgt spid="9"/>
                                        </p:tgtEl>
                                        <p:attrNameLst>
                                          <p:attrName>ppt_h</p:attrName>
                                        </p:attrNameLst>
                                      </p:cBhvr>
                                      <p:tavLst>
                                        <p:tav tm="0">
                                          <p:val>
                                            <p:fltVal val="0"/>
                                          </p:val>
                                        </p:tav>
                                        <p:tav tm="100000">
                                          <p:val>
                                            <p:strVal val="#ppt_h"/>
                                          </p:val>
                                        </p:tav>
                                      </p:tavLst>
                                    </p:anim>
                                  </p:childTnLst>
                                </p:cTn>
                              </p:par>
                              <p:par>
                                <p:cTn id="54" presetID="10" presetClass="entr" presetSubtype="0" fill="hold" grpId="0" nodeType="withEffect">
                                  <p:stCondLst>
                                    <p:cond delay="25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childTnLst>
                                </p:cTn>
                              </p:par>
                              <p:par>
                                <p:cTn id="57" presetID="17" presetClass="entr" presetSubtype="4" fill="hold" grpId="0" nodeType="withEffect">
                                  <p:stCondLst>
                                    <p:cond delay="2750"/>
                                  </p:stCondLst>
                                  <p:childTnLst>
                                    <p:set>
                                      <p:cBhvr>
                                        <p:cTn id="58" dur="1" fill="hold">
                                          <p:stCondLst>
                                            <p:cond delay="0"/>
                                          </p:stCondLst>
                                        </p:cTn>
                                        <p:tgtEl>
                                          <p:spTgt spid="10"/>
                                        </p:tgtEl>
                                        <p:attrNameLst>
                                          <p:attrName>style.visibility</p:attrName>
                                        </p:attrNameLst>
                                      </p:cBhvr>
                                      <p:to>
                                        <p:strVal val="visible"/>
                                      </p:to>
                                    </p:set>
                                    <p:anim calcmode="lin" valueType="num">
                                      <p:cBhvr>
                                        <p:cTn id="59" dur="1500" fill="hold"/>
                                        <p:tgtEl>
                                          <p:spTgt spid="10"/>
                                        </p:tgtEl>
                                        <p:attrNameLst>
                                          <p:attrName>ppt_x</p:attrName>
                                        </p:attrNameLst>
                                      </p:cBhvr>
                                      <p:tavLst>
                                        <p:tav tm="0">
                                          <p:val>
                                            <p:strVal val="#ppt_x"/>
                                          </p:val>
                                        </p:tav>
                                        <p:tav tm="100000">
                                          <p:val>
                                            <p:strVal val="#ppt_x"/>
                                          </p:val>
                                        </p:tav>
                                      </p:tavLst>
                                    </p:anim>
                                    <p:anim calcmode="lin" valueType="num">
                                      <p:cBhvr>
                                        <p:cTn id="60" dur="1500" fill="hold"/>
                                        <p:tgtEl>
                                          <p:spTgt spid="10"/>
                                        </p:tgtEl>
                                        <p:attrNameLst>
                                          <p:attrName>ppt_y</p:attrName>
                                        </p:attrNameLst>
                                      </p:cBhvr>
                                      <p:tavLst>
                                        <p:tav tm="0">
                                          <p:val>
                                            <p:strVal val="#ppt_y+#ppt_h/2"/>
                                          </p:val>
                                        </p:tav>
                                        <p:tav tm="100000">
                                          <p:val>
                                            <p:strVal val="#ppt_y"/>
                                          </p:val>
                                        </p:tav>
                                      </p:tavLst>
                                    </p:anim>
                                    <p:anim calcmode="lin" valueType="num">
                                      <p:cBhvr>
                                        <p:cTn id="61" dur="1500" fill="hold"/>
                                        <p:tgtEl>
                                          <p:spTgt spid="10"/>
                                        </p:tgtEl>
                                        <p:attrNameLst>
                                          <p:attrName>ppt_w</p:attrName>
                                        </p:attrNameLst>
                                      </p:cBhvr>
                                      <p:tavLst>
                                        <p:tav tm="0">
                                          <p:val>
                                            <p:strVal val="#ppt_w"/>
                                          </p:val>
                                        </p:tav>
                                        <p:tav tm="100000">
                                          <p:val>
                                            <p:strVal val="#ppt_w"/>
                                          </p:val>
                                        </p:tav>
                                      </p:tavLst>
                                    </p:anim>
                                    <p:anim calcmode="lin" valueType="num">
                                      <p:cBhvr>
                                        <p:cTn id="62" dur="1500" fill="hold"/>
                                        <p:tgtEl>
                                          <p:spTgt spid="10"/>
                                        </p:tgtEl>
                                        <p:attrNameLst>
                                          <p:attrName>ppt_h</p:attrName>
                                        </p:attrNameLst>
                                      </p:cBhvr>
                                      <p:tavLst>
                                        <p:tav tm="0">
                                          <p:val>
                                            <p:fltVal val="0"/>
                                          </p:val>
                                        </p:tav>
                                        <p:tav tm="100000">
                                          <p:val>
                                            <p:strVal val="#ppt_h"/>
                                          </p:val>
                                        </p:tav>
                                      </p:tavLst>
                                    </p:anim>
                                  </p:childTnLst>
                                </p:cTn>
                              </p:par>
                              <p:par>
                                <p:cTn id="63" presetID="10" presetClass="entr" presetSubtype="0" fill="hold" grpId="0" nodeType="withEffect">
                                  <p:stCondLst>
                                    <p:cond delay="275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1000"/>
                                        <p:tgtEl>
                                          <p:spTgt spid="30"/>
                                        </p:tgtEl>
                                      </p:cBhvr>
                                    </p:animEffect>
                                  </p:childTnLst>
                                </p:cTn>
                              </p:par>
                              <p:par>
                                <p:cTn id="66" presetID="17" presetClass="entr" presetSubtype="4" fill="hold" grpId="0" nodeType="withEffect">
                                  <p:stCondLst>
                                    <p:cond delay="3000"/>
                                  </p:stCondLst>
                                  <p:childTnLst>
                                    <p:set>
                                      <p:cBhvr>
                                        <p:cTn id="67" dur="1" fill="hold">
                                          <p:stCondLst>
                                            <p:cond delay="0"/>
                                          </p:stCondLst>
                                        </p:cTn>
                                        <p:tgtEl>
                                          <p:spTgt spid="12"/>
                                        </p:tgtEl>
                                        <p:attrNameLst>
                                          <p:attrName>style.visibility</p:attrName>
                                        </p:attrNameLst>
                                      </p:cBhvr>
                                      <p:to>
                                        <p:strVal val="visible"/>
                                      </p:to>
                                    </p:set>
                                    <p:anim calcmode="lin" valueType="num">
                                      <p:cBhvr>
                                        <p:cTn id="68" dur="1500" fill="hold"/>
                                        <p:tgtEl>
                                          <p:spTgt spid="12"/>
                                        </p:tgtEl>
                                        <p:attrNameLst>
                                          <p:attrName>ppt_x</p:attrName>
                                        </p:attrNameLst>
                                      </p:cBhvr>
                                      <p:tavLst>
                                        <p:tav tm="0">
                                          <p:val>
                                            <p:strVal val="#ppt_x"/>
                                          </p:val>
                                        </p:tav>
                                        <p:tav tm="100000">
                                          <p:val>
                                            <p:strVal val="#ppt_x"/>
                                          </p:val>
                                        </p:tav>
                                      </p:tavLst>
                                    </p:anim>
                                    <p:anim calcmode="lin" valueType="num">
                                      <p:cBhvr>
                                        <p:cTn id="69" dur="1500" fill="hold"/>
                                        <p:tgtEl>
                                          <p:spTgt spid="12"/>
                                        </p:tgtEl>
                                        <p:attrNameLst>
                                          <p:attrName>ppt_y</p:attrName>
                                        </p:attrNameLst>
                                      </p:cBhvr>
                                      <p:tavLst>
                                        <p:tav tm="0">
                                          <p:val>
                                            <p:strVal val="#ppt_y+#ppt_h/2"/>
                                          </p:val>
                                        </p:tav>
                                        <p:tav tm="100000">
                                          <p:val>
                                            <p:strVal val="#ppt_y"/>
                                          </p:val>
                                        </p:tav>
                                      </p:tavLst>
                                    </p:anim>
                                    <p:anim calcmode="lin" valueType="num">
                                      <p:cBhvr>
                                        <p:cTn id="70" dur="1500" fill="hold"/>
                                        <p:tgtEl>
                                          <p:spTgt spid="12"/>
                                        </p:tgtEl>
                                        <p:attrNameLst>
                                          <p:attrName>ppt_w</p:attrName>
                                        </p:attrNameLst>
                                      </p:cBhvr>
                                      <p:tavLst>
                                        <p:tav tm="0">
                                          <p:val>
                                            <p:strVal val="#ppt_w"/>
                                          </p:val>
                                        </p:tav>
                                        <p:tav tm="100000">
                                          <p:val>
                                            <p:strVal val="#ppt_w"/>
                                          </p:val>
                                        </p:tav>
                                      </p:tavLst>
                                    </p:anim>
                                    <p:anim calcmode="lin" valueType="num">
                                      <p:cBhvr>
                                        <p:cTn id="71" dur="1500" fill="hold"/>
                                        <p:tgtEl>
                                          <p:spTgt spid="12"/>
                                        </p:tgtEl>
                                        <p:attrNameLst>
                                          <p:attrName>ppt_h</p:attrName>
                                        </p:attrNameLst>
                                      </p:cBhvr>
                                      <p:tavLst>
                                        <p:tav tm="0">
                                          <p:val>
                                            <p:fltVal val="0"/>
                                          </p:val>
                                        </p:tav>
                                        <p:tav tm="100000">
                                          <p:val>
                                            <p:strVal val="#ppt_h"/>
                                          </p:val>
                                        </p:tav>
                                      </p:tavLst>
                                    </p:anim>
                                  </p:childTnLst>
                                </p:cTn>
                              </p:par>
                              <p:par>
                                <p:cTn id="72" presetID="10" presetClass="entr" presetSubtype="0" fill="hold" grpId="0" nodeType="withEffect">
                                  <p:stCondLst>
                                    <p:cond delay="300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childTnLst>
                                </p:cTn>
                              </p:par>
                              <p:par>
                                <p:cTn id="75" presetID="42" presetClass="entr" presetSubtype="0" fill="hold" grpId="0" nodeType="withEffect">
                                  <p:stCondLst>
                                    <p:cond delay="150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2000"/>
                                        <p:tgtEl>
                                          <p:spTgt spid="44"/>
                                        </p:tgtEl>
                                      </p:cBhvr>
                                    </p:animEffect>
                                    <p:anim calcmode="lin" valueType="num">
                                      <p:cBhvr>
                                        <p:cTn id="78" dur="2000" fill="hold"/>
                                        <p:tgtEl>
                                          <p:spTgt spid="44"/>
                                        </p:tgtEl>
                                        <p:attrNameLst>
                                          <p:attrName>ppt_x</p:attrName>
                                        </p:attrNameLst>
                                      </p:cBhvr>
                                      <p:tavLst>
                                        <p:tav tm="0">
                                          <p:val>
                                            <p:strVal val="#ppt_x"/>
                                          </p:val>
                                        </p:tav>
                                        <p:tav tm="100000">
                                          <p:val>
                                            <p:strVal val="#ppt_x"/>
                                          </p:val>
                                        </p:tav>
                                      </p:tavLst>
                                    </p:anim>
                                    <p:anim calcmode="lin" valueType="num">
                                      <p:cBhvr>
                                        <p:cTn id="79" dur="2000" fill="hold"/>
                                        <p:tgtEl>
                                          <p:spTgt spid="4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150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2000"/>
                                        <p:tgtEl>
                                          <p:spTgt spid="42"/>
                                        </p:tgtEl>
                                      </p:cBhvr>
                                    </p:animEffect>
                                    <p:anim calcmode="lin" valueType="num">
                                      <p:cBhvr>
                                        <p:cTn id="83" dur="2000" fill="hold"/>
                                        <p:tgtEl>
                                          <p:spTgt spid="42"/>
                                        </p:tgtEl>
                                        <p:attrNameLst>
                                          <p:attrName>ppt_x</p:attrName>
                                        </p:attrNameLst>
                                      </p:cBhvr>
                                      <p:tavLst>
                                        <p:tav tm="0">
                                          <p:val>
                                            <p:strVal val="#ppt_x"/>
                                          </p:val>
                                        </p:tav>
                                        <p:tav tm="100000">
                                          <p:val>
                                            <p:strVal val="#ppt_x"/>
                                          </p:val>
                                        </p:tav>
                                      </p:tavLst>
                                    </p:anim>
                                    <p:anim calcmode="lin" valueType="num">
                                      <p:cBhvr>
                                        <p:cTn id="84" dur="2000" fill="hold"/>
                                        <p:tgtEl>
                                          <p:spTgt spid="42"/>
                                        </p:tgtEl>
                                        <p:attrNameLst>
                                          <p:attrName>ppt_y</p:attrName>
                                        </p:attrNameLst>
                                      </p:cBhvr>
                                      <p:tavLst>
                                        <p:tav tm="0">
                                          <p:val>
                                            <p:strVal val="#ppt_y+.1"/>
                                          </p:val>
                                        </p:tav>
                                        <p:tav tm="100000">
                                          <p:val>
                                            <p:strVal val="#ppt_y"/>
                                          </p:val>
                                        </p:tav>
                                      </p:tavLst>
                                    </p:anim>
                                  </p:childTnLst>
                                </p:cTn>
                              </p:par>
                              <p:par>
                                <p:cTn id="85" presetID="8" presetClass="emph" presetSubtype="0" fill="hold" grpId="0" nodeType="withEffect">
                                  <p:stCondLst>
                                    <p:cond delay="0"/>
                                  </p:stCondLst>
                                  <p:childTnLst>
                                    <p:animRot by="21600000">
                                      <p:cBhvr>
                                        <p:cTn id="86" dur="40000" fill="hold"/>
                                        <p:tgtEl>
                                          <p:spTgt spid="33"/>
                                        </p:tgtEl>
                                        <p:attrNameLst>
                                          <p:attrName>r</p:attrName>
                                        </p:attrNameLst>
                                      </p:cBhvr>
                                    </p:animRot>
                                  </p:childTnLst>
                                </p:cTn>
                              </p:par>
                              <p:par>
                                <p:cTn id="87" presetID="6" presetClass="emph" presetSubtype="0" repeatCount="indefinite" autoRev="1" fill="hold" grpId="0" nodeType="withEffect">
                                  <p:stCondLst>
                                    <p:cond delay="0"/>
                                  </p:stCondLst>
                                  <p:endCondLst>
                                    <p:cond evt="onNext" delay="0">
                                      <p:tgtEl>
                                        <p:sldTgt/>
                                      </p:tgtEl>
                                    </p:cond>
                                  </p:endCondLst>
                                  <p:childTnLst>
                                    <p:animScale>
                                      <p:cBhvr>
                                        <p:cTn id="88" dur="3000" fill="hold"/>
                                        <p:tgtEl>
                                          <p:spTgt spid="39"/>
                                        </p:tgtEl>
                                      </p:cBhvr>
                                      <p:by x="150000" y="150000"/>
                                    </p:animScale>
                                  </p:childTnLst>
                                </p:cTn>
                              </p:par>
                              <p:par>
                                <p:cTn id="89" presetID="6" presetClass="emph" presetSubtype="0" repeatCount="indefinite" autoRev="1" fill="hold" grpId="0" nodeType="withEffect">
                                  <p:stCondLst>
                                    <p:cond delay="0"/>
                                  </p:stCondLst>
                                  <p:endCondLst>
                                    <p:cond evt="onNext" delay="0">
                                      <p:tgtEl>
                                        <p:sldTgt/>
                                      </p:tgtEl>
                                    </p:cond>
                                  </p:endCondLst>
                                  <p:childTnLst>
                                    <p:animScale>
                                      <p:cBhvr>
                                        <p:cTn id="90" dur="2000" fill="hold"/>
                                        <p:tgtEl>
                                          <p:spTgt spid="41"/>
                                        </p:tgtEl>
                                      </p:cBhvr>
                                      <p:by x="150000" y="150000"/>
                                    </p:animScale>
                                  </p:childTnLst>
                                </p:cTn>
                              </p:par>
                              <p:par>
                                <p:cTn id="91" presetID="10" presetClass="entr" presetSubtype="0" fill="hold" grpId="0" nodeType="withEffect">
                                  <p:stCondLst>
                                    <p:cond delay="200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1000"/>
                                        <p:tgtEl>
                                          <p:spTgt spid="34"/>
                                        </p:tgtEl>
                                      </p:cBhvr>
                                    </p:animEffect>
                                  </p:childTnLst>
                                </p:cTn>
                              </p:par>
                              <p:par>
                                <p:cTn id="94" presetID="0" presetClass="path" presetSubtype="0" decel="50000" fill="hold" grpId="1" nodeType="withEffect">
                                  <p:stCondLst>
                                    <p:cond delay="2000"/>
                                  </p:stCondLst>
                                  <p:childTnLst>
                                    <p:animMotion origin="layout" path="M 0.05612 -0.19028 L 4.16667E-7 3.33333E-6 " pathEditMode="relative" rAng="0" ptsTypes="AA">
                                      <p:cBhvr>
                                        <p:cTn id="95" dur="3000" fill="hold"/>
                                        <p:tgtEl>
                                          <p:spTgt spid="34"/>
                                        </p:tgtEl>
                                        <p:attrNameLst>
                                          <p:attrName>ppt_x</p:attrName>
                                          <p:attrName>ppt_y</p:attrName>
                                        </p:attrNameLst>
                                      </p:cBhvr>
                                      <p:rCtr x="-2878" y="9537"/>
                                    </p:animMotion>
                                  </p:childTnLst>
                                </p:cTn>
                              </p:par>
                              <p:par>
                                <p:cTn id="96" presetID="6" presetClass="emph" presetSubtype="0" repeatCount="indefinite" autoRev="1" fill="hold" grpId="0" nodeType="withEffect">
                                  <p:stCondLst>
                                    <p:cond delay="0"/>
                                  </p:stCondLst>
                                  <p:endCondLst>
                                    <p:cond evt="onNext" delay="0">
                                      <p:tgtEl>
                                        <p:sldTgt/>
                                      </p:tgtEl>
                                    </p:cond>
                                  </p:endCondLst>
                                  <p:childTnLst>
                                    <p:animScale>
                                      <p:cBhvr>
                                        <p:cTn id="97" dur="2000" fill="hold"/>
                                        <p:tgtEl>
                                          <p:spTgt spid="43"/>
                                        </p:tgtEl>
                                      </p:cBhvr>
                                      <p:by x="150000" y="150000"/>
                                    </p:animScale>
                                  </p:childTnLst>
                                </p:cTn>
                              </p:par>
                              <p:par>
                                <p:cTn id="98" presetID="6" presetClass="emph" presetSubtype="0" repeatCount="indefinite" autoRev="1" fill="hold" grpId="0" nodeType="withEffect">
                                  <p:stCondLst>
                                    <p:cond delay="0"/>
                                  </p:stCondLst>
                                  <p:endCondLst>
                                    <p:cond evt="onNext" delay="0">
                                      <p:tgtEl>
                                        <p:sldTgt/>
                                      </p:tgtEl>
                                    </p:cond>
                                  </p:endCondLst>
                                  <p:childTnLst>
                                    <p:animScale>
                                      <p:cBhvr>
                                        <p:cTn id="99" dur="2000" fill="hold"/>
                                        <p:tgtEl>
                                          <p:spTgt spid="4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4" grpId="0" animBg="1"/>
      <p:bldP spid="5" grpId="0" animBg="1"/>
      <p:bldP spid="6" grpId="0" animBg="1"/>
      <p:bldP spid="7" grpId="0" animBg="1"/>
      <p:bldP spid="8" grpId="0" animBg="1"/>
      <p:bldP spid="9" grpId="0" animBg="1"/>
      <p:bldP spid="10" grpId="0" animBg="1"/>
      <p:bldP spid="12" grpId="0" animBg="1"/>
      <p:bldP spid="15" grpId="0" animBg="1"/>
      <p:bldP spid="25" grpId="0"/>
      <p:bldP spid="26" grpId="0"/>
      <p:bldP spid="27" grpId="0"/>
      <p:bldP spid="28" grpId="0"/>
      <p:bldP spid="29" grpId="0"/>
      <p:bldP spid="30" grpId="0"/>
      <p:bldP spid="31" grpId="0"/>
      <p:bldP spid="33" grpId="0" animBg="1"/>
      <p:bldP spid="34" grpId="0" animBg="1"/>
      <p:bldP spid="34" grpId="1" animBg="1"/>
      <p:bldP spid="40" grpId="0" animBg="1"/>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701D216F-01B7-4D94-BCEE-96B418C7E5C2}"/>
              </a:ext>
            </a:extLst>
          </p:cNvPr>
          <p:cNvSpPr txBox="1">
            <a:spLocks/>
          </p:cNvSpPr>
          <p:nvPr/>
        </p:nvSpPr>
        <p:spPr>
          <a:xfrm>
            <a:off x="2758440" y="521896"/>
            <a:ext cx="6675120" cy="545945"/>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a:solidFill>
                  <a:schemeClr val="bg2"/>
                </a:solidFill>
              </a:rPr>
              <a:t>CUSTOMER METRICS</a:t>
            </a:r>
          </a:p>
        </p:txBody>
      </p:sp>
      <p:sp>
        <p:nvSpPr>
          <p:cNvPr id="14" name="Rectangle 13">
            <a:extLst>
              <a:ext uri="{FF2B5EF4-FFF2-40B4-BE49-F238E27FC236}">
                <a16:creationId xmlns:a16="http://schemas.microsoft.com/office/drawing/2014/main" id="{F65B35E1-06C9-4548-BA93-682F228C0DF5}"/>
              </a:ext>
            </a:extLst>
          </p:cNvPr>
          <p:cNvSpPr/>
          <p:nvPr/>
        </p:nvSpPr>
        <p:spPr>
          <a:xfrm>
            <a:off x="792339" y="3979898"/>
            <a:ext cx="5210701" cy="2356206"/>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4E104D60-0416-4E6A-90F1-1FE228633CC5}"/>
              </a:ext>
            </a:extLst>
          </p:cNvPr>
          <p:cNvSpPr/>
          <p:nvPr/>
        </p:nvSpPr>
        <p:spPr>
          <a:xfrm>
            <a:off x="6219826" y="3979898"/>
            <a:ext cx="5210701" cy="2356206"/>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solidFill>
                <a:schemeClr val="bg1"/>
              </a:solidFill>
            </a:endParaRPr>
          </a:p>
        </p:txBody>
      </p:sp>
      <p:sp>
        <p:nvSpPr>
          <p:cNvPr id="3" name="Rectangle 2">
            <a:extLst>
              <a:ext uri="{FF2B5EF4-FFF2-40B4-BE49-F238E27FC236}">
                <a16:creationId xmlns:a16="http://schemas.microsoft.com/office/drawing/2014/main" id="{3CE9C9AF-E4C8-4F0E-931F-462D00211854}"/>
              </a:ext>
            </a:extLst>
          </p:cNvPr>
          <p:cNvSpPr/>
          <p:nvPr/>
        </p:nvSpPr>
        <p:spPr>
          <a:xfrm>
            <a:off x="792340" y="1297494"/>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CMRR Per Customer</a:t>
            </a:r>
          </a:p>
          <a:p>
            <a:pPr>
              <a:lnSpc>
                <a:spcPts val="1300"/>
              </a:lnSpc>
              <a:spcBef>
                <a:spcPts val="800"/>
              </a:spcBef>
              <a:spcAft>
                <a:spcPts val="300"/>
              </a:spcAft>
            </a:pPr>
            <a:r>
              <a:rPr lang="en-US" b="1" dirty="0">
                <a:solidFill>
                  <a:schemeClr val="accent2"/>
                </a:solidFill>
              </a:rPr>
              <a:t>$6,807</a:t>
            </a:r>
          </a:p>
          <a:p>
            <a:pPr>
              <a:lnSpc>
                <a:spcPts val="1300"/>
              </a:lnSpc>
            </a:pPr>
            <a:r>
              <a:rPr lang="en-US" sz="800" dirty="0"/>
              <a:t>This year to date</a:t>
            </a:r>
          </a:p>
          <a:p>
            <a:pPr>
              <a:lnSpc>
                <a:spcPts val="1300"/>
              </a:lnSpc>
              <a:spcBef>
                <a:spcPts val="600"/>
              </a:spcBef>
            </a:pPr>
            <a:r>
              <a:rPr lang="en-US" sz="800" b="1" i="1" dirty="0">
                <a:solidFill>
                  <a:schemeClr val="tx2">
                    <a:lumMod val="60000"/>
                    <a:lumOff val="40000"/>
                  </a:schemeClr>
                </a:solidFill>
              </a:rPr>
              <a:t>+$755 vs. prior year</a:t>
            </a:r>
          </a:p>
        </p:txBody>
      </p:sp>
      <p:sp>
        <p:nvSpPr>
          <p:cNvPr id="22" name="Graphic 18">
            <a:extLst>
              <a:ext uri="{FF2B5EF4-FFF2-40B4-BE49-F238E27FC236}">
                <a16:creationId xmlns:a16="http://schemas.microsoft.com/office/drawing/2014/main" id="{3B5F5CCF-7FE4-4254-9AFF-BB3CEC5BDEDF}"/>
              </a:ext>
            </a:extLst>
          </p:cNvPr>
          <p:cNvSpPr/>
          <p:nvPr/>
        </p:nvSpPr>
        <p:spPr>
          <a:xfrm>
            <a:off x="2758440" y="1702326"/>
            <a:ext cx="325544" cy="325528"/>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20" name="Graphic 18">
            <a:extLst>
              <a:ext uri="{FF2B5EF4-FFF2-40B4-BE49-F238E27FC236}">
                <a16:creationId xmlns:a16="http://schemas.microsoft.com/office/drawing/2014/main" id="{F27F3ABD-1BA7-481E-9CC1-F822C49E9E9D}"/>
              </a:ext>
            </a:extLst>
          </p:cNvPr>
          <p:cNvSpPr/>
          <p:nvPr/>
        </p:nvSpPr>
        <p:spPr>
          <a:xfrm>
            <a:off x="2758440" y="1702326"/>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
        <p:nvSpPr>
          <p:cNvPr id="26" name="Rectangle 25">
            <a:extLst>
              <a:ext uri="{FF2B5EF4-FFF2-40B4-BE49-F238E27FC236}">
                <a16:creationId xmlns:a16="http://schemas.microsoft.com/office/drawing/2014/main" id="{23FCF9BF-E291-4A94-B1E5-C0A80DD0E512}"/>
              </a:ext>
            </a:extLst>
          </p:cNvPr>
          <p:cNvSpPr/>
          <p:nvPr/>
        </p:nvSpPr>
        <p:spPr>
          <a:xfrm>
            <a:off x="3506082" y="1297494"/>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CMRR</a:t>
            </a:r>
          </a:p>
          <a:p>
            <a:pPr>
              <a:lnSpc>
                <a:spcPts val="1300"/>
              </a:lnSpc>
              <a:spcBef>
                <a:spcPts val="800"/>
              </a:spcBef>
              <a:spcAft>
                <a:spcPts val="300"/>
              </a:spcAft>
            </a:pPr>
            <a:r>
              <a:rPr lang="en-US" b="1" dirty="0">
                <a:solidFill>
                  <a:schemeClr val="accent2"/>
                </a:solidFill>
              </a:rPr>
              <a:t>$1,170K</a:t>
            </a:r>
          </a:p>
          <a:p>
            <a:pPr>
              <a:lnSpc>
                <a:spcPts val="1300"/>
              </a:lnSpc>
            </a:pPr>
            <a:r>
              <a:rPr lang="en-US" sz="800" dirty="0"/>
              <a:t>This year to date</a:t>
            </a:r>
          </a:p>
          <a:p>
            <a:pPr>
              <a:lnSpc>
                <a:spcPts val="1300"/>
              </a:lnSpc>
              <a:spcBef>
                <a:spcPts val="600"/>
              </a:spcBef>
            </a:pPr>
            <a:r>
              <a:rPr lang="en-US" sz="800" b="1" i="1" dirty="0">
                <a:solidFill>
                  <a:schemeClr val="tx2">
                    <a:lumMod val="60000"/>
                    <a:lumOff val="40000"/>
                  </a:schemeClr>
                </a:solidFill>
              </a:rPr>
              <a:t>+$755 vs. prior year</a:t>
            </a:r>
          </a:p>
        </p:txBody>
      </p:sp>
      <p:sp>
        <p:nvSpPr>
          <p:cNvPr id="28" name="Graphic 18">
            <a:extLst>
              <a:ext uri="{FF2B5EF4-FFF2-40B4-BE49-F238E27FC236}">
                <a16:creationId xmlns:a16="http://schemas.microsoft.com/office/drawing/2014/main" id="{7B937172-9CFC-4EA0-8C28-7C1F67949153}"/>
              </a:ext>
            </a:extLst>
          </p:cNvPr>
          <p:cNvSpPr/>
          <p:nvPr/>
        </p:nvSpPr>
        <p:spPr>
          <a:xfrm>
            <a:off x="5472182" y="1702326"/>
            <a:ext cx="325544" cy="325528"/>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29" name="Graphic 18">
            <a:extLst>
              <a:ext uri="{FF2B5EF4-FFF2-40B4-BE49-F238E27FC236}">
                <a16:creationId xmlns:a16="http://schemas.microsoft.com/office/drawing/2014/main" id="{939DF058-BA36-420A-A937-9323594BD976}"/>
              </a:ext>
            </a:extLst>
          </p:cNvPr>
          <p:cNvSpPr/>
          <p:nvPr/>
        </p:nvSpPr>
        <p:spPr>
          <a:xfrm>
            <a:off x="5472182" y="1702326"/>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
        <p:nvSpPr>
          <p:cNvPr id="36" name="Rectangle 35">
            <a:extLst>
              <a:ext uri="{FF2B5EF4-FFF2-40B4-BE49-F238E27FC236}">
                <a16:creationId xmlns:a16="http://schemas.microsoft.com/office/drawing/2014/main" id="{4A8AB107-9150-4747-869E-B0B99C6A421A}"/>
              </a:ext>
            </a:extLst>
          </p:cNvPr>
          <p:cNvSpPr/>
          <p:nvPr/>
        </p:nvSpPr>
        <p:spPr>
          <a:xfrm>
            <a:off x="8933566" y="1297494"/>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Payback in Months</a:t>
            </a:r>
          </a:p>
          <a:p>
            <a:pPr>
              <a:lnSpc>
                <a:spcPts val="1300"/>
              </a:lnSpc>
              <a:spcBef>
                <a:spcPts val="800"/>
              </a:spcBef>
              <a:spcAft>
                <a:spcPts val="300"/>
              </a:spcAft>
            </a:pPr>
            <a:r>
              <a:rPr lang="en-US" b="1" dirty="0">
                <a:solidFill>
                  <a:schemeClr val="accent2"/>
                </a:solidFill>
              </a:rPr>
              <a:t>3.3</a:t>
            </a:r>
          </a:p>
          <a:p>
            <a:pPr>
              <a:lnSpc>
                <a:spcPts val="1300"/>
              </a:lnSpc>
            </a:pPr>
            <a:r>
              <a:rPr lang="en-US" sz="800" dirty="0"/>
              <a:t>This year to date</a:t>
            </a:r>
          </a:p>
          <a:p>
            <a:pPr>
              <a:lnSpc>
                <a:spcPts val="1300"/>
              </a:lnSpc>
              <a:spcBef>
                <a:spcPts val="600"/>
              </a:spcBef>
            </a:pPr>
            <a:r>
              <a:rPr lang="en-US" sz="800" b="1" i="1" dirty="0">
                <a:solidFill>
                  <a:schemeClr val="tx2">
                    <a:lumMod val="60000"/>
                    <a:lumOff val="40000"/>
                  </a:schemeClr>
                </a:solidFill>
              </a:rPr>
              <a:t>-4 from prior year</a:t>
            </a:r>
          </a:p>
        </p:txBody>
      </p:sp>
      <p:sp>
        <p:nvSpPr>
          <p:cNvPr id="38" name="Graphic 18">
            <a:extLst>
              <a:ext uri="{FF2B5EF4-FFF2-40B4-BE49-F238E27FC236}">
                <a16:creationId xmlns:a16="http://schemas.microsoft.com/office/drawing/2014/main" id="{ECCAE9B8-1D62-4B28-85CD-7C09835CDD33}"/>
              </a:ext>
            </a:extLst>
          </p:cNvPr>
          <p:cNvSpPr/>
          <p:nvPr/>
        </p:nvSpPr>
        <p:spPr>
          <a:xfrm rot="10556836">
            <a:off x="10899666" y="1702326"/>
            <a:ext cx="325544" cy="325528"/>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39" name="Graphic 18">
            <a:extLst>
              <a:ext uri="{FF2B5EF4-FFF2-40B4-BE49-F238E27FC236}">
                <a16:creationId xmlns:a16="http://schemas.microsoft.com/office/drawing/2014/main" id="{C6433CB4-07C5-4456-B36F-B95D57C33C68}"/>
              </a:ext>
            </a:extLst>
          </p:cNvPr>
          <p:cNvSpPr/>
          <p:nvPr/>
        </p:nvSpPr>
        <p:spPr>
          <a:xfrm rot="10556836">
            <a:off x="10899666" y="1702326"/>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
        <p:nvSpPr>
          <p:cNvPr id="41" name="Rectangle 40">
            <a:extLst>
              <a:ext uri="{FF2B5EF4-FFF2-40B4-BE49-F238E27FC236}">
                <a16:creationId xmlns:a16="http://schemas.microsoft.com/office/drawing/2014/main" id="{58FBD302-392E-467C-BBDD-0846D32BC48E}"/>
              </a:ext>
            </a:extLst>
          </p:cNvPr>
          <p:cNvSpPr/>
          <p:nvPr/>
        </p:nvSpPr>
        <p:spPr>
          <a:xfrm>
            <a:off x="792340" y="2637248"/>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Customer Churn</a:t>
            </a:r>
          </a:p>
          <a:p>
            <a:pPr>
              <a:lnSpc>
                <a:spcPts val="1300"/>
              </a:lnSpc>
              <a:spcBef>
                <a:spcPts val="800"/>
              </a:spcBef>
              <a:spcAft>
                <a:spcPts val="300"/>
              </a:spcAft>
            </a:pPr>
            <a:r>
              <a:rPr lang="en-US" b="1" dirty="0">
                <a:solidFill>
                  <a:schemeClr val="accent2"/>
                </a:solidFill>
              </a:rPr>
              <a:t>2.50%</a:t>
            </a:r>
          </a:p>
          <a:p>
            <a:pPr>
              <a:lnSpc>
                <a:spcPts val="1300"/>
              </a:lnSpc>
            </a:pPr>
            <a:r>
              <a:rPr lang="en-US" sz="800" dirty="0"/>
              <a:t>This year to date</a:t>
            </a:r>
          </a:p>
        </p:txBody>
      </p:sp>
      <p:sp>
        <p:nvSpPr>
          <p:cNvPr id="31" name="Rectangle 30">
            <a:extLst>
              <a:ext uri="{FF2B5EF4-FFF2-40B4-BE49-F238E27FC236}">
                <a16:creationId xmlns:a16="http://schemas.microsoft.com/office/drawing/2014/main" id="{49A8D5DE-52AF-440F-8E69-C1FC3E63AE27}"/>
              </a:ext>
            </a:extLst>
          </p:cNvPr>
          <p:cNvSpPr/>
          <p:nvPr/>
        </p:nvSpPr>
        <p:spPr>
          <a:xfrm>
            <a:off x="6219824" y="1297494"/>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CAC</a:t>
            </a:r>
          </a:p>
          <a:p>
            <a:pPr>
              <a:lnSpc>
                <a:spcPts val="1300"/>
              </a:lnSpc>
              <a:spcBef>
                <a:spcPts val="800"/>
              </a:spcBef>
              <a:spcAft>
                <a:spcPts val="300"/>
              </a:spcAft>
            </a:pPr>
            <a:r>
              <a:rPr lang="en-US" b="1" dirty="0">
                <a:solidFill>
                  <a:srgbClr val="FF6565"/>
                </a:solidFill>
              </a:rPr>
              <a:t>$2,093K</a:t>
            </a:r>
          </a:p>
          <a:p>
            <a:pPr>
              <a:lnSpc>
                <a:spcPts val="1300"/>
              </a:lnSpc>
            </a:pPr>
            <a:r>
              <a:rPr lang="en-US" sz="800" dirty="0"/>
              <a:t>This year to date</a:t>
            </a:r>
          </a:p>
          <a:p>
            <a:pPr>
              <a:lnSpc>
                <a:spcPts val="1300"/>
              </a:lnSpc>
              <a:spcBef>
                <a:spcPts val="600"/>
              </a:spcBef>
            </a:pPr>
            <a:r>
              <a:rPr lang="en-US" sz="800" b="1" i="1" dirty="0">
                <a:solidFill>
                  <a:schemeClr val="tx2">
                    <a:lumMod val="60000"/>
                    <a:lumOff val="40000"/>
                  </a:schemeClr>
                </a:solidFill>
              </a:rPr>
              <a:t>+200,830vs. prior year</a:t>
            </a:r>
          </a:p>
        </p:txBody>
      </p:sp>
      <p:sp>
        <p:nvSpPr>
          <p:cNvPr id="33" name="Graphic 18">
            <a:extLst>
              <a:ext uri="{FF2B5EF4-FFF2-40B4-BE49-F238E27FC236}">
                <a16:creationId xmlns:a16="http://schemas.microsoft.com/office/drawing/2014/main" id="{70A6849F-2EF1-45A1-8F27-CDFD341F9DC1}"/>
              </a:ext>
            </a:extLst>
          </p:cNvPr>
          <p:cNvSpPr/>
          <p:nvPr/>
        </p:nvSpPr>
        <p:spPr>
          <a:xfrm>
            <a:off x="8185924" y="1702326"/>
            <a:ext cx="325544" cy="325528"/>
          </a:xfrm>
          <a:prstGeom prst="ellipse">
            <a:avLst/>
          </a:prstGeom>
          <a:gradFill>
            <a:gsLst>
              <a:gs pos="94000">
                <a:srgbClr val="FF8B8B"/>
              </a:gs>
              <a:gs pos="14000">
                <a:srgbClr val="FF6565"/>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a:p>
        </p:txBody>
      </p:sp>
      <p:sp>
        <p:nvSpPr>
          <p:cNvPr id="34" name="Graphic 18">
            <a:extLst>
              <a:ext uri="{FF2B5EF4-FFF2-40B4-BE49-F238E27FC236}">
                <a16:creationId xmlns:a16="http://schemas.microsoft.com/office/drawing/2014/main" id="{C6902F21-45ED-49D8-B97B-5F5C62B44C6A}"/>
              </a:ext>
            </a:extLst>
          </p:cNvPr>
          <p:cNvSpPr/>
          <p:nvPr/>
        </p:nvSpPr>
        <p:spPr>
          <a:xfrm>
            <a:off x="8185924" y="1702326"/>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
        <p:nvSpPr>
          <p:cNvPr id="46" name="Rectangle 45">
            <a:extLst>
              <a:ext uri="{FF2B5EF4-FFF2-40B4-BE49-F238E27FC236}">
                <a16:creationId xmlns:a16="http://schemas.microsoft.com/office/drawing/2014/main" id="{E21171E4-060A-44D6-9C6C-B41CAF621117}"/>
              </a:ext>
            </a:extLst>
          </p:cNvPr>
          <p:cNvSpPr/>
          <p:nvPr/>
        </p:nvSpPr>
        <p:spPr>
          <a:xfrm>
            <a:off x="3506082" y="2637248"/>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Revenue Churn</a:t>
            </a:r>
          </a:p>
          <a:p>
            <a:pPr>
              <a:lnSpc>
                <a:spcPts val="1300"/>
              </a:lnSpc>
              <a:spcBef>
                <a:spcPts val="800"/>
              </a:spcBef>
              <a:spcAft>
                <a:spcPts val="300"/>
              </a:spcAft>
            </a:pPr>
            <a:r>
              <a:rPr lang="en-US" b="1" dirty="0">
                <a:solidFill>
                  <a:srgbClr val="FF6565"/>
                </a:solidFill>
              </a:rPr>
              <a:t>2.96%</a:t>
            </a:r>
          </a:p>
          <a:p>
            <a:pPr>
              <a:lnSpc>
                <a:spcPts val="1300"/>
              </a:lnSpc>
            </a:pPr>
            <a:r>
              <a:rPr lang="en-US" sz="800" dirty="0"/>
              <a:t>This year to date</a:t>
            </a:r>
          </a:p>
          <a:p>
            <a:pPr>
              <a:lnSpc>
                <a:spcPts val="1300"/>
              </a:lnSpc>
              <a:spcBef>
                <a:spcPts val="600"/>
              </a:spcBef>
            </a:pPr>
            <a:r>
              <a:rPr lang="en-US" sz="800" b="1" i="1" dirty="0">
                <a:solidFill>
                  <a:schemeClr val="tx2">
                    <a:lumMod val="60000"/>
                    <a:lumOff val="40000"/>
                  </a:schemeClr>
                </a:solidFill>
              </a:rPr>
              <a:t>+$755 vs. prior year</a:t>
            </a:r>
          </a:p>
        </p:txBody>
      </p:sp>
      <p:sp>
        <p:nvSpPr>
          <p:cNvPr id="48" name="Graphic 18">
            <a:extLst>
              <a:ext uri="{FF2B5EF4-FFF2-40B4-BE49-F238E27FC236}">
                <a16:creationId xmlns:a16="http://schemas.microsoft.com/office/drawing/2014/main" id="{0CE4F73E-0BB1-43DF-AD3D-7880B223A3DC}"/>
              </a:ext>
            </a:extLst>
          </p:cNvPr>
          <p:cNvSpPr/>
          <p:nvPr/>
        </p:nvSpPr>
        <p:spPr>
          <a:xfrm>
            <a:off x="5472182" y="3042080"/>
            <a:ext cx="325544" cy="325528"/>
          </a:xfrm>
          <a:prstGeom prst="ellipse">
            <a:avLst/>
          </a:prstGeom>
          <a:gradFill>
            <a:gsLst>
              <a:gs pos="94000">
                <a:srgbClr val="FF8B8B"/>
              </a:gs>
              <a:gs pos="14000">
                <a:srgbClr val="FF6565"/>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Graphic 18">
            <a:extLst>
              <a:ext uri="{FF2B5EF4-FFF2-40B4-BE49-F238E27FC236}">
                <a16:creationId xmlns:a16="http://schemas.microsoft.com/office/drawing/2014/main" id="{31D6576B-151D-4F19-95D8-79A235C5D79F}"/>
              </a:ext>
            </a:extLst>
          </p:cNvPr>
          <p:cNvSpPr/>
          <p:nvPr/>
        </p:nvSpPr>
        <p:spPr>
          <a:xfrm>
            <a:off x="5472182" y="3042080"/>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
        <p:nvSpPr>
          <p:cNvPr id="51" name="Rectangle 50">
            <a:extLst>
              <a:ext uri="{FF2B5EF4-FFF2-40B4-BE49-F238E27FC236}">
                <a16:creationId xmlns:a16="http://schemas.microsoft.com/office/drawing/2014/main" id="{E3F27583-1601-447F-817B-D6A5DDB662E4}"/>
              </a:ext>
            </a:extLst>
          </p:cNvPr>
          <p:cNvSpPr/>
          <p:nvPr/>
        </p:nvSpPr>
        <p:spPr>
          <a:xfrm>
            <a:off x="6219824" y="2637248"/>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Customer Renewal</a:t>
            </a:r>
          </a:p>
          <a:p>
            <a:pPr>
              <a:lnSpc>
                <a:spcPts val="1300"/>
              </a:lnSpc>
              <a:spcBef>
                <a:spcPts val="800"/>
              </a:spcBef>
              <a:spcAft>
                <a:spcPts val="300"/>
              </a:spcAft>
            </a:pPr>
            <a:r>
              <a:rPr lang="en-US" b="1" dirty="0">
                <a:solidFill>
                  <a:schemeClr val="accent2"/>
                </a:solidFill>
              </a:rPr>
              <a:t>97.50%</a:t>
            </a:r>
          </a:p>
          <a:p>
            <a:pPr>
              <a:lnSpc>
                <a:spcPts val="1300"/>
              </a:lnSpc>
            </a:pPr>
            <a:r>
              <a:rPr lang="en-US" sz="800" dirty="0"/>
              <a:t>This year to date</a:t>
            </a:r>
          </a:p>
        </p:txBody>
      </p:sp>
      <p:sp>
        <p:nvSpPr>
          <p:cNvPr id="56" name="Rectangle 55">
            <a:extLst>
              <a:ext uri="{FF2B5EF4-FFF2-40B4-BE49-F238E27FC236}">
                <a16:creationId xmlns:a16="http://schemas.microsoft.com/office/drawing/2014/main" id="{AC73358E-73C7-40CF-9705-BBF6EB1E5CE7}"/>
              </a:ext>
            </a:extLst>
          </p:cNvPr>
          <p:cNvSpPr/>
          <p:nvPr/>
        </p:nvSpPr>
        <p:spPr>
          <a:xfrm>
            <a:off x="8933566" y="2637248"/>
            <a:ext cx="2496958" cy="113519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r>
              <a:rPr lang="en-US" sz="1000" b="1" dirty="0"/>
              <a:t>Revenue Renewal</a:t>
            </a:r>
          </a:p>
          <a:p>
            <a:pPr>
              <a:lnSpc>
                <a:spcPts val="1300"/>
              </a:lnSpc>
              <a:spcBef>
                <a:spcPts val="800"/>
              </a:spcBef>
              <a:spcAft>
                <a:spcPts val="300"/>
              </a:spcAft>
            </a:pPr>
            <a:r>
              <a:rPr lang="en-US" b="1" dirty="0">
                <a:solidFill>
                  <a:schemeClr val="accent2"/>
                </a:solidFill>
              </a:rPr>
              <a:t>98.19%</a:t>
            </a:r>
          </a:p>
          <a:p>
            <a:pPr>
              <a:lnSpc>
                <a:spcPts val="1300"/>
              </a:lnSpc>
            </a:pPr>
            <a:r>
              <a:rPr lang="en-US" sz="800" dirty="0"/>
              <a:t>This year to date</a:t>
            </a:r>
          </a:p>
        </p:txBody>
      </p:sp>
      <p:sp>
        <p:nvSpPr>
          <p:cNvPr id="58" name="Graphic 18">
            <a:extLst>
              <a:ext uri="{FF2B5EF4-FFF2-40B4-BE49-F238E27FC236}">
                <a16:creationId xmlns:a16="http://schemas.microsoft.com/office/drawing/2014/main" id="{D16D6D04-279E-4373-B05D-45EB0EDE3B8F}"/>
              </a:ext>
            </a:extLst>
          </p:cNvPr>
          <p:cNvSpPr/>
          <p:nvPr/>
        </p:nvSpPr>
        <p:spPr>
          <a:xfrm>
            <a:off x="10899666" y="3042080"/>
            <a:ext cx="325544" cy="325528"/>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59" name="Graphic 18">
            <a:extLst>
              <a:ext uri="{FF2B5EF4-FFF2-40B4-BE49-F238E27FC236}">
                <a16:creationId xmlns:a16="http://schemas.microsoft.com/office/drawing/2014/main" id="{2958D526-F60A-4466-957F-5BF57B762D75}"/>
              </a:ext>
            </a:extLst>
          </p:cNvPr>
          <p:cNvSpPr/>
          <p:nvPr/>
        </p:nvSpPr>
        <p:spPr>
          <a:xfrm>
            <a:off x="10899666" y="3042080"/>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mc:AlternateContent xmlns:mc="http://schemas.openxmlformats.org/markup-compatibility/2006" xmlns:cx1="http://schemas.microsoft.com/office/drawing/2015/9/8/chartex">
        <mc:Choice Requires="cx1">
          <p:graphicFrame>
            <p:nvGraphicFramePr>
              <p:cNvPr id="62" name="Chart 61">
                <a:extLst>
                  <a:ext uri="{FF2B5EF4-FFF2-40B4-BE49-F238E27FC236}">
                    <a16:creationId xmlns:a16="http://schemas.microsoft.com/office/drawing/2014/main" id="{26A6A3F2-B6DE-4EB3-98A8-1790F7287648}"/>
                  </a:ext>
                </a:extLst>
              </p:cNvPr>
              <p:cNvGraphicFramePr/>
              <p:nvPr>
                <p:extLst>
                  <p:ext uri="{D42A27DB-BD31-4B8C-83A1-F6EECF244321}">
                    <p14:modId xmlns:p14="http://schemas.microsoft.com/office/powerpoint/2010/main" val="2399393806"/>
                  </p:ext>
                </p:extLst>
              </p:nvPr>
            </p:nvGraphicFramePr>
            <p:xfrm>
              <a:off x="1085088" y="4480436"/>
              <a:ext cx="4535424" cy="172529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2" name="Chart 61">
                <a:extLst>
                  <a:ext uri="{FF2B5EF4-FFF2-40B4-BE49-F238E27FC236}">
                    <a16:creationId xmlns:a16="http://schemas.microsoft.com/office/drawing/2014/main" id="{26A6A3F2-B6DE-4EB3-98A8-1790F7287648}"/>
                  </a:ext>
                </a:extLst>
              </p:cNvPr>
              <p:cNvPicPr>
                <a:picLocks noGrp="1" noRot="1" noChangeAspect="1" noMove="1" noResize="1" noEditPoints="1" noAdjustHandles="1" noChangeArrowheads="1" noChangeShapeType="1"/>
              </p:cNvPicPr>
              <p:nvPr/>
            </p:nvPicPr>
            <p:blipFill>
              <a:blip r:embed="rId3"/>
              <a:stretch>
                <a:fillRect/>
              </a:stretch>
            </p:blipFill>
            <p:spPr>
              <a:xfrm>
                <a:off x="1085088" y="4480436"/>
                <a:ext cx="4535424" cy="1725292"/>
              </a:xfrm>
              <a:prstGeom prst="rect">
                <a:avLst/>
              </a:prstGeom>
            </p:spPr>
          </p:pic>
        </mc:Fallback>
      </mc:AlternateContent>
      <p:sp>
        <p:nvSpPr>
          <p:cNvPr id="64" name="TextBox 63">
            <a:extLst>
              <a:ext uri="{FF2B5EF4-FFF2-40B4-BE49-F238E27FC236}">
                <a16:creationId xmlns:a16="http://schemas.microsoft.com/office/drawing/2014/main" id="{DA3B0936-44E8-44BE-9BD8-6832F613685A}"/>
              </a:ext>
            </a:extLst>
          </p:cNvPr>
          <p:cNvSpPr txBox="1"/>
          <p:nvPr/>
        </p:nvSpPr>
        <p:spPr>
          <a:xfrm>
            <a:off x="2385236" y="4116455"/>
            <a:ext cx="2024907" cy="399488"/>
          </a:xfrm>
          <a:prstGeom prst="rect">
            <a:avLst/>
          </a:prstGeom>
          <a:noFill/>
        </p:spPr>
        <p:txBody>
          <a:bodyPr wrap="square" lIns="182880" rIns="182880" bIns="91440" rtlCol="0" anchor="ctr" anchorCtr="0">
            <a:spAutoFit/>
          </a:bodyPr>
          <a:lstStyle/>
          <a:p>
            <a:pPr algn="ctr">
              <a:lnSpc>
                <a:spcPts val="2000"/>
              </a:lnSpc>
              <a:spcAft>
                <a:spcPts val="600"/>
              </a:spcAft>
            </a:pPr>
            <a:r>
              <a:rPr lang="en-US" sz="1400" b="1" dirty="0">
                <a:solidFill>
                  <a:schemeClr val="bg1"/>
                </a:solidFill>
              </a:rPr>
              <a:t>Returning Visitor</a:t>
            </a:r>
          </a:p>
        </p:txBody>
      </p:sp>
      <p:sp>
        <p:nvSpPr>
          <p:cNvPr id="65" name="TextBox 64">
            <a:extLst>
              <a:ext uri="{FF2B5EF4-FFF2-40B4-BE49-F238E27FC236}">
                <a16:creationId xmlns:a16="http://schemas.microsoft.com/office/drawing/2014/main" id="{687F096F-6829-4E2D-BE20-F486FCBBC36D}"/>
              </a:ext>
            </a:extLst>
          </p:cNvPr>
          <p:cNvSpPr txBox="1"/>
          <p:nvPr/>
        </p:nvSpPr>
        <p:spPr>
          <a:xfrm>
            <a:off x="7812723" y="4131180"/>
            <a:ext cx="2024907" cy="370038"/>
          </a:xfrm>
          <a:prstGeom prst="rect">
            <a:avLst/>
          </a:prstGeom>
          <a:noFill/>
        </p:spPr>
        <p:txBody>
          <a:bodyPr wrap="square" lIns="182880" rIns="182880" bIns="91440" rtlCol="0" anchor="ctr" anchorCtr="0">
            <a:spAutoFit/>
          </a:bodyPr>
          <a:lstStyle/>
          <a:p>
            <a:pPr algn="ctr">
              <a:lnSpc>
                <a:spcPts val="2000"/>
              </a:lnSpc>
              <a:spcAft>
                <a:spcPts val="600"/>
              </a:spcAft>
            </a:pPr>
            <a:r>
              <a:rPr lang="en-US" sz="1400" b="1" dirty="0">
                <a:solidFill>
                  <a:schemeClr val="bg1"/>
                </a:solidFill>
              </a:rPr>
              <a:t>New Customers</a:t>
            </a:r>
          </a:p>
        </p:txBody>
      </p:sp>
      <p:graphicFrame>
        <p:nvGraphicFramePr>
          <p:cNvPr id="4097" name="Chart 4096">
            <a:extLst>
              <a:ext uri="{FF2B5EF4-FFF2-40B4-BE49-F238E27FC236}">
                <a16:creationId xmlns:a16="http://schemas.microsoft.com/office/drawing/2014/main" id="{29784991-22EA-45D2-8938-28CD46B8C7B7}"/>
              </a:ext>
            </a:extLst>
          </p:cNvPr>
          <p:cNvGraphicFramePr/>
          <p:nvPr>
            <p:extLst>
              <p:ext uri="{D42A27DB-BD31-4B8C-83A1-F6EECF244321}">
                <p14:modId xmlns:p14="http://schemas.microsoft.com/office/powerpoint/2010/main" val="4074351941"/>
              </p:ext>
            </p:extLst>
          </p:nvPr>
        </p:nvGraphicFramePr>
        <p:xfrm>
          <a:off x="6601968" y="4501218"/>
          <a:ext cx="4641490" cy="1704510"/>
        </p:xfrm>
        <a:graphic>
          <a:graphicData uri="http://schemas.openxmlformats.org/drawingml/2006/chart">
            <c:chart xmlns:c="http://schemas.openxmlformats.org/drawingml/2006/chart" xmlns:r="http://schemas.openxmlformats.org/officeDocument/2006/relationships" r:id="rId4"/>
          </a:graphicData>
        </a:graphic>
      </p:graphicFrame>
      <p:sp>
        <p:nvSpPr>
          <p:cNvPr id="52" name="Graphic 18">
            <a:extLst>
              <a:ext uri="{FF2B5EF4-FFF2-40B4-BE49-F238E27FC236}">
                <a16:creationId xmlns:a16="http://schemas.microsoft.com/office/drawing/2014/main" id="{5C4722D4-D924-AD4E-8D97-8A7924110078}"/>
              </a:ext>
            </a:extLst>
          </p:cNvPr>
          <p:cNvSpPr/>
          <p:nvPr/>
        </p:nvSpPr>
        <p:spPr>
          <a:xfrm rot="10800000">
            <a:off x="2758440" y="3042080"/>
            <a:ext cx="325544" cy="325528"/>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53" name="Graphic 18">
            <a:extLst>
              <a:ext uri="{FF2B5EF4-FFF2-40B4-BE49-F238E27FC236}">
                <a16:creationId xmlns:a16="http://schemas.microsoft.com/office/drawing/2014/main" id="{7279707F-4FC3-9745-BB66-6F159A9B15BF}"/>
              </a:ext>
            </a:extLst>
          </p:cNvPr>
          <p:cNvSpPr/>
          <p:nvPr/>
        </p:nvSpPr>
        <p:spPr>
          <a:xfrm rot="10800000">
            <a:off x="2758440" y="3042080"/>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
        <p:nvSpPr>
          <p:cNvPr id="60" name="Graphic 18">
            <a:extLst>
              <a:ext uri="{FF2B5EF4-FFF2-40B4-BE49-F238E27FC236}">
                <a16:creationId xmlns:a16="http://schemas.microsoft.com/office/drawing/2014/main" id="{A4D862DC-9A33-AD4B-8617-D185174EE57D}"/>
              </a:ext>
            </a:extLst>
          </p:cNvPr>
          <p:cNvSpPr/>
          <p:nvPr/>
        </p:nvSpPr>
        <p:spPr>
          <a:xfrm rot="10800000">
            <a:off x="8185924" y="3042080"/>
            <a:ext cx="325544" cy="325528"/>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61" name="Graphic 18">
            <a:extLst>
              <a:ext uri="{FF2B5EF4-FFF2-40B4-BE49-F238E27FC236}">
                <a16:creationId xmlns:a16="http://schemas.microsoft.com/office/drawing/2014/main" id="{C74BF65F-90E0-ED4A-B626-C0A90D694F20}"/>
              </a:ext>
            </a:extLst>
          </p:cNvPr>
          <p:cNvSpPr/>
          <p:nvPr/>
        </p:nvSpPr>
        <p:spPr>
          <a:xfrm rot="10800000">
            <a:off x="8185924" y="3042080"/>
            <a:ext cx="325544" cy="325528"/>
          </a:xfrm>
          <a:custGeom>
            <a:avLst/>
            <a:gdLst>
              <a:gd name="connsiteX0" fmla="*/ 2001690 w 3739812"/>
              <a:gd name="connsiteY0" fmla="*/ 3739634 h 3739633"/>
              <a:gd name="connsiteX1" fmla="*/ 1738800 w 3739812"/>
              <a:gd name="connsiteY1" fmla="*/ 3739634 h 3739633"/>
              <a:gd name="connsiteX2" fmla="*/ 1677650 w 3739812"/>
              <a:gd name="connsiteY2" fmla="*/ 3731633 h 3739633"/>
              <a:gd name="connsiteX3" fmla="*/ 497597 w 3739812"/>
              <a:gd name="connsiteY3" fmla="*/ 3138606 h 3739633"/>
              <a:gd name="connsiteX4" fmla="*/ 10108 w 3739812"/>
              <a:gd name="connsiteY4" fmla="*/ 1678805 h 3739633"/>
              <a:gd name="connsiteX5" fmla="*/ 600848 w 3739812"/>
              <a:gd name="connsiteY5" fmla="*/ 498371 h 3739633"/>
              <a:gd name="connsiteX6" fmla="*/ 2096273 w 3739812"/>
              <a:gd name="connsiteY6" fmla="*/ 14216 h 3739633"/>
              <a:gd name="connsiteX7" fmla="*/ 3698093 w 3739812"/>
              <a:gd name="connsiteY7" fmla="*/ 1472207 h 3739633"/>
              <a:gd name="connsiteX8" fmla="*/ 3739812 w 3739812"/>
              <a:gd name="connsiteY8" fmla="*/ 1738622 h 3739633"/>
              <a:gd name="connsiteX9" fmla="*/ 3739812 w 3739812"/>
              <a:gd name="connsiteY9" fmla="*/ 2001512 h 3739633"/>
              <a:gd name="connsiteX10" fmla="*/ 3733621 w 3739812"/>
              <a:gd name="connsiteY10" fmla="*/ 2033516 h 3739633"/>
              <a:gd name="connsiteX11" fmla="*/ 3187648 w 3739812"/>
              <a:gd name="connsiteY11" fmla="*/ 3197756 h 3739633"/>
              <a:gd name="connsiteX12" fmla="*/ 2189142 w 3739812"/>
              <a:gd name="connsiteY12" fmla="*/ 3713154 h 3739633"/>
              <a:gd name="connsiteX13" fmla="*/ 2001690 w 3739812"/>
              <a:gd name="connsiteY13" fmla="*/ 3739634 h 3739633"/>
              <a:gd name="connsiteX14" fmla="*/ 1571922 w 3739812"/>
              <a:gd name="connsiteY14" fmla="*/ 2284499 h 3739633"/>
              <a:gd name="connsiteX15" fmla="*/ 1572113 w 3739812"/>
              <a:gd name="connsiteY15" fmla="*/ 2284499 h 3739633"/>
              <a:gd name="connsiteX16" fmla="*/ 1572398 w 3739812"/>
              <a:gd name="connsiteY16" fmla="*/ 2609492 h 3739633"/>
              <a:gd name="connsiteX17" fmla="*/ 1845480 w 3739812"/>
              <a:gd name="connsiteY17" fmla="*/ 2901720 h 3739633"/>
              <a:gd name="connsiteX18" fmla="*/ 2168473 w 3739812"/>
              <a:gd name="connsiteY18" fmla="*/ 2645021 h 3739633"/>
              <a:gd name="connsiteX19" fmla="*/ 2172759 w 3739812"/>
              <a:gd name="connsiteY19" fmla="*/ 2471951 h 3739633"/>
              <a:gd name="connsiteX20" fmla="*/ 2173140 w 3739812"/>
              <a:gd name="connsiteY20" fmla="*/ 1941123 h 3739633"/>
              <a:gd name="connsiteX21" fmla="*/ 2177522 w 3739812"/>
              <a:gd name="connsiteY21" fmla="*/ 1915882 h 3739633"/>
              <a:gd name="connsiteX22" fmla="*/ 2200667 w 3739812"/>
              <a:gd name="connsiteY22" fmla="*/ 1930265 h 3739633"/>
              <a:gd name="connsiteX23" fmla="*/ 2285345 w 3739812"/>
              <a:gd name="connsiteY23" fmla="*/ 2014085 h 3739633"/>
              <a:gd name="connsiteX24" fmla="*/ 2633103 w 3739812"/>
              <a:gd name="connsiteY24" fmla="*/ 2039421 h 3739633"/>
              <a:gd name="connsiteX25" fmla="*/ 2669012 w 3739812"/>
              <a:gd name="connsiteY25" fmla="*/ 1628894 h 3739633"/>
              <a:gd name="connsiteX26" fmla="*/ 2004548 w 3739812"/>
              <a:gd name="connsiteY26" fmla="*/ 964334 h 3739633"/>
              <a:gd name="connsiteX27" fmla="*/ 1737086 w 3739812"/>
              <a:gd name="connsiteY27" fmla="*/ 963953 h 3739633"/>
              <a:gd name="connsiteX28" fmla="*/ 1503437 w 3739812"/>
              <a:gd name="connsiteY28" fmla="*/ 1197506 h 3739633"/>
              <a:gd name="connsiteX29" fmla="*/ 1076717 w 3739812"/>
              <a:gd name="connsiteY29" fmla="*/ 1624893 h 3739633"/>
              <a:gd name="connsiteX30" fmla="*/ 1004042 w 3739812"/>
              <a:gd name="connsiteY30" fmla="*/ 1881497 h 3739633"/>
              <a:gd name="connsiteX31" fmla="*/ 1441715 w 3739812"/>
              <a:gd name="connsiteY31" fmla="*/ 2027991 h 3739633"/>
              <a:gd name="connsiteX32" fmla="*/ 1532489 w 3739812"/>
              <a:gd name="connsiteY32" fmla="*/ 1939028 h 3739633"/>
              <a:gd name="connsiteX33" fmla="*/ 1564874 w 3739812"/>
              <a:gd name="connsiteY33" fmla="*/ 1914548 h 3739633"/>
              <a:gd name="connsiteX34" fmla="*/ 1571827 w 3739812"/>
              <a:gd name="connsiteY34" fmla="*/ 1954077 h 3739633"/>
              <a:gd name="connsiteX35" fmla="*/ 1571922 w 3739812"/>
              <a:gd name="connsiteY35" fmla="*/ 2284499 h 3739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39812" h="3739633">
                <a:moveTo>
                  <a:pt x="2001690" y="3739634"/>
                </a:moveTo>
                <a:cubicBezTo>
                  <a:pt x="1914060" y="3739634"/>
                  <a:pt x="1826430" y="3739634"/>
                  <a:pt x="1738800" y="3739634"/>
                </a:cubicBezTo>
                <a:cubicBezTo>
                  <a:pt x="1719179" y="3730966"/>
                  <a:pt x="1698033" y="3734014"/>
                  <a:pt x="1677650" y="3731633"/>
                </a:cubicBezTo>
                <a:cubicBezTo>
                  <a:pt x="1211877" y="3678007"/>
                  <a:pt x="815066" y="3484459"/>
                  <a:pt x="497597" y="3138606"/>
                </a:cubicBezTo>
                <a:cubicBezTo>
                  <a:pt x="118502" y="2725602"/>
                  <a:pt x="-43899" y="2235160"/>
                  <a:pt x="10108" y="1678805"/>
                </a:cubicBezTo>
                <a:cubicBezTo>
                  <a:pt x="55352" y="1212175"/>
                  <a:pt x="254710" y="815459"/>
                  <a:pt x="600848" y="498371"/>
                </a:cubicBezTo>
                <a:cubicBezTo>
                  <a:pt x="1024330" y="110228"/>
                  <a:pt x="1526107" y="-51412"/>
                  <a:pt x="2096273" y="14216"/>
                </a:cubicBezTo>
                <a:cubicBezTo>
                  <a:pt x="2882848" y="104798"/>
                  <a:pt x="3531881" y="699444"/>
                  <a:pt x="3698093" y="1472207"/>
                </a:cubicBezTo>
                <a:cubicBezTo>
                  <a:pt x="3717047" y="1560314"/>
                  <a:pt x="3726096" y="1649753"/>
                  <a:pt x="3739812" y="1738622"/>
                </a:cubicBezTo>
                <a:cubicBezTo>
                  <a:pt x="3739812" y="1826252"/>
                  <a:pt x="3739812" y="1913882"/>
                  <a:pt x="3739812" y="2001512"/>
                </a:cubicBezTo>
                <a:cubicBezTo>
                  <a:pt x="3737717" y="2012180"/>
                  <a:pt x="3734573" y="2022752"/>
                  <a:pt x="3733621" y="2033516"/>
                </a:cubicBezTo>
                <a:cubicBezTo>
                  <a:pt x="3692283" y="2487572"/>
                  <a:pt x="3509307" y="2876859"/>
                  <a:pt x="3187648" y="3197756"/>
                </a:cubicBezTo>
                <a:cubicBezTo>
                  <a:pt x="2910566" y="3474267"/>
                  <a:pt x="2576143" y="3646574"/>
                  <a:pt x="2189142" y="3713154"/>
                </a:cubicBezTo>
                <a:cubicBezTo>
                  <a:pt x="2126944" y="3723822"/>
                  <a:pt x="2064174" y="3730871"/>
                  <a:pt x="2001690" y="3739634"/>
                </a:cubicBezTo>
                <a:close/>
                <a:moveTo>
                  <a:pt x="1571922" y="2284499"/>
                </a:moveTo>
                <a:cubicBezTo>
                  <a:pt x="1572017" y="2284499"/>
                  <a:pt x="1572017" y="2284499"/>
                  <a:pt x="1572113" y="2284499"/>
                </a:cubicBezTo>
                <a:cubicBezTo>
                  <a:pt x="1572113" y="2392799"/>
                  <a:pt x="1571160" y="2501193"/>
                  <a:pt x="1572398" y="2609492"/>
                </a:cubicBezTo>
                <a:cubicBezTo>
                  <a:pt x="1574113" y="2761607"/>
                  <a:pt x="1696795" y="2892004"/>
                  <a:pt x="1845480" y="2901720"/>
                </a:cubicBezTo>
                <a:cubicBezTo>
                  <a:pt x="2008358" y="2912388"/>
                  <a:pt x="2146566" y="2802183"/>
                  <a:pt x="2168473" y="2645021"/>
                </a:cubicBezTo>
                <a:cubicBezTo>
                  <a:pt x="2176474" y="2587395"/>
                  <a:pt x="2172569" y="2529673"/>
                  <a:pt x="2172759" y="2471951"/>
                </a:cubicBezTo>
                <a:cubicBezTo>
                  <a:pt x="2173426" y="2294977"/>
                  <a:pt x="2172950" y="2118098"/>
                  <a:pt x="2173140" y="1941123"/>
                </a:cubicBezTo>
                <a:cubicBezTo>
                  <a:pt x="2173140" y="1932360"/>
                  <a:pt x="2169330" y="1919882"/>
                  <a:pt x="2177522" y="1915882"/>
                </a:cubicBezTo>
                <a:cubicBezTo>
                  <a:pt x="2188571" y="1910453"/>
                  <a:pt x="2194000" y="1923883"/>
                  <a:pt x="2200667" y="1930265"/>
                </a:cubicBezTo>
                <a:cubicBezTo>
                  <a:pt x="2229147" y="1957887"/>
                  <a:pt x="2256389" y="1986938"/>
                  <a:pt x="2285345" y="2014085"/>
                </a:cubicBezTo>
                <a:cubicBezTo>
                  <a:pt x="2378785" y="2101905"/>
                  <a:pt x="2528232" y="2112478"/>
                  <a:pt x="2633103" y="2039421"/>
                </a:cubicBezTo>
                <a:cubicBezTo>
                  <a:pt x="2767977" y="1945409"/>
                  <a:pt x="2786455" y="1747289"/>
                  <a:pt x="2669012" y="1628894"/>
                </a:cubicBezTo>
                <a:cubicBezTo>
                  <a:pt x="2448413" y="1406580"/>
                  <a:pt x="2226385" y="1185505"/>
                  <a:pt x="2004548" y="964334"/>
                </a:cubicBezTo>
                <a:cubicBezTo>
                  <a:pt x="1924347" y="884324"/>
                  <a:pt x="1817477" y="884515"/>
                  <a:pt x="1737086" y="963953"/>
                </a:cubicBezTo>
                <a:cubicBezTo>
                  <a:pt x="1658790" y="1041392"/>
                  <a:pt x="1581257" y="1119592"/>
                  <a:pt x="1503437" y="1197506"/>
                </a:cubicBezTo>
                <a:cubicBezTo>
                  <a:pt x="1361134" y="1339905"/>
                  <a:pt x="1218259" y="1481732"/>
                  <a:pt x="1076717" y="1624893"/>
                </a:cubicBezTo>
                <a:cubicBezTo>
                  <a:pt x="1005947" y="1696426"/>
                  <a:pt x="981372" y="1784056"/>
                  <a:pt x="1004042" y="1881497"/>
                </a:cubicBezTo>
                <a:cubicBezTo>
                  <a:pt x="1051190" y="2084284"/>
                  <a:pt x="1289125" y="2146482"/>
                  <a:pt x="1441715" y="2027991"/>
                </a:cubicBezTo>
                <a:cubicBezTo>
                  <a:pt x="1475529" y="2001797"/>
                  <a:pt x="1501913" y="1968269"/>
                  <a:pt x="1532489" y="1939028"/>
                </a:cubicBezTo>
                <a:cubicBezTo>
                  <a:pt x="1542585" y="1929407"/>
                  <a:pt x="1551634" y="1909595"/>
                  <a:pt x="1564874" y="1914548"/>
                </a:cubicBezTo>
                <a:cubicBezTo>
                  <a:pt x="1578971" y="1919787"/>
                  <a:pt x="1571732" y="1940361"/>
                  <a:pt x="1571827" y="1954077"/>
                </a:cubicBezTo>
                <a:cubicBezTo>
                  <a:pt x="1572113" y="2064186"/>
                  <a:pt x="1571922" y="2174295"/>
                  <a:pt x="1571922" y="2284499"/>
                </a:cubicBezTo>
                <a:close/>
              </a:path>
            </a:pathLst>
          </a:custGeom>
          <a:solidFill>
            <a:schemeClr val="bg1"/>
          </a:solidFill>
          <a:effectLst/>
        </p:spPr>
        <p:txBody>
          <a:bodyPr wrap="square" anchor="ctr" anchorCtr="0">
            <a:noAutofit/>
          </a:bodyPr>
          <a:lstStyle/>
          <a:p>
            <a:pPr algn="ctr"/>
            <a:endParaRPr lang="en-US" sz="1200" b="1">
              <a:solidFill>
                <a:schemeClr val="bg1"/>
              </a:solidFill>
            </a:endParaRPr>
          </a:p>
        </p:txBody>
      </p:sp>
    </p:spTree>
    <p:extLst>
      <p:ext uri="{BB962C8B-B14F-4D97-AF65-F5344CB8AC3E}">
        <p14:creationId xmlns:p14="http://schemas.microsoft.com/office/powerpoint/2010/main" val="91614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1500"/>
                                        <p:tgtEl>
                                          <p:spTgt spid="46"/>
                                        </p:tgtEl>
                                      </p:cBhvr>
                                    </p:animEffect>
                                  </p:childTnLst>
                                </p:cTn>
                              </p:par>
                              <p:par>
                                <p:cTn id="17" presetID="0" presetClass="path" presetSubtype="0" decel="50000" fill="hold" grpId="1" nodeType="withEffect">
                                  <p:stCondLst>
                                    <p:cond delay="0"/>
                                  </p:stCondLst>
                                  <p:childTnLst>
                                    <p:animMotion origin="layout" path="M 0.11081 0.09606 L 4.16667E-7 -4.81481E-6 " pathEditMode="relative" rAng="0" ptsTypes="AA">
                                      <p:cBhvr>
                                        <p:cTn id="18" dur="2000" fill="hold"/>
                                        <p:tgtEl>
                                          <p:spTgt spid="3"/>
                                        </p:tgtEl>
                                        <p:attrNameLst>
                                          <p:attrName>ppt_x</p:attrName>
                                          <p:attrName>ppt_y</p:attrName>
                                        </p:attrNameLst>
                                      </p:cBhvr>
                                      <p:rCtr x="-5482" y="-4838"/>
                                    </p:animMotion>
                                  </p:childTnLst>
                                </p:cTn>
                              </p:par>
                              <p:par>
                                <p:cTn id="19" presetID="0" presetClass="path" presetSubtype="0" decel="50000" fill="hold" grpId="1" nodeType="withEffect">
                                  <p:stCondLst>
                                    <p:cond delay="0"/>
                                  </p:stCondLst>
                                  <p:childTnLst>
                                    <p:animMotion origin="layout" path="M -0.11184 0.09606 L 4.375E-6 -7.80626E-18 " pathEditMode="relative" rAng="0" ptsTypes="AA">
                                      <p:cBhvr>
                                        <p:cTn id="20" dur="2000" fill="hold"/>
                                        <p:tgtEl>
                                          <p:spTgt spid="26"/>
                                        </p:tgtEl>
                                        <p:attrNameLst>
                                          <p:attrName>ppt_x</p:attrName>
                                          <p:attrName>ppt_y</p:attrName>
                                        </p:attrNameLst>
                                      </p:cBhvr>
                                      <p:rCtr x="5638" y="-4954"/>
                                    </p:animMotion>
                                  </p:childTnLst>
                                </p:cTn>
                              </p:par>
                              <p:par>
                                <p:cTn id="21" presetID="0" presetClass="path" presetSubtype="0" decel="50000" fill="hold" grpId="1" nodeType="withEffect">
                                  <p:stCondLst>
                                    <p:cond delay="0"/>
                                  </p:stCondLst>
                                  <p:childTnLst>
                                    <p:animMotion origin="layout" path="M 0.11081 -0.09838 L 4.16667E-7 2.59259E-6 " pathEditMode="relative" rAng="0" ptsTypes="AA">
                                      <p:cBhvr>
                                        <p:cTn id="22" dur="2000" fill="hold"/>
                                        <p:tgtEl>
                                          <p:spTgt spid="41"/>
                                        </p:tgtEl>
                                        <p:attrNameLst>
                                          <p:attrName>ppt_x</p:attrName>
                                          <p:attrName>ppt_y</p:attrName>
                                        </p:attrNameLst>
                                      </p:cBhvr>
                                      <p:rCtr x="-5482" y="5046"/>
                                    </p:animMotion>
                                  </p:childTnLst>
                                </p:cTn>
                              </p:par>
                              <p:par>
                                <p:cTn id="23" presetID="0" presetClass="path" presetSubtype="0" decel="50000" fill="hold" grpId="1" nodeType="withEffect">
                                  <p:stCondLst>
                                    <p:cond delay="0"/>
                                  </p:stCondLst>
                                  <p:childTnLst>
                                    <p:animMotion origin="layout" path="M -0.11184 -0.09838 L -1.66667E-6 -4.07407E-6 " pathEditMode="relative" rAng="0" ptsTypes="AA">
                                      <p:cBhvr>
                                        <p:cTn id="24" dur="2000" fill="hold"/>
                                        <p:tgtEl>
                                          <p:spTgt spid="46"/>
                                        </p:tgtEl>
                                        <p:attrNameLst>
                                          <p:attrName>ppt_x</p:attrName>
                                          <p:attrName>ppt_y</p:attrName>
                                        </p:attrNameLst>
                                      </p:cBhvr>
                                      <p:rCtr x="5521" y="4954"/>
                                    </p:animMotion>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1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500"/>
                                        <p:tgtEl>
                                          <p:spTgt spid="56"/>
                                        </p:tgtEl>
                                      </p:cBhvr>
                                    </p:animEffect>
                                  </p:childTnLst>
                                </p:cTn>
                              </p:par>
                              <p:par>
                                <p:cTn id="37" presetID="0" presetClass="path" presetSubtype="0" decel="50000" fill="hold" grpId="1" nodeType="withEffect">
                                  <p:stCondLst>
                                    <p:cond delay="0"/>
                                  </p:stCondLst>
                                  <p:childTnLst>
                                    <p:animMotion origin="layout" path="M 0.1125 0.09606 L 4.16667E-7 -4.81481E-6 " pathEditMode="relative" rAng="0" ptsTypes="AA">
                                      <p:cBhvr>
                                        <p:cTn id="38" dur="2000" fill="hold"/>
                                        <p:tgtEl>
                                          <p:spTgt spid="31"/>
                                        </p:tgtEl>
                                        <p:attrNameLst>
                                          <p:attrName>ppt_x</p:attrName>
                                          <p:attrName>ppt_y</p:attrName>
                                        </p:attrNameLst>
                                      </p:cBhvr>
                                      <p:rCtr x="-5638" y="-4838"/>
                                    </p:animMotion>
                                  </p:childTnLst>
                                </p:cTn>
                              </p:par>
                              <p:par>
                                <p:cTn id="39" presetID="0" presetClass="path" presetSubtype="0" decel="50000" fill="hold" grpId="1" nodeType="withEffect">
                                  <p:stCondLst>
                                    <p:cond delay="0"/>
                                  </p:stCondLst>
                                  <p:childTnLst>
                                    <p:animMotion origin="layout" path="M -0.11003 0.09491 L 4.16667E-7 -7.80626E-18 " pathEditMode="relative" rAng="0" ptsTypes="AA">
                                      <p:cBhvr>
                                        <p:cTn id="40" dur="2000" fill="hold"/>
                                        <p:tgtEl>
                                          <p:spTgt spid="36"/>
                                        </p:tgtEl>
                                        <p:attrNameLst>
                                          <p:attrName>ppt_x</p:attrName>
                                          <p:attrName>ppt_y</p:attrName>
                                        </p:attrNameLst>
                                      </p:cBhvr>
                                      <p:rCtr x="5612" y="-4907"/>
                                    </p:animMotion>
                                  </p:childTnLst>
                                </p:cTn>
                              </p:par>
                              <p:par>
                                <p:cTn id="41" presetID="0" presetClass="path" presetSubtype="0" decel="50000" fill="hold" grpId="1" nodeType="withEffect">
                                  <p:stCondLst>
                                    <p:cond delay="0"/>
                                  </p:stCondLst>
                                  <p:childTnLst>
                                    <p:animMotion origin="layout" path="M 0.1125 -0.09537 L -1.66667E-6 2.59259E-6 " pathEditMode="relative" rAng="0" ptsTypes="AA">
                                      <p:cBhvr>
                                        <p:cTn id="42" dur="2000" fill="hold"/>
                                        <p:tgtEl>
                                          <p:spTgt spid="51"/>
                                        </p:tgtEl>
                                        <p:attrNameLst>
                                          <p:attrName>ppt_x</p:attrName>
                                          <p:attrName>ppt_y</p:attrName>
                                        </p:attrNameLst>
                                      </p:cBhvr>
                                      <p:rCtr x="-5573" y="4907"/>
                                    </p:animMotion>
                                  </p:childTnLst>
                                </p:cTn>
                              </p:par>
                              <p:par>
                                <p:cTn id="43" presetID="0" presetClass="path" presetSubtype="0" decel="50000" fill="hold" grpId="1" nodeType="withEffect">
                                  <p:stCondLst>
                                    <p:cond delay="0"/>
                                  </p:stCondLst>
                                  <p:childTnLst>
                                    <p:animMotion origin="layout" path="M -0.11003 -0.10046 L 2.29167E-6 7.40741E-7 " pathEditMode="relative" rAng="0" ptsTypes="AA">
                                      <p:cBhvr>
                                        <p:cTn id="44" dur="2000" fill="hold"/>
                                        <p:tgtEl>
                                          <p:spTgt spid="56"/>
                                        </p:tgtEl>
                                        <p:attrNameLst>
                                          <p:attrName>ppt_x</p:attrName>
                                          <p:attrName>ppt_y</p:attrName>
                                        </p:attrNameLst>
                                      </p:cBhvr>
                                      <p:rCtr x="5547" y="4931"/>
                                    </p:animMotion>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500"/>
                                        <p:tgtEl>
                                          <p:spTgt spid="14"/>
                                        </p:tgtEl>
                                      </p:cBhvr>
                                    </p:animEffect>
                                  </p:childTnLst>
                                </p:cTn>
                              </p:par>
                              <p:par>
                                <p:cTn id="48" presetID="0" presetClass="path" presetSubtype="0" decel="50000" fill="hold" grpId="1" nodeType="withEffect">
                                  <p:stCondLst>
                                    <p:cond delay="0"/>
                                  </p:stCondLst>
                                  <p:childTnLst>
                                    <p:animMotion origin="layout" path="M 0.11966 -3.33333E-6 L 4.16667E-6 -3.33333E-6 " pathEditMode="relative" rAng="0" ptsTypes="AA">
                                      <p:cBhvr>
                                        <p:cTn id="49" dur="2000" fill="hold"/>
                                        <p:tgtEl>
                                          <p:spTgt spid="14"/>
                                        </p:tgtEl>
                                        <p:attrNameLst>
                                          <p:attrName>ppt_x</p:attrName>
                                          <p:attrName>ppt_y</p:attrName>
                                        </p:attrNameLst>
                                      </p:cBhvr>
                                      <p:rCtr x="-5990" y="0"/>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500"/>
                                        <p:tgtEl>
                                          <p:spTgt spid="15"/>
                                        </p:tgtEl>
                                      </p:cBhvr>
                                    </p:animEffect>
                                  </p:childTnLst>
                                </p:cTn>
                              </p:par>
                              <p:par>
                                <p:cTn id="53" presetID="0" presetClass="path" presetSubtype="0" decel="50000" fill="hold" grpId="1" nodeType="withEffect">
                                  <p:stCondLst>
                                    <p:cond delay="0"/>
                                  </p:stCondLst>
                                  <p:childTnLst>
                                    <p:animMotion origin="layout" path="M -0.125 -0.00023 L 4.44523E-17 -1.85185E-6 " pathEditMode="relative" rAng="0" ptsTypes="AA">
                                      <p:cBhvr>
                                        <p:cTn id="54" dur="2000" fill="hold"/>
                                        <p:tgtEl>
                                          <p:spTgt spid="15"/>
                                        </p:tgtEl>
                                        <p:attrNameLst>
                                          <p:attrName>ppt_x</p:attrName>
                                          <p:attrName>ppt_y</p:attrName>
                                        </p:attrNameLst>
                                      </p:cBhvr>
                                      <p:rCtr x="6302" y="0"/>
                                    </p:animMotion>
                                  </p:childTnLst>
                                </p:cTn>
                              </p:par>
                              <p:par>
                                <p:cTn id="55" presetID="10" presetClass="entr" presetSubtype="0" fill="hold" grpId="0" nodeType="withEffect">
                                  <p:stCondLst>
                                    <p:cond delay="150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1000"/>
                                        <p:tgtEl>
                                          <p:spTgt spid="64"/>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1000"/>
                                        <p:tgtEl>
                                          <p:spTgt spid="65"/>
                                        </p:tgtEl>
                                      </p:cBhvr>
                                    </p:animEffect>
                                  </p:childTnLst>
                                </p:cTn>
                              </p:par>
                              <p:par>
                                <p:cTn id="61" presetID="22" presetClass="entr" presetSubtype="4" fill="hold" nodeType="withEffect">
                                  <p:stCondLst>
                                    <p:cond delay="1500"/>
                                  </p:stCondLst>
                                  <p:childTnLst>
                                    <p:set>
                                      <p:cBhvr>
                                        <p:cTn id="62" dur="1" fill="hold">
                                          <p:stCondLst>
                                            <p:cond delay="0"/>
                                          </p:stCondLst>
                                        </p:cTn>
                                        <p:tgtEl>
                                          <p:spTgt spid="62"/>
                                        </p:tgtEl>
                                        <p:attrNameLst>
                                          <p:attrName>style.visibility</p:attrName>
                                        </p:attrNameLst>
                                      </p:cBhvr>
                                      <p:to>
                                        <p:strVal val="visible"/>
                                      </p:to>
                                    </p:set>
                                    <p:animEffect transition="in" filter="wipe(down)">
                                      <p:cBhvr>
                                        <p:cTn id="63" dur="1500"/>
                                        <p:tgtEl>
                                          <p:spTgt spid="62"/>
                                        </p:tgtEl>
                                      </p:cBhvr>
                                    </p:animEffect>
                                  </p:childTnLst>
                                </p:cTn>
                              </p:par>
                              <p:par>
                                <p:cTn id="64" presetID="16" presetClass="entr" presetSubtype="42" fill="hold" grpId="0" nodeType="withEffect">
                                  <p:stCondLst>
                                    <p:cond delay="1500"/>
                                  </p:stCondLst>
                                  <p:childTnLst>
                                    <p:set>
                                      <p:cBhvr>
                                        <p:cTn id="65" dur="1" fill="hold">
                                          <p:stCondLst>
                                            <p:cond delay="0"/>
                                          </p:stCondLst>
                                        </p:cTn>
                                        <p:tgtEl>
                                          <p:spTgt spid="4097">
                                            <p:graphicEl>
                                              <a:chart seriesIdx="-3" categoryIdx="-3" bldStep="gridLegend"/>
                                            </p:graphicEl>
                                          </p:spTgt>
                                        </p:tgtEl>
                                        <p:attrNameLst>
                                          <p:attrName>style.visibility</p:attrName>
                                        </p:attrNameLst>
                                      </p:cBhvr>
                                      <p:to>
                                        <p:strVal val="visible"/>
                                      </p:to>
                                    </p:set>
                                    <p:animEffect transition="in" filter="barn(outHorizontal)">
                                      <p:cBhvr>
                                        <p:cTn id="66" dur="500"/>
                                        <p:tgtEl>
                                          <p:spTgt spid="4097">
                                            <p:graphicEl>
                                              <a:chart seriesIdx="-3" categoryIdx="-3" bldStep="gridLegend"/>
                                            </p:graphicEl>
                                          </p:spTgt>
                                        </p:tgtEl>
                                      </p:cBhvr>
                                    </p:animEffect>
                                  </p:childTnLst>
                                </p:cTn>
                              </p:par>
                              <p:par>
                                <p:cTn id="67" presetID="22" presetClass="entr" presetSubtype="8" fill="hold" grpId="0" nodeType="withEffect">
                                  <p:stCondLst>
                                    <p:cond delay="2000"/>
                                  </p:stCondLst>
                                  <p:childTnLst>
                                    <p:set>
                                      <p:cBhvr>
                                        <p:cTn id="68" dur="1" fill="hold">
                                          <p:stCondLst>
                                            <p:cond delay="0"/>
                                          </p:stCondLst>
                                        </p:cTn>
                                        <p:tgtEl>
                                          <p:spTgt spid="4097">
                                            <p:graphicEl>
                                              <a:chart seriesIdx="-4" categoryIdx="0" bldStep="category"/>
                                            </p:graphicEl>
                                          </p:spTgt>
                                        </p:tgtEl>
                                        <p:attrNameLst>
                                          <p:attrName>style.visibility</p:attrName>
                                        </p:attrNameLst>
                                      </p:cBhvr>
                                      <p:to>
                                        <p:strVal val="visible"/>
                                      </p:to>
                                    </p:set>
                                    <p:animEffect transition="in" filter="wipe(left)">
                                      <p:cBhvr>
                                        <p:cTn id="69" dur="1000"/>
                                        <p:tgtEl>
                                          <p:spTgt spid="4097">
                                            <p:graphicEl>
                                              <a:chart seriesIdx="-4" categoryIdx="0" bldStep="category"/>
                                            </p:graphicEl>
                                          </p:spTgt>
                                        </p:tgtEl>
                                      </p:cBhvr>
                                    </p:animEffect>
                                  </p:childTnLst>
                                </p:cTn>
                              </p:par>
                              <p:par>
                                <p:cTn id="70" presetID="22" presetClass="entr" presetSubtype="8" fill="hold" grpId="0" nodeType="withEffect">
                                  <p:stCondLst>
                                    <p:cond delay="2250"/>
                                  </p:stCondLst>
                                  <p:childTnLst>
                                    <p:set>
                                      <p:cBhvr>
                                        <p:cTn id="71" dur="1" fill="hold">
                                          <p:stCondLst>
                                            <p:cond delay="0"/>
                                          </p:stCondLst>
                                        </p:cTn>
                                        <p:tgtEl>
                                          <p:spTgt spid="4097">
                                            <p:graphicEl>
                                              <a:chart seriesIdx="-4" categoryIdx="1" bldStep="category"/>
                                            </p:graphicEl>
                                          </p:spTgt>
                                        </p:tgtEl>
                                        <p:attrNameLst>
                                          <p:attrName>style.visibility</p:attrName>
                                        </p:attrNameLst>
                                      </p:cBhvr>
                                      <p:to>
                                        <p:strVal val="visible"/>
                                      </p:to>
                                    </p:set>
                                    <p:animEffect transition="in" filter="wipe(left)">
                                      <p:cBhvr>
                                        <p:cTn id="72" dur="1000"/>
                                        <p:tgtEl>
                                          <p:spTgt spid="4097">
                                            <p:graphicEl>
                                              <a:chart seriesIdx="-4" categoryIdx="1" bldStep="category"/>
                                            </p:graphicEl>
                                          </p:spTgt>
                                        </p:tgtEl>
                                      </p:cBhvr>
                                    </p:animEffect>
                                  </p:childTnLst>
                                </p:cTn>
                              </p:par>
                              <p:par>
                                <p:cTn id="73" presetID="22" presetClass="entr" presetSubtype="8" fill="hold" grpId="0" nodeType="withEffect">
                                  <p:stCondLst>
                                    <p:cond delay="3000"/>
                                  </p:stCondLst>
                                  <p:childTnLst>
                                    <p:set>
                                      <p:cBhvr>
                                        <p:cTn id="74" dur="1" fill="hold">
                                          <p:stCondLst>
                                            <p:cond delay="0"/>
                                          </p:stCondLst>
                                        </p:cTn>
                                        <p:tgtEl>
                                          <p:spTgt spid="4097">
                                            <p:graphicEl>
                                              <a:chart seriesIdx="-4" categoryIdx="2" bldStep="category"/>
                                            </p:graphicEl>
                                          </p:spTgt>
                                        </p:tgtEl>
                                        <p:attrNameLst>
                                          <p:attrName>style.visibility</p:attrName>
                                        </p:attrNameLst>
                                      </p:cBhvr>
                                      <p:to>
                                        <p:strVal val="visible"/>
                                      </p:to>
                                    </p:set>
                                    <p:animEffect transition="in" filter="wipe(left)">
                                      <p:cBhvr>
                                        <p:cTn id="75" dur="1000"/>
                                        <p:tgtEl>
                                          <p:spTgt spid="4097">
                                            <p:graphicEl>
                                              <a:chart seriesIdx="-4" categoryIdx="2" bldStep="category"/>
                                            </p:graphicEl>
                                          </p:spTgt>
                                        </p:tgtEl>
                                      </p:cBhvr>
                                    </p:animEffect>
                                  </p:childTnLst>
                                </p:cTn>
                              </p:par>
                              <p:par>
                                <p:cTn id="76" presetID="22" presetClass="entr" presetSubtype="8" fill="hold" grpId="0" nodeType="withEffect">
                                  <p:stCondLst>
                                    <p:cond delay="3250"/>
                                  </p:stCondLst>
                                  <p:childTnLst>
                                    <p:set>
                                      <p:cBhvr>
                                        <p:cTn id="77" dur="1" fill="hold">
                                          <p:stCondLst>
                                            <p:cond delay="0"/>
                                          </p:stCondLst>
                                        </p:cTn>
                                        <p:tgtEl>
                                          <p:spTgt spid="4097">
                                            <p:graphicEl>
                                              <a:chart seriesIdx="-4" categoryIdx="3" bldStep="category"/>
                                            </p:graphicEl>
                                          </p:spTgt>
                                        </p:tgtEl>
                                        <p:attrNameLst>
                                          <p:attrName>style.visibility</p:attrName>
                                        </p:attrNameLst>
                                      </p:cBhvr>
                                      <p:to>
                                        <p:strVal val="visible"/>
                                      </p:to>
                                    </p:set>
                                    <p:animEffect transition="in" filter="wipe(left)">
                                      <p:cBhvr>
                                        <p:cTn id="78" dur="1000"/>
                                        <p:tgtEl>
                                          <p:spTgt spid="4097">
                                            <p:graphicEl>
                                              <a:chart seriesIdx="-4" categoryIdx="3" bldStep="category"/>
                                            </p:graphicEl>
                                          </p:spTgt>
                                        </p:tgtEl>
                                      </p:cBhvr>
                                    </p:animEffect>
                                  </p:childTnLst>
                                </p:cTn>
                              </p:par>
                              <p:par>
                                <p:cTn id="79" presetID="23" presetClass="entr" presetSubtype="16" fill="hold" grpId="0" nodeType="withEffect">
                                  <p:stCondLst>
                                    <p:cond delay="2000"/>
                                  </p:stCondLst>
                                  <p:childTnLst>
                                    <p:set>
                                      <p:cBhvr>
                                        <p:cTn id="80" dur="1" fill="hold">
                                          <p:stCondLst>
                                            <p:cond delay="0"/>
                                          </p:stCondLst>
                                        </p:cTn>
                                        <p:tgtEl>
                                          <p:spTgt spid="20"/>
                                        </p:tgtEl>
                                        <p:attrNameLst>
                                          <p:attrName>style.visibility</p:attrName>
                                        </p:attrNameLst>
                                      </p:cBhvr>
                                      <p:to>
                                        <p:strVal val="visible"/>
                                      </p:to>
                                    </p:set>
                                    <p:anim calcmode="lin" valueType="num">
                                      <p:cBhvr>
                                        <p:cTn id="81" dur="1000" fill="hold"/>
                                        <p:tgtEl>
                                          <p:spTgt spid="20"/>
                                        </p:tgtEl>
                                        <p:attrNameLst>
                                          <p:attrName>ppt_w</p:attrName>
                                        </p:attrNameLst>
                                      </p:cBhvr>
                                      <p:tavLst>
                                        <p:tav tm="0">
                                          <p:val>
                                            <p:fltVal val="0"/>
                                          </p:val>
                                        </p:tav>
                                        <p:tav tm="100000">
                                          <p:val>
                                            <p:strVal val="#ppt_w"/>
                                          </p:val>
                                        </p:tav>
                                      </p:tavLst>
                                    </p:anim>
                                    <p:anim calcmode="lin" valueType="num">
                                      <p:cBhvr>
                                        <p:cTn id="82" dur="1000" fill="hold"/>
                                        <p:tgtEl>
                                          <p:spTgt spid="20"/>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2000"/>
                                  </p:stCondLst>
                                  <p:childTnLst>
                                    <p:set>
                                      <p:cBhvr>
                                        <p:cTn id="84" dur="1" fill="hold">
                                          <p:stCondLst>
                                            <p:cond delay="0"/>
                                          </p:stCondLst>
                                        </p:cTn>
                                        <p:tgtEl>
                                          <p:spTgt spid="29"/>
                                        </p:tgtEl>
                                        <p:attrNameLst>
                                          <p:attrName>style.visibility</p:attrName>
                                        </p:attrNameLst>
                                      </p:cBhvr>
                                      <p:to>
                                        <p:strVal val="visible"/>
                                      </p:to>
                                    </p:set>
                                    <p:anim calcmode="lin" valueType="num">
                                      <p:cBhvr>
                                        <p:cTn id="85" dur="1000" fill="hold"/>
                                        <p:tgtEl>
                                          <p:spTgt spid="29"/>
                                        </p:tgtEl>
                                        <p:attrNameLst>
                                          <p:attrName>ppt_w</p:attrName>
                                        </p:attrNameLst>
                                      </p:cBhvr>
                                      <p:tavLst>
                                        <p:tav tm="0">
                                          <p:val>
                                            <p:fltVal val="0"/>
                                          </p:val>
                                        </p:tav>
                                        <p:tav tm="100000">
                                          <p:val>
                                            <p:strVal val="#ppt_w"/>
                                          </p:val>
                                        </p:tav>
                                      </p:tavLst>
                                    </p:anim>
                                    <p:anim calcmode="lin" valueType="num">
                                      <p:cBhvr>
                                        <p:cTn id="86" dur="1000" fill="hold"/>
                                        <p:tgtEl>
                                          <p:spTgt spid="29"/>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2000"/>
                                  </p:stCondLst>
                                  <p:childTnLst>
                                    <p:set>
                                      <p:cBhvr>
                                        <p:cTn id="88" dur="1" fill="hold">
                                          <p:stCondLst>
                                            <p:cond delay="0"/>
                                          </p:stCondLst>
                                        </p:cTn>
                                        <p:tgtEl>
                                          <p:spTgt spid="34"/>
                                        </p:tgtEl>
                                        <p:attrNameLst>
                                          <p:attrName>style.visibility</p:attrName>
                                        </p:attrNameLst>
                                      </p:cBhvr>
                                      <p:to>
                                        <p:strVal val="visible"/>
                                      </p:to>
                                    </p:set>
                                    <p:anim calcmode="lin" valueType="num">
                                      <p:cBhvr>
                                        <p:cTn id="89" dur="1000" fill="hold"/>
                                        <p:tgtEl>
                                          <p:spTgt spid="34"/>
                                        </p:tgtEl>
                                        <p:attrNameLst>
                                          <p:attrName>ppt_w</p:attrName>
                                        </p:attrNameLst>
                                      </p:cBhvr>
                                      <p:tavLst>
                                        <p:tav tm="0">
                                          <p:val>
                                            <p:fltVal val="0"/>
                                          </p:val>
                                        </p:tav>
                                        <p:tav tm="100000">
                                          <p:val>
                                            <p:strVal val="#ppt_w"/>
                                          </p:val>
                                        </p:tav>
                                      </p:tavLst>
                                    </p:anim>
                                    <p:anim calcmode="lin" valueType="num">
                                      <p:cBhvr>
                                        <p:cTn id="90" dur="1000" fill="hold"/>
                                        <p:tgtEl>
                                          <p:spTgt spid="34"/>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2000"/>
                                  </p:stCondLst>
                                  <p:childTnLst>
                                    <p:set>
                                      <p:cBhvr>
                                        <p:cTn id="92" dur="1" fill="hold">
                                          <p:stCondLst>
                                            <p:cond delay="0"/>
                                          </p:stCondLst>
                                        </p:cTn>
                                        <p:tgtEl>
                                          <p:spTgt spid="39"/>
                                        </p:tgtEl>
                                        <p:attrNameLst>
                                          <p:attrName>style.visibility</p:attrName>
                                        </p:attrNameLst>
                                      </p:cBhvr>
                                      <p:to>
                                        <p:strVal val="visible"/>
                                      </p:to>
                                    </p:set>
                                    <p:anim calcmode="lin" valueType="num">
                                      <p:cBhvr>
                                        <p:cTn id="93" dur="1000" fill="hold"/>
                                        <p:tgtEl>
                                          <p:spTgt spid="39"/>
                                        </p:tgtEl>
                                        <p:attrNameLst>
                                          <p:attrName>ppt_w</p:attrName>
                                        </p:attrNameLst>
                                      </p:cBhvr>
                                      <p:tavLst>
                                        <p:tav tm="0">
                                          <p:val>
                                            <p:fltVal val="0"/>
                                          </p:val>
                                        </p:tav>
                                        <p:tav tm="100000">
                                          <p:val>
                                            <p:strVal val="#ppt_w"/>
                                          </p:val>
                                        </p:tav>
                                      </p:tavLst>
                                    </p:anim>
                                    <p:anim calcmode="lin" valueType="num">
                                      <p:cBhvr>
                                        <p:cTn id="94" dur="1000" fill="hold"/>
                                        <p:tgtEl>
                                          <p:spTgt spid="39"/>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20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1000" fill="hold"/>
                                        <p:tgtEl>
                                          <p:spTgt spid="53"/>
                                        </p:tgtEl>
                                        <p:attrNameLst>
                                          <p:attrName>ppt_w</p:attrName>
                                        </p:attrNameLst>
                                      </p:cBhvr>
                                      <p:tavLst>
                                        <p:tav tm="0">
                                          <p:val>
                                            <p:fltVal val="0"/>
                                          </p:val>
                                        </p:tav>
                                        <p:tav tm="100000">
                                          <p:val>
                                            <p:strVal val="#ppt_w"/>
                                          </p:val>
                                        </p:tav>
                                      </p:tavLst>
                                    </p:anim>
                                    <p:anim calcmode="lin" valueType="num">
                                      <p:cBhvr>
                                        <p:cTn id="98" dur="1000" fill="hold"/>
                                        <p:tgtEl>
                                          <p:spTgt spid="53"/>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2000"/>
                                  </p:stCondLst>
                                  <p:childTnLst>
                                    <p:set>
                                      <p:cBhvr>
                                        <p:cTn id="100" dur="1" fill="hold">
                                          <p:stCondLst>
                                            <p:cond delay="0"/>
                                          </p:stCondLst>
                                        </p:cTn>
                                        <p:tgtEl>
                                          <p:spTgt spid="49"/>
                                        </p:tgtEl>
                                        <p:attrNameLst>
                                          <p:attrName>style.visibility</p:attrName>
                                        </p:attrNameLst>
                                      </p:cBhvr>
                                      <p:to>
                                        <p:strVal val="visible"/>
                                      </p:to>
                                    </p:set>
                                    <p:anim calcmode="lin" valueType="num">
                                      <p:cBhvr>
                                        <p:cTn id="101" dur="1000" fill="hold"/>
                                        <p:tgtEl>
                                          <p:spTgt spid="49"/>
                                        </p:tgtEl>
                                        <p:attrNameLst>
                                          <p:attrName>ppt_w</p:attrName>
                                        </p:attrNameLst>
                                      </p:cBhvr>
                                      <p:tavLst>
                                        <p:tav tm="0">
                                          <p:val>
                                            <p:fltVal val="0"/>
                                          </p:val>
                                        </p:tav>
                                        <p:tav tm="100000">
                                          <p:val>
                                            <p:strVal val="#ppt_w"/>
                                          </p:val>
                                        </p:tav>
                                      </p:tavLst>
                                    </p:anim>
                                    <p:anim calcmode="lin" valueType="num">
                                      <p:cBhvr>
                                        <p:cTn id="102" dur="1000" fill="hold"/>
                                        <p:tgtEl>
                                          <p:spTgt spid="49"/>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2000"/>
                                  </p:stCondLst>
                                  <p:childTnLst>
                                    <p:set>
                                      <p:cBhvr>
                                        <p:cTn id="104" dur="1" fill="hold">
                                          <p:stCondLst>
                                            <p:cond delay="0"/>
                                          </p:stCondLst>
                                        </p:cTn>
                                        <p:tgtEl>
                                          <p:spTgt spid="61"/>
                                        </p:tgtEl>
                                        <p:attrNameLst>
                                          <p:attrName>style.visibility</p:attrName>
                                        </p:attrNameLst>
                                      </p:cBhvr>
                                      <p:to>
                                        <p:strVal val="visible"/>
                                      </p:to>
                                    </p:set>
                                    <p:anim calcmode="lin" valueType="num">
                                      <p:cBhvr>
                                        <p:cTn id="105" dur="1000" fill="hold"/>
                                        <p:tgtEl>
                                          <p:spTgt spid="61"/>
                                        </p:tgtEl>
                                        <p:attrNameLst>
                                          <p:attrName>ppt_w</p:attrName>
                                        </p:attrNameLst>
                                      </p:cBhvr>
                                      <p:tavLst>
                                        <p:tav tm="0">
                                          <p:val>
                                            <p:fltVal val="0"/>
                                          </p:val>
                                        </p:tav>
                                        <p:tav tm="100000">
                                          <p:val>
                                            <p:strVal val="#ppt_w"/>
                                          </p:val>
                                        </p:tav>
                                      </p:tavLst>
                                    </p:anim>
                                    <p:anim calcmode="lin" valueType="num">
                                      <p:cBhvr>
                                        <p:cTn id="106" dur="1000" fill="hold"/>
                                        <p:tgtEl>
                                          <p:spTgt spid="61"/>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200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1000" fill="hold"/>
                                        <p:tgtEl>
                                          <p:spTgt spid="59"/>
                                        </p:tgtEl>
                                        <p:attrNameLst>
                                          <p:attrName>ppt_w</p:attrName>
                                        </p:attrNameLst>
                                      </p:cBhvr>
                                      <p:tavLst>
                                        <p:tav tm="0">
                                          <p:val>
                                            <p:fltVal val="0"/>
                                          </p:val>
                                        </p:tav>
                                        <p:tav tm="100000">
                                          <p:val>
                                            <p:strVal val="#ppt_w"/>
                                          </p:val>
                                        </p:tav>
                                      </p:tavLst>
                                    </p:anim>
                                    <p:anim calcmode="lin" valueType="num">
                                      <p:cBhvr>
                                        <p:cTn id="110" dur="1000" fill="hold"/>
                                        <p:tgtEl>
                                          <p:spTgt spid="59"/>
                                        </p:tgtEl>
                                        <p:attrNameLst>
                                          <p:attrName>ppt_h</p:attrName>
                                        </p:attrNameLst>
                                      </p:cBhvr>
                                      <p:tavLst>
                                        <p:tav tm="0">
                                          <p:val>
                                            <p:fltVal val="0"/>
                                          </p:val>
                                        </p:tav>
                                        <p:tav tm="100000">
                                          <p:val>
                                            <p:strVal val="#ppt_h"/>
                                          </p:val>
                                        </p:tav>
                                      </p:tavLst>
                                    </p:anim>
                                  </p:childTnLst>
                                </p:cTn>
                              </p:par>
                              <p:par>
                                <p:cTn id="111" presetID="22" presetClass="entr" presetSubtype="4" fill="hold" grpId="0" nodeType="withEffect">
                                  <p:stCondLst>
                                    <p:cond delay="3000"/>
                                  </p:stCondLst>
                                  <p:childTnLst>
                                    <p:set>
                                      <p:cBhvr>
                                        <p:cTn id="112" dur="1" fill="hold">
                                          <p:stCondLst>
                                            <p:cond delay="0"/>
                                          </p:stCondLst>
                                        </p:cTn>
                                        <p:tgtEl>
                                          <p:spTgt spid="22"/>
                                        </p:tgtEl>
                                        <p:attrNameLst>
                                          <p:attrName>style.visibility</p:attrName>
                                        </p:attrNameLst>
                                      </p:cBhvr>
                                      <p:to>
                                        <p:strVal val="visible"/>
                                      </p:to>
                                    </p:set>
                                    <p:animEffect transition="in" filter="wipe(down)">
                                      <p:cBhvr>
                                        <p:cTn id="113" dur="1000"/>
                                        <p:tgtEl>
                                          <p:spTgt spid="22"/>
                                        </p:tgtEl>
                                      </p:cBhvr>
                                    </p:animEffect>
                                  </p:childTnLst>
                                </p:cTn>
                              </p:par>
                              <p:par>
                                <p:cTn id="114" presetID="22" presetClass="entr" presetSubtype="1" fill="hold" grpId="0" nodeType="withEffect">
                                  <p:stCondLst>
                                    <p:cond delay="3000"/>
                                  </p:stCondLst>
                                  <p:childTnLst>
                                    <p:set>
                                      <p:cBhvr>
                                        <p:cTn id="115" dur="1" fill="hold">
                                          <p:stCondLst>
                                            <p:cond delay="0"/>
                                          </p:stCondLst>
                                        </p:cTn>
                                        <p:tgtEl>
                                          <p:spTgt spid="52"/>
                                        </p:tgtEl>
                                        <p:attrNameLst>
                                          <p:attrName>style.visibility</p:attrName>
                                        </p:attrNameLst>
                                      </p:cBhvr>
                                      <p:to>
                                        <p:strVal val="visible"/>
                                      </p:to>
                                    </p:set>
                                    <p:animEffect transition="in" filter="wipe(up)">
                                      <p:cBhvr>
                                        <p:cTn id="116" dur="1000"/>
                                        <p:tgtEl>
                                          <p:spTgt spid="52"/>
                                        </p:tgtEl>
                                      </p:cBhvr>
                                    </p:animEffect>
                                  </p:childTnLst>
                                </p:cTn>
                              </p:par>
                              <p:par>
                                <p:cTn id="117" presetID="22" presetClass="entr" presetSubtype="4" fill="hold" grpId="0" nodeType="withEffect">
                                  <p:stCondLst>
                                    <p:cond delay="3000"/>
                                  </p:stCondLst>
                                  <p:childTnLst>
                                    <p:set>
                                      <p:cBhvr>
                                        <p:cTn id="118" dur="1" fill="hold">
                                          <p:stCondLst>
                                            <p:cond delay="0"/>
                                          </p:stCondLst>
                                        </p:cTn>
                                        <p:tgtEl>
                                          <p:spTgt spid="28"/>
                                        </p:tgtEl>
                                        <p:attrNameLst>
                                          <p:attrName>style.visibility</p:attrName>
                                        </p:attrNameLst>
                                      </p:cBhvr>
                                      <p:to>
                                        <p:strVal val="visible"/>
                                      </p:to>
                                    </p:set>
                                    <p:animEffect transition="in" filter="wipe(down)">
                                      <p:cBhvr>
                                        <p:cTn id="119" dur="1000"/>
                                        <p:tgtEl>
                                          <p:spTgt spid="28"/>
                                        </p:tgtEl>
                                      </p:cBhvr>
                                    </p:animEffect>
                                  </p:childTnLst>
                                </p:cTn>
                              </p:par>
                              <p:par>
                                <p:cTn id="120" presetID="22" presetClass="entr" presetSubtype="4" fill="hold" grpId="0" nodeType="withEffect">
                                  <p:stCondLst>
                                    <p:cond delay="3000"/>
                                  </p:stCondLst>
                                  <p:childTnLst>
                                    <p:set>
                                      <p:cBhvr>
                                        <p:cTn id="121" dur="1" fill="hold">
                                          <p:stCondLst>
                                            <p:cond delay="0"/>
                                          </p:stCondLst>
                                        </p:cTn>
                                        <p:tgtEl>
                                          <p:spTgt spid="48"/>
                                        </p:tgtEl>
                                        <p:attrNameLst>
                                          <p:attrName>style.visibility</p:attrName>
                                        </p:attrNameLst>
                                      </p:cBhvr>
                                      <p:to>
                                        <p:strVal val="visible"/>
                                      </p:to>
                                    </p:set>
                                    <p:animEffect transition="in" filter="wipe(down)">
                                      <p:cBhvr>
                                        <p:cTn id="122" dur="1000"/>
                                        <p:tgtEl>
                                          <p:spTgt spid="48"/>
                                        </p:tgtEl>
                                      </p:cBhvr>
                                    </p:animEffect>
                                  </p:childTnLst>
                                </p:cTn>
                              </p:par>
                              <p:par>
                                <p:cTn id="123" presetID="22" presetClass="entr" presetSubtype="4" fill="hold" grpId="0" nodeType="withEffect">
                                  <p:stCondLst>
                                    <p:cond delay="3000"/>
                                  </p:stCondLst>
                                  <p:childTnLst>
                                    <p:set>
                                      <p:cBhvr>
                                        <p:cTn id="124" dur="1" fill="hold">
                                          <p:stCondLst>
                                            <p:cond delay="0"/>
                                          </p:stCondLst>
                                        </p:cTn>
                                        <p:tgtEl>
                                          <p:spTgt spid="33"/>
                                        </p:tgtEl>
                                        <p:attrNameLst>
                                          <p:attrName>style.visibility</p:attrName>
                                        </p:attrNameLst>
                                      </p:cBhvr>
                                      <p:to>
                                        <p:strVal val="visible"/>
                                      </p:to>
                                    </p:set>
                                    <p:animEffect transition="in" filter="wipe(down)">
                                      <p:cBhvr>
                                        <p:cTn id="125" dur="1000"/>
                                        <p:tgtEl>
                                          <p:spTgt spid="33"/>
                                        </p:tgtEl>
                                      </p:cBhvr>
                                    </p:animEffect>
                                  </p:childTnLst>
                                </p:cTn>
                              </p:par>
                              <p:par>
                                <p:cTn id="126" presetID="22" presetClass="entr" presetSubtype="1" fill="hold" grpId="0" nodeType="withEffect">
                                  <p:stCondLst>
                                    <p:cond delay="3000"/>
                                  </p:stCondLst>
                                  <p:childTnLst>
                                    <p:set>
                                      <p:cBhvr>
                                        <p:cTn id="127" dur="1" fill="hold">
                                          <p:stCondLst>
                                            <p:cond delay="0"/>
                                          </p:stCondLst>
                                        </p:cTn>
                                        <p:tgtEl>
                                          <p:spTgt spid="60"/>
                                        </p:tgtEl>
                                        <p:attrNameLst>
                                          <p:attrName>style.visibility</p:attrName>
                                        </p:attrNameLst>
                                      </p:cBhvr>
                                      <p:to>
                                        <p:strVal val="visible"/>
                                      </p:to>
                                    </p:set>
                                    <p:animEffect transition="in" filter="wipe(up)">
                                      <p:cBhvr>
                                        <p:cTn id="128" dur="1000"/>
                                        <p:tgtEl>
                                          <p:spTgt spid="60"/>
                                        </p:tgtEl>
                                      </p:cBhvr>
                                    </p:animEffect>
                                  </p:childTnLst>
                                </p:cTn>
                              </p:par>
                              <p:par>
                                <p:cTn id="129" presetID="22" presetClass="entr" presetSubtype="1" fill="hold" grpId="0" nodeType="withEffect">
                                  <p:stCondLst>
                                    <p:cond delay="3000"/>
                                  </p:stCondLst>
                                  <p:childTnLst>
                                    <p:set>
                                      <p:cBhvr>
                                        <p:cTn id="130" dur="1" fill="hold">
                                          <p:stCondLst>
                                            <p:cond delay="0"/>
                                          </p:stCondLst>
                                        </p:cTn>
                                        <p:tgtEl>
                                          <p:spTgt spid="38"/>
                                        </p:tgtEl>
                                        <p:attrNameLst>
                                          <p:attrName>style.visibility</p:attrName>
                                        </p:attrNameLst>
                                      </p:cBhvr>
                                      <p:to>
                                        <p:strVal val="visible"/>
                                      </p:to>
                                    </p:set>
                                    <p:animEffect transition="in" filter="wipe(up)">
                                      <p:cBhvr>
                                        <p:cTn id="131" dur="1000"/>
                                        <p:tgtEl>
                                          <p:spTgt spid="38"/>
                                        </p:tgtEl>
                                      </p:cBhvr>
                                    </p:animEffect>
                                  </p:childTnLst>
                                </p:cTn>
                              </p:par>
                              <p:par>
                                <p:cTn id="132" presetID="22" presetClass="entr" presetSubtype="4" fill="hold" grpId="0" nodeType="withEffect">
                                  <p:stCondLst>
                                    <p:cond delay="3000"/>
                                  </p:stCondLst>
                                  <p:childTnLst>
                                    <p:set>
                                      <p:cBhvr>
                                        <p:cTn id="133" dur="1" fill="hold">
                                          <p:stCondLst>
                                            <p:cond delay="0"/>
                                          </p:stCondLst>
                                        </p:cTn>
                                        <p:tgtEl>
                                          <p:spTgt spid="58"/>
                                        </p:tgtEl>
                                        <p:attrNameLst>
                                          <p:attrName>style.visibility</p:attrName>
                                        </p:attrNameLst>
                                      </p:cBhvr>
                                      <p:to>
                                        <p:strVal val="visible"/>
                                      </p:to>
                                    </p:set>
                                    <p:animEffect transition="in" filter="wipe(down)">
                                      <p:cBhvr>
                                        <p:cTn id="134"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3" grpId="0" animBg="1"/>
      <p:bldP spid="3" grpId="1" animBg="1"/>
      <p:bldP spid="22" grpId="0" animBg="1"/>
      <p:bldP spid="20" grpId="0" animBg="1"/>
      <p:bldP spid="26" grpId="0" animBg="1"/>
      <p:bldP spid="26" grpId="1" animBg="1"/>
      <p:bldP spid="28" grpId="0" animBg="1"/>
      <p:bldP spid="29" grpId="0" animBg="1"/>
      <p:bldP spid="36" grpId="0" animBg="1"/>
      <p:bldP spid="36" grpId="1" animBg="1"/>
      <p:bldP spid="38" grpId="0" animBg="1"/>
      <p:bldP spid="39" grpId="0" animBg="1"/>
      <p:bldP spid="41" grpId="0" animBg="1"/>
      <p:bldP spid="41" grpId="1" animBg="1"/>
      <p:bldP spid="31" grpId="0" animBg="1"/>
      <p:bldP spid="31" grpId="1" animBg="1"/>
      <p:bldP spid="33" grpId="0" animBg="1"/>
      <p:bldP spid="34" grpId="0" animBg="1"/>
      <p:bldP spid="46" grpId="0" animBg="1"/>
      <p:bldP spid="46" grpId="1" animBg="1"/>
      <p:bldP spid="48" grpId="0" animBg="1"/>
      <p:bldP spid="49" grpId="0" animBg="1"/>
      <p:bldP spid="51" grpId="0" animBg="1"/>
      <p:bldP spid="51" grpId="1" animBg="1"/>
      <p:bldP spid="56" grpId="0" animBg="1"/>
      <p:bldP spid="56" grpId="1" animBg="1"/>
      <p:bldP spid="58" grpId="0" animBg="1"/>
      <p:bldP spid="59" grpId="0" animBg="1"/>
      <p:bldP spid="64" grpId="0"/>
      <p:bldP spid="65" grpId="0"/>
      <p:bldGraphic spid="4097" grpId="0" uiExpand="1">
        <p:bldSub>
          <a:bldChart bld="category"/>
        </p:bldSub>
      </p:bldGraphic>
      <p:bldP spid="52" grpId="0" animBg="1"/>
      <p:bldP spid="53" grpId="0" animBg="1"/>
      <p:bldP spid="60"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2BF7B1-11E8-4FEE-BFB6-A83DA43A7CF4}"/>
              </a:ext>
            </a:extLst>
          </p:cNvPr>
          <p:cNvSpPr/>
          <p:nvPr/>
        </p:nvSpPr>
        <p:spPr>
          <a:xfrm>
            <a:off x="4892040" y="484341"/>
            <a:ext cx="6798309" cy="2441739"/>
          </a:xfrm>
          <a:prstGeom prst="rect">
            <a:avLst/>
          </a:prstGeom>
          <a:gradFill>
            <a:gsLst>
              <a:gs pos="94000">
                <a:schemeClr val="accent2"/>
              </a:gs>
              <a:gs pos="13000">
                <a:schemeClr val="accent2">
                  <a:lumMod val="50000"/>
                </a:schemeClr>
              </a:gs>
            </a:gsLst>
            <a:lin ang="8100000" scaled="1"/>
          </a:grad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4" name="Rectangle 13">
            <a:extLst>
              <a:ext uri="{FF2B5EF4-FFF2-40B4-BE49-F238E27FC236}">
                <a16:creationId xmlns:a16="http://schemas.microsoft.com/office/drawing/2014/main" id="{36B938EF-FBCF-4066-BD37-08CB32C3E391}"/>
              </a:ext>
            </a:extLst>
          </p:cNvPr>
          <p:cNvSpPr/>
          <p:nvPr/>
        </p:nvSpPr>
        <p:spPr>
          <a:xfrm>
            <a:off x="4892040" y="3028950"/>
            <a:ext cx="6798310" cy="3344708"/>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1" i="1" u="none" strike="noStrike" kern="1200" cap="none" spc="0" normalizeH="0" baseline="0" noProof="0" dirty="0">
              <a:ln>
                <a:noFill/>
              </a:ln>
              <a:solidFill>
                <a:srgbClr val="44546A">
                  <a:lumMod val="60000"/>
                  <a:lumOff val="40000"/>
                </a:srgbClr>
              </a:solidFill>
              <a:effectLst/>
              <a:uLnTx/>
              <a:uFillTx/>
              <a:latin typeface="Century Gothic"/>
              <a:ea typeface="Helvetica Neue Medium"/>
              <a:cs typeface="Helvetica Neue Medium"/>
            </a:endParaRPr>
          </a:p>
        </p:txBody>
      </p:sp>
      <p:grpSp>
        <p:nvGrpSpPr>
          <p:cNvPr id="12" name="Group 11">
            <a:extLst>
              <a:ext uri="{FF2B5EF4-FFF2-40B4-BE49-F238E27FC236}">
                <a16:creationId xmlns:a16="http://schemas.microsoft.com/office/drawing/2014/main" id="{EA7DF4B1-D9C0-4E88-A23B-30AEB05E33B3}"/>
              </a:ext>
            </a:extLst>
          </p:cNvPr>
          <p:cNvGrpSpPr/>
          <p:nvPr/>
        </p:nvGrpSpPr>
        <p:grpSpPr>
          <a:xfrm>
            <a:off x="5468930" y="1059020"/>
            <a:ext cx="5644529" cy="1645765"/>
            <a:chOff x="5374868" y="1059020"/>
            <a:chExt cx="5644529" cy="1645765"/>
          </a:xfrm>
        </p:grpSpPr>
        <p:grpSp>
          <p:nvGrpSpPr>
            <p:cNvPr id="6" name="Group 5">
              <a:extLst>
                <a:ext uri="{FF2B5EF4-FFF2-40B4-BE49-F238E27FC236}">
                  <a16:creationId xmlns:a16="http://schemas.microsoft.com/office/drawing/2014/main" id="{3FBBB89E-F450-402C-B007-805CC06A76A4}"/>
                </a:ext>
              </a:extLst>
            </p:cNvPr>
            <p:cNvGrpSpPr/>
            <p:nvPr/>
          </p:nvGrpSpPr>
          <p:grpSpPr>
            <a:xfrm>
              <a:off x="5374868" y="1059020"/>
              <a:ext cx="1298448" cy="1630376"/>
              <a:chOff x="5728583" y="1229347"/>
              <a:chExt cx="1160895" cy="1630376"/>
            </a:xfrm>
          </p:grpSpPr>
          <p:sp>
            <p:nvSpPr>
              <p:cNvPr id="18" name="TextBox 17">
                <a:extLst>
                  <a:ext uri="{FF2B5EF4-FFF2-40B4-BE49-F238E27FC236}">
                    <a16:creationId xmlns:a16="http://schemas.microsoft.com/office/drawing/2014/main" id="{9C423F88-CC5C-4FD5-AEDA-FB0BEB61B604}"/>
                  </a:ext>
                </a:extLst>
              </p:cNvPr>
              <p:cNvSpPr txBox="1"/>
              <p:nvPr/>
            </p:nvSpPr>
            <p:spPr>
              <a:xfrm>
                <a:off x="5728583" y="1229347"/>
                <a:ext cx="1160895" cy="6924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Avg. Daily Impressions</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1.30M</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Growth 131.4%</a:t>
                </a:r>
              </a:p>
            </p:txBody>
          </p:sp>
          <p:sp>
            <p:nvSpPr>
              <p:cNvPr id="22" name="TextBox 21">
                <a:extLst>
                  <a:ext uri="{FF2B5EF4-FFF2-40B4-BE49-F238E27FC236}">
                    <a16:creationId xmlns:a16="http://schemas.microsoft.com/office/drawing/2014/main" id="{0F2EA9C9-1C3E-4A34-88E0-EBE50414B62B}"/>
                  </a:ext>
                </a:extLst>
              </p:cNvPr>
              <p:cNvSpPr txBox="1"/>
              <p:nvPr/>
            </p:nvSpPr>
            <p:spPr>
              <a:xfrm>
                <a:off x="5777874" y="2167226"/>
                <a:ext cx="1064715" cy="6924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GA Conversion Rate</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1.79%</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Growth -63.3%</a:t>
                </a:r>
              </a:p>
            </p:txBody>
          </p:sp>
        </p:grpSp>
        <p:grpSp>
          <p:nvGrpSpPr>
            <p:cNvPr id="7" name="Group 6">
              <a:extLst>
                <a:ext uri="{FF2B5EF4-FFF2-40B4-BE49-F238E27FC236}">
                  <a16:creationId xmlns:a16="http://schemas.microsoft.com/office/drawing/2014/main" id="{AB504303-D55A-4FAB-8ABA-8776891D5613}"/>
                </a:ext>
              </a:extLst>
            </p:cNvPr>
            <p:cNvGrpSpPr/>
            <p:nvPr/>
          </p:nvGrpSpPr>
          <p:grpSpPr>
            <a:xfrm>
              <a:off x="7547909" y="1059020"/>
              <a:ext cx="1298448" cy="1630376"/>
              <a:chOff x="7011547" y="1229347"/>
              <a:chExt cx="1300357" cy="1630376"/>
            </a:xfrm>
          </p:grpSpPr>
          <p:sp>
            <p:nvSpPr>
              <p:cNvPr id="20" name="TextBox 19">
                <a:extLst>
                  <a:ext uri="{FF2B5EF4-FFF2-40B4-BE49-F238E27FC236}">
                    <a16:creationId xmlns:a16="http://schemas.microsoft.com/office/drawing/2014/main" id="{6C6012E6-3949-4787-B5A4-0FFA25F8AEE4}"/>
                  </a:ext>
                </a:extLst>
              </p:cNvPr>
              <p:cNvSpPr txBox="1"/>
              <p:nvPr/>
            </p:nvSpPr>
            <p:spPr>
              <a:xfrm>
                <a:off x="7153812" y="1229347"/>
                <a:ext cx="1013419" cy="6924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Click-Through Rate</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0.37%</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Growth 0.2%</a:t>
                </a:r>
              </a:p>
            </p:txBody>
          </p:sp>
          <p:sp>
            <p:nvSpPr>
              <p:cNvPr id="23" name="TextBox 22">
                <a:extLst>
                  <a:ext uri="{FF2B5EF4-FFF2-40B4-BE49-F238E27FC236}">
                    <a16:creationId xmlns:a16="http://schemas.microsoft.com/office/drawing/2014/main" id="{BD1FC750-BD0A-4BA1-AE3A-F47F131C32AC}"/>
                  </a:ext>
                </a:extLst>
              </p:cNvPr>
              <p:cNvSpPr txBox="1"/>
              <p:nvPr/>
            </p:nvSpPr>
            <p:spPr>
              <a:xfrm>
                <a:off x="7011547" y="2167226"/>
                <a:ext cx="1300357" cy="6924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Lead To </a:t>
                </a:r>
                <a:r>
                  <a:rPr kumimoji="0" lang="en-US" sz="700" b="1" i="0" u="none" strike="noStrike" kern="1200" cap="none" spc="0" normalizeH="0" baseline="0" noProof="0" dirty="0" err="1">
                    <a:ln>
                      <a:noFill/>
                    </a:ln>
                    <a:solidFill>
                      <a:prstClr val="white"/>
                    </a:solidFill>
                    <a:effectLst/>
                    <a:uLnTx/>
                    <a:uFillTx/>
                    <a:latin typeface="Century Gothic"/>
                    <a:ea typeface="Helvetica Neue Medium"/>
                    <a:cs typeface="Helvetica Neue Medium"/>
                  </a:rPr>
                  <a:t>Opps</a:t>
                </a: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 Conversion</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2.15%</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Growth -5.5%</a:t>
                </a:r>
              </a:p>
            </p:txBody>
          </p:sp>
        </p:grpSp>
        <p:grpSp>
          <p:nvGrpSpPr>
            <p:cNvPr id="8" name="Group 7">
              <a:extLst>
                <a:ext uri="{FF2B5EF4-FFF2-40B4-BE49-F238E27FC236}">
                  <a16:creationId xmlns:a16="http://schemas.microsoft.com/office/drawing/2014/main" id="{96D487E4-B722-4D2D-B149-F289AE6A92EC}"/>
                </a:ext>
              </a:extLst>
            </p:cNvPr>
            <p:cNvGrpSpPr/>
            <p:nvPr/>
          </p:nvGrpSpPr>
          <p:grpSpPr>
            <a:xfrm>
              <a:off x="9720949" y="1059020"/>
              <a:ext cx="1298448" cy="1630376"/>
              <a:chOff x="8483261" y="1229347"/>
              <a:chExt cx="1059906" cy="1630376"/>
            </a:xfrm>
          </p:grpSpPr>
          <p:sp>
            <p:nvSpPr>
              <p:cNvPr id="21" name="TextBox 20">
                <a:extLst>
                  <a:ext uri="{FF2B5EF4-FFF2-40B4-BE49-F238E27FC236}">
                    <a16:creationId xmlns:a16="http://schemas.microsoft.com/office/drawing/2014/main" id="{75F94E82-7B1F-4FE7-AD09-D1BDA5B4A36E}"/>
                  </a:ext>
                </a:extLst>
              </p:cNvPr>
              <p:cNvSpPr txBox="1"/>
              <p:nvPr/>
            </p:nvSpPr>
            <p:spPr>
              <a:xfrm>
                <a:off x="8617513" y="1229347"/>
                <a:ext cx="788998" cy="6924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Cost Per Click</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$1.79</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Growth $3.51</a:t>
                </a:r>
              </a:p>
            </p:txBody>
          </p:sp>
          <p:sp>
            <p:nvSpPr>
              <p:cNvPr id="24" name="TextBox 23">
                <a:extLst>
                  <a:ext uri="{FF2B5EF4-FFF2-40B4-BE49-F238E27FC236}">
                    <a16:creationId xmlns:a16="http://schemas.microsoft.com/office/drawing/2014/main" id="{F4AE28E9-CB03-4645-A378-480DB13C0DA4}"/>
                  </a:ext>
                </a:extLst>
              </p:cNvPr>
              <p:cNvSpPr txBox="1"/>
              <p:nvPr/>
            </p:nvSpPr>
            <p:spPr>
              <a:xfrm>
                <a:off x="8483261" y="2167226"/>
                <a:ext cx="1059906" cy="6924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Century Gothic"/>
                    <a:ea typeface="Helvetica Neue Medium"/>
                    <a:cs typeface="Helvetica Neue Medium"/>
                  </a:rPr>
                  <a:t>Cost Per Conversion</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$99.65</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Growth $71.79</a:t>
                </a:r>
              </a:p>
            </p:txBody>
          </p:sp>
        </p:grpSp>
        <p:grpSp>
          <p:nvGrpSpPr>
            <p:cNvPr id="9" name="Group 8">
              <a:extLst>
                <a:ext uri="{FF2B5EF4-FFF2-40B4-BE49-F238E27FC236}">
                  <a16:creationId xmlns:a16="http://schemas.microsoft.com/office/drawing/2014/main" id="{9466DFF5-D5AB-4FA3-810A-800EB36A1F15}"/>
                </a:ext>
              </a:extLst>
            </p:cNvPr>
            <p:cNvGrpSpPr/>
            <p:nvPr/>
          </p:nvGrpSpPr>
          <p:grpSpPr>
            <a:xfrm>
              <a:off x="7110012" y="1059020"/>
              <a:ext cx="1201" cy="1645765"/>
              <a:chOff x="6984776" y="1229347"/>
              <a:chExt cx="1201" cy="1645765"/>
            </a:xfrm>
          </p:grpSpPr>
          <p:cxnSp>
            <p:nvCxnSpPr>
              <p:cNvPr id="27" name="Straight Connector 26">
                <a:extLst>
                  <a:ext uri="{FF2B5EF4-FFF2-40B4-BE49-F238E27FC236}">
                    <a16:creationId xmlns:a16="http://schemas.microsoft.com/office/drawing/2014/main" id="{A6BAAF1A-6509-4255-ABEA-0082AE81AD0F}"/>
                  </a:ext>
                </a:extLst>
              </p:cNvPr>
              <p:cNvCxnSpPr/>
              <p:nvPr/>
            </p:nvCxnSpPr>
            <p:spPr>
              <a:xfrm>
                <a:off x="6984776" y="1229347"/>
                <a:ext cx="0" cy="707886"/>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0C4BD21-A03A-4F26-87B0-FB0A85E68FB2}"/>
                  </a:ext>
                </a:extLst>
              </p:cNvPr>
              <p:cNvCxnSpPr/>
              <p:nvPr/>
            </p:nvCxnSpPr>
            <p:spPr>
              <a:xfrm>
                <a:off x="6985977" y="2167226"/>
                <a:ext cx="0" cy="707886"/>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16DF8C9-CA5D-4ABC-9BF3-2452924F06C2}"/>
                </a:ext>
              </a:extLst>
            </p:cNvPr>
            <p:cNvGrpSpPr/>
            <p:nvPr/>
          </p:nvGrpSpPr>
          <p:grpSpPr>
            <a:xfrm>
              <a:off x="9283053" y="1059020"/>
              <a:ext cx="1201" cy="1645765"/>
              <a:chOff x="8336267" y="1229347"/>
              <a:chExt cx="1201" cy="1645765"/>
            </a:xfrm>
          </p:grpSpPr>
          <p:cxnSp>
            <p:nvCxnSpPr>
              <p:cNvPr id="28" name="Straight Connector 27">
                <a:extLst>
                  <a:ext uri="{FF2B5EF4-FFF2-40B4-BE49-F238E27FC236}">
                    <a16:creationId xmlns:a16="http://schemas.microsoft.com/office/drawing/2014/main" id="{4D4557FB-3E48-4344-B28E-09E536D26E33}"/>
                  </a:ext>
                </a:extLst>
              </p:cNvPr>
              <p:cNvCxnSpPr/>
              <p:nvPr/>
            </p:nvCxnSpPr>
            <p:spPr>
              <a:xfrm>
                <a:off x="8336267" y="1229347"/>
                <a:ext cx="0" cy="707886"/>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778BF9-909C-4BD5-92C8-D6AAF3DDF74B}"/>
                  </a:ext>
                </a:extLst>
              </p:cNvPr>
              <p:cNvCxnSpPr/>
              <p:nvPr/>
            </p:nvCxnSpPr>
            <p:spPr>
              <a:xfrm>
                <a:off x="8337468" y="2167226"/>
                <a:ext cx="0" cy="707886"/>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B6E523D3-65A9-42D6-AEB1-AF7616A4337F}"/>
              </a:ext>
            </a:extLst>
          </p:cNvPr>
          <p:cNvSpPr txBox="1"/>
          <p:nvPr/>
        </p:nvSpPr>
        <p:spPr>
          <a:xfrm>
            <a:off x="6008373" y="578812"/>
            <a:ext cx="4565642" cy="370038"/>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Pay-per-click Campaign Optimization</a:t>
            </a:r>
          </a:p>
        </p:txBody>
      </p:sp>
      <p:graphicFrame>
        <p:nvGraphicFramePr>
          <p:cNvPr id="44" name="Chart 43">
            <a:extLst>
              <a:ext uri="{FF2B5EF4-FFF2-40B4-BE49-F238E27FC236}">
                <a16:creationId xmlns:a16="http://schemas.microsoft.com/office/drawing/2014/main" id="{09A70E3A-8411-41FF-8050-676822AF8F3C}"/>
              </a:ext>
            </a:extLst>
          </p:cNvPr>
          <p:cNvGraphicFramePr/>
          <p:nvPr/>
        </p:nvGraphicFramePr>
        <p:xfrm>
          <a:off x="5120640" y="3513362"/>
          <a:ext cx="6341110" cy="2820424"/>
        </p:xfrm>
        <a:graphic>
          <a:graphicData uri="http://schemas.openxmlformats.org/drawingml/2006/chart">
            <c:chart xmlns:c="http://schemas.openxmlformats.org/drawingml/2006/chart" xmlns:r="http://schemas.openxmlformats.org/officeDocument/2006/relationships" r:id="rId3"/>
          </a:graphicData>
        </a:graphic>
      </p:graphicFrame>
      <p:sp>
        <p:nvSpPr>
          <p:cNvPr id="46" name="TextBox 45">
            <a:extLst>
              <a:ext uri="{FF2B5EF4-FFF2-40B4-BE49-F238E27FC236}">
                <a16:creationId xmlns:a16="http://schemas.microsoft.com/office/drawing/2014/main" id="{D93977F3-6CCE-488C-A6DF-51400A4C5B3B}"/>
              </a:ext>
            </a:extLst>
          </p:cNvPr>
          <p:cNvSpPr txBox="1"/>
          <p:nvPr/>
        </p:nvSpPr>
        <p:spPr>
          <a:xfrm>
            <a:off x="5614928" y="3143323"/>
            <a:ext cx="5352534" cy="370038"/>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Leads Converted Vs. Cost Trend</a:t>
            </a:r>
            <a:endParaRPr kumimoji="0" lang="en-US" sz="14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nvGrpSpPr>
          <p:cNvPr id="13" name="Group 12">
            <a:extLst>
              <a:ext uri="{FF2B5EF4-FFF2-40B4-BE49-F238E27FC236}">
                <a16:creationId xmlns:a16="http://schemas.microsoft.com/office/drawing/2014/main" id="{CD9F310A-D9F0-4272-AC05-28B00017585F}"/>
              </a:ext>
            </a:extLst>
          </p:cNvPr>
          <p:cNvGrpSpPr/>
          <p:nvPr/>
        </p:nvGrpSpPr>
        <p:grpSpPr>
          <a:xfrm>
            <a:off x="501650" y="484342"/>
            <a:ext cx="4299523" cy="5889317"/>
            <a:chOff x="501650" y="484342"/>
            <a:chExt cx="2984500" cy="5889317"/>
          </a:xfrm>
        </p:grpSpPr>
        <p:sp>
          <p:nvSpPr>
            <p:cNvPr id="16" name="Rectangle 15">
              <a:extLst>
                <a:ext uri="{FF2B5EF4-FFF2-40B4-BE49-F238E27FC236}">
                  <a16:creationId xmlns:a16="http://schemas.microsoft.com/office/drawing/2014/main" id="{3D50B9C8-D954-4FB0-A272-8E48C30195B5}"/>
                </a:ext>
              </a:extLst>
            </p:cNvPr>
            <p:cNvSpPr/>
            <p:nvPr/>
          </p:nvSpPr>
          <p:spPr>
            <a:xfrm>
              <a:off x="501650" y="484342"/>
              <a:ext cx="2984500" cy="289403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1" i="1" u="none" strike="noStrike" kern="1200" cap="none" spc="0" normalizeH="0" baseline="0" noProof="0" dirty="0">
                <a:ln>
                  <a:noFill/>
                </a:ln>
                <a:solidFill>
                  <a:srgbClr val="44546A">
                    <a:lumMod val="60000"/>
                    <a:lumOff val="40000"/>
                  </a:srgbClr>
                </a:solidFill>
                <a:effectLst/>
                <a:uLnTx/>
                <a:uFillTx/>
                <a:latin typeface="Century Gothic"/>
                <a:ea typeface="Helvetica Neue Medium"/>
                <a:cs typeface="Helvetica Neue Medium"/>
              </a:endParaRPr>
            </a:p>
          </p:txBody>
        </p:sp>
        <p:sp>
          <p:nvSpPr>
            <p:cNvPr id="17" name="Rectangle 16">
              <a:extLst>
                <a:ext uri="{FF2B5EF4-FFF2-40B4-BE49-F238E27FC236}">
                  <a16:creationId xmlns:a16="http://schemas.microsoft.com/office/drawing/2014/main" id="{20456AAB-1864-4FA8-A336-351FD386408A}"/>
                </a:ext>
              </a:extLst>
            </p:cNvPr>
            <p:cNvSpPr/>
            <p:nvPr/>
          </p:nvSpPr>
          <p:spPr>
            <a:xfrm>
              <a:off x="501650" y="3479627"/>
              <a:ext cx="2984500" cy="289403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1" i="1" u="none" strike="noStrike" kern="1200" cap="none" spc="0" normalizeH="0" baseline="0" noProof="0" dirty="0">
                <a:ln>
                  <a:noFill/>
                </a:ln>
                <a:solidFill>
                  <a:srgbClr val="44546A">
                    <a:lumMod val="60000"/>
                    <a:lumOff val="40000"/>
                  </a:srgbClr>
                </a:solidFill>
                <a:effectLst/>
                <a:uLnTx/>
                <a:uFillTx/>
                <a:latin typeface="Century Gothic"/>
                <a:ea typeface="Helvetica Neue Medium"/>
                <a:cs typeface="Helvetica Neue Medium"/>
              </a:endParaRPr>
            </a:p>
          </p:txBody>
        </p:sp>
        <p:graphicFrame>
          <p:nvGraphicFramePr>
            <p:cNvPr id="48" name="Chart 47">
              <a:extLst>
                <a:ext uri="{FF2B5EF4-FFF2-40B4-BE49-F238E27FC236}">
                  <a16:creationId xmlns:a16="http://schemas.microsoft.com/office/drawing/2014/main" id="{2049BF70-FB11-4C23-820B-761295564956}"/>
                </a:ext>
              </a:extLst>
            </p:cNvPr>
            <p:cNvGraphicFramePr/>
            <p:nvPr/>
          </p:nvGraphicFramePr>
          <p:xfrm>
            <a:off x="730252" y="4038600"/>
            <a:ext cx="2527298" cy="2254250"/>
          </p:xfrm>
          <a:graphic>
            <a:graphicData uri="http://schemas.openxmlformats.org/drawingml/2006/chart">
              <c:chart xmlns:c="http://schemas.openxmlformats.org/drawingml/2006/chart" xmlns:r="http://schemas.openxmlformats.org/officeDocument/2006/relationships" r:id="rId4"/>
            </a:graphicData>
          </a:graphic>
        </p:graphicFrame>
        <p:sp>
          <p:nvSpPr>
            <p:cNvPr id="50" name="TextBox 49">
              <a:extLst>
                <a:ext uri="{FF2B5EF4-FFF2-40B4-BE49-F238E27FC236}">
                  <a16:creationId xmlns:a16="http://schemas.microsoft.com/office/drawing/2014/main" id="{F48B2EA7-A212-4336-AD7D-BE8F7A20AAD3}"/>
                </a:ext>
              </a:extLst>
            </p:cNvPr>
            <p:cNvSpPr txBox="1"/>
            <p:nvPr/>
          </p:nvSpPr>
          <p:spPr>
            <a:xfrm>
              <a:off x="1211312" y="3597119"/>
              <a:ext cx="1565177" cy="370038"/>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Top Campaigns</a:t>
              </a:r>
              <a:endParaRPr kumimoji="0" lang="en-US" sz="14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51" name="TextBox 50">
              <a:extLst>
                <a:ext uri="{FF2B5EF4-FFF2-40B4-BE49-F238E27FC236}">
                  <a16:creationId xmlns:a16="http://schemas.microsoft.com/office/drawing/2014/main" id="{CCE4295A-329A-436A-ABB3-6DF24258E85D}"/>
                </a:ext>
              </a:extLst>
            </p:cNvPr>
            <p:cNvSpPr txBox="1"/>
            <p:nvPr/>
          </p:nvSpPr>
          <p:spPr>
            <a:xfrm>
              <a:off x="1446029" y="597862"/>
              <a:ext cx="1095743" cy="370038"/>
            </a:xfrm>
            <a:prstGeom prst="rect">
              <a:avLst/>
            </a:prstGeom>
            <a:noFill/>
          </p:spPr>
          <p:txBody>
            <a:bodyPr wrap="square" lIns="182880" rIns="182880" bIns="91440" rtlCol="0" anchor="ctr" anchorCtr="0">
              <a:spAutoFit/>
            </a:bodyPr>
            <a:lstStyle/>
            <a:p>
              <a:pPr marL="0" marR="0" lvl="0" indent="0" algn="ctr" defTabSz="914400" rtl="0" eaLnBrk="1" fontAlgn="auto" latinLnBrk="0" hangingPunct="1">
                <a:lnSpc>
                  <a:spcPts val="2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Funnel</a:t>
              </a:r>
              <a:endParaRPr kumimoji="0" lang="en-US" sz="14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aphicFrame>
          <p:nvGraphicFramePr>
            <p:cNvPr id="52" name="Chart 51">
              <a:extLst>
                <a:ext uri="{FF2B5EF4-FFF2-40B4-BE49-F238E27FC236}">
                  <a16:creationId xmlns:a16="http://schemas.microsoft.com/office/drawing/2014/main" id="{204BEEDA-0775-4FBF-B4BD-D7D119752537}"/>
                </a:ext>
              </a:extLst>
            </p:cNvPr>
            <p:cNvGraphicFramePr/>
            <p:nvPr/>
          </p:nvGraphicFramePr>
          <p:xfrm>
            <a:off x="647446" y="967900"/>
            <a:ext cx="2610103" cy="225425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286318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C54C33-4BDC-4AD2-B767-9CE963CA58C1}"/>
              </a:ext>
            </a:extLst>
          </p:cNvPr>
          <p:cNvSpPr/>
          <p:nvPr/>
        </p:nvSpPr>
        <p:spPr>
          <a:xfrm>
            <a:off x="-1341121" y="2660367"/>
            <a:ext cx="550593" cy="41148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3" name="Rectangle 12">
            <a:extLst>
              <a:ext uri="{FF2B5EF4-FFF2-40B4-BE49-F238E27FC236}">
                <a16:creationId xmlns:a16="http://schemas.microsoft.com/office/drawing/2014/main" id="{46A8EC1C-8802-4834-AEC4-C54FE707DEDC}"/>
              </a:ext>
            </a:extLst>
          </p:cNvPr>
          <p:cNvSpPr/>
          <p:nvPr/>
        </p:nvSpPr>
        <p:spPr>
          <a:xfrm>
            <a:off x="8247672" y="391831"/>
            <a:ext cx="3349797" cy="5997644"/>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1" i="1" u="none" strike="noStrike" kern="1200" cap="none" spc="0" normalizeH="0" baseline="0" noProof="0" dirty="0">
              <a:ln>
                <a:noFill/>
              </a:ln>
              <a:solidFill>
                <a:srgbClr val="44546A">
                  <a:lumMod val="60000"/>
                  <a:lumOff val="40000"/>
                </a:srgbClr>
              </a:solidFill>
              <a:effectLst/>
              <a:uLnTx/>
              <a:uFillTx/>
              <a:latin typeface="Century Gothic"/>
              <a:ea typeface="Helvetica Neue Medium"/>
              <a:cs typeface="Helvetica Neue Medium"/>
            </a:endParaRPr>
          </a:p>
        </p:txBody>
      </p:sp>
      <p:sp>
        <p:nvSpPr>
          <p:cNvPr id="8" name="Rectangle 7">
            <a:extLst>
              <a:ext uri="{FF2B5EF4-FFF2-40B4-BE49-F238E27FC236}">
                <a16:creationId xmlns:a16="http://schemas.microsoft.com/office/drawing/2014/main" id="{6473DB81-899F-4E2E-82B4-BCA7011ADCCC}"/>
              </a:ext>
            </a:extLst>
          </p:cNvPr>
          <p:cNvSpPr/>
          <p:nvPr/>
        </p:nvSpPr>
        <p:spPr>
          <a:xfrm>
            <a:off x="594531" y="391831"/>
            <a:ext cx="7495359" cy="201246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1" i="1" u="none" strike="noStrike" kern="1200" cap="none" spc="0" normalizeH="0" baseline="0" noProof="0" dirty="0">
              <a:ln>
                <a:noFill/>
              </a:ln>
              <a:solidFill>
                <a:srgbClr val="44546A">
                  <a:lumMod val="60000"/>
                  <a:lumOff val="40000"/>
                </a:srgbClr>
              </a:solidFill>
              <a:effectLst/>
              <a:uLnTx/>
              <a:uFillTx/>
              <a:latin typeface="Century Gothic"/>
              <a:ea typeface="Helvetica Neue Medium"/>
              <a:cs typeface="Helvetica Neue Medium"/>
            </a:endParaRPr>
          </a:p>
        </p:txBody>
      </p:sp>
      <p:sp>
        <p:nvSpPr>
          <p:cNvPr id="17" name="Rectangle 16">
            <a:extLst>
              <a:ext uri="{FF2B5EF4-FFF2-40B4-BE49-F238E27FC236}">
                <a16:creationId xmlns:a16="http://schemas.microsoft.com/office/drawing/2014/main" id="{A065E9EC-9B1D-418C-8029-987BB078833B}"/>
              </a:ext>
            </a:extLst>
          </p:cNvPr>
          <p:cNvSpPr/>
          <p:nvPr/>
        </p:nvSpPr>
        <p:spPr>
          <a:xfrm>
            <a:off x="594531" y="2568535"/>
            <a:ext cx="7495359" cy="201246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4" name="Rectangle 23">
            <a:extLst>
              <a:ext uri="{FF2B5EF4-FFF2-40B4-BE49-F238E27FC236}">
                <a16:creationId xmlns:a16="http://schemas.microsoft.com/office/drawing/2014/main" id="{A76B3751-1452-4F50-B56D-3E6F902C313A}"/>
              </a:ext>
            </a:extLst>
          </p:cNvPr>
          <p:cNvSpPr/>
          <p:nvPr/>
        </p:nvSpPr>
        <p:spPr>
          <a:xfrm>
            <a:off x="594531" y="4740583"/>
            <a:ext cx="1752387" cy="1725586"/>
          </a:xfrm>
          <a:prstGeom prst="rect">
            <a:avLst/>
          </a:prstGeom>
          <a:gradFill>
            <a:gsLst>
              <a:gs pos="94000">
                <a:schemeClr val="accent2"/>
              </a:gs>
              <a:gs pos="13000">
                <a:schemeClr val="accent2">
                  <a:lumMod val="50000"/>
                </a:schemeClr>
              </a:gs>
            </a:gsLst>
            <a:lin ang="8100000" scaled="1"/>
          </a:grad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5" name="Rectangle 24">
            <a:extLst>
              <a:ext uri="{FF2B5EF4-FFF2-40B4-BE49-F238E27FC236}">
                <a16:creationId xmlns:a16="http://schemas.microsoft.com/office/drawing/2014/main" id="{E26AF800-A0E5-4617-9CEC-927327A77238}"/>
              </a:ext>
            </a:extLst>
          </p:cNvPr>
          <p:cNvSpPr/>
          <p:nvPr/>
        </p:nvSpPr>
        <p:spPr>
          <a:xfrm>
            <a:off x="2508855" y="4740583"/>
            <a:ext cx="1752387" cy="1725586"/>
          </a:xfrm>
          <a:prstGeom prst="rect">
            <a:avLst/>
          </a:prstGeom>
          <a:gradFill>
            <a:gsLst>
              <a:gs pos="94000">
                <a:schemeClr val="accent2"/>
              </a:gs>
              <a:gs pos="13000">
                <a:schemeClr val="accent2">
                  <a:lumMod val="50000"/>
                </a:schemeClr>
              </a:gs>
            </a:gsLst>
            <a:lin ang="8100000" scaled="1"/>
          </a:grad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6" name="Rectangle 25">
            <a:extLst>
              <a:ext uri="{FF2B5EF4-FFF2-40B4-BE49-F238E27FC236}">
                <a16:creationId xmlns:a16="http://schemas.microsoft.com/office/drawing/2014/main" id="{3D2A753C-5784-41ED-9A07-AD2275097A67}"/>
              </a:ext>
            </a:extLst>
          </p:cNvPr>
          <p:cNvSpPr/>
          <p:nvPr/>
        </p:nvSpPr>
        <p:spPr>
          <a:xfrm>
            <a:off x="4423179" y="4740583"/>
            <a:ext cx="1752387" cy="1725586"/>
          </a:xfrm>
          <a:prstGeom prst="rect">
            <a:avLst/>
          </a:prstGeom>
          <a:gradFill>
            <a:gsLst>
              <a:gs pos="94000">
                <a:schemeClr val="accent2"/>
              </a:gs>
              <a:gs pos="13000">
                <a:schemeClr val="accent2">
                  <a:lumMod val="50000"/>
                </a:schemeClr>
              </a:gs>
            </a:gsLst>
            <a:lin ang="8100000" scaled="1"/>
          </a:grad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7" name="Rectangle 26">
            <a:extLst>
              <a:ext uri="{FF2B5EF4-FFF2-40B4-BE49-F238E27FC236}">
                <a16:creationId xmlns:a16="http://schemas.microsoft.com/office/drawing/2014/main" id="{6B96893E-9C3E-4497-8EEE-B5D194AEC0AF}"/>
              </a:ext>
            </a:extLst>
          </p:cNvPr>
          <p:cNvSpPr/>
          <p:nvPr/>
        </p:nvSpPr>
        <p:spPr>
          <a:xfrm>
            <a:off x="6337503" y="4740583"/>
            <a:ext cx="1752387" cy="1725586"/>
          </a:xfrm>
          <a:prstGeom prst="rect">
            <a:avLst/>
          </a:prstGeom>
          <a:gradFill>
            <a:gsLst>
              <a:gs pos="94000">
                <a:schemeClr val="accent2"/>
              </a:gs>
              <a:gs pos="13000">
                <a:schemeClr val="accent2">
                  <a:lumMod val="50000"/>
                </a:schemeClr>
              </a:gs>
            </a:gsLst>
            <a:lin ang="8100000" scaled="1"/>
          </a:grad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aphicFrame>
        <p:nvGraphicFramePr>
          <p:cNvPr id="33" name="Chart 32">
            <a:extLst>
              <a:ext uri="{FF2B5EF4-FFF2-40B4-BE49-F238E27FC236}">
                <a16:creationId xmlns:a16="http://schemas.microsoft.com/office/drawing/2014/main" id="{47F98917-9B7E-4A9E-AB4B-15987F9659CA}"/>
              </a:ext>
            </a:extLst>
          </p:cNvPr>
          <p:cNvGraphicFramePr/>
          <p:nvPr/>
        </p:nvGraphicFramePr>
        <p:xfrm>
          <a:off x="949649" y="894945"/>
          <a:ext cx="3280269" cy="1342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4" name="Chart 33">
            <a:extLst>
              <a:ext uri="{FF2B5EF4-FFF2-40B4-BE49-F238E27FC236}">
                <a16:creationId xmlns:a16="http://schemas.microsoft.com/office/drawing/2014/main" id="{DDE97DFC-7F03-465E-869B-48B614739930}"/>
              </a:ext>
            </a:extLst>
          </p:cNvPr>
          <p:cNvGraphicFramePr/>
          <p:nvPr/>
        </p:nvGraphicFramePr>
        <p:xfrm>
          <a:off x="4454502" y="894945"/>
          <a:ext cx="3280269" cy="1342287"/>
        </p:xfrm>
        <a:graphic>
          <a:graphicData uri="http://schemas.openxmlformats.org/drawingml/2006/chart">
            <c:chart xmlns:c="http://schemas.openxmlformats.org/drawingml/2006/chart" xmlns:r="http://schemas.openxmlformats.org/officeDocument/2006/relationships" r:id="rId3"/>
          </a:graphicData>
        </a:graphic>
      </p:graphicFrame>
      <p:sp>
        <p:nvSpPr>
          <p:cNvPr id="35" name="TextBox 34">
            <a:extLst>
              <a:ext uri="{FF2B5EF4-FFF2-40B4-BE49-F238E27FC236}">
                <a16:creationId xmlns:a16="http://schemas.microsoft.com/office/drawing/2014/main" id="{BF6090C2-F065-4CBC-A90D-79D0E6A540D0}"/>
              </a:ext>
            </a:extLst>
          </p:cNvPr>
          <p:cNvSpPr txBox="1"/>
          <p:nvPr/>
        </p:nvSpPr>
        <p:spPr>
          <a:xfrm>
            <a:off x="3962138" y="521167"/>
            <a:ext cx="760144"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panose="020B0502020202020204" pitchFamily="34" charset="0"/>
                <a:cs typeface="Lato"/>
              </a:rPr>
              <a:t>WEBSITE</a:t>
            </a:r>
          </a:p>
        </p:txBody>
      </p:sp>
      <p:sp>
        <p:nvSpPr>
          <p:cNvPr id="37" name="TextBox 36">
            <a:extLst>
              <a:ext uri="{FF2B5EF4-FFF2-40B4-BE49-F238E27FC236}">
                <a16:creationId xmlns:a16="http://schemas.microsoft.com/office/drawing/2014/main" id="{8E4DD68A-3B7C-4FA3-A560-653D04EE552C}"/>
              </a:ext>
            </a:extLst>
          </p:cNvPr>
          <p:cNvSpPr txBox="1"/>
          <p:nvPr/>
        </p:nvSpPr>
        <p:spPr>
          <a:xfrm>
            <a:off x="3124868" y="2695059"/>
            <a:ext cx="2434684"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panose="020B0502020202020204" pitchFamily="34" charset="0"/>
                <a:cs typeface="Lato"/>
              </a:rPr>
              <a:t>SIGNUPS PAST 4 WEEKS BY…</a:t>
            </a:r>
          </a:p>
        </p:txBody>
      </p:sp>
      <p:graphicFrame>
        <p:nvGraphicFramePr>
          <p:cNvPr id="38" name="Chart 37">
            <a:extLst>
              <a:ext uri="{FF2B5EF4-FFF2-40B4-BE49-F238E27FC236}">
                <a16:creationId xmlns:a16="http://schemas.microsoft.com/office/drawing/2014/main" id="{59CF4CFF-28C9-49D6-A21B-DB3C20C892A5}"/>
              </a:ext>
            </a:extLst>
          </p:cNvPr>
          <p:cNvGraphicFramePr/>
          <p:nvPr/>
        </p:nvGraphicFramePr>
        <p:xfrm>
          <a:off x="8446371" y="844145"/>
          <a:ext cx="2952398" cy="1342287"/>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5524821D-2E57-4F47-8923-965C982B7F12}"/>
              </a:ext>
            </a:extLst>
          </p:cNvPr>
          <p:cNvSpPr txBox="1"/>
          <p:nvPr/>
        </p:nvSpPr>
        <p:spPr>
          <a:xfrm>
            <a:off x="9542498" y="551647"/>
            <a:ext cx="760144"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panose="020B0502020202020204" pitchFamily="34" charset="0"/>
                <a:cs typeface="Lato"/>
              </a:rPr>
              <a:t>MRR</a:t>
            </a:r>
          </a:p>
        </p:txBody>
      </p:sp>
      <p:sp>
        <p:nvSpPr>
          <p:cNvPr id="36" name="TextBox 35">
            <a:extLst>
              <a:ext uri="{FF2B5EF4-FFF2-40B4-BE49-F238E27FC236}">
                <a16:creationId xmlns:a16="http://schemas.microsoft.com/office/drawing/2014/main" id="{E37EC442-272F-421C-A7CA-A80611C36E55}"/>
              </a:ext>
            </a:extLst>
          </p:cNvPr>
          <p:cNvSpPr txBox="1"/>
          <p:nvPr/>
        </p:nvSpPr>
        <p:spPr>
          <a:xfrm>
            <a:off x="887775" y="3160748"/>
            <a:ext cx="1008117" cy="2028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Marketing Comms</a:t>
            </a:r>
          </a:p>
        </p:txBody>
      </p:sp>
      <p:cxnSp>
        <p:nvCxnSpPr>
          <p:cNvPr id="41" name="Straight Connector 40">
            <a:extLst>
              <a:ext uri="{FF2B5EF4-FFF2-40B4-BE49-F238E27FC236}">
                <a16:creationId xmlns:a16="http://schemas.microsoft.com/office/drawing/2014/main" id="{AF6BD230-C49C-4CEC-8C1E-AD911CCF237C}"/>
              </a:ext>
            </a:extLst>
          </p:cNvPr>
          <p:cNvCxnSpPr>
            <a:cxnSpLocks/>
          </p:cNvCxnSpPr>
          <p:nvPr/>
        </p:nvCxnSpPr>
        <p:spPr>
          <a:xfrm>
            <a:off x="961052" y="3398953"/>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D0BAABA-822D-49A2-84C3-8F9DB5E3CE2E}"/>
              </a:ext>
            </a:extLst>
          </p:cNvPr>
          <p:cNvCxnSpPr>
            <a:cxnSpLocks/>
          </p:cNvCxnSpPr>
          <p:nvPr/>
        </p:nvCxnSpPr>
        <p:spPr>
          <a:xfrm>
            <a:off x="961052" y="3398953"/>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ABDB842-475A-4B31-B8AE-3E78A3A24367}"/>
              </a:ext>
            </a:extLst>
          </p:cNvPr>
          <p:cNvSpPr txBox="1"/>
          <p:nvPr/>
        </p:nvSpPr>
        <p:spPr>
          <a:xfrm>
            <a:off x="2638634" y="3160748"/>
            <a:ext cx="323975" cy="20287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109" name="TextBox 108">
            <a:extLst>
              <a:ext uri="{FF2B5EF4-FFF2-40B4-BE49-F238E27FC236}">
                <a16:creationId xmlns:a16="http://schemas.microsoft.com/office/drawing/2014/main" id="{6CCEE568-6784-4EE1-87A0-021DEEECFF18}"/>
              </a:ext>
            </a:extLst>
          </p:cNvPr>
          <p:cNvSpPr txBox="1"/>
          <p:nvPr/>
        </p:nvSpPr>
        <p:spPr>
          <a:xfrm>
            <a:off x="887775" y="2972058"/>
            <a:ext cx="64472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solidFill>
                <a:effectLst/>
                <a:uLnTx/>
                <a:uFillTx/>
                <a:latin typeface="Century Gothic"/>
                <a:ea typeface="Helvetica Neue Medium"/>
                <a:cs typeface="Helvetica Neue Medium"/>
              </a:rPr>
              <a:t>POSITION</a:t>
            </a:r>
          </a:p>
        </p:txBody>
      </p:sp>
      <p:sp>
        <p:nvSpPr>
          <p:cNvPr id="49" name="TextBox 48">
            <a:extLst>
              <a:ext uri="{FF2B5EF4-FFF2-40B4-BE49-F238E27FC236}">
                <a16:creationId xmlns:a16="http://schemas.microsoft.com/office/drawing/2014/main" id="{DA4D26EA-BC86-464E-B7DE-404FC200DCC1}"/>
              </a:ext>
            </a:extLst>
          </p:cNvPr>
          <p:cNvSpPr txBox="1"/>
          <p:nvPr/>
        </p:nvSpPr>
        <p:spPr>
          <a:xfrm>
            <a:off x="887775" y="3470838"/>
            <a:ext cx="1301959"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Product Management</a:t>
            </a:r>
          </a:p>
        </p:txBody>
      </p:sp>
      <p:cxnSp>
        <p:nvCxnSpPr>
          <p:cNvPr id="50" name="Straight Connector 49">
            <a:extLst>
              <a:ext uri="{FF2B5EF4-FFF2-40B4-BE49-F238E27FC236}">
                <a16:creationId xmlns:a16="http://schemas.microsoft.com/office/drawing/2014/main" id="{BAF568F2-54E1-49D8-8BE9-0E0AC9E07031}"/>
              </a:ext>
            </a:extLst>
          </p:cNvPr>
          <p:cNvCxnSpPr>
            <a:cxnSpLocks/>
          </p:cNvCxnSpPr>
          <p:nvPr/>
        </p:nvCxnSpPr>
        <p:spPr>
          <a:xfrm>
            <a:off x="961052" y="370904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A2467CA-AD3E-4CEF-BB58-D32918A76607}"/>
              </a:ext>
            </a:extLst>
          </p:cNvPr>
          <p:cNvCxnSpPr>
            <a:cxnSpLocks/>
          </p:cNvCxnSpPr>
          <p:nvPr/>
        </p:nvCxnSpPr>
        <p:spPr>
          <a:xfrm>
            <a:off x="961052" y="370904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54F5328-82E6-47A0-8B7D-47B999E47F93}"/>
              </a:ext>
            </a:extLst>
          </p:cNvPr>
          <p:cNvSpPr txBox="1"/>
          <p:nvPr/>
        </p:nvSpPr>
        <p:spPr>
          <a:xfrm>
            <a:off x="2609627" y="3470838"/>
            <a:ext cx="352982"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280</a:t>
            </a:r>
          </a:p>
        </p:txBody>
      </p:sp>
      <p:sp>
        <p:nvSpPr>
          <p:cNvPr id="54" name="TextBox 53">
            <a:extLst>
              <a:ext uri="{FF2B5EF4-FFF2-40B4-BE49-F238E27FC236}">
                <a16:creationId xmlns:a16="http://schemas.microsoft.com/office/drawing/2014/main" id="{A5537EFB-6B69-41E3-A4EB-C3FDE7BFD9DE}"/>
              </a:ext>
            </a:extLst>
          </p:cNvPr>
          <p:cNvSpPr txBox="1"/>
          <p:nvPr/>
        </p:nvSpPr>
        <p:spPr>
          <a:xfrm>
            <a:off x="887775" y="3780928"/>
            <a:ext cx="732893"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Leadership</a:t>
            </a:r>
          </a:p>
        </p:txBody>
      </p:sp>
      <p:cxnSp>
        <p:nvCxnSpPr>
          <p:cNvPr id="55" name="Straight Connector 54">
            <a:extLst>
              <a:ext uri="{FF2B5EF4-FFF2-40B4-BE49-F238E27FC236}">
                <a16:creationId xmlns:a16="http://schemas.microsoft.com/office/drawing/2014/main" id="{713B28BC-51B3-426A-9B67-42FD88EC5788}"/>
              </a:ext>
            </a:extLst>
          </p:cNvPr>
          <p:cNvCxnSpPr>
            <a:cxnSpLocks/>
          </p:cNvCxnSpPr>
          <p:nvPr/>
        </p:nvCxnSpPr>
        <p:spPr>
          <a:xfrm>
            <a:off x="961052" y="401913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A8966B-B09C-464C-985F-5EA99E4D98A7}"/>
              </a:ext>
            </a:extLst>
          </p:cNvPr>
          <p:cNvCxnSpPr>
            <a:cxnSpLocks/>
          </p:cNvCxnSpPr>
          <p:nvPr/>
        </p:nvCxnSpPr>
        <p:spPr>
          <a:xfrm>
            <a:off x="961052" y="401913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D10A5C2-E5F4-44B1-9FC9-A7EBDE6A06D8}"/>
              </a:ext>
            </a:extLst>
          </p:cNvPr>
          <p:cNvSpPr txBox="1"/>
          <p:nvPr/>
        </p:nvSpPr>
        <p:spPr>
          <a:xfrm>
            <a:off x="2638634" y="378092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59" name="TextBox 58">
            <a:extLst>
              <a:ext uri="{FF2B5EF4-FFF2-40B4-BE49-F238E27FC236}">
                <a16:creationId xmlns:a16="http://schemas.microsoft.com/office/drawing/2014/main" id="{8EC26059-2D70-416D-A368-446D5A686E9F}"/>
              </a:ext>
            </a:extLst>
          </p:cNvPr>
          <p:cNvSpPr txBox="1"/>
          <p:nvPr/>
        </p:nvSpPr>
        <p:spPr>
          <a:xfrm>
            <a:off x="887775" y="4091018"/>
            <a:ext cx="771365"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Engineering</a:t>
            </a:r>
          </a:p>
        </p:txBody>
      </p:sp>
      <p:cxnSp>
        <p:nvCxnSpPr>
          <p:cNvPr id="60" name="Straight Connector 59">
            <a:extLst>
              <a:ext uri="{FF2B5EF4-FFF2-40B4-BE49-F238E27FC236}">
                <a16:creationId xmlns:a16="http://schemas.microsoft.com/office/drawing/2014/main" id="{317F8BF6-FEFB-45B9-81C5-FD5029F5F07C}"/>
              </a:ext>
            </a:extLst>
          </p:cNvPr>
          <p:cNvCxnSpPr>
            <a:cxnSpLocks/>
          </p:cNvCxnSpPr>
          <p:nvPr/>
        </p:nvCxnSpPr>
        <p:spPr>
          <a:xfrm>
            <a:off x="961052" y="432922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74D134F-5FEB-4DEB-8A2E-5E2E4AF2E7D3}"/>
              </a:ext>
            </a:extLst>
          </p:cNvPr>
          <p:cNvCxnSpPr>
            <a:cxnSpLocks/>
          </p:cNvCxnSpPr>
          <p:nvPr/>
        </p:nvCxnSpPr>
        <p:spPr>
          <a:xfrm>
            <a:off x="961052" y="432922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F1093B2-0576-4277-A96E-1B28324D9AD2}"/>
              </a:ext>
            </a:extLst>
          </p:cNvPr>
          <p:cNvSpPr txBox="1"/>
          <p:nvPr/>
        </p:nvSpPr>
        <p:spPr>
          <a:xfrm>
            <a:off x="2638634" y="409101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81" name="TextBox 80">
            <a:extLst>
              <a:ext uri="{FF2B5EF4-FFF2-40B4-BE49-F238E27FC236}">
                <a16:creationId xmlns:a16="http://schemas.microsoft.com/office/drawing/2014/main" id="{04F471EE-547C-43AE-8FED-EA69038B3405}"/>
              </a:ext>
            </a:extLst>
          </p:cNvPr>
          <p:cNvSpPr txBox="1"/>
          <p:nvPr/>
        </p:nvSpPr>
        <p:spPr>
          <a:xfrm>
            <a:off x="3304794" y="3160748"/>
            <a:ext cx="954107" cy="2028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1-10 Employees</a:t>
            </a:r>
          </a:p>
        </p:txBody>
      </p:sp>
      <p:cxnSp>
        <p:nvCxnSpPr>
          <p:cNvPr id="82" name="Straight Connector 81">
            <a:extLst>
              <a:ext uri="{FF2B5EF4-FFF2-40B4-BE49-F238E27FC236}">
                <a16:creationId xmlns:a16="http://schemas.microsoft.com/office/drawing/2014/main" id="{FDC68344-87FD-4658-A160-D035C8E401BB}"/>
              </a:ext>
            </a:extLst>
          </p:cNvPr>
          <p:cNvCxnSpPr>
            <a:cxnSpLocks/>
          </p:cNvCxnSpPr>
          <p:nvPr/>
        </p:nvCxnSpPr>
        <p:spPr>
          <a:xfrm>
            <a:off x="3378071" y="3398953"/>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DED98B-E8F5-4C1A-93EA-DD4FAA013512}"/>
              </a:ext>
            </a:extLst>
          </p:cNvPr>
          <p:cNvCxnSpPr>
            <a:cxnSpLocks/>
          </p:cNvCxnSpPr>
          <p:nvPr/>
        </p:nvCxnSpPr>
        <p:spPr>
          <a:xfrm>
            <a:off x="3378071" y="3398953"/>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043BD8A-A9E6-46F1-8E75-550484D87325}"/>
              </a:ext>
            </a:extLst>
          </p:cNvPr>
          <p:cNvSpPr txBox="1"/>
          <p:nvPr/>
        </p:nvSpPr>
        <p:spPr>
          <a:xfrm>
            <a:off x="5055653" y="3160748"/>
            <a:ext cx="323975" cy="20287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110" name="TextBox 109">
            <a:extLst>
              <a:ext uri="{FF2B5EF4-FFF2-40B4-BE49-F238E27FC236}">
                <a16:creationId xmlns:a16="http://schemas.microsoft.com/office/drawing/2014/main" id="{71DAAD16-3749-4510-ACB7-227B3617CBEB}"/>
              </a:ext>
            </a:extLst>
          </p:cNvPr>
          <p:cNvSpPr txBox="1"/>
          <p:nvPr/>
        </p:nvSpPr>
        <p:spPr>
          <a:xfrm>
            <a:off x="3304794" y="2972058"/>
            <a:ext cx="370614"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solidFill>
                <a:effectLst/>
                <a:uLnTx/>
                <a:uFillTx/>
                <a:latin typeface="Century Gothic"/>
                <a:ea typeface="Helvetica Neue Medium"/>
                <a:cs typeface="Helvetica Neue Medium"/>
              </a:rPr>
              <a:t>SIZE</a:t>
            </a:r>
          </a:p>
        </p:txBody>
      </p:sp>
      <p:sp>
        <p:nvSpPr>
          <p:cNvPr id="77" name="TextBox 76">
            <a:extLst>
              <a:ext uri="{FF2B5EF4-FFF2-40B4-BE49-F238E27FC236}">
                <a16:creationId xmlns:a16="http://schemas.microsoft.com/office/drawing/2014/main" id="{FE31D563-1321-47D1-8353-93B19106E6BC}"/>
              </a:ext>
            </a:extLst>
          </p:cNvPr>
          <p:cNvSpPr txBox="1"/>
          <p:nvPr/>
        </p:nvSpPr>
        <p:spPr>
          <a:xfrm>
            <a:off x="3304794" y="3470838"/>
            <a:ext cx="1010213"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11-25 Employees</a:t>
            </a:r>
          </a:p>
        </p:txBody>
      </p:sp>
      <p:cxnSp>
        <p:nvCxnSpPr>
          <p:cNvPr id="78" name="Straight Connector 77">
            <a:extLst>
              <a:ext uri="{FF2B5EF4-FFF2-40B4-BE49-F238E27FC236}">
                <a16:creationId xmlns:a16="http://schemas.microsoft.com/office/drawing/2014/main" id="{AB4720B0-00F6-4654-BB41-F0683D45815C}"/>
              </a:ext>
            </a:extLst>
          </p:cNvPr>
          <p:cNvCxnSpPr>
            <a:cxnSpLocks/>
          </p:cNvCxnSpPr>
          <p:nvPr/>
        </p:nvCxnSpPr>
        <p:spPr>
          <a:xfrm>
            <a:off x="3378071" y="370904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6C882F-3CA4-4DBF-B0DF-21E7BC9E187B}"/>
              </a:ext>
            </a:extLst>
          </p:cNvPr>
          <p:cNvCxnSpPr>
            <a:cxnSpLocks/>
          </p:cNvCxnSpPr>
          <p:nvPr/>
        </p:nvCxnSpPr>
        <p:spPr>
          <a:xfrm>
            <a:off x="3378071" y="370904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7D42E18-95F9-4942-83B0-03A432761AD5}"/>
              </a:ext>
            </a:extLst>
          </p:cNvPr>
          <p:cNvSpPr txBox="1"/>
          <p:nvPr/>
        </p:nvSpPr>
        <p:spPr>
          <a:xfrm>
            <a:off x="5055653" y="347083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73" name="TextBox 72">
            <a:extLst>
              <a:ext uri="{FF2B5EF4-FFF2-40B4-BE49-F238E27FC236}">
                <a16:creationId xmlns:a16="http://schemas.microsoft.com/office/drawing/2014/main" id="{115CEBB8-EC4E-4F63-9795-9B6DF728BA59}"/>
              </a:ext>
            </a:extLst>
          </p:cNvPr>
          <p:cNvSpPr txBox="1"/>
          <p:nvPr/>
        </p:nvSpPr>
        <p:spPr>
          <a:xfrm>
            <a:off x="3304794" y="3780928"/>
            <a:ext cx="1010213"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26-50 Employees</a:t>
            </a:r>
          </a:p>
        </p:txBody>
      </p:sp>
      <p:cxnSp>
        <p:nvCxnSpPr>
          <p:cNvPr id="74" name="Straight Connector 73">
            <a:extLst>
              <a:ext uri="{FF2B5EF4-FFF2-40B4-BE49-F238E27FC236}">
                <a16:creationId xmlns:a16="http://schemas.microsoft.com/office/drawing/2014/main" id="{537BC0EF-6837-46B1-865D-F0430E86A69A}"/>
              </a:ext>
            </a:extLst>
          </p:cNvPr>
          <p:cNvCxnSpPr>
            <a:cxnSpLocks/>
          </p:cNvCxnSpPr>
          <p:nvPr/>
        </p:nvCxnSpPr>
        <p:spPr>
          <a:xfrm>
            <a:off x="3378071" y="401913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70D5686-C422-42B6-866F-86775CC29E68}"/>
              </a:ext>
            </a:extLst>
          </p:cNvPr>
          <p:cNvCxnSpPr>
            <a:cxnSpLocks/>
          </p:cNvCxnSpPr>
          <p:nvPr/>
        </p:nvCxnSpPr>
        <p:spPr>
          <a:xfrm>
            <a:off x="3378071" y="401913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5F0FBE99-7BEA-489E-AE54-CC1B5ADB1358}"/>
              </a:ext>
            </a:extLst>
          </p:cNvPr>
          <p:cNvSpPr txBox="1"/>
          <p:nvPr/>
        </p:nvSpPr>
        <p:spPr>
          <a:xfrm>
            <a:off x="5055653" y="378092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69" name="TextBox 68">
            <a:extLst>
              <a:ext uri="{FF2B5EF4-FFF2-40B4-BE49-F238E27FC236}">
                <a16:creationId xmlns:a16="http://schemas.microsoft.com/office/drawing/2014/main" id="{34EF73BD-D59B-4813-AF4B-906773BF6AE5}"/>
              </a:ext>
            </a:extLst>
          </p:cNvPr>
          <p:cNvSpPr txBox="1"/>
          <p:nvPr/>
        </p:nvSpPr>
        <p:spPr>
          <a:xfrm>
            <a:off x="3304794" y="4091018"/>
            <a:ext cx="1066318"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51-200 Employees</a:t>
            </a:r>
          </a:p>
        </p:txBody>
      </p:sp>
      <p:cxnSp>
        <p:nvCxnSpPr>
          <p:cNvPr id="70" name="Straight Connector 69">
            <a:extLst>
              <a:ext uri="{FF2B5EF4-FFF2-40B4-BE49-F238E27FC236}">
                <a16:creationId xmlns:a16="http://schemas.microsoft.com/office/drawing/2014/main" id="{2DC14CF8-69D7-4190-A4E2-3A8D9D67B784}"/>
              </a:ext>
            </a:extLst>
          </p:cNvPr>
          <p:cNvCxnSpPr>
            <a:cxnSpLocks/>
          </p:cNvCxnSpPr>
          <p:nvPr/>
        </p:nvCxnSpPr>
        <p:spPr>
          <a:xfrm>
            <a:off x="3378071" y="432922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CAD50F0-9B7A-4578-9A2F-601CC2089F18}"/>
              </a:ext>
            </a:extLst>
          </p:cNvPr>
          <p:cNvCxnSpPr>
            <a:cxnSpLocks/>
          </p:cNvCxnSpPr>
          <p:nvPr/>
        </p:nvCxnSpPr>
        <p:spPr>
          <a:xfrm>
            <a:off x="3378071" y="432922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DB467CE-765A-4532-A4FB-79F627FCCB21}"/>
              </a:ext>
            </a:extLst>
          </p:cNvPr>
          <p:cNvSpPr txBox="1"/>
          <p:nvPr/>
        </p:nvSpPr>
        <p:spPr>
          <a:xfrm>
            <a:off x="5055653" y="409101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102" name="TextBox 101">
            <a:extLst>
              <a:ext uri="{FF2B5EF4-FFF2-40B4-BE49-F238E27FC236}">
                <a16:creationId xmlns:a16="http://schemas.microsoft.com/office/drawing/2014/main" id="{0E4E15FE-441B-4CEE-9C6F-F98DF4642580}"/>
              </a:ext>
            </a:extLst>
          </p:cNvPr>
          <p:cNvSpPr txBox="1"/>
          <p:nvPr/>
        </p:nvSpPr>
        <p:spPr>
          <a:xfrm>
            <a:off x="5721812" y="3160748"/>
            <a:ext cx="694421" cy="2028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Education</a:t>
            </a:r>
          </a:p>
        </p:txBody>
      </p:sp>
      <p:cxnSp>
        <p:nvCxnSpPr>
          <p:cNvPr id="103" name="Straight Connector 102">
            <a:extLst>
              <a:ext uri="{FF2B5EF4-FFF2-40B4-BE49-F238E27FC236}">
                <a16:creationId xmlns:a16="http://schemas.microsoft.com/office/drawing/2014/main" id="{B1C94035-DF79-4890-8949-BFDA716C0871}"/>
              </a:ext>
            </a:extLst>
          </p:cNvPr>
          <p:cNvCxnSpPr>
            <a:cxnSpLocks/>
          </p:cNvCxnSpPr>
          <p:nvPr/>
        </p:nvCxnSpPr>
        <p:spPr>
          <a:xfrm>
            <a:off x="5795089" y="3398953"/>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849359A-5BF6-4343-9FFB-C5938794A6D6}"/>
              </a:ext>
            </a:extLst>
          </p:cNvPr>
          <p:cNvCxnSpPr>
            <a:cxnSpLocks/>
          </p:cNvCxnSpPr>
          <p:nvPr/>
        </p:nvCxnSpPr>
        <p:spPr>
          <a:xfrm>
            <a:off x="5795089" y="3398953"/>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57D9A6F-52BC-4280-9C18-25BA69CFB07D}"/>
              </a:ext>
            </a:extLst>
          </p:cNvPr>
          <p:cNvSpPr txBox="1"/>
          <p:nvPr/>
        </p:nvSpPr>
        <p:spPr>
          <a:xfrm>
            <a:off x="7472671" y="3160748"/>
            <a:ext cx="323975" cy="20287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111" name="TextBox 110">
            <a:extLst>
              <a:ext uri="{FF2B5EF4-FFF2-40B4-BE49-F238E27FC236}">
                <a16:creationId xmlns:a16="http://schemas.microsoft.com/office/drawing/2014/main" id="{792516E2-7A45-4840-A57A-BE1C566ADE8E}"/>
              </a:ext>
            </a:extLst>
          </p:cNvPr>
          <p:cNvSpPr txBox="1"/>
          <p:nvPr/>
        </p:nvSpPr>
        <p:spPr>
          <a:xfrm>
            <a:off x="5721812" y="2972058"/>
            <a:ext cx="64633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4D4FF"/>
                </a:solidFill>
                <a:effectLst/>
                <a:uLnTx/>
                <a:uFillTx/>
                <a:latin typeface="Century Gothic"/>
                <a:ea typeface="Helvetica Neue Medium"/>
                <a:cs typeface="Helvetica Neue Medium"/>
              </a:rPr>
              <a:t>INDUSTRY</a:t>
            </a:r>
          </a:p>
        </p:txBody>
      </p:sp>
      <p:sp>
        <p:nvSpPr>
          <p:cNvPr id="98" name="TextBox 97">
            <a:extLst>
              <a:ext uri="{FF2B5EF4-FFF2-40B4-BE49-F238E27FC236}">
                <a16:creationId xmlns:a16="http://schemas.microsoft.com/office/drawing/2014/main" id="{FD5E99C8-7F49-449B-82D0-3DC566F68905}"/>
              </a:ext>
            </a:extLst>
          </p:cNvPr>
          <p:cNvSpPr txBox="1"/>
          <p:nvPr/>
        </p:nvSpPr>
        <p:spPr>
          <a:xfrm>
            <a:off x="5721812" y="3470838"/>
            <a:ext cx="470000"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Other</a:t>
            </a:r>
          </a:p>
        </p:txBody>
      </p:sp>
      <p:cxnSp>
        <p:nvCxnSpPr>
          <p:cNvPr id="99" name="Straight Connector 98">
            <a:extLst>
              <a:ext uri="{FF2B5EF4-FFF2-40B4-BE49-F238E27FC236}">
                <a16:creationId xmlns:a16="http://schemas.microsoft.com/office/drawing/2014/main" id="{0CCCE292-44C4-4C4C-9B6C-F30F45BA6576}"/>
              </a:ext>
            </a:extLst>
          </p:cNvPr>
          <p:cNvCxnSpPr>
            <a:cxnSpLocks/>
          </p:cNvCxnSpPr>
          <p:nvPr/>
        </p:nvCxnSpPr>
        <p:spPr>
          <a:xfrm>
            <a:off x="5795089" y="370904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B2D5468-6DE0-4E4A-B668-5C8EC7597C61}"/>
              </a:ext>
            </a:extLst>
          </p:cNvPr>
          <p:cNvCxnSpPr>
            <a:cxnSpLocks/>
          </p:cNvCxnSpPr>
          <p:nvPr/>
        </p:nvCxnSpPr>
        <p:spPr>
          <a:xfrm>
            <a:off x="5795089" y="370904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CBAFE400-4FC7-4533-ADD0-E0965B9F141B}"/>
              </a:ext>
            </a:extLst>
          </p:cNvPr>
          <p:cNvSpPr txBox="1"/>
          <p:nvPr/>
        </p:nvSpPr>
        <p:spPr>
          <a:xfrm>
            <a:off x="7472671" y="347083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94" name="TextBox 93">
            <a:extLst>
              <a:ext uri="{FF2B5EF4-FFF2-40B4-BE49-F238E27FC236}">
                <a16:creationId xmlns:a16="http://schemas.microsoft.com/office/drawing/2014/main" id="{07492B2F-34F7-419E-9DFF-844C6C062A22}"/>
              </a:ext>
            </a:extLst>
          </p:cNvPr>
          <p:cNvSpPr txBox="1"/>
          <p:nvPr/>
        </p:nvSpPr>
        <p:spPr>
          <a:xfrm>
            <a:off x="5721812" y="3780928"/>
            <a:ext cx="623889"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Software</a:t>
            </a:r>
          </a:p>
        </p:txBody>
      </p:sp>
      <p:cxnSp>
        <p:nvCxnSpPr>
          <p:cNvPr id="95" name="Straight Connector 94">
            <a:extLst>
              <a:ext uri="{FF2B5EF4-FFF2-40B4-BE49-F238E27FC236}">
                <a16:creationId xmlns:a16="http://schemas.microsoft.com/office/drawing/2014/main" id="{959EDE32-C1DF-466A-901A-74ABD73992F1}"/>
              </a:ext>
            </a:extLst>
          </p:cNvPr>
          <p:cNvCxnSpPr>
            <a:cxnSpLocks/>
          </p:cNvCxnSpPr>
          <p:nvPr/>
        </p:nvCxnSpPr>
        <p:spPr>
          <a:xfrm>
            <a:off x="5795089" y="401913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64C7359-7CFE-49CF-9828-F60D9B892B2F}"/>
              </a:ext>
            </a:extLst>
          </p:cNvPr>
          <p:cNvCxnSpPr>
            <a:cxnSpLocks/>
          </p:cNvCxnSpPr>
          <p:nvPr/>
        </p:nvCxnSpPr>
        <p:spPr>
          <a:xfrm>
            <a:off x="5795089" y="401913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C219921-4F34-4C33-8CD8-52ADD837E732}"/>
              </a:ext>
            </a:extLst>
          </p:cNvPr>
          <p:cNvSpPr txBox="1"/>
          <p:nvPr/>
        </p:nvSpPr>
        <p:spPr>
          <a:xfrm>
            <a:off x="7472671" y="378092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sp>
        <p:nvSpPr>
          <p:cNvPr id="90" name="TextBox 89">
            <a:extLst>
              <a:ext uri="{FF2B5EF4-FFF2-40B4-BE49-F238E27FC236}">
                <a16:creationId xmlns:a16="http://schemas.microsoft.com/office/drawing/2014/main" id="{06E46934-87BC-454C-B8B3-A517192313A0}"/>
              </a:ext>
            </a:extLst>
          </p:cNvPr>
          <p:cNvSpPr txBox="1"/>
          <p:nvPr/>
        </p:nvSpPr>
        <p:spPr>
          <a:xfrm>
            <a:off x="5721812" y="4091018"/>
            <a:ext cx="250390" cy="202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IT</a:t>
            </a:r>
          </a:p>
        </p:txBody>
      </p:sp>
      <p:cxnSp>
        <p:nvCxnSpPr>
          <p:cNvPr id="91" name="Straight Connector 90">
            <a:extLst>
              <a:ext uri="{FF2B5EF4-FFF2-40B4-BE49-F238E27FC236}">
                <a16:creationId xmlns:a16="http://schemas.microsoft.com/office/drawing/2014/main" id="{73BFCF78-0056-417E-8D72-3577C8464FAD}"/>
              </a:ext>
            </a:extLst>
          </p:cNvPr>
          <p:cNvCxnSpPr>
            <a:cxnSpLocks/>
          </p:cNvCxnSpPr>
          <p:nvPr/>
        </p:nvCxnSpPr>
        <p:spPr>
          <a:xfrm>
            <a:off x="5795089" y="4329222"/>
            <a:ext cx="1916305" cy="0"/>
          </a:xfrm>
          <a:prstGeom prst="line">
            <a:avLst/>
          </a:prstGeom>
          <a:ln w="3810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B8040F4-06B0-48C5-B754-52B6D94A131A}"/>
              </a:ext>
            </a:extLst>
          </p:cNvPr>
          <p:cNvCxnSpPr>
            <a:cxnSpLocks/>
          </p:cNvCxnSpPr>
          <p:nvPr/>
        </p:nvCxnSpPr>
        <p:spPr>
          <a:xfrm>
            <a:off x="5795089" y="4329222"/>
            <a:ext cx="135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1786B06-5E42-42EC-A193-6DC47505AF3E}"/>
              </a:ext>
            </a:extLst>
          </p:cNvPr>
          <p:cNvSpPr txBox="1"/>
          <p:nvPr/>
        </p:nvSpPr>
        <p:spPr>
          <a:xfrm>
            <a:off x="7472671" y="4091018"/>
            <a:ext cx="323975" cy="20287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300</a:t>
            </a:r>
          </a:p>
        </p:txBody>
      </p:sp>
      <p:graphicFrame>
        <p:nvGraphicFramePr>
          <p:cNvPr id="112" name="Chart 111">
            <a:extLst>
              <a:ext uri="{FF2B5EF4-FFF2-40B4-BE49-F238E27FC236}">
                <a16:creationId xmlns:a16="http://schemas.microsoft.com/office/drawing/2014/main" id="{E4EF0611-96AA-4973-A36C-A344985A3047}"/>
              </a:ext>
            </a:extLst>
          </p:cNvPr>
          <p:cNvGraphicFramePr/>
          <p:nvPr/>
        </p:nvGraphicFramePr>
        <p:xfrm>
          <a:off x="8446371" y="4885671"/>
          <a:ext cx="2952398" cy="1342287"/>
        </p:xfrm>
        <a:graphic>
          <a:graphicData uri="http://schemas.openxmlformats.org/drawingml/2006/chart">
            <c:chart xmlns:c="http://schemas.openxmlformats.org/drawingml/2006/chart" xmlns:r="http://schemas.openxmlformats.org/officeDocument/2006/relationships" r:id="rId5"/>
          </a:graphicData>
        </a:graphic>
      </p:graphicFrame>
      <p:sp>
        <p:nvSpPr>
          <p:cNvPr id="113" name="TextBox 112">
            <a:extLst>
              <a:ext uri="{FF2B5EF4-FFF2-40B4-BE49-F238E27FC236}">
                <a16:creationId xmlns:a16="http://schemas.microsoft.com/office/drawing/2014/main" id="{BAE45553-D44E-4B26-A306-3197DF18E535}"/>
              </a:ext>
            </a:extLst>
          </p:cNvPr>
          <p:cNvSpPr txBox="1"/>
          <p:nvPr/>
        </p:nvSpPr>
        <p:spPr>
          <a:xfrm>
            <a:off x="9106020" y="4593173"/>
            <a:ext cx="1633100"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panose="020B0502020202020204" pitchFamily="34" charset="0"/>
                <a:cs typeface="Lato"/>
              </a:rPr>
              <a:t>NEW BUSINESS MRR</a:t>
            </a:r>
          </a:p>
        </p:txBody>
      </p:sp>
      <p:graphicFrame>
        <p:nvGraphicFramePr>
          <p:cNvPr id="114" name="Chart 113">
            <a:extLst>
              <a:ext uri="{FF2B5EF4-FFF2-40B4-BE49-F238E27FC236}">
                <a16:creationId xmlns:a16="http://schemas.microsoft.com/office/drawing/2014/main" id="{F354139C-8CC6-4E40-B470-AE1B8D7092B2}"/>
              </a:ext>
            </a:extLst>
          </p:cNvPr>
          <p:cNvGraphicFramePr/>
          <p:nvPr/>
        </p:nvGraphicFramePr>
        <p:xfrm>
          <a:off x="8446371" y="2864908"/>
          <a:ext cx="2952398" cy="1342287"/>
        </p:xfrm>
        <a:graphic>
          <a:graphicData uri="http://schemas.openxmlformats.org/drawingml/2006/chart">
            <c:chart xmlns:c="http://schemas.openxmlformats.org/drawingml/2006/chart" xmlns:r="http://schemas.openxmlformats.org/officeDocument/2006/relationships" r:id="rId6"/>
          </a:graphicData>
        </a:graphic>
      </p:graphicFrame>
      <p:sp>
        <p:nvSpPr>
          <p:cNvPr id="115" name="TextBox 114">
            <a:extLst>
              <a:ext uri="{FF2B5EF4-FFF2-40B4-BE49-F238E27FC236}">
                <a16:creationId xmlns:a16="http://schemas.microsoft.com/office/drawing/2014/main" id="{EF1DB6DC-9C4C-40E5-8790-3566C039D314}"/>
              </a:ext>
            </a:extLst>
          </p:cNvPr>
          <p:cNvSpPr txBox="1"/>
          <p:nvPr/>
        </p:nvSpPr>
        <p:spPr>
          <a:xfrm>
            <a:off x="8979020" y="2572410"/>
            <a:ext cx="1887100"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panose="020B0502020202020204" pitchFamily="34" charset="0"/>
                <a:cs typeface="Lato"/>
              </a:rPr>
              <a:t>NET MRR CHURN RATE</a:t>
            </a:r>
          </a:p>
        </p:txBody>
      </p:sp>
      <p:cxnSp>
        <p:nvCxnSpPr>
          <p:cNvPr id="6152" name="Straight Connector 6151">
            <a:extLst>
              <a:ext uri="{FF2B5EF4-FFF2-40B4-BE49-F238E27FC236}">
                <a16:creationId xmlns:a16="http://schemas.microsoft.com/office/drawing/2014/main" id="{F76B4B95-0942-45B1-A30B-C468274ADEE9}"/>
              </a:ext>
            </a:extLst>
          </p:cNvPr>
          <p:cNvCxnSpPr>
            <a:cxnSpLocks/>
          </p:cNvCxnSpPr>
          <p:nvPr/>
        </p:nvCxnSpPr>
        <p:spPr>
          <a:xfrm>
            <a:off x="8247672" y="2379421"/>
            <a:ext cx="334979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26B65B2-EDA1-4C18-A10E-3C73FC2B4B73}"/>
              </a:ext>
            </a:extLst>
          </p:cNvPr>
          <p:cNvCxnSpPr>
            <a:cxnSpLocks/>
          </p:cNvCxnSpPr>
          <p:nvPr/>
        </p:nvCxnSpPr>
        <p:spPr>
          <a:xfrm>
            <a:off x="8247672" y="4400184"/>
            <a:ext cx="334979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83209F31-26C8-4A41-B9B2-6468C2F70761}"/>
              </a:ext>
            </a:extLst>
          </p:cNvPr>
          <p:cNvSpPr/>
          <p:nvPr/>
        </p:nvSpPr>
        <p:spPr>
          <a:xfrm>
            <a:off x="695728" y="5138043"/>
            <a:ext cx="1549994" cy="930666"/>
          </a:xfrm>
          <a:prstGeom prst="rect">
            <a:avLst/>
          </a:prstGeom>
          <a:no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1000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Customers</a:t>
            </a:r>
          </a:p>
        </p:txBody>
      </p:sp>
      <p:sp>
        <p:nvSpPr>
          <p:cNvPr id="108" name="Rectangle 107">
            <a:extLst>
              <a:ext uri="{FF2B5EF4-FFF2-40B4-BE49-F238E27FC236}">
                <a16:creationId xmlns:a16="http://schemas.microsoft.com/office/drawing/2014/main" id="{FB51A2E9-341C-470A-93FD-FB79F71AA9C1}"/>
              </a:ext>
            </a:extLst>
          </p:cNvPr>
          <p:cNvSpPr/>
          <p:nvPr/>
        </p:nvSpPr>
        <p:spPr>
          <a:xfrm>
            <a:off x="2610052" y="5138043"/>
            <a:ext cx="1549994" cy="930666"/>
          </a:xfrm>
          <a:prstGeom prst="rect">
            <a:avLst/>
          </a:prstGeom>
          <a:no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$100K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rPr>
              <a:t>MRR</a:t>
            </a:r>
          </a:p>
        </p:txBody>
      </p:sp>
      <p:sp>
        <p:nvSpPr>
          <p:cNvPr id="116" name="Rectangle 115">
            <a:extLst>
              <a:ext uri="{FF2B5EF4-FFF2-40B4-BE49-F238E27FC236}">
                <a16:creationId xmlns:a16="http://schemas.microsoft.com/office/drawing/2014/main" id="{9CE24E91-452C-4827-AC42-81229C34CEE2}"/>
              </a:ext>
            </a:extLst>
          </p:cNvPr>
          <p:cNvSpPr/>
          <p:nvPr/>
        </p:nvSpPr>
        <p:spPr>
          <a:xfrm>
            <a:off x="4524376" y="5138043"/>
            <a:ext cx="1549994" cy="930666"/>
          </a:xfrm>
          <a:prstGeom prst="rect">
            <a:avLst/>
          </a:prstGeom>
          <a:no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entury Gothic"/>
                <a:ea typeface="Helvetica Neue Medium"/>
                <a:cs typeface="Helvetica Neue Medium"/>
              </a:rPr>
              <a:t>500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rPr>
              <a:t>Quality Leads</a:t>
            </a:r>
          </a:p>
        </p:txBody>
      </p:sp>
      <p:sp>
        <p:nvSpPr>
          <p:cNvPr id="117" name="Rectangle 116">
            <a:extLst>
              <a:ext uri="{FF2B5EF4-FFF2-40B4-BE49-F238E27FC236}">
                <a16:creationId xmlns:a16="http://schemas.microsoft.com/office/drawing/2014/main" id="{59D68383-3C38-407C-98B4-2493237448B9}"/>
              </a:ext>
            </a:extLst>
          </p:cNvPr>
          <p:cNvSpPr/>
          <p:nvPr/>
        </p:nvSpPr>
        <p:spPr>
          <a:xfrm>
            <a:off x="6438700" y="5138043"/>
            <a:ext cx="1549994" cy="930666"/>
          </a:xfrm>
          <a:prstGeom prst="rect">
            <a:avLst/>
          </a:prstGeom>
          <a:noFill/>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$150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rPr>
              <a:t>ARPA</a:t>
            </a:r>
          </a:p>
        </p:txBody>
      </p:sp>
    </p:spTree>
    <p:extLst>
      <p:ext uri="{BB962C8B-B14F-4D97-AF65-F5344CB8AC3E}">
        <p14:creationId xmlns:p14="http://schemas.microsoft.com/office/powerpoint/2010/main" val="101940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par>
                                <p:cTn id="8" presetID="42" presetClass="path" presetSubtype="0" accel="50000" decel="50000" fill="hold" grpId="1" nodeType="withEffect">
                                  <p:stCondLst>
                                    <p:cond delay="0"/>
                                  </p:stCondLst>
                                  <p:childTnLst>
                                    <p:animMotion origin="layout" path="M 2.08333E-7 -0.02524 L 2.08333E-7 4.81481E-6 " pathEditMode="relative" rAng="0" ptsTypes="AA">
                                      <p:cBhvr>
                                        <p:cTn id="9" dur="1500" fill="hold"/>
                                        <p:tgtEl>
                                          <p:spTgt spid="8"/>
                                        </p:tgtEl>
                                        <p:attrNameLst>
                                          <p:attrName>ppt_x</p:attrName>
                                          <p:attrName>ppt_y</p:attrName>
                                        </p:attrNameLst>
                                      </p:cBhvr>
                                      <p:rCtr x="0" y="1250"/>
                                    </p:animMotion>
                                  </p:childTnLst>
                                </p:cTn>
                              </p:par>
                              <p:par>
                                <p:cTn id="10" presetID="10"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500"/>
                                        <p:tgtEl>
                                          <p:spTgt spid="17"/>
                                        </p:tgtEl>
                                      </p:cBhvr>
                                    </p:animEffect>
                                  </p:childTnLst>
                                </p:cTn>
                              </p:par>
                              <p:par>
                                <p:cTn id="13" presetID="42" presetClass="path" presetSubtype="0" accel="50000" decel="50000" fill="hold" grpId="1" nodeType="withEffect">
                                  <p:stCondLst>
                                    <p:cond delay="250"/>
                                  </p:stCondLst>
                                  <p:childTnLst>
                                    <p:animMotion origin="layout" path="M 2.08333E-7 -0.02524 L 2.08333E-7 4.81481E-6 " pathEditMode="relative" rAng="0" ptsTypes="AA">
                                      <p:cBhvr>
                                        <p:cTn id="14" dur="1500" fill="hold"/>
                                        <p:tgtEl>
                                          <p:spTgt spid="17"/>
                                        </p:tgtEl>
                                        <p:attrNameLst>
                                          <p:attrName>ppt_x</p:attrName>
                                          <p:attrName>ppt_y</p:attrName>
                                        </p:attrNameLst>
                                      </p:cBhvr>
                                      <p:rCtr x="0" y="1250"/>
                                    </p:animMotion>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500"/>
                                        <p:tgtEl>
                                          <p:spTgt spid="13"/>
                                        </p:tgtEl>
                                      </p:cBhvr>
                                    </p:animEffect>
                                  </p:childTnLst>
                                </p:cTn>
                              </p:par>
                              <p:par>
                                <p:cTn id="18" presetID="42" presetClass="path" presetSubtype="0" accel="50000" decel="50000" fill="hold" grpId="1" nodeType="withEffect">
                                  <p:stCondLst>
                                    <p:cond delay="500"/>
                                  </p:stCondLst>
                                  <p:childTnLst>
                                    <p:animMotion origin="layout" path="M 2.08333E-7 -0.02524 L 2.08333E-7 4.81481E-6 " pathEditMode="relative" rAng="0" ptsTypes="AA">
                                      <p:cBhvr>
                                        <p:cTn id="19" dur="1500" fill="hold"/>
                                        <p:tgtEl>
                                          <p:spTgt spid="13"/>
                                        </p:tgtEl>
                                        <p:attrNameLst>
                                          <p:attrName>ppt_x</p:attrName>
                                          <p:attrName>ppt_y</p:attrName>
                                        </p:attrNameLst>
                                      </p:cBhvr>
                                      <p:rCtr x="0" y="1250"/>
                                    </p:animMotion>
                                  </p:childTnLst>
                                </p:cTn>
                              </p:par>
                              <p:par>
                                <p:cTn id="20" presetID="10"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500"/>
                                        <p:tgtEl>
                                          <p:spTgt spid="24"/>
                                        </p:tgtEl>
                                      </p:cBhvr>
                                    </p:animEffect>
                                  </p:childTnLst>
                                </p:cTn>
                              </p:par>
                              <p:par>
                                <p:cTn id="23" presetID="42" presetClass="path" presetSubtype="0" accel="50000" decel="50000" fill="hold" grpId="1" nodeType="withEffect">
                                  <p:stCondLst>
                                    <p:cond delay="500"/>
                                  </p:stCondLst>
                                  <p:childTnLst>
                                    <p:animMotion origin="layout" path="M 2.08333E-7 -0.02524 L 2.08333E-7 4.81481E-6 " pathEditMode="relative" rAng="0" ptsTypes="AA">
                                      <p:cBhvr>
                                        <p:cTn id="24" dur="1500" fill="hold"/>
                                        <p:tgtEl>
                                          <p:spTgt spid="24"/>
                                        </p:tgtEl>
                                        <p:attrNameLst>
                                          <p:attrName>ppt_x</p:attrName>
                                          <p:attrName>ppt_y</p:attrName>
                                        </p:attrNameLst>
                                      </p:cBhvr>
                                      <p:rCtr x="0" y="1250"/>
                                    </p:animMotion>
                                  </p:childTnLst>
                                </p:cTn>
                              </p:par>
                              <p:par>
                                <p:cTn id="25" presetID="10" presetClass="entr" presetSubtype="0" fill="hold" grpId="0" nodeType="withEffect">
                                  <p:stCondLst>
                                    <p:cond delay="7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500"/>
                                        <p:tgtEl>
                                          <p:spTgt spid="25"/>
                                        </p:tgtEl>
                                      </p:cBhvr>
                                    </p:animEffect>
                                  </p:childTnLst>
                                </p:cTn>
                              </p:par>
                              <p:par>
                                <p:cTn id="28" presetID="42" presetClass="path" presetSubtype="0" accel="50000" decel="50000" fill="hold" grpId="1" nodeType="withEffect">
                                  <p:stCondLst>
                                    <p:cond delay="700"/>
                                  </p:stCondLst>
                                  <p:childTnLst>
                                    <p:animMotion origin="layout" path="M 2.08333E-7 -0.02524 L 2.08333E-7 4.81481E-6 " pathEditMode="relative" rAng="0" ptsTypes="AA">
                                      <p:cBhvr>
                                        <p:cTn id="29" dur="1500" fill="hold"/>
                                        <p:tgtEl>
                                          <p:spTgt spid="25"/>
                                        </p:tgtEl>
                                        <p:attrNameLst>
                                          <p:attrName>ppt_x</p:attrName>
                                          <p:attrName>ppt_y</p:attrName>
                                        </p:attrNameLst>
                                      </p:cBhvr>
                                      <p:rCtr x="0" y="1250"/>
                                    </p:animMotion>
                                  </p:childTnLst>
                                </p:cTn>
                              </p:par>
                              <p:par>
                                <p:cTn id="30" presetID="10" presetClass="entr" presetSubtype="0" fill="hold" grpId="0" nodeType="withEffect">
                                  <p:stCondLst>
                                    <p:cond delay="9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500"/>
                                        <p:tgtEl>
                                          <p:spTgt spid="26"/>
                                        </p:tgtEl>
                                      </p:cBhvr>
                                    </p:animEffect>
                                  </p:childTnLst>
                                </p:cTn>
                              </p:par>
                              <p:par>
                                <p:cTn id="33" presetID="42" presetClass="path" presetSubtype="0" accel="50000" decel="50000" fill="hold" grpId="1" nodeType="withEffect">
                                  <p:stCondLst>
                                    <p:cond delay="900"/>
                                  </p:stCondLst>
                                  <p:childTnLst>
                                    <p:animMotion origin="layout" path="M 2.08333E-7 -0.02524 L 2.08333E-7 4.81481E-6 " pathEditMode="relative" rAng="0" ptsTypes="AA">
                                      <p:cBhvr>
                                        <p:cTn id="34" dur="1500" fill="hold"/>
                                        <p:tgtEl>
                                          <p:spTgt spid="26"/>
                                        </p:tgtEl>
                                        <p:attrNameLst>
                                          <p:attrName>ppt_x</p:attrName>
                                          <p:attrName>ppt_y</p:attrName>
                                        </p:attrNameLst>
                                      </p:cBhvr>
                                      <p:rCtr x="0" y="1250"/>
                                    </p:animMotion>
                                  </p:childTnLst>
                                </p:cTn>
                              </p:par>
                              <p:par>
                                <p:cTn id="35" presetID="10" presetClass="entr" presetSubtype="0" fill="hold" grpId="0" nodeType="withEffect">
                                  <p:stCondLst>
                                    <p:cond delay="1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500"/>
                                        <p:tgtEl>
                                          <p:spTgt spid="27"/>
                                        </p:tgtEl>
                                      </p:cBhvr>
                                    </p:animEffect>
                                  </p:childTnLst>
                                </p:cTn>
                              </p:par>
                              <p:par>
                                <p:cTn id="38" presetID="42" presetClass="path" presetSubtype="0" accel="50000" decel="50000" fill="hold" grpId="1" nodeType="withEffect">
                                  <p:stCondLst>
                                    <p:cond delay="1100"/>
                                  </p:stCondLst>
                                  <p:childTnLst>
                                    <p:animMotion origin="layout" path="M 2.08333E-7 -0.02524 L 2.08333E-7 4.81481E-6 " pathEditMode="relative" rAng="0" ptsTypes="AA">
                                      <p:cBhvr>
                                        <p:cTn id="39" dur="1500" fill="hold"/>
                                        <p:tgtEl>
                                          <p:spTgt spid="27"/>
                                        </p:tgtEl>
                                        <p:attrNameLst>
                                          <p:attrName>ppt_x</p:attrName>
                                          <p:attrName>ppt_y</p:attrName>
                                        </p:attrNameLst>
                                      </p:cBhvr>
                                      <p:rCtr x="0" y="1250"/>
                                    </p:animMotion>
                                  </p:childTnLst>
                                </p:cTn>
                              </p:par>
                              <p:par>
                                <p:cTn id="40" presetID="10" presetClass="entr" presetSubtype="0" fill="hold" grpId="0" nodeType="withEffect">
                                  <p:stCondLst>
                                    <p:cond delay="200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1000"/>
                                        <p:tgtEl>
                                          <p:spTgt spid="113"/>
                                        </p:tgtEl>
                                      </p:cBhvr>
                                    </p:animEffect>
                                  </p:childTnLst>
                                </p:cTn>
                              </p:par>
                              <p:par>
                                <p:cTn id="43" presetID="10" presetClass="entr" presetSubtype="0" fill="hold" nodeType="withEffect">
                                  <p:stCondLst>
                                    <p:cond delay="2000"/>
                                  </p:stCondLst>
                                  <p:childTnLst>
                                    <p:set>
                                      <p:cBhvr>
                                        <p:cTn id="44" dur="1" fill="hold">
                                          <p:stCondLst>
                                            <p:cond delay="0"/>
                                          </p:stCondLst>
                                        </p:cTn>
                                        <p:tgtEl>
                                          <p:spTgt spid="122"/>
                                        </p:tgtEl>
                                        <p:attrNameLst>
                                          <p:attrName>style.visibility</p:attrName>
                                        </p:attrNameLst>
                                      </p:cBhvr>
                                      <p:to>
                                        <p:strVal val="visible"/>
                                      </p:to>
                                    </p:set>
                                    <p:animEffect transition="in" filter="fade">
                                      <p:cBhvr>
                                        <p:cTn id="45" dur="1000"/>
                                        <p:tgtEl>
                                          <p:spTgt spid="122"/>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1000"/>
                                        <p:tgtEl>
                                          <p:spTgt spid="115"/>
                                        </p:tgtEl>
                                      </p:cBhvr>
                                    </p:animEffect>
                                  </p:childTnLst>
                                </p:cTn>
                              </p:par>
                              <p:par>
                                <p:cTn id="49" presetID="10" presetClass="entr" presetSubtype="0" fill="hold" nodeType="withEffect">
                                  <p:stCondLst>
                                    <p:cond delay="2000"/>
                                  </p:stCondLst>
                                  <p:childTnLst>
                                    <p:set>
                                      <p:cBhvr>
                                        <p:cTn id="50" dur="1" fill="hold">
                                          <p:stCondLst>
                                            <p:cond delay="0"/>
                                          </p:stCondLst>
                                        </p:cTn>
                                        <p:tgtEl>
                                          <p:spTgt spid="6152"/>
                                        </p:tgtEl>
                                        <p:attrNameLst>
                                          <p:attrName>style.visibility</p:attrName>
                                        </p:attrNameLst>
                                      </p:cBhvr>
                                      <p:to>
                                        <p:strVal val="visible"/>
                                      </p:to>
                                    </p:set>
                                    <p:animEffect transition="in" filter="fade">
                                      <p:cBhvr>
                                        <p:cTn id="51" dur="1000"/>
                                        <p:tgtEl>
                                          <p:spTgt spid="6152"/>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childTnLst>
                                </p:cTn>
                              </p:par>
                              <p:par>
                                <p:cTn id="55" presetID="10" presetClass="entr" presetSubtype="0" fill="hold" grpId="0" nodeType="withEffect">
                                  <p:stCondLst>
                                    <p:cond delay="200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childTnLst>
                                </p:cTn>
                              </p:par>
                              <p:par>
                                <p:cTn id="58" presetID="10" presetClass="entr" presetSubtype="0" fill="hold" grpId="0" nodeType="withEffect">
                                  <p:stCondLst>
                                    <p:cond delay="2500"/>
                                  </p:stCondLst>
                                  <p:childTnLst>
                                    <p:set>
                                      <p:cBhvr>
                                        <p:cTn id="59" dur="1" fill="hold">
                                          <p:stCondLst>
                                            <p:cond delay="0"/>
                                          </p:stCondLst>
                                        </p:cTn>
                                        <p:tgtEl>
                                          <p:spTgt spid="33">
                                            <p:graphicEl>
                                              <a:chart seriesIdx="-3" categoryIdx="-3" bldStep="gridLegend"/>
                                            </p:graphicEl>
                                          </p:spTgt>
                                        </p:tgtEl>
                                        <p:attrNameLst>
                                          <p:attrName>style.visibility</p:attrName>
                                        </p:attrNameLst>
                                      </p:cBhvr>
                                      <p:to>
                                        <p:strVal val="visible"/>
                                      </p:to>
                                    </p:set>
                                    <p:animEffect transition="in" filter="fade">
                                      <p:cBhvr>
                                        <p:cTn id="60" dur="1000"/>
                                        <p:tgtEl>
                                          <p:spTgt spid="33">
                                            <p:graphicEl>
                                              <a:chart seriesIdx="-3" categoryIdx="-3" bldStep="gridLegend"/>
                                            </p:graphicEl>
                                          </p:spTgt>
                                        </p:tgtEl>
                                      </p:cBhvr>
                                    </p:animEffect>
                                  </p:childTnLst>
                                </p:cTn>
                              </p:par>
                              <p:par>
                                <p:cTn id="61" presetID="22" presetClass="entr" presetSubtype="8" fill="hold" grpId="0" nodeType="withEffect">
                                  <p:stCondLst>
                                    <p:cond delay="3000"/>
                                  </p:stCondLst>
                                  <p:childTnLst>
                                    <p:set>
                                      <p:cBhvr>
                                        <p:cTn id="62" dur="1" fill="hold">
                                          <p:stCondLst>
                                            <p:cond delay="0"/>
                                          </p:stCondLst>
                                        </p:cTn>
                                        <p:tgtEl>
                                          <p:spTgt spid="33">
                                            <p:graphicEl>
                                              <a:chart seriesIdx="0" categoryIdx="-4" bldStep="series"/>
                                            </p:graphicEl>
                                          </p:spTgt>
                                        </p:tgtEl>
                                        <p:attrNameLst>
                                          <p:attrName>style.visibility</p:attrName>
                                        </p:attrNameLst>
                                      </p:cBhvr>
                                      <p:to>
                                        <p:strVal val="visible"/>
                                      </p:to>
                                    </p:set>
                                    <p:animEffect transition="in" filter="wipe(left)">
                                      <p:cBhvr>
                                        <p:cTn id="63" dur="1000"/>
                                        <p:tgtEl>
                                          <p:spTgt spid="33">
                                            <p:graphicEl>
                                              <a:chart seriesIdx="0" categoryIdx="-4" bldStep="series"/>
                                            </p:graphicEl>
                                          </p:spTgt>
                                        </p:tgtEl>
                                      </p:cBhvr>
                                    </p:animEffect>
                                  </p:childTnLst>
                                </p:cTn>
                              </p:par>
                              <p:par>
                                <p:cTn id="64" presetID="22" presetClass="entr" presetSubtype="8" fill="hold" grpId="0" nodeType="withEffect">
                                  <p:stCondLst>
                                    <p:cond delay="3500"/>
                                  </p:stCondLst>
                                  <p:childTnLst>
                                    <p:set>
                                      <p:cBhvr>
                                        <p:cTn id="65" dur="1" fill="hold">
                                          <p:stCondLst>
                                            <p:cond delay="0"/>
                                          </p:stCondLst>
                                        </p:cTn>
                                        <p:tgtEl>
                                          <p:spTgt spid="33">
                                            <p:graphicEl>
                                              <a:chart seriesIdx="1" categoryIdx="-4" bldStep="series"/>
                                            </p:graphicEl>
                                          </p:spTgt>
                                        </p:tgtEl>
                                        <p:attrNameLst>
                                          <p:attrName>style.visibility</p:attrName>
                                        </p:attrNameLst>
                                      </p:cBhvr>
                                      <p:to>
                                        <p:strVal val="visible"/>
                                      </p:to>
                                    </p:set>
                                    <p:animEffect transition="in" filter="wipe(left)">
                                      <p:cBhvr>
                                        <p:cTn id="66" dur="1000"/>
                                        <p:tgtEl>
                                          <p:spTgt spid="33">
                                            <p:graphicEl>
                                              <a:chart seriesIdx="1" categoryIdx="-4" bldStep="series"/>
                                            </p:graphicEl>
                                          </p:spTgt>
                                        </p:tgtEl>
                                      </p:cBhvr>
                                    </p:animEffect>
                                  </p:childTnLst>
                                </p:cTn>
                              </p:par>
                              <p:par>
                                <p:cTn id="67" presetID="10" presetClass="entr" presetSubtype="0" fill="hold" grpId="0" nodeType="withEffect">
                                  <p:stCondLst>
                                    <p:cond delay="2500"/>
                                  </p:stCondLst>
                                  <p:childTnLst>
                                    <p:set>
                                      <p:cBhvr>
                                        <p:cTn id="68"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fade">
                                      <p:cBhvr>
                                        <p:cTn id="69" dur="1000"/>
                                        <p:tgtEl>
                                          <p:spTgt spid="34">
                                            <p:graphicEl>
                                              <a:chart seriesIdx="-3" categoryIdx="-3" bldStep="gridLegend"/>
                                            </p:graphicEl>
                                          </p:spTgt>
                                        </p:tgtEl>
                                      </p:cBhvr>
                                    </p:animEffect>
                                  </p:childTnLst>
                                </p:cTn>
                              </p:par>
                              <p:par>
                                <p:cTn id="70" presetID="22" presetClass="entr" presetSubtype="8" fill="hold" grpId="0" nodeType="withEffect">
                                  <p:stCondLst>
                                    <p:cond delay="3000"/>
                                  </p:stCondLst>
                                  <p:childTnLst>
                                    <p:set>
                                      <p:cBhvr>
                                        <p:cTn id="71"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wipe(left)">
                                      <p:cBhvr>
                                        <p:cTn id="72" dur="1000"/>
                                        <p:tgtEl>
                                          <p:spTgt spid="34">
                                            <p:graphicEl>
                                              <a:chart seriesIdx="0" categoryIdx="-4" bldStep="series"/>
                                            </p:graphicEl>
                                          </p:spTgt>
                                        </p:tgtEl>
                                      </p:cBhvr>
                                    </p:animEffect>
                                  </p:childTnLst>
                                </p:cTn>
                              </p:par>
                              <p:par>
                                <p:cTn id="73" presetID="22" presetClass="entr" presetSubtype="8" fill="hold" grpId="0" nodeType="withEffect">
                                  <p:stCondLst>
                                    <p:cond delay="3500"/>
                                  </p:stCondLst>
                                  <p:childTnLst>
                                    <p:set>
                                      <p:cBhvr>
                                        <p:cTn id="74"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wipe(left)">
                                      <p:cBhvr>
                                        <p:cTn id="75" dur="1000"/>
                                        <p:tgtEl>
                                          <p:spTgt spid="34">
                                            <p:graphicEl>
                                              <a:chart seriesIdx="1" categoryIdx="-4" bldStep="series"/>
                                            </p:graphicEl>
                                          </p:spTgt>
                                        </p:tgtEl>
                                      </p:cBhvr>
                                    </p:animEffect>
                                  </p:childTnLst>
                                </p:cTn>
                              </p:par>
                              <p:par>
                                <p:cTn id="76" presetID="10" presetClass="entr" presetSubtype="0" fill="hold" grpId="0" nodeType="withEffect">
                                  <p:stCondLst>
                                    <p:cond delay="2500"/>
                                  </p:stCondLst>
                                  <p:childTnLst>
                                    <p:set>
                                      <p:cBhvr>
                                        <p:cTn id="77" dur="1" fill="hold">
                                          <p:stCondLst>
                                            <p:cond delay="0"/>
                                          </p:stCondLst>
                                        </p:cTn>
                                        <p:tgtEl>
                                          <p:spTgt spid="38">
                                            <p:graphicEl>
                                              <a:chart seriesIdx="-3" categoryIdx="-3" bldStep="gridLegend"/>
                                            </p:graphicEl>
                                          </p:spTgt>
                                        </p:tgtEl>
                                        <p:attrNameLst>
                                          <p:attrName>style.visibility</p:attrName>
                                        </p:attrNameLst>
                                      </p:cBhvr>
                                      <p:to>
                                        <p:strVal val="visible"/>
                                      </p:to>
                                    </p:set>
                                    <p:animEffect transition="in" filter="fade">
                                      <p:cBhvr>
                                        <p:cTn id="78" dur="1000"/>
                                        <p:tgtEl>
                                          <p:spTgt spid="38">
                                            <p:graphicEl>
                                              <a:chart seriesIdx="-3" categoryIdx="-3" bldStep="gridLegend"/>
                                            </p:graphicEl>
                                          </p:spTgt>
                                        </p:tgtEl>
                                      </p:cBhvr>
                                    </p:animEffect>
                                  </p:childTnLst>
                                </p:cTn>
                              </p:par>
                              <p:par>
                                <p:cTn id="79" presetID="22" presetClass="entr" presetSubtype="8" fill="hold" grpId="0" nodeType="withEffect">
                                  <p:stCondLst>
                                    <p:cond delay="3000"/>
                                  </p:stCondLst>
                                  <p:childTnLst>
                                    <p:set>
                                      <p:cBhvr>
                                        <p:cTn id="80" dur="1" fill="hold">
                                          <p:stCondLst>
                                            <p:cond delay="0"/>
                                          </p:stCondLst>
                                        </p:cTn>
                                        <p:tgtEl>
                                          <p:spTgt spid="38">
                                            <p:graphicEl>
                                              <a:chart seriesIdx="0" categoryIdx="-4" bldStep="series"/>
                                            </p:graphicEl>
                                          </p:spTgt>
                                        </p:tgtEl>
                                        <p:attrNameLst>
                                          <p:attrName>style.visibility</p:attrName>
                                        </p:attrNameLst>
                                      </p:cBhvr>
                                      <p:to>
                                        <p:strVal val="visible"/>
                                      </p:to>
                                    </p:set>
                                    <p:animEffect transition="in" filter="wipe(left)">
                                      <p:cBhvr>
                                        <p:cTn id="81" dur="1000"/>
                                        <p:tgtEl>
                                          <p:spTgt spid="38">
                                            <p:graphicEl>
                                              <a:chart seriesIdx="0" categoryIdx="-4" bldStep="series"/>
                                            </p:graphicEl>
                                          </p:spTgt>
                                        </p:tgtEl>
                                      </p:cBhvr>
                                    </p:animEffect>
                                  </p:childTnLst>
                                </p:cTn>
                              </p:par>
                              <p:par>
                                <p:cTn id="82" presetID="22" presetClass="entr" presetSubtype="8" fill="hold" grpId="0" nodeType="withEffect">
                                  <p:stCondLst>
                                    <p:cond delay="3500"/>
                                  </p:stCondLst>
                                  <p:childTnLst>
                                    <p:set>
                                      <p:cBhvr>
                                        <p:cTn id="83" dur="1" fill="hold">
                                          <p:stCondLst>
                                            <p:cond delay="0"/>
                                          </p:stCondLst>
                                        </p:cTn>
                                        <p:tgtEl>
                                          <p:spTgt spid="38">
                                            <p:graphicEl>
                                              <a:chart seriesIdx="1" categoryIdx="-4" bldStep="series"/>
                                            </p:graphicEl>
                                          </p:spTgt>
                                        </p:tgtEl>
                                        <p:attrNameLst>
                                          <p:attrName>style.visibility</p:attrName>
                                        </p:attrNameLst>
                                      </p:cBhvr>
                                      <p:to>
                                        <p:strVal val="visible"/>
                                      </p:to>
                                    </p:set>
                                    <p:animEffect transition="in" filter="wipe(left)">
                                      <p:cBhvr>
                                        <p:cTn id="84" dur="1000"/>
                                        <p:tgtEl>
                                          <p:spTgt spid="38">
                                            <p:graphicEl>
                                              <a:chart seriesIdx="1" categoryIdx="-4" bldStep="series"/>
                                            </p:graphicEl>
                                          </p:spTgt>
                                        </p:tgtEl>
                                      </p:cBhvr>
                                    </p:animEffect>
                                  </p:childTnLst>
                                </p:cTn>
                              </p:par>
                              <p:par>
                                <p:cTn id="85" presetID="10" presetClass="entr" presetSubtype="0" fill="hold" grpId="0" nodeType="withEffect">
                                  <p:stCondLst>
                                    <p:cond delay="2500"/>
                                  </p:stCondLst>
                                  <p:childTnLst>
                                    <p:set>
                                      <p:cBhvr>
                                        <p:cTn id="86" dur="1" fill="hold">
                                          <p:stCondLst>
                                            <p:cond delay="0"/>
                                          </p:stCondLst>
                                        </p:cTn>
                                        <p:tgtEl>
                                          <p:spTgt spid="114">
                                            <p:graphicEl>
                                              <a:chart seriesIdx="-3" categoryIdx="-3" bldStep="gridLegend"/>
                                            </p:graphicEl>
                                          </p:spTgt>
                                        </p:tgtEl>
                                        <p:attrNameLst>
                                          <p:attrName>style.visibility</p:attrName>
                                        </p:attrNameLst>
                                      </p:cBhvr>
                                      <p:to>
                                        <p:strVal val="visible"/>
                                      </p:to>
                                    </p:set>
                                    <p:animEffect transition="in" filter="fade">
                                      <p:cBhvr>
                                        <p:cTn id="87" dur="1000"/>
                                        <p:tgtEl>
                                          <p:spTgt spid="114">
                                            <p:graphicEl>
                                              <a:chart seriesIdx="-3" categoryIdx="-3" bldStep="gridLegend"/>
                                            </p:graphicEl>
                                          </p:spTgt>
                                        </p:tgtEl>
                                      </p:cBhvr>
                                    </p:animEffect>
                                  </p:childTnLst>
                                </p:cTn>
                              </p:par>
                              <p:par>
                                <p:cTn id="88" presetID="22" presetClass="entr" presetSubtype="4" fill="hold" grpId="0" nodeType="withEffect">
                                  <p:stCondLst>
                                    <p:cond delay="3000"/>
                                  </p:stCondLst>
                                  <p:childTnLst>
                                    <p:set>
                                      <p:cBhvr>
                                        <p:cTn id="89" dur="1" fill="hold">
                                          <p:stCondLst>
                                            <p:cond delay="0"/>
                                          </p:stCondLst>
                                        </p:cTn>
                                        <p:tgtEl>
                                          <p:spTgt spid="114">
                                            <p:graphicEl>
                                              <a:chart seriesIdx="0" categoryIdx="-4" bldStep="series"/>
                                            </p:graphicEl>
                                          </p:spTgt>
                                        </p:tgtEl>
                                        <p:attrNameLst>
                                          <p:attrName>style.visibility</p:attrName>
                                        </p:attrNameLst>
                                      </p:cBhvr>
                                      <p:to>
                                        <p:strVal val="visible"/>
                                      </p:to>
                                    </p:set>
                                    <p:animEffect transition="in" filter="wipe(down)">
                                      <p:cBhvr>
                                        <p:cTn id="90" dur="1500"/>
                                        <p:tgtEl>
                                          <p:spTgt spid="114">
                                            <p:graphicEl>
                                              <a:chart seriesIdx="0" categoryIdx="-4" bldStep="series"/>
                                            </p:graphicEl>
                                          </p:spTgt>
                                        </p:tgtEl>
                                      </p:cBhvr>
                                    </p:animEffect>
                                  </p:childTnLst>
                                </p:cTn>
                              </p:par>
                              <p:par>
                                <p:cTn id="91" presetID="10" presetClass="entr" presetSubtype="0" fill="hold" grpId="0" nodeType="withEffect">
                                  <p:stCondLst>
                                    <p:cond delay="2500"/>
                                  </p:stCondLst>
                                  <p:childTnLst>
                                    <p:set>
                                      <p:cBhvr>
                                        <p:cTn id="92" dur="1" fill="hold">
                                          <p:stCondLst>
                                            <p:cond delay="0"/>
                                          </p:stCondLst>
                                        </p:cTn>
                                        <p:tgtEl>
                                          <p:spTgt spid="112">
                                            <p:graphicEl>
                                              <a:chart seriesIdx="-3" categoryIdx="-3" bldStep="gridLegend"/>
                                            </p:graphicEl>
                                          </p:spTgt>
                                        </p:tgtEl>
                                        <p:attrNameLst>
                                          <p:attrName>style.visibility</p:attrName>
                                        </p:attrNameLst>
                                      </p:cBhvr>
                                      <p:to>
                                        <p:strVal val="visible"/>
                                      </p:to>
                                    </p:set>
                                    <p:animEffect transition="in" filter="fade">
                                      <p:cBhvr>
                                        <p:cTn id="93" dur="1000"/>
                                        <p:tgtEl>
                                          <p:spTgt spid="112">
                                            <p:graphicEl>
                                              <a:chart seriesIdx="-3" categoryIdx="-3" bldStep="gridLegend"/>
                                            </p:graphicEl>
                                          </p:spTgt>
                                        </p:tgtEl>
                                      </p:cBhvr>
                                    </p:animEffect>
                                  </p:childTnLst>
                                </p:cTn>
                              </p:par>
                              <p:par>
                                <p:cTn id="94" presetID="22" presetClass="entr" presetSubtype="8" fill="hold" grpId="0" nodeType="withEffect">
                                  <p:stCondLst>
                                    <p:cond delay="3000"/>
                                  </p:stCondLst>
                                  <p:childTnLst>
                                    <p:set>
                                      <p:cBhvr>
                                        <p:cTn id="95" dur="1" fill="hold">
                                          <p:stCondLst>
                                            <p:cond delay="0"/>
                                          </p:stCondLst>
                                        </p:cTn>
                                        <p:tgtEl>
                                          <p:spTgt spid="112">
                                            <p:graphicEl>
                                              <a:chart seriesIdx="0" categoryIdx="-4" bldStep="series"/>
                                            </p:graphicEl>
                                          </p:spTgt>
                                        </p:tgtEl>
                                        <p:attrNameLst>
                                          <p:attrName>style.visibility</p:attrName>
                                        </p:attrNameLst>
                                      </p:cBhvr>
                                      <p:to>
                                        <p:strVal val="visible"/>
                                      </p:to>
                                    </p:set>
                                    <p:animEffect transition="in" filter="wipe(left)">
                                      <p:cBhvr>
                                        <p:cTn id="96" dur="1000"/>
                                        <p:tgtEl>
                                          <p:spTgt spid="112">
                                            <p:graphicEl>
                                              <a:chart seriesIdx="0" categoryIdx="-4" bldStep="series"/>
                                            </p:graphicEl>
                                          </p:spTgt>
                                        </p:tgtEl>
                                      </p:cBhvr>
                                    </p:animEffect>
                                  </p:childTnLst>
                                </p:cTn>
                              </p:par>
                              <p:par>
                                <p:cTn id="97" presetID="22" presetClass="entr" presetSubtype="8" fill="hold" grpId="0" nodeType="withEffect">
                                  <p:stCondLst>
                                    <p:cond delay="3500"/>
                                  </p:stCondLst>
                                  <p:childTnLst>
                                    <p:set>
                                      <p:cBhvr>
                                        <p:cTn id="98" dur="1" fill="hold">
                                          <p:stCondLst>
                                            <p:cond delay="0"/>
                                          </p:stCondLst>
                                        </p:cTn>
                                        <p:tgtEl>
                                          <p:spTgt spid="112">
                                            <p:graphicEl>
                                              <a:chart seriesIdx="1" categoryIdx="-4" bldStep="series"/>
                                            </p:graphicEl>
                                          </p:spTgt>
                                        </p:tgtEl>
                                        <p:attrNameLst>
                                          <p:attrName>style.visibility</p:attrName>
                                        </p:attrNameLst>
                                      </p:cBhvr>
                                      <p:to>
                                        <p:strVal val="visible"/>
                                      </p:to>
                                    </p:set>
                                    <p:animEffect transition="in" filter="wipe(left)">
                                      <p:cBhvr>
                                        <p:cTn id="99" dur="1000"/>
                                        <p:tgtEl>
                                          <p:spTgt spid="112">
                                            <p:graphicEl>
                                              <a:chart seriesIdx="1" categoryIdx="-4" bldStep="series"/>
                                            </p:graphicEl>
                                          </p:spTgt>
                                        </p:tgtEl>
                                      </p:cBhvr>
                                    </p:animEffect>
                                  </p:childTnLst>
                                </p:cTn>
                              </p:par>
                              <p:par>
                                <p:cTn id="100" presetID="10" presetClass="entr" presetSubtype="0" fill="hold" grpId="0" nodeType="withEffect">
                                  <p:stCondLst>
                                    <p:cond delay="250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1000"/>
                                        <p:tgtEl>
                                          <p:spTgt spid="36"/>
                                        </p:tgtEl>
                                      </p:cBhvr>
                                    </p:animEffect>
                                  </p:childTnLst>
                                </p:cTn>
                              </p:par>
                              <p:par>
                                <p:cTn id="103" presetID="10" presetClass="entr" presetSubtype="0" fill="hold" grpId="0" nodeType="withEffect">
                                  <p:stCondLst>
                                    <p:cond delay="2500"/>
                                  </p:stCondLst>
                                  <p:childTnLst>
                                    <p:set>
                                      <p:cBhvr>
                                        <p:cTn id="104" dur="1" fill="hold">
                                          <p:stCondLst>
                                            <p:cond delay="0"/>
                                          </p:stCondLst>
                                        </p:cTn>
                                        <p:tgtEl>
                                          <p:spTgt spid="109"/>
                                        </p:tgtEl>
                                        <p:attrNameLst>
                                          <p:attrName>style.visibility</p:attrName>
                                        </p:attrNameLst>
                                      </p:cBhvr>
                                      <p:to>
                                        <p:strVal val="visible"/>
                                      </p:to>
                                    </p:set>
                                    <p:animEffect transition="in" filter="fade">
                                      <p:cBhvr>
                                        <p:cTn id="105" dur="1000"/>
                                        <p:tgtEl>
                                          <p:spTgt spid="109"/>
                                        </p:tgtEl>
                                      </p:cBhvr>
                                    </p:animEffect>
                                  </p:childTnLst>
                                </p:cTn>
                              </p:par>
                              <p:par>
                                <p:cTn id="106" presetID="10" presetClass="entr" presetSubtype="0" fill="hold" grpId="0" nodeType="withEffect">
                                  <p:stCondLst>
                                    <p:cond delay="250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1000"/>
                                        <p:tgtEl>
                                          <p:spTgt spid="49"/>
                                        </p:tgtEl>
                                      </p:cBhvr>
                                    </p:animEffect>
                                  </p:childTnLst>
                                </p:cTn>
                              </p:par>
                              <p:par>
                                <p:cTn id="109" presetID="10" presetClass="entr" presetSubtype="0" fill="hold" grpId="0" nodeType="withEffect">
                                  <p:stCondLst>
                                    <p:cond delay="250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1000"/>
                                        <p:tgtEl>
                                          <p:spTgt spid="54"/>
                                        </p:tgtEl>
                                      </p:cBhvr>
                                    </p:animEffect>
                                  </p:childTnLst>
                                </p:cTn>
                              </p:par>
                              <p:par>
                                <p:cTn id="112" presetID="10" presetClass="entr" presetSubtype="0" fill="hold" grpId="0" nodeType="withEffect">
                                  <p:stCondLst>
                                    <p:cond delay="250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1000"/>
                                        <p:tgtEl>
                                          <p:spTgt spid="59"/>
                                        </p:tgtEl>
                                      </p:cBhvr>
                                    </p:animEffect>
                                  </p:childTnLst>
                                </p:cTn>
                              </p:par>
                              <p:par>
                                <p:cTn id="115" presetID="10" presetClass="entr" presetSubtype="0" fill="hold" grpId="0" nodeType="withEffect">
                                  <p:stCondLst>
                                    <p:cond delay="250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childTnLst>
                                </p:cTn>
                              </p:par>
                              <p:par>
                                <p:cTn id="118" presetID="10" presetClass="entr" presetSubtype="0" fill="hold" grpId="0" nodeType="withEffect">
                                  <p:stCondLst>
                                    <p:cond delay="2500"/>
                                  </p:stCondLst>
                                  <p:childTnLst>
                                    <p:set>
                                      <p:cBhvr>
                                        <p:cTn id="119" dur="1" fill="hold">
                                          <p:stCondLst>
                                            <p:cond delay="0"/>
                                          </p:stCondLst>
                                        </p:cTn>
                                        <p:tgtEl>
                                          <p:spTgt spid="110"/>
                                        </p:tgtEl>
                                        <p:attrNameLst>
                                          <p:attrName>style.visibility</p:attrName>
                                        </p:attrNameLst>
                                      </p:cBhvr>
                                      <p:to>
                                        <p:strVal val="visible"/>
                                      </p:to>
                                    </p:set>
                                    <p:animEffect transition="in" filter="fade">
                                      <p:cBhvr>
                                        <p:cTn id="120" dur="1000"/>
                                        <p:tgtEl>
                                          <p:spTgt spid="110"/>
                                        </p:tgtEl>
                                      </p:cBhvr>
                                    </p:animEffect>
                                  </p:childTnLst>
                                </p:cTn>
                              </p:par>
                              <p:par>
                                <p:cTn id="121" presetID="10" presetClass="entr" presetSubtype="0" fill="hold" grpId="0" nodeType="withEffect">
                                  <p:stCondLst>
                                    <p:cond delay="2500"/>
                                  </p:stCondLst>
                                  <p:childTnLst>
                                    <p:set>
                                      <p:cBhvr>
                                        <p:cTn id="122" dur="1" fill="hold">
                                          <p:stCondLst>
                                            <p:cond delay="0"/>
                                          </p:stCondLst>
                                        </p:cTn>
                                        <p:tgtEl>
                                          <p:spTgt spid="77"/>
                                        </p:tgtEl>
                                        <p:attrNameLst>
                                          <p:attrName>style.visibility</p:attrName>
                                        </p:attrNameLst>
                                      </p:cBhvr>
                                      <p:to>
                                        <p:strVal val="visible"/>
                                      </p:to>
                                    </p:set>
                                    <p:animEffect transition="in" filter="fade">
                                      <p:cBhvr>
                                        <p:cTn id="123" dur="1000"/>
                                        <p:tgtEl>
                                          <p:spTgt spid="77"/>
                                        </p:tgtEl>
                                      </p:cBhvr>
                                    </p:animEffect>
                                  </p:childTnLst>
                                </p:cTn>
                              </p:par>
                              <p:par>
                                <p:cTn id="124" presetID="10" presetClass="entr" presetSubtype="0" fill="hold" grpId="0" nodeType="withEffect">
                                  <p:stCondLst>
                                    <p:cond delay="2500"/>
                                  </p:stCondLst>
                                  <p:childTnLst>
                                    <p:set>
                                      <p:cBhvr>
                                        <p:cTn id="125" dur="1" fill="hold">
                                          <p:stCondLst>
                                            <p:cond delay="0"/>
                                          </p:stCondLst>
                                        </p:cTn>
                                        <p:tgtEl>
                                          <p:spTgt spid="73"/>
                                        </p:tgtEl>
                                        <p:attrNameLst>
                                          <p:attrName>style.visibility</p:attrName>
                                        </p:attrNameLst>
                                      </p:cBhvr>
                                      <p:to>
                                        <p:strVal val="visible"/>
                                      </p:to>
                                    </p:set>
                                    <p:animEffect transition="in" filter="fade">
                                      <p:cBhvr>
                                        <p:cTn id="126" dur="1000"/>
                                        <p:tgtEl>
                                          <p:spTgt spid="73"/>
                                        </p:tgtEl>
                                      </p:cBhvr>
                                    </p:animEffect>
                                  </p:childTnLst>
                                </p:cTn>
                              </p:par>
                              <p:par>
                                <p:cTn id="127" presetID="10" presetClass="entr" presetSubtype="0" fill="hold" grpId="0" nodeType="withEffect">
                                  <p:stCondLst>
                                    <p:cond delay="2500"/>
                                  </p:stCondLst>
                                  <p:childTnLst>
                                    <p:set>
                                      <p:cBhvr>
                                        <p:cTn id="128" dur="1" fill="hold">
                                          <p:stCondLst>
                                            <p:cond delay="0"/>
                                          </p:stCondLst>
                                        </p:cTn>
                                        <p:tgtEl>
                                          <p:spTgt spid="69"/>
                                        </p:tgtEl>
                                        <p:attrNameLst>
                                          <p:attrName>style.visibility</p:attrName>
                                        </p:attrNameLst>
                                      </p:cBhvr>
                                      <p:to>
                                        <p:strVal val="visible"/>
                                      </p:to>
                                    </p:set>
                                    <p:animEffect transition="in" filter="fade">
                                      <p:cBhvr>
                                        <p:cTn id="129" dur="1000"/>
                                        <p:tgtEl>
                                          <p:spTgt spid="69"/>
                                        </p:tgtEl>
                                      </p:cBhvr>
                                    </p:animEffect>
                                  </p:childTnLst>
                                </p:cTn>
                              </p:par>
                              <p:par>
                                <p:cTn id="130" presetID="10" presetClass="entr" presetSubtype="0" fill="hold" grpId="0" nodeType="withEffect">
                                  <p:stCondLst>
                                    <p:cond delay="2500"/>
                                  </p:stCondLst>
                                  <p:childTnLst>
                                    <p:set>
                                      <p:cBhvr>
                                        <p:cTn id="131" dur="1" fill="hold">
                                          <p:stCondLst>
                                            <p:cond delay="0"/>
                                          </p:stCondLst>
                                        </p:cTn>
                                        <p:tgtEl>
                                          <p:spTgt spid="102"/>
                                        </p:tgtEl>
                                        <p:attrNameLst>
                                          <p:attrName>style.visibility</p:attrName>
                                        </p:attrNameLst>
                                      </p:cBhvr>
                                      <p:to>
                                        <p:strVal val="visible"/>
                                      </p:to>
                                    </p:set>
                                    <p:animEffect transition="in" filter="fade">
                                      <p:cBhvr>
                                        <p:cTn id="132" dur="1000"/>
                                        <p:tgtEl>
                                          <p:spTgt spid="102"/>
                                        </p:tgtEl>
                                      </p:cBhvr>
                                    </p:animEffect>
                                  </p:childTnLst>
                                </p:cTn>
                              </p:par>
                              <p:par>
                                <p:cTn id="133" presetID="10" presetClass="entr" presetSubtype="0" fill="hold" grpId="0" nodeType="withEffect">
                                  <p:stCondLst>
                                    <p:cond delay="2500"/>
                                  </p:stCondLst>
                                  <p:childTnLst>
                                    <p:set>
                                      <p:cBhvr>
                                        <p:cTn id="134" dur="1" fill="hold">
                                          <p:stCondLst>
                                            <p:cond delay="0"/>
                                          </p:stCondLst>
                                        </p:cTn>
                                        <p:tgtEl>
                                          <p:spTgt spid="111"/>
                                        </p:tgtEl>
                                        <p:attrNameLst>
                                          <p:attrName>style.visibility</p:attrName>
                                        </p:attrNameLst>
                                      </p:cBhvr>
                                      <p:to>
                                        <p:strVal val="visible"/>
                                      </p:to>
                                    </p:set>
                                    <p:animEffect transition="in" filter="fade">
                                      <p:cBhvr>
                                        <p:cTn id="135" dur="1000"/>
                                        <p:tgtEl>
                                          <p:spTgt spid="111"/>
                                        </p:tgtEl>
                                      </p:cBhvr>
                                    </p:animEffect>
                                  </p:childTnLst>
                                </p:cTn>
                              </p:par>
                              <p:par>
                                <p:cTn id="136" presetID="10" presetClass="entr" presetSubtype="0" fill="hold" grpId="0" nodeType="withEffect">
                                  <p:stCondLst>
                                    <p:cond delay="2500"/>
                                  </p:stCondLst>
                                  <p:childTnLst>
                                    <p:set>
                                      <p:cBhvr>
                                        <p:cTn id="137" dur="1" fill="hold">
                                          <p:stCondLst>
                                            <p:cond delay="0"/>
                                          </p:stCondLst>
                                        </p:cTn>
                                        <p:tgtEl>
                                          <p:spTgt spid="98"/>
                                        </p:tgtEl>
                                        <p:attrNameLst>
                                          <p:attrName>style.visibility</p:attrName>
                                        </p:attrNameLst>
                                      </p:cBhvr>
                                      <p:to>
                                        <p:strVal val="visible"/>
                                      </p:to>
                                    </p:set>
                                    <p:animEffect transition="in" filter="fade">
                                      <p:cBhvr>
                                        <p:cTn id="138" dur="1000"/>
                                        <p:tgtEl>
                                          <p:spTgt spid="98"/>
                                        </p:tgtEl>
                                      </p:cBhvr>
                                    </p:animEffect>
                                  </p:childTnLst>
                                </p:cTn>
                              </p:par>
                              <p:par>
                                <p:cTn id="139" presetID="10" presetClass="entr" presetSubtype="0" fill="hold" grpId="0" nodeType="withEffect">
                                  <p:stCondLst>
                                    <p:cond delay="2500"/>
                                  </p:stCondLst>
                                  <p:childTnLst>
                                    <p:set>
                                      <p:cBhvr>
                                        <p:cTn id="140" dur="1" fill="hold">
                                          <p:stCondLst>
                                            <p:cond delay="0"/>
                                          </p:stCondLst>
                                        </p:cTn>
                                        <p:tgtEl>
                                          <p:spTgt spid="94"/>
                                        </p:tgtEl>
                                        <p:attrNameLst>
                                          <p:attrName>style.visibility</p:attrName>
                                        </p:attrNameLst>
                                      </p:cBhvr>
                                      <p:to>
                                        <p:strVal val="visible"/>
                                      </p:to>
                                    </p:set>
                                    <p:animEffect transition="in" filter="fade">
                                      <p:cBhvr>
                                        <p:cTn id="141" dur="1000"/>
                                        <p:tgtEl>
                                          <p:spTgt spid="94"/>
                                        </p:tgtEl>
                                      </p:cBhvr>
                                    </p:animEffect>
                                  </p:childTnLst>
                                </p:cTn>
                              </p:par>
                              <p:par>
                                <p:cTn id="142" presetID="10" presetClass="entr" presetSubtype="0" fill="hold" grpId="0" nodeType="withEffect">
                                  <p:stCondLst>
                                    <p:cond delay="2500"/>
                                  </p:stCondLst>
                                  <p:childTnLst>
                                    <p:set>
                                      <p:cBhvr>
                                        <p:cTn id="143" dur="1" fill="hold">
                                          <p:stCondLst>
                                            <p:cond delay="0"/>
                                          </p:stCondLst>
                                        </p:cTn>
                                        <p:tgtEl>
                                          <p:spTgt spid="90"/>
                                        </p:tgtEl>
                                        <p:attrNameLst>
                                          <p:attrName>style.visibility</p:attrName>
                                        </p:attrNameLst>
                                      </p:cBhvr>
                                      <p:to>
                                        <p:strVal val="visible"/>
                                      </p:to>
                                    </p:set>
                                    <p:animEffect transition="in" filter="fade">
                                      <p:cBhvr>
                                        <p:cTn id="144" dur="1000"/>
                                        <p:tgtEl>
                                          <p:spTgt spid="90"/>
                                        </p:tgtEl>
                                      </p:cBhvr>
                                    </p:animEffect>
                                  </p:childTnLst>
                                </p:cTn>
                              </p:par>
                              <p:par>
                                <p:cTn id="145" presetID="10" presetClass="entr" presetSubtype="0" fill="hold" nodeType="withEffect">
                                  <p:stCondLst>
                                    <p:cond delay="250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1000"/>
                                        <p:tgtEl>
                                          <p:spTgt spid="55"/>
                                        </p:tgtEl>
                                      </p:cBhvr>
                                    </p:animEffect>
                                  </p:childTnLst>
                                </p:cTn>
                              </p:par>
                              <p:par>
                                <p:cTn id="148" presetID="10" presetClass="entr" presetSubtype="0" fill="hold" nodeType="withEffect">
                                  <p:stCondLst>
                                    <p:cond delay="2500"/>
                                  </p:stCondLst>
                                  <p:childTnLst>
                                    <p:set>
                                      <p:cBhvr>
                                        <p:cTn id="149" dur="1" fill="hold">
                                          <p:stCondLst>
                                            <p:cond delay="0"/>
                                          </p:stCondLst>
                                        </p:cTn>
                                        <p:tgtEl>
                                          <p:spTgt spid="60"/>
                                        </p:tgtEl>
                                        <p:attrNameLst>
                                          <p:attrName>style.visibility</p:attrName>
                                        </p:attrNameLst>
                                      </p:cBhvr>
                                      <p:to>
                                        <p:strVal val="visible"/>
                                      </p:to>
                                    </p:set>
                                    <p:animEffect transition="in" filter="fade">
                                      <p:cBhvr>
                                        <p:cTn id="150" dur="1000"/>
                                        <p:tgtEl>
                                          <p:spTgt spid="60"/>
                                        </p:tgtEl>
                                      </p:cBhvr>
                                    </p:animEffect>
                                  </p:childTnLst>
                                </p:cTn>
                              </p:par>
                              <p:par>
                                <p:cTn id="151" presetID="10" presetClass="entr" presetSubtype="0" fill="hold" nodeType="withEffect">
                                  <p:stCondLst>
                                    <p:cond delay="250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par>
                                <p:cTn id="154" presetID="10" presetClass="entr" presetSubtype="0" fill="hold" nodeType="withEffect">
                                  <p:stCondLst>
                                    <p:cond delay="2500"/>
                                  </p:stCondLst>
                                  <p:childTnLst>
                                    <p:set>
                                      <p:cBhvr>
                                        <p:cTn id="155" dur="1" fill="hold">
                                          <p:stCondLst>
                                            <p:cond delay="0"/>
                                          </p:stCondLst>
                                        </p:cTn>
                                        <p:tgtEl>
                                          <p:spTgt spid="41"/>
                                        </p:tgtEl>
                                        <p:attrNameLst>
                                          <p:attrName>style.visibility</p:attrName>
                                        </p:attrNameLst>
                                      </p:cBhvr>
                                      <p:to>
                                        <p:strVal val="visible"/>
                                      </p:to>
                                    </p:set>
                                    <p:animEffect transition="in" filter="fade">
                                      <p:cBhvr>
                                        <p:cTn id="156" dur="1000"/>
                                        <p:tgtEl>
                                          <p:spTgt spid="41"/>
                                        </p:tgtEl>
                                      </p:cBhvr>
                                    </p:animEffect>
                                  </p:childTnLst>
                                </p:cTn>
                              </p:par>
                              <p:par>
                                <p:cTn id="157" presetID="10" presetClass="entr" presetSubtype="0" fill="hold" nodeType="withEffect">
                                  <p:stCondLst>
                                    <p:cond delay="2500"/>
                                  </p:stCondLst>
                                  <p:childTnLst>
                                    <p:set>
                                      <p:cBhvr>
                                        <p:cTn id="158" dur="1" fill="hold">
                                          <p:stCondLst>
                                            <p:cond delay="0"/>
                                          </p:stCondLst>
                                        </p:cTn>
                                        <p:tgtEl>
                                          <p:spTgt spid="82"/>
                                        </p:tgtEl>
                                        <p:attrNameLst>
                                          <p:attrName>style.visibility</p:attrName>
                                        </p:attrNameLst>
                                      </p:cBhvr>
                                      <p:to>
                                        <p:strVal val="visible"/>
                                      </p:to>
                                    </p:set>
                                    <p:animEffect transition="in" filter="fade">
                                      <p:cBhvr>
                                        <p:cTn id="159" dur="1000"/>
                                        <p:tgtEl>
                                          <p:spTgt spid="82"/>
                                        </p:tgtEl>
                                      </p:cBhvr>
                                    </p:animEffect>
                                  </p:childTnLst>
                                </p:cTn>
                              </p:par>
                              <p:par>
                                <p:cTn id="160" presetID="10" presetClass="entr" presetSubtype="0" fill="hold" nodeType="withEffect">
                                  <p:stCondLst>
                                    <p:cond delay="2500"/>
                                  </p:stCondLst>
                                  <p:childTnLst>
                                    <p:set>
                                      <p:cBhvr>
                                        <p:cTn id="161" dur="1" fill="hold">
                                          <p:stCondLst>
                                            <p:cond delay="0"/>
                                          </p:stCondLst>
                                        </p:cTn>
                                        <p:tgtEl>
                                          <p:spTgt spid="78"/>
                                        </p:tgtEl>
                                        <p:attrNameLst>
                                          <p:attrName>style.visibility</p:attrName>
                                        </p:attrNameLst>
                                      </p:cBhvr>
                                      <p:to>
                                        <p:strVal val="visible"/>
                                      </p:to>
                                    </p:set>
                                    <p:animEffect transition="in" filter="fade">
                                      <p:cBhvr>
                                        <p:cTn id="162" dur="1000"/>
                                        <p:tgtEl>
                                          <p:spTgt spid="78"/>
                                        </p:tgtEl>
                                      </p:cBhvr>
                                    </p:animEffect>
                                  </p:childTnLst>
                                </p:cTn>
                              </p:par>
                              <p:par>
                                <p:cTn id="163" presetID="10" presetClass="entr" presetSubtype="0" fill="hold" nodeType="withEffect">
                                  <p:stCondLst>
                                    <p:cond delay="2500"/>
                                  </p:stCondLst>
                                  <p:childTnLst>
                                    <p:set>
                                      <p:cBhvr>
                                        <p:cTn id="164" dur="1" fill="hold">
                                          <p:stCondLst>
                                            <p:cond delay="0"/>
                                          </p:stCondLst>
                                        </p:cTn>
                                        <p:tgtEl>
                                          <p:spTgt spid="74"/>
                                        </p:tgtEl>
                                        <p:attrNameLst>
                                          <p:attrName>style.visibility</p:attrName>
                                        </p:attrNameLst>
                                      </p:cBhvr>
                                      <p:to>
                                        <p:strVal val="visible"/>
                                      </p:to>
                                    </p:set>
                                    <p:animEffect transition="in" filter="fade">
                                      <p:cBhvr>
                                        <p:cTn id="165" dur="1000"/>
                                        <p:tgtEl>
                                          <p:spTgt spid="74"/>
                                        </p:tgtEl>
                                      </p:cBhvr>
                                    </p:animEffect>
                                  </p:childTnLst>
                                </p:cTn>
                              </p:par>
                              <p:par>
                                <p:cTn id="166" presetID="10" presetClass="entr" presetSubtype="0" fill="hold" nodeType="withEffect">
                                  <p:stCondLst>
                                    <p:cond delay="250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1000"/>
                                        <p:tgtEl>
                                          <p:spTgt spid="70"/>
                                        </p:tgtEl>
                                      </p:cBhvr>
                                    </p:animEffect>
                                  </p:childTnLst>
                                </p:cTn>
                              </p:par>
                              <p:par>
                                <p:cTn id="169" presetID="10" presetClass="entr" presetSubtype="0" fill="hold" nodeType="withEffect">
                                  <p:stCondLst>
                                    <p:cond delay="2500"/>
                                  </p:stCondLst>
                                  <p:childTnLst>
                                    <p:set>
                                      <p:cBhvr>
                                        <p:cTn id="170" dur="1" fill="hold">
                                          <p:stCondLst>
                                            <p:cond delay="0"/>
                                          </p:stCondLst>
                                        </p:cTn>
                                        <p:tgtEl>
                                          <p:spTgt spid="91"/>
                                        </p:tgtEl>
                                        <p:attrNameLst>
                                          <p:attrName>style.visibility</p:attrName>
                                        </p:attrNameLst>
                                      </p:cBhvr>
                                      <p:to>
                                        <p:strVal val="visible"/>
                                      </p:to>
                                    </p:set>
                                    <p:animEffect transition="in" filter="fade">
                                      <p:cBhvr>
                                        <p:cTn id="171" dur="1000"/>
                                        <p:tgtEl>
                                          <p:spTgt spid="91"/>
                                        </p:tgtEl>
                                      </p:cBhvr>
                                    </p:animEffect>
                                  </p:childTnLst>
                                </p:cTn>
                              </p:par>
                              <p:par>
                                <p:cTn id="172" presetID="10" presetClass="entr" presetSubtype="0" fill="hold" nodeType="withEffect">
                                  <p:stCondLst>
                                    <p:cond delay="2500"/>
                                  </p:stCondLst>
                                  <p:childTnLst>
                                    <p:set>
                                      <p:cBhvr>
                                        <p:cTn id="173" dur="1" fill="hold">
                                          <p:stCondLst>
                                            <p:cond delay="0"/>
                                          </p:stCondLst>
                                        </p:cTn>
                                        <p:tgtEl>
                                          <p:spTgt spid="95"/>
                                        </p:tgtEl>
                                        <p:attrNameLst>
                                          <p:attrName>style.visibility</p:attrName>
                                        </p:attrNameLst>
                                      </p:cBhvr>
                                      <p:to>
                                        <p:strVal val="visible"/>
                                      </p:to>
                                    </p:set>
                                    <p:animEffect transition="in" filter="fade">
                                      <p:cBhvr>
                                        <p:cTn id="174" dur="1000"/>
                                        <p:tgtEl>
                                          <p:spTgt spid="95"/>
                                        </p:tgtEl>
                                      </p:cBhvr>
                                    </p:animEffect>
                                  </p:childTnLst>
                                </p:cTn>
                              </p:par>
                              <p:par>
                                <p:cTn id="175" presetID="10" presetClass="entr" presetSubtype="0" fill="hold" nodeType="withEffect">
                                  <p:stCondLst>
                                    <p:cond delay="2500"/>
                                  </p:stCondLst>
                                  <p:childTnLst>
                                    <p:set>
                                      <p:cBhvr>
                                        <p:cTn id="176" dur="1" fill="hold">
                                          <p:stCondLst>
                                            <p:cond delay="0"/>
                                          </p:stCondLst>
                                        </p:cTn>
                                        <p:tgtEl>
                                          <p:spTgt spid="99"/>
                                        </p:tgtEl>
                                        <p:attrNameLst>
                                          <p:attrName>style.visibility</p:attrName>
                                        </p:attrNameLst>
                                      </p:cBhvr>
                                      <p:to>
                                        <p:strVal val="visible"/>
                                      </p:to>
                                    </p:set>
                                    <p:animEffect transition="in" filter="fade">
                                      <p:cBhvr>
                                        <p:cTn id="177" dur="1000"/>
                                        <p:tgtEl>
                                          <p:spTgt spid="99"/>
                                        </p:tgtEl>
                                      </p:cBhvr>
                                    </p:animEffect>
                                  </p:childTnLst>
                                </p:cTn>
                              </p:par>
                              <p:par>
                                <p:cTn id="178" presetID="10" presetClass="entr" presetSubtype="0" fill="hold" nodeType="withEffect">
                                  <p:stCondLst>
                                    <p:cond delay="2500"/>
                                  </p:stCondLst>
                                  <p:childTnLst>
                                    <p:set>
                                      <p:cBhvr>
                                        <p:cTn id="179" dur="1" fill="hold">
                                          <p:stCondLst>
                                            <p:cond delay="0"/>
                                          </p:stCondLst>
                                        </p:cTn>
                                        <p:tgtEl>
                                          <p:spTgt spid="103"/>
                                        </p:tgtEl>
                                        <p:attrNameLst>
                                          <p:attrName>style.visibility</p:attrName>
                                        </p:attrNameLst>
                                      </p:cBhvr>
                                      <p:to>
                                        <p:strVal val="visible"/>
                                      </p:to>
                                    </p:set>
                                    <p:animEffect transition="in" filter="fade">
                                      <p:cBhvr>
                                        <p:cTn id="180" dur="1000"/>
                                        <p:tgtEl>
                                          <p:spTgt spid="103"/>
                                        </p:tgtEl>
                                      </p:cBhvr>
                                    </p:animEffect>
                                  </p:childTnLst>
                                </p:cTn>
                              </p:par>
                              <p:par>
                                <p:cTn id="181" presetID="22" presetClass="entr" presetSubtype="8" fill="hold" nodeType="withEffect">
                                  <p:stCondLst>
                                    <p:cond delay="3000"/>
                                  </p:stCondLst>
                                  <p:childTnLst>
                                    <p:set>
                                      <p:cBhvr>
                                        <p:cTn id="182" dur="1" fill="hold">
                                          <p:stCondLst>
                                            <p:cond delay="0"/>
                                          </p:stCondLst>
                                        </p:cTn>
                                        <p:tgtEl>
                                          <p:spTgt spid="44"/>
                                        </p:tgtEl>
                                        <p:attrNameLst>
                                          <p:attrName>style.visibility</p:attrName>
                                        </p:attrNameLst>
                                      </p:cBhvr>
                                      <p:to>
                                        <p:strVal val="visible"/>
                                      </p:to>
                                    </p:set>
                                    <p:animEffect transition="in" filter="wipe(left)">
                                      <p:cBhvr>
                                        <p:cTn id="183" dur="1500"/>
                                        <p:tgtEl>
                                          <p:spTgt spid="44"/>
                                        </p:tgtEl>
                                      </p:cBhvr>
                                    </p:animEffect>
                                  </p:childTnLst>
                                </p:cTn>
                              </p:par>
                              <p:par>
                                <p:cTn id="184" presetID="22" presetClass="entr" presetSubtype="8" fill="hold" nodeType="withEffect">
                                  <p:stCondLst>
                                    <p:cond delay="3000"/>
                                  </p:stCondLst>
                                  <p:childTnLst>
                                    <p:set>
                                      <p:cBhvr>
                                        <p:cTn id="185" dur="1" fill="hold">
                                          <p:stCondLst>
                                            <p:cond delay="0"/>
                                          </p:stCondLst>
                                        </p:cTn>
                                        <p:tgtEl>
                                          <p:spTgt spid="51"/>
                                        </p:tgtEl>
                                        <p:attrNameLst>
                                          <p:attrName>style.visibility</p:attrName>
                                        </p:attrNameLst>
                                      </p:cBhvr>
                                      <p:to>
                                        <p:strVal val="visible"/>
                                      </p:to>
                                    </p:set>
                                    <p:animEffect transition="in" filter="wipe(left)">
                                      <p:cBhvr>
                                        <p:cTn id="186" dur="1500"/>
                                        <p:tgtEl>
                                          <p:spTgt spid="51"/>
                                        </p:tgtEl>
                                      </p:cBhvr>
                                    </p:animEffect>
                                  </p:childTnLst>
                                </p:cTn>
                              </p:par>
                              <p:par>
                                <p:cTn id="187" presetID="22" presetClass="entr" presetSubtype="8" fill="hold" nodeType="withEffect">
                                  <p:stCondLst>
                                    <p:cond delay="3000"/>
                                  </p:stCondLst>
                                  <p:childTnLst>
                                    <p:set>
                                      <p:cBhvr>
                                        <p:cTn id="188" dur="1" fill="hold">
                                          <p:stCondLst>
                                            <p:cond delay="0"/>
                                          </p:stCondLst>
                                        </p:cTn>
                                        <p:tgtEl>
                                          <p:spTgt spid="56"/>
                                        </p:tgtEl>
                                        <p:attrNameLst>
                                          <p:attrName>style.visibility</p:attrName>
                                        </p:attrNameLst>
                                      </p:cBhvr>
                                      <p:to>
                                        <p:strVal val="visible"/>
                                      </p:to>
                                    </p:set>
                                    <p:animEffect transition="in" filter="wipe(left)">
                                      <p:cBhvr>
                                        <p:cTn id="189" dur="1500"/>
                                        <p:tgtEl>
                                          <p:spTgt spid="56"/>
                                        </p:tgtEl>
                                      </p:cBhvr>
                                    </p:animEffect>
                                  </p:childTnLst>
                                </p:cTn>
                              </p:par>
                              <p:par>
                                <p:cTn id="190" presetID="22" presetClass="entr" presetSubtype="8" fill="hold" nodeType="withEffect">
                                  <p:stCondLst>
                                    <p:cond delay="3000"/>
                                  </p:stCondLst>
                                  <p:childTnLst>
                                    <p:set>
                                      <p:cBhvr>
                                        <p:cTn id="191" dur="1" fill="hold">
                                          <p:stCondLst>
                                            <p:cond delay="0"/>
                                          </p:stCondLst>
                                        </p:cTn>
                                        <p:tgtEl>
                                          <p:spTgt spid="61"/>
                                        </p:tgtEl>
                                        <p:attrNameLst>
                                          <p:attrName>style.visibility</p:attrName>
                                        </p:attrNameLst>
                                      </p:cBhvr>
                                      <p:to>
                                        <p:strVal val="visible"/>
                                      </p:to>
                                    </p:set>
                                    <p:animEffect transition="in" filter="wipe(left)">
                                      <p:cBhvr>
                                        <p:cTn id="192" dur="1500"/>
                                        <p:tgtEl>
                                          <p:spTgt spid="61"/>
                                        </p:tgtEl>
                                      </p:cBhvr>
                                    </p:animEffect>
                                  </p:childTnLst>
                                </p:cTn>
                              </p:par>
                              <p:par>
                                <p:cTn id="193" presetID="22" presetClass="entr" presetSubtype="8" fill="hold" nodeType="withEffect">
                                  <p:stCondLst>
                                    <p:cond delay="3000"/>
                                  </p:stCondLst>
                                  <p:childTnLst>
                                    <p:set>
                                      <p:cBhvr>
                                        <p:cTn id="194" dur="1" fill="hold">
                                          <p:stCondLst>
                                            <p:cond delay="0"/>
                                          </p:stCondLst>
                                        </p:cTn>
                                        <p:tgtEl>
                                          <p:spTgt spid="83"/>
                                        </p:tgtEl>
                                        <p:attrNameLst>
                                          <p:attrName>style.visibility</p:attrName>
                                        </p:attrNameLst>
                                      </p:cBhvr>
                                      <p:to>
                                        <p:strVal val="visible"/>
                                      </p:to>
                                    </p:set>
                                    <p:animEffect transition="in" filter="wipe(left)">
                                      <p:cBhvr>
                                        <p:cTn id="195" dur="1500"/>
                                        <p:tgtEl>
                                          <p:spTgt spid="83"/>
                                        </p:tgtEl>
                                      </p:cBhvr>
                                    </p:animEffect>
                                  </p:childTnLst>
                                </p:cTn>
                              </p:par>
                              <p:par>
                                <p:cTn id="196" presetID="22" presetClass="entr" presetSubtype="8" fill="hold" nodeType="withEffect">
                                  <p:stCondLst>
                                    <p:cond delay="3000"/>
                                  </p:stCondLst>
                                  <p:childTnLst>
                                    <p:set>
                                      <p:cBhvr>
                                        <p:cTn id="197" dur="1" fill="hold">
                                          <p:stCondLst>
                                            <p:cond delay="0"/>
                                          </p:stCondLst>
                                        </p:cTn>
                                        <p:tgtEl>
                                          <p:spTgt spid="79"/>
                                        </p:tgtEl>
                                        <p:attrNameLst>
                                          <p:attrName>style.visibility</p:attrName>
                                        </p:attrNameLst>
                                      </p:cBhvr>
                                      <p:to>
                                        <p:strVal val="visible"/>
                                      </p:to>
                                    </p:set>
                                    <p:animEffect transition="in" filter="wipe(left)">
                                      <p:cBhvr>
                                        <p:cTn id="198" dur="1500"/>
                                        <p:tgtEl>
                                          <p:spTgt spid="79"/>
                                        </p:tgtEl>
                                      </p:cBhvr>
                                    </p:animEffect>
                                  </p:childTnLst>
                                </p:cTn>
                              </p:par>
                              <p:par>
                                <p:cTn id="199" presetID="22" presetClass="entr" presetSubtype="8" fill="hold" nodeType="withEffect">
                                  <p:stCondLst>
                                    <p:cond delay="3000"/>
                                  </p:stCondLst>
                                  <p:childTnLst>
                                    <p:set>
                                      <p:cBhvr>
                                        <p:cTn id="200" dur="1" fill="hold">
                                          <p:stCondLst>
                                            <p:cond delay="0"/>
                                          </p:stCondLst>
                                        </p:cTn>
                                        <p:tgtEl>
                                          <p:spTgt spid="75"/>
                                        </p:tgtEl>
                                        <p:attrNameLst>
                                          <p:attrName>style.visibility</p:attrName>
                                        </p:attrNameLst>
                                      </p:cBhvr>
                                      <p:to>
                                        <p:strVal val="visible"/>
                                      </p:to>
                                    </p:set>
                                    <p:animEffect transition="in" filter="wipe(left)">
                                      <p:cBhvr>
                                        <p:cTn id="201" dur="1500"/>
                                        <p:tgtEl>
                                          <p:spTgt spid="75"/>
                                        </p:tgtEl>
                                      </p:cBhvr>
                                    </p:animEffect>
                                  </p:childTnLst>
                                </p:cTn>
                              </p:par>
                              <p:par>
                                <p:cTn id="202" presetID="22" presetClass="entr" presetSubtype="8" fill="hold" nodeType="withEffect">
                                  <p:stCondLst>
                                    <p:cond delay="3000"/>
                                  </p:stCondLst>
                                  <p:childTnLst>
                                    <p:set>
                                      <p:cBhvr>
                                        <p:cTn id="203" dur="1" fill="hold">
                                          <p:stCondLst>
                                            <p:cond delay="0"/>
                                          </p:stCondLst>
                                        </p:cTn>
                                        <p:tgtEl>
                                          <p:spTgt spid="71"/>
                                        </p:tgtEl>
                                        <p:attrNameLst>
                                          <p:attrName>style.visibility</p:attrName>
                                        </p:attrNameLst>
                                      </p:cBhvr>
                                      <p:to>
                                        <p:strVal val="visible"/>
                                      </p:to>
                                    </p:set>
                                    <p:animEffect transition="in" filter="wipe(left)">
                                      <p:cBhvr>
                                        <p:cTn id="204" dur="1500"/>
                                        <p:tgtEl>
                                          <p:spTgt spid="71"/>
                                        </p:tgtEl>
                                      </p:cBhvr>
                                    </p:animEffect>
                                  </p:childTnLst>
                                </p:cTn>
                              </p:par>
                              <p:par>
                                <p:cTn id="205" presetID="22" presetClass="entr" presetSubtype="8" fill="hold" nodeType="withEffect">
                                  <p:stCondLst>
                                    <p:cond delay="3000"/>
                                  </p:stCondLst>
                                  <p:childTnLst>
                                    <p:set>
                                      <p:cBhvr>
                                        <p:cTn id="206" dur="1" fill="hold">
                                          <p:stCondLst>
                                            <p:cond delay="0"/>
                                          </p:stCondLst>
                                        </p:cTn>
                                        <p:tgtEl>
                                          <p:spTgt spid="92"/>
                                        </p:tgtEl>
                                        <p:attrNameLst>
                                          <p:attrName>style.visibility</p:attrName>
                                        </p:attrNameLst>
                                      </p:cBhvr>
                                      <p:to>
                                        <p:strVal val="visible"/>
                                      </p:to>
                                    </p:set>
                                    <p:animEffect transition="in" filter="wipe(left)">
                                      <p:cBhvr>
                                        <p:cTn id="207" dur="1500"/>
                                        <p:tgtEl>
                                          <p:spTgt spid="92"/>
                                        </p:tgtEl>
                                      </p:cBhvr>
                                    </p:animEffect>
                                  </p:childTnLst>
                                </p:cTn>
                              </p:par>
                              <p:par>
                                <p:cTn id="208" presetID="22" presetClass="entr" presetSubtype="8" fill="hold" nodeType="withEffect">
                                  <p:stCondLst>
                                    <p:cond delay="3000"/>
                                  </p:stCondLst>
                                  <p:childTnLst>
                                    <p:set>
                                      <p:cBhvr>
                                        <p:cTn id="209" dur="1" fill="hold">
                                          <p:stCondLst>
                                            <p:cond delay="0"/>
                                          </p:stCondLst>
                                        </p:cTn>
                                        <p:tgtEl>
                                          <p:spTgt spid="96"/>
                                        </p:tgtEl>
                                        <p:attrNameLst>
                                          <p:attrName>style.visibility</p:attrName>
                                        </p:attrNameLst>
                                      </p:cBhvr>
                                      <p:to>
                                        <p:strVal val="visible"/>
                                      </p:to>
                                    </p:set>
                                    <p:animEffect transition="in" filter="wipe(left)">
                                      <p:cBhvr>
                                        <p:cTn id="210" dur="1500"/>
                                        <p:tgtEl>
                                          <p:spTgt spid="96"/>
                                        </p:tgtEl>
                                      </p:cBhvr>
                                    </p:animEffect>
                                  </p:childTnLst>
                                </p:cTn>
                              </p:par>
                              <p:par>
                                <p:cTn id="211" presetID="22" presetClass="entr" presetSubtype="8" fill="hold" nodeType="withEffect">
                                  <p:stCondLst>
                                    <p:cond delay="3000"/>
                                  </p:stCondLst>
                                  <p:childTnLst>
                                    <p:set>
                                      <p:cBhvr>
                                        <p:cTn id="212" dur="1" fill="hold">
                                          <p:stCondLst>
                                            <p:cond delay="0"/>
                                          </p:stCondLst>
                                        </p:cTn>
                                        <p:tgtEl>
                                          <p:spTgt spid="100"/>
                                        </p:tgtEl>
                                        <p:attrNameLst>
                                          <p:attrName>style.visibility</p:attrName>
                                        </p:attrNameLst>
                                      </p:cBhvr>
                                      <p:to>
                                        <p:strVal val="visible"/>
                                      </p:to>
                                    </p:set>
                                    <p:animEffect transition="in" filter="wipe(left)">
                                      <p:cBhvr>
                                        <p:cTn id="213" dur="1500"/>
                                        <p:tgtEl>
                                          <p:spTgt spid="100"/>
                                        </p:tgtEl>
                                      </p:cBhvr>
                                    </p:animEffect>
                                  </p:childTnLst>
                                </p:cTn>
                              </p:par>
                              <p:par>
                                <p:cTn id="214" presetID="22" presetClass="entr" presetSubtype="8" fill="hold" nodeType="withEffect">
                                  <p:stCondLst>
                                    <p:cond delay="3000"/>
                                  </p:stCondLst>
                                  <p:childTnLst>
                                    <p:set>
                                      <p:cBhvr>
                                        <p:cTn id="215" dur="1" fill="hold">
                                          <p:stCondLst>
                                            <p:cond delay="0"/>
                                          </p:stCondLst>
                                        </p:cTn>
                                        <p:tgtEl>
                                          <p:spTgt spid="104"/>
                                        </p:tgtEl>
                                        <p:attrNameLst>
                                          <p:attrName>style.visibility</p:attrName>
                                        </p:attrNameLst>
                                      </p:cBhvr>
                                      <p:to>
                                        <p:strVal val="visible"/>
                                      </p:to>
                                    </p:set>
                                    <p:animEffect transition="in" filter="wipe(left)">
                                      <p:cBhvr>
                                        <p:cTn id="216" dur="1500"/>
                                        <p:tgtEl>
                                          <p:spTgt spid="104"/>
                                        </p:tgtEl>
                                      </p:cBhvr>
                                    </p:animEffect>
                                  </p:childTnLst>
                                </p:cTn>
                              </p:par>
                              <p:par>
                                <p:cTn id="217" presetID="10" presetClass="entr" presetSubtype="0" fill="hold" grpId="0" nodeType="withEffect">
                                  <p:stCondLst>
                                    <p:cond delay="3000"/>
                                  </p:stCondLst>
                                  <p:childTnLst>
                                    <p:set>
                                      <p:cBhvr>
                                        <p:cTn id="218" dur="1" fill="hold">
                                          <p:stCondLst>
                                            <p:cond delay="0"/>
                                          </p:stCondLst>
                                        </p:cTn>
                                        <p:tgtEl>
                                          <p:spTgt spid="47"/>
                                        </p:tgtEl>
                                        <p:attrNameLst>
                                          <p:attrName>style.visibility</p:attrName>
                                        </p:attrNameLst>
                                      </p:cBhvr>
                                      <p:to>
                                        <p:strVal val="visible"/>
                                      </p:to>
                                    </p:set>
                                    <p:animEffect transition="in" filter="fade">
                                      <p:cBhvr>
                                        <p:cTn id="219" dur="1500"/>
                                        <p:tgtEl>
                                          <p:spTgt spid="47"/>
                                        </p:tgtEl>
                                      </p:cBhvr>
                                    </p:animEffect>
                                  </p:childTnLst>
                                </p:cTn>
                              </p:par>
                              <p:par>
                                <p:cTn id="220" presetID="10" presetClass="entr" presetSubtype="0" fill="hold" grpId="0" nodeType="withEffect">
                                  <p:stCondLst>
                                    <p:cond delay="300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500"/>
                                        <p:tgtEl>
                                          <p:spTgt spid="52"/>
                                        </p:tgtEl>
                                      </p:cBhvr>
                                    </p:animEffect>
                                  </p:childTnLst>
                                </p:cTn>
                              </p:par>
                              <p:par>
                                <p:cTn id="223" presetID="10" presetClass="entr" presetSubtype="0" fill="hold" grpId="0" nodeType="withEffect">
                                  <p:stCondLst>
                                    <p:cond delay="3000"/>
                                  </p:stCondLst>
                                  <p:childTnLst>
                                    <p:set>
                                      <p:cBhvr>
                                        <p:cTn id="224" dur="1" fill="hold">
                                          <p:stCondLst>
                                            <p:cond delay="0"/>
                                          </p:stCondLst>
                                        </p:cTn>
                                        <p:tgtEl>
                                          <p:spTgt spid="57"/>
                                        </p:tgtEl>
                                        <p:attrNameLst>
                                          <p:attrName>style.visibility</p:attrName>
                                        </p:attrNameLst>
                                      </p:cBhvr>
                                      <p:to>
                                        <p:strVal val="visible"/>
                                      </p:to>
                                    </p:set>
                                    <p:animEffect transition="in" filter="fade">
                                      <p:cBhvr>
                                        <p:cTn id="225" dur="1500"/>
                                        <p:tgtEl>
                                          <p:spTgt spid="57"/>
                                        </p:tgtEl>
                                      </p:cBhvr>
                                    </p:animEffect>
                                  </p:childTnLst>
                                </p:cTn>
                              </p:par>
                              <p:par>
                                <p:cTn id="226" presetID="10" presetClass="entr" presetSubtype="0" fill="hold" grpId="0" nodeType="withEffect">
                                  <p:stCondLst>
                                    <p:cond delay="3000"/>
                                  </p:stCondLst>
                                  <p:childTnLst>
                                    <p:set>
                                      <p:cBhvr>
                                        <p:cTn id="227" dur="1" fill="hold">
                                          <p:stCondLst>
                                            <p:cond delay="0"/>
                                          </p:stCondLst>
                                        </p:cTn>
                                        <p:tgtEl>
                                          <p:spTgt spid="62"/>
                                        </p:tgtEl>
                                        <p:attrNameLst>
                                          <p:attrName>style.visibility</p:attrName>
                                        </p:attrNameLst>
                                      </p:cBhvr>
                                      <p:to>
                                        <p:strVal val="visible"/>
                                      </p:to>
                                    </p:set>
                                    <p:animEffect transition="in" filter="fade">
                                      <p:cBhvr>
                                        <p:cTn id="228" dur="1500"/>
                                        <p:tgtEl>
                                          <p:spTgt spid="62"/>
                                        </p:tgtEl>
                                      </p:cBhvr>
                                    </p:animEffect>
                                  </p:childTnLst>
                                </p:cTn>
                              </p:par>
                              <p:par>
                                <p:cTn id="229" presetID="10" presetClass="entr" presetSubtype="0" fill="hold" grpId="0" nodeType="withEffect">
                                  <p:stCondLst>
                                    <p:cond delay="3000"/>
                                  </p:stCondLst>
                                  <p:childTnLst>
                                    <p:set>
                                      <p:cBhvr>
                                        <p:cTn id="230" dur="1" fill="hold">
                                          <p:stCondLst>
                                            <p:cond delay="0"/>
                                          </p:stCondLst>
                                        </p:cTn>
                                        <p:tgtEl>
                                          <p:spTgt spid="84"/>
                                        </p:tgtEl>
                                        <p:attrNameLst>
                                          <p:attrName>style.visibility</p:attrName>
                                        </p:attrNameLst>
                                      </p:cBhvr>
                                      <p:to>
                                        <p:strVal val="visible"/>
                                      </p:to>
                                    </p:set>
                                    <p:animEffect transition="in" filter="fade">
                                      <p:cBhvr>
                                        <p:cTn id="231" dur="1500"/>
                                        <p:tgtEl>
                                          <p:spTgt spid="84"/>
                                        </p:tgtEl>
                                      </p:cBhvr>
                                    </p:animEffect>
                                  </p:childTnLst>
                                </p:cTn>
                              </p:par>
                              <p:par>
                                <p:cTn id="232" presetID="10" presetClass="entr" presetSubtype="0" fill="hold" grpId="0" nodeType="withEffect">
                                  <p:stCondLst>
                                    <p:cond delay="3000"/>
                                  </p:stCondLst>
                                  <p:childTnLst>
                                    <p:set>
                                      <p:cBhvr>
                                        <p:cTn id="233" dur="1" fill="hold">
                                          <p:stCondLst>
                                            <p:cond delay="0"/>
                                          </p:stCondLst>
                                        </p:cTn>
                                        <p:tgtEl>
                                          <p:spTgt spid="80"/>
                                        </p:tgtEl>
                                        <p:attrNameLst>
                                          <p:attrName>style.visibility</p:attrName>
                                        </p:attrNameLst>
                                      </p:cBhvr>
                                      <p:to>
                                        <p:strVal val="visible"/>
                                      </p:to>
                                    </p:set>
                                    <p:animEffect transition="in" filter="fade">
                                      <p:cBhvr>
                                        <p:cTn id="234" dur="1500"/>
                                        <p:tgtEl>
                                          <p:spTgt spid="80"/>
                                        </p:tgtEl>
                                      </p:cBhvr>
                                    </p:animEffect>
                                  </p:childTnLst>
                                </p:cTn>
                              </p:par>
                              <p:par>
                                <p:cTn id="235" presetID="10" presetClass="entr" presetSubtype="0" fill="hold" grpId="0" nodeType="withEffect">
                                  <p:stCondLst>
                                    <p:cond delay="3000"/>
                                  </p:stCondLst>
                                  <p:childTnLst>
                                    <p:set>
                                      <p:cBhvr>
                                        <p:cTn id="236" dur="1" fill="hold">
                                          <p:stCondLst>
                                            <p:cond delay="0"/>
                                          </p:stCondLst>
                                        </p:cTn>
                                        <p:tgtEl>
                                          <p:spTgt spid="76"/>
                                        </p:tgtEl>
                                        <p:attrNameLst>
                                          <p:attrName>style.visibility</p:attrName>
                                        </p:attrNameLst>
                                      </p:cBhvr>
                                      <p:to>
                                        <p:strVal val="visible"/>
                                      </p:to>
                                    </p:set>
                                    <p:animEffect transition="in" filter="fade">
                                      <p:cBhvr>
                                        <p:cTn id="237" dur="1500"/>
                                        <p:tgtEl>
                                          <p:spTgt spid="76"/>
                                        </p:tgtEl>
                                      </p:cBhvr>
                                    </p:animEffect>
                                  </p:childTnLst>
                                </p:cTn>
                              </p:par>
                              <p:par>
                                <p:cTn id="238" presetID="10" presetClass="entr" presetSubtype="0" fill="hold" grpId="0" nodeType="withEffect">
                                  <p:stCondLst>
                                    <p:cond delay="3000"/>
                                  </p:stCondLst>
                                  <p:childTnLst>
                                    <p:set>
                                      <p:cBhvr>
                                        <p:cTn id="239" dur="1" fill="hold">
                                          <p:stCondLst>
                                            <p:cond delay="0"/>
                                          </p:stCondLst>
                                        </p:cTn>
                                        <p:tgtEl>
                                          <p:spTgt spid="72"/>
                                        </p:tgtEl>
                                        <p:attrNameLst>
                                          <p:attrName>style.visibility</p:attrName>
                                        </p:attrNameLst>
                                      </p:cBhvr>
                                      <p:to>
                                        <p:strVal val="visible"/>
                                      </p:to>
                                    </p:set>
                                    <p:animEffect transition="in" filter="fade">
                                      <p:cBhvr>
                                        <p:cTn id="240" dur="1500"/>
                                        <p:tgtEl>
                                          <p:spTgt spid="72"/>
                                        </p:tgtEl>
                                      </p:cBhvr>
                                    </p:animEffect>
                                  </p:childTnLst>
                                </p:cTn>
                              </p:par>
                              <p:par>
                                <p:cTn id="241" presetID="10" presetClass="entr" presetSubtype="0" fill="hold" grpId="0" nodeType="withEffect">
                                  <p:stCondLst>
                                    <p:cond delay="3000"/>
                                  </p:stCondLst>
                                  <p:childTnLst>
                                    <p:set>
                                      <p:cBhvr>
                                        <p:cTn id="242" dur="1" fill="hold">
                                          <p:stCondLst>
                                            <p:cond delay="0"/>
                                          </p:stCondLst>
                                        </p:cTn>
                                        <p:tgtEl>
                                          <p:spTgt spid="105"/>
                                        </p:tgtEl>
                                        <p:attrNameLst>
                                          <p:attrName>style.visibility</p:attrName>
                                        </p:attrNameLst>
                                      </p:cBhvr>
                                      <p:to>
                                        <p:strVal val="visible"/>
                                      </p:to>
                                    </p:set>
                                    <p:animEffect transition="in" filter="fade">
                                      <p:cBhvr>
                                        <p:cTn id="243" dur="1500"/>
                                        <p:tgtEl>
                                          <p:spTgt spid="105"/>
                                        </p:tgtEl>
                                      </p:cBhvr>
                                    </p:animEffect>
                                  </p:childTnLst>
                                </p:cTn>
                              </p:par>
                              <p:par>
                                <p:cTn id="244" presetID="10" presetClass="entr" presetSubtype="0" fill="hold" grpId="0" nodeType="withEffect">
                                  <p:stCondLst>
                                    <p:cond delay="3000"/>
                                  </p:stCondLst>
                                  <p:childTnLst>
                                    <p:set>
                                      <p:cBhvr>
                                        <p:cTn id="245" dur="1" fill="hold">
                                          <p:stCondLst>
                                            <p:cond delay="0"/>
                                          </p:stCondLst>
                                        </p:cTn>
                                        <p:tgtEl>
                                          <p:spTgt spid="101"/>
                                        </p:tgtEl>
                                        <p:attrNameLst>
                                          <p:attrName>style.visibility</p:attrName>
                                        </p:attrNameLst>
                                      </p:cBhvr>
                                      <p:to>
                                        <p:strVal val="visible"/>
                                      </p:to>
                                    </p:set>
                                    <p:animEffect transition="in" filter="fade">
                                      <p:cBhvr>
                                        <p:cTn id="246" dur="1500"/>
                                        <p:tgtEl>
                                          <p:spTgt spid="101"/>
                                        </p:tgtEl>
                                      </p:cBhvr>
                                    </p:animEffect>
                                  </p:childTnLst>
                                </p:cTn>
                              </p:par>
                              <p:par>
                                <p:cTn id="247" presetID="10" presetClass="entr" presetSubtype="0" fill="hold" grpId="0" nodeType="withEffect">
                                  <p:stCondLst>
                                    <p:cond delay="3000"/>
                                  </p:stCondLst>
                                  <p:childTnLst>
                                    <p:set>
                                      <p:cBhvr>
                                        <p:cTn id="248" dur="1" fill="hold">
                                          <p:stCondLst>
                                            <p:cond delay="0"/>
                                          </p:stCondLst>
                                        </p:cTn>
                                        <p:tgtEl>
                                          <p:spTgt spid="97"/>
                                        </p:tgtEl>
                                        <p:attrNameLst>
                                          <p:attrName>style.visibility</p:attrName>
                                        </p:attrNameLst>
                                      </p:cBhvr>
                                      <p:to>
                                        <p:strVal val="visible"/>
                                      </p:to>
                                    </p:set>
                                    <p:animEffect transition="in" filter="fade">
                                      <p:cBhvr>
                                        <p:cTn id="249" dur="1500"/>
                                        <p:tgtEl>
                                          <p:spTgt spid="97"/>
                                        </p:tgtEl>
                                      </p:cBhvr>
                                    </p:animEffect>
                                  </p:childTnLst>
                                </p:cTn>
                              </p:par>
                              <p:par>
                                <p:cTn id="250" presetID="10" presetClass="entr" presetSubtype="0" fill="hold" grpId="0" nodeType="withEffect">
                                  <p:stCondLst>
                                    <p:cond delay="3000"/>
                                  </p:stCondLst>
                                  <p:childTnLst>
                                    <p:set>
                                      <p:cBhvr>
                                        <p:cTn id="251" dur="1" fill="hold">
                                          <p:stCondLst>
                                            <p:cond delay="0"/>
                                          </p:stCondLst>
                                        </p:cTn>
                                        <p:tgtEl>
                                          <p:spTgt spid="93"/>
                                        </p:tgtEl>
                                        <p:attrNameLst>
                                          <p:attrName>style.visibility</p:attrName>
                                        </p:attrNameLst>
                                      </p:cBhvr>
                                      <p:to>
                                        <p:strVal val="visible"/>
                                      </p:to>
                                    </p:set>
                                    <p:animEffect transition="in" filter="fade">
                                      <p:cBhvr>
                                        <p:cTn id="252" dur="1500"/>
                                        <p:tgtEl>
                                          <p:spTgt spid="93"/>
                                        </p:tgtEl>
                                      </p:cBhvr>
                                    </p:animEffect>
                                  </p:childTnLst>
                                </p:cTn>
                              </p:par>
                              <p:par>
                                <p:cTn id="253" presetID="10" presetClass="entr" presetSubtype="0" fill="hold" grpId="0" nodeType="withEffect">
                                  <p:stCondLst>
                                    <p:cond delay="2000"/>
                                  </p:stCondLst>
                                  <p:childTnLst>
                                    <p:set>
                                      <p:cBhvr>
                                        <p:cTn id="254" dur="1" fill="hold">
                                          <p:stCondLst>
                                            <p:cond delay="0"/>
                                          </p:stCondLst>
                                        </p:cTn>
                                        <p:tgtEl>
                                          <p:spTgt spid="39"/>
                                        </p:tgtEl>
                                        <p:attrNameLst>
                                          <p:attrName>style.visibility</p:attrName>
                                        </p:attrNameLst>
                                      </p:cBhvr>
                                      <p:to>
                                        <p:strVal val="visible"/>
                                      </p:to>
                                    </p:set>
                                    <p:animEffect transition="in" filter="fade">
                                      <p:cBhvr>
                                        <p:cTn id="255" dur="1000"/>
                                        <p:tgtEl>
                                          <p:spTgt spid="39"/>
                                        </p:tgtEl>
                                      </p:cBhvr>
                                    </p:animEffect>
                                  </p:childTnLst>
                                </p:cTn>
                              </p:par>
                              <p:par>
                                <p:cTn id="256" presetID="10" presetClass="entr" presetSubtype="0" fill="hold" grpId="0" nodeType="withEffect">
                                  <p:stCondLst>
                                    <p:cond delay="2500"/>
                                  </p:stCondLst>
                                  <p:childTnLst>
                                    <p:set>
                                      <p:cBhvr>
                                        <p:cTn id="257" dur="1" fill="hold">
                                          <p:stCondLst>
                                            <p:cond delay="0"/>
                                          </p:stCondLst>
                                        </p:cTn>
                                        <p:tgtEl>
                                          <p:spTgt spid="107"/>
                                        </p:tgtEl>
                                        <p:attrNameLst>
                                          <p:attrName>style.visibility</p:attrName>
                                        </p:attrNameLst>
                                      </p:cBhvr>
                                      <p:to>
                                        <p:strVal val="visible"/>
                                      </p:to>
                                    </p:set>
                                    <p:animEffect transition="in" filter="fade">
                                      <p:cBhvr>
                                        <p:cTn id="258" dur="1000"/>
                                        <p:tgtEl>
                                          <p:spTgt spid="107"/>
                                        </p:tgtEl>
                                      </p:cBhvr>
                                    </p:animEffect>
                                  </p:childTnLst>
                                </p:cTn>
                              </p:par>
                              <p:par>
                                <p:cTn id="259" presetID="10" presetClass="entr" presetSubtype="0" fill="hold" grpId="0" nodeType="withEffect">
                                  <p:stCondLst>
                                    <p:cond delay="2500"/>
                                  </p:stCondLst>
                                  <p:childTnLst>
                                    <p:set>
                                      <p:cBhvr>
                                        <p:cTn id="260" dur="1" fill="hold">
                                          <p:stCondLst>
                                            <p:cond delay="0"/>
                                          </p:stCondLst>
                                        </p:cTn>
                                        <p:tgtEl>
                                          <p:spTgt spid="108"/>
                                        </p:tgtEl>
                                        <p:attrNameLst>
                                          <p:attrName>style.visibility</p:attrName>
                                        </p:attrNameLst>
                                      </p:cBhvr>
                                      <p:to>
                                        <p:strVal val="visible"/>
                                      </p:to>
                                    </p:set>
                                    <p:animEffect transition="in" filter="fade">
                                      <p:cBhvr>
                                        <p:cTn id="261" dur="1000"/>
                                        <p:tgtEl>
                                          <p:spTgt spid="108"/>
                                        </p:tgtEl>
                                      </p:cBhvr>
                                    </p:animEffect>
                                  </p:childTnLst>
                                </p:cTn>
                              </p:par>
                              <p:par>
                                <p:cTn id="262" presetID="10" presetClass="entr" presetSubtype="0" fill="hold" grpId="0" nodeType="withEffect">
                                  <p:stCondLst>
                                    <p:cond delay="2500"/>
                                  </p:stCondLst>
                                  <p:childTnLst>
                                    <p:set>
                                      <p:cBhvr>
                                        <p:cTn id="263" dur="1" fill="hold">
                                          <p:stCondLst>
                                            <p:cond delay="0"/>
                                          </p:stCondLst>
                                        </p:cTn>
                                        <p:tgtEl>
                                          <p:spTgt spid="116"/>
                                        </p:tgtEl>
                                        <p:attrNameLst>
                                          <p:attrName>style.visibility</p:attrName>
                                        </p:attrNameLst>
                                      </p:cBhvr>
                                      <p:to>
                                        <p:strVal val="visible"/>
                                      </p:to>
                                    </p:set>
                                    <p:animEffect transition="in" filter="fade">
                                      <p:cBhvr>
                                        <p:cTn id="264" dur="1000"/>
                                        <p:tgtEl>
                                          <p:spTgt spid="116"/>
                                        </p:tgtEl>
                                      </p:cBhvr>
                                    </p:animEffect>
                                  </p:childTnLst>
                                </p:cTn>
                              </p:par>
                              <p:par>
                                <p:cTn id="265" presetID="10" presetClass="entr" presetSubtype="0" fill="hold" grpId="0" nodeType="withEffect">
                                  <p:stCondLst>
                                    <p:cond delay="2500"/>
                                  </p:stCondLst>
                                  <p:childTnLst>
                                    <p:set>
                                      <p:cBhvr>
                                        <p:cTn id="266" dur="1" fill="hold">
                                          <p:stCondLst>
                                            <p:cond delay="0"/>
                                          </p:stCondLst>
                                        </p:cTn>
                                        <p:tgtEl>
                                          <p:spTgt spid="117"/>
                                        </p:tgtEl>
                                        <p:attrNameLst>
                                          <p:attrName>style.visibility</p:attrName>
                                        </p:attrNameLst>
                                      </p:cBhvr>
                                      <p:to>
                                        <p:strVal val="visible"/>
                                      </p:to>
                                    </p:set>
                                    <p:animEffect transition="in" filter="fade">
                                      <p:cBhvr>
                                        <p:cTn id="267"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8" grpId="0" animBg="1"/>
      <p:bldP spid="8" grpId="1" animBg="1"/>
      <p:bldP spid="17" grpId="0" animBg="1"/>
      <p:bldP spid="17" grpId="1" animBg="1"/>
      <p:bldP spid="24" grpId="0" animBg="1"/>
      <p:bldP spid="24" grpId="1" animBg="1"/>
      <p:bldP spid="25" grpId="0" animBg="1"/>
      <p:bldP spid="25" grpId="1" animBg="1"/>
      <p:bldP spid="26" grpId="0" animBg="1"/>
      <p:bldP spid="26" grpId="1" animBg="1"/>
      <p:bldP spid="27" grpId="0" animBg="1"/>
      <p:bldP spid="27" grpId="1" animBg="1"/>
      <p:bldGraphic spid="33" grpId="0" uiExpand="1">
        <p:bldSub>
          <a:bldChart bld="series"/>
        </p:bldSub>
      </p:bldGraphic>
      <p:bldGraphic spid="34" grpId="0" uiExpand="1">
        <p:bldSub>
          <a:bldChart bld="series"/>
        </p:bldSub>
      </p:bldGraphic>
      <p:bldP spid="35" grpId="0"/>
      <p:bldP spid="37" grpId="0"/>
      <p:bldGraphic spid="38" grpId="0" uiExpand="1">
        <p:bldSub>
          <a:bldChart bld="series"/>
        </p:bldSub>
      </p:bldGraphic>
      <p:bldP spid="39" grpId="0"/>
      <p:bldP spid="36" grpId="0"/>
      <p:bldP spid="47" grpId="0"/>
      <p:bldP spid="109" grpId="0"/>
      <p:bldP spid="49" grpId="0"/>
      <p:bldP spid="52" grpId="0"/>
      <p:bldP spid="54" grpId="0"/>
      <p:bldP spid="57" grpId="0"/>
      <p:bldP spid="59" grpId="0"/>
      <p:bldP spid="62" grpId="0"/>
      <p:bldP spid="81" grpId="0"/>
      <p:bldP spid="84" grpId="0"/>
      <p:bldP spid="110" grpId="0"/>
      <p:bldP spid="77" grpId="0"/>
      <p:bldP spid="80" grpId="0"/>
      <p:bldP spid="73" grpId="0"/>
      <p:bldP spid="76" grpId="0"/>
      <p:bldP spid="69" grpId="0"/>
      <p:bldP spid="72" grpId="0"/>
      <p:bldP spid="102" grpId="0"/>
      <p:bldP spid="105" grpId="0"/>
      <p:bldP spid="111" grpId="0"/>
      <p:bldP spid="98" grpId="0"/>
      <p:bldP spid="101" grpId="0"/>
      <p:bldP spid="94" grpId="0"/>
      <p:bldP spid="97" grpId="0"/>
      <p:bldP spid="90" grpId="0"/>
      <p:bldP spid="93" grpId="0"/>
      <p:bldGraphic spid="112" grpId="0" uiExpand="1">
        <p:bldSub>
          <a:bldChart bld="series"/>
        </p:bldSub>
      </p:bldGraphic>
      <p:bldP spid="113" grpId="0"/>
      <p:bldGraphic spid="114" grpId="0" uiExpand="1">
        <p:bldSub>
          <a:bldChart bld="series"/>
        </p:bldSub>
      </p:bldGraphic>
      <p:bldP spid="115" grpId="0"/>
      <p:bldP spid="107" grpId="0"/>
      <p:bldP spid="108" grpId="0"/>
      <p:bldP spid="116" grpId="0"/>
      <p:bldP spid="1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E8F91C6-D65F-41EF-9399-19D44343CD65}"/>
              </a:ext>
            </a:extLst>
          </p:cNvPr>
          <p:cNvGrpSpPr/>
          <p:nvPr/>
        </p:nvGrpSpPr>
        <p:grpSpPr>
          <a:xfrm>
            <a:off x="553243" y="503900"/>
            <a:ext cx="11085514" cy="5850200"/>
            <a:chOff x="441324" y="503900"/>
            <a:chExt cx="11085514" cy="5850200"/>
          </a:xfrm>
        </p:grpSpPr>
        <p:grpSp>
          <p:nvGrpSpPr>
            <p:cNvPr id="25" name="Group 24">
              <a:extLst>
                <a:ext uri="{FF2B5EF4-FFF2-40B4-BE49-F238E27FC236}">
                  <a16:creationId xmlns:a16="http://schemas.microsoft.com/office/drawing/2014/main" id="{16E22842-2D92-4274-AF8F-404F3B078387}"/>
                </a:ext>
              </a:extLst>
            </p:cNvPr>
            <p:cNvGrpSpPr/>
            <p:nvPr/>
          </p:nvGrpSpPr>
          <p:grpSpPr>
            <a:xfrm>
              <a:off x="441324" y="503900"/>
              <a:ext cx="3480899" cy="5850200"/>
              <a:chOff x="665162" y="503900"/>
              <a:chExt cx="3480899" cy="5850200"/>
            </a:xfrm>
          </p:grpSpPr>
          <p:sp>
            <p:nvSpPr>
              <p:cNvPr id="3" name="Rectangle 2">
                <a:extLst>
                  <a:ext uri="{FF2B5EF4-FFF2-40B4-BE49-F238E27FC236}">
                    <a16:creationId xmlns:a16="http://schemas.microsoft.com/office/drawing/2014/main" id="{E3A32232-D90C-434C-BFB3-E87C5331D2DA}"/>
                  </a:ext>
                </a:extLst>
              </p:cNvPr>
              <p:cNvSpPr/>
              <p:nvPr/>
            </p:nvSpPr>
            <p:spPr>
              <a:xfrm>
                <a:off x="665162" y="1384300"/>
                <a:ext cx="3480899" cy="496980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endParaRPr lang="en-US" sz="800" b="1" i="1" dirty="0">
                  <a:solidFill>
                    <a:schemeClr val="tx2">
                      <a:lumMod val="60000"/>
                      <a:lumOff val="40000"/>
                    </a:schemeClr>
                  </a:solidFill>
                </a:endParaRPr>
              </a:p>
            </p:txBody>
          </p:sp>
          <p:sp>
            <p:nvSpPr>
              <p:cNvPr id="8" name="Rectangle 7">
                <a:extLst>
                  <a:ext uri="{FF2B5EF4-FFF2-40B4-BE49-F238E27FC236}">
                    <a16:creationId xmlns:a16="http://schemas.microsoft.com/office/drawing/2014/main" id="{11533FEF-A40E-482A-B148-0E8AAAF0DBCF}"/>
                  </a:ext>
                </a:extLst>
              </p:cNvPr>
              <p:cNvSpPr/>
              <p:nvPr/>
            </p:nvSpPr>
            <p:spPr>
              <a:xfrm>
                <a:off x="889000" y="503900"/>
                <a:ext cx="3033223" cy="128680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1200" b="1" dirty="0">
                    <a:solidFill>
                      <a:schemeClr val="bg1"/>
                    </a:solidFill>
                  </a:rPr>
                  <a:t>Customer Lifetime Value (CLTV)</a:t>
                </a:r>
              </a:p>
              <a:p>
                <a:pPr algn="ctr">
                  <a:lnSpc>
                    <a:spcPts val="1300"/>
                  </a:lnSpc>
                  <a:spcBef>
                    <a:spcPts val="1200"/>
                  </a:spcBef>
                  <a:spcAft>
                    <a:spcPts val="1200"/>
                  </a:spcAft>
                </a:pPr>
                <a:r>
                  <a:rPr lang="en-US" sz="2000" b="1" dirty="0">
                    <a:solidFill>
                      <a:schemeClr val="bg1"/>
                    </a:solidFill>
                  </a:rPr>
                  <a:t>$21,420</a:t>
                </a:r>
              </a:p>
              <a:p>
                <a:pPr algn="ctr"/>
                <a:r>
                  <a:rPr lang="en-US" sz="700" dirty="0">
                    <a:solidFill>
                      <a:schemeClr val="bg1"/>
                    </a:solidFill>
                  </a:rPr>
                  <a:t>This Improved by 29.7% from $16,518 last quarter</a:t>
                </a:r>
              </a:p>
            </p:txBody>
          </p:sp>
          <p:graphicFrame>
            <p:nvGraphicFramePr>
              <p:cNvPr id="13" name="Chart 12">
                <a:extLst>
                  <a:ext uri="{FF2B5EF4-FFF2-40B4-BE49-F238E27FC236}">
                    <a16:creationId xmlns:a16="http://schemas.microsoft.com/office/drawing/2014/main" id="{E889C87E-84D4-4346-92B9-44E9E9EB5C1B}"/>
                  </a:ext>
                </a:extLst>
              </p:cNvPr>
              <p:cNvGraphicFramePr/>
              <p:nvPr>
                <p:extLst>
                  <p:ext uri="{D42A27DB-BD31-4B8C-83A1-F6EECF244321}">
                    <p14:modId xmlns:p14="http://schemas.microsoft.com/office/powerpoint/2010/main" val="1477827380"/>
                  </p:ext>
                </p:extLst>
              </p:nvPr>
            </p:nvGraphicFramePr>
            <p:xfrm>
              <a:off x="792481" y="2032000"/>
              <a:ext cx="3226262" cy="2222500"/>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Group 19">
                <a:extLst>
                  <a:ext uri="{FF2B5EF4-FFF2-40B4-BE49-F238E27FC236}">
                    <a16:creationId xmlns:a16="http://schemas.microsoft.com/office/drawing/2014/main" id="{C3A6FEDE-8994-477B-825E-7B3FEC9EE06C}"/>
                  </a:ext>
                </a:extLst>
              </p:cNvPr>
              <p:cNvGrpSpPr/>
              <p:nvPr/>
            </p:nvGrpSpPr>
            <p:grpSpPr>
              <a:xfrm>
                <a:off x="1168400" y="2496748"/>
                <a:ext cx="2713038" cy="192700"/>
                <a:chOff x="1168400" y="2552700"/>
                <a:chExt cx="2713038" cy="215900"/>
              </a:xfrm>
            </p:grpSpPr>
            <p:cxnSp>
              <p:nvCxnSpPr>
                <p:cNvPr id="17" name="Straight Connector 16">
                  <a:extLst>
                    <a:ext uri="{FF2B5EF4-FFF2-40B4-BE49-F238E27FC236}">
                      <a16:creationId xmlns:a16="http://schemas.microsoft.com/office/drawing/2014/main" id="{57289CC9-6120-40D1-9ECA-6E4AF19037F4}"/>
                    </a:ext>
                  </a:extLst>
                </p:cNvPr>
                <p:cNvCxnSpPr>
                  <a:cxnSpLocks/>
                </p:cNvCxnSpPr>
                <p:nvPr/>
              </p:nvCxnSpPr>
              <p:spPr>
                <a:xfrm>
                  <a:off x="1244600" y="2768600"/>
                  <a:ext cx="2636838"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BB4FED0-1B8A-4BA7-9F78-C32261869D6E}"/>
                    </a:ext>
                  </a:extLst>
                </p:cNvPr>
                <p:cNvSpPr txBox="1"/>
                <p:nvPr/>
              </p:nvSpPr>
              <p:spPr>
                <a:xfrm>
                  <a:off x="1168400" y="2552700"/>
                  <a:ext cx="715260" cy="200055"/>
                </a:xfrm>
                <a:prstGeom prst="rect">
                  <a:avLst/>
                </a:prstGeom>
                <a:noFill/>
              </p:spPr>
              <p:txBody>
                <a:bodyPr wrap="none" rtlCol="0">
                  <a:spAutoFit/>
                </a:bodyPr>
                <a:lstStyle/>
                <a:p>
                  <a:r>
                    <a:rPr lang="en-US" sz="700" dirty="0">
                      <a:solidFill>
                        <a:schemeClr val="bg1"/>
                      </a:solidFill>
                    </a:rPr>
                    <a:t>Upper Trend</a:t>
                  </a:r>
                </a:p>
              </p:txBody>
            </p:sp>
          </p:grpSp>
          <p:grpSp>
            <p:nvGrpSpPr>
              <p:cNvPr id="22" name="Group 21">
                <a:extLst>
                  <a:ext uri="{FF2B5EF4-FFF2-40B4-BE49-F238E27FC236}">
                    <a16:creationId xmlns:a16="http://schemas.microsoft.com/office/drawing/2014/main" id="{E1592279-15F1-4A69-9730-3FB40A6D2FFA}"/>
                  </a:ext>
                </a:extLst>
              </p:cNvPr>
              <p:cNvGrpSpPr/>
              <p:nvPr/>
            </p:nvGrpSpPr>
            <p:grpSpPr>
              <a:xfrm>
                <a:off x="1244600" y="2918988"/>
                <a:ext cx="2721860" cy="192700"/>
                <a:chOff x="1244600" y="2552700"/>
                <a:chExt cx="2721860" cy="215900"/>
              </a:xfrm>
            </p:grpSpPr>
            <p:cxnSp>
              <p:nvCxnSpPr>
                <p:cNvPr id="23" name="Straight Connector 22">
                  <a:extLst>
                    <a:ext uri="{FF2B5EF4-FFF2-40B4-BE49-F238E27FC236}">
                      <a16:creationId xmlns:a16="http://schemas.microsoft.com/office/drawing/2014/main" id="{BE2E351D-ACD8-4492-B191-E8EE0BAC1B8C}"/>
                    </a:ext>
                  </a:extLst>
                </p:cNvPr>
                <p:cNvCxnSpPr>
                  <a:cxnSpLocks/>
                </p:cNvCxnSpPr>
                <p:nvPr/>
              </p:nvCxnSpPr>
              <p:spPr>
                <a:xfrm>
                  <a:off x="1244600" y="2768600"/>
                  <a:ext cx="2636838"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7B0965-059E-4B6C-A6D9-4DF7B0E6A845}"/>
                    </a:ext>
                  </a:extLst>
                </p:cNvPr>
                <p:cNvSpPr txBox="1"/>
                <p:nvPr/>
              </p:nvSpPr>
              <p:spPr>
                <a:xfrm>
                  <a:off x="3256008" y="2552700"/>
                  <a:ext cx="710452" cy="200055"/>
                </a:xfrm>
                <a:prstGeom prst="rect">
                  <a:avLst/>
                </a:prstGeom>
                <a:noFill/>
              </p:spPr>
              <p:txBody>
                <a:bodyPr wrap="none" rtlCol="0">
                  <a:spAutoFit/>
                </a:bodyPr>
                <a:lstStyle/>
                <a:p>
                  <a:pPr algn="r"/>
                  <a:r>
                    <a:rPr lang="en-US" sz="700" dirty="0">
                      <a:solidFill>
                        <a:schemeClr val="bg1"/>
                      </a:solidFill>
                    </a:rPr>
                    <a:t>Lower Trend</a:t>
                  </a:r>
                </a:p>
              </p:txBody>
            </p:sp>
          </p:grpSp>
          <p:graphicFrame>
            <p:nvGraphicFramePr>
              <p:cNvPr id="42" name="Chart 41">
                <a:extLst>
                  <a:ext uri="{FF2B5EF4-FFF2-40B4-BE49-F238E27FC236}">
                    <a16:creationId xmlns:a16="http://schemas.microsoft.com/office/drawing/2014/main" id="{2588F971-CFD0-4521-825A-974E9E99DF8D}"/>
                  </a:ext>
                </a:extLst>
              </p:cNvPr>
              <p:cNvGraphicFramePr/>
              <p:nvPr>
                <p:extLst>
                  <p:ext uri="{D42A27DB-BD31-4B8C-83A1-F6EECF244321}">
                    <p14:modId xmlns:p14="http://schemas.microsoft.com/office/powerpoint/2010/main" val="3104927031"/>
                  </p:ext>
                </p:extLst>
              </p:nvPr>
            </p:nvGraphicFramePr>
            <p:xfrm>
              <a:off x="792481" y="4416424"/>
              <a:ext cx="3226262" cy="1752601"/>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47" name="Group 46">
              <a:extLst>
                <a:ext uri="{FF2B5EF4-FFF2-40B4-BE49-F238E27FC236}">
                  <a16:creationId xmlns:a16="http://schemas.microsoft.com/office/drawing/2014/main" id="{935E2436-AB9A-49F5-BDE9-65BD7DA9F8EE}"/>
                </a:ext>
              </a:extLst>
            </p:cNvPr>
            <p:cNvGrpSpPr/>
            <p:nvPr/>
          </p:nvGrpSpPr>
          <p:grpSpPr>
            <a:xfrm>
              <a:off x="4243631" y="503900"/>
              <a:ext cx="3480899" cy="5850200"/>
              <a:chOff x="4355551" y="503900"/>
              <a:chExt cx="3480899" cy="5850200"/>
            </a:xfrm>
          </p:grpSpPr>
          <p:sp>
            <p:nvSpPr>
              <p:cNvPr id="4" name="Rectangle 3">
                <a:extLst>
                  <a:ext uri="{FF2B5EF4-FFF2-40B4-BE49-F238E27FC236}">
                    <a16:creationId xmlns:a16="http://schemas.microsoft.com/office/drawing/2014/main" id="{3AA566A1-1227-4D9B-84F9-7245D4904634}"/>
                  </a:ext>
                </a:extLst>
              </p:cNvPr>
              <p:cNvSpPr/>
              <p:nvPr/>
            </p:nvSpPr>
            <p:spPr>
              <a:xfrm>
                <a:off x="4355551" y="1384300"/>
                <a:ext cx="3480899" cy="496980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endParaRPr lang="en-US" sz="800" b="1" i="1" dirty="0">
                  <a:solidFill>
                    <a:schemeClr val="tx2">
                      <a:lumMod val="60000"/>
                      <a:lumOff val="40000"/>
                    </a:schemeClr>
                  </a:solidFill>
                </a:endParaRPr>
              </a:p>
            </p:txBody>
          </p:sp>
          <p:sp>
            <p:nvSpPr>
              <p:cNvPr id="9" name="Rectangle 8">
                <a:extLst>
                  <a:ext uri="{FF2B5EF4-FFF2-40B4-BE49-F238E27FC236}">
                    <a16:creationId xmlns:a16="http://schemas.microsoft.com/office/drawing/2014/main" id="{D3E4A557-2C28-4D3C-930C-A3EABD47F8CD}"/>
                  </a:ext>
                </a:extLst>
              </p:cNvPr>
              <p:cNvSpPr/>
              <p:nvPr/>
            </p:nvSpPr>
            <p:spPr>
              <a:xfrm>
                <a:off x="4579388" y="503900"/>
                <a:ext cx="3033223" cy="128680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ts val="1300"/>
                  </a:lnSpc>
                </a:pPr>
                <a:r>
                  <a:rPr lang="en-US" sz="1200" b="1" dirty="0">
                    <a:solidFill>
                      <a:prstClr val="white"/>
                    </a:solidFill>
                  </a:rPr>
                  <a:t>Customer Acquisition Cost (CAC)</a:t>
                </a:r>
              </a:p>
              <a:p>
                <a:pPr lvl="0" algn="ctr">
                  <a:lnSpc>
                    <a:spcPts val="1300"/>
                  </a:lnSpc>
                  <a:spcBef>
                    <a:spcPts val="1200"/>
                  </a:spcBef>
                  <a:spcAft>
                    <a:spcPts val="1200"/>
                  </a:spcAft>
                </a:pPr>
                <a:r>
                  <a:rPr lang="en-US" sz="2000" b="1" dirty="0">
                    <a:solidFill>
                      <a:prstClr val="white"/>
                    </a:solidFill>
                  </a:rPr>
                  <a:t>$701</a:t>
                </a:r>
              </a:p>
              <a:p>
                <a:pPr lvl="0" algn="ctr"/>
                <a:r>
                  <a:rPr lang="en-US" sz="700" dirty="0">
                    <a:solidFill>
                      <a:prstClr val="white"/>
                    </a:solidFill>
                  </a:rPr>
                  <a:t>This dropped by 809.4% from $77 last quarter</a:t>
                </a:r>
              </a:p>
            </p:txBody>
          </p:sp>
          <p:grpSp>
            <p:nvGrpSpPr>
              <p:cNvPr id="26" name="Group 25">
                <a:extLst>
                  <a:ext uri="{FF2B5EF4-FFF2-40B4-BE49-F238E27FC236}">
                    <a16:creationId xmlns:a16="http://schemas.microsoft.com/office/drawing/2014/main" id="{75554EA2-1DB9-4C59-892A-8813BD459504}"/>
                  </a:ext>
                </a:extLst>
              </p:cNvPr>
              <p:cNvGrpSpPr/>
              <p:nvPr/>
            </p:nvGrpSpPr>
            <p:grpSpPr>
              <a:xfrm>
                <a:off x="4482869" y="2032000"/>
                <a:ext cx="3226262" cy="2222500"/>
                <a:chOff x="792481" y="2032000"/>
                <a:chExt cx="3226262" cy="2632364"/>
              </a:xfrm>
            </p:grpSpPr>
            <p:graphicFrame>
              <p:nvGraphicFramePr>
                <p:cNvPr id="27" name="Chart 26">
                  <a:extLst>
                    <a:ext uri="{FF2B5EF4-FFF2-40B4-BE49-F238E27FC236}">
                      <a16:creationId xmlns:a16="http://schemas.microsoft.com/office/drawing/2014/main" id="{FF6E43CD-0FE6-47CD-AE70-4CBB2AA675CE}"/>
                    </a:ext>
                  </a:extLst>
                </p:cNvPr>
                <p:cNvGraphicFramePr/>
                <p:nvPr>
                  <p:extLst>
                    <p:ext uri="{D42A27DB-BD31-4B8C-83A1-F6EECF244321}">
                      <p14:modId xmlns:p14="http://schemas.microsoft.com/office/powerpoint/2010/main" val="1427927597"/>
                    </p:ext>
                  </p:extLst>
                </p:nvPr>
              </p:nvGraphicFramePr>
              <p:xfrm>
                <a:off x="792481" y="2032000"/>
                <a:ext cx="3226262" cy="2632364"/>
              </p:xfrm>
              <a:graphic>
                <a:graphicData uri="http://schemas.openxmlformats.org/drawingml/2006/chart">
                  <c:chart xmlns:c="http://schemas.openxmlformats.org/drawingml/2006/chart" xmlns:r="http://schemas.openxmlformats.org/officeDocument/2006/relationships" r:id="rId4"/>
                </a:graphicData>
              </a:graphic>
            </p:graphicFrame>
            <p:grpSp>
              <p:nvGrpSpPr>
                <p:cNvPr id="28" name="Group 27">
                  <a:extLst>
                    <a:ext uri="{FF2B5EF4-FFF2-40B4-BE49-F238E27FC236}">
                      <a16:creationId xmlns:a16="http://schemas.microsoft.com/office/drawing/2014/main" id="{7436CAD3-BEEC-4F28-AA32-E1BAFE0D2528}"/>
                    </a:ext>
                  </a:extLst>
                </p:cNvPr>
                <p:cNvGrpSpPr/>
                <p:nvPr/>
              </p:nvGrpSpPr>
              <p:grpSpPr>
                <a:xfrm>
                  <a:off x="1168400" y="2552700"/>
                  <a:ext cx="2713038" cy="215900"/>
                  <a:chOff x="1168400" y="2552700"/>
                  <a:chExt cx="2713038" cy="215900"/>
                </a:xfrm>
              </p:grpSpPr>
              <p:cxnSp>
                <p:nvCxnSpPr>
                  <p:cNvPr id="32" name="Straight Connector 31">
                    <a:extLst>
                      <a:ext uri="{FF2B5EF4-FFF2-40B4-BE49-F238E27FC236}">
                        <a16:creationId xmlns:a16="http://schemas.microsoft.com/office/drawing/2014/main" id="{66BCCD31-6FFA-4F33-9B8D-F062327268FE}"/>
                      </a:ext>
                    </a:extLst>
                  </p:cNvPr>
                  <p:cNvCxnSpPr>
                    <a:cxnSpLocks/>
                  </p:cNvCxnSpPr>
                  <p:nvPr/>
                </p:nvCxnSpPr>
                <p:spPr>
                  <a:xfrm>
                    <a:off x="1244600" y="2768600"/>
                    <a:ext cx="2636838"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3CFDA31-AB22-4623-8BB2-E4A01CBC3186}"/>
                      </a:ext>
                    </a:extLst>
                  </p:cNvPr>
                  <p:cNvSpPr txBox="1"/>
                  <p:nvPr/>
                </p:nvSpPr>
                <p:spPr>
                  <a:xfrm>
                    <a:off x="1168400" y="2552700"/>
                    <a:ext cx="715260" cy="200055"/>
                  </a:xfrm>
                  <a:prstGeom prst="rect">
                    <a:avLst/>
                  </a:prstGeom>
                  <a:noFill/>
                </p:spPr>
                <p:txBody>
                  <a:bodyPr wrap="none" rtlCol="0">
                    <a:spAutoFit/>
                  </a:bodyPr>
                  <a:lstStyle/>
                  <a:p>
                    <a:r>
                      <a:rPr lang="en-US" sz="700" dirty="0">
                        <a:solidFill>
                          <a:schemeClr val="bg1"/>
                        </a:solidFill>
                      </a:rPr>
                      <a:t>Upper Trend</a:t>
                    </a:r>
                  </a:p>
                </p:txBody>
              </p:sp>
            </p:grpSp>
            <p:grpSp>
              <p:nvGrpSpPr>
                <p:cNvPr id="29" name="Group 28">
                  <a:extLst>
                    <a:ext uri="{FF2B5EF4-FFF2-40B4-BE49-F238E27FC236}">
                      <a16:creationId xmlns:a16="http://schemas.microsoft.com/office/drawing/2014/main" id="{A01CE54C-6F89-4114-8F70-C81F3B40C404}"/>
                    </a:ext>
                  </a:extLst>
                </p:cNvPr>
                <p:cNvGrpSpPr/>
                <p:nvPr/>
              </p:nvGrpSpPr>
              <p:grpSpPr>
                <a:xfrm>
                  <a:off x="1244600" y="3025775"/>
                  <a:ext cx="2721860" cy="215900"/>
                  <a:chOff x="1244600" y="2552700"/>
                  <a:chExt cx="2721860" cy="215900"/>
                </a:xfrm>
              </p:grpSpPr>
              <p:cxnSp>
                <p:nvCxnSpPr>
                  <p:cNvPr id="30" name="Straight Connector 29">
                    <a:extLst>
                      <a:ext uri="{FF2B5EF4-FFF2-40B4-BE49-F238E27FC236}">
                        <a16:creationId xmlns:a16="http://schemas.microsoft.com/office/drawing/2014/main" id="{3A928B41-4227-48FC-BD72-D0885B8A6C1E}"/>
                      </a:ext>
                    </a:extLst>
                  </p:cNvPr>
                  <p:cNvCxnSpPr>
                    <a:cxnSpLocks/>
                  </p:cNvCxnSpPr>
                  <p:nvPr/>
                </p:nvCxnSpPr>
                <p:spPr>
                  <a:xfrm>
                    <a:off x="1244600" y="2768600"/>
                    <a:ext cx="2636838"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8942AF3-18BE-4B1F-8C4F-6EA915D77144}"/>
                      </a:ext>
                    </a:extLst>
                  </p:cNvPr>
                  <p:cNvSpPr txBox="1"/>
                  <p:nvPr/>
                </p:nvSpPr>
                <p:spPr>
                  <a:xfrm>
                    <a:off x="3256008" y="2552700"/>
                    <a:ext cx="710452" cy="200055"/>
                  </a:xfrm>
                  <a:prstGeom prst="rect">
                    <a:avLst/>
                  </a:prstGeom>
                  <a:noFill/>
                </p:spPr>
                <p:txBody>
                  <a:bodyPr wrap="none" rtlCol="0">
                    <a:spAutoFit/>
                  </a:bodyPr>
                  <a:lstStyle/>
                  <a:p>
                    <a:pPr algn="r"/>
                    <a:r>
                      <a:rPr lang="en-US" sz="700" dirty="0">
                        <a:solidFill>
                          <a:schemeClr val="bg1"/>
                        </a:solidFill>
                      </a:rPr>
                      <a:t>Lower Trend</a:t>
                    </a:r>
                  </a:p>
                </p:txBody>
              </p:sp>
            </p:grpSp>
          </p:grpSp>
          <p:graphicFrame>
            <p:nvGraphicFramePr>
              <p:cNvPr id="45" name="Chart 44">
                <a:extLst>
                  <a:ext uri="{FF2B5EF4-FFF2-40B4-BE49-F238E27FC236}">
                    <a16:creationId xmlns:a16="http://schemas.microsoft.com/office/drawing/2014/main" id="{CF41B484-D000-46BB-96BA-2AF2CEABDD2F}"/>
                  </a:ext>
                </a:extLst>
              </p:cNvPr>
              <p:cNvGraphicFramePr/>
              <p:nvPr>
                <p:extLst>
                  <p:ext uri="{D42A27DB-BD31-4B8C-83A1-F6EECF244321}">
                    <p14:modId xmlns:p14="http://schemas.microsoft.com/office/powerpoint/2010/main" val="1320528289"/>
                  </p:ext>
                </p:extLst>
              </p:nvPr>
            </p:nvGraphicFramePr>
            <p:xfrm>
              <a:off x="4482869" y="4416424"/>
              <a:ext cx="3226262" cy="1752601"/>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48" name="Group 47">
              <a:extLst>
                <a:ext uri="{FF2B5EF4-FFF2-40B4-BE49-F238E27FC236}">
                  <a16:creationId xmlns:a16="http://schemas.microsoft.com/office/drawing/2014/main" id="{F771550E-DB4D-40BD-B673-50492E4F4DC0}"/>
                </a:ext>
              </a:extLst>
            </p:cNvPr>
            <p:cNvGrpSpPr/>
            <p:nvPr/>
          </p:nvGrpSpPr>
          <p:grpSpPr>
            <a:xfrm>
              <a:off x="8045939" y="503900"/>
              <a:ext cx="3480899" cy="5850200"/>
              <a:chOff x="8045939" y="503900"/>
              <a:chExt cx="3480899" cy="5850200"/>
            </a:xfrm>
          </p:grpSpPr>
          <p:sp>
            <p:nvSpPr>
              <p:cNvPr id="5" name="Rectangle 4">
                <a:extLst>
                  <a:ext uri="{FF2B5EF4-FFF2-40B4-BE49-F238E27FC236}">
                    <a16:creationId xmlns:a16="http://schemas.microsoft.com/office/drawing/2014/main" id="{161B2719-159A-40EE-9BEE-7422819A0A36}"/>
                  </a:ext>
                </a:extLst>
              </p:cNvPr>
              <p:cNvSpPr/>
              <p:nvPr/>
            </p:nvSpPr>
            <p:spPr>
              <a:xfrm>
                <a:off x="8045939" y="1384300"/>
                <a:ext cx="3480899" cy="496980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300"/>
                  </a:lnSpc>
                </a:pPr>
                <a:endParaRPr lang="en-US" sz="800" b="1" i="1" dirty="0">
                  <a:solidFill>
                    <a:schemeClr val="tx2">
                      <a:lumMod val="60000"/>
                      <a:lumOff val="40000"/>
                    </a:schemeClr>
                  </a:solidFill>
                </a:endParaRPr>
              </a:p>
            </p:txBody>
          </p:sp>
          <p:sp>
            <p:nvSpPr>
              <p:cNvPr id="10" name="Rectangle 9">
                <a:extLst>
                  <a:ext uri="{FF2B5EF4-FFF2-40B4-BE49-F238E27FC236}">
                    <a16:creationId xmlns:a16="http://schemas.microsoft.com/office/drawing/2014/main" id="{B5C40A0F-104A-44E1-8CA3-3D62A7F59B2A}"/>
                  </a:ext>
                </a:extLst>
              </p:cNvPr>
              <p:cNvSpPr/>
              <p:nvPr/>
            </p:nvSpPr>
            <p:spPr>
              <a:xfrm>
                <a:off x="8269777" y="503900"/>
                <a:ext cx="3033223" cy="128680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ts val="1300"/>
                  </a:lnSpc>
                </a:pPr>
                <a:r>
                  <a:rPr lang="en-US" sz="1200" b="1" dirty="0">
                    <a:solidFill>
                      <a:prstClr val="white"/>
                    </a:solidFill>
                  </a:rPr>
                  <a:t>Return on Ad Spend (ROAS)</a:t>
                </a:r>
              </a:p>
              <a:p>
                <a:pPr lvl="0" algn="ctr">
                  <a:lnSpc>
                    <a:spcPts val="1300"/>
                  </a:lnSpc>
                  <a:spcBef>
                    <a:spcPts val="1200"/>
                  </a:spcBef>
                  <a:spcAft>
                    <a:spcPts val="1200"/>
                  </a:spcAft>
                </a:pPr>
                <a:r>
                  <a:rPr lang="en-US" sz="2000" b="1" dirty="0">
                    <a:solidFill>
                      <a:prstClr val="white"/>
                    </a:solidFill>
                  </a:rPr>
                  <a:t>$21,420</a:t>
                </a:r>
              </a:p>
              <a:p>
                <a:pPr lvl="0" algn="ctr"/>
                <a:r>
                  <a:rPr lang="en-US" sz="700" dirty="0">
                    <a:solidFill>
                      <a:prstClr val="white"/>
                    </a:solidFill>
                  </a:rPr>
                  <a:t>This Improved by 29.7% from $16,518 last quarter</a:t>
                </a:r>
              </a:p>
            </p:txBody>
          </p:sp>
          <p:grpSp>
            <p:nvGrpSpPr>
              <p:cNvPr id="34" name="Group 33">
                <a:extLst>
                  <a:ext uri="{FF2B5EF4-FFF2-40B4-BE49-F238E27FC236}">
                    <a16:creationId xmlns:a16="http://schemas.microsoft.com/office/drawing/2014/main" id="{1B5283EC-2BEA-4B73-893A-69F69BA86E23}"/>
                  </a:ext>
                </a:extLst>
              </p:cNvPr>
              <p:cNvGrpSpPr/>
              <p:nvPr/>
            </p:nvGrpSpPr>
            <p:grpSpPr>
              <a:xfrm>
                <a:off x="8173257" y="2032000"/>
                <a:ext cx="3226262" cy="2222500"/>
                <a:chOff x="792481" y="2032000"/>
                <a:chExt cx="3226262" cy="2632364"/>
              </a:xfrm>
            </p:grpSpPr>
            <p:graphicFrame>
              <p:nvGraphicFramePr>
                <p:cNvPr id="35" name="Chart 34">
                  <a:extLst>
                    <a:ext uri="{FF2B5EF4-FFF2-40B4-BE49-F238E27FC236}">
                      <a16:creationId xmlns:a16="http://schemas.microsoft.com/office/drawing/2014/main" id="{0D439EAD-6859-4DE0-910A-099578D9A1B2}"/>
                    </a:ext>
                  </a:extLst>
                </p:cNvPr>
                <p:cNvGraphicFramePr/>
                <p:nvPr>
                  <p:extLst>
                    <p:ext uri="{D42A27DB-BD31-4B8C-83A1-F6EECF244321}">
                      <p14:modId xmlns:p14="http://schemas.microsoft.com/office/powerpoint/2010/main" val="1924559514"/>
                    </p:ext>
                  </p:extLst>
                </p:nvPr>
              </p:nvGraphicFramePr>
              <p:xfrm>
                <a:off x="792481" y="2032000"/>
                <a:ext cx="3226262" cy="2632364"/>
              </p:xfrm>
              <a:graphic>
                <a:graphicData uri="http://schemas.openxmlformats.org/drawingml/2006/chart">
                  <c:chart xmlns:c="http://schemas.openxmlformats.org/drawingml/2006/chart" xmlns:r="http://schemas.openxmlformats.org/officeDocument/2006/relationships" r:id="rId6"/>
                </a:graphicData>
              </a:graphic>
            </p:graphicFrame>
            <p:grpSp>
              <p:nvGrpSpPr>
                <p:cNvPr id="36" name="Group 35">
                  <a:extLst>
                    <a:ext uri="{FF2B5EF4-FFF2-40B4-BE49-F238E27FC236}">
                      <a16:creationId xmlns:a16="http://schemas.microsoft.com/office/drawing/2014/main" id="{B029AFBD-5191-46C6-B443-822AE8F07700}"/>
                    </a:ext>
                  </a:extLst>
                </p:cNvPr>
                <p:cNvGrpSpPr/>
                <p:nvPr/>
              </p:nvGrpSpPr>
              <p:grpSpPr>
                <a:xfrm>
                  <a:off x="1168400" y="2552700"/>
                  <a:ext cx="2713038" cy="215900"/>
                  <a:chOff x="1168400" y="2552700"/>
                  <a:chExt cx="2713038" cy="215900"/>
                </a:xfrm>
              </p:grpSpPr>
              <p:cxnSp>
                <p:nvCxnSpPr>
                  <p:cNvPr id="40" name="Straight Connector 39">
                    <a:extLst>
                      <a:ext uri="{FF2B5EF4-FFF2-40B4-BE49-F238E27FC236}">
                        <a16:creationId xmlns:a16="http://schemas.microsoft.com/office/drawing/2014/main" id="{36B6BEB3-2581-4EF1-BA07-8B540BC7A4E4}"/>
                      </a:ext>
                    </a:extLst>
                  </p:cNvPr>
                  <p:cNvCxnSpPr>
                    <a:cxnSpLocks/>
                  </p:cNvCxnSpPr>
                  <p:nvPr/>
                </p:nvCxnSpPr>
                <p:spPr>
                  <a:xfrm>
                    <a:off x="1244600" y="2768600"/>
                    <a:ext cx="2636838"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E33C9E-F9B4-48F9-9A4B-030247EECF5A}"/>
                      </a:ext>
                    </a:extLst>
                  </p:cNvPr>
                  <p:cNvSpPr txBox="1"/>
                  <p:nvPr/>
                </p:nvSpPr>
                <p:spPr>
                  <a:xfrm>
                    <a:off x="1168400" y="2552700"/>
                    <a:ext cx="715260" cy="200055"/>
                  </a:xfrm>
                  <a:prstGeom prst="rect">
                    <a:avLst/>
                  </a:prstGeom>
                  <a:noFill/>
                </p:spPr>
                <p:txBody>
                  <a:bodyPr wrap="none" rtlCol="0">
                    <a:spAutoFit/>
                  </a:bodyPr>
                  <a:lstStyle/>
                  <a:p>
                    <a:r>
                      <a:rPr lang="en-US" sz="700" dirty="0">
                        <a:solidFill>
                          <a:schemeClr val="bg1"/>
                        </a:solidFill>
                      </a:rPr>
                      <a:t>Upper Trend</a:t>
                    </a:r>
                  </a:p>
                </p:txBody>
              </p:sp>
            </p:grpSp>
            <p:grpSp>
              <p:nvGrpSpPr>
                <p:cNvPr id="37" name="Group 36">
                  <a:extLst>
                    <a:ext uri="{FF2B5EF4-FFF2-40B4-BE49-F238E27FC236}">
                      <a16:creationId xmlns:a16="http://schemas.microsoft.com/office/drawing/2014/main" id="{3D2CA4D4-AA2E-420D-BA1C-D62794342C3A}"/>
                    </a:ext>
                  </a:extLst>
                </p:cNvPr>
                <p:cNvGrpSpPr/>
                <p:nvPr/>
              </p:nvGrpSpPr>
              <p:grpSpPr>
                <a:xfrm>
                  <a:off x="1244600" y="3025775"/>
                  <a:ext cx="2721860" cy="215900"/>
                  <a:chOff x="1244600" y="2552700"/>
                  <a:chExt cx="2721860" cy="215900"/>
                </a:xfrm>
              </p:grpSpPr>
              <p:cxnSp>
                <p:nvCxnSpPr>
                  <p:cNvPr id="38" name="Straight Connector 37">
                    <a:extLst>
                      <a:ext uri="{FF2B5EF4-FFF2-40B4-BE49-F238E27FC236}">
                        <a16:creationId xmlns:a16="http://schemas.microsoft.com/office/drawing/2014/main" id="{FD674ACE-6E8D-4461-A6C0-E132698BF0A6}"/>
                      </a:ext>
                    </a:extLst>
                  </p:cNvPr>
                  <p:cNvCxnSpPr>
                    <a:cxnSpLocks/>
                  </p:cNvCxnSpPr>
                  <p:nvPr/>
                </p:nvCxnSpPr>
                <p:spPr>
                  <a:xfrm>
                    <a:off x="1244600" y="2768600"/>
                    <a:ext cx="2636838"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81DE91A-BEB7-458F-B941-9D61F0C127C3}"/>
                      </a:ext>
                    </a:extLst>
                  </p:cNvPr>
                  <p:cNvSpPr txBox="1"/>
                  <p:nvPr/>
                </p:nvSpPr>
                <p:spPr>
                  <a:xfrm>
                    <a:off x="3256008" y="2552700"/>
                    <a:ext cx="710452" cy="200055"/>
                  </a:xfrm>
                  <a:prstGeom prst="rect">
                    <a:avLst/>
                  </a:prstGeom>
                  <a:noFill/>
                </p:spPr>
                <p:txBody>
                  <a:bodyPr wrap="none" rtlCol="0">
                    <a:spAutoFit/>
                  </a:bodyPr>
                  <a:lstStyle/>
                  <a:p>
                    <a:pPr algn="r"/>
                    <a:r>
                      <a:rPr lang="en-US" sz="700" dirty="0">
                        <a:solidFill>
                          <a:schemeClr val="bg1"/>
                        </a:solidFill>
                      </a:rPr>
                      <a:t>Lower Trend</a:t>
                    </a:r>
                  </a:p>
                </p:txBody>
              </p:sp>
            </p:grpSp>
          </p:grpSp>
          <p:graphicFrame>
            <p:nvGraphicFramePr>
              <p:cNvPr id="46" name="Chart 45">
                <a:extLst>
                  <a:ext uri="{FF2B5EF4-FFF2-40B4-BE49-F238E27FC236}">
                    <a16:creationId xmlns:a16="http://schemas.microsoft.com/office/drawing/2014/main" id="{0139181A-9DD0-4679-ABDB-A8E9D96E2DF0}"/>
                  </a:ext>
                </a:extLst>
              </p:cNvPr>
              <p:cNvGraphicFramePr/>
              <p:nvPr>
                <p:extLst>
                  <p:ext uri="{D42A27DB-BD31-4B8C-83A1-F6EECF244321}">
                    <p14:modId xmlns:p14="http://schemas.microsoft.com/office/powerpoint/2010/main" val="2850021181"/>
                  </p:ext>
                </p:extLst>
              </p:nvPr>
            </p:nvGraphicFramePr>
            <p:xfrm>
              <a:off x="8173257" y="4416424"/>
              <a:ext cx="3226262" cy="1752601"/>
            </p:xfrm>
            <a:graphic>
              <a:graphicData uri="http://schemas.openxmlformats.org/drawingml/2006/chart">
                <c:chart xmlns:c="http://schemas.openxmlformats.org/drawingml/2006/chart" xmlns:r="http://schemas.openxmlformats.org/officeDocument/2006/relationships" r:id="rId7"/>
              </a:graphicData>
            </a:graphic>
          </p:graphicFrame>
        </p:grpSp>
      </p:grpSp>
    </p:spTree>
    <p:extLst>
      <p:ext uri="{BB962C8B-B14F-4D97-AF65-F5344CB8AC3E}">
        <p14:creationId xmlns:p14="http://schemas.microsoft.com/office/powerpoint/2010/main" val="411026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4000">
              <a:schemeClr val="tx2">
                <a:lumMod val="100000"/>
              </a:schemeClr>
            </a:gs>
            <a:gs pos="13000">
              <a:schemeClr val="tx2">
                <a:lumMod val="50000"/>
              </a:schemeClr>
            </a:gs>
          </a:gsLst>
          <a:lin ang="8100000" scaled="1"/>
          <a:tileRect/>
        </a:gradFill>
        <a:effectLst/>
      </p:bgPr>
    </p:bg>
    <p:spTree>
      <p:nvGrpSpPr>
        <p:cNvPr id="1" name=""/>
        <p:cNvGrpSpPr/>
        <p:nvPr/>
      </p:nvGrpSpPr>
      <p:grpSpPr>
        <a:xfrm>
          <a:off x="0" y="0"/>
          <a:ext cx="0" cy="0"/>
          <a:chOff x="0" y="0"/>
          <a:chExt cx="0" cy="0"/>
        </a:xfrm>
      </p:grpSpPr>
      <p:pic>
        <p:nvPicPr>
          <p:cNvPr id="2" name="Untitled (1)" descr="Untitled (1)">
            <a:hlinkClick r:id="" action="ppaction://media"/>
            <a:extLst>
              <a:ext uri="{FF2B5EF4-FFF2-40B4-BE49-F238E27FC236}">
                <a16:creationId xmlns:a16="http://schemas.microsoft.com/office/drawing/2014/main" id="{8B60382E-89EA-D541-9DF4-D8799BDD05A8}"/>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5">
                <a:tint val="45000"/>
                <a:satMod val="400000"/>
              </a:schemeClr>
            </a:duotone>
          </a:blip>
          <a:stretch>
            <a:fillRect/>
          </a:stretch>
        </p:blipFill>
        <p:spPr>
          <a:xfrm>
            <a:off x="-448436" y="-353004"/>
            <a:ext cx="12640436" cy="7211004"/>
          </a:xfrm>
          <a:prstGeom prst="rect">
            <a:avLst/>
          </a:prstGeom>
        </p:spPr>
      </p:pic>
      <p:sp>
        <p:nvSpPr>
          <p:cNvPr id="3" name="Rectangle 2">
            <a:extLst>
              <a:ext uri="{FF2B5EF4-FFF2-40B4-BE49-F238E27FC236}">
                <a16:creationId xmlns:a16="http://schemas.microsoft.com/office/drawing/2014/main" id="{03D60E74-1901-1B4D-BFF7-DDC822AFA038}"/>
              </a:ext>
            </a:extLst>
          </p:cNvPr>
          <p:cNvSpPr/>
          <p:nvPr/>
        </p:nvSpPr>
        <p:spPr>
          <a:xfrm>
            <a:off x="-425151" y="-353004"/>
            <a:ext cx="12640436" cy="7211004"/>
          </a:xfrm>
          <a:prstGeom prst="rect">
            <a:avLst/>
          </a:prstGeom>
          <a:gradFill>
            <a:gsLst>
              <a:gs pos="84000">
                <a:schemeClr val="tx2">
                  <a:lumMod val="100000"/>
                  <a:alpha val="69004"/>
                </a:schemeClr>
              </a:gs>
              <a:gs pos="13000">
                <a:schemeClr val="tx2">
                  <a:lumMod val="50000"/>
                  <a:alpha val="73363"/>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6" name="Freeform: Shape 5">
            <a:extLst>
              <a:ext uri="{FF2B5EF4-FFF2-40B4-BE49-F238E27FC236}">
                <a16:creationId xmlns:a16="http://schemas.microsoft.com/office/drawing/2014/main" id="{E820262F-F2DD-4A42-94DE-85BE5FA66C84}"/>
              </a:ext>
            </a:extLst>
          </p:cNvPr>
          <p:cNvSpPr/>
          <p:nvPr/>
        </p:nvSpPr>
        <p:spPr>
          <a:xfrm>
            <a:off x="-293574" y="4173328"/>
            <a:ext cx="999712" cy="1308902"/>
          </a:xfrm>
          <a:custGeom>
            <a:avLst/>
            <a:gdLst>
              <a:gd name="connsiteX0" fmla="*/ 686276 w 923925"/>
              <a:gd name="connsiteY0" fmla="*/ 420624 h 1209675"/>
              <a:gd name="connsiteX1" fmla="*/ 708279 w 923925"/>
              <a:gd name="connsiteY1" fmla="*/ 382524 h 1209675"/>
              <a:gd name="connsiteX2" fmla="*/ 708279 w 923925"/>
              <a:gd name="connsiteY2" fmla="*/ 0 h 1209675"/>
              <a:gd name="connsiteX3" fmla="*/ 686276 w 923925"/>
              <a:gd name="connsiteY3" fmla="*/ 0 h 1209675"/>
              <a:gd name="connsiteX4" fmla="*/ 686276 w 923925"/>
              <a:gd name="connsiteY4" fmla="*/ 420624 h 1209675"/>
              <a:gd name="connsiteX5" fmla="*/ 610076 w 923925"/>
              <a:gd name="connsiteY5" fmla="*/ 552736 h 1209675"/>
              <a:gd name="connsiteX6" fmla="*/ 632079 w 923925"/>
              <a:gd name="connsiteY6" fmla="*/ 514636 h 1209675"/>
              <a:gd name="connsiteX7" fmla="*/ 632079 w 923925"/>
              <a:gd name="connsiteY7" fmla="*/ 0 h 1209675"/>
              <a:gd name="connsiteX8" fmla="*/ 610076 w 923925"/>
              <a:gd name="connsiteY8" fmla="*/ 0 h 1209675"/>
              <a:gd name="connsiteX9" fmla="*/ 610076 w 923925"/>
              <a:gd name="connsiteY9" fmla="*/ 552736 h 1209675"/>
              <a:gd name="connsiteX10" fmla="*/ 533781 w 923925"/>
              <a:gd name="connsiteY10" fmla="*/ 684752 h 1209675"/>
              <a:gd name="connsiteX11" fmla="*/ 555784 w 923925"/>
              <a:gd name="connsiteY11" fmla="*/ 646652 h 1209675"/>
              <a:gd name="connsiteX12" fmla="*/ 555784 w 923925"/>
              <a:gd name="connsiteY12" fmla="*/ 0 h 1209675"/>
              <a:gd name="connsiteX13" fmla="*/ 533781 w 923925"/>
              <a:gd name="connsiteY13" fmla="*/ 0 h 1209675"/>
              <a:gd name="connsiteX14" fmla="*/ 533781 w 923925"/>
              <a:gd name="connsiteY14" fmla="*/ 684752 h 1209675"/>
              <a:gd name="connsiteX15" fmla="*/ 457486 w 923925"/>
              <a:gd name="connsiteY15" fmla="*/ 816864 h 1209675"/>
              <a:gd name="connsiteX16" fmla="*/ 479489 w 923925"/>
              <a:gd name="connsiteY16" fmla="*/ 778764 h 1209675"/>
              <a:gd name="connsiteX17" fmla="*/ 479489 w 923925"/>
              <a:gd name="connsiteY17" fmla="*/ 32385 h 1209675"/>
              <a:gd name="connsiteX18" fmla="*/ 457486 w 923925"/>
              <a:gd name="connsiteY18" fmla="*/ 70485 h 1209675"/>
              <a:gd name="connsiteX19" fmla="*/ 457486 w 923925"/>
              <a:gd name="connsiteY19" fmla="*/ 816864 h 1209675"/>
              <a:gd name="connsiteX20" fmla="*/ 762572 w 923925"/>
              <a:gd name="connsiteY20" fmla="*/ 288608 h 1209675"/>
              <a:gd name="connsiteX21" fmla="*/ 784574 w 923925"/>
              <a:gd name="connsiteY21" fmla="*/ 250508 h 1209675"/>
              <a:gd name="connsiteX22" fmla="*/ 784574 w 923925"/>
              <a:gd name="connsiteY22" fmla="*/ 0 h 1209675"/>
              <a:gd name="connsiteX23" fmla="*/ 762572 w 923925"/>
              <a:gd name="connsiteY23" fmla="*/ 0 h 1209675"/>
              <a:gd name="connsiteX24" fmla="*/ 762572 w 923925"/>
              <a:gd name="connsiteY24" fmla="*/ 288608 h 1209675"/>
              <a:gd name="connsiteX25" fmla="*/ 915067 w 923925"/>
              <a:gd name="connsiteY25" fmla="*/ 0 h 1209675"/>
              <a:gd name="connsiteX26" fmla="*/ 915067 w 923925"/>
              <a:gd name="connsiteY26" fmla="*/ 24384 h 1209675"/>
              <a:gd name="connsiteX27" fmla="*/ 929164 w 923925"/>
              <a:gd name="connsiteY27" fmla="*/ 0 h 1209675"/>
              <a:gd name="connsiteX28" fmla="*/ 915067 w 923925"/>
              <a:gd name="connsiteY28" fmla="*/ 0 h 1209675"/>
              <a:gd name="connsiteX29" fmla="*/ 838772 w 923925"/>
              <a:gd name="connsiteY29" fmla="*/ 156496 h 1209675"/>
              <a:gd name="connsiteX30" fmla="*/ 860774 w 923925"/>
              <a:gd name="connsiteY30" fmla="*/ 118396 h 1209675"/>
              <a:gd name="connsiteX31" fmla="*/ 860774 w 923925"/>
              <a:gd name="connsiteY31" fmla="*/ 0 h 1209675"/>
              <a:gd name="connsiteX32" fmla="*/ 838772 w 923925"/>
              <a:gd name="connsiteY32" fmla="*/ 0 h 1209675"/>
              <a:gd name="connsiteX33" fmla="*/ 838772 w 923925"/>
              <a:gd name="connsiteY33" fmla="*/ 156496 h 1209675"/>
              <a:gd name="connsiteX34" fmla="*/ 76295 w 923925"/>
              <a:gd name="connsiteY34" fmla="*/ 1045083 h 1209675"/>
              <a:gd name="connsiteX35" fmla="*/ 98298 w 923925"/>
              <a:gd name="connsiteY35" fmla="*/ 1083183 h 1209675"/>
              <a:gd name="connsiteX36" fmla="*/ 98298 w 923925"/>
              <a:gd name="connsiteY36" fmla="*/ 692753 h 1209675"/>
              <a:gd name="connsiteX37" fmla="*/ 76295 w 923925"/>
              <a:gd name="connsiteY37" fmla="*/ 730853 h 1209675"/>
              <a:gd name="connsiteX38" fmla="*/ 76295 w 923925"/>
              <a:gd name="connsiteY38" fmla="*/ 1045083 h 1209675"/>
              <a:gd name="connsiteX39" fmla="*/ 0 w 923925"/>
              <a:gd name="connsiteY39" fmla="*/ 912971 h 1209675"/>
              <a:gd name="connsiteX40" fmla="*/ 22003 w 923925"/>
              <a:gd name="connsiteY40" fmla="*/ 951071 h 1209675"/>
              <a:gd name="connsiteX41" fmla="*/ 22003 w 923925"/>
              <a:gd name="connsiteY41" fmla="*/ 824865 h 1209675"/>
              <a:gd name="connsiteX42" fmla="*/ 0 w 923925"/>
              <a:gd name="connsiteY42" fmla="*/ 862965 h 1209675"/>
              <a:gd name="connsiteX43" fmla="*/ 0 w 923925"/>
              <a:gd name="connsiteY43" fmla="*/ 912971 h 1209675"/>
              <a:gd name="connsiteX44" fmla="*/ 152495 w 923925"/>
              <a:gd name="connsiteY44" fmla="*/ 1177195 h 1209675"/>
              <a:gd name="connsiteX45" fmla="*/ 174498 w 923925"/>
              <a:gd name="connsiteY45" fmla="*/ 1215295 h 1209675"/>
              <a:gd name="connsiteX46" fmla="*/ 174498 w 923925"/>
              <a:gd name="connsiteY46" fmla="*/ 560642 h 1209675"/>
              <a:gd name="connsiteX47" fmla="*/ 152495 w 923925"/>
              <a:gd name="connsiteY47" fmla="*/ 598742 h 1209675"/>
              <a:gd name="connsiteX48" fmla="*/ 152495 w 923925"/>
              <a:gd name="connsiteY48" fmla="*/ 1177195 h 1209675"/>
              <a:gd name="connsiteX49" fmla="*/ 228791 w 923925"/>
              <a:gd name="connsiteY49" fmla="*/ 1213104 h 1209675"/>
              <a:gd name="connsiteX50" fmla="*/ 250793 w 923925"/>
              <a:gd name="connsiteY50" fmla="*/ 1175004 h 1209675"/>
              <a:gd name="connsiteX51" fmla="*/ 250793 w 923925"/>
              <a:gd name="connsiteY51" fmla="*/ 428625 h 1209675"/>
              <a:gd name="connsiteX52" fmla="*/ 228791 w 923925"/>
              <a:gd name="connsiteY52" fmla="*/ 466725 h 1209675"/>
              <a:gd name="connsiteX53" fmla="*/ 228791 w 923925"/>
              <a:gd name="connsiteY53" fmla="*/ 1213104 h 1209675"/>
              <a:gd name="connsiteX54" fmla="*/ 304991 w 923925"/>
              <a:gd name="connsiteY54" fmla="*/ 1080992 h 1209675"/>
              <a:gd name="connsiteX55" fmla="*/ 326993 w 923925"/>
              <a:gd name="connsiteY55" fmla="*/ 1042892 h 1209675"/>
              <a:gd name="connsiteX56" fmla="*/ 326993 w 923925"/>
              <a:gd name="connsiteY56" fmla="*/ 296513 h 1209675"/>
              <a:gd name="connsiteX57" fmla="*/ 304991 w 923925"/>
              <a:gd name="connsiteY57" fmla="*/ 334613 h 1209675"/>
              <a:gd name="connsiteX58" fmla="*/ 304991 w 923925"/>
              <a:gd name="connsiteY58" fmla="*/ 1080992 h 1209675"/>
              <a:gd name="connsiteX59" fmla="*/ 381286 w 923925"/>
              <a:gd name="connsiteY59" fmla="*/ 948976 h 1209675"/>
              <a:gd name="connsiteX60" fmla="*/ 403289 w 923925"/>
              <a:gd name="connsiteY60" fmla="*/ 910876 h 1209675"/>
              <a:gd name="connsiteX61" fmla="*/ 403289 w 923925"/>
              <a:gd name="connsiteY61" fmla="*/ 164402 h 1209675"/>
              <a:gd name="connsiteX62" fmla="*/ 381286 w 923925"/>
              <a:gd name="connsiteY62" fmla="*/ 202502 h 1209675"/>
              <a:gd name="connsiteX63" fmla="*/ 381286 w 923925"/>
              <a:gd name="connsiteY63" fmla="*/ 948976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3925" h="1209675">
                <a:moveTo>
                  <a:pt x="686276" y="420624"/>
                </a:moveTo>
                <a:lnTo>
                  <a:pt x="708279" y="382524"/>
                </a:lnTo>
                <a:lnTo>
                  <a:pt x="708279" y="0"/>
                </a:lnTo>
                <a:lnTo>
                  <a:pt x="686276" y="0"/>
                </a:lnTo>
                <a:lnTo>
                  <a:pt x="686276" y="420624"/>
                </a:lnTo>
                <a:close/>
                <a:moveTo>
                  <a:pt x="610076" y="552736"/>
                </a:moveTo>
                <a:lnTo>
                  <a:pt x="632079" y="514636"/>
                </a:lnTo>
                <a:lnTo>
                  <a:pt x="632079" y="0"/>
                </a:lnTo>
                <a:lnTo>
                  <a:pt x="610076" y="0"/>
                </a:lnTo>
                <a:lnTo>
                  <a:pt x="610076" y="552736"/>
                </a:lnTo>
                <a:close/>
                <a:moveTo>
                  <a:pt x="533781" y="684752"/>
                </a:moveTo>
                <a:lnTo>
                  <a:pt x="555784" y="646652"/>
                </a:lnTo>
                <a:lnTo>
                  <a:pt x="555784" y="0"/>
                </a:lnTo>
                <a:lnTo>
                  <a:pt x="533781" y="0"/>
                </a:lnTo>
                <a:lnTo>
                  <a:pt x="533781" y="684752"/>
                </a:lnTo>
                <a:close/>
                <a:moveTo>
                  <a:pt x="457486" y="816864"/>
                </a:moveTo>
                <a:lnTo>
                  <a:pt x="479489" y="778764"/>
                </a:lnTo>
                <a:lnTo>
                  <a:pt x="479489" y="32385"/>
                </a:lnTo>
                <a:lnTo>
                  <a:pt x="457486" y="70485"/>
                </a:lnTo>
                <a:lnTo>
                  <a:pt x="457486" y="816864"/>
                </a:lnTo>
                <a:close/>
                <a:moveTo>
                  <a:pt x="762572" y="288608"/>
                </a:moveTo>
                <a:lnTo>
                  <a:pt x="784574" y="250508"/>
                </a:lnTo>
                <a:lnTo>
                  <a:pt x="784574" y="0"/>
                </a:lnTo>
                <a:lnTo>
                  <a:pt x="762572" y="0"/>
                </a:lnTo>
                <a:lnTo>
                  <a:pt x="762572" y="288608"/>
                </a:lnTo>
                <a:close/>
                <a:moveTo>
                  <a:pt x="915067" y="0"/>
                </a:moveTo>
                <a:lnTo>
                  <a:pt x="915067" y="24384"/>
                </a:lnTo>
                <a:lnTo>
                  <a:pt x="929164" y="0"/>
                </a:lnTo>
                <a:lnTo>
                  <a:pt x="915067" y="0"/>
                </a:lnTo>
                <a:close/>
                <a:moveTo>
                  <a:pt x="838772" y="156496"/>
                </a:moveTo>
                <a:lnTo>
                  <a:pt x="860774" y="118396"/>
                </a:lnTo>
                <a:lnTo>
                  <a:pt x="860774" y="0"/>
                </a:lnTo>
                <a:lnTo>
                  <a:pt x="838772" y="0"/>
                </a:lnTo>
                <a:lnTo>
                  <a:pt x="838772" y="156496"/>
                </a:lnTo>
                <a:close/>
                <a:moveTo>
                  <a:pt x="76295" y="1045083"/>
                </a:moveTo>
                <a:lnTo>
                  <a:pt x="98298" y="1083183"/>
                </a:lnTo>
                <a:lnTo>
                  <a:pt x="98298" y="692753"/>
                </a:lnTo>
                <a:lnTo>
                  <a:pt x="76295" y="730853"/>
                </a:lnTo>
                <a:lnTo>
                  <a:pt x="76295" y="1045083"/>
                </a:lnTo>
                <a:close/>
                <a:moveTo>
                  <a:pt x="0" y="912971"/>
                </a:moveTo>
                <a:lnTo>
                  <a:pt x="22003" y="951071"/>
                </a:lnTo>
                <a:lnTo>
                  <a:pt x="22003" y="824865"/>
                </a:lnTo>
                <a:lnTo>
                  <a:pt x="0" y="862965"/>
                </a:lnTo>
                <a:lnTo>
                  <a:pt x="0" y="912971"/>
                </a:lnTo>
                <a:close/>
                <a:moveTo>
                  <a:pt x="152495" y="1177195"/>
                </a:moveTo>
                <a:lnTo>
                  <a:pt x="174498" y="1215295"/>
                </a:lnTo>
                <a:lnTo>
                  <a:pt x="174498" y="560642"/>
                </a:lnTo>
                <a:lnTo>
                  <a:pt x="152495" y="598742"/>
                </a:lnTo>
                <a:lnTo>
                  <a:pt x="152495" y="1177195"/>
                </a:lnTo>
                <a:close/>
                <a:moveTo>
                  <a:pt x="228791" y="1213104"/>
                </a:moveTo>
                <a:lnTo>
                  <a:pt x="250793" y="1175004"/>
                </a:lnTo>
                <a:lnTo>
                  <a:pt x="250793" y="428625"/>
                </a:lnTo>
                <a:lnTo>
                  <a:pt x="228791" y="466725"/>
                </a:lnTo>
                <a:lnTo>
                  <a:pt x="228791" y="1213104"/>
                </a:lnTo>
                <a:close/>
                <a:moveTo>
                  <a:pt x="304991" y="1080992"/>
                </a:moveTo>
                <a:lnTo>
                  <a:pt x="326993" y="1042892"/>
                </a:lnTo>
                <a:lnTo>
                  <a:pt x="326993" y="296513"/>
                </a:lnTo>
                <a:lnTo>
                  <a:pt x="304991" y="334613"/>
                </a:lnTo>
                <a:lnTo>
                  <a:pt x="304991" y="1080992"/>
                </a:lnTo>
                <a:close/>
                <a:moveTo>
                  <a:pt x="381286" y="948976"/>
                </a:moveTo>
                <a:lnTo>
                  <a:pt x="403289" y="910876"/>
                </a:lnTo>
                <a:lnTo>
                  <a:pt x="403289" y="164402"/>
                </a:lnTo>
                <a:lnTo>
                  <a:pt x="381286" y="202502"/>
                </a:lnTo>
                <a:lnTo>
                  <a:pt x="381286" y="948976"/>
                </a:lnTo>
                <a:close/>
              </a:path>
            </a:pathLst>
          </a:custGeom>
          <a:solidFill>
            <a:schemeClr val="accent2">
              <a:alpha val="1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5" name="Freeform: Shape 4">
            <a:extLst>
              <a:ext uri="{FF2B5EF4-FFF2-40B4-BE49-F238E27FC236}">
                <a16:creationId xmlns:a16="http://schemas.microsoft.com/office/drawing/2014/main" id="{798199E4-6352-4437-8CC0-CD8695CEE4B2}"/>
              </a:ext>
            </a:extLst>
          </p:cNvPr>
          <p:cNvSpPr/>
          <p:nvPr/>
        </p:nvSpPr>
        <p:spPr>
          <a:xfrm>
            <a:off x="7913491" y="4457030"/>
            <a:ext cx="3418840" cy="3036136"/>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gradFill>
            <a:gsLst>
              <a:gs pos="99000">
                <a:srgbClr val="44546A">
                  <a:lumMod val="60000"/>
                  <a:lumOff val="40000"/>
                  <a:alpha val="20000"/>
                </a:srgbClr>
              </a:gs>
              <a:gs pos="25000">
                <a:srgbClr val="1E125E">
                  <a:alpha val="0"/>
                </a:srgbClr>
              </a:gs>
            </a:gsLst>
            <a:lin ang="132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 name="TextBox 3">
            <a:extLst>
              <a:ext uri="{FF2B5EF4-FFF2-40B4-BE49-F238E27FC236}">
                <a16:creationId xmlns:a16="http://schemas.microsoft.com/office/drawing/2014/main" id="{7F1E9CB0-528C-3740-9549-48057CFEC00D}"/>
              </a:ext>
            </a:extLst>
          </p:cNvPr>
          <p:cNvSpPr txBox="1"/>
          <p:nvPr/>
        </p:nvSpPr>
        <p:spPr>
          <a:xfrm>
            <a:off x="2729935" y="2817743"/>
            <a:ext cx="6732130" cy="1222514"/>
          </a:xfrm>
          <a:prstGeom prst="rect">
            <a:avLst/>
          </a:prstGeom>
          <a:noFill/>
        </p:spPr>
        <p:txBody>
          <a:bodyPr wrap="square" rtlCol="0">
            <a:spAutoFit/>
          </a:bodyPr>
          <a:lstStyle/>
          <a:p>
            <a:pPr marL="0" marR="0" lvl="0" indent="0" algn="ctr" defTabSz="914400" rtl="0" eaLnBrk="1" fontAlgn="auto" latinLnBrk="0" hangingPunct="1">
              <a:lnSpc>
                <a:spcPts val="46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74D4FF"/>
                </a:solidFill>
                <a:effectLst/>
                <a:uLnTx/>
                <a:uFillTx/>
                <a:latin typeface="Century Gothic"/>
                <a:ea typeface="Helvetica Neue Medium"/>
                <a:cs typeface="Helvetica Neue Medium"/>
              </a:rPr>
              <a:t>CUSTOMER ACQUISITION TOOLBOX</a:t>
            </a:r>
          </a:p>
        </p:txBody>
      </p:sp>
      <p:sp>
        <p:nvSpPr>
          <p:cNvPr id="22" name="Heksagon 1">
            <a:extLst>
              <a:ext uri="{FF2B5EF4-FFF2-40B4-BE49-F238E27FC236}">
                <a16:creationId xmlns:a16="http://schemas.microsoft.com/office/drawing/2014/main" id="{8FB2D02D-C265-4043-B90B-E9F1849CE4DC}"/>
              </a:ext>
            </a:extLst>
          </p:cNvPr>
          <p:cNvSpPr/>
          <p:nvPr/>
        </p:nvSpPr>
        <p:spPr>
          <a:xfrm rot="5400000">
            <a:off x="3646" y="123774"/>
            <a:ext cx="1624040" cy="1426203"/>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3" name="Heksagon 3">
            <a:extLst>
              <a:ext uri="{FF2B5EF4-FFF2-40B4-BE49-F238E27FC236}">
                <a16:creationId xmlns:a16="http://schemas.microsoft.com/office/drawing/2014/main" id="{1166C5CF-9957-44EB-92EE-21D3AB705754}"/>
              </a:ext>
            </a:extLst>
          </p:cNvPr>
          <p:cNvSpPr/>
          <p:nvPr/>
        </p:nvSpPr>
        <p:spPr>
          <a:xfrm rot="5677016">
            <a:off x="1147776" y="3097321"/>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4" name="Heksagon 4">
            <a:extLst>
              <a:ext uri="{FF2B5EF4-FFF2-40B4-BE49-F238E27FC236}">
                <a16:creationId xmlns:a16="http://schemas.microsoft.com/office/drawing/2014/main" id="{00227599-50D5-4B3D-BC5D-69546AE9693A}"/>
              </a:ext>
            </a:extLst>
          </p:cNvPr>
          <p:cNvSpPr/>
          <p:nvPr/>
        </p:nvSpPr>
        <p:spPr>
          <a:xfrm rot="5400000">
            <a:off x="633538" y="695950"/>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5" name="Heksagon 5">
            <a:extLst>
              <a:ext uri="{FF2B5EF4-FFF2-40B4-BE49-F238E27FC236}">
                <a16:creationId xmlns:a16="http://schemas.microsoft.com/office/drawing/2014/main" id="{8CFDA3CB-8932-45E0-895B-43D1534F2B0C}"/>
              </a:ext>
            </a:extLst>
          </p:cNvPr>
          <p:cNvSpPr/>
          <p:nvPr/>
        </p:nvSpPr>
        <p:spPr>
          <a:xfrm rot="3412641">
            <a:off x="9527129" y="-327226"/>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7" name="Bintang: 4 Titik 7">
            <a:extLst>
              <a:ext uri="{FF2B5EF4-FFF2-40B4-BE49-F238E27FC236}">
                <a16:creationId xmlns:a16="http://schemas.microsoft.com/office/drawing/2014/main" id="{9D4F12B5-2154-4F59-95FF-4713FA10AD5B}"/>
              </a:ext>
            </a:extLst>
          </p:cNvPr>
          <p:cNvSpPr/>
          <p:nvPr/>
        </p:nvSpPr>
        <p:spPr>
          <a:xfrm rot="302165">
            <a:off x="1763201" y="845778"/>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1" name="Heksagon 11">
            <a:extLst>
              <a:ext uri="{FF2B5EF4-FFF2-40B4-BE49-F238E27FC236}">
                <a16:creationId xmlns:a16="http://schemas.microsoft.com/office/drawing/2014/main" id="{0BCCD68D-09A6-4310-885C-F336F5C010AA}"/>
              </a:ext>
            </a:extLst>
          </p:cNvPr>
          <p:cNvSpPr/>
          <p:nvPr/>
        </p:nvSpPr>
        <p:spPr>
          <a:xfrm rot="21260396">
            <a:off x="10414164" y="3983982"/>
            <a:ext cx="2314340" cy="2019858"/>
          </a:xfrm>
          <a:prstGeom prst="hexagon">
            <a:avLst>
              <a:gd name="adj" fmla="val 28658"/>
              <a:gd name="vf" fmla="val 115470"/>
            </a:avLst>
          </a:prstGeom>
          <a:gradFill>
            <a:gsLst>
              <a:gs pos="100000">
                <a:srgbClr val="44546A">
                  <a:lumMod val="60000"/>
                  <a:lumOff val="4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3" name="Heksagon 13">
            <a:extLst>
              <a:ext uri="{FF2B5EF4-FFF2-40B4-BE49-F238E27FC236}">
                <a16:creationId xmlns:a16="http://schemas.microsoft.com/office/drawing/2014/main" id="{3430C8E9-BD0C-45F4-A14F-26A78F21938B}"/>
              </a:ext>
            </a:extLst>
          </p:cNvPr>
          <p:cNvSpPr/>
          <p:nvPr/>
        </p:nvSpPr>
        <p:spPr>
          <a:xfrm rot="2907686">
            <a:off x="3154690" y="925722"/>
            <a:ext cx="1496424" cy="1314132"/>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4" name="Heksagon 14">
            <a:extLst>
              <a:ext uri="{FF2B5EF4-FFF2-40B4-BE49-F238E27FC236}">
                <a16:creationId xmlns:a16="http://schemas.microsoft.com/office/drawing/2014/main" id="{BF659803-B626-4C4C-B48E-D14F83CB9348}"/>
              </a:ext>
            </a:extLst>
          </p:cNvPr>
          <p:cNvSpPr/>
          <p:nvPr/>
        </p:nvSpPr>
        <p:spPr>
          <a:xfrm rot="2907686">
            <a:off x="7828688" y="1325247"/>
            <a:ext cx="921211" cy="808991"/>
          </a:xfrm>
          <a:prstGeom prst="hexagon">
            <a:avLst>
              <a:gd name="adj" fmla="val 28658"/>
              <a:gd name="vf" fmla="val 115470"/>
            </a:avLst>
          </a:prstGeom>
          <a:gradFill>
            <a:gsLst>
              <a:gs pos="100000">
                <a:srgbClr val="44546A">
                  <a:lumMod val="60000"/>
                  <a:lumOff val="4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7" name="Bintang: 4 Titik 7">
            <a:extLst>
              <a:ext uri="{FF2B5EF4-FFF2-40B4-BE49-F238E27FC236}">
                <a16:creationId xmlns:a16="http://schemas.microsoft.com/office/drawing/2014/main" id="{4BE46A73-683F-48F8-9E05-33A4B2DB5A56}"/>
              </a:ext>
            </a:extLst>
          </p:cNvPr>
          <p:cNvSpPr/>
          <p:nvPr/>
        </p:nvSpPr>
        <p:spPr>
          <a:xfrm rot="302165">
            <a:off x="2044494" y="431656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8" name="Bintang: 4 Titik 7">
            <a:extLst>
              <a:ext uri="{FF2B5EF4-FFF2-40B4-BE49-F238E27FC236}">
                <a16:creationId xmlns:a16="http://schemas.microsoft.com/office/drawing/2014/main" id="{EA34CF69-C46C-43DF-A473-E05E3C02BB46}"/>
              </a:ext>
            </a:extLst>
          </p:cNvPr>
          <p:cNvSpPr/>
          <p:nvPr/>
        </p:nvSpPr>
        <p:spPr>
          <a:xfrm rot="302165">
            <a:off x="6387247" y="328327"/>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9" name="Bintang: 4 Titik 7">
            <a:extLst>
              <a:ext uri="{FF2B5EF4-FFF2-40B4-BE49-F238E27FC236}">
                <a16:creationId xmlns:a16="http://schemas.microsoft.com/office/drawing/2014/main" id="{18D8E988-4C3F-4B60-BD8D-758D70A7E1CD}"/>
              </a:ext>
            </a:extLst>
          </p:cNvPr>
          <p:cNvSpPr/>
          <p:nvPr/>
        </p:nvSpPr>
        <p:spPr>
          <a:xfrm rot="302165">
            <a:off x="10873034" y="426509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6" name="Bintang: 4 Titik 7">
            <a:extLst>
              <a:ext uri="{FF2B5EF4-FFF2-40B4-BE49-F238E27FC236}">
                <a16:creationId xmlns:a16="http://schemas.microsoft.com/office/drawing/2014/main" id="{3DE8044E-1F91-46A8-AFF4-9F9023456F3D}"/>
              </a:ext>
            </a:extLst>
          </p:cNvPr>
          <p:cNvSpPr/>
          <p:nvPr/>
        </p:nvSpPr>
        <p:spPr>
          <a:xfrm rot="302165">
            <a:off x="8762987" y="5501958"/>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7" name="Bintang: 4 Titik 7">
            <a:extLst>
              <a:ext uri="{FF2B5EF4-FFF2-40B4-BE49-F238E27FC236}">
                <a16:creationId xmlns:a16="http://schemas.microsoft.com/office/drawing/2014/main" id="{23FE89B5-A08B-4C92-A4D2-A9CAC99CC746}"/>
              </a:ext>
            </a:extLst>
          </p:cNvPr>
          <p:cNvSpPr/>
          <p:nvPr/>
        </p:nvSpPr>
        <p:spPr>
          <a:xfrm rot="302165">
            <a:off x="4165587" y="6139287"/>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8" name="Bintang: 4 Titik 7">
            <a:extLst>
              <a:ext uri="{FF2B5EF4-FFF2-40B4-BE49-F238E27FC236}">
                <a16:creationId xmlns:a16="http://schemas.microsoft.com/office/drawing/2014/main" id="{D4329DEB-AC84-49BC-80AA-0D4D2CB9B1F3}"/>
              </a:ext>
            </a:extLst>
          </p:cNvPr>
          <p:cNvSpPr/>
          <p:nvPr/>
        </p:nvSpPr>
        <p:spPr>
          <a:xfrm rot="302165">
            <a:off x="9633344" y="1657798"/>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9" name="Freeform: Shape 38">
            <a:extLst>
              <a:ext uri="{FF2B5EF4-FFF2-40B4-BE49-F238E27FC236}">
                <a16:creationId xmlns:a16="http://schemas.microsoft.com/office/drawing/2014/main" id="{A4BD25B8-FA98-44D8-B579-3812ACED37FE}"/>
              </a:ext>
            </a:extLst>
          </p:cNvPr>
          <p:cNvSpPr/>
          <p:nvPr/>
        </p:nvSpPr>
        <p:spPr>
          <a:xfrm>
            <a:off x="6990916" y="-201821"/>
            <a:ext cx="999712" cy="1308902"/>
          </a:xfrm>
          <a:custGeom>
            <a:avLst/>
            <a:gdLst>
              <a:gd name="connsiteX0" fmla="*/ 686276 w 923925"/>
              <a:gd name="connsiteY0" fmla="*/ 420624 h 1209675"/>
              <a:gd name="connsiteX1" fmla="*/ 708279 w 923925"/>
              <a:gd name="connsiteY1" fmla="*/ 382524 h 1209675"/>
              <a:gd name="connsiteX2" fmla="*/ 708279 w 923925"/>
              <a:gd name="connsiteY2" fmla="*/ 0 h 1209675"/>
              <a:gd name="connsiteX3" fmla="*/ 686276 w 923925"/>
              <a:gd name="connsiteY3" fmla="*/ 0 h 1209675"/>
              <a:gd name="connsiteX4" fmla="*/ 686276 w 923925"/>
              <a:gd name="connsiteY4" fmla="*/ 420624 h 1209675"/>
              <a:gd name="connsiteX5" fmla="*/ 610076 w 923925"/>
              <a:gd name="connsiteY5" fmla="*/ 552736 h 1209675"/>
              <a:gd name="connsiteX6" fmla="*/ 632079 w 923925"/>
              <a:gd name="connsiteY6" fmla="*/ 514636 h 1209675"/>
              <a:gd name="connsiteX7" fmla="*/ 632079 w 923925"/>
              <a:gd name="connsiteY7" fmla="*/ 0 h 1209675"/>
              <a:gd name="connsiteX8" fmla="*/ 610076 w 923925"/>
              <a:gd name="connsiteY8" fmla="*/ 0 h 1209675"/>
              <a:gd name="connsiteX9" fmla="*/ 610076 w 923925"/>
              <a:gd name="connsiteY9" fmla="*/ 552736 h 1209675"/>
              <a:gd name="connsiteX10" fmla="*/ 533781 w 923925"/>
              <a:gd name="connsiteY10" fmla="*/ 684752 h 1209675"/>
              <a:gd name="connsiteX11" fmla="*/ 555784 w 923925"/>
              <a:gd name="connsiteY11" fmla="*/ 646652 h 1209675"/>
              <a:gd name="connsiteX12" fmla="*/ 555784 w 923925"/>
              <a:gd name="connsiteY12" fmla="*/ 0 h 1209675"/>
              <a:gd name="connsiteX13" fmla="*/ 533781 w 923925"/>
              <a:gd name="connsiteY13" fmla="*/ 0 h 1209675"/>
              <a:gd name="connsiteX14" fmla="*/ 533781 w 923925"/>
              <a:gd name="connsiteY14" fmla="*/ 684752 h 1209675"/>
              <a:gd name="connsiteX15" fmla="*/ 457486 w 923925"/>
              <a:gd name="connsiteY15" fmla="*/ 816864 h 1209675"/>
              <a:gd name="connsiteX16" fmla="*/ 479489 w 923925"/>
              <a:gd name="connsiteY16" fmla="*/ 778764 h 1209675"/>
              <a:gd name="connsiteX17" fmla="*/ 479489 w 923925"/>
              <a:gd name="connsiteY17" fmla="*/ 32385 h 1209675"/>
              <a:gd name="connsiteX18" fmla="*/ 457486 w 923925"/>
              <a:gd name="connsiteY18" fmla="*/ 70485 h 1209675"/>
              <a:gd name="connsiteX19" fmla="*/ 457486 w 923925"/>
              <a:gd name="connsiteY19" fmla="*/ 816864 h 1209675"/>
              <a:gd name="connsiteX20" fmla="*/ 762572 w 923925"/>
              <a:gd name="connsiteY20" fmla="*/ 288608 h 1209675"/>
              <a:gd name="connsiteX21" fmla="*/ 784574 w 923925"/>
              <a:gd name="connsiteY21" fmla="*/ 250508 h 1209675"/>
              <a:gd name="connsiteX22" fmla="*/ 784574 w 923925"/>
              <a:gd name="connsiteY22" fmla="*/ 0 h 1209675"/>
              <a:gd name="connsiteX23" fmla="*/ 762572 w 923925"/>
              <a:gd name="connsiteY23" fmla="*/ 0 h 1209675"/>
              <a:gd name="connsiteX24" fmla="*/ 762572 w 923925"/>
              <a:gd name="connsiteY24" fmla="*/ 288608 h 1209675"/>
              <a:gd name="connsiteX25" fmla="*/ 915067 w 923925"/>
              <a:gd name="connsiteY25" fmla="*/ 0 h 1209675"/>
              <a:gd name="connsiteX26" fmla="*/ 915067 w 923925"/>
              <a:gd name="connsiteY26" fmla="*/ 24384 h 1209675"/>
              <a:gd name="connsiteX27" fmla="*/ 929164 w 923925"/>
              <a:gd name="connsiteY27" fmla="*/ 0 h 1209675"/>
              <a:gd name="connsiteX28" fmla="*/ 915067 w 923925"/>
              <a:gd name="connsiteY28" fmla="*/ 0 h 1209675"/>
              <a:gd name="connsiteX29" fmla="*/ 838772 w 923925"/>
              <a:gd name="connsiteY29" fmla="*/ 156496 h 1209675"/>
              <a:gd name="connsiteX30" fmla="*/ 860774 w 923925"/>
              <a:gd name="connsiteY30" fmla="*/ 118396 h 1209675"/>
              <a:gd name="connsiteX31" fmla="*/ 860774 w 923925"/>
              <a:gd name="connsiteY31" fmla="*/ 0 h 1209675"/>
              <a:gd name="connsiteX32" fmla="*/ 838772 w 923925"/>
              <a:gd name="connsiteY32" fmla="*/ 0 h 1209675"/>
              <a:gd name="connsiteX33" fmla="*/ 838772 w 923925"/>
              <a:gd name="connsiteY33" fmla="*/ 156496 h 1209675"/>
              <a:gd name="connsiteX34" fmla="*/ 76295 w 923925"/>
              <a:gd name="connsiteY34" fmla="*/ 1045083 h 1209675"/>
              <a:gd name="connsiteX35" fmla="*/ 98298 w 923925"/>
              <a:gd name="connsiteY35" fmla="*/ 1083183 h 1209675"/>
              <a:gd name="connsiteX36" fmla="*/ 98298 w 923925"/>
              <a:gd name="connsiteY36" fmla="*/ 692753 h 1209675"/>
              <a:gd name="connsiteX37" fmla="*/ 76295 w 923925"/>
              <a:gd name="connsiteY37" fmla="*/ 730853 h 1209675"/>
              <a:gd name="connsiteX38" fmla="*/ 76295 w 923925"/>
              <a:gd name="connsiteY38" fmla="*/ 1045083 h 1209675"/>
              <a:gd name="connsiteX39" fmla="*/ 0 w 923925"/>
              <a:gd name="connsiteY39" fmla="*/ 912971 h 1209675"/>
              <a:gd name="connsiteX40" fmla="*/ 22003 w 923925"/>
              <a:gd name="connsiteY40" fmla="*/ 951071 h 1209675"/>
              <a:gd name="connsiteX41" fmla="*/ 22003 w 923925"/>
              <a:gd name="connsiteY41" fmla="*/ 824865 h 1209675"/>
              <a:gd name="connsiteX42" fmla="*/ 0 w 923925"/>
              <a:gd name="connsiteY42" fmla="*/ 862965 h 1209675"/>
              <a:gd name="connsiteX43" fmla="*/ 0 w 923925"/>
              <a:gd name="connsiteY43" fmla="*/ 912971 h 1209675"/>
              <a:gd name="connsiteX44" fmla="*/ 152495 w 923925"/>
              <a:gd name="connsiteY44" fmla="*/ 1177195 h 1209675"/>
              <a:gd name="connsiteX45" fmla="*/ 174498 w 923925"/>
              <a:gd name="connsiteY45" fmla="*/ 1215295 h 1209675"/>
              <a:gd name="connsiteX46" fmla="*/ 174498 w 923925"/>
              <a:gd name="connsiteY46" fmla="*/ 560642 h 1209675"/>
              <a:gd name="connsiteX47" fmla="*/ 152495 w 923925"/>
              <a:gd name="connsiteY47" fmla="*/ 598742 h 1209675"/>
              <a:gd name="connsiteX48" fmla="*/ 152495 w 923925"/>
              <a:gd name="connsiteY48" fmla="*/ 1177195 h 1209675"/>
              <a:gd name="connsiteX49" fmla="*/ 228791 w 923925"/>
              <a:gd name="connsiteY49" fmla="*/ 1213104 h 1209675"/>
              <a:gd name="connsiteX50" fmla="*/ 250793 w 923925"/>
              <a:gd name="connsiteY50" fmla="*/ 1175004 h 1209675"/>
              <a:gd name="connsiteX51" fmla="*/ 250793 w 923925"/>
              <a:gd name="connsiteY51" fmla="*/ 428625 h 1209675"/>
              <a:gd name="connsiteX52" fmla="*/ 228791 w 923925"/>
              <a:gd name="connsiteY52" fmla="*/ 466725 h 1209675"/>
              <a:gd name="connsiteX53" fmla="*/ 228791 w 923925"/>
              <a:gd name="connsiteY53" fmla="*/ 1213104 h 1209675"/>
              <a:gd name="connsiteX54" fmla="*/ 304991 w 923925"/>
              <a:gd name="connsiteY54" fmla="*/ 1080992 h 1209675"/>
              <a:gd name="connsiteX55" fmla="*/ 326993 w 923925"/>
              <a:gd name="connsiteY55" fmla="*/ 1042892 h 1209675"/>
              <a:gd name="connsiteX56" fmla="*/ 326993 w 923925"/>
              <a:gd name="connsiteY56" fmla="*/ 296513 h 1209675"/>
              <a:gd name="connsiteX57" fmla="*/ 304991 w 923925"/>
              <a:gd name="connsiteY57" fmla="*/ 334613 h 1209675"/>
              <a:gd name="connsiteX58" fmla="*/ 304991 w 923925"/>
              <a:gd name="connsiteY58" fmla="*/ 1080992 h 1209675"/>
              <a:gd name="connsiteX59" fmla="*/ 381286 w 923925"/>
              <a:gd name="connsiteY59" fmla="*/ 948976 h 1209675"/>
              <a:gd name="connsiteX60" fmla="*/ 403289 w 923925"/>
              <a:gd name="connsiteY60" fmla="*/ 910876 h 1209675"/>
              <a:gd name="connsiteX61" fmla="*/ 403289 w 923925"/>
              <a:gd name="connsiteY61" fmla="*/ 164402 h 1209675"/>
              <a:gd name="connsiteX62" fmla="*/ 381286 w 923925"/>
              <a:gd name="connsiteY62" fmla="*/ 202502 h 1209675"/>
              <a:gd name="connsiteX63" fmla="*/ 381286 w 923925"/>
              <a:gd name="connsiteY63" fmla="*/ 948976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3925" h="1209675">
                <a:moveTo>
                  <a:pt x="686276" y="420624"/>
                </a:moveTo>
                <a:lnTo>
                  <a:pt x="708279" y="382524"/>
                </a:lnTo>
                <a:lnTo>
                  <a:pt x="708279" y="0"/>
                </a:lnTo>
                <a:lnTo>
                  <a:pt x="686276" y="0"/>
                </a:lnTo>
                <a:lnTo>
                  <a:pt x="686276" y="420624"/>
                </a:lnTo>
                <a:close/>
                <a:moveTo>
                  <a:pt x="610076" y="552736"/>
                </a:moveTo>
                <a:lnTo>
                  <a:pt x="632079" y="514636"/>
                </a:lnTo>
                <a:lnTo>
                  <a:pt x="632079" y="0"/>
                </a:lnTo>
                <a:lnTo>
                  <a:pt x="610076" y="0"/>
                </a:lnTo>
                <a:lnTo>
                  <a:pt x="610076" y="552736"/>
                </a:lnTo>
                <a:close/>
                <a:moveTo>
                  <a:pt x="533781" y="684752"/>
                </a:moveTo>
                <a:lnTo>
                  <a:pt x="555784" y="646652"/>
                </a:lnTo>
                <a:lnTo>
                  <a:pt x="555784" y="0"/>
                </a:lnTo>
                <a:lnTo>
                  <a:pt x="533781" y="0"/>
                </a:lnTo>
                <a:lnTo>
                  <a:pt x="533781" y="684752"/>
                </a:lnTo>
                <a:close/>
                <a:moveTo>
                  <a:pt x="457486" y="816864"/>
                </a:moveTo>
                <a:lnTo>
                  <a:pt x="479489" y="778764"/>
                </a:lnTo>
                <a:lnTo>
                  <a:pt x="479489" y="32385"/>
                </a:lnTo>
                <a:lnTo>
                  <a:pt x="457486" y="70485"/>
                </a:lnTo>
                <a:lnTo>
                  <a:pt x="457486" y="816864"/>
                </a:lnTo>
                <a:close/>
                <a:moveTo>
                  <a:pt x="762572" y="288608"/>
                </a:moveTo>
                <a:lnTo>
                  <a:pt x="784574" y="250508"/>
                </a:lnTo>
                <a:lnTo>
                  <a:pt x="784574" y="0"/>
                </a:lnTo>
                <a:lnTo>
                  <a:pt x="762572" y="0"/>
                </a:lnTo>
                <a:lnTo>
                  <a:pt x="762572" y="288608"/>
                </a:lnTo>
                <a:close/>
                <a:moveTo>
                  <a:pt x="915067" y="0"/>
                </a:moveTo>
                <a:lnTo>
                  <a:pt x="915067" y="24384"/>
                </a:lnTo>
                <a:lnTo>
                  <a:pt x="929164" y="0"/>
                </a:lnTo>
                <a:lnTo>
                  <a:pt x="915067" y="0"/>
                </a:lnTo>
                <a:close/>
                <a:moveTo>
                  <a:pt x="838772" y="156496"/>
                </a:moveTo>
                <a:lnTo>
                  <a:pt x="860774" y="118396"/>
                </a:lnTo>
                <a:lnTo>
                  <a:pt x="860774" y="0"/>
                </a:lnTo>
                <a:lnTo>
                  <a:pt x="838772" y="0"/>
                </a:lnTo>
                <a:lnTo>
                  <a:pt x="838772" y="156496"/>
                </a:lnTo>
                <a:close/>
                <a:moveTo>
                  <a:pt x="76295" y="1045083"/>
                </a:moveTo>
                <a:lnTo>
                  <a:pt x="98298" y="1083183"/>
                </a:lnTo>
                <a:lnTo>
                  <a:pt x="98298" y="692753"/>
                </a:lnTo>
                <a:lnTo>
                  <a:pt x="76295" y="730853"/>
                </a:lnTo>
                <a:lnTo>
                  <a:pt x="76295" y="1045083"/>
                </a:lnTo>
                <a:close/>
                <a:moveTo>
                  <a:pt x="0" y="912971"/>
                </a:moveTo>
                <a:lnTo>
                  <a:pt x="22003" y="951071"/>
                </a:lnTo>
                <a:lnTo>
                  <a:pt x="22003" y="824865"/>
                </a:lnTo>
                <a:lnTo>
                  <a:pt x="0" y="862965"/>
                </a:lnTo>
                <a:lnTo>
                  <a:pt x="0" y="912971"/>
                </a:lnTo>
                <a:close/>
                <a:moveTo>
                  <a:pt x="152495" y="1177195"/>
                </a:moveTo>
                <a:lnTo>
                  <a:pt x="174498" y="1215295"/>
                </a:lnTo>
                <a:lnTo>
                  <a:pt x="174498" y="560642"/>
                </a:lnTo>
                <a:lnTo>
                  <a:pt x="152495" y="598742"/>
                </a:lnTo>
                <a:lnTo>
                  <a:pt x="152495" y="1177195"/>
                </a:lnTo>
                <a:close/>
                <a:moveTo>
                  <a:pt x="228791" y="1213104"/>
                </a:moveTo>
                <a:lnTo>
                  <a:pt x="250793" y="1175004"/>
                </a:lnTo>
                <a:lnTo>
                  <a:pt x="250793" y="428625"/>
                </a:lnTo>
                <a:lnTo>
                  <a:pt x="228791" y="466725"/>
                </a:lnTo>
                <a:lnTo>
                  <a:pt x="228791" y="1213104"/>
                </a:lnTo>
                <a:close/>
                <a:moveTo>
                  <a:pt x="304991" y="1080992"/>
                </a:moveTo>
                <a:lnTo>
                  <a:pt x="326993" y="1042892"/>
                </a:lnTo>
                <a:lnTo>
                  <a:pt x="326993" y="296513"/>
                </a:lnTo>
                <a:lnTo>
                  <a:pt x="304991" y="334613"/>
                </a:lnTo>
                <a:lnTo>
                  <a:pt x="304991" y="1080992"/>
                </a:lnTo>
                <a:close/>
                <a:moveTo>
                  <a:pt x="381286" y="948976"/>
                </a:moveTo>
                <a:lnTo>
                  <a:pt x="403289" y="910876"/>
                </a:lnTo>
                <a:lnTo>
                  <a:pt x="403289" y="164402"/>
                </a:lnTo>
                <a:lnTo>
                  <a:pt x="381286" y="202502"/>
                </a:lnTo>
                <a:lnTo>
                  <a:pt x="381286" y="948976"/>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0" name="Freeform: Shape 39">
            <a:extLst>
              <a:ext uri="{FF2B5EF4-FFF2-40B4-BE49-F238E27FC236}">
                <a16:creationId xmlns:a16="http://schemas.microsoft.com/office/drawing/2014/main" id="{FFFD336A-1CF2-405B-AA2B-84E63D7C0E4E}"/>
              </a:ext>
            </a:extLst>
          </p:cNvPr>
          <p:cNvSpPr/>
          <p:nvPr/>
        </p:nvSpPr>
        <p:spPr>
          <a:xfrm rot="16200000">
            <a:off x="272868" y="-431239"/>
            <a:ext cx="1442264" cy="1280818"/>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solidFill>
            <a:schemeClr val="accent2">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41" name="Freeform: Shape 40">
            <a:extLst>
              <a:ext uri="{FF2B5EF4-FFF2-40B4-BE49-F238E27FC236}">
                <a16:creationId xmlns:a16="http://schemas.microsoft.com/office/drawing/2014/main" id="{11DEC57A-88DC-4591-89CC-1E482BC2A85E}"/>
              </a:ext>
            </a:extLst>
          </p:cNvPr>
          <p:cNvSpPr/>
          <p:nvPr/>
        </p:nvSpPr>
        <p:spPr>
          <a:xfrm>
            <a:off x="2418949" y="5275212"/>
            <a:ext cx="1442264" cy="1280818"/>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2" name="TextBox 41">
            <a:extLst>
              <a:ext uri="{FF2B5EF4-FFF2-40B4-BE49-F238E27FC236}">
                <a16:creationId xmlns:a16="http://schemas.microsoft.com/office/drawing/2014/main" id="{8451BA02-E385-4F9A-A3F9-112D6476C0DE}"/>
              </a:ext>
            </a:extLst>
          </p:cNvPr>
          <p:cNvSpPr txBox="1"/>
          <p:nvPr/>
        </p:nvSpPr>
        <p:spPr>
          <a:xfrm>
            <a:off x="4547152" y="5574988"/>
            <a:ext cx="31242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Gothic"/>
                <a:ea typeface="Helvetica Neue Medium"/>
                <a:cs typeface="Helvetica Neue Medium"/>
              </a:rPr>
              <a:t>Presented by You Exec</a:t>
            </a:r>
          </a:p>
        </p:txBody>
      </p:sp>
    </p:spTree>
    <p:extLst>
      <p:ext uri="{BB962C8B-B14F-4D97-AF65-F5344CB8AC3E}">
        <p14:creationId xmlns:p14="http://schemas.microsoft.com/office/powerpoint/2010/main" val="15519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42" presetClass="path" presetSubtype="0" repeatCount="indefinite" accel="50000" decel="50000" autoRev="1" fill="hold" grpId="1" nodeType="withEffect">
                                  <p:stCondLst>
                                    <p:cond delay="0"/>
                                  </p:stCondLst>
                                  <p:childTnLst>
                                    <p:animMotion origin="layout" path="M 6.25E-7 -6.93889E-18 L 6.25E-7 0.02384 " pathEditMode="relative" rAng="0" ptsTypes="AA">
                                      <p:cBhvr>
                                        <p:cTn id="9" dur="3000" fill="hold"/>
                                        <p:tgtEl>
                                          <p:spTgt spid="24"/>
                                        </p:tgtEl>
                                        <p:attrNameLst>
                                          <p:attrName>ppt_x</p:attrName>
                                          <p:attrName>ppt_y</p:attrName>
                                        </p:attrNameLst>
                                      </p:cBhvr>
                                      <p:rCtr x="0" y="1204"/>
                                    </p:animMotion>
                                  </p:childTnLst>
                                </p:cTn>
                              </p:par>
                              <p:par>
                                <p:cTn id="10" presetID="10" presetClass="entr" presetSubtype="0" fill="hold" grpId="0" nodeType="withEffect">
                                  <p:stCondLst>
                                    <p:cond delay="12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par>
                                <p:cTn id="13" presetID="42" presetClass="path" presetSubtype="0" repeatCount="indefinite" accel="50000" decel="50000" autoRev="1" fill="hold" grpId="1" nodeType="withEffect">
                                  <p:stCondLst>
                                    <p:cond delay="1250"/>
                                  </p:stCondLst>
                                  <p:childTnLst>
                                    <p:animMotion origin="layout" path="M 6.25E-7 -6.93889E-18 L 6.25E-7 0.02384 " pathEditMode="relative" rAng="0" ptsTypes="AA">
                                      <p:cBhvr>
                                        <p:cTn id="14" dur="3000" fill="hold"/>
                                        <p:tgtEl>
                                          <p:spTgt spid="23"/>
                                        </p:tgtEl>
                                        <p:attrNameLst>
                                          <p:attrName>ppt_x</p:attrName>
                                          <p:attrName>ppt_y</p:attrName>
                                        </p:attrNameLst>
                                      </p:cBhvr>
                                      <p:rCtr x="0" y="1204"/>
                                    </p:animMotion>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childTnLst>
                                </p:cTn>
                              </p:par>
                              <p:par>
                                <p:cTn id="18" presetID="42" presetClass="path" presetSubtype="0" repeatCount="indefinite" accel="50000" decel="50000" autoRev="1" fill="hold" grpId="1" nodeType="withEffect">
                                  <p:stCondLst>
                                    <p:cond delay="500"/>
                                  </p:stCondLst>
                                  <p:childTnLst>
                                    <p:animMotion origin="layout" path="M 6.25E-7 -6.93889E-18 L 6.25E-7 0.02384 " pathEditMode="relative" rAng="0" ptsTypes="AA">
                                      <p:cBhvr>
                                        <p:cTn id="19" dur="3000" fill="hold"/>
                                        <p:tgtEl>
                                          <p:spTgt spid="41"/>
                                        </p:tgtEl>
                                        <p:attrNameLst>
                                          <p:attrName>ppt_x</p:attrName>
                                          <p:attrName>ppt_y</p:attrName>
                                        </p:attrNameLst>
                                      </p:cBhvr>
                                      <p:rCtr x="0" y="1204"/>
                                    </p:animMotion>
                                  </p:childTnLst>
                                </p:cTn>
                              </p:par>
                              <p:par>
                                <p:cTn id="20" presetID="10" presetClass="entr" presetSubtype="0" fill="hold" grpId="0"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childTnLst>
                                </p:cTn>
                              </p:par>
                              <p:par>
                                <p:cTn id="23" presetID="42" presetClass="path" presetSubtype="0" repeatCount="indefinite" accel="50000" decel="50000" autoRev="1" fill="hold" grpId="1" nodeType="withEffect">
                                  <p:stCondLst>
                                    <p:cond delay="750"/>
                                  </p:stCondLst>
                                  <p:childTnLst>
                                    <p:animMotion origin="layout" path="M 6.25E-7 -6.93889E-18 L 6.25E-7 0.02384 " pathEditMode="relative" rAng="0" ptsTypes="AA">
                                      <p:cBhvr>
                                        <p:cTn id="24" dur="3000" fill="hold"/>
                                        <p:tgtEl>
                                          <p:spTgt spid="34"/>
                                        </p:tgtEl>
                                        <p:attrNameLst>
                                          <p:attrName>ppt_x</p:attrName>
                                          <p:attrName>ppt_y</p:attrName>
                                        </p:attrNameLst>
                                      </p:cBhvr>
                                      <p:rCtr x="0" y="1204"/>
                                    </p:animMotion>
                                  </p:childTnLst>
                                </p:cTn>
                              </p:par>
                              <p:par>
                                <p:cTn id="25" presetID="10" presetClass="entr" presetSubtype="0"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par>
                                <p:cTn id="28" presetID="42" presetClass="path" presetSubtype="0" repeatCount="indefinite" accel="50000" decel="50000" autoRev="1" fill="hold" grpId="1" nodeType="withEffect">
                                  <p:stCondLst>
                                    <p:cond delay="500"/>
                                  </p:stCondLst>
                                  <p:childTnLst>
                                    <p:animMotion origin="layout" path="M 6.25E-7 -6.93889E-18 L 6.25E-7 0.02384 " pathEditMode="relative" rAng="0" ptsTypes="AA">
                                      <p:cBhvr>
                                        <p:cTn id="29" dur="3000" fill="hold"/>
                                        <p:tgtEl>
                                          <p:spTgt spid="25"/>
                                        </p:tgtEl>
                                        <p:attrNameLst>
                                          <p:attrName>ppt_x</p:attrName>
                                          <p:attrName>ppt_y</p:attrName>
                                        </p:attrNameLst>
                                      </p:cBhvr>
                                      <p:rCtr x="0" y="1204"/>
                                    </p:animMotion>
                                  </p:childTnLst>
                                </p:cTn>
                              </p:par>
                              <p:par>
                                <p:cTn id="30" presetID="10" presetClass="entr" presetSubtype="0" fill="hold" grpId="0" nodeType="withEffect">
                                  <p:stCondLst>
                                    <p:cond delay="10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par>
                                <p:cTn id="33" presetID="42" presetClass="path" presetSubtype="0" repeatCount="indefinite" accel="50000" decel="50000" autoRev="1" fill="hold" grpId="1" nodeType="withEffect">
                                  <p:stCondLst>
                                    <p:cond delay="1000"/>
                                  </p:stCondLst>
                                  <p:childTnLst>
                                    <p:animMotion origin="layout" path="M 6.25E-7 -6.93889E-18 L 6.25E-7 0.02384 " pathEditMode="relative" rAng="0" ptsTypes="AA">
                                      <p:cBhvr>
                                        <p:cTn id="34" dur="3000" fill="hold"/>
                                        <p:tgtEl>
                                          <p:spTgt spid="31"/>
                                        </p:tgtEl>
                                        <p:attrNameLst>
                                          <p:attrName>ppt_x</p:attrName>
                                          <p:attrName>ppt_y</p:attrName>
                                        </p:attrNameLst>
                                      </p:cBhvr>
                                      <p:rCtr x="0" y="1204"/>
                                    </p:animMotion>
                                  </p:childTnLst>
                                </p:cTn>
                              </p:par>
                              <p:par>
                                <p:cTn id="35" presetID="10" presetClass="entr" presetSubtype="0" fill="hold" grpId="0" nodeType="withEffect">
                                  <p:stCondLst>
                                    <p:cond delay="25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42" presetClass="path" presetSubtype="0" repeatCount="indefinite" accel="50000" decel="50000" autoRev="1" fill="hold" grpId="1" nodeType="withEffect">
                                  <p:stCondLst>
                                    <p:cond delay="250"/>
                                  </p:stCondLst>
                                  <p:childTnLst>
                                    <p:animMotion origin="layout" path="M 6.25E-7 -6.93889E-18 L 6.25E-7 0.02384 " pathEditMode="relative" rAng="0" ptsTypes="AA">
                                      <p:cBhvr>
                                        <p:cTn id="39" dur="3000" fill="hold"/>
                                        <p:tgtEl>
                                          <p:spTgt spid="5"/>
                                        </p:tgtEl>
                                        <p:attrNameLst>
                                          <p:attrName>ppt_x</p:attrName>
                                          <p:attrName>ppt_y</p:attrName>
                                        </p:attrNameLst>
                                      </p:cBhvr>
                                      <p:rCtr x="0" y="1204"/>
                                    </p:animMotion>
                                  </p:childTnLst>
                                </p:cTn>
                              </p:par>
                              <p:par>
                                <p:cTn id="40" presetID="10" presetClass="entr" presetSubtype="0" fill="hold" grpId="0" nodeType="withEffect">
                                  <p:stCondLst>
                                    <p:cond delay="175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childTnLst>
                                </p:cTn>
                              </p:par>
                              <p:par>
                                <p:cTn id="43" presetID="42" presetClass="path" presetSubtype="0" repeatCount="indefinite" accel="50000" decel="50000" autoRev="1" fill="hold" grpId="1" nodeType="withEffect">
                                  <p:stCondLst>
                                    <p:cond delay="1750"/>
                                  </p:stCondLst>
                                  <p:childTnLst>
                                    <p:animMotion origin="layout" path="M 6.25E-7 -6.93889E-18 L 6.25E-7 0.02384 " pathEditMode="relative" rAng="0" ptsTypes="AA">
                                      <p:cBhvr>
                                        <p:cTn id="44" dur="3000" fill="hold"/>
                                        <p:tgtEl>
                                          <p:spTgt spid="39"/>
                                        </p:tgtEl>
                                        <p:attrNameLst>
                                          <p:attrName>ppt_x</p:attrName>
                                          <p:attrName>ppt_y</p:attrName>
                                        </p:attrNameLst>
                                      </p:cBhvr>
                                      <p:rCtr x="0" y="1204"/>
                                    </p:animMotion>
                                  </p:childTnLst>
                                </p:cTn>
                              </p:par>
                              <p:par>
                                <p:cTn id="45" presetID="10" presetClass="entr" presetSubtype="0" fill="hold" grpId="0" nodeType="withEffect">
                                  <p:stCondLst>
                                    <p:cond delay="15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childTnLst>
                                </p:cTn>
                              </p:par>
                              <p:par>
                                <p:cTn id="48" presetID="42" presetClass="path" presetSubtype="0" repeatCount="indefinite" accel="50000" decel="50000" autoRev="1" fill="hold" grpId="1" nodeType="withEffect">
                                  <p:stCondLst>
                                    <p:cond delay="1500"/>
                                  </p:stCondLst>
                                  <p:childTnLst>
                                    <p:animMotion origin="layout" path="M 6.25E-7 -6.93889E-18 L 6.25E-7 0.02384 " pathEditMode="relative" rAng="0" ptsTypes="AA">
                                      <p:cBhvr>
                                        <p:cTn id="49" dur="3000" fill="hold"/>
                                        <p:tgtEl>
                                          <p:spTgt spid="33"/>
                                        </p:tgtEl>
                                        <p:attrNameLst>
                                          <p:attrName>ppt_x</p:attrName>
                                          <p:attrName>ppt_y</p:attrName>
                                        </p:attrNameLst>
                                      </p:cBhvr>
                                      <p:rCtr x="0" y="1204"/>
                                    </p:animMotion>
                                  </p:childTnLst>
                                </p:cTn>
                              </p:par>
                              <p:par>
                                <p:cTn id="50" presetID="10" presetClass="entr" presetSubtype="0" fill="hold" grpId="0" nodeType="withEffect">
                                  <p:stCondLst>
                                    <p:cond delay="125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childTnLst>
                                </p:cTn>
                              </p:par>
                              <p:par>
                                <p:cTn id="53" presetID="42" presetClass="path" presetSubtype="0" repeatCount="indefinite" accel="50000" decel="50000" autoRev="1" fill="hold" grpId="1" nodeType="withEffect">
                                  <p:stCondLst>
                                    <p:cond delay="1250"/>
                                  </p:stCondLst>
                                  <p:childTnLst>
                                    <p:animMotion origin="layout" path="M 6.25E-7 -6.93889E-18 L 6.25E-7 0.02384 " pathEditMode="relative" rAng="0" ptsTypes="AA">
                                      <p:cBhvr>
                                        <p:cTn id="54" dur="3000" fill="hold"/>
                                        <p:tgtEl>
                                          <p:spTgt spid="40"/>
                                        </p:tgtEl>
                                        <p:attrNameLst>
                                          <p:attrName>ppt_x</p:attrName>
                                          <p:attrName>ppt_y</p:attrName>
                                        </p:attrNameLst>
                                      </p:cBhvr>
                                      <p:rCtr x="0" y="1204"/>
                                    </p:animMotion>
                                  </p:childTnLst>
                                </p:cTn>
                              </p:par>
                              <p:par>
                                <p:cTn id="55" presetID="10" presetClass="entr" presetSubtype="0" fill="hold" grpId="0" nodeType="withEffect">
                                  <p:stCondLst>
                                    <p:cond delay="20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childTnLst>
                                </p:cTn>
                              </p:par>
                              <p:par>
                                <p:cTn id="58" presetID="42" presetClass="path" presetSubtype="0" repeatCount="indefinite" accel="50000" decel="50000" autoRev="1" fill="hold" grpId="1" nodeType="withEffect">
                                  <p:stCondLst>
                                    <p:cond delay="2000"/>
                                  </p:stCondLst>
                                  <p:childTnLst>
                                    <p:animMotion origin="layout" path="M 6.25E-7 -6.93889E-18 L 6.25E-7 0.02384 " pathEditMode="relative" rAng="0" ptsTypes="AA">
                                      <p:cBhvr>
                                        <p:cTn id="59" dur="3000" fill="hold"/>
                                        <p:tgtEl>
                                          <p:spTgt spid="22"/>
                                        </p:tgtEl>
                                        <p:attrNameLst>
                                          <p:attrName>ppt_x</p:attrName>
                                          <p:attrName>ppt_y</p:attrName>
                                        </p:attrNameLst>
                                      </p:cBhvr>
                                      <p:rCtr x="0" y="1204"/>
                                    </p:animMotion>
                                  </p:childTnLst>
                                </p:cTn>
                              </p:par>
                              <p:par>
                                <p:cTn id="60" presetID="10" presetClass="entr" presetSubtype="0" fill="hold" grpId="0" nodeType="withEffect">
                                  <p:stCondLst>
                                    <p:cond delay="150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childTnLst>
                                </p:cTn>
                              </p:par>
                              <p:par>
                                <p:cTn id="63" presetID="42" presetClass="path" presetSubtype="0" repeatCount="indefinite" accel="50000" decel="50000" autoRev="1" fill="hold" grpId="1" nodeType="withEffect">
                                  <p:stCondLst>
                                    <p:cond delay="1500"/>
                                  </p:stCondLst>
                                  <p:childTnLst>
                                    <p:animMotion origin="layout" path="M 6.25E-7 -6.93889E-18 L 6.25E-7 0.02384 " pathEditMode="relative" rAng="0" ptsTypes="AA">
                                      <p:cBhvr>
                                        <p:cTn id="64" dur="3000" fill="hold"/>
                                        <p:tgtEl>
                                          <p:spTgt spid="6"/>
                                        </p:tgtEl>
                                        <p:attrNameLst>
                                          <p:attrName>ppt_x</p:attrName>
                                          <p:attrName>ppt_y</p:attrName>
                                        </p:attrNameLst>
                                      </p:cBhvr>
                                      <p:rCtr x="0" y="1204"/>
                                    </p:animMotion>
                                  </p:childTnLst>
                                </p:cTn>
                              </p:par>
                              <p:par>
                                <p:cTn id="65" presetID="10" presetClass="entr" presetSubtype="0" fill="hold" grpId="0"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childTnLst>
                                </p:cTn>
                              </p:par>
                              <p:par>
                                <p:cTn id="68" presetID="6" presetClass="emph" presetSubtype="0" repeatCount="indefinite" accel="52000" decel="48000" autoRev="1" fill="hold" grpId="1" nodeType="withEffect">
                                  <p:stCondLst>
                                    <p:cond delay="500"/>
                                  </p:stCondLst>
                                  <p:childTnLst>
                                    <p:animScale>
                                      <p:cBhvr>
                                        <p:cTn id="69" dur="3000" fill="hold"/>
                                        <p:tgtEl>
                                          <p:spTgt spid="27"/>
                                        </p:tgtEl>
                                      </p:cBhvr>
                                      <p:by x="25000" y="25000"/>
                                    </p:animScale>
                                  </p:childTnLst>
                                </p:cTn>
                              </p:par>
                              <p:par>
                                <p:cTn id="70" presetID="10" presetClass="entr" presetSubtype="0" fill="hold" grpId="0" nodeType="withEffect">
                                  <p:stCondLst>
                                    <p:cond delay="10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childTnLst>
                                </p:cTn>
                              </p:par>
                              <p:par>
                                <p:cTn id="73" presetID="6" presetClass="emph" presetSubtype="0" repeatCount="indefinite" accel="52000" decel="48000" autoRev="1" fill="hold" grpId="1" nodeType="withEffect">
                                  <p:stCondLst>
                                    <p:cond delay="1000"/>
                                  </p:stCondLst>
                                  <p:childTnLst>
                                    <p:animScale>
                                      <p:cBhvr>
                                        <p:cTn id="74" dur="3000" fill="hold"/>
                                        <p:tgtEl>
                                          <p:spTgt spid="17"/>
                                        </p:tgtEl>
                                      </p:cBhvr>
                                      <p:by x="25000" y="25000"/>
                                    </p:animScale>
                                  </p:childTnLst>
                                </p:cTn>
                              </p:par>
                              <p:par>
                                <p:cTn id="75" presetID="10" presetClass="entr" presetSubtype="0" fill="hold" grpId="0" nodeType="withEffect">
                                  <p:stCondLst>
                                    <p:cond delay="25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1000"/>
                                        <p:tgtEl>
                                          <p:spTgt spid="37"/>
                                        </p:tgtEl>
                                      </p:cBhvr>
                                    </p:animEffect>
                                  </p:childTnLst>
                                </p:cTn>
                              </p:par>
                              <p:par>
                                <p:cTn id="78" presetID="6" presetClass="emph" presetSubtype="0" repeatCount="indefinite" accel="52000" decel="48000" autoRev="1" fill="hold" grpId="1" nodeType="withEffect">
                                  <p:stCondLst>
                                    <p:cond delay="250"/>
                                  </p:stCondLst>
                                  <p:childTnLst>
                                    <p:animScale>
                                      <p:cBhvr>
                                        <p:cTn id="79" dur="3000" fill="hold"/>
                                        <p:tgtEl>
                                          <p:spTgt spid="37"/>
                                        </p:tgtEl>
                                      </p:cBhvr>
                                      <p:by x="25000" y="25000"/>
                                    </p:animScale>
                                  </p:childTnLst>
                                </p:cTn>
                              </p:par>
                              <p:par>
                                <p:cTn id="80" presetID="10" presetClass="entr" presetSubtype="0" fill="hold" grpId="0" nodeType="withEffect">
                                  <p:stCondLst>
                                    <p:cond delay="7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childTnLst>
                                </p:cTn>
                              </p:par>
                              <p:par>
                                <p:cTn id="83" presetID="6" presetClass="emph" presetSubtype="0" repeatCount="indefinite" accel="52000" decel="48000" autoRev="1" fill="hold" grpId="1" nodeType="withEffect">
                                  <p:stCondLst>
                                    <p:cond delay="750"/>
                                  </p:stCondLst>
                                  <p:childTnLst>
                                    <p:animScale>
                                      <p:cBhvr>
                                        <p:cTn id="84" dur="3000" fill="hold"/>
                                        <p:tgtEl>
                                          <p:spTgt spid="18"/>
                                        </p:tgtEl>
                                      </p:cBhvr>
                                      <p:by x="25000" y="25000"/>
                                    </p:animScale>
                                  </p:childTnLst>
                                </p:cTn>
                              </p:par>
                              <p:par>
                                <p:cTn id="85" presetID="10" presetClass="entr" presetSubtype="0" fill="hold" grpId="0" nodeType="withEffect">
                                  <p:stCondLst>
                                    <p:cond delay="50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1000"/>
                                        <p:tgtEl>
                                          <p:spTgt spid="38"/>
                                        </p:tgtEl>
                                      </p:cBhvr>
                                    </p:animEffect>
                                  </p:childTnLst>
                                </p:cTn>
                              </p:par>
                              <p:par>
                                <p:cTn id="88" presetID="6" presetClass="emph" presetSubtype="0" repeatCount="indefinite" accel="52000" decel="48000" autoRev="1" fill="hold" grpId="1" nodeType="withEffect">
                                  <p:stCondLst>
                                    <p:cond delay="500"/>
                                  </p:stCondLst>
                                  <p:childTnLst>
                                    <p:animScale>
                                      <p:cBhvr>
                                        <p:cTn id="89" dur="3000" fill="hold"/>
                                        <p:tgtEl>
                                          <p:spTgt spid="38"/>
                                        </p:tgtEl>
                                      </p:cBhvr>
                                      <p:by x="25000" y="25000"/>
                                    </p:animScale>
                                  </p:childTnLst>
                                </p:cTn>
                              </p:par>
                              <p:par>
                                <p:cTn id="90" presetID="10" presetClass="entr" presetSubtype="0" fill="hold" grpId="0" nodeType="withEffect">
                                  <p:stCondLst>
                                    <p:cond delay="100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childTnLst>
                                </p:cTn>
                              </p:par>
                              <p:par>
                                <p:cTn id="93" presetID="6" presetClass="emph" presetSubtype="0" repeatCount="indefinite" accel="52000" decel="48000" autoRev="1" fill="hold" grpId="1" nodeType="withEffect">
                                  <p:stCondLst>
                                    <p:cond delay="1000"/>
                                  </p:stCondLst>
                                  <p:childTnLst>
                                    <p:animScale>
                                      <p:cBhvr>
                                        <p:cTn id="94" dur="3000" fill="hold"/>
                                        <p:tgtEl>
                                          <p:spTgt spid="19"/>
                                        </p:tgtEl>
                                      </p:cBhvr>
                                      <p:by x="25000" y="25000"/>
                                    </p:animScale>
                                  </p:childTnLst>
                                </p:cTn>
                              </p:par>
                              <p:par>
                                <p:cTn id="95" presetID="10" presetClass="entr" presetSubtype="0" fill="hold" grpId="0" nodeType="withEffect">
                                  <p:stCondLst>
                                    <p:cond delay="50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1000"/>
                                        <p:tgtEl>
                                          <p:spTgt spid="36"/>
                                        </p:tgtEl>
                                      </p:cBhvr>
                                    </p:animEffect>
                                  </p:childTnLst>
                                </p:cTn>
                              </p:par>
                              <p:par>
                                <p:cTn id="98" presetID="6" presetClass="emph" presetSubtype="0" repeatCount="indefinite" accel="52000" decel="48000" autoRev="1" fill="hold" grpId="1" nodeType="withEffect">
                                  <p:stCondLst>
                                    <p:cond delay="500"/>
                                  </p:stCondLst>
                                  <p:childTnLst>
                                    <p:animScale>
                                      <p:cBhvr>
                                        <p:cTn id="99" dur="3000" fill="hold"/>
                                        <p:tgtEl>
                                          <p:spTgt spid="36"/>
                                        </p:tgtEl>
                                      </p:cBhvr>
                                      <p:by x="25000" y="25000"/>
                                    </p:animScale>
                                  </p:childTnLst>
                                </p:cTn>
                              </p:par>
                              <p:par>
                                <p:cTn id="100" presetID="47" presetClass="entr" presetSubtype="0" fill="hold" grpId="0" nodeType="withEffect">
                                  <p:stCondLst>
                                    <p:cond delay="200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2000"/>
                                        <p:tgtEl>
                                          <p:spTgt spid="4"/>
                                        </p:tgtEl>
                                      </p:cBhvr>
                                    </p:animEffect>
                                    <p:anim calcmode="lin" valueType="num">
                                      <p:cBhvr>
                                        <p:cTn id="103" dur="2000" fill="hold"/>
                                        <p:tgtEl>
                                          <p:spTgt spid="4"/>
                                        </p:tgtEl>
                                        <p:attrNameLst>
                                          <p:attrName>ppt_x</p:attrName>
                                        </p:attrNameLst>
                                      </p:cBhvr>
                                      <p:tavLst>
                                        <p:tav tm="0">
                                          <p:val>
                                            <p:strVal val="#ppt_x"/>
                                          </p:val>
                                        </p:tav>
                                        <p:tav tm="100000">
                                          <p:val>
                                            <p:strVal val="#ppt_x"/>
                                          </p:val>
                                        </p:tav>
                                      </p:tavLst>
                                    </p:anim>
                                    <p:anim calcmode="lin" valueType="num">
                                      <p:cBhvr>
                                        <p:cTn id="104" dur="2000" fill="hold"/>
                                        <p:tgtEl>
                                          <p:spTgt spid="4"/>
                                        </p:tgtEl>
                                        <p:attrNameLst>
                                          <p:attrName>ppt_y</p:attrName>
                                        </p:attrNameLst>
                                      </p:cBhvr>
                                      <p:tavLst>
                                        <p:tav tm="0">
                                          <p:val>
                                            <p:strVal val="#ppt_y-.1"/>
                                          </p:val>
                                        </p:tav>
                                        <p:tav tm="100000">
                                          <p:val>
                                            <p:strVal val="#ppt_y"/>
                                          </p:val>
                                        </p:tav>
                                      </p:tavLst>
                                    </p:anim>
                                  </p:childTnLst>
                                </p:cTn>
                              </p:par>
                              <p:par>
                                <p:cTn id="105" presetID="10" presetClass="entr" presetSubtype="0" fill="hold" grpId="0" nodeType="withEffect">
                                  <p:stCondLst>
                                    <p:cond delay="350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1500"/>
                                        <p:tgtEl>
                                          <p:spTgt spid="42"/>
                                        </p:tgtEl>
                                      </p:cBhvr>
                                    </p:animEffect>
                                  </p:childTnLst>
                                </p:cTn>
                              </p:par>
                              <p:par>
                                <p:cTn id="108" presetID="1" presetClass="mediacall" presetSubtype="0" fill="hold" nodeType="withEffect">
                                  <p:stCondLst>
                                    <p:cond delay="1500"/>
                                  </p:stCondLst>
                                  <p:childTnLst>
                                    <p:cmd type="call" cmd="playFrom(0.0)">
                                      <p:cBhvr>
                                        <p:cTn id="109" dur="4000" fill="hold"/>
                                        <p:tgtEl>
                                          <p:spTgt spid="2"/>
                                        </p:tgtEl>
                                      </p:cBhvr>
                                    </p:cmd>
                                  </p:childTnLst>
                                </p:cTn>
                              </p:par>
                              <p:par>
                                <p:cTn id="110" presetID="3" presetClass="emph" presetSubtype="2" fill="remove" grpId="1" nodeType="withEffect">
                                  <p:stCondLst>
                                    <p:cond delay="1500"/>
                                  </p:stCondLst>
                                  <p:childTnLst>
                                    <p:animClr clrSpc="rgb" dir="cw">
                                      <p:cBhvr override="childStyle">
                                        <p:cTn id="111" dur="3000" fill="hold"/>
                                        <p:tgtEl>
                                          <p:spTgt spid="4"/>
                                        </p:tgtEl>
                                        <p:attrNameLst>
                                          <p:attrName>style.color</p:attrName>
                                        </p:attrNameLst>
                                      </p:cBhvr>
                                      <p:to>
                                        <a:schemeClr val="tx2"/>
                                      </p:to>
                                    </p:animClr>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video>
              <p:cMediaNode vol="80000">
                <p:cTn id="112" fill="hold" display="0">
                  <p:stCondLst>
                    <p:cond delay="indefinite"/>
                  </p:stCondLst>
                </p:cTn>
                <p:tgtEl>
                  <p:spTgt spid="2"/>
                </p:tgtEl>
              </p:cMediaNode>
            </p:video>
            <p:seq concurrent="1" nextAc="seek">
              <p:cTn id="113" restart="whenNotActive" fill="hold" evtFilter="cancelBubble" nodeType="interactiveSeq">
                <p:stCondLst>
                  <p:cond evt="onClick" delay="0">
                    <p:tgtEl>
                      <p:spTgt spid="2"/>
                    </p:tgtEl>
                  </p:cond>
                </p:stCondLst>
                <p:endSync evt="end" delay="0">
                  <p:rtn val="all"/>
                </p:endSync>
                <p:childTnLst>
                  <p:par>
                    <p:cTn id="114" fill="hold">
                      <p:stCondLst>
                        <p:cond delay="0"/>
                      </p:stCondLst>
                      <p:childTnLst>
                        <p:par>
                          <p:cTn id="115" fill="hold">
                            <p:stCondLst>
                              <p:cond delay="0"/>
                            </p:stCondLst>
                            <p:childTnLst>
                              <p:par>
                                <p:cTn id="116" presetID="2" presetClass="mediacall" presetSubtype="0" fill="hold" nodeType="clickEffect">
                                  <p:stCondLst>
                                    <p:cond delay="0"/>
                                  </p:stCondLst>
                                  <p:childTnLst>
                                    <p:cmd type="call" cmd="togglePause">
                                      <p:cBhvr>
                                        <p:cTn id="117"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animBg="1"/>
      <p:bldP spid="6" grpId="1" animBg="1"/>
      <p:bldP spid="5" grpId="0" animBg="1"/>
      <p:bldP spid="5" grpId="1" animBg="1"/>
      <p:bldP spid="4" grpId="0"/>
      <p:bldP spid="4" grpId="1"/>
      <p:bldP spid="22" grpId="0" animBg="1"/>
      <p:bldP spid="22" grpId="1" animBg="1"/>
      <p:bldP spid="23" grpId="0" animBg="1"/>
      <p:bldP spid="23" grpId="1" animBg="1"/>
      <p:bldP spid="24" grpId="0" animBg="1"/>
      <p:bldP spid="24" grpId="1" animBg="1"/>
      <p:bldP spid="25" grpId="0" animBg="1"/>
      <p:bldP spid="25" grpId="1" animBg="1"/>
      <p:bldP spid="27" grpId="0" animBg="1"/>
      <p:bldP spid="27" grpId="1" animBg="1"/>
      <p:bldP spid="31" grpId="0" animBg="1"/>
      <p:bldP spid="31" grpId="1" animBg="1"/>
      <p:bldP spid="33" grpId="0" animBg="1"/>
      <p:bldP spid="33" grpId="1" animBg="1"/>
      <p:bldP spid="34" grpId="0" animBg="1"/>
      <p:bldP spid="34" grpId="1" animBg="1"/>
      <p:bldP spid="17" grpId="0" animBg="1"/>
      <p:bldP spid="17" grpId="1" animBg="1"/>
      <p:bldP spid="18" grpId="0" animBg="1"/>
      <p:bldP spid="18" grpId="1" animBg="1"/>
      <p:bldP spid="19" grpId="0" animBg="1"/>
      <p:bldP spid="19"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F599C3C0-F364-4D5B-81DC-53FA1899D939}"/>
              </a:ext>
            </a:extLst>
          </p:cNvPr>
          <p:cNvGraphicFramePr/>
          <p:nvPr>
            <p:extLst>
              <p:ext uri="{D42A27DB-BD31-4B8C-83A1-F6EECF244321}">
                <p14:modId xmlns:p14="http://schemas.microsoft.com/office/powerpoint/2010/main" val="1880052205"/>
              </p:ext>
            </p:extLst>
          </p:nvPr>
        </p:nvGraphicFramePr>
        <p:xfrm>
          <a:off x="740780" y="1332556"/>
          <a:ext cx="7292050" cy="48888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564EE2E-869C-4392-B818-1E00D17A71E6}"/>
              </a:ext>
            </a:extLst>
          </p:cNvPr>
          <p:cNvSpPr txBox="1"/>
          <p:nvPr/>
        </p:nvSpPr>
        <p:spPr>
          <a:xfrm>
            <a:off x="2152955" y="691540"/>
            <a:ext cx="4467700" cy="495438"/>
          </a:xfrm>
          <a:prstGeom prst="rect">
            <a:avLst/>
          </a:prstGeom>
        </p:spPr>
        <p:txBody>
          <a:bodyPr vert="horz" lIns="0" tIns="0" rIns="0" bIns="0" rtlCol="0" anchor="ctr">
            <a:noAutofit/>
          </a:bodyPr>
          <a:lstStyle>
            <a:defPPr>
              <a:defRPr lang="en-US"/>
            </a:defPPr>
            <a:lvl1pPr algn="ctr">
              <a:lnSpc>
                <a:spcPct val="90000"/>
              </a:lnSpc>
              <a:spcBef>
                <a:spcPct val="0"/>
              </a:spcBef>
              <a:buNone/>
              <a:defRPr sz="2500" b="1">
                <a:solidFill>
                  <a:schemeClr val="bg2"/>
                </a:solidFill>
                <a:latin typeface="+mj-lt"/>
                <a:ea typeface="+mj-ea"/>
                <a:cs typeface="+mj-cs"/>
              </a:defRPr>
            </a:lvl1pPr>
          </a:lstStyle>
          <a:p>
            <a:r>
              <a:rPr lang="en-US" sz="2000" dirty="0"/>
              <a:t>CUSTOMER ACQUISITION</a:t>
            </a:r>
          </a:p>
        </p:txBody>
      </p:sp>
      <p:sp>
        <p:nvSpPr>
          <p:cNvPr id="6" name="Rectangle 5">
            <a:extLst>
              <a:ext uri="{FF2B5EF4-FFF2-40B4-BE49-F238E27FC236}">
                <a16:creationId xmlns:a16="http://schemas.microsoft.com/office/drawing/2014/main" id="{782C30BB-605D-4FB9-AD36-303CD193886B}"/>
              </a:ext>
            </a:extLst>
          </p:cNvPr>
          <p:cNvSpPr/>
          <p:nvPr/>
        </p:nvSpPr>
        <p:spPr>
          <a:xfrm>
            <a:off x="8459069" y="729778"/>
            <a:ext cx="2992152" cy="5277483"/>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solidFill>
                <a:schemeClr val="bg1"/>
              </a:solidFill>
            </a:endParaRPr>
          </a:p>
        </p:txBody>
      </p:sp>
      <p:graphicFrame>
        <p:nvGraphicFramePr>
          <p:cNvPr id="10" name="Chart 9">
            <a:extLst>
              <a:ext uri="{FF2B5EF4-FFF2-40B4-BE49-F238E27FC236}">
                <a16:creationId xmlns:a16="http://schemas.microsoft.com/office/drawing/2014/main" id="{EF609694-2526-4A62-981D-73781268292B}"/>
              </a:ext>
            </a:extLst>
          </p:cNvPr>
          <p:cNvGraphicFramePr/>
          <p:nvPr>
            <p:extLst>
              <p:ext uri="{D42A27DB-BD31-4B8C-83A1-F6EECF244321}">
                <p14:modId xmlns:p14="http://schemas.microsoft.com/office/powerpoint/2010/main" val="3444664734"/>
              </p:ext>
            </p:extLst>
          </p:nvPr>
        </p:nvGraphicFramePr>
        <p:xfrm>
          <a:off x="8650224" y="1045091"/>
          <a:ext cx="2609842" cy="21521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0DF10A23-5202-4CB7-BB24-AA35524F8E55}"/>
              </a:ext>
            </a:extLst>
          </p:cNvPr>
          <p:cNvGraphicFramePr/>
          <p:nvPr>
            <p:extLst>
              <p:ext uri="{D42A27DB-BD31-4B8C-83A1-F6EECF244321}">
                <p14:modId xmlns:p14="http://schemas.microsoft.com/office/powerpoint/2010/main" val="2790533385"/>
              </p:ext>
            </p:extLst>
          </p:nvPr>
        </p:nvGraphicFramePr>
        <p:xfrm>
          <a:off x="8650224" y="3539770"/>
          <a:ext cx="2609842" cy="21521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65738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3B8A9F-B223-477A-AFAB-48EF1B551466}"/>
              </a:ext>
            </a:extLst>
          </p:cNvPr>
          <p:cNvSpPr/>
          <p:nvPr/>
        </p:nvSpPr>
        <p:spPr>
          <a:xfrm>
            <a:off x="3593678" y="3548407"/>
            <a:ext cx="4005026" cy="136611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 name="Rectangle 6">
            <a:extLst>
              <a:ext uri="{FF2B5EF4-FFF2-40B4-BE49-F238E27FC236}">
                <a16:creationId xmlns:a16="http://schemas.microsoft.com/office/drawing/2014/main" id="{BFCCD8FF-78C5-4E7F-AC3E-B87020D28616}"/>
              </a:ext>
            </a:extLst>
          </p:cNvPr>
          <p:cNvSpPr/>
          <p:nvPr/>
        </p:nvSpPr>
        <p:spPr>
          <a:xfrm>
            <a:off x="3593678" y="5108435"/>
            <a:ext cx="4005026" cy="136611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0" name="Rectangle 9">
            <a:extLst>
              <a:ext uri="{FF2B5EF4-FFF2-40B4-BE49-F238E27FC236}">
                <a16:creationId xmlns:a16="http://schemas.microsoft.com/office/drawing/2014/main" id="{35D94A08-DF9D-435A-A284-04F482C1533A}"/>
              </a:ext>
            </a:extLst>
          </p:cNvPr>
          <p:cNvSpPr/>
          <p:nvPr/>
        </p:nvSpPr>
        <p:spPr>
          <a:xfrm>
            <a:off x="7744928" y="3548407"/>
            <a:ext cx="4005026" cy="136611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1" name="Rectangle 10">
            <a:extLst>
              <a:ext uri="{FF2B5EF4-FFF2-40B4-BE49-F238E27FC236}">
                <a16:creationId xmlns:a16="http://schemas.microsoft.com/office/drawing/2014/main" id="{23EFDC66-87CF-42C7-8B59-402EE13EE39E}"/>
              </a:ext>
            </a:extLst>
          </p:cNvPr>
          <p:cNvSpPr/>
          <p:nvPr/>
        </p:nvSpPr>
        <p:spPr>
          <a:xfrm>
            <a:off x="7744928" y="5108435"/>
            <a:ext cx="4005026" cy="136611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3" name="Rectangle 2">
            <a:extLst>
              <a:ext uri="{FF2B5EF4-FFF2-40B4-BE49-F238E27FC236}">
                <a16:creationId xmlns:a16="http://schemas.microsoft.com/office/drawing/2014/main" id="{7884F168-A76B-428D-A76E-FCC46A4EA394}"/>
              </a:ext>
            </a:extLst>
          </p:cNvPr>
          <p:cNvSpPr/>
          <p:nvPr/>
        </p:nvSpPr>
        <p:spPr>
          <a:xfrm>
            <a:off x="442046" y="383455"/>
            <a:ext cx="11307909" cy="2926139"/>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endParaRPr kumimoji="0" lang="en-US" sz="800" b="1" i="1" u="none" strike="noStrike" kern="1200" cap="none" spc="0" normalizeH="0" baseline="0" noProof="0" dirty="0">
              <a:ln>
                <a:noFill/>
              </a:ln>
              <a:solidFill>
                <a:srgbClr val="44546A">
                  <a:lumMod val="60000"/>
                  <a:lumOff val="40000"/>
                </a:srgbClr>
              </a:solidFill>
              <a:effectLst/>
              <a:uLnTx/>
              <a:uFillTx/>
              <a:latin typeface="Century Gothic"/>
              <a:ea typeface="Helvetica Neue Medium"/>
              <a:cs typeface="Helvetica Neue Medium"/>
            </a:endParaRPr>
          </a:p>
        </p:txBody>
      </p:sp>
      <p:sp>
        <p:nvSpPr>
          <p:cNvPr id="4" name="Rectangle 3">
            <a:extLst>
              <a:ext uri="{FF2B5EF4-FFF2-40B4-BE49-F238E27FC236}">
                <a16:creationId xmlns:a16="http://schemas.microsoft.com/office/drawing/2014/main" id="{B96013E0-8A83-4A18-B9AE-42AEC5588117}"/>
              </a:ext>
            </a:extLst>
          </p:cNvPr>
          <p:cNvSpPr/>
          <p:nvPr/>
        </p:nvSpPr>
        <p:spPr>
          <a:xfrm>
            <a:off x="442046" y="3548407"/>
            <a:ext cx="2926080" cy="2926139"/>
          </a:xfrm>
          <a:prstGeom prst="rect">
            <a:avLst/>
          </a:pr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50000"/>
              </a:lnSpc>
              <a:spcBef>
                <a:spcPts val="0"/>
              </a:spcBef>
              <a:spcAft>
                <a:spcPts val="1200"/>
              </a:spcAft>
              <a:buClrTx/>
              <a:buSzTx/>
              <a:buFontTx/>
              <a:buNone/>
              <a:tabLst/>
              <a:defRPr/>
            </a:pPr>
            <a:endParaRPr kumimoji="0" lang="en-US" sz="1000" b="0" i="1" u="none" strike="noStrike" kern="1200" cap="none" spc="0" normalizeH="0" baseline="0" noProof="0" dirty="0">
              <a:ln>
                <a:noFill/>
              </a:ln>
              <a:solidFill>
                <a:srgbClr val="4472C4">
                  <a:lumMod val="50000"/>
                </a:srgbClr>
              </a:solidFill>
              <a:effectLst/>
              <a:uLnTx/>
              <a:uFillTx/>
              <a:latin typeface="Century Gothic"/>
              <a:ea typeface="Helvetica Neue Medium"/>
              <a:cs typeface="Helvetica Neue Medium"/>
            </a:endParaRPr>
          </a:p>
        </p:txBody>
      </p:sp>
      <p:sp>
        <p:nvSpPr>
          <p:cNvPr id="13" name="TextBox 12">
            <a:extLst>
              <a:ext uri="{FF2B5EF4-FFF2-40B4-BE49-F238E27FC236}">
                <a16:creationId xmlns:a16="http://schemas.microsoft.com/office/drawing/2014/main" id="{C8ACD8AA-865C-4001-9CEF-E42C59620BDA}"/>
              </a:ext>
            </a:extLst>
          </p:cNvPr>
          <p:cNvSpPr txBox="1"/>
          <p:nvPr/>
        </p:nvSpPr>
        <p:spPr>
          <a:xfrm>
            <a:off x="5715928" y="602192"/>
            <a:ext cx="760144"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panose="020B0502020202020204" pitchFamily="34" charset="0"/>
                <a:cs typeface="Lato"/>
              </a:rPr>
              <a:t>GOAL</a:t>
            </a:r>
          </a:p>
        </p:txBody>
      </p:sp>
      <p:graphicFrame>
        <p:nvGraphicFramePr>
          <p:cNvPr id="21" name="Chart 20">
            <a:extLst>
              <a:ext uri="{FF2B5EF4-FFF2-40B4-BE49-F238E27FC236}">
                <a16:creationId xmlns:a16="http://schemas.microsoft.com/office/drawing/2014/main" id="{0387333F-7014-4347-99DA-B1341FA86A96}"/>
              </a:ext>
            </a:extLst>
          </p:cNvPr>
          <p:cNvGraphicFramePr/>
          <p:nvPr/>
        </p:nvGraphicFramePr>
        <p:xfrm>
          <a:off x="3708400" y="3937580"/>
          <a:ext cx="3775582" cy="863100"/>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1">
            <a:extLst>
              <a:ext uri="{FF2B5EF4-FFF2-40B4-BE49-F238E27FC236}">
                <a16:creationId xmlns:a16="http://schemas.microsoft.com/office/drawing/2014/main" id="{19C742C6-5C7B-4B27-ACBC-A2DA7BFED38B}"/>
              </a:ext>
            </a:extLst>
          </p:cNvPr>
          <p:cNvSpPr txBox="1"/>
          <p:nvPr/>
        </p:nvSpPr>
        <p:spPr>
          <a:xfrm>
            <a:off x="4298822" y="3660581"/>
            <a:ext cx="2594738"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cs typeface="Lato"/>
              </a:rPr>
              <a:t>CUSTOMER ACQUISITION COST</a:t>
            </a:r>
          </a:p>
        </p:txBody>
      </p:sp>
      <p:graphicFrame>
        <p:nvGraphicFramePr>
          <p:cNvPr id="26" name="Chart 25">
            <a:extLst>
              <a:ext uri="{FF2B5EF4-FFF2-40B4-BE49-F238E27FC236}">
                <a16:creationId xmlns:a16="http://schemas.microsoft.com/office/drawing/2014/main" id="{846CCA4C-10E2-4E8D-9FE7-806CE7A41188}"/>
              </a:ext>
            </a:extLst>
          </p:cNvPr>
          <p:cNvGraphicFramePr/>
          <p:nvPr/>
        </p:nvGraphicFramePr>
        <p:xfrm>
          <a:off x="7859650" y="3937580"/>
          <a:ext cx="3775582" cy="863100"/>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BD70D5FA-384D-43B4-8EB2-34852C930213}"/>
              </a:ext>
            </a:extLst>
          </p:cNvPr>
          <p:cNvSpPr txBox="1"/>
          <p:nvPr/>
        </p:nvSpPr>
        <p:spPr>
          <a:xfrm>
            <a:off x="8450072" y="3660581"/>
            <a:ext cx="2594738"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cs typeface="Lato"/>
              </a:rPr>
              <a:t>CUSTOMER LIFETIME VALUE</a:t>
            </a:r>
          </a:p>
        </p:txBody>
      </p:sp>
      <p:graphicFrame>
        <p:nvGraphicFramePr>
          <p:cNvPr id="29" name="Chart 28">
            <a:extLst>
              <a:ext uri="{FF2B5EF4-FFF2-40B4-BE49-F238E27FC236}">
                <a16:creationId xmlns:a16="http://schemas.microsoft.com/office/drawing/2014/main" id="{4F1C4DC9-D970-4033-ABC2-B5D1BE02492F}"/>
              </a:ext>
            </a:extLst>
          </p:cNvPr>
          <p:cNvGraphicFramePr/>
          <p:nvPr/>
        </p:nvGraphicFramePr>
        <p:xfrm>
          <a:off x="3708400" y="5496369"/>
          <a:ext cx="3775582" cy="863100"/>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a:extLst>
              <a:ext uri="{FF2B5EF4-FFF2-40B4-BE49-F238E27FC236}">
                <a16:creationId xmlns:a16="http://schemas.microsoft.com/office/drawing/2014/main" id="{963ED766-3D7C-4BF8-BA04-8EEE8339CDB2}"/>
              </a:ext>
            </a:extLst>
          </p:cNvPr>
          <p:cNvSpPr txBox="1"/>
          <p:nvPr/>
        </p:nvSpPr>
        <p:spPr>
          <a:xfrm>
            <a:off x="4298822" y="5219370"/>
            <a:ext cx="2594738"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cs typeface="Lato"/>
              </a:rPr>
              <a:t>AVERAGE ORDER VALUE</a:t>
            </a:r>
          </a:p>
        </p:txBody>
      </p:sp>
      <p:graphicFrame>
        <p:nvGraphicFramePr>
          <p:cNvPr id="32" name="Chart 31">
            <a:extLst>
              <a:ext uri="{FF2B5EF4-FFF2-40B4-BE49-F238E27FC236}">
                <a16:creationId xmlns:a16="http://schemas.microsoft.com/office/drawing/2014/main" id="{51F1CCE2-CF2D-40B6-B124-1A21E29D2656}"/>
              </a:ext>
            </a:extLst>
          </p:cNvPr>
          <p:cNvGraphicFramePr/>
          <p:nvPr/>
        </p:nvGraphicFramePr>
        <p:xfrm>
          <a:off x="7859650" y="5496369"/>
          <a:ext cx="3775582" cy="863100"/>
        </p:xfrm>
        <a:graphic>
          <a:graphicData uri="http://schemas.openxmlformats.org/drawingml/2006/chart">
            <c:chart xmlns:c="http://schemas.openxmlformats.org/drawingml/2006/chart" xmlns:r="http://schemas.openxmlformats.org/officeDocument/2006/relationships" r:id="rId5"/>
          </a:graphicData>
        </a:graphic>
      </p:graphicFrame>
      <p:sp>
        <p:nvSpPr>
          <p:cNvPr id="33" name="TextBox 32">
            <a:extLst>
              <a:ext uri="{FF2B5EF4-FFF2-40B4-BE49-F238E27FC236}">
                <a16:creationId xmlns:a16="http://schemas.microsoft.com/office/drawing/2014/main" id="{C1EE6FA9-FC41-4F87-AA42-2F84E7EC0E99}"/>
              </a:ext>
            </a:extLst>
          </p:cNvPr>
          <p:cNvSpPr txBox="1"/>
          <p:nvPr/>
        </p:nvSpPr>
        <p:spPr>
          <a:xfrm>
            <a:off x="8450072" y="5219370"/>
            <a:ext cx="2594738" cy="276999"/>
          </a:xfrm>
          <a:prstGeom prst="rect">
            <a:avLst/>
          </a:prstGeom>
          <a:noFill/>
          <a:ln>
            <a:noFill/>
          </a:ln>
          <a:effectLst/>
        </p:spPr>
        <p:txBody>
          <a:bodyPr lIns="91401" tIns="45688" rIns="91401" bIns="45688" anchor="ctr" anchorCtr="0">
            <a:noAutofit/>
          </a:bodyPr>
          <a:lstStyle>
            <a:defPPr>
              <a:defRPr lang="en-US"/>
            </a:defPPr>
            <a:lvl1pPr algn="ctr">
              <a:defRPr sz="1200" b="1">
                <a:solidFill>
                  <a:schemeClr val="bg1"/>
                </a:solidFill>
                <a:latin typeface="Century Gothic" panose="020B0502020202020204" pitchFamily="34" charset="0"/>
                <a:ea typeface="Lato"/>
                <a:cs typeface="Lat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cs typeface="Lato"/>
              </a:rPr>
              <a:t>% NEW CUSTOMERS</a:t>
            </a:r>
          </a:p>
        </p:txBody>
      </p:sp>
      <p:sp>
        <p:nvSpPr>
          <p:cNvPr id="34" name="Partial Circle 33">
            <a:extLst>
              <a:ext uri="{FF2B5EF4-FFF2-40B4-BE49-F238E27FC236}">
                <a16:creationId xmlns:a16="http://schemas.microsoft.com/office/drawing/2014/main" id="{49F7CAAD-BD16-4B86-BF6E-04C0495E1412}"/>
              </a:ext>
            </a:extLst>
          </p:cNvPr>
          <p:cNvSpPr/>
          <p:nvPr/>
        </p:nvSpPr>
        <p:spPr>
          <a:xfrm flipH="1">
            <a:off x="1287572" y="1508564"/>
            <a:ext cx="1348142" cy="1348142"/>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120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6" name="Oval 35">
            <a:extLst>
              <a:ext uri="{FF2B5EF4-FFF2-40B4-BE49-F238E27FC236}">
                <a16:creationId xmlns:a16="http://schemas.microsoft.com/office/drawing/2014/main" id="{7E45EA3A-22F3-4E45-AE81-68F828EA9BE0}"/>
              </a:ext>
            </a:extLst>
          </p:cNvPr>
          <p:cNvSpPr/>
          <p:nvPr/>
        </p:nvSpPr>
        <p:spPr>
          <a:xfrm>
            <a:off x="1412975" y="1633967"/>
            <a:ext cx="1097335" cy="1097335"/>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$22M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115%</a:t>
            </a:r>
          </a:p>
        </p:txBody>
      </p:sp>
      <p:sp>
        <p:nvSpPr>
          <p:cNvPr id="37" name="TextBox 36">
            <a:extLst>
              <a:ext uri="{FF2B5EF4-FFF2-40B4-BE49-F238E27FC236}">
                <a16:creationId xmlns:a16="http://schemas.microsoft.com/office/drawing/2014/main" id="{1381AE7F-766C-45A8-A4EF-762C94B7C928}"/>
              </a:ext>
            </a:extLst>
          </p:cNvPr>
          <p:cNvSpPr txBox="1"/>
          <p:nvPr/>
        </p:nvSpPr>
        <p:spPr>
          <a:xfrm>
            <a:off x="1537487" y="1068707"/>
            <a:ext cx="84830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REVENUE</a:t>
            </a:r>
          </a:p>
        </p:txBody>
      </p:sp>
      <p:sp>
        <p:nvSpPr>
          <p:cNvPr id="43" name="Partial Circle 42">
            <a:extLst>
              <a:ext uri="{FF2B5EF4-FFF2-40B4-BE49-F238E27FC236}">
                <a16:creationId xmlns:a16="http://schemas.microsoft.com/office/drawing/2014/main" id="{F5535B90-00D3-4786-8EA5-899B014BCC3A}"/>
              </a:ext>
            </a:extLst>
          </p:cNvPr>
          <p:cNvSpPr/>
          <p:nvPr/>
        </p:nvSpPr>
        <p:spPr>
          <a:xfrm flipH="1">
            <a:off x="3354751" y="1508564"/>
            <a:ext cx="1348142" cy="1348142"/>
          </a:xfrm>
          <a:prstGeom prst="pie">
            <a:avLst>
              <a:gd name="adj1" fmla="val 1998781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120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4" name="Oval 43">
            <a:extLst>
              <a:ext uri="{FF2B5EF4-FFF2-40B4-BE49-F238E27FC236}">
                <a16:creationId xmlns:a16="http://schemas.microsoft.com/office/drawing/2014/main" id="{F9BB6CB4-703B-416E-A37F-49065A623193}"/>
              </a:ext>
            </a:extLst>
          </p:cNvPr>
          <p:cNvSpPr/>
          <p:nvPr/>
        </p:nvSpPr>
        <p:spPr>
          <a:xfrm>
            <a:off x="3480154" y="1633967"/>
            <a:ext cx="1097335" cy="1097335"/>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$3.9M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108%</a:t>
            </a:r>
          </a:p>
        </p:txBody>
      </p:sp>
      <p:sp>
        <p:nvSpPr>
          <p:cNvPr id="42" name="TextBox 41">
            <a:extLst>
              <a:ext uri="{FF2B5EF4-FFF2-40B4-BE49-F238E27FC236}">
                <a16:creationId xmlns:a16="http://schemas.microsoft.com/office/drawing/2014/main" id="{89F0DE52-0A66-4A8C-8BE3-05980F428C43}"/>
              </a:ext>
            </a:extLst>
          </p:cNvPr>
          <p:cNvSpPr txBox="1"/>
          <p:nvPr/>
        </p:nvSpPr>
        <p:spPr>
          <a:xfrm>
            <a:off x="3697640" y="1068707"/>
            <a:ext cx="66236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SPEND</a:t>
            </a:r>
          </a:p>
        </p:txBody>
      </p:sp>
      <p:sp>
        <p:nvSpPr>
          <p:cNvPr id="48" name="Partial Circle 47">
            <a:extLst>
              <a:ext uri="{FF2B5EF4-FFF2-40B4-BE49-F238E27FC236}">
                <a16:creationId xmlns:a16="http://schemas.microsoft.com/office/drawing/2014/main" id="{17D80719-10F3-4E62-BD20-A6953E333A0C}"/>
              </a:ext>
            </a:extLst>
          </p:cNvPr>
          <p:cNvSpPr/>
          <p:nvPr/>
        </p:nvSpPr>
        <p:spPr>
          <a:xfrm flipH="1">
            <a:off x="5421930" y="1508564"/>
            <a:ext cx="1348142" cy="1348142"/>
          </a:xfrm>
          <a:prstGeom prst="pie">
            <a:avLst>
              <a:gd name="adj1" fmla="val 26445"/>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120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9" name="Oval 48">
            <a:extLst>
              <a:ext uri="{FF2B5EF4-FFF2-40B4-BE49-F238E27FC236}">
                <a16:creationId xmlns:a16="http://schemas.microsoft.com/office/drawing/2014/main" id="{D755D5D4-0297-418B-9E4A-A8234AA7A7B3}"/>
              </a:ext>
            </a:extLst>
          </p:cNvPr>
          <p:cNvSpPr/>
          <p:nvPr/>
        </p:nvSpPr>
        <p:spPr>
          <a:xfrm>
            <a:off x="5547333" y="1633967"/>
            <a:ext cx="1097335" cy="1097335"/>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170K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101%</a:t>
            </a:r>
          </a:p>
        </p:txBody>
      </p:sp>
      <p:sp>
        <p:nvSpPr>
          <p:cNvPr id="47" name="TextBox 46">
            <a:extLst>
              <a:ext uri="{FF2B5EF4-FFF2-40B4-BE49-F238E27FC236}">
                <a16:creationId xmlns:a16="http://schemas.microsoft.com/office/drawing/2014/main" id="{EC91CDB5-85CD-423D-93B6-C00944D06702}"/>
              </a:ext>
            </a:extLst>
          </p:cNvPr>
          <p:cNvSpPr txBox="1"/>
          <p:nvPr/>
        </p:nvSpPr>
        <p:spPr>
          <a:xfrm>
            <a:off x="5707915" y="1068707"/>
            <a:ext cx="77617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ORDERS</a:t>
            </a:r>
          </a:p>
        </p:txBody>
      </p:sp>
      <p:sp>
        <p:nvSpPr>
          <p:cNvPr id="53" name="Partial Circle 52">
            <a:extLst>
              <a:ext uri="{FF2B5EF4-FFF2-40B4-BE49-F238E27FC236}">
                <a16:creationId xmlns:a16="http://schemas.microsoft.com/office/drawing/2014/main" id="{8D2E653C-93B4-420E-BB4C-9DC07B7BA6EE}"/>
              </a:ext>
            </a:extLst>
          </p:cNvPr>
          <p:cNvSpPr/>
          <p:nvPr/>
        </p:nvSpPr>
        <p:spPr>
          <a:xfrm flipH="1">
            <a:off x="7489109" y="1508564"/>
            <a:ext cx="1348142" cy="1348142"/>
          </a:xfrm>
          <a:prstGeom prst="pie">
            <a:avLst>
              <a:gd name="adj1" fmla="val 2135379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120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4" name="Oval 53">
            <a:extLst>
              <a:ext uri="{FF2B5EF4-FFF2-40B4-BE49-F238E27FC236}">
                <a16:creationId xmlns:a16="http://schemas.microsoft.com/office/drawing/2014/main" id="{0A0D5B16-07CE-454E-A039-31A3610027A0}"/>
              </a:ext>
            </a:extLst>
          </p:cNvPr>
          <p:cNvSpPr/>
          <p:nvPr/>
        </p:nvSpPr>
        <p:spPr>
          <a:xfrm>
            <a:off x="7614512" y="1633967"/>
            <a:ext cx="1097335" cy="1097335"/>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106K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98%</a:t>
            </a:r>
          </a:p>
        </p:txBody>
      </p:sp>
      <p:sp>
        <p:nvSpPr>
          <p:cNvPr id="52" name="TextBox 51">
            <a:extLst>
              <a:ext uri="{FF2B5EF4-FFF2-40B4-BE49-F238E27FC236}">
                <a16:creationId xmlns:a16="http://schemas.microsoft.com/office/drawing/2014/main" id="{78B7C854-A3F3-4B46-8F15-6DD9D2653EDA}"/>
              </a:ext>
            </a:extLst>
          </p:cNvPr>
          <p:cNvSpPr txBox="1"/>
          <p:nvPr/>
        </p:nvSpPr>
        <p:spPr>
          <a:xfrm>
            <a:off x="7623607" y="1068707"/>
            <a:ext cx="107914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CUSTOMERS</a:t>
            </a:r>
          </a:p>
        </p:txBody>
      </p:sp>
      <p:sp>
        <p:nvSpPr>
          <p:cNvPr id="58" name="Partial Circle 57">
            <a:extLst>
              <a:ext uri="{FF2B5EF4-FFF2-40B4-BE49-F238E27FC236}">
                <a16:creationId xmlns:a16="http://schemas.microsoft.com/office/drawing/2014/main" id="{E2FC32C9-DC12-4205-BF6B-59AD3B806289}"/>
              </a:ext>
            </a:extLst>
          </p:cNvPr>
          <p:cNvSpPr/>
          <p:nvPr/>
        </p:nvSpPr>
        <p:spPr>
          <a:xfrm flipH="1">
            <a:off x="9556287" y="1508564"/>
            <a:ext cx="1348142" cy="1348142"/>
          </a:xfrm>
          <a:prstGeom prst="pie">
            <a:avLst>
              <a:gd name="adj1" fmla="val 19343907"/>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120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9" name="Oval 58">
            <a:extLst>
              <a:ext uri="{FF2B5EF4-FFF2-40B4-BE49-F238E27FC236}">
                <a16:creationId xmlns:a16="http://schemas.microsoft.com/office/drawing/2014/main" id="{D202F921-E6A5-4444-9F26-945B0FC0970D}"/>
              </a:ext>
            </a:extLst>
          </p:cNvPr>
          <p:cNvSpPr/>
          <p:nvPr/>
        </p:nvSpPr>
        <p:spPr>
          <a:xfrm>
            <a:off x="9681690" y="1633967"/>
            <a:ext cx="1097335" cy="1097335"/>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123K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98%</a:t>
            </a:r>
          </a:p>
        </p:txBody>
      </p:sp>
      <p:sp>
        <p:nvSpPr>
          <p:cNvPr id="57" name="TextBox 56">
            <a:extLst>
              <a:ext uri="{FF2B5EF4-FFF2-40B4-BE49-F238E27FC236}">
                <a16:creationId xmlns:a16="http://schemas.microsoft.com/office/drawing/2014/main" id="{B47D6CD5-39FC-43D8-9838-9E4F423E18FB}"/>
              </a:ext>
            </a:extLst>
          </p:cNvPr>
          <p:cNvSpPr txBox="1"/>
          <p:nvPr/>
        </p:nvSpPr>
        <p:spPr>
          <a:xfrm>
            <a:off x="9593806" y="1068707"/>
            <a:ext cx="127310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CONVERSIONS</a:t>
            </a:r>
          </a:p>
        </p:txBody>
      </p:sp>
      <p:sp>
        <p:nvSpPr>
          <p:cNvPr id="61" name="Rectangle 60">
            <a:extLst>
              <a:ext uri="{FF2B5EF4-FFF2-40B4-BE49-F238E27FC236}">
                <a16:creationId xmlns:a16="http://schemas.microsoft.com/office/drawing/2014/main" id="{33976921-3FD3-4C86-B932-2AA67B406C69}"/>
              </a:ext>
            </a:extLst>
          </p:cNvPr>
          <p:cNvSpPr/>
          <p:nvPr/>
        </p:nvSpPr>
        <p:spPr>
          <a:xfrm>
            <a:off x="442046" y="4191992"/>
            <a:ext cx="2926080" cy="1638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50000"/>
              </a:lnSpc>
              <a:spcBef>
                <a:spcPts val="0"/>
              </a:spcBef>
              <a:spcAft>
                <a:spcPts val="120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Overview</a:t>
            </a:r>
          </a:p>
          <a:p>
            <a:pPr marL="0" marR="0" lvl="0" indent="0" algn="ctr" defTabSz="914400" rtl="0" eaLnBrk="1" fontAlgn="auto" latinLnBrk="0" hangingPunct="1">
              <a:lnSpc>
                <a:spcPct val="150000"/>
              </a:lnSpc>
              <a:spcBef>
                <a:spcPts val="0"/>
              </a:spcBef>
              <a:spcAft>
                <a:spcPts val="12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Q4 finished strong in terms of sales and Orders, with Revenue at 115% of goal</a:t>
            </a:r>
          </a:p>
          <a:p>
            <a:pPr marL="0" marR="0" lvl="0" indent="0" algn="ctr" defTabSz="914400" rtl="0" eaLnBrk="1" fontAlgn="auto" latinLnBrk="0" hangingPunct="1">
              <a:lnSpc>
                <a:spcPct val="150000"/>
              </a:lnSpc>
              <a:spcBef>
                <a:spcPts val="0"/>
              </a:spcBef>
              <a:spcAft>
                <a:spcPts val="1200"/>
              </a:spcAft>
              <a:buClrTx/>
              <a:buSzTx/>
              <a:buFontTx/>
              <a:buNone/>
              <a:tabLst/>
              <a:defRPr/>
            </a:pPr>
            <a:r>
              <a:rPr kumimoji="0" lang="en-US" sz="1000" b="0" i="1" u="none" strike="noStrike" kern="1200" cap="none" spc="0" normalizeH="0" baseline="0" noProof="0" dirty="0">
                <a:ln>
                  <a:noFill/>
                </a:ln>
                <a:solidFill>
                  <a:srgbClr val="4472C4">
                    <a:lumMod val="50000"/>
                  </a:srgbClr>
                </a:solidFill>
                <a:effectLst/>
                <a:uLnTx/>
                <a:uFillTx/>
                <a:latin typeface="Century Gothic"/>
                <a:ea typeface="Helvetica Neue Medium"/>
                <a:cs typeface="Helvetica Neue Medium"/>
              </a:rPr>
              <a:t>CAC:LTV ratio is a healthy 3.2</a:t>
            </a:r>
          </a:p>
        </p:txBody>
      </p:sp>
    </p:spTree>
    <p:extLst>
      <p:ext uri="{BB962C8B-B14F-4D97-AF65-F5344CB8AC3E}">
        <p14:creationId xmlns:p14="http://schemas.microsoft.com/office/powerpoint/2010/main" val="295154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2" presetClass="path" presetSubtype="0" accel="50000" decel="50000" fill="hold" grpId="1" nodeType="withEffect">
                                  <p:stCondLst>
                                    <p:cond delay="0"/>
                                  </p:stCondLst>
                                  <p:childTnLst>
                                    <p:animMotion origin="layout" path="M 2.08333E-7 -0.02524 L 2.08333E-7 4.81481E-6 " pathEditMode="relative" rAng="0" ptsTypes="AA">
                                      <p:cBhvr>
                                        <p:cTn id="9" dur="1500" fill="hold"/>
                                        <p:tgtEl>
                                          <p:spTgt spid="3"/>
                                        </p:tgtEl>
                                        <p:attrNameLst>
                                          <p:attrName>ppt_x</p:attrName>
                                          <p:attrName>ppt_y</p:attrName>
                                        </p:attrNameLst>
                                      </p:cBhvr>
                                      <p:rCtr x="0" y="1250"/>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500"/>
                                        <p:tgtEl>
                                          <p:spTgt spid="4"/>
                                        </p:tgtEl>
                                      </p:cBhvr>
                                    </p:animEffect>
                                  </p:childTnLst>
                                </p:cTn>
                              </p:par>
                              <p:par>
                                <p:cTn id="13" presetID="42" presetClass="path" presetSubtype="0" accel="50000" decel="50000" fill="hold" grpId="1" nodeType="withEffect">
                                  <p:stCondLst>
                                    <p:cond delay="250"/>
                                  </p:stCondLst>
                                  <p:childTnLst>
                                    <p:animMotion origin="layout" path="M 2.08333E-7 -0.02524 L 2.08333E-7 4.81481E-6 " pathEditMode="relative" rAng="0" ptsTypes="AA">
                                      <p:cBhvr>
                                        <p:cTn id="14" dur="1500" fill="hold"/>
                                        <p:tgtEl>
                                          <p:spTgt spid="4"/>
                                        </p:tgtEl>
                                        <p:attrNameLst>
                                          <p:attrName>ppt_x</p:attrName>
                                          <p:attrName>ppt_y</p:attrName>
                                        </p:attrNameLst>
                                      </p:cBhvr>
                                      <p:rCtr x="0" y="1250"/>
                                    </p:animMotion>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500"/>
                                        <p:tgtEl>
                                          <p:spTgt spid="6"/>
                                        </p:tgtEl>
                                      </p:cBhvr>
                                    </p:animEffect>
                                  </p:childTnLst>
                                </p:cTn>
                              </p:par>
                              <p:par>
                                <p:cTn id="18" presetID="42" presetClass="path" presetSubtype="0" accel="50000" decel="50000" fill="hold" grpId="1" nodeType="withEffect">
                                  <p:stCondLst>
                                    <p:cond delay="500"/>
                                  </p:stCondLst>
                                  <p:childTnLst>
                                    <p:animMotion origin="layout" path="M 2.08333E-7 -0.02524 L 2.08333E-7 4.81481E-6 " pathEditMode="relative" rAng="0" ptsTypes="AA">
                                      <p:cBhvr>
                                        <p:cTn id="19" dur="1500" fill="hold"/>
                                        <p:tgtEl>
                                          <p:spTgt spid="6"/>
                                        </p:tgtEl>
                                        <p:attrNameLst>
                                          <p:attrName>ppt_x</p:attrName>
                                          <p:attrName>ppt_y</p:attrName>
                                        </p:attrNameLst>
                                      </p:cBhvr>
                                      <p:rCtr x="0" y="1250"/>
                                    </p:animMotion>
                                  </p:childTnLst>
                                </p:cTn>
                              </p:par>
                              <p:par>
                                <p:cTn id="20" presetID="10"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500"/>
                                        <p:tgtEl>
                                          <p:spTgt spid="10"/>
                                        </p:tgtEl>
                                      </p:cBhvr>
                                    </p:animEffect>
                                  </p:childTnLst>
                                </p:cTn>
                              </p:par>
                              <p:par>
                                <p:cTn id="23" presetID="42" presetClass="path" presetSubtype="0" accel="50000" decel="50000" fill="hold" grpId="1" nodeType="withEffect">
                                  <p:stCondLst>
                                    <p:cond delay="750"/>
                                  </p:stCondLst>
                                  <p:childTnLst>
                                    <p:animMotion origin="layout" path="M 2.08333E-7 -0.02524 L 2.08333E-7 4.81481E-6 " pathEditMode="relative" rAng="0" ptsTypes="AA">
                                      <p:cBhvr>
                                        <p:cTn id="24" dur="1500" fill="hold"/>
                                        <p:tgtEl>
                                          <p:spTgt spid="10"/>
                                        </p:tgtEl>
                                        <p:attrNameLst>
                                          <p:attrName>ppt_x</p:attrName>
                                          <p:attrName>ppt_y</p:attrName>
                                        </p:attrNameLst>
                                      </p:cBhvr>
                                      <p:rCtr x="0" y="1250"/>
                                    </p:animMotion>
                                  </p:childTnLst>
                                </p:cTn>
                              </p:par>
                              <p:par>
                                <p:cTn id="25" presetID="10"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500"/>
                                        <p:tgtEl>
                                          <p:spTgt spid="7"/>
                                        </p:tgtEl>
                                      </p:cBhvr>
                                    </p:animEffect>
                                  </p:childTnLst>
                                </p:cTn>
                              </p:par>
                              <p:par>
                                <p:cTn id="28" presetID="42" presetClass="path" presetSubtype="0" accel="50000" decel="50000" fill="hold" grpId="1" nodeType="withEffect">
                                  <p:stCondLst>
                                    <p:cond delay="1000"/>
                                  </p:stCondLst>
                                  <p:childTnLst>
                                    <p:animMotion origin="layout" path="M 2.08333E-7 -0.02524 L 2.08333E-7 4.81481E-6 " pathEditMode="relative" rAng="0" ptsTypes="AA">
                                      <p:cBhvr>
                                        <p:cTn id="29" dur="1500" fill="hold"/>
                                        <p:tgtEl>
                                          <p:spTgt spid="7"/>
                                        </p:tgtEl>
                                        <p:attrNameLst>
                                          <p:attrName>ppt_x</p:attrName>
                                          <p:attrName>ppt_y</p:attrName>
                                        </p:attrNameLst>
                                      </p:cBhvr>
                                      <p:rCtr x="0" y="1250"/>
                                    </p:animMotion>
                                  </p:childTnLst>
                                </p:cTn>
                              </p:par>
                              <p:par>
                                <p:cTn id="30" presetID="10" presetClass="entr" presetSubtype="0" fill="hold" grpId="0" nodeType="withEffect">
                                  <p:stCondLst>
                                    <p:cond delay="1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500"/>
                                        <p:tgtEl>
                                          <p:spTgt spid="11"/>
                                        </p:tgtEl>
                                      </p:cBhvr>
                                    </p:animEffect>
                                  </p:childTnLst>
                                </p:cTn>
                              </p:par>
                              <p:par>
                                <p:cTn id="33" presetID="42" presetClass="path" presetSubtype="0" accel="50000" decel="50000" fill="hold" grpId="1" nodeType="withEffect">
                                  <p:stCondLst>
                                    <p:cond delay="1250"/>
                                  </p:stCondLst>
                                  <p:childTnLst>
                                    <p:animMotion origin="layout" path="M 2.08333E-7 -0.02524 L 2.08333E-7 4.81481E-6 " pathEditMode="relative" rAng="0" ptsTypes="AA">
                                      <p:cBhvr>
                                        <p:cTn id="34" dur="1500" fill="hold"/>
                                        <p:tgtEl>
                                          <p:spTgt spid="11"/>
                                        </p:tgtEl>
                                        <p:attrNameLst>
                                          <p:attrName>ppt_x</p:attrName>
                                          <p:attrName>ppt_y</p:attrName>
                                        </p:attrNameLst>
                                      </p:cBhvr>
                                      <p:rCtr x="0" y="1250"/>
                                    </p:animMotion>
                                  </p:childTnLst>
                                </p:cTn>
                              </p:par>
                              <p:par>
                                <p:cTn id="35" presetID="10" presetClass="entr" presetSubtype="0" fill="hold" grpId="0" nodeType="withEffect">
                                  <p:stCondLst>
                                    <p:cond delay="2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childTnLst>
                                </p:cTn>
                              </p:par>
                              <p:par>
                                <p:cTn id="50" presetID="10" presetClass="entr" presetSubtype="0" fill="hold" grpId="0" nodeType="withEffect">
                                  <p:stCondLst>
                                    <p:cond delay="20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childTnLst>
                                </p:cTn>
                              </p:par>
                              <p:par>
                                <p:cTn id="53" presetID="10" presetClass="entr" presetSubtype="0" fill="hold" grpId="0" nodeType="withEffect">
                                  <p:stCondLst>
                                    <p:cond delay="2500"/>
                                  </p:stCondLst>
                                  <p:childTnLst>
                                    <p:set>
                                      <p:cBhvr>
                                        <p:cTn id="54" dur="1" fill="hold">
                                          <p:stCondLst>
                                            <p:cond delay="0"/>
                                          </p:stCondLst>
                                        </p:cTn>
                                        <p:tgtEl>
                                          <p:spTgt spid="21">
                                            <p:graphicEl>
                                              <a:chart seriesIdx="-3" categoryIdx="-3" bldStep="gridLegend"/>
                                            </p:graphicEl>
                                          </p:spTgt>
                                        </p:tgtEl>
                                        <p:attrNameLst>
                                          <p:attrName>style.visibility</p:attrName>
                                        </p:attrNameLst>
                                      </p:cBhvr>
                                      <p:to>
                                        <p:strVal val="visible"/>
                                      </p:to>
                                    </p:set>
                                    <p:animEffect transition="in" filter="fade">
                                      <p:cBhvr>
                                        <p:cTn id="55" dur="1000"/>
                                        <p:tgtEl>
                                          <p:spTgt spid="21">
                                            <p:graphicEl>
                                              <a:chart seriesIdx="-3" categoryIdx="-3" bldStep="gridLegend"/>
                                            </p:graphicEl>
                                          </p:spTgt>
                                        </p:tgtEl>
                                      </p:cBhvr>
                                    </p:animEffect>
                                  </p:childTnLst>
                                </p:cTn>
                              </p:par>
                              <p:par>
                                <p:cTn id="56" presetID="22" presetClass="entr" presetSubtype="4" fill="hold" grpId="0" nodeType="withEffect">
                                  <p:stCondLst>
                                    <p:cond delay="3000"/>
                                  </p:stCondLst>
                                  <p:childTnLst>
                                    <p:set>
                                      <p:cBhvr>
                                        <p:cTn id="57" dur="1" fill="hold">
                                          <p:stCondLst>
                                            <p:cond delay="0"/>
                                          </p:stCondLst>
                                        </p:cTn>
                                        <p:tgtEl>
                                          <p:spTgt spid="21">
                                            <p:graphicEl>
                                              <a:chart seriesIdx="0" categoryIdx="-4" bldStep="series"/>
                                            </p:graphicEl>
                                          </p:spTgt>
                                        </p:tgtEl>
                                        <p:attrNameLst>
                                          <p:attrName>style.visibility</p:attrName>
                                        </p:attrNameLst>
                                      </p:cBhvr>
                                      <p:to>
                                        <p:strVal val="visible"/>
                                      </p:to>
                                    </p:set>
                                    <p:animEffect transition="in" filter="wipe(down)">
                                      <p:cBhvr>
                                        <p:cTn id="58" dur="1000"/>
                                        <p:tgtEl>
                                          <p:spTgt spid="21">
                                            <p:graphicEl>
                                              <a:chart seriesIdx="0" categoryIdx="-4" bldStep="series"/>
                                            </p:graphicEl>
                                          </p:spTgt>
                                        </p:tgtEl>
                                      </p:cBhvr>
                                    </p:animEffect>
                                  </p:childTnLst>
                                </p:cTn>
                              </p:par>
                              <p:par>
                                <p:cTn id="59" presetID="10" presetClass="entr" presetSubtype="0" fill="hold" grpId="0" nodeType="withEffect">
                                  <p:stCondLst>
                                    <p:cond delay="2500"/>
                                  </p:stCondLst>
                                  <p:childTnLst>
                                    <p:set>
                                      <p:cBhvr>
                                        <p:cTn id="60" dur="1" fill="hold">
                                          <p:stCondLst>
                                            <p:cond delay="0"/>
                                          </p:stCondLst>
                                        </p:cTn>
                                        <p:tgtEl>
                                          <p:spTgt spid="26">
                                            <p:graphicEl>
                                              <a:chart seriesIdx="-3" categoryIdx="-3" bldStep="gridLegend"/>
                                            </p:graphicEl>
                                          </p:spTgt>
                                        </p:tgtEl>
                                        <p:attrNameLst>
                                          <p:attrName>style.visibility</p:attrName>
                                        </p:attrNameLst>
                                      </p:cBhvr>
                                      <p:to>
                                        <p:strVal val="visible"/>
                                      </p:to>
                                    </p:set>
                                    <p:animEffect transition="in" filter="fade">
                                      <p:cBhvr>
                                        <p:cTn id="61" dur="1000"/>
                                        <p:tgtEl>
                                          <p:spTgt spid="26">
                                            <p:graphicEl>
                                              <a:chart seriesIdx="-3" categoryIdx="-3" bldStep="gridLegend"/>
                                            </p:graphicEl>
                                          </p:spTgt>
                                        </p:tgtEl>
                                      </p:cBhvr>
                                    </p:animEffect>
                                  </p:childTnLst>
                                </p:cTn>
                              </p:par>
                              <p:par>
                                <p:cTn id="62" presetID="22" presetClass="entr" presetSubtype="4" fill="hold" grpId="0" nodeType="withEffect">
                                  <p:stCondLst>
                                    <p:cond delay="3000"/>
                                  </p:stCondLst>
                                  <p:childTnLst>
                                    <p:set>
                                      <p:cBhvr>
                                        <p:cTn id="63" dur="1" fill="hold">
                                          <p:stCondLst>
                                            <p:cond delay="0"/>
                                          </p:stCondLst>
                                        </p:cTn>
                                        <p:tgtEl>
                                          <p:spTgt spid="26">
                                            <p:graphicEl>
                                              <a:chart seriesIdx="0" categoryIdx="-4" bldStep="series"/>
                                            </p:graphicEl>
                                          </p:spTgt>
                                        </p:tgtEl>
                                        <p:attrNameLst>
                                          <p:attrName>style.visibility</p:attrName>
                                        </p:attrNameLst>
                                      </p:cBhvr>
                                      <p:to>
                                        <p:strVal val="visible"/>
                                      </p:to>
                                    </p:set>
                                    <p:animEffect transition="in" filter="wipe(down)">
                                      <p:cBhvr>
                                        <p:cTn id="64" dur="1000"/>
                                        <p:tgtEl>
                                          <p:spTgt spid="26">
                                            <p:graphicEl>
                                              <a:chart seriesIdx="0" categoryIdx="-4" bldStep="series"/>
                                            </p:graphicEl>
                                          </p:spTgt>
                                        </p:tgtEl>
                                      </p:cBhvr>
                                    </p:animEffect>
                                  </p:childTnLst>
                                </p:cTn>
                              </p:par>
                              <p:par>
                                <p:cTn id="65" presetID="10" presetClass="entr" presetSubtype="0" fill="hold" grpId="0" nodeType="withEffect">
                                  <p:stCondLst>
                                    <p:cond delay="2500"/>
                                  </p:stCondLst>
                                  <p:childTnLst>
                                    <p:set>
                                      <p:cBhvr>
                                        <p:cTn id="66"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fade">
                                      <p:cBhvr>
                                        <p:cTn id="67" dur="1000"/>
                                        <p:tgtEl>
                                          <p:spTgt spid="29">
                                            <p:graphicEl>
                                              <a:chart seriesIdx="-3" categoryIdx="-3" bldStep="gridLegend"/>
                                            </p:graphicEl>
                                          </p:spTgt>
                                        </p:tgtEl>
                                      </p:cBhvr>
                                    </p:animEffect>
                                  </p:childTnLst>
                                </p:cTn>
                              </p:par>
                              <p:par>
                                <p:cTn id="68" presetID="22" presetClass="entr" presetSubtype="4" fill="hold" grpId="0" nodeType="withEffect">
                                  <p:stCondLst>
                                    <p:cond delay="3000"/>
                                  </p:stCondLst>
                                  <p:childTnLst>
                                    <p:set>
                                      <p:cBhvr>
                                        <p:cTn id="69" dur="1" fill="hold">
                                          <p:stCondLst>
                                            <p:cond delay="0"/>
                                          </p:stCondLst>
                                        </p:cTn>
                                        <p:tgtEl>
                                          <p:spTgt spid="29">
                                            <p:graphicEl>
                                              <a:chart seriesIdx="0" categoryIdx="-4" bldStep="series"/>
                                            </p:graphicEl>
                                          </p:spTgt>
                                        </p:tgtEl>
                                        <p:attrNameLst>
                                          <p:attrName>style.visibility</p:attrName>
                                        </p:attrNameLst>
                                      </p:cBhvr>
                                      <p:to>
                                        <p:strVal val="visible"/>
                                      </p:to>
                                    </p:set>
                                    <p:animEffect transition="in" filter="wipe(down)">
                                      <p:cBhvr>
                                        <p:cTn id="70" dur="1000"/>
                                        <p:tgtEl>
                                          <p:spTgt spid="29">
                                            <p:graphicEl>
                                              <a:chart seriesIdx="0" categoryIdx="-4" bldStep="series"/>
                                            </p:graphicEl>
                                          </p:spTgt>
                                        </p:tgtEl>
                                      </p:cBhvr>
                                    </p:animEffect>
                                  </p:childTnLst>
                                </p:cTn>
                              </p:par>
                              <p:par>
                                <p:cTn id="71" presetID="10" presetClass="entr" presetSubtype="0" fill="hold" grpId="0" nodeType="withEffect">
                                  <p:stCondLst>
                                    <p:cond delay="2500"/>
                                  </p:stCondLst>
                                  <p:childTnLst>
                                    <p:set>
                                      <p:cBhvr>
                                        <p:cTn id="72" dur="1" fill="hold">
                                          <p:stCondLst>
                                            <p:cond delay="0"/>
                                          </p:stCondLst>
                                        </p:cTn>
                                        <p:tgtEl>
                                          <p:spTgt spid="32">
                                            <p:graphicEl>
                                              <a:chart seriesIdx="-3" categoryIdx="-3" bldStep="gridLegend"/>
                                            </p:graphicEl>
                                          </p:spTgt>
                                        </p:tgtEl>
                                        <p:attrNameLst>
                                          <p:attrName>style.visibility</p:attrName>
                                        </p:attrNameLst>
                                      </p:cBhvr>
                                      <p:to>
                                        <p:strVal val="visible"/>
                                      </p:to>
                                    </p:set>
                                    <p:animEffect transition="in" filter="fade">
                                      <p:cBhvr>
                                        <p:cTn id="73" dur="1000"/>
                                        <p:tgtEl>
                                          <p:spTgt spid="32">
                                            <p:graphicEl>
                                              <a:chart seriesIdx="-3" categoryIdx="-3" bldStep="gridLegend"/>
                                            </p:graphicEl>
                                          </p:spTgt>
                                        </p:tgtEl>
                                      </p:cBhvr>
                                    </p:animEffect>
                                  </p:childTnLst>
                                </p:cTn>
                              </p:par>
                              <p:par>
                                <p:cTn id="74" presetID="22" presetClass="entr" presetSubtype="4" fill="hold" grpId="0" nodeType="withEffect">
                                  <p:stCondLst>
                                    <p:cond delay="3000"/>
                                  </p:stCondLst>
                                  <p:childTnLst>
                                    <p:set>
                                      <p:cBhvr>
                                        <p:cTn id="75" dur="1" fill="hold">
                                          <p:stCondLst>
                                            <p:cond delay="0"/>
                                          </p:stCondLst>
                                        </p:cTn>
                                        <p:tgtEl>
                                          <p:spTgt spid="32">
                                            <p:graphicEl>
                                              <a:chart seriesIdx="0" categoryIdx="-4" bldStep="series"/>
                                            </p:graphicEl>
                                          </p:spTgt>
                                        </p:tgtEl>
                                        <p:attrNameLst>
                                          <p:attrName>style.visibility</p:attrName>
                                        </p:attrNameLst>
                                      </p:cBhvr>
                                      <p:to>
                                        <p:strVal val="visible"/>
                                      </p:to>
                                    </p:set>
                                    <p:animEffect transition="in" filter="wipe(down)">
                                      <p:cBhvr>
                                        <p:cTn id="76" dur="1000"/>
                                        <p:tgtEl>
                                          <p:spTgt spid="32">
                                            <p:graphicEl>
                                              <a:chart seriesIdx="0" categoryIdx="-4" bldStep="series"/>
                                            </p:graphicEl>
                                          </p:spTgt>
                                        </p:tgtEl>
                                      </p:cBhvr>
                                    </p:animEffect>
                                  </p:childTnLst>
                                </p:cTn>
                              </p:par>
                              <p:par>
                                <p:cTn id="77" presetID="6" presetClass="entr" presetSubtype="16" fill="hold" grpId="0" nodeType="withEffect">
                                  <p:stCondLst>
                                    <p:cond delay="2500"/>
                                  </p:stCondLst>
                                  <p:childTnLst>
                                    <p:set>
                                      <p:cBhvr>
                                        <p:cTn id="78" dur="1" fill="hold">
                                          <p:stCondLst>
                                            <p:cond delay="0"/>
                                          </p:stCondLst>
                                        </p:cTn>
                                        <p:tgtEl>
                                          <p:spTgt spid="36"/>
                                        </p:tgtEl>
                                        <p:attrNameLst>
                                          <p:attrName>style.visibility</p:attrName>
                                        </p:attrNameLst>
                                      </p:cBhvr>
                                      <p:to>
                                        <p:strVal val="visible"/>
                                      </p:to>
                                    </p:set>
                                    <p:animEffect transition="in" filter="circle(in)">
                                      <p:cBhvr>
                                        <p:cTn id="79" dur="2000"/>
                                        <p:tgtEl>
                                          <p:spTgt spid="36"/>
                                        </p:tgtEl>
                                      </p:cBhvr>
                                    </p:animEffect>
                                  </p:childTnLst>
                                </p:cTn>
                              </p:par>
                              <p:par>
                                <p:cTn id="80" presetID="6" presetClass="entr" presetSubtype="16" fill="hold" grpId="0" nodeType="withEffect">
                                  <p:stCondLst>
                                    <p:cond delay="2500"/>
                                  </p:stCondLst>
                                  <p:childTnLst>
                                    <p:set>
                                      <p:cBhvr>
                                        <p:cTn id="81" dur="1" fill="hold">
                                          <p:stCondLst>
                                            <p:cond delay="0"/>
                                          </p:stCondLst>
                                        </p:cTn>
                                        <p:tgtEl>
                                          <p:spTgt spid="44"/>
                                        </p:tgtEl>
                                        <p:attrNameLst>
                                          <p:attrName>style.visibility</p:attrName>
                                        </p:attrNameLst>
                                      </p:cBhvr>
                                      <p:to>
                                        <p:strVal val="visible"/>
                                      </p:to>
                                    </p:set>
                                    <p:animEffect transition="in" filter="circle(in)">
                                      <p:cBhvr>
                                        <p:cTn id="82" dur="2000"/>
                                        <p:tgtEl>
                                          <p:spTgt spid="44"/>
                                        </p:tgtEl>
                                      </p:cBhvr>
                                    </p:animEffect>
                                  </p:childTnLst>
                                </p:cTn>
                              </p:par>
                              <p:par>
                                <p:cTn id="83" presetID="6" presetClass="entr" presetSubtype="16" fill="hold" grpId="0" nodeType="withEffect">
                                  <p:stCondLst>
                                    <p:cond delay="2500"/>
                                  </p:stCondLst>
                                  <p:childTnLst>
                                    <p:set>
                                      <p:cBhvr>
                                        <p:cTn id="84" dur="1" fill="hold">
                                          <p:stCondLst>
                                            <p:cond delay="0"/>
                                          </p:stCondLst>
                                        </p:cTn>
                                        <p:tgtEl>
                                          <p:spTgt spid="49"/>
                                        </p:tgtEl>
                                        <p:attrNameLst>
                                          <p:attrName>style.visibility</p:attrName>
                                        </p:attrNameLst>
                                      </p:cBhvr>
                                      <p:to>
                                        <p:strVal val="visible"/>
                                      </p:to>
                                    </p:set>
                                    <p:animEffect transition="in" filter="circle(in)">
                                      <p:cBhvr>
                                        <p:cTn id="85" dur="2000"/>
                                        <p:tgtEl>
                                          <p:spTgt spid="49"/>
                                        </p:tgtEl>
                                      </p:cBhvr>
                                    </p:animEffect>
                                  </p:childTnLst>
                                </p:cTn>
                              </p:par>
                              <p:par>
                                <p:cTn id="86" presetID="6" presetClass="entr" presetSubtype="16" fill="hold" grpId="0" nodeType="withEffect">
                                  <p:stCondLst>
                                    <p:cond delay="2500"/>
                                  </p:stCondLst>
                                  <p:childTnLst>
                                    <p:set>
                                      <p:cBhvr>
                                        <p:cTn id="87" dur="1" fill="hold">
                                          <p:stCondLst>
                                            <p:cond delay="0"/>
                                          </p:stCondLst>
                                        </p:cTn>
                                        <p:tgtEl>
                                          <p:spTgt spid="54"/>
                                        </p:tgtEl>
                                        <p:attrNameLst>
                                          <p:attrName>style.visibility</p:attrName>
                                        </p:attrNameLst>
                                      </p:cBhvr>
                                      <p:to>
                                        <p:strVal val="visible"/>
                                      </p:to>
                                    </p:set>
                                    <p:animEffect transition="in" filter="circle(in)">
                                      <p:cBhvr>
                                        <p:cTn id="88" dur="2000"/>
                                        <p:tgtEl>
                                          <p:spTgt spid="54"/>
                                        </p:tgtEl>
                                      </p:cBhvr>
                                    </p:animEffect>
                                  </p:childTnLst>
                                </p:cTn>
                              </p:par>
                              <p:par>
                                <p:cTn id="89" presetID="6" presetClass="entr" presetSubtype="16" fill="hold" grpId="0" nodeType="withEffect">
                                  <p:stCondLst>
                                    <p:cond delay="2500"/>
                                  </p:stCondLst>
                                  <p:childTnLst>
                                    <p:set>
                                      <p:cBhvr>
                                        <p:cTn id="90" dur="1" fill="hold">
                                          <p:stCondLst>
                                            <p:cond delay="0"/>
                                          </p:stCondLst>
                                        </p:cTn>
                                        <p:tgtEl>
                                          <p:spTgt spid="59"/>
                                        </p:tgtEl>
                                        <p:attrNameLst>
                                          <p:attrName>style.visibility</p:attrName>
                                        </p:attrNameLst>
                                      </p:cBhvr>
                                      <p:to>
                                        <p:strVal val="visible"/>
                                      </p:to>
                                    </p:set>
                                    <p:animEffect transition="in" filter="circle(in)">
                                      <p:cBhvr>
                                        <p:cTn id="91" dur="2000"/>
                                        <p:tgtEl>
                                          <p:spTgt spid="59"/>
                                        </p:tgtEl>
                                      </p:cBhvr>
                                    </p:animEffect>
                                  </p:childTnLst>
                                </p:cTn>
                              </p:par>
                              <p:par>
                                <p:cTn id="92" presetID="10" presetClass="entr" presetSubtype="0" fill="hold" grpId="0" nodeType="withEffect">
                                  <p:stCondLst>
                                    <p:cond delay="250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2000"/>
                                        <p:tgtEl>
                                          <p:spTgt spid="37"/>
                                        </p:tgtEl>
                                      </p:cBhvr>
                                    </p:animEffect>
                                  </p:childTnLst>
                                </p:cTn>
                              </p:par>
                              <p:par>
                                <p:cTn id="95" presetID="10" presetClass="entr" presetSubtype="0" fill="hold" grpId="0" nodeType="withEffect">
                                  <p:stCondLst>
                                    <p:cond delay="250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2000"/>
                                        <p:tgtEl>
                                          <p:spTgt spid="42"/>
                                        </p:tgtEl>
                                      </p:cBhvr>
                                    </p:animEffect>
                                  </p:childTnLst>
                                </p:cTn>
                              </p:par>
                              <p:par>
                                <p:cTn id="98" presetID="10" presetClass="entr" presetSubtype="0" fill="hold" grpId="0" nodeType="withEffect">
                                  <p:stCondLst>
                                    <p:cond delay="250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2000"/>
                                        <p:tgtEl>
                                          <p:spTgt spid="47"/>
                                        </p:tgtEl>
                                      </p:cBhvr>
                                    </p:animEffect>
                                  </p:childTnLst>
                                </p:cTn>
                              </p:par>
                              <p:par>
                                <p:cTn id="101" presetID="10" presetClass="entr" presetSubtype="0" fill="hold" grpId="0" nodeType="withEffect">
                                  <p:stCondLst>
                                    <p:cond delay="250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2000"/>
                                        <p:tgtEl>
                                          <p:spTgt spid="52"/>
                                        </p:tgtEl>
                                      </p:cBhvr>
                                    </p:animEffect>
                                  </p:childTnLst>
                                </p:cTn>
                              </p:par>
                              <p:par>
                                <p:cTn id="104" presetID="10" presetClass="entr" presetSubtype="0" fill="hold" grpId="0" nodeType="withEffect">
                                  <p:stCondLst>
                                    <p:cond delay="2500"/>
                                  </p:stCondLst>
                                  <p:childTnLst>
                                    <p:set>
                                      <p:cBhvr>
                                        <p:cTn id="105" dur="1" fill="hold">
                                          <p:stCondLst>
                                            <p:cond delay="0"/>
                                          </p:stCondLst>
                                        </p:cTn>
                                        <p:tgtEl>
                                          <p:spTgt spid="57"/>
                                        </p:tgtEl>
                                        <p:attrNameLst>
                                          <p:attrName>style.visibility</p:attrName>
                                        </p:attrNameLst>
                                      </p:cBhvr>
                                      <p:to>
                                        <p:strVal val="visible"/>
                                      </p:to>
                                    </p:set>
                                    <p:animEffect transition="in" filter="fade">
                                      <p:cBhvr>
                                        <p:cTn id="106" dur="2000"/>
                                        <p:tgtEl>
                                          <p:spTgt spid="57"/>
                                        </p:tgtEl>
                                      </p:cBhvr>
                                    </p:animEffect>
                                  </p:childTnLst>
                                </p:cTn>
                              </p:par>
                              <p:par>
                                <p:cTn id="107" presetID="21" presetClass="entr" presetSubtype="1" fill="hold" grpId="0" nodeType="withEffect">
                                  <p:stCondLst>
                                    <p:cond delay="4000"/>
                                  </p:stCondLst>
                                  <p:childTnLst>
                                    <p:set>
                                      <p:cBhvr>
                                        <p:cTn id="108" dur="1" fill="hold">
                                          <p:stCondLst>
                                            <p:cond delay="0"/>
                                          </p:stCondLst>
                                        </p:cTn>
                                        <p:tgtEl>
                                          <p:spTgt spid="43"/>
                                        </p:tgtEl>
                                        <p:attrNameLst>
                                          <p:attrName>style.visibility</p:attrName>
                                        </p:attrNameLst>
                                      </p:cBhvr>
                                      <p:to>
                                        <p:strVal val="visible"/>
                                      </p:to>
                                    </p:set>
                                    <p:animEffect transition="in" filter="wheel(1)">
                                      <p:cBhvr>
                                        <p:cTn id="109" dur="2000"/>
                                        <p:tgtEl>
                                          <p:spTgt spid="43"/>
                                        </p:tgtEl>
                                      </p:cBhvr>
                                    </p:animEffect>
                                  </p:childTnLst>
                                </p:cTn>
                              </p:par>
                              <p:par>
                                <p:cTn id="110" presetID="21" presetClass="entr" presetSubtype="1" fill="hold" grpId="0" nodeType="withEffect">
                                  <p:stCondLst>
                                    <p:cond delay="4000"/>
                                  </p:stCondLst>
                                  <p:childTnLst>
                                    <p:set>
                                      <p:cBhvr>
                                        <p:cTn id="111" dur="1" fill="hold">
                                          <p:stCondLst>
                                            <p:cond delay="0"/>
                                          </p:stCondLst>
                                        </p:cTn>
                                        <p:tgtEl>
                                          <p:spTgt spid="34"/>
                                        </p:tgtEl>
                                        <p:attrNameLst>
                                          <p:attrName>style.visibility</p:attrName>
                                        </p:attrNameLst>
                                      </p:cBhvr>
                                      <p:to>
                                        <p:strVal val="visible"/>
                                      </p:to>
                                    </p:set>
                                    <p:animEffect transition="in" filter="wheel(1)">
                                      <p:cBhvr>
                                        <p:cTn id="112" dur="2000"/>
                                        <p:tgtEl>
                                          <p:spTgt spid="34"/>
                                        </p:tgtEl>
                                      </p:cBhvr>
                                    </p:animEffect>
                                  </p:childTnLst>
                                </p:cTn>
                              </p:par>
                              <p:par>
                                <p:cTn id="113" presetID="21" presetClass="entr" presetSubtype="1" fill="hold" grpId="0" nodeType="withEffect">
                                  <p:stCondLst>
                                    <p:cond delay="4000"/>
                                  </p:stCondLst>
                                  <p:childTnLst>
                                    <p:set>
                                      <p:cBhvr>
                                        <p:cTn id="114" dur="1" fill="hold">
                                          <p:stCondLst>
                                            <p:cond delay="0"/>
                                          </p:stCondLst>
                                        </p:cTn>
                                        <p:tgtEl>
                                          <p:spTgt spid="48"/>
                                        </p:tgtEl>
                                        <p:attrNameLst>
                                          <p:attrName>style.visibility</p:attrName>
                                        </p:attrNameLst>
                                      </p:cBhvr>
                                      <p:to>
                                        <p:strVal val="visible"/>
                                      </p:to>
                                    </p:set>
                                    <p:animEffect transition="in" filter="wheel(1)">
                                      <p:cBhvr>
                                        <p:cTn id="115" dur="2000"/>
                                        <p:tgtEl>
                                          <p:spTgt spid="48"/>
                                        </p:tgtEl>
                                      </p:cBhvr>
                                    </p:animEffect>
                                  </p:childTnLst>
                                </p:cTn>
                              </p:par>
                              <p:par>
                                <p:cTn id="116" presetID="21" presetClass="entr" presetSubtype="1" fill="hold" grpId="0" nodeType="withEffect">
                                  <p:stCondLst>
                                    <p:cond delay="4000"/>
                                  </p:stCondLst>
                                  <p:childTnLst>
                                    <p:set>
                                      <p:cBhvr>
                                        <p:cTn id="117" dur="1" fill="hold">
                                          <p:stCondLst>
                                            <p:cond delay="0"/>
                                          </p:stCondLst>
                                        </p:cTn>
                                        <p:tgtEl>
                                          <p:spTgt spid="53"/>
                                        </p:tgtEl>
                                        <p:attrNameLst>
                                          <p:attrName>style.visibility</p:attrName>
                                        </p:attrNameLst>
                                      </p:cBhvr>
                                      <p:to>
                                        <p:strVal val="visible"/>
                                      </p:to>
                                    </p:set>
                                    <p:animEffect transition="in" filter="wheel(1)">
                                      <p:cBhvr>
                                        <p:cTn id="118" dur="2000"/>
                                        <p:tgtEl>
                                          <p:spTgt spid="53"/>
                                        </p:tgtEl>
                                      </p:cBhvr>
                                    </p:animEffect>
                                  </p:childTnLst>
                                </p:cTn>
                              </p:par>
                              <p:par>
                                <p:cTn id="119" presetID="21" presetClass="entr" presetSubtype="1" fill="hold" grpId="0" nodeType="withEffect">
                                  <p:stCondLst>
                                    <p:cond delay="4000"/>
                                  </p:stCondLst>
                                  <p:childTnLst>
                                    <p:set>
                                      <p:cBhvr>
                                        <p:cTn id="120" dur="1" fill="hold">
                                          <p:stCondLst>
                                            <p:cond delay="0"/>
                                          </p:stCondLst>
                                        </p:cTn>
                                        <p:tgtEl>
                                          <p:spTgt spid="58"/>
                                        </p:tgtEl>
                                        <p:attrNameLst>
                                          <p:attrName>style.visibility</p:attrName>
                                        </p:attrNameLst>
                                      </p:cBhvr>
                                      <p:to>
                                        <p:strVal val="visible"/>
                                      </p:to>
                                    </p:set>
                                    <p:animEffect transition="in" filter="wheel(1)">
                                      <p:cBhvr>
                                        <p:cTn id="121"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0" grpId="1" animBg="1"/>
      <p:bldP spid="11" grpId="0" animBg="1"/>
      <p:bldP spid="11" grpId="1" animBg="1"/>
      <p:bldP spid="3" grpId="0" animBg="1"/>
      <p:bldP spid="3" grpId="1" animBg="1"/>
      <p:bldP spid="4" grpId="0" animBg="1"/>
      <p:bldP spid="4" grpId="1" animBg="1"/>
      <p:bldP spid="13" grpId="0"/>
      <p:bldGraphic spid="21" grpId="0" uiExpand="1">
        <p:bldSub>
          <a:bldChart bld="series"/>
        </p:bldSub>
      </p:bldGraphic>
      <p:bldP spid="22" grpId="0"/>
      <p:bldGraphic spid="26" grpId="0" uiExpand="1">
        <p:bldSub>
          <a:bldChart bld="series"/>
        </p:bldSub>
      </p:bldGraphic>
      <p:bldP spid="27" grpId="0"/>
      <p:bldGraphic spid="29" grpId="0" uiExpand="1">
        <p:bldSub>
          <a:bldChart bld="series"/>
        </p:bldSub>
      </p:bldGraphic>
      <p:bldP spid="30" grpId="0"/>
      <p:bldGraphic spid="32" grpId="0" uiExpand="1">
        <p:bldSub>
          <a:bldChart bld="series"/>
        </p:bldSub>
      </p:bldGraphic>
      <p:bldP spid="33" grpId="0"/>
      <p:bldP spid="34" grpId="0" animBg="1"/>
      <p:bldP spid="36" grpId="0" animBg="1"/>
      <p:bldP spid="37" grpId="0"/>
      <p:bldP spid="43" grpId="0" animBg="1"/>
      <p:bldP spid="44" grpId="0" animBg="1"/>
      <p:bldP spid="42" grpId="0"/>
      <p:bldP spid="48" grpId="0" animBg="1"/>
      <p:bldP spid="49" grpId="0" animBg="1"/>
      <p:bldP spid="47" grpId="0"/>
      <p:bldP spid="53" grpId="0" animBg="1"/>
      <p:bldP spid="54" grpId="0" animBg="1"/>
      <p:bldP spid="52" grpId="0"/>
      <p:bldP spid="58" grpId="0" animBg="1"/>
      <p:bldP spid="59" grpId="0" animBg="1"/>
      <p:bldP spid="57"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902DF4BF-9D29-46C7-A226-FE3D719B0132}"/>
              </a:ext>
            </a:extLst>
          </p:cNvPr>
          <p:cNvSpPr/>
          <p:nvPr/>
        </p:nvSpPr>
        <p:spPr>
          <a:xfrm>
            <a:off x="1921306" y="1226820"/>
            <a:ext cx="8350454" cy="4351020"/>
          </a:xfrm>
          <a:prstGeom prst="roundRect">
            <a:avLst>
              <a:gd name="adj" fmla="val 18944"/>
            </a:avLst>
          </a:prstGeom>
          <a:noFill/>
          <a:ln w="38100">
            <a:solidFill>
              <a:srgbClr val="3C47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nvGrpSpPr>
          <p:cNvPr id="55" name="Group 54">
            <a:extLst>
              <a:ext uri="{FF2B5EF4-FFF2-40B4-BE49-F238E27FC236}">
                <a16:creationId xmlns:a16="http://schemas.microsoft.com/office/drawing/2014/main" id="{FB10A323-3875-484A-BCF9-9B517774454D}"/>
              </a:ext>
            </a:extLst>
          </p:cNvPr>
          <p:cNvGrpSpPr/>
          <p:nvPr/>
        </p:nvGrpSpPr>
        <p:grpSpPr>
          <a:xfrm>
            <a:off x="5334069" y="465439"/>
            <a:ext cx="1771333" cy="1524000"/>
            <a:chOff x="5668636" y="327634"/>
            <a:chExt cx="1771333" cy="1524000"/>
          </a:xfrm>
        </p:grpSpPr>
        <p:sp>
          <p:nvSpPr>
            <p:cNvPr id="8" name="Freeform: Shape 7">
              <a:extLst>
                <a:ext uri="{FF2B5EF4-FFF2-40B4-BE49-F238E27FC236}">
                  <a16:creationId xmlns:a16="http://schemas.microsoft.com/office/drawing/2014/main" id="{5D3679AE-89F7-4B0B-9752-69EFC3B724B0}"/>
                </a:ext>
              </a:extLst>
            </p:cNvPr>
            <p:cNvSpPr/>
            <p:nvPr/>
          </p:nvSpPr>
          <p:spPr>
            <a:xfrm rot="5400000">
              <a:off x="5792303" y="203967"/>
              <a:ext cx="1524000" cy="1771333"/>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1" name="Freeform: Shape 10">
              <a:extLst>
                <a:ext uri="{FF2B5EF4-FFF2-40B4-BE49-F238E27FC236}">
                  <a16:creationId xmlns:a16="http://schemas.microsoft.com/office/drawing/2014/main" id="{19F6FE9A-2BFF-44A7-B6D1-946A6CD15C96}"/>
                </a:ext>
              </a:extLst>
            </p:cNvPr>
            <p:cNvSpPr/>
            <p:nvPr/>
          </p:nvSpPr>
          <p:spPr>
            <a:xfrm>
              <a:off x="5822258" y="465439"/>
              <a:ext cx="1248210" cy="1248206"/>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2A344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New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User</a:t>
              </a:r>
            </a:p>
          </p:txBody>
        </p:sp>
      </p:grpSp>
      <p:grpSp>
        <p:nvGrpSpPr>
          <p:cNvPr id="60" name="Group 59">
            <a:extLst>
              <a:ext uri="{FF2B5EF4-FFF2-40B4-BE49-F238E27FC236}">
                <a16:creationId xmlns:a16="http://schemas.microsoft.com/office/drawing/2014/main" id="{12D4F5CC-9DCD-45AE-A5F2-F1366B7DDDAF}"/>
              </a:ext>
            </a:extLst>
          </p:cNvPr>
          <p:cNvGrpSpPr/>
          <p:nvPr/>
        </p:nvGrpSpPr>
        <p:grpSpPr>
          <a:xfrm flipH="1">
            <a:off x="5086598" y="4816013"/>
            <a:ext cx="1771333" cy="1524000"/>
            <a:chOff x="5668636" y="327634"/>
            <a:chExt cx="1771333" cy="1524000"/>
          </a:xfrm>
        </p:grpSpPr>
        <p:sp>
          <p:nvSpPr>
            <p:cNvPr id="61" name="Freeform: Shape 60">
              <a:extLst>
                <a:ext uri="{FF2B5EF4-FFF2-40B4-BE49-F238E27FC236}">
                  <a16:creationId xmlns:a16="http://schemas.microsoft.com/office/drawing/2014/main" id="{1063B1B7-8BF1-494E-90FD-08B4E453C2CE}"/>
                </a:ext>
              </a:extLst>
            </p:cNvPr>
            <p:cNvSpPr/>
            <p:nvPr/>
          </p:nvSpPr>
          <p:spPr>
            <a:xfrm rot="5400000">
              <a:off x="5792303" y="203967"/>
              <a:ext cx="1524000" cy="1771333"/>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62" name="Freeform: Shape 61">
              <a:extLst>
                <a:ext uri="{FF2B5EF4-FFF2-40B4-BE49-F238E27FC236}">
                  <a16:creationId xmlns:a16="http://schemas.microsoft.com/office/drawing/2014/main" id="{2F0B9473-2301-40F1-AFB0-7AFDC821E447}"/>
                </a:ext>
              </a:extLst>
            </p:cNvPr>
            <p:cNvSpPr/>
            <p:nvPr/>
          </p:nvSpPr>
          <p:spPr>
            <a:xfrm>
              <a:off x="5822258" y="465439"/>
              <a:ext cx="1248210" cy="1248206"/>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2A344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Receive Invites</a:t>
              </a:r>
            </a:p>
          </p:txBody>
        </p:sp>
      </p:grpSp>
      <p:grpSp>
        <p:nvGrpSpPr>
          <p:cNvPr id="65" name="Group 64">
            <a:extLst>
              <a:ext uri="{FF2B5EF4-FFF2-40B4-BE49-F238E27FC236}">
                <a16:creationId xmlns:a16="http://schemas.microsoft.com/office/drawing/2014/main" id="{46F3A85F-A99B-4C66-8EF0-2120209923DF}"/>
              </a:ext>
            </a:extLst>
          </p:cNvPr>
          <p:cNvGrpSpPr/>
          <p:nvPr/>
        </p:nvGrpSpPr>
        <p:grpSpPr>
          <a:xfrm rot="5400000">
            <a:off x="9385027" y="2764463"/>
            <a:ext cx="1771333" cy="1524000"/>
            <a:chOff x="5668636" y="327634"/>
            <a:chExt cx="1771333" cy="1524000"/>
          </a:xfrm>
        </p:grpSpPr>
        <p:sp>
          <p:nvSpPr>
            <p:cNvPr id="69" name="Freeform: Shape 68">
              <a:extLst>
                <a:ext uri="{FF2B5EF4-FFF2-40B4-BE49-F238E27FC236}">
                  <a16:creationId xmlns:a16="http://schemas.microsoft.com/office/drawing/2014/main" id="{CF272025-3D43-467B-A952-FFE2A93037CA}"/>
                </a:ext>
              </a:extLst>
            </p:cNvPr>
            <p:cNvSpPr/>
            <p:nvPr/>
          </p:nvSpPr>
          <p:spPr>
            <a:xfrm rot="5400000">
              <a:off x="5792303" y="203967"/>
              <a:ext cx="1524000" cy="1771333"/>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70" name="Freeform: Shape 69">
              <a:extLst>
                <a:ext uri="{FF2B5EF4-FFF2-40B4-BE49-F238E27FC236}">
                  <a16:creationId xmlns:a16="http://schemas.microsoft.com/office/drawing/2014/main" id="{6B0B8F46-F3E7-4560-89E4-012DCA80A24B}"/>
                </a:ext>
              </a:extLst>
            </p:cNvPr>
            <p:cNvSpPr/>
            <p:nvPr/>
          </p:nvSpPr>
          <p:spPr>
            <a:xfrm rot="16200000">
              <a:off x="5822259" y="465439"/>
              <a:ext cx="1248210" cy="1248206"/>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2A344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Invite Friends</a:t>
              </a:r>
            </a:p>
          </p:txBody>
        </p:sp>
      </p:grpSp>
      <p:grpSp>
        <p:nvGrpSpPr>
          <p:cNvPr id="66" name="Group 65">
            <a:extLst>
              <a:ext uri="{FF2B5EF4-FFF2-40B4-BE49-F238E27FC236}">
                <a16:creationId xmlns:a16="http://schemas.microsoft.com/office/drawing/2014/main" id="{D18FA0CC-8B5E-4B3A-8146-53DC5B671582}"/>
              </a:ext>
            </a:extLst>
          </p:cNvPr>
          <p:cNvGrpSpPr/>
          <p:nvPr/>
        </p:nvGrpSpPr>
        <p:grpSpPr>
          <a:xfrm rot="5400000" flipH="1">
            <a:off x="1035639" y="2516991"/>
            <a:ext cx="1771333" cy="1524000"/>
            <a:chOff x="5668636" y="327634"/>
            <a:chExt cx="1771333" cy="1524000"/>
          </a:xfrm>
        </p:grpSpPr>
        <p:sp>
          <p:nvSpPr>
            <p:cNvPr id="67" name="Freeform: Shape 66">
              <a:extLst>
                <a:ext uri="{FF2B5EF4-FFF2-40B4-BE49-F238E27FC236}">
                  <a16:creationId xmlns:a16="http://schemas.microsoft.com/office/drawing/2014/main" id="{28C3C800-B697-4EB7-8782-F740E0895617}"/>
                </a:ext>
              </a:extLst>
            </p:cNvPr>
            <p:cNvSpPr/>
            <p:nvPr/>
          </p:nvSpPr>
          <p:spPr>
            <a:xfrm rot="5400000">
              <a:off x="5792303" y="203967"/>
              <a:ext cx="1524000" cy="1771333"/>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68" name="Freeform: Shape 67">
              <a:extLst>
                <a:ext uri="{FF2B5EF4-FFF2-40B4-BE49-F238E27FC236}">
                  <a16:creationId xmlns:a16="http://schemas.microsoft.com/office/drawing/2014/main" id="{FE339CFE-1C10-493D-8906-B0489962E1BB}"/>
                </a:ext>
              </a:extLst>
            </p:cNvPr>
            <p:cNvSpPr/>
            <p:nvPr/>
          </p:nvSpPr>
          <p:spPr>
            <a:xfrm rot="5400000">
              <a:off x="5822258" y="465439"/>
              <a:ext cx="1248210" cy="1248206"/>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2A3442"/>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New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Visitor</a:t>
              </a:r>
            </a:p>
          </p:txBody>
        </p:sp>
      </p:grpSp>
      <p:sp>
        <p:nvSpPr>
          <p:cNvPr id="16" name="Freeform: Shape 15">
            <a:extLst>
              <a:ext uri="{FF2B5EF4-FFF2-40B4-BE49-F238E27FC236}">
                <a16:creationId xmlns:a16="http://schemas.microsoft.com/office/drawing/2014/main" id="{1CC16043-AC14-4B48-9152-875FE3411EC0}"/>
              </a:ext>
            </a:extLst>
          </p:cNvPr>
          <p:cNvSpPr/>
          <p:nvPr/>
        </p:nvSpPr>
        <p:spPr>
          <a:xfrm>
            <a:off x="9689570" y="1149731"/>
            <a:ext cx="659680" cy="659678"/>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3C4756"/>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75%</a:t>
            </a:r>
          </a:p>
        </p:txBody>
      </p:sp>
      <p:sp>
        <p:nvSpPr>
          <p:cNvPr id="73" name="TextBox 72">
            <a:extLst>
              <a:ext uri="{FF2B5EF4-FFF2-40B4-BE49-F238E27FC236}">
                <a16:creationId xmlns:a16="http://schemas.microsoft.com/office/drawing/2014/main" id="{DC73DA4B-55F8-4244-9F4A-EF8C0BD106D1}"/>
              </a:ext>
            </a:extLst>
          </p:cNvPr>
          <p:cNvSpPr txBox="1"/>
          <p:nvPr/>
        </p:nvSpPr>
        <p:spPr>
          <a:xfrm>
            <a:off x="9257022" y="749187"/>
            <a:ext cx="152477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Participation Rate</a:t>
            </a:r>
          </a:p>
        </p:txBody>
      </p:sp>
      <p:sp>
        <p:nvSpPr>
          <p:cNvPr id="77" name="Freeform: Shape 76">
            <a:extLst>
              <a:ext uri="{FF2B5EF4-FFF2-40B4-BE49-F238E27FC236}">
                <a16:creationId xmlns:a16="http://schemas.microsoft.com/office/drawing/2014/main" id="{0E218D7C-AF8B-4E35-91DE-B015D4193A1D}"/>
              </a:ext>
            </a:extLst>
          </p:cNvPr>
          <p:cNvSpPr/>
          <p:nvPr/>
        </p:nvSpPr>
        <p:spPr>
          <a:xfrm>
            <a:off x="9689570" y="5048591"/>
            <a:ext cx="659680" cy="659678"/>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3C4756"/>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7</a:t>
            </a:r>
          </a:p>
        </p:txBody>
      </p:sp>
      <p:sp>
        <p:nvSpPr>
          <p:cNvPr id="78" name="TextBox 77">
            <a:extLst>
              <a:ext uri="{FF2B5EF4-FFF2-40B4-BE49-F238E27FC236}">
                <a16:creationId xmlns:a16="http://schemas.microsoft.com/office/drawing/2014/main" id="{55FD37CF-D4A1-4316-BC90-BA8FAD298A6E}"/>
              </a:ext>
            </a:extLst>
          </p:cNvPr>
          <p:cNvSpPr txBox="1"/>
          <p:nvPr/>
        </p:nvSpPr>
        <p:spPr>
          <a:xfrm>
            <a:off x="9350800" y="5831814"/>
            <a:ext cx="13372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Branching Rate</a:t>
            </a:r>
          </a:p>
        </p:txBody>
      </p:sp>
      <p:sp>
        <p:nvSpPr>
          <p:cNvPr id="85" name="Freeform: Shape 84">
            <a:extLst>
              <a:ext uri="{FF2B5EF4-FFF2-40B4-BE49-F238E27FC236}">
                <a16:creationId xmlns:a16="http://schemas.microsoft.com/office/drawing/2014/main" id="{0DC9BABA-2CB0-4008-82F4-BBF56283672A}"/>
              </a:ext>
            </a:extLst>
          </p:cNvPr>
          <p:cNvSpPr/>
          <p:nvPr/>
        </p:nvSpPr>
        <p:spPr>
          <a:xfrm>
            <a:off x="1842751" y="1149731"/>
            <a:ext cx="659680" cy="659678"/>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3C4756"/>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40%</a:t>
            </a:r>
          </a:p>
        </p:txBody>
      </p:sp>
      <p:sp>
        <p:nvSpPr>
          <p:cNvPr id="86" name="TextBox 85">
            <a:extLst>
              <a:ext uri="{FF2B5EF4-FFF2-40B4-BE49-F238E27FC236}">
                <a16:creationId xmlns:a16="http://schemas.microsoft.com/office/drawing/2014/main" id="{1778F914-9DCE-4B31-AF44-286AD93235D6}"/>
              </a:ext>
            </a:extLst>
          </p:cNvPr>
          <p:cNvSpPr txBox="1"/>
          <p:nvPr/>
        </p:nvSpPr>
        <p:spPr>
          <a:xfrm>
            <a:off x="1464708" y="749187"/>
            <a:ext cx="141577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Conversion Rate</a:t>
            </a:r>
          </a:p>
        </p:txBody>
      </p:sp>
      <p:sp>
        <p:nvSpPr>
          <p:cNvPr id="83" name="Freeform: Shape 82">
            <a:extLst>
              <a:ext uri="{FF2B5EF4-FFF2-40B4-BE49-F238E27FC236}">
                <a16:creationId xmlns:a16="http://schemas.microsoft.com/office/drawing/2014/main" id="{C3A8DCC5-83A8-4ED8-AA8B-D080A628B26F}"/>
              </a:ext>
            </a:extLst>
          </p:cNvPr>
          <p:cNvSpPr/>
          <p:nvPr/>
        </p:nvSpPr>
        <p:spPr>
          <a:xfrm>
            <a:off x="1842751" y="5048591"/>
            <a:ext cx="659680" cy="659678"/>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rgbClr val="3C4756"/>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Helvetica Neue Medium"/>
                <a:cs typeface="Helvetica Neue Medium"/>
              </a:rPr>
              <a:t>50%</a:t>
            </a:r>
          </a:p>
        </p:txBody>
      </p:sp>
      <p:sp>
        <p:nvSpPr>
          <p:cNvPr id="84" name="TextBox 83">
            <a:extLst>
              <a:ext uri="{FF2B5EF4-FFF2-40B4-BE49-F238E27FC236}">
                <a16:creationId xmlns:a16="http://schemas.microsoft.com/office/drawing/2014/main" id="{77D9CD98-C650-4204-80E0-B8951A723EB3}"/>
              </a:ext>
            </a:extLst>
          </p:cNvPr>
          <p:cNvSpPr txBox="1"/>
          <p:nvPr/>
        </p:nvSpPr>
        <p:spPr>
          <a:xfrm>
            <a:off x="1408606" y="5831814"/>
            <a:ext cx="152798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rPr>
              <a:t>Clickthrough Rate</a:t>
            </a:r>
          </a:p>
        </p:txBody>
      </p:sp>
      <p:sp>
        <p:nvSpPr>
          <p:cNvPr id="88" name="TextBox 87">
            <a:extLst>
              <a:ext uri="{FF2B5EF4-FFF2-40B4-BE49-F238E27FC236}">
                <a16:creationId xmlns:a16="http://schemas.microsoft.com/office/drawing/2014/main" id="{56188E77-8846-4B79-8D83-2570D514D7C6}"/>
              </a:ext>
            </a:extLst>
          </p:cNvPr>
          <p:cNvSpPr txBox="1"/>
          <p:nvPr/>
        </p:nvSpPr>
        <p:spPr>
          <a:xfrm>
            <a:off x="4360691" y="2646299"/>
            <a:ext cx="3470618" cy="438582"/>
          </a:xfrm>
          <a:prstGeom prst="rect">
            <a:avLst/>
          </a:prstGeom>
        </p:spPr>
        <p:txBody>
          <a:bodyPr vert="horz" lIns="0" tIns="0" rIns="0" bIns="0" rtlCol="0" anchor="ctr">
            <a:noAutofit/>
          </a:bodyPr>
          <a:lstStyle>
            <a:defPPr>
              <a:defRPr lang="en-US"/>
            </a:defPPr>
            <a:lvl1pPr algn="ctr">
              <a:lnSpc>
                <a:spcPct val="90000"/>
              </a:lnSpc>
              <a:spcBef>
                <a:spcPct val="0"/>
              </a:spcBef>
              <a:buNone/>
              <a:defRPr sz="2500" b="1">
                <a:solidFill>
                  <a:schemeClr val="bg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VIRAL GROWTH LOOP</a:t>
            </a:r>
          </a:p>
        </p:txBody>
      </p:sp>
      <p:sp>
        <p:nvSpPr>
          <p:cNvPr id="90" name="TextBox 89">
            <a:extLst>
              <a:ext uri="{FF2B5EF4-FFF2-40B4-BE49-F238E27FC236}">
                <a16:creationId xmlns:a16="http://schemas.microsoft.com/office/drawing/2014/main" id="{A07D0018-C055-47B6-BBE3-FDB62D7B3379}"/>
              </a:ext>
            </a:extLst>
          </p:cNvPr>
          <p:cNvSpPr txBox="1"/>
          <p:nvPr/>
        </p:nvSpPr>
        <p:spPr>
          <a:xfrm>
            <a:off x="4736592" y="3367683"/>
            <a:ext cx="2718816" cy="844018"/>
          </a:xfrm>
          <a:prstGeom prst="roundRect">
            <a:avLst>
              <a:gd name="adj" fmla="val 16129"/>
            </a:avLst>
          </a:prstGeom>
          <a:solidFill>
            <a:schemeClr val="tx2"/>
          </a:solidFill>
          <a:effectLst/>
        </p:spPr>
        <p:txBody>
          <a:bodyPr wrap="square" tIns="0" anchor="ctr" anchorCtr="0">
            <a:noAutofit/>
          </a:bodyPr>
          <a:lstStyle>
            <a:defPPr>
              <a:defRPr lang="en-US"/>
            </a:defPPr>
            <a:lvl1pPr algn="ctr">
              <a:defRPr sz="1200" b="1">
                <a:solidFill>
                  <a:schemeClr val="bg1"/>
                </a:solidFill>
              </a:defRPr>
            </a:lvl1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74D4FF"/>
                </a:solidFill>
                <a:effectLst/>
                <a:uLnTx/>
                <a:uFillTx/>
                <a:latin typeface="Century Gothic"/>
                <a:ea typeface="Helvetica Neue Medium"/>
                <a:cs typeface="Helvetica Neue Medium"/>
              </a:rPr>
              <a:t>0.75 x 7 x 0.5 x 0.4 = 1.05</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solidFill>
                <a:effectLst/>
                <a:uLnTx/>
                <a:uFillTx/>
                <a:latin typeface="Century Gothic"/>
                <a:ea typeface="Helvetica Neue Medium"/>
                <a:cs typeface="Helvetica Neue Medium"/>
              </a:rPr>
              <a:t>Viral Coefficient</a:t>
            </a:r>
          </a:p>
        </p:txBody>
      </p:sp>
    </p:spTree>
    <p:extLst>
      <p:ext uri="{BB962C8B-B14F-4D97-AF65-F5344CB8AC3E}">
        <p14:creationId xmlns:p14="http://schemas.microsoft.com/office/powerpoint/2010/main" val="107833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63" presetClass="path" presetSubtype="0" accel="50000" decel="50000" fill="hold" nodeType="withEffect">
                                  <p:stCondLst>
                                    <p:cond delay="0"/>
                                  </p:stCondLst>
                                  <p:childTnLst>
                                    <p:animMotion origin="layout" path="M -0.02839 4.81481E-6 L 2.5E-6 4.81481E-6 " pathEditMode="relative" rAng="0" ptsTypes="AA">
                                      <p:cBhvr>
                                        <p:cTn id="9" dur="1000" fill="hold"/>
                                        <p:tgtEl>
                                          <p:spTgt spid="55"/>
                                        </p:tgtEl>
                                        <p:attrNameLst>
                                          <p:attrName>ppt_x</p:attrName>
                                          <p:attrName>ppt_y</p:attrName>
                                        </p:attrNameLst>
                                      </p:cBhvr>
                                      <p:rCtr x="1458" y="0"/>
                                    </p:animMotion>
                                  </p:childTnLst>
                                </p:cTn>
                              </p:par>
                              <p:par>
                                <p:cTn id="10" presetID="53" presetClass="entr" presetSubtype="16"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fltVal val="0"/>
                                          </p:val>
                                        </p:tav>
                                        <p:tav tm="100000">
                                          <p:val>
                                            <p:strVal val="#ppt_w"/>
                                          </p:val>
                                        </p:tav>
                                      </p:tavLst>
                                    </p:anim>
                                    <p:anim calcmode="lin" valueType="num">
                                      <p:cBhvr>
                                        <p:cTn id="13" dur="1000" fill="hold"/>
                                        <p:tgtEl>
                                          <p:spTgt spid="16"/>
                                        </p:tgtEl>
                                        <p:attrNameLst>
                                          <p:attrName>ppt_h</p:attrName>
                                        </p:attrNameLst>
                                      </p:cBhvr>
                                      <p:tavLst>
                                        <p:tav tm="0">
                                          <p:val>
                                            <p:fltVal val="0"/>
                                          </p:val>
                                        </p:tav>
                                        <p:tav tm="100000">
                                          <p:val>
                                            <p:strVal val="#ppt_h"/>
                                          </p:val>
                                        </p:tav>
                                      </p:tavLst>
                                    </p:anim>
                                    <p:animEffect transition="in" filter="fade">
                                      <p:cBhvr>
                                        <p:cTn id="14" dur="1000"/>
                                        <p:tgtEl>
                                          <p:spTgt spid="16"/>
                                        </p:tgtEl>
                                      </p:cBhvr>
                                    </p:animEffect>
                                  </p:childTnLst>
                                </p:cTn>
                              </p:par>
                              <p:par>
                                <p:cTn id="15" presetID="12" presetClass="entr" presetSubtype="4" fill="hold" grpId="0" nodeType="withEffect">
                                  <p:stCondLst>
                                    <p:cond delay="50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1000"/>
                                        <p:tgtEl>
                                          <p:spTgt spid="73"/>
                                        </p:tgtEl>
                                        <p:attrNameLst>
                                          <p:attrName>ppt_y</p:attrName>
                                        </p:attrNameLst>
                                      </p:cBhvr>
                                      <p:tavLst>
                                        <p:tav tm="0">
                                          <p:val>
                                            <p:strVal val="#ppt_y+#ppt_h*1.125000"/>
                                          </p:val>
                                        </p:tav>
                                        <p:tav tm="100000">
                                          <p:val>
                                            <p:strVal val="#ppt_y"/>
                                          </p:val>
                                        </p:tav>
                                      </p:tavLst>
                                    </p:anim>
                                    <p:animEffect transition="in" filter="wipe(up)">
                                      <p:cBhvr>
                                        <p:cTn id="18" dur="1000"/>
                                        <p:tgtEl>
                                          <p:spTgt spid="73"/>
                                        </p:tgtEl>
                                      </p:cBhvr>
                                    </p:animEffect>
                                  </p:childTnLst>
                                </p:cTn>
                              </p:par>
                              <p:par>
                                <p:cTn id="19" presetID="10" presetClass="entr" presetSubtype="0" fill="hold" nodeType="withEffect">
                                  <p:stCondLst>
                                    <p:cond delay="10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1000"/>
                                        <p:tgtEl>
                                          <p:spTgt spid="65"/>
                                        </p:tgtEl>
                                      </p:cBhvr>
                                    </p:animEffect>
                                  </p:childTnLst>
                                </p:cTn>
                              </p:par>
                              <p:par>
                                <p:cTn id="22" presetID="63" presetClass="path" presetSubtype="0" accel="50000" decel="50000" fill="hold" nodeType="withEffect">
                                  <p:stCondLst>
                                    <p:cond delay="1000"/>
                                  </p:stCondLst>
                                  <p:childTnLst>
                                    <p:animMotion origin="layout" path="M 2.08333E-6 -0.04421 L 2.08333E-6 -3.7037E-7 " pathEditMode="relative" rAng="0" ptsTypes="AA">
                                      <p:cBhvr>
                                        <p:cTn id="23" dur="1000" fill="hold"/>
                                        <p:tgtEl>
                                          <p:spTgt spid="65"/>
                                        </p:tgtEl>
                                        <p:attrNameLst>
                                          <p:attrName>ppt_x</p:attrName>
                                          <p:attrName>ppt_y</p:attrName>
                                        </p:attrNameLst>
                                      </p:cBhvr>
                                      <p:rCtr x="0" y="2199"/>
                                    </p:animMotion>
                                  </p:childTnLst>
                                </p:cTn>
                              </p:par>
                              <p:par>
                                <p:cTn id="24" presetID="53" presetClass="entr" presetSubtype="16" fill="hold" grpId="0" nodeType="withEffect">
                                  <p:stCondLst>
                                    <p:cond delay="1500"/>
                                  </p:stCondLst>
                                  <p:childTnLst>
                                    <p:set>
                                      <p:cBhvr>
                                        <p:cTn id="25" dur="1" fill="hold">
                                          <p:stCondLst>
                                            <p:cond delay="0"/>
                                          </p:stCondLst>
                                        </p:cTn>
                                        <p:tgtEl>
                                          <p:spTgt spid="77"/>
                                        </p:tgtEl>
                                        <p:attrNameLst>
                                          <p:attrName>style.visibility</p:attrName>
                                        </p:attrNameLst>
                                      </p:cBhvr>
                                      <p:to>
                                        <p:strVal val="visible"/>
                                      </p:to>
                                    </p:set>
                                    <p:anim calcmode="lin" valueType="num">
                                      <p:cBhvr>
                                        <p:cTn id="26" dur="1000" fill="hold"/>
                                        <p:tgtEl>
                                          <p:spTgt spid="77"/>
                                        </p:tgtEl>
                                        <p:attrNameLst>
                                          <p:attrName>ppt_w</p:attrName>
                                        </p:attrNameLst>
                                      </p:cBhvr>
                                      <p:tavLst>
                                        <p:tav tm="0">
                                          <p:val>
                                            <p:fltVal val="0"/>
                                          </p:val>
                                        </p:tav>
                                        <p:tav tm="100000">
                                          <p:val>
                                            <p:strVal val="#ppt_w"/>
                                          </p:val>
                                        </p:tav>
                                      </p:tavLst>
                                    </p:anim>
                                    <p:anim calcmode="lin" valueType="num">
                                      <p:cBhvr>
                                        <p:cTn id="27" dur="1000" fill="hold"/>
                                        <p:tgtEl>
                                          <p:spTgt spid="77"/>
                                        </p:tgtEl>
                                        <p:attrNameLst>
                                          <p:attrName>ppt_h</p:attrName>
                                        </p:attrNameLst>
                                      </p:cBhvr>
                                      <p:tavLst>
                                        <p:tav tm="0">
                                          <p:val>
                                            <p:fltVal val="0"/>
                                          </p:val>
                                        </p:tav>
                                        <p:tav tm="100000">
                                          <p:val>
                                            <p:strVal val="#ppt_h"/>
                                          </p:val>
                                        </p:tav>
                                      </p:tavLst>
                                    </p:anim>
                                    <p:animEffect transition="in" filter="fade">
                                      <p:cBhvr>
                                        <p:cTn id="28" dur="1000"/>
                                        <p:tgtEl>
                                          <p:spTgt spid="77"/>
                                        </p:tgtEl>
                                      </p:cBhvr>
                                    </p:animEffect>
                                  </p:childTnLst>
                                </p:cTn>
                              </p:par>
                              <p:par>
                                <p:cTn id="29" presetID="12" presetClass="entr" presetSubtype="1" fill="hold" grpId="0" nodeType="withEffect">
                                  <p:stCondLst>
                                    <p:cond delay="1500"/>
                                  </p:stCondLst>
                                  <p:childTnLst>
                                    <p:set>
                                      <p:cBhvr>
                                        <p:cTn id="30" dur="1" fill="hold">
                                          <p:stCondLst>
                                            <p:cond delay="0"/>
                                          </p:stCondLst>
                                        </p:cTn>
                                        <p:tgtEl>
                                          <p:spTgt spid="78"/>
                                        </p:tgtEl>
                                        <p:attrNameLst>
                                          <p:attrName>style.visibility</p:attrName>
                                        </p:attrNameLst>
                                      </p:cBhvr>
                                      <p:to>
                                        <p:strVal val="visible"/>
                                      </p:to>
                                    </p:set>
                                    <p:anim calcmode="lin" valueType="num">
                                      <p:cBhvr additive="base">
                                        <p:cTn id="31" dur="1000"/>
                                        <p:tgtEl>
                                          <p:spTgt spid="78"/>
                                        </p:tgtEl>
                                        <p:attrNameLst>
                                          <p:attrName>ppt_y</p:attrName>
                                        </p:attrNameLst>
                                      </p:cBhvr>
                                      <p:tavLst>
                                        <p:tav tm="0">
                                          <p:val>
                                            <p:strVal val="#ppt_y-#ppt_h*1.125000"/>
                                          </p:val>
                                        </p:tav>
                                        <p:tav tm="100000">
                                          <p:val>
                                            <p:strVal val="#ppt_y"/>
                                          </p:val>
                                        </p:tav>
                                      </p:tavLst>
                                    </p:anim>
                                    <p:animEffect transition="in" filter="wipe(down)">
                                      <p:cBhvr>
                                        <p:cTn id="32" dur="1000"/>
                                        <p:tgtEl>
                                          <p:spTgt spid="78"/>
                                        </p:tgtEl>
                                      </p:cBhvr>
                                    </p:animEffect>
                                  </p:childTnLst>
                                </p:cTn>
                              </p:par>
                              <p:par>
                                <p:cTn id="33" presetID="10" presetClass="entr" presetSubtype="0" fill="hold" nodeType="withEffect">
                                  <p:stCondLst>
                                    <p:cond delay="200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childTnLst>
                                </p:cTn>
                              </p:par>
                              <p:par>
                                <p:cTn id="36" presetID="63" presetClass="path" presetSubtype="0" accel="50000" decel="50000" fill="hold" nodeType="withEffect">
                                  <p:stCondLst>
                                    <p:cond delay="2000"/>
                                  </p:stCondLst>
                                  <p:childTnLst>
                                    <p:animMotion origin="layout" path="M 0.02201 4.07407E-6 L -3.75E-6 4.07407E-6 " pathEditMode="relative" rAng="0" ptsTypes="AA">
                                      <p:cBhvr>
                                        <p:cTn id="37" dur="1000" fill="hold"/>
                                        <p:tgtEl>
                                          <p:spTgt spid="60"/>
                                        </p:tgtEl>
                                        <p:attrNameLst>
                                          <p:attrName>ppt_x</p:attrName>
                                          <p:attrName>ppt_y</p:attrName>
                                        </p:attrNameLst>
                                      </p:cBhvr>
                                      <p:rCtr x="-1107" y="0"/>
                                    </p:animMotion>
                                  </p:childTnLst>
                                </p:cTn>
                              </p:par>
                              <p:par>
                                <p:cTn id="38" presetID="53" presetClass="entr" presetSubtype="16" fill="hold" grpId="0" nodeType="withEffect">
                                  <p:stCondLst>
                                    <p:cond delay="2500"/>
                                  </p:stCondLst>
                                  <p:childTnLst>
                                    <p:set>
                                      <p:cBhvr>
                                        <p:cTn id="39" dur="1" fill="hold">
                                          <p:stCondLst>
                                            <p:cond delay="0"/>
                                          </p:stCondLst>
                                        </p:cTn>
                                        <p:tgtEl>
                                          <p:spTgt spid="83"/>
                                        </p:tgtEl>
                                        <p:attrNameLst>
                                          <p:attrName>style.visibility</p:attrName>
                                        </p:attrNameLst>
                                      </p:cBhvr>
                                      <p:to>
                                        <p:strVal val="visible"/>
                                      </p:to>
                                    </p:set>
                                    <p:anim calcmode="lin" valueType="num">
                                      <p:cBhvr>
                                        <p:cTn id="40" dur="1000" fill="hold"/>
                                        <p:tgtEl>
                                          <p:spTgt spid="83"/>
                                        </p:tgtEl>
                                        <p:attrNameLst>
                                          <p:attrName>ppt_w</p:attrName>
                                        </p:attrNameLst>
                                      </p:cBhvr>
                                      <p:tavLst>
                                        <p:tav tm="0">
                                          <p:val>
                                            <p:fltVal val="0"/>
                                          </p:val>
                                        </p:tav>
                                        <p:tav tm="100000">
                                          <p:val>
                                            <p:strVal val="#ppt_w"/>
                                          </p:val>
                                        </p:tav>
                                      </p:tavLst>
                                    </p:anim>
                                    <p:anim calcmode="lin" valueType="num">
                                      <p:cBhvr>
                                        <p:cTn id="41" dur="1000" fill="hold"/>
                                        <p:tgtEl>
                                          <p:spTgt spid="83"/>
                                        </p:tgtEl>
                                        <p:attrNameLst>
                                          <p:attrName>ppt_h</p:attrName>
                                        </p:attrNameLst>
                                      </p:cBhvr>
                                      <p:tavLst>
                                        <p:tav tm="0">
                                          <p:val>
                                            <p:fltVal val="0"/>
                                          </p:val>
                                        </p:tav>
                                        <p:tav tm="100000">
                                          <p:val>
                                            <p:strVal val="#ppt_h"/>
                                          </p:val>
                                        </p:tav>
                                      </p:tavLst>
                                    </p:anim>
                                    <p:animEffect transition="in" filter="fade">
                                      <p:cBhvr>
                                        <p:cTn id="42" dur="1000"/>
                                        <p:tgtEl>
                                          <p:spTgt spid="83"/>
                                        </p:tgtEl>
                                      </p:cBhvr>
                                    </p:animEffect>
                                  </p:childTnLst>
                                </p:cTn>
                              </p:par>
                              <p:par>
                                <p:cTn id="43" presetID="12" presetClass="entr" presetSubtype="1" fill="hold" grpId="0" nodeType="withEffect">
                                  <p:stCondLst>
                                    <p:cond delay="2500"/>
                                  </p:stCondLst>
                                  <p:childTnLst>
                                    <p:set>
                                      <p:cBhvr>
                                        <p:cTn id="44" dur="1" fill="hold">
                                          <p:stCondLst>
                                            <p:cond delay="0"/>
                                          </p:stCondLst>
                                        </p:cTn>
                                        <p:tgtEl>
                                          <p:spTgt spid="84"/>
                                        </p:tgtEl>
                                        <p:attrNameLst>
                                          <p:attrName>style.visibility</p:attrName>
                                        </p:attrNameLst>
                                      </p:cBhvr>
                                      <p:to>
                                        <p:strVal val="visible"/>
                                      </p:to>
                                    </p:set>
                                    <p:anim calcmode="lin" valueType="num">
                                      <p:cBhvr additive="base">
                                        <p:cTn id="45" dur="1000"/>
                                        <p:tgtEl>
                                          <p:spTgt spid="84"/>
                                        </p:tgtEl>
                                        <p:attrNameLst>
                                          <p:attrName>ppt_y</p:attrName>
                                        </p:attrNameLst>
                                      </p:cBhvr>
                                      <p:tavLst>
                                        <p:tav tm="0">
                                          <p:val>
                                            <p:strVal val="#ppt_y-#ppt_h*1.125000"/>
                                          </p:val>
                                        </p:tav>
                                        <p:tav tm="100000">
                                          <p:val>
                                            <p:strVal val="#ppt_y"/>
                                          </p:val>
                                        </p:tav>
                                      </p:tavLst>
                                    </p:anim>
                                    <p:animEffect transition="in" filter="wipe(down)">
                                      <p:cBhvr>
                                        <p:cTn id="46" dur="1000"/>
                                        <p:tgtEl>
                                          <p:spTgt spid="84"/>
                                        </p:tgtEl>
                                      </p:cBhvr>
                                    </p:animEffect>
                                  </p:childTnLst>
                                </p:cTn>
                              </p:par>
                              <p:par>
                                <p:cTn id="47" presetID="10" presetClass="entr" presetSubtype="0" fill="hold" nodeType="withEffect">
                                  <p:stCondLst>
                                    <p:cond delay="30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childTnLst>
                                </p:cTn>
                              </p:par>
                              <p:par>
                                <p:cTn id="50" presetID="63" presetClass="path" presetSubtype="0" accel="50000" decel="50000" fill="hold" nodeType="withEffect">
                                  <p:stCondLst>
                                    <p:cond delay="3000"/>
                                  </p:stCondLst>
                                  <p:childTnLst>
                                    <p:animMotion origin="layout" path="M -2.08333E-6 0.04745 L -2.08333E-6 -7.40741E-7 " pathEditMode="relative" rAng="0" ptsTypes="AA">
                                      <p:cBhvr>
                                        <p:cTn id="51" dur="1000" fill="hold"/>
                                        <p:tgtEl>
                                          <p:spTgt spid="66"/>
                                        </p:tgtEl>
                                        <p:attrNameLst>
                                          <p:attrName>ppt_x</p:attrName>
                                          <p:attrName>ppt_y</p:attrName>
                                        </p:attrNameLst>
                                      </p:cBhvr>
                                      <p:rCtr x="0" y="-2384"/>
                                    </p:animMotion>
                                  </p:childTnLst>
                                </p:cTn>
                              </p:par>
                              <p:par>
                                <p:cTn id="52" presetID="53" presetClass="entr" presetSubtype="16" fill="hold" grpId="0" nodeType="withEffect">
                                  <p:stCondLst>
                                    <p:cond delay="3500"/>
                                  </p:stCondLst>
                                  <p:childTnLst>
                                    <p:set>
                                      <p:cBhvr>
                                        <p:cTn id="53" dur="1" fill="hold">
                                          <p:stCondLst>
                                            <p:cond delay="0"/>
                                          </p:stCondLst>
                                        </p:cTn>
                                        <p:tgtEl>
                                          <p:spTgt spid="85"/>
                                        </p:tgtEl>
                                        <p:attrNameLst>
                                          <p:attrName>style.visibility</p:attrName>
                                        </p:attrNameLst>
                                      </p:cBhvr>
                                      <p:to>
                                        <p:strVal val="visible"/>
                                      </p:to>
                                    </p:set>
                                    <p:anim calcmode="lin" valueType="num">
                                      <p:cBhvr>
                                        <p:cTn id="54" dur="1000" fill="hold"/>
                                        <p:tgtEl>
                                          <p:spTgt spid="85"/>
                                        </p:tgtEl>
                                        <p:attrNameLst>
                                          <p:attrName>ppt_w</p:attrName>
                                        </p:attrNameLst>
                                      </p:cBhvr>
                                      <p:tavLst>
                                        <p:tav tm="0">
                                          <p:val>
                                            <p:fltVal val="0"/>
                                          </p:val>
                                        </p:tav>
                                        <p:tav tm="100000">
                                          <p:val>
                                            <p:strVal val="#ppt_w"/>
                                          </p:val>
                                        </p:tav>
                                      </p:tavLst>
                                    </p:anim>
                                    <p:anim calcmode="lin" valueType="num">
                                      <p:cBhvr>
                                        <p:cTn id="55" dur="1000" fill="hold"/>
                                        <p:tgtEl>
                                          <p:spTgt spid="85"/>
                                        </p:tgtEl>
                                        <p:attrNameLst>
                                          <p:attrName>ppt_h</p:attrName>
                                        </p:attrNameLst>
                                      </p:cBhvr>
                                      <p:tavLst>
                                        <p:tav tm="0">
                                          <p:val>
                                            <p:fltVal val="0"/>
                                          </p:val>
                                        </p:tav>
                                        <p:tav tm="100000">
                                          <p:val>
                                            <p:strVal val="#ppt_h"/>
                                          </p:val>
                                        </p:tav>
                                      </p:tavLst>
                                    </p:anim>
                                    <p:animEffect transition="in" filter="fade">
                                      <p:cBhvr>
                                        <p:cTn id="56" dur="1000"/>
                                        <p:tgtEl>
                                          <p:spTgt spid="85"/>
                                        </p:tgtEl>
                                      </p:cBhvr>
                                    </p:animEffect>
                                  </p:childTnLst>
                                </p:cTn>
                              </p:par>
                              <p:par>
                                <p:cTn id="57" presetID="12" presetClass="entr" presetSubtype="4" fill="hold" grpId="0" nodeType="withEffect">
                                  <p:stCondLst>
                                    <p:cond delay="3500"/>
                                  </p:stCondLst>
                                  <p:childTnLst>
                                    <p:set>
                                      <p:cBhvr>
                                        <p:cTn id="58" dur="1" fill="hold">
                                          <p:stCondLst>
                                            <p:cond delay="0"/>
                                          </p:stCondLst>
                                        </p:cTn>
                                        <p:tgtEl>
                                          <p:spTgt spid="86"/>
                                        </p:tgtEl>
                                        <p:attrNameLst>
                                          <p:attrName>style.visibility</p:attrName>
                                        </p:attrNameLst>
                                      </p:cBhvr>
                                      <p:to>
                                        <p:strVal val="visible"/>
                                      </p:to>
                                    </p:set>
                                    <p:anim calcmode="lin" valueType="num">
                                      <p:cBhvr additive="base">
                                        <p:cTn id="59" dur="1000"/>
                                        <p:tgtEl>
                                          <p:spTgt spid="86"/>
                                        </p:tgtEl>
                                        <p:attrNameLst>
                                          <p:attrName>ppt_y</p:attrName>
                                        </p:attrNameLst>
                                      </p:cBhvr>
                                      <p:tavLst>
                                        <p:tav tm="0">
                                          <p:val>
                                            <p:strVal val="#ppt_y+#ppt_h*1.125000"/>
                                          </p:val>
                                        </p:tav>
                                        <p:tav tm="100000">
                                          <p:val>
                                            <p:strVal val="#ppt_y"/>
                                          </p:val>
                                        </p:tav>
                                      </p:tavLst>
                                    </p:anim>
                                    <p:animEffect transition="in" filter="wipe(up)">
                                      <p:cBhvr>
                                        <p:cTn id="60" dur="1000"/>
                                        <p:tgtEl>
                                          <p:spTgt spid="86"/>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heel(1)">
                                      <p:cBhvr>
                                        <p:cTn id="63" dur="4500"/>
                                        <p:tgtEl>
                                          <p:spTgt spid="72"/>
                                        </p:tgtEl>
                                      </p:cBhvr>
                                    </p:animEffect>
                                  </p:childTnLst>
                                </p:cTn>
                              </p:par>
                              <p:par>
                                <p:cTn id="64" presetID="55" presetClass="entr" presetSubtype="0" fill="hold" grpId="0" nodeType="withEffect">
                                  <p:stCondLst>
                                    <p:cond delay="3500"/>
                                  </p:stCondLst>
                                  <p:childTnLst>
                                    <p:set>
                                      <p:cBhvr>
                                        <p:cTn id="65" dur="1" fill="hold">
                                          <p:stCondLst>
                                            <p:cond delay="0"/>
                                          </p:stCondLst>
                                        </p:cTn>
                                        <p:tgtEl>
                                          <p:spTgt spid="90"/>
                                        </p:tgtEl>
                                        <p:attrNameLst>
                                          <p:attrName>style.visibility</p:attrName>
                                        </p:attrNameLst>
                                      </p:cBhvr>
                                      <p:to>
                                        <p:strVal val="visible"/>
                                      </p:to>
                                    </p:set>
                                    <p:anim calcmode="lin" valueType="num">
                                      <p:cBhvr>
                                        <p:cTn id="66" dur="1000" fill="hold"/>
                                        <p:tgtEl>
                                          <p:spTgt spid="90"/>
                                        </p:tgtEl>
                                        <p:attrNameLst>
                                          <p:attrName>ppt_w</p:attrName>
                                        </p:attrNameLst>
                                      </p:cBhvr>
                                      <p:tavLst>
                                        <p:tav tm="0">
                                          <p:val>
                                            <p:strVal val="#ppt_w*0.70"/>
                                          </p:val>
                                        </p:tav>
                                        <p:tav tm="100000">
                                          <p:val>
                                            <p:strVal val="#ppt_w"/>
                                          </p:val>
                                        </p:tav>
                                      </p:tavLst>
                                    </p:anim>
                                    <p:anim calcmode="lin" valueType="num">
                                      <p:cBhvr>
                                        <p:cTn id="67" dur="1000" fill="hold"/>
                                        <p:tgtEl>
                                          <p:spTgt spid="90"/>
                                        </p:tgtEl>
                                        <p:attrNameLst>
                                          <p:attrName>ppt_h</p:attrName>
                                        </p:attrNameLst>
                                      </p:cBhvr>
                                      <p:tavLst>
                                        <p:tav tm="0">
                                          <p:val>
                                            <p:strVal val="#ppt_h"/>
                                          </p:val>
                                        </p:tav>
                                        <p:tav tm="100000">
                                          <p:val>
                                            <p:strVal val="#ppt_h"/>
                                          </p:val>
                                        </p:tav>
                                      </p:tavLst>
                                    </p:anim>
                                    <p:animEffect transition="in" filter="fade">
                                      <p:cBhvr>
                                        <p:cTn id="68"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6" grpId="0" animBg="1"/>
      <p:bldP spid="73" grpId="0"/>
      <p:bldP spid="77" grpId="0" animBg="1"/>
      <p:bldP spid="78" grpId="0"/>
      <p:bldP spid="85" grpId="0" animBg="1"/>
      <p:bldP spid="86" grpId="0"/>
      <p:bldP spid="83" grpId="0" animBg="1"/>
      <p:bldP spid="84" grpId="0"/>
      <p:bldP spid="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5">
            <a:extLst>
              <a:ext uri="{FF2B5EF4-FFF2-40B4-BE49-F238E27FC236}">
                <a16:creationId xmlns:a16="http://schemas.microsoft.com/office/drawing/2014/main" id="{53B346D9-ED1B-4987-9E58-B5532766C41D}"/>
              </a:ext>
            </a:extLst>
          </p:cNvPr>
          <p:cNvSpPr txBox="1">
            <a:spLocks/>
          </p:cNvSpPr>
          <p:nvPr/>
        </p:nvSpPr>
        <p:spPr>
          <a:xfrm>
            <a:off x="3162299" y="521896"/>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a:solidFill>
                  <a:schemeClr val="bg2"/>
                </a:solidFill>
              </a:rPr>
              <a:t>CATEGORIES &amp; METRICS</a:t>
            </a:r>
          </a:p>
        </p:txBody>
      </p:sp>
      <p:grpSp>
        <p:nvGrpSpPr>
          <p:cNvPr id="100" name="Group 99">
            <a:extLst>
              <a:ext uri="{FF2B5EF4-FFF2-40B4-BE49-F238E27FC236}">
                <a16:creationId xmlns:a16="http://schemas.microsoft.com/office/drawing/2014/main" id="{54B8D7C4-AA09-4B1E-B149-D30534F1F793}"/>
              </a:ext>
            </a:extLst>
          </p:cNvPr>
          <p:cNvGrpSpPr/>
          <p:nvPr/>
        </p:nvGrpSpPr>
        <p:grpSpPr>
          <a:xfrm>
            <a:off x="649450" y="1393797"/>
            <a:ext cx="10893101" cy="4752154"/>
            <a:chOff x="402336" y="1393797"/>
            <a:chExt cx="10893101" cy="4752154"/>
          </a:xfrm>
        </p:grpSpPr>
        <p:sp>
          <p:nvSpPr>
            <p:cNvPr id="67" name="Isosceles Triangle 66">
              <a:extLst>
                <a:ext uri="{FF2B5EF4-FFF2-40B4-BE49-F238E27FC236}">
                  <a16:creationId xmlns:a16="http://schemas.microsoft.com/office/drawing/2014/main" id="{B1371188-C9E4-4317-A317-70736B66388F}"/>
                </a:ext>
              </a:extLst>
            </p:cNvPr>
            <p:cNvSpPr/>
            <p:nvPr/>
          </p:nvSpPr>
          <p:spPr>
            <a:xfrm>
              <a:off x="402350" y="2172646"/>
              <a:ext cx="1438455" cy="3973304"/>
            </a:xfrm>
            <a:prstGeom prst="triangle">
              <a:avLst/>
            </a:prstGeom>
            <a:gradFill>
              <a:gsLst>
                <a:gs pos="94000">
                  <a:schemeClr val="tx2">
                    <a:lumMod val="75000"/>
                  </a:schemeClr>
                </a:gs>
                <a:gs pos="13000">
                  <a:schemeClr val="tx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66A5EC-B2A5-4E66-9903-21802797CDFD}"/>
                </a:ext>
              </a:extLst>
            </p:cNvPr>
            <p:cNvSpPr/>
            <p:nvPr/>
          </p:nvSpPr>
          <p:spPr>
            <a:xfrm>
              <a:off x="1909828" y="1393798"/>
              <a:ext cx="9385609" cy="778848"/>
            </a:xfrm>
            <a:prstGeom prst="rect">
              <a:avLst/>
            </a:prstGeom>
            <a:solidFill>
              <a:schemeClr val="bg1"/>
            </a:solidFill>
            <a:effectLst>
              <a:outerShdw blurRad="215900" dist="38100" dir="5400000" algn="t" rotWithShape="0">
                <a:prstClr val="black">
                  <a:alpha val="30000"/>
                </a:prstClr>
              </a:outerShdw>
            </a:effectLst>
          </p:spPr>
          <p:txBody>
            <a:bodyPr wrap="square" anchor="ctr" anchorCtr="0">
              <a:noAutofit/>
            </a:bodyPr>
            <a:lstStyle/>
            <a:p>
              <a:pPr algn="ctr"/>
              <a:endParaRPr lang="en-US" sz="1200" b="1">
                <a:solidFill>
                  <a:schemeClr val="bg1"/>
                </a:solidFill>
              </a:endParaRPr>
            </a:p>
          </p:txBody>
        </p:sp>
        <p:sp>
          <p:nvSpPr>
            <p:cNvPr id="68" name="Rectangle 67">
              <a:extLst>
                <a:ext uri="{FF2B5EF4-FFF2-40B4-BE49-F238E27FC236}">
                  <a16:creationId xmlns:a16="http://schemas.microsoft.com/office/drawing/2014/main" id="{D321F918-BAD4-46F5-A03A-6F3643224057}"/>
                </a:ext>
              </a:extLst>
            </p:cNvPr>
            <p:cNvSpPr/>
            <p:nvPr/>
          </p:nvSpPr>
          <p:spPr>
            <a:xfrm>
              <a:off x="4286420" y="1393798"/>
              <a:ext cx="7009017" cy="778848"/>
            </a:xfrm>
            <a:prstGeom prst="rect">
              <a:avLst/>
            </a:prstGeom>
            <a:gradFill>
              <a:gsLst>
                <a:gs pos="94000">
                  <a:schemeClr val="accent2"/>
                </a:gs>
                <a:gs pos="13000">
                  <a:schemeClr val="accent2">
                    <a:lumMod val="50000"/>
                  </a:schemeClr>
                </a:gs>
              </a:gsLst>
              <a:lin ang="8100000" scaled="1"/>
            </a:gradFill>
            <a:effectLst/>
          </p:spPr>
          <p:txBody>
            <a:bodyPr wrap="square" anchor="ctr" anchorCtr="0">
              <a:noAutofit/>
            </a:bodyPr>
            <a:lstStyle/>
            <a:p>
              <a:pPr algn="ctr"/>
              <a:endParaRPr lang="en-US" sz="1200" b="1">
                <a:solidFill>
                  <a:schemeClr val="bg1"/>
                </a:solidFill>
              </a:endParaRPr>
            </a:p>
          </p:txBody>
        </p:sp>
        <p:sp>
          <p:nvSpPr>
            <p:cNvPr id="15" name="Rectangle 14">
              <a:extLst>
                <a:ext uri="{FF2B5EF4-FFF2-40B4-BE49-F238E27FC236}">
                  <a16:creationId xmlns:a16="http://schemas.microsoft.com/office/drawing/2014/main" id="{58896232-DC20-4761-9183-4585E15F850E}"/>
                </a:ext>
              </a:extLst>
            </p:cNvPr>
            <p:cNvSpPr/>
            <p:nvPr/>
          </p:nvSpPr>
          <p:spPr>
            <a:xfrm>
              <a:off x="1909825" y="2172646"/>
              <a:ext cx="9385609" cy="3973304"/>
            </a:xfrm>
            <a:prstGeom prst="rect">
              <a:avLst/>
            </a:prstGeom>
            <a:gradFill flip="none" rotWithShape="1">
              <a:gsLst>
                <a:gs pos="94000">
                  <a:schemeClr val="tx2">
                    <a:lumMod val="60000"/>
                    <a:lumOff val="40000"/>
                    <a:alpha val="50000"/>
                  </a:schemeClr>
                </a:gs>
                <a:gs pos="13000">
                  <a:schemeClr val="tx2">
                    <a:lumMod val="75000"/>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FE579A0-15FF-4DCD-9F76-6E125AFD615A}"/>
                </a:ext>
              </a:extLst>
            </p:cNvPr>
            <p:cNvCxnSpPr/>
            <p:nvPr/>
          </p:nvCxnSpPr>
          <p:spPr>
            <a:xfrm>
              <a:off x="4286420" y="1393797"/>
              <a:ext cx="0" cy="47521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784286-7DF6-43C9-98D4-E614C9B62D56}"/>
                </a:ext>
              </a:extLst>
            </p:cNvPr>
            <p:cNvCxnSpPr>
              <a:cxnSpLocks/>
            </p:cNvCxnSpPr>
            <p:nvPr/>
          </p:nvCxnSpPr>
          <p:spPr>
            <a:xfrm>
              <a:off x="7790929" y="1393797"/>
              <a:ext cx="0" cy="47521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642122-EFB8-4DAE-8F88-98A56F1943DB}"/>
                </a:ext>
              </a:extLst>
            </p:cNvPr>
            <p:cNvSpPr/>
            <p:nvPr/>
          </p:nvSpPr>
          <p:spPr>
            <a:xfrm>
              <a:off x="4286420" y="1393797"/>
              <a:ext cx="7009017" cy="4752154"/>
            </a:xfrm>
            <a:prstGeom prst="rec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sp>
          <p:nvSpPr>
            <p:cNvPr id="23" name="TextBox 22">
              <a:extLst>
                <a:ext uri="{FF2B5EF4-FFF2-40B4-BE49-F238E27FC236}">
                  <a16:creationId xmlns:a16="http://schemas.microsoft.com/office/drawing/2014/main" id="{3ABC69E6-255D-4FA4-BB9B-0B4197AD5E0B}"/>
                </a:ext>
              </a:extLst>
            </p:cNvPr>
            <p:cNvSpPr txBox="1"/>
            <p:nvPr/>
          </p:nvSpPr>
          <p:spPr>
            <a:xfrm>
              <a:off x="1909828" y="1598203"/>
              <a:ext cx="2376592" cy="370038"/>
            </a:xfrm>
            <a:prstGeom prst="rect">
              <a:avLst/>
            </a:prstGeom>
            <a:noFill/>
          </p:spPr>
          <p:txBody>
            <a:bodyPr wrap="square" lIns="182880" rIns="182880" bIns="91440" rtlCol="0" anchor="ctr" anchorCtr="0">
              <a:spAutoFit/>
            </a:bodyPr>
            <a:lstStyle/>
            <a:p>
              <a:pPr algn="ctr">
                <a:lnSpc>
                  <a:spcPts val="2000"/>
                </a:lnSpc>
                <a:spcAft>
                  <a:spcPts val="600"/>
                </a:spcAft>
              </a:pPr>
              <a:r>
                <a:rPr lang="en-US" sz="1400" b="1" dirty="0">
                  <a:solidFill>
                    <a:schemeClr val="accent2">
                      <a:lumMod val="75000"/>
                    </a:schemeClr>
                  </a:solidFill>
                </a:rPr>
                <a:t>STAGE</a:t>
              </a:r>
            </a:p>
          </p:txBody>
        </p:sp>
        <p:sp>
          <p:nvSpPr>
            <p:cNvPr id="24" name="TextBox 23">
              <a:extLst>
                <a:ext uri="{FF2B5EF4-FFF2-40B4-BE49-F238E27FC236}">
                  <a16:creationId xmlns:a16="http://schemas.microsoft.com/office/drawing/2014/main" id="{31F2C957-47A3-49D9-942F-EF63CABDBF89}"/>
                </a:ext>
              </a:extLst>
            </p:cNvPr>
            <p:cNvSpPr txBox="1"/>
            <p:nvPr/>
          </p:nvSpPr>
          <p:spPr>
            <a:xfrm>
              <a:off x="4929828" y="1598203"/>
              <a:ext cx="2343018" cy="370038"/>
            </a:xfrm>
            <a:prstGeom prst="rect">
              <a:avLst/>
            </a:prstGeom>
            <a:noFill/>
          </p:spPr>
          <p:txBody>
            <a:bodyPr wrap="square" lIns="182880" rIns="182880" bIns="91440" rtlCol="0" anchor="ctr" anchorCtr="0">
              <a:spAutoFit/>
            </a:bodyPr>
            <a:lstStyle/>
            <a:p>
              <a:pPr algn="ctr">
                <a:lnSpc>
                  <a:spcPts val="2000"/>
                </a:lnSpc>
                <a:spcAft>
                  <a:spcPts val="600"/>
                </a:spcAft>
              </a:pPr>
              <a:r>
                <a:rPr lang="en-US" sz="1400" b="1" dirty="0">
                  <a:solidFill>
                    <a:schemeClr val="bg1"/>
                  </a:solidFill>
                </a:rPr>
                <a:t>COST</a:t>
              </a:r>
            </a:p>
          </p:txBody>
        </p:sp>
        <p:sp>
          <p:nvSpPr>
            <p:cNvPr id="25" name="TextBox 24">
              <a:extLst>
                <a:ext uri="{FF2B5EF4-FFF2-40B4-BE49-F238E27FC236}">
                  <a16:creationId xmlns:a16="http://schemas.microsoft.com/office/drawing/2014/main" id="{501A94A1-B4AA-4187-8C8E-A66AFFC3D12D}"/>
                </a:ext>
              </a:extLst>
            </p:cNvPr>
            <p:cNvSpPr txBox="1"/>
            <p:nvPr/>
          </p:nvSpPr>
          <p:spPr>
            <a:xfrm>
              <a:off x="8559662" y="1598203"/>
              <a:ext cx="2343018" cy="370038"/>
            </a:xfrm>
            <a:prstGeom prst="rect">
              <a:avLst/>
            </a:prstGeom>
            <a:noFill/>
          </p:spPr>
          <p:txBody>
            <a:bodyPr wrap="square" lIns="182880" rIns="182880" bIns="91440" rtlCol="0" anchor="ctr" anchorCtr="0">
              <a:spAutoFit/>
            </a:bodyPr>
            <a:lstStyle/>
            <a:p>
              <a:pPr algn="ctr">
                <a:lnSpc>
                  <a:spcPts val="2000"/>
                </a:lnSpc>
                <a:spcAft>
                  <a:spcPts val="600"/>
                </a:spcAft>
              </a:pPr>
              <a:r>
                <a:rPr lang="en-US" sz="1400" b="1" dirty="0">
                  <a:solidFill>
                    <a:schemeClr val="bg1"/>
                  </a:solidFill>
                </a:rPr>
                <a:t>PERFORMANCE</a:t>
              </a:r>
            </a:p>
          </p:txBody>
        </p:sp>
        <p:cxnSp>
          <p:nvCxnSpPr>
            <p:cNvPr id="16" name="Straight Connector 15">
              <a:extLst>
                <a:ext uri="{FF2B5EF4-FFF2-40B4-BE49-F238E27FC236}">
                  <a16:creationId xmlns:a16="http://schemas.microsoft.com/office/drawing/2014/main" id="{E117E849-9A72-4DA0-842F-98A020A3BC1D}"/>
                </a:ext>
              </a:extLst>
            </p:cNvPr>
            <p:cNvCxnSpPr>
              <a:cxnSpLocks/>
            </p:cNvCxnSpPr>
            <p:nvPr/>
          </p:nvCxnSpPr>
          <p:spPr>
            <a:xfrm>
              <a:off x="1909823" y="4159298"/>
              <a:ext cx="9385613"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E7FD3A-AB33-4FD1-9F1F-AB3DFA0AF8C7}"/>
                </a:ext>
              </a:extLst>
            </p:cNvPr>
            <p:cNvCxnSpPr>
              <a:cxnSpLocks/>
            </p:cNvCxnSpPr>
            <p:nvPr/>
          </p:nvCxnSpPr>
          <p:spPr>
            <a:xfrm>
              <a:off x="1909823" y="5152624"/>
              <a:ext cx="9385613"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3E187-C8F7-4A23-80FC-7098EC19D445}"/>
                </a:ext>
              </a:extLst>
            </p:cNvPr>
            <p:cNvCxnSpPr>
              <a:cxnSpLocks/>
            </p:cNvCxnSpPr>
            <p:nvPr/>
          </p:nvCxnSpPr>
          <p:spPr>
            <a:xfrm>
              <a:off x="1909823" y="6145951"/>
              <a:ext cx="9385613"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799322E-6B2E-4873-ADAF-7FEDE32F3F9E}"/>
                </a:ext>
              </a:extLst>
            </p:cNvPr>
            <p:cNvCxnSpPr>
              <a:cxnSpLocks/>
            </p:cNvCxnSpPr>
            <p:nvPr/>
          </p:nvCxnSpPr>
          <p:spPr>
            <a:xfrm>
              <a:off x="1909823" y="2172646"/>
              <a:ext cx="9385613"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A2FE1C-BA9D-4828-A65C-FBE18BF7052A}"/>
                </a:ext>
              </a:extLst>
            </p:cNvPr>
            <p:cNvCxnSpPr>
              <a:cxnSpLocks/>
            </p:cNvCxnSpPr>
            <p:nvPr/>
          </p:nvCxnSpPr>
          <p:spPr>
            <a:xfrm>
              <a:off x="1909823" y="3165972"/>
              <a:ext cx="9385613"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28" name="Shape 218">
              <a:extLst>
                <a:ext uri="{FF2B5EF4-FFF2-40B4-BE49-F238E27FC236}">
                  <a16:creationId xmlns:a16="http://schemas.microsoft.com/office/drawing/2014/main" id="{A2995500-8EF3-49CF-BA2A-F1FCE167A23F}"/>
                </a:ext>
              </a:extLst>
            </p:cNvPr>
            <p:cNvSpPr txBox="1"/>
            <p:nvPr/>
          </p:nvSpPr>
          <p:spPr>
            <a:xfrm>
              <a:off x="4625318" y="2531643"/>
              <a:ext cx="1540575"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Bid Rate/CPM =</a:t>
              </a:r>
              <a:endParaRPr lang="en-US" sz="1000" dirty="0">
                <a:solidFill>
                  <a:schemeClr val="bg1"/>
                </a:solidFill>
                <a:latin typeface="+mj-lt"/>
                <a:ea typeface="Calibri"/>
                <a:cs typeface="Calibri"/>
                <a:sym typeface="Calibri"/>
              </a:endParaRPr>
            </a:p>
          </p:txBody>
        </p:sp>
        <p:sp>
          <p:nvSpPr>
            <p:cNvPr id="69" name="Shape 218">
              <a:extLst>
                <a:ext uri="{FF2B5EF4-FFF2-40B4-BE49-F238E27FC236}">
                  <a16:creationId xmlns:a16="http://schemas.microsoft.com/office/drawing/2014/main" id="{6DE879AE-245C-4139-AAEF-842068098223}"/>
                </a:ext>
              </a:extLst>
            </p:cNvPr>
            <p:cNvSpPr txBox="1"/>
            <p:nvPr/>
          </p:nvSpPr>
          <p:spPr>
            <a:xfrm>
              <a:off x="4625318" y="3524969"/>
              <a:ext cx="1540575"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CPC =</a:t>
              </a:r>
              <a:endParaRPr lang="en-US" sz="1000" dirty="0">
                <a:solidFill>
                  <a:schemeClr val="bg1"/>
                </a:solidFill>
                <a:latin typeface="+mj-lt"/>
                <a:ea typeface="Calibri"/>
                <a:cs typeface="Calibri"/>
                <a:sym typeface="Calibri"/>
              </a:endParaRPr>
            </a:p>
          </p:txBody>
        </p:sp>
        <p:sp>
          <p:nvSpPr>
            <p:cNvPr id="72" name="Shape 218">
              <a:extLst>
                <a:ext uri="{FF2B5EF4-FFF2-40B4-BE49-F238E27FC236}">
                  <a16:creationId xmlns:a16="http://schemas.microsoft.com/office/drawing/2014/main" id="{737DC88D-A155-409F-8FDD-C9A61DDA0F6B}"/>
                </a:ext>
              </a:extLst>
            </p:cNvPr>
            <p:cNvSpPr txBox="1"/>
            <p:nvPr/>
          </p:nvSpPr>
          <p:spPr>
            <a:xfrm>
              <a:off x="4625318" y="4518295"/>
              <a:ext cx="1540575"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CPL =</a:t>
              </a:r>
              <a:endParaRPr lang="en-US" sz="1000" dirty="0">
                <a:solidFill>
                  <a:schemeClr val="bg1"/>
                </a:solidFill>
                <a:latin typeface="+mj-lt"/>
                <a:ea typeface="Calibri"/>
                <a:cs typeface="Calibri"/>
                <a:sym typeface="Calibri"/>
              </a:endParaRPr>
            </a:p>
          </p:txBody>
        </p:sp>
        <p:sp>
          <p:nvSpPr>
            <p:cNvPr id="73" name="Shape 218">
              <a:extLst>
                <a:ext uri="{FF2B5EF4-FFF2-40B4-BE49-F238E27FC236}">
                  <a16:creationId xmlns:a16="http://schemas.microsoft.com/office/drawing/2014/main" id="{EA6EFB9B-AD37-4DC9-A041-E65B9702D80E}"/>
                </a:ext>
              </a:extLst>
            </p:cNvPr>
            <p:cNvSpPr txBox="1"/>
            <p:nvPr/>
          </p:nvSpPr>
          <p:spPr>
            <a:xfrm>
              <a:off x="4625318" y="5511621"/>
              <a:ext cx="1540575"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CPA =</a:t>
              </a:r>
              <a:endParaRPr lang="en-US" sz="1000" dirty="0">
                <a:solidFill>
                  <a:schemeClr val="bg1"/>
                </a:solidFill>
                <a:latin typeface="+mj-lt"/>
                <a:ea typeface="Calibri"/>
                <a:cs typeface="Calibri"/>
                <a:sym typeface="Calibri"/>
              </a:endParaRPr>
            </a:p>
          </p:txBody>
        </p:sp>
        <mc:AlternateContent xmlns:mc="http://schemas.openxmlformats.org/markup-compatibility/2006" xmlns:a14="http://schemas.microsoft.com/office/drawing/2010/main">
          <mc:Choice Requires="a14">
            <p:sp>
              <p:nvSpPr>
                <p:cNvPr id="74" name="Shape 218">
                  <a:extLst>
                    <a:ext uri="{FF2B5EF4-FFF2-40B4-BE49-F238E27FC236}">
                      <a16:creationId xmlns:a16="http://schemas.microsoft.com/office/drawing/2014/main" id="{8C5AFC7E-A236-4EF1-BD14-6B46D9204E4A}"/>
                    </a:ext>
                  </a:extLst>
                </p:cNvPr>
                <p:cNvSpPr txBox="1"/>
                <p:nvPr/>
              </p:nvSpPr>
              <p:spPr>
                <a:xfrm>
                  <a:off x="5842449" y="2377051"/>
                  <a:ext cx="1609581"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cs typeface="Calibri"/>
                                <a:sym typeface="Calibri"/>
                              </a:rPr>
                            </m:ctrlPr>
                          </m:fPr>
                          <m:num>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Spends</m:t>
                            </m:r>
                          </m:num>
                          <m:den>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Impressions</m:t>
                            </m:r>
                          </m:den>
                        </m:f>
                      </m:oMath>
                    </m:oMathPara>
                  </a14:m>
                  <a:endParaRPr lang="en-US" sz="900" dirty="0">
                    <a:solidFill>
                      <a:schemeClr val="tx1"/>
                    </a:solidFill>
                    <a:latin typeface="+mj-lt"/>
                    <a:ea typeface="Calibri"/>
                    <a:cs typeface="Calibri"/>
                    <a:sym typeface="Calibri"/>
                  </a:endParaRPr>
                </a:p>
              </p:txBody>
            </p:sp>
          </mc:Choice>
          <mc:Fallback xmlns="">
            <p:sp>
              <p:nvSpPr>
                <p:cNvPr id="74" name="Shape 218">
                  <a:extLst>
                    <a:ext uri="{FF2B5EF4-FFF2-40B4-BE49-F238E27FC236}">
                      <a16:creationId xmlns:a16="http://schemas.microsoft.com/office/drawing/2014/main" id="{8C5AFC7E-A236-4EF1-BD14-6B46D9204E4A}"/>
                    </a:ext>
                  </a:extLst>
                </p:cNvPr>
                <p:cNvSpPr txBox="1">
                  <a:spLocks noRot="1" noChangeAspect="1" noMove="1" noResize="1" noEditPoints="1" noAdjustHandles="1" noChangeArrowheads="1" noChangeShapeType="1" noTextEdit="1"/>
                </p:cNvSpPr>
                <p:nvPr/>
              </p:nvSpPr>
              <p:spPr>
                <a:xfrm>
                  <a:off x="5842449" y="2377051"/>
                  <a:ext cx="1609581" cy="584516"/>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Shape 218">
                  <a:extLst>
                    <a:ext uri="{FF2B5EF4-FFF2-40B4-BE49-F238E27FC236}">
                      <a16:creationId xmlns:a16="http://schemas.microsoft.com/office/drawing/2014/main" id="{59089C6A-BCAB-4F0E-BFB4-CB449AC6544B}"/>
                    </a:ext>
                  </a:extLst>
                </p:cNvPr>
                <p:cNvSpPr txBox="1"/>
                <p:nvPr/>
              </p:nvSpPr>
              <p:spPr>
                <a:xfrm>
                  <a:off x="5842449" y="3370377"/>
                  <a:ext cx="1609581"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cs typeface="Calibri"/>
                                <a:sym typeface="Calibri"/>
                              </a:rPr>
                            </m:ctrlPr>
                          </m:fPr>
                          <m:num>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Speds</m:t>
                            </m:r>
                          </m:num>
                          <m:den>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Clicks</m:t>
                            </m:r>
                          </m:den>
                        </m:f>
                      </m:oMath>
                    </m:oMathPara>
                  </a14:m>
                  <a:endParaRPr lang="en-US" sz="900" dirty="0">
                    <a:solidFill>
                      <a:schemeClr val="tx1"/>
                    </a:solidFill>
                    <a:latin typeface="+mj-lt"/>
                    <a:ea typeface="Calibri"/>
                    <a:cs typeface="Calibri"/>
                    <a:sym typeface="Calibri"/>
                  </a:endParaRPr>
                </a:p>
              </p:txBody>
            </p:sp>
          </mc:Choice>
          <mc:Fallback xmlns="">
            <p:sp>
              <p:nvSpPr>
                <p:cNvPr id="78" name="Shape 218">
                  <a:extLst>
                    <a:ext uri="{FF2B5EF4-FFF2-40B4-BE49-F238E27FC236}">
                      <a16:creationId xmlns:a16="http://schemas.microsoft.com/office/drawing/2014/main" id="{59089C6A-BCAB-4F0E-BFB4-CB449AC6544B}"/>
                    </a:ext>
                  </a:extLst>
                </p:cNvPr>
                <p:cNvSpPr txBox="1">
                  <a:spLocks noRot="1" noChangeAspect="1" noMove="1" noResize="1" noEditPoints="1" noAdjustHandles="1" noChangeArrowheads="1" noChangeShapeType="1" noTextEdit="1"/>
                </p:cNvSpPr>
                <p:nvPr/>
              </p:nvSpPr>
              <p:spPr>
                <a:xfrm>
                  <a:off x="5842449" y="3370377"/>
                  <a:ext cx="1609581" cy="58451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Shape 218">
                  <a:extLst>
                    <a:ext uri="{FF2B5EF4-FFF2-40B4-BE49-F238E27FC236}">
                      <a16:creationId xmlns:a16="http://schemas.microsoft.com/office/drawing/2014/main" id="{B386EBF3-F1E5-4158-90D9-521058650AA4}"/>
                    </a:ext>
                  </a:extLst>
                </p:cNvPr>
                <p:cNvSpPr txBox="1"/>
                <p:nvPr/>
              </p:nvSpPr>
              <p:spPr>
                <a:xfrm>
                  <a:off x="5842449" y="4363703"/>
                  <a:ext cx="1609581"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cs typeface="Calibri"/>
                                <a:sym typeface="Calibri"/>
                              </a:rPr>
                            </m:ctrlPr>
                          </m:fPr>
                          <m:num>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Spends</m:t>
                            </m:r>
                          </m:num>
                          <m:den>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Leads</m:t>
                            </m:r>
                          </m:den>
                        </m:f>
                      </m:oMath>
                    </m:oMathPara>
                  </a14:m>
                  <a:endParaRPr lang="en-US" sz="900" dirty="0">
                    <a:solidFill>
                      <a:schemeClr val="tx1"/>
                    </a:solidFill>
                    <a:latin typeface="+mj-lt"/>
                    <a:ea typeface="Calibri"/>
                    <a:cs typeface="Calibri"/>
                    <a:sym typeface="Calibri"/>
                  </a:endParaRPr>
                </a:p>
              </p:txBody>
            </p:sp>
          </mc:Choice>
          <mc:Fallback xmlns="">
            <p:sp>
              <p:nvSpPr>
                <p:cNvPr id="79" name="Shape 218">
                  <a:extLst>
                    <a:ext uri="{FF2B5EF4-FFF2-40B4-BE49-F238E27FC236}">
                      <a16:creationId xmlns:a16="http://schemas.microsoft.com/office/drawing/2014/main" id="{B386EBF3-F1E5-4158-90D9-521058650AA4}"/>
                    </a:ext>
                  </a:extLst>
                </p:cNvPr>
                <p:cNvSpPr txBox="1">
                  <a:spLocks noRot="1" noChangeAspect="1" noMove="1" noResize="1" noEditPoints="1" noAdjustHandles="1" noChangeArrowheads="1" noChangeShapeType="1" noTextEdit="1"/>
                </p:cNvSpPr>
                <p:nvPr/>
              </p:nvSpPr>
              <p:spPr>
                <a:xfrm>
                  <a:off x="5842449" y="4363703"/>
                  <a:ext cx="1609581" cy="58451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Shape 218">
                  <a:extLst>
                    <a:ext uri="{FF2B5EF4-FFF2-40B4-BE49-F238E27FC236}">
                      <a16:creationId xmlns:a16="http://schemas.microsoft.com/office/drawing/2014/main" id="{D8902403-9CEC-437E-966D-0851020C836D}"/>
                    </a:ext>
                  </a:extLst>
                </p:cNvPr>
                <p:cNvSpPr txBox="1"/>
                <p:nvPr/>
              </p:nvSpPr>
              <p:spPr>
                <a:xfrm>
                  <a:off x="5842449" y="5357029"/>
                  <a:ext cx="1609581"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cs typeface="Calibri"/>
                                <a:sym typeface="Calibri"/>
                              </a:rPr>
                            </m:ctrlPr>
                          </m:fPr>
                          <m:num>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Spends</m:t>
                            </m:r>
                          </m:num>
                          <m:den>
                            <m:r>
                              <m:rPr>
                                <m:nor/>
                              </m:rPr>
                              <a:rPr lang="en-US" sz="900" b="0" i="0" smtClean="0">
                                <a:solidFill>
                                  <a:schemeClr val="tx1"/>
                                </a:solidFill>
                                <a:latin typeface="+mj-lt"/>
                                <a:cs typeface="Calibri"/>
                                <a:sym typeface="Calibri"/>
                              </a:rPr>
                              <m:t>Total</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End</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Conversions</m:t>
                            </m:r>
                          </m:den>
                        </m:f>
                      </m:oMath>
                    </m:oMathPara>
                  </a14:m>
                  <a:endParaRPr lang="en-US" sz="900" dirty="0">
                    <a:solidFill>
                      <a:schemeClr val="tx1"/>
                    </a:solidFill>
                    <a:latin typeface="+mj-lt"/>
                    <a:ea typeface="Calibri"/>
                    <a:cs typeface="Calibri"/>
                    <a:sym typeface="Calibri"/>
                  </a:endParaRPr>
                </a:p>
              </p:txBody>
            </p:sp>
          </mc:Choice>
          <mc:Fallback xmlns="">
            <p:sp>
              <p:nvSpPr>
                <p:cNvPr id="80" name="Shape 218">
                  <a:extLst>
                    <a:ext uri="{FF2B5EF4-FFF2-40B4-BE49-F238E27FC236}">
                      <a16:creationId xmlns:a16="http://schemas.microsoft.com/office/drawing/2014/main" id="{D8902403-9CEC-437E-966D-0851020C836D}"/>
                    </a:ext>
                  </a:extLst>
                </p:cNvPr>
                <p:cNvSpPr txBox="1">
                  <a:spLocks noRot="1" noChangeAspect="1" noMove="1" noResize="1" noEditPoints="1" noAdjustHandles="1" noChangeArrowheads="1" noChangeShapeType="1" noTextEdit="1"/>
                </p:cNvSpPr>
                <p:nvPr/>
              </p:nvSpPr>
              <p:spPr>
                <a:xfrm>
                  <a:off x="5842449" y="5357029"/>
                  <a:ext cx="1609581" cy="584516"/>
                </a:xfrm>
                <a:prstGeom prst="rect">
                  <a:avLst/>
                </a:prstGeom>
                <a:blipFill>
                  <a:blip r:embed="rId5"/>
                  <a:stretch>
                    <a:fillRect/>
                  </a:stretch>
                </a:blipFill>
                <a:ln>
                  <a:noFill/>
                </a:ln>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3E12A4FE-71F6-4839-B37D-631D87829ACC}"/>
                </a:ext>
              </a:extLst>
            </p:cNvPr>
            <p:cNvGrpSpPr/>
            <p:nvPr/>
          </p:nvGrpSpPr>
          <p:grpSpPr>
            <a:xfrm>
              <a:off x="8127776" y="2377051"/>
              <a:ext cx="2826711" cy="3564494"/>
              <a:chOff x="5274691" y="2377051"/>
              <a:chExt cx="2615327" cy="3564494"/>
            </a:xfrm>
          </p:grpSpPr>
          <p:sp>
            <p:nvSpPr>
              <p:cNvPr id="83" name="Shape 218">
                <a:extLst>
                  <a:ext uri="{FF2B5EF4-FFF2-40B4-BE49-F238E27FC236}">
                    <a16:creationId xmlns:a16="http://schemas.microsoft.com/office/drawing/2014/main" id="{B93ABF61-3E6C-4B2D-B3FE-8FCA2B0B2A3A}"/>
                  </a:ext>
                </a:extLst>
              </p:cNvPr>
              <p:cNvSpPr txBox="1"/>
              <p:nvPr/>
            </p:nvSpPr>
            <p:spPr>
              <a:xfrm>
                <a:off x="5274692" y="2416227"/>
                <a:ext cx="1126112" cy="506164"/>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Ad Rank/ Viewability =</a:t>
                </a:r>
                <a:endParaRPr lang="en-US" sz="1000" dirty="0">
                  <a:solidFill>
                    <a:schemeClr val="bg1"/>
                  </a:solidFill>
                  <a:latin typeface="+mj-lt"/>
                  <a:ea typeface="Calibri"/>
                  <a:cs typeface="Calibri"/>
                  <a:sym typeface="Calibri"/>
                </a:endParaRPr>
              </a:p>
            </p:txBody>
          </p:sp>
          <p:sp>
            <p:nvSpPr>
              <p:cNvPr id="84" name="Shape 218">
                <a:extLst>
                  <a:ext uri="{FF2B5EF4-FFF2-40B4-BE49-F238E27FC236}">
                    <a16:creationId xmlns:a16="http://schemas.microsoft.com/office/drawing/2014/main" id="{E287F318-B209-4DF9-9898-3516AF8B5E4A}"/>
                  </a:ext>
                </a:extLst>
              </p:cNvPr>
              <p:cNvSpPr txBox="1"/>
              <p:nvPr/>
            </p:nvSpPr>
            <p:spPr>
              <a:xfrm>
                <a:off x="5274691" y="3524969"/>
                <a:ext cx="1425369"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CTR =</a:t>
                </a:r>
                <a:endParaRPr lang="en-US" sz="1000" dirty="0">
                  <a:solidFill>
                    <a:schemeClr val="bg1"/>
                  </a:solidFill>
                  <a:latin typeface="+mj-lt"/>
                  <a:ea typeface="Calibri"/>
                  <a:cs typeface="Calibri"/>
                  <a:sym typeface="Calibri"/>
                </a:endParaRPr>
              </a:p>
            </p:txBody>
          </p:sp>
          <p:sp>
            <p:nvSpPr>
              <p:cNvPr id="85" name="Shape 218">
                <a:extLst>
                  <a:ext uri="{FF2B5EF4-FFF2-40B4-BE49-F238E27FC236}">
                    <a16:creationId xmlns:a16="http://schemas.microsoft.com/office/drawing/2014/main" id="{14775DCB-31C2-4078-9475-517E99BF8A83}"/>
                  </a:ext>
                </a:extLst>
              </p:cNvPr>
              <p:cNvSpPr txBox="1"/>
              <p:nvPr/>
            </p:nvSpPr>
            <p:spPr>
              <a:xfrm>
                <a:off x="5274691" y="4518295"/>
                <a:ext cx="1425369"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CTL =</a:t>
                </a:r>
                <a:endParaRPr lang="en-US" sz="1000" dirty="0">
                  <a:solidFill>
                    <a:schemeClr val="bg1"/>
                  </a:solidFill>
                  <a:latin typeface="+mj-lt"/>
                  <a:ea typeface="Calibri"/>
                  <a:cs typeface="Calibri"/>
                  <a:sym typeface="Calibri"/>
                </a:endParaRPr>
              </a:p>
            </p:txBody>
          </p:sp>
          <p:sp>
            <p:nvSpPr>
              <p:cNvPr id="86" name="Shape 218">
                <a:extLst>
                  <a:ext uri="{FF2B5EF4-FFF2-40B4-BE49-F238E27FC236}">
                    <a16:creationId xmlns:a16="http://schemas.microsoft.com/office/drawing/2014/main" id="{AFC1ECDF-384C-4229-9470-11B7303831CB}"/>
                  </a:ext>
                </a:extLst>
              </p:cNvPr>
              <p:cNvSpPr txBox="1"/>
              <p:nvPr/>
            </p:nvSpPr>
            <p:spPr>
              <a:xfrm>
                <a:off x="5274691" y="5511621"/>
                <a:ext cx="1425369" cy="275332"/>
              </a:xfrm>
              <a:prstGeom prst="rect">
                <a:avLst/>
              </a:prstGeom>
              <a:noFill/>
              <a:ln>
                <a:noFill/>
              </a:ln>
            </p:spPr>
            <p:txBody>
              <a:bodyPr wrap="square" lIns="0" tIns="0" rIns="0" bIns="73152" anchor="ctr" anchorCtr="0">
                <a:spAutoFit/>
              </a:bodyPr>
              <a:lstStyle/>
              <a:p>
                <a:pPr>
                  <a:lnSpc>
                    <a:spcPct val="150000"/>
                  </a:lnSpc>
                  <a:buClr>
                    <a:schemeClr val="accent5"/>
                  </a:buClr>
                  <a:buSzPct val="25000"/>
                </a:pPr>
                <a:r>
                  <a:rPr lang="en-US" sz="1000" b="1" dirty="0">
                    <a:solidFill>
                      <a:schemeClr val="bg1"/>
                    </a:solidFill>
                    <a:latin typeface="+mj-lt"/>
                    <a:ea typeface="Calibri"/>
                    <a:cs typeface="Calibri"/>
                    <a:sym typeface="Calibri"/>
                  </a:rPr>
                  <a:t>LTB =</a:t>
                </a:r>
                <a:endParaRPr lang="en-US" sz="1000" dirty="0">
                  <a:solidFill>
                    <a:schemeClr val="bg1"/>
                  </a:solidFill>
                  <a:latin typeface="+mj-lt"/>
                  <a:ea typeface="Calibri"/>
                  <a:cs typeface="Calibri"/>
                  <a:sym typeface="Calibri"/>
                </a:endParaRPr>
              </a:p>
            </p:txBody>
          </p:sp>
          <mc:AlternateContent xmlns:mc="http://schemas.openxmlformats.org/markup-compatibility/2006" xmlns:a14="http://schemas.microsoft.com/office/drawing/2010/main">
            <mc:Choice Requires="a14">
              <p:sp>
                <p:nvSpPr>
                  <p:cNvPr id="87" name="Shape 218">
                    <a:extLst>
                      <a:ext uri="{FF2B5EF4-FFF2-40B4-BE49-F238E27FC236}">
                        <a16:creationId xmlns:a16="http://schemas.microsoft.com/office/drawing/2014/main" id="{D62543C6-D9E6-4270-8A27-1C4733941D3A}"/>
                      </a:ext>
                    </a:extLst>
                  </p:cNvPr>
                  <p:cNvSpPr txBox="1"/>
                  <p:nvPr/>
                </p:nvSpPr>
                <p:spPr>
                  <a:xfrm>
                    <a:off x="6400803" y="2377051"/>
                    <a:ext cx="1489215" cy="584516"/>
                  </a:xfrm>
                  <a:prstGeom prst="rect">
                    <a:avLst/>
                  </a:prstGeom>
                  <a:gradFill>
                    <a:gsLst>
                      <a:gs pos="94000">
                        <a:schemeClr val="bg1">
                          <a:alpha val="65000"/>
                        </a:schemeClr>
                      </a:gs>
                      <a:gs pos="13000">
                        <a:schemeClr val="bg1"/>
                      </a:gs>
                    </a:gsLst>
                    <a:lin ang="8100000" scaled="1"/>
                  </a:gradFill>
                  <a:ln>
                    <a:noFill/>
                  </a:ln>
                </p:spPr>
                <p:txBody>
                  <a:bodyPr wrap="square" lIns="0" tIns="0" rIns="0" bIns="0"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r>
                            <m:rPr>
                              <m:nor/>
                            </m:rPr>
                            <a:rPr lang="en-US" sz="900" i="0" smtClean="0">
                              <a:solidFill>
                                <a:schemeClr val="tx1"/>
                              </a:solidFill>
                              <a:latin typeface="+mj-lt"/>
                              <a:cs typeface="Calibri"/>
                              <a:sym typeface="Calibri"/>
                            </a:rPr>
                            <m:t>B</m:t>
                          </m:r>
                          <m:r>
                            <m:rPr>
                              <m:nor/>
                            </m:rPr>
                            <a:rPr lang="en-US" sz="900" b="0" i="0" smtClean="0">
                              <a:solidFill>
                                <a:schemeClr val="tx1"/>
                              </a:solidFill>
                              <a:latin typeface="+mj-lt"/>
                              <a:cs typeface="Calibri"/>
                              <a:sym typeface="Calibri"/>
                            </a:rPr>
                            <m:t>id</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rate</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x</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Quality</m:t>
                          </m:r>
                          <m:r>
                            <m:rPr>
                              <m:nor/>
                            </m:rPr>
                            <a:rPr lang="en-US" sz="900" b="0" i="0" smtClean="0">
                              <a:solidFill>
                                <a:schemeClr val="tx1"/>
                              </a:solidFill>
                              <a:latin typeface="+mj-lt"/>
                              <a:cs typeface="Calibri"/>
                              <a:sym typeface="Calibri"/>
                            </a:rPr>
                            <m:t> </m:t>
                          </m:r>
                          <m:r>
                            <m:rPr>
                              <m:nor/>
                            </m:rPr>
                            <a:rPr lang="en-US" sz="900" b="0" i="0" smtClean="0">
                              <a:solidFill>
                                <a:schemeClr val="tx1"/>
                              </a:solidFill>
                              <a:latin typeface="+mj-lt"/>
                              <a:cs typeface="Calibri"/>
                              <a:sym typeface="Calibri"/>
                            </a:rPr>
                            <m:t>Score</m:t>
                          </m:r>
                        </m:oMath>
                      </m:oMathPara>
                    </a14:m>
                    <a:endParaRPr lang="en-US" sz="900" dirty="0">
                      <a:solidFill>
                        <a:schemeClr val="tx1"/>
                      </a:solidFill>
                      <a:latin typeface="+mj-lt"/>
                      <a:ea typeface="Calibri"/>
                      <a:cs typeface="Calibri"/>
                      <a:sym typeface="Calibri"/>
                    </a:endParaRPr>
                  </a:p>
                </p:txBody>
              </p:sp>
            </mc:Choice>
            <mc:Fallback xmlns="">
              <p:sp>
                <p:nvSpPr>
                  <p:cNvPr id="87" name="Shape 218">
                    <a:extLst>
                      <a:ext uri="{FF2B5EF4-FFF2-40B4-BE49-F238E27FC236}">
                        <a16:creationId xmlns:a16="http://schemas.microsoft.com/office/drawing/2014/main" id="{D62543C6-D9E6-4270-8A27-1C4733941D3A}"/>
                      </a:ext>
                    </a:extLst>
                  </p:cNvPr>
                  <p:cNvSpPr txBox="1">
                    <a:spLocks noRot="1" noChangeAspect="1" noMove="1" noResize="1" noEditPoints="1" noAdjustHandles="1" noChangeArrowheads="1" noChangeShapeType="1" noTextEdit="1"/>
                  </p:cNvSpPr>
                  <p:nvPr/>
                </p:nvSpPr>
                <p:spPr>
                  <a:xfrm>
                    <a:off x="6400803" y="2377051"/>
                    <a:ext cx="1489215" cy="584516"/>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Shape 218">
                    <a:extLst>
                      <a:ext uri="{FF2B5EF4-FFF2-40B4-BE49-F238E27FC236}">
                        <a16:creationId xmlns:a16="http://schemas.microsoft.com/office/drawing/2014/main" id="{064D3C84-C2F9-4767-93AE-9D814725FCC8}"/>
                      </a:ext>
                    </a:extLst>
                  </p:cNvPr>
                  <p:cNvSpPr txBox="1"/>
                  <p:nvPr/>
                </p:nvSpPr>
                <p:spPr>
                  <a:xfrm>
                    <a:off x="6400803" y="3370377"/>
                    <a:ext cx="1489215"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cs typeface="Calibri"/>
                                  <a:sym typeface="Calibri"/>
                                </a:rPr>
                              </m:ctrlPr>
                            </m:fPr>
                            <m:num>
                              <m:r>
                                <m:rPr>
                                  <m:nor/>
                                </m:rPr>
                                <a:rPr lang="en-US" sz="900" b="0" i="0" smtClean="0">
                                  <a:solidFill>
                                    <a:schemeClr val="tx1"/>
                                  </a:solidFill>
                                  <a:latin typeface="+mj-lt"/>
                                  <a:cs typeface="Calibri"/>
                                  <a:sym typeface="Calibri"/>
                                </a:rPr>
                                <m:t>Clicks</m:t>
                              </m:r>
                            </m:num>
                            <m:den>
                              <m:r>
                                <m:rPr>
                                  <m:nor/>
                                </m:rPr>
                                <a:rPr lang="en-US" sz="900" b="0" i="0" smtClean="0">
                                  <a:solidFill>
                                    <a:schemeClr val="tx1"/>
                                  </a:solidFill>
                                  <a:latin typeface="+mj-lt"/>
                                  <a:cs typeface="Calibri"/>
                                  <a:sym typeface="Calibri"/>
                                </a:rPr>
                                <m:t>Impressions</m:t>
                              </m:r>
                            </m:den>
                          </m:f>
                          <m:r>
                            <m:rPr>
                              <m:nor/>
                            </m:rPr>
                            <a:rPr lang="en-US" sz="900" i="0" smtClean="0">
                              <a:solidFill>
                                <a:schemeClr val="tx1"/>
                              </a:solidFill>
                              <a:latin typeface="+mj-lt"/>
                              <a:ea typeface="Cambria Math" panose="02040503050406030204" pitchFamily="18" charset="0"/>
                              <a:cs typeface="Calibri"/>
                              <a:sym typeface="Calibri"/>
                            </a:rPr>
                            <m:t>×</m:t>
                          </m:r>
                          <m:r>
                            <m:rPr>
                              <m:nor/>
                            </m:rPr>
                            <a:rPr lang="en-US" sz="900" b="0" i="0" smtClean="0">
                              <a:solidFill>
                                <a:schemeClr val="tx1"/>
                              </a:solidFill>
                              <a:latin typeface="+mj-lt"/>
                              <a:ea typeface="Cambria Math" panose="02040503050406030204" pitchFamily="18" charset="0"/>
                              <a:cs typeface="Calibri"/>
                              <a:sym typeface="Calibri"/>
                            </a:rPr>
                            <m:t>100</m:t>
                          </m:r>
                        </m:oMath>
                      </m:oMathPara>
                    </a14:m>
                    <a:endParaRPr lang="en-US" sz="900" dirty="0">
                      <a:solidFill>
                        <a:schemeClr val="tx1"/>
                      </a:solidFill>
                      <a:latin typeface="+mj-lt"/>
                      <a:ea typeface="Calibri"/>
                      <a:cs typeface="Calibri"/>
                      <a:sym typeface="Calibri"/>
                    </a:endParaRPr>
                  </a:p>
                </p:txBody>
              </p:sp>
            </mc:Choice>
            <mc:Fallback xmlns="">
              <p:sp>
                <p:nvSpPr>
                  <p:cNvPr id="88" name="Shape 218">
                    <a:extLst>
                      <a:ext uri="{FF2B5EF4-FFF2-40B4-BE49-F238E27FC236}">
                        <a16:creationId xmlns:a16="http://schemas.microsoft.com/office/drawing/2014/main" id="{064D3C84-C2F9-4767-93AE-9D814725FCC8}"/>
                      </a:ext>
                    </a:extLst>
                  </p:cNvPr>
                  <p:cNvSpPr txBox="1">
                    <a:spLocks noRot="1" noChangeAspect="1" noMove="1" noResize="1" noEditPoints="1" noAdjustHandles="1" noChangeArrowheads="1" noChangeShapeType="1" noTextEdit="1"/>
                  </p:cNvSpPr>
                  <p:nvPr/>
                </p:nvSpPr>
                <p:spPr>
                  <a:xfrm>
                    <a:off x="6400803" y="3370377"/>
                    <a:ext cx="1489215" cy="584516"/>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Shape 218">
                    <a:extLst>
                      <a:ext uri="{FF2B5EF4-FFF2-40B4-BE49-F238E27FC236}">
                        <a16:creationId xmlns:a16="http://schemas.microsoft.com/office/drawing/2014/main" id="{688E8BEC-2FD3-449D-B642-3D7937E2EE50}"/>
                      </a:ext>
                    </a:extLst>
                  </p:cNvPr>
                  <p:cNvSpPr txBox="1"/>
                  <p:nvPr/>
                </p:nvSpPr>
                <p:spPr>
                  <a:xfrm>
                    <a:off x="6400803" y="4363703"/>
                    <a:ext cx="1489215"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a:latin typeface="Cambria Math" panose="02040503050406030204" pitchFamily="18" charset="0"/>
                                  <a:cs typeface="Calibri"/>
                                  <a:sym typeface="Calibri"/>
                                </a:rPr>
                              </m:ctrlPr>
                            </m:fPr>
                            <m:num>
                              <m:r>
                                <m:rPr>
                                  <m:nor/>
                                </m:rPr>
                                <a:rPr lang="en-US" sz="900" b="0" i="0" smtClean="0">
                                  <a:cs typeface="Calibri"/>
                                  <a:sym typeface="Calibri"/>
                                </a:rPr>
                                <m:t>Leads</m:t>
                              </m:r>
                            </m:num>
                            <m:den>
                              <m:r>
                                <m:rPr>
                                  <m:nor/>
                                </m:rPr>
                                <a:rPr lang="en-US" sz="900" b="0" i="0" smtClean="0">
                                  <a:cs typeface="Calibri"/>
                                  <a:sym typeface="Calibri"/>
                                </a:rPr>
                                <m:t>Clicks</m:t>
                              </m:r>
                            </m:den>
                          </m:f>
                          <m:r>
                            <m:rPr>
                              <m:nor/>
                            </m:rPr>
                            <a:rPr lang="en-US" sz="900">
                              <a:ea typeface="Cambria Math" panose="02040503050406030204" pitchFamily="18" charset="0"/>
                              <a:cs typeface="Calibri"/>
                              <a:sym typeface="Calibri"/>
                            </a:rPr>
                            <m:t>×</m:t>
                          </m:r>
                          <m:r>
                            <m:rPr>
                              <m:nor/>
                            </m:rPr>
                            <a:rPr lang="en-US" sz="900">
                              <a:ea typeface="Cambria Math" panose="02040503050406030204" pitchFamily="18" charset="0"/>
                              <a:cs typeface="Calibri"/>
                              <a:sym typeface="Calibri"/>
                            </a:rPr>
                            <m:t>100</m:t>
                          </m:r>
                        </m:oMath>
                      </m:oMathPara>
                    </a14:m>
                    <a:endParaRPr lang="en-US" sz="900" dirty="0">
                      <a:ea typeface="Calibri"/>
                      <a:cs typeface="Calibri"/>
                      <a:sym typeface="Calibri"/>
                    </a:endParaRPr>
                  </a:p>
                </p:txBody>
              </p:sp>
            </mc:Choice>
            <mc:Fallback xmlns="">
              <p:sp>
                <p:nvSpPr>
                  <p:cNvPr id="89" name="Shape 218">
                    <a:extLst>
                      <a:ext uri="{FF2B5EF4-FFF2-40B4-BE49-F238E27FC236}">
                        <a16:creationId xmlns:a16="http://schemas.microsoft.com/office/drawing/2014/main" id="{688E8BEC-2FD3-449D-B642-3D7937E2EE50}"/>
                      </a:ext>
                    </a:extLst>
                  </p:cNvPr>
                  <p:cNvSpPr txBox="1">
                    <a:spLocks noRot="1" noChangeAspect="1" noMove="1" noResize="1" noEditPoints="1" noAdjustHandles="1" noChangeArrowheads="1" noChangeShapeType="1" noTextEdit="1"/>
                  </p:cNvSpPr>
                  <p:nvPr/>
                </p:nvSpPr>
                <p:spPr>
                  <a:xfrm>
                    <a:off x="6400803" y="4363703"/>
                    <a:ext cx="1489215" cy="584516"/>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Shape 218">
                    <a:extLst>
                      <a:ext uri="{FF2B5EF4-FFF2-40B4-BE49-F238E27FC236}">
                        <a16:creationId xmlns:a16="http://schemas.microsoft.com/office/drawing/2014/main" id="{65C8E2E9-3FEA-46F8-86A4-CC6A38E4B442}"/>
                      </a:ext>
                    </a:extLst>
                  </p:cNvPr>
                  <p:cNvSpPr txBox="1"/>
                  <p:nvPr/>
                </p:nvSpPr>
                <p:spPr>
                  <a:xfrm>
                    <a:off x="6400803" y="5357029"/>
                    <a:ext cx="1489215" cy="584516"/>
                  </a:xfrm>
                  <a:prstGeom prst="rect">
                    <a:avLst/>
                  </a:prstGeom>
                  <a:gradFill>
                    <a:gsLst>
                      <a:gs pos="94000">
                        <a:schemeClr val="bg1">
                          <a:alpha val="65000"/>
                        </a:schemeClr>
                      </a:gs>
                      <a:gs pos="13000">
                        <a:schemeClr val="bg1"/>
                      </a:gs>
                    </a:gsLst>
                    <a:lin ang="8100000" scaled="1"/>
                  </a:gradFill>
                  <a:ln>
                    <a:noFill/>
                  </a:ln>
                </p:spPr>
                <p:txBody>
                  <a:bodyPr wrap="square" lIns="0" tIns="0" rIns="0" bIns="73152" anchor="ctr" anchorCtr="0">
                    <a:noAutofit/>
                  </a:bodyPr>
                  <a:lstStyle/>
                  <a:p>
                    <a:pPr algn="ctr">
                      <a:lnSpc>
                        <a:spcPct val="150000"/>
                      </a:lnSpc>
                      <a:buClr>
                        <a:schemeClr val="accent5"/>
                      </a:buClr>
                      <a:buSzPct val="25000"/>
                    </a:pPr>
                    <a14:m>
                      <m:oMathPara xmlns:m="http://schemas.openxmlformats.org/officeDocument/2006/math">
                        <m:oMathParaPr>
                          <m:jc m:val="centerGroup"/>
                        </m:oMathParaPr>
                        <m:oMath xmlns:m="http://schemas.openxmlformats.org/officeDocument/2006/math">
                          <m:f>
                            <m:fPr>
                              <m:ctrlPr>
                                <a:rPr lang="en-US" sz="900" i="1">
                                  <a:latin typeface="Cambria Math" panose="02040503050406030204" pitchFamily="18" charset="0"/>
                                  <a:cs typeface="Calibri"/>
                                  <a:sym typeface="Calibri"/>
                                </a:rPr>
                              </m:ctrlPr>
                            </m:fPr>
                            <m:num>
                              <m:r>
                                <m:rPr>
                                  <m:nor/>
                                </m:rPr>
                                <a:rPr lang="en-US" sz="900" b="0" i="0" smtClean="0">
                                  <a:cs typeface="Calibri"/>
                                  <a:sym typeface="Calibri"/>
                                </a:rPr>
                                <m:t>End</m:t>
                              </m:r>
                              <m:r>
                                <m:rPr>
                                  <m:nor/>
                                </m:rPr>
                                <a:rPr lang="en-US" sz="900" b="0" i="0" smtClean="0">
                                  <a:cs typeface="Calibri"/>
                                  <a:sym typeface="Calibri"/>
                                </a:rPr>
                                <m:t> </m:t>
                              </m:r>
                              <m:r>
                                <m:rPr>
                                  <m:nor/>
                                </m:rPr>
                                <a:rPr lang="en-US" sz="900" b="0" i="0" smtClean="0">
                                  <a:cs typeface="Calibri"/>
                                  <a:sym typeface="Calibri"/>
                                </a:rPr>
                                <m:t>Conversion</m:t>
                              </m:r>
                            </m:num>
                            <m:den>
                              <m:r>
                                <m:rPr>
                                  <m:nor/>
                                </m:rPr>
                                <a:rPr lang="en-US" sz="900" b="0" i="0" smtClean="0">
                                  <a:cs typeface="Calibri"/>
                                  <a:sym typeface="Calibri"/>
                                </a:rPr>
                                <m:t>Leads</m:t>
                              </m:r>
                            </m:den>
                          </m:f>
                          <m:r>
                            <m:rPr>
                              <m:nor/>
                            </m:rPr>
                            <a:rPr lang="en-US" sz="900">
                              <a:ea typeface="Cambria Math" panose="02040503050406030204" pitchFamily="18" charset="0"/>
                              <a:cs typeface="Calibri"/>
                              <a:sym typeface="Calibri"/>
                            </a:rPr>
                            <m:t>×</m:t>
                          </m:r>
                          <m:r>
                            <m:rPr>
                              <m:nor/>
                            </m:rPr>
                            <a:rPr lang="en-US" sz="900">
                              <a:ea typeface="Cambria Math" panose="02040503050406030204" pitchFamily="18" charset="0"/>
                              <a:cs typeface="Calibri"/>
                              <a:sym typeface="Calibri"/>
                            </a:rPr>
                            <m:t>100</m:t>
                          </m:r>
                        </m:oMath>
                      </m:oMathPara>
                    </a14:m>
                    <a:endParaRPr lang="en-US" sz="900" dirty="0">
                      <a:ea typeface="Calibri"/>
                      <a:cs typeface="Calibri"/>
                      <a:sym typeface="Calibri"/>
                    </a:endParaRPr>
                  </a:p>
                </p:txBody>
              </p:sp>
            </mc:Choice>
            <mc:Fallback xmlns="">
              <p:sp>
                <p:nvSpPr>
                  <p:cNvPr id="90" name="Shape 218">
                    <a:extLst>
                      <a:ext uri="{FF2B5EF4-FFF2-40B4-BE49-F238E27FC236}">
                        <a16:creationId xmlns:a16="http://schemas.microsoft.com/office/drawing/2014/main" id="{65C8E2E9-3FEA-46F8-86A4-CC6A38E4B442}"/>
                      </a:ext>
                    </a:extLst>
                  </p:cNvPr>
                  <p:cNvSpPr txBox="1">
                    <a:spLocks noRot="1" noChangeAspect="1" noMove="1" noResize="1" noEditPoints="1" noAdjustHandles="1" noChangeArrowheads="1" noChangeShapeType="1" noTextEdit="1"/>
                  </p:cNvSpPr>
                  <p:nvPr/>
                </p:nvSpPr>
                <p:spPr>
                  <a:xfrm>
                    <a:off x="6400803" y="5357029"/>
                    <a:ext cx="1489215" cy="584516"/>
                  </a:xfrm>
                  <a:prstGeom prst="rect">
                    <a:avLst/>
                  </a:prstGeom>
                  <a:blipFill>
                    <a:blip r:embed="rId9"/>
                    <a:stretch>
                      <a:fillRect/>
                    </a:stretch>
                  </a:blipFill>
                  <a:ln>
                    <a:noFill/>
                  </a:ln>
                </p:spPr>
                <p:txBody>
                  <a:bodyPr/>
                  <a:lstStyle/>
                  <a:p>
                    <a:r>
                      <a:rPr lang="en-US">
                        <a:noFill/>
                      </a:rPr>
                      <a:t> </a:t>
                    </a:r>
                  </a:p>
                </p:txBody>
              </p:sp>
            </mc:Fallback>
          </mc:AlternateContent>
        </p:grpSp>
        <p:sp>
          <p:nvSpPr>
            <p:cNvPr id="91" name="Shape 218">
              <a:extLst>
                <a:ext uri="{FF2B5EF4-FFF2-40B4-BE49-F238E27FC236}">
                  <a16:creationId xmlns:a16="http://schemas.microsoft.com/office/drawing/2014/main" id="{A0A5C773-9AA3-4250-90D6-4999438F342A}"/>
                </a:ext>
              </a:extLst>
            </p:cNvPr>
            <p:cNvSpPr txBox="1"/>
            <p:nvPr/>
          </p:nvSpPr>
          <p:spPr>
            <a:xfrm>
              <a:off x="2327837" y="2531643"/>
              <a:ext cx="1540575"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accent2"/>
                  </a:solidFill>
                  <a:latin typeface="+mj-lt"/>
                  <a:ea typeface="Calibri"/>
                  <a:cs typeface="Calibri"/>
                  <a:sym typeface="Calibri"/>
                </a:rPr>
                <a:t>IMPRESSIONS</a:t>
              </a:r>
              <a:endParaRPr lang="en-US" sz="1000" dirty="0">
                <a:solidFill>
                  <a:schemeClr val="accent2"/>
                </a:solidFill>
                <a:latin typeface="+mj-lt"/>
                <a:ea typeface="Calibri"/>
                <a:cs typeface="Calibri"/>
                <a:sym typeface="Calibri"/>
              </a:endParaRPr>
            </a:p>
          </p:txBody>
        </p:sp>
        <p:sp>
          <p:nvSpPr>
            <p:cNvPr id="92" name="Shape 218">
              <a:extLst>
                <a:ext uri="{FF2B5EF4-FFF2-40B4-BE49-F238E27FC236}">
                  <a16:creationId xmlns:a16="http://schemas.microsoft.com/office/drawing/2014/main" id="{39BDDC03-FFE9-45C5-BB1B-A47EDD417BF4}"/>
                </a:ext>
              </a:extLst>
            </p:cNvPr>
            <p:cNvSpPr txBox="1"/>
            <p:nvPr/>
          </p:nvSpPr>
          <p:spPr>
            <a:xfrm>
              <a:off x="2327837" y="3524969"/>
              <a:ext cx="1540575"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accent2"/>
                  </a:solidFill>
                  <a:latin typeface="+mj-lt"/>
                  <a:ea typeface="Calibri"/>
                  <a:cs typeface="Calibri"/>
                  <a:sym typeface="Calibri"/>
                </a:rPr>
                <a:t>CLICKS</a:t>
              </a:r>
              <a:endParaRPr lang="en-US" sz="1000" dirty="0">
                <a:solidFill>
                  <a:schemeClr val="accent2"/>
                </a:solidFill>
                <a:latin typeface="+mj-lt"/>
                <a:ea typeface="Calibri"/>
                <a:cs typeface="Calibri"/>
                <a:sym typeface="Calibri"/>
              </a:endParaRPr>
            </a:p>
          </p:txBody>
        </p:sp>
        <p:sp>
          <p:nvSpPr>
            <p:cNvPr id="93" name="Shape 218">
              <a:extLst>
                <a:ext uri="{FF2B5EF4-FFF2-40B4-BE49-F238E27FC236}">
                  <a16:creationId xmlns:a16="http://schemas.microsoft.com/office/drawing/2014/main" id="{80440098-66B0-4882-A85E-6F5B203650BE}"/>
                </a:ext>
              </a:extLst>
            </p:cNvPr>
            <p:cNvSpPr txBox="1"/>
            <p:nvPr/>
          </p:nvSpPr>
          <p:spPr>
            <a:xfrm>
              <a:off x="2327837" y="4518295"/>
              <a:ext cx="1540575"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accent2"/>
                  </a:solidFill>
                  <a:latin typeface="+mj-lt"/>
                  <a:ea typeface="Calibri"/>
                  <a:cs typeface="Calibri"/>
                  <a:sym typeface="Calibri"/>
                </a:rPr>
                <a:t>LEADS</a:t>
              </a:r>
              <a:endParaRPr lang="en-US" sz="1000" dirty="0">
                <a:solidFill>
                  <a:schemeClr val="accent2"/>
                </a:solidFill>
                <a:latin typeface="+mj-lt"/>
                <a:ea typeface="Calibri"/>
                <a:cs typeface="Calibri"/>
                <a:sym typeface="Calibri"/>
              </a:endParaRPr>
            </a:p>
          </p:txBody>
        </p:sp>
        <p:sp>
          <p:nvSpPr>
            <p:cNvPr id="94" name="Shape 218">
              <a:extLst>
                <a:ext uri="{FF2B5EF4-FFF2-40B4-BE49-F238E27FC236}">
                  <a16:creationId xmlns:a16="http://schemas.microsoft.com/office/drawing/2014/main" id="{EFE27327-31A2-4E2F-B6EB-F31EDCC64EA5}"/>
                </a:ext>
              </a:extLst>
            </p:cNvPr>
            <p:cNvSpPr txBox="1"/>
            <p:nvPr/>
          </p:nvSpPr>
          <p:spPr>
            <a:xfrm>
              <a:off x="2327837" y="5511621"/>
              <a:ext cx="1540575"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accent2"/>
                  </a:solidFill>
                  <a:latin typeface="+mj-lt"/>
                  <a:ea typeface="Calibri"/>
                  <a:cs typeface="Calibri"/>
                  <a:sym typeface="Calibri"/>
                </a:rPr>
                <a:t>CONVERSIONS</a:t>
              </a:r>
              <a:endParaRPr lang="en-US" sz="1000" dirty="0">
                <a:solidFill>
                  <a:schemeClr val="accent2"/>
                </a:solidFill>
                <a:latin typeface="+mj-lt"/>
                <a:ea typeface="Calibri"/>
                <a:cs typeface="Calibri"/>
                <a:sym typeface="Calibri"/>
              </a:endParaRPr>
            </a:p>
          </p:txBody>
        </p:sp>
        <p:sp>
          <p:nvSpPr>
            <p:cNvPr id="96" name="Shape 218">
              <a:extLst>
                <a:ext uri="{FF2B5EF4-FFF2-40B4-BE49-F238E27FC236}">
                  <a16:creationId xmlns:a16="http://schemas.microsoft.com/office/drawing/2014/main" id="{8A008712-143C-426C-9025-DBC50B97A9A8}"/>
                </a:ext>
              </a:extLst>
            </p:cNvPr>
            <p:cNvSpPr txBox="1"/>
            <p:nvPr/>
          </p:nvSpPr>
          <p:spPr>
            <a:xfrm>
              <a:off x="402336" y="2531642"/>
              <a:ext cx="1438482"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bg1"/>
                  </a:solidFill>
                  <a:latin typeface="+mj-lt"/>
                  <a:ea typeface="Calibri"/>
                  <a:cs typeface="Calibri"/>
                  <a:sym typeface="Calibri"/>
                </a:rPr>
                <a:t>Top of the Funnel</a:t>
              </a:r>
              <a:endParaRPr lang="en-US" sz="1000" dirty="0">
                <a:solidFill>
                  <a:schemeClr val="bg1"/>
                </a:solidFill>
                <a:latin typeface="+mj-lt"/>
                <a:ea typeface="Calibri"/>
                <a:cs typeface="Calibri"/>
                <a:sym typeface="Calibri"/>
              </a:endParaRPr>
            </a:p>
          </p:txBody>
        </p:sp>
        <p:sp>
          <p:nvSpPr>
            <p:cNvPr id="98" name="Shape 218">
              <a:extLst>
                <a:ext uri="{FF2B5EF4-FFF2-40B4-BE49-F238E27FC236}">
                  <a16:creationId xmlns:a16="http://schemas.microsoft.com/office/drawing/2014/main" id="{59BCCFB1-047C-495B-BEC5-BF37B8AF8812}"/>
                </a:ext>
              </a:extLst>
            </p:cNvPr>
            <p:cNvSpPr txBox="1"/>
            <p:nvPr/>
          </p:nvSpPr>
          <p:spPr>
            <a:xfrm>
              <a:off x="402336" y="4518295"/>
              <a:ext cx="1438482"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bg1"/>
                  </a:solidFill>
                  <a:latin typeface="+mj-lt"/>
                  <a:ea typeface="Calibri"/>
                  <a:cs typeface="Calibri"/>
                  <a:sym typeface="Calibri"/>
                </a:rPr>
                <a:t>Middle of the Funnel</a:t>
              </a:r>
              <a:endParaRPr lang="en-US" sz="1000" dirty="0">
                <a:solidFill>
                  <a:schemeClr val="bg1"/>
                </a:solidFill>
                <a:latin typeface="+mj-lt"/>
                <a:ea typeface="Calibri"/>
                <a:cs typeface="Calibri"/>
                <a:sym typeface="Calibri"/>
              </a:endParaRPr>
            </a:p>
          </p:txBody>
        </p:sp>
        <p:sp>
          <p:nvSpPr>
            <p:cNvPr id="99" name="Shape 218">
              <a:extLst>
                <a:ext uri="{FF2B5EF4-FFF2-40B4-BE49-F238E27FC236}">
                  <a16:creationId xmlns:a16="http://schemas.microsoft.com/office/drawing/2014/main" id="{3F83130B-6CD2-4367-B574-F047C16C202E}"/>
                </a:ext>
              </a:extLst>
            </p:cNvPr>
            <p:cNvSpPr txBox="1"/>
            <p:nvPr/>
          </p:nvSpPr>
          <p:spPr>
            <a:xfrm>
              <a:off x="402336" y="5511621"/>
              <a:ext cx="1438482" cy="275332"/>
            </a:xfrm>
            <a:prstGeom prst="rect">
              <a:avLst/>
            </a:prstGeom>
            <a:noFill/>
            <a:ln>
              <a:noFill/>
            </a:ln>
          </p:spPr>
          <p:txBody>
            <a:bodyPr wrap="square" lIns="0" tIns="0" rIns="0" bIns="73152" anchor="ctr" anchorCtr="0">
              <a:spAutoFit/>
            </a:bodyPr>
            <a:lstStyle/>
            <a:p>
              <a:pPr algn="ctr">
                <a:lnSpc>
                  <a:spcPct val="150000"/>
                </a:lnSpc>
                <a:buClr>
                  <a:schemeClr val="accent5"/>
                </a:buClr>
                <a:buSzPct val="25000"/>
              </a:pPr>
              <a:r>
                <a:rPr lang="en-US" sz="1000" b="1" dirty="0">
                  <a:solidFill>
                    <a:schemeClr val="bg1"/>
                  </a:solidFill>
                  <a:latin typeface="+mj-lt"/>
                  <a:ea typeface="Calibri"/>
                  <a:cs typeface="Calibri"/>
                  <a:sym typeface="Calibri"/>
                </a:rPr>
                <a:t>Bottom of the Funnel</a:t>
              </a:r>
              <a:endParaRPr lang="en-US" sz="1000" dirty="0">
                <a:solidFill>
                  <a:schemeClr val="bg1"/>
                </a:solidFill>
                <a:latin typeface="+mj-lt"/>
                <a:ea typeface="Calibri"/>
                <a:cs typeface="Calibri"/>
                <a:sym typeface="Calibri"/>
              </a:endParaRPr>
            </a:p>
          </p:txBody>
        </p:sp>
        <p:sp>
          <p:nvSpPr>
            <p:cNvPr id="81" name="Arrow: Up 80">
              <a:extLst>
                <a:ext uri="{FF2B5EF4-FFF2-40B4-BE49-F238E27FC236}">
                  <a16:creationId xmlns:a16="http://schemas.microsoft.com/office/drawing/2014/main" id="{40B2C17B-54A8-4730-8FD3-144697C65E07}"/>
                </a:ext>
              </a:extLst>
            </p:cNvPr>
            <p:cNvSpPr/>
            <p:nvPr/>
          </p:nvSpPr>
          <p:spPr>
            <a:xfrm>
              <a:off x="1079185" y="3538814"/>
              <a:ext cx="84784" cy="247641"/>
            </a:xfrm>
            <a:prstGeom prst="upArrow">
              <a:avLst>
                <a:gd name="adj1" fmla="val 36519"/>
                <a:gd name="adj2" fmla="val 741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Up 102">
              <a:extLst>
                <a:ext uri="{FF2B5EF4-FFF2-40B4-BE49-F238E27FC236}">
                  <a16:creationId xmlns:a16="http://schemas.microsoft.com/office/drawing/2014/main" id="{D99C3928-6FDC-432D-BC84-D719AB582CC5}"/>
                </a:ext>
              </a:extLst>
            </p:cNvPr>
            <p:cNvSpPr/>
            <p:nvPr/>
          </p:nvSpPr>
          <p:spPr>
            <a:xfrm>
              <a:off x="1079185" y="5028803"/>
              <a:ext cx="84784" cy="247641"/>
            </a:xfrm>
            <a:prstGeom prst="upArrow">
              <a:avLst>
                <a:gd name="adj1" fmla="val 36519"/>
                <a:gd name="adj2" fmla="val 741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982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0AF742A-8C92-46C8-92AA-16BE79DAE9B6}"/>
              </a:ext>
            </a:extLst>
          </p:cNvPr>
          <p:cNvGrpSpPr/>
          <p:nvPr/>
        </p:nvGrpSpPr>
        <p:grpSpPr>
          <a:xfrm>
            <a:off x="2831525" y="1745901"/>
            <a:ext cx="6540890" cy="4364900"/>
            <a:chOff x="2831525" y="1745901"/>
            <a:chExt cx="6540890" cy="4364900"/>
          </a:xfrm>
        </p:grpSpPr>
        <p:grpSp>
          <p:nvGrpSpPr>
            <p:cNvPr id="3" name="Group 2">
              <a:extLst>
                <a:ext uri="{FF2B5EF4-FFF2-40B4-BE49-F238E27FC236}">
                  <a16:creationId xmlns:a16="http://schemas.microsoft.com/office/drawing/2014/main" id="{44D33EA6-FCBC-469C-8DB7-C09E78A4F371}"/>
                </a:ext>
              </a:extLst>
            </p:cNvPr>
            <p:cNvGrpSpPr/>
            <p:nvPr/>
          </p:nvGrpSpPr>
          <p:grpSpPr>
            <a:xfrm>
              <a:off x="2831525" y="1745901"/>
              <a:ext cx="6540890" cy="4291383"/>
              <a:chOff x="2831525" y="1745901"/>
              <a:chExt cx="6540890" cy="4291383"/>
            </a:xfrm>
          </p:grpSpPr>
          <p:sp>
            <p:nvSpPr>
              <p:cNvPr id="38" name="Freeform: Shape 37">
                <a:extLst>
                  <a:ext uri="{FF2B5EF4-FFF2-40B4-BE49-F238E27FC236}">
                    <a16:creationId xmlns:a16="http://schemas.microsoft.com/office/drawing/2014/main" id="{E79BB380-9EEE-4599-864D-D822F52C67D7}"/>
                  </a:ext>
                </a:extLst>
              </p:cNvPr>
              <p:cNvSpPr/>
              <p:nvPr/>
            </p:nvSpPr>
            <p:spPr>
              <a:xfrm>
                <a:off x="2831525" y="1745901"/>
                <a:ext cx="6540890" cy="1472526"/>
              </a:xfrm>
              <a:custGeom>
                <a:avLst/>
                <a:gdLst>
                  <a:gd name="connsiteX0" fmla="*/ 0 w 6715721"/>
                  <a:gd name="connsiteY0" fmla="*/ 0 h 1774609"/>
                  <a:gd name="connsiteX1" fmla="*/ 6715721 w 6715721"/>
                  <a:gd name="connsiteY1" fmla="*/ 0 h 1774609"/>
                  <a:gd name="connsiteX2" fmla="*/ 5808873 w 6715721"/>
                  <a:gd name="connsiteY2" fmla="*/ 1701251 h 1774609"/>
                  <a:gd name="connsiteX3" fmla="*/ 5769768 w 6715721"/>
                  <a:gd name="connsiteY3" fmla="*/ 1774609 h 1774609"/>
                  <a:gd name="connsiteX4" fmla="*/ 945984 w 6715721"/>
                  <a:gd name="connsiteY4" fmla="*/ 1774609 h 1774609"/>
                  <a:gd name="connsiteX5" fmla="*/ 906880 w 6715721"/>
                  <a:gd name="connsiteY5" fmla="*/ 1701251 h 1774609"/>
                  <a:gd name="connsiteX6" fmla="*/ 0 w 6715721"/>
                  <a:gd name="connsiteY6" fmla="*/ 0 h 177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5721" h="1774609">
                    <a:moveTo>
                      <a:pt x="0" y="0"/>
                    </a:moveTo>
                    <a:cubicBezTo>
                      <a:pt x="2238575" y="0"/>
                      <a:pt x="4477148" y="0"/>
                      <a:pt x="6715721" y="0"/>
                    </a:cubicBezTo>
                    <a:cubicBezTo>
                      <a:pt x="6413447" y="565087"/>
                      <a:pt x="6111162" y="1133171"/>
                      <a:pt x="5808873" y="1701251"/>
                    </a:cubicBezTo>
                    <a:lnTo>
                      <a:pt x="5769768" y="1774609"/>
                    </a:lnTo>
                    <a:lnTo>
                      <a:pt x="945984" y="1774609"/>
                    </a:lnTo>
                    <a:lnTo>
                      <a:pt x="906880" y="1701251"/>
                    </a:lnTo>
                    <a:cubicBezTo>
                      <a:pt x="604590" y="1133171"/>
                      <a:pt x="302295" y="565087"/>
                      <a:pt x="0" y="0"/>
                    </a:cubicBezTo>
                    <a:close/>
                  </a:path>
                </a:pathLst>
              </a:custGeom>
              <a:gradFill>
                <a:gsLst>
                  <a:gs pos="94000">
                    <a:schemeClr val="tx2">
                      <a:lumMod val="40000"/>
                      <a:lumOff val="60000"/>
                    </a:schemeClr>
                  </a:gs>
                  <a:gs pos="13000">
                    <a:schemeClr val="tx2">
                      <a:lumMod val="75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9" name="Freeform: Shape 38">
                <a:extLst>
                  <a:ext uri="{FF2B5EF4-FFF2-40B4-BE49-F238E27FC236}">
                    <a16:creationId xmlns:a16="http://schemas.microsoft.com/office/drawing/2014/main" id="{31E8697E-662F-41A3-8441-7C1C9B6019C6}"/>
                  </a:ext>
                </a:extLst>
              </p:cNvPr>
              <p:cNvSpPr/>
              <p:nvPr/>
            </p:nvSpPr>
            <p:spPr>
              <a:xfrm>
                <a:off x="3752882" y="3218426"/>
                <a:ext cx="4698207" cy="1348276"/>
              </a:xfrm>
              <a:custGeom>
                <a:avLst/>
                <a:gdLst>
                  <a:gd name="connsiteX0" fmla="*/ 0 w 4823784"/>
                  <a:gd name="connsiteY0" fmla="*/ 0 h 1624870"/>
                  <a:gd name="connsiteX1" fmla="*/ 4823784 w 4823784"/>
                  <a:gd name="connsiteY1" fmla="*/ 0 h 1624870"/>
                  <a:gd name="connsiteX2" fmla="*/ 3957607 w 4823784"/>
                  <a:gd name="connsiteY2" fmla="*/ 1624870 h 1624870"/>
                  <a:gd name="connsiteX3" fmla="*/ 866148 w 4823784"/>
                  <a:gd name="connsiteY3" fmla="*/ 1624870 h 1624870"/>
                  <a:gd name="connsiteX4" fmla="*/ 0 w 4823784"/>
                  <a:gd name="connsiteY4" fmla="*/ 0 h 1624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784" h="1624870">
                    <a:moveTo>
                      <a:pt x="0" y="0"/>
                    </a:moveTo>
                    <a:lnTo>
                      <a:pt x="4823784" y="0"/>
                    </a:lnTo>
                    <a:lnTo>
                      <a:pt x="3957607" y="1624870"/>
                    </a:lnTo>
                    <a:lnTo>
                      <a:pt x="866148" y="1624870"/>
                    </a:lnTo>
                    <a:lnTo>
                      <a:pt x="0" y="0"/>
                    </a:lnTo>
                    <a:close/>
                  </a:path>
                </a:pathLst>
              </a:custGeom>
              <a:gradFill>
                <a:gsLst>
                  <a:gs pos="94000">
                    <a:srgbClr val="A2CEA3"/>
                  </a:gs>
                  <a:gs pos="13000">
                    <a:srgbClr val="7BCEC5">
                      <a:lumMod val="60000"/>
                    </a:srgbClr>
                  </a:gs>
                </a:gsLst>
                <a:lin ang="8100000" scaled="1"/>
              </a:gradFill>
              <a:effectLst/>
            </p:spPr>
            <p:txBody>
              <a:bodyPr wrap="square" lIns="0" tIns="0" r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7" name="Freeform: Shape 6">
                <a:extLst>
                  <a:ext uri="{FF2B5EF4-FFF2-40B4-BE49-F238E27FC236}">
                    <a16:creationId xmlns:a16="http://schemas.microsoft.com/office/drawing/2014/main" id="{C42144E6-02DB-415E-8BB6-F1C84FE78839}"/>
                  </a:ext>
                </a:extLst>
              </p:cNvPr>
              <p:cNvSpPr/>
              <p:nvPr/>
            </p:nvSpPr>
            <p:spPr>
              <a:xfrm>
                <a:off x="4595618" y="4566702"/>
                <a:ext cx="3009973" cy="1470582"/>
              </a:xfrm>
              <a:custGeom>
                <a:avLst/>
                <a:gdLst>
                  <a:gd name="connsiteX0" fmla="*/ 3625379 w 3911818"/>
                  <a:gd name="connsiteY0" fmla="*/ 1826583 h 1822887"/>
                  <a:gd name="connsiteX1" fmla="*/ 290036 w 3911818"/>
                  <a:gd name="connsiteY1" fmla="*/ 1826583 h 1822887"/>
                  <a:gd name="connsiteX2" fmla="*/ 0 w 3911818"/>
                  <a:gd name="connsiteY2" fmla="*/ 0 h 1822887"/>
                  <a:gd name="connsiteX3" fmla="*/ 3915416 w 3911818"/>
                  <a:gd name="connsiteY3" fmla="*/ 0 h 1822887"/>
                  <a:gd name="connsiteX4" fmla="*/ 3625379 w 3911818"/>
                  <a:gd name="connsiteY4" fmla="*/ 1826583 h 182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1818" h="1822887">
                    <a:moveTo>
                      <a:pt x="3625379" y="1826583"/>
                    </a:moveTo>
                    <a:cubicBezTo>
                      <a:pt x="2513615" y="1826583"/>
                      <a:pt x="1401801" y="1826583"/>
                      <a:pt x="290036" y="1826583"/>
                    </a:cubicBezTo>
                    <a:cubicBezTo>
                      <a:pt x="193374" y="1245377"/>
                      <a:pt x="96662" y="614412"/>
                      <a:pt x="0" y="0"/>
                    </a:cubicBezTo>
                    <a:cubicBezTo>
                      <a:pt x="1305139" y="0"/>
                      <a:pt x="2610277" y="0"/>
                      <a:pt x="3915416" y="0"/>
                    </a:cubicBezTo>
                    <a:cubicBezTo>
                      <a:pt x="3818753" y="614412"/>
                      <a:pt x="3722042" y="1245377"/>
                      <a:pt x="3625379" y="1826583"/>
                    </a:cubicBezTo>
                    <a:close/>
                  </a:path>
                </a:pathLst>
              </a:custGeom>
              <a:gradFill>
                <a:gsLst>
                  <a:gs pos="94000">
                    <a:schemeClr val="accent2"/>
                  </a:gs>
                  <a:gs pos="13000">
                    <a:schemeClr val="accent2">
                      <a:lumMod val="50000"/>
                    </a:schemeClr>
                  </a:gs>
                </a:gsLst>
                <a:lin ang="8100000" scaled="1"/>
              </a:gradFill>
              <a:effectLst/>
            </p:spPr>
            <p:txBody>
              <a:bodyPr wrap="square" tIns="0" bIns="91440" anchor="ctr" anchorCtr="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sp>
          <p:nvSpPr>
            <p:cNvPr id="8" name="Rectangle: Rounded Corners 7">
              <a:extLst>
                <a:ext uri="{FF2B5EF4-FFF2-40B4-BE49-F238E27FC236}">
                  <a16:creationId xmlns:a16="http://schemas.microsoft.com/office/drawing/2014/main" id="{3B1AFB7E-F2B0-4A3F-8EFA-8AD9E3F22E0D}"/>
                </a:ext>
              </a:extLst>
            </p:cNvPr>
            <p:cNvSpPr/>
            <p:nvPr/>
          </p:nvSpPr>
          <p:spPr>
            <a:xfrm>
              <a:off x="4728376" y="5945417"/>
              <a:ext cx="2733237" cy="165384"/>
            </a:xfrm>
            <a:prstGeom prst="roundRect">
              <a:avLst>
                <a:gd name="adj" fmla="val 50000"/>
              </a:avLst>
            </a:prstGeom>
            <a:solidFill>
              <a:schemeClr val="tx2">
                <a:lumMod val="60000"/>
                <a:lumOff val="40000"/>
              </a:schemeClr>
            </a:solidFill>
            <a:ln w="49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6" name="Rectangle: Rounded Corners 5">
            <a:extLst>
              <a:ext uri="{FF2B5EF4-FFF2-40B4-BE49-F238E27FC236}">
                <a16:creationId xmlns:a16="http://schemas.microsoft.com/office/drawing/2014/main" id="{7C3F93EB-EF3E-4AD7-B047-1CAF02533F2D}"/>
              </a:ext>
            </a:extLst>
          </p:cNvPr>
          <p:cNvSpPr/>
          <p:nvPr/>
        </p:nvSpPr>
        <p:spPr>
          <a:xfrm>
            <a:off x="2632957" y="1420371"/>
            <a:ext cx="6922180" cy="416634"/>
          </a:xfrm>
          <a:prstGeom prst="roundRect">
            <a:avLst>
              <a:gd name="adj" fmla="val 30568"/>
            </a:avLst>
          </a:prstGeom>
          <a:solidFill>
            <a:schemeClr val="tx2">
              <a:lumMod val="60000"/>
              <a:lumOff val="40000"/>
            </a:schemeClr>
          </a:solidFill>
          <a:ln w="49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nvGrpSpPr>
          <p:cNvPr id="31" name="Group 30">
            <a:extLst>
              <a:ext uri="{FF2B5EF4-FFF2-40B4-BE49-F238E27FC236}">
                <a16:creationId xmlns:a16="http://schemas.microsoft.com/office/drawing/2014/main" id="{B56B5FA0-0CCD-4D24-A020-887661447044}"/>
              </a:ext>
            </a:extLst>
          </p:cNvPr>
          <p:cNvGrpSpPr/>
          <p:nvPr/>
        </p:nvGrpSpPr>
        <p:grpSpPr>
          <a:xfrm>
            <a:off x="3292921" y="2482164"/>
            <a:ext cx="5606860" cy="3043736"/>
            <a:chOff x="3698788" y="2482164"/>
            <a:chExt cx="4794458" cy="3043736"/>
          </a:xfrm>
        </p:grpSpPr>
        <p:cxnSp>
          <p:nvCxnSpPr>
            <p:cNvPr id="19" name="Straight Connector 18">
              <a:extLst>
                <a:ext uri="{FF2B5EF4-FFF2-40B4-BE49-F238E27FC236}">
                  <a16:creationId xmlns:a16="http://schemas.microsoft.com/office/drawing/2014/main" id="{B258BABB-A23D-4C53-A574-D79B05D2D177}"/>
                </a:ext>
              </a:extLst>
            </p:cNvPr>
            <p:cNvCxnSpPr>
              <a:cxnSpLocks/>
            </p:cNvCxnSpPr>
            <p:nvPr/>
          </p:nvCxnSpPr>
          <p:spPr>
            <a:xfrm>
              <a:off x="3698788" y="2482164"/>
              <a:ext cx="4794458"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F2418CB-0828-4600-832E-D1DBA2B59F79}"/>
                </a:ext>
              </a:extLst>
            </p:cNvPr>
            <p:cNvGrpSpPr/>
            <p:nvPr/>
          </p:nvGrpSpPr>
          <p:grpSpPr>
            <a:xfrm>
              <a:off x="4326731" y="3666240"/>
              <a:ext cx="1774091" cy="447814"/>
              <a:chOff x="4205529" y="3666240"/>
              <a:chExt cx="3544646" cy="447814"/>
            </a:xfrm>
          </p:grpSpPr>
          <p:cxnSp>
            <p:nvCxnSpPr>
              <p:cNvPr id="52" name="Straight Connector 51">
                <a:extLst>
                  <a:ext uri="{FF2B5EF4-FFF2-40B4-BE49-F238E27FC236}">
                    <a16:creationId xmlns:a16="http://schemas.microsoft.com/office/drawing/2014/main" id="{73C8B0CB-7F22-4A7D-AA87-36BED9828999}"/>
                  </a:ext>
                </a:extLst>
              </p:cNvPr>
              <p:cNvCxnSpPr>
                <a:cxnSpLocks/>
              </p:cNvCxnSpPr>
              <p:nvPr/>
            </p:nvCxnSpPr>
            <p:spPr>
              <a:xfrm>
                <a:off x="4700335" y="4114054"/>
                <a:ext cx="304984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F8C173-182A-4646-9792-B3D4F03F0CF1}"/>
                  </a:ext>
                </a:extLst>
              </p:cNvPr>
              <p:cNvCxnSpPr>
                <a:cxnSpLocks/>
              </p:cNvCxnSpPr>
              <p:nvPr/>
            </p:nvCxnSpPr>
            <p:spPr>
              <a:xfrm>
                <a:off x="4205529" y="3666240"/>
                <a:ext cx="3544646"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cxnSp>
          <p:nvCxnSpPr>
            <p:cNvPr id="60" name="Straight Connector 59">
              <a:extLst>
                <a:ext uri="{FF2B5EF4-FFF2-40B4-BE49-F238E27FC236}">
                  <a16:creationId xmlns:a16="http://schemas.microsoft.com/office/drawing/2014/main" id="{D46E03DF-12F7-451C-A8A5-4598B8A86753}"/>
                </a:ext>
              </a:extLst>
            </p:cNvPr>
            <p:cNvCxnSpPr>
              <a:cxnSpLocks/>
            </p:cNvCxnSpPr>
            <p:nvPr/>
          </p:nvCxnSpPr>
          <p:spPr>
            <a:xfrm>
              <a:off x="4935778" y="5525900"/>
              <a:ext cx="2327683"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CD9FC1-1E0F-4DFA-8F93-6B9E7B8E7903}"/>
                </a:ext>
              </a:extLst>
            </p:cNvPr>
            <p:cNvCxnSpPr>
              <a:cxnSpLocks/>
            </p:cNvCxnSpPr>
            <p:nvPr/>
          </p:nvCxnSpPr>
          <p:spPr>
            <a:xfrm>
              <a:off x="4879976" y="5078086"/>
              <a:ext cx="2442369"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03" name="Heksagon 13">
            <a:extLst>
              <a:ext uri="{FF2B5EF4-FFF2-40B4-BE49-F238E27FC236}">
                <a16:creationId xmlns:a16="http://schemas.microsoft.com/office/drawing/2014/main" id="{B747B240-B24A-47C0-98C1-D01230702980}"/>
              </a:ext>
            </a:extLst>
          </p:cNvPr>
          <p:cNvSpPr/>
          <p:nvPr/>
        </p:nvSpPr>
        <p:spPr>
          <a:xfrm rot="2907686">
            <a:off x="433637" y="6245787"/>
            <a:ext cx="921211" cy="808991"/>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04" name="Bintang: 4 Titik 7">
            <a:extLst>
              <a:ext uri="{FF2B5EF4-FFF2-40B4-BE49-F238E27FC236}">
                <a16:creationId xmlns:a16="http://schemas.microsoft.com/office/drawing/2014/main" id="{E85CAE1E-15C8-4437-8469-BA140FE2F5E1}"/>
              </a:ext>
            </a:extLst>
          </p:cNvPr>
          <p:cNvSpPr/>
          <p:nvPr/>
        </p:nvSpPr>
        <p:spPr>
          <a:xfrm rot="302165">
            <a:off x="10661865" y="5489620"/>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06" name="Heksagon 4">
            <a:extLst>
              <a:ext uri="{FF2B5EF4-FFF2-40B4-BE49-F238E27FC236}">
                <a16:creationId xmlns:a16="http://schemas.microsoft.com/office/drawing/2014/main" id="{07257789-EE84-4B57-89BD-09A15640E3C0}"/>
              </a:ext>
            </a:extLst>
          </p:cNvPr>
          <p:cNvSpPr/>
          <p:nvPr/>
        </p:nvSpPr>
        <p:spPr>
          <a:xfrm rot="5400000">
            <a:off x="11124380" y="6110348"/>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08" name="Heksagon 5">
            <a:extLst>
              <a:ext uri="{FF2B5EF4-FFF2-40B4-BE49-F238E27FC236}">
                <a16:creationId xmlns:a16="http://schemas.microsoft.com/office/drawing/2014/main" id="{7CD333DF-5FD4-47CC-8C42-7E73DE958B4C}"/>
              </a:ext>
            </a:extLst>
          </p:cNvPr>
          <p:cNvSpPr/>
          <p:nvPr/>
        </p:nvSpPr>
        <p:spPr>
          <a:xfrm rot="3412641">
            <a:off x="10486970" y="1057214"/>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11" name="Heksagon 5">
            <a:extLst>
              <a:ext uri="{FF2B5EF4-FFF2-40B4-BE49-F238E27FC236}">
                <a16:creationId xmlns:a16="http://schemas.microsoft.com/office/drawing/2014/main" id="{ADD09B7B-3E4F-48C6-AE74-0A11B58FF571}"/>
              </a:ext>
            </a:extLst>
          </p:cNvPr>
          <p:cNvSpPr/>
          <p:nvPr/>
        </p:nvSpPr>
        <p:spPr>
          <a:xfrm rot="2202088">
            <a:off x="32335" y="-2354671"/>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7" name="Title 5">
            <a:extLst>
              <a:ext uri="{FF2B5EF4-FFF2-40B4-BE49-F238E27FC236}">
                <a16:creationId xmlns:a16="http://schemas.microsoft.com/office/drawing/2014/main" id="{77297CBD-575B-4625-9B17-3C3B0B0A749A}"/>
              </a:ext>
            </a:extLst>
          </p:cNvPr>
          <p:cNvSpPr txBox="1">
            <a:spLocks/>
          </p:cNvSpPr>
          <p:nvPr/>
        </p:nvSpPr>
        <p:spPr>
          <a:xfrm>
            <a:off x="3162299" y="521896"/>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CUSTOMER ACQUISITION FRAMEWORK</a:t>
            </a:r>
          </a:p>
        </p:txBody>
      </p:sp>
      <p:sp>
        <p:nvSpPr>
          <p:cNvPr id="47" name="TextBox 46">
            <a:extLst>
              <a:ext uri="{FF2B5EF4-FFF2-40B4-BE49-F238E27FC236}">
                <a16:creationId xmlns:a16="http://schemas.microsoft.com/office/drawing/2014/main" id="{D64F260B-83D8-4290-862D-5CCDD8D04F94}"/>
              </a:ext>
            </a:extLst>
          </p:cNvPr>
          <p:cNvSpPr txBox="1"/>
          <p:nvPr/>
        </p:nvSpPr>
        <p:spPr>
          <a:xfrm>
            <a:off x="3765563" y="1490189"/>
            <a:ext cx="11961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SALES FUNNEL</a:t>
            </a:r>
          </a:p>
        </p:txBody>
      </p:sp>
      <p:sp>
        <p:nvSpPr>
          <p:cNvPr id="89" name="TextBox 88">
            <a:extLst>
              <a:ext uri="{FF2B5EF4-FFF2-40B4-BE49-F238E27FC236}">
                <a16:creationId xmlns:a16="http://schemas.microsoft.com/office/drawing/2014/main" id="{68116EA0-213B-4202-B043-BC2B1D329C6F}"/>
              </a:ext>
            </a:extLst>
          </p:cNvPr>
          <p:cNvSpPr txBox="1"/>
          <p:nvPr/>
        </p:nvSpPr>
        <p:spPr>
          <a:xfrm>
            <a:off x="6939756" y="1490189"/>
            <a:ext cx="177644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 LIFECYCLE</a:t>
            </a:r>
          </a:p>
        </p:txBody>
      </p:sp>
      <p:sp>
        <p:nvSpPr>
          <p:cNvPr id="137" name="Inhaltsplatzhalter 4">
            <a:extLst>
              <a:ext uri="{FF2B5EF4-FFF2-40B4-BE49-F238E27FC236}">
                <a16:creationId xmlns:a16="http://schemas.microsoft.com/office/drawing/2014/main" id="{2D222251-8819-4530-8DB7-DACA453797CC}"/>
              </a:ext>
            </a:extLst>
          </p:cNvPr>
          <p:cNvSpPr txBox="1">
            <a:spLocks/>
          </p:cNvSpPr>
          <p:nvPr/>
        </p:nvSpPr>
        <p:spPr>
          <a:xfrm>
            <a:off x="1222186" y="2311535"/>
            <a:ext cx="1036843" cy="43236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50000"/>
              </a:lnSpc>
              <a:spcBef>
                <a:spcPts val="0"/>
              </a:spcBef>
              <a:spcAft>
                <a:spcPts val="1200"/>
              </a:spcAft>
              <a:buClrTx/>
              <a:buSzTx/>
              <a:buFont typeface="Wingdings" panose="05000000000000000000" pitchFamily="2" charset="2"/>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MARKETING TEAM</a:t>
            </a:r>
          </a:p>
        </p:txBody>
      </p:sp>
      <p:sp>
        <p:nvSpPr>
          <p:cNvPr id="146" name="Inhaltsplatzhalter 4">
            <a:extLst>
              <a:ext uri="{FF2B5EF4-FFF2-40B4-BE49-F238E27FC236}">
                <a16:creationId xmlns:a16="http://schemas.microsoft.com/office/drawing/2014/main" id="{CAC4DF10-D432-465E-B7FA-CCDC49197823}"/>
              </a:ext>
            </a:extLst>
          </p:cNvPr>
          <p:cNvSpPr txBox="1">
            <a:spLocks/>
          </p:cNvSpPr>
          <p:nvPr/>
        </p:nvSpPr>
        <p:spPr>
          <a:xfrm>
            <a:off x="1298385" y="3786937"/>
            <a:ext cx="960644" cy="20153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50000"/>
              </a:lnSpc>
              <a:spcBef>
                <a:spcPts val="0"/>
              </a:spcBef>
              <a:spcAft>
                <a:spcPts val="1200"/>
              </a:spcAft>
              <a:buClrTx/>
              <a:buSzTx/>
              <a:buFont typeface="Wingdings" panose="05000000000000000000" pitchFamily="2" charset="2"/>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SALES TEAM</a:t>
            </a:r>
          </a:p>
        </p:txBody>
      </p:sp>
      <p:sp>
        <p:nvSpPr>
          <p:cNvPr id="147" name="Inhaltsplatzhalter 4">
            <a:extLst>
              <a:ext uri="{FF2B5EF4-FFF2-40B4-BE49-F238E27FC236}">
                <a16:creationId xmlns:a16="http://schemas.microsoft.com/office/drawing/2014/main" id="{7937E65D-88A0-4EFF-BBD7-ED7B33FD8102}"/>
              </a:ext>
            </a:extLst>
          </p:cNvPr>
          <p:cNvSpPr txBox="1">
            <a:spLocks/>
          </p:cNvSpPr>
          <p:nvPr/>
        </p:nvSpPr>
        <p:spPr>
          <a:xfrm>
            <a:off x="1070998" y="5039878"/>
            <a:ext cx="1188031" cy="43236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127" rtl="0" eaLnBrk="1" fontAlgn="auto" latinLnBrk="0" hangingPunct="1">
              <a:lnSpc>
                <a:spcPct val="150000"/>
              </a:lnSpc>
              <a:spcBef>
                <a:spcPts val="0"/>
              </a:spcBef>
              <a:spcAft>
                <a:spcPts val="1200"/>
              </a:spcAft>
              <a:buClrTx/>
              <a:buSzTx/>
              <a:buFont typeface="Wingdings" panose="05000000000000000000" pitchFamily="2" charset="2"/>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 SUCCESS TEAM</a:t>
            </a:r>
          </a:p>
        </p:txBody>
      </p:sp>
      <p:sp>
        <p:nvSpPr>
          <p:cNvPr id="69" name="TextBox 68">
            <a:extLst>
              <a:ext uri="{FF2B5EF4-FFF2-40B4-BE49-F238E27FC236}">
                <a16:creationId xmlns:a16="http://schemas.microsoft.com/office/drawing/2014/main" id="{F1A9A281-7C75-479E-9589-6B2DD219A43A}"/>
              </a:ext>
            </a:extLst>
          </p:cNvPr>
          <p:cNvSpPr txBox="1"/>
          <p:nvPr/>
        </p:nvSpPr>
        <p:spPr>
          <a:xfrm>
            <a:off x="4486275" y="2642983"/>
            <a:ext cx="1503393" cy="409664"/>
          </a:xfrm>
          <a:prstGeom prst="rect">
            <a:avLst/>
          </a:prstGeom>
          <a:noFill/>
        </p:spPr>
        <p:txBody>
          <a:bodyPr wrap="squar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Marketing Qualified Lead (mql)</a:t>
            </a:r>
          </a:p>
        </p:txBody>
      </p:sp>
      <p:sp>
        <p:nvSpPr>
          <p:cNvPr id="34" name="TextBox 33">
            <a:extLst>
              <a:ext uri="{FF2B5EF4-FFF2-40B4-BE49-F238E27FC236}">
                <a16:creationId xmlns:a16="http://schemas.microsoft.com/office/drawing/2014/main" id="{8B7DDB91-5799-4F98-BB94-0E2408BB5917}"/>
              </a:ext>
            </a:extLst>
          </p:cNvPr>
          <p:cNvSpPr txBox="1"/>
          <p:nvPr/>
        </p:nvSpPr>
        <p:spPr>
          <a:xfrm>
            <a:off x="4253295" y="2011934"/>
            <a:ext cx="1736373" cy="242952"/>
          </a:xfrm>
          <a:prstGeom prst="rect">
            <a:avLst/>
          </a:prstGeom>
          <a:noFill/>
        </p:spPr>
        <p:txBody>
          <a:bodyPr wrap="non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Leads (Inbound/Outbound)</a:t>
            </a:r>
          </a:p>
        </p:txBody>
      </p:sp>
      <p:sp>
        <p:nvSpPr>
          <p:cNvPr id="70" name="TextBox 69">
            <a:extLst>
              <a:ext uri="{FF2B5EF4-FFF2-40B4-BE49-F238E27FC236}">
                <a16:creationId xmlns:a16="http://schemas.microsoft.com/office/drawing/2014/main" id="{F4574E12-A4A2-4BF6-93F9-E3F968FDEEDC}"/>
              </a:ext>
            </a:extLst>
          </p:cNvPr>
          <p:cNvSpPr txBox="1"/>
          <p:nvPr/>
        </p:nvSpPr>
        <p:spPr>
          <a:xfrm flipH="1">
            <a:off x="6214263" y="2001130"/>
            <a:ext cx="609462" cy="264560"/>
          </a:xfrm>
          <a:prstGeom prst="rect">
            <a:avLst/>
          </a:prstGeom>
          <a:noFill/>
        </p:spPr>
        <p:txBody>
          <a:bodyPr wrap="none" rtlCol="0" anchor="ctr" anchorCtr="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Visitors</a:t>
            </a:r>
          </a:p>
        </p:txBody>
      </p:sp>
      <p:sp>
        <p:nvSpPr>
          <p:cNvPr id="71" name="TextBox 70">
            <a:extLst>
              <a:ext uri="{FF2B5EF4-FFF2-40B4-BE49-F238E27FC236}">
                <a16:creationId xmlns:a16="http://schemas.microsoft.com/office/drawing/2014/main" id="{A25B829C-7A41-4BBB-8288-312B6C319138}"/>
              </a:ext>
            </a:extLst>
          </p:cNvPr>
          <p:cNvSpPr txBox="1"/>
          <p:nvPr/>
        </p:nvSpPr>
        <p:spPr>
          <a:xfrm flipH="1">
            <a:off x="6214263" y="2715536"/>
            <a:ext cx="1503393" cy="264560"/>
          </a:xfrm>
          <a:prstGeom prst="rect">
            <a:avLst/>
          </a:prstGeom>
          <a:noFill/>
        </p:spPr>
        <p:txBody>
          <a:bodyPr wrap="square" rtlCol="0" anchor="ctr" anchorCtr="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Prospect</a:t>
            </a:r>
          </a:p>
        </p:txBody>
      </p:sp>
      <p:sp>
        <p:nvSpPr>
          <p:cNvPr id="74" name="TextBox 73">
            <a:extLst>
              <a:ext uri="{FF2B5EF4-FFF2-40B4-BE49-F238E27FC236}">
                <a16:creationId xmlns:a16="http://schemas.microsoft.com/office/drawing/2014/main" id="{EF405244-D203-40CB-8B38-9ED4293AE2FC}"/>
              </a:ext>
            </a:extLst>
          </p:cNvPr>
          <p:cNvSpPr txBox="1"/>
          <p:nvPr/>
        </p:nvSpPr>
        <p:spPr>
          <a:xfrm>
            <a:off x="4426420" y="3301922"/>
            <a:ext cx="1563248" cy="242952"/>
          </a:xfrm>
          <a:prstGeom prst="rect">
            <a:avLst/>
          </a:prstGeom>
          <a:noFill/>
        </p:spPr>
        <p:txBody>
          <a:bodyPr wrap="non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Sales qualified Lead (sql)</a:t>
            </a:r>
          </a:p>
        </p:txBody>
      </p:sp>
      <p:sp>
        <p:nvSpPr>
          <p:cNvPr id="75" name="TextBox 74">
            <a:extLst>
              <a:ext uri="{FF2B5EF4-FFF2-40B4-BE49-F238E27FC236}">
                <a16:creationId xmlns:a16="http://schemas.microsoft.com/office/drawing/2014/main" id="{B8EC9299-AF0A-4C62-9D62-493C8135A8E4}"/>
              </a:ext>
            </a:extLst>
          </p:cNvPr>
          <p:cNvSpPr txBox="1"/>
          <p:nvPr/>
        </p:nvSpPr>
        <p:spPr>
          <a:xfrm>
            <a:off x="5133344" y="3766254"/>
            <a:ext cx="856324" cy="242952"/>
          </a:xfrm>
          <a:prstGeom prst="rect">
            <a:avLst/>
          </a:prstGeom>
          <a:noFill/>
        </p:spPr>
        <p:txBody>
          <a:bodyPr wrap="non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Opportunity</a:t>
            </a:r>
          </a:p>
        </p:txBody>
      </p:sp>
      <p:sp>
        <p:nvSpPr>
          <p:cNvPr id="76" name="TextBox 75">
            <a:extLst>
              <a:ext uri="{FF2B5EF4-FFF2-40B4-BE49-F238E27FC236}">
                <a16:creationId xmlns:a16="http://schemas.microsoft.com/office/drawing/2014/main" id="{578AEE57-FFCF-4278-852C-A97C8376EFCD}"/>
              </a:ext>
            </a:extLst>
          </p:cNvPr>
          <p:cNvSpPr txBox="1"/>
          <p:nvPr/>
        </p:nvSpPr>
        <p:spPr>
          <a:xfrm>
            <a:off x="4812732" y="4128854"/>
            <a:ext cx="1176936" cy="409664"/>
          </a:xfrm>
          <a:prstGeom prst="rect">
            <a:avLst/>
          </a:prstGeom>
          <a:noFill/>
        </p:spPr>
        <p:txBody>
          <a:bodyPr wrap="squar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Proof Of Concept (POP)</a:t>
            </a:r>
          </a:p>
        </p:txBody>
      </p:sp>
      <p:sp>
        <p:nvSpPr>
          <p:cNvPr id="77" name="TextBox 76">
            <a:extLst>
              <a:ext uri="{FF2B5EF4-FFF2-40B4-BE49-F238E27FC236}">
                <a16:creationId xmlns:a16="http://schemas.microsoft.com/office/drawing/2014/main" id="{6BE34B5F-AE14-4DB3-BF88-E8786A4053AA}"/>
              </a:ext>
            </a:extLst>
          </p:cNvPr>
          <p:cNvSpPr txBox="1"/>
          <p:nvPr/>
        </p:nvSpPr>
        <p:spPr>
          <a:xfrm flipH="1">
            <a:off x="6214263" y="3760285"/>
            <a:ext cx="1503393" cy="264560"/>
          </a:xfrm>
          <a:prstGeom prst="rect">
            <a:avLst/>
          </a:prstGeom>
          <a:noFill/>
        </p:spPr>
        <p:txBody>
          <a:bodyPr wrap="square" rtlCol="0" anchor="ctr" anchorCtr="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Activated User</a:t>
            </a:r>
          </a:p>
        </p:txBody>
      </p:sp>
      <p:sp>
        <p:nvSpPr>
          <p:cNvPr id="80" name="TextBox 79">
            <a:extLst>
              <a:ext uri="{FF2B5EF4-FFF2-40B4-BE49-F238E27FC236}">
                <a16:creationId xmlns:a16="http://schemas.microsoft.com/office/drawing/2014/main" id="{70A84E71-6964-4099-AEBE-0E390CECF8FF}"/>
              </a:ext>
            </a:extLst>
          </p:cNvPr>
          <p:cNvSpPr txBox="1"/>
          <p:nvPr/>
        </p:nvSpPr>
        <p:spPr>
          <a:xfrm>
            <a:off x="5413869" y="4685417"/>
            <a:ext cx="575799" cy="242952"/>
          </a:xfrm>
          <a:prstGeom prst="rect">
            <a:avLst/>
          </a:prstGeom>
          <a:noFill/>
        </p:spPr>
        <p:txBody>
          <a:bodyPr wrap="non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Closed</a:t>
            </a:r>
          </a:p>
        </p:txBody>
      </p:sp>
      <p:sp>
        <p:nvSpPr>
          <p:cNvPr id="81" name="TextBox 80">
            <a:extLst>
              <a:ext uri="{FF2B5EF4-FFF2-40B4-BE49-F238E27FC236}">
                <a16:creationId xmlns:a16="http://schemas.microsoft.com/office/drawing/2014/main" id="{988B7C78-8FD3-4E9F-947C-115437604820}"/>
              </a:ext>
            </a:extLst>
          </p:cNvPr>
          <p:cNvSpPr txBox="1"/>
          <p:nvPr/>
        </p:nvSpPr>
        <p:spPr>
          <a:xfrm>
            <a:off x="5117313" y="5149749"/>
            <a:ext cx="872355" cy="242952"/>
          </a:xfrm>
          <a:prstGeom prst="rect">
            <a:avLst/>
          </a:prstGeom>
          <a:noFill/>
        </p:spPr>
        <p:txBody>
          <a:bodyPr wrap="non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Onboarding</a:t>
            </a:r>
          </a:p>
        </p:txBody>
      </p:sp>
      <p:sp>
        <p:nvSpPr>
          <p:cNvPr id="82" name="TextBox 81">
            <a:extLst>
              <a:ext uri="{FF2B5EF4-FFF2-40B4-BE49-F238E27FC236}">
                <a16:creationId xmlns:a16="http://schemas.microsoft.com/office/drawing/2014/main" id="{10C54236-1532-4623-9E24-71ABB48FAB91}"/>
              </a:ext>
            </a:extLst>
          </p:cNvPr>
          <p:cNvSpPr txBox="1"/>
          <p:nvPr/>
        </p:nvSpPr>
        <p:spPr>
          <a:xfrm>
            <a:off x="4812732" y="5595705"/>
            <a:ext cx="1176936" cy="242952"/>
          </a:xfrm>
          <a:prstGeom prst="rect">
            <a:avLst/>
          </a:prstGeom>
          <a:noFill/>
        </p:spPr>
        <p:txBody>
          <a:bodyPr wrap="square" rtlCol="0" anchor="ctr" anchorCtr="0">
            <a:spAutoFit/>
          </a:bodyPr>
          <a:lstStyle/>
          <a:p>
            <a:pPr marL="0" marR="0" lvl="0" indent="0" algn="r"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ea typeface="Helvetica Neue Medium"/>
                <a:cs typeface="Helvetica Neue Medium"/>
              </a:rPr>
              <a:t>Renew/Upsell</a:t>
            </a:r>
          </a:p>
        </p:txBody>
      </p:sp>
      <p:sp>
        <p:nvSpPr>
          <p:cNvPr id="83" name="TextBox 82">
            <a:extLst>
              <a:ext uri="{FF2B5EF4-FFF2-40B4-BE49-F238E27FC236}">
                <a16:creationId xmlns:a16="http://schemas.microsoft.com/office/drawing/2014/main" id="{85768BFD-34DB-46ED-B8E6-B74B2A8A0D11}"/>
              </a:ext>
            </a:extLst>
          </p:cNvPr>
          <p:cNvSpPr txBox="1"/>
          <p:nvPr/>
        </p:nvSpPr>
        <p:spPr>
          <a:xfrm flipH="1">
            <a:off x="6214263" y="4674613"/>
            <a:ext cx="1503393" cy="264560"/>
          </a:xfrm>
          <a:prstGeom prst="rect">
            <a:avLst/>
          </a:prstGeom>
          <a:noFill/>
        </p:spPr>
        <p:txBody>
          <a:bodyPr wrap="square" rtlCol="0" anchor="ctr" anchorCtr="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a:t>
            </a:r>
          </a:p>
        </p:txBody>
      </p:sp>
      <p:sp>
        <p:nvSpPr>
          <p:cNvPr id="84" name="TextBox 83">
            <a:extLst>
              <a:ext uri="{FF2B5EF4-FFF2-40B4-BE49-F238E27FC236}">
                <a16:creationId xmlns:a16="http://schemas.microsoft.com/office/drawing/2014/main" id="{6EAD994A-B906-4BD7-AA8E-0A943CD0CEFC}"/>
              </a:ext>
            </a:extLst>
          </p:cNvPr>
          <p:cNvSpPr txBox="1"/>
          <p:nvPr/>
        </p:nvSpPr>
        <p:spPr>
          <a:xfrm flipH="1">
            <a:off x="6214263" y="5073534"/>
            <a:ext cx="1283454" cy="456920"/>
          </a:xfrm>
          <a:prstGeom prst="rect">
            <a:avLst/>
          </a:prstGeom>
          <a:noFill/>
        </p:spPr>
        <p:txBody>
          <a:bodyPr wrap="square" rtlCol="0" anchor="ctr" anchorCtr="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Activated Customer</a:t>
            </a:r>
          </a:p>
        </p:txBody>
      </p:sp>
      <p:sp>
        <p:nvSpPr>
          <p:cNvPr id="85" name="TextBox 84">
            <a:extLst>
              <a:ext uri="{FF2B5EF4-FFF2-40B4-BE49-F238E27FC236}">
                <a16:creationId xmlns:a16="http://schemas.microsoft.com/office/drawing/2014/main" id="{1A47E092-A2DE-42D6-AC4A-3CC896BD3FD3}"/>
              </a:ext>
            </a:extLst>
          </p:cNvPr>
          <p:cNvSpPr txBox="1"/>
          <p:nvPr/>
        </p:nvSpPr>
        <p:spPr>
          <a:xfrm flipH="1">
            <a:off x="6214262" y="5585133"/>
            <a:ext cx="1201967" cy="264560"/>
          </a:xfrm>
          <a:prstGeom prst="rect">
            <a:avLst/>
          </a:prstGeom>
          <a:noFill/>
        </p:spPr>
        <p:txBody>
          <a:bodyPr wrap="square" rtlCol="0" anchor="ctr" anchorCtr="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Loyal Customer</a:t>
            </a:r>
          </a:p>
        </p:txBody>
      </p:sp>
      <p:cxnSp>
        <p:nvCxnSpPr>
          <p:cNvPr id="50" name="Straight Connector 49">
            <a:extLst>
              <a:ext uri="{FF2B5EF4-FFF2-40B4-BE49-F238E27FC236}">
                <a16:creationId xmlns:a16="http://schemas.microsoft.com/office/drawing/2014/main" id="{3992EDDA-43BA-4591-B6B4-8F1FC7F59012}"/>
              </a:ext>
            </a:extLst>
          </p:cNvPr>
          <p:cNvCxnSpPr>
            <a:cxnSpLocks/>
            <a:endCxn id="7" idx="3"/>
          </p:cNvCxnSpPr>
          <p:nvPr/>
        </p:nvCxnSpPr>
        <p:spPr>
          <a:xfrm>
            <a:off x="2632958" y="4566702"/>
            <a:ext cx="4975402" cy="0"/>
          </a:xfrm>
          <a:prstGeom prst="line">
            <a:avLst/>
          </a:prstGeom>
          <a:ln w="254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DC84F4F-3C78-42D1-BC9E-3D4F9F396D0B}"/>
              </a:ext>
            </a:extLst>
          </p:cNvPr>
          <p:cNvCxnSpPr/>
          <p:nvPr/>
        </p:nvCxnSpPr>
        <p:spPr>
          <a:xfrm>
            <a:off x="2632958" y="3218427"/>
            <a:ext cx="5818132" cy="0"/>
          </a:xfrm>
          <a:prstGeom prst="line">
            <a:avLst/>
          </a:prstGeom>
          <a:ln w="254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3" name="Left Brace 52">
            <a:extLst>
              <a:ext uri="{FF2B5EF4-FFF2-40B4-BE49-F238E27FC236}">
                <a16:creationId xmlns:a16="http://schemas.microsoft.com/office/drawing/2014/main" id="{B33033AD-E3DE-4FA8-B70D-26848F453BED}"/>
              </a:ext>
            </a:extLst>
          </p:cNvPr>
          <p:cNvSpPr/>
          <p:nvPr/>
        </p:nvSpPr>
        <p:spPr>
          <a:xfrm>
            <a:off x="2477509" y="1837005"/>
            <a:ext cx="155448" cy="1381422"/>
          </a:xfrm>
          <a:prstGeom prst="leftBrace">
            <a:avLst>
              <a:gd name="adj1" fmla="val 51225"/>
              <a:gd name="adj2" fmla="val 50000"/>
            </a:avLst>
          </a:prstGeom>
          <a:ln w="6350" cap="flat">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96" name="Left Brace 95">
            <a:extLst>
              <a:ext uri="{FF2B5EF4-FFF2-40B4-BE49-F238E27FC236}">
                <a16:creationId xmlns:a16="http://schemas.microsoft.com/office/drawing/2014/main" id="{6BF2AB70-85CC-4E65-8AC4-0F4F073A46FD}"/>
              </a:ext>
            </a:extLst>
          </p:cNvPr>
          <p:cNvSpPr/>
          <p:nvPr/>
        </p:nvSpPr>
        <p:spPr>
          <a:xfrm>
            <a:off x="2477509" y="3218427"/>
            <a:ext cx="155448" cy="1348275"/>
          </a:xfrm>
          <a:prstGeom prst="leftBrace">
            <a:avLst>
              <a:gd name="adj1" fmla="val 51225"/>
              <a:gd name="adj2" fmla="val 50000"/>
            </a:avLst>
          </a:prstGeom>
          <a:ln w="6350" cap="flat">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97" name="Left Brace 96">
            <a:extLst>
              <a:ext uri="{FF2B5EF4-FFF2-40B4-BE49-F238E27FC236}">
                <a16:creationId xmlns:a16="http://schemas.microsoft.com/office/drawing/2014/main" id="{46CB641F-B2C6-4D64-AE33-0F3886E31CFC}"/>
              </a:ext>
            </a:extLst>
          </p:cNvPr>
          <p:cNvSpPr/>
          <p:nvPr/>
        </p:nvSpPr>
        <p:spPr>
          <a:xfrm>
            <a:off x="2477509" y="4566702"/>
            <a:ext cx="155448" cy="1378715"/>
          </a:xfrm>
          <a:prstGeom prst="leftBrace">
            <a:avLst>
              <a:gd name="adj1" fmla="val 51225"/>
              <a:gd name="adj2" fmla="val 50000"/>
            </a:avLst>
          </a:prstGeom>
          <a:ln w="6350" cap="flat">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54" name="Freeform: Shape 40">
            <a:extLst>
              <a:ext uri="{FF2B5EF4-FFF2-40B4-BE49-F238E27FC236}">
                <a16:creationId xmlns:a16="http://schemas.microsoft.com/office/drawing/2014/main" id="{8937B3CA-A2F4-AF46-8257-19E63EB3182B}"/>
              </a:ext>
            </a:extLst>
          </p:cNvPr>
          <p:cNvSpPr/>
          <p:nvPr/>
        </p:nvSpPr>
        <p:spPr>
          <a:xfrm>
            <a:off x="10652962" y="3368797"/>
            <a:ext cx="1442264" cy="1280818"/>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cxnSp>
        <p:nvCxnSpPr>
          <p:cNvPr id="15" name="Straight Connector 14">
            <a:extLst>
              <a:ext uri="{FF2B5EF4-FFF2-40B4-BE49-F238E27FC236}">
                <a16:creationId xmlns:a16="http://schemas.microsoft.com/office/drawing/2014/main" id="{930B55CD-CC50-4D39-A442-B57B65897B08}"/>
              </a:ext>
            </a:extLst>
          </p:cNvPr>
          <p:cNvCxnSpPr>
            <a:cxnSpLocks/>
            <a:stCxn id="6" idx="0"/>
          </p:cNvCxnSpPr>
          <p:nvPr/>
        </p:nvCxnSpPr>
        <p:spPr>
          <a:xfrm>
            <a:off x="6094047" y="1420371"/>
            <a:ext cx="0" cy="4764529"/>
          </a:xfrm>
          <a:prstGeom prst="line">
            <a:avLst/>
          </a:prstGeom>
          <a:ln w="50800"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Bintang: 4 Titik 7">
            <a:extLst>
              <a:ext uri="{FF2B5EF4-FFF2-40B4-BE49-F238E27FC236}">
                <a16:creationId xmlns:a16="http://schemas.microsoft.com/office/drawing/2014/main" id="{27D22E0A-14E4-4A60-8991-957D4188BAE3}"/>
              </a:ext>
            </a:extLst>
          </p:cNvPr>
          <p:cNvSpPr/>
          <p:nvPr/>
        </p:nvSpPr>
        <p:spPr>
          <a:xfrm rot="302165">
            <a:off x="1308766" y="28736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Tree>
    <p:extLst>
      <p:ext uri="{BB962C8B-B14F-4D97-AF65-F5344CB8AC3E}">
        <p14:creationId xmlns:p14="http://schemas.microsoft.com/office/powerpoint/2010/main" val="373982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500"/>
                                        <p:tgtEl>
                                          <p:spTgt spid="5"/>
                                        </p:tgtEl>
                                      </p:cBhvr>
                                    </p:animEffect>
                                  </p:childTnLst>
                                </p:cTn>
                              </p:par>
                              <p:par>
                                <p:cTn id="11" presetID="17"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ppt_h/2"/>
                                          </p:val>
                                        </p:tav>
                                        <p:tav tm="100000">
                                          <p:val>
                                            <p:strVal val="#ppt_y"/>
                                          </p:val>
                                        </p:tav>
                                      </p:tavLst>
                                    </p:anim>
                                    <p:anim calcmode="lin" valueType="num">
                                      <p:cBhvr>
                                        <p:cTn id="15" dur="1000" fill="hold"/>
                                        <p:tgtEl>
                                          <p:spTgt spid="6"/>
                                        </p:tgtEl>
                                        <p:attrNameLst>
                                          <p:attrName>ppt_w</p:attrName>
                                        </p:attrNameLst>
                                      </p:cBhvr>
                                      <p:tavLst>
                                        <p:tav tm="0">
                                          <p:val>
                                            <p:strVal val="#ppt_w"/>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childTnLst>
                                </p:cTn>
                              </p:par>
                              <p:par>
                                <p:cTn id="17" presetID="16" presetClass="entr" presetSubtype="37" fill="hold" nodeType="withEffect">
                                  <p:stCondLst>
                                    <p:cond delay="1000"/>
                                  </p:stCondLst>
                                  <p:childTnLst>
                                    <p:set>
                                      <p:cBhvr>
                                        <p:cTn id="18" dur="1" fill="hold">
                                          <p:stCondLst>
                                            <p:cond delay="0"/>
                                          </p:stCondLst>
                                        </p:cTn>
                                        <p:tgtEl>
                                          <p:spTgt spid="31"/>
                                        </p:tgtEl>
                                        <p:attrNameLst>
                                          <p:attrName>style.visibility</p:attrName>
                                        </p:attrNameLst>
                                      </p:cBhvr>
                                      <p:to>
                                        <p:strVal val="visible"/>
                                      </p:to>
                                    </p:set>
                                    <p:animEffect transition="in" filter="barn(outVertical)">
                                      <p:cBhvr>
                                        <p:cTn id="19" dur="1000"/>
                                        <p:tgtEl>
                                          <p:spTgt spid="31"/>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1000"/>
                                        <p:tgtEl>
                                          <p:spTgt spid="89"/>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childTnLst>
                                </p:cTn>
                              </p:par>
                              <p:par>
                                <p:cTn id="26" presetID="22" presetClass="entr" presetSubtype="2" fill="hold" grpId="0" nodeType="withEffect">
                                  <p:stCondLst>
                                    <p:cond delay="2500"/>
                                  </p:stCondLst>
                                  <p:childTnLst>
                                    <p:set>
                                      <p:cBhvr>
                                        <p:cTn id="27" dur="1" fill="hold">
                                          <p:stCondLst>
                                            <p:cond delay="0"/>
                                          </p:stCondLst>
                                        </p:cTn>
                                        <p:tgtEl>
                                          <p:spTgt spid="69"/>
                                        </p:tgtEl>
                                        <p:attrNameLst>
                                          <p:attrName>style.visibility</p:attrName>
                                        </p:attrNameLst>
                                      </p:cBhvr>
                                      <p:to>
                                        <p:strVal val="visible"/>
                                      </p:to>
                                    </p:set>
                                    <p:animEffect transition="in" filter="wipe(right)">
                                      <p:cBhvr>
                                        <p:cTn id="28" dur="1000"/>
                                        <p:tgtEl>
                                          <p:spTgt spid="69"/>
                                        </p:tgtEl>
                                      </p:cBhvr>
                                    </p:animEffect>
                                  </p:childTnLst>
                                </p:cTn>
                              </p:par>
                              <p:par>
                                <p:cTn id="29" presetID="22" presetClass="entr" presetSubtype="2" fill="hold" grpId="0" nodeType="withEffect">
                                  <p:stCondLst>
                                    <p:cond delay="250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1000"/>
                                        <p:tgtEl>
                                          <p:spTgt spid="34"/>
                                        </p:tgtEl>
                                      </p:cBhvr>
                                    </p:animEffect>
                                  </p:childTnLst>
                                </p:cTn>
                              </p:par>
                              <p:par>
                                <p:cTn id="32" presetID="22" presetClass="entr" presetSubtype="8" fill="hold" grpId="0" nodeType="withEffect">
                                  <p:stCondLst>
                                    <p:cond delay="250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1000"/>
                                        <p:tgtEl>
                                          <p:spTgt spid="70"/>
                                        </p:tgtEl>
                                      </p:cBhvr>
                                    </p:animEffect>
                                  </p:childTnLst>
                                </p:cTn>
                              </p:par>
                              <p:par>
                                <p:cTn id="35" presetID="22" presetClass="entr" presetSubtype="8" fill="hold" grpId="0" nodeType="withEffect">
                                  <p:stCondLst>
                                    <p:cond delay="2500"/>
                                  </p:stCondLst>
                                  <p:childTnLst>
                                    <p:set>
                                      <p:cBhvr>
                                        <p:cTn id="36" dur="1" fill="hold">
                                          <p:stCondLst>
                                            <p:cond delay="0"/>
                                          </p:stCondLst>
                                        </p:cTn>
                                        <p:tgtEl>
                                          <p:spTgt spid="71"/>
                                        </p:tgtEl>
                                        <p:attrNameLst>
                                          <p:attrName>style.visibility</p:attrName>
                                        </p:attrNameLst>
                                      </p:cBhvr>
                                      <p:to>
                                        <p:strVal val="visible"/>
                                      </p:to>
                                    </p:set>
                                    <p:animEffect transition="in" filter="wipe(left)">
                                      <p:cBhvr>
                                        <p:cTn id="37" dur="1000"/>
                                        <p:tgtEl>
                                          <p:spTgt spid="71"/>
                                        </p:tgtEl>
                                      </p:cBhvr>
                                    </p:animEffect>
                                  </p:childTnLst>
                                </p:cTn>
                              </p:par>
                              <p:par>
                                <p:cTn id="38" presetID="22" presetClass="entr" presetSubtype="2" fill="hold" grpId="0" nodeType="withEffect">
                                  <p:stCondLst>
                                    <p:cond delay="300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1000"/>
                                        <p:tgtEl>
                                          <p:spTgt spid="75"/>
                                        </p:tgtEl>
                                      </p:cBhvr>
                                    </p:animEffect>
                                  </p:childTnLst>
                                </p:cTn>
                              </p:par>
                              <p:par>
                                <p:cTn id="41" presetID="22" presetClass="entr" presetSubtype="2" fill="hold" grpId="0" nodeType="withEffect">
                                  <p:stCondLst>
                                    <p:cond delay="3000"/>
                                  </p:stCondLst>
                                  <p:childTnLst>
                                    <p:set>
                                      <p:cBhvr>
                                        <p:cTn id="42" dur="1" fill="hold">
                                          <p:stCondLst>
                                            <p:cond delay="0"/>
                                          </p:stCondLst>
                                        </p:cTn>
                                        <p:tgtEl>
                                          <p:spTgt spid="76"/>
                                        </p:tgtEl>
                                        <p:attrNameLst>
                                          <p:attrName>style.visibility</p:attrName>
                                        </p:attrNameLst>
                                      </p:cBhvr>
                                      <p:to>
                                        <p:strVal val="visible"/>
                                      </p:to>
                                    </p:set>
                                    <p:animEffect transition="in" filter="wipe(right)">
                                      <p:cBhvr>
                                        <p:cTn id="43" dur="1000"/>
                                        <p:tgtEl>
                                          <p:spTgt spid="76"/>
                                        </p:tgtEl>
                                      </p:cBhvr>
                                    </p:animEffect>
                                  </p:childTnLst>
                                </p:cTn>
                              </p:par>
                              <p:par>
                                <p:cTn id="44" presetID="22" presetClass="entr" presetSubtype="8" fill="hold" grpId="0" nodeType="withEffect">
                                  <p:stCondLst>
                                    <p:cond delay="3000"/>
                                  </p:stCondLst>
                                  <p:childTnLst>
                                    <p:set>
                                      <p:cBhvr>
                                        <p:cTn id="45" dur="1" fill="hold">
                                          <p:stCondLst>
                                            <p:cond delay="0"/>
                                          </p:stCondLst>
                                        </p:cTn>
                                        <p:tgtEl>
                                          <p:spTgt spid="77"/>
                                        </p:tgtEl>
                                        <p:attrNameLst>
                                          <p:attrName>style.visibility</p:attrName>
                                        </p:attrNameLst>
                                      </p:cBhvr>
                                      <p:to>
                                        <p:strVal val="visible"/>
                                      </p:to>
                                    </p:set>
                                    <p:animEffect transition="in" filter="wipe(left)">
                                      <p:cBhvr>
                                        <p:cTn id="46" dur="1000"/>
                                        <p:tgtEl>
                                          <p:spTgt spid="77"/>
                                        </p:tgtEl>
                                      </p:cBhvr>
                                    </p:animEffect>
                                  </p:childTnLst>
                                </p:cTn>
                              </p:par>
                              <p:par>
                                <p:cTn id="47" presetID="22" presetClass="entr" presetSubtype="2" fill="hold" grpId="0" nodeType="withEffect">
                                  <p:stCondLst>
                                    <p:cond delay="3000"/>
                                  </p:stCondLst>
                                  <p:childTnLst>
                                    <p:set>
                                      <p:cBhvr>
                                        <p:cTn id="48" dur="1" fill="hold">
                                          <p:stCondLst>
                                            <p:cond delay="0"/>
                                          </p:stCondLst>
                                        </p:cTn>
                                        <p:tgtEl>
                                          <p:spTgt spid="74"/>
                                        </p:tgtEl>
                                        <p:attrNameLst>
                                          <p:attrName>style.visibility</p:attrName>
                                        </p:attrNameLst>
                                      </p:cBhvr>
                                      <p:to>
                                        <p:strVal val="visible"/>
                                      </p:to>
                                    </p:set>
                                    <p:animEffect transition="in" filter="wipe(right)">
                                      <p:cBhvr>
                                        <p:cTn id="49" dur="1000"/>
                                        <p:tgtEl>
                                          <p:spTgt spid="74"/>
                                        </p:tgtEl>
                                      </p:cBhvr>
                                    </p:animEffect>
                                  </p:childTnLst>
                                </p:cTn>
                              </p:par>
                              <p:par>
                                <p:cTn id="50" presetID="22" presetClass="entr" presetSubtype="2" fill="hold" grpId="0" nodeType="withEffect">
                                  <p:stCondLst>
                                    <p:cond delay="3500"/>
                                  </p:stCondLst>
                                  <p:childTnLst>
                                    <p:set>
                                      <p:cBhvr>
                                        <p:cTn id="51" dur="1" fill="hold">
                                          <p:stCondLst>
                                            <p:cond delay="0"/>
                                          </p:stCondLst>
                                        </p:cTn>
                                        <p:tgtEl>
                                          <p:spTgt spid="80"/>
                                        </p:tgtEl>
                                        <p:attrNameLst>
                                          <p:attrName>style.visibility</p:attrName>
                                        </p:attrNameLst>
                                      </p:cBhvr>
                                      <p:to>
                                        <p:strVal val="visible"/>
                                      </p:to>
                                    </p:set>
                                    <p:animEffect transition="in" filter="wipe(right)">
                                      <p:cBhvr>
                                        <p:cTn id="52" dur="1000"/>
                                        <p:tgtEl>
                                          <p:spTgt spid="80"/>
                                        </p:tgtEl>
                                      </p:cBhvr>
                                    </p:animEffect>
                                  </p:childTnLst>
                                </p:cTn>
                              </p:par>
                              <p:par>
                                <p:cTn id="53" presetID="22" presetClass="entr" presetSubtype="8" fill="hold" grpId="0" nodeType="withEffect">
                                  <p:stCondLst>
                                    <p:cond delay="3500"/>
                                  </p:stCondLst>
                                  <p:childTnLst>
                                    <p:set>
                                      <p:cBhvr>
                                        <p:cTn id="54" dur="1" fill="hold">
                                          <p:stCondLst>
                                            <p:cond delay="0"/>
                                          </p:stCondLst>
                                        </p:cTn>
                                        <p:tgtEl>
                                          <p:spTgt spid="83"/>
                                        </p:tgtEl>
                                        <p:attrNameLst>
                                          <p:attrName>style.visibility</p:attrName>
                                        </p:attrNameLst>
                                      </p:cBhvr>
                                      <p:to>
                                        <p:strVal val="visible"/>
                                      </p:to>
                                    </p:set>
                                    <p:animEffect transition="in" filter="wipe(left)">
                                      <p:cBhvr>
                                        <p:cTn id="55" dur="1000"/>
                                        <p:tgtEl>
                                          <p:spTgt spid="83"/>
                                        </p:tgtEl>
                                      </p:cBhvr>
                                    </p:animEffect>
                                  </p:childTnLst>
                                </p:cTn>
                              </p:par>
                              <p:par>
                                <p:cTn id="56" presetID="22" presetClass="entr" presetSubtype="8" fill="hold" grpId="0" nodeType="withEffect">
                                  <p:stCondLst>
                                    <p:cond delay="3500"/>
                                  </p:stCondLst>
                                  <p:childTnLst>
                                    <p:set>
                                      <p:cBhvr>
                                        <p:cTn id="57" dur="1" fill="hold">
                                          <p:stCondLst>
                                            <p:cond delay="0"/>
                                          </p:stCondLst>
                                        </p:cTn>
                                        <p:tgtEl>
                                          <p:spTgt spid="84"/>
                                        </p:tgtEl>
                                        <p:attrNameLst>
                                          <p:attrName>style.visibility</p:attrName>
                                        </p:attrNameLst>
                                      </p:cBhvr>
                                      <p:to>
                                        <p:strVal val="visible"/>
                                      </p:to>
                                    </p:set>
                                    <p:animEffect transition="in" filter="wipe(left)">
                                      <p:cBhvr>
                                        <p:cTn id="58" dur="1000"/>
                                        <p:tgtEl>
                                          <p:spTgt spid="84"/>
                                        </p:tgtEl>
                                      </p:cBhvr>
                                    </p:animEffect>
                                  </p:childTnLst>
                                </p:cTn>
                              </p:par>
                              <p:par>
                                <p:cTn id="59" presetID="22" presetClass="entr" presetSubtype="2" fill="hold" grpId="0" nodeType="withEffect">
                                  <p:stCondLst>
                                    <p:cond delay="3500"/>
                                  </p:stCondLst>
                                  <p:childTnLst>
                                    <p:set>
                                      <p:cBhvr>
                                        <p:cTn id="60" dur="1" fill="hold">
                                          <p:stCondLst>
                                            <p:cond delay="0"/>
                                          </p:stCondLst>
                                        </p:cTn>
                                        <p:tgtEl>
                                          <p:spTgt spid="81"/>
                                        </p:tgtEl>
                                        <p:attrNameLst>
                                          <p:attrName>style.visibility</p:attrName>
                                        </p:attrNameLst>
                                      </p:cBhvr>
                                      <p:to>
                                        <p:strVal val="visible"/>
                                      </p:to>
                                    </p:set>
                                    <p:animEffect transition="in" filter="wipe(right)">
                                      <p:cBhvr>
                                        <p:cTn id="61" dur="1000"/>
                                        <p:tgtEl>
                                          <p:spTgt spid="81"/>
                                        </p:tgtEl>
                                      </p:cBhvr>
                                    </p:animEffect>
                                  </p:childTnLst>
                                </p:cTn>
                              </p:par>
                              <p:par>
                                <p:cTn id="62" presetID="22" presetClass="entr" presetSubtype="2" fill="hold" grpId="0" nodeType="withEffect">
                                  <p:stCondLst>
                                    <p:cond delay="3500"/>
                                  </p:stCondLst>
                                  <p:childTnLst>
                                    <p:set>
                                      <p:cBhvr>
                                        <p:cTn id="63" dur="1" fill="hold">
                                          <p:stCondLst>
                                            <p:cond delay="0"/>
                                          </p:stCondLst>
                                        </p:cTn>
                                        <p:tgtEl>
                                          <p:spTgt spid="82"/>
                                        </p:tgtEl>
                                        <p:attrNameLst>
                                          <p:attrName>style.visibility</p:attrName>
                                        </p:attrNameLst>
                                      </p:cBhvr>
                                      <p:to>
                                        <p:strVal val="visible"/>
                                      </p:to>
                                    </p:set>
                                    <p:animEffect transition="in" filter="wipe(right)">
                                      <p:cBhvr>
                                        <p:cTn id="64" dur="1000"/>
                                        <p:tgtEl>
                                          <p:spTgt spid="82"/>
                                        </p:tgtEl>
                                      </p:cBhvr>
                                    </p:animEffect>
                                  </p:childTnLst>
                                </p:cTn>
                              </p:par>
                              <p:par>
                                <p:cTn id="65" presetID="22" presetClass="entr" presetSubtype="8" fill="hold" grpId="0" nodeType="withEffect">
                                  <p:stCondLst>
                                    <p:cond delay="350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1000"/>
                                        <p:tgtEl>
                                          <p:spTgt spid="85"/>
                                        </p:tgtEl>
                                      </p:cBhvr>
                                    </p:animEffect>
                                  </p:childTnLst>
                                </p:cTn>
                              </p:par>
                              <p:par>
                                <p:cTn id="68" presetID="22" presetClass="entr" presetSubtype="2" fill="hold" nodeType="withEffect">
                                  <p:stCondLst>
                                    <p:cond delay="3500"/>
                                  </p:stCondLst>
                                  <p:childTnLst>
                                    <p:set>
                                      <p:cBhvr>
                                        <p:cTn id="69" dur="1" fill="hold">
                                          <p:stCondLst>
                                            <p:cond delay="0"/>
                                          </p:stCondLst>
                                        </p:cTn>
                                        <p:tgtEl>
                                          <p:spTgt spid="93"/>
                                        </p:tgtEl>
                                        <p:attrNameLst>
                                          <p:attrName>style.visibility</p:attrName>
                                        </p:attrNameLst>
                                      </p:cBhvr>
                                      <p:to>
                                        <p:strVal val="visible"/>
                                      </p:to>
                                    </p:set>
                                    <p:animEffect transition="in" filter="wipe(right)">
                                      <p:cBhvr>
                                        <p:cTn id="70" dur="1000"/>
                                        <p:tgtEl>
                                          <p:spTgt spid="93"/>
                                        </p:tgtEl>
                                      </p:cBhvr>
                                    </p:animEffect>
                                  </p:childTnLst>
                                </p:cTn>
                              </p:par>
                              <p:par>
                                <p:cTn id="71" presetID="22" presetClass="entr" presetSubtype="2" fill="hold" nodeType="withEffect">
                                  <p:stCondLst>
                                    <p:cond delay="350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1000"/>
                                        <p:tgtEl>
                                          <p:spTgt spid="50"/>
                                        </p:tgtEl>
                                      </p:cBhvr>
                                    </p:animEffect>
                                  </p:childTnLst>
                                </p:cTn>
                              </p:par>
                              <p:par>
                                <p:cTn id="74" presetID="16" presetClass="entr" presetSubtype="42" fill="hold" grpId="0" nodeType="withEffect">
                                  <p:stCondLst>
                                    <p:cond delay="4000"/>
                                  </p:stCondLst>
                                  <p:childTnLst>
                                    <p:set>
                                      <p:cBhvr>
                                        <p:cTn id="75" dur="1" fill="hold">
                                          <p:stCondLst>
                                            <p:cond delay="0"/>
                                          </p:stCondLst>
                                        </p:cTn>
                                        <p:tgtEl>
                                          <p:spTgt spid="53"/>
                                        </p:tgtEl>
                                        <p:attrNameLst>
                                          <p:attrName>style.visibility</p:attrName>
                                        </p:attrNameLst>
                                      </p:cBhvr>
                                      <p:to>
                                        <p:strVal val="visible"/>
                                      </p:to>
                                    </p:set>
                                    <p:animEffect transition="in" filter="barn(outHorizontal)">
                                      <p:cBhvr>
                                        <p:cTn id="76" dur="1000"/>
                                        <p:tgtEl>
                                          <p:spTgt spid="53"/>
                                        </p:tgtEl>
                                      </p:cBhvr>
                                    </p:animEffect>
                                  </p:childTnLst>
                                </p:cTn>
                              </p:par>
                              <p:par>
                                <p:cTn id="77" presetID="16" presetClass="entr" presetSubtype="42" fill="hold" grpId="0" nodeType="withEffect">
                                  <p:stCondLst>
                                    <p:cond delay="4000"/>
                                  </p:stCondLst>
                                  <p:childTnLst>
                                    <p:set>
                                      <p:cBhvr>
                                        <p:cTn id="78" dur="1" fill="hold">
                                          <p:stCondLst>
                                            <p:cond delay="0"/>
                                          </p:stCondLst>
                                        </p:cTn>
                                        <p:tgtEl>
                                          <p:spTgt spid="96"/>
                                        </p:tgtEl>
                                        <p:attrNameLst>
                                          <p:attrName>style.visibility</p:attrName>
                                        </p:attrNameLst>
                                      </p:cBhvr>
                                      <p:to>
                                        <p:strVal val="visible"/>
                                      </p:to>
                                    </p:set>
                                    <p:animEffect transition="in" filter="barn(outHorizontal)">
                                      <p:cBhvr>
                                        <p:cTn id="79" dur="1000"/>
                                        <p:tgtEl>
                                          <p:spTgt spid="96"/>
                                        </p:tgtEl>
                                      </p:cBhvr>
                                    </p:animEffect>
                                  </p:childTnLst>
                                </p:cTn>
                              </p:par>
                              <p:par>
                                <p:cTn id="80" presetID="16" presetClass="entr" presetSubtype="42" fill="hold" grpId="0" nodeType="withEffect">
                                  <p:stCondLst>
                                    <p:cond delay="4000"/>
                                  </p:stCondLst>
                                  <p:childTnLst>
                                    <p:set>
                                      <p:cBhvr>
                                        <p:cTn id="81" dur="1" fill="hold">
                                          <p:stCondLst>
                                            <p:cond delay="0"/>
                                          </p:stCondLst>
                                        </p:cTn>
                                        <p:tgtEl>
                                          <p:spTgt spid="97"/>
                                        </p:tgtEl>
                                        <p:attrNameLst>
                                          <p:attrName>style.visibility</p:attrName>
                                        </p:attrNameLst>
                                      </p:cBhvr>
                                      <p:to>
                                        <p:strVal val="visible"/>
                                      </p:to>
                                    </p:set>
                                    <p:animEffect transition="in" filter="barn(outHorizontal)">
                                      <p:cBhvr>
                                        <p:cTn id="82" dur="1000"/>
                                        <p:tgtEl>
                                          <p:spTgt spid="97"/>
                                        </p:tgtEl>
                                      </p:cBhvr>
                                    </p:animEffect>
                                  </p:childTnLst>
                                </p:cTn>
                              </p:par>
                              <p:par>
                                <p:cTn id="83" presetID="22" presetClass="entr" presetSubtype="2" fill="hold" grpId="0" nodeType="withEffect">
                                  <p:stCondLst>
                                    <p:cond delay="4000"/>
                                  </p:stCondLst>
                                  <p:childTnLst>
                                    <p:set>
                                      <p:cBhvr>
                                        <p:cTn id="84" dur="1" fill="hold">
                                          <p:stCondLst>
                                            <p:cond delay="0"/>
                                          </p:stCondLst>
                                        </p:cTn>
                                        <p:tgtEl>
                                          <p:spTgt spid="137"/>
                                        </p:tgtEl>
                                        <p:attrNameLst>
                                          <p:attrName>style.visibility</p:attrName>
                                        </p:attrNameLst>
                                      </p:cBhvr>
                                      <p:to>
                                        <p:strVal val="visible"/>
                                      </p:to>
                                    </p:set>
                                    <p:animEffect transition="in" filter="wipe(right)">
                                      <p:cBhvr>
                                        <p:cTn id="85" dur="1000"/>
                                        <p:tgtEl>
                                          <p:spTgt spid="137"/>
                                        </p:tgtEl>
                                      </p:cBhvr>
                                    </p:animEffect>
                                  </p:childTnLst>
                                </p:cTn>
                              </p:par>
                              <p:par>
                                <p:cTn id="86" presetID="22" presetClass="entr" presetSubtype="2" fill="hold" grpId="0" nodeType="withEffect">
                                  <p:stCondLst>
                                    <p:cond delay="4000"/>
                                  </p:stCondLst>
                                  <p:childTnLst>
                                    <p:set>
                                      <p:cBhvr>
                                        <p:cTn id="87" dur="1" fill="hold">
                                          <p:stCondLst>
                                            <p:cond delay="0"/>
                                          </p:stCondLst>
                                        </p:cTn>
                                        <p:tgtEl>
                                          <p:spTgt spid="146"/>
                                        </p:tgtEl>
                                        <p:attrNameLst>
                                          <p:attrName>style.visibility</p:attrName>
                                        </p:attrNameLst>
                                      </p:cBhvr>
                                      <p:to>
                                        <p:strVal val="visible"/>
                                      </p:to>
                                    </p:set>
                                    <p:animEffect transition="in" filter="wipe(right)">
                                      <p:cBhvr>
                                        <p:cTn id="88" dur="1000"/>
                                        <p:tgtEl>
                                          <p:spTgt spid="146"/>
                                        </p:tgtEl>
                                      </p:cBhvr>
                                    </p:animEffect>
                                  </p:childTnLst>
                                </p:cTn>
                              </p:par>
                              <p:par>
                                <p:cTn id="89" presetID="22" presetClass="entr" presetSubtype="2" fill="hold" grpId="0" nodeType="withEffect">
                                  <p:stCondLst>
                                    <p:cond delay="4000"/>
                                  </p:stCondLst>
                                  <p:childTnLst>
                                    <p:set>
                                      <p:cBhvr>
                                        <p:cTn id="90" dur="1" fill="hold">
                                          <p:stCondLst>
                                            <p:cond delay="0"/>
                                          </p:stCondLst>
                                        </p:cTn>
                                        <p:tgtEl>
                                          <p:spTgt spid="147"/>
                                        </p:tgtEl>
                                        <p:attrNameLst>
                                          <p:attrName>style.visibility</p:attrName>
                                        </p:attrNameLst>
                                      </p:cBhvr>
                                      <p:to>
                                        <p:strVal val="visible"/>
                                      </p:to>
                                    </p:set>
                                    <p:animEffect transition="in" filter="wipe(right)">
                                      <p:cBhvr>
                                        <p:cTn id="91" dur="1000"/>
                                        <p:tgtEl>
                                          <p:spTgt spid="147"/>
                                        </p:tgtEl>
                                      </p:cBhvr>
                                    </p:animEffect>
                                  </p:childTnLst>
                                </p:cTn>
                              </p:par>
                              <p:par>
                                <p:cTn id="92" presetID="10" presetClass="entr" presetSubtype="0" fill="hold" grpId="0" nodeType="withEffect">
                                  <p:stCondLst>
                                    <p:cond delay="2000"/>
                                  </p:stCondLst>
                                  <p:childTnLst>
                                    <p:set>
                                      <p:cBhvr>
                                        <p:cTn id="93" dur="1" fill="hold">
                                          <p:stCondLst>
                                            <p:cond delay="0"/>
                                          </p:stCondLst>
                                        </p:cTn>
                                        <p:tgtEl>
                                          <p:spTgt spid="111"/>
                                        </p:tgtEl>
                                        <p:attrNameLst>
                                          <p:attrName>style.visibility</p:attrName>
                                        </p:attrNameLst>
                                      </p:cBhvr>
                                      <p:to>
                                        <p:strVal val="visible"/>
                                      </p:to>
                                    </p:set>
                                    <p:animEffect transition="in" filter="fade">
                                      <p:cBhvr>
                                        <p:cTn id="94" dur="1000"/>
                                        <p:tgtEl>
                                          <p:spTgt spid="111"/>
                                        </p:tgtEl>
                                      </p:cBhvr>
                                    </p:animEffect>
                                  </p:childTnLst>
                                </p:cTn>
                              </p:par>
                              <p:par>
                                <p:cTn id="95" presetID="42" presetClass="path" presetSubtype="0" repeatCount="indefinite" accel="50000" decel="50000" autoRev="1" fill="hold" grpId="1" nodeType="withEffect">
                                  <p:stCondLst>
                                    <p:cond delay="2000"/>
                                  </p:stCondLst>
                                  <p:childTnLst>
                                    <p:animMotion origin="layout" path="M 1.66667E-6 -2.22222E-6 L 1.66667E-6 0.02384 " pathEditMode="relative" rAng="0" ptsTypes="AA">
                                      <p:cBhvr>
                                        <p:cTn id="96" dur="3000" fill="hold"/>
                                        <p:tgtEl>
                                          <p:spTgt spid="111"/>
                                        </p:tgtEl>
                                        <p:attrNameLst>
                                          <p:attrName>ppt_x</p:attrName>
                                          <p:attrName>ppt_y</p:attrName>
                                        </p:attrNameLst>
                                      </p:cBhvr>
                                      <p:rCtr x="0" y="1204"/>
                                    </p:animMotion>
                                  </p:childTnLst>
                                </p:cTn>
                              </p:par>
                              <p:par>
                                <p:cTn id="97" presetID="10" presetClass="entr" presetSubtype="0" fill="hold" grpId="0" nodeType="withEffect">
                                  <p:stCondLst>
                                    <p:cond delay="200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1000"/>
                                        <p:tgtEl>
                                          <p:spTgt spid="110"/>
                                        </p:tgtEl>
                                      </p:cBhvr>
                                    </p:animEffect>
                                  </p:childTnLst>
                                </p:cTn>
                              </p:par>
                              <p:par>
                                <p:cTn id="100" presetID="6" presetClass="emph" presetSubtype="0" repeatCount="indefinite" accel="52000" decel="48000" autoRev="1" fill="hold" grpId="1" nodeType="withEffect">
                                  <p:stCondLst>
                                    <p:cond delay="2000"/>
                                  </p:stCondLst>
                                  <p:childTnLst>
                                    <p:animScale>
                                      <p:cBhvr>
                                        <p:cTn id="101" dur="3000" fill="hold"/>
                                        <p:tgtEl>
                                          <p:spTgt spid="110"/>
                                        </p:tgtEl>
                                      </p:cBhvr>
                                      <p:by x="50000" y="50000"/>
                                    </p:animScale>
                                  </p:childTnLst>
                                </p:cTn>
                              </p:par>
                              <p:par>
                                <p:cTn id="102" presetID="10" presetClass="entr" presetSubtype="0" fill="hold" grpId="0" nodeType="withEffect">
                                  <p:stCondLst>
                                    <p:cond delay="2500"/>
                                  </p:stCondLst>
                                  <p:childTnLst>
                                    <p:set>
                                      <p:cBhvr>
                                        <p:cTn id="103" dur="1" fill="hold">
                                          <p:stCondLst>
                                            <p:cond delay="0"/>
                                          </p:stCondLst>
                                        </p:cTn>
                                        <p:tgtEl>
                                          <p:spTgt spid="104"/>
                                        </p:tgtEl>
                                        <p:attrNameLst>
                                          <p:attrName>style.visibility</p:attrName>
                                        </p:attrNameLst>
                                      </p:cBhvr>
                                      <p:to>
                                        <p:strVal val="visible"/>
                                      </p:to>
                                    </p:set>
                                    <p:animEffect transition="in" filter="fade">
                                      <p:cBhvr>
                                        <p:cTn id="104" dur="1000"/>
                                        <p:tgtEl>
                                          <p:spTgt spid="104"/>
                                        </p:tgtEl>
                                      </p:cBhvr>
                                    </p:animEffect>
                                  </p:childTnLst>
                                </p:cTn>
                              </p:par>
                              <p:par>
                                <p:cTn id="105" presetID="6" presetClass="emph" presetSubtype="0" repeatCount="indefinite" accel="52000" decel="48000" autoRev="1" fill="hold" grpId="1" nodeType="withEffect">
                                  <p:stCondLst>
                                    <p:cond delay="2500"/>
                                  </p:stCondLst>
                                  <p:childTnLst>
                                    <p:animScale>
                                      <p:cBhvr>
                                        <p:cTn id="106" dur="3000" fill="hold"/>
                                        <p:tgtEl>
                                          <p:spTgt spid="104"/>
                                        </p:tgtEl>
                                      </p:cBhvr>
                                      <p:by x="50000" y="50000"/>
                                    </p:animScale>
                                  </p:childTnLst>
                                </p:cTn>
                              </p:par>
                              <p:par>
                                <p:cTn id="107" presetID="10" presetClass="entr" presetSubtype="0" fill="hold" grpId="0" nodeType="withEffect">
                                  <p:stCondLst>
                                    <p:cond delay="2500"/>
                                  </p:stCondLst>
                                  <p:childTnLst>
                                    <p:set>
                                      <p:cBhvr>
                                        <p:cTn id="108" dur="1" fill="hold">
                                          <p:stCondLst>
                                            <p:cond delay="0"/>
                                          </p:stCondLst>
                                        </p:cTn>
                                        <p:tgtEl>
                                          <p:spTgt spid="108"/>
                                        </p:tgtEl>
                                        <p:attrNameLst>
                                          <p:attrName>style.visibility</p:attrName>
                                        </p:attrNameLst>
                                      </p:cBhvr>
                                      <p:to>
                                        <p:strVal val="visible"/>
                                      </p:to>
                                    </p:set>
                                    <p:animEffect transition="in" filter="fade">
                                      <p:cBhvr>
                                        <p:cTn id="109" dur="1000"/>
                                        <p:tgtEl>
                                          <p:spTgt spid="108"/>
                                        </p:tgtEl>
                                      </p:cBhvr>
                                    </p:animEffect>
                                  </p:childTnLst>
                                </p:cTn>
                              </p:par>
                              <p:par>
                                <p:cTn id="110" presetID="42" presetClass="path" presetSubtype="0" repeatCount="indefinite" accel="50000" decel="50000" autoRev="1" fill="hold" grpId="1" nodeType="withEffect">
                                  <p:stCondLst>
                                    <p:cond delay="2500"/>
                                  </p:stCondLst>
                                  <p:childTnLst>
                                    <p:animMotion origin="layout" path="M 1.66667E-6 -2.22222E-6 L 1.66667E-6 0.02384 " pathEditMode="relative" rAng="0" ptsTypes="AA">
                                      <p:cBhvr>
                                        <p:cTn id="111" dur="3000" fill="hold"/>
                                        <p:tgtEl>
                                          <p:spTgt spid="108"/>
                                        </p:tgtEl>
                                        <p:attrNameLst>
                                          <p:attrName>ppt_x</p:attrName>
                                          <p:attrName>ppt_y</p:attrName>
                                        </p:attrNameLst>
                                      </p:cBhvr>
                                      <p:rCtr x="0" y="1204"/>
                                    </p:animMotion>
                                  </p:childTnLst>
                                </p:cTn>
                              </p:par>
                              <p:par>
                                <p:cTn id="112" presetID="10" presetClass="entr" presetSubtype="0" fill="hold" grpId="0" nodeType="withEffect">
                                  <p:stCondLst>
                                    <p:cond delay="3000"/>
                                  </p:stCondLst>
                                  <p:childTnLst>
                                    <p:set>
                                      <p:cBhvr>
                                        <p:cTn id="113" dur="1" fill="hold">
                                          <p:stCondLst>
                                            <p:cond delay="0"/>
                                          </p:stCondLst>
                                        </p:cTn>
                                        <p:tgtEl>
                                          <p:spTgt spid="54"/>
                                        </p:tgtEl>
                                        <p:attrNameLst>
                                          <p:attrName>style.visibility</p:attrName>
                                        </p:attrNameLst>
                                      </p:cBhvr>
                                      <p:to>
                                        <p:strVal val="visible"/>
                                      </p:to>
                                    </p:set>
                                    <p:animEffect transition="in" filter="fade">
                                      <p:cBhvr>
                                        <p:cTn id="114" dur="1000"/>
                                        <p:tgtEl>
                                          <p:spTgt spid="54"/>
                                        </p:tgtEl>
                                      </p:cBhvr>
                                    </p:animEffect>
                                  </p:childTnLst>
                                </p:cTn>
                              </p:par>
                              <p:par>
                                <p:cTn id="115" presetID="42" presetClass="path" presetSubtype="0" repeatCount="indefinite" accel="50000" decel="50000" autoRev="1" fill="hold" grpId="1" nodeType="withEffect">
                                  <p:stCondLst>
                                    <p:cond delay="3000"/>
                                  </p:stCondLst>
                                  <p:childTnLst>
                                    <p:animMotion origin="layout" path="M 1.66667E-6 -2.22222E-6 L 1.66667E-6 0.02384 " pathEditMode="relative" rAng="0" ptsTypes="AA">
                                      <p:cBhvr>
                                        <p:cTn id="116" dur="3000" fill="hold"/>
                                        <p:tgtEl>
                                          <p:spTgt spid="54"/>
                                        </p:tgtEl>
                                        <p:attrNameLst>
                                          <p:attrName>ppt_x</p:attrName>
                                          <p:attrName>ppt_y</p:attrName>
                                        </p:attrNameLst>
                                      </p:cBhvr>
                                      <p:rCtr x="0" y="1204"/>
                                    </p:animMotion>
                                  </p:childTnLst>
                                </p:cTn>
                              </p:par>
                              <p:par>
                                <p:cTn id="117" presetID="10" presetClass="entr" presetSubtype="0" fill="hold" grpId="0" nodeType="withEffect">
                                  <p:stCondLst>
                                    <p:cond delay="2750"/>
                                  </p:stCondLst>
                                  <p:childTnLst>
                                    <p:set>
                                      <p:cBhvr>
                                        <p:cTn id="118" dur="1" fill="hold">
                                          <p:stCondLst>
                                            <p:cond delay="0"/>
                                          </p:stCondLst>
                                        </p:cTn>
                                        <p:tgtEl>
                                          <p:spTgt spid="106"/>
                                        </p:tgtEl>
                                        <p:attrNameLst>
                                          <p:attrName>style.visibility</p:attrName>
                                        </p:attrNameLst>
                                      </p:cBhvr>
                                      <p:to>
                                        <p:strVal val="visible"/>
                                      </p:to>
                                    </p:set>
                                    <p:animEffect transition="in" filter="fade">
                                      <p:cBhvr>
                                        <p:cTn id="119" dur="1000"/>
                                        <p:tgtEl>
                                          <p:spTgt spid="106"/>
                                        </p:tgtEl>
                                      </p:cBhvr>
                                    </p:animEffect>
                                  </p:childTnLst>
                                </p:cTn>
                              </p:par>
                              <p:par>
                                <p:cTn id="120" presetID="42" presetClass="path" presetSubtype="0" repeatCount="indefinite" accel="50000" decel="50000" autoRev="1" fill="hold" grpId="1" nodeType="withEffect">
                                  <p:stCondLst>
                                    <p:cond delay="2750"/>
                                  </p:stCondLst>
                                  <p:childTnLst>
                                    <p:animMotion origin="layout" path="M 1.66667E-6 -2.22222E-6 L 1.66667E-6 0.02384 " pathEditMode="relative" rAng="0" ptsTypes="AA">
                                      <p:cBhvr>
                                        <p:cTn id="121" dur="3000" fill="hold"/>
                                        <p:tgtEl>
                                          <p:spTgt spid="106"/>
                                        </p:tgtEl>
                                        <p:attrNameLst>
                                          <p:attrName>ppt_x</p:attrName>
                                          <p:attrName>ppt_y</p:attrName>
                                        </p:attrNameLst>
                                      </p:cBhvr>
                                      <p:rCtr x="0" y="1204"/>
                                    </p:animMotion>
                                  </p:childTnLst>
                                </p:cTn>
                              </p:par>
                              <p:par>
                                <p:cTn id="122" presetID="10" presetClass="entr" presetSubtype="0" fill="hold" grpId="0" nodeType="withEffect">
                                  <p:stCondLst>
                                    <p:cond delay="2250"/>
                                  </p:stCondLst>
                                  <p:childTnLst>
                                    <p:set>
                                      <p:cBhvr>
                                        <p:cTn id="123" dur="1" fill="hold">
                                          <p:stCondLst>
                                            <p:cond delay="0"/>
                                          </p:stCondLst>
                                        </p:cTn>
                                        <p:tgtEl>
                                          <p:spTgt spid="103"/>
                                        </p:tgtEl>
                                        <p:attrNameLst>
                                          <p:attrName>style.visibility</p:attrName>
                                        </p:attrNameLst>
                                      </p:cBhvr>
                                      <p:to>
                                        <p:strVal val="visible"/>
                                      </p:to>
                                    </p:set>
                                    <p:animEffect transition="in" filter="fade">
                                      <p:cBhvr>
                                        <p:cTn id="124" dur="1000"/>
                                        <p:tgtEl>
                                          <p:spTgt spid="103"/>
                                        </p:tgtEl>
                                      </p:cBhvr>
                                    </p:animEffect>
                                  </p:childTnLst>
                                </p:cTn>
                              </p:par>
                              <p:par>
                                <p:cTn id="125" presetID="42" presetClass="path" presetSubtype="0" repeatCount="indefinite" accel="50000" decel="50000" autoRev="1" fill="hold" grpId="1" nodeType="withEffect">
                                  <p:stCondLst>
                                    <p:cond delay="2250"/>
                                  </p:stCondLst>
                                  <p:childTnLst>
                                    <p:animMotion origin="layout" path="M 1.66667E-6 -2.22222E-6 L 1.66667E-6 0.02384 " pathEditMode="relative" rAng="0" ptsTypes="AA">
                                      <p:cBhvr>
                                        <p:cTn id="126" dur="3000" fill="hold"/>
                                        <p:tgtEl>
                                          <p:spTgt spid="103"/>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3" grpId="0" animBg="1"/>
      <p:bldP spid="103" grpId="1" animBg="1"/>
      <p:bldP spid="104" grpId="0" animBg="1"/>
      <p:bldP spid="104" grpId="1" animBg="1"/>
      <p:bldP spid="106" grpId="0" animBg="1"/>
      <p:bldP spid="106" grpId="1" animBg="1"/>
      <p:bldP spid="108" grpId="0" animBg="1"/>
      <p:bldP spid="108" grpId="1" animBg="1"/>
      <p:bldP spid="111" grpId="0" animBg="1"/>
      <p:bldP spid="111" grpId="1" animBg="1"/>
      <p:bldP spid="47" grpId="0"/>
      <p:bldP spid="89" grpId="0"/>
      <p:bldP spid="137" grpId="0"/>
      <p:bldP spid="146" grpId="0"/>
      <p:bldP spid="147" grpId="0"/>
      <p:bldP spid="69" grpId="0"/>
      <p:bldP spid="34" grpId="0"/>
      <p:bldP spid="70" grpId="0"/>
      <p:bldP spid="71" grpId="0"/>
      <p:bldP spid="74" grpId="0"/>
      <p:bldP spid="75" grpId="0"/>
      <p:bldP spid="76" grpId="0"/>
      <p:bldP spid="77" grpId="0"/>
      <p:bldP spid="80" grpId="0"/>
      <p:bldP spid="81" grpId="0"/>
      <p:bldP spid="82" grpId="0"/>
      <p:bldP spid="83" grpId="0"/>
      <p:bldP spid="84" grpId="0"/>
      <p:bldP spid="85" grpId="0"/>
      <p:bldP spid="53" grpId="0" animBg="1"/>
      <p:bldP spid="96" grpId="0" animBg="1"/>
      <p:bldP spid="97" grpId="0" animBg="1"/>
      <p:bldP spid="54" grpId="0" animBg="1"/>
      <p:bldP spid="54" grpId="1" animBg="1"/>
      <p:bldP spid="110" grpId="0" animBg="1"/>
      <p:bldP spid="1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FBF1AEF-5029-4BB1-98BA-6EA577CECBB9}"/>
              </a:ext>
            </a:extLst>
          </p:cNvPr>
          <p:cNvSpPr txBox="1">
            <a:spLocks/>
          </p:cNvSpPr>
          <p:nvPr/>
        </p:nvSpPr>
        <p:spPr>
          <a:xfrm>
            <a:off x="3162299" y="434851"/>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a:solidFill>
                  <a:schemeClr val="bg2"/>
                </a:solidFill>
              </a:rPr>
              <a:t>CUSTOMER ACQUISITION FRAMEWORK</a:t>
            </a:r>
          </a:p>
        </p:txBody>
      </p:sp>
      <p:sp>
        <p:nvSpPr>
          <p:cNvPr id="2" name="TextBox 1">
            <a:extLst>
              <a:ext uri="{FF2B5EF4-FFF2-40B4-BE49-F238E27FC236}">
                <a16:creationId xmlns:a16="http://schemas.microsoft.com/office/drawing/2014/main" id="{5BACA2BD-AEAD-4F07-839F-6A7B02E56721}"/>
              </a:ext>
            </a:extLst>
          </p:cNvPr>
          <p:cNvSpPr txBox="1"/>
          <p:nvPr/>
        </p:nvSpPr>
        <p:spPr>
          <a:xfrm>
            <a:off x="1662042" y="1057131"/>
            <a:ext cx="8867916" cy="479811"/>
          </a:xfrm>
          <a:prstGeom prst="rect">
            <a:avLst/>
          </a:prstGeom>
          <a:noFill/>
        </p:spPr>
        <p:txBody>
          <a:bodyPr wrap="square" rtlCol="0">
            <a:spAutoFit/>
          </a:bodyPr>
          <a:lstStyle/>
          <a:p>
            <a:pPr algn="ctr">
              <a:lnSpc>
                <a:spcPts val="1600"/>
              </a:lnSpc>
            </a:pPr>
            <a:r>
              <a:rPr lang="en-US" sz="1000" dirty="0">
                <a:solidFill>
                  <a:schemeClr val="bg1"/>
                </a:solidFill>
              </a:rPr>
              <a:t>The Customer Acquisition Rep is responsible for acquiring new customers through outbound and inbound inquiries. This position is responsible for reaching out to potential customers delivering a sales  presentation with passion, commitment, courtesy and professionalism.</a:t>
            </a:r>
          </a:p>
        </p:txBody>
      </p:sp>
      <p:grpSp>
        <p:nvGrpSpPr>
          <p:cNvPr id="7197" name="Group 7196">
            <a:extLst>
              <a:ext uri="{FF2B5EF4-FFF2-40B4-BE49-F238E27FC236}">
                <a16:creationId xmlns:a16="http://schemas.microsoft.com/office/drawing/2014/main" id="{B99A6E81-39BB-4534-B73A-AE030F59EB9A}"/>
              </a:ext>
            </a:extLst>
          </p:cNvPr>
          <p:cNvGrpSpPr/>
          <p:nvPr/>
        </p:nvGrpSpPr>
        <p:grpSpPr>
          <a:xfrm>
            <a:off x="676793" y="2059057"/>
            <a:ext cx="10838414" cy="4084418"/>
            <a:chOff x="742950" y="1984275"/>
            <a:chExt cx="10838414" cy="4084418"/>
          </a:xfrm>
        </p:grpSpPr>
        <p:grpSp>
          <p:nvGrpSpPr>
            <p:cNvPr id="7185" name="Group 7184">
              <a:extLst>
                <a:ext uri="{FF2B5EF4-FFF2-40B4-BE49-F238E27FC236}">
                  <a16:creationId xmlns:a16="http://schemas.microsoft.com/office/drawing/2014/main" id="{A1A0FAC3-7020-43FD-919D-8E8446A58780}"/>
                </a:ext>
              </a:extLst>
            </p:cNvPr>
            <p:cNvGrpSpPr/>
            <p:nvPr/>
          </p:nvGrpSpPr>
          <p:grpSpPr>
            <a:xfrm>
              <a:off x="2567753" y="3276887"/>
              <a:ext cx="8752317" cy="1222236"/>
              <a:chOff x="2567753" y="3279617"/>
              <a:chExt cx="8752317" cy="1222236"/>
            </a:xfrm>
          </p:grpSpPr>
          <p:grpSp>
            <p:nvGrpSpPr>
              <p:cNvPr id="57" name="Group 56">
                <a:extLst>
                  <a:ext uri="{FF2B5EF4-FFF2-40B4-BE49-F238E27FC236}">
                    <a16:creationId xmlns:a16="http://schemas.microsoft.com/office/drawing/2014/main" id="{C9D735F9-9FC9-4F16-A3BB-1346A4E049AC}"/>
                  </a:ext>
                </a:extLst>
              </p:cNvPr>
              <p:cNvGrpSpPr/>
              <p:nvPr/>
            </p:nvGrpSpPr>
            <p:grpSpPr>
              <a:xfrm>
                <a:off x="2567753" y="3279617"/>
                <a:ext cx="998712" cy="1222236"/>
                <a:chOff x="2567753" y="3593686"/>
                <a:chExt cx="998712" cy="1222236"/>
              </a:xfrm>
            </p:grpSpPr>
            <p:sp>
              <p:nvSpPr>
                <p:cNvPr id="5" name="Freeform: Shape 4">
                  <a:extLst>
                    <a:ext uri="{FF2B5EF4-FFF2-40B4-BE49-F238E27FC236}">
                      <a16:creationId xmlns:a16="http://schemas.microsoft.com/office/drawing/2014/main" id="{8554A6F7-4311-4405-835E-C0A4C2F862A1}"/>
                    </a:ext>
                  </a:extLst>
                </p:cNvPr>
                <p:cNvSpPr/>
                <p:nvPr/>
              </p:nvSpPr>
              <p:spPr>
                <a:xfrm rot="5400000">
                  <a:off x="2637479"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endParaRPr lang="en-US" sz="1500" b="1">
                    <a:solidFill>
                      <a:schemeClr val="lt1"/>
                    </a:solidFill>
                  </a:endParaRPr>
                </a:p>
              </p:txBody>
            </p:sp>
            <p:sp>
              <p:nvSpPr>
                <p:cNvPr id="6" name="Freeform: Shape 5">
                  <a:extLst>
                    <a:ext uri="{FF2B5EF4-FFF2-40B4-BE49-F238E27FC236}">
                      <a16:creationId xmlns:a16="http://schemas.microsoft.com/office/drawing/2014/main" id="{7B38079E-FB8C-47F6-B8C4-8C7A3FF17957}"/>
                    </a:ext>
                  </a:extLst>
                </p:cNvPr>
                <p:cNvSpPr/>
                <p:nvPr/>
              </p:nvSpPr>
              <p:spPr>
                <a:xfrm>
                  <a:off x="2693334"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56" name="Freeform: Shape 55">
                  <a:extLst>
                    <a:ext uri="{FF2B5EF4-FFF2-40B4-BE49-F238E27FC236}">
                      <a16:creationId xmlns:a16="http://schemas.microsoft.com/office/drawing/2014/main" id="{F89FEBEE-40C5-4DEE-98D7-734738B0341C}"/>
                    </a:ext>
                  </a:extLst>
                </p:cNvPr>
                <p:cNvSpPr/>
                <p:nvPr/>
              </p:nvSpPr>
              <p:spPr>
                <a:xfrm>
                  <a:off x="2884265" y="3933351"/>
                  <a:ext cx="235064" cy="171102"/>
                </a:xfrm>
                <a:custGeom>
                  <a:avLst/>
                  <a:gdLst>
                    <a:gd name="connsiteX0" fmla="*/ 216439 w 861058"/>
                    <a:gd name="connsiteY0" fmla="*/ 351366 h 626762"/>
                    <a:gd name="connsiteX1" fmla="*/ 313393 w 861058"/>
                    <a:gd name="connsiteY1" fmla="*/ 360295 h 626762"/>
                    <a:gd name="connsiteX2" fmla="*/ 318345 w 861058"/>
                    <a:gd name="connsiteY2" fmla="*/ 376812 h 626762"/>
                    <a:gd name="connsiteX3" fmla="*/ 239836 w 861058"/>
                    <a:gd name="connsiteY3" fmla="*/ 541907 h 626762"/>
                    <a:gd name="connsiteX4" fmla="*/ 241348 w 861058"/>
                    <a:gd name="connsiteY4" fmla="*/ 618099 h 626762"/>
                    <a:gd name="connsiteX5" fmla="*/ 233492 w 861058"/>
                    <a:gd name="connsiteY5" fmla="*/ 626760 h 626762"/>
                    <a:gd name="connsiteX6" fmla="*/ 136514 w 861058"/>
                    <a:gd name="connsiteY6" fmla="*/ 626736 h 626762"/>
                    <a:gd name="connsiteX7" fmla="*/ 44123 w 861058"/>
                    <a:gd name="connsiteY7" fmla="*/ 626711 h 626762"/>
                    <a:gd name="connsiteX8" fmla="*/ 111 w 861058"/>
                    <a:gd name="connsiteY8" fmla="*/ 582772 h 626762"/>
                    <a:gd name="connsiteX9" fmla="*/ 66422 w 861058"/>
                    <a:gd name="connsiteY9" fmla="*/ 413432 h 626762"/>
                    <a:gd name="connsiteX10" fmla="*/ 216439 w 861058"/>
                    <a:gd name="connsiteY10" fmla="*/ 351366 h 626762"/>
                    <a:gd name="connsiteX11" fmla="*/ 596002 w 861058"/>
                    <a:gd name="connsiteY11" fmla="*/ 349099 h 626762"/>
                    <a:gd name="connsiteX12" fmla="*/ 683617 w 861058"/>
                    <a:gd name="connsiteY12" fmla="*/ 358879 h 626762"/>
                    <a:gd name="connsiteX13" fmla="*/ 859495 w 861058"/>
                    <a:gd name="connsiteY13" fmla="*/ 560935 h 626762"/>
                    <a:gd name="connsiteX14" fmla="*/ 861057 w 861058"/>
                    <a:gd name="connsiteY14" fmla="*/ 583698 h 626762"/>
                    <a:gd name="connsiteX15" fmla="*/ 818167 w 861058"/>
                    <a:gd name="connsiteY15" fmla="*/ 626685 h 626762"/>
                    <a:gd name="connsiteX16" fmla="*/ 586737 w 861058"/>
                    <a:gd name="connsiteY16" fmla="*/ 626734 h 626762"/>
                    <a:gd name="connsiteX17" fmla="*/ 358966 w 861058"/>
                    <a:gd name="connsiteY17" fmla="*/ 626734 h 626762"/>
                    <a:gd name="connsiteX18" fmla="*/ 312953 w 861058"/>
                    <a:gd name="connsiteY18" fmla="*/ 580697 h 626762"/>
                    <a:gd name="connsiteX19" fmla="*/ 508130 w 861058"/>
                    <a:gd name="connsiteY19" fmla="*/ 355366 h 626762"/>
                    <a:gd name="connsiteX20" fmla="*/ 596002 w 861058"/>
                    <a:gd name="connsiteY20" fmla="*/ 349099 h 626762"/>
                    <a:gd name="connsiteX21" fmla="*/ 236811 w 861058"/>
                    <a:gd name="connsiteY21" fmla="*/ 24 h 626762"/>
                    <a:gd name="connsiteX22" fmla="*/ 392733 w 861058"/>
                    <a:gd name="connsiteY22" fmla="*/ 156580 h 626762"/>
                    <a:gd name="connsiteX23" fmla="*/ 235201 w 861058"/>
                    <a:gd name="connsiteY23" fmla="*/ 313990 h 626762"/>
                    <a:gd name="connsiteX24" fmla="*/ 78742 w 861058"/>
                    <a:gd name="connsiteY24" fmla="*/ 155945 h 626762"/>
                    <a:gd name="connsiteX25" fmla="*/ 236811 w 861058"/>
                    <a:gd name="connsiteY25" fmla="*/ 24 h 626762"/>
                    <a:gd name="connsiteX26" fmla="*/ 588006 w 861058"/>
                    <a:gd name="connsiteY26" fmla="*/ 0 h 626762"/>
                    <a:gd name="connsiteX27" fmla="*/ 744025 w 861058"/>
                    <a:gd name="connsiteY27" fmla="*/ 157385 h 626762"/>
                    <a:gd name="connsiteX28" fmla="*/ 585688 w 861058"/>
                    <a:gd name="connsiteY28" fmla="*/ 313966 h 626762"/>
                    <a:gd name="connsiteX29" fmla="*/ 429839 w 861058"/>
                    <a:gd name="connsiteY29" fmla="*/ 156019 h 626762"/>
                    <a:gd name="connsiteX30" fmla="*/ 588006 w 861058"/>
                    <a:gd name="connsiteY30" fmla="*/ 0 h 62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1058" h="626762">
                      <a:moveTo>
                        <a:pt x="216439" y="351366"/>
                      </a:moveTo>
                      <a:cubicBezTo>
                        <a:pt x="249058" y="350805"/>
                        <a:pt x="281701" y="350219"/>
                        <a:pt x="313393" y="360295"/>
                      </a:cubicBezTo>
                      <a:cubicBezTo>
                        <a:pt x="328763" y="365175"/>
                        <a:pt x="328982" y="365150"/>
                        <a:pt x="318345" y="376812"/>
                      </a:cubicBezTo>
                      <a:cubicBezTo>
                        <a:pt x="275358" y="423875"/>
                        <a:pt x="249155" y="478988"/>
                        <a:pt x="239836" y="541907"/>
                      </a:cubicBezTo>
                      <a:cubicBezTo>
                        <a:pt x="236078" y="567256"/>
                        <a:pt x="234053" y="592897"/>
                        <a:pt x="241348" y="618099"/>
                      </a:cubicBezTo>
                      <a:cubicBezTo>
                        <a:pt x="243715" y="626272"/>
                        <a:pt x="239494" y="626760"/>
                        <a:pt x="233492" y="626760"/>
                      </a:cubicBezTo>
                      <a:cubicBezTo>
                        <a:pt x="201142" y="626687"/>
                        <a:pt x="168816" y="626711"/>
                        <a:pt x="136514" y="626736"/>
                      </a:cubicBezTo>
                      <a:cubicBezTo>
                        <a:pt x="105725" y="626736"/>
                        <a:pt x="74912" y="626809"/>
                        <a:pt x="44123" y="626711"/>
                      </a:cubicBezTo>
                      <a:cubicBezTo>
                        <a:pt x="16774" y="626638"/>
                        <a:pt x="867" y="610122"/>
                        <a:pt x="111" y="582772"/>
                      </a:cubicBezTo>
                      <a:cubicBezTo>
                        <a:pt x="-1719" y="516852"/>
                        <a:pt x="19116" y="459665"/>
                        <a:pt x="66422" y="413432"/>
                      </a:cubicBezTo>
                      <a:cubicBezTo>
                        <a:pt x="107872" y="372908"/>
                        <a:pt x="158325" y="352366"/>
                        <a:pt x="216439" y="351366"/>
                      </a:cubicBezTo>
                      <a:close/>
                      <a:moveTo>
                        <a:pt x="596002" y="349099"/>
                      </a:moveTo>
                      <a:cubicBezTo>
                        <a:pt x="625351" y="349297"/>
                        <a:pt x="654658" y="352170"/>
                        <a:pt x="683617" y="358879"/>
                      </a:cubicBezTo>
                      <a:cubicBezTo>
                        <a:pt x="777765" y="380715"/>
                        <a:pt x="850346" y="465372"/>
                        <a:pt x="859495" y="560935"/>
                      </a:cubicBezTo>
                      <a:cubicBezTo>
                        <a:pt x="860227" y="568499"/>
                        <a:pt x="861008" y="576110"/>
                        <a:pt x="861057" y="583698"/>
                      </a:cubicBezTo>
                      <a:cubicBezTo>
                        <a:pt x="861227" y="609632"/>
                        <a:pt x="844296" y="626661"/>
                        <a:pt x="818167" y="626685"/>
                      </a:cubicBezTo>
                      <a:cubicBezTo>
                        <a:pt x="741023" y="626783"/>
                        <a:pt x="663880" y="626734"/>
                        <a:pt x="586737" y="626734"/>
                      </a:cubicBezTo>
                      <a:cubicBezTo>
                        <a:pt x="510813" y="626734"/>
                        <a:pt x="434890" y="626758"/>
                        <a:pt x="358966" y="626734"/>
                      </a:cubicBezTo>
                      <a:cubicBezTo>
                        <a:pt x="328055" y="626734"/>
                        <a:pt x="312783" y="611413"/>
                        <a:pt x="312953" y="580697"/>
                      </a:cubicBezTo>
                      <a:cubicBezTo>
                        <a:pt x="313539" y="470911"/>
                        <a:pt x="399075" y="370322"/>
                        <a:pt x="508130" y="355366"/>
                      </a:cubicBezTo>
                      <a:cubicBezTo>
                        <a:pt x="537260" y="351377"/>
                        <a:pt x="566652" y="348901"/>
                        <a:pt x="596002" y="349099"/>
                      </a:cubicBezTo>
                      <a:close/>
                      <a:moveTo>
                        <a:pt x="236811" y="24"/>
                      </a:moveTo>
                      <a:cubicBezTo>
                        <a:pt x="322079" y="195"/>
                        <a:pt x="392733" y="71166"/>
                        <a:pt x="392733" y="156580"/>
                      </a:cubicBezTo>
                      <a:cubicBezTo>
                        <a:pt x="392708" y="244069"/>
                        <a:pt x="322689" y="314015"/>
                        <a:pt x="235201" y="313990"/>
                      </a:cubicBezTo>
                      <a:cubicBezTo>
                        <a:pt x="147712" y="313941"/>
                        <a:pt x="78644" y="244191"/>
                        <a:pt x="78742" y="155945"/>
                      </a:cubicBezTo>
                      <a:cubicBezTo>
                        <a:pt x="78840" y="69580"/>
                        <a:pt x="149518" y="-147"/>
                        <a:pt x="236811" y="24"/>
                      </a:cubicBezTo>
                      <a:close/>
                      <a:moveTo>
                        <a:pt x="588006" y="0"/>
                      </a:moveTo>
                      <a:cubicBezTo>
                        <a:pt x="673664" y="147"/>
                        <a:pt x="744269" y="71361"/>
                        <a:pt x="744025" y="157385"/>
                      </a:cubicBezTo>
                      <a:cubicBezTo>
                        <a:pt x="743781" y="244679"/>
                        <a:pt x="673566" y="314113"/>
                        <a:pt x="585688" y="313966"/>
                      </a:cubicBezTo>
                      <a:cubicBezTo>
                        <a:pt x="500054" y="314601"/>
                        <a:pt x="428863" y="242019"/>
                        <a:pt x="429839" y="156019"/>
                      </a:cubicBezTo>
                      <a:cubicBezTo>
                        <a:pt x="430815" y="69629"/>
                        <a:pt x="500761" y="-146"/>
                        <a:pt x="588006" y="0"/>
                      </a:cubicBezTo>
                      <a:close/>
                    </a:path>
                  </a:pathLst>
                </a:custGeom>
                <a:solidFill>
                  <a:schemeClr val="accent2">
                    <a:lumMod val="75000"/>
                  </a:schemeClr>
                </a:solidFill>
                <a:ln w="2438" cap="flat">
                  <a:noFill/>
                  <a:prstDash val="solid"/>
                  <a:miter/>
                </a:ln>
              </p:spPr>
              <p:txBody>
                <a:bodyPr rtlCol="0" anchor="ctr"/>
                <a:lstStyle/>
                <a:p>
                  <a:endParaRPr lang="en-US"/>
                </a:p>
              </p:txBody>
            </p:sp>
            <p:sp>
              <p:nvSpPr>
                <p:cNvPr id="51" name="TextBox 50">
                  <a:extLst>
                    <a:ext uri="{FF2B5EF4-FFF2-40B4-BE49-F238E27FC236}">
                      <a16:creationId xmlns:a16="http://schemas.microsoft.com/office/drawing/2014/main" id="{FE0C1C7D-266B-4AB2-A747-40CFA380D0AA}"/>
                    </a:ext>
                  </a:extLst>
                </p:cNvPr>
                <p:cNvSpPr txBox="1"/>
                <p:nvPr/>
              </p:nvSpPr>
              <p:spPr>
                <a:xfrm>
                  <a:off x="2725118" y="4569701"/>
                  <a:ext cx="553357" cy="246221"/>
                </a:xfrm>
                <a:prstGeom prst="rect">
                  <a:avLst/>
                </a:prstGeom>
                <a:noFill/>
              </p:spPr>
              <p:txBody>
                <a:bodyPr wrap="none" rtlCol="0">
                  <a:spAutoFit/>
                </a:bodyPr>
                <a:lstStyle/>
                <a:p>
                  <a:pPr algn="ctr"/>
                  <a:r>
                    <a:rPr lang="en-US" sz="1000" b="1" dirty="0">
                      <a:solidFill>
                        <a:schemeClr val="bg1"/>
                      </a:solidFill>
                    </a:rPr>
                    <a:t>Visitor</a:t>
                  </a:r>
                </a:p>
              </p:txBody>
            </p:sp>
          </p:grpSp>
          <p:grpSp>
            <p:nvGrpSpPr>
              <p:cNvPr id="63" name="Group 62">
                <a:extLst>
                  <a:ext uri="{FF2B5EF4-FFF2-40B4-BE49-F238E27FC236}">
                    <a16:creationId xmlns:a16="http://schemas.microsoft.com/office/drawing/2014/main" id="{3B6953EC-DC11-4ACD-8466-7D4117EF65C7}"/>
                  </a:ext>
                </a:extLst>
              </p:cNvPr>
              <p:cNvGrpSpPr/>
              <p:nvPr/>
            </p:nvGrpSpPr>
            <p:grpSpPr>
              <a:xfrm>
                <a:off x="4117080" y="3279617"/>
                <a:ext cx="998712" cy="1222236"/>
                <a:chOff x="4117080" y="3593686"/>
                <a:chExt cx="998712" cy="1222236"/>
              </a:xfrm>
            </p:grpSpPr>
            <p:sp>
              <p:nvSpPr>
                <p:cNvPr id="10" name="Freeform: Shape 9">
                  <a:extLst>
                    <a:ext uri="{FF2B5EF4-FFF2-40B4-BE49-F238E27FC236}">
                      <a16:creationId xmlns:a16="http://schemas.microsoft.com/office/drawing/2014/main" id="{0B72A3F0-A361-4125-A71D-E1EC10A4FF15}"/>
                    </a:ext>
                  </a:extLst>
                </p:cNvPr>
                <p:cNvSpPr/>
                <p:nvPr/>
              </p:nvSpPr>
              <p:spPr>
                <a:xfrm rot="5400000">
                  <a:off x="4186806"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endParaRPr lang="en-US" sz="1500" b="1">
                    <a:solidFill>
                      <a:schemeClr val="lt1"/>
                    </a:solidFill>
                  </a:endParaRPr>
                </a:p>
              </p:txBody>
            </p:sp>
            <p:sp>
              <p:nvSpPr>
                <p:cNvPr id="11" name="Freeform: Shape 10">
                  <a:extLst>
                    <a:ext uri="{FF2B5EF4-FFF2-40B4-BE49-F238E27FC236}">
                      <a16:creationId xmlns:a16="http://schemas.microsoft.com/office/drawing/2014/main" id="{F5181C08-87C9-497F-94EB-22F48E107312}"/>
                    </a:ext>
                  </a:extLst>
                </p:cNvPr>
                <p:cNvSpPr/>
                <p:nvPr/>
              </p:nvSpPr>
              <p:spPr>
                <a:xfrm>
                  <a:off x="4242661"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52" name="Freeform: Shape 51">
                  <a:extLst>
                    <a:ext uri="{FF2B5EF4-FFF2-40B4-BE49-F238E27FC236}">
                      <a16:creationId xmlns:a16="http://schemas.microsoft.com/office/drawing/2014/main" id="{64012478-A079-438B-9EB8-931C8F9F1F65}"/>
                    </a:ext>
                  </a:extLst>
                </p:cNvPr>
                <p:cNvSpPr/>
                <p:nvPr/>
              </p:nvSpPr>
              <p:spPr>
                <a:xfrm>
                  <a:off x="4444931" y="3868153"/>
                  <a:ext cx="212386" cy="301498"/>
                </a:xfrm>
                <a:custGeom>
                  <a:avLst/>
                  <a:gdLst>
                    <a:gd name="connsiteX0" fmla="*/ 8250 w 574824"/>
                    <a:gd name="connsiteY0" fmla="*/ 353952 h 816008"/>
                    <a:gd name="connsiteX1" fmla="*/ 14618 w 574824"/>
                    <a:gd name="connsiteY1" fmla="*/ 353952 h 816008"/>
                    <a:gd name="connsiteX2" fmla="*/ 559916 w 574824"/>
                    <a:gd name="connsiteY2" fmla="*/ 353952 h 816008"/>
                    <a:gd name="connsiteX3" fmla="*/ 567870 w 574824"/>
                    <a:gd name="connsiteY3" fmla="*/ 353976 h 816008"/>
                    <a:gd name="connsiteX4" fmla="*/ 574798 w 574824"/>
                    <a:gd name="connsiteY4" fmla="*/ 361295 h 816008"/>
                    <a:gd name="connsiteX5" fmla="*/ 574823 w 574824"/>
                    <a:gd name="connsiteY5" fmla="*/ 410651 h 816008"/>
                    <a:gd name="connsiteX6" fmla="*/ 568846 w 574824"/>
                    <a:gd name="connsiteY6" fmla="*/ 421190 h 816008"/>
                    <a:gd name="connsiteX7" fmla="*/ 475161 w 574824"/>
                    <a:gd name="connsiteY7" fmla="*/ 501456 h 816008"/>
                    <a:gd name="connsiteX8" fmla="*/ 346906 w 574824"/>
                    <a:gd name="connsiteY8" fmla="*/ 611097 h 816008"/>
                    <a:gd name="connsiteX9" fmla="*/ 335561 w 574824"/>
                    <a:gd name="connsiteY9" fmla="*/ 635812 h 816008"/>
                    <a:gd name="connsiteX10" fmla="*/ 335879 w 574824"/>
                    <a:gd name="connsiteY10" fmla="*/ 755211 h 816008"/>
                    <a:gd name="connsiteX11" fmla="*/ 328267 w 574824"/>
                    <a:gd name="connsiteY11" fmla="*/ 768385 h 816008"/>
                    <a:gd name="connsiteX12" fmla="*/ 253611 w 574824"/>
                    <a:gd name="connsiteY12" fmla="*/ 809347 h 816008"/>
                    <a:gd name="connsiteX13" fmla="*/ 242803 w 574824"/>
                    <a:gd name="connsiteY13" fmla="*/ 816008 h 816008"/>
                    <a:gd name="connsiteX14" fmla="*/ 239631 w 574824"/>
                    <a:gd name="connsiteY14" fmla="*/ 816008 h 816008"/>
                    <a:gd name="connsiteX15" fmla="*/ 239095 w 574824"/>
                    <a:gd name="connsiteY15" fmla="*/ 804907 h 816008"/>
                    <a:gd name="connsiteX16" fmla="*/ 239265 w 574824"/>
                    <a:gd name="connsiteY16" fmla="*/ 636153 h 816008"/>
                    <a:gd name="connsiteX17" fmla="*/ 228214 w 574824"/>
                    <a:gd name="connsiteY17" fmla="*/ 611317 h 816008"/>
                    <a:gd name="connsiteX18" fmla="*/ 55849 w 574824"/>
                    <a:gd name="connsiteY18" fmla="*/ 463860 h 816008"/>
                    <a:gd name="connsiteX19" fmla="*/ 5054 w 574824"/>
                    <a:gd name="connsiteY19" fmla="*/ 420385 h 816008"/>
                    <a:gd name="connsiteX20" fmla="*/ 28 w 574824"/>
                    <a:gd name="connsiteY20" fmla="*/ 409406 h 816008"/>
                    <a:gd name="connsiteX21" fmla="*/ 4 w 574824"/>
                    <a:gd name="connsiteY21" fmla="*/ 362442 h 816008"/>
                    <a:gd name="connsiteX22" fmla="*/ 8250 w 574824"/>
                    <a:gd name="connsiteY22" fmla="*/ 353952 h 816008"/>
                    <a:gd name="connsiteX23" fmla="*/ 70779 w 574824"/>
                    <a:gd name="connsiteY23" fmla="*/ 167680 h 816008"/>
                    <a:gd name="connsiteX24" fmla="*/ 120256 w 574824"/>
                    <a:gd name="connsiteY24" fmla="*/ 217109 h 816008"/>
                    <a:gd name="connsiteX25" fmla="*/ 69999 w 574824"/>
                    <a:gd name="connsiteY25" fmla="*/ 267000 h 816008"/>
                    <a:gd name="connsiteX26" fmla="*/ 20936 w 574824"/>
                    <a:gd name="connsiteY26" fmla="*/ 217133 h 816008"/>
                    <a:gd name="connsiteX27" fmla="*/ 70779 w 574824"/>
                    <a:gd name="connsiteY27" fmla="*/ 167680 h 816008"/>
                    <a:gd name="connsiteX28" fmla="*/ 449666 w 574824"/>
                    <a:gd name="connsiteY28" fmla="*/ 148553 h 816008"/>
                    <a:gd name="connsiteX29" fmla="*/ 512561 w 574824"/>
                    <a:gd name="connsiteY29" fmla="*/ 212157 h 816008"/>
                    <a:gd name="connsiteX30" fmla="*/ 449763 w 574824"/>
                    <a:gd name="connsiteY30" fmla="*/ 274858 h 816008"/>
                    <a:gd name="connsiteX31" fmla="*/ 387208 w 574824"/>
                    <a:gd name="connsiteY31" fmla="*/ 211035 h 816008"/>
                    <a:gd name="connsiteX32" fmla="*/ 449666 w 574824"/>
                    <a:gd name="connsiteY32" fmla="*/ 148553 h 816008"/>
                    <a:gd name="connsiteX33" fmla="*/ 257954 w 574824"/>
                    <a:gd name="connsiteY33" fmla="*/ 105151 h 816008"/>
                    <a:gd name="connsiteX34" fmla="*/ 287938 w 574824"/>
                    <a:gd name="connsiteY34" fmla="*/ 135526 h 816008"/>
                    <a:gd name="connsiteX35" fmla="*/ 257564 w 574824"/>
                    <a:gd name="connsiteY35" fmla="*/ 165949 h 816008"/>
                    <a:gd name="connsiteX36" fmla="*/ 227237 w 574824"/>
                    <a:gd name="connsiteY36" fmla="*/ 135160 h 816008"/>
                    <a:gd name="connsiteX37" fmla="*/ 257954 w 574824"/>
                    <a:gd name="connsiteY37" fmla="*/ 105151 h 816008"/>
                    <a:gd name="connsiteX38" fmla="*/ 372767 w 574824"/>
                    <a:gd name="connsiteY38" fmla="*/ 0 h 816008"/>
                    <a:gd name="connsiteX39" fmla="*/ 402629 w 574824"/>
                    <a:gd name="connsiteY39" fmla="*/ 30473 h 816008"/>
                    <a:gd name="connsiteX40" fmla="*/ 372181 w 574824"/>
                    <a:gd name="connsiteY40" fmla="*/ 60725 h 816008"/>
                    <a:gd name="connsiteX41" fmla="*/ 342074 w 574824"/>
                    <a:gd name="connsiteY41" fmla="*/ 29912 h 816008"/>
                    <a:gd name="connsiteX42" fmla="*/ 372767 w 574824"/>
                    <a:gd name="connsiteY42" fmla="*/ 0 h 81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74824" h="816008">
                      <a:moveTo>
                        <a:pt x="8250" y="353952"/>
                      </a:moveTo>
                      <a:cubicBezTo>
                        <a:pt x="10373" y="354098"/>
                        <a:pt x="12495" y="353952"/>
                        <a:pt x="14618" y="353952"/>
                      </a:cubicBezTo>
                      <a:cubicBezTo>
                        <a:pt x="196375" y="353952"/>
                        <a:pt x="378159" y="353952"/>
                        <a:pt x="559916" y="353952"/>
                      </a:cubicBezTo>
                      <a:cubicBezTo>
                        <a:pt x="562576" y="353952"/>
                        <a:pt x="565235" y="354049"/>
                        <a:pt x="567870" y="353976"/>
                      </a:cubicBezTo>
                      <a:cubicBezTo>
                        <a:pt x="572969" y="353830"/>
                        <a:pt x="574847" y="356294"/>
                        <a:pt x="574798" y="361295"/>
                      </a:cubicBezTo>
                      <a:cubicBezTo>
                        <a:pt x="574628" y="377739"/>
                        <a:pt x="574579" y="394207"/>
                        <a:pt x="574823" y="410651"/>
                      </a:cubicBezTo>
                      <a:cubicBezTo>
                        <a:pt x="574896" y="415652"/>
                        <a:pt x="572115" y="418384"/>
                        <a:pt x="568846" y="421190"/>
                      </a:cubicBezTo>
                      <a:cubicBezTo>
                        <a:pt x="537617" y="447929"/>
                        <a:pt x="506389" y="474693"/>
                        <a:pt x="475161" y="501456"/>
                      </a:cubicBezTo>
                      <a:cubicBezTo>
                        <a:pt x="432442" y="538052"/>
                        <a:pt x="389820" y="574721"/>
                        <a:pt x="346906" y="611097"/>
                      </a:cubicBezTo>
                      <a:cubicBezTo>
                        <a:pt x="338977" y="617831"/>
                        <a:pt x="335415" y="625223"/>
                        <a:pt x="335561" y="635812"/>
                      </a:cubicBezTo>
                      <a:cubicBezTo>
                        <a:pt x="336049" y="675603"/>
                        <a:pt x="335635" y="715419"/>
                        <a:pt x="335879" y="755211"/>
                      </a:cubicBezTo>
                      <a:cubicBezTo>
                        <a:pt x="335927" y="761578"/>
                        <a:pt x="333976" y="765311"/>
                        <a:pt x="328267" y="768385"/>
                      </a:cubicBezTo>
                      <a:cubicBezTo>
                        <a:pt x="303260" y="781803"/>
                        <a:pt x="278447" y="795612"/>
                        <a:pt x="253611" y="809347"/>
                      </a:cubicBezTo>
                      <a:cubicBezTo>
                        <a:pt x="249902" y="811397"/>
                        <a:pt x="246389" y="813763"/>
                        <a:pt x="242803" y="816008"/>
                      </a:cubicBezTo>
                      <a:cubicBezTo>
                        <a:pt x="241754" y="816008"/>
                        <a:pt x="240680" y="816008"/>
                        <a:pt x="239631" y="816008"/>
                      </a:cubicBezTo>
                      <a:cubicBezTo>
                        <a:pt x="239436" y="812300"/>
                        <a:pt x="239095" y="808616"/>
                        <a:pt x="239095" y="804907"/>
                      </a:cubicBezTo>
                      <a:cubicBezTo>
                        <a:pt x="239070" y="748648"/>
                        <a:pt x="238875" y="692388"/>
                        <a:pt x="239265" y="636153"/>
                      </a:cubicBezTo>
                      <a:cubicBezTo>
                        <a:pt x="239339" y="625662"/>
                        <a:pt x="236191" y="618099"/>
                        <a:pt x="228214" y="611317"/>
                      </a:cubicBezTo>
                      <a:cubicBezTo>
                        <a:pt x="170612" y="562328"/>
                        <a:pt x="113255" y="513045"/>
                        <a:pt x="55849" y="463860"/>
                      </a:cubicBezTo>
                      <a:cubicBezTo>
                        <a:pt x="38917" y="449369"/>
                        <a:pt x="22083" y="434779"/>
                        <a:pt x="5054" y="420385"/>
                      </a:cubicBezTo>
                      <a:cubicBezTo>
                        <a:pt x="1492" y="417384"/>
                        <a:pt x="-21" y="414090"/>
                        <a:pt x="28" y="409406"/>
                      </a:cubicBezTo>
                      <a:cubicBezTo>
                        <a:pt x="223" y="393743"/>
                        <a:pt x="321" y="378081"/>
                        <a:pt x="4" y="362442"/>
                      </a:cubicBezTo>
                      <a:cubicBezTo>
                        <a:pt x="-118" y="356294"/>
                        <a:pt x="2053" y="353513"/>
                        <a:pt x="8250" y="353952"/>
                      </a:cubicBezTo>
                      <a:close/>
                      <a:moveTo>
                        <a:pt x="70779" y="167680"/>
                      </a:moveTo>
                      <a:cubicBezTo>
                        <a:pt x="97177" y="167851"/>
                        <a:pt x="120012" y="190687"/>
                        <a:pt x="120256" y="217109"/>
                      </a:cubicBezTo>
                      <a:cubicBezTo>
                        <a:pt x="120500" y="244360"/>
                        <a:pt x="97616" y="267098"/>
                        <a:pt x="69999" y="267000"/>
                      </a:cubicBezTo>
                      <a:cubicBezTo>
                        <a:pt x="42528" y="266927"/>
                        <a:pt x="20863" y="244897"/>
                        <a:pt x="20936" y="217133"/>
                      </a:cubicBezTo>
                      <a:cubicBezTo>
                        <a:pt x="21009" y="189979"/>
                        <a:pt x="43674" y="167485"/>
                        <a:pt x="70779" y="167680"/>
                      </a:cubicBezTo>
                      <a:close/>
                      <a:moveTo>
                        <a:pt x="449666" y="148553"/>
                      </a:moveTo>
                      <a:cubicBezTo>
                        <a:pt x="484432" y="148334"/>
                        <a:pt x="512634" y="176854"/>
                        <a:pt x="512561" y="212157"/>
                      </a:cubicBezTo>
                      <a:cubicBezTo>
                        <a:pt x="512488" y="247069"/>
                        <a:pt x="484578" y="274931"/>
                        <a:pt x="449763" y="274858"/>
                      </a:cubicBezTo>
                      <a:cubicBezTo>
                        <a:pt x="414679" y="274784"/>
                        <a:pt x="387086" y="246655"/>
                        <a:pt x="387208" y="211035"/>
                      </a:cubicBezTo>
                      <a:cubicBezTo>
                        <a:pt x="387330" y="176976"/>
                        <a:pt x="415509" y="148797"/>
                        <a:pt x="449666" y="148553"/>
                      </a:cubicBezTo>
                      <a:close/>
                      <a:moveTo>
                        <a:pt x="257954" y="105151"/>
                      </a:moveTo>
                      <a:cubicBezTo>
                        <a:pt x="275056" y="105176"/>
                        <a:pt x="288036" y="118326"/>
                        <a:pt x="287938" y="135526"/>
                      </a:cubicBezTo>
                      <a:cubicBezTo>
                        <a:pt x="287865" y="152263"/>
                        <a:pt x="273958" y="166193"/>
                        <a:pt x="257564" y="165949"/>
                      </a:cubicBezTo>
                      <a:cubicBezTo>
                        <a:pt x="241119" y="165681"/>
                        <a:pt x="226920" y="151262"/>
                        <a:pt x="227237" y="135160"/>
                      </a:cubicBezTo>
                      <a:cubicBezTo>
                        <a:pt x="227579" y="118228"/>
                        <a:pt x="241022" y="105102"/>
                        <a:pt x="257954" y="105151"/>
                      </a:cubicBezTo>
                      <a:close/>
                      <a:moveTo>
                        <a:pt x="372767" y="0"/>
                      </a:moveTo>
                      <a:cubicBezTo>
                        <a:pt x="389845" y="73"/>
                        <a:pt x="402751" y="13223"/>
                        <a:pt x="402629" y="30473"/>
                      </a:cubicBezTo>
                      <a:cubicBezTo>
                        <a:pt x="402531" y="47307"/>
                        <a:pt x="389015" y="60725"/>
                        <a:pt x="372181" y="60725"/>
                      </a:cubicBezTo>
                      <a:cubicBezTo>
                        <a:pt x="355712" y="60725"/>
                        <a:pt x="341928" y="46624"/>
                        <a:pt x="342074" y="29912"/>
                      </a:cubicBezTo>
                      <a:cubicBezTo>
                        <a:pt x="342196" y="13101"/>
                        <a:pt x="355712" y="-73"/>
                        <a:pt x="372767" y="0"/>
                      </a:cubicBezTo>
                      <a:close/>
                    </a:path>
                  </a:pathLst>
                </a:custGeom>
                <a:solidFill>
                  <a:schemeClr val="accent2">
                    <a:lumMod val="75000"/>
                  </a:schemeClr>
                </a:solidFill>
                <a:ln w="2438" cap="flat">
                  <a:noFill/>
                  <a:prstDash val="solid"/>
                  <a:miter/>
                </a:ln>
              </p:spPr>
              <p:txBody>
                <a:bodyPr rtlCol="0" anchor="ctr"/>
                <a:lstStyle/>
                <a:p>
                  <a:endParaRPr lang="en-US"/>
                </a:p>
              </p:txBody>
            </p:sp>
            <p:sp>
              <p:nvSpPr>
                <p:cNvPr id="58" name="TextBox 57">
                  <a:extLst>
                    <a:ext uri="{FF2B5EF4-FFF2-40B4-BE49-F238E27FC236}">
                      <a16:creationId xmlns:a16="http://schemas.microsoft.com/office/drawing/2014/main" id="{510017A9-1F20-447B-9E31-1B0FF9647C20}"/>
                    </a:ext>
                  </a:extLst>
                </p:cNvPr>
                <p:cNvSpPr txBox="1"/>
                <p:nvPr/>
              </p:nvSpPr>
              <p:spPr>
                <a:xfrm>
                  <a:off x="4304903" y="4569701"/>
                  <a:ext cx="492444" cy="246221"/>
                </a:xfrm>
                <a:prstGeom prst="rect">
                  <a:avLst/>
                </a:prstGeom>
                <a:noFill/>
              </p:spPr>
              <p:txBody>
                <a:bodyPr wrap="none" rtlCol="0">
                  <a:spAutoFit/>
                </a:bodyPr>
                <a:lstStyle/>
                <a:p>
                  <a:pPr algn="ctr"/>
                  <a:r>
                    <a:rPr lang="en-US" sz="1000" b="1" dirty="0">
                      <a:solidFill>
                        <a:schemeClr val="bg1"/>
                      </a:solidFill>
                    </a:rPr>
                    <a:t>Lead</a:t>
                  </a:r>
                </a:p>
              </p:txBody>
            </p:sp>
          </p:grpSp>
          <p:grpSp>
            <p:nvGrpSpPr>
              <p:cNvPr id="7168" name="Group 7167">
                <a:extLst>
                  <a:ext uri="{FF2B5EF4-FFF2-40B4-BE49-F238E27FC236}">
                    <a16:creationId xmlns:a16="http://schemas.microsoft.com/office/drawing/2014/main" id="{1FB6029D-771D-4384-B757-2C4F004FC805}"/>
                  </a:ext>
                </a:extLst>
              </p:cNvPr>
              <p:cNvGrpSpPr/>
              <p:nvPr/>
            </p:nvGrpSpPr>
            <p:grpSpPr>
              <a:xfrm>
                <a:off x="5666407" y="3279617"/>
                <a:ext cx="998712" cy="1222236"/>
                <a:chOff x="5666407" y="3593686"/>
                <a:chExt cx="998712" cy="1222236"/>
              </a:xfrm>
            </p:grpSpPr>
            <p:sp>
              <p:nvSpPr>
                <p:cNvPr id="13" name="Freeform: Shape 12">
                  <a:extLst>
                    <a:ext uri="{FF2B5EF4-FFF2-40B4-BE49-F238E27FC236}">
                      <a16:creationId xmlns:a16="http://schemas.microsoft.com/office/drawing/2014/main" id="{D171C7E3-23EA-4FCC-9714-71A422FE5AEB}"/>
                    </a:ext>
                  </a:extLst>
                </p:cNvPr>
                <p:cNvSpPr/>
                <p:nvPr/>
              </p:nvSpPr>
              <p:spPr>
                <a:xfrm rot="5400000">
                  <a:off x="5736133"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endParaRPr lang="en-US" sz="1500" b="1">
                    <a:solidFill>
                      <a:schemeClr val="lt1"/>
                    </a:solidFill>
                  </a:endParaRPr>
                </a:p>
              </p:txBody>
            </p:sp>
            <p:sp>
              <p:nvSpPr>
                <p:cNvPr id="14" name="Freeform: Shape 13">
                  <a:extLst>
                    <a:ext uri="{FF2B5EF4-FFF2-40B4-BE49-F238E27FC236}">
                      <a16:creationId xmlns:a16="http://schemas.microsoft.com/office/drawing/2014/main" id="{525DE03B-A322-4CE2-B904-C62B46ABE447}"/>
                    </a:ext>
                  </a:extLst>
                </p:cNvPr>
                <p:cNvSpPr/>
                <p:nvPr/>
              </p:nvSpPr>
              <p:spPr>
                <a:xfrm>
                  <a:off x="5791988"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27" name="Freeform: Shape 26">
                  <a:extLst>
                    <a:ext uri="{FF2B5EF4-FFF2-40B4-BE49-F238E27FC236}">
                      <a16:creationId xmlns:a16="http://schemas.microsoft.com/office/drawing/2014/main" id="{A3BF601D-AFFF-46AB-89BD-F30395FDD908}"/>
                    </a:ext>
                  </a:extLst>
                </p:cNvPr>
                <p:cNvSpPr/>
                <p:nvPr/>
              </p:nvSpPr>
              <p:spPr>
                <a:xfrm>
                  <a:off x="5994886" y="3891026"/>
                  <a:ext cx="211130" cy="255752"/>
                </a:xfrm>
                <a:custGeom>
                  <a:avLst/>
                  <a:gdLst>
                    <a:gd name="connsiteX0" fmla="*/ 395871 w 773385"/>
                    <a:gd name="connsiteY0" fmla="*/ 937190 h 936845"/>
                    <a:gd name="connsiteX1" fmla="*/ 377573 w 773385"/>
                    <a:gd name="connsiteY1" fmla="*/ 937190 h 936845"/>
                    <a:gd name="connsiteX2" fmla="*/ 364082 w 773385"/>
                    <a:gd name="connsiteY2" fmla="*/ 931530 h 936845"/>
                    <a:gd name="connsiteX3" fmla="*/ 154609 w 773385"/>
                    <a:gd name="connsiteY3" fmla="*/ 780390 h 936845"/>
                    <a:gd name="connsiteX4" fmla="*/ 298 w 773385"/>
                    <a:gd name="connsiteY4" fmla="*/ 366934 h 936845"/>
                    <a:gd name="connsiteX5" fmla="*/ 5 w 773385"/>
                    <a:gd name="connsiteY5" fmla="*/ 248926 h 936845"/>
                    <a:gd name="connsiteX6" fmla="*/ 21791 w 773385"/>
                    <a:gd name="connsiteY6" fmla="*/ 210891 h 936845"/>
                    <a:gd name="connsiteX7" fmla="*/ 365326 w 773385"/>
                    <a:gd name="connsiteY7" fmla="*/ 6590 h 936845"/>
                    <a:gd name="connsiteX8" fmla="*/ 408143 w 773385"/>
                    <a:gd name="connsiteY8" fmla="*/ 6566 h 936845"/>
                    <a:gd name="connsiteX9" fmla="*/ 752433 w 773385"/>
                    <a:gd name="connsiteY9" fmla="*/ 211354 h 936845"/>
                    <a:gd name="connsiteX10" fmla="*/ 773390 w 773385"/>
                    <a:gd name="connsiteY10" fmla="*/ 247999 h 936845"/>
                    <a:gd name="connsiteX11" fmla="*/ 773244 w 773385"/>
                    <a:gd name="connsiteY11" fmla="*/ 359591 h 936845"/>
                    <a:gd name="connsiteX12" fmla="*/ 749335 w 773385"/>
                    <a:gd name="connsiteY12" fmla="*/ 536567 h 936845"/>
                    <a:gd name="connsiteX13" fmla="*/ 578190 w 773385"/>
                    <a:gd name="connsiteY13" fmla="*/ 822500 h 936845"/>
                    <a:gd name="connsiteX14" fmla="*/ 395871 w 773385"/>
                    <a:gd name="connsiteY14" fmla="*/ 937190 h 936845"/>
                    <a:gd name="connsiteX15" fmla="*/ 323168 w 773385"/>
                    <a:gd name="connsiteY15" fmla="*/ 601853 h 936845"/>
                    <a:gd name="connsiteX16" fmla="*/ 348492 w 773385"/>
                    <a:gd name="connsiteY16" fmla="*/ 589630 h 936845"/>
                    <a:gd name="connsiteX17" fmla="*/ 536032 w 773385"/>
                    <a:gd name="connsiteY17" fmla="*/ 402017 h 936845"/>
                    <a:gd name="connsiteX18" fmla="*/ 542790 w 773385"/>
                    <a:gd name="connsiteY18" fmla="*/ 394600 h 936845"/>
                    <a:gd name="connsiteX19" fmla="*/ 545449 w 773385"/>
                    <a:gd name="connsiteY19" fmla="*/ 362713 h 936845"/>
                    <a:gd name="connsiteX20" fmla="*/ 517807 w 773385"/>
                    <a:gd name="connsiteY20" fmla="*/ 346685 h 936845"/>
                    <a:gd name="connsiteX21" fmla="*/ 494093 w 773385"/>
                    <a:gd name="connsiteY21" fmla="*/ 358737 h 936845"/>
                    <a:gd name="connsiteX22" fmla="*/ 330585 w 773385"/>
                    <a:gd name="connsiteY22" fmla="*/ 522514 h 936845"/>
                    <a:gd name="connsiteX23" fmla="*/ 315897 w 773385"/>
                    <a:gd name="connsiteY23" fmla="*/ 522490 h 936845"/>
                    <a:gd name="connsiteX24" fmla="*/ 276472 w 773385"/>
                    <a:gd name="connsiteY24" fmla="*/ 483015 h 936845"/>
                    <a:gd name="connsiteX25" fmla="*/ 233143 w 773385"/>
                    <a:gd name="connsiteY25" fmla="*/ 482576 h 936845"/>
                    <a:gd name="connsiteX26" fmla="*/ 233826 w 773385"/>
                    <a:gd name="connsiteY26" fmla="*/ 525198 h 936845"/>
                    <a:gd name="connsiteX27" fmla="*/ 301698 w 773385"/>
                    <a:gd name="connsiteY27" fmla="*/ 593143 h 936845"/>
                    <a:gd name="connsiteX28" fmla="*/ 323168 w 773385"/>
                    <a:gd name="connsiteY28" fmla="*/ 601853 h 93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3385" h="936845">
                      <a:moveTo>
                        <a:pt x="395871" y="937190"/>
                      </a:moveTo>
                      <a:cubicBezTo>
                        <a:pt x="389772" y="937190"/>
                        <a:pt x="383672" y="937190"/>
                        <a:pt x="377573" y="937190"/>
                      </a:cubicBezTo>
                      <a:cubicBezTo>
                        <a:pt x="373084" y="935311"/>
                        <a:pt x="368595" y="933384"/>
                        <a:pt x="364082" y="931530"/>
                      </a:cubicBezTo>
                      <a:cubicBezTo>
                        <a:pt x="282254" y="897764"/>
                        <a:pt x="212332" y="847238"/>
                        <a:pt x="154609" y="780390"/>
                      </a:cubicBezTo>
                      <a:cubicBezTo>
                        <a:pt x="52166" y="661772"/>
                        <a:pt x="3201" y="522807"/>
                        <a:pt x="298" y="366934"/>
                      </a:cubicBezTo>
                      <a:cubicBezTo>
                        <a:pt x="-434" y="327606"/>
                        <a:pt x="493" y="288254"/>
                        <a:pt x="5" y="248926"/>
                      </a:cubicBezTo>
                      <a:cubicBezTo>
                        <a:pt x="-215" y="231482"/>
                        <a:pt x="6836" y="219747"/>
                        <a:pt x="21791" y="210891"/>
                      </a:cubicBezTo>
                      <a:cubicBezTo>
                        <a:pt x="136433" y="143018"/>
                        <a:pt x="250953" y="74902"/>
                        <a:pt x="365326" y="6590"/>
                      </a:cubicBezTo>
                      <a:cubicBezTo>
                        <a:pt x="380062" y="-2193"/>
                        <a:pt x="393480" y="-2193"/>
                        <a:pt x="408143" y="6566"/>
                      </a:cubicBezTo>
                      <a:cubicBezTo>
                        <a:pt x="522809" y="75000"/>
                        <a:pt x="637572" y="143262"/>
                        <a:pt x="752433" y="211354"/>
                      </a:cubicBezTo>
                      <a:cubicBezTo>
                        <a:pt x="766730" y="219820"/>
                        <a:pt x="773561" y="231336"/>
                        <a:pt x="773390" y="247999"/>
                      </a:cubicBezTo>
                      <a:cubicBezTo>
                        <a:pt x="773000" y="285204"/>
                        <a:pt x="773366" y="322410"/>
                        <a:pt x="773244" y="359591"/>
                      </a:cubicBezTo>
                      <a:cubicBezTo>
                        <a:pt x="773024" y="419607"/>
                        <a:pt x="765608" y="478721"/>
                        <a:pt x="749335" y="536567"/>
                      </a:cubicBezTo>
                      <a:cubicBezTo>
                        <a:pt x="718180" y="647353"/>
                        <a:pt x="662262" y="743356"/>
                        <a:pt x="578190" y="822500"/>
                      </a:cubicBezTo>
                      <a:cubicBezTo>
                        <a:pt x="524955" y="872684"/>
                        <a:pt x="463987" y="910646"/>
                        <a:pt x="395871" y="937190"/>
                      </a:cubicBezTo>
                      <a:close/>
                      <a:moveTo>
                        <a:pt x="323168" y="601853"/>
                      </a:moveTo>
                      <a:cubicBezTo>
                        <a:pt x="333805" y="602536"/>
                        <a:pt x="341368" y="596778"/>
                        <a:pt x="348492" y="589630"/>
                      </a:cubicBezTo>
                      <a:cubicBezTo>
                        <a:pt x="410973" y="527052"/>
                        <a:pt x="473502" y="464547"/>
                        <a:pt x="536032" y="402017"/>
                      </a:cubicBezTo>
                      <a:cubicBezTo>
                        <a:pt x="538398" y="399650"/>
                        <a:pt x="540887" y="397308"/>
                        <a:pt x="542790" y="394600"/>
                      </a:cubicBezTo>
                      <a:cubicBezTo>
                        <a:pt x="549889" y="384549"/>
                        <a:pt x="551256" y="373790"/>
                        <a:pt x="545449" y="362713"/>
                      </a:cubicBezTo>
                      <a:cubicBezTo>
                        <a:pt x="539667" y="351686"/>
                        <a:pt x="530274" y="346563"/>
                        <a:pt x="517807" y="346685"/>
                      </a:cubicBezTo>
                      <a:cubicBezTo>
                        <a:pt x="507829" y="346782"/>
                        <a:pt x="500729" y="352076"/>
                        <a:pt x="494093" y="358737"/>
                      </a:cubicBezTo>
                      <a:cubicBezTo>
                        <a:pt x="439590" y="413337"/>
                        <a:pt x="384941" y="467767"/>
                        <a:pt x="330585" y="522514"/>
                      </a:cubicBezTo>
                      <a:cubicBezTo>
                        <a:pt x="324876" y="528247"/>
                        <a:pt x="321411" y="528296"/>
                        <a:pt x="315897" y="522490"/>
                      </a:cubicBezTo>
                      <a:cubicBezTo>
                        <a:pt x="303113" y="508998"/>
                        <a:pt x="289890" y="495872"/>
                        <a:pt x="276472" y="483015"/>
                      </a:cubicBezTo>
                      <a:cubicBezTo>
                        <a:pt x="263078" y="470182"/>
                        <a:pt x="245366" y="470255"/>
                        <a:pt x="233143" y="482576"/>
                      </a:cubicBezTo>
                      <a:cubicBezTo>
                        <a:pt x="221359" y="494457"/>
                        <a:pt x="221286" y="512389"/>
                        <a:pt x="233826" y="525198"/>
                      </a:cubicBezTo>
                      <a:cubicBezTo>
                        <a:pt x="256222" y="548082"/>
                        <a:pt x="279009" y="570576"/>
                        <a:pt x="301698" y="593143"/>
                      </a:cubicBezTo>
                      <a:cubicBezTo>
                        <a:pt x="307554" y="598999"/>
                        <a:pt x="314556" y="602365"/>
                        <a:pt x="323168" y="601853"/>
                      </a:cubicBezTo>
                      <a:close/>
                    </a:path>
                  </a:pathLst>
                </a:custGeom>
                <a:solidFill>
                  <a:schemeClr val="accent2">
                    <a:lumMod val="75000"/>
                  </a:schemeClr>
                </a:solidFill>
                <a:ln w="2438" cap="flat">
                  <a:noFill/>
                  <a:prstDash val="solid"/>
                  <a:miter/>
                </a:ln>
              </p:spPr>
              <p:txBody>
                <a:bodyPr rtlCol="0" anchor="ctr"/>
                <a:lstStyle/>
                <a:p>
                  <a:endParaRPr lang="en-US"/>
                </a:p>
              </p:txBody>
            </p:sp>
            <p:sp>
              <p:nvSpPr>
                <p:cNvPr id="59" name="TextBox 58">
                  <a:extLst>
                    <a:ext uri="{FF2B5EF4-FFF2-40B4-BE49-F238E27FC236}">
                      <a16:creationId xmlns:a16="http://schemas.microsoft.com/office/drawing/2014/main" id="{2E939213-6A75-4CD4-A122-DC541DC1AB6F}"/>
                    </a:ext>
                  </a:extLst>
                </p:cNvPr>
                <p:cNvSpPr txBox="1"/>
                <p:nvPr/>
              </p:nvSpPr>
              <p:spPr>
                <a:xfrm>
                  <a:off x="5750034" y="4569701"/>
                  <a:ext cx="700834" cy="246221"/>
                </a:xfrm>
                <a:prstGeom prst="rect">
                  <a:avLst/>
                </a:prstGeom>
                <a:noFill/>
              </p:spPr>
              <p:txBody>
                <a:bodyPr wrap="none" rtlCol="0">
                  <a:spAutoFit/>
                </a:bodyPr>
                <a:lstStyle/>
                <a:p>
                  <a:pPr algn="ctr"/>
                  <a:r>
                    <a:rPr lang="en-US" sz="1000" b="1" dirty="0">
                      <a:solidFill>
                        <a:schemeClr val="bg1"/>
                      </a:solidFill>
                    </a:rPr>
                    <a:t>Secured</a:t>
                  </a:r>
                </a:p>
              </p:txBody>
            </p:sp>
          </p:grpSp>
          <p:grpSp>
            <p:nvGrpSpPr>
              <p:cNvPr id="7169" name="Group 7168">
                <a:extLst>
                  <a:ext uri="{FF2B5EF4-FFF2-40B4-BE49-F238E27FC236}">
                    <a16:creationId xmlns:a16="http://schemas.microsoft.com/office/drawing/2014/main" id="{092EF6A1-EFFB-47E1-AA99-2D79088476A1}"/>
                  </a:ext>
                </a:extLst>
              </p:cNvPr>
              <p:cNvGrpSpPr/>
              <p:nvPr/>
            </p:nvGrpSpPr>
            <p:grpSpPr>
              <a:xfrm>
                <a:off x="7215734" y="3279617"/>
                <a:ext cx="998712" cy="1222236"/>
                <a:chOff x="7215734" y="3593686"/>
                <a:chExt cx="998712" cy="1222236"/>
              </a:xfrm>
            </p:grpSpPr>
            <p:sp>
              <p:nvSpPr>
                <p:cNvPr id="16" name="Freeform: Shape 15">
                  <a:extLst>
                    <a:ext uri="{FF2B5EF4-FFF2-40B4-BE49-F238E27FC236}">
                      <a16:creationId xmlns:a16="http://schemas.microsoft.com/office/drawing/2014/main" id="{3F8820B2-F142-4E10-A975-57D70313B44F}"/>
                    </a:ext>
                  </a:extLst>
                </p:cNvPr>
                <p:cNvSpPr/>
                <p:nvPr/>
              </p:nvSpPr>
              <p:spPr>
                <a:xfrm rot="5400000">
                  <a:off x="7285460"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endParaRPr lang="en-US" sz="1500" b="1">
                    <a:solidFill>
                      <a:schemeClr val="lt1"/>
                    </a:solidFill>
                  </a:endParaRPr>
                </a:p>
              </p:txBody>
            </p:sp>
            <p:sp>
              <p:nvSpPr>
                <p:cNvPr id="17" name="Freeform: Shape 16">
                  <a:extLst>
                    <a:ext uri="{FF2B5EF4-FFF2-40B4-BE49-F238E27FC236}">
                      <a16:creationId xmlns:a16="http://schemas.microsoft.com/office/drawing/2014/main" id="{35A7DE6C-7AC3-4911-B46B-DF5BC4BF3441}"/>
                    </a:ext>
                  </a:extLst>
                </p:cNvPr>
                <p:cNvSpPr/>
                <p:nvPr/>
              </p:nvSpPr>
              <p:spPr>
                <a:xfrm>
                  <a:off x="7341315"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54" name="Freeform: Shape 53">
                  <a:extLst>
                    <a:ext uri="{FF2B5EF4-FFF2-40B4-BE49-F238E27FC236}">
                      <a16:creationId xmlns:a16="http://schemas.microsoft.com/office/drawing/2014/main" id="{28B3C2E8-56D3-4E95-AECD-C069BB6DCD8D}"/>
                    </a:ext>
                  </a:extLst>
                </p:cNvPr>
                <p:cNvSpPr/>
                <p:nvPr/>
              </p:nvSpPr>
              <p:spPr>
                <a:xfrm>
                  <a:off x="7521762" y="3890735"/>
                  <a:ext cx="256032" cy="256334"/>
                </a:xfrm>
                <a:custGeom>
                  <a:avLst/>
                  <a:gdLst>
                    <a:gd name="connsiteX0" fmla="*/ 427431 w 937865"/>
                    <a:gd name="connsiteY0" fmla="*/ 519398 h 938979"/>
                    <a:gd name="connsiteX1" fmla="*/ 543537 w 937865"/>
                    <a:gd name="connsiteY1" fmla="*/ 519471 h 938979"/>
                    <a:gd name="connsiteX2" fmla="*/ 757670 w 937865"/>
                    <a:gd name="connsiteY2" fmla="*/ 644360 h 938979"/>
                    <a:gd name="connsiteX3" fmla="*/ 790167 w 937865"/>
                    <a:gd name="connsiteY3" fmla="*/ 810675 h 938979"/>
                    <a:gd name="connsiteX4" fmla="*/ 667742 w 937865"/>
                    <a:gd name="connsiteY4" fmla="*/ 937466 h 938979"/>
                    <a:gd name="connsiteX5" fmla="*/ 661594 w 937865"/>
                    <a:gd name="connsiteY5" fmla="*/ 938979 h 938979"/>
                    <a:gd name="connsiteX6" fmla="*/ 273656 w 937865"/>
                    <a:gd name="connsiteY6" fmla="*/ 938979 h 938979"/>
                    <a:gd name="connsiteX7" fmla="*/ 189755 w 937865"/>
                    <a:gd name="connsiteY7" fmla="*/ 897504 h 938979"/>
                    <a:gd name="connsiteX8" fmla="*/ 143206 w 937865"/>
                    <a:gd name="connsiteY8" fmla="*/ 794353 h 938979"/>
                    <a:gd name="connsiteX9" fmla="*/ 167261 w 937865"/>
                    <a:gd name="connsiteY9" fmla="*/ 663658 h 938979"/>
                    <a:gd name="connsiteX10" fmla="*/ 362632 w 937865"/>
                    <a:gd name="connsiteY10" fmla="*/ 521154 h 938979"/>
                    <a:gd name="connsiteX11" fmla="*/ 427431 w 937865"/>
                    <a:gd name="connsiteY11" fmla="*/ 519398 h 938979"/>
                    <a:gd name="connsiteX12" fmla="*/ 234352 w 937865"/>
                    <a:gd name="connsiteY12" fmla="*/ 504662 h 938979"/>
                    <a:gd name="connsiteX13" fmla="*/ 234889 w 937865"/>
                    <a:gd name="connsiteY13" fmla="*/ 507199 h 938979"/>
                    <a:gd name="connsiteX14" fmla="*/ 171994 w 937865"/>
                    <a:gd name="connsiteY14" fmla="*/ 558335 h 938979"/>
                    <a:gd name="connsiteX15" fmla="*/ 89141 w 937865"/>
                    <a:gd name="connsiteY15" fmla="*/ 731822 h 938979"/>
                    <a:gd name="connsiteX16" fmla="*/ 87458 w 937865"/>
                    <a:gd name="connsiteY16" fmla="*/ 806672 h 938979"/>
                    <a:gd name="connsiteX17" fmla="*/ 77797 w 937865"/>
                    <a:gd name="connsiteY17" fmla="*/ 813991 h 938979"/>
                    <a:gd name="connsiteX18" fmla="*/ 190 w 937865"/>
                    <a:gd name="connsiteY18" fmla="*/ 708669 h 938979"/>
                    <a:gd name="connsiteX19" fmla="*/ 43275 w 937865"/>
                    <a:gd name="connsiteY19" fmla="*/ 572607 h 938979"/>
                    <a:gd name="connsiteX20" fmla="*/ 183485 w 937865"/>
                    <a:gd name="connsiteY20" fmla="*/ 504710 h 938979"/>
                    <a:gd name="connsiteX21" fmla="*/ 234352 w 937865"/>
                    <a:gd name="connsiteY21" fmla="*/ 504662 h 938979"/>
                    <a:gd name="connsiteX22" fmla="*/ 748425 w 937865"/>
                    <a:gd name="connsiteY22" fmla="*/ 504198 h 938979"/>
                    <a:gd name="connsiteX23" fmla="*/ 794142 w 937865"/>
                    <a:gd name="connsiteY23" fmla="*/ 509419 h 938979"/>
                    <a:gd name="connsiteX24" fmla="*/ 936425 w 937865"/>
                    <a:gd name="connsiteY24" fmla="*/ 661975 h 938979"/>
                    <a:gd name="connsiteX25" fmla="*/ 937840 w 937865"/>
                    <a:gd name="connsiteY25" fmla="*/ 668172 h 938979"/>
                    <a:gd name="connsiteX26" fmla="*/ 937865 w 937865"/>
                    <a:gd name="connsiteY26" fmla="*/ 723065 h 938979"/>
                    <a:gd name="connsiteX27" fmla="*/ 893389 w 937865"/>
                    <a:gd name="connsiteY27" fmla="*/ 796476 h 938979"/>
                    <a:gd name="connsiteX28" fmla="*/ 857965 w 937865"/>
                    <a:gd name="connsiteY28" fmla="*/ 815066 h 938979"/>
                    <a:gd name="connsiteX29" fmla="*/ 847718 w 937865"/>
                    <a:gd name="connsiteY29" fmla="*/ 807649 h 938979"/>
                    <a:gd name="connsiteX30" fmla="*/ 842790 w 937865"/>
                    <a:gd name="connsiteY30" fmla="*/ 711184 h 938979"/>
                    <a:gd name="connsiteX31" fmla="*/ 708020 w 937865"/>
                    <a:gd name="connsiteY31" fmla="*/ 512274 h 938979"/>
                    <a:gd name="connsiteX32" fmla="*/ 701946 w 937865"/>
                    <a:gd name="connsiteY32" fmla="*/ 508224 h 938979"/>
                    <a:gd name="connsiteX33" fmla="*/ 700067 w 937865"/>
                    <a:gd name="connsiteY33" fmla="*/ 506004 h 938979"/>
                    <a:gd name="connsiteX34" fmla="*/ 702287 w 937865"/>
                    <a:gd name="connsiteY34" fmla="*/ 504979 h 938979"/>
                    <a:gd name="connsiteX35" fmla="*/ 748425 w 937865"/>
                    <a:gd name="connsiteY35" fmla="*/ 504198 h 938979"/>
                    <a:gd name="connsiteX36" fmla="*/ 215934 w 937865"/>
                    <a:gd name="connsiteY36" fmla="*/ 112285 h 938979"/>
                    <a:gd name="connsiteX37" fmla="*/ 222667 w 937865"/>
                    <a:gd name="connsiteY37" fmla="*/ 119092 h 938979"/>
                    <a:gd name="connsiteX38" fmla="*/ 217715 w 937865"/>
                    <a:gd name="connsiteY38" fmla="*/ 210117 h 938979"/>
                    <a:gd name="connsiteX39" fmla="*/ 248113 w 937865"/>
                    <a:gd name="connsiteY39" fmla="*/ 379164 h 938979"/>
                    <a:gd name="connsiteX40" fmla="*/ 286124 w 937865"/>
                    <a:gd name="connsiteY40" fmla="*/ 444548 h 938979"/>
                    <a:gd name="connsiteX41" fmla="*/ 281854 w 937865"/>
                    <a:gd name="connsiteY41" fmla="*/ 456380 h 938979"/>
                    <a:gd name="connsiteX42" fmla="*/ 240843 w 937865"/>
                    <a:gd name="connsiteY42" fmla="*/ 461919 h 938979"/>
                    <a:gd name="connsiteX43" fmla="*/ 110147 w 937865"/>
                    <a:gd name="connsiteY43" fmla="*/ 370210 h 938979"/>
                    <a:gd name="connsiteX44" fmla="*/ 94192 w 937865"/>
                    <a:gd name="connsiteY44" fmla="*/ 287065 h 938979"/>
                    <a:gd name="connsiteX45" fmla="*/ 96192 w 937865"/>
                    <a:gd name="connsiteY45" fmla="*/ 208751 h 938979"/>
                    <a:gd name="connsiteX46" fmla="*/ 197002 w 937865"/>
                    <a:gd name="connsiteY46" fmla="*/ 115213 h 938979"/>
                    <a:gd name="connsiteX47" fmla="*/ 215934 w 937865"/>
                    <a:gd name="connsiteY47" fmla="*/ 112285 h 938979"/>
                    <a:gd name="connsiteX48" fmla="*/ 719365 w 937865"/>
                    <a:gd name="connsiteY48" fmla="*/ 111724 h 938979"/>
                    <a:gd name="connsiteX49" fmla="*/ 824371 w 937865"/>
                    <a:gd name="connsiteY49" fmla="*/ 164763 h 938979"/>
                    <a:gd name="connsiteX50" fmla="*/ 846718 w 937865"/>
                    <a:gd name="connsiteY50" fmla="*/ 234318 h 938979"/>
                    <a:gd name="connsiteX51" fmla="*/ 846767 w 937865"/>
                    <a:gd name="connsiteY51" fmla="*/ 253519 h 938979"/>
                    <a:gd name="connsiteX52" fmla="*/ 824908 w 937865"/>
                    <a:gd name="connsiteY52" fmla="*/ 381433 h 938979"/>
                    <a:gd name="connsiteX53" fmla="*/ 682672 w 937865"/>
                    <a:gd name="connsiteY53" fmla="*/ 461113 h 938979"/>
                    <a:gd name="connsiteX54" fmla="*/ 651444 w 937865"/>
                    <a:gd name="connsiteY54" fmla="*/ 454453 h 938979"/>
                    <a:gd name="connsiteX55" fmla="*/ 648931 w 937865"/>
                    <a:gd name="connsiteY55" fmla="*/ 445963 h 938979"/>
                    <a:gd name="connsiteX56" fmla="*/ 714339 w 937865"/>
                    <a:gd name="connsiteY56" fmla="*/ 267523 h 938979"/>
                    <a:gd name="connsiteX57" fmla="*/ 717633 w 937865"/>
                    <a:gd name="connsiteY57" fmla="*/ 145318 h 938979"/>
                    <a:gd name="connsiteX58" fmla="*/ 713607 w 937865"/>
                    <a:gd name="connsiteY58" fmla="*/ 118238 h 938979"/>
                    <a:gd name="connsiteX59" fmla="*/ 719365 w 937865"/>
                    <a:gd name="connsiteY59" fmla="*/ 111724 h 938979"/>
                    <a:gd name="connsiteX60" fmla="*/ 477984 w 937865"/>
                    <a:gd name="connsiteY60" fmla="*/ 125 h 938979"/>
                    <a:gd name="connsiteX61" fmla="*/ 579716 w 937865"/>
                    <a:gd name="connsiteY61" fmla="*/ 25943 h 938979"/>
                    <a:gd name="connsiteX62" fmla="*/ 660422 w 937865"/>
                    <a:gd name="connsiteY62" fmla="*/ 141829 h 938979"/>
                    <a:gd name="connsiteX63" fmla="*/ 662325 w 937865"/>
                    <a:gd name="connsiteY63" fmla="*/ 192477 h 938979"/>
                    <a:gd name="connsiteX64" fmla="*/ 641514 w 937865"/>
                    <a:gd name="connsiteY64" fmla="*/ 342470 h 938979"/>
                    <a:gd name="connsiteX65" fmla="*/ 552977 w 937865"/>
                    <a:gd name="connsiteY65" fmla="*/ 451451 h 938979"/>
                    <a:gd name="connsiteX66" fmla="*/ 357996 w 937865"/>
                    <a:gd name="connsiteY66" fmla="*/ 435715 h 938979"/>
                    <a:gd name="connsiteX67" fmla="*/ 298565 w 937865"/>
                    <a:gd name="connsiteY67" fmla="*/ 352961 h 938979"/>
                    <a:gd name="connsiteX68" fmla="*/ 275388 w 937865"/>
                    <a:gd name="connsiteY68" fmla="*/ 233293 h 938979"/>
                    <a:gd name="connsiteX69" fmla="*/ 274680 w 937865"/>
                    <a:gd name="connsiteY69" fmla="*/ 152978 h 938979"/>
                    <a:gd name="connsiteX70" fmla="*/ 374659 w 937865"/>
                    <a:gd name="connsiteY70" fmla="*/ 17819 h 938979"/>
                    <a:gd name="connsiteX71" fmla="*/ 477984 w 937865"/>
                    <a:gd name="connsiteY71" fmla="*/ 125 h 93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7865" h="938979">
                      <a:moveTo>
                        <a:pt x="427431" y="519398"/>
                      </a:moveTo>
                      <a:cubicBezTo>
                        <a:pt x="466126" y="519105"/>
                        <a:pt x="504868" y="518544"/>
                        <a:pt x="543537" y="519471"/>
                      </a:cubicBezTo>
                      <a:cubicBezTo>
                        <a:pt x="637637" y="521764"/>
                        <a:pt x="708876" y="564654"/>
                        <a:pt x="757670" y="644360"/>
                      </a:cubicBezTo>
                      <a:cubicBezTo>
                        <a:pt x="788947" y="695447"/>
                        <a:pt x="797803" y="751975"/>
                        <a:pt x="790167" y="810675"/>
                      </a:cubicBezTo>
                      <a:cubicBezTo>
                        <a:pt x="781823" y="874863"/>
                        <a:pt x="732004" y="925243"/>
                        <a:pt x="667742" y="937466"/>
                      </a:cubicBezTo>
                      <a:cubicBezTo>
                        <a:pt x="665669" y="937856"/>
                        <a:pt x="663644" y="938466"/>
                        <a:pt x="661594" y="938979"/>
                      </a:cubicBezTo>
                      <a:cubicBezTo>
                        <a:pt x="532266" y="938979"/>
                        <a:pt x="402961" y="938979"/>
                        <a:pt x="273656" y="938979"/>
                      </a:cubicBezTo>
                      <a:cubicBezTo>
                        <a:pt x="241867" y="932855"/>
                        <a:pt x="213201" y="920413"/>
                        <a:pt x="189755" y="897504"/>
                      </a:cubicBezTo>
                      <a:cubicBezTo>
                        <a:pt x="160796" y="869203"/>
                        <a:pt x="145060" y="834925"/>
                        <a:pt x="143206" y="794353"/>
                      </a:cubicBezTo>
                      <a:cubicBezTo>
                        <a:pt x="141108" y="748926"/>
                        <a:pt x="146694" y="704743"/>
                        <a:pt x="167261" y="663658"/>
                      </a:cubicBezTo>
                      <a:cubicBezTo>
                        <a:pt x="207785" y="582708"/>
                        <a:pt x="272851" y="534865"/>
                        <a:pt x="362632" y="521154"/>
                      </a:cubicBezTo>
                      <a:cubicBezTo>
                        <a:pt x="384175" y="517861"/>
                        <a:pt x="405815" y="519544"/>
                        <a:pt x="427431" y="519398"/>
                      </a:cubicBezTo>
                      <a:close/>
                      <a:moveTo>
                        <a:pt x="234352" y="504662"/>
                      </a:moveTo>
                      <a:cubicBezTo>
                        <a:pt x="234523" y="505515"/>
                        <a:pt x="234694" y="506345"/>
                        <a:pt x="234889" y="507199"/>
                      </a:cubicBezTo>
                      <a:cubicBezTo>
                        <a:pt x="211785" y="521666"/>
                        <a:pt x="190730" y="538573"/>
                        <a:pt x="171994" y="558335"/>
                      </a:cubicBezTo>
                      <a:cubicBezTo>
                        <a:pt x="125639" y="607227"/>
                        <a:pt x="97924" y="664974"/>
                        <a:pt x="89141" y="731822"/>
                      </a:cubicBezTo>
                      <a:cubicBezTo>
                        <a:pt x="85872" y="756731"/>
                        <a:pt x="87043" y="781714"/>
                        <a:pt x="87458" y="806672"/>
                      </a:cubicBezTo>
                      <a:cubicBezTo>
                        <a:pt x="87629" y="816309"/>
                        <a:pt x="86799" y="816943"/>
                        <a:pt x="77797" y="813991"/>
                      </a:cubicBezTo>
                      <a:cubicBezTo>
                        <a:pt x="33760" y="799548"/>
                        <a:pt x="1873" y="754853"/>
                        <a:pt x="190" y="708669"/>
                      </a:cubicBezTo>
                      <a:cubicBezTo>
                        <a:pt x="-1689" y="657850"/>
                        <a:pt x="10217" y="611813"/>
                        <a:pt x="43275" y="572607"/>
                      </a:cubicBezTo>
                      <a:cubicBezTo>
                        <a:pt x="79773" y="529327"/>
                        <a:pt x="126420" y="505930"/>
                        <a:pt x="183485" y="504710"/>
                      </a:cubicBezTo>
                      <a:cubicBezTo>
                        <a:pt x="200440" y="504344"/>
                        <a:pt x="217396" y="504662"/>
                        <a:pt x="234352" y="504662"/>
                      </a:cubicBezTo>
                      <a:close/>
                      <a:moveTo>
                        <a:pt x="748425" y="504198"/>
                      </a:moveTo>
                      <a:cubicBezTo>
                        <a:pt x="763786" y="504253"/>
                        <a:pt x="779077" y="505308"/>
                        <a:pt x="794142" y="509419"/>
                      </a:cubicBezTo>
                      <a:cubicBezTo>
                        <a:pt x="872847" y="530889"/>
                        <a:pt x="920104" y="582122"/>
                        <a:pt x="936425" y="661975"/>
                      </a:cubicBezTo>
                      <a:cubicBezTo>
                        <a:pt x="936840" y="664049"/>
                        <a:pt x="937377" y="666098"/>
                        <a:pt x="937840" y="668172"/>
                      </a:cubicBezTo>
                      <a:cubicBezTo>
                        <a:pt x="937865" y="686470"/>
                        <a:pt x="937865" y="704767"/>
                        <a:pt x="937865" y="723065"/>
                      </a:cubicBezTo>
                      <a:cubicBezTo>
                        <a:pt x="931351" y="752561"/>
                        <a:pt x="917810" y="777787"/>
                        <a:pt x="893389" y="796476"/>
                      </a:cubicBezTo>
                      <a:cubicBezTo>
                        <a:pt x="882630" y="804722"/>
                        <a:pt x="870822" y="810870"/>
                        <a:pt x="857965" y="815066"/>
                      </a:cubicBezTo>
                      <a:cubicBezTo>
                        <a:pt x="848157" y="818262"/>
                        <a:pt x="847498" y="817725"/>
                        <a:pt x="847718" y="807649"/>
                      </a:cubicBezTo>
                      <a:cubicBezTo>
                        <a:pt x="848474" y="775372"/>
                        <a:pt x="849499" y="743119"/>
                        <a:pt x="842790" y="711184"/>
                      </a:cubicBezTo>
                      <a:cubicBezTo>
                        <a:pt x="824980" y="626453"/>
                        <a:pt x="779626" y="560507"/>
                        <a:pt x="708020" y="512274"/>
                      </a:cubicBezTo>
                      <a:cubicBezTo>
                        <a:pt x="705995" y="510907"/>
                        <a:pt x="703946" y="509615"/>
                        <a:pt x="701946" y="508224"/>
                      </a:cubicBezTo>
                      <a:cubicBezTo>
                        <a:pt x="701458" y="507882"/>
                        <a:pt x="701165" y="507321"/>
                        <a:pt x="700067" y="506004"/>
                      </a:cubicBezTo>
                      <a:cubicBezTo>
                        <a:pt x="700750" y="505662"/>
                        <a:pt x="701531" y="504979"/>
                        <a:pt x="702287" y="504979"/>
                      </a:cubicBezTo>
                      <a:cubicBezTo>
                        <a:pt x="717633" y="505089"/>
                        <a:pt x="733064" y="504143"/>
                        <a:pt x="748425" y="504198"/>
                      </a:cubicBezTo>
                      <a:close/>
                      <a:moveTo>
                        <a:pt x="215934" y="112285"/>
                      </a:moveTo>
                      <a:cubicBezTo>
                        <a:pt x="222082" y="111041"/>
                        <a:pt x="223936" y="113529"/>
                        <a:pt x="222667" y="119092"/>
                      </a:cubicBezTo>
                      <a:cubicBezTo>
                        <a:pt x="215787" y="149149"/>
                        <a:pt x="216617" y="179718"/>
                        <a:pt x="217715" y="210117"/>
                      </a:cubicBezTo>
                      <a:cubicBezTo>
                        <a:pt x="219837" y="267841"/>
                        <a:pt x="226010" y="324978"/>
                        <a:pt x="248113" y="379164"/>
                      </a:cubicBezTo>
                      <a:cubicBezTo>
                        <a:pt x="257726" y="402707"/>
                        <a:pt x="270095" y="424689"/>
                        <a:pt x="286124" y="444548"/>
                      </a:cubicBezTo>
                      <a:cubicBezTo>
                        <a:pt x="292833" y="452843"/>
                        <a:pt x="292565" y="453502"/>
                        <a:pt x="281854" y="456380"/>
                      </a:cubicBezTo>
                      <a:cubicBezTo>
                        <a:pt x="267948" y="460162"/>
                        <a:pt x="253847" y="462260"/>
                        <a:pt x="240843" y="461919"/>
                      </a:cubicBezTo>
                      <a:cubicBezTo>
                        <a:pt x="177239" y="461772"/>
                        <a:pt x="131983" y="429568"/>
                        <a:pt x="110147" y="370210"/>
                      </a:cubicBezTo>
                      <a:cubicBezTo>
                        <a:pt x="100267" y="343349"/>
                        <a:pt x="95753" y="315390"/>
                        <a:pt x="94192" y="287065"/>
                      </a:cubicBezTo>
                      <a:cubicBezTo>
                        <a:pt x="92752" y="260985"/>
                        <a:pt x="90459" y="234758"/>
                        <a:pt x="96192" y="208751"/>
                      </a:cubicBezTo>
                      <a:cubicBezTo>
                        <a:pt x="107098" y="159371"/>
                        <a:pt x="143718" y="125240"/>
                        <a:pt x="197002" y="115213"/>
                      </a:cubicBezTo>
                      <a:cubicBezTo>
                        <a:pt x="203272" y="114042"/>
                        <a:pt x="209688" y="113554"/>
                        <a:pt x="215934" y="112285"/>
                      </a:cubicBezTo>
                      <a:close/>
                      <a:moveTo>
                        <a:pt x="719365" y="111724"/>
                      </a:moveTo>
                      <a:cubicBezTo>
                        <a:pt x="761085" y="116066"/>
                        <a:pt x="798730" y="128826"/>
                        <a:pt x="824371" y="164763"/>
                      </a:cubicBezTo>
                      <a:cubicBezTo>
                        <a:pt x="839131" y="185476"/>
                        <a:pt x="845426" y="209165"/>
                        <a:pt x="846718" y="234318"/>
                      </a:cubicBezTo>
                      <a:cubicBezTo>
                        <a:pt x="847036" y="240711"/>
                        <a:pt x="846767" y="247127"/>
                        <a:pt x="846767" y="253519"/>
                      </a:cubicBezTo>
                      <a:cubicBezTo>
                        <a:pt x="845621" y="297214"/>
                        <a:pt x="842839" y="340616"/>
                        <a:pt x="824908" y="381433"/>
                      </a:cubicBezTo>
                      <a:cubicBezTo>
                        <a:pt x="797437" y="444011"/>
                        <a:pt x="743104" y="466676"/>
                        <a:pt x="682672" y="461113"/>
                      </a:cubicBezTo>
                      <a:cubicBezTo>
                        <a:pt x="672059" y="460137"/>
                        <a:pt x="661617" y="457942"/>
                        <a:pt x="651444" y="454453"/>
                      </a:cubicBezTo>
                      <a:cubicBezTo>
                        <a:pt x="646247" y="452672"/>
                        <a:pt x="645369" y="450354"/>
                        <a:pt x="648931" y="445963"/>
                      </a:cubicBezTo>
                      <a:cubicBezTo>
                        <a:pt x="691065" y="393948"/>
                        <a:pt x="707533" y="332468"/>
                        <a:pt x="714339" y="267523"/>
                      </a:cubicBezTo>
                      <a:cubicBezTo>
                        <a:pt x="718584" y="226878"/>
                        <a:pt x="720975" y="186159"/>
                        <a:pt x="717633" y="145318"/>
                      </a:cubicBezTo>
                      <a:cubicBezTo>
                        <a:pt x="716901" y="136243"/>
                        <a:pt x="715218" y="127216"/>
                        <a:pt x="713607" y="118238"/>
                      </a:cubicBezTo>
                      <a:cubicBezTo>
                        <a:pt x="712705" y="113188"/>
                        <a:pt x="714705" y="111236"/>
                        <a:pt x="719365" y="111724"/>
                      </a:cubicBezTo>
                      <a:close/>
                      <a:moveTo>
                        <a:pt x="477984" y="125"/>
                      </a:moveTo>
                      <a:cubicBezTo>
                        <a:pt x="512313" y="1223"/>
                        <a:pt x="546378" y="9572"/>
                        <a:pt x="579716" y="25943"/>
                      </a:cubicBezTo>
                      <a:cubicBezTo>
                        <a:pt x="627217" y="49267"/>
                        <a:pt x="652541" y="89839"/>
                        <a:pt x="660422" y="141829"/>
                      </a:cubicBezTo>
                      <a:cubicBezTo>
                        <a:pt x="662837" y="157955"/>
                        <a:pt x="661763" y="174057"/>
                        <a:pt x="662325" y="192477"/>
                      </a:cubicBezTo>
                      <a:cubicBezTo>
                        <a:pt x="661885" y="241857"/>
                        <a:pt x="658153" y="293066"/>
                        <a:pt x="641514" y="342470"/>
                      </a:cubicBezTo>
                      <a:cubicBezTo>
                        <a:pt x="625583" y="389776"/>
                        <a:pt x="599624" y="430250"/>
                        <a:pt x="552977" y="451451"/>
                      </a:cubicBezTo>
                      <a:cubicBezTo>
                        <a:pt x="485812" y="481972"/>
                        <a:pt x="419501" y="478898"/>
                        <a:pt x="357996" y="435715"/>
                      </a:cubicBezTo>
                      <a:cubicBezTo>
                        <a:pt x="329037" y="415393"/>
                        <a:pt x="311178" y="385750"/>
                        <a:pt x="298565" y="352961"/>
                      </a:cubicBezTo>
                      <a:cubicBezTo>
                        <a:pt x="283732" y="314438"/>
                        <a:pt x="277559" y="274158"/>
                        <a:pt x="275388" y="233293"/>
                      </a:cubicBezTo>
                      <a:cubicBezTo>
                        <a:pt x="273973" y="206579"/>
                        <a:pt x="272021" y="179864"/>
                        <a:pt x="274680" y="152978"/>
                      </a:cubicBezTo>
                      <a:cubicBezTo>
                        <a:pt x="281146" y="87814"/>
                        <a:pt x="312886" y="40533"/>
                        <a:pt x="374659" y="17819"/>
                      </a:cubicBezTo>
                      <a:cubicBezTo>
                        <a:pt x="409059" y="5181"/>
                        <a:pt x="443654" y="-973"/>
                        <a:pt x="477984" y="125"/>
                      </a:cubicBezTo>
                      <a:close/>
                    </a:path>
                  </a:pathLst>
                </a:custGeom>
                <a:solidFill>
                  <a:schemeClr val="accent2">
                    <a:lumMod val="75000"/>
                  </a:schemeClr>
                </a:solidFill>
                <a:ln w="2438"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864E7A8C-67EE-47AA-8126-6EEF46FC8DFD}"/>
                    </a:ext>
                  </a:extLst>
                </p:cNvPr>
                <p:cNvSpPr txBox="1"/>
                <p:nvPr/>
              </p:nvSpPr>
              <p:spPr>
                <a:xfrm>
                  <a:off x="7259288" y="4569701"/>
                  <a:ext cx="780984" cy="246221"/>
                </a:xfrm>
                <a:prstGeom prst="rect">
                  <a:avLst/>
                </a:prstGeom>
                <a:noFill/>
              </p:spPr>
              <p:txBody>
                <a:bodyPr wrap="none" rtlCol="0">
                  <a:spAutoFit/>
                </a:bodyPr>
                <a:lstStyle/>
                <a:p>
                  <a:pPr algn="ctr"/>
                  <a:r>
                    <a:rPr lang="en-US" sz="1000" b="1" dirty="0">
                      <a:solidFill>
                        <a:schemeClr val="bg1"/>
                      </a:solidFill>
                    </a:rPr>
                    <a:t>Customer</a:t>
                  </a:r>
                </a:p>
              </p:txBody>
            </p:sp>
          </p:grpSp>
          <p:grpSp>
            <p:nvGrpSpPr>
              <p:cNvPr id="7171" name="Group 7170">
                <a:extLst>
                  <a:ext uri="{FF2B5EF4-FFF2-40B4-BE49-F238E27FC236}">
                    <a16:creationId xmlns:a16="http://schemas.microsoft.com/office/drawing/2014/main" id="{1567B797-FC44-4D39-8AFF-7BCE26428656}"/>
                  </a:ext>
                </a:extLst>
              </p:cNvPr>
              <p:cNvGrpSpPr/>
              <p:nvPr/>
            </p:nvGrpSpPr>
            <p:grpSpPr>
              <a:xfrm>
                <a:off x="8758923" y="3279617"/>
                <a:ext cx="1004850" cy="1222236"/>
                <a:chOff x="8758923" y="3593686"/>
                <a:chExt cx="1004850" cy="1222236"/>
              </a:xfrm>
            </p:grpSpPr>
            <p:sp>
              <p:nvSpPr>
                <p:cNvPr id="19" name="Freeform: Shape 18">
                  <a:extLst>
                    <a:ext uri="{FF2B5EF4-FFF2-40B4-BE49-F238E27FC236}">
                      <a16:creationId xmlns:a16="http://schemas.microsoft.com/office/drawing/2014/main" id="{4FDE3CBB-74A4-4A6A-8ABD-E502F98F0362}"/>
                    </a:ext>
                  </a:extLst>
                </p:cNvPr>
                <p:cNvSpPr/>
                <p:nvPr/>
              </p:nvSpPr>
              <p:spPr>
                <a:xfrm rot="5400000">
                  <a:off x="8834787"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endParaRPr lang="en-US" sz="1500" b="1">
                    <a:solidFill>
                      <a:schemeClr val="lt1"/>
                    </a:solidFill>
                  </a:endParaRPr>
                </a:p>
              </p:txBody>
            </p:sp>
            <p:sp>
              <p:nvSpPr>
                <p:cNvPr id="20" name="Freeform: Shape 19">
                  <a:extLst>
                    <a:ext uri="{FF2B5EF4-FFF2-40B4-BE49-F238E27FC236}">
                      <a16:creationId xmlns:a16="http://schemas.microsoft.com/office/drawing/2014/main" id="{D6297F8D-5A8D-42A0-8369-F786869ABB56}"/>
                    </a:ext>
                  </a:extLst>
                </p:cNvPr>
                <p:cNvSpPr/>
                <p:nvPr/>
              </p:nvSpPr>
              <p:spPr>
                <a:xfrm>
                  <a:off x="8890642"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53" name="Freeform: Shape 52">
                  <a:extLst>
                    <a:ext uri="{FF2B5EF4-FFF2-40B4-BE49-F238E27FC236}">
                      <a16:creationId xmlns:a16="http://schemas.microsoft.com/office/drawing/2014/main" id="{8FE53707-695D-4F91-AAB0-B3352B78478E}"/>
                    </a:ext>
                  </a:extLst>
                </p:cNvPr>
                <p:cNvSpPr/>
                <p:nvPr/>
              </p:nvSpPr>
              <p:spPr>
                <a:xfrm>
                  <a:off x="9071100" y="3899694"/>
                  <a:ext cx="256010" cy="238416"/>
                </a:xfrm>
                <a:custGeom>
                  <a:avLst/>
                  <a:gdLst>
                    <a:gd name="connsiteX0" fmla="*/ 256048 w 937785"/>
                    <a:gd name="connsiteY0" fmla="*/ 596727 h 873339"/>
                    <a:gd name="connsiteX1" fmla="*/ 490495 w 937785"/>
                    <a:gd name="connsiteY1" fmla="*/ 804662 h 873339"/>
                    <a:gd name="connsiteX2" fmla="*/ 493008 w 937785"/>
                    <a:gd name="connsiteY2" fmla="*/ 845624 h 873339"/>
                    <a:gd name="connsiteX3" fmla="*/ 472295 w 937785"/>
                    <a:gd name="connsiteY3" fmla="*/ 873144 h 873339"/>
                    <a:gd name="connsiteX4" fmla="*/ 7408 w 937785"/>
                    <a:gd name="connsiteY4" fmla="*/ 873339 h 873339"/>
                    <a:gd name="connsiteX5" fmla="*/ 16 w 937785"/>
                    <a:gd name="connsiteY5" fmla="*/ 865752 h 873339"/>
                    <a:gd name="connsiteX6" fmla="*/ 236 w 937785"/>
                    <a:gd name="connsiteY6" fmla="*/ 816397 h 873339"/>
                    <a:gd name="connsiteX7" fmla="*/ 21315 w 937785"/>
                    <a:gd name="connsiteY7" fmla="*/ 742035 h 873339"/>
                    <a:gd name="connsiteX8" fmla="*/ 206415 w 937785"/>
                    <a:gd name="connsiteY8" fmla="*/ 600191 h 873339"/>
                    <a:gd name="connsiteX9" fmla="*/ 256048 w 937785"/>
                    <a:gd name="connsiteY9" fmla="*/ 596727 h 873339"/>
                    <a:gd name="connsiteX10" fmla="*/ 246817 w 937785"/>
                    <a:gd name="connsiteY10" fmla="*/ 222085 h 873339"/>
                    <a:gd name="connsiteX11" fmla="*/ 415157 w 937785"/>
                    <a:gd name="connsiteY11" fmla="*/ 390279 h 873339"/>
                    <a:gd name="connsiteX12" fmla="*/ 245963 w 937785"/>
                    <a:gd name="connsiteY12" fmla="*/ 559107 h 873339"/>
                    <a:gd name="connsiteX13" fmla="*/ 77404 w 937785"/>
                    <a:gd name="connsiteY13" fmla="*/ 391231 h 873339"/>
                    <a:gd name="connsiteX14" fmla="*/ 246817 w 937785"/>
                    <a:gd name="connsiteY14" fmla="*/ 222085 h 873339"/>
                    <a:gd name="connsiteX15" fmla="*/ 689158 w 937785"/>
                    <a:gd name="connsiteY15" fmla="*/ 202227 h 873339"/>
                    <a:gd name="connsiteX16" fmla="*/ 615992 w 937785"/>
                    <a:gd name="connsiteY16" fmla="*/ 202300 h 873339"/>
                    <a:gd name="connsiteX17" fmla="*/ 585959 w 937785"/>
                    <a:gd name="connsiteY17" fmla="*/ 230039 h 873339"/>
                    <a:gd name="connsiteX18" fmla="*/ 614576 w 937785"/>
                    <a:gd name="connsiteY18" fmla="*/ 259120 h 873339"/>
                    <a:gd name="connsiteX19" fmla="*/ 761788 w 937785"/>
                    <a:gd name="connsiteY19" fmla="*/ 259145 h 873339"/>
                    <a:gd name="connsiteX20" fmla="*/ 790332 w 937785"/>
                    <a:gd name="connsiteY20" fmla="*/ 233723 h 873339"/>
                    <a:gd name="connsiteX21" fmla="*/ 760446 w 937785"/>
                    <a:gd name="connsiteY21" fmla="*/ 202300 h 873339"/>
                    <a:gd name="connsiteX22" fmla="*/ 689158 w 937785"/>
                    <a:gd name="connsiteY22" fmla="*/ 202227 h 873339"/>
                    <a:gd name="connsiteX23" fmla="*/ 616870 w 937785"/>
                    <a:gd name="connsiteY23" fmla="*/ 103541 h 873339"/>
                    <a:gd name="connsiteX24" fmla="*/ 597059 w 937785"/>
                    <a:gd name="connsiteY24" fmla="*/ 109420 h 873339"/>
                    <a:gd name="connsiteX25" fmla="*/ 587154 w 937785"/>
                    <a:gd name="connsiteY25" fmla="*/ 141307 h 873339"/>
                    <a:gd name="connsiteX26" fmla="*/ 615479 w 937785"/>
                    <a:gd name="connsiteY26" fmla="*/ 160556 h 873339"/>
                    <a:gd name="connsiteX27" fmla="*/ 687743 w 937785"/>
                    <a:gd name="connsiteY27" fmla="*/ 160703 h 873339"/>
                    <a:gd name="connsiteX28" fmla="*/ 758153 w 937785"/>
                    <a:gd name="connsiteY28" fmla="*/ 160703 h 873339"/>
                    <a:gd name="connsiteX29" fmla="*/ 778939 w 937785"/>
                    <a:gd name="connsiteY29" fmla="*/ 155043 h 873339"/>
                    <a:gd name="connsiteX30" fmla="*/ 789479 w 937785"/>
                    <a:gd name="connsiteY30" fmla="*/ 123302 h 873339"/>
                    <a:gd name="connsiteX31" fmla="*/ 759543 w 937785"/>
                    <a:gd name="connsiteY31" fmla="*/ 103565 h 873339"/>
                    <a:gd name="connsiteX32" fmla="*/ 616870 w 937785"/>
                    <a:gd name="connsiteY32" fmla="*/ 103541 h 873339"/>
                    <a:gd name="connsiteX33" fmla="*/ 688036 w 937785"/>
                    <a:gd name="connsiteY33" fmla="*/ 73 h 873339"/>
                    <a:gd name="connsiteX34" fmla="*/ 837102 w 937785"/>
                    <a:gd name="connsiteY34" fmla="*/ 122 h 873339"/>
                    <a:gd name="connsiteX35" fmla="*/ 936641 w 937785"/>
                    <a:gd name="connsiteY35" fmla="*/ 82584 h 873339"/>
                    <a:gd name="connsiteX36" fmla="*/ 937690 w 937785"/>
                    <a:gd name="connsiteY36" fmla="*/ 98954 h 873339"/>
                    <a:gd name="connsiteX37" fmla="*/ 937690 w 937785"/>
                    <a:gd name="connsiteY37" fmla="*/ 266318 h 873339"/>
                    <a:gd name="connsiteX38" fmla="*/ 839761 w 937785"/>
                    <a:gd name="connsiteY38" fmla="*/ 364833 h 873339"/>
                    <a:gd name="connsiteX39" fmla="*/ 729096 w 937785"/>
                    <a:gd name="connsiteY39" fmla="*/ 364759 h 873339"/>
                    <a:gd name="connsiteX40" fmla="*/ 707529 w 937785"/>
                    <a:gd name="connsiteY40" fmla="*/ 370566 h 873339"/>
                    <a:gd name="connsiteX41" fmla="*/ 633191 w 937785"/>
                    <a:gd name="connsiteY41" fmla="*/ 413700 h 873339"/>
                    <a:gd name="connsiteX42" fmla="*/ 520233 w 937785"/>
                    <a:gd name="connsiteY42" fmla="*/ 371176 h 873339"/>
                    <a:gd name="connsiteX43" fmla="*/ 509986 w 937785"/>
                    <a:gd name="connsiteY43" fmla="*/ 361027 h 873339"/>
                    <a:gd name="connsiteX44" fmla="*/ 438747 w 937785"/>
                    <a:gd name="connsiteY44" fmla="*/ 264024 h 873339"/>
                    <a:gd name="connsiteX45" fmla="*/ 438406 w 937785"/>
                    <a:gd name="connsiteY45" fmla="*/ 101247 h 873339"/>
                    <a:gd name="connsiteX46" fmla="*/ 539873 w 937785"/>
                    <a:gd name="connsiteY46" fmla="*/ 97 h 873339"/>
                    <a:gd name="connsiteX47" fmla="*/ 688036 w 937785"/>
                    <a:gd name="connsiteY47" fmla="*/ 73 h 87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7785" h="873339">
                      <a:moveTo>
                        <a:pt x="256048" y="596727"/>
                      </a:moveTo>
                      <a:cubicBezTo>
                        <a:pt x="370333" y="600562"/>
                        <a:pt x="470770" y="685586"/>
                        <a:pt x="490495" y="804662"/>
                      </a:cubicBezTo>
                      <a:cubicBezTo>
                        <a:pt x="492739" y="818227"/>
                        <a:pt x="493544" y="831889"/>
                        <a:pt x="493008" y="845624"/>
                      </a:cubicBezTo>
                      <a:cubicBezTo>
                        <a:pt x="492471" y="859531"/>
                        <a:pt x="484200" y="867728"/>
                        <a:pt x="472295" y="873144"/>
                      </a:cubicBezTo>
                      <a:cubicBezTo>
                        <a:pt x="317325" y="873144"/>
                        <a:pt x="162378" y="873095"/>
                        <a:pt x="7408" y="873339"/>
                      </a:cubicBezTo>
                      <a:cubicBezTo>
                        <a:pt x="943" y="873339"/>
                        <a:pt x="-155" y="871827"/>
                        <a:pt x="16" y="865752"/>
                      </a:cubicBezTo>
                      <a:cubicBezTo>
                        <a:pt x="577" y="849284"/>
                        <a:pt x="236" y="832840"/>
                        <a:pt x="236" y="816397"/>
                      </a:cubicBezTo>
                      <a:cubicBezTo>
                        <a:pt x="4261" y="790756"/>
                        <a:pt x="10043" y="765578"/>
                        <a:pt x="21315" y="742035"/>
                      </a:cubicBezTo>
                      <a:cubicBezTo>
                        <a:pt x="58984" y="663452"/>
                        <a:pt x="120562" y="615121"/>
                        <a:pt x="206415" y="600191"/>
                      </a:cubicBezTo>
                      <a:cubicBezTo>
                        <a:pt x="223112" y="597288"/>
                        <a:pt x="239721" y="596179"/>
                        <a:pt x="256048" y="596727"/>
                      </a:cubicBezTo>
                      <a:close/>
                      <a:moveTo>
                        <a:pt x="246817" y="222085"/>
                      </a:moveTo>
                      <a:cubicBezTo>
                        <a:pt x="341819" y="222281"/>
                        <a:pt x="415010" y="296911"/>
                        <a:pt x="415157" y="390279"/>
                      </a:cubicBezTo>
                      <a:cubicBezTo>
                        <a:pt x="415352" y="492600"/>
                        <a:pt x="330572" y="561278"/>
                        <a:pt x="245963" y="559107"/>
                      </a:cubicBezTo>
                      <a:cubicBezTo>
                        <a:pt x="153254" y="558960"/>
                        <a:pt x="76891" y="483891"/>
                        <a:pt x="77404" y="391231"/>
                      </a:cubicBezTo>
                      <a:cubicBezTo>
                        <a:pt x="77916" y="296740"/>
                        <a:pt x="151448" y="221890"/>
                        <a:pt x="246817" y="222085"/>
                      </a:cubicBezTo>
                      <a:close/>
                      <a:moveTo>
                        <a:pt x="689158" y="202227"/>
                      </a:moveTo>
                      <a:cubicBezTo>
                        <a:pt x="664761" y="202227"/>
                        <a:pt x="640389" y="202007"/>
                        <a:pt x="615992" y="202300"/>
                      </a:cubicBezTo>
                      <a:cubicBezTo>
                        <a:pt x="598206" y="202495"/>
                        <a:pt x="586227" y="213864"/>
                        <a:pt x="585959" y="230039"/>
                      </a:cubicBezTo>
                      <a:cubicBezTo>
                        <a:pt x="585690" y="246507"/>
                        <a:pt x="596791" y="258901"/>
                        <a:pt x="614576" y="259120"/>
                      </a:cubicBezTo>
                      <a:cubicBezTo>
                        <a:pt x="663639" y="259681"/>
                        <a:pt x="712726" y="259633"/>
                        <a:pt x="761788" y="259145"/>
                      </a:cubicBezTo>
                      <a:cubicBezTo>
                        <a:pt x="778012" y="258974"/>
                        <a:pt x="789381" y="247849"/>
                        <a:pt x="790332" y="233723"/>
                      </a:cubicBezTo>
                      <a:cubicBezTo>
                        <a:pt x="791601" y="215377"/>
                        <a:pt x="779695" y="202544"/>
                        <a:pt x="760446" y="202300"/>
                      </a:cubicBezTo>
                      <a:cubicBezTo>
                        <a:pt x="736708" y="202007"/>
                        <a:pt x="712945" y="202227"/>
                        <a:pt x="689158" y="202227"/>
                      </a:cubicBezTo>
                      <a:close/>
                      <a:moveTo>
                        <a:pt x="616870" y="103541"/>
                      </a:moveTo>
                      <a:cubicBezTo>
                        <a:pt x="609795" y="103565"/>
                        <a:pt x="602915" y="104980"/>
                        <a:pt x="597059" y="109420"/>
                      </a:cubicBezTo>
                      <a:cubicBezTo>
                        <a:pt x="587105" y="116959"/>
                        <a:pt x="583202" y="129597"/>
                        <a:pt x="587154" y="141307"/>
                      </a:cubicBezTo>
                      <a:cubicBezTo>
                        <a:pt x="591009" y="152725"/>
                        <a:pt x="601792" y="160410"/>
                        <a:pt x="615479" y="160556"/>
                      </a:cubicBezTo>
                      <a:cubicBezTo>
                        <a:pt x="639583" y="160874"/>
                        <a:pt x="663663" y="160678"/>
                        <a:pt x="687743" y="160703"/>
                      </a:cubicBezTo>
                      <a:cubicBezTo>
                        <a:pt x="711213" y="160703"/>
                        <a:pt x="734683" y="160678"/>
                        <a:pt x="758153" y="160703"/>
                      </a:cubicBezTo>
                      <a:cubicBezTo>
                        <a:pt x="765618" y="160703"/>
                        <a:pt x="772742" y="159605"/>
                        <a:pt x="778939" y="155043"/>
                      </a:cubicBezTo>
                      <a:cubicBezTo>
                        <a:pt x="789088" y="147528"/>
                        <a:pt x="793163" y="135208"/>
                        <a:pt x="789479" y="123302"/>
                      </a:cubicBezTo>
                      <a:cubicBezTo>
                        <a:pt x="785844" y="111494"/>
                        <a:pt x="774548" y="103638"/>
                        <a:pt x="759543" y="103565"/>
                      </a:cubicBezTo>
                      <a:cubicBezTo>
                        <a:pt x="711994" y="103370"/>
                        <a:pt x="664444" y="103443"/>
                        <a:pt x="616870" y="103541"/>
                      </a:cubicBezTo>
                      <a:close/>
                      <a:moveTo>
                        <a:pt x="688036" y="73"/>
                      </a:moveTo>
                      <a:cubicBezTo>
                        <a:pt x="737733" y="73"/>
                        <a:pt x="787429" y="-122"/>
                        <a:pt x="837102" y="122"/>
                      </a:cubicBezTo>
                      <a:cubicBezTo>
                        <a:pt x="887969" y="390"/>
                        <a:pt x="927468" y="33228"/>
                        <a:pt x="936641" y="82584"/>
                      </a:cubicBezTo>
                      <a:cubicBezTo>
                        <a:pt x="937642" y="87927"/>
                        <a:pt x="937666" y="93489"/>
                        <a:pt x="937690" y="98954"/>
                      </a:cubicBezTo>
                      <a:cubicBezTo>
                        <a:pt x="937764" y="154750"/>
                        <a:pt x="937861" y="210522"/>
                        <a:pt x="937690" y="266318"/>
                      </a:cubicBezTo>
                      <a:cubicBezTo>
                        <a:pt x="937544" y="321186"/>
                        <a:pt x="894557" y="364442"/>
                        <a:pt x="839761" y="364833"/>
                      </a:cubicBezTo>
                      <a:cubicBezTo>
                        <a:pt x="802873" y="365101"/>
                        <a:pt x="765984" y="365052"/>
                        <a:pt x="729096" y="364759"/>
                      </a:cubicBezTo>
                      <a:cubicBezTo>
                        <a:pt x="721143" y="364686"/>
                        <a:pt x="714336" y="366540"/>
                        <a:pt x="707529" y="370566"/>
                      </a:cubicBezTo>
                      <a:cubicBezTo>
                        <a:pt x="682864" y="385155"/>
                        <a:pt x="658028" y="399403"/>
                        <a:pt x="633191" y="413700"/>
                      </a:cubicBezTo>
                      <a:cubicBezTo>
                        <a:pt x="589106" y="439073"/>
                        <a:pt x="536848" y="419482"/>
                        <a:pt x="520233" y="371176"/>
                      </a:cubicBezTo>
                      <a:cubicBezTo>
                        <a:pt x="518355" y="365687"/>
                        <a:pt x="515598" y="362783"/>
                        <a:pt x="509986" y="361027"/>
                      </a:cubicBezTo>
                      <a:cubicBezTo>
                        <a:pt x="464779" y="346803"/>
                        <a:pt x="438796" y="311281"/>
                        <a:pt x="438747" y="264024"/>
                      </a:cubicBezTo>
                      <a:cubicBezTo>
                        <a:pt x="438698" y="209765"/>
                        <a:pt x="439845" y="155458"/>
                        <a:pt x="438406" y="101247"/>
                      </a:cubicBezTo>
                      <a:cubicBezTo>
                        <a:pt x="437161" y="54966"/>
                        <a:pt x="472732" y="390"/>
                        <a:pt x="539873" y="97"/>
                      </a:cubicBezTo>
                      <a:cubicBezTo>
                        <a:pt x="589252" y="-98"/>
                        <a:pt x="638656" y="73"/>
                        <a:pt x="688036" y="73"/>
                      </a:cubicBezTo>
                      <a:close/>
                    </a:path>
                  </a:pathLst>
                </a:custGeom>
                <a:solidFill>
                  <a:schemeClr val="accent2">
                    <a:lumMod val="75000"/>
                  </a:schemeClr>
                </a:solidFill>
                <a:ln w="2438" cap="flat">
                  <a:noFill/>
                  <a:prstDash val="solid"/>
                  <a:miter/>
                </a:ln>
              </p:spPr>
              <p:txBody>
                <a:bodyPr rtlCol="0" anchor="ctr"/>
                <a:lstStyle/>
                <a:p>
                  <a:endParaRPr lang="en-US"/>
                </a:p>
              </p:txBody>
            </p:sp>
            <p:sp>
              <p:nvSpPr>
                <p:cNvPr id="61" name="TextBox 60">
                  <a:extLst>
                    <a:ext uri="{FF2B5EF4-FFF2-40B4-BE49-F238E27FC236}">
                      <a16:creationId xmlns:a16="http://schemas.microsoft.com/office/drawing/2014/main" id="{160197EB-CD00-4296-8ACE-84BC8BAE8A2F}"/>
                    </a:ext>
                  </a:extLst>
                </p:cNvPr>
                <p:cNvSpPr txBox="1"/>
                <p:nvPr/>
              </p:nvSpPr>
              <p:spPr>
                <a:xfrm>
                  <a:off x="8758923" y="4569701"/>
                  <a:ext cx="880369" cy="246221"/>
                </a:xfrm>
                <a:prstGeom prst="rect">
                  <a:avLst/>
                </a:prstGeom>
                <a:noFill/>
              </p:spPr>
              <p:txBody>
                <a:bodyPr wrap="none" rtlCol="0">
                  <a:spAutoFit/>
                </a:bodyPr>
                <a:lstStyle/>
                <a:p>
                  <a:pPr algn="ctr"/>
                  <a:r>
                    <a:rPr lang="en-US" sz="1000" b="1" dirty="0">
                      <a:solidFill>
                        <a:schemeClr val="bg1"/>
                      </a:solidFill>
                    </a:rPr>
                    <a:t>Active User</a:t>
                  </a:r>
                </a:p>
              </p:txBody>
            </p:sp>
          </p:grpSp>
          <p:grpSp>
            <p:nvGrpSpPr>
              <p:cNvPr id="7172" name="Group 7171">
                <a:extLst>
                  <a:ext uri="{FF2B5EF4-FFF2-40B4-BE49-F238E27FC236}">
                    <a16:creationId xmlns:a16="http://schemas.microsoft.com/office/drawing/2014/main" id="{C673CD40-C37D-412C-AEA0-734654E8A2B5}"/>
                  </a:ext>
                </a:extLst>
              </p:cNvPr>
              <p:cNvGrpSpPr/>
              <p:nvPr/>
            </p:nvGrpSpPr>
            <p:grpSpPr>
              <a:xfrm>
                <a:off x="10176808" y="3279617"/>
                <a:ext cx="1143262" cy="1222236"/>
                <a:chOff x="10176808" y="3593686"/>
                <a:chExt cx="1143262" cy="1222236"/>
              </a:xfrm>
            </p:grpSpPr>
            <p:sp>
              <p:nvSpPr>
                <p:cNvPr id="22" name="Freeform: Shape 21">
                  <a:extLst>
                    <a:ext uri="{FF2B5EF4-FFF2-40B4-BE49-F238E27FC236}">
                      <a16:creationId xmlns:a16="http://schemas.microsoft.com/office/drawing/2014/main" id="{25794FCC-C724-4A4B-98E1-277F15FA6BAA}"/>
                    </a:ext>
                  </a:extLst>
                </p:cNvPr>
                <p:cNvSpPr/>
                <p:nvPr/>
              </p:nvSpPr>
              <p:spPr>
                <a:xfrm rot="5400000">
                  <a:off x="10384115"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flip="none" rotWithShape="1">
                  <a:gsLst>
                    <a:gs pos="94000">
                      <a:schemeClr val="accent2">
                        <a:lumMod val="50000"/>
                      </a:schemeClr>
                    </a:gs>
                    <a:gs pos="13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Aft>
                      <a:spcPts val="600"/>
                    </a:spcAft>
                  </a:pPr>
                  <a:endParaRPr lang="en-US" sz="1500" b="1">
                    <a:solidFill>
                      <a:schemeClr val="lt1"/>
                    </a:solidFill>
                  </a:endParaRPr>
                </a:p>
              </p:txBody>
            </p:sp>
            <p:sp>
              <p:nvSpPr>
                <p:cNvPr id="23" name="Freeform: Shape 22">
                  <a:extLst>
                    <a:ext uri="{FF2B5EF4-FFF2-40B4-BE49-F238E27FC236}">
                      <a16:creationId xmlns:a16="http://schemas.microsoft.com/office/drawing/2014/main" id="{2A55DC11-2ADF-4335-8BBF-239548BDBD2F}"/>
                    </a:ext>
                  </a:extLst>
                </p:cNvPr>
                <p:cNvSpPr/>
                <p:nvPr/>
              </p:nvSpPr>
              <p:spPr>
                <a:xfrm>
                  <a:off x="10439970"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55" name="Freeform: Shape 54">
                  <a:extLst>
                    <a:ext uri="{FF2B5EF4-FFF2-40B4-BE49-F238E27FC236}">
                      <a16:creationId xmlns:a16="http://schemas.microsoft.com/office/drawing/2014/main" id="{97FC3F30-BE5B-4E10-B25C-1CB1DD47C476}"/>
                    </a:ext>
                  </a:extLst>
                </p:cNvPr>
                <p:cNvSpPr/>
                <p:nvPr/>
              </p:nvSpPr>
              <p:spPr>
                <a:xfrm>
                  <a:off x="10622420" y="3893881"/>
                  <a:ext cx="252026" cy="250042"/>
                </a:xfrm>
                <a:custGeom>
                  <a:avLst/>
                  <a:gdLst>
                    <a:gd name="connsiteX0" fmla="*/ 263791 w 923195"/>
                    <a:gd name="connsiteY0" fmla="*/ 837603 h 915928"/>
                    <a:gd name="connsiteX1" fmla="*/ 243029 w 923195"/>
                    <a:gd name="connsiteY1" fmla="*/ 858023 h 915928"/>
                    <a:gd name="connsiteX2" fmla="*/ 263670 w 923195"/>
                    <a:gd name="connsiteY2" fmla="*/ 879468 h 915928"/>
                    <a:gd name="connsiteX3" fmla="*/ 284871 w 923195"/>
                    <a:gd name="connsiteY3" fmla="*/ 858608 h 915928"/>
                    <a:gd name="connsiteX4" fmla="*/ 263791 w 923195"/>
                    <a:gd name="connsiteY4" fmla="*/ 837603 h 915928"/>
                    <a:gd name="connsiteX5" fmla="*/ 194503 w 923195"/>
                    <a:gd name="connsiteY5" fmla="*/ 563331 h 915928"/>
                    <a:gd name="connsiteX6" fmla="*/ 333494 w 923195"/>
                    <a:gd name="connsiteY6" fmla="*/ 563331 h 915928"/>
                    <a:gd name="connsiteX7" fmla="*/ 359745 w 923195"/>
                    <a:gd name="connsiteY7" fmla="*/ 589411 h 915928"/>
                    <a:gd name="connsiteX8" fmla="*/ 359770 w 923195"/>
                    <a:gd name="connsiteY8" fmla="*/ 739380 h 915928"/>
                    <a:gd name="connsiteX9" fmla="*/ 359745 w 923195"/>
                    <a:gd name="connsiteY9" fmla="*/ 889349 h 915928"/>
                    <a:gd name="connsiteX10" fmla="*/ 333031 w 923195"/>
                    <a:gd name="connsiteY10" fmla="*/ 915892 h 915928"/>
                    <a:gd name="connsiteX11" fmla="*/ 194942 w 923195"/>
                    <a:gd name="connsiteY11" fmla="*/ 915892 h 915928"/>
                    <a:gd name="connsiteX12" fmla="*/ 168203 w 923195"/>
                    <a:gd name="connsiteY12" fmla="*/ 889300 h 915928"/>
                    <a:gd name="connsiteX13" fmla="*/ 168203 w 923195"/>
                    <a:gd name="connsiteY13" fmla="*/ 589362 h 915928"/>
                    <a:gd name="connsiteX14" fmla="*/ 194503 w 923195"/>
                    <a:gd name="connsiteY14" fmla="*/ 563331 h 915928"/>
                    <a:gd name="connsiteX15" fmla="*/ 505102 w 923195"/>
                    <a:gd name="connsiteY15" fmla="*/ 373936 h 915928"/>
                    <a:gd name="connsiteX16" fmla="*/ 571951 w 923195"/>
                    <a:gd name="connsiteY16" fmla="*/ 451958 h 915928"/>
                    <a:gd name="connsiteX17" fmla="*/ 571853 w 923195"/>
                    <a:gd name="connsiteY17" fmla="*/ 552546 h 915928"/>
                    <a:gd name="connsiteX18" fmla="*/ 582637 w 923195"/>
                    <a:gd name="connsiteY18" fmla="*/ 563476 h 915928"/>
                    <a:gd name="connsiteX19" fmla="*/ 733532 w 923195"/>
                    <a:gd name="connsiteY19" fmla="*/ 563354 h 915928"/>
                    <a:gd name="connsiteX20" fmla="*/ 773641 w 923195"/>
                    <a:gd name="connsiteY20" fmla="*/ 590215 h 915928"/>
                    <a:gd name="connsiteX21" fmla="*/ 773617 w 923195"/>
                    <a:gd name="connsiteY21" fmla="*/ 603390 h 915928"/>
                    <a:gd name="connsiteX22" fmla="*/ 733557 w 923195"/>
                    <a:gd name="connsiteY22" fmla="*/ 630324 h 915928"/>
                    <a:gd name="connsiteX23" fmla="*/ 668636 w 923195"/>
                    <a:gd name="connsiteY23" fmla="*/ 630276 h 915928"/>
                    <a:gd name="connsiteX24" fmla="*/ 659756 w 923195"/>
                    <a:gd name="connsiteY24" fmla="*/ 641205 h 915928"/>
                    <a:gd name="connsiteX25" fmla="*/ 668563 w 923195"/>
                    <a:gd name="connsiteY25" fmla="*/ 651281 h 915928"/>
                    <a:gd name="connsiteX26" fmla="*/ 733484 w 923195"/>
                    <a:gd name="connsiteY26" fmla="*/ 651111 h 915928"/>
                    <a:gd name="connsiteX27" fmla="*/ 762492 w 923195"/>
                    <a:gd name="connsiteY27" fmla="*/ 662553 h 915928"/>
                    <a:gd name="connsiteX28" fmla="*/ 761930 w 923195"/>
                    <a:gd name="connsiteY28" fmla="*/ 707296 h 915928"/>
                    <a:gd name="connsiteX29" fmla="*/ 732703 w 923195"/>
                    <a:gd name="connsiteY29" fmla="*/ 718324 h 915928"/>
                    <a:gd name="connsiteX30" fmla="*/ 668685 w 923195"/>
                    <a:gd name="connsiteY30" fmla="*/ 718154 h 915928"/>
                    <a:gd name="connsiteX31" fmla="*/ 659731 w 923195"/>
                    <a:gd name="connsiteY31" fmla="*/ 728083 h 915928"/>
                    <a:gd name="connsiteX32" fmla="*/ 668466 w 923195"/>
                    <a:gd name="connsiteY32" fmla="*/ 739159 h 915928"/>
                    <a:gd name="connsiteX33" fmla="*/ 718772 w 923195"/>
                    <a:gd name="connsiteY33" fmla="*/ 738989 h 915928"/>
                    <a:gd name="connsiteX34" fmla="*/ 749122 w 923195"/>
                    <a:gd name="connsiteY34" fmla="*/ 751651 h 915928"/>
                    <a:gd name="connsiteX35" fmla="*/ 749342 w 923195"/>
                    <a:gd name="connsiteY35" fmla="*/ 793248 h 915928"/>
                    <a:gd name="connsiteX36" fmla="*/ 719065 w 923195"/>
                    <a:gd name="connsiteY36" fmla="*/ 806129 h 915928"/>
                    <a:gd name="connsiteX37" fmla="*/ 668758 w 923195"/>
                    <a:gd name="connsiteY37" fmla="*/ 806007 h 915928"/>
                    <a:gd name="connsiteX38" fmla="*/ 659756 w 923195"/>
                    <a:gd name="connsiteY38" fmla="*/ 815863 h 915928"/>
                    <a:gd name="connsiteX39" fmla="*/ 668417 w 923195"/>
                    <a:gd name="connsiteY39" fmla="*/ 826964 h 915928"/>
                    <a:gd name="connsiteX40" fmla="*/ 704988 w 923195"/>
                    <a:gd name="connsiteY40" fmla="*/ 826842 h 915928"/>
                    <a:gd name="connsiteX41" fmla="*/ 735094 w 923195"/>
                    <a:gd name="connsiteY41" fmla="*/ 840065 h 915928"/>
                    <a:gd name="connsiteX42" fmla="*/ 734728 w 923195"/>
                    <a:gd name="connsiteY42" fmla="*/ 881028 h 915928"/>
                    <a:gd name="connsiteX43" fmla="*/ 702621 w 923195"/>
                    <a:gd name="connsiteY43" fmla="*/ 894031 h 915928"/>
                    <a:gd name="connsiteX44" fmla="*/ 555384 w 923195"/>
                    <a:gd name="connsiteY44" fmla="*/ 893958 h 915928"/>
                    <a:gd name="connsiteX45" fmla="*/ 411808 w 923195"/>
                    <a:gd name="connsiteY45" fmla="*/ 894007 h 915928"/>
                    <a:gd name="connsiteX46" fmla="*/ 390241 w 923195"/>
                    <a:gd name="connsiteY46" fmla="*/ 890738 h 915928"/>
                    <a:gd name="connsiteX47" fmla="*/ 380263 w 923195"/>
                    <a:gd name="connsiteY47" fmla="*/ 876783 h 915928"/>
                    <a:gd name="connsiteX48" fmla="*/ 380433 w 923195"/>
                    <a:gd name="connsiteY48" fmla="*/ 736866 h 915928"/>
                    <a:gd name="connsiteX49" fmla="*/ 380287 w 923195"/>
                    <a:gd name="connsiteY49" fmla="*/ 612490 h 915928"/>
                    <a:gd name="connsiteX50" fmla="*/ 388948 w 923195"/>
                    <a:gd name="connsiteY50" fmla="*/ 597120 h 915928"/>
                    <a:gd name="connsiteX51" fmla="*/ 468629 w 923195"/>
                    <a:gd name="connsiteY51" fmla="*/ 516195 h 915928"/>
                    <a:gd name="connsiteX52" fmla="*/ 483218 w 923195"/>
                    <a:gd name="connsiteY52" fmla="*/ 463034 h 915928"/>
                    <a:gd name="connsiteX53" fmla="*/ 482950 w 923195"/>
                    <a:gd name="connsiteY53" fmla="*/ 392624 h 915928"/>
                    <a:gd name="connsiteX54" fmla="*/ 505102 w 923195"/>
                    <a:gd name="connsiteY54" fmla="*/ 373936 h 915928"/>
                    <a:gd name="connsiteX55" fmla="*/ 93109 w 923195"/>
                    <a:gd name="connsiteY55" fmla="*/ 176955 h 915928"/>
                    <a:gd name="connsiteX56" fmla="*/ 107113 w 923195"/>
                    <a:gd name="connsiteY56" fmla="*/ 182444 h 915928"/>
                    <a:gd name="connsiteX57" fmla="*/ 159348 w 923195"/>
                    <a:gd name="connsiteY57" fmla="*/ 219430 h 915928"/>
                    <a:gd name="connsiteX58" fmla="*/ 179476 w 923195"/>
                    <a:gd name="connsiteY58" fmla="*/ 222236 h 915928"/>
                    <a:gd name="connsiteX59" fmla="*/ 239395 w 923195"/>
                    <a:gd name="connsiteY59" fmla="*/ 199790 h 915928"/>
                    <a:gd name="connsiteX60" fmla="*/ 265792 w 923195"/>
                    <a:gd name="connsiteY60" fmla="*/ 203547 h 915928"/>
                    <a:gd name="connsiteX61" fmla="*/ 271526 w 923195"/>
                    <a:gd name="connsiteY61" fmla="*/ 230384 h 915928"/>
                    <a:gd name="connsiteX62" fmla="*/ 253155 w 923195"/>
                    <a:gd name="connsiteY62" fmla="*/ 288791 h 915928"/>
                    <a:gd name="connsiteX63" fmla="*/ 257473 w 923195"/>
                    <a:gd name="connsiteY63" fmla="*/ 312724 h 915928"/>
                    <a:gd name="connsiteX64" fmla="*/ 295191 w 923195"/>
                    <a:gd name="connsiteY64" fmla="*/ 359834 h 915928"/>
                    <a:gd name="connsiteX65" fmla="*/ 300460 w 923195"/>
                    <a:gd name="connsiteY65" fmla="*/ 387623 h 915928"/>
                    <a:gd name="connsiteX66" fmla="*/ 275454 w 923195"/>
                    <a:gd name="connsiteY66" fmla="*/ 401187 h 915928"/>
                    <a:gd name="connsiteX67" fmla="*/ 210533 w 923195"/>
                    <a:gd name="connsiteY67" fmla="*/ 401554 h 915928"/>
                    <a:gd name="connsiteX68" fmla="*/ 197066 w 923195"/>
                    <a:gd name="connsiteY68" fmla="*/ 408799 h 915928"/>
                    <a:gd name="connsiteX69" fmla="*/ 160202 w 923195"/>
                    <a:gd name="connsiteY69" fmla="*/ 464449 h 915928"/>
                    <a:gd name="connsiteX70" fmla="*/ 135755 w 923195"/>
                    <a:gd name="connsiteY70" fmla="*/ 476818 h 915928"/>
                    <a:gd name="connsiteX71" fmla="*/ 116726 w 923195"/>
                    <a:gd name="connsiteY71" fmla="*/ 459301 h 915928"/>
                    <a:gd name="connsiteX72" fmla="*/ 95232 w 923195"/>
                    <a:gd name="connsiteY72" fmla="*/ 396137 h 915928"/>
                    <a:gd name="connsiteX73" fmla="*/ 83570 w 923195"/>
                    <a:gd name="connsiteY73" fmla="*/ 385061 h 915928"/>
                    <a:gd name="connsiteX74" fmla="*/ 19308 w 923195"/>
                    <a:gd name="connsiteY74" fmla="*/ 367178 h 915928"/>
                    <a:gd name="connsiteX75" fmla="*/ 401 w 923195"/>
                    <a:gd name="connsiteY75" fmla="*/ 348344 h 915928"/>
                    <a:gd name="connsiteX76" fmla="*/ 11574 w 923195"/>
                    <a:gd name="connsiteY76" fmla="*/ 324117 h 915928"/>
                    <a:gd name="connsiteX77" fmla="*/ 65053 w 923195"/>
                    <a:gd name="connsiteY77" fmla="*/ 284179 h 915928"/>
                    <a:gd name="connsiteX78" fmla="*/ 71469 w 923195"/>
                    <a:gd name="connsiteY78" fmla="*/ 271176 h 915928"/>
                    <a:gd name="connsiteX79" fmla="*/ 68493 w 923195"/>
                    <a:gd name="connsiteY79" fmla="*/ 204548 h 915928"/>
                    <a:gd name="connsiteX80" fmla="*/ 93109 w 923195"/>
                    <a:gd name="connsiteY80" fmla="*/ 176955 h 915928"/>
                    <a:gd name="connsiteX81" fmla="*/ 829653 w 923195"/>
                    <a:gd name="connsiteY81" fmla="*/ 176827 h 915928"/>
                    <a:gd name="connsiteX82" fmla="*/ 842391 w 923195"/>
                    <a:gd name="connsiteY82" fmla="*/ 179590 h 915928"/>
                    <a:gd name="connsiteX83" fmla="*/ 854541 w 923195"/>
                    <a:gd name="connsiteY83" fmla="*/ 202450 h 915928"/>
                    <a:gd name="connsiteX84" fmla="*/ 851735 w 923195"/>
                    <a:gd name="connsiteY84" fmla="*/ 270883 h 915928"/>
                    <a:gd name="connsiteX85" fmla="*/ 858103 w 923195"/>
                    <a:gd name="connsiteY85" fmla="*/ 283936 h 915928"/>
                    <a:gd name="connsiteX86" fmla="*/ 910849 w 923195"/>
                    <a:gd name="connsiteY86" fmla="*/ 323312 h 915928"/>
                    <a:gd name="connsiteX87" fmla="*/ 922828 w 923195"/>
                    <a:gd name="connsiteY87" fmla="*/ 348148 h 915928"/>
                    <a:gd name="connsiteX88" fmla="*/ 903213 w 923195"/>
                    <a:gd name="connsiteY88" fmla="*/ 367398 h 915928"/>
                    <a:gd name="connsiteX89" fmla="*/ 838976 w 923195"/>
                    <a:gd name="connsiteY89" fmla="*/ 385354 h 915928"/>
                    <a:gd name="connsiteX90" fmla="*/ 828021 w 923195"/>
                    <a:gd name="connsiteY90" fmla="*/ 395967 h 915928"/>
                    <a:gd name="connsiteX91" fmla="*/ 806259 w 923195"/>
                    <a:gd name="connsiteY91" fmla="*/ 459985 h 915928"/>
                    <a:gd name="connsiteX92" fmla="*/ 780350 w 923195"/>
                    <a:gd name="connsiteY92" fmla="*/ 476867 h 915928"/>
                    <a:gd name="connsiteX93" fmla="*/ 763662 w 923195"/>
                    <a:gd name="connsiteY93" fmla="*/ 465327 h 915928"/>
                    <a:gd name="connsiteX94" fmla="*/ 728358 w 923195"/>
                    <a:gd name="connsiteY94" fmla="*/ 411947 h 915928"/>
                    <a:gd name="connsiteX95" fmla="*/ 709231 w 923195"/>
                    <a:gd name="connsiteY95" fmla="*/ 401407 h 915928"/>
                    <a:gd name="connsiteX96" fmla="*/ 649824 w 923195"/>
                    <a:gd name="connsiteY96" fmla="*/ 401187 h 915928"/>
                    <a:gd name="connsiteX97" fmla="*/ 629770 w 923195"/>
                    <a:gd name="connsiteY97" fmla="*/ 396162 h 915928"/>
                    <a:gd name="connsiteX98" fmla="*/ 626355 w 923195"/>
                    <a:gd name="connsiteY98" fmla="*/ 362226 h 915928"/>
                    <a:gd name="connsiteX99" fmla="*/ 667830 w 923195"/>
                    <a:gd name="connsiteY99" fmla="*/ 309943 h 915928"/>
                    <a:gd name="connsiteX100" fmla="*/ 671196 w 923195"/>
                    <a:gd name="connsiteY100" fmla="*/ 292475 h 915928"/>
                    <a:gd name="connsiteX101" fmla="*/ 652020 w 923195"/>
                    <a:gd name="connsiteY101" fmla="*/ 231458 h 915928"/>
                    <a:gd name="connsiteX102" fmla="*/ 657241 w 923195"/>
                    <a:gd name="connsiteY102" fmla="*/ 203694 h 915928"/>
                    <a:gd name="connsiteX103" fmla="*/ 685298 w 923195"/>
                    <a:gd name="connsiteY103" fmla="*/ 200327 h 915928"/>
                    <a:gd name="connsiteX104" fmla="*/ 743485 w 923195"/>
                    <a:gd name="connsiteY104" fmla="*/ 222089 h 915928"/>
                    <a:gd name="connsiteX105" fmla="*/ 764394 w 923195"/>
                    <a:gd name="connsiteY105" fmla="*/ 219064 h 915928"/>
                    <a:gd name="connsiteX106" fmla="*/ 817409 w 923195"/>
                    <a:gd name="connsiteY106" fmla="*/ 181639 h 915928"/>
                    <a:gd name="connsiteX107" fmla="*/ 829653 w 923195"/>
                    <a:gd name="connsiteY107" fmla="*/ 176827 h 915928"/>
                    <a:gd name="connsiteX108" fmla="*/ 461920 w 923195"/>
                    <a:gd name="connsiteY108" fmla="*/ 3 h 915928"/>
                    <a:gd name="connsiteX109" fmla="*/ 484072 w 923195"/>
                    <a:gd name="connsiteY109" fmla="*/ 16349 h 915928"/>
                    <a:gd name="connsiteX110" fmla="*/ 513080 w 923195"/>
                    <a:gd name="connsiteY110" fmla="*/ 75414 h 915928"/>
                    <a:gd name="connsiteX111" fmla="*/ 525620 w 923195"/>
                    <a:gd name="connsiteY111" fmla="*/ 84246 h 915928"/>
                    <a:gd name="connsiteX112" fmla="*/ 591590 w 923195"/>
                    <a:gd name="connsiteY112" fmla="*/ 93664 h 915928"/>
                    <a:gd name="connsiteX113" fmla="*/ 612913 w 923195"/>
                    <a:gd name="connsiteY113" fmla="*/ 109863 h 915928"/>
                    <a:gd name="connsiteX114" fmla="*/ 605276 w 923195"/>
                    <a:gd name="connsiteY114" fmla="*/ 135529 h 915928"/>
                    <a:gd name="connsiteX115" fmla="*/ 557385 w 923195"/>
                    <a:gd name="connsiteY115" fmla="*/ 181981 h 915928"/>
                    <a:gd name="connsiteX116" fmla="*/ 552579 w 923195"/>
                    <a:gd name="connsiteY116" fmla="*/ 197424 h 915928"/>
                    <a:gd name="connsiteX117" fmla="*/ 564045 w 923195"/>
                    <a:gd name="connsiteY117" fmla="*/ 263077 h 915928"/>
                    <a:gd name="connsiteX118" fmla="*/ 555384 w 923195"/>
                    <a:gd name="connsiteY118" fmla="*/ 287498 h 915928"/>
                    <a:gd name="connsiteX119" fmla="*/ 529499 w 923195"/>
                    <a:gd name="connsiteY119" fmla="*/ 288888 h 915928"/>
                    <a:gd name="connsiteX120" fmla="*/ 468921 w 923195"/>
                    <a:gd name="connsiteY120" fmla="*/ 256831 h 915928"/>
                    <a:gd name="connsiteX121" fmla="*/ 454503 w 923195"/>
                    <a:gd name="connsiteY121" fmla="*/ 256782 h 915928"/>
                    <a:gd name="connsiteX122" fmla="*/ 393021 w 923195"/>
                    <a:gd name="connsiteY122" fmla="*/ 289108 h 915928"/>
                    <a:gd name="connsiteX123" fmla="*/ 358695 w 923195"/>
                    <a:gd name="connsiteY123" fmla="*/ 266053 h 915928"/>
                    <a:gd name="connsiteX124" fmla="*/ 370552 w 923195"/>
                    <a:gd name="connsiteY124" fmla="*/ 197644 h 915928"/>
                    <a:gd name="connsiteX125" fmla="*/ 365331 w 923195"/>
                    <a:gd name="connsiteY125" fmla="*/ 181469 h 915928"/>
                    <a:gd name="connsiteX126" fmla="*/ 318806 w 923195"/>
                    <a:gd name="connsiteY126" fmla="*/ 136212 h 915928"/>
                    <a:gd name="connsiteX127" fmla="*/ 310267 w 923195"/>
                    <a:gd name="connsiteY127" fmla="*/ 110083 h 915928"/>
                    <a:gd name="connsiteX128" fmla="*/ 332248 w 923195"/>
                    <a:gd name="connsiteY128" fmla="*/ 93517 h 915928"/>
                    <a:gd name="connsiteX129" fmla="*/ 396412 w 923195"/>
                    <a:gd name="connsiteY129" fmla="*/ 84417 h 915928"/>
                    <a:gd name="connsiteX130" fmla="*/ 410807 w 923195"/>
                    <a:gd name="connsiteY130" fmla="*/ 73951 h 915928"/>
                    <a:gd name="connsiteX131" fmla="*/ 439449 w 923195"/>
                    <a:gd name="connsiteY131" fmla="*/ 15739 h 915928"/>
                    <a:gd name="connsiteX132" fmla="*/ 461920 w 923195"/>
                    <a:gd name="connsiteY132" fmla="*/ 3 h 91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923195" h="915928">
                      <a:moveTo>
                        <a:pt x="263791" y="837603"/>
                      </a:moveTo>
                      <a:cubicBezTo>
                        <a:pt x="252861" y="837700"/>
                        <a:pt x="243395" y="847020"/>
                        <a:pt x="243029" y="858023"/>
                      </a:cubicBezTo>
                      <a:cubicBezTo>
                        <a:pt x="242639" y="869221"/>
                        <a:pt x="252324" y="879273"/>
                        <a:pt x="263670" y="879468"/>
                      </a:cubicBezTo>
                      <a:cubicBezTo>
                        <a:pt x="274966" y="879639"/>
                        <a:pt x="284798" y="869953"/>
                        <a:pt x="284871" y="858608"/>
                      </a:cubicBezTo>
                      <a:cubicBezTo>
                        <a:pt x="284944" y="847337"/>
                        <a:pt x="275063" y="837505"/>
                        <a:pt x="263791" y="837603"/>
                      </a:cubicBezTo>
                      <a:close/>
                      <a:moveTo>
                        <a:pt x="194503" y="563331"/>
                      </a:moveTo>
                      <a:cubicBezTo>
                        <a:pt x="240833" y="563282"/>
                        <a:pt x="287164" y="563282"/>
                        <a:pt x="333494" y="563331"/>
                      </a:cubicBezTo>
                      <a:cubicBezTo>
                        <a:pt x="351816" y="563354"/>
                        <a:pt x="359721" y="571211"/>
                        <a:pt x="359745" y="589411"/>
                      </a:cubicBezTo>
                      <a:cubicBezTo>
                        <a:pt x="359794" y="639400"/>
                        <a:pt x="359770" y="689391"/>
                        <a:pt x="359770" y="739380"/>
                      </a:cubicBezTo>
                      <a:cubicBezTo>
                        <a:pt x="359770" y="789370"/>
                        <a:pt x="359794" y="839359"/>
                        <a:pt x="359745" y="889349"/>
                      </a:cubicBezTo>
                      <a:cubicBezTo>
                        <a:pt x="359721" y="908134"/>
                        <a:pt x="351938" y="915868"/>
                        <a:pt x="333031" y="915892"/>
                      </a:cubicBezTo>
                      <a:cubicBezTo>
                        <a:pt x="286993" y="915941"/>
                        <a:pt x="240980" y="915941"/>
                        <a:pt x="194942" y="915892"/>
                      </a:cubicBezTo>
                      <a:cubicBezTo>
                        <a:pt x="176132" y="915868"/>
                        <a:pt x="168203" y="908012"/>
                        <a:pt x="168203" y="889300"/>
                      </a:cubicBezTo>
                      <a:cubicBezTo>
                        <a:pt x="168179" y="789321"/>
                        <a:pt x="168179" y="689342"/>
                        <a:pt x="168203" y="589362"/>
                      </a:cubicBezTo>
                      <a:cubicBezTo>
                        <a:pt x="168203" y="571186"/>
                        <a:pt x="176157" y="563331"/>
                        <a:pt x="194503" y="563331"/>
                      </a:cubicBezTo>
                      <a:close/>
                      <a:moveTo>
                        <a:pt x="505102" y="373936"/>
                      </a:moveTo>
                      <a:cubicBezTo>
                        <a:pt x="550163" y="381328"/>
                        <a:pt x="571683" y="406311"/>
                        <a:pt x="571951" y="451958"/>
                      </a:cubicBezTo>
                      <a:cubicBezTo>
                        <a:pt x="572146" y="485479"/>
                        <a:pt x="572268" y="519025"/>
                        <a:pt x="571853" y="552546"/>
                      </a:cubicBezTo>
                      <a:cubicBezTo>
                        <a:pt x="571756" y="560891"/>
                        <a:pt x="574098" y="563525"/>
                        <a:pt x="582637" y="563476"/>
                      </a:cubicBezTo>
                      <a:cubicBezTo>
                        <a:pt x="632943" y="563110"/>
                        <a:pt x="683226" y="563233"/>
                        <a:pt x="733532" y="563354"/>
                      </a:cubicBezTo>
                      <a:cubicBezTo>
                        <a:pt x="751415" y="563403"/>
                        <a:pt x="766956" y="574162"/>
                        <a:pt x="773641" y="590215"/>
                      </a:cubicBezTo>
                      <a:cubicBezTo>
                        <a:pt x="775520" y="594753"/>
                        <a:pt x="775690" y="598876"/>
                        <a:pt x="773617" y="603390"/>
                      </a:cubicBezTo>
                      <a:cubicBezTo>
                        <a:pt x="765688" y="620492"/>
                        <a:pt x="752416" y="629934"/>
                        <a:pt x="733557" y="630324"/>
                      </a:cubicBezTo>
                      <a:cubicBezTo>
                        <a:pt x="711917" y="630763"/>
                        <a:pt x="690252" y="630837"/>
                        <a:pt x="668636" y="630276"/>
                      </a:cubicBezTo>
                      <a:cubicBezTo>
                        <a:pt x="659658" y="630056"/>
                        <a:pt x="659853" y="634886"/>
                        <a:pt x="659756" y="641205"/>
                      </a:cubicBezTo>
                      <a:cubicBezTo>
                        <a:pt x="659658" y="647597"/>
                        <a:pt x="660512" y="651452"/>
                        <a:pt x="668563" y="651281"/>
                      </a:cubicBezTo>
                      <a:cubicBezTo>
                        <a:pt x="690203" y="650818"/>
                        <a:pt x="711843" y="651208"/>
                        <a:pt x="733484" y="651111"/>
                      </a:cubicBezTo>
                      <a:cubicBezTo>
                        <a:pt x="744755" y="651062"/>
                        <a:pt x="754709" y="654770"/>
                        <a:pt x="762492" y="662553"/>
                      </a:cubicBezTo>
                      <a:cubicBezTo>
                        <a:pt x="779448" y="679435"/>
                        <a:pt x="779692" y="689926"/>
                        <a:pt x="761930" y="707296"/>
                      </a:cubicBezTo>
                      <a:cubicBezTo>
                        <a:pt x="754099" y="714957"/>
                        <a:pt x="743925" y="718373"/>
                        <a:pt x="732703" y="718324"/>
                      </a:cubicBezTo>
                      <a:cubicBezTo>
                        <a:pt x="711356" y="718202"/>
                        <a:pt x="690008" y="718617"/>
                        <a:pt x="668685" y="718154"/>
                      </a:cubicBezTo>
                      <a:cubicBezTo>
                        <a:pt x="660805" y="717983"/>
                        <a:pt x="659536" y="721496"/>
                        <a:pt x="659731" y="728083"/>
                      </a:cubicBezTo>
                      <a:cubicBezTo>
                        <a:pt x="659927" y="734255"/>
                        <a:pt x="659341" y="739477"/>
                        <a:pt x="668466" y="739159"/>
                      </a:cubicBezTo>
                      <a:cubicBezTo>
                        <a:pt x="685202" y="738574"/>
                        <a:pt x="701987" y="739086"/>
                        <a:pt x="718772" y="738989"/>
                      </a:cubicBezTo>
                      <a:cubicBezTo>
                        <a:pt x="730727" y="738916"/>
                        <a:pt x="741144" y="743063"/>
                        <a:pt x="749122" y="751651"/>
                      </a:cubicBezTo>
                      <a:cubicBezTo>
                        <a:pt x="764541" y="768192"/>
                        <a:pt x="764419" y="776706"/>
                        <a:pt x="749342" y="793248"/>
                      </a:cubicBezTo>
                      <a:cubicBezTo>
                        <a:pt x="741461" y="801884"/>
                        <a:pt x="730946" y="806104"/>
                        <a:pt x="719065" y="806129"/>
                      </a:cubicBezTo>
                      <a:cubicBezTo>
                        <a:pt x="702304" y="806178"/>
                        <a:pt x="685519" y="806520"/>
                        <a:pt x="668758" y="806007"/>
                      </a:cubicBezTo>
                      <a:cubicBezTo>
                        <a:pt x="660951" y="805763"/>
                        <a:pt x="659487" y="809203"/>
                        <a:pt x="659756" y="815863"/>
                      </a:cubicBezTo>
                      <a:cubicBezTo>
                        <a:pt x="659975" y="821962"/>
                        <a:pt x="659219" y="827452"/>
                        <a:pt x="668417" y="826964"/>
                      </a:cubicBezTo>
                      <a:cubicBezTo>
                        <a:pt x="680566" y="826330"/>
                        <a:pt x="692789" y="826818"/>
                        <a:pt x="704988" y="826842"/>
                      </a:cubicBezTo>
                      <a:cubicBezTo>
                        <a:pt x="716942" y="826866"/>
                        <a:pt x="727262" y="831356"/>
                        <a:pt x="735094" y="840065"/>
                      </a:cubicBezTo>
                      <a:cubicBezTo>
                        <a:pt x="749659" y="856216"/>
                        <a:pt x="749878" y="864389"/>
                        <a:pt x="734728" y="881028"/>
                      </a:cubicBezTo>
                      <a:cubicBezTo>
                        <a:pt x="726384" y="890177"/>
                        <a:pt x="715210" y="894056"/>
                        <a:pt x="702621" y="894031"/>
                      </a:cubicBezTo>
                      <a:cubicBezTo>
                        <a:pt x="653535" y="893885"/>
                        <a:pt x="604472" y="893958"/>
                        <a:pt x="555384" y="893958"/>
                      </a:cubicBezTo>
                      <a:cubicBezTo>
                        <a:pt x="507517" y="893958"/>
                        <a:pt x="459651" y="893910"/>
                        <a:pt x="411808" y="894007"/>
                      </a:cubicBezTo>
                      <a:cubicBezTo>
                        <a:pt x="404416" y="894007"/>
                        <a:pt x="397292" y="893007"/>
                        <a:pt x="390241" y="890738"/>
                      </a:cubicBezTo>
                      <a:cubicBezTo>
                        <a:pt x="383215" y="888493"/>
                        <a:pt x="380214" y="884639"/>
                        <a:pt x="380263" y="876783"/>
                      </a:cubicBezTo>
                      <a:cubicBezTo>
                        <a:pt x="380629" y="830136"/>
                        <a:pt x="380433" y="783489"/>
                        <a:pt x="380433" y="736866"/>
                      </a:cubicBezTo>
                      <a:cubicBezTo>
                        <a:pt x="380433" y="695415"/>
                        <a:pt x="380604" y="653941"/>
                        <a:pt x="380287" y="612490"/>
                      </a:cubicBezTo>
                      <a:cubicBezTo>
                        <a:pt x="380238" y="605146"/>
                        <a:pt x="382410" y="600365"/>
                        <a:pt x="388948" y="597120"/>
                      </a:cubicBezTo>
                      <a:cubicBezTo>
                        <a:pt x="424763" y="579261"/>
                        <a:pt x="449794" y="551473"/>
                        <a:pt x="468629" y="516195"/>
                      </a:cubicBezTo>
                      <a:cubicBezTo>
                        <a:pt x="477851" y="498922"/>
                        <a:pt x="484291" y="482844"/>
                        <a:pt x="483218" y="463034"/>
                      </a:cubicBezTo>
                      <a:cubicBezTo>
                        <a:pt x="481949" y="439637"/>
                        <a:pt x="482852" y="416094"/>
                        <a:pt x="482950" y="392624"/>
                      </a:cubicBezTo>
                      <a:cubicBezTo>
                        <a:pt x="482998" y="377742"/>
                        <a:pt x="490488" y="371545"/>
                        <a:pt x="505102" y="373936"/>
                      </a:cubicBezTo>
                      <a:close/>
                      <a:moveTo>
                        <a:pt x="93109" y="176955"/>
                      </a:moveTo>
                      <a:cubicBezTo>
                        <a:pt x="97720" y="176832"/>
                        <a:pt x="102527" y="179199"/>
                        <a:pt x="107113" y="182444"/>
                      </a:cubicBezTo>
                      <a:cubicBezTo>
                        <a:pt x="124508" y="194789"/>
                        <a:pt x="142123" y="206841"/>
                        <a:pt x="159348" y="219430"/>
                      </a:cubicBezTo>
                      <a:cubicBezTo>
                        <a:pt x="165862" y="224212"/>
                        <a:pt x="171571" y="225432"/>
                        <a:pt x="179476" y="222236"/>
                      </a:cubicBezTo>
                      <a:cubicBezTo>
                        <a:pt x="199213" y="214209"/>
                        <a:pt x="219414" y="207280"/>
                        <a:pt x="239395" y="199790"/>
                      </a:cubicBezTo>
                      <a:cubicBezTo>
                        <a:pt x="248958" y="196203"/>
                        <a:pt x="257937" y="196179"/>
                        <a:pt x="265792" y="203547"/>
                      </a:cubicBezTo>
                      <a:cubicBezTo>
                        <a:pt x="273843" y="211110"/>
                        <a:pt x="274795" y="220186"/>
                        <a:pt x="271526" y="230384"/>
                      </a:cubicBezTo>
                      <a:cubicBezTo>
                        <a:pt x="265280" y="249804"/>
                        <a:pt x="259864" y="269517"/>
                        <a:pt x="253155" y="288791"/>
                      </a:cubicBezTo>
                      <a:cubicBezTo>
                        <a:pt x="249885" y="298183"/>
                        <a:pt x="250813" y="305039"/>
                        <a:pt x="257473" y="312724"/>
                      </a:cubicBezTo>
                      <a:cubicBezTo>
                        <a:pt x="270599" y="327947"/>
                        <a:pt x="282578" y="344172"/>
                        <a:pt x="295191" y="359834"/>
                      </a:cubicBezTo>
                      <a:cubicBezTo>
                        <a:pt x="301973" y="368251"/>
                        <a:pt x="305608" y="377059"/>
                        <a:pt x="300460" y="387623"/>
                      </a:cubicBezTo>
                      <a:cubicBezTo>
                        <a:pt x="295386" y="398064"/>
                        <a:pt x="286139" y="401090"/>
                        <a:pt x="275454" y="401187"/>
                      </a:cubicBezTo>
                      <a:cubicBezTo>
                        <a:pt x="253813" y="401407"/>
                        <a:pt x="232173" y="401700"/>
                        <a:pt x="210533" y="401554"/>
                      </a:cubicBezTo>
                      <a:cubicBezTo>
                        <a:pt x="204336" y="401505"/>
                        <a:pt x="200433" y="403578"/>
                        <a:pt x="197066" y="408799"/>
                      </a:cubicBezTo>
                      <a:cubicBezTo>
                        <a:pt x="184989" y="427487"/>
                        <a:pt x="172376" y="445809"/>
                        <a:pt x="160202" y="464449"/>
                      </a:cubicBezTo>
                      <a:cubicBezTo>
                        <a:pt x="154321" y="473427"/>
                        <a:pt x="146759" y="478453"/>
                        <a:pt x="135755" y="476818"/>
                      </a:cubicBezTo>
                      <a:cubicBezTo>
                        <a:pt x="125509" y="475306"/>
                        <a:pt x="119897" y="468694"/>
                        <a:pt x="116726" y="459301"/>
                      </a:cubicBezTo>
                      <a:cubicBezTo>
                        <a:pt x="109602" y="438247"/>
                        <a:pt x="102136" y="417290"/>
                        <a:pt x="95232" y="396137"/>
                      </a:cubicBezTo>
                      <a:cubicBezTo>
                        <a:pt x="93207" y="389965"/>
                        <a:pt x="89938" y="386744"/>
                        <a:pt x="83570" y="385061"/>
                      </a:cubicBezTo>
                      <a:cubicBezTo>
                        <a:pt x="62076" y="379425"/>
                        <a:pt x="40753" y="373057"/>
                        <a:pt x="19308" y="367178"/>
                      </a:cubicBezTo>
                      <a:cubicBezTo>
                        <a:pt x="9330" y="364446"/>
                        <a:pt x="2279" y="358761"/>
                        <a:pt x="401" y="348344"/>
                      </a:cubicBezTo>
                      <a:cubicBezTo>
                        <a:pt x="-1454" y="337926"/>
                        <a:pt x="3255" y="330241"/>
                        <a:pt x="11574" y="324117"/>
                      </a:cubicBezTo>
                      <a:cubicBezTo>
                        <a:pt x="29482" y="310918"/>
                        <a:pt x="47096" y="297305"/>
                        <a:pt x="65053" y="284179"/>
                      </a:cubicBezTo>
                      <a:cubicBezTo>
                        <a:pt x="69737" y="280740"/>
                        <a:pt x="71762" y="276982"/>
                        <a:pt x="71469" y="271176"/>
                      </a:cubicBezTo>
                      <a:cubicBezTo>
                        <a:pt x="70322" y="248975"/>
                        <a:pt x="69761" y="226749"/>
                        <a:pt x="68493" y="204548"/>
                      </a:cubicBezTo>
                      <a:cubicBezTo>
                        <a:pt x="67541" y="188787"/>
                        <a:pt x="77373" y="176784"/>
                        <a:pt x="93109" y="176955"/>
                      </a:cubicBezTo>
                      <a:close/>
                      <a:moveTo>
                        <a:pt x="829653" y="176827"/>
                      </a:moveTo>
                      <a:cubicBezTo>
                        <a:pt x="833833" y="176449"/>
                        <a:pt x="838097" y="177333"/>
                        <a:pt x="842391" y="179590"/>
                      </a:cubicBezTo>
                      <a:cubicBezTo>
                        <a:pt x="851418" y="184372"/>
                        <a:pt x="854638" y="192691"/>
                        <a:pt x="854541" y="202450"/>
                      </a:cubicBezTo>
                      <a:cubicBezTo>
                        <a:pt x="853638" y="225261"/>
                        <a:pt x="852858" y="248096"/>
                        <a:pt x="851735" y="270883"/>
                      </a:cubicBezTo>
                      <a:cubicBezTo>
                        <a:pt x="851442" y="276689"/>
                        <a:pt x="853443" y="280520"/>
                        <a:pt x="858103" y="283936"/>
                      </a:cubicBezTo>
                      <a:cubicBezTo>
                        <a:pt x="875815" y="296890"/>
                        <a:pt x="893186" y="310284"/>
                        <a:pt x="910849" y="323312"/>
                      </a:cubicBezTo>
                      <a:cubicBezTo>
                        <a:pt x="919339" y="329583"/>
                        <a:pt x="924682" y="337292"/>
                        <a:pt x="922828" y="348148"/>
                      </a:cubicBezTo>
                      <a:cubicBezTo>
                        <a:pt x="920974" y="359029"/>
                        <a:pt x="913484" y="364592"/>
                        <a:pt x="903213" y="367398"/>
                      </a:cubicBezTo>
                      <a:cubicBezTo>
                        <a:pt x="881768" y="373277"/>
                        <a:pt x="860469" y="379621"/>
                        <a:pt x="838976" y="385354"/>
                      </a:cubicBezTo>
                      <a:cubicBezTo>
                        <a:pt x="832949" y="386964"/>
                        <a:pt x="829924" y="390136"/>
                        <a:pt x="828021" y="395967"/>
                      </a:cubicBezTo>
                      <a:cubicBezTo>
                        <a:pt x="821044" y="417387"/>
                        <a:pt x="813847" y="438759"/>
                        <a:pt x="806259" y="459985"/>
                      </a:cubicBezTo>
                      <a:cubicBezTo>
                        <a:pt x="801697" y="472793"/>
                        <a:pt x="792377" y="478404"/>
                        <a:pt x="780350" y="476867"/>
                      </a:cubicBezTo>
                      <a:cubicBezTo>
                        <a:pt x="772738" y="475891"/>
                        <a:pt x="767687" y="471427"/>
                        <a:pt x="763662" y="465327"/>
                      </a:cubicBezTo>
                      <a:cubicBezTo>
                        <a:pt x="751877" y="447542"/>
                        <a:pt x="739679" y="430025"/>
                        <a:pt x="728358" y="411947"/>
                      </a:cubicBezTo>
                      <a:cubicBezTo>
                        <a:pt x="723625" y="404408"/>
                        <a:pt x="718405" y="401114"/>
                        <a:pt x="709231" y="401407"/>
                      </a:cubicBezTo>
                      <a:cubicBezTo>
                        <a:pt x="689445" y="402042"/>
                        <a:pt x="669611" y="401432"/>
                        <a:pt x="649824" y="401187"/>
                      </a:cubicBezTo>
                      <a:cubicBezTo>
                        <a:pt x="642798" y="401114"/>
                        <a:pt x="635772" y="400529"/>
                        <a:pt x="629770" y="396162"/>
                      </a:cubicBezTo>
                      <a:cubicBezTo>
                        <a:pt x="618767" y="388184"/>
                        <a:pt x="617108" y="374254"/>
                        <a:pt x="626355" y="362226"/>
                      </a:cubicBezTo>
                      <a:cubicBezTo>
                        <a:pt x="639919" y="344587"/>
                        <a:pt x="653728" y="327143"/>
                        <a:pt x="667830" y="309943"/>
                      </a:cubicBezTo>
                      <a:cubicBezTo>
                        <a:pt x="672392" y="304405"/>
                        <a:pt x="673465" y="299354"/>
                        <a:pt x="671196" y="292475"/>
                      </a:cubicBezTo>
                      <a:cubicBezTo>
                        <a:pt x="664487" y="272250"/>
                        <a:pt x="658608" y="251731"/>
                        <a:pt x="652020" y="231458"/>
                      </a:cubicBezTo>
                      <a:cubicBezTo>
                        <a:pt x="648629" y="221016"/>
                        <a:pt x="648873" y="211623"/>
                        <a:pt x="657241" y="203694"/>
                      </a:cubicBezTo>
                      <a:cubicBezTo>
                        <a:pt x="665707" y="195667"/>
                        <a:pt x="675173" y="196448"/>
                        <a:pt x="685298" y="200327"/>
                      </a:cubicBezTo>
                      <a:cubicBezTo>
                        <a:pt x="704645" y="207720"/>
                        <a:pt x="724357" y="214209"/>
                        <a:pt x="743485" y="222089"/>
                      </a:cubicBezTo>
                      <a:cubicBezTo>
                        <a:pt x="751780" y="225505"/>
                        <a:pt x="757610" y="224017"/>
                        <a:pt x="764394" y="219064"/>
                      </a:cubicBezTo>
                      <a:cubicBezTo>
                        <a:pt x="781838" y="206280"/>
                        <a:pt x="799721" y="194082"/>
                        <a:pt x="817409" y="181639"/>
                      </a:cubicBezTo>
                      <a:cubicBezTo>
                        <a:pt x="821373" y="178846"/>
                        <a:pt x="825472" y="177205"/>
                        <a:pt x="829653" y="176827"/>
                      </a:cubicBezTo>
                      <a:close/>
                      <a:moveTo>
                        <a:pt x="461920" y="3"/>
                      </a:moveTo>
                      <a:cubicBezTo>
                        <a:pt x="472996" y="174"/>
                        <a:pt x="479485" y="6835"/>
                        <a:pt x="484072" y="16349"/>
                      </a:cubicBezTo>
                      <a:cubicBezTo>
                        <a:pt x="493587" y="36111"/>
                        <a:pt x="503541" y="55653"/>
                        <a:pt x="513080" y="75414"/>
                      </a:cubicBezTo>
                      <a:cubicBezTo>
                        <a:pt x="515739" y="80928"/>
                        <a:pt x="519399" y="83465"/>
                        <a:pt x="525620" y="84246"/>
                      </a:cubicBezTo>
                      <a:cubicBezTo>
                        <a:pt x="547651" y="87027"/>
                        <a:pt x="569608" y="90370"/>
                        <a:pt x="591590" y="93664"/>
                      </a:cubicBezTo>
                      <a:cubicBezTo>
                        <a:pt x="601544" y="95152"/>
                        <a:pt x="609619" y="99641"/>
                        <a:pt x="612913" y="109863"/>
                      </a:cubicBezTo>
                      <a:cubicBezTo>
                        <a:pt x="616157" y="120012"/>
                        <a:pt x="612522" y="128430"/>
                        <a:pt x="605276" y="135529"/>
                      </a:cubicBezTo>
                      <a:cubicBezTo>
                        <a:pt x="589370" y="151094"/>
                        <a:pt x="573511" y="166684"/>
                        <a:pt x="557385" y="181981"/>
                      </a:cubicBezTo>
                      <a:cubicBezTo>
                        <a:pt x="552652" y="186470"/>
                        <a:pt x="551359" y="190983"/>
                        <a:pt x="552579" y="197424"/>
                      </a:cubicBezTo>
                      <a:cubicBezTo>
                        <a:pt x="556726" y="219235"/>
                        <a:pt x="560288" y="241193"/>
                        <a:pt x="564045" y="263077"/>
                      </a:cubicBezTo>
                      <a:cubicBezTo>
                        <a:pt x="565704" y="272811"/>
                        <a:pt x="563655" y="281448"/>
                        <a:pt x="555384" y="287498"/>
                      </a:cubicBezTo>
                      <a:cubicBezTo>
                        <a:pt x="547236" y="293475"/>
                        <a:pt x="538331" y="293500"/>
                        <a:pt x="529499" y="288888"/>
                      </a:cubicBezTo>
                      <a:cubicBezTo>
                        <a:pt x="509250" y="278300"/>
                        <a:pt x="489000" y="267736"/>
                        <a:pt x="468921" y="256831"/>
                      </a:cubicBezTo>
                      <a:cubicBezTo>
                        <a:pt x="463798" y="254050"/>
                        <a:pt x="459699" y="253952"/>
                        <a:pt x="454503" y="256782"/>
                      </a:cubicBezTo>
                      <a:cubicBezTo>
                        <a:pt x="434155" y="267834"/>
                        <a:pt x="413759" y="278813"/>
                        <a:pt x="393021" y="289108"/>
                      </a:cubicBezTo>
                      <a:cubicBezTo>
                        <a:pt x="375797" y="297647"/>
                        <a:pt x="358134" y="286400"/>
                        <a:pt x="358695" y="266053"/>
                      </a:cubicBezTo>
                      <a:cubicBezTo>
                        <a:pt x="362403" y="244388"/>
                        <a:pt x="366111" y="220943"/>
                        <a:pt x="370552" y="197644"/>
                      </a:cubicBezTo>
                      <a:cubicBezTo>
                        <a:pt x="371869" y="190763"/>
                        <a:pt x="370259" y="186153"/>
                        <a:pt x="365331" y="181469"/>
                      </a:cubicBezTo>
                      <a:cubicBezTo>
                        <a:pt x="349668" y="166562"/>
                        <a:pt x="334420" y="151192"/>
                        <a:pt x="318806" y="136212"/>
                      </a:cubicBezTo>
                      <a:cubicBezTo>
                        <a:pt x="311169" y="128893"/>
                        <a:pt x="306973" y="120769"/>
                        <a:pt x="310267" y="110083"/>
                      </a:cubicBezTo>
                      <a:cubicBezTo>
                        <a:pt x="313585" y="99324"/>
                        <a:pt x="321953" y="95030"/>
                        <a:pt x="332248" y="93517"/>
                      </a:cubicBezTo>
                      <a:cubicBezTo>
                        <a:pt x="353620" y="90370"/>
                        <a:pt x="374968" y="86930"/>
                        <a:pt x="396412" y="84417"/>
                      </a:cubicBezTo>
                      <a:cubicBezTo>
                        <a:pt x="403805" y="83539"/>
                        <a:pt x="407757" y="80343"/>
                        <a:pt x="410807" y="73951"/>
                      </a:cubicBezTo>
                      <a:cubicBezTo>
                        <a:pt x="420126" y="54433"/>
                        <a:pt x="430032" y="35208"/>
                        <a:pt x="439449" y="15739"/>
                      </a:cubicBezTo>
                      <a:cubicBezTo>
                        <a:pt x="444084" y="6151"/>
                        <a:pt x="450819" y="-167"/>
                        <a:pt x="461920" y="3"/>
                      </a:cubicBezTo>
                      <a:close/>
                    </a:path>
                  </a:pathLst>
                </a:custGeom>
                <a:solidFill>
                  <a:schemeClr val="accent2">
                    <a:lumMod val="75000"/>
                  </a:schemeClr>
                </a:solidFill>
                <a:ln w="2438"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8D3CB9A5-D08C-401C-A554-6A0A6D8B0688}"/>
                    </a:ext>
                  </a:extLst>
                </p:cNvPr>
                <p:cNvSpPr txBox="1"/>
                <p:nvPr/>
              </p:nvSpPr>
              <p:spPr>
                <a:xfrm>
                  <a:off x="10176808" y="4569701"/>
                  <a:ext cx="1143262" cy="246221"/>
                </a:xfrm>
                <a:prstGeom prst="rect">
                  <a:avLst/>
                </a:prstGeom>
                <a:noFill/>
              </p:spPr>
              <p:txBody>
                <a:bodyPr wrap="none" rtlCol="0">
                  <a:spAutoFit/>
                </a:bodyPr>
                <a:lstStyle/>
                <a:p>
                  <a:pPr algn="ctr"/>
                  <a:r>
                    <a:rPr lang="en-US" sz="1000" b="1" dirty="0">
                      <a:solidFill>
                        <a:schemeClr val="bg1"/>
                      </a:solidFill>
                    </a:rPr>
                    <a:t>Loyal Customer</a:t>
                  </a:r>
                </a:p>
              </p:txBody>
            </p:sp>
          </p:grpSp>
        </p:grpSp>
        <p:grpSp>
          <p:nvGrpSpPr>
            <p:cNvPr id="7184" name="Group 7183">
              <a:extLst>
                <a:ext uri="{FF2B5EF4-FFF2-40B4-BE49-F238E27FC236}">
                  <a16:creationId xmlns:a16="http://schemas.microsoft.com/office/drawing/2014/main" id="{55488F30-AD17-4630-929D-8C24510F2CF8}"/>
                </a:ext>
              </a:extLst>
            </p:cNvPr>
            <p:cNvGrpSpPr/>
            <p:nvPr/>
          </p:nvGrpSpPr>
          <p:grpSpPr>
            <a:xfrm>
              <a:off x="2567753" y="4846457"/>
              <a:ext cx="9013611" cy="1222236"/>
              <a:chOff x="2567753" y="4863106"/>
              <a:chExt cx="9013611" cy="1222236"/>
            </a:xfrm>
          </p:grpSpPr>
          <p:grpSp>
            <p:nvGrpSpPr>
              <p:cNvPr id="69" name="Group 68">
                <a:extLst>
                  <a:ext uri="{FF2B5EF4-FFF2-40B4-BE49-F238E27FC236}">
                    <a16:creationId xmlns:a16="http://schemas.microsoft.com/office/drawing/2014/main" id="{BA316264-1D17-4B1A-9107-5C66072E9D79}"/>
                  </a:ext>
                </a:extLst>
              </p:cNvPr>
              <p:cNvGrpSpPr/>
              <p:nvPr/>
            </p:nvGrpSpPr>
            <p:grpSpPr>
              <a:xfrm>
                <a:off x="2567753" y="4863106"/>
                <a:ext cx="998712" cy="1222236"/>
                <a:chOff x="2567753" y="3593686"/>
                <a:chExt cx="998712" cy="1222236"/>
              </a:xfrm>
            </p:grpSpPr>
            <p:sp>
              <p:nvSpPr>
                <p:cNvPr id="70" name="Freeform: Shape 69">
                  <a:extLst>
                    <a:ext uri="{FF2B5EF4-FFF2-40B4-BE49-F238E27FC236}">
                      <a16:creationId xmlns:a16="http://schemas.microsoft.com/office/drawing/2014/main" id="{350CA8A6-59B0-452D-A1BE-44D4C1672FE6}"/>
                    </a:ext>
                  </a:extLst>
                </p:cNvPr>
                <p:cNvSpPr/>
                <p:nvPr/>
              </p:nvSpPr>
              <p:spPr>
                <a:xfrm rot="5400000">
                  <a:off x="2637479"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a:gsLst>
                    <a:gs pos="94000">
                      <a:schemeClr val="tx2">
                        <a:lumMod val="20000"/>
                        <a:lumOff val="80000"/>
                      </a:schemeClr>
                    </a:gs>
                    <a:gs pos="13000">
                      <a:schemeClr val="tx2">
                        <a:lumMod val="80000"/>
                        <a:lumOff val="20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ts val="1600"/>
                    </a:lnSpc>
                  </a:pPr>
                  <a:endParaRPr lang="en-US" sz="900">
                    <a:solidFill>
                      <a:schemeClr val="bg1"/>
                    </a:solidFill>
                  </a:endParaRPr>
                </a:p>
              </p:txBody>
            </p:sp>
            <p:sp>
              <p:nvSpPr>
                <p:cNvPr id="71" name="Freeform: Shape 70">
                  <a:extLst>
                    <a:ext uri="{FF2B5EF4-FFF2-40B4-BE49-F238E27FC236}">
                      <a16:creationId xmlns:a16="http://schemas.microsoft.com/office/drawing/2014/main" id="{5B06589A-4DBA-4705-BAE8-4AB0389E32FE}"/>
                    </a:ext>
                  </a:extLst>
                </p:cNvPr>
                <p:cNvSpPr/>
                <p:nvPr/>
              </p:nvSpPr>
              <p:spPr>
                <a:xfrm>
                  <a:off x="2693334"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73" name="TextBox 72">
                  <a:extLst>
                    <a:ext uri="{FF2B5EF4-FFF2-40B4-BE49-F238E27FC236}">
                      <a16:creationId xmlns:a16="http://schemas.microsoft.com/office/drawing/2014/main" id="{62EF2770-0E59-4AD3-96A3-4D020CE52675}"/>
                    </a:ext>
                  </a:extLst>
                </p:cNvPr>
                <p:cNvSpPr txBox="1"/>
                <p:nvPr/>
              </p:nvSpPr>
              <p:spPr>
                <a:xfrm>
                  <a:off x="2571232" y="4569701"/>
                  <a:ext cx="861134" cy="246221"/>
                </a:xfrm>
                <a:prstGeom prst="rect">
                  <a:avLst/>
                </a:prstGeom>
                <a:noFill/>
              </p:spPr>
              <p:txBody>
                <a:bodyPr wrap="none" rtlCol="0">
                  <a:spAutoFit/>
                </a:bodyPr>
                <a:lstStyle/>
                <a:p>
                  <a:pPr algn="ctr"/>
                  <a:r>
                    <a:rPr lang="en-US" sz="1000" b="1" dirty="0">
                      <a:solidFill>
                        <a:schemeClr val="bg1"/>
                      </a:solidFill>
                    </a:rPr>
                    <a:t>Awareness</a:t>
                  </a:r>
                </a:p>
              </p:txBody>
            </p:sp>
          </p:grpSp>
          <p:grpSp>
            <p:nvGrpSpPr>
              <p:cNvPr id="74" name="Group 73">
                <a:extLst>
                  <a:ext uri="{FF2B5EF4-FFF2-40B4-BE49-F238E27FC236}">
                    <a16:creationId xmlns:a16="http://schemas.microsoft.com/office/drawing/2014/main" id="{43D41A02-A435-4DCF-A5D1-5B487240D08C}"/>
                  </a:ext>
                </a:extLst>
              </p:cNvPr>
              <p:cNvGrpSpPr/>
              <p:nvPr/>
            </p:nvGrpSpPr>
            <p:grpSpPr>
              <a:xfrm>
                <a:off x="4117080" y="4863106"/>
                <a:ext cx="998712" cy="1222236"/>
                <a:chOff x="4117080" y="3593686"/>
                <a:chExt cx="998712" cy="1222236"/>
              </a:xfrm>
            </p:grpSpPr>
            <p:sp>
              <p:nvSpPr>
                <p:cNvPr id="75" name="Freeform: Shape 74">
                  <a:extLst>
                    <a:ext uri="{FF2B5EF4-FFF2-40B4-BE49-F238E27FC236}">
                      <a16:creationId xmlns:a16="http://schemas.microsoft.com/office/drawing/2014/main" id="{00E070AC-1292-4472-9D81-98D2A956E5B7}"/>
                    </a:ext>
                  </a:extLst>
                </p:cNvPr>
                <p:cNvSpPr/>
                <p:nvPr/>
              </p:nvSpPr>
              <p:spPr>
                <a:xfrm rot="5400000">
                  <a:off x="4186806"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a:gsLst>
                    <a:gs pos="94000">
                      <a:schemeClr val="tx2">
                        <a:lumMod val="20000"/>
                        <a:lumOff val="80000"/>
                      </a:schemeClr>
                    </a:gs>
                    <a:gs pos="13000">
                      <a:schemeClr val="tx2">
                        <a:lumMod val="80000"/>
                        <a:lumOff val="20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ts val="1600"/>
                    </a:lnSpc>
                  </a:pPr>
                  <a:endParaRPr lang="en-US" sz="900">
                    <a:solidFill>
                      <a:schemeClr val="bg1"/>
                    </a:solidFill>
                  </a:endParaRPr>
                </a:p>
              </p:txBody>
            </p:sp>
            <p:sp>
              <p:nvSpPr>
                <p:cNvPr id="76" name="Freeform: Shape 75">
                  <a:extLst>
                    <a:ext uri="{FF2B5EF4-FFF2-40B4-BE49-F238E27FC236}">
                      <a16:creationId xmlns:a16="http://schemas.microsoft.com/office/drawing/2014/main" id="{AE292A28-D70D-4122-B87E-11F7810617FF}"/>
                    </a:ext>
                  </a:extLst>
                </p:cNvPr>
                <p:cNvSpPr/>
                <p:nvPr/>
              </p:nvSpPr>
              <p:spPr>
                <a:xfrm>
                  <a:off x="4242661"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78" name="TextBox 77">
                  <a:extLst>
                    <a:ext uri="{FF2B5EF4-FFF2-40B4-BE49-F238E27FC236}">
                      <a16:creationId xmlns:a16="http://schemas.microsoft.com/office/drawing/2014/main" id="{5330983A-11A1-4322-9EC7-CA5FCBD06245}"/>
                    </a:ext>
                  </a:extLst>
                </p:cNvPr>
                <p:cNvSpPr txBox="1"/>
                <p:nvPr/>
              </p:nvSpPr>
              <p:spPr>
                <a:xfrm>
                  <a:off x="4147010" y="4569701"/>
                  <a:ext cx="808235" cy="246221"/>
                </a:xfrm>
                <a:prstGeom prst="rect">
                  <a:avLst/>
                </a:prstGeom>
                <a:noFill/>
              </p:spPr>
              <p:txBody>
                <a:bodyPr wrap="none" rtlCol="0">
                  <a:spAutoFit/>
                </a:bodyPr>
                <a:lstStyle/>
                <a:p>
                  <a:pPr algn="ctr"/>
                  <a:r>
                    <a:rPr lang="en-US" sz="1000" b="1" dirty="0">
                      <a:solidFill>
                        <a:schemeClr val="bg1"/>
                      </a:solidFill>
                    </a:rPr>
                    <a:t>Education</a:t>
                  </a:r>
                </a:p>
              </p:txBody>
            </p:sp>
          </p:grpSp>
          <p:grpSp>
            <p:nvGrpSpPr>
              <p:cNvPr id="79" name="Group 78">
                <a:extLst>
                  <a:ext uri="{FF2B5EF4-FFF2-40B4-BE49-F238E27FC236}">
                    <a16:creationId xmlns:a16="http://schemas.microsoft.com/office/drawing/2014/main" id="{D7763229-13FD-4289-946F-C5488B585C93}"/>
                  </a:ext>
                </a:extLst>
              </p:cNvPr>
              <p:cNvGrpSpPr/>
              <p:nvPr/>
            </p:nvGrpSpPr>
            <p:grpSpPr>
              <a:xfrm>
                <a:off x="5658665" y="4863106"/>
                <a:ext cx="1006454" cy="1222236"/>
                <a:chOff x="5658665" y="3593686"/>
                <a:chExt cx="1006454" cy="1222236"/>
              </a:xfrm>
            </p:grpSpPr>
            <p:sp>
              <p:nvSpPr>
                <p:cNvPr id="80" name="Freeform: Shape 79">
                  <a:extLst>
                    <a:ext uri="{FF2B5EF4-FFF2-40B4-BE49-F238E27FC236}">
                      <a16:creationId xmlns:a16="http://schemas.microsoft.com/office/drawing/2014/main" id="{EF25637C-1417-41EB-8C3A-30B17BAD7855}"/>
                    </a:ext>
                  </a:extLst>
                </p:cNvPr>
                <p:cNvSpPr/>
                <p:nvPr/>
              </p:nvSpPr>
              <p:spPr>
                <a:xfrm rot="5400000">
                  <a:off x="5736133"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a:gsLst>
                    <a:gs pos="94000">
                      <a:schemeClr val="tx2">
                        <a:lumMod val="20000"/>
                        <a:lumOff val="80000"/>
                      </a:schemeClr>
                    </a:gs>
                    <a:gs pos="13000">
                      <a:schemeClr val="tx2">
                        <a:lumMod val="80000"/>
                        <a:lumOff val="20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ts val="1600"/>
                    </a:lnSpc>
                  </a:pPr>
                  <a:endParaRPr lang="en-US" sz="900">
                    <a:solidFill>
                      <a:schemeClr val="bg1"/>
                    </a:solidFill>
                  </a:endParaRPr>
                </a:p>
              </p:txBody>
            </p:sp>
            <p:sp>
              <p:nvSpPr>
                <p:cNvPr id="81" name="Freeform: Shape 80">
                  <a:extLst>
                    <a:ext uri="{FF2B5EF4-FFF2-40B4-BE49-F238E27FC236}">
                      <a16:creationId xmlns:a16="http://schemas.microsoft.com/office/drawing/2014/main" id="{CEF667A8-983F-4A22-B3CE-838D305286A4}"/>
                    </a:ext>
                  </a:extLst>
                </p:cNvPr>
                <p:cNvSpPr/>
                <p:nvPr/>
              </p:nvSpPr>
              <p:spPr>
                <a:xfrm>
                  <a:off x="5791988"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83" name="TextBox 82">
                  <a:extLst>
                    <a:ext uri="{FF2B5EF4-FFF2-40B4-BE49-F238E27FC236}">
                      <a16:creationId xmlns:a16="http://schemas.microsoft.com/office/drawing/2014/main" id="{14E73BE7-3316-482E-99E9-224719C8562D}"/>
                    </a:ext>
                  </a:extLst>
                </p:cNvPr>
                <p:cNvSpPr txBox="1"/>
                <p:nvPr/>
              </p:nvSpPr>
              <p:spPr>
                <a:xfrm>
                  <a:off x="5658665" y="4569701"/>
                  <a:ext cx="883575" cy="246221"/>
                </a:xfrm>
                <a:prstGeom prst="rect">
                  <a:avLst/>
                </a:prstGeom>
                <a:noFill/>
              </p:spPr>
              <p:txBody>
                <a:bodyPr wrap="none" rtlCol="0">
                  <a:spAutoFit/>
                </a:bodyPr>
                <a:lstStyle/>
                <a:p>
                  <a:pPr algn="ctr"/>
                  <a:r>
                    <a:rPr lang="en-US" sz="1000" b="1" dirty="0">
                      <a:solidFill>
                        <a:schemeClr val="bg1"/>
                      </a:solidFill>
                    </a:rPr>
                    <a:t>Conversion</a:t>
                  </a:r>
                </a:p>
              </p:txBody>
            </p:sp>
          </p:grpSp>
          <p:grpSp>
            <p:nvGrpSpPr>
              <p:cNvPr id="84" name="Group 83">
                <a:extLst>
                  <a:ext uri="{FF2B5EF4-FFF2-40B4-BE49-F238E27FC236}">
                    <a16:creationId xmlns:a16="http://schemas.microsoft.com/office/drawing/2014/main" id="{0128B089-F469-4B21-B03A-35A03F2199DD}"/>
                  </a:ext>
                </a:extLst>
              </p:cNvPr>
              <p:cNvGrpSpPr/>
              <p:nvPr/>
            </p:nvGrpSpPr>
            <p:grpSpPr>
              <a:xfrm>
                <a:off x="7158301" y="4863106"/>
                <a:ext cx="1056145" cy="1222236"/>
                <a:chOff x="7158301" y="3593686"/>
                <a:chExt cx="1056145" cy="1222236"/>
              </a:xfrm>
            </p:grpSpPr>
            <p:sp>
              <p:nvSpPr>
                <p:cNvPr id="85" name="Freeform: Shape 84">
                  <a:extLst>
                    <a:ext uri="{FF2B5EF4-FFF2-40B4-BE49-F238E27FC236}">
                      <a16:creationId xmlns:a16="http://schemas.microsoft.com/office/drawing/2014/main" id="{D18E6374-DF96-4166-88FB-E94B09560932}"/>
                    </a:ext>
                  </a:extLst>
                </p:cNvPr>
                <p:cNvSpPr/>
                <p:nvPr/>
              </p:nvSpPr>
              <p:spPr>
                <a:xfrm rot="5400000">
                  <a:off x="7285460"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a:gsLst>
                    <a:gs pos="94000">
                      <a:schemeClr val="tx2">
                        <a:lumMod val="20000"/>
                        <a:lumOff val="80000"/>
                      </a:schemeClr>
                    </a:gs>
                    <a:gs pos="13000">
                      <a:schemeClr val="tx2">
                        <a:lumMod val="80000"/>
                        <a:lumOff val="20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ts val="1600"/>
                    </a:lnSpc>
                  </a:pPr>
                  <a:endParaRPr lang="en-US" sz="900">
                    <a:solidFill>
                      <a:schemeClr val="bg1"/>
                    </a:solidFill>
                  </a:endParaRPr>
                </a:p>
              </p:txBody>
            </p:sp>
            <p:sp>
              <p:nvSpPr>
                <p:cNvPr id="86" name="Freeform: Shape 85">
                  <a:extLst>
                    <a:ext uri="{FF2B5EF4-FFF2-40B4-BE49-F238E27FC236}">
                      <a16:creationId xmlns:a16="http://schemas.microsoft.com/office/drawing/2014/main" id="{AAA5A7C6-7A4E-4C35-8B82-81D95524153A}"/>
                    </a:ext>
                  </a:extLst>
                </p:cNvPr>
                <p:cNvSpPr/>
                <p:nvPr/>
              </p:nvSpPr>
              <p:spPr>
                <a:xfrm>
                  <a:off x="7341315"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88" name="TextBox 87">
                  <a:extLst>
                    <a:ext uri="{FF2B5EF4-FFF2-40B4-BE49-F238E27FC236}">
                      <a16:creationId xmlns:a16="http://schemas.microsoft.com/office/drawing/2014/main" id="{C4CC209F-4FA3-462B-9D87-2B71C2F3D3FA}"/>
                    </a:ext>
                  </a:extLst>
                </p:cNvPr>
                <p:cNvSpPr txBox="1"/>
                <p:nvPr/>
              </p:nvSpPr>
              <p:spPr>
                <a:xfrm>
                  <a:off x="7158301" y="4569701"/>
                  <a:ext cx="982962" cy="246221"/>
                </a:xfrm>
                <a:prstGeom prst="rect">
                  <a:avLst/>
                </a:prstGeom>
                <a:noFill/>
              </p:spPr>
              <p:txBody>
                <a:bodyPr wrap="none" rtlCol="0">
                  <a:spAutoFit/>
                </a:bodyPr>
                <a:lstStyle/>
                <a:p>
                  <a:pPr algn="ctr"/>
                  <a:r>
                    <a:rPr lang="en-US" sz="1000" b="1" dirty="0">
                      <a:solidFill>
                        <a:schemeClr val="bg1"/>
                      </a:solidFill>
                    </a:rPr>
                    <a:t>Engagement</a:t>
                  </a:r>
                </a:p>
              </p:txBody>
            </p:sp>
          </p:grpSp>
          <p:grpSp>
            <p:nvGrpSpPr>
              <p:cNvPr id="89" name="Group 88">
                <a:extLst>
                  <a:ext uri="{FF2B5EF4-FFF2-40B4-BE49-F238E27FC236}">
                    <a16:creationId xmlns:a16="http://schemas.microsoft.com/office/drawing/2014/main" id="{C70970D8-29B2-457D-AD19-0FDC709CA149}"/>
                  </a:ext>
                </a:extLst>
              </p:cNvPr>
              <p:cNvGrpSpPr/>
              <p:nvPr/>
            </p:nvGrpSpPr>
            <p:grpSpPr>
              <a:xfrm>
                <a:off x="8591412" y="4863106"/>
                <a:ext cx="1215397" cy="1222236"/>
                <a:chOff x="8591412" y="3593686"/>
                <a:chExt cx="1215397" cy="1222236"/>
              </a:xfrm>
            </p:grpSpPr>
            <p:sp>
              <p:nvSpPr>
                <p:cNvPr id="90" name="Freeform: Shape 89">
                  <a:extLst>
                    <a:ext uri="{FF2B5EF4-FFF2-40B4-BE49-F238E27FC236}">
                      <a16:creationId xmlns:a16="http://schemas.microsoft.com/office/drawing/2014/main" id="{99CB3297-97EA-41A8-BBD1-49A0256F53CD}"/>
                    </a:ext>
                  </a:extLst>
                </p:cNvPr>
                <p:cNvSpPr/>
                <p:nvPr/>
              </p:nvSpPr>
              <p:spPr>
                <a:xfrm rot="5400000">
                  <a:off x="8834787"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a:gsLst>
                    <a:gs pos="94000">
                      <a:schemeClr val="tx2">
                        <a:lumMod val="20000"/>
                        <a:lumOff val="80000"/>
                      </a:schemeClr>
                    </a:gs>
                    <a:gs pos="13000">
                      <a:schemeClr val="tx2">
                        <a:lumMod val="80000"/>
                        <a:lumOff val="20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ts val="1600"/>
                    </a:lnSpc>
                  </a:pPr>
                  <a:endParaRPr lang="en-US" sz="900">
                    <a:solidFill>
                      <a:schemeClr val="bg1"/>
                    </a:solidFill>
                  </a:endParaRPr>
                </a:p>
              </p:txBody>
            </p:sp>
            <p:sp>
              <p:nvSpPr>
                <p:cNvPr id="91" name="Freeform: Shape 90">
                  <a:extLst>
                    <a:ext uri="{FF2B5EF4-FFF2-40B4-BE49-F238E27FC236}">
                      <a16:creationId xmlns:a16="http://schemas.microsoft.com/office/drawing/2014/main" id="{A7DA6BFD-B9C4-4723-A363-3E9E431BA76D}"/>
                    </a:ext>
                  </a:extLst>
                </p:cNvPr>
                <p:cNvSpPr/>
                <p:nvPr/>
              </p:nvSpPr>
              <p:spPr>
                <a:xfrm>
                  <a:off x="8890642"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93" name="TextBox 92">
                  <a:extLst>
                    <a:ext uri="{FF2B5EF4-FFF2-40B4-BE49-F238E27FC236}">
                      <a16:creationId xmlns:a16="http://schemas.microsoft.com/office/drawing/2014/main" id="{4BC0A74A-9B3A-4535-B149-03039C48636A}"/>
                    </a:ext>
                  </a:extLst>
                </p:cNvPr>
                <p:cNvSpPr txBox="1"/>
                <p:nvPr/>
              </p:nvSpPr>
              <p:spPr>
                <a:xfrm>
                  <a:off x="8591412" y="4569701"/>
                  <a:ext cx="1215397" cy="246221"/>
                </a:xfrm>
                <a:prstGeom prst="rect">
                  <a:avLst/>
                </a:prstGeom>
                <a:noFill/>
              </p:spPr>
              <p:txBody>
                <a:bodyPr wrap="none" rtlCol="0">
                  <a:spAutoFit/>
                </a:bodyPr>
                <a:lstStyle/>
                <a:p>
                  <a:pPr algn="ctr"/>
                  <a:r>
                    <a:rPr lang="en-US" sz="1000" b="1" dirty="0">
                      <a:solidFill>
                        <a:schemeClr val="bg1"/>
                      </a:solidFill>
                    </a:rPr>
                    <a:t>Closing The Deal</a:t>
                  </a:r>
                </a:p>
              </p:txBody>
            </p:sp>
          </p:grpSp>
          <p:grpSp>
            <p:nvGrpSpPr>
              <p:cNvPr id="94" name="Group 93">
                <a:extLst>
                  <a:ext uri="{FF2B5EF4-FFF2-40B4-BE49-F238E27FC236}">
                    <a16:creationId xmlns:a16="http://schemas.microsoft.com/office/drawing/2014/main" id="{28F828CF-0EE4-46AF-97F1-ED276FC1EF0E}"/>
                  </a:ext>
                </a:extLst>
              </p:cNvPr>
              <p:cNvGrpSpPr/>
              <p:nvPr/>
            </p:nvGrpSpPr>
            <p:grpSpPr>
              <a:xfrm>
                <a:off x="9915522" y="4863106"/>
                <a:ext cx="1665842" cy="1222236"/>
                <a:chOff x="9915522" y="3593686"/>
                <a:chExt cx="1665842" cy="1222236"/>
              </a:xfrm>
            </p:grpSpPr>
            <p:sp>
              <p:nvSpPr>
                <p:cNvPr id="95" name="Freeform: Shape 94">
                  <a:extLst>
                    <a:ext uri="{FF2B5EF4-FFF2-40B4-BE49-F238E27FC236}">
                      <a16:creationId xmlns:a16="http://schemas.microsoft.com/office/drawing/2014/main" id="{BCE7C2E6-3AEC-4AC2-AC65-4B9D6E087BA1}"/>
                    </a:ext>
                  </a:extLst>
                </p:cNvPr>
                <p:cNvSpPr/>
                <p:nvPr/>
              </p:nvSpPr>
              <p:spPr>
                <a:xfrm rot="5400000">
                  <a:off x="10384115" y="3523960"/>
                  <a:ext cx="859260" cy="998712"/>
                </a:xfrm>
                <a:custGeom>
                  <a:avLst/>
                  <a:gdLst>
                    <a:gd name="connsiteX0" fmla="*/ 209346 w 943437"/>
                    <a:gd name="connsiteY0" fmla="*/ 234029 h 1096549"/>
                    <a:gd name="connsiteX1" fmla="*/ 748 w 943437"/>
                    <a:gd name="connsiteY1" fmla="*/ 651415 h 1096549"/>
                    <a:gd name="connsiteX2" fmla="*/ 456996 w 943437"/>
                    <a:gd name="connsiteY2" fmla="*/ 1096328 h 1096549"/>
                    <a:gd name="connsiteX3" fmla="*/ 943438 w 943437"/>
                    <a:gd name="connsiteY3" fmla="*/ 624840 h 1096549"/>
                    <a:gd name="connsiteX4" fmla="*/ 725410 w 943437"/>
                    <a:gd name="connsiteY4" fmla="*/ 226124 h 1096549"/>
                    <a:gd name="connsiteX5" fmla="*/ 477665 w 943437"/>
                    <a:gd name="connsiteY5" fmla="*/ 7048 h 1096549"/>
                    <a:gd name="connsiteX6" fmla="*/ 471664 w 943437"/>
                    <a:gd name="connsiteY6" fmla="*/ 0 h 1096549"/>
                    <a:gd name="connsiteX7" fmla="*/ 469759 w 943437"/>
                    <a:gd name="connsiteY7" fmla="*/ 2286 h 1096549"/>
                    <a:gd name="connsiteX8" fmla="*/ 209346 w 943437"/>
                    <a:gd name="connsiteY8" fmla="*/ 234029 h 109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3437" h="1096549">
                      <a:moveTo>
                        <a:pt x="209346" y="234029"/>
                      </a:moveTo>
                      <a:cubicBezTo>
                        <a:pt x="76758" y="323374"/>
                        <a:pt x="-8967" y="477869"/>
                        <a:pt x="748" y="651415"/>
                      </a:cubicBezTo>
                      <a:cubicBezTo>
                        <a:pt x="14274" y="893921"/>
                        <a:pt x="214204" y="1088898"/>
                        <a:pt x="456996" y="1096328"/>
                      </a:cubicBezTo>
                      <a:cubicBezTo>
                        <a:pt x="724267" y="1104424"/>
                        <a:pt x="943438" y="890207"/>
                        <a:pt x="943438" y="624840"/>
                      </a:cubicBezTo>
                      <a:cubicBezTo>
                        <a:pt x="943438" y="457010"/>
                        <a:pt x="857046" y="309658"/>
                        <a:pt x="725410" y="226124"/>
                      </a:cubicBezTo>
                      <a:cubicBezTo>
                        <a:pt x="631875" y="166688"/>
                        <a:pt x="549579" y="91345"/>
                        <a:pt x="477665" y="7048"/>
                      </a:cubicBezTo>
                      <a:lnTo>
                        <a:pt x="471664" y="0"/>
                      </a:lnTo>
                      <a:lnTo>
                        <a:pt x="469759" y="2286"/>
                      </a:lnTo>
                      <a:cubicBezTo>
                        <a:pt x="395083" y="92202"/>
                        <a:pt x="306215" y="168688"/>
                        <a:pt x="209346" y="234029"/>
                      </a:cubicBezTo>
                      <a:close/>
                    </a:path>
                  </a:pathLst>
                </a:custGeom>
                <a:gradFill>
                  <a:gsLst>
                    <a:gs pos="94000">
                      <a:schemeClr val="tx2">
                        <a:lumMod val="20000"/>
                        <a:lumOff val="80000"/>
                      </a:schemeClr>
                    </a:gs>
                    <a:gs pos="13000">
                      <a:schemeClr val="tx2">
                        <a:lumMod val="80000"/>
                        <a:lumOff val="20000"/>
                      </a:scheme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ts val="1600"/>
                    </a:lnSpc>
                  </a:pPr>
                  <a:endParaRPr lang="en-US" sz="900">
                    <a:solidFill>
                      <a:schemeClr val="bg1"/>
                    </a:solidFill>
                  </a:endParaRPr>
                </a:p>
              </p:txBody>
            </p:sp>
            <p:sp>
              <p:nvSpPr>
                <p:cNvPr id="96" name="Freeform: Shape 95">
                  <a:extLst>
                    <a:ext uri="{FF2B5EF4-FFF2-40B4-BE49-F238E27FC236}">
                      <a16:creationId xmlns:a16="http://schemas.microsoft.com/office/drawing/2014/main" id="{53208F47-BEA6-4B62-842A-F68AE9F676CF}"/>
                    </a:ext>
                  </a:extLst>
                </p:cNvPr>
                <p:cNvSpPr/>
                <p:nvPr/>
              </p:nvSpPr>
              <p:spPr>
                <a:xfrm>
                  <a:off x="10439970" y="3710440"/>
                  <a:ext cx="616927" cy="616924"/>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algn="ctr"/>
                  <a:endParaRPr lang="en-US" sz="1500" b="1" dirty="0">
                    <a:solidFill>
                      <a:schemeClr val="bg1"/>
                    </a:solidFill>
                  </a:endParaRPr>
                </a:p>
              </p:txBody>
            </p:sp>
            <p:sp>
              <p:nvSpPr>
                <p:cNvPr id="98" name="TextBox 97">
                  <a:extLst>
                    <a:ext uri="{FF2B5EF4-FFF2-40B4-BE49-F238E27FC236}">
                      <a16:creationId xmlns:a16="http://schemas.microsoft.com/office/drawing/2014/main" id="{71B217A5-5083-4473-9934-FABBBD4ED89F}"/>
                    </a:ext>
                  </a:extLst>
                </p:cNvPr>
                <p:cNvSpPr txBox="1"/>
                <p:nvPr/>
              </p:nvSpPr>
              <p:spPr>
                <a:xfrm>
                  <a:off x="9915522" y="4569701"/>
                  <a:ext cx="1665842" cy="246221"/>
                </a:xfrm>
                <a:prstGeom prst="rect">
                  <a:avLst/>
                </a:prstGeom>
                <a:noFill/>
              </p:spPr>
              <p:txBody>
                <a:bodyPr wrap="none" rtlCol="0">
                  <a:spAutoFit/>
                </a:bodyPr>
                <a:lstStyle/>
                <a:p>
                  <a:pPr algn="ctr"/>
                  <a:r>
                    <a:rPr lang="en-US" sz="1000" b="1" dirty="0">
                      <a:solidFill>
                        <a:schemeClr val="bg1"/>
                      </a:solidFill>
                    </a:rPr>
                    <a:t>Continued Engagement</a:t>
                  </a:r>
                </a:p>
              </p:txBody>
            </p:sp>
          </p:grpSp>
          <p:sp>
            <p:nvSpPr>
              <p:cNvPr id="7178" name="Freeform: Shape 7177">
                <a:extLst>
                  <a:ext uri="{FF2B5EF4-FFF2-40B4-BE49-F238E27FC236}">
                    <a16:creationId xmlns:a16="http://schemas.microsoft.com/office/drawing/2014/main" id="{70832EFA-2142-4A9C-964B-801BDB13C408}"/>
                  </a:ext>
                </a:extLst>
              </p:cNvPr>
              <p:cNvSpPr/>
              <p:nvPr/>
            </p:nvSpPr>
            <p:spPr>
              <a:xfrm>
                <a:off x="7523901" y="5145314"/>
                <a:ext cx="251754" cy="286016"/>
              </a:xfrm>
              <a:custGeom>
                <a:avLst/>
                <a:gdLst>
                  <a:gd name="connsiteX0" fmla="*/ 366400 w 803746"/>
                  <a:gd name="connsiteY0" fmla="*/ 914067 h 913131"/>
                  <a:gd name="connsiteX1" fmla="*/ 308592 w 803746"/>
                  <a:gd name="connsiteY1" fmla="*/ 904032 h 913131"/>
                  <a:gd name="connsiteX2" fmla="*/ 5285 w 803746"/>
                  <a:gd name="connsiteY2" fmla="*/ 579371 h 913131"/>
                  <a:gd name="connsiteX3" fmla="*/ 149 w 803746"/>
                  <a:gd name="connsiteY3" fmla="*/ 447751 h 913131"/>
                  <a:gd name="connsiteX4" fmla="*/ 9708 w 803746"/>
                  <a:gd name="connsiteY4" fmla="*/ 440808 h 913131"/>
                  <a:gd name="connsiteX5" fmla="*/ 124729 w 803746"/>
                  <a:gd name="connsiteY5" fmla="*/ 440808 h 913131"/>
                  <a:gd name="connsiteX6" fmla="*/ 153265 w 803746"/>
                  <a:gd name="connsiteY6" fmla="*/ 440736 h 913131"/>
                  <a:gd name="connsiteX7" fmla="*/ 162016 w 803746"/>
                  <a:gd name="connsiteY7" fmla="*/ 449582 h 913131"/>
                  <a:gd name="connsiteX8" fmla="*/ 163276 w 803746"/>
                  <a:gd name="connsiteY8" fmla="*/ 531550 h 913131"/>
                  <a:gd name="connsiteX9" fmla="*/ 241534 w 803746"/>
                  <a:gd name="connsiteY9" fmla="*/ 690682 h 913131"/>
                  <a:gd name="connsiteX10" fmla="*/ 372297 w 803746"/>
                  <a:gd name="connsiteY10" fmla="*/ 750535 h 913131"/>
                  <a:gd name="connsiteX11" fmla="*/ 579559 w 803746"/>
                  <a:gd name="connsiteY11" fmla="*/ 673680 h 913131"/>
                  <a:gd name="connsiteX12" fmla="*/ 639936 w 803746"/>
                  <a:gd name="connsiteY12" fmla="*/ 542180 h 913131"/>
                  <a:gd name="connsiteX13" fmla="*/ 642171 w 803746"/>
                  <a:gd name="connsiteY13" fmla="*/ 453125 h 913131"/>
                  <a:gd name="connsiteX14" fmla="*/ 654394 w 803746"/>
                  <a:gd name="connsiteY14" fmla="*/ 440808 h 913131"/>
                  <a:gd name="connsiteX15" fmla="*/ 792600 w 803746"/>
                  <a:gd name="connsiteY15" fmla="*/ 440617 h 913131"/>
                  <a:gd name="connsiteX16" fmla="*/ 804109 w 803746"/>
                  <a:gd name="connsiteY16" fmla="*/ 452222 h 913131"/>
                  <a:gd name="connsiteX17" fmla="*/ 802231 w 803746"/>
                  <a:gd name="connsiteY17" fmla="*/ 552001 h 913131"/>
                  <a:gd name="connsiteX18" fmla="*/ 734792 w 803746"/>
                  <a:gd name="connsiteY18" fmla="*/ 738527 h 913131"/>
                  <a:gd name="connsiteX19" fmla="*/ 475477 w 803746"/>
                  <a:gd name="connsiteY19" fmla="*/ 908265 h 913131"/>
                  <a:gd name="connsiteX20" fmla="*/ 437715 w 803746"/>
                  <a:gd name="connsiteY20" fmla="*/ 914067 h 913131"/>
                  <a:gd name="connsiteX21" fmla="*/ 366400 w 803746"/>
                  <a:gd name="connsiteY21" fmla="*/ 914067 h 913131"/>
                  <a:gd name="connsiteX22" fmla="*/ 523701 w 803746"/>
                  <a:gd name="connsiteY22" fmla="*/ 397458 h 913131"/>
                  <a:gd name="connsiteX23" fmla="*/ 554258 w 803746"/>
                  <a:gd name="connsiteY23" fmla="*/ 366568 h 913131"/>
                  <a:gd name="connsiteX24" fmla="*/ 554282 w 803746"/>
                  <a:gd name="connsiteY24" fmla="*/ 313088 h 913131"/>
                  <a:gd name="connsiteX25" fmla="*/ 508221 w 803746"/>
                  <a:gd name="connsiteY25" fmla="*/ 203702 h 913131"/>
                  <a:gd name="connsiteX26" fmla="*/ 488175 w 803746"/>
                  <a:gd name="connsiteY26" fmla="*/ 202419 h 913131"/>
                  <a:gd name="connsiteX27" fmla="*/ 397623 w 803746"/>
                  <a:gd name="connsiteY27" fmla="*/ 231739 h 913131"/>
                  <a:gd name="connsiteX28" fmla="*/ 311803 w 803746"/>
                  <a:gd name="connsiteY28" fmla="*/ 199066 h 913131"/>
                  <a:gd name="connsiteX29" fmla="*/ 300341 w 803746"/>
                  <a:gd name="connsiteY29" fmla="*/ 199327 h 913131"/>
                  <a:gd name="connsiteX30" fmla="*/ 251759 w 803746"/>
                  <a:gd name="connsiteY30" fmla="*/ 287359 h 913131"/>
                  <a:gd name="connsiteX31" fmla="*/ 249881 w 803746"/>
                  <a:gd name="connsiteY31" fmla="*/ 362978 h 913131"/>
                  <a:gd name="connsiteX32" fmla="*/ 283885 w 803746"/>
                  <a:gd name="connsiteY32" fmla="*/ 397505 h 913131"/>
                  <a:gd name="connsiteX33" fmla="*/ 401546 w 803746"/>
                  <a:gd name="connsiteY33" fmla="*/ 397505 h 913131"/>
                  <a:gd name="connsiteX34" fmla="*/ 523701 w 803746"/>
                  <a:gd name="connsiteY34" fmla="*/ 397458 h 913131"/>
                  <a:gd name="connsiteX35" fmla="*/ 491837 w 803746"/>
                  <a:gd name="connsiteY35" fmla="*/ 89846 h 913131"/>
                  <a:gd name="connsiteX36" fmla="*/ 402474 w 803746"/>
                  <a:gd name="connsiteY36" fmla="*/ 341 h 913131"/>
                  <a:gd name="connsiteX37" fmla="*/ 312278 w 803746"/>
                  <a:gd name="connsiteY37" fmla="*/ 89918 h 913131"/>
                  <a:gd name="connsiteX38" fmla="*/ 402093 w 803746"/>
                  <a:gd name="connsiteY38" fmla="*/ 179899 h 913131"/>
                  <a:gd name="connsiteX39" fmla="*/ 491837 w 803746"/>
                  <a:gd name="connsiteY39" fmla="*/ 89846 h 913131"/>
                  <a:gd name="connsiteX40" fmla="*/ 152313 w 803746"/>
                  <a:gd name="connsiteY40" fmla="*/ 388683 h 913131"/>
                  <a:gd name="connsiteX41" fmla="*/ 162039 w 803746"/>
                  <a:gd name="connsiteY41" fmla="*/ 378981 h 913131"/>
                  <a:gd name="connsiteX42" fmla="*/ 161873 w 803746"/>
                  <a:gd name="connsiteY42" fmla="*/ 299653 h 913131"/>
                  <a:gd name="connsiteX43" fmla="*/ 134098 w 803746"/>
                  <a:gd name="connsiteY43" fmla="*/ 271427 h 913131"/>
                  <a:gd name="connsiteX44" fmla="*/ 28042 w 803746"/>
                  <a:gd name="connsiteY44" fmla="*/ 271427 h 913131"/>
                  <a:gd name="connsiteX45" fmla="*/ 220 w 803746"/>
                  <a:gd name="connsiteY45" fmla="*/ 299605 h 913131"/>
                  <a:gd name="connsiteX46" fmla="*/ 53 w 803746"/>
                  <a:gd name="connsiteY46" fmla="*/ 378934 h 913131"/>
                  <a:gd name="connsiteX47" fmla="*/ 9732 w 803746"/>
                  <a:gd name="connsiteY47" fmla="*/ 388683 h 913131"/>
                  <a:gd name="connsiteX48" fmla="*/ 81023 w 803746"/>
                  <a:gd name="connsiteY48" fmla="*/ 388541 h 913131"/>
                  <a:gd name="connsiteX49" fmla="*/ 152313 w 803746"/>
                  <a:gd name="connsiteY49" fmla="*/ 388683 h 913131"/>
                  <a:gd name="connsiteX50" fmla="*/ 794360 w 803746"/>
                  <a:gd name="connsiteY50" fmla="*/ 388683 h 913131"/>
                  <a:gd name="connsiteX51" fmla="*/ 804085 w 803746"/>
                  <a:gd name="connsiteY51" fmla="*/ 378981 h 913131"/>
                  <a:gd name="connsiteX52" fmla="*/ 803919 w 803746"/>
                  <a:gd name="connsiteY52" fmla="*/ 299653 h 913131"/>
                  <a:gd name="connsiteX53" fmla="*/ 776144 w 803746"/>
                  <a:gd name="connsiteY53" fmla="*/ 271427 h 913131"/>
                  <a:gd name="connsiteX54" fmla="*/ 670088 w 803746"/>
                  <a:gd name="connsiteY54" fmla="*/ 271427 h 913131"/>
                  <a:gd name="connsiteX55" fmla="*/ 642266 w 803746"/>
                  <a:gd name="connsiteY55" fmla="*/ 299605 h 913131"/>
                  <a:gd name="connsiteX56" fmla="*/ 642099 w 803746"/>
                  <a:gd name="connsiteY56" fmla="*/ 378934 h 913131"/>
                  <a:gd name="connsiteX57" fmla="*/ 651778 w 803746"/>
                  <a:gd name="connsiteY57" fmla="*/ 388683 h 913131"/>
                  <a:gd name="connsiteX58" fmla="*/ 722189 w 803746"/>
                  <a:gd name="connsiteY58" fmla="*/ 388541 h 913131"/>
                  <a:gd name="connsiteX59" fmla="*/ 794360 w 803746"/>
                  <a:gd name="connsiteY59" fmla="*/ 388683 h 913131"/>
                  <a:gd name="connsiteX60" fmla="*/ 50204 w 803746"/>
                  <a:gd name="connsiteY60" fmla="*/ 135313 h 913131"/>
                  <a:gd name="connsiteX61" fmla="*/ 75173 w 803746"/>
                  <a:gd name="connsiteY61" fmla="*/ 135265 h 913131"/>
                  <a:gd name="connsiteX62" fmla="*/ 78573 w 803746"/>
                  <a:gd name="connsiteY62" fmla="*/ 141852 h 913131"/>
                  <a:gd name="connsiteX63" fmla="*/ 58432 w 803746"/>
                  <a:gd name="connsiteY63" fmla="*/ 172337 h 913131"/>
                  <a:gd name="connsiteX64" fmla="*/ 65613 w 803746"/>
                  <a:gd name="connsiteY64" fmla="*/ 211003 h 913131"/>
                  <a:gd name="connsiteX65" fmla="*/ 104136 w 803746"/>
                  <a:gd name="connsiteY65" fmla="*/ 203275 h 913131"/>
                  <a:gd name="connsiteX66" fmla="*/ 157402 w 803746"/>
                  <a:gd name="connsiteY66" fmla="*/ 123090 h 913131"/>
                  <a:gd name="connsiteX67" fmla="*/ 133290 w 803746"/>
                  <a:gd name="connsiteY67" fmla="*/ 80573 h 913131"/>
                  <a:gd name="connsiteX68" fmla="*/ 86944 w 803746"/>
                  <a:gd name="connsiteY68" fmla="*/ 80596 h 913131"/>
                  <a:gd name="connsiteX69" fmla="*/ 83519 w 803746"/>
                  <a:gd name="connsiteY69" fmla="*/ 74009 h 913131"/>
                  <a:gd name="connsiteX70" fmla="*/ 104493 w 803746"/>
                  <a:gd name="connsiteY70" fmla="*/ 41931 h 913131"/>
                  <a:gd name="connsiteX71" fmla="*/ 93412 w 803746"/>
                  <a:gd name="connsiteY71" fmla="*/ 3027 h 913131"/>
                  <a:gd name="connsiteX72" fmla="*/ 56863 w 803746"/>
                  <a:gd name="connsiteY72" fmla="*/ 13990 h 913131"/>
                  <a:gd name="connsiteX73" fmla="*/ 20694 w 803746"/>
                  <a:gd name="connsiteY73" fmla="*/ 68088 h 913131"/>
                  <a:gd name="connsiteX74" fmla="*/ 3383 w 803746"/>
                  <a:gd name="connsiteY74" fmla="*/ 95078 h 913131"/>
                  <a:gd name="connsiteX75" fmla="*/ 27043 w 803746"/>
                  <a:gd name="connsiteY75" fmla="*/ 135218 h 913131"/>
                  <a:gd name="connsiteX76" fmla="*/ 50228 w 803746"/>
                  <a:gd name="connsiteY76" fmla="*/ 135265 h 913131"/>
                  <a:gd name="connsiteX77" fmla="*/ 50204 w 803746"/>
                  <a:gd name="connsiteY77" fmla="*/ 135313 h 913131"/>
                  <a:gd name="connsiteX78" fmla="*/ 691704 w 803746"/>
                  <a:gd name="connsiteY78" fmla="*/ 135336 h 913131"/>
                  <a:gd name="connsiteX79" fmla="*/ 717552 w 803746"/>
                  <a:gd name="connsiteY79" fmla="*/ 135289 h 913131"/>
                  <a:gd name="connsiteX80" fmla="*/ 720905 w 803746"/>
                  <a:gd name="connsiteY80" fmla="*/ 141377 h 913131"/>
                  <a:gd name="connsiteX81" fmla="*/ 700312 w 803746"/>
                  <a:gd name="connsiteY81" fmla="*/ 172647 h 913131"/>
                  <a:gd name="connsiteX82" fmla="*/ 707945 w 803746"/>
                  <a:gd name="connsiteY82" fmla="*/ 211193 h 913131"/>
                  <a:gd name="connsiteX83" fmla="*/ 746396 w 803746"/>
                  <a:gd name="connsiteY83" fmla="*/ 203013 h 913131"/>
                  <a:gd name="connsiteX84" fmla="*/ 799187 w 803746"/>
                  <a:gd name="connsiteY84" fmla="*/ 123590 h 913131"/>
                  <a:gd name="connsiteX85" fmla="*/ 775003 w 803746"/>
                  <a:gd name="connsiteY85" fmla="*/ 80573 h 913131"/>
                  <a:gd name="connsiteX86" fmla="*/ 728657 w 803746"/>
                  <a:gd name="connsiteY86" fmla="*/ 80573 h 913131"/>
                  <a:gd name="connsiteX87" fmla="*/ 725304 w 803746"/>
                  <a:gd name="connsiteY87" fmla="*/ 74485 h 913131"/>
                  <a:gd name="connsiteX88" fmla="*/ 744542 w 803746"/>
                  <a:gd name="connsiteY88" fmla="*/ 45522 h 913131"/>
                  <a:gd name="connsiteX89" fmla="*/ 738264 w 803746"/>
                  <a:gd name="connsiteY89" fmla="*/ 4645 h 913131"/>
                  <a:gd name="connsiteX90" fmla="*/ 698195 w 803746"/>
                  <a:gd name="connsiteY90" fmla="*/ 14989 h 913131"/>
                  <a:gd name="connsiteX91" fmla="*/ 669993 w 803746"/>
                  <a:gd name="connsiteY91" fmla="*/ 57245 h 913131"/>
                  <a:gd name="connsiteX92" fmla="*/ 645762 w 803746"/>
                  <a:gd name="connsiteY92" fmla="*/ 94626 h 913131"/>
                  <a:gd name="connsiteX93" fmla="*/ 669446 w 803746"/>
                  <a:gd name="connsiteY93" fmla="*/ 135242 h 913131"/>
                  <a:gd name="connsiteX94" fmla="*/ 691727 w 803746"/>
                  <a:gd name="connsiteY94" fmla="*/ 135265 h 913131"/>
                  <a:gd name="connsiteX95" fmla="*/ 691704 w 803746"/>
                  <a:gd name="connsiteY95" fmla="*/ 135336 h 9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03746" h="913131">
                    <a:moveTo>
                      <a:pt x="366400" y="914067"/>
                    </a:moveTo>
                    <a:cubicBezTo>
                      <a:pt x="347115" y="910833"/>
                      <a:pt x="327711" y="908526"/>
                      <a:pt x="308592" y="904032"/>
                    </a:cubicBezTo>
                    <a:cubicBezTo>
                      <a:pt x="152742" y="867483"/>
                      <a:pt x="31323" y="737290"/>
                      <a:pt x="5285" y="579371"/>
                    </a:cubicBezTo>
                    <a:cubicBezTo>
                      <a:pt x="-1920" y="535593"/>
                      <a:pt x="1028" y="491648"/>
                      <a:pt x="149" y="447751"/>
                    </a:cubicBezTo>
                    <a:cubicBezTo>
                      <a:pt x="6" y="440403"/>
                      <a:pt x="4833" y="440808"/>
                      <a:pt x="9708" y="440808"/>
                    </a:cubicBezTo>
                    <a:cubicBezTo>
                      <a:pt x="48040" y="440808"/>
                      <a:pt x="86397" y="440808"/>
                      <a:pt x="124729" y="440808"/>
                    </a:cubicBezTo>
                    <a:cubicBezTo>
                      <a:pt x="134241" y="440808"/>
                      <a:pt x="143753" y="441093"/>
                      <a:pt x="153265" y="440736"/>
                    </a:cubicBezTo>
                    <a:cubicBezTo>
                      <a:pt x="159899" y="440475"/>
                      <a:pt x="161944" y="443114"/>
                      <a:pt x="162016" y="449582"/>
                    </a:cubicBezTo>
                    <a:cubicBezTo>
                      <a:pt x="162253" y="476905"/>
                      <a:pt x="161041" y="504227"/>
                      <a:pt x="163276" y="531550"/>
                    </a:cubicBezTo>
                    <a:cubicBezTo>
                      <a:pt x="168436" y="594970"/>
                      <a:pt x="194784" y="647951"/>
                      <a:pt x="241534" y="690682"/>
                    </a:cubicBezTo>
                    <a:cubicBezTo>
                      <a:pt x="278583" y="724544"/>
                      <a:pt x="322456" y="745066"/>
                      <a:pt x="372297" y="750535"/>
                    </a:cubicBezTo>
                    <a:cubicBezTo>
                      <a:pt x="453885" y="759500"/>
                      <a:pt x="523583" y="734009"/>
                      <a:pt x="579559" y="673680"/>
                    </a:cubicBezTo>
                    <a:cubicBezTo>
                      <a:pt x="613921" y="636656"/>
                      <a:pt x="633753" y="592307"/>
                      <a:pt x="639936" y="542180"/>
                    </a:cubicBezTo>
                    <a:cubicBezTo>
                      <a:pt x="643574" y="512622"/>
                      <a:pt x="642028" y="482826"/>
                      <a:pt x="642171" y="453125"/>
                    </a:cubicBezTo>
                    <a:cubicBezTo>
                      <a:pt x="642218" y="440855"/>
                      <a:pt x="642218" y="440808"/>
                      <a:pt x="654394" y="440808"/>
                    </a:cubicBezTo>
                    <a:cubicBezTo>
                      <a:pt x="700454" y="440784"/>
                      <a:pt x="746539" y="441022"/>
                      <a:pt x="792600" y="440617"/>
                    </a:cubicBezTo>
                    <a:cubicBezTo>
                      <a:pt x="801660" y="440522"/>
                      <a:pt x="804418" y="443233"/>
                      <a:pt x="804109" y="452222"/>
                    </a:cubicBezTo>
                    <a:cubicBezTo>
                      <a:pt x="802944" y="485465"/>
                      <a:pt x="805441" y="518757"/>
                      <a:pt x="802231" y="552001"/>
                    </a:cubicBezTo>
                    <a:cubicBezTo>
                      <a:pt x="795667" y="619962"/>
                      <a:pt x="773553" y="682479"/>
                      <a:pt x="734792" y="738527"/>
                    </a:cubicBezTo>
                    <a:cubicBezTo>
                      <a:pt x="671491" y="830078"/>
                      <a:pt x="584839" y="886768"/>
                      <a:pt x="475477" y="908265"/>
                    </a:cubicBezTo>
                    <a:cubicBezTo>
                      <a:pt x="462992" y="910714"/>
                      <a:pt x="450294" y="912164"/>
                      <a:pt x="437715" y="914067"/>
                    </a:cubicBezTo>
                    <a:cubicBezTo>
                      <a:pt x="413959" y="914067"/>
                      <a:pt x="390180" y="914067"/>
                      <a:pt x="366400" y="914067"/>
                    </a:cubicBezTo>
                    <a:close/>
                    <a:moveTo>
                      <a:pt x="523701" y="397458"/>
                    </a:moveTo>
                    <a:cubicBezTo>
                      <a:pt x="543866" y="397434"/>
                      <a:pt x="554211" y="386923"/>
                      <a:pt x="554258" y="366568"/>
                    </a:cubicBezTo>
                    <a:cubicBezTo>
                      <a:pt x="554306" y="348733"/>
                      <a:pt x="554234" y="330923"/>
                      <a:pt x="554282" y="313088"/>
                    </a:cubicBezTo>
                    <a:cubicBezTo>
                      <a:pt x="554377" y="270119"/>
                      <a:pt x="538492" y="233879"/>
                      <a:pt x="508221" y="203702"/>
                    </a:cubicBezTo>
                    <a:cubicBezTo>
                      <a:pt x="498638" y="194167"/>
                      <a:pt x="498638" y="194310"/>
                      <a:pt x="488175" y="202419"/>
                    </a:cubicBezTo>
                    <a:cubicBezTo>
                      <a:pt x="461518" y="223059"/>
                      <a:pt x="430985" y="232761"/>
                      <a:pt x="397623" y="231739"/>
                    </a:cubicBezTo>
                    <a:cubicBezTo>
                      <a:pt x="365568" y="230740"/>
                      <a:pt x="336581" y="219944"/>
                      <a:pt x="311803" y="199066"/>
                    </a:cubicBezTo>
                    <a:cubicBezTo>
                      <a:pt x="307546" y="195475"/>
                      <a:pt x="304431" y="195570"/>
                      <a:pt x="300341" y="199327"/>
                    </a:cubicBezTo>
                    <a:cubicBezTo>
                      <a:pt x="274326" y="223273"/>
                      <a:pt x="257538" y="252355"/>
                      <a:pt x="251759" y="287359"/>
                    </a:cubicBezTo>
                    <a:cubicBezTo>
                      <a:pt x="247622" y="312422"/>
                      <a:pt x="250285" y="337771"/>
                      <a:pt x="249881" y="362978"/>
                    </a:cubicBezTo>
                    <a:cubicBezTo>
                      <a:pt x="249476" y="388279"/>
                      <a:pt x="258869" y="397481"/>
                      <a:pt x="283885" y="397505"/>
                    </a:cubicBezTo>
                    <a:cubicBezTo>
                      <a:pt x="323098" y="397505"/>
                      <a:pt x="362334" y="397505"/>
                      <a:pt x="401546" y="397505"/>
                    </a:cubicBezTo>
                    <a:cubicBezTo>
                      <a:pt x="442304" y="397481"/>
                      <a:pt x="483015" y="397529"/>
                      <a:pt x="523701" y="397458"/>
                    </a:cubicBezTo>
                    <a:close/>
                    <a:moveTo>
                      <a:pt x="491837" y="89846"/>
                    </a:moveTo>
                    <a:cubicBezTo>
                      <a:pt x="491789" y="39909"/>
                      <a:pt x="452363" y="412"/>
                      <a:pt x="402474" y="341"/>
                    </a:cubicBezTo>
                    <a:cubicBezTo>
                      <a:pt x="351895" y="269"/>
                      <a:pt x="312302" y="39577"/>
                      <a:pt x="312278" y="89918"/>
                    </a:cubicBezTo>
                    <a:cubicBezTo>
                      <a:pt x="312254" y="140354"/>
                      <a:pt x="351728" y="179899"/>
                      <a:pt x="402093" y="179899"/>
                    </a:cubicBezTo>
                    <a:cubicBezTo>
                      <a:pt x="452482" y="179876"/>
                      <a:pt x="491885" y="140330"/>
                      <a:pt x="491837" y="89846"/>
                    </a:cubicBezTo>
                    <a:close/>
                    <a:moveTo>
                      <a:pt x="152313" y="388683"/>
                    </a:moveTo>
                    <a:cubicBezTo>
                      <a:pt x="159638" y="388802"/>
                      <a:pt x="162134" y="386353"/>
                      <a:pt x="162039" y="378981"/>
                    </a:cubicBezTo>
                    <a:cubicBezTo>
                      <a:pt x="161706" y="352538"/>
                      <a:pt x="162016" y="326096"/>
                      <a:pt x="161873" y="299653"/>
                    </a:cubicBezTo>
                    <a:cubicBezTo>
                      <a:pt x="161778" y="282769"/>
                      <a:pt x="150768" y="271498"/>
                      <a:pt x="134098" y="271427"/>
                    </a:cubicBezTo>
                    <a:cubicBezTo>
                      <a:pt x="98738" y="271260"/>
                      <a:pt x="63402" y="271260"/>
                      <a:pt x="28042" y="271427"/>
                    </a:cubicBezTo>
                    <a:cubicBezTo>
                      <a:pt x="11325" y="271498"/>
                      <a:pt x="315" y="282745"/>
                      <a:pt x="220" y="299605"/>
                    </a:cubicBezTo>
                    <a:cubicBezTo>
                      <a:pt x="77" y="326048"/>
                      <a:pt x="386" y="352491"/>
                      <a:pt x="53" y="378934"/>
                    </a:cubicBezTo>
                    <a:cubicBezTo>
                      <a:pt x="-42" y="386258"/>
                      <a:pt x="2336" y="388778"/>
                      <a:pt x="9732" y="388683"/>
                    </a:cubicBezTo>
                    <a:cubicBezTo>
                      <a:pt x="33487" y="388326"/>
                      <a:pt x="57267" y="388541"/>
                      <a:pt x="81023" y="388541"/>
                    </a:cubicBezTo>
                    <a:cubicBezTo>
                      <a:pt x="104778" y="388564"/>
                      <a:pt x="128558" y="388350"/>
                      <a:pt x="152313" y="388683"/>
                    </a:cubicBezTo>
                    <a:close/>
                    <a:moveTo>
                      <a:pt x="794360" y="388683"/>
                    </a:moveTo>
                    <a:cubicBezTo>
                      <a:pt x="801707" y="388778"/>
                      <a:pt x="804180" y="386353"/>
                      <a:pt x="804085" y="378981"/>
                    </a:cubicBezTo>
                    <a:cubicBezTo>
                      <a:pt x="803752" y="352538"/>
                      <a:pt x="804062" y="326096"/>
                      <a:pt x="803919" y="299653"/>
                    </a:cubicBezTo>
                    <a:cubicBezTo>
                      <a:pt x="803824" y="282769"/>
                      <a:pt x="792814" y="271522"/>
                      <a:pt x="776144" y="271427"/>
                    </a:cubicBezTo>
                    <a:cubicBezTo>
                      <a:pt x="740784" y="271260"/>
                      <a:pt x="705448" y="271260"/>
                      <a:pt x="670088" y="271427"/>
                    </a:cubicBezTo>
                    <a:cubicBezTo>
                      <a:pt x="653371" y="271498"/>
                      <a:pt x="642361" y="282722"/>
                      <a:pt x="642266" y="299605"/>
                    </a:cubicBezTo>
                    <a:cubicBezTo>
                      <a:pt x="642123" y="326048"/>
                      <a:pt x="642432" y="352491"/>
                      <a:pt x="642099" y="378934"/>
                    </a:cubicBezTo>
                    <a:cubicBezTo>
                      <a:pt x="642004" y="386258"/>
                      <a:pt x="644406" y="388778"/>
                      <a:pt x="651778" y="388683"/>
                    </a:cubicBezTo>
                    <a:cubicBezTo>
                      <a:pt x="675248" y="388326"/>
                      <a:pt x="698719" y="388541"/>
                      <a:pt x="722189" y="388541"/>
                    </a:cubicBezTo>
                    <a:cubicBezTo>
                      <a:pt x="746230" y="388564"/>
                      <a:pt x="770318" y="388350"/>
                      <a:pt x="794360" y="388683"/>
                    </a:cubicBezTo>
                    <a:close/>
                    <a:moveTo>
                      <a:pt x="50204" y="135313"/>
                    </a:moveTo>
                    <a:cubicBezTo>
                      <a:pt x="58527" y="135313"/>
                      <a:pt x="66850" y="135479"/>
                      <a:pt x="75173" y="135265"/>
                    </a:cubicBezTo>
                    <a:cubicBezTo>
                      <a:pt x="81403" y="135099"/>
                      <a:pt x="81736" y="137191"/>
                      <a:pt x="78573" y="141852"/>
                    </a:cubicBezTo>
                    <a:cubicBezTo>
                      <a:pt x="71725" y="151911"/>
                      <a:pt x="64781" y="161946"/>
                      <a:pt x="58432" y="172337"/>
                    </a:cubicBezTo>
                    <a:cubicBezTo>
                      <a:pt x="49848" y="186439"/>
                      <a:pt x="53082" y="202609"/>
                      <a:pt x="65613" y="211003"/>
                    </a:cubicBezTo>
                    <a:cubicBezTo>
                      <a:pt x="78336" y="219540"/>
                      <a:pt x="94838" y="216781"/>
                      <a:pt x="104136" y="203275"/>
                    </a:cubicBezTo>
                    <a:cubicBezTo>
                      <a:pt x="122328" y="176856"/>
                      <a:pt x="140376" y="150294"/>
                      <a:pt x="157402" y="123090"/>
                    </a:cubicBezTo>
                    <a:cubicBezTo>
                      <a:pt x="169887" y="103139"/>
                      <a:pt x="156736" y="80834"/>
                      <a:pt x="133290" y="80573"/>
                    </a:cubicBezTo>
                    <a:cubicBezTo>
                      <a:pt x="117833" y="80406"/>
                      <a:pt x="102377" y="80406"/>
                      <a:pt x="86944" y="80596"/>
                    </a:cubicBezTo>
                    <a:cubicBezTo>
                      <a:pt x="80737" y="80668"/>
                      <a:pt x="80357" y="78718"/>
                      <a:pt x="83519" y="74009"/>
                    </a:cubicBezTo>
                    <a:cubicBezTo>
                      <a:pt x="90677" y="63427"/>
                      <a:pt x="98096" y="52988"/>
                      <a:pt x="104493" y="41931"/>
                    </a:cubicBezTo>
                    <a:cubicBezTo>
                      <a:pt x="112887" y="27425"/>
                      <a:pt x="107584" y="10066"/>
                      <a:pt x="93412" y="3027"/>
                    </a:cubicBezTo>
                    <a:cubicBezTo>
                      <a:pt x="80357" y="-3440"/>
                      <a:pt x="66042" y="602"/>
                      <a:pt x="56863" y="13990"/>
                    </a:cubicBezTo>
                    <a:cubicBezTo>
                      <a:pt x="44592" y="31872"/>
                      <a:pt x="32679" y="49992"/>
                      <a:pt x="20694" y="68088"/>
                    </a:cubicBezTo>
                    <a:cubicBezTo>
                      <a:pt x="14797" y="77006"/>
                      <a:pt x="8376" y="85661"/>
                      <a:pt x="3383" y="95078"/>
                    </a:cubicBezTo>
                    <a:cubicBezTo>
                      <a:pt x="-6415" y="113650"/>
                      <a:pt x="6165" y="134599"/>
                      <a:pt x="27043" y="135218"/>
                    </a:cubicBezTo>
                    <a:cubicBezTo>
                      <a:pt x="34772" y="135456"/>
                      <a:pt x="42500" y="135265"/>
                      <a:pt x="50228" y="135265"/>
                    </a:cubicBezTo>
                    <a:cubicBezTo>
                      <a:pt x="50204" y="135289"/>
                      <a:pt x="50204" y="135313"/>
                      <a:pt x="50204" y="135313"/>
                    </a:cubicBezTo>
                    <a:close/>
                    <a:moveTo>
                      <a:pt x="691704" y="135336"/>
                    </a:moveTo>
                    <a:cubicBezTo>
                      <a:pt x="700312" y="135336"/>
                      <a:pt x="708944" y="135456"/>
                      <a:pt x="717552" y="135289"/>
                    </a:cubicBezTo>
                    <a:cubicBezTo>
                      <a:pt x="722950" y="135194"/>
                      <a:pt x="723996" y="136811"/>
                      <a:pt x="720905" y="141377"/>
                    </a:cubicBezTo>
                    <a:cubicBezTo>
                      <a:pt x="713914" y="151721"/>
                      <a:pt x="706780" y="161970"/>
                      <a:pt x="700312" y="172647"/>
                    </a:cubicBezTo>
                    <a:cubicBezTo>
                      <a:pt x="691822" y="186677"/>
                      <a:pt x="695318" y="202965"/>
                      <a:pt x="707945" y="211193"/>
                    </a:cubicBezTo>
                    <a:cubicBezTo>
                      <a:pt x="720810" y="219563"/>
                      <a:pt x="737051" y="216639"/>
                      <a:pt x="746396" y="203013"/>
                    </a:cubicBezTo>
                    <a:cubicBezTo>
                      <a:pt x="764397" y="176808"/>
                      <a:pt x="782256" y="150484"/>
                      <a:pt x="799187" y="123590"/>
                    </a:cubicBezTo>
                    <a:cubicBezTo>
                      <a:pt x="812028" y="103210"/>
                      <a:pt x="798997" y="80787"/>
                      <a:pt x="775003" y="80573"/>
                    </a:cubicBezTo>
                    <a:cubicBezTo>
                      <a:pt x="759546" y="80430"/>
                      <a:pt x="744090" y="80454"/>
                      <a:pt x="728657" y="80573"/>
                    </a:cubicBezTo>
                    <a:cubicBezTo>
                      <a:pt x="723283" y="80620"/>
                      <a:pt x="722165" y="79074"/>
                      <a:pt x="725304" y="74485"/>
                    </a:cubicBezTo>
                    <a:cubicBezTo>
                      <a:pt x="731820" y="64902"/>
                      <a:pt x="738335" y="55319"/>
                      <a:pt x="744542" y="45522"/>
                    </a:cubicBezTo>
                    <a:cubicBezTo>
                      <a:pt x="754386" y="29994"/>
                      <a:pt x="751723" y="13419"/>
                      <a:pt x="738264" y="4645"/>
                    </a:cubicBezTo>
                    <a:cubicBezTo>
                      <a:pt x="724686" y="-4225"/>
                      <a:pt x="708563" y="-183"/>
                      <a:pt x="698195" y="14989"/>
                    </a:cubicBezTo>
                    <a:cubicBezTo>
                      <a:pt x="688636" y="28971"/>
                      <a:pt x="679314" y="43120"/>
                      <a:pt x="669993" y="57245"/>
                    </a:cubicBezTo>
                    <a:cubicBezTo>
                      <a:pt x="661789" y="69634"/>
                      <a:pt x="652967" y="81690"/>
                      <a:pt x="645762" y="94626"/>
                    </a:cubicBezTo>
                    <a:cubicBezTo>
                      <a:pt x="635299" y="113412"/>
                      <a:pt x="648068" y="134695"/>
                      <a:pt x="669446" y="135242"/>
                    </a:cubicBezTo>
                    <a:cubicBezTo>
                      <a:pt x="676865" y="135432"/>
                      <a:pt x="684308" y="135265"/>
                      <a:pt x="691727" y="135265"/>
                    </a:cubicBezTo>
                    <a:cubicBezTo>
                      <a:pt x="691704" y="135313"/>
                      <a:pt x="691704" y="135313"/>
                      <a:pt x="691704" y="135336"/>
                    </a:cubicBezTo>
                    <a:close/>
                  </a:path>
                </a:pathLst>
              </a:custGeom>
              <a:solidFill>
                <a:schemeClr val="tx2">
                  <a:lumMod val="60000"/>
                  <a:lumOff val="40000"/>
                </a:schemeClr>
              </a:solidFill>
              <a:ln w="2361" cap="flat">
                <a:noFill/>
                <a:prstDash val="solid"/>
                <a:miter/>
              </a:ln>
            </p:spPr>
            <p:txBody>
              <a:bodyPr rtlCol="0" anchor="ctr"/>
              <a:lstStyle/>
              <a:p>
                <a:endParaRPr lang="en-US"/>
              </a:p>
            </p:txBody>
          </p:sp>
          <p:sp>
            <p:nvSpPr>
              <p:cNvPr id="7179" name="Freeform: Shape 7178">
                <a:extLst>
                  <a:ext uri="{FF2B5EF4-FFF2-40B4-BE49-F238E27FC236}">
                    <a16:creationId xmlns:a16="http://schemas.microsoft.com/office/drawing/2014/main" id="{95B0C7A0-3FC4-40D8-8983-20A3200D2955}"/>
                  </a:ext>
                </a:extLst>
              </p:cNvPr>
              <p:cNvSpPr/>
              <p:nvPr/>
            </p:nvSpPr>
            <p:spPr>
              <a:xfrm>
                <a:off x="2884046" y="5169114"/>
                <a:ext cx="235502" cy="238416"/>
              </a:xfrm>
              <a:custGeom>
                <a:avLst/>
                <a:gdLst>
                  <a:gd name="connsiteX0" fmla="*/ 520459 w 960691"/>
                  <a:gd name="connsiteY0" fmla="*/ 0 h 972580"/>
                  <a:gd name="connsiteX1" fmla="*/ 593343 w 960691"/>
                  <a:gd name="connsiteY1" fmla="*/ 12650 h 972580"/>
                  <a:gd name="connsiteX2" fmla="*/ 779750 w 960691"/>
                  <a:gd name="connsiteY2" fmla="*/ 103797 h 972580"/>
                  <a:gd name="connsiteX3" fmla="*/ 785885 w 960691"/>
                  <a:gd name="connsiteY3" fmla="*/ 145958 h 972580"/>
                  <a:gd name="connsiteX4" fmla="*/ 744295 w 960691"/>
                  <a:gd name="connsiteY4" fmla="*/ 151166 h 972580"/>
                  <a:gd name="connsiteX5" fmla="*/ 664824 w 960691"/>
                  <a:gd name="connsiteY5" fmla="*/ 101015 h 972580"/>
                  <a:gd name="connsiteX6" fmla="*/ 530517 w 960691"/>
                  <a:gd name="connsiteY6" fmla="*/ 61708 h 972580"/>
                  <a:gd name="connsiteX7" fmla="*/ 287396 w 960691"/>
                  <a:gd name="connsiteY7" fmla="*/ 105819 h 972580"/>
                  <a:gd name="connsiteX8" fmla="*/ 66770 w 960691"/>
                  <a:gd name="connsiteY8" fmla="*/ 404750 h 972580"/>
                  <a:gd name="connsiteX9" fmla="*/ 120773 w 960691"/>
                  <a:gd name="connsiteY9" fmla="*/ 698165 h 972580"/>
                  <a:gd name="connsiteX10" fmla="*/ 113211 w 960691"/>
                  <a:gd name="connsiteY10" fmla="*/ 742300 h 972580"/>
                  <a:gd name="connsiteX11" fmla="*/ 71906 w 960691"/>
                  <a:gd name="connsiteY11" fmla="*/ 731909 h 972580"/>
                  <a:gd name="connsiteX12" fmla="*/ 26892 w 960691"/>
                  <a:gd name="connsiteY12" fmla="*/ 637765 h 972580"/>
                  <a:gd name="connsiteX13" fmla="*/ 877 w 960691"/>
                  <a:gd name="connsiteY13" fmla="*/ 451667 h 972580"/>
                  <a:gd name="connsiteX14" fmla="*/ 112094 w 960691"/>
                  <a:gd name="connsiteY14" fmla="*/ 171236 h 972580"/>
                  <a:gd name="connsiteX15" fmla="*/ 334693 w 960691"/>
                  <a:gd name="connsiteY15" fmla="*/ 21473 h 972580"/>
                  <a:gd name="connsiteX16" fmla="*/ 435043 w 960691"/>
                  <a:gd name="connsiteY16" fmla="*/ 1213 h 972580"/>
                  <a:gd name="connsiteX17" fmla="*/ 440560 w 960691"/>
                  <a:gd name="connsiteY17" fmla="*/ 0 h 972580"/>
                  <a:gd name="connsiteX18" fmla="*/ 520459 w 960691"/>
                  <a:gd name="connsiteY18" fmla="*/ 0 h 972580"/>
                  <a:gd name="connsiteX19" fmla="*/ 775375 w 960691"/>
                  <a:gd name="connsiteY19" fmla="*/ 974649 h 972580"/>
                  <a:gd name="connsiteX20" fmla="*/ 809641 w 960691"/>
                  <a:gd name="connsiteY20" fmla="*/ 938124 h 972580"/>
                  <a:gd name="connsiteX21" fmla="*/ 805836 w 960691"/>
                  <a:gd name="connsiteY21" fmla="*/ 896534 h 972580"/>
                  <a:gd name="connsiteX22" fmla="*/ 608966 w 960691"/>
                  <a:gd name="connsiteY22" fmla="*/ 642664 h 972580"/>
                  <a:gd name="connsiteX23" fmla="*/ 606826 w 960691"/>
                  <a:gd name="connsiteY23" fmla="*/ 629086 h 972580"/>
                  <a:gd name="connsiteX24" fmla="*/ 666536 w 960691"/>
                  <a:gd name="connsiteY24" fmla="*/ 417258 h 972580"/>
                  <a:gd name="connsiteX25" fmla="*/ 360827 w 960691"/>
                  <a:gd name="connsiteY25" fmla="*/ 324209 h 972580"/>
                  <a:gd name="connsiteX26" fmla="*/ 354145 w 960691"/>
                  <a:gd name="connsiteY26" fmla="*/ 629086 h 972580"/>
                  <a:gd name="connsiteX27" fmla="*/ 352005 w 960691"/>
                  <a:gd name="connsiteY27" fmla="*/ 642640 h 972580"/>
                  <a:gd name="connsiteX28" fmla="*/ 207996 w 960691"/>
                  <a:gd name="connsiteY28" fmla="*/ 761323 h 972580"/>
                  <a:gd name="connsiteX29" fmla="*/ 151258 w 960691"/>
                  <a:gd name="connsiteY29" fmla="*/ 939099 h 972580"/>
                  <a:gd name="connsiteX30" fmla="*/ 185644 w 960691"/>
                  <a:gd name="connsiteY30" fmla="*/ 974673 h 972580"/>
                  <a:gd name="connsiteX31" fmla="*/ 480509 w 960691"/>
                  <a:gd name="connsiteY31" fmla="*/ 974697 h 972580"/>
                  <a:gd name="connsiteX32" fmla="*/ 775375 w 960691"/>
                  <a:gd name="connsiteY32" fmla="*/ 974649 h 972580"/>
                  <a:gd name="connsiteX33" fmla="*/ 817678 w 960691"/>
                  <a:gd name="connsiteY33" fmla="*/ 431550 h 972580"/>
                  <a:gd name="connsiteX34" fmla="*/ 691124 w 960691"/>
                  <a:gd name="connsiteY34" fmla="*/ 212256 h 972580"/>
                  <a:gd name="connsiteX35" fmla="*/ 433426 w 960691"/>
                  <a:gd name="connsiteY35" fmla="*/ 142201 h 972580"/>
                  <a:gd name="connsiteX36" fmla="*/ 217175 w 960691"/>
                  <a:gd name="connsiteY36" fmla="*/ 263286 h 972580"/>
                  <a:gd name="connsiteX37" fmla="*/ 218483 w 960691"/>
                  <a:gd name="connsiteY37" fmla="*/ 305923 h 972580"/>
                  <a:gd name="connsiteX38" fmla="*/ 261619 w 960691"/>
                  <a:gd name="connsiteY38" fmla="*/ 302451 h 972580"/>
                  <a:gd name="connsiteX39" fmla="*/ 296266 w 960691"/>
                  <a:gd name="connsiteY39" fmla="*/ 267257 h 972580"/>
                  <a:gd name="connsiteX40" fmla="*/ 516987 w 960691"/>
                  <a:gd name="connsiteY40" fmla="*/ 201032 h 972580"/>
                  <a:gd name="connsiteX41" fmla="*/ 709244 w 960691"/>
                  <a:gd name="connsiteY41" fmla="*/ 316671 h 972580"/>
                  <a:gd name="connsiteX42" fmla="*/ 758253 w 960691"/>
                  <a:gd name="connsiteY42" fmla="*/ 522149 h 972580"/>
                  <a:gd name="connsiteX43" fmla="*/ 726389 w 960691"/>
                  <a:gd name="connsiteY43" fmla="*/ 616173 h 972580"/>
                  <a:gd name="connsiteX44" fmla="*/ 720539 w 960691"/>
                  <a:gd name="connsiteY44" fmla="*/ 641451 h 972580"/>
                  <a:gd name="connsiteX45" fmla="*/ 744366 w 960691"/>
                  <a:gd name="connsiteY45" fmla="*/ 664446 h 972580"/>
                  <a:gd name="connsiteX46" fmla="*/ 777206 w 960691"/>
                  <a:gd name="connsiteY46" fmla="*/ 647087 h 972580"/>
                  <a:gd name="connsiteX47" fmla="*/ 821507 w 960691"/>
                  <a:gd name="connsiteY47" fmla="*/ 481059 h 972580"/>
                  <a:gd name="connsiteX48" fmla="*/ 817678 w 960691"/>
                  <a:gd name="connsiteY48" fmla="*/ 431550 h 972580"/>
                  <a:gd name="connsiteX49" fmla="*/ 955385 w 960691"/>
                  <a:gd name="connsiteY49" fmla="*/ 406985 h 972580"/>
                  <a:gd name="connsiteX50" fmla="*/ 906376 w 960691"/>
                  <a:gd name="connsiteY50" fmla="*/ 256795 h 972580"/>
                  <a:gd name="connsiteX51" fmla="*/ 864667 w 960691"/>
                  <a:gd name="connsiteY51" fmla="*/ 191020 h 972580"/>
                  <a:gd name="connsiteX52" fmla="*/ 828260 w 960691"/>
                  <a:gd name="connsiteY52" fmla="*/ 181104 h 972580"/>
                  <a:gd name="connsiteX53" fmla="*/ 811258 w 960691"/>
                  <a:gd name="connsiteY53" fmla="*/ 213159 h 972580"/>
                  <a:gd name="connsiteX54" fmla="*/ 821650 w 960691"/>
                  <a:gd name="connsiteY54" fmla="*/ 233252 h 972580"/>
                  <a:gd name="connsiteX55" fmla="*/ 900907 w 960691"/>
                  <a:gd name="connsiteY55" fmla="*/ 473925 h 972580"/>
                  <a:gd name="connsiteX56" fmla="*/ 871729 w 960691"/>
                  <a:gd name="connsiteY56" fmla="*/ 634603 h 972580"/>
                  <a:gd name="connsiteX57" fmla="*/ 838723 w 960691"/>
                  <a:gd name="connsiteY57" fmla="*/ 700924 h 972580"/>
                  <a:gd name="connsiteX58" fmla="*/ 854965 w 960691"/>
                  <a:gd name="connsiteY58" fmla="*/ 745606 h 972580"/>
                  <a:gd name="connsiteX59" fmla="*/ 891324 w 960691"/>
                  <a:gd name="connsiteY59" fmla="*/ 728508 h 972580"/>
                  <a:gd name="connsiteX60" fmla="*/ 960783 w 960691"/>
                  <a:gd name="connsiteY60" fmla="*/ 468099 h 972580"/>
                  <a:gd name="connsiteX61" fmla="*/ 955385 w 960691"/>
                  <a:gd name="connsiteY61" fmla="*/ 406985 h 972580"/>
                  <a:gd name="connsiteX62" fmla="*/ 183194 w 960691"/>
                  <a:gd name="connsiteY62" fmla="*/ 369652 h 972580"/>
                  <a:gd name="connsiteX63" fmla="*/ 151092 w 960691"/>
                  <a:gd name="connsiteY63" fmla="*/ 391980 h 972580"/>
                  <a:gd name="connsiteX64" fmla="*/ 139773 w 960691"/>
                  <a:gd name="connsiteY64" fmla="*/ 466933 h 972580"/>
                  <a:gd name="connsiteX65" fmla="*/ 157251 w 960691"/>
                  <a:gd name="connsiteY65" fmla="*/ 587519 h 972580"/>
                  <a:gd name="connsiteX66" fmla="*/ 185929 w 960691"/>
                  <a:gd name="connsiteY66" fmla="*/ 650511 h 972580"/>
                  <a:gd name="connsiteX67" fmla="*/ 217770 w 960691"/>
                  <a:gd name="connsiteY67" fmla="*/ 664279 h 972580"/>
                  <a:gd name="connsiteX68" fmla="*/ 240669 w 960691"/>
                  <a:gd name="connsiteY68" fmla="*/ 640286 h 972580"/>
                  <a:gd name="connsiteX69" fmla="*/ 234487 w 960691"/>
                  <a:gd name="connsiteY69" fmla="*/ 615960 h 972580"/>
                  <a:gd name="connsiteX70" fmla="*/ 203359 w 960691"/>
                  <a:gd name="connsiteY70" fmla="*/ 431288 h 972580"/>
                  <a:gd name="connsiteX71" fmla="*/ 209114 w 960691"/>
                  <a:gd name="connsiteY71" fmla="*/ 404132 h 972580"/>
                  <a:gd name="connsiteX72" fmla="*/ 183194 w 960691"/>
                  <a:gd name="connsiteY72" fmla="*/ 369652 h 97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960691" h="972580">
                    <a:moveTo>
                      <a:pt x="520459" y="0"/>
                    </a:moveTo>
                    <a:cubicBezTo>
                      <a:pt x="544785" y="4019"/>
                      <a:pt x="569326" y="6729"/>
                      <a:pt x="593343" y="12650"/>
                    </a:cubicBezTo>
                    <a:cubicBezTo>
                      <a:pt x="662089" y="29605"/>
                      <a:pt x="724249" y="59924"/>
                      <a:pt x="779750" y="103797"/>
                    </a:cubicBezTo>
                    <a:cubicBezTo>
                      <a:pt x="793899" y="114997"/>
                      <a:pt x="796110" y="132428"/>
                      <a:pt x="785885" y="145958"/>
                    </a:cubicBezTo>
                    <a:cubicBezTo>
                      <a:pt x="776326" y="158585"/>
                      <a:pt x="758182" y="161367"/>
                      <a:pt x="744295" y="151166"/>
                    </a:cubicBezTo>
                    <a:cubicBezTo>
                      <a:pt x="718970" y="132547"/>
                      <a:pt x="693193" y="114831"/>
                      <a:pt x="664824" y="101015"/>
                    </a:cubicBezTo>
                    <a:cubicBezTo>
                      <a:pt x="622235" y="80280"/>
                      <a:pt x="577506" y="66939"/>
                      <a:pt x="530517" y="61708"/>
                    </a:cubicBezTo>
                    <a:cubicBezTo>
                      <a:pt x="445149" y="52196"/>
                      <a:pt x="363300" y="65037"/>
                      <a:pt x="287396" y="105819"/>
                    </a:cubicBezTo>
                    <a:cubicBezTo>
                      <a:pt x="167024" y="170475"/>
                      <a:pt x="91715" y="270016"/>
                      <a:pt x="66770" y="404750"/>
                    </a:cubicBezTo>
                    <a:cubicBezTo>
                      <a:pt x="47508" y="508762"/>
                      <a:pt x="66485" y="607019"/>
                      <a:pt x="120773" y="698165"/>
                    </a:cubicBezTo>
                    <a:cubicBezTo>
                      <a:pt x="131284" y="715834"/>
                      <a:pt x="128050" y="733335"/>
                      <a:pt x="113211" y="742300"/>
                    </a:cubicBezTo>
                    <a:cubicBezTo>
                      <a:pt x="98515" y="751170"/>
                      <a:pt x="81489" y="747246"/>
                      <a:pt x="71906" y="731909"/>
                    </a:cubicBezTo>
                    <a:cubicBezTo>
                      <a:pt x="53382" y="702255"/>
                      <a:pt x="38377" y="670819"/>
                      <a:pt x="26892" y="637765"/>
                    </a:cubicBezTo>
                    <a:cubicBezTo>
                      <a:pt x="5894" y="577460"/>
                      <a:pt x="-2975" y="515301"/>
                      <a:pt x="877" y="451667"/>
                    </a:cubicBezTo>
                    <a:cubicBezTo>
                      <a:pt x="7226" y="346181"/>
                      <a:pt x="44037" y="252276"/>
                      <a:pt x="112094" y="171236"/>
                    </a:cubicBezTo>
                    <a:cubicBezTo>
                      <a:pt x="171851" y="100087"/>
                      <a:pt x="246043" y="49865"/>
                      <a:pt x="334693" y="21473"/>
                    </a:cubicBezTo>
                    <a:cubicBezTo>
                      <a:pt x="367366" y="11010"/>
                      <a:pt x="400824" y="4138"/>
                      <a:pt x="435043" y="1213"/>
                    </a:cubicBezTo>
                    <a:cubicBezTo>
                      <a:pt x="436898" y="1046"/>
                      <a:pt x="438729" y="404"/>
                      <a:pt x="440560" y="0"/>
                    </a:cubicBezTo>
                    <a:cubicBezTo>
                      <a:pt x="467193" y="0"/>
                      <a:pt x="493826" y="0"/>
                      <a:pt x="520459" y="0"/>
                    </a:cubicBezTo>
                    <a:close/>
                    <a:moveTo>
                      <a:pt x="775375" y="974649"/>
                    </a:moveTo>
                    <a:cubicBezTo>
                      <a:pt x="798702" y="974649"/>
                      <a:pt x="811091" y="961570"/>
                      <a:pt x="809641" y="938124"/>
                    </a:cubicBezTo>
                    <a:cubicBezTo>
                      <a:pt x="808785" y="924237"/>
                      <a:pt x="808262" y="910183"/>
                      <a:pt x="805836" y="896534"/>
                    </a:cubicBezTo>
                    <a:cubicBezTo>
                      <a:pt x="784720" y="777517"/>
                      <a:pt x="719184" y="692672"/>
                      <a:pt x="608966" y="642664"/>
                    </a:cubicBezTo>
                    <a:cubicBezTo>
                      <a:pt x="597338" y="637385"/>
                      <a:pt x="597076" y="637052"/>
                      <a:pt x="606826" y="629086"/>
                    </a:cubicBezTo>
                    <a:cubicBezTo>
                      <a:pt x="667701" y="579410"/>
                      <a:pt x="692408" y="491760"/>
                      <a:pt x="666536" y="417258"/>
                    </a:cubicBezTo>
                    <a:cubicBezTo>
                      <a:pt x="621878" y="288659"/>
                      <a:pt x="469975" y="242408"/>
                      <a:pt x="360827" y="324209"/>
                    </a:cubicBezTo>
                    <a:cubicBezTo>
                      <a:pt x="262071" y="398235"/>
                      <a:pt x="258718" y="551232"/>
                      <a:pt x="354145" y="629086"/>
                    </a:cubicBezTo>
                    <a:cubicBezTo>
                      <a:pt x="363895" y="637052"/>
                      <a:pt x="363728" y="637599"/>
                      <a:pt x="352005" y="642640"/>
                    </a:cubicBezTo>
                    <a:cubicBezTo>
                      <a:pt x="292485" y="668227"/>
                      <a:pt x="244426" y="707796"/>
                      <a:pt x="207996" y="761323"/>
                    </a:cubicBezTo>
                    <a:cubicBezTo>
                      <a:pt x="171495" y="814946"/>
                      <a:pt x="153708" y="874585"/>
                      <a:pt x="151258" y="939099"/>
                    </a:cubicBezTo>
                    <a:cubicBezTo>
                      <a:pt x="150379" y="961856"/>
                      <a:pt x="162673" y="974673"/>
                      <a:pt x="185644" y="974673"/>
                    </a:cubicBezTo>
                    <a:cubicBezTo>
                      <a:pt x="283924" y="974697"/>
                      <a:pt x="382205" y="974697"/>
                      <a:pt x="480509" y="974697"/>
                    </a:cubicBezTo>
                    <a:cubicBezTo>
                      <a:pt x="578814" y="974697"/>
                      <a:pt x="677070" y="974697"/>
                      <a:pt x="775375" y="974649"/>
                    </a:cubicBezTo>
                    <a:close/>
                    <a:moveTo>
                      <a:pt x="817678" y="431550"/>
                    </a:moveTo>
                    <a:cubicBezTo>
                      <a:pt x="804195" y="341901"/>
                      <a:pt x="762225" y="268233"/>
                      <a:pt x="691124" y="212256"/>
                    </a:cubicBezTo>
                    <a:cubicBezTo>
                      <a:pt x="615482" y="152688"/>
                      <a:pt x="528924" y="129241"/>
                      <a:pt x="433426" y="142201"/>
                    </a:cubicBezTo>
                    <a:cubicBezTo>
                      <a:pt x="345727" y="154091"/>
                      <a:pt x="273818" y="195443"/>
                      <a:pt x="217175" y="263286"/>
                    </a:cubicBezTo>
                    <a:cubicBezTo>
                      <a:pt x="205190" y="277649"/>
                      <a:pt x="206070" y="294699"/>
                      <a:pt x="218483" y="305923"/>
                    </a:cubicBezTo>
                    <a:cubicBezTo>
                      <a:pt x="231276" y="317480"/>
                      <a:pt x="248326" y="316148"/>
                      <a:pt x="261619" y="302451"/>
                    </a:cubicBezTo>
                    <a:cubicBezTo>
                      <a:pt x="273081" y="290633"/>
                      <a:pt x="283639" y="278006"/>
                      <a:pt x="296266" y="267257"/>
                    </a:cubicBezTo>
                    <a:cubicBezTo>
                      <a:pt x="360209" y="212826"/>
                      <a:pt x="434163" y="190473"/>
                      <a:pt x="516987" y="201032"/>
                    </a:cubicBezTo>
                    <a:cubicBezTo>
                      <a:pt x="597457" y="211304"/>
                      <a:pt x="662018" y="250707"/>
                      <a:pt x="709244" y="316671"/>
                    </a:cubicBezTo>
                    <a:cubicBezTo>
                      <a:pt x="753307" y="378213"/>
                      <a:pt x="768954" y="447220"/>
                      <a:pt x="758253" y="522149"/>
                    </a:cubicBezTo>
                    <a:cubicBezTo>
                      <a:pt x="753498" y="555464"/>
                      <a:pt x="742488" y="586663"/>
                      <a:pt x="726389" y="616173"/>
                    </a:cubicBezTo>
                    <a:cubicBezTo>
                      <a:pt x="722109" y="624021"/>
                      <a:pt x="718304" y="632035"/>
                      <a:pt x="720539" y="641451"/>
                    </a:cubicBezTo>
                    <a:cubicBezTo>
                      <a:pt x="723417" y="653626"/>
                      <a:pt x="732833" y="662781"/>
                      <a:pt x="744366" y="664446"/>
                    </a:cubicBezTo>
                    <a:cubicBezTo>
                      <a:pt x="758729" y="666539"/>
                      <a:pt x="769335" y="661093"/>
                      <a:pt x="777206" y="647087"/>
                    </a:cubicBezTo>
                    <a:cubicBezTo>
                      <a:pt x="806003" y="595747"/>
                      <a:pt x="820484" y="540531"/>
                      <a:pt x="821507" y="481059"/>
                    </a:cubicBezTo>
                    <a:cubicBezTo>
                      <a:pt x="821150" y="464913"/>
                      <a:pt x="820175" y="448148"/>
                      <a:pt x="817678" y="431550"/>
                    </a:cubicBezTo>
                    <a:close/>
                    <a:moveTo>
                      <a:pt x="955385" y="406985"/>
                    </a:moveTo>
                    <a:cubicBezTo>
                      <a:pt x="947609" y="354124"/>
                      <a:pt x="930869" y="304139"/>
                      <a:pt x="906376" y="256795"/>
                    </a:cubicBezTo>
                    <a:cubicBezTo>
                      <a:pt x="894415" y="233681"/>
                      <a:pt x="880266" y="211827"/>
                      <a:pt x="864667" y="191020"/>
                    </a:cubicBezTo>
                    <a:cubicBezTo>
                      <a:pt x="855559" y="178869"/>
                      <a:pt x="841125" y="175255"/>
                      <a:pt x="828260" y="181104"/>
                    </a:cubicBezTo>
                    <a:cubicBezTo>
                      <a:pt x="816038" y="186669"/>
                      <a:pt x="809046" y="199843"/>
                      <a:pt x="811258" y="213159"/>
                    </a:cubicBezTo>
                    <a:cubicBezTo>
                      <a:pt x="812566" y="220959"/>
                      <a:pt x="817227" y="227070"/>
                      <a:pt x="821650" y="233252"/>
                    </a:cubicBezTo>
                    <a:cubicBezTo>
                      <a:pt x="873156" y="305209"/>
                      <a:pt x="899837" y="385275"/>
                      <a:pt x="900907" y="473925"/>
                    </a:cubicBezTo>
                    <a:cubicBezTo>
                      <a:pt x="901572" y="529450"/>
                      <a:pt x="892108" y="582954"/>
                      <a:pt x="871729" y="634603"/>
                    </a:cubicBezTo>
                    <a:cubicBezTo>
                      <a:pt x="862622" y="657692"/>
                      <a:pt x="850946" y="679403"/>
                      <a:pt x="838723" y="700924"/>
                    </a:cubicBezTo>
                    <a:cubicBezTo>
                      <a:pt x="828260" y="719305"/>
                      <a:pt x="836108" y="740065"/>
                      <a:pt x="854965" y="745606"/>
                    </a:cubicBezTo>
                    <a:cubicBezTo>
                      <a:pt x="869446" y="749862"/>
                      <a:pt x="882002" y="744060"/>
                      <a:pt x="891324" y="728508"/>
                    </a:cubicBezTo>
                    <a:cubicBezTo>
                      <a:pt x="937503" y="651415"/>
                      <a:pt x="960878" y="567972"/>
                      <a:pt x="960783" y="468099"/>
                    </a:cubicBezTo>
                    <a:cubicBezTo>
                      <a:pt x="961425" y="454140"/>
                      <a:pt x="958833" y="430527"/>
                      <a:pt x="955385" y="406985"/>
                    </a:cubicBezTo>
                    <a:close/>
                    <a:moveTo>
                      <a:pt x="183194" y="369652"/>
                    </a:moveTo>
                    <a:cubicBezTo>
                      <a:pt x="169236" y="367488"/>
                      <a:pt x="155206" y="377047"/>
                      <a:pt x="151092" y="391980"/>
                    </a:cubicBezTo>
                    <a:cubicBezTo>
                      <a:pt x="144362" y="416497"/>
                      <a:pt x="140748" y="441561"/>
                      <a:pt x="139773" y="466933"/>
                    </a:cubicBezTo>
                    <a:cubicBezTo>
                      <a:pt x="138180" y="508167"/>
                      <a:pt x="144315" y="548378"/>
                      <a:pt x="157251" y="587519"/>
                    </a:cubicBezTo>
                    <a:cubicBezTo>
                      <a:pt x="164527" y="609539"/>
                      <a:pt x="173873" y="630703"/>
                      <a:pt x="185929" y="650511"/>
                    </a:cubicBezTo>
                    <a:cubicBezTo>
                      <a:pt x="193087" y="662282"/>
                      <a:pt x="204620" y="666824"/>
                      <a:pt x="217770" y="664279"/>
                    </a:cubicBezTo>
                    <a:cubicBezTo>
                      <a:pt x="229089" y="662092"/>
                      <a:pt x="238386" y="652342"/>
                      <a:pt x="240669" y="640286"/>
                    </a:cubicBezTo>
                    <a:cubicBezTo>
                      <a:pt x="242381" y="631226"/>
                      <a:pt x="238577" y="623521"/>
                      <a:pt x="234487" y="615960"/>
                    </a:cubicBezTo>
                    <a:cubicBezTo>
                      <a:pt x="203098" y="557938"/>
                      <a:pt x="192825" y="496397"/>
                      <a:pt x="203359" y="431288"/>
                    </a:cubicBezTo>
                    <a:cubicBezTo>
                      <a:pt x="205071" y="420682"/>
                      <a:pt x="208947" y="410481"/>
                      <a:pt x="209114" y="404132"/>
                    </a:cubicBezTo>
                    <a:cubicBezTo>
                      <a:pt x="209209" y="383539"/>
                      <a:pt x="199340" y="372149"/>
                      <a:pt x="183194" y="369652"/>
                    </a:cubicBezTo>
                    <a:close/>
                  </a:path>
                </a:pathLst>
              </a:custGeom>
              <a:solidFill>
                <a:schemeClr val="tx2">
                  <a:lumMod val="60000"/>
                  <a:lumOff val="40000"/>
                </a:schemeClr>
              </a:solidFill>
              <a:ln w="2361" cap="flat">
                <a:noFill/>
                <a:prstDash val="solid"/>
                <a:miter/>
              </a:ln>
            </p:spPr>
            <p:txBody>
              <a:bodyPr rtlCol="0" anchor="ctr"/>
              <a:lstStyle/>
              <a:p>
                <a:endParaRPr lang="en-US"/>
              </a:p>
            </p:txBody>
          </p:sp>
          <p:sp>
            <p:nvSpPr>
              <p:cNvPr id="7180" name="Freeform: Shape 7179">
                <a:extLst>
                  <a:ext uri="{FF2B5EF4-FFF2-40B4-BE49-F238E27FC236}">
                    <a16:creationId xmlns:a16="http://schemas.microsoft.com/office/drawing/2014/main" id="{62E27C96-2A32-405E-A55C-2FFFC435F470}"/>
                  </a:ext>
                </a:extLst>
              </p:cNvPr>
              <p:cNvSpPr/>
              <p:nvPr/>
            </p:nvSpPr>
            <p:spPr>
              <a:xfrm>
                <a:off x="4417364" y="5186168"/>
                <a:ext cx="267520" cy="204308"/>
              </a:xfrm>
              <a:custGeom>
                <a:avLst/>
                <a:gdLst>
                  <a:gd name="connsiteX0" fmla="*/ 565446 w 563573"/>
                  <a:gd name="connsiteY0" fmla="*/ 418433 h 430408"/>
                  <a:gd name="connsiteX1" fmla="*/ 535865 w 563573"/>
                  <a:gd name="connsiteY1" fmla="*/ 431393 h 430408"/>
                  <a:gd name="connsiteX2" fmla="*/ 426598 w 563573"/>
                  <a:gd name="connsiteY2" fmla="*/ 418409 h 430408"/>
                  <a:gd name="connsiteX3" fmla="*/ 331932 w 563573"/>
                  <a:gd name="connsiteY3" fmla="*/ 427113 h 430408"/>
                  <a:gd name="connsiteX4" fmla="*/ 328674 w 563573"/>
                  <a:gd name="connsiteY4" fmla="*/ 427445 h 430408"/>
                  <a:gd name="connsiteX5" fmla="*/ 327556 w 563573"/>
                  <a:gd name="connsiteY5" fmla="*/ 426637 h 430408"/>
                  <a:gd name="connsiteX6" fmla="*/ 337615 w 563573"/>
                  <a:gd name="connsiteY6" fmla="*/ 417530 h 430408"/>
                  <a:gd name="connsiteX7" fmla="*/ 417419 w 563573"/>
                  <a:gd name="connsiteY7" fmla="*/ 381718 h 430408"/>
                  <a:gd name="connsiteX8" fmla="*/ 477557 w 563573"/>
                  <a:gd name="connsiteY8" fmla="*/ 375012 h 430408"/>
                  <a:gd name="connsiteX9" fmla="*/ 527970 w 563573"/>
                  <a:gd name="connsiteY9" fmla="*/ 337250 h 430408"/>
                  <a:gd name="connsiteX10" fmla="*/ 529896 w 563573"/>
                  <a:gd name="connsiteY10" fmla="*/ 319772 h 430408"/>
                  <a:gd name="connsiteX11" fmla="*/ 529872 w 563573"/>
                  <a:gd name="connsiteY11" fmla="*/ 78672 h 430408"/>
                  <a:gd name="connsiteX12" fmla="*/ 539051 w 563573"/>
                  <a:gd name="connsiteY12" fmla="*/ 69612 h 430408"/>
                  <a:gd name="connsiteX13" fmla="*/ 565446 w 563573"/>
                  <a:gd name="connsiteY13" fmla="*/ 85116 h 430408"/>
                  <a:gd name="connsiteX14" fmla="*/ 565446 w 563573"/>
                  <a:gd name="connsiteY14" fmla="*/ 418433 h 430408"/>
                  <a:gd name="connsiteX15" fmla="*/ 267822 w 563573"/>
                  <a:gd name="connsiteY15" fmla="*/ 97101 h 430408"/>
                  <a:gd name="connsiteX16" fmla="*/ 264279 w 563573"/>
                  <a:gd name="connsiteY16" fmla="*/ 82334 h 430408"/>
                  <a:gd name="connsiteX17" fmla="*/ 221072 w 563573"/>
                  <a:gd name="connsiteY17" fmla="*/ 37224 h 430408"/>
                  <a:gd name="connsiteX18" fmla="*/ 86551 w 563573"/>
                  <a:gd name="connsiteY18" fmla="*/ 105 h 430408"/>
                  <a:gd name="connsiteX19" fmla="*/ 66267 w 563573"/>
                  <a:gd name="connsiteY19" fmla="*/ 21126 h 430408"/>
                  <a:gd name="connsiteX20" fmla="*/ 66267 w 563573"/>
                  <a:gd name="connsiteY20" fmla="*/ 323434 h 430408"/>
                  <a:gd name="connsiteX21" fmla="*/ 87407 w 563573"/>
                  <a:gd name="connsiteY21" fmla="*/ 344812 h 430408"/>
                  <a:gd name="connsiteX22" fmla="*/ 138985 w 563573"/>
                  <a:gd name="connsiteY22" fmla="*/ 349187 h 430408"/>
                  <a:gd name="connsiteX23" fmla="*/ 230655 w 563573"/>
                  <a:gd name="connsiteY23" fmla="*/ 382241 h 430408"/>
                  <a:gd name="connsiteX24" fmla="*/ 262995 w 563573"/>
                  <a:gd name="connsiteY24" fmla="*/ 407899 h 430408"/>
                  <a:gd name="connsiteX25" fmla="*/ 266610 w 563573"/>
                  <a:gd name="connsiteY25" fmla="*/ 409920 h 430408"/>
                  <a:gd name="connsiteX26" fmla="*/ 267775 w 563573"/>
                  <a:gd name="connsiteY26" fmla="*/ 406044 h 430408"/>
                  <a:gd name="connsiteX27" fmla="*/ 267822 w 563573"/>
                  <a:gd name="connsiteY27" fmla="*/ 401645 h 430408"/>
                  <a:gd name="connsiteX28" fmla="*/ 267822 w 563573"/>
                  <a:gd name="connsiteY28" fmla="*/ 249932 h 430408"/>
                  <a:gd name="connsiteX29" fmla="*/ 267822 w 563573"/>
                  <a:gd name="connsiteY29" fmla="*/ 97101 h 430408"/>
                  <a:gd name="connsiteX30" fmla="*/ 298046 w 563573"/>
                  <a:gd name="connsiteY30" fmla="*/ 402429 h 430408"/>
                  <a:gd name="connsiteX31" fmla="*/ 298094 w 563573"/>
                  <a:gd name="connsiteY31" fmla="*/ 407400 h 430408"/>
                  <a:gd name="connsiteX32" fmla="*/ 301827 w 563573"/>
                  <a:gd name="connsiteY32" fmla="*/ 408874 h 430408"/>
                  <a:gd name="connsiteX33" fmla="*/ 305822 w 563573"/>
                  <a:gd name="connsiteY33" fmla="*/ 405069 h 430408"/>
                  <a:gd name="connsiteX34" fmla="*/ 359635 w 563573"/>
                  <a:gd name="connsiteY34" fmla="*/ 369019 h 430408"/>
                  <a:gd name="connsiteX35" fmla="*/ 477010 w 563573"/>
                  <a:gd name="connsiteY35" fmla="*/ 344859 h 430408"/>
                  <a:gd name="connsiteX36" fmla="*/ 499577 w 563573"/>
                  <a:gd name="connsiteY36" fmla="*/ 322079 h 430408"/>
                  <a:gd name="connsiteX37" fmla="*/ 499577 w 563573"/>
                  <a:gd name="connsiteY37" fmla="*/ 23076 h 430408"/>
                  <a:gd name="connsiteX38" fmla="*/ 476250 w 563573"/>
                  <a:gd name="connsiteY38" fmla="*/ 9 h 430408"/>
                  <a:gd name="connsiteX39" fmla="*/ 403841 w 563573"/>
                  <a:gd name="connsiteY39" fmla="*/ 9973 h 430408"/>
                  <a:gd name="connsiteX40" fmla="*/ 303801 w 563573"/>
                  <a:gd name="connsiteY40" fmla="*/ 78838 h 430408"/>
                  <a:gd name="connsiteX41" fmla="*/ 297951 w 563573"/>
                  <a:gd name="connsiteY41" fmla="*/ 97910 h 430408"/>
                  <a:gd name="connsiteX42" fmla="*/ 298022 w 563573"/>
                  <a:gd name="connsiteY42" fmla="*/ 249622 h 430408"/>
                  <a:gd name="connsiteX43" fmla="*/ 298046 w 563573"/>
                  <a:gd name="connsiteY43" fmla="*/ 402429 h 430408"/>
                  <a:gd name="connsiteX44" fmla="*/ 237765 w 563573"/>
                  <a:gd name="connsiteY44" fmla="*/ 425805 h 430408"/>
                  <a:gd name="connsiteX45" fmla="*/ 234555 w 563573"/>
                  <a:gd name="connsiteY45" fmla="*/ 422785 h 430408"/>
                  <a:gd name="connsiteX46" fmla="*/ 157509 w 563573"/>
                  <a:gd name="connsiteY46" fmla="*/ 383858 h 430408"/>
                  <a:gd name="connsiteX47" fmla="*/ 88264 w 563573"/>
                  <a:gd name="connsiteY47" fmla="*/ 374988 h 430408"/>
                  <a:gd name="connsiteX48" fmla="*/ 64793 w 563573"/>
                  <a:gd name="connsiteY48" fmla="*/ 369733 h 430408"/>
                  <a:gd name="connsiteX49" fmla="*/ 35972 w 563573"/>
                  <a:gd name="connsiteY49" fmla="*/ 321389 h 430408"/>
                  <a:gd name="connsiteX50" fmla="*/ 35972 w 563573"/>
                  <a:gd name="connsiteY50" fmla="*/ 83071 h 430408"/>
                  <a:gd name="connsiteX51" fmla="*/ 20730 w 563573"/>
                  <a:gd name="connsiteY51" fmla="*/ 69874 h 430408"/>
                  <a:gd name="connsiteX52" fmla="*/ 18 w 563573"/>
                  <a:gd name="connsiteY52" fmla="*/ 92345 h 430408"/>
                  <a:gd name="connsiteX53" fmla="*/ 18 w 563573"/>
                  <a:gd name="connsiteY53" fmla="*/ 410657 h 430408"/>
                  <a:gd name="connsiteX54" fmla="*/ 25723 w 563573"/>
                  <a:gd name="connsiteY54" fmla="*/ 432083 h 430408"/>
                  <a:gd name="connsiteX55" fmla="*/ 172372 w 563573"/>
                  <a:gd name="connsiteY55" fmla="*/ 418742 h 430408"/>
                  <a:gd name="connsiteX56" fmla="*/ 210704 w 563573"/>
                  <a:gd name="connsiteY56" fmla="*/ 422713 h 430408"/>
                  <a:gd name="connsiteX57" fmla="*/ 238241 w 563573"/>
                  <a:gd name="connsiteY57" fmla="*/ 427755 h 430408"/>
                  <a:gd name="connsiteX58" fmla="*/ 237765 w 563573"/>
                  <a:gd name="connsiteY58" fmla="*/ 425805 h 43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3573" h="430408">
                    <a:moveTo>
                      <a:pt x="565446" y="418433"/>
                    </a:moveTo>
                    <a:cubicBezTo>
                      <a:pt x="557504" y="431987"/>
                      <a:pt x="551274" y="434675"/>
                      <a:pt x="535865" y="431393"/>
                    </a:cubicBezTo>
                    <a:cubicBezTo>
                      <a:pt x="499839" y="423736"/>
                      <a:pt x="463504" y="418933"/>
                      <a:pt x="426598" y="418409"/>
                    </a:cubicBezTo>
                    <a:cubicBezTo>
                      <a:pt x="394686" y="417957"/>
                      <a:pt x="363107" y="420002"/>
                      <a:pt x="331932" y="427113"/>
                    </a:cubicBezTo>
                    <a:cubicBezTo>
                      <a:pt x="330862" y="427351"/>
                      <a:pt x="329768" y="427398"/>
                      <a:pt x="328674" y="427445"/>
                    </a:cubicBezTo>
                    <a:cubicBezTo>
                      <a:pt x="328412" y="427445"/>
                      <a:pt x="328127" y="427065"/>
                      <a:pt x="327556" y="426637"/>
                    </a:cubicBezTo>
                    <a:cubicBezTo>
                      <a:pt x="330362" y="422951"/>
                      <a:pt x="334072" y="420288"/>
                      <a:pt x="337615" y="417530"/>
                    </a:cubicBezTo>
                    <a:cubicBezTo>
                      <a:pt x="361276" y="399029"/>
                      <a:pt x="388337" y="388138"/>
                      <a:pt x="417419" y="381718"/>
                    </a:cubicBezTo>
                    <a:cubicBezTo>
                      <a:pt x="437227" y="377342"/>
                      <a:pt x="457274" y="375321"/>
                      <a:pt x="477557" y="375012"/>
                    </a:cubicBezTo>
                    <a:cubicBezTo>
                      <a:pt x="502359" y="374655"/>
                      <a:pt x="521573" y="360150"/>
                      <a:pt x="527970" y="337250"/>
                    </a:cubicBezTo>
                    <a:cubicBezTo>
                      <a:pt x="529563" y="331567"/>
                      <a:pt x="529896" y="325693"/>
                      <a:pt x="529896" y="319772"/>
                    </a:cubicBezTo>
                    <a:cubicBezTo>
                      <a:pt x="529872" y="239397"/>
                      <a:pt x="529872" y="159023"/>
                      <a:pt x="529872" y="78672"/>
                    </a:cubicBezTo>
                    <a:cubicBezTo>
                      <a:pt x="529872" y="69660"/>
                      <a:pt x="529896" y="69826"/>
                      <a:pt x="539051" y="69612"/>
                    </a:cubicBezTo>
                    <a:cubicBezTo>
                      <a:pt x="551131" y="69350"/>
                      <a:pt x="560809" y="72870"/>
                      <a:pt x="565446" y="85116"/>
                    </a:cubicBezTo>
                    <a:cubicBezTo>
                      <a:pt x="565446" y="196238"/>
                      <a:pt x="565446" y="307335"/>
                      <a:pt x="565446" y="418433"/>
                    </a:cubicBezTo>
                    <a:close/>
                    <a:moveTo>
                      <a:pt x="267822" y="97101"/>
                    </a:moveTo>
                    <a:cubicBezTo>
                      <a:pt x="267822" y="91846"/>
                      <a:pt x="267204" y="86828"/>
                      <a:pt x="264279" y="82334"/>
                    </a:cubicBezTo>
                    <a:cubicBezTo>
                      <a:pt x="252770" y="64523"/>
                      <a:pt x="238621" y="49233"/>
                      <a:pt x="221072" y="37224"/>
                    </a:cubicBezTo>
                    <a:cubicBezTo>
                      <a:pt x="180480" y="9474"/>
                      <a:pt x="134610" y="628"/>
                      <a:pt x="86551" y="105"/>
                    </a:cubicBezTo>
                    <a:cubicBezTo>
                      <a:pt x="74709" y="-14"/>
                      <a:pt x="66267" y="9188"/>
                      <a:pt x="66267" y="21126"/>
                    </a:cubicBezTo>
                    <a:cubicBezTo>
                      <a:pt x="66220" y="121903"/>
                      <a:pt x="66220" y="222680"/>
                      <a:pt x="66267" y="323434"/>
                    </a:cubicBezTo>
                    <a:cubicBezTo>
                      <a:pt x="66267" y="335918"/>
                      <a:pt x="74828" y="344408"/>
                      <a:pt x="87407" y="344812"/>
                    </a:cubicBezTo>
                    <a:cubicBezTo>
                      <a:pt x="104671" y="345359"/>
                      <a:pt x="121888" y="346477"/>
                      <a:pt x="138985" y="349187"/>
                    </a:cubicBezTo>
                    <a:cubicBezTo>
                      <a:pt x="171658" y="354395"/>
                      <a:pt x="202500" y="364525"/>
                      <a:pt x="230655" y="382241"/>
                    </a:cubicBezTo>
                    <a:cubicBezTo>
                      <a:pt x="242378" y="389613"/>
                      <a:pt x="253198" y="398102"/>
                      <a:pt x="262995" y="407899"/>
                    </a:cubicBezTo>
                    <a:cubicBezTo>
                      <a:pt x="263994" y="408898"/>
                      <a:pt x="264993" y="410491"/>
                      <a:pt x="266610" y="409920"/>
                    </a:cubicBezTo>
                    <a:cubicBezTo>
                      <a:pt x="268369" y="409278"/>
                      <a:pt x="267656" y="407400"/>
                      <a:pt x="267775" y="406044"/>
                    </a:cubicBezTo>
                    <a:cubicBezTo>
                      <a:pt x="267894" y="404593"/>
                      <a:pt x="267822" y="403095"/>
                      <a:pt x="267822" y="401645"/>
                    </a:cubicBezTo>
                    <a:cubicBezTo>
                      <a:pt x="267822" y="351066"/>
                      <a:pt x="267822" y="300511"/>
                      <a:pt x="267822" y="249932"/>
                    </a:cubicBezTo>
                    <a:cubicBezTo>
                      <a:pt x="267799" y="198972"/>
                      <a:pt x="267775" y="148037"/>
                      <a:pt x="267822" y="97101"/>
                    </a:cubicBezTo>
                    <a:close/>
                    <a:moveTo>
                      <a:pt x="298046" y="402429"/>
                    </a:moveTo>
                    <a:cubicBezTo>
                      <a:pt x="298046" y="404094"/>
                      <a:pt x="298022" y="405735"/>
                      <a:pt x="298094" y="407400"/>
                    </a:cubicBezTo>
                    <a:cubicBezTo>
                      <a:pt x="298213" y="410681"/>
                      <a:pt x="299687" y="410776"/>
                      <a:pt x="301827" y="408874"/>
                    </a:cubicBezTo>
                    <a:cubicBezTo>
                      <a:pt x="303206" y="407661"/>
                      <a:pt x="304490" y="406329"/>
                      <a:pt x="305822" y="405069"/>
                    </a:cubicBezTo>
                    <a:cubicBezTo>
                      <a:pt x="321635" y="389874"/>
                      <a:pt x="339779" y="378174"/>
                      <a:pt x="359635" y="369019"/>
                    </a:cubicBezTo>
                    <a:cubicBezTo>
                      <a:pt x="396897" y="351851"/>
                      <a:pt x="436443" y="345882"/>
                      <a:pt x="477010" y="344859"/>
                    </a:cubicBezTo>
                    <a:cubicBezTo>
                      <a:pt x="491278" y="344503"/>
                      <a:pt x="499577" y="336323"/>
                      <a:pt x="499577" y="322079"/>
                    </a:cubicBezTo>
                    <a:cubicBezTo>
                      <a:pt x="499601" y="222419"/>
                      <a:pt x="499601" y="122735"/>
                      <a:pt x="499577" y="23076"/>
                    </a:cubicBezTo>
                    <a:cubicBezTo>
                      <a:pt x="499577" y="8190"/>
                      <a:pt x="491088" y="-324"/>
                      <a:pt x="476250" y="9"/>
                    </a:cubicBezTo>
                    <a:cubicBezTo>
                      <a:pt x="451733" y="556"/>
                      <a:pt x="427502" y="3220"/>
                      <a:pt x="403841" y="9973"/>
                    </a:cubicBezTo>
                    <a:cubicBezTo>
                      <a:pt x="362798" y="21720"/>
                      <a:pt x="328175" y="42765"/>
                      <a:pt x="303801" y="78838"/>
                    </a:cubicBezTo>
                    <a:cubicBezTo>
                      <a:pt x="299830" y="84736"/>
                      <a:pt x="297951" y="90800"/>
                      <a:pt x="297951" y="97910"/>
                    </a:cubicBezTo>
                    <a:cubicBezTo>
                      <a:pt x="298094" y="148489"/>
                      <a:pt x="298022" y="199044"/>
                      <a:pt x="298022" y="249622"/>
                    </a:cubicBezTo>
                    <a:cubicBezTo>
                      <a:pt x="298046" y="300558"/>
                      <a:pt x="298046" y="351494"/>
                      <a:pt x="298046" y="402429"/>
                    </a:cubicBezTo>
                    <a:close/>
                    <a:moveTo>
                      <a:pt x="237765" y="425805"/>
                    </a:moveTo>
                    <a:cubicBezTo>
                      <a:pt x="236743" y="424758"/>
                      <a:pt x="235649" y="423760"/>
                      <a:pt x="234555" y="422785"/>
                    </a:cubicBezTo>
                    <a:cubicBezTo>
                      <a:pt x="212178" y="403238"/>
                      <a:pt x="185997" y="391253"/>
                      <a:pt x="157509" y="383858"/>
                    </a:cubicBezTo>
                    <a:cubicBezTo>
                      <a:pt x="134824" y="377961"/>
                      <a:pt x="111710" y="375226"/>
                      <a:pt x="88264" y="374988"/>
                    </a:cubicBezTo>
                    <a:cubicBezTo>
                      <a:pt x="80131" y="374893"/>
                      <a:pt x="72117" y="373561"/>
                      <a:pt x="64793" y="369733"/>
                    </a:cubicBezTo>
                    <a:cubicBezTo>
                      <a:pt x="45318" y="359531"/>
                      <a:pt x="35996" y="343219"/>
                      <a:pt x="35972" y="321389"/>
                    </a:cubicBezTo>
                    <a:cubicBezTo>
                      <a:pt x="35972" y="241942"/>
                      <a:pt x="35972" y="162519"/>
                      <a:pt x="35972" y="83071"/>
                    </a:cubicBezTo>
                    <a:cubicBezTo>
                      <a:pt x="35972" y="68423"/>
                      <a:pt x="35592" y="68114"/>
                      <a:pt x="20730" y="69874"/>
                    </a:cubicBezTo>
                    <a:cubicBezTo>
                      <a:pt x="7080" y="71491"/>
                      <a:pt x="42" y="79052"/>
                      <a:pt x="18" y="92345"/>
                    </a:cubicBezTo>
                    <a:cubicBezTo>
                      <a:pt x="-6" y="198449"/>
                      <a:pt x="-6" y="304553"/>
                      <a:pt x="18" y="410657"/>
                    </a:cubicBezTo>
                    <a:cubicBezTo>
                      <a:pt x="18" y="425900"/>
                      <a:pt x="10909" y="435269"/>
                      <a:pt x="25723" y="432083"/>
                    </a:cubicBezTo>
                    <a:cubicBezTo>
                      <a:pt x="74091" y="421667"/>
                      <a:pt x="122886" y="416555"/>
                      <a:pt x="172372" y="418742"/>
                    </a:cubicBezTo>
                    <a:cubicBezTo>
                      <a:pt x="185236" y="419313"/>
                      <a:pt x="198006" y="420716"/>
                      <a:pt x="210704" y="422713"/>
                    </a:cubicBezTo>
                    <a:cubicBezTo>
                      <a:pt x="219716" y="424116"/>
                      <a:pt x="228681" y="425995"/>
                      <a:pt x="238241" y="427755"/>
                    </a:cubicBezTo>
                    <a:cubicBezTo>
                      <a:pt x="237932" y="426471"/>
                      <a:pt x="237979" y="426019"/>
                      <a:pt x="237765" y="425805"/>
                    </a:cubicBezTo>
                    <a:close/>
                  </a:path>
                </a:pathLst>
              </a:custGeom>
              <a:solidFill>
                <a:schemeClr val="tx2">
                  <a:lumMod val="60000"/>
                  <a:lumOff val="40000"/>
                </a:schemeClr>
              </a:solidFill>
              <a:ln w="2361" cap="flat">
                <a:noFill/>
                <a:prstDash val="solid"/>
                <a:miter/>
              </a:ln>
            </p:spPr>
            <p:txBody>
              <a:bodyPr rtlCol="0" anchor="ctr"/>
              <a:lstStyle/>
              <a:p>
                <a:endParaRPr lang="en-US"/>
              </a:p>
            </p:txBody>
          </p:sp>
          <p:sp>
            <p:nvSpPr>
              <p:cNvPr id="7181" name="Freeform: Shape 7180">
                <a:extLst>
                  <a:ext uri="{FF2B5EF4-FFF2-40B4-BE49-F238E27FC236}">
                    <a16:creationId xmlns:a16="http://schemas.microsoft.com/office/drawing/2014/main" id="{E1F5010F-EBF3-4DA0-8637-83D9C750749E}"/>
                  </a:ext>
                </a:extLst>
              </p:cNvPr>
              <p:cNvSpPr/>
              <p:nvPr/>
            </p:nvSpPr>
            <p:spPr>
              <a:xfrm>
                <a:off x="5980906" y="5168777"/>
                <a:ext cx="239090" cy="239090"/>
              </a:xfrm>
              <a:custGeom>
                <a:avLst/>
                <a:gdLst>
                  <a:gd name="connsiteX0" fmla="*/ 344827 w 763321"/>
                  <a:gd name="connsiteY0" fmla="*/ 572411 h 763321"/>
                  <a:gd name="connsiteX1" fmla="*/ 344803 w 763321"/>
                  <a:gd name="connsiteY1" fmla="*/ 649955 h 763321"/>
                  <a:gd name="connsiteX2" fmla="*/ 340689 w 763321"/>
                  <a:gd name="connsiteY2" fmla="*/ 687075 h 763321"/>
                  <a:gd name="connsiteX3" fmla="*/ 262074 w 763321"/>
                  <a:gd name="connsiteY3" fmla="*/ 760601 h 763321"/>
                  <a:gd name="connsiteX4" fmla="*/ 215942 w 763321"/>
                  <a:gd name="connsiteY4" fmla="*/ 763883 h 763321"/>
                  <a:gd name="connsiteX5" fmla="*/ 97449 w 763321"/>
                  <a:gd name="connsiteY5" fmla="*/ 762409 h 763321"/>
                  <a:gd name="connsiteX6" fmla="*/ 52624 w 763321"/>
                  <a:gd name="connsiteY6" fmla="*/ 751708 h 763321"/>
                  <a:gd name="connsiteX7" fmla="*/ 3496 w 763321"/>
                  <a:gd name="connsiteY7" fmla="*/ 682034 h 763321"/>
                  <a:gd name="connsiteX8" fmla="*/ 0 w 763321"/>
                  <a:gd name="connsiteY8" fmla="*/ 636805 h 763321"/>
                  <a:gd name="connsiteX9" fmla="*/ 24 w 763321"/>
                  <a:gd name="connsiteY9" fmla="*/ 505781 h 763321"/>
                  <a:gd name="connsiteX10" fmla="*/ 3948 w 763321"/>
                  <a:gd name="connsiteY10" fmla="*/ 459696 h 763321"/>
                  <a:gd name="connsiteX11" fmla="*/ 86130 w 763321"/>
                  <a:gd name="connsiteY11" fmla="*/ 383435 h 763321"/>
                  <a:gd name="connsiteX12" fmla="*/ 112739 w 763321"/>
                  <a:gd name="connsiteY12" fmla="*/ 381438 h 763321"/>
                  <a:gd name="connsiteX13" fmla="*/ 234847 w 763321"/>
                  <a:gd name="connsiteY13" fmla="*/ 381462 h 763321"/>
                  <a:gd name="connsiteX14" fmla="*/ 270183 w 763321"/>
                  <a:gd name="connsiteY14" fmla="*/ 385480 h 763321"/>
                  <a:gd name="connsiteX15" fmla="*/ 341260 w 763321"/>
                  <a:gd name="connsiteY15" fmla="*/ 460362 h 763321"/>
                  <a:gd name="connsiteX16" fmla="*/ 344851 w 763321"/>
                  <a:gd name="connsiteY16" fmla="*/ 500216 h 763321"/>
                  <a:gd name="connsiteX17" fmla="*/ 344827 w 763321"/>
                  <a:gd name="connsiteY17" fmla="*/ 572411 h 763321"/>
                  <a:gd name="connsiteX18" fmla="*/ 344827 w 763321"/>
                  <a:gd name="connsiteY18" fmla="*/ 572411 h 763321"/>
                  <a:gd name="connsiteX19" fmla="*/ 418876 w 763321"/>
                  <a:gd name="connsiteY19" fmla="*/ 191749 h 763321"/>
                  <a:gd name="connsiteX20" fmla="*/ 418828 w 763321"/>
                  <a:gd name="connsiteY20" fmla="*/ 263943 h 763321"/>
                  <a:gd name="connsiteX21" fmla="*/ 422443 w 763321"/>
                  <a:gd name="connsiteY21" fmla="*/ 303797 h 763321"/>
                  <a:gd name="connsiteX22" fmla="*/ 485839 w 763321"/>
                  <a:gd name="connsiteY22" fmla="*/ 376611 h 763321"/>
                  <a:gd name="connsiteX23" fmla="*/ 528048 w 763321"/>
                  <a:gd name="connsiteY23" fmla="*/ 382627 h 763321"/>
                  <a:gd name="connsiteX24" fmla="*/ 649275 w 763321"/>
                  <a:gd name="connsiteY24" fmla="*/ 382674 h 763321"/>
                  <a:gd name="connsiteX25" fmla="*/ 677692 w 763321"/>
                  <a:gd name="connsiteY25" fmla="*/ 380724 h 763321"/>
                  <a:gd name="connsiteX26" fmla="*/ 759779 w 763321"/>
                  <a:gd name="connsiteY26" fmla="*/ 303417 h 763321"/>
                  <a:gd name="connsiteX27" fmla="*/ 763393 w 763321"/>
                  <a:gd name="connsiteY27" fmla="*/ 268937 h 763321"/>
                  <a:gd name="connsiteX28" fmla="*/ 761966 w 763321"/>
                  <a:gd name="connsiteY28" fmla="*/ 96108 h 763321"/>
                  <a:gd name="connsiteX29" fmla="*/ 733169 w 763321"/>
                  <a:gd name="connsiteY29" fmla="*/ 27052 h 763321"/>
                  <a:gd name="connsiteX30" fmla="*/ 666159 w 763321"/>
                  <a:gd name="connsiteY30" fmla="*/ 1774 h 763321"/>
                  <a:gd name="connsiteX31" fmla="*/ 547689 w 763321"/>
                  <a:gd name="connsiteY31" fmla="*/ 253 h 763321"/>
                  <a:gd name="connsiteX32" fmla="*/ 501557 w 763321"/>
                  <a:gd name="connsiteY32" fmla="*/ 3534 h 763321"/>
                  <a:gd name="connsiteX33" fmla="*/ 423465 w 763321"/>
                  <a:gd name="connsiteY33" fmla="*/ 75372 h 763321"/>
                  <a:gd name="connsiteX34" fmla="*/ 419019 w 763321"/>
                  <a:gd name="connsiteY34" fmla="*/ 112444 h 763321"/>
                  <a:gd name="connsiteX35" fmla="*/ 418971 w 763321"/>
                  <a:gd name="connsiteY35" fmla="*/ 191773 h 763321"/>
                  <a:gd name="connsiteX36" fmla="*/ 418876 w 763321"/>
                  <a:gd name="connsiteY36" fmla="*/ 191749 h 763321"/>
                  <a:gd name="connsiteX37" fmla="*/ 551066 w 763321"/>
                  <a:gd name="connsiteY37" fmla="*/ 684674 h 763321"/>
                  <a:gd name="connsiteX38" fmla="*/ 539842 w 763321"/>
                  <a:gd name="connsiteY38" fmla="*/ 647197 h 763321"/>
                  <a:gd name="connsiteX39" fmla="*/ 500963 w 763321"/>
                  <a:gd name="connsiteY39" fmla="*/ 654902 h 763321"/>
                  <a:gd name="connsiteX40" fmla="*/ 461180 w 763321"/>
                  <a:gd name="connsiteY40" fmla="*/ 721460 h 763321"/>
                  <a:gd name="connsiteX41" fmla="*/ 481749 w 763321"/>
                  <a:gd name="connsiteY41" fmla="*/ 762741 h 763321"/>
                  <a:gd name="connsiteX42" fmla="*/ 505671 w 763321"/>
                  <a:gd name="connsiteY42" fmla="*/ 762623 h 763321"/>
                  <a:gd name="connsiteX43" fmla="*/ 702161 w 763321"/>
                  <a:gd name="connsiteY43" fmla="*/ 660276 h 763321"/>
                  <a:gd name="connsiteX44" fmla="*/ 763512 w 763321"/>
                  <a:gd name="connsiteY44" fmla="*/ 492607 h 763321"/>
                  <a:gd name="connsiteX45" fmla="*/ 734144 w 763321"/>
                  <a:gd name="connsiteY45" fmla="*/ 458246 h 763321"/>
                  <a:gd name="connsiteX46" fmla="*/ 704135 w 763321"/>
                  <a:gd name="connsiteY46" fmla="*/ 490966 h 763321"/>
                  <a:gd name="connsiteX47" fmla="*/ 635697 w 763321"/>
                  <a:gd name="connsiteY47" fmla="*/ 645627 h 763321"/>
                  <a:gd name="connsiteX48" fmla="*/ 544741 w 763321"/>
                  <a:gd name="connsiteY48" fmla="*/ 696611 h 763321"/>
                  <a:gd name="connsiteX49" fmla="*/ 551066 w 763321"/>
                  <a:gd name="connsiteY49" fmla="*/ 684674 h 763321"/>
                  <a:gd name="connsiteX50" fmla="*/ 215371 w 763321"/>
                  <a:gd name="connsiteY50" fmla="*/ 74255 h 763321"/>
                  <a:gd name="connsiteX51" fmla="*/ 224289 w 763321"/>
                  <a:gd name="connsiteY51" fmla="*/ 117105 h 763321"/>
                  <a:gd name="connsiteX52" fmla="*/ 266545 w 763321"/>
                  <a:gd name="connsiteY52" fmla="*/ 103670 h 763321"/>
                  <a:gd name="connsiteX53" fmla="*/ 299170 w 763321"/>
                  <a:gd name="connsiteY53" fmla="*/ 49429 h 763321"/>
                  <a:gd name="connsiteX54" fmla="*/ 301405 w 763321"/>
                  <a:gd name="connsiteY54" fmla="*/ 15043 h 763321"/>
                  <a:gd name="connsiteX55" fmla="*/ 270064 w 763321"/>
                  <a:gd name="connsiteY55" fmla="*/ 419 h 763321"/>
                  <a:gd name="connsiteX56" fmla="*/ 219747 w 763321"/>
                  <a:gd name="connsiteY56" fmla="*/ 6554 h 763321"/>
                  <a:gd name="connsiteX57" fmla="*/ 6302 w 763321"/>
                  <a:gd name="connsiteY57" fmla="*/ 220665 h 763321"/>
                  <a:gd name="connsiteX58" fmla="*/ 952 w 763321"/>
                  <a:gd name="connsiteY58" fmla="*/ 279828 h 763321"/>
                  <a:gd name="connsiteX59" fmla="*/ 31817 w 763321"/>
                  <a:gd name="connsiteY59" fmla="*/ 305795 h 763321"/>
                  <a:gd name="connsiteX60" fmla="*/ 59473 w 763321"/>
                  <a:gd name="connsiteY60" fmla="*/ 276214 h 763321"/>
                  <a:gd name="connsiteX61" fmla="*/ 60971 w 763321"/>
                  <a:gd name="connsiteY61" fmla="*/ 253124 h 763321"/>
                  <a:gd name="connsiteX62" fmla="*/ 173044 w 763321"/>
                  <a:gd name="connsiteY62" fmla="*/ 85835 h 763321"/>
                  <a:gd name="connsiteX63" fmla="*/ 217464 w 763321"/>
                  <a:gd name="connsiteY63" fmla="*/ 68119 h 763321"/>
                  <a:gd name="connsiteX64" fmla="*/ 215371 w 763321"/>
                  <a:gd name="connsiteY64" fmla="*/ 74255 h 76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63321" h="763321">
                    <a:moveTo>
                      <a:pt x="344827" y="572411"/>
                    </a:moveTo>
                    <a:cubicBezTo>
                      <a:pt x="344827" y="598259"/>
                      <a:pt x="344851" y="624107"/>
                      <a:pt x="344803" y="649955"/>
                    </a:cubicBezTo>
                    <a:cubicBezTo>
                      <a:pt x="344779" y="662463"/>
                      <a:pt x="343257" y="674876"/>
                      <a:pt x="340689" y="687075"/>
                    </a:cubicBezTo>
                    <a:cubicBezTo>
                      <a:pt x="331677" y="730045"/>
                      <a:pt x="305614" y="754252"/>
                      <a:pt x="262074" y="760601"/>
                    </a:cubicBezTo>
                    <a:cubicBezTo>
                      <a:pt x="246760" y="762837"/>
                      <a:pt x="231399" y="764145"/>
                      <a:pt x="215942" y="763883"/>
                    </a:cubicBezTo>
                    <a:cubicBezTo>
                      <a:pt x="176444" y="763241"/>
                      <a:pt x="136923" y="765429"/>
                      <a:pt x="97449" y="762409"/>
                    </a:cubicBezTo>
                    <a:cubicBezTo>
                      <a:pt x="81945" y="761220"/>
                      <a:pt x="66845" y="758128"/>
                      <a:pt x="52624" y="751708"/>
                    </a:cubicBezTo>
                    <a:cubicBezTo>
                      <a:pt x="22615" y="738178"/>
                      <a:pt x="8823" y="712947"/>
                      <a:pt x="3496" y="682034"/>
                    </a:cubicBezTo>
                    <a:cubicBezTo>
                      <a:pt x="928" y="667100"/>
                      <a:pt x="-23" y="651977"/>
                      <a:pt x="0" y="636805"/>
                    </a:cubicBezTo>
                    <a:cubicBezTo>
                      <a:pt x="48" y="593123"/>
                      <a:pt x="24" y="549440"/>
                      <a:pt x="24" y="505781"/>
                    </a:cubicBezTo>
                    <a:cubicBezTo>
                      <a:pt x="24" y="490300"/>
                      <a:pt x="1071" y="474891"/>
                      <a:pt x="3948" y="459696"/>
                    </a:cubicBezTo>
                    <a:cubicBezTo>
                      <a:pt x="12508" y="414729"/>
                      <a:pt x="39023" y="390331"/>
                      <a:pt x="86130" y="383435"/>
                    </a:cubicBezTo>
                    <a:cubicBezTo>
                      <a:pt x="94976" y="382151"/>
                      <a:pt x="103822" y="381438"/>
                      <a:pt x="112739" y="381438"/>
                    </a:cubicBezTo>
                    <a:cubicBezTo>
                      <a:pt x="153449" y="381509"/>
                      <a:pt x="194160" y="381533"/>
                      <a:pt x="234847" y="381462"/>
                    </a:cubicBezTo>
                    <a:cubicBezTo>
                      <a:pt x="246784" y="381438"/>
                      <a:pt x="258579" y="382864"/>
                      <a:pt x="270183" y="385480"/>
                    </a:cubicBezTo>
                    <a:cubicBezTo>
                      <a:pt x="310632" y="394612"/>
                      <a:pt x="334197" y="419509"/>
                      <a:pt x="341260" y="460362"/>
                    </a:cubicBezTo>
                    <a:cubicBezTo>
                      <a:pt x="343543" y="473536"/>
                      <a:pt x="344922" y="486805"/>
                      <a:pt x="344851" y="500216"/>
                    </a:cubicBezTo>
                    <a:cubicBezTo>
                      <a:pt x="344755" y="524281"/>
                      <a:pt x="344827" y="548346"/>
                      <a:pt x="344827" y="572411"/>
                    </a:cubicBezTo>
                    <a:cubicBezTo>
                      <a:pt x="344851" y="572411"/>
                      <a:pt x="344827" y="572411"/>
                      <a:pt x="344827" y="572411"/>
                    </a:cubicBezTo>
                    <a:close/>
                    <a:moveTo>
                      <a:pt x="418876" y="191749"/>
                    </a:moveTo>
                    <a:cubicBezTo>
                      <a:pt x="418876" y="215813"/>
                      <a:pt x="418971" y="239879"/>
                      <a:pt x="418828" y="263943"/>
                    </a:cubicBezTo>
                    <a:cubicBezTo>
                      <a:pt x="418757" y="277355"/>
                      <a:pt x="420065" y="290624"/>
                      <a:pt x="422443" y="303797"/>
                    </a:cubicBezTo>
                    <a:cubicBezTo>
                      <a:pt x="429125" y="340585"/>
                      <a:pt x="448862" y="366266"/>
                      <a:pt x="485839" y="376611"/>
                    </a:cubicBezTo>
                    <a:cubicBezTo>
                      <a:pt x="499584" y="380462"/>
                      <a:pt x="513685" y="382651"/>
                      <a:pt x="528048" y="382627"/>
                    </a:cubicBezTo>
                    <a:cubicBezTo>
                      <a:pt x="568449" y="382603"/>
                      <a:pt x="608874" y="382603"/>
                      <a:pt x="649275" y="382674"/>
                    </a:cubicBezTo>
                    <a:cubicBezTo>
                      <a:pt x="658811" y="382698"/>
                      <a:pt x="668251" y="382008"/>
                      <a:pt x="677692" y="380724"/>
                    </a:cubicBezTo>
                    <a:cubicBezTo>
                      <a:pt x="724561" y="374280"/>
                      <a:pt x="751456" y="349240"/>
                      <a:pt x="759779" y="303417"/>
                    </a:cubicBezTo>
                    <a:cubicBezTo>
                      <a:pt x="761848" y="292074"/>
                      <a:pt x="763393" y="280423"/>
                      <a:pt x="763393" y="268937"/>
                    </a:cubicBezTo>
                    <a:cubicBezTo>
                      <a:pt x="763322" y="211319"/>
                      <a:pt x="765843" y="153654"/>
                      <a:pt x="761966" y="96108"/>
                    </a:cubicBezTo>
                    <a:cubicBezTo>
                      <a:pt x="760231" y="70212"/>
                      <a:pt x="753216" y="45743"/>
                      <a:pt x="733169" y="27052"/>
                    </a:cubicBezTo>
                    <a:cubicBezTo>
                      <a:pt x="714265" y="9432"/>
                      <a:pt x="690794" y="3843"/>
                      <a:pt x="666159" y="1774"/>
                    </a:cubicBezTo>
                    <a:cubicBezTo>
                      <a:pt x="626709" y="-1507"/>
                      <a:pt x="587163" y="895"/>
                      <a:pt x="547689" y="253"/>
                    </a:cubicBezTo>
                    <a:cubicBezTo>
                      <a:pt x="532209" y="-9"/>
                      <a:pt x="516847" y="1323"/>
                      <a:pt x="501557" y="3534"/>
                    </a:cubicBezTo>
                    <a:cubicBezTo>
                      <a:pt x="458516" y="9788"/>
                      <a:pt x="433167" y="32997"/>
                      <a:pt x="423465" y="75372"/>
                    </a:cubicBezTo>
                    <a:cubicBezTo>
                      <a:pt x="420683" y="87547"/>
                      <a:pt x="419090" y="99936"/>
                      <a:pt x="419019" y="112444"/>
                    </a:cubicBezTo>
                    <a:cubicBezTo>
                      <a:pt x="418852" y="138887"/>
                      <a:pt x="418971" y="165330"/>
                      <a:pt x="418971" y="191773"/>
                    </a:cubicBezTo>
                    <a:cubicBezTo>
                      <a:pt x="418924" y="191749"/>
                      <a:pt x="418900" y="191749"/>
                      <a:pt x="418876" y="191749"/>
                    </a:cubicBezTo>
                    <a:close/>
                    <a:moveTo>
                      <a:pt x="551066" y="684674"/>
                    </a:moveTo>
                    <a:cubicBezTo>
                      <a:pt x="557296" y="671001"/>
                      <a:pt x="552374" y="654759"/>
                      <a:pt x="539842" y="647197"/>
                    </a:cubicBezTo>
                    <a:cubicBezTo>
                      <a:pt x="526716" y="639278"/>
                      <a:pt x="509238" y="642013"/>
                      <a:pt x="500963" y="654902"/>
                    </a:cubicBezTo>
                    <a:cubicBezTo>
                      <a:pt x="487004" y="676660"/>
                      <a:pt x="473450" y="698727"/>
                      <a:pt x="461180" y="721460"/>
                    </a:cubicBezTo>
                    <a:cubicBezTo>
                      <a:pt x="451858" y="738772"/>
                      <a:pt x="462559" y="758366"/>
                      <a:pt x="481749" y="762741"/>
                    </a:cubicBezTo>
                    <a:cubicBezTo>
                      <a:pt x="489810" y="764572"/>
                      <a:pt x="497705" y="763194"/>
                      <a:pt x="505671" y="762623"/>
                    </a:cubicBezTo>
                    <a:cubicBezTo>
                      <a:pt x="585927" y="756796"/>
                      <a:pt x="651368" y="722198"/>
                      <a:pt x="702161" y="660276"/>
                    </a:cubicBezTo>
                    <a:cubicBezTo>
                      <a:pt x="742015" y="611694"/>
                      <a:pt x="761253" y="555123"/>
                      <a:pt x="763512" y="492607"/>
                    </a:cubicBezTo>
                    <a:cubicBezTo>
                      <a:pt x="764225" y="472608"/>
                      <a:pt x="751741" y="458388"/>
                      <a:pt x="734144" y="458246"/>
                    </a:cubicBezTo>
                    <a:cubicBezTo>
                      <a:pt x="716548" y="458103"/>
                      <a:pt x="704682" y="471253"/>
                      <a:pt x="704135" y="490966"/>
                    </a:cubicBezTo>
                    <a:cubicBezTo>
                      <a:pt x="702494" y="551865"/>
                      <a:pt x="679713" y="603562"/>
                      <a:pt x="635697" y="645627"/>
                    </a:cubicBezTo>
                    <a:cubicBezTo>
                      <a:pt x="610348" y="669835"/>
                      <a:pt x="580577" y="686576"/>
                      <a:pt x="544741" y="696611"/>
                    </a:cubicBezTo>
                    <a:cubicBezTo>
                      <a:pt x="547499" y="691451"/>
                      <a:pt x="549473" y="688169"/>
                      <a:pt x="551066" y="684674"/>
                    </a:cubicBezTo>
                    <a:close/>
                    <a:moveTo>
                      <a:pt x="215371" y="74255"/>
                    </a:moveTo>
                    <a:cubicBezTo>
                      <a:pt x="206073" y="91328"/>
                      <a:pt x="209640" y="108568"/>
                      <a:pt x="224289" y="117105"/>
                    </a:cubicBezTo>
                    <a:cubicBezTo>
                      <a:pt x="239555" y="125998"/>
                      <a:pt x="256224" y="120743"/>
                      <a:pt x="266545" y="103670"/>
                    </a:cubicBezTo>
                    <a:cubicBezTo>
                      <a:pt x="277459" y="85621"/>
                      <a:pt x="288089" y="67382"/>
                      <a:pt x="299170" y="49429"/>
                    </a:cubicBezTo>
                    <a:cubicBezTo>
                      <a:pt x="306114" y="38205"/>
                      <a:pt x="308397" y="26957"/>
                      <a:pt x="301405" y="15043"/>
                    </a:cubicBezTo>
                    <a:cubicBezTo>
                      <a:pt x="294343" y="3011"/>
                      <a:pt x="282881" y="-223"/>
                      <a:pt x="270064" y="419"/>
                    </a:cubicBezTo>
                    <a:cubicBezTo>
                      <a:pt x="253157" y="1275"/>
                      <a:pt x="236226" y="2464"/>
                      <a:pt x="219747" y="6554"/>
                    </a:cubicBezTo>
                    <a:cubicBezTo>
                      <a:pt x="105486" y="34900"/>
                      <a:pt x="34172" y="106333"/>
                      <a:pt x="6302" y="220665"/>
                    </a:cubicBezTo>
                    <a:cubicBezTo>
                      <a:pt x="1594" y="239950"/>
                      <a:pt x="-1284" y="259901"/>
                      <a:pt x="952" y="279828"/>
                    </a:cubicBezTo>
                    <a:cubicBezTo>
                      <a:pt x="2783" y="296283"/>
                      <a:pt x="16266" y="306770"/>
                      <a:pt x="31817" y="305795"/>
                    </a:cubicBezTo>
                    <a:cubicBezTo>
                      <a:pt x="47226" y="304820"/>
                      <a:pt x="58855" y="292526"/>
                      <a:pt x="59473" y="276214"/>
                    </a:cubicBezTo>
                    <a:cubicBezTo>
                      <a:pt x="59782" y="268509"/>
                      <a:pt x="59996" y="260828"/>
                      <a:pt x="60971" y="253124"/>
                    </a:cubicBezTo>
                    <a:cubicBezTo>
                      <a:pt x="70316" y="178551"/>
                      <a:pt x="108126" y="123073"/>
                      <a:pt x="173044" y="85835"/>
                    </a:cubicBezTo>
                    <a:cubicBezTo>
                      <a:pt x="186931" y="77869"/>
                      <a:pt x="201769" y="71995"/>
                      <a:pt x="217464" y="68119"/>
                    </a:cubicBezTo>
                    <a:cubicBezTo>
                      <a:pt x="218130" y="71116"/>
                      <a:pt x="216299" y="72542"/>
                      <a:pt x="215371" y="74255"/>
                    </a:cubicBezTo>
                    <a:close/>
                  </a:path>
                </a:pathLst>
              </a:custGeom>
              <a:solidFill>
                <a:schemeClr val="tx2">
                  <a:lumMod val="60000"/>
                  <a:lumOff val="40000"/>
                </a:schemeClr>
              </a:solidFill>
              <a:ln w="2361" cap="flat">
                <a:noFill/>
                <a:prstDash val="solid"/>
                <a:miter/>
              </a:ln>
            </p:spPr>
            <p:txBody>
              <a:bodyPr rtlCol="0" anchor="ctr"/>
              <a:lstStyle/>
              <a:p>
                <a:endParaRPr lang="en-US"/>
              </a:p>
            </p:txBody>
          </p:sp>
          <p:sp>
            <p:nvSpPr>
              <p:cNvPr id="7182" name="Freeform: Shape 7181">
                <a:extLst>
                  <a:ext uri="{FF2B5EF4-FFF2-40B4-BE49-F238E27FC236}">
                    <a16:creationId xmlns:a16="http://schemas.microsoft.com/office/drawing/2014/main" id="{5CF5440A-6680-4486-93AA-D537F7728B49}"/>
                  </a:ext>
                </a:extLst>
              </p:cNvPr>
              <p:cNvSpPr/>
              <p:nvPr/>
            </p:nvSpPr>
            <p:spPr>
              <a:xfrm>
                <a:off x="9056098" y="5153881"/>
                <a:ext cx="286014" cy="268882"/>
              </a:xfrm>
              <a:custGeom>
                <a:avLst/>
                <a:gdLst>
                  <a:gd name="connsiteX0" fmla="*/ 913772 w 913132"/>
                  <a:gd name="connsiteY0" fmla="*/ 673887 h 858438"/>
                  <a:gd name="connsiteX1" fmla="*/ 880385 w 913132"/>
                  <a:gd name="connsiteY1" fmla="*/ 692530 h 858438"/>
                  <a:gd name="connsiteX2" fmla="*/ 781415 w 913132"/>
                  <a:gd name="connsiteY2" fmla="*/ 692221 h 858438"/>
                  <a:gd name="connsiteX3" fmla="*/ 766125 w 913132"/>
                  <a:gd name="connsiteY3" fmla="*/ 697690 h 858438"/>
                  <a:gd name="connsiteX4" fmla="*/ 598337 w 913132"/>
                  <a:gd name="connsiteY4" fmla="*/ 838892 h 858438"/>
                  <a:gd name="connsiteX5" fmla="*/ 537081 w 913132"/>
                  <a:gd name="connsiteY5" fmla="*/ 857226 h 858438"/>
                  <a:gd name="connsiteX6" fmla="*/ 493707 w 913132"/>
                  <a:gd name="connsiteY6" fmla="*/ 778730 h 858438"/>
                  <a:gd name="connsiteX7" fmla="*/ 495871 w 913132"/>
                  <a:gd name="connsiteY7" fmla="*/ 767744 h 858438"/>
                  <a:gd name="connsiteX8" fmla="*/ 471592 w 913132"/>
                  <a:gd name="connsiteY8" fmla="*/ 787600 h 858438"/>
                  <a:gd name="connsiteX9" fmla="*/ 422226 w 913132"/>
                  <a:gd name="connsiteY9" fmla="*/ 800037 h 858438"/>
                  <a:gd name="connsiteX10" fmla="*/ 379946 w 913132"/>
                  <a:gd name="connsiteY10" fmla="*/ 710293 h 858438"/>
                  <a:gd name="connsiteX11" fmla="*/ 383560 w 913132"/>
                  <a:gd name="connsiteY11" fmla="*/ 703444 h 858438"/>
                  <a:gd name="connsiteX12" fmla="*/ 305873 w 913132"/>
                  <a:gd name="connsiteY12" fmla="*/ 682471 h 858438"/>
                  <a:gd name="connsiteX13" fmla="*/ 306729 w 913132"/>
                  <a:gd name="connsiteY13" fmla="*/ 611085 h 858438"/>
                  <a:gd name="connsiteX14" fmla="*/ 288918 w 913132"/>
                  <a:gd name="connsiteY14" fmla="*/ 615627 h 858438"/>
                  <a:gd name="connsiteX15" fmla="*/ 224262 w 913132"/>
                  <a:gd name="connsiteY15" fmla="*/ 583501 h 858438"/>
                  <a:gd name="connsiteX16" fmla="*/ 235390 w 913132"/>
                  <a:gd name="connsiteY16" fmla="*/ 512947 h 858438"/>
                  <a:gd name="connsiteX17" fmla="*/ 324421 w 913132"/>
                  <a:gd name="connsiteY17" fmla="*/ 437400 h 858438"/>
                  <a:gd name="connsiteX18" fmla="*/ 336120 w 913132"/>
                  <a:gd name="connsiteY18" fmla="*/ 434285 h 858438"/>
                  <a:gd name="connsiteX19" fmla="*/ 498392 w 913132"/>
                  <a:gd name="connsiteY19" fmla="*/ 434166 h 858438"/>
                  <a:gd name="connsiteX20" fmla="*/ 514015 w 913132"/>
                  <a:gd name="connsiteY20" fmla="*/ 440895 h 858438"/>
                  <a:gd name="connsiteX21" fmla="*/ 574510 w 913132"/>
                  <a:gd name="connsiteY21" fmla="*/ 501438 h 858438"/>
                  <a:gd name="connsiteX22" fmla="*/ 690340 w 913132"/>
                  <a:gd name="connsiteY22" fmla="*/ 528927 h 858438"/>
                  <a:gd name="connsiteX23" fmla="*/ 766410 w 913132"/>
                  <a:gd name="connsiteY23" fmla="*/ 437400 h 858438"/>
                  <a:gd name="connsiteX24" fmla="*/ 749099 w 913132"/>
                  <a:gd name="connsiteY24" fmla="*/ 359997 h 858438"/>
                  <a:gd name="connsiteX25" fmla="*/ 753070 w 913132"/>
                  <a:gd name="connsiteY25" fmla="*/ 352055 h 858438"/>
                  <a:gd name="connsiteX26" fmla="*/ 886806 w 913132"/>
                  <a:gd name="connsiteY26" fmla="*/ 352126 h 858438"/>
                  <a:gd name="connsiteX27" fmla="*/ 913772 w 913132"/>
                  <a:gd name="connsiteY27" fmla="*/ 370674 h 858438"/>
                  <a:gd name="connsiteX28" fmla="*/ 913772 w 913132"/>
                  <a:gd name="connsiteY28" fmla="*/ 673887 h 858438"/>
                  <a:gd name="connsiteX29" fmla="*/ 21 w 913132"/>
                  <a:gd name="connsiteY29" fmla="*/ 605235 h 858438"/>
                  <a:gd name="connsiteX30" fmla="*/ 31553 w 913132"/>
                  <a:gd name="connsiteY30" fmla="*/ 637028 h 858438"/>
                  <a:gd name="connsiteX31" fmla="*/ 150997 w 913132"/>
                  <a:gd name="connsiteY31" fmla="*/ 636933 h 858438"/>
                  <a:gd name="connsiteX32" fmla="*/ 166692 w 913132"/>
                  <a:gd name="connsiteY32" fmla="*/ 643330 h 858438"/>
                  <a:gd name="connsiteX33" fmla="*/ 212966 w 913132"/>
                  <a:gd name="connsiteY33" fmla="*/ 690294 h 858438"/>
                  <a:gd name="connsiteX34" fmla="*/ 259479 w 913132"/>
                  <a:gd name="connsiteY34" fmla="*/ 708557 h 858438"/>
                  <a:gd name="connsiteX35" fmla="*/ 264378 w 913132"/>
                  <a:gd name="connsiteY35" fmla="*/ 700472 h 858438"/>
                  <a:gd name="connsiteX36" fmla="*/ 255246 w 913132"/>
                  <a:gd name="connsiteY36" fmla="*/ 678357 h 858438"/>
                  <a:gd name="connsiteX37" fmla="*/ 234748 w 913132"/>
                  <a:gd name="connsiteY37" fmla="*/ 653936 h 858438"/>
                  <a:gd name="connsiteX38" fmla="*/ 208425 w 913132"/>
                  <a:gd name="connsiteY38" fmla="*/ 471951 h 858438"/>
                  <a:gd name="connsiteX39" fmla="*/ 309250 w 913132"/>
                  <a:gd name="connsiteY39" fmla="*/ 386892 h 858438"/>
                  <a:gd name="connsiteX40" fmla="*/ 323018 w 913132"/>
                  <a:gd name="connsiteY40" fmla="*/ 381946 h 858438"/>
                  <a:gd name="connsiteX41" fmla="*/ 510210 w 913132"/>
                  <a:gd name="connsiteY41" fmla="*/ 381994 h 858438"/>
                  <a:gd name="connsiteX42" fmla="*/ 540386 w 913132"/>
                  <a:gd name="connsiteY42" fmla="*/ 394549 h 858438"/>
                  <a:gd name="connsiteX43" fmla="*/ 611629 w 913132"/>
                  <a:gd name="connsiteY43" fmla="*/ 465745 h 858438"/>
                  <a:gd name="connsiteX44" fmla="*/ 697854 w 913132"/>
                  <a:gd name="connsiteY44" fmla="*/ 465769 h 858438"/>
                  <a:gd name="connsiteX45" fmla="*/ 699162 w 913132"/>
                  <a:gd name="connsiteY45" fmla="*/ 379806 h 858438"/>
                  <a:gd name="connsiteX46" fmla="*/ 590656 w 913132"/>
                  <a:gd name="connsiteY46" fmla="*/ 271490 h 858438"/>
                  <a:gd name="connsiteX47" fmla="*/ 519508 w 913132"/>
                  <a:gd name="connsiteY47" fmla="*/ 243383 h 858438"/>
                  <a:gd name="connsiteX48" fmla="*/ 358164 w 913132"/>
                  <a:gd name="connsiteY48" fmla="*/ 243264 h 858438"/>
                  <a:gd name="connsiteX49" fmla="*/ 246234 w 913132"/>
                  <a:gd name="connsiteY49" fmla="*/ 289468 h 858438"/>
                  <a:gd name="connsiteX50" fmla="*/ 227329 w 913132"/>
                  <a:gd name="connsiteY50" fmla="*/ 297006 h 858438"/>
                  <a:gd name="connsiteX51" fmla="*/ 31220 w 913132"/>
                  <a:gd name="connsiteY51" fmla="*/ 296887 h 858438"/>
                  <a:gd name="connsiteX52" fmla="*/ 21 w 913132"/>
                  <a:gd name="connsiteY52" fmla="*/ 327990 h 858438"/>
                  <a:gd name="connsiteX53" fmla="*/ 21 w 913132"/>
                  <a:gd name="connsiteY53" fmla="*/ 467053 h 858438"/>
                  <a:gd name="connsiteX54" fmla="*/ 21 w 913132"/>
                  <a:gd name="connsiteY54" fmla="*/ 605235 h 858438"/>
                  <a:gd name="connsiteX55" fmla="*/ 348795 w 913132"/>
                  <a:gd name="connsiteY55" fmla="*/ 138397 h 858438"/>
                  <a:gd name="connsiteX56" fmla="*/ 284471 w 913132"/>
                  <a:gd name="connsiteY56" fmla="*/ 74168 h 858438"/>
                  <a:gd name="connsiteX57" fmla="*/ 277813 w 913132"/>
                  <a:gd name="connsiteY57" fmla="*/ 68271 h 858438"/>
                  <a:gd name="connsiteX58" fmla="*/ 240598 w 913132"/>
                  <a:gd name="connsiteY58" fmla="*/ 71481 h 858438"/>
                  <a:gd name="connsiteX59" fmla="*/ 240289 w 913132"/>
                  <a:gd name="connsiteY59" fmla="*/ 108149 h 858438"/>
                  <a:gd name="connsiteX60" fmla="*/ 314647 w 913132"/>
                  <a:gd name="connsiteY60" fmla="*/ 182460 h 858438"/>
                  <a:gd name="connsiteX61" fmla="*/ 344562 w 913132"/>
                  <a:gd name="connsiteY61" fmla="*/ 186146 h 858438"/>
                  <a:gd name="connsiteX62" fmla="*/ 359733 w 913132"/>
                  <a:gd name="connsiteY62" fmla="*/ 161867 h 858438"/>
                  <a:gd name="connsiteX63" fmla="*/ 348795 w 913132"/>
                  <a:gd name="connsiteY63" fmla="*/ 138397 h 858438"/>
                  <a:gd name="connsiteX64" fmla="*/ 570800 w 913132"/>
                  <a:gd name="connsiteY64" fmla="*/ 186669 h 858438"/>
                  <a:gd name="connsiteX65" fmla="*/ 601975 w 913132"/>
                  <a:gd name="connsiteY65" fmla="*/ 180653 h 858438"/>
                  <a:gd name="connsiteX66" fmla="*/ 671316 w 913132"/>
                  <a:gd name="connsiteY66" fmla="*/ 111383 h 858438"/>
                  <a:gd name="connsiteX67" fmla="*/ 673028 w 913132"/>
                  <a:gd name="connsiteY67" fmla="*/ 70696 h 858438"/>
                  <a:gd name="connsiteX68" fmla="*/ 632365 w 913132"/>
                  <a:gd name="connsiteY68" fmla="*/ 71862 h 858438"/>
                  <a:gd name="connsiteX69" fmla="*/ 563619 w 913132"/>
                  <a:gd name="connsiteY69" fmla="*/ 140489 h 858438"/>
                  <a:gd name="connsiteX70" fmla="*/ 554678 w 913132"/>
                  <a:gd name="connsiteY70" fmla="*/ 161154 h 858438"/>
                  <a:gd name="connsiteX71" fmla="*/ 570800 w 913132"/>
                  <a:gd name="connsiteY71" fmla="*/ 186669 h 858438"/>
                  <a:gd name="connsiteX72" fmla="*/ 429835 w 913132"/>
                  <a:gd name="connsiteY72" fmla="*/ 114379 h 858438"/>
                  <a:gd name="connsiteX73" fmla="*/ 429859 w 913132"/>
                  <a:gd name="connsiteY73" fmla="*/ 116163 h 858438"/>
                  <a:gd name="connsiteX74" fmla="*/ 456777 w 913132"/>
                  <a:gd name="connsiteY74" fmla="*/ 143842 h 858438"/>
                  <a:gd name="connsiteX75" fmla="*/ 484504 w 913132"/>
                  <a:gd name="connsiteY75" fmla="*/ 116163 h 858438"/>
                  <a:gd name="connsiteX76" fmla="*/ 484528 w 913132"/>
                  <a:gd name="connsiteY76" fmla="*/ 28084 h 858438"/>
                  <a:gd name="connsiteX77" fmla="*/ 457229 w 913132"/>
                  <a:gd name="connsiteY77" fmla="*/ 0 h 858438"/>
                  <a:gd name="connsiteX78" fmla="*/ 429907 w 913132"/>
                  <a:gd name="connsiteY78" fmla="*/ 28084 h 858438"/>
                  <a:gd name="connsiteX79" fmla="*/ 429859 w 913132"/>
                  <a:gd name="connsiteY79" fmla="*/ 71695 h 858438"/>
                  <a:gd name="connsiteX80" fmla="*/ 429835 w 913132"/>
                  <a:gd name="connsiteY80" fmla="*/ 114379 h 85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13132" h="858438">
                    <a:moveTo>
                      <a:pt x="913772" y="673887"/>
                    </a:moveTo>
                    <a:cubicBezTo>
                      <a:pt x="906923" y="687774"/>
                      <a:pt x="895771" y="692863"/>
                      <a:pt x="880385" y="692530"/>
                    </a:cubicBezTo>
                    <a:cubicBezTo>
                      <a:pt x="847403" y="691840"/>
                      <a:pt x="814397" y="692435"/>
                      <a:pt x="781415" y="692221"/>
                    </a:cubicBezTo>
                    <a:cubicBezTo>
                      <a:pt x="775423" y="692173"/>
                      <a:pt x="770786" y="693766"/>
                      <a:pt x="766125" y="697690"/>
                    </a:cubicBezTo>
                    <a:cubicBezTo>
                      <a:pt x="710267" y="744845"/>
                      <a:pt x="654076" y="791595"/>
                      <a:pt x="598337" y="838892"/>
                    </a:cubicBezTo>
                    <a:cubicBezTo>
                      <a:pt x="580336" y="854159"/>
                      <a:pt x="561050" y="863100"/>
                      <a:pt x="537081" y="857226"/>
                    </a:cubicBezTo>
                    <a:cubicBezTo>
                      <a:pt x="502505" y="848737"/>
                      <a:pt x="482697" y="812854"/>
                      <a:pt x="493707" y="778730"/>
                    </a:cubicBezTo>
                    <a:cubicBezTo>
                      <a:pt x="494777" y="775425"/>
                      <a:pt x="495990" y="772167"/>
                      <a:pt x="495871" y="767744"/>
                    </a:cubicBezTo>
                    <a:cubicBezTo>
                      <a:pt x="487786" y="774379"/>
                      <a:pt x="479796" y="781108"/>
                      <a:pt x="471592" y="787600"/>
                    </a:cubicBezTo>
                    <a:cubicBezTo>
                      <a:pt x="457039" y="799133"/>
                      <a:pt x="440441" y="803651"/>
                      <a:pt x="422226" y="800037"/>
                    </a:cubicBezTo>
                    <a:cubicBezTo>
                      <a:pt x="380540" y="791738"/>
                      <a:pt x="360066" y="747960"/>
                      <a:pt x="379946" y="710293"/>
                    </a:cubicBezTo>
                    <a:cubicBezTo>
                      <a:pt x="380897" y="708486"/>
                      <a:pt x="381848" y="706702"/>
                      <a:pt x="383560" y="703444"/>
                    </a:cubicBezTo>
                    <a:cubicBezTo>
                      <a:pt x="352100" y="713789"/>
                      <a:pt x="325110" y="709746"/>
                      <a:pt x="305873" y="682471"/>
                    </a:cubicBezTo>
                    <a:cubicBezTo>
                      <a:pt x="289774" y="659643"/>
                      <a:pt x="291296" y="635649"/>
                      <a:pt x="306729" y="611085"/>
                    </a:cubicBezTo>
                    <a:cubicBezTo>
                      <a:pt x="299952" y="612845"/>
                      <a:pt x="294506" y="614628"/>
                      <a:pt x="288918" y="615627"/>
                    </a:cubicBezTo>
                    <a:cubicBezTo>
                      <a:pt x="262190" y="620383"/>
                      <a:pt x="236675" y="607613"/>
                      <a:pt x="224262" y="583501"/>
                    </a:cubicBezTo>
                    <a:cubicBezTo>
                      <a:pt x="212063" y="559793"/>
                      <a:pt x="215558" y="530734"/>
                      <a:pt x="235390" y="512947"/>
                    </a:cubicBezTo>
                    <a:cubicBezTo>
                      <a:pt x="264354" y="486980"/>
                      <a:pt x="294720" y="462558"/>
                      <a:pt x="324421" y="437400"/>
                    </a:cubicBezTo>
                    <a:cubicBezTo>
                      <a:pt x="327940" y="434403"/>
                      <a:pt x="331935" y="434285"/>
                      <a:pt x="336120" y="434285"/>
                    </a:cubicBezTo>
                    <a:cubicBezTo>
                      <a:pt x="390219" y="434308"/>
                      <a:pt x="444293" y="434380"/>
                      <a:pt x="498392" y="434166"/>
                    </a:cubicBezTo>
                    <a:cubicBezTo>
                      <a:pt x="504931" y="434142"/>
                      <a:pt x="509544" y="436377"/>
                      <a:pt x="514015" y="440895"/>
                    </a:cubicBezTo>
                    <a:cubicBezTo>
                      <a:pt x="534037" y="461227"/>
                      <a:pt x="554178" y="481439"/>
                      <a:pt x="574510" y="501438"/>
                    </a:cubicBezTo>
                    <a:cubicBezTo>
                      <a:pt x="607516" y="533897"/>
                      <a:pt x="647085" y="542957"/>
                      <a:pt x="690340" y="528927"/>
                    </a:cubicBezTo>
                    <a:cubicBezTo>
                      <a:pt x="734022" y="514754"/>
                      <a:pt x="759467" y="482700"/>
                      <a:pt x="766410" y="437400"/>
                    </a:cubicBezTo>
                    <a:cubicBezTo>
                      <a:pt x="770643" y="409839"/>
                      <a:pt x="764864" y="383492"/>
                      <a:pt x="749099" y="359997"/>
                    </a:cubicBezTo>
                    <a:cubicBezTo>
                      <a:pt x="745175" y="354148"/>
                      <a:pt x="745389" y="352031"/>
                      <a:pt x="753070" y="352055"/>
                    </a:cubicBezTo>
                    <a:cubicBezTo>
                      <a:pt x="797656" y="352222"/>
                      <a:pt x="842243" y="352198"/>
                      <a:pt x="886806" y="352126"/>
                    </a:cubicBezTo>
                    <a:cubicBezTo>
                      <a:pt x="900170" y="352103"/>
                      <a:pt x="908136" y="359617"/>
                      <a:pt x="913772" y="370674"/>
                    </a:cubicBezTo>
                    <a:cubicBezTo>
                      <a:pt x="913772" y="471761"/>
                      <a:pt x="913772" y="572824"/>
                      <a:pt x="913772" y="673887"/>
                    </a:cubicBezTo>
                    <a:close/>
                    <a:moveTo>
                      <a:pt x="21" y="605235"/>
                    </a:moveTo>
                    <a:cubicBezTo>
                      <a:pt x="45" y="626708"/>
                      <a:pt x="10223" y="637005"/>
                      <a:pt x="31553" y="637028"/>
                    </a:cubicBezTo>
                    <a:cubicBezTo>
                      <a:pt x="71360" y="637076"/>
                      <a:pt x="111190" y="637171"/>
                      <a:pt x="150997" y="636933"/>
                    </a:cubicBezTo>
                    <a:cubicBezTo>
                      <a:pt x="157441" y="636886"/>
                      <a:pt x="162173" y="638645"/>
                      <a:pt x="166692" y="643330"/>
                    </a:cubicBezTo>
                    <a:cubicBezTo>
                      <a:pt x="181982" y="659119"/>
                      <a:pt x="198604" y="673720"/>
                      <a:pt x="212966" y="690294"/>
                    </a:cubicBezTo>
                    <a:cubicBezTo>
                      <a:pt x="225784" y="705085"/>
                      <a:pt x="240670" y="710388"/>
                      <a:pt x="259479" y="708557"/>
                    </a:cubicBezTo>
                    <a:cubicBezTo>
                      <a:pt x="266042" y="707915"/>
                      <a:pt x="268492" y="706988"/>
                      <a:pt x="264378" y="700472"/>
                    </a:cubicBezTo>
                    <a:cubicBezTo>
                      <a:pt x="260097" y="693647"/>
                      <a:pt x="256079" y="686180"/>
                      <a:pt x="255246" y="678357"/>
                    </a:cubicBezTo>
                    <a:cubicBezTo>
                      <a:pt x="253820" y="664993"/>
                      <a:pt x="245972" y="659452"/>
                      <a:pt x="234748" y="653936"/>
                    </a:cubicBezTo>
                    <a:cubicBezTo>
                      <a:pt x="165384" y="619764"/>
                      <a:pt x="151259" y="522387"/>
                      <a:pt x="208425" y="471951"/>
                    </a:cubicBezTo>
                    <a:cubicBezTo>
                      <a:pt x="241383" y="442869"/>
                      <a:pt x="275649" y="415261"/>
                      <a:pt x="309250" y="386892"/>
                    </a:cubicBezTo>
                    <a:cubicBezTo>
                      <a:pt x="313340" y="383444"/>
                      <a:pt x="317620" y="381922"/>
                      <a:pt x="323018" y="381946"/>
                    </a:cubicBezTo>
                    <a:cubicBezTo>
                      <a:pt x="385415" y="382089"/>
                      <a:pt x="447813" y="382089"/>
                      <a:pt x="510210" y="381994"/>
                    </a:cubicBezTo>
                    <a:cubicBezTo>
                      <a:pt x="522123" y="381970"/>
                      <a:pt x="531849" y="385775"/>
                      <a:pt x="540386" y="394549"/>
                    </a:cubicBezTo>
                    <a:cubicBezTo>
                      <a:pt x="563785" y="418614"/>
                      <a:pt x="587446" y="442465"/>
                      <a:pt x="611629" y="465745"/>
                    </a:cubicBezTo>
                    <a:cubicBezTo>
                      <a:pt x="636075" y="489286"/>
                      <a:pt x="674193" y="488906"/>
                      <a:pt x="697854" y="465769"/>
                    </a:cubicBezTo>
                    <a:cubicBezTo>
                      <a:pt x="721681" y="442488"/>
                      <a:pt x="722917" y="404227"/>
                      <a:pt x="699162" y="379806"/>
                    </a:cubicBezTo>
                    <a:cubicBezTo>
                      <a:pt x="663540" y="343162"/>
                      <a:pt x="627372" y="307041"/>
                      <a:pt x="590656" y="271490"/>
                    </a:cubicBezTo>
                    <a:cubicBezTo>
                      <a:pt x="571157" y="252609"/>
                      <a:pt x="546997" y="243335"/>
                      <a:pt x="519508" y="243383"/>
                    </a:cubicBezTo>
                    <a:cubicBezTo>
                      <a:pt x="465719" y="243454"/>
                      <a:pt x="411929" y="243740"/>
                      <a:pt x="358164" y="243264"/>
                    </a:cubicBezTo>
                    <a:cubicBezTo>
                      <a:pt x="314148" y="242884"/>
                      <a:pt x="276886" y="258174"/>
                      <a:pt x="246234" y="289468"/>
                    </a:cubicBezTo>
                    <a:cubicBezTo>
                      <a:pt x="240741" y="295080"/>
                      <a:pt x="234986" y="297029"/>
                      <a:pt x="227329" y="297006"/>
                    </a:cubicBezTo>
                    <a:cubicBezTo>
                      <a:pt x="161959" y="296792"/>
                      <a:pt x="96590" y="296863"/>
                      <a:pt x="31220" y="296887"/>
                    </a:cubicBezTo>
                    <a:cubicBezTo>
                      <a:pt x="10270" y="296911"/>
                      <a:pt x="45" y="307112"/>
                      <a:pt x="21" y="327990"/>
                    </a:cubicBezTo>
                    <a:cubicBezTo>
                      <a:pt x="-26" y="374337"/>
                      <a:pt x="21" y="420707"/>
                      <a:pt x="21" y="467053"/>
                    </a:cubicBezTo>
                    <a:cubicBezTo>
                      <a:pt x="21" y="513114"/>
                      <a:pt x="-3" y="559174"/>
                      <a:pt x="21" y="605235"/>
                    </a:cubicBezTo>
                    <a:close/>
                    <a:moveTo>
                      <a:pt x="348795" y="138397"/>
                    </a:moveTo>
                    <a:cubicBezTo>
                      <a:pt x="327322" y="117019"/>
                      <a:pt x="305944" y="95570"/>
                      <a:pt x="284471" y="74168"/>
                    </a:cubicBezTo>
                    <a:cubicBezTo>
                      <a:pt x="282379" y="72076"/>
                      <a:pt x="280191" y="70031"/>
                      <a:pt x="277813" y="68271"/>
                    </a:cubicBezTo>
                    <a:cubicBezTo>
                      <a:pt x="266018" y="59663"/>
                      <a:pt x="250086" y="61089"/>
                      <a:pt x="240598" y="71481"/>
                    </a:cubicBezTo>
                    <a:cubicBezTo>
                      <a:pt x="231467" y="81492"/>
                      <a:pt x="230587" y="98138"/>
                      <a:pt x="240289" y="108149"/>
                    </a:cubicBezTo>
                    <a:cubicBezTo>
                      <a:pt x="264663" y="133332"/>
                      <a:pt x="289465" y="158110"/>
                      <a:pt x="314647" y="182460"/>
                    </a:cubicBezTo>
                    <a:cubicBezTo>
                      <a:pt x="323018" y="190545"/>
                      <a:pt x="333909" y="191330"/>
                      <a:pt x="344562" y="186146"/>
                    </a:cubicBezTo>
                    <a:cubicBezTo>
                      <a:pt x="354573" y="181271"/>
                      <a:pt x="359353" y="172877"/>
                      <a:pt x="359733" y="161867"/>
                    </a:cubicBezTo>
                    <a:cubicBezTo>
                      <a:pt x="360043" y="152189"/>
                      <a:pt x="355358" y="144936"/>
                      <a:pt x="348795" y="138397"/>
                    </a:cubicBezTo>
                    <a:close/>
                    <a:moveTo>
                      <a:pt x="570800" y="186669"/>
                    </a:moveTo>
                    <a:cubicBezTo>
                      <a:pt x="582476" y="191544"/>
                      <a:pt x="593129" y="189404"/>
                      <a:pt x="601975" y="180653"/>
                    </a:cubicBezTo>
                    <a:cubicBezTo>
                      <a:pt x="625231" y="157705"/>
                      <a:pt x="648321" y="134592"/>
                      <a:pt x="671316" y="111383"/>
                    </a:cubicBezTo>
                    <a:cubicBezTo>
                      <a:pt x="683348" y="99232"/>
                      <a:pt x="683919" y="81635"/>
                      <a:pt x="673028" y="70696"/>
                    </a:cubicBezTo>
                    <a:cubicBezTo>
                      <a:pt x="661828" y="59425"/>
                      <a:pt x="644945" y="59568"/>
                      <a:pt x="632365" y="71862"/>
                    </a:cubicBezTo>
                    <a:cubicBezTo>
                      <a:pt x="609228" y="94500"/>
                      <a:pt x="586495" y="117566"/>
                      <a:pt x="563619" y="140489"/>
                    </a:cubicBezTo>
                    <a:cubicBezTo>
                      <a:pt x="557959" y="146173"/>
                      <a:pt x="554559" y="152926"/>
                      <a:pt x="554678" y="161154"/>
                    </a:cubicBezTo>
                    <a:cubicBezTo>
                      <a:pt x="554582" y="172615"/>
                      <a:pt x="560718" y="182460"/>
                      <a:pt x="570800" y="186669"/>
                    </a:cubicBezTo>
                    <a:close/>
                    <a:moveTo>
                      <a:pt x="429835" y="114379"/>
                    </a:moveTo>
                    <a:cubicBezTo>
                      <a:pt x="429835" y="114974"/>
                      <a:pt x="429835" y="115568"/>
                      <a:pt x="429859" y="116163"/>
                    </a:cubicBezTo>
                    <a:cubicBezTo>
                      <a:pt x="430311" y="131453"/>
                      <a:pt x="442058" y="143533"/>
                      <a:pt x="456777" y="143842"/>
                    </a:cubicBezTo>
                    <a:cubicBezTo>
                      <a:pt x="471687" y="144175"/>
                      <a:pt x="484385" y="131833"/>
                      <a:pt x="484504" y="116163"/>
                    </a:cubicBezTo>
                    <a:cubicBezTo>
                      <a:pt x="484742" y="86795"/>
                      <a:pt x="484718" y="57427"/>
                      <a:pt x="484528" y="28084"/>
                    </a:cubicBezTo>
                    <a:cubicBezTo>
                      <a:pt x="484433" y="12104"/>
                      <a:pt x="472377" y="0"/>
                      <a:pt x="457229" y="0"/>
                    </a:cubicBezTo>
                    <a:cubicBezTo>
                      <a:pt x="442106" y="0"/>
                      <a:pt x="430121" y="12151"/>
                      <a:pt x="429907" y="28084"/>
                    </a:cubicBezTo>
                    <a:cubicBezTo>
                      <a:pt x="429716" y="42613"/>
                      <a:pt x="429859" y="57142"/>
                      <a:pt x="429859" y="71695"/>
                    </a:cubicBezTo>
                    <a:cubicBezTo>
                      <a:pt x="429835" y="85891"/>
                      <a:pt x="429835" y="100135"/>
                      <a:pt x="429835" y="114379"/>
                    </a:cubicBezTo>
                    <a:close/>
                  </a:path>
                </a:pathLst>
              </a:custGeom>
              <a:solidFill>
                <a:schemeClr val="tx2">
                  <a:lumMod val="60000"/>
                  <a:lumOff val="40000"/>
                </a:schemeClr>
              </a:solidFill>
              <a:ln w="2361" cap="flat">
                <a:noFill/>
                <a:prstDash val="solid"/>
                <a:miter/>
              </a:ln>
            </p:spPr>
            <p:txBody>
              <a:bodyPr rtlCol="0" anchor="ctr"/>
              <a:lstStyle/>
              <a:p>
                <a:endParaRPr lang="en-US"/>
              </a:p>
            </p:txBody>
          </p:sp>
          <p:sp>
            <p:nvSpPr>
              <p:cNvPr id="7183" name="Freeform: Shape 7182">
                <a:extLst>
                  <a:ext uri="{FF2B5EF4-FFF2-40B4-BE49-F238E27FC236}">
                    <a16:creationId xmlns:a16="http://schemas.microsoft.com/office/drawing/2014/main" id="{2A78BA05-8D1D-4CB0-9F66-DD28802DF35D}"/>
                  </a:ext>
                </a:extLst>
              </p:cNvPr>
              <p:cNvSpPr/>
              <p:nvPr/>
            </p:nvSpPr>
            <p:spPr>
              <a:xfrm>
                <a:off x="10596115" y="5136004"/>
                <a:ext cx="304636" cy="304636"/>
              </a:xfrm>
              <a:custGeom>
                <a:avLst/>
                <a:gdLst>
                  <a:gd name="connsiteX0" fmla="*/ 541129 w 972580"/>
                  <a:gd name="connsiteY0" fmla="*/ 974741 h 972580"/>
                  <a:gd name="connsiteX1" fmla="*/ 519537 w 972580"/>
                  <a:gd name="connsiteY1" fmla="*/ 957858 h 972580"/>
                  <a:gd name="connsiteX2" fmla="*/ 407322 w 972580"/>
                  <a:gd name="connsiteY2" fmla="*/ 845547 h 972580"/>
                  <a:gd name="connsiteX3" fmla="*/ 406941 w 972580"/>
                  <a:gd name="connsiteY3" fmla="*/ 786669 h 972580"/>
                  <a:gd name="connsiteX4" fmla="*/ 521891 w 972580"/>
                  <a:gd name="connsiteY4" fmla="*/ 671719 h 972580"/>
                  <a:gd name="connsiteX5" fmla="*/ 551402 w 972580"/>
                  <a:gd name="connsiteY5" fmla="*/ 656477 h 972580"/>
                  <a:gd name="connsiteX6" fmla="*/ 583694 w 972580"/>
                  <a:gd name="connsiteY6" fmla="*/ 688222 h 972580"/>
                  <a:gd name="connsiteX7" fmla="*/ 593634 w 972580"/>
                  <a:gd name="connsiteY7" fmla="*/ 693953 h 972580"/>
                  <a:gd name="connsiteX8" fmla="*/ 698525 w 972580"/>
                  <a:gd name="connsiteY8" fmla="*/ 583973 h 972580"/>
                  <a:gd name="connsiteX9" fmla="*/ 712674 w 972580"/>
                  <a:gd name="connsiteY9" fmla="*/ 581310 h 972580"/>
                  <a:gd name="connsiteX10" fmla="*/ 747725 w 972580"/>
                  <a:gd name="connsiteY10" fmla="*/ 616170 h 972580"/>
                  <a:gd name="connsiteX11" fmla="*/ 884196 w 972580"/>
                  <a:gd name="connsiteY11" fmla="*/ 616456 h 972580"/>
                  <a:gd name="connsiteX12" fmla="*/ 891282 w 972580"/>
                  <a:gd name="connsiteY12" fmla="*/ 610202 h 972580"/>
                  <a:gd name="connsiteX13" fmla="*/ 891044 w 972580"/>
                  <a:gd name="connsiteY13" fmla="*/ 619452 h 972580"/>
                  <a:gd name="connsiteX14" fmla="*/ 598438 w 972580"/>
                  <a:gd name="connsiteY14" fmla="*/ 897410 h 972580"/>
                  <a:gd name="connsiteX15" fmla="*/ 583766 w 972580"/>
                  <a:gd name="connsiteY15" fmla="*/ 916172 h 972580"/>
                  <a:gd name="connsiteX16" fmla="*/ 583861 w 972580"/>
                  <a:gd name="connsiteY16" fmla="*/ 934221 h 972580"/>
                  <a:gd name="connsiteX17" fmla="*/ 562055 w 972580"/>
                  <a:gd name="connsiteY17" fmla="*/ 974717 h 972580"/>
                  <a:gd name="connsiteX18" fmla="*/ 541129 w 972580"/>
                  <a:gd name="connsiteY18" fmla="*/ 974741 h 972580"/>
                  <a:gd name="connsiteX19" fmla="*/ 974867 w 972580"/>
                  <a:gd name="connsiteY19" fmla="*/ 415448 h 972580"/>
                  <a:gd name="connsiteX20" fmla="*/ 937890 w 972580"/>
                  <a:gd name="connsiteY20" fmla="*/ 391740 h 972580"/>
                  <a:gd name="connsiteX21" fmla="*/ 909354 w 972580"/>
                  <a:gd name="connsiteY21" fmla="*/ 391906 h 972580"/>
                  <a:gd name="connsiteX22" fmla="*/ 899367 w 972580"/>
                  <a:gd name="connsiteY22" fmla="*/ 384225 h 972580"/>
                  <a:gd name="connsiteX23" fmla="*/ 893232 w 972580"/>
                  <a:gd name="connsiteY23" fmla="*/ 361278 h 972580"/>
                  <a:gd name="connsiteX24" fmla="*/ 637079 w 972580"/>
                  <a:gd name="connsiteY24" fmla="*/ 90525 h 972580"/>
                  <a:gd name="connsiteX25" fmla="*/ 610874 w 972580"/>
                  <a:gd name="connsiteY25" fmla="*/ 82630 h 972580"/>
                  <a:gd name="connsiteX26" fmla="*/ 616962 w 972580"/>
                  <a:gd name="connsiteY26" fmla="*/ 91786 h 972580"/>
                  <a:gd name="connsiteX27" fmla="*/ 613942 w 972580"/>
                  <a:gd name="connsiteY27" fmla="*/ 230396 h 972580"/>
                  <a:gd name="connsiteX28" fmla="*/ 581673 w 972580"/>
                  <a:gd name="connsiteY28" fmla="*/ 262712 h 972580"/>
                  <a:gd name="connsiteX29" fmla="*/ 584669 w 972580"/>
                  <a:gd name="connsiteY29" fmla="*/ 277337 h 972580"/>
                  <a:gd name="connsiteX30" fmla="*/ 694530 w 972580"/>
                  <a:gd name="connsiteY30" fmla="*/ 382537 h 972580"/>
                  <a:gd name="connsiteX31" fmla="*/ 688586 w 972580"/>
                  <a:gd name="connsiteY31" fmla="*/ 392120 h 972580"/>
                  <a:gd name="connsiteX32" fmla="*/ 656721 w 972580"/>
                  <a:gd name="connsiteY32" fmla="*/ 427813 h 972580"/>
                  <a:gd name="connsiteX33" fmla="*/ 672320 w 972580"/>
                  <a:gd name="connsiteY33" fmla="*/ 454256 h 972580"/>
                  <a:gd name="connsiteX34" fmla="*/ 786652 w 972580"/>
                  <a:gd name="connsiteY34" fmla="*/ 568588 h 972580"/>
                  <a:gd name="connsiteX35" fmla="*/ 845554 w 972580"/>
                  <a:gd name="connsiteY35" fmla="*/ 568374 h 972580"/>
                  <a:gd name="connsiteX36" fmla="*/ 957270 w 972580"/>
                  <a:gd name="connsiteY36" fmla="*/ 456800 h 972580"/>
                  <a:gd name="connsiteX37" fmla="*/ 974843 w 972580"/>
                  <a:gd name="connsiteY37" fmla="*/ 434495 h 972580"/>
                  <a:gd name="connsiteX38" fmla="*/ 974867 w 972580"/>
                  <a:gd name="connsiteY38" fmla="*/ 415448 h 972580"/>
                  <a:gd name="connsiteX39" fmla="*/ 91007 w 972580"/>
                  <a:gd name="connsiteY39" fmla="*/ 359400 h 972580"/>
                  <a:gd name="connsiteX40" fmla="*/ 230997 w 972580"/>
                  <a:gd name="connsiteY40" fmla="*/ 362087 h 972580"/>
                  <a:gd name="connsiteX41" fmla="*/ 262600 w 972580"/>
                  <a:gd name="connsiteY41" fmla="*/ 393690 h 972580"/>
                  <a:gd name="connsiteX42" fmla="*/ 277319 w 972580"/>
                  <a:gd name="connsiteY42" fmla="*/ 391145 h 972580"/>
                  <a:gd name="connsiteX43" fmla="*/ 381569 w 972580"/>
                  <a:gd name="connsiteY43" fmla="*/ 281736 h 972580"/>
                  <a:gd name="connsiteX44" fmla="*/ 392055 w 972580"/>
                  <a:gd name="connsiteY44" fmla="*/ 287586 h 972580"/>
                  <a:gd name="connsiteX45" fmla="*/ 429437 w 972580"/>
                  <a:gd name="connsiteY45" fmla="*/ 318665 h 972580"/>
                  <a:gd name="connsiteX46" fmla="*/ 454096 w 972580"/>
                  <a:gd name="connsiteY46" fmla="*/ 303494 h 972580"/>
                  <a:gd name="connsiteX47" fmla="*/ 569736 w 972580"/>
                  <a:gd name="connsiteY47" fmla="*/ 187831 h 972580"/>
                  <a:gd name="connsiteX48" fmla="*/ 569427 w 972580"/>
                  <a:gd name="connsiteY48" fmla="*/ 130974 h 972580"/>
                  <a:gd name="connsiteX49" fmla="*/ 453097 w 972580"/>
                  <a:gd name="connsiteY49" fmla="*/ 14669 h 972580"/>
                  <a:gd name="connsiteX50" fmla="*/ 442206 w 972580"/>
                  <a:gd name="connsiteY50" fmla="*/ 5514 h 972580"/>
                  <a:gd name="connsiteX51" fmla="*/ 392151 w 972580"/>
                  <a:gd name="connsiteY51" fmla="*/ 30934 h 972580"/>
                  <a:gd name="connsiteX52" fmla="*/ 392103 w 972580"/>
                  <a:gd name="connsiteY52" fmla="*/ 63250 h 972580"/>
                  <a:gd name="connsiteX53" fmla="*/ 381711 w 972580"/>
                  <a:gd name="connsiteY53" fmla="*/ 76947 h 972580"/>
                  <a:gd name="connsiteX54" fmla="*/ 308352 w 972580"/>
                  <a:gd name="connsiteY54" fmla="*/ 102795 h 972580"/>
                  <a:gd name="connsiteX55" fmla="*/ 100828 w 972580"/>
                  <a:gd name="connsiteY55" fmla="*/ 313672 h 972580"/>
                  <a:gd name="connsiteX56" fmla="*/ 82613 w 972580"/>
                  <a:gd name="connsiteY56" fmla="*/ 364417 h 972580"/>
                  <a:gd name="connsiteX57" fmla="*/ 91007 w 972580"/>
                  <a:gd name="connsiteY57" fmla="*/ 359400 h 972580"/>
                  <a:gd name="connsiteX58" fmla="*/ 359192 w 972580"/>
                  <a:gd name="connsiteY58" fmla="*/ 884141 h 972580"/>
                  <a:gd name="connsiteX59" fmla="*/ 358146 w 972580"/>
                  <a:gd name="connsiteY59" fmla="*/ 749098 h 972580"/>
                  <a:gd name="connsiteX60" fmla="*/ 394243 w 972580"/>
                  <a:gd name="connsiteY60" fmla="*/ 712596 h 972580"/>
                  <a:gd name="connsiteX61" fmla="*/ 391675 w 972580"/>
                  <a:gd name="connsiteY61" fmla="*/ 698424 h 972580"/>
                  <a:gd name="connsiteX62" fmla="*/ 281647 w 972580"/>
                  <a:gd name="connsiteY62" fmla="*/ 593532 h 972580"/>
                  <a:gd name="connsiteX63" fmla="*/ 287378 w 972580"/>
                  <a:gd name="connsiteY63" fmla="*/ 583569 h 972580"/>
                  <a:gd name="connsiteX64" fmla="*/ 319124 w 972580"/>
                  <a:gd name="connsiteY64" fmla="*/ 553155 h 972580"/>
                  <a:gd name="connsiteX65" fmla="*/ 303905 w 972580"/>
                  <a:gd name="connsiteY65" fmla="*/ 521742 h 972580"/>
                  <a:gd name="connsiteX66" fmla="*/ 189597 w 972580"/>
                  <a:gd name="connsiteY66" fmla="*/ 407458 h 972580"/>
                  <a:gd name="connsiteX67" fmla="*/ 130029 w 972580"/>
                  <a:gd name="connsiteY67" fmla="*/ 407268 h 972580"/>
                  <a:gd name="connsiteX68" fmla="*/ 15745 w 972580"/>
                  <a:gd name="connsiteY68" fmla="*/ 521600 h 972580"/>
                  <a:gd name="connsiteX69" fmla="*/ 6400 w 972580"/>
                  <a:gd name="connsiteY69" fmla="*/ 532324 h 972580"/>
                  <a:gd name="connsiteX70" fmla="*/ 3618 w 972580"/>
                  <a:gd name="connsiteY70" fmla="*/ 565568 h 972580"/>
                  <a:gd name="connsiteX71" fmla="*/ 31654 w 972580"/>
                  <a:gd name="connsiteY71" fmla="*/ 583521 h 972580"/>
                  <a:gd name="connsiteX72" fmla="*/ 66823 w 972580"/>
                  <a:gd name="connsiteY72" fmla="*/ 583593 h 972580"/>
                  <a:gd name="connsiteX73" fmla="*/ 76216 w 972580"/>
                  <a:gd name="connsiteY73" fmla="*/ 590774 h 972580"/>
                  <a:gd name="connsiteX74" fmla="*/ 82328 w 972580"/>
                  <a:gd name="connsiteY74" fmla="*/ 613721 h 972580"/>
                  <a:gd name="connsiteX75" fmla="*/ 338956 w 972580"/>
                  <a:gd name="connsiteY75" fmla="*/ 885116 h 972580"/>
                  <a:gd name="connsiteX76" fmla="*/ 365304 w 972580"/>
                  <a:gd name="connsiteY76" fmla="*/ 891085 h 972580"/>
                  <a:gd name="connsiteX77" fmla="*/ 359192 w 972580"/>
                  <a:gd name="connsiteY77" fmla="*/ 884141 h 97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72580" h="972580">
                    <a:moveTo>
                      <a:pt x="541129" y="974741"/>
                    </a:moveTo>
                    <a:cubicBezTo>
                      <a:pt x="532925" y="970389"/>
                      <a:pt x="526053" y="964421"/>
                      <a:pt x="519537" y="957858"/>
                    </a:cubicBezTo>
                    <a:cubicBezTo>
                      <a:pt x="482203" y="920358"/>
                      <a:pt x="444727" y="883000"/>
                      <a:pt x="407322" y="845547"/>
                    </a:cubicBezTo>
                    <a:cubicBezTo>
                      <a:pt x="386277" y="824479"/>
                      <a:pt x="386158" y="807476"/>
                      <a:pt x="406941" y="786669"/>
                    </a:cubicBezTo>
                    <a:cubicBezTo>
                      <a:pt x="445226" y="748313"/>
                      <a:pt x="483559" y="710028"/>
                      <a:pt x="521891" y="671719"/>
                    </a:cubicBezTo>
                    <a:cubicBezTo>
                      <a:pt x="530095" y="663515"/>
                      <a:pt x="538846" y="656429"/>
                      <a:pt x="551402" y="656477"/>
                    </a:cubicBezTo>
                    <a:cubicBezTo>
                      <a:pt x="569236" y="656548"/>
                      <a:pt x="582719" y="669698"/>
                      <a:pt x="583694" y="688222"/>
                    </a:cubicBezTo>
                    <a:cubicBezTo>
                      <a:pt x="584265" y="698661"/>
                      <a:pt x="584336" y="698804"/>
                      <a:pt x="593634" y="693953"/>
                    </a:cubicBezTo>
                    <a:cubicBezTo>
                      <a:pt x="641122" y="669246"/>
                      <a:pt x="676101" y="632578"/>
                      <a:pt x="698525" y="583973"/>
                    </a:cubicBezTo>
                    <a:cubicBezTo>
                      <a:pt x="703852" y="572440"/>
                      <a:pt x="703662" y="572345"/>
                      <a:pt x="712674" y="581310"/>
                    </a:cubicBezTo>
                    <a:cubicBezTo>
                      <a:pt x="724350" y="592938"/>
                      <a:pt x="735645" y="604970"/>
                      <a:pt x="747725" y="616170"/>
                    </a:cubicBezTo>
                    <a:cubicBezTo>
                      <a:pt x="789506" y="654955"/>
                      <a:pt x="841630" y="654931"/>
                      <a:pt x="884196" y="616456"/>
                    </a:cubicBezTo>
                    <a:cubicBezTo>
                      <a:pt x="886478" y="614387"/>
                      <a:pt x="888833" y="612366"/>
                      <a:pt x="891282" y="610202"/>
                    </a:cubicBezTo>
                    <a:cubicBezTo>
                      <a:pt x="894373" y="613935"/>
                      <a:pt x="891948" y="616836"/>
                      <a:pt x="891044" y="619452"/>
                    </a:cubicBezTo>
                    <a:cubicBezTo>
                      <a:pt x="841202" y="762272"/>
                      <a:pt x="743920" y="855273"/>
                      <a:pt x="598438" y="897410"/>
                    </a:cubicBezTo>
                    <a:cubicBezTo>
                      <a:pt x="583885" y="901619"/>
                      <a:pt x="583766" y="901263"/>
                      <a:pt x="583766" y="916172"/>
                    </a:cubicBezTo>
                    <a:cubicBezTo>
                      <a:pt x="583766" y="922189"/>
                      <a:pt x="583290" y="928252"/>
                      <a:pt x="583861" y="934221"/>
                    </a:cubicBezTo>
                    <a:cubicBezTo>
                      <a:pt x="585620" y="952698"/>
                      <a:pt x="578724" y="966299"/>
                      <a:pt x="562055" y="974717"/>
                    </a:cubicBezTo>
                    <a:cubicBezTo>
                      <a:pt x="555088" y="974741"/>
                      <a:pt x="548096" y="974741"/>
                      <a:pt x="541129" y="974741"/>
                    </a:cubicBezTo>
                    <a:close/>
                    <a:moveTo>
                      <a:pt x="974867" y="415448"/>
                    </a:moveTo>
                    <a:cubicBezTo>
                      <a:pt x="968280" y="398588"/>
                      <a:pt x="956010" y="390836"/>
                      <a:pt x="937890" y="391740"/>
                    </a:cubicBezTo>
                    <a:cubicBezTo>
                      <a:pt x="928402" y="392215"/>
                      <a:pt x="918866" y="391573"/>
                      <a:pt x="909354" y="391906"/>
                    </a:cubicBezTo>
                    <a:cubicBezTo>
                      <a:pt x="903552" y="392120"/>
                      <a:pt x="900651" y="389790"/>
                      <a:pt x="899367" y="384225"/>
                    </a:cubicBezTo>
                    <a:cubicBezTo>
                      <a:pt x="897607" y="376521"/>
                      <a:pt x="895729" y="368793"/>
                      <a:pt x="893232" y="361278"/>
                    </a:cubicBezTo>
                    <a:cubicBezTo>
                      <a:pt x="850096" y="231086"/>
                      <a:pt x="764751" y="140724"/>
                      <a:pt x="637079" y="90525"/>
                    </a:cubicBezTo>
                    <a:cubicBezTo>
                      <a:pt x="628733" y="87244"/>
                      <a:pt x="620267" y="83819"/>
                      <a:pt x="610874" y="82630"/>
                    </a:cubicBezTo>
                    <a:cubicBezTo>
                      <a:pt x="611326" y="87529"/>
                      <a:pt x="614726" y="89289"/>
                      <a:pt x="616962" y="91786"/>
                    </a:cubicBezTo>
                    <a:cubicBezTo>
                      <a:pt x="655865" y="135254"/>
                      <a:pt x="654771" y="188687"/>
                      <a:pt x="613942" y="230396"/>
                    </a:cubicBezTo>
                    <a:cubicBezTo>
                      <a:pt x="603289" y="241263"/>
                      <a:pt x="592445" y="251940"/>
                      <a:pt x="581673" y="262712"/>
                    </a:cubicBezTo>
                    <a:cubicBezTo>
                      <a:pt x="572470" y="271939"/>
                      <a:pt x="572589" y="271701"/>
                      <a:pt x="584669" y="277337"/>
                    </a:cubicBezTo>
                    <a:cubicBezTo>
                      <a:pt x="633179" y="299951"/>
                      <a:pt x="669705" y="335073"/>
                      <a:pt x="694530" y="382537"/>
                    </a:cubicBezTo>
                    <a:cubicBezTo>
                      <a:pt x="698549" y="390218"/>
                      <a:pt x="696861" y="391906"/>
                      <a:pt x="688586" y="392120"/>
                    </a:cubicBezTo>
                    <a:cubicBezTo>
                      <a:pt x="668444" y="392643"/>
                      <a:pt x="654700" y="408504"/>
                      <a:pt x="656721" y="427813"/>
                    </a:cubicBezTo>
                    <a:cubicBezTo>
                      <a:pt x="657886" y="438990"/>
                      <a:pt x="664854" y="446789"/>
                      <a:pt x="672320" y="454256"/>
                    </a:cubicBezTo>
                    <a:cubicBezTo>
                      <a:pt x="710415" y="492375"/>
                      <a:pt x="748510" y="530517"/>
                      <a:pt x="786652" y="568588"/>
                    </a:cubicBezTo>
                    <a:cubicBezTo>
                      <a:pt x="807554" y="589442"/>
                      <a:pt x="824509" y="589371"/>
                      <a:pt x="845554" y="568374"/>
                    </a:cubicBezTo>
                    <a:cubicBezTo>
                      <a:pt x="882793" y="531183"/>
                      <a:pt x="919936" y="493920"/>
                      <a:pt x="957270" y="456800"/>
                    </a:cubicBezTo>
                    <a:cubicBezTo>
                      <a:pt x="964071" y="450047"/>
                      <a:pt x="970206" y="442889"/>
                      <a:pt x="974843" y="434495"/>
                    </a:cubicBezTo>
                    <a:cubicBezTo>
                      <a:pt x="974867" y="428122"/>
                      <a:pt x="974867" y="421797"/>
                      <a:pt x="974867" y="415448"/>
                    </a:cubicBezTo>
                    <a:close/>
                    <a:moveTo>
                      <a:pt x="91007" y="359400"/>
                    </a:moveTo>
                    <a:cubicBezTo>
                      <a:pt x="135023" y="319498"/>
                      <a:pt x="188741" y="320473"/>
                      <a:pt x="230997" y="362087"/>
                    </a:cubicBezTo>
                    <a:cubicBezTo>
                      <a:pt x="241603" y="372550"/>
                      <a:pt x="252066" y="383155"/>
                      <a:pt x="262600" y="393690"/>
                    </a:cubicBezTo>
                    <a:cubicBezTo>
                      <a:pt x="272017" y="403106"/>
                      <a:pt x="271826" y="403011"/>
                      <a:pt x="277319" y="391145"/>
                    </a:cubicBezTo>
                    <a:cubicBezTo>
                      <a:pt x="299672" y="342897"/>
                      <a:pt x="334462" y="306395"/>
                      <a:pt x="381569" y="281736"/>
                    </a:cubicBezTo>
                    <a:cubicBezTo>
                      <a:pt x="391390" y="276600"/>
                      <a:pt x="391461" y="276718"/>
                      <a:pt x="392055" y="287586"/>
                    </a:cubicBezTo>
                    <a:cubicBezTo>
                      <a:pt x="393173" y="307751"/>
                      <a:pt x="410056" y="321804"/>
                      <a:pt x="429437" y="318665"/>
                    </a:cubicBezTo>
                    <a:cubicBezTo>
                      <a:pt x="439709" y="317001"/>
                      <a:pt x="447081" y="310509"/>
                      <a:pt x="454096" y="303494"/>
                    </a:cubicBezTo>
                    <a:cubicBezTo>
                      <a:pt x="492643" y="264948"/>
                      <a:pt x="531237" y="226449"/>
                      <a:pt x="569736" y="187831"/>
                    </a:cubicBezTo>
                    <a:cubicBezTo>
                      <a:pt x="589211" y="168284"/>
                      <a:pt x="589092" y="150711"/>
                      <a:pt x="569427" y="130974"/>
                    </a:cubicBezTo>
                    <a:cubicBezTo>
                      <a:pt x="530714" y="92142"/>
                      <a:pt x="491929" y="53382"/>
                      <a:pt x="453097" y="14669"/>
                    </a:cubicBezTo>
                    <a:cubicBezTo>
                      <a:pt x="449744" y="11340"/>
                      <a:pt x="446154" y="8106"/>
                      <a:pt x="442206" y="5514"/>
                    </a:cubicBezTo>
                    <a:cubicBezTo>
                      <a:pt x="420995" y="-8445"/>
                      <a:pt x="393292" y="5585"/>
                      <a:pt x="392151" y="30934"/>
                    </a:cubicBezTo>
                    <a:cubicBezTo>
                      <a:pt x="391675" y="41682"/>
                      <a:pt x="391485" y="52502"/>
                      <a:pt x="392103" y="63250"/>
                    </a:cubicBezTo>
                    <a:cubicBezTo>
                      <a:pt x="392555" y="71359"/>
                      <a:pt x="389891" y="75116"/>
                      <a:pt x="381711" y="76947"/>
                    </a:cubicBezTo>
                    <a:cubicBezTo>
                      <a:pt x="356267" y="82654"/>
                      <a:pt x="331822" y="91595"/>
                      <a:pt x="308352" y="102795"/>
                    </a:cubicBezTo>
                    <a:cubicBezTo>
                      <a:pt x="213709" y="147953"/>
                      <a:pt x="144273" y="218126"/>
                      <a:pt x="100828" y="313672"/>
                    </a:cubicBezTo>
                    <a:cubicBezTo>
                      <a:pt x="93433" y="329961"/>
                      <a:pt x="86537" y="346535"/>
                      <a:pt x="82613" y="364417"/>
                    </a:cubicBezTo>
                    <a:cubicBezTo>
                      <a:pt x="87298" y="364655"/>
                      <a:pt x="88819" y="361421"/>
                      <a:pt x="91007" y="359400"/>
                    </a:cubicBezTo>
                    <a:close/>
                    <a:moveTo>
                      <a:pt x="359192" y="884141"/>
                    </a:moveTo>
                    <a:cubicBezTo>
                      <a:pt x="321074" y="842028"/>
                      <a:pt x="320455" y="791449"/>
                      <a:pt x="358146" y="749098"/>
                    </a:cubicBezTo>
                    <a:cubicBezTo>
                      <a:pt x="369512" y="736328"/>
                      <a:pt x="382163" y="724724"/>
                      <a:pt x="394243" y="712596"/>
                    </a:cubicBezTo>
                    <a:cubicBezTo>
                      <a:pt x="403256" y="703536"/>
                      <a:pt x="403160" y="703726"/>
                      <a:pt x="391675" y="698424"/>
                    </a:cubicBezTo>
                    <a:cubicBezTo>
                      <a:pt x="343046" y="676023"/>
                      <a:pt x="306378" y="641020"/>
                      <a:pt x="281647" y="593532"/>
                    </a:cubicBezTo>
                    <a:cubicBezTo>
                      <a:pt x="276796" y="584211"/>
                      <a:pt x="276939" y="584140"/>
                      <a:pt x="287378" y="583569"/>
                    </a:cubicBezTo>
                    <a:cubicBezTo>
                      <a:pt x="305141" y="582618"/>
                      <a:pt x="318149" y="570086"/>
                      <a:pt x="319124" y="553155"/>
                    </a:cubicBezTo>
                    <a:cubicBezTo>
                      <a:pt x="319885" y="539791"/>
                      <a:pt x="312608" y="530469"/>
                      <a:pt x="303905" y="521742"/>
                    </a:cubicBezTo>
                    <a:cubicBezTo>
                      <a:pt x="265786" y="483647"/>
                      <a:pt x="227715" y="445529"/>
                      <a:pt x="189597" y="407458"/>
                    </a:cubicBezTo>
                    <a:cubicBezTo>
                      <a:pt x="168124" y="386009"/>
                      <a:pt x="151383" y="385961"/>
                      <a:pt x="130029" y="407268"/>
                    </a:cubicBezTo>
                    <a:cubicBezTo>
                      <a:pt x="91911" y="445339"/>
                      <a:pt x="53792" y="483433"/>
                      <a:pt x="15745" y="521600"/>
                    </a:cubicBezTo>
                    <a:cubicBezTo>
                      <a:pt x="12392" y="524952"/>
                      <a:pt x="9182" y="528496"/>
                      <a:pt x="6400" y="532324"/>
                    </a:cubicBezTo>
                    <a:cubicBezTo>
                      <a:pt x="-1210" y="542763"/>
                      <a:pt x="-1899" y="554201"/>
                      <a:pt x="3618" y="565568"/>
                    </a:cubicBezTo>
                    <a:cubicBezTo>
                      <a:pt x="9158" y="577006"/>
                      <a:pt x="18670" y="583307"/>
                      <a:pt x="31654" y="583521"/>
                    </a:cubicBezTo>
                    <a:cubicBezTo>
                      <a:pt x="43377" y="583711"/>
                      <a:pt x="55100" y="583830"/>
                      <a:pt x="66823" y="583593"/>
                    </a:cubicBezTo>
                    <a:cubicBezTo>
                      <a:pt x="72221" y="583497"/>
                      <a:pt x="74980" y="585661"/>
                      <a:pt x="76216" y="590774"/>
                    </a:cubicBezTo>
                    <a:cubicBezTo>
                      <a:pt x="78071" y="598479"/>
                      <a:pt x="79855" y="606207"/>
                      <a:pt x="82328" y="613721"/>
                    </a:cubicBezTo>
                    <a:cubicBezTo>
                      <a:pt x="125392" y="744342"/>
                      <a:pt x="210951" y="834823"/>
                      <a:pt x="338956" y="885116"/>
                    </a:cubicBezTo>
                    <a:cubicBezTo>
                      <a:pt x="347088" y="888303"/>
                      <a:pt x="355340" y="891537"/>
                      <a:pt x="365304" y="891085"/>
                    </a:cubicBezTo>
                    <a:cubicBezTo>
                      <a:pt x="363258" y="888778"/>
                      <a:pt x="361261" y="886424"/>
                      <a:pt x="359192" y="884141"/>
                    </a:cubicBezTo>
                    <a:close/>
                  </a:path>
                </a:pathLst>
              </a:custGeom>
              <a:solidFill>
                <a:schemeClr val="tx2">
                  <a:lumMod val="60000"/>
                  <a:lumOff val="40000"/>
                </a:schemeClr>
              </a:solidFill>
              <a:ln w="2361" cap="flat">
                <a:noFill/>
                <a:prstDash val="solid"/>
                <a:miter/>
              </a:ln>
            </p:spPr>
            <p:txBody>
              <a:bodyPr rtlCol="0" anchor="ctr"/>
              <a:lstStyle/>
              <a:p>
                <a:endParaRPr lang="en-US"/>
              </a:p>
            </p:txBody>
          </p:sp>
        </p:grpSp>
        <p:grpSp>
          <p:nvGrpSpPr>
            <p:cNvPr id="7196" name="Group 7195">
              <a:extLst>
                <a:ext uri="{FF2B5EF4-FFF2-40B4-BE49-F238E27FC236}">
                  <a16:creationId xmlns:a16="http://schemas.microsoft.com/office/drawing/2014/main" id="{A036A74C-1794-42D3-9ABA-87FC919982C2}"/>
                </a:ext>
              </a:extLst>
            </p:cNvPr>
            <p:cNvGrpSpPr/>
            <p:nvPr/>
          </p:nvGrpSpPr>
          <p:grpSpPr>
            <a:xfrm>
              <a:off x="760748" y="3103220"/>
              <a:ext cx="10820616" cy="1569570"/>
              <a:chOff x="694074" y="3103220"/>
              <a:chExt cx="10838414" cy="1569570"/>
            </a:xfrm>
          </p:grpSpPr>
          <p:cxnSp>
            <p:nvCxnSpPr>
              <p:cNvPr id="7187" name="Straight Connector 7186">
                <a:extLst>
                  <a:ext uri="{FF2B5EF4-FFF2-40B4-BE49-F238E27FC236}">
                    <a16:creationId xmlns:a16="http://schemas.microsoft.com/office/drawing/2014/main" id="{571DB1B3-C1AA-498E-8017-6A6F7A2BA071}"/>
                  </a:ext>
                </a:extLst>
              </p:cNvPr>
              <p:cNvCxnSpPr/>
              <p:nvPr/>
            </p:nvCxnSpPr>
            <p:spPr>
              <a:xfrm>
                <a:off x="694074" y="4672790"/>
                <a:ext cx="10838414"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4B81AC-3ACC-4304-BE53-C342AAF585E9}"/>
                  </a:ext>
                </a:extLst>
              </p:cNvPr>
              <p:cNvCxnSpPr/>
              <p:nvPr/>
            </p:nvCxnSpPr>
            <p:spPr>
              <a:xfrm>
                <a:off x="694074" y="3103220"/>
                <a:ext cx="10838414"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
          <p:nvSpPr>
            <p:cNvPr id="7188" name="Rectangle: Rounded Corners 7187">
              <a:extLst>
                <a:ext uri="{FF2B5EF4-FFF2-40B4-BE49-F238E27FC236}">
                  <a16:creationId xmlns:a16="http://schemas.microsoft.com/office/drawing/2014/main" id="{46DF7A24-528F-4573-8DDE-678F93E0C1D2}"/>
                </a:ext>
              </a:extLst>
            </p:cNvPr>
            <p:cNvSpPr/>
            <p:nvPr/>
          </p:nvSpPr>
          <p:spPr>
            <a:xfrm>
              <a:off x="2417655" y="1984275"/>
              <a:ext cx="1168282" cy="945278"/>
            </a:xfrm>
            <a:prstGeom prst="roundRect">
              <a:avLst>
                <a:gd name="adj" fmla="val 0"/>
              </a:avLst>
            </a:prstGeom>
            <a:gradFill>
              <a:gsLst>
                <a:gs pos="94000">
                  <a:srgbClr val="A2CEA3"/>
                </a:gs>
                <a:gs pos="12000">
                  <a:srgbClr val="7BCEC5">
                    <a:lumMod val="60000"/>
                    <a:alpha val="49902"/>
                  </a:srgb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ct val="150000"/>
                </a:lnSpc>
              </a:pPr>
              <a:r>
                <a:rPr lang="en-US" sz="800" b="1" dirty="0">
                  <a:solidFill>
                    <a:schemeClr val="bg1"/>
                  </a:solidFill>
                </a:rPr>
                <a:t>Social Media </a:t>
              </a:r>
            </a:p>
            <a:p>
              <a:pPr algn="ctr">
                <a:lnSpc>
                  <a:spcPct val="150000"/>
                </a:lnSpc>
              </a:pPr>
              <a:r>
                <a:rPr lang="en-US" sz="800" b="1" dirty="0">
                  <a:solidFill>
                    <a:schemeClr val="bg1"/>
                  </a:solidFill>
                </a:rPr>
                <a:t>Digital Advertising </a:t>
              </a:r>
            </a:p>
            <a:p>
              <a:pPr algn="ctr">
                <a:lnSpc>
                  <a:spcPct val="150000"/>
                </a:lnSpc>
              </a:pPr>
              <a:r>
                <a:rPr lang="en-US" sz="800" b="1" dirty="0">
                  <a:solidFill>
                    <a:schemeClr val="bg1"/>
                  </a:solidFill>
                </a:rPr>
                <a:t>SEO Techniques</a:t>
              </a:r>
            </a:p>
          </p:txBody>
        </p:sp>
        <p:sp>
          <p:nvSpPr>
            <p:cNvPr id="151" name="Rectangle: Rounded Corners 150">
              <a:extLst>
                <a:ext uri="{FF2B5EF4-FFF2-40B4-BE49-F238E27FC236}">
                  <a16:creationId xmlns:a16="http://schemas.microsoft.com/office/drawing/2014/main" id="{1A9CD47A-F1A8-49B4-AAF1-8B1DF0A3742D}"/>
                </a:ext>
              </a:extLst>
            </p:cNvPr>
            <p:cNvSpPr/>
            <p:nvPr/>
          </p:nvSpPr>
          <p:spPr>
            <a:xfrm>
              <a:off x="3966983" y="1984275"/>
              <a:ext cx="1168282" cy="945278"/>
            </a:xfrm>
            <a:prstGeom prst="roundRect">
              <a:avLst>
                <a:gd name="adj" fmla="val 0"/>
              </a:avLst>
            </a:prstGeom>
            <a:gradFill>
              <a:gsLst>
                <a:gs pos="94000">
                  <a:srgbClr val="A2CEA3"/>
                </a:gs>
                <a:gs pos="12000">
                  <a:srgbClr val="7BCEC5">
                    <a:lumMod val="60000"/>
                    <a:alpha val="49902"/>
                  </a:srgb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ct val="150000"/>
                </a:lnSpc>
              </a:pPr>
              <a:r>
                <a:rPr lang="en-US" sz="800" b="1" dirty="0">
                  <a:solidFill>
                    <a:schemeClr val="bg1"/>
                  </a:solidFill>
                </a:rPr>
                <a:t>Digital Contents</a:t>
              </a:r>
            </a:p>
            <a:p>
              <a:pPr algn="ctr">
                <a:lnSpc>
                  <a:spcPct val="150000"/>
                </a:lnSpc>
              </a:pPr>
              <a:r>
                <a:rPr lang="en-US" sz="800" b="1" dirty="0">
                  <a:solidFill>
                    <a:schemeClr val="bg1"/>
                  </a:solidFill>
                </a:rPr>
                <a:t>Blog Posts</a:t>
              </a:r>
            </a:p>
            <a:p>
              <a:pPr algn="ctr">
                <a:lnSpc>
                  <a:spcPct val="150000"/>
                </a:lnSpc>
              </a:pPr>
              <a:r>
                <a:rPr lang="en-US" sz="800" b="1" dirty="0">
                  <a:solidFill>
                    <a:schemeClr val="bg1"/>
                  </a:solidFill>
                </a:rPr>
                <a:t>Webinars, FAQs</a:t>
              </a:r>
            </a:p>
          </p:txBody>
        </p:sp>
        <p:sp>
          <p:nvSpPr>
            <p:cNvPr id="153" name="Rectangle: Rounded Corners 152">
              <a:extLst>
                <a:ext uri="{FF2B5EF4-FFF2-40B4-BE49-F238E27FC236}">
                  <a16:creationId xmlns:a16="http://schemas.microsoft.com/office/drawing/2014/main" id="{D067A1B2-0B0D-40A7-9838-754A67759042}"/>
                </a:ext>
              </a:extLst>
            </p:cNvPr>
            <p:cNvSpPr/>
            <p:nvPr/>
          </p:nvSpPr>
          <p:spPr>
            <a:xfrm>
              <a:off x="5516311" y="1984275"/>
              <a:ext cx="1168282" cy="945278"/>
            </a:xfrm>
            <a:prstGeom prst="roundRect">
              <a:avLst>
                <a:gd name="adj" fmla="val 0"/>
              </a:avLst>
            </a:prstGeom>
            <a:gradFill>
              <a:gsLst>
                <a:gs pos="94000">
                  <a:srgbClr val="A2CEA3"/>
                </a:gs>
                <a:gs pos="12000">
                  <a:srgbClr val="7BCEC5">
                    <a:lumMod val="60000"/>
                    <a:alpha val="49902"/>
                  </a:srgb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ct val="150000"/>
                </a:lnSpc>
              </a:pPr>
              <a:r>
                <a:rPr lang="en-US" sz="800" b="1" dirty="0">
                  <a:solidFill>
                    <a:schemeClr val="bg1"/>
                  </a:solidFill>
                </a:rPr>
                <a:t>Online Store</a:t>
              </a:r>
            </a:p>
            <a:p>
              <a:pPr algn="ctr">
                <a:lnSpc>
                  <a:spcPct val="150000"/>
                </a:lnSpc>
              </a:pPr>
              <a:r>
                <a:rPr lang="en-US" sz="800" b="1" dirty="0">
                  <a:solidFill>
                    <a:schemeClr val="bg1"/>
                  </a:solidFill>
                </a:rPr>
                <a:t>Product Pages</a:t>
              </a:r>
            </a:p>
            <a:p>
              <a:pPr algn="ctr">
                <a:lnSpc>
                  <a:spcPct val="150000"/>
                </a:lnSpc>
              </a:pPr>
              <a:r>
                <a:rPr lang="en-US" sz="800" b="1" dirty="0">
                  <a:solidFill>
                    <a:schemeClr val="bg1"/>
                  </a:solidFill>
                </a:rPr>
                <a:t>Demos</a:t>
              </a:r>
            </a:p>
          </p:txBody>
        </p:sp>
        <p:sp>
          <p:nvSpPr>
            <p:cNvPr id="154" name="Rectangle: Rounded Corners 153">
              <a:extLst>
                <a:ext uri="{FF2B5EF4-FFF2-40B4-BE49-F238E27FC236}">
                  <a16:creationId xmlns:a16="http://schemas.microsoft.com/office/drawing/2014/main" id="{D8EF38C5-8C34-4B79-82D9-8C81B8AB3191}"/>
                </a:ext>
              </a:extLst>
            </p:cNvPr>
            <p:cNvSpPr/>
            <p:nvPr/>
          </p:nvSpPr>
          <p:spPr>
            <a:xfrm>
              <a:off x="7065639" y="1984275"/>
              <a:ext cx="1168282" cy="945278"/>
            </a:xfrm>
            <a:prstGeom prst="roundRect">
              <a:avLst>
                <a:gd name="adj" fmla="val 0"/>
              </a:avLst>
            </a:prstGeom>
            <a:gradFill>
              <a:gsLst>
                <a:gs pos="94000">
                  <a:srgbClr val="A2CEA3"/>
                </a:gs>
                <a:gs pos="12000">
                  <a:srgbClr val="7BCEC5">
                    <a:lumMod val="60000"/>
                    <a:alpha val="49902"/>
                  </a:srgbClr>
                </a:gs>
              </a:gsLst>
              <a:lin ang="8100000" scaled="1"/>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a:lnSpc>
                  <a:spcPct val="150000"/>
                </a:lnSpc>
              </a:pPr>
              <a:r>
                <a:rPr lang="en-US" sz="800" b="1" dirty="0">
                  <a:solidFill>
                    <a:schemeClr val="bg1"/>
                  </a:solidFill>
                </a:rPr>
                <a:t>Training Materials</a:t>
              </a:r>
            </a:p>
            <a:p>
              <a:pPr algn="ctr">
                <a:lnSpc>
                  <a:spcPct val="150000"/>
                </a:lnSpc>
              </a:pPr>
              <a:r>
                <a:rPr lang="en-US" sz="800" b="1" dirty="0">
                  <a:solidFill>
                    <a:schemeClr val="bg1"/>
                  </a:solidFill>
                </a:rPr>
                <a:t>Online Communities</a:t>
              </a:r>
            </a:p>
            <a:p>
              <a:pPr algn="ctr">
                <a:lnSpc>
                  <a:spcPct val="150000"/>
                </a:lnSpc>
              </a:pPr>
              <a:r>
                <a:rPr lang="en-US" sz="800" b="1" dirty="0">
                  <a:solidFill>
                    <a:schemeClr val="bg1"/>
                  </a:solidFill>
                </a:rPr>
                <a:t>Brand Pages</a:t>
              </a:r>
            </a:p>
          </p:txBody>
        </p:sp>
        <p:sp>
          <p:nvSpPr>
            <p:cNvPr id="155" name="Rectangle 154">
              <a:extLst>
                <a:ext uri="{FF2B5EF4-FFF2-40B4-BE49-F238E27FC236}">
                  <a16:creationId xmlns:a16="http://schemas.microsoft.com/office/drawing/2014/main" id="{079619A2-2A07-489D-8B54-F9B211388B83}"/>
                </a:ext>
              </a:extLst>
            </p:cNvPr>
            <p:cNvSpPr/>
            <p:nvPr/>
          </p:nvSpPr>
          <p:spPr>
            <a:xfrm>
              <a:off x="742950" y="2196028"/>
              <a:ext cx="1384300" cy="521772"/>
            </a:xfrm>
            <a:prstGeom prst="rect">
              <a:avLst/>
            </a:prstGeom>
            <a:no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nSpc>
                  <a:spcPct val="150000"/>
                </a:lnSpc>
              </a:pPr>
              <a:r>
                <a:rPr lang="en-US" sz="1000" b="1" dirty="0">
                  <a:solidFill>
                    <a:srgbClr val="A2CEA3"/>
                  </a:solidFill>
                </a:rPr>
                <a:t>DIGITAL MARKETING STRATEGIES</a:t>
              </a:r>
            </a:p>
          </p:txBody>
        </p:sp>
        <p:sp>
          <p:nvSpPr>
            <p:cNvPr id="158" name="Rectangle 157">
              <a:extLst>
                <a:ext uri="{FF2B5EF4-FFF2-40B4-BE49-F238E27FC236}">
                  <a16:creationId xmlns:a16="http://schemas.microsoft.com/office/drawing/2014/main" id="{B2859C38-384C-410E-84A3-30C21C2FF10C}"/>
                </a:ext>
              </a:extLst>
            </p:cNvPr>
            <p:cNvSpPr/>
            <p:nvPr/>
          </p:nvSpPr>
          <p:spPr>
            <a:xfrm>
              <a:off x="742950" y="3627119"/>
              <a:ext cx="1171575" cy="521772"/>
            </a:xfrm>
            <a:prstGeom prst="rect">
              <a:avLst/>
            </a:prstGeom>
            <a:no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nSpc>
                  <a:spcPct val="150000"/>
                </a:lnSpc>
              </a:pPr>
              <a:r>
                <a:rPr lang="en-US" sz="1000" b="1" dirty="0">
                  <a:solidFill>
                    <a:schemeClr val="accent2"/>
                  </a:solidFill>
                </a:rPr>
                <a:t>CUSTOMER LIFECYCLE</a:t>
              </a:r>
            </a:p>
          </p:txBody>
        </p:sp>
        <p:sp>
          <p:nvSpPr>
            <p:cNvPr id="159" name="Rectangle 158">
              <a:extLst>
                <a:ext uri="{FF2B5EF4-FFF2-40B4-BE49-F238E27FC236}">
                  <a16:creationId xmlns:a16="http://schemas.microsoft.com/office/drawing/2014/main" id="{E09DAF2D-A548-4425-9B90-25875CD0F3F8}"/>
                </a:ext>
              </a:extLst>
            </p:cNvPr>
            <p:cNvSpPr/>
            <p:nvPr/>
          </p:nvSpPr>
          <p:spPr>
            <a:xfrm>
              <a:off x="742950" y="5196689"/>
              <a:ext cx="1384300" cy="521772"/>
            </a:xfrm>
            <a:prstGeom prst="rect">
              <a:avLst/>
            </a:prstGeom>
            <a:no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nSpc>
                  <a:spcPct val="150000"/>
                </a:lnSpc>
              </a:pPr>
              <a:r>
                <a:rPr lang="en-US" sz="1000" b="1" dirty="0">
                  <a:solidFill>
                    <a:schemeClr val="tx2">
                      <a:lumMod val="60000"/>
                      <a:lumOff val="40000"/>
                    </a:schemeClr>
                  </a:solidFill>
                </a:rPr>
                <a:t>SALES FUNNEL</a:t>
              </a:r>
            </a:p>
          </p:txBody>
        </p:sp>
        <p:cxnSp>
          <p:nvCxnSpPr>
            <p:cNvPr id="7194" name="Straight Connector 7193">
              <a:extLst>
                <a:ext uri="{FF2B5EF4-FFF2-40B4-BE49-F238E27FC236}">
                  <a16:creationId xmlns:a16="http://schemas.microsoft.com/office/drawing/2014/main" id="{D7938AE0-6875-4D83-8A27-A4ED646CB2F8}"/>
                </a:ext>
              </a:extLst>
            </p:cNvPr>
            <p:cNvCxnSpPr>
              <a:cxnSpLocks/>
            </p:cNvCxnSpPr>
            <p:nvPr/>
          </p:nvCxnSpPr>
          <p:spPr>
            <a:xfrm>
              <a:off x="760749" y="2944378"/>
              <a:ext cx="0" cy="317684"/>
            </a:xfrm>
            <a:prstGeom prst="line">
              <a:avLst/>
            </a:prstGeom>
            <a:ln w="12700" cap="rnd">
              <a:solidFill>
                <a:schemeClr val="tx2">
                  <a:lumMod val="60000"/>
                  <a:lumOff val="40000"/>
                </a:schemeClr>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A8F1C2E-B52B-4296-8D61-036F4A88AFF6}"/>
                </a:ext>
              </a:extLst>
            </p:cNvPr>
            <p:cNvCxnSpPr>
              <a:cxnSpLocks/>
            </p:cNvCxnSpPr>
            <p:nvPr/>
          </p:nvCxnSpPr>
          <p:spPr>
            <a:xfrm>
              <a:off x="760749" y="4531068"/>
              <a:ext cx="0" cy="317684"/>
            </a:xfrm>
            <a:prstGeom prst="line">
              <a:avLst/>
            </a:prstGeom>
            <a:ln w="12700" cap="rnd">
              <a:solidFill>
                <a:schemeClr val="tx2">
                  <a:lumMod val="60000"/>
                  <a:lumOff val="40000"/>
                </a:schemeClr>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0909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5">
            <a:extLst>
              <a:ext uri="{FF2B5EF4-FFF2-40B4-BE49-F238E27FC236}">
                <a16:creationId xmlns:a16="http://schemas.microsoft.com/office/drawing/2014/main" id="{21C274F8-5902-4E3C-AB9C-08DF0A8EE382}"/>
              </a:ext>
            </a:extLst>
          </p:cNvPr>
          <p:cNvSpPr txBox="1">
            <a:spLocks/>
          </p:cNvSpPr>
          <p:nvPr/>
        </p:nvSpPr>
        <p:spPr>
          <a:xfrm>
            <a:off x="3162299" y="662620"/>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CUSTOMER ACQUISITION PROCESS</a:t>
            </a:r>
          </a:p>
        </p:txBody>
      </p:sp>
      <p:sp>
        <p:nvSpPr>
          <p:cNvPr id="112" name="Freeform: Shape 111">
            <a:extLst>
              <a:ext uri="{FF2B5EF4-FFF2-40B4-BE49-F238E27FC236}">
                <a16:creationId xmlns:a16="http://schemas.microsoft.com/office/drawing/2014/main" id="{EE5150F7-0BB9-4BA4-9167-8AC94A014D79}"/>
              </a:ext>
            </a:extLst>
          </p:cNvPr>
          <p:cNvSpPr/>
          <p:nvPr/>
        </p:nvSpPr>
        <p:spPr>
          <a:xfrm rot="5400000" flipH="1">
            <a:off x="3959092" y="3376404"/>
            <a:ext cx="488172" cy="1207086"/>
          </a:xfrm>
          <a:custGeom>
            <a:avLst/>
            <a:gdLst>
              <a:gd name="connsiteX0" fmla="*/ 442946 w 442946"/>
              <a:gd name="connsiteY0" fmla="*/ 1023174 h 1244647"/>
              <a:gd name="connsiteX1" fmla="*/ 442945 w 442946"/>
              <a:gd name="connsiteY1" fmla="*/ 284012 h 1244647"/>
              <a:gd name="connsiteX2" fmla="*/ 441746 w 442946"/>
              <a:gd name="connsiteY2" fmla="*/ 284012 h 1244647"/>
              <a:gd name="connsiteX3" fmla="*/ 435641 w 442946"/>
              <a:gd name="connsiteY3" fmla="*/ 236388 h 1244647"/>
              <a:gd name="connsiteX4" fmla="*/ 340580 w 442946"/>
              <a:gd name="connsiteY4" fmla="*/ 106166 h 1244647"/>
              <a:gd name="connsiteX5" fmla="*/ 224264 w 442946"/>
              <a:gd name="connsiteY5" fmla="*/ 3309 h 1244647"/>
              <a:gd name="connsiteX6" fmla="*/ 221446 w 442946"/>
              <a:gd name="connsiteY6" fmla="*/ 0 h 1244647"/>
              <a:gd name="connsiteX7" fmla="*/ 220552 w 442946"/>
              <a:gd name="connsiteY7" fmla="*/ 1074 h 1244647"/>
              <a:gd name="connsiteX8" fmla="*/ 98287 w 442946"/>
              <a:gd name="connsiteY8" fmla="*/ 109878 h 1244647"/>
              <a:gd name="connsiteX9" fmla="*/ 4975 w 442946"/>
              <a:gd name="connsiteY9" fmla="*/ 246747 h 1244647"/>
              <a:gd name="connsiteX10" fmla="*/ 2059 w 442946"/>
              <a:gd name="connsiteY10" fmla="*/ 284012 h 1244647"/>
              <a:gd name="connsiteX11" fmla="*/ 0 w 442946"/>
              <a:gd name="connsiteY11" fmla="*/ 284012 h 1244647"/>
              <a:gd name="connsiteX12" fmla="*/ 0 w 442946"/>
              <a:gd name="connsiteY12" fmla="*/ 1023174 h 1244647"/>
              <a:gd name="connsiteX13" fmla="*/ 221473 w 442946"/>
              <a:gd name="connsiteY13" fmla="*/ 1244647 h 1244647"/>
              <a:gd name="connsiteX14" fmla="*/ 442946 w 442946"/>
              <a:gd name="connsiteY14" fmla="*/ 1023174 h 124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946" h="1244647">
                <a:moveTo>
                  <a:pt x="442946" y="1023174"/>
                </a:moveTo>
                <a:cubicBezTo>
                  <a:pt x="442946" y="776787"/>
                  <a:pt x="442945" y="530399"/>
                  <a:pt x="442945" y="284012"/>
                </a:cubicBezTo>
                <a:lnTo>
                  <a:pt x="441746" y="284012"/>
                </a:lnTo>
                <a:lnTo>
                  <a:pt x="435641" y="236388"/>
                </a:lnTo>
                <a:cubicBezTo>
                  <a:pt x="421336" y="181849"/>
                  <a:pt x="386933" y="135581"/>
                  <a:pt x="340580" y="106166"/>
                </a:cubicBezTo>
                <a:cubicBezTo>
                  <a:pt x="296665" y="78261"/>
                  <a:pt x="258027" y="42887"/>
                  <a:pt x="224264" y="3309"/>
                </a:cubicBezTo>
                <a:lnTo>
                  <a:pt x="221446" y="0"/>
                </a:lnTo>
                <a:lnTo>
                  <a:pt x="220552" y="1074"/>
                </a:lnTo>
                <a:cubicBezTo>
                  <a:pt x="185491" y="43289"/>
                  <a:pt x="143768" y="79200"/>
                  <a:pt x="98287" y="109878"/>
                </a:cubicBezTo>
                <a:cubicBezTo>
                  <a:pt x="51600" y="141338"/>
                  <a:pt x="17288" y="190005"/>
                  <a:pt x="4975" y="246747"/>
                </a:cubicBezTo>
                <a:lnTo>
                  <a:pt x="2059" y="284012"/>
                </a:lnTo>
                <a:lnTo>
                  <a:pt x="0" y="284012"/>
                </a:lnTo>
                <a:lnTo>
                  <a:pt x="0" y="1023174"/>
                </a:lnTo>
                <a:cubicBezTo>
                  <a:pt x="0" y="1145490"/>
                  <a:pt x="99157" y="1244647"/>
                  <a:pt x="221473" y="1244647"/>
                </a:cubicBezTo>
                <a:cubicBezTo>
                  <a:pt x="343789" y="1244647"/>
                  <a:pt x="442946" y="1145490"/>
                  <a:pt x="442946" y="1023174"/>
                </a:cubicBezTo>
                <a:close/>
              </a:path>
            </a:pathLst>
          </a:custGeom>
          <a:gradFill flip="none" rotWithShape="1">
            <a:gsLst>
              <a:gs pos="100000">
                <a:schemeClr val="tx2">
                  <a:lumMod val="75000"/>
                  <a:alpha val="0"/>
                </a:schemeClr>
              </a:gs>
              <a:gs pos="0">
                <a:schemeClr val="tx2">
                  <a:lumMod val="60000"/>
                  <a:lumOff val="40000"/>
                </a:scheme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LEAD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a:ea typeface="Helvetica Neue Medium"/>
                <a:cs typeface="Helvetica Neue Medium"/>
              </a:rPr>
              <a:t>1000</a:t>
            </a:r>
          </a:p>
        </p:txBody>
      </p:sp>
      <p:grpSp>
        <p:nvGrpSpPr>
          <p:cNvPr id="137" name="Group 136">
            <a:extLst>
              <a:ext uri="{FF2B5EF4-FFF2-40B4-BE49-F238E27FC236}">
                <a16:creationId xmlns:a16="http://schemas.microsoft.com/office/drawing/2014/main" id="{B9E6A6A7-12FC-43AE-A8BD-908A8FED56FD}"/>
              </a:ext>
            </a:extLst>
          </p:cNvPr>
          <p:cNvGrpSpPr/>
          <p:nvPr/>
        </p:nvGrpSpPr>
        <p:grpSpPr>
          <a:xfrm>
            <a:off x="5851383" y="2311069"/>
            <a:ext cx="742045" cy="3358327"/>
            <a:chOff x="6286586" y="2223154"/>
            <a:chExt cx="742045" cy="3358327"/>
          </a:xfrm>
        </p:grpSpPr>
        <p:cxnSp>
          <p:nvCxnSpPr>
            <p:cNvPr id="121" name="Connector: Curved 120">
              <a:extLst>
                <a:ext uri="{FF2B5EF4-FFF2-40B4-BE49-F238E27FC236}">
                  <a16:creationId xmlns:a16="http://schemas.microsoft.com/office/drawing/2014/main" id="{13FBDA62-F3AE-4EEB-A65C-451D3FAD7DED}"/>
                </a:ext>
              </a:extLst>
            </p:cNvPr>
            <p:cNvCxnSpPr>
              <a:cxnSpLocks/>
              <a:stCxn id="115" idx="6"/>
              <a:endCxn id="39" idx="1"/>
            </p:cNvCxnSpPr>
            <p:nvPr/>
          </p:nvCxnSpPr>
          <p:spPr>
            <a:xfrm flipV="1">
              <a:off x="6286586" y="2223154"/>
              <a:ext cx="742045" cy="1668877"/>
            </a:xfrm>
            <a:prstGeom prst="curvedConnector3">
              <a:avLst/>
            </a:prstGeom>
            <a:ln w="12700">
              <a:gradFill>
                <a:gsLst>
                  <a:gs pos="0">
                    <a:schemeClr val="bg1">
                      <a:alpha val="0"/>
                    </a:schemeClr>
                  </a:gs>
                  <a:gs pos="38000">
                    <a:schemeClr val="bg1">
                      <a:alpha val="2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Curved 121">
              <a:extLst>
                <a:ext uri="{FF2B5EF4-FFF2-40B4-BE49-F238E27FC236}">
                  <a16:creationId xmlns:a16="http://schemas.microsoft.com/office/drawing/2014/main" id="{83B21D60-38A6-4941-AE30-5D5CA717CAAA}"/>
                </a:ext>
              </a:extLst>
            </p:cNvPr>
            <p:cNvCxnSpPr>
              <a:cxnSpLocks/>
              <a:stCxn id="115" idx="6"/>
              <a:endCxn id="52" idx="1"/>
            </p:cNvCxnSpPr>
            <p:nvPr/>
          </p:nvCxnSpPr>
          <p:spPr>
            <a:xfrm flipV="1">
              <a:off x="6286586" y="3342596"/>
              <a:ext cx="742045" cy="549435"/>
            </a:xfrm>
            <a:prstGeom prst="curvedConnector3">
              <a:avLst>
                <a:gd name="adj1" fmla="val 50000"/>
              </a:avLst>
            </a:prstGeom>
            <a:ln w="12700">
              <a:gradFill>
                <a:gsLst>
                  <a:gs pos="0">
                    <a:schemeClr val="bg1">
                      <a:alpha val="0"/>
                    </a:schemeClr>
                  </a:gs>
                  <a:gs pos="38000">
                    <a:schemeClr val="bg1">
                      <a:alpha val="2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30" name="Connector: Curved 129">
              <a:extLst>
                <a:ext uri="{FF2B5EF4-FFF2-40B4-BE49-F238E27FC236}">
                  <a16:creationId xmlns:a16="http://schemas.microsoft.com/office/drawing/2014/main" id="{280810CA-8E2C-4C82-BED0-D194C072FFE7}"/>
                </a:ext>
              </a:extLst>
            </p:cNvPr>
            <p:cNvCxnSpPr>
              <a:cxnSpLocks/>
              <a:stCxn id="115" idx="6"/>
              <a:endCxn id="58" idx="1"/>
            </p:cNvCxnSpPr>
            <p:nvPr/>
          </p:nvCxnSpPr>
          <p:spPr>
            <a:xfrm>
              <a:off x="6286586" y="3892031"/>
              <a:ext cx="742045" cy="570007"/>
            </a:xfrm>
            <a:prstGeom prst="curvedConnector3">
              <a:avLst>
                <a:gd name="adj1" fmla="val 50000"/>
              </a:avLst>
            </a:prstGeom>
            <a:ln w="12700">
              <a:gradFill>
                <a:gsLst>
                  <a:gs pos="0">
                    <a:schemeClr val="bg1">
                      <a:alpha val="0"/>
                    </a:schemeClr>
                  </a:gs>
                  <a:gs pos="38000">
                    <a:schemeClr val="bg1">
                      <a:alpha val="2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or: Curved 133">
              <a:extLst>
                <a:ext uri="{FF2B5EF4-FFF2-40B4-BE49-F238E27FC236}">
                  <a16:creationId xmlns:a16="http://schemas.microsoft.com/office/drawing/2014/main" id="{5B550D0D-84D6-4DFC-9DEB-5DCE7C88564A}"/>
                </a:ext>
              </a:extLst>
            </p:cNvPr>
            <p:cNvCxnSpPr>
              <a:cxnSpLocks/>
              <a:stCxn id="115" idx="6"/>
              <a:endCxn id="64" idx="1"/>
            </p:cNvCxnSpPr>
            <p:nvPr/>
          </p:nvCxnSpPr>
          <p:spPr>
            <a:xfrm>
              <a:off x="6286586" y="3892031"/>
              <a:ext cx="742045" cy="1689450"/>
            </a:xfrm>
            <a:prstGeom prst="curvedConnector3">
              <a:avLst>
                <a:gd name="adj1" fmla="val 50000"/>
              </a:avLst>
            </a:prstGeom>
            <a:ln w="12700">
              <a:gradFill>
                <a:gsLst>
                  <a:gs pos="0">
                    <a:schemeClr val="bg1">
                      <a:alpha val="0"/>
                    </a:schemeClr>
                  </a:gs>
                  <a:gs pos="38000">
                    <a:schemeClr val="bg1">
                      <a:alpha val="2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sp>
        <p:nvSpPr>
          <p:cNvPr id="39" name="Rounded Rectangle 3">
            <a:extLst>
              <a:ext uri="{FF2B5EF4-FFF2-40B4-BE49-F238E27FC236}">
                <a16:creationId xmlns:a16="http://schemas.microsoft.com/office/drawing/2014/main" id="{BC88F8C6-8834-4630-A3BA-46F1D8BA0CB0}"/>
              </a:ext>
            </a:extLst>
          </p:cNvPr>
          <p:cNvSpPr/>
          <p:nvPr/>
        </p:nvSpPr>
        <p:spPr>
          <a:xfrm>
            <a:off x="6593428" y="2118536"/>
            <a:ext cx="1415670" cy="385066"/>
          </a:xfrm>
          <a:prstGeom prst="roundRect">
            <a:avLst>
              <a:gd name="adj" fmla="val 50000"/>
            </a:avLst>
          </a:prstGeom>
          <a:gradFill flip="none" rotWithShape="1">
            <a:gsLst>
              <a:gs pos="94000">
                <a:schemeClr val="accent2">
                  <a:lumMod val="50000"/>
                </a:schemeClr>
              </a:gs>
              <a:gs pos="13000">
                <a:schemeClr val="accent2"/>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Email Campaign</a:t>
            </a:r>
          </a:p>
        </p:txBody>
      </p:sp>
      <p:grpSp>
        <p:nvGrpSpPr>
          <p:cNvPr id="10" name="Group 9">
            <a:extLst>
              <a:ext uri="{FF2B5EF4-FFF2-40B4-BE49-F238E27FC236}">
                <a16:creationId xmlns:a16="http://schemas.microsoft.com/office/drawing/2014/main" id="{709774D4-B600-4FA2-A61D-C1B8C398101F}"/>
              </a:ext>
            </a:extLst>
          </p:cNvPr>
          <p:cNvGrpSpPr/>
          <p:nvPr/>
        </p:nvGrpSpPr>
        <p:grpSpPr>
          <a:xfrm>
            <a:off x="8047406" y="2041491"/>
            <a:ext cx="1330920" cy="518588"/>
            <a:chOff x="8047406" y="2041491"/>
            <a:chExt cx="1330920" cy="518588"/>
          </a:xfrm>
        </p:grpSpPr>
        <p:sp>
          <p:nvSpPr>
            <p:cNvPr id="48" name="Left Brace 47">
              <a:extLst>
                <a:ext uri="{FF2B5EF4-FFF2-40B4-BE49-F238E27FC236}">
                  <a16:creationId xmlns:a16="http://schemas.microsoft.com/office/drawing/2014/main" id="{AE9B7FA9-EE5E-429A-94D3-31D416135E89}"/>
                </a:ext>
              </a:extLst>
            </p:cNvPr>
            <p:cNvSpPr/>
            <p:nvPr/>
          </p:nvSpPr>
          <p:spPr>
            <a:xfrm>
              <a:off x="8047406" y="2094800"/>
              <a:ext cx="303251" cy="415534"/>
            </a:xfrm>
            <a:prstGeom prst="leftBrace">
              <a:avLst>
                <a:gd name="adj1" fmla="val 49212"/>
                <a:gd name="adj2" fmla="val 50000"/>
              </a:avLst>
            </a:prstGeom>
            <a:ln w="12700">
              <a:solidFill>
                <a:schemeClr val="bg1">
                  <a:alpha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9" name="Inhaltsplatzhalter 4">
              <a:extLst>
                <a:ext uri="{FF2B5EF4-FFF2-40B4-BE49-F238E27FC236}">
                  <a16:creationId xmlns:a16="http://schemas.microsoft.com/office/drawing/2014/main" id="{39584BC4-7903-45A2-BC1A-4BCC80E998BB}"/>
                </a:ext>
              </a:extLst>
            </p:cNvPr>
            <p:cNvSpPr txBox="1">
              <a:spLocks/>
            </p:cNvSpPr>
            <p:nvPr/>
          </p:nvSpPr>
          <p:spPr>
            <a:xfrm flipH="1">
              <a:off x="8454317" y="2041491"/>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No Response</a:t>
              </a:r>
            </a:p>
          </p:txBody>
        </p:sp>
        <p:sp>
          <p:nvSpPr>
            <p:cNvPr id="50" name="Inhaltsplatzhalter 4">
              <a:extLst>
                <a:ext uri="{FF2B5EF4-FFF2-40B4-BE49-F238E27FC236}">
                  <a16:creationId xmlns:a16="http://schemas.microsoft.com/office/drawing/2014/main" id="{FEC043AF-DB80-425A-B997-755DF1AFEF0A}"/>
                </a:ext>
              </a:extLst>
            </p:cNvPr>
            <p:cNvSpPr txBox="1">
              <a:spLocks/>
            </p:cNvSpPr>
            <p:nvPr/>
          </p:nvSpPr>
          <p:spPr>
            <a:xfrm flipH="1">
              <a:off x="8454317" y="2436968"/>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Positive Response</a:t>
              </a:r>
            </a:p>
          </p:txBody>
        </p:sp>
      </p:grpSp>
      <p:sp>
        <p:nvSpPr>
          <p:cNvPr id="52" name="Rounded Rectangle 3">
            <a:extLst>
              <a:ext uri="{FF2B5EF4-FFF2-40B4-BE49-F238E27FC236}">
                <a16:creationId xmlns:a16="http://schemas.microsoft.com/office/drawing/2014/main" id="{704E82FF-84E3-4684-9CBF-EB8B09642A9C}"/>
              </a:ext>
            </a:extLst>
          </p:cNvPr>
          <p:cNvSpPr/>
          <p:nvPr/>
        </p:nvSpPr>
        <p:spPr>
          <a:xfrm>
            <a:off x="6593428" y="3237978"/>
            <a:ext cx="1415670" cy="385066"/>
          </a:xfrm>
          <a:prstGeom prst="roundRect">
            <a:avLst>
              <a:gd name="adj" fmla="val 50000"/>
            </a:avLst>
          </a:prstGeom>
          <a:gradFill flip="none" rotWithShape="1">
            <a:gsLst>
              <a:gs pos="94000">
                <a:schemeClr val="accent2">
                  <a:lumMod val="50000"/>
                </a:schemeClr>
              </a:gs>
              <a:gs pos="13000">
                <a:schemeClr val="accent2"/>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Call Center</a:t>
            </a:r>
          </a:p>
        </p:txBody>
      </p:sp>
      <p:grpSp>
        <p:nvGrpSpPr>
          <p:cNvPr id="11" name="Group 10">
            <a:extLst>
              <a:ext uri="{FF2B5EF4-FFF2-40B4-BE49-F238E27FC236}">
                <a16:creationId xmlns:a16="http://schemas.microsoft.com/office/drawing/2014/main" id="{288EA9F9-DB79-4859-99B9-7C41824B1DC1}"/>
              </a:ext>
            </a:extLst>
          </p:cNvPr>
          <p:cNvGrpSpPr/>
          <p:nvPr/>
        </p:nvGrpSpPr>
        <p:grpSpPr>
          <a:xfrm>
            <a:off x="8047406" y="3160933"/>
            <a:ext cx="1330920" cy="518588"/>
            <a:chOff x="8047406" y="3160933"/>
            <a:chExt cx="1330920" cy="518588"/>
          </a:xfrm>
        </p:grpSpPr>
        <p:sp>
          <p:nvSpPr>
            <p:cNvPr id="54" name="Left Brace 53">
              <a:extLst>
                <a:ext uri="{FF2B5EF4-FFF2-40B4-BE49-F238E27FC236}">
                  <a16:creationId xmlns:a16="http://schemas.microsoft.com/office/drawing/2014/main" id="{AB486188-94CB-4BA2-900E-F293170B585B}"/>
                </a:ext>
              </a:extLst>
            </p:cNvPr>
            <p:cNvSpPr/>
            <p:nvPr/>
          </p:nvSpPr>
          <p:spPr>
            <a:xfrm>
              <a:off x="8047406" y="3214242"/>
              <a:ext cx="303251" cy="415534"/>
            </a:xfrm>
            <a:prstGeom prst="leftBrace">
              <a:avLst>
                <a:gd name="adj1" fmla="val 49212"/>
                <a:gd name="adj2" fmla="val 50000"/>
              </a:avLst>
            </a:prstGeom>
            <a:ln w="12700">
              <a:solidFill>
                <a:schemeClr val="bg1">
                  <a:alpha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5" name="Inhaltsplatzhalter 4">
              <a:extLst>
                <a:ext uri="{FF2B5EF4-FFF2-40B4-BE49-F238E27FC236}">
                  <a16:creationId xmlns:a16="http://schemas.microsoft.com/office/drawing/2014/main" id="{FDA202F7-CACC-48ED-8CC5-C82EC3FEE207}"/>
                </a:ext>
              </a:extLst>
            </p:cNvPr>
            <p:cNvSpPr txBox="1">
              <a:spLocks/>
            </p:cNvSpPr>
            <p:nvPr/>
          </p:nvSpPr>
          <p:spPr>
            <a:xfrm flipH="1">
              <a:off x="8454317" y="3160933"/>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No Response</a:t>
              </a:r>
            </a:p>
          </p:txBody>
        </p:sp>
        <p:sp>
          <p:nvSpPr>
            <p:cNvPr id="56" name="Inhaltsplatzhalter 4">
              <a:extLst>
                <a:ext uri="{FF2B5EF4-FFF2-40B4-BE49-F238E27FC236}">
                  <a16:creationId xmlns:a16="http://schemas.microsoft.com/office/drawing/2014/main" id="{F61074FC-1DE0-44DF-8752-02632B93ADCA}"/>
                </a:ext>
              </a:extLst>
            </p:cNvPr>
            <p:cNvSpPr txBox="1">
              <a:spLocks/>
            </p:cNvSpPr>
            <p:nvPr/>
          </p:nvSpPr>
          <p:spPr>
            <a:xfrm flipH="1">
              <a:off x="8454317" y="3556410"/>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Positive Response</a:t>
              </a:r>
            </a:p>
          </p:txBody>
        </p:sp>
      </p:grpSp>
      <p:sp>
        <p:nvSpPr>
          <p:cNvPr id="58" name="Rounded Rectangle 3">
            <a:extLst>
              <a:ext uri="{FF2B5EF4-FFF2-40B4-BE49-F238E27FC236}">
                <a16:creationId xmlns:a16="http://schemas.microsoft.com/office/drawing/2014/main" id="{F549EAE9-F44F-4BD5-A77D-3F78764682EB}"/>
              </a:ext>
            </a:extLst>
          </p:cNvPr>
          <p:cNvSpPr/>
          <p:nvPr/>
        </p:nvSpPr>
        <p:spPr>
          <a:xfrm>
            <a:off x="6593428" y="4357420"/>
            <a:ext cx="1415670" cy="385066"/>
          </a:xfrm>
          <a:prstGeom prst="roundRect">
            <a:avLst>
              <a:gd name="adj" fmla="val 50000"/>
            </a:avLst>
          </a:prstGeom>
          <a:gradFill flip="none" rotWithShape="1">
            <a:gsLst>
              <a:gs pos="94000">
                <a:schemeClr val="accent2">
                  <a:lumMod val="50000"/>
                </a:schemeClr>
              </a:gs>
              <a:gs pos="13000">
                <a:schemeClr val="accent2"/>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Option 1</a:t>
            </a:r>
          </a:p>
        </p:txBody>
      </p:sp>
      <p:grpSp>
        <p:nvGrpSpPr>
          <p:cNvPr id="14" name="Group 13">
            <a:extLst>
              <a:ext uri="{FF2B5EF4-FFF2-40B4-BE49-F238E27FC236}">
                <a16:creationId xmlns:a16="http://schemas.microsoft.com/office/drawing/2014/main" id="{7B8BA3E3-F89E-4DBB-9535-F1926FA36043}"/>
              </a:ext>
            </a:extLst>
          </p:cNvPr>
          <p:cNvGrpSpPr/>
          <p:nvPr/>
        </p:nvGrpSpPr>
        <p:grpSpPr>
          <a:xfrm>
            <a:off x="8047406" y="4280375"/>
            <a:ext cx="1330920" cy="518588"/>
            <a:chOff x="8047406" y="4280375"/>
            <a:chExt cx="1330920" cy="518588"/>
          </a:xfrm>
        </p:grpSpPr>
        <p:sp>
          <p:nvSpPr>
            <p:cNvPr id="60" name="Left Brace 59">
              <a:extLst>
                <a:ext uri="{FF2B5EF4-FFF2-40B4-BE49-F238E27FC236}">
                  <a16:creationId xmlns:a16="http://schemas.microsoft.com/office/drawing/2014/main" id="{3A02CDC3-209A-4F3F-A31B-9C4ABFEEB799}"/>
                </a:ext>
              </a:extLst>
            </p:cNvPr>
            <p:cNvSpPr/>
            <p:nvPr/>
          </p:nvSpPr>
          <p:spPr>
            <a:xfrm>
              <a:off x="8047406" y="4333684"/>
              <a:ext cx="303251" cy="415534"/>
            </a:xfrm>
            <a:prstGeom prst="leftBrace">
              <a:avLst>
                <a:gd name="adj1" fmla="val 49212"/>
                <a:gd name="adj2" fmla="val 50000"/>
              </a:avLst>
            </a:prstGeom>
            <a:ln w="12700">
              <a:solidFill>
                <a:schemeClr val="bg1">
                  <a:alpha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61" name="Inhaltsplatzhalter 4">
              <a:extLst>
                <a:ext uri="{FF2B5EF4-FFF2-40B4-BE49-F238E27FC236}">
                  <a16:creationId xmlns:a16="http://schemas.microsoft.com/office/drawing/2014/main" id="{63ED0D82-86F0-4524-AC4A-A23500E31135}"/>
                </a:ext>
              </a:extLst>
            </p:cNvPr>
            <p:cNvSpPr txBox="1">
              <a:spLocks/>
            </p:cNvSpPr>
            <p:nvPr/>
          </p:nvSpPr>
          <p:spPr>
            <a:xfrm flipH="1">
              <a:off x="8454317" y="4280375"/>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No Response</a:t>
              </a:r>
            </a:p>
          </p:txBody>
        </p:sp>
        <p:sp>
          <p:nvSpPr>
            <p:cNvPr id="62" name="Inhaltsplatzhalter 4">
              <a:extLst>
                <a:ext uri="{FF2B5EF4-FFF2-40B4-BE49-F238E27FC236}">
                  <a16:creationId xmlns:a16="http://schemas.microsoft.com/office/drawing/2014/main" id="{20EF0959-0F09-4A31-BE0C-CC194072F03A}"/>
                </a:ext>
              </a:extLst>
            </p:cNvPr>
            <p:cNvSpPr txBox="1">
              <a:spLocks/>
            </p:cNvSpPr>
            <p:nvPr/>
          </p:nvSpPr>
          <p:spPr>
            <a:xfrm flipH="1">
              <a:off x="8454317" y="4675852"/>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Positive Response</a:t>
              </a:r>
            </a:p>
          </p:txBody>
        </p:sp>
      </p:grpSp>
      <p:sp>
        <p:nvSpPr>
          <p:cNvPr id="64" name="Rounded Rectangle 3">
            <a:extLst>
              <a:ext uri="{FF2B5EF4-FFF2-40B4-BE49-F238E27FC236}">
                <a16:creationId xmlns:a16="http://schemas.microsoft.com/office/drawing/2014/main" id="{0FD9B2C1-86F5-4AD5-9792-2782FCB97B0F}"/>
              </a:ext>
            </a:extLst>
          </p:cNvPr>
          <p:cNvSpPr/>
          <p:nvPr/>
        </p:nvSpPr>
        <p:spPr>
          <a:xfrm>
            <a:off x="6593428" y="5476863"/>
            <a:ext cx="1415670" cy="385066"/>
          </a:xfrm>
          <a:prstGeom prst="roundRect">
            <a:avLst>
              <a:gd name="adj" fmla="val 50000"/>
            </a:avLst>
          </a:prstGeom>
          <a:gradFill flip="none" rotWithShape="1">
            <a:gsLst>
              <a:gs pos="94000">
                <a:schemeClr val="accent2">
                  <a:lumMod val="50000"/>
                </a:schemeClr>
              </a:gs>
              <a:gs pos="13000">
                <a:schemeClr val="accent2"/>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Option 2</a:t>
            </a:r>
          </a:p>
        </p:txBody>
      </p:sp>
      <p:grpSp>
        <p:nvGrpSpPr>
          <p:cNvPr id="13" name="Group 12">
            <a:extLst>
              <a:ext uri="{FF2B5EF4-FFF2-40B4-BE49-F238E27FC236}">
                <a16:creationId xmlns:a16="http://schemas.microsoft.com/office/drawing/2014/main" id="{0621ABC9-08E4-492D-8A41-A3C9D8E7E44A}"/>
              </a:ext>
            </a:extLst>
          </p:cNvPr>
          <p:cNvGrpSpPr/>
          <p:nvPr/>
        </p:nvGrpSpPr>
        <p:grpSpPr>
          <a:xfrm>
            <a:off x="8047406" y="5399817"/>
            <a:ext cx="1330920" cy="518588"/>
            <a:chOff x="8047406" y="5399817"/>
            <a:chExt cx="1330920" cy="518588"/>
          </a:xfrm>
        </p:grpSpPr>
        <p:sp>
          <p:nvSpPr>
            <p:cNvPr id="66" name="Left Brace 65">
              <a:extLst>
                <a:ext uri="{FF2B5EF4-FFF2-40B4-BE49-F238E27FC236}">
                  <a16:creationId xmlns:a16="http://schemas.microsoft.com/office/drawing/2014/main" id="{93724995-F1EF-4733-9CD5-F9908A32BDB0}"/>
                </a:ext>
              </a:extLst>
            </p:cNvPr>
            <p:cNvSpPr/>
            <p:nvPr/>
          </p:nvSpPr>
          <p:spPr>
            <a:xfrm>
              <a:off x="8047406" y="5453126"/>
              <a:ext cx="303251" cy="415534"/>
            </a:xfrm>
            <a:prstGeom prst="leftBrace">
              <a:avLst>
                <a:gd name="adj1" fmla="val 49212"/>
                <a:gd name="adj2" fmla="val 50000"/>
              </a:avLst>
            </a:prstGeom>
            <a:ln w="12700">
              <a:solidFill>
                <a:schemeClr val="bg1">
                  <a:alpha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67" name="Inhaltsplatzhalter 4">
              <a:extLst>
                <a:ext uri="{FF2B5EF4-FFF2-40B4-BE49-F238E27FC236}">
                  <a16:creationId xmlns:a16="http://schemas.microsoft.com/office/drawing/2014/main" id="{D73138CB-8A76-45B9-81EF-D30D686B2703}"/>
                </a:ext>
              </a:extLst>
            </p:cNvPr>
            <p:cNvSpPr txBox="1">
              <a:spLocks/>
            </p:cNvSpPr>
            <p:nvPr/>
          </p:nvSpPr>
          <p:spPr>
            <a:xfrm flipH="1">
              <a:off x="8454317" y="5399817"/>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No Response</a:t>
              </a:r>
            </a:p>
          </p:txBody>
        </p:sp>
        <p:sp>
          <p:nvSpPr>
            <p:cNvPr id="68" name="Inhaltsplatzhalter 4">
              <a:extLst>
                <a:ext uri="{FF2B5EF4-FFF2-40B4-BE49-F238E27FC236}">
                  <a16:creationId xmlns:a16="http://schemas.microsoft.com/office/drawing/2014/main" id="{3949C00E-9105-4E5B-A5F7-2EBBB97CE571}"/>
                </a:ext>
              </a:extLst>
            </p:cNvPr>
            <p:cNvSpPr txBox="1">
              <a:spLocks/>
            </p:cNvSpPr>
            <p:nvPr/>
          </p:nvSpPr>
          <p:spPr>
            <a:xfrm flipH="1">
              <a:off x="8454317" y="5795294"/>
              <a:ext cx="924009" cy="12311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12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Positive Response</a:t>
              </a:r>
            </a:p>
          </p:txBody>
        </p:sp>
      </p:grpSp>
      <p:grpSp>
        <p:nvGrpSpPr>
          <p:cNvPr id="163" name="Group 162">
            <a:extLst>
              <a:ext uri="{FF2B5EF4-FFF2-40B4-BE49-F238E27FC236}">
                <a16:creationId xmlns:a16="http://schemas.microsoft.com/office/drawing/2014/main" id="{14586F0F-ABAB-4CF3-97FF-CD55DA79CF5D}"/>
              </a:ext>
            </a:extLst>
          </p:cNvPr>
          <p:cNvGrpSpPr/>
          <p:nvPr/>
        </p:nvGrpSpPr>
        <p:grpSpPr>
          <a:xfrm>
            <a:off x="10178869" y="2528939"/>
            <a:ext cx="1642296" cy="441025"/>
            <a:chOff x="10082979" y="2441024"/>
            <a:chExt cx="1642296" cy="441025"/>
          </a:xfrm>
        </p:grpSpPr>
        <p:sp>
          <p:nvSpPr>
            <p:cNvPr id="74" name="Shape 218">
              <a:extLst>
                <a:ext uri="{FF2B5EF4-FFF2-40B4-BE49-F238E27FC236}">
                  <a16:creationId xmlns:a16="http://schemas.microsoft.com/office/drawing/2014/main" id="{83B53DDB-7CBD-40DB-9816-F24110043A40}"/>
                </a:ext>
              </a:extLst>
            </p:cNvPr>
            <p:cNvSpPr txBox="1"/>
            <p:nvPr/>
          </p:nvSpPr>
          <p:spPr>
            <a:xfrm>
              <a:off x="10082979" y="2441024"/>
              <a:ext cx="1642296" cy="153888"/>
            </a:xfrm>
            <a:prstGeom prst="rect">
              <a:avLst/>
            </a:prstGeom>
            <a:noFill/>
            <a:ln>
              <a:noFill/>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srgbClr val="44546A">
                      <a:lumMod val="60000"/>
                      <a:lumOff val="40000"/>
                    </a:srgbClr>
                  </a:solidFill>
                  <a:effectLst/>
                  <a:uLnTx/>
                  <a:uFillTx/>
                  <a:latin typeface="Century Gothic"/>
                  <a:ea typeface="Calibri"/>
                  <a:cs typeface="Calibri"/>
                  <a:sym typeface="Calibri"/>
                </a:rPr>
                <a:t>Send Email Again</a:t>
              </a:r>
            </a:p>
          </p:txBody>
        </p:sp>
        <p:sp>
          <p:nvSpPr>
            <p:cNvPr id="77" name="Shape 218">
              <a:extLst>
                <a:ext uri="{FF2B5EF4-FFF2-40B4-BE49-F238E27FC236}">
                  <a16:creationId xmlns:a16="http://schemas.microsoft.com/office/drawing/2014/main" id="{70A8C318-A0B1-469A-BBEB-F456BDEAA5F2}"/>
                </a:ext>
              </a:extLst>
            </p:cNvPr>
            <p:cNvSpPr txBox="1"/>
            <p:nvPr/>
          </p:nvSpPr>
          <p:spPr>
            <a:xfrm>
              <a:off x="10082979" y="2728161"/>
              <a:ext cx="1642296" cy="153888"/>
            </a:xfrm>
            <a:prstGeom prst="rect">
              <a:avLst/>
            </a:prstGeom>
            <a:noFill/>
            <a:ln>
              <a:noFill/>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srgbClr val="44546A">
                      <a:lumMod val="60000"/>
                      <a:lumOff val="40000"/>
                    </a:srgbClr>
                  </a:solidFill>
                  <a:effectLst/>
                  <a:uLnTx/>
                  <a:uFillTx/>
                  <a:latin typeface="Century Gothic"/>
                  <a:ea typeface="Calibri"/>
                  <a:cs typeface="Calibri"/>
                  <a:sym typeface="Calibri"/>
                </a:rPr>
                <a:t>Follow Up Process</a:t>
              </a:r>
            </a:p>
          </p:txBody>
        </p:sp>
      </p:grpSp>
      <p:grpSp>
        <p:nvGrpSpPr>
          <p:cNvPr id="162" name="Group 161">
            <a:extLst>
              <a:ext uri="{FF2B5EF4-FFF2-40B4-BE49-F238E27FC236}">
                <a16:creationId xmlns:a16="http://schemas.microsoft.com/office/drawing/2014/main" id="{0F385133-1331-486F-98CB-00DDDF9ED522}"/>
              </a:ext>
            </a:extLst>
          </p:cNvPr>
          <p:cNvGrpSpPr/>
          <p:nvPr/>
        </p:nvGrpSpPr>
        <p:grpSpPr>
          <a:xfrm>
            <a:off x="10178869" y="4989928"/>
            <a:ext cx="1642296" cy="441025"/>
            <a:chOff x="10082979" y="4902013"/>
            <a:chExt cx="1642296" cy="441025"/>
          </a:xfrm>
        </p:grpSpPr>
        <p:sp>
          <p:nvSpPr>
            <p:cNvPr id="80" name="Shape 218">
              <a:extLst>
                <a:ext uri="{FF2B5EF4-FFF2-40B4-BE49-F238E27FC236}">
                  <a16:creationId xmlns:a16="http://schemas.microsoft.com/office/drawing/2014/main" id="{2F8EF0A0-7204-43B2-AD74-FA52A6B14BA9}"/>
                </a:ext>
              </a:extLst>
            </p:cNvPr>
            <p:cNvSpPr txBox="1"/>
            <p:nvPr/>
          </p:nvSpPr>
          <p:spPr>
            <a:xfrm>
              <a:off x="10082979" y="5189150"/>
              <a:ext cx="1642296" cy="153888"/>
            </a:xfrm>
            <a:prstGeom prst="rect">
              <a:avLst/>
            </a:prstGeom>
            <a:noFill/>
            <a:ln>
              <a:noFill/>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srgbClr val="44546A">
                      <a:lumMod val="60000"/>
                      <a:lumOff val="40000"/>
                    </a:srgbClr>
                  </a:solidFill>
                  <a:effectLst/>
                  <a:uLnTx/>
                  <a:uFillTx/>
                  <a:latin typeface="Century Gothic"/>
                  <a:ea typeface="Calibri"/>
                  <a:cs typeface="Calibri"/>
                  <a:sym typeface="Calibri"/>
                </a:rPr>
                <a:t>Follow Up Process</a:t>
              </a:r>
            </a:p>
          </p:txBody>
        </p:sp>
        <p:sp>
          <p:nvSpPr>
            <p:cNvPr id="83" name="Shape 218">
              <a:extLst>
                <a:ext uri="{FF2B5EF4-FFF2-40B4-BE49-F238E27FC236}">
                  <a16:creationId xmlns:a16="http://schemas.microsoft.com/office/drawing/2014/main" id="{B331A7B7-FC8D-465C-8E33-9838EEE51884}"/>
                </a:ext>
              </a:extLst>
            </p:cNvPr>
            <p:cNvSpPr txBox="1"/>
            <p:nvPr/>
          </p:nvSpPr>
          <p:spPr>
            <a:xfrm>
              <a:off x="10082979" y="4902013"/>
              <a:ext cx="1642296" cy="153888"/>
            </a:xfrm>
            <a:prstGeom prst="rect">
              <a:avLst/>
            </a:prstGeom>
            <a:noFill/>
            <a:ln>
              <a:noFill/>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
                  <a:srgbClr val="5B9BD5"/>
                </a:buClr>
                <a:buSzPct val="25000"/>
                <a:buFontTx/>
                <a:buNone/>
                <a:tabLst/>
                <a:defRPr/>
              </a:pPr>
              <a:r>
                <a:rPr kumimoji="0" lang="en-US" sz="1000" b="1" i="0" u="none" strike="noStrike" kern="1200" cap="none" spc="0" normalizeH="0" baseline="0" noProof="0" dirty="0">
                  <a:ln>
                    <a:noFill/>
                  </a:ln>
                  <a:solidFill>
                    <a:srgbClr val="44546A">
                      <a:lumMod val="60000"/>
                      <a:lumOff val="40000"/>
                    </a:srgbClr>
                  </a:solidFill>
                  <a:effectLst/>
                  <a:uLnTx/>
                  <a:uFillTx/>
                  <a:latin typeface="Century Gothic"/>
                  <a:ea typeface="Calibri"/>
                  <a:cs typeface="Calibri"/>
                  <a:sym typeface="Calibri"/>
                </a:rPr>
                <a:t>Send Email Again</a:t>
              </a:r>
            </a:p>
          </p:txBody>
        </p:sp>
      </p:grpSp>
      <p:sp>
        <p:nvSpPr>
          <p:cNvPr id="24" name="Inhaltsplatzhalter 4">
            <a:extLst>
              <a:ext uri="{FF2B5EF4-FFF2-40B4-BE49-F238E27FC236}">
                <a16:creationId xmlns:a16="http://schemas.microsoft.com/office/drawing/2014/main" id="{9EC2B186-7053-46DF-BB12-78DBD26A6B8F}"/>
              </a:ext>
            </a:extLst>
          </p:cNvPr>
          <p:cNvSpPr txBox="1">
            <a:spLocks/>
          </p:cNvSpPr>
          <p:nvPr/>
        </p:nvSpPr>
        <p:spPr>
          <a:xfrm flipH="1">
            <a:off x="4806721" y="4655287"/>
            <a:ext cx="1274268" cy="34592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127" rtl="0" eaLnBrk="1" fontAlgn="auto" latinLnBrk="0" hangingPunct="1">
              <a:lnSpc>
                <a:spcPct val="150000"/>
              </a:lnSpc>
              <a:spcBef>
                <a:spcPts val="0"/>
              </a:spcBef>
              <a:spcAft>
                <a:spcPts val="1000"/>
              </a:spcAft>
              <a:buClrTx/>
              <a:buSzTx/>
              <a:buFont typeface="Wingdings" panose="05000000000000000000" pitchFamily="2" charset="2"/>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 Relationship Management</a:t>
            </a:r>
          </a:p>
        </p:txBody>
      </p:sp>
      <p:sp>
        <p:nvSpPr>
          <p:cNvPr id="3" name="Rectangle: Rounded Corners 2">
            <a:extLst>
              <a:ext uri="{FF2B5EF4-FFF2-40B4-BE49-F238E27FC236}">
                <a16:creationId xmlns:a16="http://schemas.microsoft.com/office/drawing/2014/main" id="{51EBD9DB-559B-4B0B-9940-82ACCBF912CA}"/>
              </a:ext>
            </a:extLst>
          </p:cNvPr>
          <p:cNvSpPr/>
          <p:nvPr/>
        </p:nvSpPr>
        <p:spPr>
          <a:xfrm>
            <a:off x="567174" y="2947436"/>
            <a:ext cx="1074057" cy="24667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SEO</a:t>
            </a:r>
          </a:p>
        </p:txBody>
      </p:sp>
      <p:sp>
        <p:nvSpPr>
          <p:cNvPr id="86" name="Rectangle: Rounded Corners 85">
            <a:extLst>
              <a:ext uri="{FF2B5EF4-FFF2-40B4-BE49-F238E27FC236}">
                <a16:creationId xmlns:a16="http://schemas.microsoft.com/office/drawing/2014/main" id="{05421B31-4451-4223-A690-C0465362DEC1}"/>
              </a:ext>
            </a:extLst>
          </p:cNvPr>
          <p:cNvSpPr/>
          <p:nvPr/>
        </p:nvSpPr>
        <p:spPr>
          <a:xfrm>
            <a:off x="567174" y="3311106"/>
            <a:ext cx="1074057" cy="24667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Analytics</a:t>
            </a:r>
          </a:p>
        </p:txBody>
      </p:sp>
      <p:sp>
        <p:nvSpPr>
          <p:cNvPr id="87" name="Rectangle: Rounded Corners 86">
            <a:extLst>
              <a:ext uri="{FF2B5EF4-FFF2-40B4-BE49-F238E27FC236}">
                <a16:creationId xmlns:a16="http://schemas.microsoft.com/office/drawing/2014/main" id="{311ED4FA-EE4A-481C-9638-0DC0257B730F}"/>
              </a:ext>
            </a:extLst>
          </p:cNvPr>
          <p:cNvSpPr/>
          <p:nvPr/>
        </p:nvSpPr>
        <p:spPr>
          <a:xfrm>
            <a:off x="567174" y="3674776"/>
            <a:ext cx="1074057" cy="24667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Blog Posts</a:t>
            </a:r>
          </a:p>
        </p:txBody>
      </p:sp>
      <p:sp>
        <p:nvSpPr>
          <p:cNvPr id="88" name="Rectangle: Rounded Corners 87">
            <a:extLst>
              <a:ext uri="{FF2B5EF4-FFF2-40B4-BE49-F238E27FC236}">
                <a16:creationId xmlns:a16="http://schemas.microsoft.com/office/drawing/2014/main" id="{0C7F7208-18A1-466C-8525-A999D08085B5}"/>
              </a:ext>
            </a:extLst>
          </p:cNvPr>
          <p:cNvSpPr/>
          <p:nvPr/>
        </p:nvSpPr>
        <p:spPr>
          <a:xfrm>
            <a:off x="567174" y="4038446"/>
            <a:ext cx="1074057" cy="24667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Social Networks</a:t>
            </a:r>
          </a:p>
        </p:txBody>
      </p:sp>
      <p:sp>
        <p:nvSpPr>
          <p:cNvPr id="89" name="Rectangle: Rounded Corners 88">
            <a:extLst>
              <a:ext uri="{FF2B5EF4-FFF2-40B4-BE49-F238E27FC236}">
                <a16:creationId xmlns:a16="http://schemas.microsoft.com/office/drawing/2014/main" id="{E5C9AF36-E84A-48AC-AD5E-282D2CCE406E}"/>
              </a:ext>
            </a:extLst>
          </p:cNvPr>
          <p:cNvSpPr/>
          <p:nvPr/>
        </p:nvSpPr>
        <p:spPr>
          <a:xfrm>
            <a:off x="567174" y="4402116"/>
            <a:ext cx="1074057" cy="24667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Social News</a:t>
            </a:r>
          </a:p>
        </p:txBody>
      </p:sp>
      <p:sp>
        <p:nvSpPr>
          <p:cNvPr id="90" name="Rectangle: Rounded Corners 89">
            <a:extLst>
              <a:ext uri="{FF2B5EF4-FFF2-40B4-BE49-F238E27FC236}">
                <a16:creationId xmlns:a16="http://schemas.microsoft.com/office/drawing/2014/main" id="{F0B1A168-859D-4F4D-9B80-8F7328B90EA4}"/>
              </a:ext>
            </a:extLst>
          </p:cNvPr>
          <p:cNvSpPr/>
          <p:nvPr/>
        </p:nvSpPr>
        <p:spPr>
          <a:xfrm>
            <a:off x="567174" y="4765786"/>
            <a:ext cx="1074057" cy="246670"/>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Add Option</a:t>
            </a:r>
          </a:p>
        </p:txBody>
      </p:sp>
      <p:grpSp>
        <p:nvGrpSpPr>
          <p:cNvPr id="4" name="Group 3">
            <a:extLst>
              <a:ext uri="{FF2B5EF4-FFF2-40B4-BE49-F238E27FC236}">
                <a16:creationId xmlns:a16="http://schemas.microsoft.com/office/drawing/2014/main" id="{243DDA97-E1B1-423B-8CEC-0A0A70D534E9}"/>
              </a:ext>
            </a:extLst>
          </p:cNvPr>
          <p:cNvGrpSpPr/>
          <p:nvPr/>
        </p:nvGrpSpPr>
        <p:grpSpPr>
          <a:xfrm>
            <a:off x="1641231" y="3070771"/>
            <a:ext cx="516433" cy="1818350"/>
            <a:chOff x="1641231" y="3070771"/>
            <a:chExt cx="516433" cy="1818350"/>
          </a:xfrm>
        </p:grpSpPr>
        <p:cxnSp>
          <p:nvCxnSpPr>
            <p:cNvPr id="12" name="Connector: Curved 11">
              <a:extLst>
                <a:ext uri="{FF2B5EF4-FFF2-40B4-BE49-F238E27FC236}">
                  <a16:creationId xmlns:a16="http://schemas.microsoft.com/office/drawing/2014/main" id="{5842BFCD-A3BF-4E42-8479-CEC9260847EA}"/>
                </a:ext>
              </a:extLst>
            </p:cNvPr>
            <p:cNvCxnSpPr>
              <a:cxnSpLocks/>
              <a:stCxn id="3" idx="3"/>
              <a:endCxn id="9" idx="2"/>
            </p:cNvCxnSpPr>
            <p:nvPr/>
          </p:nvCxnSpPr>
          <p:spPr>
            <a:xfrm>
              <a:off x="1641231" y="3070771"/>
              <a:ext cx="516433" cy="909175"/>
            </a:xfrm>
            <a:prstGeom prst="curvedConnector3">
              <a:avLst>
                <a:gd name="adj1"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1E7F2CD9-295D-4E5F-9235-309025C63882}"/>
                </a:ext>
              </a:extLst>
            </p:cNvPr>
            <p:cNvCxnSpPr>
              <a:cxnSpLocks/>
              <a:stCxn id="86" idx="3"/>
              <a:endCxn id="9" idx="2"/>
            </p:cNvCxnSpPr>
            <p:nvPr/>
          </p:nvCxnSpPr>
          <p:spPr>
            <a:xfrm>
              <a:off x="1641231" y="3434441"/>
              <a:ext cx="516433" cy="545505"/>
            </a:xfrm>
            <a:prstGeom prst="curvedConnector3">
              <a:avLst>
                <a:gd name="adj1"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9BAB25CC-3CBF-4109-8500-16304EEB5484}"/>
                </a:ext>
              </a:extLst>
            </p:cNvPr>
            <p:cNvCxnSpPr>
              <a:cxnSpLocks/>
              <a:stCxn id="87" idx="3"/>
              <a:endCxn id="9" idx="2"/>
            </p:cNvCxnSpPr>
            <p:nvPr/>
          </p:nvCxnSpPr>
          <p:spPr>
            <a:xfrm>
              <a:off x="1641231" y="3798111"/>
              <a:ext cx="516433" cy="181835"/>
            </a:xfrm>
            <a:prstGeom prst="curvedConnector3">
              <a:avLst>
                <a:gd name="adj1"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3" name="Connector: Curved 92">
              <a:extLst>
                <a:ext uri="{FF2B5EF4-FFF2-40B4-BE49-F238E27FC236}">
                  <a16:creationId xmlns:a16="http://schemas.microsoft.com/office/drawing/2014/main" id="{625682D8-7158-482F-9029-B416A810146C}"/>
                </a:ext>
              </a:extLst>
            </p:cNvPr>
            <p:cNvCxnSpPr>
              <a:cxnSpLocks/>
              <a:stCxn id="88" idx="3"/>
              <a:endCxn id="9" idx="2"/>
            </p:cNvCxnSpPr>
            <p:nvPr/>
          </p:nvCxnSpPr>
          <p:spPr>
            <a:xfrm flipV="1">
              <a:off x="1641231" y="3979946"/>
              <a:ext cx="516433" cy="181835"/>
            </a:xfrm>
            <a:prstGeom prst="curvedConnector3">
              <a:avLst>
                <a:gd name="adj1"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51A07816-E9DE-45BD-9A4A-1E56C4B5483D}"/>
                </a:ext>
              </a:extLst>
            </p:cNvPr>
            <p:cNvCxnSpPr>
              <a:cxnSpLocks/>
              <a:stCxn id="89" idx="3"/>
              <a:endCxn id="9" idx="2"/>
            </p:cNvCxnSpPr>
            <p:nvPr/>
          </p:nvCxnSpPr>
          <p:spPr>
            <a:xfrm flipV="1">
              <a:off x="1641231" y="3979946"/>
              <a:ext cx="516433" cy="545505"/>
            </a:xfrm>
            <a:prstGeom prst="curvedConnector3">
              <a:avLst>
                <a:gd name="adj1"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D958B8BF-E18F-4B55-9B14-3F0CEE23DB36}"/>
                </a:ext>
              </a:extLst>
            </p:cNvPr>
            <p:cNvCxnSpPr>
              <a:cxnSpLocks/>
              <a:stCxn id="90" idx="3"/>
              <a:endCxn id="9" idx="2"/>
            </p:cNvCxnSpPr>
            <p:nvPr/>
          </p:nvCxnSpPr>
          <p:spPr>
            <a:xfrm flipV="1">
              <a:off x="1641231" y="3979946"/>
              <a:ext cx="516433" cy="909175"/>
            </a:xfrm>
            <a:prstGeom prst="curvedConnector3">
              <a:avLst>
                <a:gd name="adj1"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9FAF947-1DE6-406E-8BE6-C8CE44F319A8}"/>
              </a:ext>
            </a:extLst>
          </p:cNvPr>
          <p:cNvSpPr/>
          <p:nvPr/>
        </p:nvSpPr>
        <p:spPr>
          <a:xfrm>
            <a:off x="2157664" y="3311106"/>
            <a:ext cx="1337680" cy="1337680"/>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CLIENTS VISIT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WEB-PRESENCE</a:t>
            </a:r>
          </a:p>
        </p:txBody>
      </p:sp>
      <p:sp>
        <p:nvSpPr>
          <p:cNvPr id="115" name="Oval 114">
            <a:extLst>
              <a:ext uri="{FF2B5EF4-FFF2-40B4-BE49-F238E27FC236}">
                <a16:creationId xmlns:a16="http://schemas.microsoft.com/office/drawing/2014/main" id="{65B36DF3-896E-4412-B9F2-C75437A02A40}"/>
              </a:ext>
            </a:extLst>
          </p:cNvPr>
          <p:cNvSpPr/>
          <p:nvPr/>
        </p:nvSpPr>
        <p:spPr>
          <a:xfrm>
            <a:off x="5036330" y="3572419"/>
            <a:ext cx="815053" cy="815053"/>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CRM</a:t>
            </a:r>
          </a:p>
        </p:txBody>
      </p:sp>
      <p:sp>
        <p:nvSpPr>
          <p:cNvPr id="116" name="Freeform: Shape 115">
            <a:extLst>
              <a:ext uri="{FF2B5EF4-FFF2-40B4-BE49-F238E27FC236}">
                <a16:creationId xmlns:a16="http://schemas.microsoft.com/office/drawing/2014/main" id="{EC7E9E7E-4271-4ECC-B96E-A0EE5A624C4A}"/>
              </a:ext>
            </a:extLst>
          </p:cNvPr>
          <p:cNvSpPr/>
          <p:nvPr/>
        </p:nvSpPr>
        <p:spPr>
          <a:xfrm rot="20087269">
            <a:off x="4867057" y="3404838"/>
            <a:ext cx="1153598" cy="1150216"/>
          </a:xfrm>
          <a:custGeom>
            <a:avLst/>
            <a:gdLst>
              <a:gd name="connsiteX0" fmla="*/ 3251168 w 3248025"/>
              <a:gd name="connsiteY0" fmla="*/ 1631918 h 3238500"/>
              <a:gd name="connsiteX1" fmla="*/ 2954750 w 3248025"/>
              <a:gd name="connsiteY1" fmla="*/ 1927860 h 3238500"/>
              <a:gd name="connsiteX2" fmla="*/ 2899315 w 3248025"/>
              <a:gd name="connsiteY2" fmla="*/ 1928908 h 3238500"/>
              <a:gd name="connsiteX3" fmla="*/ 2628424 w 3248025"/>
              <a:gd name="connsiteY3" fmla="*/ 1656779 h 3238500"/>
              <a:gd name="connsiteX4" fmla="*/ 2609469 w 3248025"/>
              <a:gd name="connsiteY4" fmla="*/ 1630204 h 3238500"/>
              <a:gd name="connsiteX5" fmla="*/ 2643854 w 3248025"/>
              <a:gd name="connsiteY5" fmla="*/ 1623632 h 3238500"/>
              <a:gd name="connsiteX6" fmla="*/ 2729484 w 3248025"/>
              <a:gd name="connsiteY6" fmla="*/ 1623632 h 3238500"/>
              <a:gd name="connsiteX7" fmla="*/ 2760250 w 3248025"/>
              <a:gd name="connsiteY7" fmla="*/ 1592675 h 3238500"/>
              <a:gd name="connsiteX8" fmla="*/ 2523554 w 3248025"/>
              <a:gd name="connsiteY8" fmla="*/ 941642 h 3238500"/>
              <a:gd name="connsiteX9" fmla="*/ 2153031 w 3248025"/>
              <a:gd name="connsiteY9" fmla="*/ 634175 h 3238500"/>
              <a:gd name="connsiteX10" fmla="*/ 2138744 w 3248025"/>
              <a:gd name="connsiteY10" fmla="*/ 589979 h 3238500"/>
              <a:gd name="connsiteX11" fmla="*/ 2259425 w 3248025"/>
              <a:gd name="connsiteY11" fmla="*/ 348806 h 3238500"/>
              <a:gd name="connsiteX12" fmla="*/ 2303336 w 3248025"/>
              <a:gd name="connsiteY12" fmla="*/ 334423 h 3238500"/>
              <a:gd name="connsiteX13" fmla="*/ 3007900 w 3248025"/>
              <a:gd name="connsiteY13" fmla="*/ 1136428 h 3238500"/>
              <a:gd name="connsiteX14" fmla="*/ 3091815 w 3248025"/>
              <a:gd name="connsiteY14" fmla="*/ 1589627 h 3238500"/>
              <a:gd name="connsiteX15" fmla="*/ 3127534 w 3248025"/>
              <a:gd name="connsiteY15" fmla="*/ 1623822 h 3238500"/>
              <a:gd name="connsiteX16" fmla="*/ 3251073 w 3248025"/>
              <a:gd name="connsiteY16" fmla="*/ 1625537 h 3238500"/>
              <a:gd name="connsiteX17" fmla="*/ 3251168 w 3248025"/>
              <a:gd name="connsiteY17" fmla="*/ 1631918 h 3238500"/>
              <a:gd name="connsiteX18" fmla="*/ 1625632 w 3248025"/>
              <a:gd name="connsiteY18" fmla="*/ 0 h 3238500"/>
              <a:gd name="connsiteX19" fmla="*/ 1623917 w 3248025"/>
              <a:gd name="connsiteY19" fmla="*/ 123539 h 3238500"/>
              <a:gd name="connsiteX20" fmla="*/ 1589723 w 3248025"/>
              <a:gd name="connsiteY20" fmla="*/ 159353 h 3238500"/>
              <a:gd name="connsiteX21" fmla="*/ 1136523 w 3248025"/>
              <a:gd name="connsiteY21" fmla="*/ 243269 h 3238500"/>
              <a:gd name="connsiteX22" fmla="*/ 334518 w 3248025"/>
              <a:gd name="connsiteY22" fmla="*/ 947833 h 3238500"/>
              <a:gd name="connsiteX23" fmla="*/ 348901 w 3248025"/>
              <a:gd name="connsiteY23" fmla="*/ 991743 h 3238500"/>
              <a:gd name="connsiteX24" fmla="*/ 590169 w 3248025"/>
              <a:gd name="connsiteY24" fmla="*/ 1112330 h 3238500"/>
              <a:gd name="connsiteX25" fmla="*/ 634365 w 3248025"/>
              <a:gd name="connsiteY25" fmla="*/ 1098042 h 3238500"/>
              <a:gd name="connsiteX26" fmla="*/ 941832 w 3248025"/>
              <a:gd name="connsiteY26" fmla="*/ 727520 h 3238500"/>
              <a:gd name="connsiteX27" fmla="*/ 1592866 w 3248025"/>
              <a:gd name="connsiteY27" fmla="*/ 490919 h 3238500"/>
              <a:gd name="connsiteX28" fmla="*/ 1623822 w 3248025"/>
              <a:gd name="connsiteY28" fmla="*/ 521684 h 3238500"/>
              <a:gd name="connsiteX29" fmla="*/ 1623822 w 3248025"/>
              <a:gd name="connsiteY29" fmla="*/ 607314 h 3238500"/>
              <a:gd name="connsiteX30" fmla="*/ 1630394 w 3248025"/>
              <a:gd name="connsiteY30" fmla="*/ 641699 h 3238500"/>
              <a:gd name="connsiteX31" fmla="*/ 1656969 w 3248025"/>
              <a:gd name="connsiteY31" fmla="*/ 622649 h 3238500"/>
              <a:gd name="connsiteX32" fmla="*/ 1929098 w 3248025"/>
              <a:gd name="connsiteY32" fmla="*/ 351758 h 3238500"/>
              <a:gd name="connsiteX33" fmla="*/ 1928051 w 3248025"/>
              <a:gd name="connsiteY33" fmla="*/ 296323 h 3238500"/>
              <a:gd name="connsiteX34" fmla="*/ 1631918 w 3248025"/>
              <a:gd name="connsiteY34" fmla="*/ 0 h 3238500"/>
              <a:gd name="connsiteX35" fmla="*/ 1625632 w 3248025"/>
              <a:gd name="connsiteY35" fmla="*/ 0 h 3238500"/>
              <a:gd name="connsiteX36" fmla="*/ 0 w 3248025"/>
              <a:gd name="connsiteY36" fmla="*/ 1625632 h 3238500"/>
              <a:gd name="connsiteX37" fmla="*/ 123539 w 3248025"/>
              <a:gd name="connsiteY37" fmla="*/ 1627346 h 3238500"/>
              <a:gd name="connsiteX38" fmla="*/ 159353 w 3248025"/>
              <a:gd name="connsiteY38" fmla="*/ 1661541 h 3238500"/>
              <a:gd name="connsiteX39" fmla="*/ 243364 w 3248025"/>
              <a:gd name="connsiteY39" fmla="*/ 2114741 h 3238500"/>
              <a:gd name="connsiteX40" fmla="*/ 947928 w 3248025"/>
              <a:gd name="connsiteY40" fmla="*/ 2916650 h 3238500"/>
              <a:gd name="connsiteX41" fmla="*/ 991838 w 3248025"/>
              <a:gd name="connsiteY41" fmla="*/ 2902268 h 3238500"/>
              <a:gd name="connsiteX42" fmla="*/ 1112425 w 3248025"/>
              <a:gd name="connsiteY42" fmla="*/ 2660999 h 3238500"/>
              <a:gd name="connsiteX43" fmla="*/ 1098137 w 3248025"/>
              <a:gd name="connsiteY43" fmla="*/ 2616803 h 3238500"/>
              <a:gd name="connsiteX44" fmla="*/ 727615 w 3248025"/>
              <a:gd name="connsiteY44" fmla="*/ 2309336 h 3238500"/>
              <a:gd name="connsiteX45" fmla="*/ 491014 w 3248025"/>
              <a:gd name="connsiteY45" fmla="*/ 1658303 h 3238500"/>
              <a:gd name="connsiteX46" fmla="*/ 521780 w 3248025"/>
              <a:gd name="connsiteY46" fmla="*/ 1627442 h 3238500"/>
              <a:gd name="connsiteX47" fmla="*/ 607409 w 3248025"/>
              <a:gd name="connsiteY47" fmla="*/ 1627442 h 3238500"/>
              <a:gd name="connsiteX48" fmla="*/ 641795 w 3248025"/>
              <a:gd name="connsiteY48" fmla="*/ 1620869 h 3238500"/>
              <a:gd name="connsiteX49" fmla="*/ 622745 w 3248025"/>
              <a:gd name="connsiteY49" fmla="*/ 1594295 h 3238500"/>
              <a:gd name="connsiteX50" fmla="*/ 351854 w 3248025"/>
              <a:gd name="connsiteY50" fmla="*/ 1322165 h 3238500"/>
              <a:gd name="connsiteX51" fmla="*/ 296418 w 3248025"/>
              <a:gd name="connsiteY51" fmla="*/ 1323213 h 3238500"/>
              <a:gd name="connsiteX52" fmla="*/ 0 w 3248025"/>
              <a:gd name="connsiteY52" fmla="*/ 1619250 h 3238500"/>
              <a:gd name="connsiteX53" fmla="*/ 0 w 3248025"/>
              <a:gd name="connsiteY53" fmla="*/ 1625632 h 3238500"/>
              <a:gd name="connsiteX54" fmla="*/ 1627632 w 3248025"/>
              <a:gd name="connsiteY54" fmla="*/ 3137059 h 3238500"/>
              <a:gd name="connsiteX55" fmla="*/ 1668018 w 3248025"/>
              <a:gd name="connsiteY55" fmla="*/ 3091053 h 3238500"/>
              <a:gd name="connsiteX56" fmla="*/ 2117979 w 3248025"/>
              <a:gd name="connsiteY56" fmla="*/ 3006757 h 3238500"/>
              <a:gd name="connsiteX57" fmla="*/ 2917031 w 3248025"/>
              <a:gd name="connsiteY57" fmla="*/ 2302859 h 3238500"/>
              <a:gd name="connsiteX58" fmla="*/ 2901696 w 3248025"/>
              <a:gd name="connsiteY58" fmla="*/ 2259235 h 3238500"/>
              <a:gd name="connsiteX59" fmla="*/ 2663381 w 3248025"/>
              <a:gd name="connsiteY59" fmla="*/ 2139887 h 3238500"/>
              <a:gd name="connsiteX60" fmla="*/ 2615089 w 3248025"/>
              <a:gd name="connsiteY60" fmla="*/ 2156746 h 3238500"/>
              <a:gd name="connsiteX61" fmla="*/ 2187988 w 3248025"/>
              <a:gd name="connsiteY61" fmla="*/ 2606135 h 3238500"/>
              <a:gd name="connsiteX62" fmla="*/ 1660493 w 3248025"/>
              <a:gd name="connsiteY62" fmla="*/ 2760345 h 3238500"/>
              <a:gd name="connsiteX63" fmla="*/ 1627442 w 3248025"/>
              <a:gd name="connsiteY63" fmla="*/ 2728341 h 3238500"/>
              <a:gd name="connsiteX64" fmla="*/ 1627727 w 3248025"/>
              <a:gd name="connsiteY64" fmla="*/ 2633091 h 3238500"/>
              <a:gd name="connsiteX65" fmla="*/ 1622965 w 3248025"/>
              <a:gd name="connsiteY65" fmla="*/ 2609660 h 3238500"/>
              <a:gd name="connsiteX66" fmla="*/ 1600295 w 3248025"/>
              <a:gd name="connsiteY66" fmla="*/ 2622614 h 3238500"/>
              <a:gd name="connsiteX67" fmla="*/ 1319213 w 3248025"/>
              <a:gd name="connsiteY67" fmla="*/ 2902744 h 3238500"/>
              <a:gd name="connsiteX68" fmla="*/ 1319975 w 3248025"/>
              <a:gd name="connsiteY68" fmla="*/ 2951226 h 3238500"/>
              <a:gd name="connsiteX69" fmla="*/ 1567434 w 3248025"/>
              <a:gd name="connsiteY69" fmla="*/ 3197543 h 3238500"/>
              <a:gd name="connsiteX70" fmla="*/ 1619631 w 3248025"/>
              <a:gd name="connsiteY70" fmla="*/ 3241929 h 3238500"/>
              <a:gd name="connsiteX71" fmla="*/ 1627918 w 3248025"/>
              <a:gd name="connsiteY71" fmla="*/ 3176683 h 3238500"/>
              <a:gd name="connsiteX72" fmla="*/ 1627632 w 3248025"/>
              <a:gd name="connsiteY72" fmla="*/ 313705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48025" h="3238500">
                <a:moveTo>
                  <a:pt x="3251168" y="1631918"/>
                </a:moveTo>
                <a:cubicBezTo>
                  <a:pt x="3152204" y="1730407"/>
                  <a:pt x="3052667" y="1828324"/>
                  <a:pt x="2954750" y="1927860"/>
                </a:cubicBezTo>
                <a:cubicBezTo>
                  <a:pt x="2933986" y="1949006"/>
                  <a:pt x="2921413" y="1951577"/>
                  <a:pt x="2899315" y="1928908"/>
                </a:cubicBezTo>
                <a:cubicBezTo>
                  <a:pt x="2810066" y="1837182"/>
                  <a:pt x="2718721" y="1747457"/>
                  <a:pt x="2628424" y="1656779"/>
                </a:cubicBezTo>
                <a:cubicBezTo>
                  <a:pt x="2620613" y="1648873"/>
                  <a:pt x="2604897" y="1641253"/>
                  <a:pt x="2609469" y="1630204"/>
                </a:cubicBezTo>
                <a:cubicBezTo>
                  <a:pt x="2614898" y="1616869"/>
                  <a:pt x="2631948" y="1624013"/>
                  <a:pt x="2643854" y="1623632"/>
                </a:cubicBezTo>
                <a:cubicBezTo>
                  <a:pt x="2672429" y="1622774"/>
                  <a:pt x="2701004" y="1622203"/>
                  <a:pt x="2729484" y="1623632"/>
                </a:cubicBezTo>
                <a:cubicBezTo>
                  <a:pt x="2752916" y="1624870"/>
                  <a:pt x="2761393" y="1616583"/>
                  <a:pt x="2760250" y="1592675"/>
                </a:cubicBezTo>
                <a:cubicBezTo>
                  <a:pt x="2748534" y="1351121"/>
                  <a:pt x="2671953" y="1133285"/>
                  <a:pt x="2523554" y="941642"/>
                </a:cubicBezTo>
                <a:cubicBezTo>
                  <a:pt x="2422970" y="811625"/>
                  <a:pt x="2299526" y="708755"/>
                  <a:pt x="2153031" y="634175"/>
                </a:cubicBezTo>
                <a:cubicBezTo>
                  <a:pt x="2130743" y="622840"/>
                  <a:pt x="2127409" y="611886"/>
                  <a:pt x="2138744" y="589979"/>
                </a:cubicBezTo>
                <a:cubicBezTo>
                  <a:pt x="2179987" y="510064"/>
                  <a:pt x="2220182" y="429673"/>
                  <a:pt x="2259425" y="348806"/>
                </a:cubicBezTo>
                <a:cubicBezTo>
                  <a:pt x="2270284" y="326422"/>
                  <a:pt x="2281333" y="323088"/>
                  <a:pt x="2303336" y="334423"/>
                </a:cubicBezTo>
                <a:cubicBezTo>
                  <a:pt x="2644140" y="508825"/>
                  <a:pt x="2877598" y="777431"/>
                  <a:pt x="3007900" y="1136428"/>
                </a:cubicBezTo>
                <a:cubicBezTo>
                  <a:pt x="3061049" y="1282732"/>
                  <a:pt x="3086386" y="1434465"/>
                  <a:pt x="3091815" y="1589627"/>
                </a:cubicBezTo>
                <a:cubicBezTo>
                  <a:pt x="3092768" y="1615440"/>
                  <a:pt x="3101435" y="1624679"/>
                  <a:pt x="3127534" y="1623822"/>
                </a:cubicBezTo>
                <a:cubicBezTo>
                  <a:pt x="3168682" y="1622489"/>
                  <a:pt x="3209925" y="1624775"/>
                  <a:pt x="3251073" y="1625537"/>
                </a:cubicBezTo>
                <a:cubicBezTo>
                  <a:pt x="3251168" y="1627727"/>
                  <a:pt x="3251168" y="1629823"/>
                  <a:pt x="3251168" y="1631918"/>
                </a:cubicBezTo>
                <a:close/>
                <a:moveTo>
                  <a:pt x="1625632" y="0"/>
                </a:moveTo>
                <a:cubicBezTo>
                  <a:pt x="1624870" y="41243"/>
                  <a:pt x="1622679" y="82487"/>
                  <a:pt x="1623917" y="123539"/>
                </a:cubicBezTo>
                <a:cubicBezTo>
                  <a:pt x="1624775" y="149733"/>
                  <a:pt x="1615440" y="158401"/>
                  <a:pt x="1589723" y="159353"/>
                </a:cubicBezTo>
                <a:cubicBezTo>
                  <a:pt x="1434560" y="164783"/>
                  <a:pt x="1282827" y="190214"/>
                  <a:pt x="1136523" y="243269"/>
                </a:cubicBezTo>
                <a:cubicBezTo>
                  <a:pt x="777526" y="373666"/>
                  <a:pt x="508921" y="607028"/>
                  <a:pt x="334518" y="947833"/>
                </a:cubicBezTo>
                <a:cubicBezTo>
                  <a:pt x="323279" y="969836"/>
                  <a:pt x="326422" y="980885"/>
                  <a:pt x="348901" y="991743"/>
                </a:cubicBezTo>
                <a:cubicBezTo>
                  <a:pt x="429768" y="1030891"/>
                  <a:pt x="510254" y="1071086"/>
                  <a:pt x="590169" y="1112330"/>
                </a:cubicBezTo>
                <a:cubicBezTo>
                  <a:pt x="612077" y="1123664"/>
                  <a:pt x="622935" y="1120331"/>
                  <a:pt x="634365" y="1098042"/>
                </a:cubicBezTo>
                <a:cubicBezTo>
                  <a:pt x="709041" y="951643"/>
                  <a:pt x="812006" y="828389"/>
                  <a:pt x="941832" y="727520"/>
                </a:cubicBezTo>
                <a:cubicBezTo>
                  <a:pt x="1133475" y="578739"/>
                  <a:pt x="1351502" y="502920"/>
                  <a:pt x="1592866" y="490919"/>
                </a:cubicBezTo>
                <a:cubicBezTo>
                  <a:pt x="1616774" y="489775"/>
                  <a:pt x="1624965" y="498348"/>
                  <a:pt x="1623822" y="521684"/>
                </a:cubicBezTo>
                <a:cubicBezTo>
                  <a:pt x="1622298" y="550164"/>
                  <a:pt x="1622870" y="578834"/>
                  <a:pt x="1623822" y="607314"/>
                </a:cubicBezTo>
                <a:cubicBezTo>
                  <a:pt x="1624203" y="619220"/>
                  <a:pt x="1617059" y="636270"/>
                  <a:pt x="1630394" y="641699"/>
                </a:cubicBezTo>
                <a:cubicBezTo>
                  <a:pt x="1641443" y="646176"/>
                  <a:pt x="1649063" y="630555"/>
                  <a:pt x="1656969" y="622649"/>
                </a:cubicBezTo>
                <a:cubicBezTo>
                  <a:pt x="1747647" y="532352"/>
                  <a:pt x="1837373" y="441008"/>
                  <a:pt x="1929098" y="351758"/>
                </a:cubicBezTo>
                <a:cubicBezTo>
                  <a:pt x="1951863" y="329660"/>
                  <a:pt x="1949101" y="317087"/>
                  <a:pt x="1928051" y="296323"/>
                </a:cubicBezTo>
                <a:cubicBezTo>
                  <a:pt x="1828419" y="198501"/>
                  <a:pt x="1730407" y="98965"/>
                  <a:pt x="1631918" y="0"/>
                </a:cubicBezTo>
                <a:cubicBezTo>
                  <a:pt x="1629823" y="0"/>
                  <a:pt x="1627727" y="0"/>
                  <a:pt x="1625632" y="0"/>
                </a:cubicBezTo>
                <a:close/>
                <a:moveTo>
                  <a:pt x="0" y="1625632"/>
                </a:moveTo>
                <a:cubicBezTo>
                  <a:pt x="41243" y="1626394"/>
                  <a:pt x="82487" y="1628585"/>
                  <a:pt x="123539" y="1627346"/>
                </a:cubicBezTo>
                <a:cubicBezTo>
                  <a:pt x="149733" y="1626489"/>
                  <a:pt x="158401" y="1635824"/>
                  <a:pt x="159353" y="1661541"/>
                </a:cubicBezTo>
                <a:cubicBezTo>
                  <a:pt x="164878" y="1816703"/>
                  <a:pt x="190214" y="1968437"/>
                  <a:pt x="243364" y="2114741"/>
                </a:cubicBezTo>
                <a:cubicBezTo>
                  <a:pt x="373666" y="2473738"/>
                  <a:pt x="607124" y="2742248"/>
                  <a:pt x="947928" y="2916650"/>
                </a:cubicBezTo>
                <a:cubicBezTo>
                  <a:pt x="969931" y="2927890"/>
                  <a:pt x="980980" y="2924747"/>
                  <a:pt x="991838" y="2902268"/>
                </a:cubicBezTo>
                <a:cubicBezTo>
                  <a:pt x="1030986" y="2821400"/>
                  <a:pt x="1071182" y="2740914"/>
                  <a:pt x="1112425" y="2660999"/>
                </a:cubicBezTo>
                <a:cubicBezTo>
                  <a:pt x="1123760" y="2639092"/>
                  <a:pt x="1120426" y="2628233"/>
                  <a:pt x="1098137" y="2616803"/>
                </a:cubicBezTo>
                <a:cubicBezTo>
                  <a:pt x="951738" y="2542128"/>
                  <a:pt x="828485" y="2439162"/>
                  <a:pt x="727615" y="2309336"/>
                </a:cubicBezTo>
                <a:cubicBezTo>
                  <a:pt x="578834" y="2117693"/>
                  <a:pt x="503015" y="1899666"/>
                  <a:pt x="491014" y="1658303"/>
                </a:cubicBezTo>
                <a:cubicBezTo>
                  <a:pt x="489871" y="1634395"/>
                  <a:pt x="498443" y="1626203"/>
                  <a:pt x="521780" y="1627442"/>
                </a:cubicBezTo>
                <a:cubicBezTo>
                  <a:pt x="550259" y="1628966"/>
                  <a:pt x="578930" y="1628394"/>
                  <a:pt x="607409" y="1627442"/>
                </a:cubicBezTo>
                <a:cubicBezTo>
                  <a:pt x="619315" y="1627061"/>
                  <a:pt x="636365" y="1634204"/>
                  <a:pt x="641795" y="1620869"/>
                </a:cubicBezTo>
                <a:cubicBezTo>
                  <a:pt x="646271" y="1609820"/>
                  <a:pt x="630650" y="1602200"/>
                  <a:pt x="622745" y="1594295"/>
                </a:cubicBezTo>
                <a:cubicBezTo>
                  <a:pt x="532448" y="1503617"/>
                  <a:pt x="441103" y="1413891"/>
                  <a:pt x="351854" y="1322165"/>
                </a:cubicBezTo>
                <a:cubicBezTo>
                  <a:pt x="329756" y="1299401"/>
                  <a:pt x="317183" y="1302163"/>
                  <a:pt x="296418" y="1323213"/>
                </a:cubicBezTo>
                <a:cubicBezTo>
                  <a:pt x="198501" y="1422845"/>
                  <a:pt x="98965" y="1520762"/>
                  <a:pt x="0" y="1619250"/>
                </a:cubicBezTo>
                <a:cubicBezTo>
                  <a:pt x="0" y="1621346"/>
                  <a:pt x="0" y="1623441"/>
                  <a:pt x="0" y="1625632"/>
                </a:cubicBezTo>
                <a:close/>
                <a:moveTo>
                  <a:pt x="1627632" y="3137059"/>
                </a:moveTo>
                <a:cubicBezTo>
                  <a:pt x="1623727" y="3105912"/>
                  <a:pt x="1633061" y="3092006"/>
                  <a:pt x="1668018" y="3091053"/>
                </a:cubicBezTo>
                <a:cubicBezTo>
                  <a:pt x="1822228" y="3086767"/>
                  <a:pt x="1972818" y="3059811"/>
                  <a:pt x="2117979" y="3006757"/>
                </a:cubicBezTo>
                <a:cubicBezTo>
                  <a:pt x="2475643" y="2876074"/>
                  <a:pt x="2743200" y="2642711"/>
                  <a:pt x="2917031" y="2302859"/>
                </a:cubicBezTo>
                <a:cubicBezTo>
                  <a:pt x="2928652" y="2280095"/>
                  <a:pt x="2923413" y="2269712"/>
                  <a:pt x="2901696" y="2259235"/>
                </a:cubicBezTo>
                <a:cubicBezTo>
                  <a:pt x="2821781" y="2220373"/>
                  <a:pt x="2742057" y="2181035"/>
                  <a:pt x="2663381" y="2139887"/>
                </a:cubicBezTo>
                <a:cubicBezTo>
                  <a:pt x="2637949" y="2126552"/>
                  <a:pt x="2627376" y="2132838"/>
                  <a:pt x="2615089" y="2156746"/>
                </a:cubicBezTo>
                <a:cubicBezTo>
                  <a:pt x="2516220" y="2347627"/>
                  <a:pt x="2372868" y="2496788"/>
                  <a:pt x="2187988" y="2606135"/>
                </a:cubicBezTo>
                <a:cubicBezTo>
                  <a:pt x="2025301" y="2702338"/>
                  <a:pt x="1848517" y="2750439"/>
                  <a:pt x="1660493" y="2760345"/>
                </a:cubicBezTo>
                <a:cubicBezTo>
                  <a:pt x="1635633" y="2761679"/>
                  <a:pt x="1626013" y="2753963"/>
                  <a:pt x="1627442" y="2728341"/>
                </a:cubicBezTo>
                <a:cubicBezTo>
                  <a:pt x="1629251" y="2696718"/>
                  <a:pt x="1628108" y="2664905"/>
                  <a:pt x="1627727" y="2633091"/>
                </a:cubicBezTo>
                <a:cubicBezTo>
                  <a:pt x="1627632" y="2624995"/>
                  <a:pt x="1631252" y="2613755"/>
                  <a:pt x="1622965" y="2609660"/>
                </a:cubicBezTo>
                <a:cubicBezTo>
                  <a:pt x="1612106" y="2604326"/>
                  <a:pt x="1606582" y="2616422"/>
                  <a:pt x="1600295" y="2622614"/>
                </a:cubicBezTo>
                <a:cubicBezTo>
                  <a:pt x="1506569" y="2715959"/>
                  <a:pt x="1413605" y="2810066"/>
                  <a:pt x="1319213" y="2902744"/>
                </a:cubicBezTo>
                <a:cubicBezTo>
                  <a:pt x="1299877" y="2921699"/>
                  <a:pt x="1301687" y="2933319"/>
                  <a:pt x="1319975" y="2951226"/>
                </a:cubicBezTo>
                <a:cubicBezTo>
                  <a:pt x="1403033" y="3032760"/>
                  <a:pt x="1484662" y="3115818"/>
                  <a:pt x="1567434" y="3197543"/>
                </a:cubicBezTo>
                <a:cubicBezTo>
                  <a:pt x="1584389" y="3214307"/>
                  <a:pt x="1604105" y="3249263"/>
                  <a:pt x="1619631" y="3241929"/>
                </a:cubicBezTo>
                <a:cubicBezTo>
                  <a:pt x="1641158" y="3231833"/>
                  <a:pt x="1622584" y="3196114"/>
                  <a:pt x="1627918" y="3176683"/>
                </a:cubicBezTo>
                <a:cubicBezTo>
                  <a:pt x="1627823" y="3160300"/>
                  <a:pt x="1629061" y="3148489"/>
                  <a:pt x="1627632" y="3137059"/>
                </a:cubicBezTo>
                <a:close/>
              </a:path>
            </a:pathLst>
          </a:custGeom>
          <a:gradFill>
            <a:gsLst>
              <a:gs pos="94000">
                <a:schemeClr val="bg2"/>
              </a:gs>
              <a:gs pos="37000">
                <a:schemeClr val="accent3"/>
              </a:gs>
            </a:gsLst>
            <a:lin ang="810000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47" name="Freeform: Shape 146">
            <a:extLst>
              <a:ext uri="{FF2B5EF4-FFF2-40B4-BE49-F238E27FC236}">
                <a16:creationId xmlns:a16="http://schemas.microsoft.com/office/drawing/2014/main" id="{874606FD-2BAB-4FAA-8224-829803B96D95}"/>
              </a:ext>
            </a:extLst>
          </p:cNvPr>
          <p:cNvSpPr/>
          <p:nvPr/>
        </p:nvSpPr>
        <p:spPr>
          <a:xfrm rot="5400000" flipH="1">
            <a:off x="5233144" y="2398585"/>
            <a:ext cx="421426" cy="1049720"/>
          </a:xfrm>
          <a:custGeom>
            <a:avLst/>
            <a:gdLst>
              <a:gd name="connsiteX0" fmla="*/ 442946 w 442946"/>
              <a:gd name="connsiteY0" fmla="*/ 1023174 h 1244647"/>
              <a:gd name="connsiteX1" fmla="*/ 442945 w 442946"/>
              <a:gd name="connsiteY1" fmla="*/ 284012 h 1244647"/>
              <a:gd name="connsiteX2" fmla="*/ 441746 w 442946"/>
              <a:gd name="connsiteY2" fmla="*/ 284012 h 1244647"/>
              <a:gd name="connsiteX3" fmla="*/ 435641 w 442946"/>
              <a:gd name="connsiteY3" fmla="*/ 236388 h 1244647"/>
              <a:gd name="connsiteX4" fmla="*/ 340580 w 442946"/>
              <a:gd name="connsiteY4" fmla="*/ 106166 h 1244647"/>
              <a:gd name="connsiteX5" fmla="*/ 224264 w 442946"/>
              <a:gd name="connsiteY5" fmla="*/ 3309 h 1244647"/>
              <a:gd name="connsiteX6" fmla="*/ 221446 w 442946"/>
              <a:gd name="connsiteY6" fmla="*/ 0 h 1244647"/>
              <a:gd name="connsiteX7" fmla="*/ 220552 w 442946"/>
              <a:gd name="connsiteY7" fmla="*/ 1074 h 1244647"/>
              <a:gd name="connsiteX8" fmla="*/ 98287 w 442946"/>
              <a:gd name="connsiteY8" fmla="*/ 109878 h 1244647"/>
              <a:gd name="connsiteX9" fmla="*/ 4975 w 442946"/>
              <a:gd name="connsiteY9" fmla="*/ 246747 h 1244647"/>
              <a:gd name="connsiteX10" fmla="*/ 2059 w 442946"/>
              <a:gd name="connsiteY10" fmla="*/ 284012 h 1244647"/>
              <a:gd name="connsiteX11" fmla="*/ 0 w 442946"/>
              <a:gd name="connsiteY11" fmla="*/ 284012 h 1244647"/>
              <a:gd name="connsiteX12" fmla="*/ 0 w 442946"/>
              <a:gd name="connsiteY12" fmla="*/ 1023174 h 1244647"/>
              <a:gd name="connsiteX13" fmla="*/ 221473 w 442946"/>
              <a:gd name="connsiteY13" fmla="*/ 1244647 h 1244647"/>
              <a:gd name="connsiteX14" fmla="*/ 442946 w 442946"/>
              <a:gd name="connsiteY14" fmla="*/ 1023174 h 124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946" h="1244647">
                <a:moveTo>
                  <a:pt x="442946" y="1023174"/>
                </a:moveTo>
                <a:cubicBezTo>
                  <a:pt x="442946" y="776787"/>
                  <a:pt x="442945" y="530399"/>
                  <a:pt x="442945" y="284012"/>
                </a:cubicBezTo>
                <a:lnTo>
                  <a:pt x="441746" y="284012"/>
                </a:lnTo>
                <a:lnTo>
                  <a:pt x="435641" y="236388"/>
                </a:lnTo>
                <a:cubicBezTo>
                  <a:pt x="421336" y="181849"/>
                  <a:pt x="386933" y="135581"/>
                  <a:pt x="340580" y="106166"/>
                </a:cubicBezTo>
                <a:cubicBezTo>
                  <a:pt x="296665" y="78261"/>
                  <a:pt x="258027" y="42887"/>
                  <a:pt x="224264" y="3309"/>
                </a:cubicBezTo>
                <a:lnTo>
                  <a:pt x="221446" y="0"/>
                </a:lnTo>
                <a:lnTo>
                  <a:pt x="220552" y="1074"/>
                </a:lnTo>
                <a:cubicBezTo>
                  <a:pt x="185491" y="43289"/>
                  <a:pt x="143768" y="79200"/>
                  <a:pt x="98287" y="109878"/>
                </a:cubicBezTo>
                <a:cubicBezTo>
                  <a:pt x="51600" y="141338"/>
                  <a:pt x="17288" y="190005"/>
                  <a:pt x="4975" y="246747"/>
                </a:cubicBezTo>
                <a:lnTo>
                  <a:pt x="2059" y="284012"/>
                </a:lnTo>
                <a:lnTo>
                  <a:pt x="0" y="284012"/>
                </a:lnTo>
                <a:lnTo>
                  <a:pt x="0" y="1023174"/>
                </a:lnTo>
                <a:cubicBezTo>
                  <a:pt x="0" y="1145490"/>
                  <a:pt x="99157" y="1244647"/>
                  <a:pt x="221473" y="1244647"/>
                </a:cubicBezTo>
                <a:cubicBezTo>
                  <a:pt x="343789" y="1244647"/>
                  <a:pt x="442946" y="1145490"/>
                  <a:pt x="442946" y="1023174"/>
                </a:cubicBezTo>
                <a:close/>
              </a:path>
            </a:pathLst>
          </a:custGeom>
          <a:gradFill flip="none" rotWithShape="1">
            <a:gsLst>
              <a:gs pos="100000">
                <a:schemeClr val="tx2">
                  <a:lumMod val="75000"/>
                  <a:alpha val="0"/>
                </a:schemeClr>
              </a:gs>
              <a:gs pos="0">
                <a:schemeClr val="tx2">
                  <a:lumMod val="60000"/>
                  <a:lumOff val="40000"/>
                </a:scheme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Cold Lead</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4000</a:t>
            </a:r>
          </a:p>
        </p:txBody>
      </p:sp>
      <p:sp>
        <p:nvSpPr>
          <p:cNvPr id="148" name="Freeform: Shape 147">
            <a:extLst>
              <a:ext uri="{FF2B5EF4-FFF2-40B4-BE49-F238E27FC236}">
                <a16:creationId xmlns:a16="http://schemas.microsoft.com/office/drawing/2014/main" id="{96276C1B-FD08-4868-8D17-25C645D87A7F}"/>
              </a:ext>
            </a:extLst>
          </p:cNvPr>
          <p:cNvSpPr/>
          <p:nvPr/>
        </p:nvSpPr>
        <p:spPr>
          <a:xfrm rot="5400000" flipH="1">
            <a:off x="5233144" y="4957749"/>
            <a:ext cx="421426" cy="1049720"/>
          </a:xfrm>
          <a:custGeom>
            <a:avLst/>
            <a:gdLst>
              <a:gd name="connsiteX0" fmla="*/ 442946 w 442946"/>
              <a:gd name="connsiteY0" fmla="*/ 1023174 h 1244647"/>
              <a:gd name="connsiteX1" fmla="*/ 442945 w 442946"/>
              <a:gd name="connsiteY1" fmla="*/ 284012 h 1244647"/>
              <a:gd name="connsiteX2" fmla="*/ 441746 w 442946"/>
              <a:gd name="connsiteY2" fmla="*/ 284012 h 1244647"/>
              <a:gd name="connsiteX3" fmla="*/ 435641 w 442946"/>
              <a:gd name="connsiteY3" fmla="*/ 236388 h 1244647"/>
              <a:gd name="connsiteX4" fmla="*/ 340580 w 442946"/>
              <a:gd name="connsiteY4" fmla="*/ 106166 h 1244647"/>
              <a:gd name="connsiteX5" fmla="*/ 224264 w 442946"/>
              <a:gd name="connsiteY5" fmla="*/ 3309 h 1244647"/>
              <a:gd name="connsiteX6" fmla="*/ 221446 w 442946"/>
              <a:gd name="connsiteY6" fmla="*/ 0 h 1244647"/>
              <a:gd name="connsiteX7" fmla="*/ 220552 w 442946"/>
              <a:gd name="connsiteY7" fmla="*/ 1074 h 1244647"/>
              <a:gd name="connsiteX8" fmla="*/ 98287 w 442946"/>
              <a:gd name="connsiteY8" fmla="*/ 109878 h 1244647"/>
              <a:gd name="connsiteX9" fmla="*/ 4975 w 442946"/>
              <a:gd name="connsiteY9" fmla="*/ 246747 h 1244647"/>
              <a:gd name="connsiteX10" fmla="*/ 2059 w 442946"/>
              <a:gd name="connsiteY10" fmla="*/ 284012 h 1244647"/>
              <a:gd name="connsiteX11" fmla="*/ 0 w 442946"/>
              <a:gd name="connsiteY11" fmla="*/ 284012 h 1244647"/>
              <a:gd name="connsiteX12" fmla="*/ 0 w 442946"/>
              <a:gd name="connsiteY12" fmla="*/ 1023174 h 1244647"/>
              <a:gd name="connsiteX13" fmla="*/ 221473 w 442946"/>
              <a:gd name="connsiteY13" fmla="*/ 1244647 h 1244647"/>
              <a:gd name="connsiteX14" fmla="*/ 442946 w 442946"/>
              <a:gd name="connsiteY14" fmla="*/ 1023174 h 124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946" h="1244647">
                <a:moveTo>
                  <a:pt x="442946" y="1023174"/>
                </a:moveTo>
                <a:cubicBezTo>
                  <a:pt x="442946" y="776787"/>
                  <a:pt x="442945" y="530399"/>
                  <a:pt x="442945" y="284012"/>
                </a:cubicBezTo>
                <a:lnTo>
                  <a:pt x="441746" y="284012"/>
                </a:lnTo>
                <a:lnTo>
                  <a:pt x="435641" y="236388"/>
                </a:lnTo>
                <a:cubicBezTo>
                  <a:pt x="421336" y="181849"/>
                  <a:pt x="386933" y="135581"/>
                  <a:pt x="340580" y="106166"/>
                </a:cubicBezTo>
                <a:cubicBezTo>
                  <a:pt x="296665" y="78261"/>
                  <a:pt x="258027" y="42887"/>
                  <a:pt x="224264" y="3309"/>
                </a:cubicBezTo>
                <a:lnTo>
                  <a:pt x="221446" y="0"/>
                </a:lnTo>
                <a:lnTo>
                  <a:pt x="220552" y="1074"/>
                </a:lnTo>
                <a:cubicBezTo>
                  <a:pt x="185491" y="43289"/>
                  <a:pt x="143768" y="79200"/>
                  <a:pt x="98287" y="109878"/>
                </a:cubicBezTo>
                <a:cubicBezTo>
                  <a:pt x="51600" y="141338"/>
                  <a:pt x="17288" y="190005"/>
                  <a:pt x="4975" y="246747"/>
                </a:cubicBezTo>
                <a:lnTo>
                  <a:pt x="2059" y="284012"/>
                </a:lnTo>
                <a:lnTo>
                  <a:pt x="0" y="284012"/>
                </a:lnTo>
                <a:lnTo>
                  <a:pt x="0" y="1023174"/>
                </a:lnTo>
                <a:cubicBezTo>
                  <a:pt x="0" y="1145490"/>
                  <a:pt x="99157" y="1244647"/>
                  <a:pt x="221473" y="1244647"/>
                </a:cubicBezTo>
                <a:cubicBezTo>
                  <a:pt x="343789" y="1244647"/>
                  <a:pt x="442946" y="1145490"/>
                  <a:pt x="442946" y="1023174"/>
                </a:cubicBezTo>
                <a:close/>
              </a:path>
            </a:pathLst>
          </a:custGeom>
          <a:gradFill flip="none" rotWithShape="1">
            <a:gsLst>
              <a:gs pos="100000">
                <a:schemeClr val="tx2">
                  <a:lumMod val="75000"/>
                  <a:alpha val="0"/>
                </a:schemeClr>
              </a:gs>
              <a:gs pos="0">
                <a:schemeClr val="tx2">
                  <a:lumMod val="60000"/>
                  <a:lumOff val="40000"/>
                </a:scheme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entury Gothic"/>
                <a:ea typeface="Helvetica Neue Medium"/>
                <a:cs typeface="Helvetica Neue Medium"/>
              </a:rPr>
              <a:t>Hot Lead</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5000</a:t>
            </a:r>
          </a:p>
        </p:txBody>
      </p:sp>
      <p:sp>
        <p:nvSpPr>
          <p:cNvPr id="154" name="Right Brace 153">
            <a:extLst>
              <a:ext uri="{FF2B5EF4-FFF2-40B4-BE49-F238E27FC236}">
                <a16:creationId xmlns:a16="http://schemas.microsoft.com/office/drawing/2014/main" id="{4D9AD499-263D-46E2-B9F8-E897E1DE7C3F}"/>
              </a:ext>
            </a:extLst>
          </p:cNvPr>
          <p:cNvSpPr/>
          <p:nvPr/>
        </p:nvSpPr>
        <p:spPr>
          <a:xfrm>
            <a:off x="9510810" y="2311069"/>
            <a:ext cx="303251" cy="3358327"/>
          </a:xfrm>
          <a:prstGeom prst="rightBrace">
            <a:avLst>
              <a:gd name="adj1" fmla="val 85810"/>
              <a:gd name="adj2" fmla="val 50000"/>
            </a:avLst>
          </a:prstGeom>
          <a:ln w="38100" cap="sq">
            <a:gradFill>
              <a:gsLst>
                <a:gs pos="26000">
                  <a:schemeClr val="tx2">
                    <a:lumMod val="60000"/>
                    <a:lumOff val="40000"/>
                  </a:schemeClr>
                </a:gs>
                <a:gs pos="100000">
                  <a:schemeClr val="tx2">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61" name="Oval 160">
            <a:extLst>
              <a:ext uri="{FF2B5EF4-FFF2-40B4-BE49-F238E27FC236}">
                <a16:creationId xmlns:a16="http://schemas.microsoft.com/office/drawing/2014/main" id="{88893C88-C403-4009-BB49-0928930C73C5}"/>
              </a:ext>
            </a:extLst>
          </p:cNvPr>
          <p:cNvSpPr/>
          <p:nvPr/>
        </p:nvSpPr>
        <p:spPr>
          <a:xfrm>
            <a:off x="10034336" y="3311106"/>
            <a:ext cx="1337680" cy="1337680"/>
          </a:xfrm>
          <a:prstGeom prst="ellipse">
            <a:avLst/>
          </a:prstGeom>
          <a:gradFill flip="none" rotWithShape="1">
            <a:gsLst>
              <a:gs pos="94000">
                <a:schemeClr val="accent2">
                  <a:lumMod val="50000"/>
                </a:schemeClr>
              </a:gs>
              <a:gs pos="13000">
                <a:schemeClr val="accent2"/>
              </a:gs>
            </a:gsLst>
            <a:path path="circle">
              <a:fillToRect t="100000" r="100000"/>
            </a:path>
            <a:tileRect l="-100000" b="-10000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3000</a:t>
            </a:r>
            <a:b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b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New Customer Acquired</a:t>
            </a:r>
          </a:p>
        </p:txBody>
      </p:sp>
    </p:spTree>
    <p:extLst>
      <p:ext uri="{BB962C8B-B14F-4D97-AF65-F5344CB8AC3E}">
        <p14:creationId xmlns:p14="http://schemas.microsoft.com/office/powerpoint/2010/main" val="41358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2" presetClass="path" presetSubtype="0" accel="50000" decel="50000" fill="hold" grpId="1" nodeType="withEffect">
                                  <p:stCondLst>
                                    <p:cond delay="0"/>
                                  </p:stCondLst>
                                  <p:childTnLst>
                                    <p:animMotion origin="layout" path="M -4.79167E-6 -0.09954 L -4.79167E-6 4.81481E-6 " pathEditMode="relative" rAng="0" ptsTypes="AA">
                                      <p:cBhvr>
                                        <p:cTn id="9" dur="1500" fill="hold"/>
                                        <p:tgtEl>
                                          <p:spTgt spid="3"/>
                                        </p:tgtEl>
                                        <p:attrNameLst>
                                          <p:attrName>ppt_x</p:attrName>
                                          <p:attrName>ppt_y</p:attrName>
                                        </p:attrNameLst>
                                      </p:cBhvr>
                                      <p:rCtr x="0" y="4977"/>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500"/>
                                        <p:tgtEl>
                                          <p:spTgt spid="86"/>
                                        </p:tgtEl>
                                      </p:cBhvr>
                                    </p:animEffect>
                                  </p:childTnLst>
                                </p:cTn>
                              </p:par>
                              <p:par>
                                <p:cTn id="13" presetID="42" presetClass="path" presetSubtype="0" accel="50000" decel="50000" fill="hold" grpId="1" nodeType="withEffect">
                                  <p:stCondLst>
                                    <p:cond delay="0"/>
                                  </p:stCondLst>
                                  <p:childTnLst>
                                    <p:animMotion origin="layout" path="M -4.79167E-6 -0.08055 L -4.79167E-6 -4.44444E-6 " pathEditMode="relative" rAng="0" ptsTypes="AA">
                                      <p:cBhvr>
                                        <p:cTn id="14" dur="1500" fill="hold"/>
                                        <p:tgtEl>
                                          <p:spTgt spid="86"/>
                                        </p:tgtEl>
                                        <p:attrNameLst>
                                          <p:attrName>ppt_x</p:attrName>
                                          <p:attrName>ppt_y</p:attrName>
                                        </p:attrNameLst>
                                      </p:cBhvr>
                                      <p:rCtr x="0" y="4028"/>
                                    </p:animMotion>
                                  </p:childTnLst>
                                </p:cTn>
                              </p:par>
                              <p:par>
                                <p:cTn id="15" presetID="10"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500"/>
                                        <p:tgtEl>
                                          <p:spTgt spid="87"/>
                                        </p:tgtEl>
                                      </p:cBhvr>
                                    </p:animEffect>
                                  </p:childTnLst>
                                </p:cTn>
                              </p:par>
                              <p:par>
                                <p:cTn id="18" presetID="42" presetClass="path" presetSubtype="0" accel="50000" decel="50000" fill="hold" grpId="1" nodeType="withEffect">
                                  <p:stCondLst>
                                    <p:cond delay="0"/>
                                  </p:stCondLst>
                                  <p:childTnLst>
                                    <p:animMotion origin="layout" path="M -4.79167E-6 -0.05301 L -4.79167E-6 -3.7037E-6 " pathEditMode="relative" rAng="0" ptsTypes="AA">
                                      <p:cBhvr>
                                        <p:cTn id="19" dur="1500" fill="hold"/>
                                        <p:tgtEl>
                                          <p:spTgt spid="87"/>
                                        </p:tgtEl>
                                        <p:attrNameLst>
                                          <p:attrName>ppt_x</p:attrName>
                                          <p:attrName>ppt_y</p:attrName>
                                        </p:attrNameLst>
                                      </p:cBhvr>
                                      <p:rCtr x="0" y="2639"/>
                                    </p:animMotion>
                                  </p:childTnLst>
                                </p:cTn>
                              </p:par>
                              <p:par>
                                <p:cTn id="20" presetID="10"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500"/>
                                        <p:tgtEl>
                                          <p:spTgt spid="88"/>
                                        </p:tgtEl>
                                      </p:cBhvr>
                                    </p:animEffect>
                                  </p:childTnLst>
                                </p:cTn>
                              </p:par>
                              <p:par>
                                <p:cTn id="23" presetID="42" presetClass="path" presetSubtype="0" accel="50000" decel="50000" fill="hold" grpId="1" nodeType="withEffect">
                                  <p:stCondLst>
                                    <p:cond delay="0"/>
                                  </p:stCondLst>
                                  <p:childTnLst>
                                    <p:animMotion origin="layout" path="M -4.79167E-6 0.05324 L -4.79167E-6 -2.96296E-6 " pathEditMode="relative" rAng="0" ptsTypes="AA">
                                      <p:cBhvr>
                                        <p:cTn id="24" dur="1500" fill="hold"/>
                                        <p:tgtEl>
                                          <p:spTgt spid="88"/>
                                        </p:tgtEl>
                                        <p:attrNameLst>
                                          <p:attrName>ppt_x</p:attrName>
                                          <p:attrName>ppt_y</p:attrName>
                                        </p:attrNameLst>
                                      </p:cBhvr>
                                      <p:rCtr x="0" y="-2662"/>
                                    </p:animMotion>
                                  </p:childTnLst>
                                </p:cTn>
                              </p:par>
                              <p:par>
                                <p:cTn id="25" presetID="10"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1500"/>
                                        <p:tgtEl>
                                          <p:spTgt spid="89"/>
                                        </p:tgtEl>
                                      </p:cBhvr>
                                    </p:animEffect>
                                  </p:childTnLst>
                                </p:cTn>
                              </p:par>
                              <p:par>
                                <p:cTn id="28" presetID="42" presetClass="path" presetSubtype="0" accel="50000" decel="50000" fill="hold" grpId="1" nodeType="withEffect">
                                  <p:stCondLst>
                                    <p:cond delay="0"/>
                                  </p:stCondLst>
                                  <p:childTnLst>
                                    <p:animMotion origin="layout" path="M -4.79167E-6 0.07963 L -4.79167E-6 -2.22222E-6 " pathEditMode="relative" rAng="0" ptsTypes="AA">
                                      <p:cBhvr>
                                        <p:cTn id="29" dur="1500" fill="hold"/>
                                        <p:tgtEl>
                                          <p:spTgt spid="89"/>
                                        </p:tgtEl>
                                        <p:attrNameLst>
                                          <p:attrName>ppt_x</p:attrName>
                                          <p:attrName>ppt_y</p:attrName>
                                        </p:attrNameLst>
                                      </p:cBhvr>
                                      <p:rCtr x="0" y="-3981"/>
                                    </p:animMotion>
                                  </p:childTnLst>
                                </p:cTn>
                              </p:par>
                              <p:par>
                                <p:cTn id="30" presetID="10" presetClass="entr" presetSubtype="0" fill="hold" grpId="0" nodeType="with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1500"/>
                                        <p:tgtEl>
                                          <p:spTgt spid="90"/>
                                        </p:tgtEl>
                                      </p:cBhvr>
                                    </p:animEffect>
                                  </p:childTnLst>
                                </p:cTn>
                              </p:par>
                              <p:par>
                                <p:cTn id="33" presetID="42" presetClass="path" presetSubtype="0" accel="50000" decel="50000" fill="hold" grpId="1" nodeType="withEffect">
                                  <p:stCondLst>
                                    <p:cond delay="0"/>
                                  </p:stCondLst>
                                  <p:childTnLst>
                                    <p:animMotion origin="layout" path="M -4.79167E-6 0.09977 L -4.79167E-6 -1.48148E-6 " pathEditMode="relative" rAng="0" ptsTypes="AA">
                                      <p:cBhvr>
                                        <p:cTn id="34" dur="1500" fill="hold"/>
                                        <p:tgtEl>
                                          <p:spTgt spid="90"/>
                                        </p:tgtEl>
                                        <p:attrNameLst>
                                          <p:attrName>ppt_x</p:attrName>
                                          <p:attrName>ppt_y</p:attrName>
                                        </p:attrNameLst>
                                      </p:cBhvr>
                                      <p:rCtr x="0" y="-5000"/>
                                    </p:animMotion>
                                  </p:childTnLst>
                                </p:cTn>
                              </p:par>
                              <p:par>
                                <p:cTn id="35" presetID="22" presetClass="entr" presetSubtype="8" fill="hold" nodeType="withEffect">
                                  <p:stCondLst>
                                    <p:cond delay="100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par>
                                <p:cTn id="38" presetID="22" presetClass="entr" presetSubtype="8" fill="hold" grpId="0" nodeType="withEffect">
                                  <p:stCondLst>
                                    <p:cond delay="150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1000"/>
                                        <p:tgtEl>
                                          <p:spTgt spid="9"/>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1000"/>
                                        <p:tgtEl>
                                          <p:spTgt spid="112"/>
                                        </p:tgtEl>
                                      </p:cBhvr>
                                    </p:animEffect>
                                  </p:childTnLst>
                                </p:cTn>
                              </p:par>
                              <p:par>
                                <p:cTn id="44" presetID="42" presetClass="path" presetSubtype="0" accel="50000" decel="50000" fill="hold" grpId="1" nodeType="withEffect">
                                  <p:stCondLst>
                                    <p:cond delay="2000"/>
                                  </p:stCondLst>
                                  <p:childTnLst>
                                    <p:animMotion origin="layout" path="M -0.02773 -4.07407E-6 L -1.45833E-6 -4.07407E-6 " pathEditMode="relative" rAng="0" ptsTypes="AA">
                                      <p:cBhvr>
                                        <p:cTn id="45" dur="1000" fill="hold"/>
                                        <p:tgtEl>
                                          <p:spTgt spid="112"/>
                                        </p:tgtEl>
                                        <p:attrNameLst>
                                          <p:attrName>ppt_x</p:attrName>
                                          <p:attrName>ppt_y</p:attrName>
                                        </p:attrNameLst>
                                      </p:cBhvr>
                                      <p:rCtr x="1380" y="0"/>
                                    </p:animMotion>
                                  </p:childTnLst>
                                </p:cTn>
                              </p:par>
                              <p:par>
                                <p:cTn id="46" presetID="6" presetClass="entr" presetSubtype="32" fill="hold" grpId="0" nodeType="withEffect">
                                  <p:stCondLst>
                                    <p:cond delay="2500"/>
                                  </p:stCondLst>
                                  <p:childTnLst>
                                    <p:set>
                                      <p:cBhvr>
                                        <p:cTn id="47" dur="1" fill="hold">
                                          <p:stCondLst>
                                            <p:cond delay="0"/>
                                          </p:stCondLst>
                                        </p:cTn>
                                        <p:tgtEl>
                                          <p:spTgt spid="115"/>
                                        </p:tgtEl>
                                        <p:attrNameLst>
                                          <p:attrName>style.visibility</p:attrName>
                                        </p:attrNameLst>
                                      </p:cBhvr>
                                      <p:to>
                                        <p:strVal val="visible"/>
                                      </p:to>
                                    </p:set>
                                    <p:animEffect transition="in" filter="circle(out)">
                                      <p:cBhvr>
                                        <p:cTn id="48" dur="1000"/>
                                        <p:tgtEl>
                                          <p:spTgt spid="115"/>
                                        </p:tgtEl>
                                      </p:cBhvr>
                                    </p:animEffect>
                                  </p:childTnLst>
                                </p:cTn>
                              </p:par>
                              <p:par>
                                <p:cTn id="49" presetID="21" presetClass="entr" presetSubtype="4" fill="hold" grpId="0"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wheel(4)">
                                      <p:cBhvr>
                                        <p:cTn id="51" dur="1500"/>
                                        <p:tgtEl>
                                          <p:spTgt spid="116"/>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par>
                                <p:cTn id="55" presetID="10" presetClass="entr" presetSubtype="0" fill="hold" grpId="0" nodeType="withEffect">
                                  <p:stCondLst>
                                    <p:cond delay="3000"/>
                                  </p:stCondLst>
                                  <p:childTnLst>
                                    <p:set>
                                      <p:cBhvr>
                                        <p:cTn id="56" dur="1" fill="hold">
                                          <p:stCondLst>
                                            <p:cond delay="0"/>
                                          </p:stCondLst>
                                        </p:cTn>
                                        <p:tgtEl>
                                          <p:spTgt spid="147"/>
                                        </p:tgtEl>
                                        <p:attrNameLst>
                                          <p:attrName>style.visibility</p:attrName>
                                        </p:attrNameLst>
                                      </p:cBhvr>
                                      <p:to>
                                        <p:strVal val="visible"/>
                                      </p:to>
                                    </p:set>
                                    <p:animEffect transition="in" filter="fade">
                                      <p:cBhvr>
                                        <p:cTn id="57" dur="1000"/>
                                        <p:tgtEl>
                                          <p:spTgt spid="147"/>
                                        </p:tgtEl>
                                      </p:cBhvr>
                                    </p:animEffect>
                                  </p:childTnLst>
                                </p:cTn>
                              </p:par>
                              <p:par>
                                <p:cTn id="58" presetID="42" presetClass="path" presetSubtype="0" accel="50000" decel="50000" fill="hold" grpId="1" nodeType="withEffect">
                                  <p:stCondLst>
                                    <p:cond delay="3000"/>
                                  </p:stCondLst>
                                  <p:childTnLst>
                                    <p:animMotion origin="layout" path="M -0.02773 -4.07407E-6 L -1.45833E-6 -4.07407E-6 " pathEditMode="relative" rAng="0" ptsTypes="AA">
                                      <p:cBhvr>
                                        <p:cTn id="59" dur="1000" fill="hold"/>
                                        <p:tgtEl>
                                          <p:spTgt spid="147"/>
                                        </p:tgtEl>
                                        <p:attrNameLst>
                                          <p:attrName>ppt_x</p:attrName>
                                          <p:attrName>ppt_y</p:attrName>
                                        </p:attrNameLst>
                                      </p:cBhvr>
                                      <p:rCtr x="1380" y="0"/>
                                    </p:animMotion>
                                  </p:childTnLst>
                                </p:cTn>
                              </p:par>
                              <p:par>
                                <p:cTn id="60" presetID="10" presetClass="entr" presetSubtype="0" fill="hold" grpId="0" nodeType="withEffect">
                                  <p:stCondLst>
                                    <p:cond delay="300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1000"/>
                                        <p:tgtEl>
                                          <p:spTgt spid="148"/>
                                        </p:tgtEl>
                                      </p:cBhvr>
                                    </p:animEffect>
                                  </p:childTnLst>
                                </p:cTn>
                              </p:par>
                              <p:par>
                                <p:cTn id="63" presetID="42" presetClass="path" presetSubtype="0" accel="50000" decel="50000" fill="hold" grpId="1" nodeType="withEffect">
                                  <p:stCondLst>
                                    <p:cond delay="3000"/>
                                  </p:stCondLst>
                                  <p:childTnLst>
                                    <p:animMotion origin="layout" path="M -0.02773 -4.07407E-6 L -1.45833E-6 -4.07407E-6 " pathEditMode="relative" rAng="0" ptsTypes="AA">
                                      <p:cBhvr>
                                        <p:cTn id="64" dur="1000" fill="hold"/>
                                        <p:tgtEl>
                                          <p:spTgt spid="148"/>
                                        </p:tgtEl>
                                        <p:attrNameLst>
                                          <p:attrName>ppt_x</p:attrName>
                                          <p:attrName>ppt_y</p:attrName>
                                        </p:attrNameLst>
                                      </p:cBhvr>
                                      <p:rCtr x="1380" y="0"/>
                                    </p:animMotion>
                                  </p:childTnLst>
                                </p:cTn>
                              </p:par>
                              <p:par>
                                <p:cTn id="65" presetID="22" presetClass="entr" presetSubtype="8" fill="hold" nodeType="withEffect">
                                  <p:stCondLst>
                                    <p:cond delay="3000"/>
                                  </p:stCondLst>
                                  <p:childTnLst>
                                    <p:set>
                                      <p:cBhvr>
                                        <p:cTn id="66" dur="1" fill="hold">
                                          <p:stCondLst>
                                            <p:cond delay="0"/>
                                          </p:stCondLst>
                                        </p:cTn>
                                        <p:tgtEl>
                                          <p:spTgt spid="137"/>
                                        </p:tgtEl>
                                        <p:attrNameLst>
                                          <p:attrName>style.visibility</p:attrName>
                                        </p:attrNameLst>
                                      </p:cBhvr>
                                      <p:to>
                                        <p:strVal val="visible"/>
                                      </p:to>
                                    </p:set>
                                    <p:animEffect transition="in" filter="wipe(left)">
                                      <p:cBhvr>
                                        <p:cTn id="67" dur="1000"/>
                                        <p:tgtEl>
                                          <p:spTgt spid="137"/>
                                        </p:tgtEl>
                                      </p:cBhvr>
                                    </p:animEffect>
                                  </p:childTnLst>
                                </p:cTn>
                              </p:par>
                              <p:par>
                                <p:cTn id="68" presetID="16" presetClass="entr" presetSubtype="42" fill="hold" grpId="0" nodeType="withEffect">
                                  <p:stCondLst>
                                    <p:cond delay="4000"/>
                                  </p:stCondLst>
                                  <p:childTnLst>
                                    <p:set>
                                      <p:cBhvr>
                                        <p:cTn id="69" dur="1" fill="hold">
                                          <p:stCondLst>
                                            <p:cond delay="0"/>
                                          </p:stCondLst>
                                        </p:cTn>
                                        <p:tgtEl>
                                          <p:spTgt spid="39"/>
                                        </p:tgtEl>
                                        <p:attrNameLst>
                                          <p:attrName>style.visibility</p:attrName>
                                        </p:attrNameLst>
                                      </p:cBhvr>
                                      <p:to>
                                        <p:strVal val="visible"/>
                                      </p:to>
                                    </p:set>
                                    <p:animEffect transition="in" filter="barn(outHorizontal)">
                                      <p:cBhvr>
                                        <p:cTn id="70" dur="1000"/>
                                        <p:tgtEl>
                                          <p:spTgt spid="39"/>
                                        </p:tgtEl>
                                      </p:cBhvr>
                                    </p:animEffect>
                                  </p:childTnLst>
                                </p:cTn>
                              </p:par>
                              <p:par>
                                <p:cTn id="71" presetID="16" presetClass="entr" presetSubtype="42" fill="hold" grpId="0" nodeType="withEffect">
                                  <p:stCondLst>
                                    <p:cond delay="4000"/>
                                  </p:stCondLst>
                                  <p:childTnLst>
                                    <p:set>
                                      <p:cBhvr>
                                        <p:cTn id="72" dur="1" fill="hold">
                                          <p:stCondLst>
                                            <p:cond delay="0"/>
                                          </p:stCondLst>
                                        </p:cTn>
                                        <p:tgtEl>
                                          <p:spTgt spid="52"/>
                                        </p:tgtEl>
                                        <p:attrNameLst>
                                          <p:attrName>style.visibility</p:attrName>
                                        </p:attrNameLst>
                                      </p:cBhvr>
                                      <p:to>
                                        <p:strVal val="visible"/>
                                      </p:to>
                                    </p:set>
                                    <p:animEffect transition="in" filter="barn(outHorizontal)">
                                      <p:cBhvr>
                                        <p:cTn id="73" dur="1000"/>
                                        <p:tgtEl>
                                          <p:spTgt spid="52"/>
                                        </p:tgtEl>
                                      </p:cBhvr>
                                    </p:animEffect>
                                  </p:childTnLst>
                                </p:cTn>
                              </p:par>
                              <p:par>
                                <p:cTn id="74" presetID="16" presetClass="entr" presetSubtype="42" fill="hold" grpId="0" nodeType="withEffect">
                                  <p:stCondLst>
                                    <p:cond delay="4000"/>
                                  </p:stCondLst>
                                  <p:childTnLst>
                                    <p:set>
                                      <p:cBhvr>
                                        <p:cTn id="75" dur="1" fill="hold">
                                          <p:stCondLst>
                                            <p:cond delay="0"/>
                                          </p:stCondLst>
                                        </p:cTn>
                                        <p:tgtEl>
                                          <p:spTgt spid="58"/>
                                        </p:tgtEl>
                                        <p:attrNameLst>
                                          <p:attrName>style.visibility</p:attrName>
                                        </p:attrNameLst>
                                      </p:cBhvr>
                                      <p:to>
                                        <p:strVal val="visible"/>
                                      </p:to>
                                    </p:set>
                                    <p:animEffect transition="in" filter="barn(outHorizontal)">
                                      <p:cBhvr>
                                        <p:cTn id="76" dur="1000"/>
                                        <p:tgtEl>
                                          <p:spTgt spid="58"/>
                                        </p:tgtEl>
                                      </p:cBhvr>
                                    </p:animEffect>
                                  </p:childTnLst>
                                </p:cTn>
                              </p:par>
                              <p:par>
                                <p:cTn id="77" presetID="16" presetClass="entr" presetSubtype="42" fill="hold" grpId="0" nodeType="withEffect">
                                  <p:stCondLst>
                                    <p:cond delay="4000"/>
                                  </p:stCondLst>
                                  <p:childTnLst>
                                    <p:set>
                                      <p:cBhvr>
                                        <p:cTn id="78" dur="1" fill="hold">
                                          <p:stCondLst>
                                            <p:cond delay="0"/>
                                          </p:stCondLst>
                                        </p:cTn>
                                        <p:tgtEl>
                                          <p:spTgt spid="64"/>
                                        </p:tgtEl>
                                        <p:attrNameLst>
                                          <p:attrName>style.visibility</p:attrName>
                                        </p:attrNameLst>
                                      </p:cBhvr>
                                      <p:to>
                                        <p:strVal val="visible"/>
                                      </p:to>
                                    </p:set>
                                    <p:animEffect transition="in" filter="barn(outHorizontal)">
                                      <p:cBhvr>
                                        <p:cTn id="79" dur="1000"/>
                                        <p:tgtEl>
                                          <p:spTgt spid="64"/>
                                        </p:tgtEl>
                                      </p:cBhvr>
                                    </p:animEffect>
                                  </p:childTnLst>
                                </p:cTn>
                              </p:par>
                              <p:par>
                                <p:cTn id="80" presetID="22" presetClass="entr" presetSubtype="8" fill="hold" nodeType="withEffect">
                                  <p:stCondLst>
                                    <p:cond delay="4500"/>
                                  </p:stCondLst>
                                  <p:childTnLst>
                                    <p:set>
                                      <p:cBhvr>
                                        <p:cTn id="81" dur="1" fill="hold">
                                          <p:stCondLst>
                                            <p:cond delay="0"/>
                                          </p:stCondLst>
                                        </p:cTn>
                                        <p:tgtEl>
                                          <p:spTgt spid="10"/>
                                        </p:tgtEl>
                                        <p:attrNameLst>
                                          <p:attrName>style.visibility</p:attrName>
                                        </p:attrNameLst>
                                      </p:cBhvr>
                                      <p:to>
                                        <p:strVal val="visible"/>
                                      </p:to>
                                    </p:set>
                                    <p:animEffect transition="in" filter="wipe(left)">
                                      <p:cBhvr>
                                        <p:cTn id="82" dur="1500"/>
                                        <p:tgtEl>
                                          <p:spTgt spid="10"/>
                                        </p:tgtEl>
                                      </p:cBhvr>
                                    </p:animEffect>
                                  </p:childTnLst>
                                </p:cTn>
                              </p:par>
                              <p:par>
                                <p:cTn id="83" presetID="22" presetClass="entr" presetSubtype="8" fill="hold" nodeType="withEffect">
                                  <p:stCondLst>
                                    <p:cond delay="4500"/>
                                  </p:stCondLst>
                                  <p:childTnLst>
                                    <p:set>
                                      <p:cBhvr>
                                        <p:cTn id="84" dur="1" fill="hold">
                                          <p:stCondLst>
                                            <p:cond delay="0"/>
                                          </p:stCondLst>
                                        </p:cTn>
                                        <p:tgtEl>
                                          <p:spTgt spid="11"/>
                                        </p:tgtEl>
                                        <p:attrNameLst>
                                          <p:attrName>style.visibility</p:attrName>
                                        </p:attrNameLst>
                                      </p:cBhvr>
                                      <p:to>
                                        <p:strVal val="visible"/>
                                      </p:to>
                                    </p:set>
                                    <p:animEffect transition="in" filter="wipe(left)">
                                      <p:cBhvr>
                                        <p:cTn id="85" dur="1500"/>
                                        <p:tgtEl>
                                          <p:spTgt spid="11"/>
                                        </p:tgtEl>
                                      </p:cBhvr>
                                    </p:animEffect>
                                  </p:childTnLst>
                                </p:cTn>
                              </p:par>
                              <p:par>
                                <p:cTn id="86" presetID="22" presetClass="entr" presetSubtype="8" fill="hold" nodeType="withEffect">
                                  <p:stCondLst>
                                    <p:cond delay="450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1500"/>
                                        <p:tgtEl>
                                          <p:spTgt spid="14"/>
                                        </p:tgtEl>
                                      </p:cBhvr>
                                    </p:animEffect>
                                  </p:childTnLst>
                                </p:cTn>
                              </p:par>
                              <p:par>
                                <p:cTn id="89" presetID="22" presetClass="entr" presetSubtype="8" fill="hold" nodeType="withEffect">
                                  <p:stCondLst>
                                    <p:cond delay="4500"/>
                                  </p:stCondLst>
                                  <p:childTnLst>
                                    <p:set>
                                      <p:cBhvr>
                                        <p:cTn id="90" dur="1" fill="hold">
                                          <p:stCondLst>
                                            <p:cond delay="0"/>
                                          </p:stCondLst>
                                        </p:cTn>
                                        <p:tgtEl>
                                          <p:spTgt spid="13"/>
                                        </p:tgtEl>
                                        <p:attrNameLst>
                                          <p:attrName>style.visibility</p:attrName>
                                        </p:attrNameLst>
                                      </p:cBhvr>
                                      <p:to>
                                        <p:strVal val="visible"/>
                                      </p:to>
                                    </p:set>
                                    <p:animEffect transition="in" filter="wipe(left)">
                                      <p:cBhvr>
                                        <p:cTn id="91" dur="1500"/>
                                        <p:tgtEl>
                                          <p:spTgt spid="13"/>
                                        </p:tgtEl>
                                      </p:cBhvr>
                                    </p:animEffect>
                                  </p:childTnLst>
                                </p:cTn>
                              </p:par>
                              <p:par>
                                <p:cTn id="92" presetID="22" presetClass="entr" presetSubtype="8" fill="hold" grpId="0" nodeType="withEffect">
                                  <p:stCondLst>
                                    <p:cond delay="5000"/>
                                  </p:stCondLst>
                                  <p:childTnLst>
                                    <p:set>
                                      <p:cBhvr>
                                        <p:cTn id="93" dur="1" fill="hold">
                                          <p:stCondLst>
                                            <p:cond delay="0"/>
                                          </p:stCondLst>
                                        </p:cTn>
                                        <p:tgtEl>
                                          <p:spTgt spid="154"/>
                                        </p:tgtEl>
                                        <p:attrNameLst>
                                          <p:attrName>style.visibility</p:attrName>
                                        </p:attrNameLst>
                                      </p:cBhvr>
                                      <p:to>
                                        <p:strVal val="visible"/>
                                      </p:to>
                                    </p:set>
                                    <p:animEffect transition="in" filter="wipe(left)">
                                      <p:cBhvr>
                                        <p:cTn id="94" dur="1000"/>
                                        <p:tgtEl>
                                          <p:spTgt spid="154"/>
                                        </p:tgtEl>
                                      </p:cBhvr>
                                    </p:animEffect>
                                  </p:childTnLst>
                                </p:cTn>
                              </p:par>
                              <p:par>
                                <p:cTn id="95" presetID="22" presetClass="entr" presetSubtype="8" fill="hold" nodeType="withEffect">
                                  <p:stCondLst>
                                    <p:cond delay="5500"/>
                                  </p:stCondLst>
                                  <p:childTnLst>
                                    <p:set>
                                      <p:cBhvr>
                                        <p:cTn id="96" dur="1" fill="hold">
                                          <p:stCondLst>
                                            <p:cond delay="0"/>
                                          </p:stCondLst>
                                        </p:cTn>
                                        <p:tgtEl>
                                          <p:spTgt spid="163"/>
                                        </p:tgtEl>
                                        <p:attrNameLst>
                                          <p:attrName>style.visibility</p:attrName>
                                        </p:attrNameLst>
                                      </p:cBhvr>
                                      <p:to>
                                        <p:strVal val="visible"/>
                                      </p:to>
                                    </p:set>
                                    <p:animEffect transition="in" filter="wipe(left)">
                                      <p:cBhvr>
                                        <p:cTn id="97" dur="1000"/>
                                        <p:tgtEl>
                                          <p:spTgt spid="163"/>
                                        </p:tgtEl>
                                      </p:cBhvr>
                                    </p:animEffect>
                                  </p:childTnLst>
                                </p:cTn>
                              </p:par>
                              <p:par>
                                <p:cTn id="98" presetID="22" presetClass="entr" presetSubtype="8" fill="hold" nodeType="withEffect">
                                  <p:stCondLst>
                                    <p:cond delay="5500"/>
                                  </p:stCondLst>
                                  <p:childTnLst>
                                    <p:set>
                                      <p:cBhvr>
                                        <p:cTn id="99" dur="1" fill="hold">
                                          <p:stCondLst>
                                            <p:cond delay="0"/>
                                          </p:stCondLst>
                                        </p:cTn>
                                        <p:tgtEl>
                                          <p:spTgt spid="162"/>
                                        </p:tgtEl>
                                        <p:attrNameLst>
                                          <p:attrName>style.visibility</p:attrName>
                                        </p:attrNameLst>
                                      </p:cBhvr>
                                      <p:to>
                                        <p:strVal val="visible"/>
                                      </p:to>
                                    </p:set>
                                    <p:animEffect transition="in" filter="wipe(left)">
                                      <p:cBhvr>
                                        <p:cTn id="100" dur="1000"/>
                                        <p:tgtEl>
                                          <p:spTgt spid="162"/>
                                        </p:tgtEl>
                                      </p:cBhvr>
                                    </p:animEffect>
                                  </p:childTnLst>
                                </p:cTn>
                              </p:par>
                              <p:par>
                                <p:cTn id="101" presetID="23" presetClass="entr" presetSubtype="16" fill="hold" grpId="0" nodeType="withEffect">
                                  <p:stCondLst>
                                    <p:cond delay="5000"/>
                                  </p:stCondLst>
                                  <p:childTnLst>
                                    <p:set>
                                      <p:cBhvr>
                                        <p:cTn id="102" dur="1" fill="hold">
                                          <p:stCondLst>
                                            <p:cond delay="0"/>
                                          </p:stCondLst>
                                        </p:cTn>
                                        <p:tgtEl>
                                          <p:spTgt spid="161"/>
                                        </p:tgtEl>
                                        <p:attrNameLst>
                                          <p:attrName>style.visibility</p:attrName>
                                        </p:attrNameLst>
                                      </p:cBhvr>
                                      <p:to>
                                        <p:strVal val="visible"/>
                                      </p:to>
                                    </p:set>
                                    <p:anim calcmode="lin" valueType="num">
                                      <p:cBhvr>
                                        <p:cTn id="103" dur="1500" fill="hold"/>
                                        <p:tgtEl>
                                          <p:spTgt spid="161"/>
                                        </p:tgtEl>
                                        <p:attrNameLst>
                                          <p:attrName>ppt_w</p:attrName>
                                        </p:attrNameLst>
                                      </p:cBhvr>
                                      <p:tavLst>
                                        <p:tav tm="0">
                                          <p:val>
                                            <p:fltVal val="0"/>
                                          </p:val>
                                        </p:tav>
                                        <p:tav tm="100000">
                                          <p:val>
                                            <p:strVal val="#ppt_w"/>
                                          </p:val>
                                        </p:tav>
                                      </p:tavLst>
                                    </p:anim>
                                    <p:anim calcmode="lin" valueType="num">
                                      <p:cBhvr>
                                        <p:cTn id="104" dur="1500" fill="hold"/>
                                        <p:tgtEl>
                                          <p:spTgt spid="1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2" grpId="1" animBg="1"/>
      <p:bldP spid="39" grpId="0" animBg="1"/>
      <p:bldP spid="52" grpId="0" animBg="1"/>
      <p:bldP spid="58" grpId="0" animBg="1"/>
      <p:bldP spid="64" grpId="0" animBg="1"/>
      <p:bldP spid="24" grpId="0"/>
      <p:bldP spid="3" grpId="0" animBg="1"/>
      <p:bldP spid="3"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 grpId="0" animBg="1"/>
      <p:bldP spid="115" grpId="0" animBg="1"/>
      <p:bldP spid="116" grpId="0" animBg="1"/>
      <p:bldP spid="147" grpId="0" animBg="1"/>
      <p:bldP spid="147" grpId="1" animBg="1"/>
      <p:bldP spid="148" grpId="0" animBg="1"/>
      <p:bldP spid="148" grpId="1" animBg="1"/>
      <p:bldP spid="154" grpId="0" animBg="1"/>
      <p:bldP spid="1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946008-2FA6-4CAF-AACB-67C3BD255E0E}"/>
              </a:ext>
            </a:extLst>
          </p:cNvPr>
          <p:cNvSpPr/>
          <p:nvPr/>
        </p:nvSpPr>
        <p:spPr>
          <a:xfrm>
            <a:off x="1005067" y="1771514"/>
            <a:ext cx="10394454" cy="475308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nSpc>
                <a:spcPts val="1300"/>
              </a:lnSpc>
            </a:pPr>
            <a:endParaRPr lang="en-US" sz="800" b="1" i="1">
              <a:solidFill>
                <a:schemeClr val="tx2">
                  <a:lumMod val="60000"/>
                  <a:lumOff val="40000"/>
                </a:schemeClr>
              </a:solidFill>
            </a:endParaRPr>
          </a:p>
        </p:txBody>
      </p:sp>
      <p:graphicFrame>
        <p:nvGraphicFramePr>
          <p:cNvPr id="3" name="Table 2">
            <a:extLst>
              <a:ext uri="{FF2B5EF4-FFF2-40B4-BE49-F238E27FC236}">
                <a16:creationId xmlns:a16="http://schemas.microsoft.com/office/drawing/2014/main" id="{0F51CB45-AF9C-4B5F-9040-AC0A78FA1EA1}"/>
              </a:ext>
            </a:extLst>
          </p:cNvPr>
          <p:cNvGraphicFramePr>
            <a:graphicFrameLocks noGrp="1"/>
          </p:cNvGraphicFramePr>
          <p:nvPr>
            <p:extLst>
              <p:ext uri="{D42A27DB-BD31-4B8C-83A1-F6EECF244321}">
                <p14:modId xmlns:p14="http://schemas.microsoft.com/office/powerpoint/2010/main" val="3656043537"/>
              </p:ext>
            </p:extLst>
          </p:nvPr>
        </p:nvGraphicFramePr>
        <p:xfrm>
          <a:off x="1005067" y="1016929"/>
          <a:ext cx="10394454" cy="5507665"/>
        </p:xfrm>
        <a:graphic>
          <a:graphicData uri="http://schemas.openxmlformats.org/drawingml/2006/table">
            <a:tbl>
              <a:tblPr/>
              <a:tblGrid>
                <a:gridCol w="1990581">
                  <a:extLst>
                    <a:ext uri="{9D8B030D-6E8A-4147-A177-3AD203B41FA5}">
                      <a16:colId xmlns:a16="http://schemas.microsoft.com/office/drawing/2014/main" val="2095930664"/>
                    </a:ext>
                  </a:extLst>
                </a:gridCol>
                <a:gridCol w="2908479">
                  <a:extLst>
                    <a:ext uri="{9D8B030D-6E8A-4147-A177-3AD203B41FA5}">
                      <a16:colId xmlns:a16="http://schemas.microsoft.com/office/drawing/2014/main" val="1055572652"/>
                    </a:ext>
                  </a:extLst>
                </a:gridCol>
                <a:gridCol w="2747697">
                  <a:extLst>
                    <a:ext uri="{9D8B030D-6E8A-4147-A177-3AD203B41FA5}">
                      <a16:colId xmlns:a16="http://schemas.microsoft.com/office/drawing/2014/main" val="685562158"/>
                    </a:ext>
                  </a:extLst>
                </a:gridCol>
                <a:gridCol w="2747697">
                  <a:extLst>
                    <a:ext uri="{9D8B030D-6E8A-4147-A177-3AD203B41FA5}">
                      <a16:colId xmlns:a16="http://schemas.microsoft.com/office/drawing/2014/main" val="971856701"/>
                    </a:ext>
                  </a:extLst>
                </a:gridCol>
              </a:tblGrid>
              <a:tr h="757609">
                <a:tc>
                  <a:txBody>
                    <a:bodyPr/>
                    <a:lstStyle/>
                    <a:p>
                      <a:pPr fontAlgn="t">
                        <a:lnSpc>
                          <a:spcPts val="1400"/>
                        </a:lnSpc>
                      </a:pPr>
                      <a:endParaRPr lang="en-US" sz="1000" dirty="0">
                        <a:solidFill>
                          <a:schemeClr val="bg1"/>
                        </a:solidFill>
                        <a:effectLst/>
                      </a:endParaRPr>
                    </a:p>
                  </a:txBody>
                  <a:tcPr marT="91440" marB="9144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400"/>
                        </a:lnSpc>
                      </a:pPr>
                      <a:r>
                        <a:rPr lang="en-US" sz="1500" b="1" dirty="0">
                          <a:solidFill>
                            <a:schemeClr val="bg1"/>
                          </a:solidFill>
                          <a:effectLst/>
                        </a:rPr>
                        <a:t>Paid Media </a:t>
                      </a:r>
                    </a:p>
                    <a:p>
                      <a:pPr algn="ctr" fontAlgn="t">
                        <a:lnSpc>
                          <a:spcPts val="1400"/>
                        </a:lnSpc>
                      </a:pPr>
                      <a:r>
                        <a:rPr lang="en-US" sz="1000" dirty="0">
                          <a:solidFill>
                            <a:schemeClr val="bg1"/>
                          </a:solidFill>
                          <a:effectLst/>
                        </a:rPr>
                        <a:t>Outbound Campaigns</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94000">
                          <a:schemeClr val="accent2"/>
                        </a:gs>
                        <a:gs pos="13000">
                          <a:schemeClr val="accent2">
                            <a:lumMod val="50000"/>
                          </a:schemeClr>
                        </a:gs>
                      </a:gsLst>
                      <a:lin ang="5400000" scaled="0"/>
                    </a:gradFill>
                  </a:tcPr>
                </a:tc>
                <a:tc>
                  <a:txBody>
                    <a:bodyPr/>
                    <a:lstStyle/>
                    <a:p>
                      <a:pPr algn="ctr" fontAlgn="t">
                        <a:lnSpc>
                          <a:spcPts val="1400"/>
                        </a:lnSpc>
                      </a:pPr>
                      <a:r>
                        <a:rPr lang="en-US" sz="1500" b="1" dirty="0">
                          <a:solidFill>
                            <a:schemeClr val="bg1"/>
                          </a:solidFill>
                          <a:effectLst/>
                        </a:rPr>
                        <a:t>Earned Media </a:t>
                      </a:r>
                    </a:p>
                    <a:p>
                      <a:pPr algn="ctr" fontAlgn="t">
                        <a:lnSpc>
                          <a:spcPts val="1400"/>
                        </a:lnSpc>
                      </a:pPr>
                      <a:r>
                        <a:rPr lang="en-US" sz="1000" dirty="0">
                          <a:solidFill>
                            <a:schemeClr val="bg1"/>
                          </a:solidFill>
                          <a:effectLst/>
                        </a:rPr>
                        <a:t>Inbound Marketing</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94000">
                          <a:schemeClr val="accent2"/>
                        </a:gs>
                        <a:gs pos="13000">
                          <a:schemeClr val="accent2">
                            <a:lumMod val="50000"/>
                          </a:schemeClr>
                        </a:gs>
                      </a:gsLst>
                      <a:lin ang="5400000" scaled="0"/>
                    </a:gradFill>
                  </a:tcPr>
                </a:tc>
                <a:tc>
                  <a:txBody>
                    <a:bodyPr/>
                    <a:lstStyle/>
                    <a:p>
                      <a:pPr algn="ctr" fontAlgn="t">
                        <a:lnSpc>
                          <a:spcPts val="1400"/>
                        </a:lnSpc>
                      </a:pPr>
                      <a:r>
                        <a:rPr lang="en-US" sz="1500" b="1" dirty="0">
                          <a:solidFill>
                            <a:schemeClr val="bg1"/>
                          </a:solidFill>
                          <a:effectLst/>
                        </a:rPr>
                        <a:t>Owned Media </a:t>
                      </a:r>
                    </a:p>
                    <a:p>
                      <a:pPr algn="ctr" fontAlgn="t">
                        <a:lnSpc>
                          <a:spcPts val="1400"/>
                        </a:lnSpc>
                      </a:pPr>
                      <a:r>
                        <a:rPr lang="en-US" sz="1000" dirty="0">
                          <a:solidFill>
                            <a:schemeClr val="bg1"/>
                          </a:solidFill>
                          <a:effectLst/>
                        </a:rPr>
                        <a:t>Nurture, Retention, Advocacy</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94000">
                          <a:schemeClr val="accent2"/>
                        </a:gs>
                        <a:gs pos="13000">
                          <a:schemeClr val="accent2">
                            <a:lumMod val="50000"/>
                          </a:schemeClr>
                        </a:gs>
                      </a:gsLst>
                      <a:lin ang="5400000" scaled="0"/>
                    </a:gradFill>
                  </a:tcPr>
                </a:tc>
                <a:extLst>
                  <a:ext uri="{0D108BD9-81ED-4DB2-BD59-A6C34878D82A}">
                    <a16:rowId xmlns:a16="http://schemas.microsoft.com/office/drawing/2014/main" val="3284926757"/>
                  </a:ext>
                </a:extLst>
              </a:tr>
              <a:tr h="1036448">
                <a:tc>
                  <a:txBody>
                    <a:bodyPr/>
                    <a:lstStyle/>
                    <a:p>
                      <a:pPr fontAlgn="t">
                        <a:lnSpc>
                          <a:spcPts val="2000"/>
                        </a:lnSpc>
                      </a:pPr>
                      <a:r>
                        <a:rPr lang="en-US" sz="1500" b="1" dirty="0">
                          <a:solidFill>
                            <a:schemeClr val="bg1"/>
                          </a:solidFill>
                          <a:effectLst/>
                        </a:rPr>
                        <a:t>Core Elements &amp; Drivers</a:t>
                      </a:r>
                    </a:p>
                  </a:txBody>
                  <a:tcPr marL="182880" marT="91440" marB="9144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Money = Traffic, No money, No traffic</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Channels are optimized individually</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Landing pages are distinct from main site</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Cost is effort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Visibility continues when effort stops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Channels work together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All pages are landing pages</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A person is "known"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Email address, customer file, etc.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Move person to initial sale to recurring revenue to advocacy</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7127590"/>
                  </a:ext>
                </a:extLst>
              </a:tr>
              <a:tr h="1036448">
                <a:tc>
                  <a:txBody>
                    <a:bodyPr/>
                    <a:lstStyle/>
                    <a:p>
                      <a:pPr fontAlgn="t">
                        <a:lnSpc>
                          <a:spcPts val="2000"/>
                        </a:lnSpc>
                      </a:pPr>
                      <a:r>
                        <a:rPr lang="en-US" sz="1500" b="1" dirty="0">
                          <a:solidFill>
                            <a:schemeClr val="bg1"/>
                          </a:solidFill>
                          <a:effectLst/>
                        </a:rPr>
                        <a:t>Benefits</a:t>
                      </a:r>
                    </a:p>
                  </a:txBody>
                  <a:tcPr marL="182880" marT="91440" marB="9144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Immediate results</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Scalable</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Most measurable</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Ease of testing</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Cost effective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Higher quality visits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Key role in selling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Helps build trust</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Cost effective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Longevity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Ease of targeting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Loyalty &amp; advocacy</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251250"/>
                  </a:ext>
                </a:extLst>
              </a:tr>
              <a:tr h="1036448">
                <a:tc>
                  <a:txBody>
                    <a:bodyPr/>
                    <a:lstStyle/>
                    <a:p>
                      <a:pPr fontAlgn="t">
                        <a:lnSpc>
                          <a:spcPts val="2000"/>
                        </a:lnSpc>
                      </a:pPr>
                      <a:r>
                        <a:rPr lang="en-US" sz="1500" b="1" dirty="0">
                          <a:solidFill>
                            <a:schemeClr val="bg1"/>
                          </a:solidFill>
                          <a:effectLst/>
                        </a:rPr>
                        <a:t>Channels</a:t>
                      </a:r>
                    </a:p>
                  </a:txBody>
                  <a:tcPr marL="182880" marT="91440" marB="9144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Paid Search</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Display/Banners</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Affiliate (CPA)</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Email List Buying</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TV/Radio/Print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Daily Deals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Mobile</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Direct/Brand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Natural Search (SEO)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Social Media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Referrals (Links)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Public Relations</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Website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Email, Newsletters, RSS, Autoresponder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Lead Nurturing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Re-Targeting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Transaction Emails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Customer Service</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4144307"/>
                  </a:ext>
                </a:extLst>
              </a:tr>
              <a:tr h="1036448">
                <a:tc>
                  <a:txBody>
                    <a:bodyPr/>
                    <a:lstStyle/>
                    <a:p>
                      <a:pPr fontAlgn="t">
                        <a:lnSpc>
                          <a:spcPts val="2000"/>
                        </a:lnSpc>
                      </a:pPr>
                      <a:r>
                        <a:rPr lang="en-US" sz="1500" b="1" dirty="0">
                          <a:solidFill>
                            <a:schemeClr val="bg1"/>
                          </a:solidFill>
                          <a:effectLst/>
                        </a:rPr>
                        <a:t>Necessary Resources</a:t>
                      </a:r>
                    </a:p>
                  </a:txBody>
                  <a:tcPr marL="182880" marT="91440" marB="9144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Media Budget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Campaign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Management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Testing &amp; Optimization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Reporting</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fr-FR" sz="1000" dirty="0">
                          <a:solidFill>
                            <a:schemeClr val="bg1"/>
                          </a:solidFill>
                          <a:effectLst/>
                        </a:rPr>
                        <a:t>Content Creation </a:t>
                      </a:r>
                    </a:p>
                    <a:p>
                      <a:pPr marL="171450" indent="-171450" fontAlgn="t">
                        <a:lnSpc>
                          <a:spcPts val="1400"/>
                        </a:lnSpc>
                        <a:buClr>
                          <a:schemeClr val="accent2"/>
                        </a:buClr>
                        <a:buFont typeface="Arial" panose="020B0604020202020204" pitchFamily="34" charset="0"/>
                        <a:buChar char="•"/>
                      </a:pPr>
                      <a:r>
                        <a:rPr lang="fr-FR" sz="1000" dirty="0">
                          <a:solidFill>
                            <a:schemeClr val="bg1"/>
                          </a:solidFill>
                          <a:effectLst/>
                        </a:rPr>
                        <a:t>Publishing Platform </a:t>
                      </a:r>
                    </a:p>
                    <a:p>
                      <a:pPr marL="171450" indent="-171450" fontAlgn="t">
                        <a:lnSpc>
                          <a:spcPts val="1400"/>
                        </a:lnSpc>
                        <a:buClr>
                          <a:schemeClr val="accent2"/>
                        </a:buClr>
                        <a:buFont typeface="Arial" panose="020B0604020202020204" pitchFamily="34" charset="0"/>
                        <a:buChar char="•"/>
                      </a:pPr>
                      <a:r>
                        <a:rPr lang="fr-FR" sz="1000" dirty="0">
                          <a:solidFill>
                            <a:schemeClr val="bg1"/>
                          </a:solidFill>
                          <a:effectLst/>
                        </a:rPr>
                        <a:t>Social Media Engagement </a:t>
                      </a:r>
                    </a:p>
                    <a:p>
                      <a:pPr marL="171450" indent="-171450" fontAlgn="t">
                        <a:lnSpc>
                          <a:spcPts val="1400"/>
                        </a:lnSpc>
                        <a:buClr>
                          <a:schemeClr val="accent2"/>
                        </a:buClr>
                        <a:buFont typeface="Arial" panose="020B0604020202020204" pitchFamily="34" charset="0"/>
                        <a:buChar char="•"/>
                      </a:pPr>
                      <a:r>
                        <a:rPr lang="fr-FR" sz="1000" dirty="0">
                          <a:solidFill>
                            <a:schemeClr val="bg1"/>
                          </a:solidFill>
                          <a:effectLst/>
                        </a:rPr>
                        <a:t>PR &amp; Blogger Engagement</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Reporting</a:t>
                      </a:r>
                      <a:endParaRPr lang="fr-FR" sz="1000" dirty="0">
                        <a:solidFill>
                          <a:schemeClr val="bg1"/>
                        </a:solidFill>
                        <a:effectLs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Email Technology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Customer Database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Email Content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Customer Service Response </a:t>
                      </a:r>
                    </a:p>
                    <a:p>
                      <a:pPr marL="171450" indent="-171450" fontAlgn="t">
                        <a:lnSpc>
                          <a:spcPts val="1400"/>
                        </a:lnSpc>
                        <a:buClr>
                          <a:schemeClr val="accent2"/>
                        </a:buClr>
                        <a:buFont typeface="Arial" panose="020B0604020202020204" pitchFamily="34" charset="0"/>
                        <a:buChar char="•"/>
                      </a:pPr>
                      <a:r>
                        <a:rPr lang="en-US" sz="1000" dirty="0">
                          <a:solidFill>
                            <a:schemeClr val="bg1"/>
                          </a:solidFill>
                          <a:effectLst/>
                        </a:rPr>
                        <a:t>Social Monitoring</a:t>
                      </a:r>
                    </a:p>
                    <a:p>
                      <a:pPr marL="171450" marR="0" lvl="0" indent="-171450" algn="l" defTabSz="914400" rtl="0" eaLnBrk="1" fontAlgn="t" latinLnBrk="0" hangingPunct="1">
                        <a:lnSpc>
                          <a:spcPts val="1400"/>
                        </a:lnSpc>
                        <a:spcBef>
                          <a:spcPts val="0"/>
                        </a:spcBef>
                        <a:spcAft>
                          <a:spcPts val="0"/>
                        </a:spcAft>
                        <a:buClr>
                          <a:schemeClr val="accent2"/>
                        </a:buClr>
                        <a:buSzTx/>
                        <a:buFont typeface="Arial" panose="020B0604020202020204" pitchFamily="34" charset="0"/>
                        <a:buChar char="•"/>
                        <a:tabLst/>
                        <a:defRPr/>
                      </a:pPr>
                      <a:r>
                        <a:rPr lang="en-US" sz="1000" dirty="0">
                          <a:solidFill>
                            <a:schemeClr val="bg1"/>
                          </a:solidFill>
                          <a:effectLst/>
                        </a:rPr>
                        <a:t>Reporting</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8491725"/>
                  </a:ext>
                </a:extLst>
              </a:tr>
            </a:tbl>
          </a:graphicData>
        </a:graphic>
      </p:graphicFrame>
      <p:sp>
        <p:nvSpPr>
          <p:cNvPr id="5" name="Title 5">
            <a:extLst>
              <a:ext uri="{FF2B5EF4-FFF2-40B4-BE49-F238E27FC236}">
                <a16:creationId xmlns:a16="http://schemas.microsoft.com/office/drawing/2014/main" id="{C7D30BB3-5431-44E1-88EF-E5E7E9DF3725}"/>
              </a:ext>
            </a:extLst>
          </p:cNvPr>
          <p:cNvSpPr txBox="1">
            <a:spLocks/>
          </p:cNvSpPr>
          <p:nvPr/>
        </p:nvSpPr>
        <p:spPr>
          <a:xfrm>
            <a:off x="3162299" y="369496"/>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a:solidFill>
                  <a:schemeClr val="bg2"/>
                </a:solidFill>
              </a:rPr>
              <a:t>P.O.E.M. MEDIA MODEL</a:t>
            </a:r>
          </a:p>
        </p:txBody>
      </p:sp>
    </p:spTree>
    <p:extLst>
      <p:ext uri="{BB962C8B-B14F-4D97-AF65-F5344CB8AC3E}">
        <p14:creationId xmlns:p14="http://schemas.microsoft.com/office/powerpoint/2010/main" val="1387466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6E2808C-9238-4698-9140-44C2BF68F7A6}"/>
              </a:ext>
            </a:extLst>
          </p:cNvPr>
          <p:cNvSpPr/>
          <p:nvPr/>
        </p:nvSpPr>
        <p:spPr>
          <a:xfrm>
            <a:off x="885051" y="3031534"/>
            <a:ext cx="2199962" cy="1449386"/>
          </a:xfrm>
          <a:custGeom>
            <a:avLst/>
            <a:gdLst>
              <a:gd name="connsiteX0" fmla="*/ 2624409 w 2624037"/>
              <a:gd name="connsiteY0" fmla="*/ 1729869 h 1728778"/>
              <a:gd name="connsiteX1" fmla="*/ 0 w 2624037"/>
              <a:gd name="connsiteY1" fmla="*/ 1729869 h 1728778"/>
              <a:gd name="connsiteX2" fmla="*/ 142871 w 2624037"/>
              <a:gd name="connsiteY2" fmla="*/ 1169354 h 1728778"/>
              <a:gd name="connsiteX3" fmla="*/ 285722 w 2624037"/>
              <a:gd name="connsiteY3" fmla="*/ 608839 h 1728778"/>
              <a:gd name="connsiteX4" fmla="*/ 978447 w 2624037"/>
              <a:gd name="connsiteY4" fmla="*/ 48323 h 1728778"/>
              <a:gd name="connsiteX5" fmla="*/ 1312204 w 2624037"/>
              <a:gd name="connsiteY5" fmla="*/ 0 h 1728778"/>
              <a:gd name="connsiteX6" fmla="*/ 1645961 w 2624037"/>
              <a:gd name="connsiteY6" fmla="*/ 48323 h 1728778"/>
              <a:gd name="connsiteX7" fmla="*/ 2338687 w 2624037"/>
              <a:gd name="connsiteY7" fmla="*/ 608839 h 1728778"/>
              <a:gd name="connsiteX8" fmla="*/ 2481537 w 2624037"/>
              <a:gd name="connsiteY8" fmla="*/ 1169354 h 1728778"/>
              <a:gd name="connsiteX9" fmla="*/ 2624409 w 2624037"/>
              <a:gd name="connsiteY9" fmla="*/ 1729869 h 172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4037" h="1728778">
                <a:moveTo>
                  <a:pt x="2624409" y="1729869"/>
                </a:moveTo>
                <a:lnTo>
                  <a:pt x="0" y="1729869"/>
                </a:lnTo>
                <a:cubicBezTo>
                  <a:pt x="91090" y="1563433"/>
                  <a:pt x="142871" y="1372444"/>
                  <a:pt x="142871" y="1169354"/>
                </a:cubicBezTo>
                <a:cubicBezTo>
                  <a:pt x="142871" y="966264"/>
                  <a:pt x="194652" y="775254"/>
                  <a:pt x="285722" y="608839"/>
                </a:cubicBezTo>
                <a:cubicBezTo>
                  <a:pt x="432236" y="341063"/>
                  <a:pt x="680480" y="136903"/>
                  <a:pt x="978447" y="48323"/>
                </a:cubicBezTo>
                <a:cubicBezTo>
                  <a:pt x="1084211" y="16876"/>
                  <a:pt x="1196232" y="0"/>
                  <a:pt x="1312204" y="0"/>
                </a:cubicBezTo>
                <a:cubicBezTo>
                  <a:pt x="1428176" y="0"/>
                  <a:pt x="1540197" y="16876"/>
                  <a:pt x="1645961" y="48323"/>
                </a:cubicBezTo>
                <a:cubicBezTo>
                  <a:pt x="1943928" y="136903"/>
                  <a:pt x="2192173" y="341063"/>
                  <a:pt x="2338687" y="608839"/>
                </a:cubicBezTo>
                <a:cubicBezTo>
                  <a:pt x="2429756" y="775254"/>
                  <a:pt x="2481537" y="966264"/>
                  <a:pt x="2481537" y="1169354"/>
                </a:cubicBezTo>
                <a:cubicBezTo>
                  <a:pt x="2481537" y="1372444"/>
                  <a:pt x="2533318" y="1563433"/>
                  <a:pt x="2624409" y="1729869"/>
                </a:cubicBezTo>
                <a:close/>
              </a:path>
            </a:pathLst>
          </a:custGeom>
          <a:gradFill flip="none" rotWithShape="1">
            <a:gsLst>
              <a:gs pos="100000">
                <a:schemeClr val="accent2">
                  <a:lumMod val="50000"/>
                  <a:alpha val="0"/>
                </a:schemeClr>
              </a:gs>
              <a:gs pos="13000">
                <a:schemeClr val="accent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52" name="Freeform: Shape 5">
            <a:extLst>
              <a:ext uri="{FF2B5EF4-FFF2-40B4-BE49-F238E27FC236}">
                <a16:creationId xmlns:a16="http://schemas.microsoft.com/office/drawing/2014/main" id="{A4181C75-A7CB-D94D-BC17-2B4E1B89B47E}"/>
              </a:ext>
            </a:extLst>
          </p:cNvPr>
          <p:cNvSpPr/>
          <p:nvPr/>
        </p:nvSpPr>
        <p:spPr>
          <a:xfrm>
            <a:off x="1454187" y="3290493"/>
            <a:ext cx="1065068" cy="1065063"/>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58FC6"/>
                </a:solidFill>
                <a:effectLst/>
                <a:uLnTx/>
                <a:uFillTx/>
                <a:latin typeface="Century Gothic"/>
                <a:ea typeface="Helvetica Neue Medium"/>
                <a:cs typeface="Helvetica Neue Medium"/>
              </a:rPr>
              <a:t>Conversion</a:t>
            </a:r>
          </a:p>
        </p:txBody>
      </p:sp>
      <p:sp>
        <p:nvSpPr>
          <p:cNvPr id="56" name="Title 5">
            <a:extLst>
              <a:ext uri="{FF2B5EF4-FFF2-40B4-BE49-F238E27FC236}">
                <a16:creationId xmlns:a16="http://schemas.microsoft.com/office/drawing/2014/main" id="{DDCE2827-2CD3-4B11-95F9-CC59A2A9A4DD}"/>
              </a:ext>
            </a:extLst>
          </p:cNvPr>
          <p:cNvSpPr txBox="1">
            <a:spLocks/>
          </p:cNvSpPr>
          <p:nvPr/>
        </p:nvSpPr>
        <p:spPr>
          <a:xfrm>
            <a:off x="3162299" y="636274"/>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LEAD GENERATION STRATEGY</a:t>
            </a:r>
          </a:p>
        </p:txBody>
      </p:sp>
      <p:sp>
        <p:nvSpPr>
          <p:cNvPr id="5" name="Freeform: Shape 4">
            <a:extLst>
              <a:ext uri="{FF2B5EF4-FFF2-40B4-BE49-F238E27FC236}">
                <a16:creationId xmlns:a16="http://schemas.microsoft.com/office/drawing/2014/main" id="{51B7D3CD-7B4C-4CA6-A767-E8F726708F1B}"/>
              </a:ext>
            </a:extLst>
          </p:cNvPr>
          <p:cNvSpPr/>
          <p:nvPr/>
        </p:nvSpPr>
        <p:spPr>
          <a:xfrm>
            <a:off x="2940526" y="3538129"/>
            <a:ext cx="2199962" cy="1449386"/>
          </a:xfrm>
          <a:custGeom>
            <a:avLst/>
            <a:gdLst>
              <a:gd name="connsiteX0" fmla="*/ 2624409 w 2624037"/>
              <a:gd name="connsiteY0" fmla="*/ 0 h 1728778"/>
              <a:gd name="connsiteX1" fmla="*/ 0 w 2624037"/>
              <a:gd name="connsiteY1" fmla="*/ 0 h 1728778"/>
              <a:gd name="connsiteX2" fmla="*/ 142871 w 2624037"/>
              <a:gd name="connsiteY2" fmla="*/ 560515 h 1728778"/>
              <a:gd name="connsiteX3" fmla="*/ 285722 w 2624037"/>
              <a:gd name="connsiteY3" fmla="*/ 1121030 h 1728778"/>
              <a:gd name="connsiteX4" fmla="*/ 978447 w 2624037"/>
              <a:gd name="connsiteY4" fmla="*/ 1681545 h 1728778"/>
              <a:gd name="connsiteX5" fmla="*/ 1312204 w 2624037"/>
              <a:gd name="connsiteY5" fmla="*/ 1729869 h 1728778"/>
              <a:gd name="connsiteX6" fmla="*/ 1645961 w 2624037"/>
              <a:gd name="connsiteY6" fmla="*/ 1681545 h 1728778"/>
              <a:gd name="connsiteX7" fmla="*/ 2338687 w 2624037"/>
              <a:gd name="connsiteY7" fmla="*/ 1121030 h 1728778"/>
              <a:gd name="connsiteX8" fmla="*/ 2481537 w 2624037"/>
              <a:gd name="connsiteY8" fmla="*/ 560515 h 1728778"/>
              <a:gd name="connsiteX9" fmla="*/ 2624409 w 2624037"/>
              <a:gd name="connsiteY9" fmla="*/ 0 h 172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4037" h="1728778">
                <a:moveTo>
                  <a:pt x="2624409" y="0"/>
                </a:moveTo>
                <a:lnTo>
                  <a:pt x="0" y="0"/>
                </a:lnTo>
                <a:cubicBezTo>
                  <a:pt x="91090" y="166436"/>
                  <a:pt x="142871" y="357425"/>
                  <a:pt x="142871" y="560515"/>
                </a:cubicBezTo>
                <a:cubicBezTo>
                  <a:pt x="142871" y="763606"/>
                  <a:pt x="194652" y="954615"/>
                  <a:pt x="285722" y="1121030"/>
                </a:cubicBezTo>
                <a:cubicBezTo>
                  <a:pt x="432235" y="1388806"/>
                  <a:pt x="680480" y="1592966"/>
                  <a:pt x="978447" y="1681545"/>
                </a:cubicBezTo>
                <a:cubicBezTo>
                  <a:pt x="1084211" y="1712993"/>
                  <a:pt x="1196232" y="1729869"/>
                  <a:pt x="1312204" y="1729869"/>
                </a:cubicBezTo>
                <a:cubicBezTo>
                  <a:pt x="1428176" y="1729869"/>
                  <a:pt x="1540197" y="1712993"/>
                  <a:pt x="1645961" y="1681545"/>
                </a:cubicBezTo>
                <a:cubicBezTo>
                  <a:pt x="1943928" y="1592966"/>
                  <a:pt x="2192173" y="1388806"/>
                  <a:pt x="2338687" y="1121030"/>
                </a:cubicBezTo>
                <a:cubicBezTo>
                  <a:pt x="2429756" y="954615"/>
                  <a:pt x="2481537" y="763606"/>
                  <a:pt x="2481537" y="560515"/>
                </a:cubicBezTo>
                <a:cubicBezTo>
                  <a:pt x="2481537" y="357425"/>
                  <a:pt x="2533318" y="166436"/>
                  <a:pt x="2624409" y="0"/>
                </a:cubicBezTo>
                <a:close/>
              </a:path>
            </a:pathLst>
          </a:custGeom>
          <a:gradFill>
            <a:gsLst>
              <a:gs pos="87000">
                <a:schemeClr val="tx2">
                  <a:lumMod val="20000"/>
                  <a:lumOff val="80000"/>
                </a:schemeClr>
              </a:gs>
              <a:gs pos="0">
                <a:schemeClr val="tx2">
                  <a:lumMod val="80000"/>
                  <a:lumOff val="20000"/>
                  <a:alpha val="0"/>
                </a:schemeClr>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 name="Freeform: Shape 6">
            <a:extLst>
              <a:ext uri="{FF2B5EF4-FFF2-40B4-BE49-F238E27FC236}">
                <a16:creationId xmlns:a16="http://schemas.microsoft.com/office/drawing/2014/main" id="{2BDE7D3B-391F-4CC0-B23D-4C688370A824}"/>
              </a:ext>
            </a:extLst>
          </p:cNvPr>
          <p:cNvSpPr/>
          <p:nvPr/>
        </p:nvSpPr>
        <p:spPr>
          <a:xfrm>
            <a:off x="4996020" y="3031534"/>
            <a:ext cx="2199962" cy="1449386"/>
          </a:xfrm>
          <a:custGeom>
            <a:avLst/>
            <a:gdLst>
              <a:gd name="connsiteX0" fmla="*/ 2624408 w 2624037"/>
              <a:gd name="connsiteY0" fmla="*/ 1729869 h 1728778"/>
              <a:gd name="connsiteX1" fmla="*/ 0 w 2624037"/>
              <a:gd name="connsiteY1" fmla="*/ 1729869 h 1728778"/>
              <a:gd name="connsiteX2" fmla="*/ 142871 w 2624037"/>
              <a:gd name="connsiteY2" fmla="*/ 1169354 h 1728778"/>
              <a:gd name="connsiteX3" fmla="*/ 285721 w 2624037"/>
              <a:gd name="connsiteY3" fmla="*/ 608839 h 1728778"/>
              <a:gd name="connsiteX4" fmla="*/ 978447 w 2624037"/>
              <a:gd name="connsiteY4" fmla="*/ 48323 h 1728778"/>
              <a:gd name="connsiteX5" fmla="*/ 1312204 w 2624037"/>
              <a:gd name="connsiteY5" fmla="*/ 0 h 1728778"/>
              <a:gd name="connsiteX6" fmla="*/ 1645961 w 2624037"/>
              <a:gd name="connsiteY6" fmla="*/ 48323 h 1728778"/>
              <a:gd name="connsiteX7" fmla="*/ 2338686 w 2624037"/>
              <a:gd name="connsiteY7" fmla="*/ 608839 h 1728778"/>
              <a:gd name="connsiteX8" fmla="*/ 2481537 w 2624037"/>
              <a:gd name="connsiteY8" fmla="*/ 1169354 h 1728778"/>
              <a:gd name="connsiteX9" fmla="*/ 2624408 w 2624037"/>
              <a:gd name="connsiteY9" fmla="*/ 1729869 h 172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4037" h="1728778">
                <a:moveTo>
                  <a:pt x="2624408" y="1729869"/>
                </a:moveTo>
                <a:lnTo>
                  <a:pt x="0" y="1729869"/>
                </a:lnTo>
                <a:cubicBezTo>
                  <a:pt x="91090" y="1563433"/>
                  <a:pt x="142871" y="1372444"/>
                  <a:pt x="142871" y="1169354"/>
                </a:cubicBezTo>
                <a:cubicBezTo>
                  <a:pt x="142871" y="966264"/>
                  <a:pt x="194652" y="775254"/>
                  <a:pt x="285721" y="608839"/>
                </a:cubicBezTo>
                <a:cubicBezTo>
                  <a:pt x="432236" y="341063"/>
                  <a:pt x="680480" y="136903"/>
                  <a:pt x="978447" y="48323"/>
                </a:cubicBezTo>
                <a:cubicBezTo>
                  <a:pt x="1084211" y="16876"/>
                  <a:pt x="1196232" y="0"/>
                  <a:pt x="1312204" y="0"/>
                </a:cubicBezTo>
                <a:cubicBezTo>
                  <a:pt x="1428176" y="0"/>
                  <a:pt x="1540197" y="16876"/>
                  <a:pt x="1645961" y="48323"/>
                </a:cubicBezTo>
                <a:cubicBezTo>
                  <a:pt x="1943928" y="136903"/>
                  <a:pt x="2192173" y="341063"/>
                  <a:pt x="2338686" y="608839"/>
                </a:cubicBezTo>
                <a:cubicBezTo>
                  <a:pt x="2429756" y="775254"/>
                  <a:pt x="2481537" y="966264"/>
                  <a:pt x="2481537" y="1169354"/>
                </a:cubicBezTo>
                <a:cubicBezTo>
                  <a:pt x="2481537" y="1372444"/>
                  <a:pt x="2533318" y="1563433"/>
                  <a:pt x="2624408" y="1729869"/>
                </a:cubicBezTo>
                <a:close/>
              </a:path>
            </a:pathLst>
          </a:custGeom>
          <a:gradFill flip="none" rotWithShape="1">
            <a:gsLst>
              <a:gs pos="100000">
                <a:schemeClr val="accent2">
                  <a:lumMod val="50000"/>
                  <a:alpha val="0"/>
                </a:schemeClr>
              </a:gs>
              <a:gs pos="13000">
                <a:schemeClr val="accent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8" name="Freeform: Shape 7">
            <a:extLst>
              <a:ext uri="{FF2B5EF4-FFF2-40B4-BE49-F238E27FC236}">
                <a16:creationId xmlns:a16="http://schemas.microsoft.com/office/drawing/2014/main" id="{A35B250D-0B94-4E8B-9324-25BC12D9C93C}"/>
              </a:ext>
            </a:extLst>
          </p:cNvPr>
          <p:cNvSpPr/>
          <p:nvPr/>
        </p:nvSpPr>
        <p:spPr>
          <a:xfrm>
            <a:off x="9106988" y="3031534"/>
            <a:ext cx="2199962" cy="1449386"/>
          </a:xfrm>
          <a:custGeom>
            <a:avLst/>
            <a:gdLst>
              <a:gd name="connsiteX0" fmla="*/ 2624408 w 2624037"/>
              <a:gd name="connsiteY0" fmla="*/ 1729869 h 1728778"/>
              <a:gd name="connsiteX1" fmla="*/ 0 w 2624037"/>
              <a:gd name="connsiteY1" fmla="*/ 1729869 h 1728778"/>
              <a:gd name="connsiteX2" fmla="*/ 142871 w 2624037"/>
              <a:gd name="connsiteY2" fmla="*/ 1169354 h 1728778"/>
              <a:gd name="connsiteX3" fmla="*/ 285721 w 2624037"/>
              <a:gd name="connsiteY3" fmla="*/ 608839 h 1728778"/>
              <a:gd name="connsiteX4" fmla="*/ 978447 w 2624037"/>
              <a:gd name="connsiteY4" fmla="*/ 48323 h 1728778"/>
              <a:gd name="connsiteX5" fmla="*/ 1312204 w 2624037"/>
              <a:gd name="connsiteY5" fmla="*/ 0 h 1728778"/>
              <a:gd name="connsiteX6" fmla="*/ 1645961 w 2624037"/>
              <a:gd name="connsiteY6" fmla="*/ 48323 h 1728778"/>
              <a:gd name="connsiteX7" fmla="*/ 2338686 w 2624037"/>
              <a:gd name="connsiteY7" fmla="*/ 608839 h 1728778"/>
              <a:gd name="connsiteX8" fmla="*/ 2481537 w 2624037"/>
              <a:gd name="connsiteY8" fmla="*/ 1169354 h 1728778"/>
              <a:gd name="connsiteX9" fmla="*/ 2624408 w 2624037"/>
              <a:gd name="connsiteY9" fmla="*/ 1729869 h 172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4037" h="1728778">
                <a:moveTo>
                  <a:pt x="2624408" y="1729869"/>
                </a:moveTo>
                <a:lnTo>
                  <a:pt x="0" y="1729869"/>
                </a:lnTo>
                <a:cubicBezTo>
                  <a:pt x="91090" y="1563433"/>
                  <a:pt x="142871" y="1372444"/>
                  <a:pt x="142871" y="1169354"/>
                </a:cubicBezTo>
                <a:cubicBezTo>
                  <a:pt x="142871" y="966264"/>
                  <a:pt x="194651" y="775254"/>
                  <a:pt x="285721" y="608839"/>
                </a:cubicBezTo>
                <a:cubicBezTo>
                  <a:pt x="432236" y="341063"/>
                  <a:pt x="680479" y="136903"/>
                  <a:pt x="978447" y="48323"/>
                </a:cubicBezTo>
                <a:cubicBezTo>
                  <a:pt x="1084210" y="16876"/>
                  <a:pt x="1196231" y="0"/>
                  <a:pt x="1312204" y="0"/>
                </a:cubicBezTo>
                <a:cubicBezTo>
                  <a:pt x="1428176" y="0"/>
                  <a:pt x="1540196" y="16876"/>
                  <a:pt x="1645961" y="48323"/>
                </a:cubicBezTo>
                <a:cubicBezTo>
                  <a:pt x="1943929" y="136903"/>
                  <a:pt x="2192172" y="341063"/>
                  <a:pt x="2338686" y="608839"/>
                </a:cubicBezTo>
                <a:cubicBezTo>
                  <a:pt x="2429755" y="775254"/>
                  <a:pt x="2481537" y="966264"/>
                  <a:pt x="2481537" y="1169354"/>
                </a:cubicBezTo>
                <a:cubicBezTo>
                  <a:pt x="2481537" y="1372444"/>
                  <a:pt x="2533318" y="1563433"/>
                  <a:pt x="2624408" y="1729869"/>
                </a:cubicBezTo>
                <a:close/>
              </a:path>
            </a:pathLst>
          </a:custGeom>
          <a:gradFill flip="none" rotWithShape="1">
            <a:gsLst>
              <a:gs pos="100000">
                <a:schemeClr val="accent2">
                  <a:lumMod val="50000"/>
                  <a:alpha val="0"/>
                </a:schemeClr>
              </a:gs>
              <a:gs pos="13000">
                <a:schemeClr val="accent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9" name="Freeform: Shape 8">
            <a:extLst>
              <a:ext uri="{FF2B5EF4-FFF2-40B4-BE49-F238E27FC236}">
                <a16:creationId xmlns:a16="http://schemas.microsoft.com/office/drawing/2014/main" id="{3C0E49A1-18BA-41CD-BFAB-3143D27A361B}"/>
              </a:ext>
            </a:extLst>
          </p:cNvPr>
          <p:cNvSpPr/>
          <p:nvPr/>
        </p:nvSpPr>
        <p:spPr>
          <a:xfrm>
            <a:off x="7051495" y="3538129"/>
            <a:ext cx="2199962" cy="1449386"/>
          </a:xfrm>
          <a:custGeom>
            <a:avLst/>
            <a:gdLst>
              <a:gd name="connsiteX0" fmla="*/ 2624409 w 2624037"/>
              <a:gd name="connsiteY0" fmla="*/ 0 h 1728778"/>
              <a:gd name="connsiteX1" fmla="*/ 0 w 2624037"/>
              <a:gd name="connsiteY1" fmla="*/ 0 h 1728778"/>
              <a:gd name="connsiteX2" fmla="*/ 142871 w 2624037"/>
              <a:gd name="connsiteY2" fmla="*/ 560515 h 1728778"/>
              <a:gd name="connsiteX3" fmla="*/ 285722 w 2624037"/>
              <a:gd name="connsiteY3" fmla="*/ 1121030 h 1728778"/>
              <a:gd name="connsiteX4" fmla="*/ 978447 w 2624037"/>
              <a:gd name="connsiteY4" fmla="*/ 1681545 h 1728778"/>
              <a:gd name="connsiteX5" fmla="*/ 1312204 w 2624037"/>
              <a:gd name="connsiteY5" fmla="*/ 1729869 h 1728778"/>
              <a:gd name="connsiteX6" fmla="*/ 1645961 w 2624037"/>
              <a:gd name="connsiteY6" fmla="*/ 1681545 h 1728778"/>
              <a:gd name="connsiteX7" fmla="*/ 2338687 w 2624037"/>
              <a:gd name="connsiteY7" fmla="*/ 1121030 h 1728778"/>
              <a:gd name="connsiteX8" fmla="*/ 2481537 w 2624037"/>
              <a:gd name="connsiteY8" fmla="*/ 560515 h 1728778"/>
              <a:gd name="connsiteX9" fmla="*/ 2624409 w 2624037"/>
              <a:gd name="connsiteY9" fmla="*/ 0 h 172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4037" h="1728778">
                <a:moveTo>
                  <a:pt x="2624409" y="0"/>
                </a:moveTo>
                <a:lnTo>
                  <a:pt x="0" y="0"/>
                </a:lnTo>
                <a:cubicBezTo>
                  <a:pt x="91090" y="166436"/>
                  <a:pt x="142871" y="357425"/>
                  <a:pt x="142871" y="560515"/>
                </a:cubicBezTo>
                <a:cubicBezTo>
                  <a:pt x="142871" y="763606"/>
                  <a:pt x="194652" y="954615"/>
                  <a:pt x="285722" y="1121030"/>
                </a:cubicBezTo>
                <a:cubicBezTo>
                  <a:pt x="432236" y="1388806"/>
                  <a:pt x="680480" y="1592966"/>
                  <a:pt x="978447" y="1681545"/>
                </a:cubicBezTo>
                <a:cubicBezTo>
                  <a:pt x="1084211" y="1712993"/>
                  <a:pt x="1196232" y="1729869"/>
                  <a:pt x="1312204" y="1729869"/>
                </a:cubicBezTo>
                <a:cubicBezTo>
                  <a:pt x="1428176" y="1729869"/>
                  <a:pt x="1540197" y="1712993"/>
                  <a:pt x="1645961" y="1681545"/>
                </a:cubicBezTo>
                <a:cubicBezTo>
                  <a:pt x="1943929" y="1592966"/>
                  <a:pt x="2192173" y="1388806"/>
                  <a:pt x="2338687" y="1121030"/>
                </a:cubicBezTo>
                <a:cubicBezTo>
                  <a:pt x="2429756" y="954615"/>
                  <a:pt x="2481537" y="763606"/>
                  <a:pt x="2481537" y="560515"/>
                </a:cubicBezTo>
                <a:cubicBezTo>
                  <a:pt x="2481537" y="357425"/>
                  <a:pt x="2533318" y="166436"/>
                  <a:pt x="2624409" y="0"/>
                </a:cubicBezTo>
                <a:close/>
              </a:path>
            </a:pathLst>
          </a:custGeom>
          <a:gradFill>
            <a:gsLst>
              <a:gs pos="87000">
                <a:schemeClr val="tx2">
                  <a:lumMod val="20000"/>
                  <a:lumOff val="80000"/>
                </a:schemeClr>
              </a:gs>
              <a:gs pos="0">
                <a:schemeClr val="tx2">
                  <a:lumMod val="80000"/>
                  <a:lumOff val="20000"/>
                  <a:alpha val="0"/>
                </a:schemeClr>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nvGrpSpPr>
          <p:cNvPr id="3" name="Group 2">
            <a:extLst>
              <a:ext uri="{FF2B5EF4-FFF2-40B4-BE49-F238E27FC236}">
                <a16:creationId xmlns:a16="http://schemas.microsoft.com/office/drawing/2014/main" id="{D60855AF-CE05-48D5-838D-7AEA1C6882FB}"/>
              </a:ext>
            </a:extLst>
          </p:cNvPr>
          <p:cNvGrpSpPr/>
          <p:nvPr/>
        </p:nvGrpSpPr>
        <p:grpSpPr>
          <a:xfrm>
            <a:off x="1101378" y="4539858"/>
            <a:ext cx="1767290" cy="1353727"/>
            <a:chOff x="1101378" y="4539858"/>
            <a:chExt cx="1767290" cy="1353727"/>
          </a:xfrm>
        </p:grpSpPr>
        <p:grpSp>
          <p:nvGrpSpPr>
            <p:cNvPr id="20" name="Group 19">
              <a:extLst>
                <a:ext uri="{FF2B5EF4-FFF2-40B4-BE49-F238E27FC236}">
                  <a16:creationId xmlns:a16="http://schemas.microsoft.com/office/drawing/2014/main" id="{2726FE13-DA70-42FF-A6E3-2913D7F97EB0}"/>
                </a:ext>
              </a:extLst>
            </p:cNvPr>
            <p:cNvGrpSpPr/>
            <p:nvPr/>
          </p:nvGrpSpPr>
          <p:grpSpPr>
            <a:xfrm>
              <a:off x="1101378" y="4877225"/>
              <a:ext cx="1767290" cy="678993"/>
              <a:chOff x="884768" y="4567075"/>
              <a:chExt cx="2199980" cy="678993"/>
            </a:xfrm>
          </p:grpSpPr>
          <p:cxnSp>
            <p:nvCxnSpPr>
              <p:cNvPr id="13" name="Straight Connector 12">
                <a:extLst>
                  <a:ext uri="{FF2B5EF4-FFF2-40B4-BE49-F238E27FC236}">
                    <a16:creationId xmlns:a16="http://schemas.microsoft.com/office/drawing/2014/main" id="{C43AC8B2-0C7B-4C32-B7FC-B80E01A6BF74}"/>
                  </a:ext>
                </a:extLst>
              </p:cNvPr>
              <p:cNvCxnSpPr>
                <a:cxnSpLocks/>
              </p:cNvCxnSpPr>
              <p:nvPr/>
            </p:nvCxnSpPr>
            <p:spPr>
              <a:xfrm>
                <a:off x="884768" y="4567075"/>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872A3A8-5678-471D-9EDC-138545842363}"/>
                  </a:ext>
                </a:extLst>
              </p:cNvPr>
              <p:cNvCxnSpPr>
                <a:cxnSpLocks/>
              </p:cNvCxnSpPr>
              <p:nvPr/>
            </p:nvCxnSpPr>
            <p:spPr>
              <a:xfrm>
                <a:off x="884768" y="4906571"/>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E623117-E25D-4303-9901-FD3A5673D72F}"/>
                  </a:ext>
                </a:extLst>
              </p:cNvPr>
              <p:cNvCxnSpPr>
                <a:cxnSpLocks/>
              </p:cNvCxnSpPr>
              <p:nvPr/>
            </p:nvCxnSpPr>
            <p:spPr>
              <a:xfrm>
                <a:off x="884768" y="5246068"/>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EE212BB-D308-4E35-B874-A9F8CC680C03}"/>
                </a:ext>
              </a:extLst>
            </p:cNvPr>
            <p:cNvGrpSpPr/>
            <p:nvPr/>
          </p:nvGrpSpPr>
          <p:grpSpPr>
            <a:xfrm>
              <a:off x="1101378" y="4539858"/>
              <a:ext cx="1767290" cy="1353727"/>
              <a:chOff x="884768" y="4229708"/>
              <a:chExt cx="2199980" cy="1353727"/>
            </a:xfrm>
          </p:grpSpPr>
          <p:sp>
            <p:nvSpPr>
              <p:cNvPr id="11" name="Rectangle 10">
                <a:extLst>
                  <a:ext uri="{FF2B5EF4-FFF2-40B4-BE49-F238E27FC236}">
                    <a16:creationId xmlns:a16="http://schemas.microsoft.com/office/drawing/2014/main" id="{1C63A2B7-F4C4-444F-A98F-31676EB28B4B}"/>
                  </a:ext>
                </a:extLst>
              </p:cNvPr>
              <p:cNvSpPr/>
              <p:nvPr/>
            </p:nvSpPr>
            <p:spPr>
              <a:xfrm>
                <a:off x="884768" y="4229708"/>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Nurture Leads</a:t>
                </a:r>
              </a:p>
            </p:txBody>
          </p:sp>
          <p:sp>
            <p:nvSpPr>
              <p:cNvPr id="68" name="Rectangle 67">
                <a:extLst>
                  <a:ext uri="{FF2B5EF4-FFF2-40B4-BE49-F238E27FC236}">
                    <a16:creationId xmlns:a16="http://schemas.microsoft.com/office/drawing/2014/main" id="{7968F716-3A37-4EE2-B850-249E40381C23}"/>
                  </a:ext>
                </a:extLst>
              </p:cNvPr>
              <p:cNvSpPr/>
              <p:nvPr/>
            </p:nvSpPr>
            <p:spPr>
              <a:xfrm>
                <a:off x="884768" y="4569204"/>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Segment List</a:t>
                </a:r>
              </a:p>
            </p:txBody>
          </p:sp>
          <p:sp>
            <p:nvSpPr>
              <p:cNvPr id="70" name="Rectangle 69">
                <a:extLst>
                  <a:ext uri="{FF2B5EF4-FFF2-40B4-BE49-F238E27FC236}">
                    <a16:creationId xmlns:a16="http://schemas.microsoft.com/office/drawing/2014/main" id="{6DED69A1-1AA4-47F2-A403-59155EEA1630}"/>
                  </a:ext>
                </a:extLst>
              </p:cNvPr>
              <p:cNvSpPr/>
              <p:nvPr/>
            </p:nvSpPr>
            <p:spPr>
              <a:xfrm>
                <a:off x="884768" y="4908701"/>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Leads</a:t>
                </a:r>
              </a:p>
            </p:txBody>
          </p:sp>
          <p:sp>
            <p:nvSpPr>
              <p:cNvPr id="72" name="Rectangle 71">
                <a:extLst>
                  <a:ext uri="{FF2B5EF4-FFF2-40B4-BE49-F238E27FC236}">
                    <a16:creationId xmlns:a16="http://schemas.microsoft.com/office/drawing/2014/main" id="{EDB2031B-9416-4F60-80DB-40EC53DC6E28}"/>
                  </a:ext>
                </a:extLst>
              </p:cNvPr>
              <p:cNvSpPr/>
              <p:nvPr/>
            </p:nvSpPr>
            <p:spPr>
              <a:xfrm>
                <a:off x="884768" y="5248197"/>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Prospects</a:t>
                </a:r>
              </a:p>
            </p:txBody>
          </p:sp>
        </p:grpSp>
      </p:grpSp>
      <p:grpSp>
        <p:nvGrpSpPr>
          <p:cNvPr id="6" name="Group 5">
            <a:extLst>
              <a:ext uri="{FF2B5EF4-FFF2-40B4-BE49-F238E27FC236}">
                <a16:creationId xmlns:a16="http://schemas.microsoft.com/office/drawing/2014/main" id="{53057134-598C-4179-BAA1-F06FFEA0A4CE}"/>
              </a:ext>
            </a:extLst>
          </p:cNvPr>
          <p:cNvGrpSpPr/>
          <p:nvPr/>
        </p:nvGrpSpPr>
        <p:grpSpPr>
          <a:xfrm>
            <a:off x="3156853" y="1709312"/>
            <a:ext cx="1767290" cy="1693223"/>
            <a:chOff x="3156853" y="1709312"/>
            <a:chExt cx="1767290" cy="1693223"/>
          </a:xfrm>
        </p:grpSpPr>
        <p:grpSp>
          <p:nvGrpSpPr>
            <p:cNvPr id="28" name="Group 27">
              <a:extLst>
                <a:ext uri="{FF2B5EF4-FFF2-40B4-BE49-F238E27FC236}">
                  <a16:creationId xmlns:a16="http://schemas.microsoft.com/office/drawing/2014/main" id="{97E7743D-099C-45CB-8E2D-2EEF3BC57E71}"/>
                </a:ext>
              </a:extLst>
            </p:cNvPr>
            <p:cNvGrpSpPr/>
            <p:nvPr/>
          </p:nvGrpSpPr>
          <p:grpSpPr>
            <a:xfrm>
              <a:off x="3156853" y="2046679"/>
              <a:ext cx="1767290" cy="1018489"/>
              <a:chOff x="2940243" y="1813185"/>
              <a:chExt cx="2199980" cy="1018489"/>
            </a:xfrm>
          </p:grpSpPr>
          <p:cxnSp>
            <p:nvCxnSpPr>
              <p:cNvPr id="79" name="Straight Connector 78">
                <a:extLst>
                  <a:ext uri="{FF2B5EF4-FFF2-40B4-BE49-F238E27FC236}">
                    <a16:creationId xmlns:a16="http://schemas.microsoft.com/office/drawing/2014/main" id="{EF6519DC-5C07-4383-B3EA-8EDAF52AAA3F}"/>
                  </a:ext>
                </a:extLst>
              </p:cNvPr>
              <p:cNvCxnSpPr>
                <a:cxnSpLocks/>
              </p:cNvCxnSpPr>
              <p:nvPr/>
            </p:nvCxnSpPr>
            <p:spPr>
              <a:xfrm>
                <a:off x="2940243" y="1813185"/>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5F6CC6A-3F0D-47A7-BB11-9E840F319777}"/>
                  </a:ext>
                </a:extLst>
              </p:cNvPr>
              <p:cNvCxnSpPr>
                <a:cxnSpLocks/>
              </p:cNvCxnSpPr>
              <p:nvPr/>
            </p:nvCxnSpPr>
            <p:spPr>
              <a:xfrm>
                <a:off x="2940243" y="2152681"/>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3FAE61F-CB94-44DB-81B9-DB70AA2BD706}"/>
                  </a:ext>
                </a:extLst>
              </p:cNvPr>
              <p:cNvCxnSpPr>
                <a:cxnSpLocks/>
              </p:cNvCxnSpPr>
              <p:nvPr/>
            </p:nvCxnSpPr>
            <p:spPr>
              <a:xfrm>
                <a:off x="2940243" y="2492178"/>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2A54F3D-BE86-4B48-80AC-772C7869BB89}"/>
                  </a:ext>
                </a:extLst>
              </p:cNvPr>
              <p:cNvCxnSpPr>
                <a:cxnSpLocks/>
              </p:cNvCxnSpPr>
              <p:nvPr/>
            </p:nvCxnSpPr>
            <p:spPr>
              <a:xfrm>
                <a:off x="2940243" y="2831674"/>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6B5D3CB-16AE-4110-912C-44294DACEBB3}"/>
                </a:ext>
              </a:extLst>
            </p:cNvPr>
            <p:cNvGrpSpPr/>
            <p:nvPr/>
          </p:nvGrpSpPr>
          <p:grpSpPr>
            <a:xfrm>
              <a:off x="3156853" y="1709312"/>
              <a:ext cx="1767290" cy="1693223"/>
              <a:chOff x="2940243" y="1475818"/>
              <a:chExt cx="2199980" cy="1693223"/>
            </a:xfrm>
          </p:grpSpPr>
          <p:sp>
            <p:nvSpPr>
              <p:cNvPr id="78" name="Rectangle 77">
                <a:extLst>
                  <a:ext uri="{FF2B5EF4-FFF2-40B4-BE49-F238E27FC236}">
                    <a16:creationId xmlns:a16="http://schemas.microsoft.com/office/drawing/2014/main" id="{8710F101-BA10-4200-87BA-7F8F104EFA94}"/>
                  </a:ext>
                </a:extLst>
              </p:cNvPr>
              <p:cNvSpPr/>
              <p:nvPr/>
            </p:nvSpPr>
            <p:spPr>
              <a:xfrm>
                <a:off x="2940243" y="1475818"/>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Blog Analysis</a:t>
                </a:r>
              </a:p>
            </p:txBody>
          </p:sp>
          <p:sp>
            <p:nvSpPr>
              <p:cNvPr id="80" name="Rectangle 79">
                <a:extLst>
                  <a:ext uri="{FF2B5EF4-FFF2-40B4-BE49-F238E27FC236}">
                    <a16:creationId xmlns:a16="http://schemas.microsoft.com/office/drawing/2014/main" id="{ADAB912B-4780-4886-9B29-82F8F78C82B8}"/>
                  </a:ext>
                </a:extLst>
              </p:cNvPr>
              <p:cNvSpPr/>
              <p:nvPr/>
            </p:nvSpPr>
            <p:spPr>
              <a:xfrm>
                <a:off x="2940243" y="1815314"/>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Reach</a:t>
                </a:r>
              </a:p>
            </p:txBody>
          </p:sp>
          <p:sp>
            <p:nvSpPr>
              <p:cNvPr id="82" name="Rectangle 81">
                <a:extLst>
                  <a:ext uri="{FF2B5EF4-FFF2-40B4-BE49-F238E27FC236}">
                    <a16:creationId xmlns:a16="http://schemas.microsoft.com/office/drawing/2014/main" id="{3F0C36B3-A6C5-454B-858D-C0A418D6ECFD}"/>
                  </a:ext>
                </a:extLst>
              </p:cNvPr>
              <p:cNvSpPr/>
              <p:nvPr/>
            </p:nvSpPr>
            <p:spPr>
              <a:xfrm>
                <a:off x="2940243" y="2154811"/>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Competition</a:t>
                </a:r>
              </a:p>
            </p:txBody>
          </p:sp>
          <p:sp>
            <p:nvSpPr>
              <p:cNvPr id="84" name="Rectangle 83">
                <a:extLst>
                  <a:ext uri="{FF2B5EF4-FFF2-40B4-BE49-F238E27FC236}">
                    <a16:creationId xmlns:a16="http://schemas.microsoft.com/office/drawing/2014/main" id="{E4160683-F8B7-4B3D-88B7-E35BBC8C38E0}"/>
                  </a:ext>
                </a:extLst>
              </p:cNvPr>
              <p:cNvSpPr/>
              <p:nvPr/>
            </p:nvSpPr>
            <p:spPr>
              <a:xfrm>
                <a:off x="2940243" y="2494307"/>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Source</a:t>
                </a:r>
              </a:p>
            </p:txBody>
          </p:sp>
          <p:sp>
            <p:nvSpPr>
              <p:cNvPr id="86" name="Rectangle 85">
                <a:extLst>
                  <a:ext uri="{FF2B5EF4-FFF2-40B4-BE49-F238E27FC236}">
                    <a16:creationId xmlns:a16="http://schemas.microsoft.com/office/drawing/2014/main" id="{4583FEDF-8ACA-400F-8D0E-B1D570AF7C72}"/>
                  </a:ext>
                </a:extLst>
              </p:cNvPr>
              <p:cNvSpPr/>
              <p:nvPr/>
            </p:nvSpPr>
            <p:spPr>
              <a:xfrm>
                <a:off x="2940243" y="2833803"/>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Page Visit</a:t>
                </a:r>
              </a:p>
            </p:txBody>
          </p:sp>
        </p:grpSp>
      </p:grpSp>
      <p:grpSp>
        <p:nvGrpSpPr>
          <p:cNvPr id="12" name="Group 11">
            <a:extLst>
              <a:ext uri="{FF2B5EF4-FFF2-40B4-BE49-F238E27FC236}">
                <a16:creationId xmlns:a16="http://schemas.microsoft.com/office/drawing/2014/main" id="{915D3937-6DD2-423B-B440-7537FFE740A1}"/>
              </a:ext>
            </a:extLst>
          </p:cNvPr>
          <p:cNvGrpSpPr/>
          <p:nvPr/>
        </p:nvGrpSpPr>
        <p:grpSpPr>
          <a:xfrm>
            <a:off x="5212365" y="4539858"/>
            <a:ext cx="1767290" cy="1014231"/>
            <a:chOff x="5212365" y="4539858"/>
            <a:chExt cx="1767290" cy="1014231"/>
          </a:xfrm>
        </p:grpSpPr>
        <p:grpSp>
          <p:nvGrpSpPr>
            <p:cNvPr id="22" name="Group 21">
              <a:extLst>
                <a:ext uri="{FF2B5EF4-FFF2-40B4-BE49-F238E27FC236}">
                  <a16:creationId xmlns:a16="http://schemas.microsoft.com/office/drawing/2014/main" id="{D02D8E8F-981B-4AF8-B8AC-E0AB4DBEE75E}"/>
                </a:ext>
              </a:extLst>
            </p:cNvPr>
            <p:cNvGrpSpPr/>
            <p:nvPr/>
          </p:nvGrpSpPr>
          <p:grpSpPr>
            <a:xfrm>
              <a:off x="5212365" y="4877225"/>
              <a:ext cx="1767290" cy="339496"/>
              <a:chOff x="4995755" y="4567075"/>
              <a:chExt cx="2199980" cy="339496"/>
            </a:xfrm>
          </p:grpSpPr>
          <p:cxnSp>
            <p:nvCxnSpPr>
              <p:cNvPr id="93" name="Straight Connector 92">
                <a:extLst>
                  <a:ext uri="{FF2B5EF4-FFF2-40B4-BE49-F238E27FC236}">
                    <a16:creationId xmlns:a16="http://schemas.microsoft.com/office/drawing/2014/main" id="{56028043-2983-4CD8-9663-AA2D39827828}"/>
                  </a:ext>
                </a:extLst>
              </p:cNvPr>
              <p:cNvCxnSpPr>
                <a:cxnSpLocks/>
              </p:cNvCxnSpPr>
              <p:nvPr/>
            </p:nvCxnSpPr>
            <p:spPr>
              <a:xfrm>
                <a:off x="4995755" y="4567075"/>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878ED1-BEBB-467A-BB6E-C901D23FD35B}"/>
                  </a:ext>
                </a:extLst>
              </p:cNvPr>
              <p:cNvCxnSpPr>
                <a:cxnSpLocks/>
              </p:cNvCxnSpPr>
              <p:nvPr/>
            </p:nvCxnSpPr>
            <p:spPr>
              <a:xfrm>
                <a:off x="4995755" y="4906571"/>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2DB539E-3147-4A99-8E7A-D876E9AF967B}"/>
                </a:ext>
              </a:extLst>
            </p:cNvPr>
            <p:cNvGrpSpPr/>
            <p:nvPr/>
          </p:nvGrpSpPr>
          <p:grpSpPr>
            <a:xfrm>
              <a:off x="5212365" y="4539858"/>
              <a:ext cx="1767290" cy="1014231"/>
              <a:chOff x="4995755" y="4229708"/>
              <a:chExt cx="2199980" cy="1014231"/>
            </a:xfrm>
          </p:grpSpPr>
          <p:sp>
            <p:nvSpPr>
              <p:cNvPr id="92" name="Rectangle 91">
                <a:extLst>
                  <a:ext uri="{FF2B5EF4-FFF2-40B4-BE49-F238E27FC236}">
                    <a16:creationId xmlns:a16="http://schemas.microsoft.com/office/drawing/2014/main" id="{F6C33A0C-00D5-4797-82CB-62049B87C4A9}"/>
                  </a:ext>
                </a:extLst>
              </p:cNvPr>
              <p:cNvSpPr/>
              <p:nvPr/>
            </p:nvSpPr>
            <p:spPr>
              <a:xfrm>
                <a:off x="4995755" y="4229708"/>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Manage Email</a:t>
                </a:r>
              </a:p>
            </p:txBody>
          </p:sp>
          <p:sp>
            <p:nvSpPr>
              <p:cNvPr id="94" name="Rectangle 93">
                <a:extLst>
                  <a:ext uri="{FF2B5EF4-FFF2-40B4-BE49-F238E27FC236}">
                    <a16:creationId xmlns:a16="http://schemas.microsoft.com/office/drawing/2014/main" id="{827728FC-9FF3-4045-9EDA-71506C687C20}"/>
                  </a:ext>
                </a:extLst>
              </p:cNvPr>
              <p:cNvSpPr/>
              <p:nvPr/>
            </p:nvSpPr>
            <p:spPr>
              <a:xfrm>
                <a:off x="4995755" y="4569204"/>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Publish Social</a:t>
                </a:r>
              </a:p>
            </p:txBody>
          </p:sp>
          <p:sp>
            <p:nvSpPr>
              <p:cNvPr id="96" name="Rectangle 95">
                <a:extLst>
                  <a:ext uri="{FF2B5EF4-FFF2-40B4-BE49-F238E27FC236}">
                    <a16:creationId xmlns:a16="http://schemas.microsoft.com/office/drawing/2014/main" id="{DADA457A-393F-430D-906C-A6A73CD95CC6}"/>
                  </a:ext>
                </a:extLst>
              </p:cNvPr>
              <p:cNvSpPr/>
              <p:nvPr/>
            </p:nvSpPr>
            <p:spPr>
              <a:xfrm>
                <a:off x="4995755" y="4908701"/>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Social Media</a:t>
                </a:r>
              </a:p>
            </p:txBody>
          </p:sp>
        </p:grpSp>
      </p:grpSp>
      <p:grpSp>
        <p:nvGrpSpPr>
          <p:cNvPr id="10" name="Group 9">
            <a:extLst>
              <a:ext uri="{FF2B5EF4-FFF2-40B4-BE49-F238E27FC236}">
                <a16:creationId xmlns:a16="http://schemas.microsoft.com/office/drawing/2014/main" id="{704A2568-7FB8-4E98-8605-3E2CDFBEE169}"/>
              </a:ext>
            </a:extLst>
          </p:cNvPr>
          <p:cNvGrpSpPr/>
          <p:nvPr/>
        </p:nvGrpSpPr>
        <p:grpSpPr>
          <a:xfrm>
            <a:off x="7267840" y="2048808"/>
            <a:ext cx="1767290" cy="1353727"/>
            <a:chOff x="7267840" y="2048808"/>
            <a:chExt cx="1767290" cy="1353727"/>
          </a:xfrm>
        </p:grpSpPr>
        <p:grpSp>
          <p:nvGrpSpPr>
            <p:cNvPr id="26" name="Group 25">
              <a:extLst>
                <a:ext uri="{FF2B5EF4-FFF2-40B4-BE49-F238E27FC236}">
                  <a16:creationId xmlns:a16="http://schemas.microsoft.com/office/drawing/2014/main" id="{C2946255-55C7-466E-8A0F-E34F1E4D93F5}"/>
                </a:ext>
              </a:extLst>
            </p:cNvPr>
            <p:cNvGrpSpPr/>
            <p:nvPr/>
          </p:nvGrpSpPr>
          <p:grpSpPr>
            <a:xfrm>
              <a:off x="7267840" y="2386175"/>
              <a:ext cx="1767290" cy="678993"/>
              <a:chOff x="7051230" y="2152681"/>
              <a:chExt cx="2199980" cy="678993"/>
            </a:xfrm>
          </p:grpSpPr>
          <p:cxnSp>
            <p:nvCxnSpPr>
              <p:cNvPr id="105" name="Straight Connector 104">
                <a:extLst>
                  <a:ext uri="{FF2B5EF4-FFF2-40B4-BE49-F238E27FC236}">
                    <a16:creationId xmlns:a16="http://schemas.microsoft.com/office/drawing/2014/main" id="{47ADBB76-B1BC-4604-92A5-0B42BB3F2909}"/>
                  </a:ext>
                </a:extLst>
              </p:cNvPr>
              <p:cNvCxnSpPr>
                <a:cxnSpLocks/>
              </p:cNvCxnSpPr>
              <p:nvPr/>
            </p:nvCxnSpPr>
            <p:spPr>
              <a:xfrm>
                <a:off x="7051230" y="2152681"/>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E4B6674-6467-47EB-AF5A-221ABD6BC9BB}"/>
                  </a:ext>
                </a:extLst>
              </p:cNvPr>
              <p:cNvCxnSpPr>
                <a:cxnSpLocks/>
              </p:cNvCxnSpPr>
              <p:nvPr/>
            </p:nvCxnSpPr>
            <p:spPr>
              <a:xfrm>
                <a:off x="7051230" y="2492178"/>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287C5F6-6B7F-44B7-813D-EDE4AB8C8974}"/>
                  </a:ext>
                </a:extLst>
              </p:cNvPr>
              <p:cNvCxnSpPr>
                <a:cxnSpLocks/>
              </p:cNvCxnSpPr>
              <p:nvPr/>
            </p:nvCxnSpPr>
            <p:spPr>
              <a:xfrm>
                <a:off x="7051230" y="2831674"/>
                <a:ext cx="2199980" cy="0"/>
              </a:xfrm>
              <a:prstGeom prst="line">
                <a:avLst/>
              </a:prstGeom>
              <a:ln w="12700" cap="rnd">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DB53CA8F-08F6-4C70-BDFE-78F47B9C749A}"/>
                </a:ext>
              </a:extLst>
            </p:cNvPr>
            <p:cNvGrpSpPr/>
            <p:nvPr/>
          </p:nvGrpSpPr>
          <p:grpSpPr>
            <a:xfrm>
              <a:off x="7267840" y="2048808"/>
              <a:ext cx="1767290" cy="1353727"/>
              <a:chOff x="7051230" y="1815314"/>
              <a:chExt cx="2199980" cy="1353727"/>
            </a:xfrm>
          </p:grpSpPr>
          <p:sp>
            <p:nvSpPr>
              <p:cNvPr id="104" name="Rectangle 103">
                <a:extLst>
                  <a:ext uri="{FF2B5EF4-FFF2-40B4-BE49-F238E27FC236}">
                    <a16:creationId xmlns:a16="http://schemas.microsoft.com/office/drawing/2014/main" id="{B038713D-E99D-4CFC-9C75-2C10DA2B9C8F}"/>
                  </a:ext>
                </a:extLst>
              </p:cNvPr>
              <p:cNvSpPr/>
              <p:nvPr/>
            </p:nvSpPr>
            <p:spPr>
              <a:xfrm>
                <a:off x="7051230" y="1815314"/>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Call to Action</a:t>
                </a:r>
              </a:p>
            </p:txBody>
          </p:sp>
          <p:sp>
            <p:nvSpPr>
              <p:cNvPr id="106" name="Rectangle 105">
                <a:extLst>
                  <a:ext uri="{FF2B5EF4-FFF2-40B4-BE49-F238E27FC236}">
                    <a16:creationId xmlns:a16="http://schemas.microsoft.com/office/drawing/2014/main" id="{7B0878B3-EE75-433E-A49B-EA8ED48E1A9C}"/>
                  </a:ext>
                </a:extLst>
              </p:cNvPr>
              <p:cNvSpPr/>
              <p:nvPr/>
            </p:nvSpPr>
            <p:spPr>
              <a:xfrm>
                <a:off x="7051230" y="2154811"/>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Blog Posts</a:t>
                </a:r>
              </a:p>
            </p:txBody>
          </p:sp>
          <p:sp>
            <p:nvSpPr>
              <p:cNvPr id="108" name="Rectangle 107">
                <a:extLst>
                  <a:ext uri="{FF2B5EF4-FFF2-40B4-BE49-F238E27FC236}">
                    <a16:creationId xmlns:a16="http://schemas.microsoft.com/office/drawing/2014/main" id="{A868618C-D203-4BFD-99B1-D544A9AD6F3C}"/>
                  </a:ext>
                </a:extLst>
              </p:cNvPr>
              <p:cNvSpPr/>
              <p:nvPr/>
            </p:nvSpPr>
            <p:spPr>
              <a:xfrm>
                <a:off x="7051230" y="2494307"/>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Web Pages</a:t>
                </a:r>
              </a:p>
            </p:txBody>
          </p:sp>
          <p:sp>
            <p:nvSpPr>
              <p:cNvPr id="110" name="Rectangle 109">
                <a:extLst>
                  <a:ext uri="{FF2B5EF4-FFF2-40B4-BE49-F238E27FC236}">
                    <a16:creationId xmlns:a16="http://schemas.microsoft.com/office/drawing/2014/main" id="{A9585F93-D5BE-424E-A5C9-558163119A44}"/>
                  </a:ext>
                </a:extLst>
              </p:cNvPr>
              <p:cNvSpPr/>
              <p:nvPr/>
            </p:nvSpPr>
            <p:spPr>
              <a:xfrm>
                <a:off x="7051230" y="2833803"/>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Landing Page</a:t>
                </a:r>
              </a:p>
            </p:txBody>
          </p:sp>
        </p:grpSp>
      </p:grpSp>
      <p:grpSp>
        <p:nvGrpSpPr>
          <p:cNvPr id="14" name="Group 13">
            <a:extLst>
              <a:ext uri="{FF2B5EF4-FFF2-40B4-BE49-F238E27FC236}">
                <a16:creationId xmlns:a16="http://schemas.microsoft.com/office/drawing/2014/main" id="{6F466EF3-57AC-4863-BE7E-DD70E0027DB7}"/>
              </a:ext>
            </a:extLst>
          </p:cNvPr>
          <p:cNvGrpSpPr/>
          <p:nvPr/>
        </p:nvGrpSpPr>
        <p:grpSpPr>
          <a:xfrm>
            <a:off x="9323315" y="4539858"/>
            <a:ext cx="1767290" cy="1014231"/>
            <a:chOff x="9323315" y="4539858"/>
            <a:chExt cx="1767290" cy="1014231"/>
          </a:xfrm>
        </p:grpSpPr>
        <p:grpSp>
          <p:nvGrpSpPr>
            <p:cNvPr id="24" name="Group 23">
              <a:extLst>
                <a:ext uri="{FF2B5EF4-FFF2-40B4-BE49-F238E27FC236}">
                  <a16:creationId xmlns:a16="http://schemas.microsoft.com/office/drawing/2014/main" id="{FE853CFD-9651-4E6C-86BD-8E729752ED1A}"/>
                </a:ext>
              </a:extLst>
            </p:cNvPr>
            <p:cNvGrpSpPr/>
            <p:nvPr/>
          </p:nvGrpSpPr>
          <p:grpSpPr>
            <a:xfrm>
              <a:off x="9323315" y="4877225"/>
              <a:ext cx="1767290" cy="339496"/>
              <a:chOff x="9106705" y="4567075"/>
              <a:chExt cx="2199980" cy="339496"/>
            </a:xfrm>
          </p:grpSpPr>
          <p:cxnSp>
            <p:nvCxnSpPr>
              <p:cNvPr id="113" name="Straight Connector 112">
                <a:extLst>
                  <a:ext uri="{FF2B5EF4-FFF2-40B4-BE49-F238E27FC236}">
                    <a16:creationId xmlns:a16="http://schemas.microsoft.com/office/drawing/2014/main" id="{1B0428CA-34E9-4795-93C1-485C13F60F6F}"/>
                  </a:ext>
                </a:extLst>
              </p:cNvPr>
              <p:cNvCxnSpPr>
                <a:cxnSpLocks/>
              </p:cNvCxnSpPr>
              <p:nvPr/>
            </p:nvCxnSpPr>
            <p:spPr>
              <a:xfrm>
                <a:off x="9106705" y="4567075"/>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C1E6FCA-0644-4DE2-B1C4-B8A1DB29C8C1}"/>
                  </a:ext>
                </a:extLst>
              </p:cNvPr>
              <p:cNvCxnSpPr>
                <a:cxnSpLocks/>
              </p:cNvCxnSpPr>
              <p:nvPr/>
            </p:nvCxnSpPr>
            <p:spPr>
              <a:xfrm>
                <a:off x="9106705" y="4906571"/>
                <a:ext cx="2199980" cy="0"/>
              </a:xfrm>
              <a:prstGeom prst="line">
                <a:avLst/>
              </a:prstGeom>
              <a:ln w="12700" cap="rnd">
                <a:solidFill>
                  <a:schemeClr val="accent2">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D775DF6-1CFE-47FC-8D9C-B7DAA3197459}"/>
                </a:ext>
              </a:extLst>
            </p:cNvPr>
            <p:cNvGrpSpPr/>
            <p:nvPr/>
          </p:nvGrpSpPr>
          <p:grpSpPr>
            <a:xfrm>
              <a:off x="9323315" y="4539858"/>
              <a:ext cx="1767290" cy="1014231"/>
              <a:chOff x="9106705" y="4229708"/>
              <a:chExt cx="2199980" cy="1014231"/>
            </a:xfrm>
          </p:grpSpPr>
          <p:sp>
            <p:nvSpPr>
              <p:cNvPr id="112" name="Rectangle 111">
                <a:extLst>
                  <a:ext uri="{FF2B5EF4-FFF2-40B4-BE49-F238E27FC236}">
                    <a16:creationId xmlns:a16="http://schemas.microsoft.com/office/drawing/2014/main" id="{DB47B5C5-80FD-4A9C-99DF-0D50C8E3F3C0}"/>
                  </a:ext>
                </a:extLst>
              </p:cNvPr>
              <p:cNvSpPr/>
              <p:nvPr/>
            </p:nvSpPr>
            <p:spPr>
              <a:xfrm>
                <a:off x="9106705" y="4229708"/>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Keywords</a:t>
                </a:r>
              </a:p>
            </p:txBody>
          </p:sp>
          <p:sp>
            <p:nvSpPr>
              <p:cNvPr id="114" name="Rectangle 113">
                <a:extLst>
                  <a:ext uri="{FF2B5EF4-FFF2-40B4-BE49-F238E27FC236}">
                    <a16:creationId xmlns:a16="http://schemas.microsoft.com/office/drawing/2014/main" id="{89A461BA-AC8C-403F-99B2-7D4110C1EA52}"/>
                  </a:ext>
                </a:extLst>
              </p:cNvPr>
              <p:cNvSpPr/>
              <p:nvPr/>
            </p:nvSpPr>
            <p:spPr>
              <a:xfrm>
                <a:off x="9106705" y="4569204"/>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On-Page SEO</a:t>
                </a:r>
              </a:p>
            </p:txBody>
          </p:sp>
          <p:sp>
            <p:nvSpPr>
              <p:cNvPr id="116" name="Rectangle 115">
                <a:extLst>
                  <a:ext uri="{FF2B5EF4-FFF2-40B4-BE49-F238E27FC236}">
                    <a16:creationId xmlns:a16="http://schemas.microsoft.com/office/drawing/2014/main" id="{6F3113D3-CDA2-4828-9445-3E0BB9D76723}"/>
                  </a:ext>
                </a:extLst>
              </p:cNvPr>
              <p:cNvSpPr/>
              <p:nvPr/>
            </p:nvSpPr>
            <p:spPr>
              <a:xfrm>
                <a:off x="9106705" y="4908701"/>
                <a:ext cx="2199980" cy="335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Off-Page SEO</a:t>
                </a:r>
              </a:p>
            </p:txBody>
          </p:sp>
        </p:grpSp>
      </p:grpSp>
      <p:sp>
        <p:nvSpPr>
          <p:cNvPr id="54" name="Freeform: Shape 5">
            <a:extLst>
              <a:ext uri="{FF2B5EF4-FFF2-40B4-BE49-F238E27FC236}">
                <a16:creationId xmlns:a16="http://schemas.microsoft.com/office/drawing/2014/main" id="{7DBD5412-6D03-3841-A43E-1F8DFCCEDA30}"/>
              </a:ext>
            </a:extLst>
          </p:cNvPr>
          <p:cNvSpPr/>
          <p:nvPr/>
        </p:nvSpPr>
        <p:spPr>
          <a:xfrm>
            <a:off x="3509662" y="3621335"/>
            <a:ext cx="1065068" cy="1065063"/>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Century Gothic"/>
                <a:ea typeface="Helvetica Neue Medium"/>
                <a:cs typeface="Helvetica Neue Medium"/>
              </a:rPr>
              <a:t>Analysis</a:t>
            </a:r>
          </a:p>
        </p:txBody>
      </p:sp>
      <p:sp>
        <p:nvSpPr>
          <p:cNvPr id="55" name="Freeform: Shape 5">
            <a:extLst>
              <a:ext uri="{FF2B5EF4-FFF2-40B4-BE49-F238E27FC236}">
                <a16:creationId xmlns:a16="http://schemas.microsoft.com/office/drawing/2014/main" id="{C6AC8E44-55C1-8747-A64A-4AD3B32F9FD6}"/>
              </a:ext>
            </a:extLst>
          </p:cNvPr>
          <p:cNvSpPr/>
          <p:nvPr/>
        </p:nvSpPr>
        <p:spPr>
          <a:xfrm>
            <a:off x="5563466" y="3298865"/>
            <a:ext cx="1065068" cy="1065063"/>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58FC6"/>
                </a:solidFill>
                <a:effectLst/>
                <a:uLnTx/>
                <a:uFillTx/>
                <a:latin typeface="Century Gothic"/>
                <a:ea typeface="Helvetica Neue Medium"/>
                <a:cs typeface="Helvetica Neue Medium"/>
              </a:rPr>
              <a:t>Promotion</a:t>
            </a:r>
          </a:p>
        </p:txBody>
      </p:sp>
      <p:sp>
        <p:nvSpPr>
          <p:cNvPr id="57" name="Freeform: Shape 5">
            <a:extLst>
              <a:ext uri="{FF2B5EF4-FFF2-40B4-BE49-F238E27FC236}">
                <a16:creationId xmlns:a16="http://schemas.microsoft.com/office/drawing/2014/main" id="{7991C429-755A-4249-AB86-DEFCC93D53AE}"/>
              </a:ext>
            </a:extLst>
          </p:cNvPr>
          <p:cNvSpPr/>
          <p:nvPr/>
        </p:nvSpPr>
        <p:spPr>
          <a:xfrm>
            <a:off x="7618942" y="3636232"/>
            <a:ext cx="1065068" cy="1065063"/>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Century Gothic"/>
                <a:ea typeface="Helvetica Neue Medium"/>
                <a:cs typeface="Helvetica Neue Medium"/>
              </a:rPr>
              <a:t>Content</a:t>
            </a:r>
          </a:p>
        </p:txBody>
      </p:sp>
      <p:sp>
        <p:nvSpPr>
          <p:cNvPr id="58" name="Freeform: Shape 5">
            <a:extLst>
              <a:ext uri="{FF2B5EF4-FFF2-40B4-BE49-F238E27FC236}">
                <a16:creationId xmlns:a16="http://schemas.microsoft.com/office/drawing/2014/main" id="{9F4E14F0-E241-6E45-87FC-5B2AEC5932BF}"/>
              </a:ext>
            </a:extLst>
          </p:cNvPr>
          <p:cNvSpPr/>
          <p:nvPr/>
        </p:nvSpPr>
        <p:spPr>
          <a:xfrm>
            <a:off x="9674426" y="3290493"/>
            <a:ext cx="1065068" cy="1065063"/>
          </a:xfrm>
          <a:custGeom>
            <a:avLst/>
            <a:gdLst>
              <a:gd name="connsiteX0" fmla="*/ 639113 w 639112"/>
              <a:gd name="connsiteY0" fmla="*/ 319556 h 639112"/>
              <a:gd name="connsiteX1" fmla="*/ 319556 w 639112"/>
              <a:gd name="connsiteY1" fmla="*/ 639113 h 639112"/>
              <a:gd name="connsiteX2" fmla="*/ 0 w 639112"/>
              <a:gd name="connsiteY2" fmla="*/ 319556 h 639112"/>
              <a:gd name="connsiteX3" fmla="*/ 319556 w 639112"/>
              <a:gd name="connsiteY3" fmla="*/ 0 h 639112"/>
              <a:gd name="connsiteX4" fmla="*/ 639113 w 639112"/>
              <a:gd name="connsiteY4" fmla="*/ 319556 h 63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12" h="639112">
                <a:moveTo>
                  <a:pt x="639113" y="319556"/>
                </a:moveTo>
                <a:cubicBezTo>
                  <a:pt x="639113" y="496043"/>
                  <a:pt x="496043" y="639113"/>
                  <a:pt x="319556" y="639113"/>
                </a:cubicBezTo>
                <a:cubicBezTo>
                  <a:pt x="143070" y="639113"/>
                  <a:pt x="0" y="496043"/>
                  <a:pt x="0" y="319556"/>
                </a:cubicBezTo>
                <a:cubicBezTo>
                  <a:pt x="0" y="143070"/>
                  <a:pt x="143070" y="0"/>
                  <a:pt x="319556" y="0"/>
                </a:cubicBezTo>
                <a:cubicBezTo>
                  <a:pt x="496043" y="0"/>
                  <a:pt x="639113" y="143070"/>
                  <a:pt x="639113" y="319556"/>
                </a:cubicBezTo>
                <a:close/>
              </a:path>
            </a:pathLst>
          </a:custGeom>
          <a:solidFill>
            <a:schemeClr val="bg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58FC6"/>
                </a:solidFill>
                <a:effectLst/>
                <a:uLnTx/>
                <a:uFillTx/>
                <a:latin typeface="Century Gothic"/>
                <a:ea typeface="Helvetica Neue Medium"/>
                <a:cs typeface="Helvetica Neue Medium"/>
              </a:rPr>
              <a:t>SEO</a:t>
            </a:r>
          </a:p>
        </p:txBody>
      </p:sp>
      <p:sp>
        <p:nvSpPr>
          <p:cNvPr id="59" name="Bintang: 4 Titik 7">
            <a:extLst>
              <a:ext uri="{FF2B5EF4-FFF2-40B4-BE49-F238E27FC236}">
                <a16:creationId xmlns:a16="http://schemas.microsoft.com/office/drawing/2014/main" id="{BECAB3CF-4313-F74C-BD52-F75E37D2C04F}"/>
              </a:ext>
            </a:extLst>
          </p:cNvPr>
          <p:cNvSpPr/>
          <p:nvPr/>
        </p:nvSpPr>
        <p:spPr>
          <a:xfrm>
            <a:off x="1878938" y="4402345"/>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60" name="Bintang: 4 Titik 7">
            <a:extLst>
              <a:ext uri="{FF2B5EF4-FFF2-40B4-BE49-F238E27FC236}">
                <a16:creationId xmlns:a16="http://schemas.microsoft.com/office/drawing/2014/main" id="{136E4AD1-1F58-4043-A9DE-CDAFEDA84AE5}"/>
              </a:ext>
            </a:extLst>
          </p:cNvPr>
          <p:cNvSpPr/>
          <p:nvPr/>
        </p:nvSpPr>
        <p:spPr>
          <a:xfrm>
            <a:off x="3941808" y="3355036"/>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61" name="Bintang: 4 Titik 7">
            <a:extLst>
              <a:ext uri="{FF2B5EF4-FFF2-40B4-BE49-F238E27FC236}">
                <a16:creationId xmlns:a16="http://schemas.microsoft.com/office/drawing/2014/main" id="{A987FF10-066F-AA44-87F2-4A74E2ACFCE6}"/>
              </a:ext>
            </a:extLst>
          </p:cNvPr>
          <p:cNvSpPr/>
          <p:nvPr/>
        </p:nvSpPr>
        <p:spPr>
          <a:xfrm>
            <a:off x="5993519" y="4415858"/>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62" name="Bintang: 4 Titik 7">
            <a:extLst>
              <a:ext uri="{FF2B5EF4-FFF2-40B4-BE49-F238E27FC236}">
                <a16:creationId xmlns:a16="http://schemas.microsoft.com/office/drawing/2014/main" id="{915392CC-CDF2-FC42-BB21-C8B94E34B4BD}"/>
              </a:ext>
            </a:extLst>
          </p:cNvPr>
          <p:cNvSpPr/>
          <p:nvPr/>
        </p:nvSpPr>
        <p:spPr>
          <a:xfrm>
            <a:off x="10097263" y="4407404"/>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63" name="Bintang: 4 Titik 7">
            <a:extLst>
              <a:ext uri="{FF2B5EF4-FFF2-40B4-BE49-F238E27FC236}">
                <a16:creationId xmlns:a16="http://schemas.microsoft.com/office/drawing/2014/main" id="{AC91FA13-1F3F-214B-B8AF-6215334D3BB9}"/>
              </a:ext>
            </a:extLst>
          </p:cNvPr>
          <p:cNvSpPr/>
          <p:nvPr/>
        </p:nvSpPr>
        <p:spPr>
          <a:xfrm>
            <a:off x="8054759" y="3355226"/>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Tree>
    <p:extLst>
      <p:ext uri="{BB962C8B-B14F-4D97-AF65-F5344CB8AC3E}">
        <p14:creationId xmlns:p14="http://schemas.microsoft.com/office/powerpoint/2010/main" val="117697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par>
                                <p:cTn id="8" presetID="64" presetClass="path" presetSubtype="0" accel="50000" decel="50000" fill="hold" grpId="1" nodeType="withEffect">
                                  <p:stCondLst>
                                    <p:cond delay="0"/>
                                  </p:stCondLst>
                                  <p:childTnLst>
                                    <p:animMotion origin="layout" path="M -4.16667E-7 0.09629 L -4.16667E-7 4.81481E-6 " pathEditMode="relative" rAng="0" ptsTypes="AA">
                                      <p:cBhvr>
                                        <p:cTn id="9" dur="1500" fill="hold"/>
                                        <p:tgtEl>
                                          <p:spTgt spid="4"/>
                                        </p:tgtEl>
                                        <p:attrNameLst>
                                          <p:attrName>ppt_x</p:attrName>
                                          <p:attrName>ppt_y</p:attrName>
                                        </p:attrNameLst>
                                      </p:cBhvr>
                                      <p:rCtr x="0" y="-4815"/>
                                    </p:animMotion>
                                  </p:childTnLst>
                                </p:cTn>
                              </p:par>
                              <p:par>
                                <p:cTn id="10" presetID="2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1500"/>
                                        <p:tgtEl>
                                          <p:spTgt spid="5"/>
                                        </p:tgtEl>
                                      </p:cBhvr>
                                    </p:animEffect>
                                  </p:childTnLst>
                                </p:cTn>
                              </p:par>
                              <p:par>
                                <p:cTn id="13" presetID="64" presetClass="path" presetSubtype="0" accel="50000" decel="50000" fill="hold" grpId="1" nodeType="withEffect">
                                  <p:stCondLst>
                                    <p:cond delay="0"/>
                                  </p:stCondLst>
                                  <p:childTnLst>
                                    <p:animMotion origin="layout" path="M -2.08333E-7 -0.09838 L -2.08333E-7 2.22222E-6 " pathEditMode="relative" rAng="0" ptsTypes="AA">
                                      <p:cBhvr>
                                        <p:cTn id="14" dur="1500" fill="hold"/>
                                        <p:tgtEl>
                                          <p:spTgt spid="5"/>
                                        </p:tgtEl>
                                        <p:attrNameLst>
                                          <p:attrName>ppt_x</p:attrName>
                                          <p:attrName>ppt_y</p:attrName>
                                        </p:attrNameLst>
                                      </p:cBhvr>
                                      <p:rCtr x="0" y="4907"/>
                                    </p:animMotion>
                                  </p:childTnLst>
                                </p:cTn>
                              </p:par>
                              <p:par>
                                <p:cTn id="15" presetID="22"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500"/>
                                        <p:tgtEl>
                                          <p:spTgt spid="7"/>
                                        </p:tgtEl>
                                      </p:cBhvr>
                                    </p:animEffect>
                                  </p:childTnLst>
                                </p:cTn>
                              </p:par>
                              <p:par>
                                <p:cTn id="18" presetID="64" presetClass="path" presetSubtype="0" accel="50000" decel="50000" fill="hold" grpId="1" nodeType="withEffect">
                                  <p:stCondLst>
                                    <p:cond delay="0"/>
                                  </p:stCondLst>
                                  <p:childTnLst>
                                    <p:animMotion origin="layout" path="M -4.16667E-7 0.09629 L -4.16667E-7 4.81481E-6 " pathEditMode="relative" rAng="0" ptsTypes="AA">
                                      <p:cBhvr>
                                        <p:cTn id="19" dur="1500" fill="hold"/>
                                        <p:tgtEl>
                                          <p:spTgt spid="7"/>
                                        </p:tgtEl>
                                        <p:attrNameLst>
                                          <p:attrName>ppt_x</p:attrName>
                                          <p:attrName>ppt_y</p:attrName>
                                        </p:attrNameLst>
                                      </p:cBhvr>
                                      <p:rCtr x="0" y="-4815"/>
                                    </p:animMotion>
                                  </p:childTnLst>
                                </p:cTn>
                              </p:par>
                              <p:par>
                                <p:cTn id="20" presetID="2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1500"/>
                                        <p:tgtEl>
                                          <p:spTgt spid="8"/>
                                        </p:tgtEl>
                                      </p:cBhvr>
                                    </p:animEffect>
                                  </p:childTnLst>
                                </p:cTn>
                              </p:par>
                              <p:par>
                                <p:cTn id="23" presetID="64" presetClass="path" presetSubtype="0" accel="50000" decel="50000" fill="hold" grpId="1" nodeType="withEffect">
                                  <p:stCondLst>
                                    <p:cond delay="0"/>
                                  </p:stCondLst>
                                  <p:childTnLst>
                                    <p:animMotion origin="layout" path="M -4.16667E-7 0.09629 L -4.16667E-7 4.81481E-6 " pathEditMode="relative" rAng="0" ptsTypes="AA">
                                      <p:cBhvr>
                                        <p:cTn id="24" dur="1500" fill="hold"/>
                                        <p:tgtEl>
                                          <p:spTgt spid="8"/>
                                        </p:tgtEl>
                                        <p:attrNameLst>
                                          <p:attrName>ppt_x</p:attrName>
                                          <p:attrName>ppt_y</p:attrName>
                                        </p:attrNameLst>
                                      </p:cBhvr>
                                      <p:rCtr x="0" y="-4815"/>
                                    </p:animMotion>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1500"/>
                                        <p:tgtEl>
                                          <p:spTgt spid="9"/>
                                        </p:tgtEl>
                                      </p:cBhvr>
                                    </p:animEffect>
                                  </p:childTnLst>
                                </p:cTn>
                              </p:par>
                              <p:par>
                                <p:cTn id="28" presetID="64" presetClass="path" presetSubtype="0" accel="50000" decel="50000" fill="hold" grpId="1" nodeType="withEffect">
                                  <p:stCondLst>
                                    <p:cond delay="0"/>
                                  </p:stCondLst>
                                  <p:childTnLst>
                                    <p:animMotion origin="layout" path="M -2.08333E-7 -0.09838 L -2.08333E-7 2.22222E-6 " pathEditMode="relative" rAng="0" ptsTypes="AA">
                                      <p:cBhvr>
                                        <p:cTn id="29" dur="1500" fill="hold"/>
                                        <p:tgtEl>
                                          <p:spTgt spid="9"/>
                                        </p:tgtEl>
                                        <p:attrNameLst>
                                          <p:attrName>ppt_x</p:attrName>
                                          <p:attrName>ppt_y</p:attrName>
                                        </p:attrNameLst>
                                      </p:cBhvr>
                                      <p:rCtr x="0" y="4907"/>
                                    </p:animMotion>
                                  </p:childTnLst>
                                </p:cTn>
                              </p:par>
                              <p:par>
                                <p:cTn id="30" presetID="6" presetClass="entr" presetSubtype="32" fill="hold" grpId="0" nodeType="withEffect">
                                  <p:stCondLst>
                                    <p:cond delay="1000"/>
                                  </p:stCondLst>
                                  <p:childTnLst>
                                    <p:set>
                                      <p:cBhvr>
                                        <p:cTn id="31" dur="1" fill="hold">
                                          <p:stCondLst>
                                            <p:cond delay="0"/>
                                          </p:stCondLst>
                                        </p:cTn>
                                        <p:tgtEl>
                                          <p:spTgt spid="52"/>
                                        </p:tgtEl>
                                        <p:attrNameLst>
                                          <p:attrName>style.visibility</p:attrName>
                                        </p:attrNameLst>
                                      </p:cBhvr>
                                      <p:to>
                                        <p:strVal val="visible"/>
                                      </p:to>
                                    </p:set>
                                    <p:animEffect transition="in" filter="circle(out)">
                                      <p:cBhvr>
                                        <p:cTn id="32" dur="2000"/>
                                        <p:tgtEl>
                                          <p:spTgt spid="52"/>
                                        </p:tgtEl>
                                      </p:cBhvr>
                                    </p:animEffect>
                                  </p:childTnLst>
                                </p:cTn>
                              </p:par>
                              <p:par>
                                <p:cTn id="33" presetID="6" presetClass="entr" presetSubtype="32" fill="hold" grpId="0" nodeType="withEffect">
                                  <p:stCondLst>
                                    <p:cond delay="1000"/>
                                  </p:stCondLst>
                                  <p:childTnLst>
                                    <p:set>
                                      <p:cBhvr>
                                        <p:cTn id="34" dur="1" fill="hold">
                                          <p:stCondLst>
                                            <p:cond delay="0"/>
                                          </p:stCondLst>
                                        </p:cTn>
                                        <p:tgtEl>
                                          <p:spTgt spid="54"/>
                                        </p:tgtEl>
                                        <p:attrNameLst>
                                          <p:attrName>style.visibility</p:attrName>
                                        </p:attrNameLst>
                                      </p:cBhvr>
                                      <p:to>
                                        <p:strVal val="visible"/>
                                      </p:to>
                                    </p:set>
                                    <p:animEffect transition="in" filter="circle(out)">
                                      <p:cBhvr>
                                        <p:cTn id="35" dur="2000"/>
                                        <p:tgtEl>
                                          <p:spTgt spid="54"/>
                                        </p:tgtEl>
                                      </p:cBhvr>
                                    </p:animEffect>
                                  </p:childTnLst>
                                </p:cTn>
                              </p:par>
                              <p:par>
                                <p:cTn id="36" presetID="6" presetClass="entr" presetSubtype="32" fill="hold" grpId="0" nodeType="withEffect">
                                  <p:stCondLst>
                                    <p:cond delay="1000"/>
                                  </p:stCondLst>
                                  <p:childTnLst>
                                    <p:set>
                                      <p:cBhvr>
                                        <p:cTn id="37" dur="1" fill="hold">
                                          <p:stCondLst>
                                            <p:cond delay="0"/>
                                          </p:stCondLst>
                                        </p:cTn>
                                        <p:tgtEl>
                                          <p:spTgt spid="55"/>
                                        </p:tgtEl>
                                        <p:attrNameLst>
                                          <p:attrName>style.visibility</p:attrName>
                                        </p:attrNameLst>
                                      </p:cBhvr>
                                      <p:to>
                                        <p:strVal val="visible"/>
                                      </p:to>
                                    </p:set>
                                    <p:animEffect transition="in" filter="circle(out)">
                                      <p:cBhvr>
                                        <p:cTn id="38" dur="2000"/>
                                        <p:tgtEl>
                                          <p:spTgt spid="55"/>
                                        </p:tgtEl>
                                      </p:cBhvr>
                                    </p:animEffect>
                                  </p:childTnLst>
                                </p:cTn>
                              </p:par>
                              <p:par>
                                <p:cTn id="39" presetID="6" presetClass="entr" presetSubtype="32" fill="hold" grpId="0" nodeType="withEffect">
                                  <p:stCondLst>
                                    <p:cond delay="1000"/>
                                  </p:stCondLst>
                                  <p:childTnLst>
                                    <p:set>
                                      <p:cBhvr>
                                        <p:cTn id="40" dur="1" fill="hold">
                                          <p:stCondLst>
                                            <p:cond delay="0"/>
                                          </p:stCondLst>
                                        </p:cTn>
                                        <p:tgtEl>
                                          <p:spTgt spid="57"/>
                                        </p:tgtEl>
                                        <p:attrNameLst>
                                          <p:attrName>style.visibility</p:attrName>
                                        </p:attrNameLst>
                                      </p:cBhvr>
                                      <p:to>
                                        <p:strVal val="visible"/>
                                      </p:to>
                                    </p:set>
                                    <p:animEffect transition="in" filter="circle(out)">
                                      <p:cBhvr>
                                        <p:cTn id="41" dur="2000"/>
                                        <p:tgtEl>
                                          <p:spTgt spid="57"/>
                                        </p:tgtEl>
                                      </p:cBhvr>
                                    </p:animEffect>
                                  </p:childTnLst>
                                </p:cTn>
                              </p:par>
                              <p:par>
                                <p:cTn id="42" presetID="6" presetClass="entr" presetSubtype="32" fill="hold" grpId="0" nodeType="withEffect">
                                  <p:stCondLst>
                                    <p:cond delay="1000"/>
                                  </p:stCondLst>
                                  <p:childTnLst>
                                    <p:set>
                                      <p:cBhvr>
                                        <p:cTn id="43" dur="1" fill="hold">
                                          <p:stCondLst>
                                            <p:cond delay="0"/>
                                          </p:stCondLst>
                                        </p:cTn>
                                        <p:tgtEl>
                                          <p:spTgt spid="58"/>
                                        </p:tgtEl>
                                        <p:attrNameLst>
                                          <p:attrName>style.visibility</p:attrName>
                                        </p:attrNameLst>
                                      </p:cBhvr>
                                      <p:to>
                                        <p:strVal val="visible"/>
                                      </p:to>
                                    </p:set>
                                    <p:animEffect transition="in" filter="circle(out)">
                                      <p:cBhvr>
                                        <p:cTn id="44" dur="2000"/>
                                        <p:tgtEl>
                                          <p:spTgt spid="58"/>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childTnLst>
                                </p:cTn>
                              </p:par>
                              <p:par>
                                <p:cTn id="48" presetID="6" presetClass="emph" presetSubtype="0" repeatCount="indefinite" accel="52000" decel="48000" autoRev="1" fill="hold" grpId="1" nodeType="withEffect">
                                  <p:stCondLst>
                                    <p:cond delay="2000"/>
                                  </p:stCondLst>
                                  <p:childTnLst>
                                    <p:animScale>
                                      <p:cBhvr>
                                        <p:cTn id="49" dur="3000" fill="hold"/>
                                        <p:tgtEl>
                                          <p:spTgt spid="59"/>
                                        </p:tgtEl>
                                      </p:cBhvr>
                                      <p:by x="50000" y="50000"/>
                                    </p:animScale>
                                  </p:childTnLst>
                                </p:cTn>
                              </p:par>
                              <p:par>
                                <p:cTn id="50" presetID="10" presetClass="entr" presetSubtype="0" fill="hold" grpId="0" nodeType="withEffect">
                                  <p:stCondLst>
                                    <p:cond delay="20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childTnLst>
                                </p:cTn>
                              </p:par>
                              <p:par>
                                <p:cTn id="53" presetID="6" presetClass="emph" presetSubtype="0" repeatCount="indefinite" accel="52000" decel="48000" autoRev="1" fill="hold" grpId="1" nodeType="withEffect">
                                  <p:stCondLst>
                                    <p:cond delay="2000"/>
                                  </p:stCondLst>
                                  <p:childTnLst>
                                    <p:animScale>
                                      <p:cBhvr>
                                        <p:cTn id="54" dur="3000" fill="hold"/>
                                        <p:tgtEl>
                                          <p:spTgt spid="60"/>
                                        </p:tgtEl>
                                      </p:cBhvr>
                                      <p:by x="50000" y="50000"/>
                                    </p:animScale>
                                  </p:childTnLst>
                                </p:cTn>
                              </p:par>
                              <p:par>
                                <p:cTn id="55" presetID="10" presetClass="entr" presetSubtype="0" fill="hold" grpId="0" nodeType="withEffect">
                                  <p:stCondLst>
                                    <p:cond delay="20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1000"/>
                                        <p:tgtEl>
                                          <p:spTgt spid="61"/>
                                        </p:tgtEl>
                                      </p:cBhvr>
                                    </p:animEffect>
                                  </p:childTnLst>
                                </p:cTn>
                              </p:par>
                              <p:par>
                                <p:cTn id="58" presetID="6" presetClass="emph" presetSubtype="0" repeatCount="indefinite" accel="52000" decel="48000" autoRev="1" fill="hold" grpId="1" nodeType="withEffect">
                                  <p:stCondLst>
                                    <p:cond delay="2000"/>
                                  </p:stCondLst>
                                  <p:childTnLst>
                                    <p:animScale>
                                      <p:cBhvr>
                                        <p:cTn id="59" dur="3000" fill="hold"/>
                                        <p:tgtEl>
                                          <p:spTgt spid="61"/>
                                        </p:tgtEl>
                                      </p:cBhvr>
                                      <p:by x="50000" y="50000"/>
                                    </p:animScale>
                                  </p:childTnLst>
                                </p:cTn>
                              </p:par>
                              <p:par>
                                <p:cTn id="60" presetID="10" presetClass="entr" presetSubtype="0" fill="hold" grpId="0" nodeType="withEffect">
                                  <p:stCondLst>
                                    <p:cond delay="20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1000"/>
                                        <p:tgtEl>
                                          <p:spTgt spid="63"/>
                                        </p:tgtEl>
                                      </p:cBhvr>
                                    </p:animEffect>
                                  </p:childTnLst>
                                </p:cTn>
                              </p:par>
                              <p:par>
                                <p:cTn id="63" presetID="6" presetClass="emph" presetSubtype="0" repeatCount="indefinite" accel="52000" decel="48000" autoRev="1" fill="hold" grpId="1" nodeType="withEffect">
                                  <p:stCondLst>
                                    <p:cond delay="2000"/>
                                  </p:stCondLst>
                                  <p:childTnLst>
                                    <p:animScale>
                                      <p:cBhvr>
                                        <p:cTn id="64" dur="3000" fill="hold"/>
                                        <p:tgtEl>
                                          <p:spTgt spid="63"/>
                                        </p:tgtEl>
                                      </p:cBhvr>
                                      <p:by x="50000" y="50000"/>
                                    </p:animScale>
                                  </p:childTnLst>
                                </p:cTn>
                              </p:par>
                              <p:par>
                                <p:cTn id="65" presetID="10" presetClass="entr" presetSubtype="0" fill="hold" grpId="0" nodeType="withEffect">
                                  <p:stCondLst>
                                    <p:cond delay="200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1000"/>
                                        <p:tgtEl>
                                          <p:spTgt spid="62"/>
                                        </p:tgtEl>
                                      </p:cBhvr>
                                    </p:animEffect>
                                  </p:childTnLst>
                                </p:cTn>
                              </p:par>
                              <p:par>
                                <p:cTn id="68" presetID="6" presetClass="emph" presetSubtype="0" repeatCount="indefinite" accel="52000" decel="48000" autoRev="1" fill="hold" grpId="1" nodeType="withEffect">
                                  <p:stCondLst>
                                    <p:cond delay="2000"/>
                                  </p:stCondLst>
                                  <p:childTnLst>
                                    <p:animScale>
                                      <p:cBhvr>
                                        <p:cTn id="69" dur="3000" fill="hold"/>
                                        <p:tgtEl>
                                          <p:spTgt spid="62"/>
                                        </p:tgtEl>
                                      </p:cBhvr>
                                      <p:by x="50000" y="50000"/>
                                    </p:animScale>
                                  </p:childTnLst>
                                </p:cTn>
                              </p:par>
                              <p:par>
                                <p:cTn id="70" presetID="55" presetClass="entr" presetSubtype="0" fill="hold" nodeType="withEffect">
                                  <p:stCondLst>
                                    <p:cond delay="2000"/>
                                  </p:stCondLst>
                                  <p:childTnLst>
                                    <p:set>
                                      <p:cBhvr>
                                        <p:cTn id="71" dur="1" fill="hold">
                                          <p:stCondLst>
                                            <p:cond delay="0"/>
                                          </p:stCondLst>
                                        </p:cTn>
                                        <p:tgtEl>
                                          <p:spTgt spid="6"/>
                                        </p:tgtEl>
                                        <p:attrNameLst>
                                          <p:attrName>style.visibility</p:attrName>
                                        </p:attrNameLst>
                                      </p:cBhvr>
                                      <p:to>
                                        <p:strVal val="visible"/>
                                      </p:to>
                                    </p:set>
                                    <p:anim calcmode="lin" valueType="num">
                                      <p:cBhvr>
                                        <p:cTn id="72" dur="1500" fill="hold"/>
                                        <p:tgtEl>
                                          <p:spTgt spid="6"/>
                                        </p:tgtEl>
                                        <p:attrNameLst>
                                          <p:attrName>ppt_w</p:attrName>
                                        </p:attrNameLst>
                                      </p:cBhvr>
                                      <p:tavLst>
                                        <p:tav tm="0">
                                          <p:val>
                                            <p:strVal val="#ppt_w*0.70"/>
                                          </p:val>
                                        </p:tav>
                                        <p:tav tm="100000">
                                          <p:val>
                                            <p:strVal val="#ppt_w"/>
                                          </p:val>
                                        </p:tav>
                                      </p:tavLst>
                                    </p:anim>
                                    <p:anim calcmode="lin" valueType="num">
                                      <p:cBhvr>
                                        <p:cTn id="73" dur="1500" fill="hold"/>
                                        <p:tgtEl>
                                          <p:spTgt spid="6"/>
                                        </p:tgtEl>
                                        <p:attrNameLst>
                                          <p:attrName>ppt_h</p:attrName>
                                        </p:attrNameLst>
                                      </p:cBhvr>
                                      <p:tavLst>
                                        <p:tav tm="0">
                                          <p:val>
                                            <p:strVal val="#ppt_h"/>
                                          </p:val>
                                        </p:tav>
                                        <p:tav tm="100000">
                                          <p:val>
                                            <p:strVal val="#ppt_h"/>
                                          </p:val>
                                        </p:tav>
                                      </p:tavLst>
                                    </p:anim>
                                    <p:animEffect transition="in" filter="fade">
                                      <p:cBhvr>
                                        <p:cTn id="74" dur="1500"/>
                                        <p:tgtEl>
                                          <p:spTgt spid="6"/>
                                        </p:tgtEl>
                                      </p:cBhvr>
                                    </p:animEffect>
                                  </p:childTnLst>
                                </p:cTn>
                              </p:par>
                              <p:par>
                                <p:cTn id="75" presetID="55" presetClass="entr" presetSubtype="0" fill="hold" nodeType="withEffect">
                                  <p:stCondLst>
                                    <p:cond delay="2000"/>
                                  </p:stCondLst>
                                  <p:childTnLst>
                                    <p:set>
                                      <p:cBhvr>
                                        <p:cTn id="76" dur="1" fill="hold">
                                          <p:stCondLst>
                                            <p:cond delay="0"/>
                                          </p:stCondLst>
                                        </p:cTn>
                                        <p:tgtEl>
                                          <p:spTgt spid="10"/>
                                        </p:tgtEl>
                                        <p:attrNameLst>
                                          <p:attrName>style.visibility</p:attrName>
                                        </p:attrNameLst>
                                      </p:cBhvr>
                                      <p:to>
                                        <p:strVal val="visible"/>
                                      </p:to>
                                    </p:set>
                                    <p:anim calcmode="lin" valueType="num">
                                      <p:cBhvr>
                                        <p:cTn id="77" dur="1500" fill="hold"/>
                                        <p:tgtEl>
                                          <p:spTgt spid="10"/>
                                        </p:tgtEl>
                                        <p:attrNameLst>
                                          <p:attrName>ppt_w</p:attrName>
                                        </p:attrNameLst>
                                      </p:cBhvr>
                                      <p:tavLst>
                                        <p:tav tm="0">
                                          <p:val>
                                            <p:strVal val="#ppt_w*0.70"/>
                                          </p:val>
                                        </p:tav>
                                        <p:tav tm="100000">
                                          <p:val>
                                            <p:strVal val="#ppt_w"/>
                                          </p:val>
                                        </p:tav>
                                      </p:tavLst>
                                    </p:anim>
                                    <p:anim calcmode="lin" valueType="num">
                                      <p:cBhvr>
                                        <p:cTn id="78" dur="1500" fill="hold"/>
                                        <p:tgtEl>
                                          <p:spTgt spid="10"/>
                                        </p:tgtEl>
                                        <p:attrNameLst>
                                          <p:attrName>ppt_h</p:attrName>
                                        </p:attrNameLst>
                                      </p:cBhvr>
                                      <p:tavLst>
                                        <p:tav tm="0">
                                          <p:val>
                                            <p:strVal val="#ppt_h"/>
                                          </p:val>
                                        </p:tav>
                                        <p:tav tm="100000">
                                          <p:val>
                                            <p:strVal val="#ppt_h"/>
                                          </p:val>
                                        </p:tav>
                                      </p:tavLst>
                                    </p:anim>
                                    <p:animEffect transition="in" filter="fade">
                                      <p:cBhvr>
                                        <p:cTn id="79" dur="1500"/>
                                        <p:tgtEl>
                                          <p:spTgt spid="10"/>
                                        </p:tgtEl>
                                      </p:cBhvr>
                                    </p:animEffect>
                                  </p:childTnLst>
                                </p:cTn>
                              </p:par>
                              <p:par>
                                <p:cTn id="80" presetID="55" presetClass="entr" presetSubtype="0" fill="hold" nodeType="withEffect">
                                  <p:stCondLst>
                                    <p:cond delay="2000"/>
                                  </p:stCondLst>
                                  <p:childTnLst>
                                    <p:set>
                                      <p:cBhvr>
                                        <p:cTn id="81" dur="1" fill="hold">
                                          <p:stCondLst>
                                            <p:cond delay="0"/>
                                          </p:stCondLst>
                                        </p:cTn>
                                        <p:tgtEl>
                                          <p:spTgt spid="3"/>
                                        </p:tgtEl>
                                        <p:attrNameLst>
                                          <p:attrName>style.visibility</p:attrName>
                                        </p:attrNameLst>
                                      </p:cBhvr>
                                      <p:to>
                                        <p:strVal val="visible"/>
                                      </p:to>
                                    </p:set>
                                    <p:anim calcmode="lin" valueType="num">
                                      <p:cBhvr>
                                        <p:cTn id="82" dur="1500" fill="hold"/>
                                        <p:tgtEl>
                                          <p:spTgt spid="3"/>
                                        </p:tgtEl>
                                        <p:attrNameLst>
                                          <p:attrName>ppt_w</p:attrName>
                                        </p:attrNameLst>
                                      </p:cBhvr>
                                      <p:tavLst>
                                        <p:tav tm="0">
                                          <p:val>
                                            <p:strVal val="#ppt_w*0.70"/>
                                          </p:val>
                                        </p:tav>
                                        <p:tav tm="100000">
                                          <p:val>
                                            <p:strVal val="#ppt_w"/>
                                          </p:val>
                                        </p:tav>
                                      </p:tavLst>
                                    </p:anim>
                                    <p:anim calcmode="lin" valueType="num">
                                      <p:cBhvr>
                                        <p:cTn id="83" dur="1500" fill="hold"/>
                                        <p:tgtEl>
                                          <p:spTgt spid="3"/>
                                        </p:tgtEl>
                                        <p:attrNameLst>
                                          <p:attrName>ppt_h</p:attrName>
                                        </p:attrNameLst>
                                      </p:cBhvr>
                                      <p:tavLst>
                                        <p:tav tm="0">
                                          <p:val>
                                            <p:strVal val="#ppt_h"/>
                                          </p:val>
                                        </p:tav>
                                        <p:tav tm="100000">
                                          <p:val>
                                            <p:strVal val="#ppt_h"/>
                                          </p:val>
                                        </p:tav>
                                      </p:tavLst>
                                    </p:anim>
                                    <p:animEffect transition="in" filter="fade">
                                      <p:cBhvr>
                                        <p:cTn id="84" dur="1500"/>
                                        <p:tgtEl>
                                          <p:spTgt spid="3"/>
                                        </p:tgtEl>
                                      </p:cBhvr>
                                    </p:animEffect>
                                  </p:childTnLst>
                                </p:cTn>
                              </p:par>
                              <p:par>
                                <p:cTn id="85" presetID="55" presetClass="entr" presetSubtype="0" fill="hold" nodeType="withEffect">
                                  <p:stCondLst>
                                    <p:cond delay="2000"/>
                                  </p:stCondLst>
                                  <p:childTnLst>
                                    <p:set>
                                      <p:cBhvr>
                                        <p:cTn id="86" dur="1" fill="hold">
                                          <p:stCondLst>
                                            <p:cond delay="0"/>
                                          </p:stCondLst>
                                        </p:cTn>
                                        <p:tgtEl>
                                          <p:spTgt spid="12"/>
                                        </p:tgtEl>
                                        <p:attrNameLst>
                                          <p:attrName>style.visibility</p:attrName>
                                        </p:attrNameLst>
                                      </p:cBhvr>
                                      <p:to>
                                        <p:strVal val="visible"/>
                                      </p:to>
                                    </p:set>
                                    <p:anim calcmode="lin" valueType="num">
                                      <p:cBhvr>
                                        <p:cTn id="87" dur="1500" fill="hold"/>
                                        <p:tgtEl>
                                          <p:spTgt spid="12"/>
                                        </p:tgtEl>
                                        <p:attrNameLst>
                                          <p:attrName>ppt_w</p:attrName>
                                        </p:attrNameLst>
                                      </p:cBhvr>
                                      <p:tavLst>
                                        <p:tav tm="0">
                                          <p:val>
                                            <p:strVal val="#ppt_w*0.70"/>
                                          </p:val>
                                        </p:tav>
                                        <p:tav tm="100000">
                                          <p:val>
                                            <p:strVal val="#ppt_w"/>
                                          </p:val>
                                        </p:tav>
                                      </p:tavLst>
                                    </p:anim>
                                    <p:anim calcmode="lin" valueType="num">
                                      <p:cBhvr>
                                        <p:cTn id="88" dur="1500" fill="hold"/>
                                        <p:tgtEl>
                                          <p:spTgt spid="12"/>
                                        </p:tgtEl>
                                        <p:attrNameLst>
                                          <p:attrName>ppt_h</p:attrName>
                                        </p:attrNameLst>
                                      </p:cBhvr>
                                      <p:tavLst>
                                        <p:tav tm="0">
                                          <p:val>
                                            <p:strVal val="#ppt_h"/>
                                          </p:val>
                                        </p:tav>
                                        <p:tav tm="100000">
                                          <p:val>
                                            <p:strVal val="#ppt_h"/>
                                          </p:val>
                                        </p:tav>
                                      </p:tavLst>
                                    </p:anim>
                                    <p:animEffect transition="in" filter="fade">
                                      <p:cBhvr>
                                        <p:cTn id="89" dur="1500"/>
                                        <p:tgtEl>
                                          <p:spTgt spid="12"/>
                                        </p:tgtEl>
                                      </p:cBhvr>
                                    </p:animEffect>
                                  </p:childTnLst>
                                </p:cTn>
                              </p:par>
                              <p:par>
                                <p:cTn id="90" presetID="55" presetClass="entr" presetSubtype="0" fill="hold" nodeType="withEffect">
                                  <p:stCondLst>
                                    <p:cond delay="2000"/>
                                  </p:stCondLst>
                                  <p:childTnLst>
                                    <p:set>
                                      <p:cBhvr>
                                        <p:cTn id="91" dur="1" fill="hold">
                                          <p:stCondLst>
                                            <p:cond delay="0"/>
                                          </p:stCondLst>
                                        </p:cTn>
                                        <p:tgtEl>
                                          <p:spTgt spid="14"/>
                                        </p:tgtEl>
                                        <p:attrNameLst>
                                          <p:attrName>style.visibility</p:attrName>
                                        </p:attrNameLst>
                                      </p:cBhvr>
                                      <p:to>
                                        <p:strVal val="visible"/>
                                      </p:to>
                                    </p:set>
                                    <p:anim calcmode="lin" valueType="num">
                                      <p:cBhvr>
                                        <p:cTn id="92" dur="1500" fill="hold"/>
                                        <p:tgtEl>
                                          <p:spTgt spid="14"/>
                                        </p:tgtEl>
                                        <p:attrNameLst>
                                          <p:attrName>ppt_w</p:attrName>
                                        </p:attrNameLst>
                                      </p:cBhvr>
                                      <p:tavLst>
                                        <p:tav tm="0">
                                          <p:val>
                                            <p:strVal val="#ppt_w*0.70"/>
                                          </p:val>
                                        </p:tav>
                                        <p:tav tm="100000">
                                          <p:val>
                                            <p:strVal val="#ppt_w"/>
                                          </p:val>
                                        </p:tav>
                                      </p:tavLst>
                                    </p:anim>
                                    <p:anim calcmode="lin" valueType="num">
                                      <p:cBhvr>
                                        <p:cTn id="93" dur="1500" fill="hold"/>
                                        <p:tgtEl>
                                          <p:spTgt spid="14"/>
                                        </p:tgtEl>
                                        <p:attrNameLst>
                                          <p:attrName>ppt_h</p:attrName>
                                        </p:attrNameLst>
                                      </p:cBhvr>
                                      <p:tavLst>
                                        <p:tav tm="0">
                                          <p:val>
                                            <p:strVal val="#ppt_h"/>
                                          </p:val>
                                        </p:tav>
                                        <p:tav tm="100000">
                                          <p:val>
                                            <p:strVal val="#ppt_h"/>
                                          </p:val>
                                        </p:tav>
                                      </p:tavLst>
                                    </p:anim>
                                    <p:animEffect transition="in" filter="fade">
                                      <p:cBhvr>
                                        <p:cTn id="94"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2" grpId="0" animBg="1"/>
      <p:bldP spid="5" grpId="0" animBg="1"/>
      <p:bldP spid="5" grpId="1" animBg="1"/>
      <p:bldP spid="7" grpId="0" animBg="1"/>
      <p:bldP spid="7" grpId="1" animBg="1"/>
      <p:bldP spid="8" grpId="0" animBg="1"/>
      <p:bldP spid="8" grpId="1" animBg="1"/>
      <p:bldP spid="9" grpId="0" animBg="1"/>
      <p:bldP spid="9" grpId="1" animBg="1"/>
      <p:bldP spid="54" grpId="0" animBg="1"/>
      <p:bldP spid="55" grpId="0" animBg="1"/>
      <p:bldP spid="57" grpId="0" animBg="1"/>
      <p:bldP spid="58" grpId="0"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5">
            <a:extLst>
              <a:ext uri="{FF2B5EF4-FFF2-40B4-BE49-F238E27FC236}">
                <a16:creationId xmlns:a16="http://schemas.microsoft.com/office/drawing/2014/main" id="{685F0E03-328F-4ADF-8983-2DD4E65D22A6}"/>
              </a:ext>
            </a:extLst>
          </p:cNvPr>
          <p:cNvSpPr txBox="1">
            <a:spLocks/>
          </p:cNvSpPr>
          <p:nvPr/>
        </p:nvSpPr>
        <p:spPr>
          <a:xfrm>
            <a:off x="3162299" y="674374"/>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LEAD NURTURING LIFECYCLE</a:t>
            </a:r>
          </a:p>
        </p:txBody>
      </p:sp>
      <p:grpSp>
        <p:nvGrpSpPr>
          <p:cNvPr id="2" name="Group 1">
            <a:extLst>
              <a:ext uri="{FF2B5EF4-FFF2-40B4-BE49-F238E27FC236}">
                <a16:creationId xmlns:a16="http://schemas.microsoft.com/office/drawing/2014/main" id="{1F0DDB00-1164-4858-B643-57B89ED0E414}"/>
              </a:ext>
            </a:extLst>
          </p:cNvPr>
          <p:cNvGrpSpPr/>
          <p:nvPr/>
        </p:nvGrpSpPr>
        <p:grpSpPr>
          <a:xfrm>
            <a:off x="3013379" y="2362288"/>
            <a:ext cx="2111624" cy="3285427"/>
            <a:chOff x="3013379" y="2362288"/>
            <a:chExt cx="2111624" cy="3285427"/>
          </a:xfrm>
        </p:grpSpPr>
        <p:sp>
          <p:nvSpPr>
            <p:cNvPr id="29" name="Freeform 9">
              <a:extLst>
                <a:ext uri="{FF2B5EF4-FFF2-40B4-BE49-F238E27FC236}">
                  <a16:creationId xmlns:a16="http://schemas.microsoft.com/office/drawing/2014/main" id="{A45723B8-56FC-4A1B-BD13-E47C6EA563AF}"/>
                </a:ext>
              </a:extLst>
            </p:cNvPr>
            <p:cNvSpPr>
              <a:spLocks/>
            </p:cNvSpPr>
            <p:nvPr/>
          </p:nvSpPr>
          <p:spPr bwMode="auto">
            <a:xfrm rot="16200000" flipH="1">
              <a:off x="2520697" y="3043409"/>
              <a:ext cx="3285427" cy="1923185"/>
            </a:xfrm>
            <a:custGeom>
              <a:avLst/>
              <a:gdLst/>
              <a:ahLst/>
              <a:cxnLst>
                <a:cxn ang="0">
                  <a:pos x="880" y="0"/>
                </a:cxn>
                <a:cxn ang="0">
                  <a:pos x="447" y="69"/>
                </a:cxn>
                <a:cxn ang="0">
                  <a:pos x="14" y="0"/>
                </a:cxn>
                <a:cxn ang="0">
                  <a:pos x="228" y="676"/>
                </a:cxn>
                <a:cxn ang="0">
                  <a:pos x="229" y="680"/>
                </a:cxn>
                <a:cxn ang="0">
                  <a:pos x="230" y="680"/>
                </a:cxn>
                <a:cxn ang="0">
                  <a:pos x="448" y="720"/>
                </a:cxn>
                <a:cxn ang="0">
                  <a:pos x="665" y="682"/>
                </a:cxn>
                <a:cxn ang="0">
                  <a:pos x="667" y="674"/>
                </a:cxn>
                <a:cxn ang="0">
                  <a:pos x="880" y="0"/>
                </a:cxn>
              </a:cxnLst>
              <a:rect l="0" t="0" r="r" b="b"/>
              <a:pathLst>
                <a:path w="895" h="720">
                  <a:moveTo>
                    <a:pt x="880" y="0"/>
                  </a:moveTo>
                  <a:cubicBezTo>
                    <a:pt x="880" y="38"/>
                    <a:pt x="686" y="69"/>
                    <a:pt x="447" y="69"/>
                  </a:cubicBezTo>
                  <a:cubicBezTo>
                    <a:pt x="208" y="69"/>
                    <a:pt x="14" y="38"/>
                    <a:pt x="14" y="0"/>
                  </a:cubicBezTo>
                  <a:cubicBezTo>
                    <a:pt x="0" y="36"/>
                    <a:pt x="88" y="116"/>
                    <a:pt x="228" y="676"/>
                  </a:cubicBezTo>
                  <a:cubicBezTo>
                    <a:pt x="229" y="677"/>
                    <a:pt x="229" y="679"/>
                    <a:pt x="229" y="680"/>
                  </a:cubicBezTo>
                  <a:cubicBezTo>
                    <a:pt x="229" y="680"/>
                    <a:pt x="230" y="680"/>
                    <a:pt x="230" y="680"/>
                  </a:cubicBezTo>
                  <a:cubicBezTo>
                    <a:pt x="241" y="702"/>
                    <a:pt x="334" y="720"/>
                    <a:pt x="448" y="720"/>
                  </a:cubicBezTo>
                  <a:cubicBezTo>
                    <a:pt x="558" y="720"/>
                    <a:pt x="649" y="703"/>
                    <a:pt x="665" y="682"/>
                  </a:cubicBezTo>
                  <a:cubicBezTo>
                    <a:pt x="665" y="679"/>
                    <a:pt x="666" y="676"/>
                    <a:pt x="667" y="674"/>
                  </a:cubicBezTo>
                  <a:cubicBezTo>
                    <a:pt x="807" y="116"/>
                    <a:pt x="895" y="36"/>
                    <a:pt x="880" y="0"/>
                  </a:cubicBezTo>
                  <a:close/>
                </a:path>
              </a:pathLst>
            </a:custGeom>
            <a:gradFill>
              <a:gsLst>
                <a:gs pos="87000">
                  <a:schemeClr val="tx2">
                    <a:lumMod val="20000"/>
                    <a:lumOff val="80000"/>
                  </a:schemeClr>
                </a:gs>
                <a:gs pos="0">
                  <a:schemeClr val="tx2">
                    <a:lumMod val="80000"/>
                    <a:lumOff val="20000"/>
                    <a:alpha val="0"/>
                  </a:schemeClr>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0" name="Oval 12">
              <a:extLst>
                <a:ext uri="{FF2B5EF4-FFF2-40B4-BE49-F238E27FC236}">
                  <a16:creationId xmlns:a16="http://schemas.microsoft.com/office/drawing/2014/main" id="{A2415DBE-3503-455A-A88E-BE043268F42A}"/>
                </a:ext>
              </a:extLst>
            </p:cNvPr>
            <p:cNvSpPr>
              <a:spLocks noChangeArrowheads="1"/>
            </p:cNvSpPr>
            <p:nvPr/>
          </p:nvSpPr>
          <p:spPr bwMode="auto">
            <a:xfrm rot="16200000" flipH="1">
              <a:off x="1609693" y="3819334"/>
              <a:ext cx="3178708" cy="371335"/>
            </a:xfrm>
            <a:prstGeom prst="ellipse">
              <a:avLst/>
            </a:prstGeom>
            <a:gradFill>
              <a:gsLst>
                <a:gs pos="87000">
                  <a:schemeClr val="tx2">
                    <a:lumMod val="20000"/>
                    <a:lumOff val="80000"/>
                    <a:alpha val="50000"/>
                  </a:schemeClr>
                </a:gs>
                <a:gs pos="0">
                  <a:schemeClr val="tx2">
                    <a:lumMod val="80000"/>
                    <a:lumOff val="20000"/>
                    <a:alpha val="0"/>
                  </a:schemeClr>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9" name="Shape 218">
              <a:extLst>
                <a:ext uri="{FF2B5EF4-FFF2-40B4-BE49-F238E27FC236}">
                  <a16:creationId xmlns:a16="http://schemas.microsoft.com/office/drawing/2014/main" id="{7C608939-8954-403C-B1AF-010FE6DE7211}"/>
                </a:ext>
              </a:extLst>
            </p:cNvPr>
            <p:cNvSpPr txBox="1"/>
            <p:nvPr/>
          </p:nvSpPr>
          <p:spPr>
            <a:xfrm>
              <a:off x="3885925" y="3920362"/>
              <a:ext cx="810803" cy="169277"/>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Acquire</a:t>
              </a:r>
            </a:p>
          </p:txBody>
        </p:sp>
      </p:grpSp>
      <p:grpSp>
        <p:nvGrpSpPr>
          <p:cNvPr id="4" name="Group 3">
            <a:extLst>
              <a:ext uri="{FF2B5EF4-FFF2-40B4-BE49-F238E27FC236}">
                <a16:creationId xmlns:a16="http://schemas.microsoft.com/office/drawing/2014/main" id="{E18D6666-6B20-4364-9C63-B47EA9189AAC}"/>
              </a:ext>
            </a:extLst>
          </p:cNvPr>
          <p:cNvGrpSpPr/>
          <p:nvPr/>
        </p:nvGrpSpPr>
        <p:grpSpPr>
          <a:xfrm>
            <a:off x="5021246" y="3198390"/>
            <a:ext cx="1243694" cy="1613219"/>
            <a:chOff x="5021246" y="3198390"/>
            <a:chExt cx="1243694" cy="1613219"/>
          </a:xfrm>
        </p:grpSpPr>
        <p:sp>
          <p:nvSpPr>
            <p:cNvPr id="14" name="Freeform: Shape 13">
              <a:extLst>
                <a:ext uri="{FF2B5EF4-FFF2-40B4-BE49-F238E27FC236}">
                  <a16:creationId xmlns:a16="http://schemas.microsoft.com/office/drawing/2014/main" id="{BEB724A7-CD19-4FCF-95BC-8A2317BFBE92}"/>
                </a:ext>
              </a:extLst>
            </p:cNvPr>
            <p:cNvSpPr>
              <a:spLocks/>
            </p:cNvSpPr>
            <p:nvPr/>
          </p:nvSpPr>
          <p:spPr bwMode="auto">
            <a:xfrm rot="16200000" flipH="1">
              <a:off x="4884481" y="3427863"/>
              <a:ext cx="1609931" cy="1150986"/>
            </a:xfrm>
            <a:custGeom>
              <a:avLst/>
              <a:gdLst>
                <a:gd name="connsiteX0" fmla="*/ 213569 w 1585597"/>
                <a:gd name="connsiteY0" fmla="*/ 614072 h 1283927"/>
                <a:gd name="connsiteX1" fmla="*/ 792798 w 1585597"/>
                <a:gd name="connsiteY1" fmla="*/ 672911 h 1283927"/>
                <a:gd name="connsiteX2" fmla="*/ 1372026 w 1585597"/>
                <a:gd name="connsiteY2" fmla="*/ 614072 h 1283927"/>
                <a:gd name="connsiteX3" fmla="*/ 1188293 w 1585597"/>
                <a:gd name="connsiteY3" fmla="*/ 1218300 h 1283927"/>
                <a:gd name="connsiteX4" fmla="*/ 1185178 w 1585597"/>
                <a:gd name="connsiteY4" fmla="*/ 1231878 h 1283927"/>
                <a:gd name="connsiteX5" fmla="*/ 795911 w 1585597"/>
                <a:gd name="connsiteY5" fmla="*/ 1283927 h 1283927"/>
                <a:gd name="connsiteX6" fmla="*/ 400417 w 1585597"/>
                <a:gd name="connsiteY6" fmla="*/ 1227352 h 1283927"/>
                <a:gd name="connsiteX7" fmla="*/ 400417 w 1585597"/>
                <a:gd name="connsiteY7" fmla="*/ 1222826 h 1283927"/>
                <a:gd name="connsiteX8" fmla="*/ 213569 w 1585597"/>
                <a:gd name="connsiteY8" fmla="*/ 614072 h 1283927"/>
                <a:gd name="connsiteX9" fmla="*/ 0 w 1585597"/>
                <a:gd name="connsiteY9" fmla="*/ 0 h 1283927"/>
                <a:gd name="connsiteX10" fmla="*/ 3121 w 1585597"/>
                <a:gd name="connsiteY10" fmla="*/ 0 h 1283927"/>
                <a:gd name="connsiteX11" fmla="*/ 792799 w 1585597"/>
                <a:gd name="connsiteY11" fmla="*/ 95380 h 1283927"/>
                <a:gd name="connsiteX12" fmla="*/ 1585597 w 1585597"/>
                <a:gd name="connsiteY12" fmla="*/ 4542 h 1283927"/>
                <a:gd name="connsiteX13" fmla="*/ 1373352 w 1585597"/>
                <a:gd name="connsiteY13" fmla="*/ 610890 h 1283927"/>
                <a:gd name="connsiteX14" fmla="*/ 1373352 w 1585597"/>
                <a:gd name="connsiteY14" fmla="*/ 613161 h 1283927"/>
                <a:gd name="connsiteX15" fmla="*/ 1355703 w 1585597"/>
                <a:gd name="connsiteY15" fmla="*/ 624826 h 1283927"/>
                <a:gd name="connsiteX16" fmla="*/ 1355530 w 1585597"/>
                <a:gd name="connsiteY16" fmla="*/ 624877 h 1283927"/>
                <a:gd name="connsiteX17" fmla="*/ 1354418 w 1585597"/>
                <a:gd name="connsiteY17" fmla="*/ 625611 h 1283927"/>
                <a:gd name="connsiteX18" fmla="*/ 792798 w 1585597"/>
                <a:gd name="connsiteY18" fmla="*/ 672831 h 1283927"/>
                <a:gd name="connsiteX19" fmla="*/ 231178 w 1585597"/>
                <a:gd name="connsiteY19" fmla="*/ 625611 h 1283927"/>
                <a:gd name="connsiteX20" fmla="*/ 230065 w 1585597"/>
                <a:gd name="connsiteY20" fmla="*/ 624876 h 1283927"/>
                <a:gd name="connsiteX21" fmla="*/ 229894 w 1585597"/>
                <a:gd name="connsiteY21" fmla="*/ 624826 h 1283927"/>
                <a:gd name="connsiteX22" fmla="*/ 212245 w 1585597"/>
                <a:gd name="connsiteY22" fmla="*/ 613161 h 1283927"/>
                <a:gd name="connsiteX23" fmla="*/ 212245 w 1585597"/>
                <a:gd name="connsiteY23" fmla="*/ 610890 h 1283927"/>
                <a:gd name="connsiteX24" fmla="*/ 0 w 1585597"/>
                <a:gd name="connsiteY24" fmla="*/ 0 h 128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85597" h="1283927">
                  <a:moveTo>
                    <a:pt x="213569" y="614072"/>
                  </a:moveTo>
                  <a:cubicBezTo>
                    <a:pt x="232255" y="645755"/>
                    <a:pt x="484499" y="672911"/>
                    <a:pt x="792798" y="672911"/>
                  </a:cubicBezTo>
                  <a:cubicBezTo>
                    <a:pt x="1101097" y="672911"/>
                    <a:pt x="1353341" y="645755"/>
                    <a:pt x="1372026" y="614072"/>
                  </a:cubicBezTo>
                  <a:cubicBezTo>
                    <a:pt x="1312858" y="797377"/>
                    <a:pt x="1253689" y="998786"/>
                    <a:pt x="1188293" y="1218300"/>
                  </a:cubicBezTo>
                  <a:cubicBezTo>
                    <a:pt x="1188293" y="1222826"/>
                    <a:pt x="1188293" y="1227352"/>
                    <a:pt x="1185178" y="1231878"/>
                  </a:cubicBezTo>
                  <a:cubicBezTo>
                    <a:pt x="1157151" y="1261297"/>
                    <a:pt x="992101" y="1283927"/>
                    <a:pt x="795911" y="1283927"/>
                  </a:cubicBezTo>
                  <a:cubicBezTo>
                    <a:pt x="587264" y="1283927"/>
                    <a:pt x="419101" y="1259034"/>
                    <a:pt x="400417" y="1227352"/>
                  </a:cubicBezTo>
                  <a:cubicBezTo>
                    <a:pt x="400417" y="1227352"/>
                    <a:pt x="400417" y="1225089"/>
                    <a:pt x="400417" y="1222826"/>
                  </a:cubicBezTo>
                  <a:cubicBezTo>
                    <a:pt x="335020" y="1001049"/>
                    <a:pt x="272737" y="797377"/>
                    <a:pt x="213569" y="614072"/>
                  </a:cubicBezTo>
                  <a:close/>
                  <a:moveTo>
                    <a:pt x="0" y="0"/>
                  </a:moveTo>
                  <a:cubicBezTo>
                    <a:pt x="0" y="0"/>
                    <a:pt x="0" y="0"/>
                    <a:pt x="3121" y="0"/>
                  </a:cubicBezTo>
                  <a:cubicBezTo>
                    <a:pt x="18728" y="54503"/>
                    <a:pt x="368309" y="95380"/>
                    <a:pt x="792799" y="95380"/>
                  </a:cubicBezTo>
                  <a:cubicBezTo>
                    <a:pt x="1207926" y="95380"/>
                    <a:pt x="1548142" y="56774"/>
                    <a:pt x="1585597" y="4542"/>
                  </a:cubicBezTo>
                  <a:cubicBezTo>
                    <a:pt x="1520051" y="179406"/>
                    <a:pt x="1448262" y="381521"/>
                    <a:pt x="1373352" y="610890"/>
                  </a:cubicBezTo>
                  <a:cubicBezTo>
                    <a:pt x="1373352" y="610890"/>
                    <a:pt x="1373352" y="613161"/>
                    <a:pt x="1373352" y="613161"/>
                  </a:cubicBezTo>
                  <a:cubicBezTo>
                    <a:pt x="1371011" y="617135"/>
                    <a:pt x="1365012" y="621038"/>
                    <a:pt x="1355703" y="624826"/>
                  </a:cubicBezTo>
                  <a:lnTo>
                    <a:pt x="1355530" y="624877"/>
                  </a:lnTo>
                  <a:lnTo>
                    <a:pt x="1354418" y="625611"/>
                  </a:lnTo>
                  <a:cubicBezTo>
                    <a:pt x="1289404" y="652037"/>
                    <a:pt x="1062559" y="672831"/>
                    <a:pt x="792798" y="672831"/>
                  </a:cubicBezTo>
                  <a:cubicBezTo>
                    <a:pt x="523037" y="672831"/>
                    <a:pt x="296192" y="652037"/>
                    <a:pt x="231178" y="625611"/>
                  </a:cubicBezTo>
                  <a:lnTo>
                    <a:pt x="230065" y="624876"/>
                  </a:lnTo>
                  <a:lnTo>
                    <a:pt x="229894" y="624826"/>
                  </a:lnTo>
                  <a:cubicBezTo>
                    <a:pt x="220585" y="621038"/>
                    <a:pt x="214587" y="617135"/>
                    <a:pt x="212245" y="613161"/>
                  </a:cubicBezTo>
                  <a:cubicBezTo>
                    <a:pt x="212245" y="613161"/>
                    <a:pt x="212245" y="610890"/>
                    <a:pt x="212245" y="610890"/>
                  </a:cubicBezTo>
                  <a:cubicBezTo>
                    <a:pt x="137335" y="379251"/>
                    <a:pt x="68669" y="177135"/>
                    <a:pt x="0" y="0"/>
                  </a:cubicBezTo>
                  <a:close/>
                </a:path>
              </a:pathLst>
            </a:custGeom>
            <a:gradFill>
              <a:gsLst>
                <a:gs pos="87000">
                  <a:schemeClr val="tx2">
                    <a:lumMod val="20000"/>
                    <a:lumOff val="80000"/>
                  </a:schemeClr>
                </a:gs>
                <a:gs pos="0">
                  <a:schemeClr val="tx2">
                    <a:lumMod val="80000"/>
                    <a:lumOff val="20000"/>
                    <a:alpha val="0"/>
                  </a:schemeClr>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5" name="Freeform 37">
              <a:extLst>
                <a:ext uri="{FF2B5EF4-FFF2-40B4-BE49-F238E27FC236}">
                  <a16:creationId xmlns:a16="http://schemas.microsoft.com/office/drawing/2014/main" id="{F88DD9CF-947C-42C3-8922-239815F6F877}"/>
                </a:ext>
              </a:extLst>
            </p:cNvPr>
            <p:cNvSpPr>
              <a:spLocks/>
            </p:cNvSpPr>
            <p:nvPr/>
          </p:nvSpPr>
          <p:spPr bwMode="auto">
            <a:xfrm rot="16200000" flipH="1">
              <a:off x="4304185" y="3915453"/>
              <a:ext cx="1613217" cy="179096"/>
            </a:xfrm>
            <a:custGeom>
              <a:avLst/>
              <a:gdLst/>
              <a:ahLst/>
              <a:cxnLst>
                <a:cxn ang="0">
                  <a:pos x="509" y="44"/>
                </a:cxn>
                <a:cxn ang="0">
                  <a:pos x="509" y="44"/>
                </a:cxn>
                <a:cxn ang="0">
                  <a:pos x="508" y="48"/>
                </a:cxn>
                <a:cxn ang="0">
                  <a:pos x="254" y="88"/>
                </a:cxn>
                <a:cxn ang="0">
                  <a:pos x="1" y="46"/>
                </a:cxn>
                <a:cxn ang="0">
                  <a:pos x="0" y="44"/>
                </a:cxn>
                <a:cxn ang="0">
                  <a:pos x="254" y="0"/>
                </a:cxn>
                <a:cxn ang="0">
                  <a:pos x="509" y="44"/>
                </a:cxn>
              </a:cxnLst>
              <a:rect l="0" t="0" r="r" b="b"/>
              <a:pathLst>
                <a:path w="509" h="88">
                  <a:moveTo>
                    <a:pt x="509" y="44"/>
                  </a:moveTo>
                  <a:cubicBezTo>
                    <a:pt x="509" y="44"/>
                    <a:pt x="509" y="44"/>
                    <a:pt x="509" y="44"/>
                  </a:cubicBezTo>
                  <a:cubicBezTo>
                    <a:pt x="508" y="46"/>
                    <a:pt x="508" y="47"/>
                    <a:pt x="508" y="48"/>
                  </a:cubicBezTo>
                  <a:cubicBezTo>
                    <a:pt x="496" y="71"/>
                    <a:pt x="387" y="88"/>
                    <a:pt x="254" y="88"/>
                  </a:cubicBezTo>
                  <a:cubicBezTo>
                    <a:pt x="118" y="88"/>
                    <a:pt x="6" y="70"/>
                    <a:pt x="1" y="46"/>
                  </a:cubicBezTo>
                  <a:cubicBezTo>
                    <a:pt x="0" y="46"/>
                    <a:pt x="0" y="45"/>
                    <a:pt x="0" y="44"/>
                  </a:cubicBezTo>
                  <a:cubicBezTo>
                    <a:pt x="0" y="20"/>
                    <a:pt x="114" y="0"/>
                    <a:pt x="254" y="0"/>
                  </a:cubicBezTo>
                  <a:cubicBezTo>
                    <a:pt x="395" y="0"/>
                    <a:pt x="509" y="20"/>
                    <a:pt x="509" y="44"/>
                  </a:cubicBezTo>
                  <a:close/>
                </a:path>
              </a:pathLst>
            </a:custGeom>
            <a:gradFill>
              <a:gsLst>
                <a:gs pos="87000">
                  <a:schemeClr val="tx2">
                    <a:lumMod val="20000"/>
                    <a:lumOff val="80000"/>
                    <a:alpha val="50000"/>
                  </a:schemeClr>
                </a:gs>
                <a:gs pos="0">
                  <a:schemeClr val="tx2">
                    <a:lumMod val="80000"/>
                    <a:lumOff val="20000"/>
                    <a:alpha val="0"/>
                  </a:schemeClr>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0" name="Shape 218">
              <a:extLst>
                <a:ext uri="{FF2B5EF4-FFF2-40B4-BE49-F238E27FC236}">
                  <a16:creationId xmlns:a16="http://schemas.microsoft.com/office/drawing/2014/main" id="{3DA6ABFA-8289-4FE4-8E5E-5396B10617D8}"/>
                </a:ext>
              </a:extLst>
            </p:cNvPr>
            <p:cNvSpPr txBox="1"/>
            <p:nvPr/>
          </p:nvSpPr>
          <p:spPr>
            <a:xfrm>
              <a:off x="5393746" y="3920362"/>
              <a:ext cx="810803" cy="169277"/>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Activate</a:t>
              </a:r>
            </a:p>
          </p:txBody>
        </p:sp>
      </p:grpSp>
      <p:grpSp>
        <p:nvGrpSpPr>
          <p:cNvPr id="6" name="Group 5">
            <a:extLst>
              <a:ext uri="{FF2B5EF4-FFF2-40B4-BE49-F238E27FC236}">
                <a16:creationId xmlns:a16="http://schemas.microsoft.com/office/drawing/2014/main" id="{98C3DFE9-823C-411A-A438-2F30C37529C4}"/>
              </a:ext>
            </a:extLst>
          </p:cNvPr>
          <p:cNvGrpSpPr/>
          <p:nvPr/>
        </p:nvGrpSpPr>
        <p:grpSpPr>
          <a:xfrm>
            <a:off x="6178510" y="3594314"/>
            <a:ext cx="1616579" cy="821372"/>
            <a:chOff x="6178510" y="3594314"/>
            <a:chExt cx="1616579" cy="821372"/>
          </a:xfrm>
        </p:grpSpPr>
        <p:sp>
          <p:nvSpPr>
            <p:cNvPr id="10" name="Freeform 9">
              <a:extLst>
                <a:ext uri="{FF2B5EF4-FFF2-40B4-BE49-F238E27FC236}">
                  <a16:creationId xmlns:a16="http://schemas.microsoft.com/office/drawing/2014/main" id="{BEBE2B1C-213D-4FE2-896F-9F15059D4454}"/>
                </a:ext>
              </a:extLst>
            </p:cNvPr>
            <p:cNvSpPr>
              <a:spLocks/>
            </p:cNvSpPr>
            <p:nvPr/>
          </p:nvSpPr>
          <p:spPr bwMode="auto">
            <a:xfrm>
              <a:off x="6257253" y="3594314"/>
              <a:ext cx="1454460" cy="821372"/>
            </a:xfrm>
            <a:custGeom>
              <a:avLst/>
              <a:gdLst>
                <a:gd name="T0" fmla="*/ 219 w 229"/>
                <a:gd name="T1" fmla="*/ 94 h 188"/>
                <a:gd name="T2" fmla="*/ 229 w 229"/>
                <a:gd name="T3" fmla="*/ 1 h 188"/>
                <a:gd name="T4" fmla="*/ 229 w 229"/>
                <a:gd name="T5" fmla="*/ 0 h 188"/>
                <a:gd name="T6" fmla="*/ 0 w 229"/>
                <a:gd name="T7" fmla="*/ 0 h 188"/>
                <a:gd name="T8" fmla="*/ 11 w 229"/>
                <a:gd name="T9" fmla="*/ 94 h 188"/>
                <a:gd name="T10" fmla="*/ 1 w 229"/>
                <a:gd name="T11" fmla="*/ 187 h 188"/>
                <a:gd name="T12" fmla="*/ 0 w 229"/>
                <a:gd name="T13" fmla="*/ 187 h 188"/>
                <a:gd name="T14" fmla="*/ 0 w 229"/>
                <a:gd name="T15" fmla="*/ 188 h 188"/>
                <a:gd name="T16" fmla="*/ 229 w 229"/>
                <a:gd name="T17" fmla="*/ 188 h 188"/>
                <a:gd name="T18" fmla="*/ 219 w 229"/>
                <a:gd name="T19"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8">
                  <a:moveTo>
                    <a:pt x="219" y="94"/>
                  </a:moveTo>
                  <a:cubicBezTo>
                    <a:pt x="219" y="44"/>
                    <a:pt x="224" y="4"/>
                    <a:pt x="229" y="1"/>
                  </a:cubicBezTo>
                  <a:cubicBezTo>
                    <a:pt x="229" y="0"/>
                    <a:pt x="229" y="0"/>
                    <a:pt x="229" y="0"/>
                  </a:cubicBezTo>
                  <a:cubicBezTo>
                    <a:pt x="0" y="0"/>
                    <a:pt x="0" y="0"/>
                    <a:pt x="0" y="0"/>
                  </a:cubicBezTo>
                  <a:cubicBezTo>
                    <a:pt x="6" y="5"/>
                    <a:pt x="11" y="45"/>
                    <a:pt x="11" y="94"/>
                  </a:cubicBezTo>
                  <a:cubicBezTo>
                    <a:pt x="11" y="141"/>
                    <a:pt x="7" y="180"/>
                    <a:pt x="1" y="187"/>
                  </a:cubicBezTo>
                  <a:cubicBezTo>
                    <a:pt x="1" y="187"/>
                    <a:pt x="1" y="187"/>
                    <a:pt x="0" y="187"/>
                  </a:cubicBezTo>
                  <a:cubicBezTo>
                    <a:pt x="0" y="188"/>
                    <a:pt x="0" y="188"/>
                    <a:pt x="0" y="188"/>
                  </a:cubicBezTo>
                  <a:cubicBezTo>
                    <a:pt x="229" y="188"/>
                    <a:pt x="229" y="188"/>
                    <a:pt x="229" y="188"/>
                  </a:cubicBezTo>
                  <a:cubicBezTo>
                    <a:pt x="224" y="185"/>
                    <a:pt x="219" y="144"/>
                    <a:pt x="219" y="94"/>
                  </a:cubicBezTo>
                  <a:close/>
                </a:path>
              </a:pathLst>
            </a:custGeom>
            <a:gradFill>
              <a:gsLst>
                <a:gs pos="100000">
                  <a:srgbClr val="359086"/>
                </a:gs>
                <a:gs pos="50000">
                  <a:srgbClr val="71B296"/>
                </a:gs>
                <a:gs pos="0">
                  <a:srgbClr val="359086"/>
                </a:gs>
              </a:gsLst>
              <a:lin ang="54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1" name="Freeform 10">
              <a:extLst>
                <a:ext uri="{FF2B5EF4-FFF2-40B4-BE49-F238E27FC236}">
                  <a16:creationId xmlns:a16="http://schemas.microsoft.com/office/drawing/2014/main" id="{D60E321D-AF64-4895-918D-0CB15C8E247D}"/>
                </a:ext>
              </a:extLst>
            </p:cNvPr>
            <p:cNvSpPr>
              <a:spLocks/>
            </p:cNvSpPr>
            <p:nvPr/>
          </p:nvSpPr>
          <p:spPr bwMode="auto">
            <a:xfrm>
              <a:off x="6178510" y="3594314"/>
              <a:ext cx="148225" cy="821372"/>
            </a:xfrm>
            <a:custGeom>
              <a:avLst/>
              <a:gdLst>
                <a:gd name="T0" fmla="*/ 12 w 23"/>
                <a:gd name="T1" fmla="*/ 0 h 188"/>
                <a:gd name="T2" fmla="*/ 12 w 23"/>
                <a:gd name="T3" fmla="*/ 0 h 188"/>
                <a:gd name="T4" fmla="*/ 0 w 23"/>
                <a:gd name="T5" fmla="*/ 94 h 188"/>
                <a:gd name="T6" fmla="*/ 11 w 23"/>
                <a:gd name="T7" fmla="*/ 188 h 188"/>
                <a:gd name="T8" fmla="*/ 12 w 23"/>
                <a:gd name="T9" fmla="*/ 187 h 188"/>
                <a:gd name="T10" fmla="*/ 13 w 23"/>
                <a:gd name="T11" fmla="*/ 187 h 188"/>
                <a:gd name="T12" fmla="*/ 23 w 23"/>
                <a:gd name="T13" fmla="*/ 94 h 188"/>
                <a:gd name="T14" fmla="*/ 12 w 23"/>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8">
                  <a:moveTo>
                    <a:pt x="12" y="0"/>
                  </a:moveTo>
                  <a:cubicBezTo>
                    <a:pt x="12" y="0"/>
                    <a:pt x="12" y="0"/>
                    <a:pt x="12" y="0"/>
                  </a:cubicBezTo>
                  <a:cubicBezTo>
                    <a:pt x="5" y="0"/>
                    <a:pt x="0" y="42"/>
                    <a:pt x="0" y="94"/>
                  </a:cubicBezTo>
                  <a:cubicBezTo>
                    <a:pt x="0" y="144"/>
                    <a:pt x="5" y="185"/>
                    <a:pt x="11" y="188"/>
                  </a:cubicBezTo>
                  <a:cubicBezTo>
                    <a:pt x="11" y="188"/>
                    <a:pt x="12" y="188"/>
                    <a:pt x="12" y="187"/>
                  </a:cubicBezTo>
                  <a:cubicBezTo>
                    <a:pt x="13" y="187"/>
                    <a:pt x="13" y="187"/>
                    <a:pt x="13" y="187"/>
                  </a:cubicBezTo>
                  <a:cubicBezTo>
                    <a:pt x="19" y="180"/>
                    <a:pt x="23" y="141"/>
                    <a:pt x="23" y="94"/>
                  </a:cubicBezTo>
                  <a:cubicBezTo>
                    <a:pt x="23" y="45"/>
                    <a:pt x="18" y="5"/>
                    <a:pt x="12" y="0"/>
                  </a:cubicBezTo>
                  <a:close/>
                </a:path>
              </a:pathLst>
            </a:custGeom>
            <a:gradFill>
              <a:gsLst>
                <a:gs pos="60000">
                  <a:srgbClr val="A2CEA3">
                    <a:alpha val="0"/>
                  </a:srgbClr>
                </a:gs>
                <a:gs pos="13000">
                  <a:srgbClr val="7BCEC5">
                    <a:lumMod val="60000"/>
                    <a:alpha val="75000"/>
                  </a:srgbClr>
                </a:gs>
              </a:gsLst>
              <a:lin ang="108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2" name="Freeform 11">
              <a:extLst>
                <a:ext uri="{FF2B5EF4-FFF2-40B4-BE49-F238E27FC236}">
                  <a16:creationId xmlns:a16="http://schemas.microsoft.com/office/drawing/2014/main" id="{5606B9BD-7CCC-4766-B7A9-95BD5F2BE23F}"/>
                </a:ext>
              </a:extLst>
            </p:cNvPr>
            <p:cNvSpPr>
              <a:spLocks/>
            </p:cNvSpPr>
            <p:nvPr/>
          </p:nvSpPr>
          <p:spPr bwMode="auto">
            <a:xfrm>
              <a:off x="7646864" y="3594314"/>
              <a:ext cx="148225" cy="821372"/>
            </a:xfrm>
            <a:custGeom>
              <a:avLst/>
              <a:gdLst>
                <a:gd name="T0" fmla="*/ 12 w 23"/>
                <a:gd name="T1" fmla="*/ 0 h 188"/>
                <a:gd name="T2" fmla="*/ 11 w 23"/>
                <a:gd name="T3" fmla="*/ 0 h 188"/>
                <a:gd name="T4" fmla="*/ 10 w 23"/>
                <a:gd name="T5" fmla="*/ 1 h 188"/>
                <a:gd name="T6" fmla="*/ 0 w 23"/>
                <a:gd name="T7" fmla="*/ 94 h 188"/>
                <a:gd name="T8" fmla="*/ 10 w 23"/>
                <a:gd name="T9" fmla="*/ 188 h 188"/>
                <a:gd name="T10" fmla="*/ 13 w 23"/>
                <a:gd name="T11" fmla="*/ 187 h 188"/>
                <a:gd name="T12" fmla="*/ 23 w 23"/>
                <a:gd name="T13" fmla="*/ 94 h 188"/>
                <a:gd name="T14" fmla="*/ 12 w 23"/>
                <a:gd name="T15" fmla="*/ 0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8">
                  <a:moveTo>
                    <a:pt x="12" y="0"/>
                  </a:moveTo>
                  <a:cubicBezTo>
                    <a:pt x="12" y="0"/>
                    <a:pt x="12" y="0"/>
                    <a:pt x="11" y="0"/>
                  </a:cubicBezTo>
                  <a:cubicBezTo>
                    <a:pt x="11" y="0"/>
                    <a:pt x="11" y="0"/>
                    <a:pt x="10" y="1"/>
                  </a:cubicBezTo>
                  <a:cubicBezTo>
                    <a:pt x="5" y="4"/>
                    <a:pt x="0" y="44"/>
                    <a:pt x="0" y="94"/>
                  </a:cubicBezTo>
                  <a:cubicBezTo>
                    <a:pt x="0" y="144"/>
                    <a:pt x="5" y="185"/>
                    <a:pt x="10" y="188"/>
                  </a:cubicBezTo>
                  <a:cubicBezTo>
                    <a:pt x="11" y="188"/>
                    <a:pt x="12" y="188"/>
                    <a:pt x="13" y="187"/>
                  </a:cubicBezTo>
                  <a:cubicBezTo>
                    <a:pt x="19" y="180"/>
                    <a:pt x="23" y="141"/>
                    <a:pt x="23" y="94"/>
                  </a:cubicBezTo>
                  <a:cubicBezTo>
                    <a:pt x="23" y="45"/>
                    <a:pt x="18" y="5"/>
                    <a:pt x="12" y="0"/>
                  </a:cubicBezTo>
                  <a:close/>
                </a:path>
              </a:pathLst>
            </a:custGeom>
            <a:gradFill>
              <a:gsLst>
                <a:gs pos="100000">
                  <a:srgbClr val="A2CEA3">
                    <a:alpha val="50000"/>
                  </a:srgbClr>
                </a:gs>
                <a:gs pos="30000">
                  <a:srgbClr val="7BCEC5">
                    <a:lumMod val="60000"/>
                    <a:alpha val="0"/>
                  </a:srgbClr>
                </a:gs>
              </a:gsLst>
              <a:lin ang="10800000" scaled="0"/>
            </a:gradFill>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1" name="Shape 218">
              <a:extLst>
                <a:ext uri="{FF2B5EF4-FFF2-40B4-BE49-F238E27FC236}">
                  <a16:creationId xmlns:a16="http://schemas.microsoft.com/office/drawing/2014/main" id="{1F74D7FF-0750-40FE-9A23-70A250ED025B}"/>
                </a:ext>
              </a:extLst>
            </p:cNvPr>
            <p:cNvSpPr txBox="1"/>
            <p:nvPr/>
          </p:nvSpPr>
          <p:spPr>
            <a:xfrm>
              <a:off x="6490426" y="3835724"/>
              <a:ext cx="988115" cy="338554"/>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Keep</a:t>
              </a:r>
              <a:b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Customers</a:t>
              </a:r>
            </a:p>
          </p:txBody>
        </p:sp>
      </p:grpSp>
      <p:grpSp>
        <p:nvGrpSpPr>
          <p:cNvPr id="19" name="Group 18">
            <a:extLst>
              <a:ext uri="{FF2B5EF4-FFF2-40B4-BE49-F238E27FC236}">
                <a16:creationId xmlns:a16="http://schemas.microsoft.com/office/drawing/2014/main" id="{D85B1D7C-ABCA-4CA6-B34C-5E731879BCBE}"/>
              </a:ext>
            </a:extLst>
          </p:cNvPr>
          <p:cNvGrpSpPr/>
          <p:nvPr/>
        </p:nvGrpSpPr>
        <p:grpSpPr>
          <a:xfrm>
            <a:off x="7722325" y="3377520"/>
            <a:ext cx="864603" cy="1254960"/>
            <a:chOff x="7722325" y="3377520"/>
            <a:chExt cx="864603" cy="1254960"/>
          </a:xfrm>
        </p:grpSpPr>
        <p:sp>
          <p:nvSpPr>
            <p:cNvPr id="17" name="Freeform 29">
              <a:extLst>
                <a:ext uri="{FF2B5EF4-FFF2-40B4-BE49-F238E27FC236}">
                  <a16:creationId xmlns:a16="http://schemas.microsoft.com/office/drawing/2014/main" id="{6510055B-989B-4E60-86FA-D4FA4E8E7B73}"/>
                </a:ext>
              </a:extLst>
            </p:cNvPr>
            <p:cNvSpPr>
              <a:spLocks/>
            </p:cNvSpPr>
            <p:nvPr/>
          </p:nvSpPr>
          <p:spPr bwMode="auto">
            <a:xfrm rot="5400000">
              <a:off x="7489736" y="3610109"/>
              <a:ext cx="1254959" cy="789782"/>
            </a:xfrm>
            <a:custGeom>
              <a:avLst/>
              <a:gdLst/>
              <a:ahLst/>
              <a:cxnLst>
                <a:cxn ang="0">
                  <a:pos x="186" y="26"/>
                </a:cxn>
                <a:cxn ang="0">
                  <a:pos x="0" y="0"/>
                </a:cxn>
                <a:cxn ang="0">
                  <a:pos x="60" y="269"/>
                </a:cxn>
                <a:cxn ang="0">
                  <a:pos x="60" y="269"/>
                </a:cxn>
                <a:cxn ang="0">
                  <a:pos x="60" y="271"/>
                </a:cxn>
                <a:cxn ang="0">
                  <a:pos x="187" y="296"/>
                </a:cxn>
                <a:cxn ang="0">
                  <a:pos x="312" y="273"/>
                </a:cxn>
                <a:cxn ang="0">
                  <a:pos x="313" y="267"/>
                </a:cxn>
                <a:cxn ang="0">
                  <a:pos x="372" y="0"/>
                </a:cxn>
                <a:cxn ang="0">
                  <a:pos x="186" y="26"/>
                </a:cxn>
              </a:cxnLst>
              <a:rect l="0" t="0" r="r" b="b"/>
              <a:pathLst>
                <a:path w="372" h="296">
                  <a:moveTo>
                    <a:pt x="186" y="26"/>
                  </a:moveTo>
                  <a:cubicBezTo>
                    <a:pt x="87" y="26"/>
                    <a:pt x="6" y="14"/>
                    <a:pt x="0" y="0"/>
                  </a:cubicBezTo>
                  <a:cubicBezTo>
                    <a:pt x="19" y="81"/>
                    <a:pt x="39" y="171"/>
                    <a:pt x="60" y="269"/>
                  </a:cubicBezTo>
                  <a:cubicBezTo>
                    <a:pt x="60" y="269"/>
                    <a:pt x="60" y="269"/>
                    <a:pt x="60" y="269"/>
                  </a:cubicBezTo>
                  <a:cubicBezTo>
                    <a:pt x="60" y="270"/>
                    <a:pt x="60" y="271"/>
                    <a:pt x="60" y="271"/>
                  </a:cubicBezTo>
                  <a:cubicBezTo>
                    <a:pt x="66" y="285"/>
                    <a:pt x="120" y="296"/>
                    <a:pt x="187" y="296"/>
                  </a:cubicBezTo>
                  <a:cubicBezTo>
                    <a:pt x="250" y="296"/>
                    <a:pt x="303" y="286"/>
                    <a:pt x="312" y="273"/>
                  </a:cubicBezTo>
                  <a:cubicBezTo>
                    <a:pt x="313" y="271"/>
                    <a:pt x="313" y="269"/>
                    <a:pt x="313" y="267"/>
                  </a:cubicBezTo>
                  <a:cubicBezTo>
                    <a:pt x="334" y="170"/>
                    <a:pt x="353" y="81"/>
                    <a:pt x="372" y="0"/>
                  </a:cubicBezTo>
                  <a:cubicBezTo>
                    <a:pt x="366" y="14"/>
                    <a:pt x="285" y="26"/>
                    <a:pt x="186" y="26"/>
                  </a:cubicBezTo>
                  <a:close/>
                </a:path>
              </a:pathLst>
            </a:custGeom>
            <a:gradFill flip="none" rotWithShape="1">
              <a:gsLst>
                <a:gs pos="100000">
                  <a:schemeClr val="accent2">
                    <a:lumMod val="50000"/>
                    <a:alpha val="0"/>
                  </a:schemeClr>
                </a:gs>
                <a:gs pos="13000">
                  <a:schemeClr val="accent2"/>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8" name="Freeform 36">
              <a:extLst>
                <a:ext uri="{FF2B5EF4-FFF2-40B4-BE49-F238E27FC236}">
                  <a16:creationId xmlns:a16="http://schemas.microsoft.com/office/drawing/2014/main" id="{96ED2297-72FC-4F08-A3F8-7655008ACB7C}"/>
                </a:ext>
              </a:extLst>
            </p:cNvPr>
            <p:cNvSpPr>
              <a:spLocks/>
            </p:cNvSpPr>
            <p:nvPr/>
          </p:nvSpPr>
          <p:spPr bwMode="auto">
            <a:xfrm rot="5400000">
              <a:off x="7887398" y="3932950"/>
              <a:ext cx="1254959" cy="144101"/>
            </a:xfrm>
            <a:custGeom>
              <a:avLst/>
              <a:gdLst/>
              <a:ahLst/>
              <a:cxnLst>
                <a:cxn ang="0">
                  <a:pos x="372" y="27"/>
                </a:cxn>
                <a:cxn ang="0">
                  <a:pos x="372" y="27"/>
                </a:cxn>
                <a:cxn ang="0">
                  <a:pos x="372" y="28"/>
                </a:cxn>
                <a:cxn ang="0">
                  <a:pos x="186" y="54"/>
                </a:cxn>
                <a:cxn ang="0">
                  <a:pos x="0" y="28"/>
                </a:cxn>
                <a:cxn ang="0">
                  <a:pos x="0" y="27"/>
                </a:cxn>
                <a:cxn ang="0">
                  <a:pos x="0" y="27"/>
                </a:cxn>
                <a:cxn ang="0">
                  <a:pos x="186" y="0"/>
                </a:cxn>
                <a:cxn ang="0">
                  <a:pos x="372" y="27"/>
                </a:cxn>
              </a:cxnLst>
              <a:rect l="0" t="0" r="r" b="b"/>
              <a:pathLst>
                <a:path w="372" h="54">
                  <a:moveTo>
                    <a:pt x="372" y="27"/>
                  </a:moveTo>
                  <a:cubicBezTo>
                    <a:pt x="372" y="27"/>
                    <a:pt x="372" y="27"/>
                    <a:pt x="372" y="27"/>
                  </a:cubicBezTo>
                  <a:cubicBezTo>
                    <a:pt x="372" y="27"/>
                    <a:pt x="372" y="28"/>
                    <a:pt x="372" y="28"/>
                  </a:cubicBezTo>
                  <a:cubicBezTo>
                    <a:pt x="366" y="42"/>
                    <a:pt x="285" y="54"/>
                    <a:pt x="186" y="54"/>
                  </a:cubicBezTo>
                  <a:cubicBezTo>
                    <a:pt x="87" y="54"/>
                    <a:pt x="6" y="42"/>
                    <a:pt x="0" y="28"/>
                  </a:cubicBezTo>
                  <a:cubicBezTo>
                    <a:pt x="0" y="28"/>
                    <a:pt x="0" y="27"/>
                    <a:pt x="0" y="27"/>
                  </a:cubicBezTo>
                  <a:cubicBezTo>
                    <a:pt x="0" y="27"/>
                    <a:pt x="0" y="27"/>
                    <a:pt x="0" y="27"/>
                  </a:cubicBezTo>
                  <a:cubicBezTo>
                    <a:pt x="0" y="12"/>
                    <a:pt x="83" y="0"/>
                    <a:pt x="186" y="0"/>
                  </a:cubicBezTo>
                  <a:cubicBezTo>
                    <a:pt x="289" y="0"/>
                    <a:pt x="372" y="12"/>
                    <a:pt x="372" y="27"/>
                  </a:cubicBezTo>
                  <a:close/>
                </a:path>
              </a:pathLst>
            </a:custGeom>
            <a:gradFill flip="none" rotWithShape="1">
              <a:gsLst>
                <a:gs pos="100000">
                  <a:schemeClr val="accent2">
                    <a:lumMod val="50000"/>
                    <a:alpha val="0"/>
                  </a:schemeClr>
                </a:gs>
                <a:gs pos="13000">
                  <a:schemeClr val="accent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2" name="Shape 218">
              <a:extLst>
                <a:ext uri="{FF2B5EF4-FFF2-40B4-BE49-F238E27FC236}">
                  <a16:creationId xmlns:a16="http://schemas.microsoft.com/office/drawing/2014/main" id="{C2D59E7F-3036-465A-B8D1-7C693E9B9014}"/>
                </a:ext>
              </a:extLst>
            </p:cNvPr>
            <p:cNvSpPr txBox="1"/>
            <p:nvPr/>
          </p:nvSpPr>
          <p:spPr>
            <a:xfrm rot="16200000">
              <a:off x="7545134" y="3920362"/>
              <a:ext cx="1020099" cy="169277"/>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Up-Sell</a:t>
              </a:r>
            </a:p>
          </p:txBody>
        </p:sp>
      </p:grpSp>
      <p:grpSp>
        <p:nvGrpSpPr>
          <p:cNvPr id="13" name="Group 12">
            <a:extLst>
              <a:ext uri="{FF2B5EF4-FFF2-40B4-BE49-F238E27FC236}">
                <a16:creationId xmlns:a16="http://schemas.microsoft.com/office/drawing/2014/main" id="{A219FC1D-B9F9-4A87-82C7-325DD173B453}"/>
              </a:ext>
            </a:extLst>
          </p:cNvPr>
          <p:cNvGrpSpPr/>
          <p:nvPr/>
        </p:nvGrpSpPr>
        <p:grpSpPr>
          <a:xfrm>
            <a:off x="8531778" y="3084603"/>
            <a:ext cx="914485" cy="1840795"/>
            <a:chOff x="8531778" y="3084603"/>
            <a:chExt cx="914485" cy="1840795"/>
          </a:xfrm>
        </p:grpSpPr>
        <p:sp>
          <p:nvSpPr>
            <p:cNvPr id="20" name="Freeform 32">
              <a:extLst>
                <a:ext uri="{FF2B5EF4-FFF2-40B4-BE49-F238E27FC236}">
                  <a16:creationId xmlns:a16="http://schemas.microsoft.com/office/drawing/2014/main" id="{188F79E4-B6EB-4A2D-8DCC-B16DE7ECC9E0}"/>
                </a:ext>
              </a:extLst>
            </p:cNvPr>
            <p:cNvSpPr>
              <a:spLocks/>
            </p:cNvSpPr>
            <p:nvPr/>
          </p:nvSpPr>
          <p:spPr bwMode="auto">
            <a:xfrm rot="5400000">
              <a:off x="8009532" y="3606850"/>
              <a:ext cx="1837044" cy="792552"/>
            </a:xfrm>
            <a:custGeom>
              <a:avLst/>
              <a:gdLst/>
              <a:ahLst/>
              <a:cxnLst>
                <a:cxn ang="0">
                  <a:pos x="254" y="42"/>
                </a:cxn>
                <a:cxn ang="0">
                  <a:pos x="1" y="0"/>
                </a:cxn>
                <a:cxn ang="0">
                  <a:pos x="0" y="0"/>
                </a:cxn>
                <a:cxn ang="0">
                  <a:pos x="68" y="269"/>
                </a:cxn>
                <a:cxn ang="0">
                  <a:pos x="68" y="270"/>
                </a:cxn>
                <a:cxn ang="0">
                  <a:pos x="254" y="296"/>
                </a:cxn>
                <a:cxn ang="0">
                  <a:pos x="440" y="270"/>
                </a:cxn>
                <a:cxn ang="0">
                  <a:pos x="440" y="269"/>
                </a:cxn>
                <a:cxn ang="0">
                  <a:pos x="508" y="2"/>
                </a:cxn>
                <a:cxn ang="0">
                  <a:pos x="254" y="42"/>
                </a:cxn>
              </a:cxnLst>
              <a:rect l="0" t="0" r="r" b="b"/>
              <a:pathLst>
                <a:path w="508" h="296">
                  <a:moveTo>
                    <a:pt x="254" y="42"/>
                  </a:moveTo>
                  <a:cubicBezTo>
                    <a:pt x="118" y="42"/>
                    <a:pt x="6" y="24"/>
                    <a:pt x="1" y="0"/>
                  </a:cubicBezTo>
                  <a:cubicBezTo>
                    <a:pt x="0" y="0"/>
                    <a:pt x="0" y="0"/>
                    <a:pt x="0" y="0"/>
                  </a:cubicBezTo>
                  <a:cubicBezTo>
                    <a:pt x="22" y="78"/>
                    <a:pt x="44" y="167"/>
                    <a:pt x="68" y="269"/>
                  </a:cubicBezTo>
                  <a:cubicBezTo>
                    <a:pt x="68" y="269"/>
                    <a:pt x="68" y="270"/>
                    <a:pt x="68" y="270"/>
                  </a:cubicBezTo>
                  <a:cubicBezTo>
                    <a:pt x="74" y="284"/>
                    <a:pt x="155" y="296"/>
                    <a:pt x="254" y="296"/>
                  </a:cubicBezTo>
                  <a:cubicBezTo>
                    <a:pt x="353" y="296"/>
                    <a:pt x="434" y="284"/>
                    <a:pt x="440" y="270"/>
                  </a:cubicBezTo>
                  <a:cubicBezTo>
                    <a:pt x="440" y="270"/>
                    <a:pt x="440" y="269"/>
                    <a:pt x="440" y="269"/>
                  </a:cubicBezTo>
                  <a:cubicBezTo>
                    <a:pt x="464" y="168"/>
                    <a:pt x="487" y="79"/>
                    <a:pt x="508" y="2"/>
                  </a:cubicBezTo>
                  <a:cubicBezTo>
                    <a:pt x="496" y="25"/>
                    <a:pt x="387" y="42"/>
                    <a:pt x="254" y="42"/>
                  </a:cubicBezTo>
                  <a:close/>
                </a:path>
              </a:pathLst>
            </a:custGeom>
            <a:gradFill flip="none" rotWithShape="1">
              <a:gsLst>
                <a:gs pos="100000">
                  <a:schemeClr val="accent2">
                    <a:lumMod val="50000"/>
                    <a:alpha val="0"/>
                  </a:schemeClr>
                </a:gs>
                <a:gs pos="13000">
                  <a:schemeClr val="accent2"/>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1" name="Freeform 37">
              <a:extLst>
                <a:ext uri="{FF2B5EF4-FFF2-40B4-BE49-F238E27FC236}">
                  <a16:creationId xmlns:a16="http://schemas.microsoft.com/office/drawing/2014/main" id="{DDDF79F1-CF55-4BEB-A3A7-AD469EB7A3E1}"/>
                </a:ext>
              </a:extLst>
            </p:cNvPr>
            <p:cNvSpPr>
              <a:spLocks/>
            </p:cNvSpPr>
            <p:nvPr/>
          </p:nvSpPr>
          <p:spPr bwMode="auto">
            <a:xfrm rot="5400000">
              <a:off x="8408090" y="3887226"/>
              <a:ext cx="1840795" cy="235550"/>
            </a:xfrm>
            <a:custGeom>
              <a:avLst/>
              <a:gdLst/>
              <a:ahLst/>
              <a:cxnLst>
                <a:cxn ang="0">
                  <a:pos x="509" y="44"/>
                </a:cxn>
                <a:cxn ang="0">
                  <a:pos x="509" y="44"/>
                </a:cxn>
                <a:cxn ang="0">
                  <a:pos x="508" y="48"/>
                </a:cxn>
                <a:cxn ang="0">
                  <a:pos x="254" y="88"/>
                </a:cxn>
                <a:cxn ang="0">
                  <a:pos x="1" y="46"/>
                </a:cxn>
                <a:cxn ang="0">
                  <a:pos x="0" y="44"/>
                </a:cxn>
                <a:cxn ang="0">
                  <a:pos x="254" y="0"/>
                </a:cxn>
                <a:cxn ang="0">
                  <a:pos x="509" y="44"/>
                </a:cxn>
              </a:cxnLst>
              <a:rect l="0" t="0" r="r" b="b"/>
              <a:pathLst>
                <a:path w="509" h="88">
                  <a:moveTo>
                    <a:pt x="509" y="44"/>
                  </a:moveTo>
                  <a:cubicBezTo>
                    <a:pt x="509" y="44"/>
                    <a:pt x="509" y="44"/>
                    <a:pt x="509" y="44"/>
                  </a:cubicBezTo>
                  <a:cubicBezTo>
                    <a:pt x="508" y="46"/>
                    <a:pt x="508" y="47"/>
                    <a:pt x="508" y="48"/>
                  </a:cubicBezTo>
                  <a:cubicBezTo>
                    <a:pt x="496" y="71"/>
                    <a:pt x="387" y="88"/>
                    <a:pt x="254" y="88"/>
                  </a:cubicBezTo>
                  <a:cubicBezTo>
                    <a:pt x="118" y="88"/>
                    <a:pt x="6" y="70"/>
                    <a:pt x="1" y="46"/>
                  </a:cubicBezTo>
                  <a:cubicBezTo>
                    <a:pt x="0" y="46"/>
                    <a:pt x="0" y="45"/>
                    <a:pt x="0" y="44"/>
                  </a:cubicBezTo>
                  <a:cubicBezTo>
                    <a:pt x="0" y="20"/>
                    <a:pt x="114" y="0"/>
                    <a:pt x="254" y="0"/>
                  </a:cubicBezTo>
                  <a:cubicBezTo>
                    <a:pt x="395" y="0"/>
                    <a:pt x="509" y="20"/>
                    <a:pt x="509" y="44"/>
                  </a:cubicBezTo>
                  <a:close/>
                </a:path>
              </a:pathLst>
            </a:custGeom>
            <a:gradFill flip="none" rotWithShape="1">
              <a:gsLst>
                <a:gs pos="100000">
                  <a:schemeClr val="accent2">
                    <a:lumMod val="50000"/>
                    <a:alpha val="0"/>
                  </a:schemeClr>
                </a:gs>
                <a:gs pos="13000">
                  <a:schemeClr val="accent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3" name="Shape 218">
              <a:extLst>
                <a:ext uri="{FF2B5EF4-FFF2-40B4-BE49-F238E27FC236}">
                  <a16:creationId xmlns:a16="http://schemas.microsoft.com/office/drawing/2014/main" id="{2FFA79B9-4E16-4120-9C4E-C95FC171006C}"/>
                </a:ext>
              </a:extLst>
            </p:cNvPr>
            <p:cNvSpPr txBox="1"/>
            <p:nvPr/>
          </p:nvSpPr>
          <p:spPr>
            <a:xfrm rot="16200000">
              <a:off x="8337586" y="3920362"/>
              <a:ext cx="1020099" cy="169277"/>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Next- Sell</a:t>
              </a:r>
            </a:p>
          </p:txBody>
        </p:sp>
      </p:grpSp>
      <p:grpSp>
        <p:nvGrpSpPr>
          <p:cNvPr id="8" name="Group 7">
            <a:extLst>
              <a:ext uri="{FF2B5EF4-FFF2-40B4-BE49-F238E27FC236}">
                <a16:creationId xmlns:a16="http://schemas.microsoft.com/office/drawing/2014/main" id="{FE5472AE-4C2F-4597-B8A5-77BE8AC8F185}"/>
              </a:ext>
            </a:extLst>
          </p:cNvPr>
          <p:cNvGrpSpPr/>
          <p:nvPr/>
        </p:nvGrpSpPr>
        <p:grpSpPr>
          <a:xfrm>
            <a:off x="9321834" y="2756615"/>
            <a:ext cx="956051" cy="2496772"/>
            <a:chOff x="9321834" y="2756615"/>
            <a:chExt cx="956051" cy="2496772"/>
          </a:xfrm>
        </p:grpSpPr>
        <p:sp>
          <p:nvSpPr>
            <p:cNvPr id="23" name="Freeform 30">
              <a:extLst>
                <a:ext uri="{FF2B5EF4-FFF2-40B4-BE49-F238E27FC236}">
                  <a16:creationId xmlns:a16="http://schemas.microsoft.com/office/drawing/2014/main" id="{6C207859-DB62-4A92-A35A-D515A28B348D}"/>
                </a:ext>
              </a:extLst>
            </p:cNvPr>
            <p:cNvSpPr>
              <a:spLocks/>
            </p:cNvSpPr>
            <p:nvPr/>
          </p:nvSpPr>
          <p:spPr bwMode="auto">
            <a:xfrm rot="5400000">
              <a:off x="8491584" y="3590713"/>
              <a:ext cx="2489078" cy="828578"/>
            </a:xfrm>
            <a:custGeom>
              <a:avLst/>
              <a:gdLst/>
              <a:ahLst/>
              <a:cxnLst>
                <a:cxn ang="0">
                  <a:pos x="335" y="40"/>
                </a:cxn>
                <a:cxn ang="0">
                  <a:pos x="0" y="0"/>
                </a:cxn>
                <a:cxn ang="0">
                  <a:pos x="81" y="268"/>
                </a:cxn>
                <a:cxn ang="0">
                  <a:pos x="82" y="268"/>
                </a:cxn>
                <a:cxn ang="0">
                  <a:pos x="335" y="310"/>
                </a:cxn>
                <a:cxn ang="0">
                  <a:pos x="589" y="270"/>
                </a:cxn>
                <a:cxn ang="0">
                  <a:pos x="590" y="266"/>
                </a:cxn>
                <a:cxn ang="0">
                  <a:pos x="671" y="0"/>
                </a:cxn>
                <a:cxn ang="0">
                  <a:pos x="335" y="40"/>
                </a:cxn>
              </a:cxnLst>
              <a:rect l="0" t="0" r="r" b="b"/>
              <a:pathLst>
                <a:path w="671" h="310">
                  <a:moveTo>
                    <a:pt x="335" y="40"/>
                  </a:moveTo>
                  <a:cubicBezTo>
                    <a:pt x="159" y="40"/>
                    <a:pt x="14" y="22"/>
                    <a:pt x="0" y="0"/>
                  </a:cubicBezTo>
                  <a:cubicBezTo>
                    <a:pt x="24" y="69"/>
                    <a:pt x="51" y="157"/>
                    <a:pt x="81" y="268"/>
                  </a:cubicBezTo>
                  <a:cubicBezTo>
                    <a:pt x="82" y="268"/>
                    <a:pt x="82" y="268"/>
                    <a:pt x="82" y="268"/>
                  </a:cubicBezTo>
                  <a:cubicBezTo>
                    <a:pt x="87" y="292"/>
                    <a:pt x="199" y="310"/>
                    <a:pt x="335" y="310"/>
                  </a:cubicBezTo>
                  <a:cubicBezTo>
                    <a:pt x="468" y="310"/>
                    <a:pt x="577" y="293"/>
                    <a:pt x="589" y="270"/>
                  </a:cubicBezTo>
                  <a:cubicBezTo>
                    <a:pt x="589" y="269"/>
                    <a:pt x="589" y="268"/>
                    <a:pt x="590" y="266"/>
                  </a:cubicBezTo>
                  <a:cubicBezTo>
                    <a:pt x="620" y="156"/>
                    <a:pt x="647" y="69"/>
                    <a:pt x="671" y="0"/>
                  </a:cubicBezTo>
                  <a:cubicBezTo>
                    <a:pt x="656" y="22"/>
                    <a:pt x="511" y="40"/>
                    <a:pt x="335" y="40"/>
                  </a:cubicBezTo>
                  <a:close/>
                </a:path>
              </a:pathLst>
            </a:custGeom>
            <a:gradFill flip="none" rotWithShape="1">
              <a:gsLst>
                <a:gs pos="100000">
                  <a:schemeClr val="accent2">
                    <a:lumMod val="50000"/>
                    <a:alpha val="0"/>
                  </a:schemeClr>
                </a:gs>
                <a:gs pos="13000">
                  <a:schemeClr val="accent2"/>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4" name="Freeform 38">
              <a:extLst>
                <a:ext uri="{FF2B5EF4-FFF2-40B4-BE49-F238E27FC236}">
                  <a16:creationId xmlns:a16="http://schemas.microsoft.com/office/drawing/2014/main" id="{0BE59794-9E0A-4EFB-B05F-DF6EDE4E41A7}"/>
                </a:ext>
              </a:extLst>
            </p:cNvPr>
            <p:cNvSpPr>
              <a:spLocks/>
            </p:cNvSpPr>
            <p:nvPr/>
          </p:nvSpPr>
          <p:spPr bwMode="auto">
            <a:xfrm rot="5400000">
              <a:off x="8913111" y="3888612"/>
              <a:ext cx="2496772" cy="232777"/>
            </a:xfrm>
            <a:custGeom>
              <a:avLst/>
              <a:gdLst/>
              <a:ahLst/>
              <a:cxnLst>
                <a:cxn ang="0">
                  <a:pos x="673" y="44"/>
                </a:cxn>
                <a:cxn ang="0">
                  <a:pos x="673" y="44"/>
                </a:cxn>
                <a:cxn ang="0">
                  <a:pos x="672" y="48"/>
                </a:cxn>
                <a:cxn ang="0">
                  <a:pos x="336" y="88"/>
                </a:cxn>
                <a:cxn ang="0">
                  <a:pos x="1" y="48"/>
                </a:cxn>
                <a:cxn ang="0">
                  <a:pos x="0" y="44"/>
                </a:cxn>
                <a:cxn ang="0">
                  <a:pos x="0" y="44"/>
                </a:cxn>
                <a:cxn ang="0">
                  <a:pos x="336" y="0"/>
                </a:cxn>
                <a:cxn ang="0">
                  <a:pos x="673" y="44"/>
                </a:cxn>
              </a:cxnLst>
              <a:rect l="0" t="0" r="r" b="b"/>
              <a:pathLst>
                <a:path w="673" h="88">
                  <a:moveTo>
                    <a:pt x="673" y="44"/>
                  </a:moveTo>
                  <a:cubicBezTo>
                    <a:pt x="673" y="44"/>
                    <a:pt x="673" y="44"/>
                    <a:pt x="673" y="44"/>
                  </a:cubicBezTo>
                  <a:cubicBezTo>
                    <a:pt x="672" y="45"/>
                    <a:pt x="672" y="46"/>
                    <a:pt x="672" y="48"/>
                  </a:cubicBezTo>
                  <a:cubicBezTo>
                    <a:pt x="657" y="70"/>
                    <a:pt x="512" y="88"/>
                    <a:pt x="336" y="88"/>
                  </a:cubicBezTo>
                  <a:cubicBezTo>
                    <a:pt x="160" y="88"/>
                    <a:pt x="15" y="70"/>
                    <a:pt x="1" y="48"/>
                  </a:cubicBezTo>
                  <a:cubicBezTo>
                    <a:pt x="1" y="46"/>
                    <a:pt x="0" y="45"/>
                    <a:pt x="0" y="44"/>
                  </a:cubicBezTo>
                  <a:cubicBezTo>
                    <a:pt x="0" y="44"/>
                    <a:pt x="0" y="44"/>
                    <a:pt x="0" y="44"/>
                  </a:cubicBezTo>
                  <a:cubicBezTo>
                    <a:pt x="0" y="20"/>
                    <a:pt x="150" y="0"/>
                    <a:pt x="336" y="0"/>
                  </a:cubicBezTo>
                  <a:cubicBezTo>
                    <a:pt x="522" y="0"/>
                    <a:pt x="673" y="20"/>
                    <a:pt x="673" y="44"/>
                  </a:cubicBezTo>
                  <a:close/>
                </a:path>
              </a:pathLst>
            </a:custGeom>
            <a:gradFill flip="none" rotWithShape="1">
              <a:gsLst>
                <a:gs pos="100000">
                  <a:schemeClr val="accent2">
                    <a:lumMod val="50000"/>
                    <a:alpha val="0"/>
                  </a:schemeClr>
                </a:gs>
                <a:gs pos="13000">
                  <a:schemeClr val="accent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4" name="Shape 218">
              <a:extLst>
                <a:ext uri="{FF2B5EF4-FFF2-40B4-BE49-F238E27FC236}">
                  <a16:creationId xmlns:a16="http://schemas.microsoft.com/office/drawing/2014/main" id="{3E426223-AD8A-4A4A-814D-978267C9E639}"/>
                </a:ext>
              </a:extLst>
            </p:cNvPr>
            <p:cNvSpPr txBox="1"/>
            <p:nvPr/>
          </p:nvSpPr>
          <p:spPr>
            <a:xfrm rot="16200000">
              <a:off x="9143637" y="3920362"/>
              <a:ext cx="1020099" cy="169277"/>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Cross-Sell</a:t>
              </a:r>
            </a:p>
          </p:txBody>
        </p:sp>
      </p:grpSp>
      <p:grpSp>
        <p:nvGrpSpPr>
          <p:cNvPr id="7" name="Group 6">
            <a:extLst>
              <a:ext uri="{FF2B5EF4-FFF2-40B4-BE49-F238E27FC236}">
                <a16:creationId xmlns:a16="http://schemas.microsoft.com/office/drawing/2014/main" id="{D4F6B677-0671-41A6-AEA2-1B9C713F80AC}"/>
              </a:ext>
            </a:extLst>
          </p:cNvPr>
          <p:cNvGrpSpPr/>
          <p:nvPr/>
        </p:nvGrpSpPr>
        <p:grpSpPr>
          <a:xfrm>
            <a:off x="10159852" y="2362286"/>
            <a:ext cx="1025328" cy="3285427"/>
            <a:chOff x="10159852" y="2362286"/>
            <a:chExt cx="1025328" cy="3285427"/>
          </a:xfrm>
        </p:grpSpPr>
        <p:sp>
          <p:nvSpPr>
            <p:cNvPr id="26" name="Freeform 31">
              <a:extLst>
                <a:ext uri="{FF2B5EF4-FFF2-40B4-BE49-F238E27FC236}">
                  <a16:creationId xmlns:a16="http://schemas.microsoft.com/office/drawing/2014/main" id="{507B0D76-8895-48FB-B35C-6DF279B627E8}"/>
                </a:ext>
              </a:extLst>
            </p:cNvPr>
            <p:cNvSpPr>
              <a:spLocks/>
            </p:cNvSpPr>
            <p:nvPr/>
          </p:nvSpPr>
          <p:spPr bwMode="auto">
            <a:xfrm rot="5400000">
              <a:off x="8935583" y="3586555"/>
              <a:ext cx="3285427" cy="836890"/>
            </a:xfrm>
            <a:custGeom>
              <a:avLst/>
              <a:gdLst/>
              <a:ahLst/>
              <a:cxnLst>
                <a:cxn ang="0">
                  <a:pos x="876" y="0"/>
                </a:cxn>
                <a:cxn ang="0">
                  <a:pos x="443" y="69"/>
                </a:cxn>
                <a:cxn ang="0">
                  <a:pos x="10" y="0"/>
                </a:cxn>
                <a:cxn ang="0">
                  <a:pos x="107" y="270"/>
                </a:cxn>
                <a:cxn ang="0">
                  <a:pos x="108" y="274"/>
                </a:cxn>
                <a:cxn ang="0">
                  <a:pos x="443" y="314"/>
                </a:cxn>
                <a:cxn ang="0">
                  <a:pos x="779" y="274"/>
                </a:cxn>
                <a:cxn ang="0">
                  <a:pos x="780" y="270"/>
                </a:cxn>
                <a:cxn ang="0">
                  <a:pos x="780" y="270"/>
                </a:cxn>
                <a:cxn ang="0">
                  <a:pos x="876" y="0"/>
                </a:cxn>
              </a:cxnLst>
              <a:rect l="0" t="0" r="r" b="b"/>
              <a:pathLst>
                <a:path w="886" h="314">
                  <a:moveTo>
                    <a:pt x="876" y="0"/>
                  </a:moveTo>
                  <a:cubicBezTo>
                    <a:pt x="876" y="38"/>
                    <a:pt x="682" y="69"/>
                    <a:pt x="443" y="69"/>
                  </a:cubicBezTo>
                  <a:cubicBezTo>
                    <a:pt x="204" y="69"/>
                    <a:pt x="10" y="38"/>
                    <a:pt x="10" y="0"/>
                  </a:cubicBezTo>
                  <a:cubicBezTo>
                    <a:pt x="0" y="24"/>
                    <a:pt x="38" y="69"/>
                    <a:pt x="107" y="270"/>
                  </a:cubicBezTo>
                  <a:cubicBezTo>
                    <a:pt x="107" y="271"/>
                    <a:pt x="108" y="272"/>
                    <a:pt x="108" y="274"/>
                  </a:cubicBezTo>
                  <a:cubicBezTo>
                    <a:pt x="122" y="296"/>
                    <a:pt x="267" y="314"/>
                    <a:pt x="443" y="314"/>
                  </a:cubicBezTo>
                  <a:cubicBezTo>
                    <a:pt x="619" y="314"/>
                    <a:pt x="764" y="296"/>
                    <a:pt x="779" y="274"/>
                  </a:cubicBezTo>
                  <a:cubicBezTo>
                    <a:pt x="779" y="272"/>
                    <a:pt x="779" y="271"/>
                    <a:pt x="780" y="270"/>
                  </a:cubicBezTo>
                  <a:cubicBezTo>
                    <a:pt x="780" y="270"/>
                    <a:pt x="780" y="270"/>
                    <a:pt x="780" y="270"/>
                  </a:cubicBezTo>
                  <a:cubicBezTo>
                    <a:pt x="849" y="69"/>
                    <a:pt x="886" y="24"/>
                    <a:pt x="876" y="0"/>
                  </a:cubicBezTo>
                  <a:close/>
                </a:path>
              </a:pathLst>
            </a:custGeom>
            <a:gradFill flip="none" rotWithShape="1">
              <a:gsLst>
                <a:gs pos="100000">
                  <a:schemeClr val="accent2">
                    <a:lumMod val="50000"/>
                    <a:alpha val="0"/>
                  </a:schemeClr>
                </a:gs>
                <a:gs pos="13000">
                  <a:schemeClr val="accent2"/>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7" name="Oval 39">
              <a:extLst>
                <a:ext uri="{FF2B5EF4-FFF2-40B4-BE49-F238E27FC236}">
                  <a16:creationId xmlns:a16="http://schemas.microsoft.com/office/drawing/2014/main" id="{1AB918B0-4CDC-45F8-96B7-8D27F54CB2DD}"/>
                </a:ext>
              </a:extLst>
            </p:cNvPr>
            <p:cNvSpPr>
              <a:spLocks noChangeArrowheads="1"/>
            </p:cNvSpPr>
            <p:nvPr/>
          </p:nvSpPr>
          <p:spPr bwMode="auto">
            <a:xfrm rot="5400000">
              <a:off x="9395270" y="3819333"/>
              <a:ext cx="3208485" cy="371335"/>
            </a:xfrm>
            <a:prstGeom prst="ellipse">
              <a:avLst/>
            </a:prstGeom>
            <a:gradFill flip="none" rotWithShape="1">
              <a:gsLst>
                <a:gs pos="100000">
                  <a:schemeClr val="accent2">
                    <a:lumMod val="50000"/>
                    <a:alpha val="0"/>
                  </a:schemeClr>
                </a:gs>
                <a:gs pos="13000">
                  <a:schemeClr val="accent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55" name="Shape 218">
              <a:extLst>
                <a:ext uri="{FF2B5EF4-FFF2-40B4-BE49-F238E27FC236}">
                  <a16:creationId xmlns:a16="http://schemas.microsoft.com/office/drawing/2014/main" id="{1A3AF941-F71F-4D4E-8F30-C95EE06ADBB0}"/>
                </a:ext>
              </a:extLst>
            </p:cNvPr>
            <p:cNvSpPr txBox="1"/>
            <p:nvPr/>
          </p:nvSpPr>
          <p:spPr>
            <a:xfrm rot="16200000">
              <a:off x="9925237" y="3920362"/>
              <a:ext cx="1020099" cy="169277"/>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
                  <a:srgbClr val="5B9BD5"/>
                </a:buClr>
                <a:buSzPct val="25000"/>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Calibri"/>
                  <a:cs typeface="Calibri"/>
                  <a:sym typeface="Calibri"/>
                </a:rPr>
                <a:t>Renewal</a:t>
              </a:r>
            </a:p>
          </p:txBody>
        </p:sp>
      </p:grpSp>
      <p:grpSp>
        <p:nvGrpSpPr>
          <p:cNvPr id="31" name="Group 30">
            <a:extLst>
              <a:ext uri="{FF2B5EF4-FFF2-40B4-BE49-F238E27FC236}">
                <a16:creationId xmlns:a16="http://schemas.microsoft.com/office/drawing/2014/main" id="{A423ABC8-2FAE-4B94-9520-923F07BB4B1D}"/>
              </a:ext>
            </a:extLst>
          </p:cNvPr>
          <p:cNvGrpSpPr/>
          <p:nvPr/>
        </p:nvGrpSpPr>
        <p:grpSpPr>
          <a:xfrm>
            <a:off x="4435933" y="4029681"/>
            <a:ext cx="1299320" cy="1299322"/>
            <a:chOff x="4435933" y="4029681"/>
            <a:chExt cx="1299320" cy="1299322"/>
          </a:xfrm>
        </p:grpSpPr>
        <p:sp>
          <p:nvSpPr>
            <p:cNvPr id="96" name="Shape 217">
              <a:extLst>
                <a:ext uri="{FF2B5EF4-FFF2-40B4-BE49-F238E27FC236}">
                  <a16:creationId xmlns:a16="http://schemas.microsoft.com/office/drawing/2014/main" id="{5B5CC432-9B7C-4024-92BB-C45BE3191F36}"/>
                </a:ext>
              </a:extLst>
            </p:cNvPr>
            <p:cNvSpPr txBox="1"/>
            <p:nvPr/>
          </p:nvSpPr>
          <p:spPr>
            <a:xfrm rot="20301116">
              <a:off x="4802765" y="5036878"/>
              <a:ext cx="876032" cy="110800"/>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90000"/>
                </a:lnSpc>
                <a:spcBef>
                  <a:spcPts val="0"/>
                </a:spcBef>
                <a:spcAft>
                  <a:spcPts val="0"/>
                </a:spcAft>
                <a:buClr>
                  <a:srgbClr val="FFC000"/>
                </a:buClr>
                <a:buSzPct val="25000"/>
                <a:buFontTx/>
                <a:buNone/>
                <a:tabLst/>
                <a:defRPr/>
              </a:pPr>
              <a:r>
                <a:rPr kumimoji="0" lang="en-US" sz="800" b="1" i="0" u="none" strike="noStrike" kern="1200" cap="none" spc="0" normalizeH="0" baseline="0" noProof="0" dirty="0">
                  <a:ln>
                    <a:noFill/>
                  </a:ln>
                  <a:solidFill>
                    <a:srgbClr val="44546A">
                      <a:lumMod val="40000"/>
                      <a:lumOff val="60000"/>
                    </a:srgbClr>
                  </a:solidFill>
                  <a:effectLst/>
                  <a:uLnTx/>
                  <a:uFillTx/>
                  <a:latin typeface="Century Gothic"/>
                  <a:ea typeface="Calibri"/>
                  <a:cs typeface="Calibri"/>
                  <a:sym typeface="Calibri"/>
                </a:rPr>
                <a:t>Viral Loop</a:t>
              </a:r>
            </a:p>
          </p:txBody>
        </p:sp>
        <p:sp>
          <p:nvSpPr>
            <p:cNvPr id="98" name="Arc 97">
              <a:extLst>
                <a:ext uri="{FF2B5EF4-FFF2-40B4-BE49-F238E27FC236}">
                  <a16:creationId xmlns:a16="http://schemas.microsoft.com/office/drawing/2014/main" id="{1D3EC268-852B-44AD-8B83-8A32C6E7DD5C}"/>
                </a:ext>
              </a:extLst>
            </p:cNvPr>
            <p:cNvSpPr/>
            <p:nvPr/>
          </p:nvSpPr>
          <p:spPr>
            <a:xfrm rot="6595708">
              <a:off x="4435932" y="4029682"/>
              <a:ext cx="1299322" cy="1299320"/>
            </a:xfrm>
            <a:prstGeom prst="arc">
              <a:avLst>
                <a:gd name="adj1" fmla="val 15143792"/>
                <a:gd name="adj2" fmla="val 1621943"/>
              </a:avLst>
            </a:prstGeom>
            <a:ln w="12700">
              <a:solidFill>
                <a:schemeClr val="bg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82" name="Freeform: Shape 81">
            <a:extLst>
              <a:ext uri="{FF2B5EF4-FFF2-40B4-BE49-F238E27FC236}">
                <a16:creationId xmlns:a16="http://schemas.microsoft.com/office/drawing/2014/main" id="{F2CBC178-FE9A-449B-BA59-DF3593081248}"/>
              </a:ext>
            </a:extLst>
          </p:cNvPr>
          <p:cNvSpPr/>
          <p:nvPr/>
        </p:nvSpPr>
        <p:spPr>
          <a:xfrm rot="5400000" flipH="1">
            <a:off x="1696735" y="2360796"/>
            <a:ext cx="488172" cy="1868000"/>
          </a:xfrm>
          <a:custGeom>
            <a:avLst/>
            <a:gdLst>
              <a:gd name="connsiteX0" fmla="*/ 488172 w 488172"/>
              <a:gd name="connsiteY0" fmla="*/ 1653211 h 1868000"/>
              <a:gd name="connsiteX1" fmla="*/ 488171 w 488172"/>
              <a:gd name="connsiteY1" fmla="*/ 992305 h 1868000"/>
              <a:gd name="connsiteX2" fmla="*/ 488172 w 488172"/>
              <a:gd name="connsiteY2" fmla="*/ 992297 h 1868000"/>
              <a:gd name="connsiteX3" fmla="*/ 488171 w 488172"/>
              <a:gd name="connsiteY3" fmla="*/ 275441 h 1868000"/>
              <a:gd name="connsiteX4" fmla="*/ 486850 w 488172"/>
              <a:gd name="connsiteY4" fmla="*/ 275441 h 1868000"/>
              <a:gd name="connsiteX5" fmla="*/ 480121 w 488172"/>
              <a:gd name="connsiteY5" fmla="*/ 229254 h 1868000"/>
              <a:gd name="connsiteX6" fmla="*/ 375354 w 488172"/>
              <a:gd name="connsiteY6" fmla="*/ 102962 h 1868000"/>
              <a:gd name="connsiteX7" fmla="*/ 247162 w 488172"/>
              <a:gd name="connsiteY7" fmla="*/ 3209 h 1868000"/>
              <a:gd name="connsiteX8" fmla="*/ 244056 w 488172"/>
              <a:gd name="connsiteY8" fmla="*/ 0 h 1868000"/>
              <a:gd name="connsiteX9" fmla="*/ 243071 w 488172"/>
              <a:gd name="connsiteY9" fmla="*/ 1041 h 1868000"/>
              <a:gd name="connsiteX10" fmla="*/ 108323 w 488172"/>
              <a:gd name="connsiteY10" fmla="*/ 106562 h 1868000"/>
              <a:gd name="connsiteX11" fmla="*/ 5483 w 488172"/>
              <a:gd name="connsiteY11" fmla="*/ 239301 h 1868000"/>
              <a:gd name="connsiteX12" fmla="*/ 2269 w 488172"/>
              <a:gd name="connsiteY12" fmla="*/ 275441 h 1868000"/>
              <a:gd name="connsiteX13" fmla="*/ 0 w 488172"/>
              <a:gd name="connsiteY13" fmla="*/ 275441 h 1868000"/>
              <a:gd name="connsiteX14" fmla="*/ 0 w 488172"/>
              <a:gd name="connsiteY14" fmla="*/ 936355 h 1868000"/>
              <a:gd name="connsiteX15" fmla="*/ 0 w 488172"/>
              <a:gd name="connsiteY15" fmla="*/ 992297 h 1868000"/>
              <a:gd name="connsiteX16" fmla="*/ 0 w 488172"/>
              <a:gd name="connsiteY16" fmla="*/ 1653211 h 1868000"/>
              <a:gd name="connsiteX17" fmla="*/ 244086 w 488172"/>
              <a:gd name="connsiteY17" fmla="*/ 1868000 h 1868000"/>
              <a:gd name="connsiteX18" fmla="*/ 488172 w 488172"/>
              <a:gd name="connsiteY18" fmla="*/ 1653211 h 18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172" h="1868000">
                <a:moveTo>
                  <a:pt x="488172" y="1653211"/>
                </a:moveTo>
                <a:lnTo>
                  <a:pt x="488171" y="992305"/>
                </a:lnTo>
                <a:lnTo>
                  <a:pt x="488172" y="992297"/>
                </a:lnTo>
                <a:cubicBezTo>
                  <a:pt x="488172" y="753345"/>
                  <a:pt x="488171" y="514393"/>
                  <a:pt x="488171" y="275441"/>
                </a:cubicBezTo>
                <a:lnTo>
                  <a:pt x="486850" y="275441"/>
                </a:lnTo>
                <a:lnTo>
                  <a:pt x="480121" y="229254"/>
                </a:lnTo>
                <a:cubicBezTo>
                  <a:pt x="464356" y="176361"/>
                  <a:pt x="426440" y="131489"/>
                  <a:pt x="375354" y="102962"/>
                </a:cubicBezTo>
                <a:cubicBezTo>
                  <a:pt x="326955" y="75899"/>
                  <a:pt x="284372" y="41593"/>
                  <a:pt x="247162" y="3209"/>
                </a:cubicBezTo>
                <a:lnTo>
                  <a:pt x="244056" y="0"/>
                </a:lnTo>
                <a:lnTo>
                  <a:pt x="243071" y="1041"/>
                </a:lnTo>
                <a:cubicBezTo>
                  <a:pt x="204430" y="41982"/>
                  <a:pt x="158447" y="76810"/>
                  <a:pt x="108323" y="106562"/>
                </a:cubicBezTo>
                <a:cubicBezTo>
                  <a:pt x="56869" y="137073"/>
                  <a:pt x="19053" y="184271"/>
                  <a:pt x="5483" y="239301"/>
                </a:cubicBezTo>
                <a:lnTo>
                  <a:pt x="2269" y="275441"/>
                </a:lnTo>
                <a:lnTo>
                  <a:pt x="0" y="275441"/>
                </a:lnTo>
                <a:lnTo>
                  <a:pt x="0" y="936355"/>
                </a:lnTo>
                <a:lnTo>
                  <a:pt x="0" y="992297"/>
                </a:lnTo>
                <a:lnTo>
                  <a:pt x="0" y="1653211"/>
                </a:lnTo>
                <a:cubicBezTo>
                  <a:pt x="0" y="1771835"/>
                  <a:pt x="109281" y="1868000"/>
                  <a:pt x="244086" y="1868000"/>
                </a:cubicBezTo>
                <a:cubicBezTo>
                  <a:pt x="378891" y="1868000"/>
                  <a:pt x="488172" y="1771835"/>
                  <a:pt x="488172" y="1653211"/>
                </a:cubicBezTo>
                <a:close/>
              </a:path>
            </a:pathLst>
          </a:custGeom>
          <a:gradFill flip="none" rotWithShape="1">
            <a:gsLst>
              <a:gs pos="100000">
                <a:schemeClr val="tx2">
                  <a:lumMod val="75000"/>
                  <a:alpha val="0"/>
                </a:schemeClr>
              </a:gs>
              <a:gs pos="0">
                <a:schemeClr val="tx2">
                  <a:lumMod val="60000"/>
                  <a:lumOff val="40000"/>
                </a:scheme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Calibri"/>
                <a:cs typeface="Calibri"/>
                <a:sym typeface="Calibri"/>
              </a:rPr>
              <a:t>Social Media</a:t>
            </a:r>
            <a:endParaRPr kumimoji="0" lang="en-US" sz="1200" b="0" i="0" u="none" strike="noStrike" kern="1200" cap="none" spc="0" normalizeH="0" baseline="0" noProof="0" dirty="0">
              <a:ln>
                <a:noFill/>
              </a:ln>
              <a:solidFill>
                <a:prstClr val="white"/>
              </a:solidFill>
              <a:effectLst/>
              <a:uLnTx/>
              <a:uFillTx/>
              <a:latin typeface="Century Gothic"/>
              <a:ea typeface="Calibri"/>
              <a:cs typeface="Calibri"/>
              <a:sym typeface="Calibri"/>
            </a:endParaRPr>
          </a:p>
        </p:txBody>
      </p:sp>
      <p:sp>
        <p:nvSpPr>
          <p:cNvPr id="83" name="Freeform: Shape 82">
            <a:extLst>
              <a:ext uri="{FF2B5EF4-FFF2-40B4-BE49-F238E27FC236}">
                <a16:creationId xmlns:a16="http://schemas.microsoft.com/office/drawing/2014/main" id="{FC0CC12B-5B3B-4BDC-A451-0248E93FFF2A}"/>
              </a:ext>
            </a:extLst>
          </p:cNvPr>
          <p:cNvSpPr/>
          <p:nvPr/>
        </p:nvSpPr>
        <p:spPr>
          <a:xfrm rot="5400000" flipH="1">
            <a:off x="1696735" y="3071002"/>
            <a:ext cx="488172" cy="1868000"/>
          </a:xfrm>
          <a:custGeom>
            <a:avLst/>
            <a:gdLst>
              <a:gd name="connsiteX0" fmla="*/ 488172 w 488172"/>
              <a:gd name="connsiteY0" fmla="*/ 1653211 h 1868000"/>
              <a:gd name="connsiteX1" fmla="*/ 488171 w 488172"/>
              <a:gd name="connsiteY1" fmla="*/ 992305 h 1868000"/>
              <a:gd name="connsiteX2" fmla="*/ 488172 w 488172"/>
              <a:gd name="connsiteY2" fmla="*/ 992297 h 1868000"/>
              <a:gd name="connsiteX3" fmla="*/ 488171 w 488172"/>
              <a:gd name="connsiteY3" fmla="*/ 275441 h 1868000"/>
              <a:gd name="connsiteX4" fmla="*/ 486850 w 488172"/>
              <a:gd name="connsiteY4" fmla="*/ 275441 h 1868000"/>
              <a:gd name="connsiteX5" fmla="*/ 480121 w 488172"/>
              <a:gd name="connsiteY5" fmla="*/ 229254 h 1868000"/>
              <a:gd name="connsiteX6" fmla="*/ 375354 w 488172"/>
              <a:gd name="connsiteY6" fmla="*/ 102962 h 1868000"/>
              <a:gd name="connsiteX7" fmla="*/ 247162 w 488172"/>
              <a:gd name="connsiteY7" fmla="*/ 3209 h 1868000"/>
              <a:gd name="connsiteX8" fmla="*/ 244056 w 488172"/>
              <a:gd name="connsiteY8" fmla="*/ 0 h 1868000"/>
              <a:gd name="connsiteX9" fmla="*/ 243071 w 488172"/>
              <a:gd name="connsiteY9" fmla="*/ 1041 h 1868000"/>
              <a:gd name="connsiteX10" fmla="*/ 108323 w 488172"/>
              <a:gd name="connsiteY10" fmla="*/ 106562 h 1868000"/>
              <a:gd name="connsiteX11" fmla="*/ 5483 w 488172"/>
              <a:gd name="connsiteY11" fmla="*/ 239301 h 1868000"/>
              <a:gd name="connsiteX12" fmla="*/ 2269 w 488172"/>
              <a:gd name="connsiteY12" fmla="*/ 275441 h 1868000"/>
              <a:gd name="connsiteX13" fmla="*/ 0 w 488172"/>
              <a:gd name="connsiteY13" fmla="*/ 275441 h 1868000"/>
              <a:gd name="connsiteX14" fmla="*/ 0 w 488172"/>
              <a:gd name="connsiteY14" fmla="*/ 936355 h 1868000"/>
              <a:gd name="connsiteX15" fmla="*/ 0 w 488172"/>
              <a:gd name="connsiteY15" fmla="*/ 992297 h 1868000"/>
              <a:gd name="connsiteX16" fmla="*/ 0 w 488172"/>
              <a:gd name="connsiteY16" fmla="*/ 1653211 h 1868000"/>
              <a:gd name="connsiteX17" fmla="*/ 244086 w 488172"/>
              <a:gd name="connsiteY17" fmla="*/ 1868000 h 1868000"/>
              <a:gd name="connsiteX18" fmla="*/ 488172 w 488172"/>
              <a:gd name="connsiteY18" fmla="*/ 1653211 h 18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172" h="1868000">
                <a:moveTo>
                  <a:pt x="488172" y="1653211"/>
                </a:moveTo>
                <a:lnTo>
                  <a:pt x="488171" y="992305"/>
                </a:lnTo>
                <a:lnTo>
                  <a:pt x="488172" y="992297"/>
                </a:lnTo>
                <a:cubicBezTo>
                  <a:pt x="488172" y="753345"/>
                  <a:pt x="488171" y="514393"/>
                  <a:pt x="488171" y="275441"/>
                </a:cubicBezTo>
                <a:lnTo>
                  <a:pt x="486850" y="275441"/>
                </a:lnTo>
                <a:lnTo>
                  <a:pt x="480121" y="229254"/>
                </a:lnTo>
                <a:cubicBezTo>
                  <a:pt x="464356" y="176361"/>
                  <a:pt x="426440" y="131489"/>
                  <a:pt x="375354" y="102962"/>
                </a:cubicBezTo>
                <a:cubicBezTo>
                  <a:pt x="326955" y="75899"/>
                  <a:pt x="284372" y="41593"/>
                  <a:pt x="247162" y="3209"/>
                </a:cubicBezTo>
                <a:lnTo>
                  <a:pt x="244056" y="0"/>
                </a:lnTo>
                <a:lnTo>
                  <a:pt x="243071" y="1041"/>
                </a:lnTo>
                <a:cubicBezTo>
                  <a:pt x="204430" y="41982"/>
                  <a:pt x="158447" y="76810"/>
                  <a:pt x="108323" y="106562"/>
                </a:cubicBezTo>
                <a:cubicBezTo>
                  <a:pt x="56869" y="137073"/>
                  <a:pt x="19053" y="184271"/>
                  <a:pt x="5483" y="239301"/>
                </a:cubicBezTo>
                <a:lnTo>
                  <a:pt x="2269" y="275441"/>
                </a:lnTo>
                <a:lnTo>
                  <a:pt x="0" y="275441"/>
                </a:lnTo>
                <a:lnTo>
                  <a:pt x="0" y="936355"/>
                </a:lnTo>
                <a:lnTo>
                  <a:pt x="0" y="992297"/>
                </a:lnTo>
                <a:lnTo>
                  <a:pt x="0" y="1653211"/>
                </a:lnTo>
                <a:cubicBezTo>
                  <a:pt x="0" y="1771835"/>
                  <a:pt x="109281" y="1868000"/>
                  <a:pt x="244086" y="1868000"/>
                </a:cubicBezTo>
                <a:cubicBezTo>
                  <a:pt x="378891" y="1868000"/>
                  <a:pt x="488172" y="1771835"/>
                  <a:pt x="488172" y="1653211"/>
                </a:cubicBezTo>
                <a:close/>
              </a:path>
            </a:pathLst>
          </a:custGeom>
          <a:gradFill flip="none" rotWithShape="1">
            <a:gsLst>
              <a:gs pos="100000">
                <a:schemeClr val="tx2">
                  <a:lumMod val="75000"/>
                  <a:alpha val="0"/>
                </a:schemeClr>
              </a:gs>
              <a:gs pos="0">
                <a:schemeClr val="tx2">
                  <a:lumMod val="60000"/>
                  <a:lumOff val="40000"/>
                </a:scheme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Calibri"/>
                <a:cs typeface="Calibri"/>
                <a:sym typeface="Calibri"/>
              </a:rPr>
              <a:t>Media</a:t>
            </a:r>
          </a:p>
        </p:txBody>
      </p:sp>
      <p:sp>
        <p:nvSpPr>
          <p:cNvPr id="90" name="Freeform: Shape 89">
            <a:extLst>
              <a:ext uri="{FF2B5EF4-FFF2-40B4-BE49-F238E27FC236}">
                <a16:creationId xmlns:a16="http://schemas.microsoft.com/office/drawing/2014/main" id="{66567B20-8568-43EA-B705-0825BDDBB8CC}"/>
              </a:ext>
            </a:extLst>
          </p:cNvPr>
          <p:cNvSpPr/>
          <p:nvPr/>
        </p:nvSpPr>
        <p:spPr>
          <a:xfrm rot="5400000" flipH="1">
            <a:off x="1696735" y="3781207"/>
            <a:ext cx="488172" cy="1868000"/>
          </a:xfrm>
          <a:custGeom>
            <a:avLst/>
            <a:gdLst>
              <a:gd name="connsiteX0" fmla="*/ 488172 w 488172"/>
              <a:gd name="connsiteY0" fmla="*/ 1653211 h 1868000"/>
              <a:gd name="connsiteX1" fmla="*/ 488171 w 488172"/>
              <a:gd name="connsiteY1" fmla="*/ 992305 h 1868000"/>
              <a:gd name="connsiteX2" fmla="*/ 488172 w 488172"/>
              <a:gd name="connsiteY2" fmla="*/ 992297 h 1868000"/>
              <a:gd name="connsiteX3" fmla="*/ 488171 w 488172"/>
              <a:gd name="connsiteY3" fmla="*/ 275441 h 1868000"/>
              <a:gd name="connsiteX4" fmla="*/ 486850 w 488172"/>
              <a:gd name="connsiteY4" fmla="*/ 275441 h 1868000"/>
              <a:gd name="connsiteX5" fmla="*/ 480121 w 488172"/>
              <a:gd name="connsiteY5" fmla="*/ 229254 h 1868000"/>
              <a:gd name="connsiteX6" fmla="*/ 375354 w 488172"/>
              <a:gd name="connsiteY6" fmla="*/ 102962 h 1868000"/>
              <a:gd name="connsiteX7" fmla="*/ 247162 w 488172"/>
              <a:gd name="connsiteY7" fmla="*/ 3209 h 1868000"/>
              <a:gd name="connsiteX8" fmla="*/ 244056 w 488172"/>
              <a:gd name="connsiteY8" fmla="*/ 0 h 1868000"/>
              <a:gd name="connsiteX9" fmla="*/ 243071 w 488172"/>
              <a:gd name="connsiteY9" fmla="*/ 1041 h 1868000"/>
              <a:gd name="connsiteX10" fmla="*/ 108323 w 488172"/>
              <a:gd name="connsiteY10" fmla="*/ 106562 h 1868000"/>
              <a:gd name="connsiteX11" fmla="*/ 5483 w 488172"/>
              <a:gd name="connsiteY11" fmla="*/ 239301 h 1868000"/>
              <a:gd name="connsiteX12" fmla="*/ 2269 w 488172"/>
              <a:gd name="connsiteY12" fmla="*/ 275441 h 1868000"/>
              <a:gd name="connsiteX13" fmla="*/ 0 w 488172"/>
              <a:gd name="connsiteY13" fmla="*/ 275441 h 1868000"/>
              <a:gd name="connsiteX14" fmla="*/ 0 w 488172"/>
              <a:gd name="connsiteY14" fmla="*/ 936355 h 1868000"/>
              <a:gd name="connsiteX15" fmla="*/ 0 w 488172"/>
              <a:gd name="connsiteY15" fmla="*/ 992297 h 1868000"/>
              <a:gd name="connsiteX16" fmla="*/ 0 w 488172"/>
              <a:gd name="connsiteY16" fmla="*/ 1653211 h 1868000"/>
              <a:gd name="connsiteX17" fmla="*/ 244086 w 488172"/>
              <a:gd name="connsiteY17" fmla="*/ 1868000 h 1868000"/>
              <a:gd name="connsiteX18" fmla="*/ 488172 w 488172"/>
              <a:gd name="connsiteY18" fmla="*/ 1653211 h 18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8172" h="1868000">
                <a:moveTo>
                  <a:pt x="488172" y="1653211"/>
                </a:moveTo>
                <a:lnTo>
                  <a:pt x="488171" y="992305"/>
                </a:lnTo>
                <a:lnTo>
                  <a:pt x="488172" y="992297"/>
                </a:lnTo>
                <a:cubicBezTo>
                  <a:pt x="488172" y="753345"/>
                  <a:pt x="488171" y="514393"/>
                  <a:pt x="488171" y="275441"/>
                </a:cubicBezTo>
                <a:lnTo>
                  <a:pt x="486850" y="275441"/>
                </a:lnTo>
                <a:lnTo>
                  <a:pt x="480121" y="229254"/>
                </a:lnTo>
                <a:cubicBezTo>
                  <a:pt x="464356" y="176361"/>
                  <a:pt x="426440" y="131489"/>
                  <a:pt x="375354" y="102962"/>
                </a:cubicBezTo>
                <a:cubicBezTo>
                  <a:pt x="326955" y="75899"/>
                  <a:pt x="284372" y="41593"/>
                  <a:pt x="247162" y="3209"/>
                </a:cubicBezTo>
                <a:lnTo>
                  <a:pt x="244056" y="0"/>
                </a:lnTo>
                <a:lnTo>
                  <a:pt x="243071" y="1041"/>
                </a:lnTo>
                <a:cubicBezTo>
                  <a:pt x="204430" y="41982"/>
                  <a:pt x="158447" y="76810"/>
                  <a:pt x="108323" y="106562"/>
                </a:cubicBezTo>
                <a:cubicBezTo>
                  <a:pt x="56869" y="137073"/>
                  <a:pt x="19053" y="184271"/>
                  <a:pt x="5483" y="239301"/>
                </a:cubicBezTo>
                <a:lnTo>
                  <a:pt x="2269" y="275441"/>
                </a:lnTo>
                <a:lnTo>
                  <a:pt x="0" y="275441"/>
                </a:lnTo>
                <a:lnTo>
                  <a:pt x="0" y="936355"/>
                </a:lnTo>
                <a:lnTo>
                  <a:pt x="0" y="992297"/>
                </a:lnTo>
                <a:lnTo>
                  <a:pt x="0" y="1653211"/>
                </a:lnTo>
                <a:cubicBezTo>
                  <a:pt x="0" y="1771835"/>
                  <a:pt x="109281" y="1868000"/>
                  <a:pt x="244086" y="1868000"/>
                </a:cubicBezTo>
                <a:cubicBezTo>
                  <a:pt x="378891" y="1868000"/>
                  <a:pt x="488172" y="1771835"/>
                  <a:pt x="488172" y="1653211"/>
                </a:cubicBezTo>
                <a:close/>
              </a:path>
            </a:pathLst>
          </a:custGeom>
          <a:gradFill flip="none" rotWithShape="1">
            <a:gsLst>
              <a:gs pos="100000">
                <a:schemeClr val="tx2">
                  <a:lumMod val="75000"/>
                  <a:alpha val="0"/>
                </a:schemeClr>
              </a:gs>
              <a:gs pos="0">
                <a:schemeClr val="tx2">
                  <a:lumMod val="60000"/>
                  <a:lumOff val="40000"/>
                </a:schemeClr>
              </a:gs>
            </a:gsLst>
            <a:lin ang="54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a:ea typeface="Calibri"/>
                <a:cs typeface="Calibri"/>
                <a:sym typeface="Calibri"/>
              </a:rPr>
              <a:t>Articles</a:t>
            </a:r>
          </a:p>
        </p:txBody>
      </p:sp>
      <p:grpSp>
        <p:nvGrpSpPr>
          <p:cNvPr id="9" name="Group 8">
            <a:extLst>
              <a:ext uri="{FF2B5EF4-FFF2-40B4-BE49-F238E27FC236}">
                <a16:creationId xmlns:a16="http://schemas.microsoft.com/office/drawing/2014/main" id="{CEE3BD52-CD9A-4E1C-A916-CBCB836506C1}"/>
              </a:ext>
            </a:extLst>
          </p:cNvPr>
          <p:cNvGrpSpPr/>
          <p:nvPr/>
        </p:nvGrpSpPr>
        <p:grpSpPr>
          <a:xfrm>
            <a:off x="6233015" y="2675055"/>
            <a:ext cx="707005" cy="621824"/>
            <a:chOff x="5787003" y="2161712"/>
            <a:chExt cx="707005" cy="621824"/>
          </a:xfrm>
        </p:grpSpPr>
        <p:sp>
          <p:nvSpPr>
            <p:cNvPr id="59" name="Shape 218">
              <a:extLst>
                <a:ext uri="{FF2B5EF4-FFF2-40B4-BE49-F238E27FC236}">
                  <a16:creationId xmlns:a16="http://schemas.microsoft.com/office/drawing/2014/main" id="{B2E17D86-EE36-49B3-BC11-1B756ABAF70E}"/>
                </a:ext>
              </a:extLst>
            </p:cNvPr>
            <p:cNvSpPr txBox="1"/>
            <p:nvPr/>
          </p:nvSpPr>
          <p:spPr>
            <a:xfrm>
              <a:off x="5787004" y="2161712"/>
              <a:ext cx="707004" cy="291618"/>
            </a:xfrm>
            <a:prstGeom prst="rect">
              <a:avLst/>
            </a:prstGeom>
            <a:noFill/>
            <a:ln>
              <a:noFill/>
            </a:ln>
          </p:spPr>
          <p:txBody>
            <a:bodyPr wrap="square" lIns="0" tIns="0" rIns="0" bIns="0" anchor="b" anchorCtr="0">
              <a:spAutoFit/>
            </a:bodyPr>
            <a:lstStyle/>
            <a:p>
              <a:pPr marL="0" marR="0" lvl="0" indent="0" algn="ctr" defTabSz="914400" rtl="0" eaLnBrk="1" fontAlgn="auto" latinLnBrk="0" hangingPunct="1">
                <a:lnSpc>
                  <a:spcPts val="1200"/>
                </a:lnSpc>
                <a:spcBef>
                  <a:spcPts val="0"/>
                </a:spcBef>
                <a:spcAft>
                  <a:spcPts val="0"/>
                </a:spcAft>
                <a:buClr>
                  <a:srgbClr val="5B9BD5"/>
                </a:buClr>
                <a:buSzPct val="25000"/>
                <a:buFontTx/>
                <a:buNone/>
                <a:tabLst/>
                <a:defRPr/>
              </a:pP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Outreach</a:t>
              </a:r>
              <a:b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Programs</a:t>
              </a:r>
            </a:p>
          </p:txBody>
        </p:sp>
        <p:sp>
          <p:nvSpPr>
            <p:cNvPr id="5" name="Right Brace 4">
              <a:extLst>
                <a:ext uri="{FF2B5EF4-FFF2-40B4-BE49-F238E27FC236}">
                  <a16:creationId xmlns:a16="http://schemas.microsoft.com/office/drawing/2014/main" id="{CB660FD2-D369-41D4-A868-80DE5DA678CD}"/>
                </a:ext>
              </a:extLst>
            </p:cNvPr>
            <p:cNvSpPr/>
            <p:nvPr/>
          </p:nvSpPr>
          <p:spPr>
            <a:xfrm rot="5400000">
              <a:off x="5977462" y="2266991"/>
              <a:ext cx="326086" cy="707004"/>
            </a:xfrm>
            <a:prstGeom prst="rightBrace">
              <a:avLst>
                <a:gd name="adj1" fmla="val 64557"/>
                <a:gd name="adj2" fmla="val 50000"/>
              </a:avLst>
            </a:prstGeom>
            <a:gradFill flip="none" rotWithShape="1">
              <a:gsLst>
                <a:gs pos="100000">
                  <a:schemeClr val="tx2">
                    <a:lumMod val="75000"/>
                    <a:alpha val="0"/>
                  </a:schemeClr>
                </a:gs>
                <a:gs pos="0">
                  <a:schemeClr val="tx2">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entury Gothic"/>
                <a:ea typeface="Helvetica Neue Medium"/>
                <a:cs typeface="Calibri"/>
              </a:endParaRPr>
            </a:p>
          </p:txBody>
        </p:sp>
      </p:grpSp>
      <p:grpSp>
        <p:nvGrpSpPr>
          <p:cNvPr id="91" name="Group 90">
            <a:extLst>
              <a:ext uri="{FF2B5EF4-FFF2-40B4-BE49-F238E27FC236}">
                <a16:creationId xmlns:a16="http://schemas.microsoft.com/office/drawing/2014/main" id="{81D4575E-76EF-474B-8C2F-DEBBFB668F00}"/>
              </a:ext>
            </a:extLst>
          </p:cNvPr>
          <p:cNvGrpSpPr/>
          <p:nvPr/>
        </p:nvGrpSpPr>
        <p:grpSpPr>
          <a:xfrm>
            <a:off x="7067876" y="2675055"/>
            <a:ext cx="707005" cy="621824"/>
            <a:chOff x="5787003" y="2161712"/>
            <a:chExt cx="707005" cy="621824"/>
          </a:xfrm>
        </p:grpSpPr>
        <p:sp>
          <p:nvSpPr>
            <p:cNvPr id="92" name="Shape 218">
              <a:extLst>
                <a:ext uri="{FF2B5EF4-FFF2-40B4-BE49-F238E27FC236}">
                  <a16:creationId xmlns:a16="http://schemas.microsoft.com/office/drawing/2014/main" id="{9AF115B8-7817-4672-A754-8D103E7BF8CD}"/>
                </a:ext>
              </a:extLst>
            </p:cNvPr>
            <p:cNvSpPr txBox="1"/>
            <p:nvPr/>
          </p:nvSpPr>
          <p:spPr>
            <a:xfrm>
              <a:off x="5787004" y="2161712"/>
              <a:ext cx="707004" cy="291618"/>
            </a:xfrm>
            <a:prstGeom prst="rect">
              <a:avLst/>
            </a:prstGeom>
            <a:noFill/>
            <a:ln>
              <a:noFill/>
            </a:ln>
          </p:spPr>
          <p:txBody>
            <a:bodyPr wrap="square" lIns="0" tIns="0" rIns="0" bIns="0" anchor="b" anchorCtr="0">
              <a:spAutoFit/>
            </a:bodyPr>
            <a:lstStyle/>
            <a:p>
              <a:pPr marL="0" marR="0" lvl="0" indent="0" algn="ctr" defTabSz="914400" rtl="0" eaLnBrk="1" fontAlgn="auto" latinLnBrk="0" hangingPunct="1">
                <a:lnSpc>
                  <a:spcPts val="1200"/>
                </a:lnSpc>
                <a:spcBef>
                  <a:spcPts val="0"/>
                </a:spcBef>
                <a:spcAft>
                  <a:spcPts val="0"/>
                </a:spcAft>
                <a:buClr>
                  <a:srgbClr val="5B9BD5"/>
                </a:buClr>
                <a:buSzPct val="25000"/>
                <a:buFontTx/>
                <a:buNone/>
                <a:tabLst/>
                <a:defRPr/>
              </a:pP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Product</a:t>
              </a:r>
              <a:b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Updates</a:t>
              </a:r>
            </a:p>
          </p:txBody>
        </p:sp>
        <p:sp>
          <p:nvSpPr>
            <p:cNvPr id="93" name="Right Brace 92">
              <a:extLst>
                <a:ext uri="{FF2B5EF4-FFF2-40B4-BE49-F238E27FC236}">
                  <a16:creationId xmlns:a16="http://schemas.microsoft.com/office/drawing/2014/main" id="{7DECB79C-A7FB-4BBD-81CF-60151517DDE6}"/>
                </a:ext>
              </a:extLst>
            </p:cNvPr>
            <p:cNvSpPr/>
            <p:nvPr/>
          </p:nvSpPr>
          <p:spPr>
            <a:xfrm rot="5400000">
              <a:off x="5977462" y="2266991"/>
              <a:ext cx="326086" cy="707004"/>
            </a:xfrm>
            <a:prstGeom prst="rightBrace">
              <a:avLst>
                <a:gd name="adj1" fmla="val 64557"/>
                <a:gd name="adj2" fmla="val 50000"/>
              </a:avLst>
            </a:prstGeom>
            <a:gradFill flip="none" rotWithShape="1">
              <a:gsLst>
                <a:gs pos="100000">
                  <a:schemeClr val="tx2">
                    <a:lumMod val="75000"/>
                    <a:alpha val="0"/>
                  </a:schemeClr>
                </a:gs>
                <a:gs pos="0">
                  <a:schemeClr val="tx2">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entury Gothic"/>
                <a:ea typeface="Helvetica Neue Medium"/>
                <a:cs typeface="Calibri"/>
              </a:endParaRPr>
            </a:p>
          </p:txBody>
        </p:sp>
      </p:grpSp>
      <p:grpSp>
        <p:nvGrpSpPr>
          <p:cNvPr id="108" name="Group 107">
            <a:extLst>
              <a:ext uri="{FF2B5EF4-FFF2-40B4-BE49-F238E27FC236}">
                <a16:creationId xmlns:a16="http://schemas.microsoft.com/office/drawing/2014/main" id="{C6920CC4-81D9-4E11-8BAB-08E415DC5CF0}"/>
              </a:ext>
            </a:extLst>
          </p:cNvPr>
          <p:cNvGrpSpPr/>
          <p:nvPr/>
        </p:nvGrpSpPr>
        <p:grpSpPr>
          <a:xfrm flipV="1">
            <a:off x="5815585" y="4713124"/>
            <a:ext cx="707005" cy="621824"/>
            <a:chOff x="5787003" y="2161712"/>
            <a:chExt cx="707005" cy="621824"/>
          </a:xfrm>
        </p:grpSpPr>
        <p:sp>
          <p:nvSpPr>
            <p:cNvPr id="124" name="Shape 218">
              <a:extLst>
                <a:ext uri="{FF2B5EF4-FFF2-40B4-BE49-F238E27FC236}">
                  <a16:creationId xmlns:a16="http://schemas.microsoft.com/office/drawing/2014/main" id="{7D2F5D3A-D833-4158-8D0F-FF3554D8B3CC}"/>
                </a:ext>
              </a:extLst>
            </p:cNvPr>
            <p:cNvSpPr txBox="1"/>
            <p:nvPr/>
          </p:nvSpPr>
          <p:spPr>
            <a:xfrm flipV="1">
              <a:off x="5787004" y="2161712"/>
              <a:ext cx="707004" cy="291618"/>
            </a:xfrm>
            <a:prstGeom prst="rect">
              <a:avLst/>
            </a:prstGeom>
            <a:noFill/>
            <a:ln>
              <a:noFill/>
            </a:ln>
          </p:spPr>
          <p:txBody>
            <a:bodyPr wrap="square" lIns="0" tIns="0" rIns="0" bIns="0" anchor="b" anchorCtr="0">
              <a:spAutoFit/>
            </a:bodyPr>
            <a:lstStyle/>
            <a:p>
              <a:pPr marL="0" marR="0" lvl="0" indent="0" algn="ctr" defTabSz="914400" rtl="0" eaLnBrk="1" fontAlgn="auto" latinLnBrk="0" hangingPunct="1">
                <a:lnSpc>
                  <a:spcPts val="1200"/>
                </a:lnSpc>
                <a:spcBef>
                  <a:spcPts val="0"/>
                </a:spcBef>
                <a:spcAft>
                  <a:spcPts val="0"/>
                </a:spcAft>
                <a:buClr>
                  <a:srgbClr val="5B9BD5"/>
                </a:buClr>
                <a:buSzPct val="25000"/>
                <a:buFontTx/>
                <a:buNone/>
                <a:tabLst/>
                <a:defRPr/>
              </a:pP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Blog, RSS</a:t>
              </a:r>
              <a:b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Emails</a:t>
              </a:r>
            </a:p>
          </p:txBody>
        </p:sp>
        <p:sp>
          <p:nvSpPr>
            <p:cNvPr id="125" name="Right Brace 124">
              <a:extLst>
                <a:ext uri="{FF2B5EF4-FFF2-40B4-BE49-F238E27FC236}">
                  <a16:creationId xmlns:a16="http://schemas.microsoft.com/office/drawing/2014/main" id="{9AE6DEFB-3FC3-44E2-8A4C-68D9EAB14E1B}"/>
                </a:ext>
              </a:extLst>
            </p:cNvPr>
            <p:cNvSpPr/>
            <p:nvPr/>
          </p:nvSpPr>
          <p:spPr>
            <a:xfrm rot="5400000">
              <a:off x="5977462" y="2266991"/>
              <a:ext cx="326086" cy="707004"/>
            </a:xfrm>
            <a:prstGeom prst="rightBrace">
              <a:avLst>
                <a:gd name="adj1" fmla="val 64557"/>
                <a:gd name="adj2" fmla="val 50000"/>
              </a:avLst>
            </a:prstGeom>
            <a:gradFill flip="none" rotWithShape="1">
              <a:gsLst>
                <a:gs pos="100000">
                  <a:schemeClr val="tx2">
                    <a:lumMod val="75000"/>
                    <a:alpha val="0"/>
                  </a:schemeClr>
                </a:gs>
                <a:gs pos="0">
                  <a:schemeClr val="tx2">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entury Gothic"/>
                <a:ea typeface="Helvetica Neue Medium"/>
                <a:cs typeface="Calibri"/>
              </a:endParaRPr>
            </a:p>
          </p:txBody>
        </p:sp>
      </p:grpSp>
      <p:grpSp>
        <p:nvGrpSpPr>
          <p:cNvPr id="109" name="Group 108">
            <a:extLst>
              <a:ext uri="{FF2B5EF4-FFF2-40B4-BE49-F238E27FC236}">
                <a16:creationId xmlns:a16="http://schemas.microsoft.com/office/drawing/2014/main" id="{9EBCCCCB-4C9A-40FE-AE19-08A513C358AC}"/>
              </a:ext>
            </a:extLst>
          </p:cNvPr>
          <p:cNvGrpSpPr/>
          <p:nvPr/>
        </p:nvGrpSpPr>
        <p:grpSpPr>
          <a:xfrm flipV="1">
            <a:off x="6650446" y="4713124"/>
            <a:ext cx="707005" cy="621824"/>
            <a:chOff x="5787003" y="2161712"/>
            <a:chExt cx="707005" cy="621824"/>
          </a:xfrm>
        </p:grpSpPr>
        <p:sp>
          <p:nvSpPr>
            <p:cNvPr id="122" name="Shape 218">
              <a:extLst>
                <a:ext uri="{FF2B5EF4-FFF2-40B4-BE49-F238E27FC236}">
                  <a16:creationId xmlns:a16="http://schemas.microsoft.com/office/drawing/2014/main" id="{6A9BEEDF-A18F-48CD-832A-00700D77F2C8}"/>
                </a:ext>
              </a:extLst>
            </p:cNvPr>
            <p:cNvSpPr txBox="1"/>
            <p:nvPr/>
          </p:nvSpPr>
          <p:spPr>
            <a:xfrm flipV="1">
              <a:off x="5787004" y="2161712"/>
              <a:ext cx="707004" cy="291618"/>
            </a:xfrm>
            <a:prstGeom prst="rect">
              <a:avLst/>
            </a:prstGeom>
            <a:noFill/>
            <a:ln>
              <a:noFill/>
            </a:ln>
          </p:spPr>
          <p:txBody>
            <a:bodyPr wrap="square" lIns="0" tIns="0" rIns="0" bIns="0" anchor="b" anchorCtr="0">
              <a:spAutoFit/>
            </a:bodyPr>
            <a:lstStyle/>
            <a:p>
              <a:pPr marL="0" marR="0" lvl="0" indent="0" algn="ctr" defTabSz="914400" rtl="0" eaLnBrk="1" fontAlgn="auto" latinLnBrk="0" hangingPunct="1">
                <a:lnSpc>
                  <a:spcPts val="1200"/>
                </a:lnSpc>
                <a:spcBef>
                  <a:spcPts val="0"/>
                </a:spcBef>
                <a:spcAft>
                  <a:spcPts val="0"/>
                </a:spcAft>
                <a:buClr>
                  <a:srgbClr val="5B9BD5"/>
                </a:buClr>
                <a:buSzPct val="25000"/>
                <a:buFontTx/>
                <a:buNone/>
                <a:tabLst/>
                <a:defRPr/>
              </a:pP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Contests, Events</a:t>
              </a:r>
            </a:p>
          </p:txBody>
        </p:sp>
        <p:sp>
          <p:nvSpPr>
            <p:cNvPr id="123" name="Right Brace 122">
              <a:extLst>
                <a:ext uri="{FF2B5EF4-FFF2-40B4-BE49-F238E27FC236}">
                  <a16:creationId xmlns:a16="http://schemas.microsoft.com/office/drawing/2014/main" id="{98778590-585C-4BCA-965D-2C6D8592ABF3}"/>
                </a:ext>
              </a:extLst>
            </p:cNvPr>
            <p:cNvSpPr/>
            <p:nvPr/>
          </p:nvSpPr>
          <p:spPr>
            <a:xfrm rot="5400000">
              <a:off x="5977462" y="2266991"/>
              <a:ext cx="326086" cy="707004"/>
            </a:xfrm>
            <a:prstGeom prst="rightBrace">
              <a:avLst>
                <a:gd name="adj1" fmla="val 64557"/>
                <a:gd name="adj2" fmla="val 50000"/>
              </a:avLst>
            </a:prstGeom>
            <a:gradFill flip="none" rotWithShape="1">
              <a:gsLst>
                <a:gs pos="100000">
                  <a:schemeClr val="tx2">
                    <a:lumMod val="75000"/>
                    <a:alpha val="0"/>
                  </a:schemeClr>
                </a:gs>
                <a:gs pos="0">
                  <a:schemeClr val="tx2">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entury Gothic"/>
                <a:ea typeface="Helvetica Neue Medium"/>
                <a:cs typeface="Calibri"/>
              </a:endParaRPr>
            </a:p>
          </p:txBody>
        </p:sp>
      </p:grpSp>
      <p:grpSp>
        <p:nvGrpSpPr>
          <p:cNvPr id="119" name="Group 118">
            <a:extLst>
              <a:ext uri="{FF2B5EF4-FFF2-40B4-BE49-F238E27FC236}">
                <a16:creationId xmlns:a16="http://schemas.microsoft.com/office/drawing/2014/main" id="{72A6A895-0F0D-4F4F-8BCD-3FD2F61DC441}"/>
              </a:ext>
            </a:extLst>
          </p:cNvPr>
          <p:cNvGrpSpPr/>
          <p:nvPr/>
        </p:nvGrpSpPr>
        <p:grpSpPr>
          <a:xfrm flipV="1">
            <a:off x="7485306" y="4713124"/>
            <a:ext cx="707005" cy="621824"/>
            <a:chOff x="5787003" y="2161712"/>
            <a:chExt cx="707005" cy="621824"/>
          </a:xfrm>
        </p:grpSpPr>
        <p:sp>
          <p:nvSpPr>
            <p:cNvPr id="120" name="Shape 218">
              <a:extLst>
                <a:ext uri="{FF2B5EF4-FFF2-40B4-BE49-F238E27FC236}">
                  <a16:creationId xmlns:a16="http://schemas.microsoft.com/office/drawing/2014/main" id="{634CD9AE-481F-42C2-9514-94C8CE5E4D1A}"/>
                </a:ext>
              </a:extLst>
            </p:cNvPr>
            <p:cNvSpPr txBox="1"/>
            <p:nvPr/>
          </p:nvSpPr>
          <p:spPr>
            <a:xfrm flipV="1">
              <a:off x="5787004" y="2161712"/>
              <a:ext cx="707004" cy="291618"/>
            </a:xfrm>
            <a:prstGeom prst="rect">
              <a:avLst/>
            </a:prstGeom>
            <a:noFill/>
            <a:ln>
              <a:noFill/>
            </a:ln>
          </p:spPr>
          <p:txBody>
            <a:bodyPr wrap="square" lIns="0" tIns="0" rIns="0" bIns="0" anchor="b" anchorCtr="0">
              <a:spAutoFit/>
            </a:bodyPr>
            <a:lstStyle/>
            <a:p>
              <a:pPr marL="0" marR="0" lvl="0" indent="0" algn="ctr" defTabSz="914400" rtl="0" eaLnBrk="1" fontAlgn="auto" latinLnBrk="0" hangingPunct="1">
                <a:lnSpc>
                  <a:spcPts val="1200"/>
                </a:lnSpc>
                <a:spcBef>
                  <a:spcPts val="0"/>
                </a:spcBef>
                <a:spcAft>
                  <a:spcPts val="0"/>
                </a:spcAft>
                <a:buClr>
                  <a:srgbClr val="5B9BD5"/>
                </a:buClr>
                <a:buSzPct val="25000"/>
                <a:buFontTx/>
                <a:buNone/>
                <a:tabLst/>
                <a:defRPr/>
              </a:pP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Loyalty</a:t>
              </a:r>
              <a:b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br>
              <a:r>
                <a:rPr kumimoji="0" lang="en-US" sz="800" b="1" i="0" u="none" strike="noStrike" kern="1200" cap="none" spc="0" normalizeH="0" baseline="0" noProof="0" dirty="0">
                  <a:ln>
                    <a:noFill/>
                  </a:ln>
                  <a:solidFill>
                    <a:prstClr val="white"/>
                  </a:solidFill>
                  <a:effectLst/>
                  <a:uLnTx/>
                  <a:uFillTx/>
                  <a:latin typeface="Century Gothic"/>
                  <a:ea typeface="Calibri"/>
                  <a:cs typeface="Calibri"/>
                  <a:sym typeface="Calibri"/>
                </a:rPr>
                <a:t>Programs</a:t>
              </a:r>
            </a:p>
          </p:txBody>
        </p:sp>
        <p:sp>
          <p:nvSpPr>
            <p:cNvPr id="121" name="Right Brace 120">
              <a:extLst>
                <a:ext uri="{FF2B5EF4-FFF2-40B4-BE49-F238E27FC236}">
                  <a16:creationId xmlns:a16="http://schemas.microsoft.com/office/drawing/2014/main" id="{B885C415-54E0-4D51-B396-286BBB69E91D}"/>
                </a:ext>
              </a:extLst>
            </p:cNvPr>
            <p:cNvSpPr/>
            <p:nvPr/>
          </p:nvSpPr>
          <p:spPr>
            <a:xfrm rot="5400000">
              <a:off x="5977462" y="2266991"/>
              <a:ext cx="326086" cy="707004"/>
            </a:xfrm>
            <a:prstGeom prst="rightBrace">
              <a:avLst>
                <a:gd name="adj1" fmla="val 64557"/>
                <a:gd name="adj2" fmla="val 50000"/>
              </a:avLst>
            </a:prstGeom>
            <a:gradFill flip="none" rotWithShape="1">
              <a:gsLst>
                <a:gs pos="100000">
                  <a:schemeClr val="tx2">
                    <a:lumMod val="75000"/>
                    <a:alpha val="0"/>
                  </a:schemeClr>
                </a:gs>
                <a:gs pos="0">
                  <a:schemeClr val="tx2">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entury Gothic"/>
                <a:ea typeface="Helvetica Neue Medium"/>
                <a:cs typeface="Calibri"/>
              </a:endParaRPr>
            </a:p>
          </p:txBody>
        </p:sp>
      </p:grpSp>
      <p:grpSp>
        <p:nvGrpSpPr>
          <p:cNvPr id="28" name="Group 27">
            <a:extLst>
              <a:ext uri="{FF2B5EF4-FFF2-40B4-BE49-F238E27FC236}">
                <a16:creationId xmlns:a16="http://schemas.microsoft.com/office/drawing/2014/main" id="{54D92CB4-AF4E-4A50-8AC1-6CC9B892DC6C}"/>
              </a:ext>
            </a:extLst>
          </p:cNvPr>
          <p:cNvGrpSpPr/>
          <p:nvPr/>
        </p:nvGrpSpPr>
        <p:grpSpPr>
          <a:xfrm>
            <a:off x="3767919" y="2080761"/>
            <a:ext cx="6428944" cy="3963296"/>
            <a:chOff x="3767919" y="2080761"/>
            <a:chExt cx="6428944" cy="3963296"/>
          </a:xfrm>
        </p:grpSpPr>
        <p:sp>
          <p:nvSpPr>
            <p:cNvPr id="99" name="Arc 98">
              <a:extLst>
                <a:ext uri="{FF2B5EF4-FFF2-40B4-BE49-F238E27FC236}">
                  <a16:creationId xmlns:a16="http://schemas.microsoft.com/office/drawing/2014/main" id="{1D690592-04C5-4CEE-A0D1-5CFCEEE49FDA}"/>
                </a:ext>
              </a:extLst>
            </p:cNvPr>
            <p:cNvSpPr/>
            <p:nvPr/>
          </p:nvSpPr>
          <p:spPr>
            <a:xfrm>
              <a:off x="3767919" y="2080761"/>
              <a:ext cx="6428944" cy="3963296"/>
            </a:xfrm>
            <a:prstGeom prst="arc">
              <a:avLst>
                <a:gd name="adj1" fmla="val 1472672"/>
                <a:gd name="adj2" fmla="val 9380121"/>
              </a:avLst>
            </a:prstGeom>
            <a:ln w="12700">
              <a:solidFill>
                <a:schemeClr val="bg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26" name="Shape 217">
              <a:extLst>
                <a:ext uri="{FF2B5EF4-FFF2-40B4-BE49-F238E27FC236}">
                  <a16:creationId xmlns:a16="http://schemas.microsoft.com/office/drawing/2014/main" id="{A63A266A-7739-4BAE-AC0F-BB02A51DE964}"/>
                </a:ext>
              </a:extLst>
            </p:cNvPr>
            <p:cNvSpPr txBox="1"/>
            <p:nvPr/>
          </p:nvSpPr>
          <p:spPr>
            <a:xfrm>
              <a:off x="6685465" y="5843522"/>
              <a:ext cx="876032" cy="110800"/>
            </a:xfrm>
            <a:prstGeom prst="rect">
              <a:avLst/>
            </a:prstGeom>
            <a:noFill/>
            <a:ln>
              <a:noFill/>
            </a:ln>
          </p:spPr>
          <p:txBody>
            <a:bodyPr wrap="square" lIns="0" tIns="0" rIns="0" bIns="0" anchor="ctr" anchorCtr="0">
              <a:spAutoFit/>
            </a:bodyPr>
            <a:lstStyle/>
            <a:p>
              <a:pPr marL="0" marR="0" lvl="0" indent="0" algn="ctr" defTabSz="914400" rtl="0" eaLnBrk="1" fontAlgn="auto" latinLnBrk="0" hangingPunct="1">
                <a:lnSpc>
                  <a:spcPct val="90000"/>
                </a:lnSpc>
                <a:spcBef>
                  <a:spcPts val="0"/>
                </a:spcBef>
                <a:spcAft>
                  <a:spcPts val="0"/>
                </a:spcAft>
                <a:buClr>
                  <a:srgbClr val="FFC000"/>
                </a:buClr>
                <a:buSzPct val="25000"/>
                <a:buFontTx/>
                <a:buNone/>
                <a:tabLst/>
                <a:defRPr/>
              </a:pPr>
              <a:r>
                <a:rPr kumimoji="0" lang="en-US" sz="800" b="1" i="0" u="none" strike="noStrike" kern="1200" cap="none" spc="0" normalizeH="0" baseline="0" noProof="0" dirty="0">
                  <a:ln>
                    <a:noFill/>
                  </a:ln>
                  <a:solidFill>
                    <a:srgbClr val="44546A">
                      <a:lumMod val="40000"/>
                      <a:lumOff val="60000"/>
                    </a:srgbClr>
                  </a:solidFill>
                  <a:effectLst/>
                  <a:uLnTx/>
                  <a:uFillTx/>
                  <a:latin typeface="Century Gothic"/>
                  <a:ea typeface="Calibri"/>
                  <a:cs typeface="Calibri"/>
                  <a:sym typeface="Calibri"/>
                </a:rPr>
                <a:t>Viral Loop</a:t>
              </a:r>
            </a:p>
          </p:txBody>
        </p:sp>
      </p:grpSp>
      <p:grpSp>
        <p:nvGrpSpPr>
          <p:cNvPr id="25" name="Group 24">
            <a:extLst>
              <a:ext uri="{FF2B5EF4-FFF2-40B4-BE49-F238E27FC236}">
                <a16:creationId xmlns:a16="http://schemas.microsoft.com/office/drawing/2014/main" id="{219A47A9-28B0-4719-80DB-EF4699B0FE9C}"/>
              </a:ext>
            </a:extLst>
          </p:cNvPr>
          <p:cNvGrpSpPr/>
          <p:nvPr/>
        </p:nvGrpSpPr>
        <p:grpSpPr>
          <a:xfrm>
            <a:off x="3201818" y="1855437"/>
            <a:ext cx="3063122" cy="453491"/>
            <a:chOff x="3201818" y="1855437"/>
            <a:chExt cx="3063122" cy="453491"/>
          </a:xfrm>
        </p:grpSpPr>
        <p:sp>
          <p:nvSpPr>
            <p:cNvPr id="94" name="Rectangle 93">
              <a:extLst>
                <a:ext uri="{FF2B5EF4-FFF2-40B4-BE49-F238E27FC236}">
                  <a16:creationId xmlns:a16="http://schemas.microsoft.com/office/drawing/2014/main" id="{DD64F04C-B7F0-4206-9FD4-8A0BAA887019}"/>
                </a:ext>
              </a:extLst>
            </p:cNvPr>
            <p:cNvSpPr/>
            <p:nvPr/>
          </p:nvSpPr>
          <p:spPr>
            <a:xfrm>
              <a:off x="3671518" y="1855437"/>
              <a:ext cx="2123723" cy="436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GET CUSTOMERS</a:t>
              </a:r>
            </a:p>
          </p:txBody>
        </p:sp>
        <p:cxnSp>
          <p:nvCxnSpPr>
            <p:cNvPr id="38" name="Straight Arrow Connector 37">
              <a:extLst>
                <a:ext uri="{FF2B5EF4-FFF2-40B4-BE49-F238E27FC236}">
                  <a16:creationId xmlns:a16="http://schemas.microsoft.com/office/drawing/2014/main" id="{A0091504-FC9B-4A24-80C7-4FA5B638B3B9}"/>
                </a:ext>
              </a:extLst>
            </p:cNvPr>
            <p:cNvCxnSpPr>
              <a:cxnSpLocks/>
            </p:cNvCxnSpPr>
            <p:nvPr/>
          </p:nvCxnSpPr>
          <p:spPr>
            <a:xfrm>
              <a:off x="3201818" y="2308928"/>
              <a:ext cx="306312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D27DD48C-D1B8-43AE-B907-D9484D941F91}"/>
              </a:ext>
            </a:extLst>
          </p:cNvPr>
          <p:cNvGrpSpPr/>
          <p:nvPr/>
        </p:nvGrpSpPr>
        <p:grpSpPr>
          <a:xfrm>
            <a:off x="7914702" y="1855437"/>
            <a:ext cx="3063122" cy="453491"/>
            <a:chOff x="7914702" y="1855437"/>
            <a:chExt cx="3063122" cy="453491"/>
          </a:xfrm>
        </p:grpSpPr>
        <p:sp>
          <p:nvSpPr>
            <p:cNvPr id="95" name="Rectangle 94">
              <a:extLst>
                <a:ext uri="{FF2B5EF4-FFF2-40B4-BE49-F238E27FC236}">
                  <a16:creationId xmlns:a16="http://schemas.microsoft.com/office/drawing/2014/main" id="{3664982F-6C1B-46DE-A02D-386EC37BD76D}"/>
                </a:ext>
              </a:extLst>
            </p:cNvPr>
            <p:cNvSpPr/>
            <p:nvPr/>
          </p:nvSpPr>
          <p:spPr>
            <a:xfrm>
              <a:off x="8384402" y="1855437"/>
              <a:ext cx="2123723" cy="436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D4FF"/>
                  </a:solidFill>
                  <a:effectLst/>
                  <a:uLnTx/>
                  <a:uFillTx/>
                  <a:latin typeface="Century Gothic"/>
                  <a:ea typeface="Helvetica Neue Medium"/>
                  <a:cs typeface="Helvetica Neue Medium"/>
                </a:rPr>
                <a:t>GROW CUSTOMERS</a:t>
              </a:r>
            </a:p>
          </p:txBody>
        </p:sp>
        <p:cxnSp>
          <p:nvCxnSpPr>
            <p:cNvPr id="127" name="Straight Arrow Connector 126">
              <a:extLst>
                <a:ext uri="{FF2B5EF4-FFF2-40B4-BE49-F238E27FC236}">
                  <a16:creationId xmlns:a16="http://schemas.microsoft.com/office/drawing/2014/main" id="{51381E15-6A92-4FE6-8F3F-F08E49E8A961}"/>
                </a:ext>
              </a:extLst>
            </p:cNvPr>
            <p:cNvCxnSpPr>
              <a:cxnSpLocks/>
            </p:cNvCxnSpPr>
            <p:nvPr/>
          </p:nvCxnSpPr>
          <p:spPr>
            <a:xfrm>
              <a:off x="7914702" y="2308928"/>
              <a:ext cx="3063122" cy="0"/>
            </a:xfrm>
            <a:prstGeom prst="straightConnector1">
              <a:avLst/>
            </a:prstGeom>
            <a:ln>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132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par>
                                <p:cTn id="8" presetID="42" presetClass="path" presetSubtype="0" accel="50000" decel="50000" fill="hold" grpId="1" nodeType="withEffect">
                                  <p:stCondLst>
                                    <p:cond delay="0"/>
                                  </p:stCondLst>
                                  <p:childTnLst>
                                    <p:animMotion origin="layout" path="M -0.02773 -4.07407E-6 L -1.45833E-6 -4.07407E-6 " pathEditMode="relative" rAng="0" ptsTypes="AA">
                                      <p:cBhvr>
                                        <p:cTn id="9" dur="1000" fill="hold"/>
                                        <p:tgtEl>
                                          <p:spTgt spid="82"/>
                                        </p:tgtEl>
                                        <p:attrNameLst>
                                          <p:attrName>ppt_x</p:attrName>
                                          <p:attrName>ppt_y</p:attrName>
                                        </p:attrNameLst>
                                      </p:cBhvr>
                                      <p:rCtr x="1380" y="0"/>
                                    </p:animMotion>
                                  </p:childTnLst>
                                </p:cTn>
                              </p:par>
                              <p:par>
                                <p:cTn id="10" presetID="10" presetClass="entr" presetSubtype="0" fill="hold" grpId="0" nodeType="withEffect">
                                  <p:stCondLst>
                                    <p:cond delay="25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par>
                                <p:cTn id="13" presetID="42" presetClass="path" presetSubtype="0" accel="50000" decel="50000" fill="hold" grpId="1" nodeType="withEffect">
                                  <p:stCondLst>
                                    <p:cond delay="250"/>
                                  </p:stCondLst>
                                  <p:childTnLst>
                                    <p:animMotion origin="layout" path="M -0.02773 -4.07407E-6 L -1.45833E-6 -4.07407E-6 " pathEditMode="relative" rAng="0" ptsTypes="AA">
                                      <p:cBhvr>
                                        <p:cTn id="14" dur="1000" fill="hold"/>
                                        <p:tgtEl>
                                          <p:spTgt spid="83"/>
                                        </p:tgtEl>
                                        <p:attrNameLst>
                                          <p:attrName>ppt_x</p:attrName>
                                          <p:attrName>ppt_y</p:attrName>
                                        </p:attrNameLst>
                                      </p:cBhvr>
                                      <p:rCtr x="1380" y="0"/>
                                    </p:animMotion>
                                  </p:childTnLst>
                                </p:cTn>
                              </p:par>
                              <p:par>
                                <p:cTn id="15" presetID="10" presetClass="entr" presetSubtype="0" fill="hold" grpId="0" nodeType="withEffect">
                                  <p:stCondLst>
                                    <p:cond delay="50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1000"/>
                                        <p:tgtEl>
                                          <p:spTgt spid="90"/>
                                        </p:tgtEl>
                                      </p:cBhvr>
                                    </p:animEffect>
                                  </p:childTnLst>
                                </p:cTn>
                              </p:par>
                              <p:par>
                                <p:cTn id="18" presetID="42" presetClass="path" presetSubtype="0" accel="50000" decel="50000" fill="hold" grpId="1" nodeType="withEffect">
                                  <p:stCondLst>
                                    <p:cond delay="500"/>
                                  </p:stCondLst>
                                  <p:childTnLst>
                                    <p:animMotion origin="layout" path="M -0.02773 -4.07407E-6 L -1.45833E-6 -4.07407E-6 " pathEditMode="relative" rAng="0" ptsTypes="AA">
                                      <p:cBhvr>
                                        <p:cTn id="19" dur="1000" fill="hold"/>
                                        <p:tgtEl>
                                          <p:spTgt spid="90"/>
                                        </p:tgtEl>
                                        <p:attrNameLst>
                                          <p:attrName>ppt_x</p:attrName>
                                          <p:attrName>ppt_y</p:attrName>
                                        </p:attrNameLst>
                                      </p:cBhvr>
                                      <p:rCtr x="1380" y="0"/>
                                    </p:animMotion>
                                  </p:childTnLst>
                                </p:cTn>
                              </p:par>
                              <p:par>
                                <p:cTn id="20" presetID="10" presetClass="entr" presetSubtype="0" fill="hold" nodeType="with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250"/>
                                        <p:tgtEl>
                                          <p:spTgt spid="2"/>
                                        </p:tgtEl>
                                      </p:cBhvr>
                                    </p:animEffect>
                                  </p:childTnLst>
                                </p:cTn>
                              </p:par>
                              <p:par>
                                <p:cTn id="23" presetID="42" presetClass="path" presetSubtype="0" accel="50000" decel="50000" fill="hold" nodeType="withEffect">
                                  <p:stCondLst>
                                    <p:cond delay="1000"/>
                                  </p:stCondLst>
                                  <p:childTnLst>
                                    <p:animMotion origin="layout" path="M -0.02773 -4.07407E-6 L -1.45833E-6 -4.07407E-6 " pathEditMode="relative" rAng="0" ptsTypes="AA">
                                      <p:cBhvr>
                                        <p:cTn id="24" dur="1250" fill="hold"/>
                                        <p:tgtEl>
                                          <p:spTgt spid="2"/>
                                        </p:tgtEl>
                                        <p:attrNameLst>
                                          <p:attrName>ppt_x</p:attrName>
                                          <p:attrName>ppt_y</p:attrName>
                                        </p:attrNameLst>
                                      </p:cBhvr>
                                      <p:rCtr x="1380" y="0"/>
                                    </p:animMotion>
                                  </p:childTnLst>
                                </p:cTn>
                              </p:par>
                              <p:par>
                                <p:cTn id="25" presetID="10"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par>
                                <p:cTn id="28" presetID="42" presetClass="path" presetSubtype="0" accel="50000" decel="50000" fill="hold" nodeType="withEffect">
                                  <p:stCondLst>
                                    <p:cond delay="1000"/>
                                  </p:stCondLst>
                                  <p:childTnLst>
                                    <p:animMotion origin="layout" path="M 0.02813 2.22222E-6 L -6.25E-7 2.22222E-6 " pathEditMode="relative" rAng="0" ptsTypes="AA">
                                      <p:cBhvr>
                                        <p:cTn id="29" dur="1000" fill="hold"/>
                                        <p:tgtEl>
                                          <p:spTgt spid="7"/>
                                        </p:tgtEl>
                                        <p:attrNameLst>
                                          <p:attrName>ppt_x</p:attrName>
                                          <p:attrName>ppt_y</p:attrName>
                                        </p:attrNameLst>
                                      </p:cBhvr>
                                      <p:rCtr x="-1406" y="0"/>
                                    </p:animMotion>
                                  </p:childTnLst>
                                </p:cTn>
                              </p:par>
                              <p:par>
                                <p:cTn id="30" presetID="10" presetClass="entr" presetSubtype="0" fill="hold" nodeType="withEffect">
                                  <p:stCondLst>
                                    <p:cond delay="1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42" presetClass="path" presetSubtype="0" accel="50000" decel="50000" fill="hold" nodeType="withEffect">
                                  <p:stCondLst>
                                    <p:cond delay="1500"/>
                                  </p:stCondLst>
                                  <p:childTnLst>
                                    <p:animMotion origin="layout" path="M 0.02813 2.22222E-6 L -6.25E-7 2.22222E-6 " pathEditMode="relative" rAng="0" ptsTypes="AA">
                                      <p:cBhvr>
                                        <p:cTn id="34" dur="1000" fill="hold"/>
                                        <p:tgtEl>
                                          <p:spTgt spid="8"/>
                                        </p:tgtEl>
                                        <p:attrNameLst>
                                          <p:attrName>ppt_x</p:attrName>
                                          <p:attrName>ppt_y</p:attrName>
                                        </p:attrNameLst>
                                      </p:cBhvr>
                                      <p:rCtr x="-1406" y="0"/>
                                    </p:animMotion>
                                  </p:childTnLst>
                                </p:cTn>
                              </p:par>
                              <p:par>
                                <p:cTn id="35" presetID="10" presetClass="entr" presetSubtype="0" fill="hold" nodeType="withEffect">
                                  <p:stCondLst>
                                    <p:cond delay="2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childTnLst>
                                </p:cTn>
                              </p:par>
                              <p:par>
                                <p:cTn id="38" presetID="42" presetClass="path" presetSubtype="0" accel="50000" decel="50000" fill="hold" nodeType="withEffect">
                                  <p:stCondLst>
                                    <p:cond delay="2000"/>
                                  </p:stCondLst>
                                  <p:childTnLst>
                                    <p:animMotion origin="layout" path="M 0.02813 2.22222E-6 L -6.25E-7 2.22222E-6 " pathEditMode="relative" rAng="0" ptsTypes="AA">
                                      <p:cBhvr>
                                        <p:cTn id="39" dur="1000" fill="hold"/>
                                        <p:tgtEl>
                                          <p:spTgt spid="13"/>
                                        </p:tgtEl>
                                        <p:attrNameLst>
                                          <p:attrName>ppt_x</p:attrName>
                                          <p:attrName>ppt_y</p:attrName>
                                        </p:attrNameLst>
                                      </p:cBhvr>
                                      <p:rCtr x="-1406" y="0"/>
                                    </p:animMotion>
                                  </p:childTnLst>
                                </p:cTn>
                              </p:par>
                              <p:par>
                                <p:cTn id="40" presetID="10" presetClass="entr" presetSubtype="0" fill="hold" nodeType="withEffect">
                                  <p:stCondLst>
                                    <p:cond delay="2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childTnLst>
                                </p:cTn>
                              </p:par>
                              <p:par>
                                <p:cTn id="43" presetID="42" presetClass="path" presetSubtype="0" accel="50000" decel="50000" fill="hold" nodeType="withEffect">
                                  <p:stCondLst>
                                    <p:cond delay="2500"/>
                                  </p:stCondLst>
                                  <p:childTnLst>
                                    <p:animMotion origin="layout" path="M 0.02813 2.22222E-6 L -6.25E-7 2.22222E-6 " pathEditMode="relative" rAng="0" ptsTypes="AA">
                                      <p:cBhvr>
                                        <p:cTn id="44" dur="1000" fill="hold"/>
                                        <p:tgtEl>
                                          <p:spTgt spid="19"/>
                                        </p:tgtEl>
                                        <p:attrNameLst>
                                          <p:attrName>ppt_x</p:attrName>
                                          <p:attrName>ppt_y</p:attrName>
                                        </p:attrNameLst>
                                      </p:cBhvr>
                                      <p:rCtr x="-1406" y="0"/>
                                    </p:animMotion>
                                  </p:childTnLst>
                                </p:cTn>
                              </p:par>
                              <p:par>
                                <p:cTn id="45" presetID="10" presetClass="entr" presetSubtype="0" fill="hold" nodeType="withEffect">
                                  <p:stCondLst>
                                    <p:cond delay="225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250"/>
                                        <p:tgtEl>
                                          <p:spTgt spid="4"/>
                                        </p:tgtEl>
                                      </p:cBhvr>
                                    </p:animEffect>
                                  </p:childTnLst>
                                </p:cTn>
                              </p:par>
                              <p:par>
                                <p:cTn id="48" presetID="42" presetClass="path" presetSubtype="0" accel="50000" decel="50000" fill="hold" nodeType="withEffect">
                                  <p:stCondLst>
                                    <p:cond delay="2250"/>
                                  </p:stCondLst>
                                  <p:childTnLst>
                                    <p:animMotion origin="layout" path="M -0.02773 -4.07407E-6 L -1.45833E-6 -4.07407E-6 " pathEditMode="relative" rAng="0" ptsTypes="AA">
                                      <p:cBhvr>
                                        <p:cTn id="49" dur="1250" fill="hold"/>
                                        <p:tgtEl>
                                          <p:spTgt spid="4"/>
                                        </p:tgtEl>
                                        <p:attrNameLst>
                                          <p:attrName>ppt_x</p:attrName>
                                          <p:attrName>ppt_y</p:attrName>
                                        </p:attrNameLst>
                                      </p:cBhvr>
                                      <p:rCtr x="1380" y="0"/>
                                    </p:animMotion>
                                  </p:childTnLst>
                                </p:cTn>
                              </p:par>
                              <p:par>
                                <p:cTn id="50" presetID="55" presetClass="entr" presetSubtype="0" fill="hold" nodeType="withEffect">
                                  <p:stCondLst>
                                    <p:cond delay="2750"/>
                                  </p:stCondLst>
                                  <p:childTnLst>
                                    <p:set>
                                      <p:cBhvr>
                                        <p:cTn id="51" dur="1" fill="hold">
                                          <p:stCondLst>
                                            <p:cond delay="0"/>
                                          </p:stCondLst>
                                        </p:cTn>
                                        <p:tgtEl>
                                          <p:spTgt spid="6"/>
                                        </p:tgtEl>
                                        <p:attrNameLst>
                                          <p:attrName>style.visibility</p:attrName>
                                        </p:attrNameLst>
                                      </p:cBhvr>
                                      <p:to>
                                        <p:strVal val="visible"/>
                                      </p:to>
                                    </p:set>
                                    <p:anim calcmode="lin" valueType="num">
                                      <p:cBhvr>
                                        <p:cTn id="52" dur="1000" fill="hold"/>
                                        <p:tgtEl>
                                          <p:spTgt spid="6"/>
                                        </p:tgtEl>
                                        <p:attrNameLst>
                                          <p:attrName>ppt_w</p:attrName>
                                        </p:attrNameLst>
                                      </p:cBhvr>
                                      <p:tavLst>
                                        <p:tav tm="0">
                                          <p:val>
                                            <p:strVal val="#ppt_w*0.70"/>
                                          </p:val>
                                        </p:tav>
                                        <p:tav tm="100000">
                                          <p:val>
                                            <p:strVal val="#ppt_w"/>
                                          </p:val>
                                        </p:tav>
                                      </p:tavLst>
                                    </p:anim>
                                    <p:anim calcmode="lin" valueType="num">
                                      <p:cBhvr>
                                        <p:cTn id="53" dur="1000" fill="hold"/>
                                        <p:tgtEl>
                                          <p:spTgt spid="6"/>
                                        </p:tgtEl>
                                        <p:attrNameLst>
                                          <p:attrName>ppt_h</p:attrName>
                                        </p:attrNameLst>
                                      </p:cBhvr>
                                      <p:tavLst>
                                        <p:tav tm="0">
                                          <p:val>
                                            <p:strVal val="#ppt_h"/>
                                          </p:val>
                                        </p:tav>
                                        <p:tav tm="100000">
                                          <p:val>
                                            <p:strVal val="#ppt_h"/>
                                          </p:val>
                                        </p:tav>
                                      </p:tavLst>
                                    </p:anim>
                                    <p:animEffect transition="in" filter="fade">
                                      <p:cBhvr>
                                        <p:cTn id="54" dur="1000"/>
                                        <p:tgtEl>
                                          <p:spTgt spid="6"/>
                                        </p:tgtEl>
                                      </p:cBhvr>
                                    </p:animEffect>
                                  </p:childTnLst>
                                </p:cTn>
                              </p:par>
                              <p:par>
                                <p:cTn id="55" presetID="22" presetClass="entr" presetSubtype="8" fill="hold" nodeType="withEffect">
                                  <p:stCondLst>
                                    <p:cond delay="200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1500"/>
                                        <p:tgtEl>
                                          <p:spTgt spid="25"/>
                                        </p:tgtEl>
                                      </p:cBhvr>
                                    </p:animEffect>
                                  </p:childTnLst>
                                </p:cTn>
                              </p:par>
                              <p:par>
                                <p:cTn id="58" presetID="22" presetClass="entr" presetSubtype="2" fill="hold"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1500"/>
                                        <p:tgtEl>
                                          <p:spTgt spid="22"/>
                                        </p:tgtEl>
                                      </p:cBhvr>
                                    </p:animEffect>
                                  </p:childTnLst>
                                </p:cTn>
                              </p:par>
                              <p:par>
                                <p:cTn id="61" presetID="10" presetClass="entr" presetSubtype="0" fill="hold" nodeType="withEffect">
                                  <p:stCondLst>
                                    <p:cond delay="250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500"/>
                                        <p:tgtEl>
                                          <p:spTgt spid="9"/>
                                        </p:tgtEl>
                                      </p:cBhvr>
                                    </p:animEffect>
                                  </p:childTnLst>
                                </p:cTn>
                              </p:par>
                              <p:par>
                                <p:cTn id="64" presetID="42" presetClass="path" presetSubtype="0" accel="50000" decel="50000" fill="hold" nodeType="withEffect">
                                  <p:stCondLst>
                                    <p:cond delay="2500"/>
                                  </p:stCondLst>
                                  <p:childTnLst>
                                    <p:animMotion origin="layout" path="M -0.00026 -0.01528 L -4.375E-6 3.33333E-6 " pathEditMode="relative" rAng="0" ptsTypes="AA">
                                      <p:cBhvr>
                                        <p:cTn id="65" dur="1500" fill="hold"/>
                                        <p:tgtEl>
                                          <p:spTgt spid="9"/>
                                        </p:tgtEl>
                                        <p:attrNameLst>
                                          <p:attrName>ppt_x</p:attrName>
                                          <p:attrName>ppt_y</p:attrName>
                                        </p:attrNameLst>
                                      </p:cBhvr>
                                      <p:rCtr x="13" y="764"/>
                                    </p:animMotion>
                                  </p:childTnLst>
                                </p:cTn>
                              </p:par>
                              <p:par>
                                <p:cTn id="66" presetID="10" presetClass="entr" presetSubtype="0" fill="hold" nodeType="withEffect">
                                  <p:stCondLst>
                                    <p:cond delay="250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1500"/>
                                        <p:tgtEl>
                                          <p:spTgt spid="91"/>
                                        </p:tgtEl>
                                      </p:cBhvr>
                                    </p:animEffect>
                                  </p:childTnLst>
                                </p:cTn>
                              </p:par>
                              <p:par>
                                <p:cTn id="69" presetID="42" presetClass="path" presetSubtype="0" accel="50000" decel="50000" fill="hold" nodeType="withEffect">
                                  <p:stCondLst>
                                    <p:cond delay="2500"/>
                                  </p:stCondLst>
                                  <p:childTnLst>
                                    <p:animMotion origin="layout" path="M -0.00026 -0.01528 L -4.375E-6 3.33333E-6 " pathEditMode="relative" rAng="0" ptsTypes="AA">
                                      <p:cBhvr>
                                        <p:cTn id="70" dur="1500" fill="hold"/>
                                        <p:tgtEl>
                                          <p:spTgt spid="91"/>
                                        </p:tgtEl>
                                        <p:attrNameLst>
                                          <p:attrName>ppt_x</p:attrName>
                                          <p:attrName>ppt_y</p:attrName>
                                        </p:attrNameLst>
                                      </p:cBhvr>
                                      <p:rCtr x="13" y="764"/>
                                    </p:animMotion>
                                  </p:childTnLst>
                                </p:cTn>
                              </p:par>
                              <p:par>
                                <p:cTn id="71" presetID="10" presetClass="entr" presetSubtype="0" fill="hold" nodeType="withEffect">
                                  <p:stCondLst>
                                    <p:cond delay="250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1500"/>
                                        <p:tgtEl>
                                          <p:spTgt spid="108"/>
                                        </p:tgtEl>
                                      </p:cBhvr>
                                    </p:animEffect>
                                  </p:childTnLst>
                                </p:cTn>
                              </p:par>
                              <p:par>
                                <p:cTn id="74" presetID="42" presetClass="path" presetSubtype="0" accel="50000" decel="50000" fill="hold" nodeType="withEffect">
                                  <p:stCondLst>
                                    <p:cond delay="2500"/>
                                  </p:stCondLst>
                                  <p:childTnLst>
                                    <p:animMotion origin="layout" path="M 4.16667E-7 0.01597 L 4.16667E-7 1.11111E-6 " pathEditMode="relative" rAng="0" ptsTypes="AA">
                                      <p:cBhvr>
                                        <p:cTn id="75" dur="1500" fill="hold"/>
                                        <p:tgtEl>
                                          <p:spTgt spid="108"/>
                                        </p:tgtEl>
                                        <p:attrNameLst>
                                          <p:attrName>ppt_x</p:attrName>
                                          <p:attrName>ppt_y</p:attrName>
                                        </p:attrNameLst>
                                      </p:cBhvr>
                                      <p:rCtr x="0" y="-810"/>
                                    </p:animMotion>
                                  </p:childTnLst>
                                </p:cTn>
                              </p:par>
                              <p:par>
                                <p:cTn id="76" presetID="10" presetClass="entr" presetSubtype="0" fill="hold" nodeType="withEffect">
                                  <p:stCondLst>
                                    <p:cond delay="2500"/>
                                  </p:stCondLst>
                                  <p:childTnLst>
                                    <p:set>
                                      <p:cBhvr>
                                        <p:cTn id="77" dur="1" fill="hold">
                                          <p:stCondLst>
                                            <p:cond delay="0"/>
                                          </p:stCondLst>
                                        </p:cTn>
                                        <p:tgtEl>
                                          <p:spTgt spid="109"/>
                                        </p:tgtEl>
                                        <p:attrNameLst>
                                          <p:attrName>style.visibility</p:attrName>
                                        </p:attrNameLst>
                                      </p:cBhvr>
                                      <p:to>
                                        <p:strVal val="visible"/>
                                      </p:to>
                                    </p:set>
                                    <p:animEffect transition="in" filter="fade">
                                      <p:cBhvr>
                                        <p:cTn id="78" dur="1500"/>
                                        <p:tgtEl>
                                          <p:spTgt spid="109"/>
                                        </p:tgtEl>
                                      </p:cBhvr>
                                    </p:animEffect>
                                  </p:childTnLst>
                                </p:cTn>
                              </p:par>
                              <p:par>
                                <p:cTn id="79" presetID="42" presetClass="path" presetSubtype="0" accel="50000" decel="50000" fill="hold" nodeType="withEffect">
                                  <p:stCondLst>
                                    <p:cond delay="2500"/>
                                  </p:stCondLst>
                                  <p:childTnLst>
                                    <p:animMotion origin="layout" path="M 4.16667E-7 0.01597 L 4.16667E-7 1.11111E-6 " pathEditMode="relative" rAng="0" ptsTypes="AA">
                                      <p:cBhvr>
                                        <p:cTn id="80" dur="1500" fill="hold"/>
                                        <p:tgtEl>
                                          <p:spTgt spid="109"/>
                                        </p:tgtEl>
                                        <p:attrNameLst>
                                          <p:attrName>ppt_x</p:attrName>
                                          <p:attrName>ppt_y</p:attrName>
                                        </p:attrNameLst>
                                      </p:cBhvr>
                                      <p:rCtr x="0" y="-810"/>
                                    </p:animMotion>
                                  </p:childTnLst>
                                </p:cTn>
                              </p:par>
                              <p:par>
                                <p:cTn id="81" presetID="10" presetClass="entr" presetSubtype="0" fill="hold" nodeType="withEffect">
                                  <p:stCondLst>
                                    <p:cond delay="2500"/>
                                  </p:stCondLst>
                                  <p:childTnLst>
                                    <p:set>
                                      <p:cBhvr>
                                        <p:cTn id="82" dur="1" fill="hold">
                                          <p:stCondLst>
                                            <p:cond delay="0"/>
                                          </p:stCondLst>
                                        </p:cTn>
                                        <p:tgtEl>
                                          <p:spTgt spid="119"/>
                                        </p:tgtEl>
                                        <p:attrNameLst>
                                          <p:attrName>style.visibility</p:attrName>
                                        </p:attrNameLst>
                                      </p:cBhvr>
                                      <p:to>
                                        <p:strVal val="visible"/>
                                      </p:to>
                                    </p:set>
                                    <p:animEffect transition="in" filter="fade">
                                      <p:cBhvr>
                                        <p:cTn id="83" dur="1500"/>
                                        <p:tgtEl>
                                          <p:spTgt spid="119"/>
                                        </p:tgtEl>
                                      </p:cBhvr>
                                    </p:animEffect>
                                  </p:childTnLst>
                                </p:cTn>
                              </p:par>
                              <p:par>
                                <p:cTn id="84" presetID="42" presetClass="path" presetSubtype="0" accel="50000" decel="50000" fill="hold" nodeType="withEffect">
                                  <p:stCondLst>
                                    <p:cond delay="2500"/>
                                  </p:stCondLst>
                                  <p:childTnLst>
                                    <p:animMotion origin="layout" path="M 4.16667E-7 0.01597 L 4.16667E-7 1.11111E-6 " pathEditMode="relative" rAng="0" ptsTypes="AA">
                                      <p:cBhvr>
                                        <p:cTn id="85" dur="1500" fill="hold"/>
                                        <p:tgtEl>
                                          <p:spTgt spid="119"/>
                                        </p:tgtEl>
                                        <p:attrNameLst>
                                          <p:attrName>ppt_x</p:attrName>
                                          <p:attrName>ppt_y</p:attrName>
                                        </p:attrNameLst>
                                      </p:cBhvr>
                                      <p:rCtr x="0" y="-810"/>
                                    </p:animMotion>
                                  </p:childTnLst>
                                </p:cTn>
                              </p:par>
                              <p:par>
                                <p:cTn id="86" presetID="22" presetClass="entr" presetSubtype="2" fill="hold" nodeType="withEffect">
                                  <p:stCondLst>
                                    <p:cond delay="3500"/>
                                  </p:stCondLst>
                                  <p:childTnLst>
                                    <p:set>
                                      <p:cBhvr>
                                        <p:cTn id="87" dur="1" fill="hold">
                                          <p:stCondLst>
                                            <p:cond delay="0"/>
                                          </p:stCondLst>
                                        </p:cTn>
                                        <p:tgtEl>
                                          <p:spTgt spid="28"/>
                                        </p:tgtEl>
                                        <p:attrNameLst>
                                          <p:attrName>style.visibility</p:attrName>
                                        </p:attrNameLst>
                                      </p:cBhvr>
                                      <p:to>
                                        <p:strVal val="visible"/>
                                      </p:to>
                                    </p:set>
                                    <p:animEffect transition="in" filter="wipe(right)">
                                      <p:cBhvr>
                                        <p:cTn id="88" dur="1000"/>
                                        <p:tgtEl>
                                          <p:spTgt spid="28"/>
                                        </p:tgtEl>
                                      </p:cBhvr>
                                    </p:animEffect>
                                  </p:childTnLst>
                                </p:cTn>
                              </p:par>
                              <p:par>
                                <p:cTn id="89" presetID="22" presetClass="entr" presetSubtype="2" fill="hold" nodeType="withEffect">
                                  <p:stCondLst>
                                    <p:cond delay="3500"/>
                                  </p:stCondLst>
                                  <p:childTnLst>
                                    <p:set>
                                      <p:cBhvr>
                                        <p:cTn id="90" dur="1" fill="hold">
                                          <p:stCondLst>
                                            <p:cond delay="0"/>
                                          </p:stCondLst>
                                        </p:cTn>
                                        <p:tgtEl>
                                          <p:spTgt spid="31"/>
                                        </p:tgtEl>
                                        <p:attrNameLst>
                                          <p:attrName>style.visibility</p:attrName>
                                        </p:attrNameLst>
                                      </p:cBhvr>
                                      <p:to>
                                        <p:strVal val="visible"/>
                                      </p:to>
                                    </p:set>
                                    <p:animEffect transition="in" filter="wipe(right)">
                                      <p:cBhvr>
                                        <p:cTn id="91"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90" grpId="0" animBg="1"/>
      <p:bldP spid="9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eksagon 5">
            <a:extLst>
              <a:ext uri="{FF2B5EF4-FFF2-40B4-BE49-F238E27FC236}">
                <a16:creationId xmlns:a16="http://schemas.microsoft.com/office/drawing/2014/main" id="{5481C39E-77C8-45C3-A9E3-AEF86A09D85D}"/>
              </a:ext>
            </a:extLst>
          </p:cNvPr>
          <p:cNvSpPr/>
          <p:nvPr/>
        </p:nvSpPr>
        <p:spPr>
          <a:xfrm rot="2202088">
            <a:off x="-684433" y="-1876103"/>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3" name="Heksagon 13">
            <a:extLst>
              <a:ext uri="{FF2B5EF4-FFF2-40B4-BE49-F238E27FC236}">
                <a16:creationId xmlns:a16="http://schemas.microsoft.com/office/drawing/2014/main" id="{A15E10EB-582A-4A44-AC1C-E9EC76638564}"/>
              </a:ext>
            </a:extLst>
          </p:cNvPr>
          <p:cNvSpPr/>
          <p:nvPr/>
        </p:nvSpPr>
        <p:spPr>
          <a:xfrm rot="2907686">
            <a:off x="11409707" y="6367636"/>
            <a:ext cx="921211" cy="808991"/>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6" name="Bintang: 4 Titik 7">
            <a:extLst>
              <a:ext uri="{FF2B5EF4-FFF2-40B4-BE49-F238E27FC236}">
                <a16:creationId xmlns:a16="http://schemas.microsoft.com/office/drawing/2014/main" id="{5F5C093A-FEAD-47F8-A52D-9EBEF690CBAC}"/>
              </a:ext>
            </a:extLst>
          </p:cNvPr>
          <p:cNvSpPr/>
          <p:nvPr/>
        </p:nvSpPr>
        <p:spPr>
          <a:xfrm rot="302165">
            <a:off x="11649239" y="624348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7" name="Heksagon 4">
            <a:extLst>
              <a:ext uri="{FF2B5EF4-FFF2-40B4-BE49-F238E27FC236}">
                <a16:creationId xmlns:a16="http://schemas.microsoft.com/office/drawing/2014/main" id="{566FED4A-9B05-4A59-B212-97E659C303F1}"/>
              </a:ext>
            </a:extLst>
          </p:cNvPr>
          <p:cNvSpPr/>
          <p:nvPr/>
        </p:nvSpPr>
        <p:spPr>
          <a:xfrm rot="5400000">
            <a:off x="-292920" y="6131594"/>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8" name="Heksagon 5">
            <a:extLst>
              <a:ext uri="{FF2B5EF4-FFF2-40B4-BE49-F238E27FC236}">
                <a16:creationId xmlns:a16="http://schemas.microsoft.com/office/drawing/2014/main" id="{6353A7F2-45DC-4B6D-A038-5340E98BA91A}"/>
              </a:ext>
            </a:extLst>
          </p:cNvPr>
          <p:cNvSpPr/>
          <p:nvPr/>
        </p:nvSpPr>
        <p:spPr>
          <a:xfrm rot="3412641">
            <a:off x="9795413" y="-1052703"/>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8" name="Rectangle 27">
            <a:extLst>
              <a:ext uri="{FF2B5EF4-FFF2-40B4-BE49-F238E27FC236}">
                <a16:creationId xmlns:a16="http://schemas.microsoft.com/office/drawing/2014/main" id="{6E86C059-05C6-484E-9405-47C908929ACA}"/>
              </a:ext>
            </a:extLst>
          </p:cNvPr>
          <p:cNvSpPr/>
          <p:nvPr/>
        </p:nvSpPr>
        <p:spPr>
          <a:xfrm>
            <a:off x="929893" y="5176109"/>
            <a:ext cx="10332214" cy="1067478"/>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2" name="Rectangle 21">
            <a:extLst>
              <a:ext uri="{FF2B5EF4-FFF2-40B4-BE49-F238E27FC236}">
                <a16:creationId xmlns:a16="http://schemas.microsoft.com/office/drawing/2014/main" id="{73A0EBF2-FE34-4F3B-99D0-0B0557CC840F}"/>
              </a:ext>
            </a:extLst>
          </p:cNvPr>
          <p:cNvSpPr/>
          <p:nvPr/>
        </p:nvSpPr>
        <p:spPr>
          <a:xfrm>
            <a:off x="6298221" y="2025059"/>
            <a:ext cx="4963886" cy="2506965"/>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 name="Rectangle 1">
            <a:extLst>
              <a:ext uri="{FF2B5EF4-FFF2-40B4-BE49-F238E27FC236}">
                <a16:creationId xmlns:a16="http://schemas.microsoft.com/office/drawing/2014/main" id="{84A124F2-7A5F-4531-954B-00876BD46C53}"/>
              </a:ext>
            </a:extLst>
          </p:cNvPr>
          <p:cNvSpPr/>
          <p:nvPr/>
        </p:nvSpPr>
        <p:spPr>
          <a:xfrm>
            <a:off x="929893" y="2025059"/>
            <a:ext cx="4963886" cy="2506965"/>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6" name="Title 5"/>
          <p:cNvSpPr>
            <a:spLocks noGrp="1"/>
          </p:cNvSpPr>
          <p:nvPr>
            <p:ph type="title" idx="4294967295"/>
          </p:nvPr>
        </p:nvSpPr>
        <p:spPr>
          <a:xfrm>
            <a:off x="3294744" y="483034"/>
            <a:ext cx="5602512" cy="545945"/>
          </a:xfrm>
        </p:spPr>
        <p:txBody>
          <a:bodyPr>
            <a:normAutofit/>
          </a:bodyPr>
          <a:lstStyle/>
          <a:p>
            <a:pPr algn="ctr"/>
            <a:r>
              <a:rPr lang="en-US" sz="2500" b="1" dirty="0">
                <a:solidFill>
                  <a:schemeClr val="bg2"/>
                </a:solidFill>
              </a:rPr>
              <a:t>CUSTOMER ACQUISITION COST 1/2</a:t>
            </a:r>
          </a:p>
        </p:txBody>
      </p:sp>
      <p:graphicFrame>
        <p:nvGraphicFramePr>
          <p:cNvPr id="10" name="Table 9">
            <a:extLst>
              <a:ext uri="{FF2B5EF4-FFF2-40B4-BE49-F238E27FC236}">
                <a16:creationId xmlns:a16="http://schemas.microsoft.com/office/drawing/2014/main" id="{5B2A3B4E-E3EE-42DA-ADD0-D2A42F62D27D}"/>
              </a:ext>
            </a:extLst>
          </p:cNvPr>
          <p:cNvGraphicFramePr>
            <a:graphicFrameLocks noGrp="1"/>
          </p:cNvGraphicFramePr>
          <p:nvPr/>
        </p:nvGraphicFramePr>
        <p:xfrm>
          <a:off x="1133092" y="2162955"/>
          <a:ext cx="4557488" cy="2369070"/>
        </p:xfrm>
        <a:graphic>
          <a:graphicData uri="http://schemas.openxmlformats.org/drawingml/2006/table">
            <a:tbl>
              <a:tblPr firstRow="1" bandRow="1">
                <a:tableStyleId>{5C22544A-7EE6-4342-B048-85BDC9FD1C3A}</a:tableStyleId>
              </a:tblPr>
              <a:tblGrid>
                <a:gridCol w="2785131">
                  <a:extLst>
                    <a:ext uri="{9D8B030D-6E8A-4147-A177-3AD203B41FA5}">
                      <a16:colId xmlns:a16="http://schemas.microsoft.com/office/drawing/2014/main" val="1069316229"/>
                    </a:ext>
                  </a:extLst>
                </a:gridCol>
                <a:gridCol w="1772357">
                  <a:extLst>
                    <a:ext uri="{9D8B030D-6E8A-4147-A177-3AD203B41FA5}">
                      <a16:colId xmlns:a16="http://schemas.microsoft.com/office/drawing/2014/main" val="3918534547"/>
                    </a:ext>
                  </a:extLst>
                </a:gridCol>
              </a:tblGrid>
              <a:tr h="394845">
                <a:tc>
                  <a:txBody>
                    <a:bodyPr/>
                    <a:lstStyle/>
                    <a:p>
                      <a:pPr algn="l"/>
                      <a:r>
                        <a:rPr lang="en-US" sz="900" dirty="0">
                          <a:solidFill>
                            <a:schemeClr val="bg1"/>
                          </a:solidFill>
                        </a:rPr>
                        <a:t>Total Web Visitors</a:t>
                      </a:r>
                    </a:p>
                  </a:txBody>
                  <a:tcPr marL="121920" marR="121920" marT="60960" marB="60960" anchor="ctr">
                    <a:lnL w="12700" cmpd="sng">
                      <a:noFill/>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10,000</a:t>
                      </a:r>
                    </a:p>
                  </a:txBody>
                  <a:tcPr marL="121920" marR="121920" marT="60960" marB="60960" anchor="ctr">
                    <a:lnL w="12700" cmpd="sng">
                      <a:noFill/>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2377106"/>
                  </a:ext>
                </a:extLst>
              </a:tr>
              <a:tr h="394845">
                <a:tc>
                  <a:txBody>
                    <a:bodyPr/>
                    <a:lstStyle/>
                    <a:p>
                      <a:pPr algn="l"/>
                      <a:r>
                        <a:rPr lang="en-US" sz="900" dirty="0">
                          <a:solidFill>
                            <a:schemeClr val="bg1"/>
                          </a:solidFill>
                        </a:rPr>
                        <a:t>SEM Cost Per Click</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$0.50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142499"/>
                  </a:ext>
                </a:extLst>
              </a:tr>
              <a:tr h="394845">
                <a:tc>
                  <a:txBody>
                    <a:bodyPr/>
                    <a:lstStyle/>
                    <a:p>
                      <a:pPr algn="l"/>
                      <a:r>
                        <a:rPr lang="en-US" sz="900" dirty="0">
                          <a:solidFill>
                            <a:schemeClr val="bg1"/>
                          </a:solidFill>
                        </a:rPr>
                        <a:t>Conversion To Trail %</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5%</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628761"/>
                  </a:ext>
                </a:extLst>
              </a:tr>
              <a:tr h="3948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Trail Conversion %</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10%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85311"/>
                  </a:ext>
                </a:extLst>
              </a:tr>
              <a:tr h="394845">
                <a:tc>
                  <a:txBody>
                    <a:bodyPr/>
                    <a:lstStyle/>
                    <a:p>
                      <a:pPr algn="l"/>
                      <a:r>
                        <a:rPr lang="en-US" sz="900" dirty="0">
                          <a:solidFill>
                            <a:schemeClr val="bg1"/>
                          </a:solidFill>
                        </a:rPr>
                        <a:t>No Of Sales &amp; Marketing Staff</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3</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733413"/>
                  </a:ext>
                </a:extLst>
              </a:tr>
              <a:tr h="394845">
                <a:tc>
                  <a:txBody>
                    <a:bodyPr/>
                    <a:lstStyle/>
                    <a:p>
                      <a:pPr algn="l"/>
                      <a:r>
                        <a:rPr lang="en-US" sz="900" dirty="0">
                          <a:solidFill>
                            <a:schemeClr val="bg1"/>
                          </a:solidFill>
                        </a:rPr>
                        <a:t>Cost Per Employee Per Month</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dirty="0">
                          <a:solidFill>
                            <a:schemeClr val="bg1"/>
                          </a:solidFill>
                        </a:rPr>
                        <a:t>$16,500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05236"/>
                  </a:ext>
                </a:extLst>
              </a:tr>
            </a:tbl>
          </a:graphicData>
        </a:graphic>
      </p:graphicFrame>
      <p:sp>
        <p:nvSpPr>
          <p:cNvPr id="20" name="Rectangle 19">
            <a:extLst>
              <a:ext uri="{FF2B5EF4-FFF2-40B4-BE49-F238E27FC236}">
                <a16:creationId xmlns:a16="http://schemas.microsoft.com/office/drawing/2014/main" id="{D80F3F17-8785-45E2-B610-473E6B81E118}"/>
              </a:ext>
            </a:extLst>
          </p:cNvPr>
          <p:cNvSpPr/>
          <p:nvPr/>
        </p:nvSpPr>
        <p:spPr>
          <a:xfrm>
            <a:off x="1264855" y="1596630"/>
            <a:ext cx="4293962" cy="545945"/>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27" name="Rectangle 26">
            <a:extLst>
              <a:ext uri="{FF2B5EF4-FFF2-40B4-BE49-F238E27FC236}">
                <a16:creationId xmlns:a16="http://schemas.microsoft.com/office/drawing/2014/main" id="{7A2F5E90-9BE4-4AF1-8E19-8276C7DAA16C}"/>
              </a:ext>
            </a:extLst>
          </p:cNvPr>
          <p:cNvSpPr/>
          <p:nvPr/>
        </p:nvSpPr>
        <p:spPr>
          <a:xfrm>
            <a:off x="1264855" y="4801222"/>
            <a:ext cx="9662290" cy="545945"/>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aphicFrame>
        <p:nvGraphicFramePr>
          <p:cNvPr id="13" name="Table 12">
            <a:extLst>
              <a:ext uri="{FF2B5EF4-FFF2-40B4-BE49-F238E27FC236}">
                <a16:creationId xmlns:a16="http://schemas.microsoft.com/office/drawing/2014/main" id="{35642D14-1091-44BF-B4E2-065D941CEF72}"/>
              </a:ext>
            </a:extLst>
          </p:cNvPr>
          <p:cNvGraphicFramePr>
            <a:graphicFrameLocks noGrp="1"/>
          </p:cNvGraphicFramePr>
          <p:nvPr/>
        </p:nvGraphicFramePr>
        <p:xfrm>
          <a:off x="1133092" y="5343383"/>
          <a:ext cx="9925816" cy="900204"/>
        </p:xfrm>
        <a:graphic>
          <a:graphicData uri="http://schemas.openxmlformats.org/drawingml/2006/table">
            <a:tbl>
              <a:tblPr firstRow="1" bandRow="1">
                <a:tableStyleId>{5C22544A-7EE6-4342-B048-85BDC9FD1C3A}</a:tableStyleId>
              </a:tblPr>
              <a:tblGrid>
                <a:gridCol w="4962908">
                  <a:extLst>
                    <a:ext uri="{9D8B030D-6E8A-4147-A177-3AD203B41FA5}">
                      <a16:colId xmlns:a16="http://schemas.microsoft.com/office/drawing/2014/main" val="1938204087"/>
                    </a:ext>
                  </a:extLst>
                </a:gridCol>
                <a:gridCol w="4962908">
                  <a:extLst>
                    <a:ext uri="{9D8B030D-6E8A-4147-A177-3AD203B41FA5}">
                      <a16:colId xmlns:a16="http://schemas.microsoft.com/office/drawing/2014/main" val="1069316229"/>
                    </a:ext>
                  </a:extLst>
                </a:gridCol>
              </a:tblGrid>
              <a:tr h="450102">
                <a:tc>
                  <a:txBody>
                    <a:bodyPr/>
                    <a:lstStyle/>
                    <a:p>
                      <a:pPr algn="ctr"/>
                      <a:r>
                        <a:rPr lang="en-US" sz="900" dirty="0">
                          <a:solidFill>
                            <a:schemeClr val="bg1"/>
                          </a:solidFill>
                        </a:rPr>
                        <a:t>Without Headcount Costs</a:t>
                      </a: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$10,000</a:t>
                      </a: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2377106"/>
                  </a:ext>
                </a:extLst>
              </a:tr>
              <a:tr h="450102">
                <a:tc>
                  <a:txBody>
                    <a:bodyPr/>
                    <a:lstStyle/>
                    <a:p>
                      <a:pPr algn="ctr"/>
                      <a:r>
                        <a:rPr lang="en-US" sz="900" dirty="0">
                          <a:solidFill>
                            <a:schemeClr val="bg1"/>
                          </a:solidFill>
                        </a:rPr>
                        <a:t>With Headcount Costs</a:t>
                      </a: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$1,090.00</a:t>
                      </a: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142499"/>
                  </a:ext>
                </a:extLst>
              </a:tr>
            </a:tbl>
          </a:graphicData>
        </a:graphic>
      </p:graphicFrame>
      <p:sp>
        <p:nvSpPr>
          <p:cNvPr id="25" name="Bintang: 4 Titik 7">
            <a:extLst>
              <a:ext uri="{FF2B5EF4-FFF2-40B4-BE49-F238E27FC236}">
                <a16:creationId xmlns:a16="http://schemas.microsoft.com/office/drawing/2014/main" id="{FD74AE2C-64AD-4E33-B43B-36587DBCAC29}"/>
              </a:ext>
            </a:extLst>
          </p:cNvPr>
          <p:cNvSpPr/>
          <p:nvPr/>
        </p:nvSpPr>
        <p:spPr>
          <a:xfrm rot="302165">
            <a:off x="1308766" y="28736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31" name="Rectangle 30">
            <a:extLst>
              <a:ext uri="{FF2B5EF4-FFF2-40B4-BE49-F238E27FC236}">
                <a16:creationId xmlns:a16="http://schemas.microsoft.com/office/drawing/2014/main" id="{15297F98-A6B4-47CA-B064-00FA3539BFFE}"/>
              </a:ext>
            </a:extLst>
          </p:cNvPr>
          <p:cNvSpPr/>
          <p:nvPr/>
        </p:nvSpPr>
        <p:spPr>
          <a:xfrm>
            <a:off x="2333625" y="1596630"/>
            <a:ext cx="2156422" cy="545945"/>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Input Variables</a:t>
            </a:r>
          </a:p>
        </p:txBody>
      </p:sp>
      <p:sp>
        <p:nvSpPr>
          <p:cNvPr id="32" name="Rectangle 31">
            <a:extLst>
              <a:ext uri="{FF2B5EF4-FFF2-40B4-BE49-F238E27FC236}">
                <a16:creationId xmlns:a16="http://schemas.microsoft.com/office/drawing/2014/main" id="{20E5A417-86AE-467B-8936-E49D15DED61B}"/>
              </a:ext>
            </a:extLst>
          </p:cNvPr>
          <p:cNvSpPr/>
          <p:nvPr/>
        </p:nvSpPr>
        <p:spPr>
          <a:xfrm>
            <a:off x="4619625" y="4801222"/>
            <a:ext cx="2952750" cy="545945"/>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Cost of Customer Acquisition</a:t>
            </a:r>
          </a:p>
        </p:txBody>
      </p:sp>
      <p:sp>
        <p:nvSpPr>
          <p:cNvPr id="24" name="Rectangle 23">
            <a:extLst>
              <a:ext uri="{FF2B5EF4-FFF2-40B4-BE49-F238E27FC236}">
                <a16:creationId xmlns:a16="http://schemas.microsoft.com/office/drawing/2014/main" id="{FFB2BB6C-2911-434A-AA14-075722C0A4BD}"/>
              </a:ext>
            </a:extLst>
          </p:cNvPr>
          <p:cNvSpPr/>
          <p:nvPr/>
        </p:nvSpPr>
        <p:spPr>
          <a:xfrm>
            <a:off x="6633183" y="1596630"/>
            <a:ext cx="4293962" cy="545945"/>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aphicFrame>
        <p:nvGraphicFramePr>
          <p:cNvPr id="4" name="Table 3">
            <a:extLst>
              <a:ext uri="{FF2B5EF4-FFF2-40B4-BE49-F238E27FC236}">
                <a16:creationId xmlns:a16="http://schemas.microsoft.com/office/drawing/2014/main" id="{35397D69-1AF6-486C-BB74-C474067517F0}"/>
              </a:ext>
            </a:extLst>
          </p:cNvPr>
          <p:cNvGraphicFramePr>
            <a:graphicFrameLocks noGrp="1"/>
          </p:cNvGraphicFramePr>
          <p:nvPr/>
        </p:nvGraphicFramePr>
        <p:xfrm>
          <a:off x="6577899" y="1596629"/>
          <a:ext cx="4404531" cy="2935395"/>
        </p:xfrm>
        <a:graphic>
          <a:graphicData uri="http://schemas.openxmlformats.org/drawingml/2006/table">
            <a:tbl>
              <a:tblPr firstRow="1" bandRow="1">
                <a:tableStyleId>{5C22544A-7EE6-4342-B048-85BDC9FD1C3A}</a:tableStyleId>
              </a:tblPr>
              <a:tblGrid>
                <a:gridCol w="1624011">
                  <a:extLst>
                    <a:ext uri="{9D8B030D-6E8A-4147-A177-3AD203B41FA5}">
                      <a16:colId xmlns:a16="http://schemas.microsoft.com/office/drawing/2014/main" val="1938204087"/>
                    </a:ext>
                  </a:extLst>
                </a:gridCol>
                <a:gridCol w="1104900">
                  <a:extLst>
                    <a:ext uri="{9D8B030D-6E8A-4147-A177-3AD203B41FA5}">
                      <a16:colId xmlns:a16="http://schemas.microsoft.com/office/drawing/2014/main" val="1069316229"/>
                    </a:ext>
                  </a:extLst>
                </a:gridCol>
                <a:gridCol w="1675620">
                  <a:extLst>
                    <a:ext uri="{9D8B030D-6E8A-4147-A177-3AD203B41FA5}">
                      <a16:colId xmlns:a16="http://schemas.microsoft.com/office/drawing/2014/main" val="3918534547"/>
                    </a:ext>
                  </a:extLst>
                </a:gridCol>
              </a:tblGrid>
              <a:tr h="547894">
                <a:tc>
                  <a:txBody>
                    <a:bodyPr/>
                    <a:lstStyle/>
                    <a:p>
                      <a:pPr algn="ctr"/>
                      <a:r>
                        <a:rPr lang="en-US" sz="1500" dirty="0">
                          <a:solidFill>
                            <a:schemeClr val="bg1"/>
                          </a:solidFill>
                        </a:rPr>
                        <a:t>Flow</a:t>
                      </a:r>
                    </a:p>
                  </a:txBody>
                  <a:tcPr marL="121920" marR="121920" marT="60960" marB="6096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500" dirty="0">
                          <a:solidFill>
                            <a:schemeClr val="bg1"/>
                          </a:solidFill>
                        </a:rPr>
                        <a:t>Quantity</a:t>
                      </a:r>
                    </a:p>
                  </a:txBody>
                  <a:tcPr marL="121920" marR="121920" marT="60960" marB="609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0000">
                        <a:alpha val="14902"/>
                      </a:srgbClr>
                    </a:solidFill>
                  </a:tcPr>
                </a:tc>
                <a:tc>
                  <a:txBody>
                    <a:bodyPr/>
                    <a:lstStyle/>
                    <a:p>
                      <a:pPr algn="ctr"/>
                      <a:r>
                        <a:rPr lang="en-US" sz="1500" dirty="0">
                          <a:solidFill>
                            <a:schemeClr val="bg1"/>
                          </a:solidFill>
                        </a:rPr>
                        <a:t>Conversion %</a:t>
                      </a:r>
                    </a:p>
                  </a:txBody>
                  <a:tcPr marL="121920" marR="121920" marT="60960" marB="6096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421563"/>
                  </a:ext>
                </a:extLst>
              </a:tr>
              <a:tr h="483981">
                <a:tc>
                  <a:txBody>
                    <a:bodyPr/>
                    <a:lstStyle/>
                    <a:p>
                      <a:pPr algn="l"/>
                      <a:r>
                        <a:rPr lang="en-US" sz="900" dirty="0">
                          <a:solidFill>
                            <a:schemeClr val="bg1"/>
                          </a:solidFill>
                        </a:rPr>
                        <a:t>Total Paid Web Visitors</a:t>
                      </a:r>
                    </a:p>
                  </a:txBody>
                  <a:tcPr marL="121920" marR="121920" marT="60960" marB="60960" anchor="ctr">
                    <a:lnL w="12700" cmpd="sng">
                      <a:noFill/>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10,000</a:t>
                      </a:r>
                    </a:p>
                  </a:txBody>
                  <a:tcPr marL="121920" marR="121920" marT="60960" marB="60960" anchor="ctr">
                    <a:lnL w="12700" cmpd="sng">
                      <a:noFill/>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80808">
                        <a:alpha val="14902"/>
                      </a:srgbClr>
                    </a:solidFill>
                  </a:tcPr>
                </a:tc>
                <a:tc>
                  <a:txBody>
                    <a:bodyPr/>
                    <a:lstStyle/>
                    <a:p>
                      <a:pPr algn="ctr"/>
                      <a:endParaRPr lang="en-US" sz="900" dirty="0">
                        <a:solidFill>
                          <a:schemeClr val="bg1"/>
                        </a:solidFill>
                      </a:endParaRPr>
                    </a:p>
                  </a:txBody>
                  <a:tcPr marL="121920" marR="121920" marT="60960" marB="60960" anchor="ctr">
                    <a:lnL w="12700" cmpd="sng">
                      <a:noFill/>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2377106"/>
                  </a:ext>
                </a:extLst>
              </a:tr>
              <a:tr h="475880">
                <a:tc>
                  <a:txBody>
                    <a:bodyPr/>
                    <a:lstStyle/>
                    <a:p>
                      <a:pPr algn="l"/>
                      <a:r>
                        <a:rPr lang="en-US" sz="900" dirty="0">
                          <a:solidFill>
                            <a:schemeClr val="bg1"/>
                          </a:solidFill>
                        </a:rPr>
                        <a:t>Trails</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500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80808">
                        <a:alpha val="14902"/>
                      </a:srgbClr>
                    </a:solidFill>
                  </a:tcPr>
                </a:tc>
                <a:tc>
                  <a:txBody>
                    <a:bodyPr/>
                    <a:lstStyle/>
                    <a:p>
                      <a:pPr algn="ctr"/>
                      <a:r>
                        <a:rPr lang="en-US" sz="900" dirty="0">
                          <a:solidFill>
                            <a:schemeClr val="bg1"/>
                          </a:solidFill>
                        </a:rPr>
                        <a:t>5%</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2142499"/>
                  </a:ext>
                </a:extLst>
              </a:tr>
              <a:tr h="475880">
                <a:tc>
                  <a:txBody>
                    <a:bodyPr/>
                    <a:lstStyle/>
                    <a:p>
                      <a:pPr algn="l"/>
                      <a:r>
                        <a:rPr lang="en-US" sz="900" dirty="0">
                          <a:solidFill>
                            <a:schemeClr val="bg1"/>
                          </a:solidFill>
                        </a:rPr>
                        <a:t>Customers</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50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80808">
                        <a:alpha val="14902"/>
                      </a:srgbClr>
                    </a:solidFill>
                  </a:tcPr>
                </a:tc>
                <a:tc>
                  <a:txBody>
                    <a:bodyPr/>
                    <a:lstStyle/>
                    <a:p>
                      <a:pPr algn="ctr"/>
                      <a:r>
                        <a:rPr lang="en-US" sz="900" dirty="0">
                          <a:solidFill>
                            <a:schemeClr val="bg1"/>
                          </a:solidFill>
                        </a:rPr>
                        <a:t>10%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628761"/>
                  </a:ext>
                </a:extLst>
              </a:tr>
              <a:tr h="475880">
                <a:tc>
                  <a:txBody>
                    <a:bodyPr/>
                    <a:lstStyle/>
                    <a:p>
                      <a:pPr algn="l"/>
                      <a:r>
                        <a:rPr lang="en-US" sz="900" dirty="0">
                          <a:solidFill>
                            <a:schemeClr val="bg1"/>
                          </a:solidFill>
                        </a:rPr>
                        <a:t>SEM Marketing Spend</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$5,000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80808">
                        <a:alpha val="14902"/>
                      </a:srgbClr>
                    </a:solidFill>
                  </a:tcPr>
                </a:tc>
                <a:tc>
                  <a:txBody>
                    <a:bodyPr/>
                    <a:lstStyle/>
                    <a:p>
                      <a:pPr algn="ctr"/>
                      <a:endParaRPr lang="en-US" sz="900" dirty="0">
                        <a:solidFill>
                          <a:schemeClr val="bg1"/>
                        </a:solidFill>
                      </a:endParaRP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733413"/>
                  </a:ext>
                </a:extLst>
              </a:tr>
              <a:tr h="475880">
                <a:tc>
                  <a:txBody>
                    <a:bodyPr/>
                    <a:lstStyle/>
                    <a:p>
                      <a:pPr algn="l"/>
                      <a:r>
                        <a:rPr lang="en-US" sz="900" dirty="0">
                          <a:solidFill>
                            <a:schemeClr val="bg1"/>
                          </a:solidFill>
                        </a:rPr>
                        <a:t>Total Headcount Costs</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900" dirty="0">
                          <a:solidFill>
                            <a:schemeClr val="bg1"/>
                          </a:solidFill>
                        </a:rPr>
                        <a:t>$49,500</a:t>
                      </a: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80808">
                        <a:alpha val="14902"/>
                      </a:srgbClr>
                    </a:solidFill>
                  </a:tcPr>
                </a:tc>
                <a:tc>
                  <a:txBody>
                    <a:bodyPr/>
                    <a:lstStyle/>
                    <a:p>
                      <a:pPr algn="ctr"/>
                      <a:endParaRPr lang="en-US" sz="900" dirty="0">
                        <a:solidFill>
                          <a:schemeClr val="bg1"/>
                        </a:solidFill>
                      </a:endParaRPr>
                    </a:p>
                  </a:txBody>
                  <a:tcPr marL="121920" marR="121920" marT="60960" marB="60960" anchor="ctr">
                    <a:lnL w="12700" cmpd="sng">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05236"/>
                  </a:ext>
                </a:extLst>
              </a:tr>
            </a:tbl>
          </a:graphicData>
        </a:graphic>
      </p:graphicFrame>
    </p:spTree>
    <p:extLst>
      <p:ext uri="{BB962C8B-B14F-4D97-AF65-F5344CB8AC3E}">
        <p14:creationId xmlns:p14="http://schemas.microsoft.com/office/powerpoint/2010/main" val="3818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35" presetClass="path" presetSubtype="0" accel="50000" decel="50000" fill="hold" grpId="1" nodeType="withEffect">
                                  <p:stCondLst>
                                    <p:cond delay="0"/>
                                  </p:stCondLst>
                                  <p:childTnLst>
                                    <p:animMotion origin="layout" path="M 2.29167E-6 7.40741E-7 L 0.20364 7.40741E-7 " pathEditMode="relative" rAng="0" ptsTypes="AA">
                                      <p:cBhvr>
                                        <p:cTn id="9" dur="1500" spd="-100000" fill="hold"/>
                                        <p:tgtEl>
                                          <p:spTgt spid="2"/>
                                        </p:tgtEl>
                                        <p:attrNameLst>
                                          <p:attrName>ppt_x</p:attrName>
                                          <p:attrName>ppt_y</p:attrName>
                                        </p:attrNameLst>
                                      </p:cBhvr>
                                      <p:rCtr x="10182" y="0"/>
                                    </p:animMotion>
                                  </p:childTnLst>
                                </p:cTn>
                              </p:par>
                              <p:par>
                                <p:cTn id="10" presetID="22" presetClass="entr" presetSubtype="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right)">
                                      <p:cBhvr>
                                        <p:cTn id="12" dur="1000"/>
                                        <p:tgtEl>
                                          <p:spTgt spid="22"/>
                                        </p:tgtEl>
                                      </p:cBhvr>
                                    </p:animEffect>
                                  </p:childTnLst>
                                </p:cTn>
                              </p:par>
                              <p:par>
                                <p:cTn id="13" presetID="35" presetClass="path" presetSubtype="0" accel="50000" decel="50000" fill="hold" grpId="1" nodeType="withEffect">
                                  <p:stCondLst>
                                    <p:cond delay="0"/>
                                  </p:stCondLst>
                                  <p:childTnLst>
                                    <p:animMotion origin="layout" path="M -2.08333E-6 7.40741E-7 L -0.20351 7.40741E-7 " pathEditMode="relative" rAng="0" ptsTypes="AA">
                                      <p:cBhvr>
                                        <p:cTn id="14" dur="1500" spd="-100000" fill="hold"/>
                                        <p:tgtEl>
                                          <p:spTgt spid="22"/>
                                        </p:tgtEl>
                                        <p:attrNameLst>
                                          <p:attrName>ppt_x</p:attrName>
                                          <p:attrName>ppt_y</p:attrName>
                                        </p:attrNameLst>
                                      </p:cBhvr>
                                      <p:rCtr x="-10182" y="0"/>
                                    </p:animMotion>
                                  </p:childTnLst>
                                </p:cTn>
                              </p:par>
                              <p:par>
                                <p:cTn id="15" presetID="10" presetClass="entr" presetSubtype="0" fill="hold" grpId="0" nodeType="withEffect">
                                  <p:stCondLst>
                                    <p:cond delay="125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250"/>
                                        <p:tgtEl>
                                          <p:spTgt spid="20"/>
                                        </p:tgtEl>
                                      </p:cBhvr>
                                    </p:animEffect>
                                  </p:childTnLst>
                                </p:cTn>
                              </p:par>
                              <p:par>
                                <p:cTn id="21" presetID="42" presetClass="path" presetSubtype="0" accel="50000" decel="50000" fill="hold" grpId="1" nodeType="withEffect">
                                  <p:stCondLst>
                                    <p:cond delay="1250"/>
                                  </p:stCondLst>
                                  <p:childTnLst>
                                    <p:animMotion origin="layout" path="M 2.29167E-6 -0.01667 L 2.29167E-6 4.81481E-6 " pathEditMode="relative" rAng="0" ptsTypes="AA">
                                      <p:cBhvr>
                                        <p:cTn id="22" dur="1250" fill="hold"/>
                                        <p:tgtEl>
                                          <p:spTgt spid="20"/>
                                        </p:tgtEl>
                                        <p:attrNameLst>
                                          <p:attrName>ppt_x</p:attrName>
                                          <p:attrName>ppt_y</p:attrName>
                                        </p:attrNameLst>
                                      </p:cBhvr>
                                      <p:rCtr x="0" y="833"/>
                                    </p:animMotion>
                                  </p:childTnLst>
                                </p:cTn>
                              </p:par>
                              <p:par>
                                <p:cTn id="23" presetID="10" presetClass="entr" presetSubtype="0" fill="hold" grpId="0" nodeType="withEffect">
                                  <p:stCondLst>
                                    <p:cond delay="125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250"/>
                                        <p:tgtEl>
                                          <p:spTgt spid="24"/>
                                        </p:tgtEl>
                                      </p:cBhvr>
                                    </p:animEffect>
                                  </p:childTnLst>
                                </p:cTn>
                              </p:par>
                              <p:par>
                                <p:cTn id="26" presetID="42" presetClass="path" presetSubtype="0" accel="50000" decel="50000" fill="hold" grpId="1" nodeType="withEffect">
                                  <p:stCondLst>
                                    <p:cond delay="1250"/>
                                  </p:stCondLst>
                                  <p:childTnLst>
                                    <p:animMotion origin="layout" path="M 2.29167E-6 -0.01667 L 2.29167E-6 4.81481E-6 " pathEditMode="relative" rAng="0" ptsTypes="AA">
                                      <p:cBhvr>
                                        <p:cTn id="27" dur="1250" fill="hold"/>
                                        <p:tgtEl>
                                          <p:spTgt spid="24"/>
                                        </p:tgtEl>
                                        <p:attrNameLst>
                                          <p:attrName>ppt_x</p:attrName>
                                          <p:attrName>ppt_y</p:attrName>
                                        </p:attrNameLst>
                                      </p:cBhvr>
                                      <p:rCtr x="0" y="833"/>
                                    </p:animMotion>
                                  </p:childTnLst>
                                </p:cTn>
                              </p:par>
                              <p:par>
                                <p:cTn id="28" presetID="10" presetClass="entr" presetSubtype="0" fill="hold" grpId="0" nodeType="withEffect">
                                  <p:stCondLst>
                                    <p:cond delay="125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250"/>
                                        <p:tgtEl>
                                          <p:spTgt spid="27"/>
                                        </p:tgtEl>
                                      </p:cBhvr>
                                    </p:animEffect>
                                  </p:childTnLst>
                                </p:cTn>
                              </p:par>
                              <p:par>
                                <p:cTn id="31" presetID="42" presetClass="path" presetSubtype="0" accel="50000" decel="50000" fill="hold" grpId="1" nodeType="withEffect">
                                  <p:stCondLst>
                                    <p:cond delay="1250"/>
                                  </p:stCondLst>
                                  <p:childTnLst>
                                    <p:animMotion origin="layout" path="M 2.29167E-6 -0.01667 L 2.29167E-6 4.81481E-6 " pathEditMode="relative" rAng="0" ptsTypes="AA">
                                      <p:cBhvr>
                                        <p:cTn id="32" dur="1250" fill="hold"/>
                                        <p:tgtEl>
                                          <p:spTgt spid="27"/>
                                        </p:tgtEl>
                                        <p:attrNameLst>
                                          <p:attrName>ppt_x</p:attrName>
                                          <p:attrName>ppt_y</p:attrName>
                                        </p:attrNameLst>
                                      </p:cBhvr>
                                      <p:rCtr x="0" y="833"/>
                                    </p:animMotion>
                                  </p:childTnLst>
                                </p:cTn>
                              </p:par>
                              <p:par>
                                <p:cTn id="33" presetID="22" presetClass="entr" presetSubtype="1" fill="hold" nodeType="withEffect">
                                  <p:stCondLst>
                                    <p:cond delay="250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1000"/>
                                        <p:tgtEl>
                                          <p:spTgt spid="10"/>
                                        </p:tgtEl>
                                      </p:cBhvr>
                                    </p:animEffect>
                                  </p:childTnLst>
                                </p:cTn>
                              </p:par>
                              <p:par>
                                <p:cTn id="36" presetID="22" presetClass="entr" presetSubtype="1" fill="hold" grpId="0" nodeType="withEffect">
                                  <p:stCondLst>
                                    <p:cond delay="250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1000"/>
                                        <p:tgtEl>
                                          <p:spTgt spid="31"/>
                                        </p:tgtEl>
                                      </p:cBhvr>
                                    </p:animEffect>
                                  </p:childTnLst>
                                </p:cTn>
                              </p:par>
                              <p:par>
                                <p:cTn id="39" presetID="22" presetClass="entr" presetSubtype="1" fill="hold" nodeType="withEffect">
                                  <p:stCondLst>
                                    <p:cond delay="250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1000"/>
                                        <p:tgtEl>
                                          <p:spTgt spid="4"/>
                                        </p:tgtEl>
                                      </p:cBhvr>
                                    </p:animEffect>
                                  </p:childTnLst>
                                </p:cTn>
                              </p:par>
                              <p:par>
                                <p:cTn id="42" presetID="22" presetClass="entr" presetSubtype="1" fill="hold" grpId="0" nodeType="withEffect">
                                  <p:stCondLst>
                                    <p:cond delay="2500"/>
                                  </p:stCondLst>
                                  <p:childTnLst>
                                    <p:set>
                                      <p:cBhvr>
                                        <p:cTn id="43" dur="1" fill="hold">
                                          <p:stCondLst>
                                            <p:cond delay="0"/>
                                          </p:stCondLst>
                                        </p:cTn>
                                        <p:tgtEl>
                                          <p:spTgt spid="32"/>
                                        </p:tgtEl>
                                        <p:attrNameLst>
                                          <p:attrName>style.visibility</p:attrName>
                                        </p:attrNameLst>
                                      </p:cBhvr>
                                      <p:to>
                                        <p:strVal val="visible"/>
                                      </p:to>
                                    </p:set>
                                    <p:animEffect transition="in" filter="wipe(up)">
                                      <p:cBhvr>
                                        <p:cTn id="44" dur="1000"/>
                                        <p:tgtEl>
                                          <p:spTgt spid="32"/>
                                        </p:tgtEl>
                                      </p:cBhvr>
                                    </p:animEffect>
                                  </p:childTnLst>
                                </p:cTn>
                              </p:par>
                              <p:par>
                                <p:cTn id="45" presetID="22" presetClass="entr" presetSubtype="1" fill="hold" nodeType="withEffect">
                                  <p:stCondLst>
                                    <p:cond delay="250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1000"/>
                                        <p:tgtEl>
                                          <p:spTgt spid="13"/>
                                        </p:tgtEl>
                                      </p:cBhvr>
                                    </p:animEffect>
                                  </p:childTnLst>
                                </p:cTn>
                              </p:par>
                              <p:par>
                                <p:cTn id="48" presetID="10" presetClass="entr" presetSubtype="0" fill="hold" grpId="1" nodeType="withEffect">
                                  <p:stCondLst>
                                    <p:cond delay="20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1000"/>
                                        <p:tgtEl>
                                          <p:spTgt spid="29"/>
                                        </p:tgtEl>
                                      </p:cBhvr>
                                    </p:animEffect>
                                  </p:childTnLst>
                                </p:cTn>
                              </p:par>
                              <p:par>
                                <p:cTn id="51" presetID="42" presetClass="path" presetSubtype="0" repeatCount="indefinite" accel="50000" decel="50000" autoRev="1" fill="hold" grpId="0" nodeType="withEffect">
                                  <p:stCondLst>
                                    <p:cond delay="2000"/>
                                  </p:stCondLst>
                                  <p:childTnLst>
                                    <p:animMotion origin="layout" path="M 6.25E-7 -6.93889E-18 L 6.25E-7 0.02384 " pathEditMode="relative" rAng="0" ptsTypes="AA">
                                      <p:cBhvr>
                                        <p:cTn id="52" dur="3000" fill="hold"/>
                                        <p:tgtEl>
                                          <p:spTgt spid="29"/>
                                        </p:tgtEl>
                                        <p:attrNameLst>
                                          <p:attrName>ppt_x</p:attrName>
                                          <p:attrName>ppt_y</p:attrName>
                                        </p:attrNameLst>
                                      </p:cBhvr>
                                      <p:rCtr x="0" y="1204"/>
                                    </p:animMotion>
                                  </p:childTnLst>
                                </p:cTn>
                              </p:par>
                              <p:par>
                                <p:cTn id="53" presetID="10" presetClass="entr" presetSubtype="0" fill="hold" grpId="0" nodeType="withEffect">
                                  <p:stCondLst>
                                    <p:cond delay="225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par>
                                <p:cTn id="56" presetID="42" presetClass="path" presetSubtype="0" repeatCount="indefinite" accel="50000" decel="50000" autoRev="1" fill="hold" grpId="1" nodeType="withEffect">
                                  <p:stCondLst>
                                    <p:cond delay="2250"/>
                                  </p:stCondLst>
                                  <p:childTnLst>
                                    <p:animMotion origin="layout" path="M 6.25E-7 -6.93889E-18 L 6.25E-7 0.02384 " pathEditMode="relative" rAng="0" ptsTypes="AA">
                                      <p:cBhvr>
                                        <p:cTn id="57" dur="3000" fill="hold"/>
                                        <p:tgtEl>
                                          <p:spTgt spid="17"/>
                                        </p:tgtEl>
                                        <p:attrNameLst>
                                          <p:attrName>ppt_x</p:attrName>
                                          <p:attrName>ppt_y</p:attrName>
                                        </p:attrNameLst>
                                      </p:cBhvr>
                                      <p:rCtr x="0" y="1204"/>
                                    </p:animMotion>
                                  </p:childTnLst>
                                </p:cTn>
                              </p:par>
                              <p:par>
                                <p:cTn id="58" presetID="10" presetClass="entr" presetSubtype="0" fill="hold" grpId="0" nodeType="withEffect">
                                  <p:stCondLst>
                                    <p:cond delay="25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childTnLst>
                                </p:cTn>
                              </p:par>
                              <p:par>
                                <p:cTn id="61" presetID="42" presetClass="path" presetSubtype="0" repeatCount="indefinite" accel="50000" decel="50000" autoRev="1" fill="hold" grpId="1" nodeType="withEffect">
                                  <p:stCondLst>
                                    <p:cond delay="2500"/>
                                  </p:stCondLst>
                                  <p:childTnLst>
                                    <p:animMotion origin="layout" path="M 6.25E-7 -6.93889E-18 L 6.25E-7 0.02384 " pathEditMode="relative" rAng="0" ptsTypes="AA">
                                      <p:cBhvr>
                                        <p:cTn id="62" dur="3000" fill="hold"/>
                                        <p:tgtEl>
                                          <p:spTgt spid="18"/>
                                        </p:tgtEl>
                                        <p:attrNameLst>
                                          <p:attrName>ppt_x</p:attrName>
                                          <p:attrName>ppt_y</p:attrName>
                                        </p:attrNameLst>
                                      </p:cBhvr>
                                      <p:rCtr x="0" y="1204"/>
                                    </p:animMotion>
                                  </p:childTnLst>
                                </p:cTn>
                              </p:par>
                              <p:par>
                                <p:cTn id="63" presetID="10" presetClass="entr" presetSubtype="0" fill="hold" grpId="0" nodeType="withEffect">
                                  <p:stCondLst>
                                    <p:cond delay="20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0"/>
                                        <p:tgtEl>
                                          <p:spTgt spid="23"/>
                                        </p:tgtEl>
                                      </p:cBhvr>
                                    </p:animEffect>
                                  </p:childTnLst>
                                </p:cTn>
                              </p:par>
                              <p:par>
                                <p:cTn id="66" presetID="42" presetClass="path" presetSubtype="0" repeatCount="indefinite" accel="50000" decel="50000" autoRev="1" fill="hold" grpId="1" nodeType="withEffect">
                                  <p:stCondLst>
                                    <p:cond delay="2000"/>
                                  </p:stCondLst>
                                  <p:childTnLst>
                                    <p:animMotion origin="layout" path="M 6.25E-7 -6.93889E-18 L 6.25E-7 0.02384 " pathEditMode="relative" rAng="0" ptsTypes="AA">
                                      <p:cBhvr>
                                        <p:cTn id="67" dur="3000" fill="hold"/>
                                        <p:tgtEl>
                                          <p:spTgt spid="23"/>
                                        </p:tgtEl>
                                        <p:attrNameLst>
                                          <p:attrName>ppt_x</p:attrName>
                                          <p:attrName>ppt_y</p:attrName>
                                        </p:attrNameLst>
                                      </p:cBhvr>
                                      <p:rCtr x="0" y="1204"/>
                                    </p:animMotion>
                                  </p:childTnLst>
                                </p:cTn>
                              </p:par>
                              <p:par>
                                <p:cTn id="68" presetID="10" presetClass="entr" presetSubtype="0" fill="hold" grpId="0" nodeType="withEffect">
                                  <p:stCondLst>
                                    <p:cond delay="20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childTnLst>
                                </p:cTn>
                              </p:par>
                              <p:par>
                                <p:cTn id="71" presetID="6" presetClass="emph" presetSubtype="0" repeatCount="indefinite" accel="52000" decel="48000" autoRev="1" fill="hold" grpId="1" nodeType="withEffect">
                                  <p:stCondLst>
                                    <p:cond delay="2000"/>
                                  </p:stCondLst>
                                  <p:childTnLst>
                                    <p:animScale>
                                      <p:cBhvr>
                                        <p:cTn id="72" dur="3000" fill="hold"/>
                                        <p:tgtEl>
                                          <p:spTgt spid="25"/>
                                        </p:tgtEl>
                                      </p:cBhvr>
                                      <p:by x="50000" y="50000"/>
                                    </p:animScale>
                                  </p:childTnLst>
                                </p:cTn>
                              </p:par>
                              <p:par>
                                <p:cTn id="73" presetID="10" presetClass="entr" presetSubtype="0" fill="hold" grpId="0" nodeType="withEffect">
                                  <p:stCondLst>
                                    <p:cond delay="250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childTnLst>
                                </p:cTn>
                              </p:par>
                              <p:par>
                                <p:cTn id="76" presetID="6" presetClass="emph" presetSubtype="0" repeatCount="indefinite" accel="52000" decel="48000" autoRev="1" fill="hold" grpId="1" nodeType="withEffect">
                                  <p:stCondLst>
                                    <p:cond delay="2500"/>
                                  </p:stCondLst>
                                  <p:childTnLst>
                                    <p:animScale>
                                      <p:cBhvr>
                                        <p:cTn id="77" dur="3000" fill="hold"/>
                                        <p:tgtEl>
                                          <p:spTgt spid="2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3" grpId="0" animBg="1"/>
      <p:bldP spid="23" grpId="1" animBg="1"/>
      <p:bldP spid="26" grpId="0" animBg="1"/>
      <p:bldP spid="26" grpId="1" animBg="1"/>
      <p:bldP spid="17" grpId="0" animBg="1"/>
      <p:bldP spid="17" grpId="1" animBg="1"/>
      <p:bldP spid="18" grpId="0" animBg="1"/>
      <p:bldP spid="18" grpId="1" animBg="1"/>
      <p:bldP spid="28" grpId="0" animBg="1"/>
      <p:bldP spid="22" grpId="0" animBg="1"/>
      <p:bldP spid="22" grpId="1" animBg="1"/>
      <p:bldP spid="2" grpId="0" animBg="1"/>
      <p:bldP spid="2" grpId="1" animBg="1"/>
      <p:bldP spid="20" grpId="0" animBg="1"/>
      <p:bldP spid="20" grpId="1" animBg="1"/>
      <p:bldP spid="27" grpId="0" animBg="1"/>
      <p:bldP spid="27" grpId="1" animBg="1"/>
      <p:bldP spid="25" grpId="0" animBg="1"/>
      <p:bldP spid="25" grpId="1" animBg="1"/>
      <p:bldP spid="31" grpId="0"/>
      <p:bldP spid="32" grpId="0"/>
      <p:bldP spid="24" grpId="0" animBg="1"/>
      <p:bldP spid="2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34698"/>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 resources:</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Sales Funnel</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Value Proposition</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Sales Strategies Toolkit</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Design-Thinking Toolbox</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155749"/>
            <a:ext cx="2514773" cy="227325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faster download experience.</a:t>
            </a:r>
          </a:p>
        </p:txBody>
      </p:sp>
    </p:spTree>
    <p:extLst>
      <p:ext uri="{BB962C8B-B14F-4D97-AF65-F5344CB8AC3E}">
        <p14:creationId xmlns:p14="http://schemas.microsoft.com/office/powerpoint/2010/main" val="115612281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ksagon 4">
            <a:extLst>
              <a:ext uri="{FF2B5EF4-FFF2-40B4-BE49-F238E27FC236}">
                <a16:creationId xmlns:a16="http://schemas.microsoft.com/office/drawing/2014/main" id="{4CFF3ACB-5E4E-4F30-9DE4-BFE7AC6DC1FA}"/>
              </a:ext>
            </a:extLst>
          </p:cNvPr>
          <p:cNvSpPr/>
          <p:nvPr/>
        </p:nvSpPr>
        <p:spPr>
          <a:xfrm rot="5400000">
            <a:off x="11421422" y="4242347"/>
            <a:ext cx="1541156" cy="1353416"/>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2" name="Heksagon 5">
            <a:extLst>
              <a:ext uri="{FF2B5EF4-FFF2-40B4-BE49-F238E27FC236}">
                <a16:creationId xmlns:a16="http://schemas.microsoft.com/office/drawing/2014/main" id="{7E3A93A1-CEBA-4CB0-BA3B-29893FF41627}"/>
              </a:ext>
            </a:extLst>
          </p:cNvPr>
          <p:cNvSpPr/>
          <p:nvPr/>
        </p:nvSpPr>
        <p:spPr>
          <a:xfrm rot="667237">
            <a:off x="-497490" y="2088128"/>
            <a:ext cx="2380002" cy="209007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6" name="Title 5"/>
          <p:cNvSpPr>
            <a:spLocks noGrp="1"/>
          </p:cNvSpPr>
          <p:nvPr>
            <p:ph type="title" idx="4294967295"/>
          </p:nvPr>
        </p:nvSpPr>
        <p:spPr>
          <a:xfrm>
            <a:off x="3162299" y="376816"/>
            <a:ext cx="5867402" cy="545945"/>
          </a:xfrm>
        </p:spPr>
        <p:txBody>
          <a:bodyPr vert="horz" lIns="0" tIns="0" rIns="0" bIns="0" rtlCol="0" anchor="ctr">
            <a:normAutofit/>
          </a:bodyPr>
          <a:lstStyle/>
          <a:p>
            <a:pPr algn="ctr"/>
            <a:r>
              <a:rPr lang="en-US" sz="2500" b="1" dirty="0">
                <a:solidFill>
                  <a:schemeClr val="bg2"/>
                </a:solidFill>
              </a:rPr>
              <a:t>CUSTOMER ACQUISITION COST 2/2</a:t>
            </a:r>
          </a:p>
        </p:txBody>
      </p:sp>
      <p:sp>
        <p:nvSpPr>
          <p:cNvPr id="5" name="Rectangle 4">
            <a:extLst>
              <a:ext uri="{FF2B5EF4-FFF2-40B4-BE49-F238E27FC236}">
                <a16:creationId xmlns:a16="http://schemas.microsoft.com/office/drawing/2014/main" id="{BE473244-ED3E-44D2-82B8-1BEF64CA483E}"/>
              </a:ext>
            </a:extLst>
          </p:cNvPr>
          <p:cNvSpPr/>
          <p:nvPr/>
        </p:nvSpPr>
        <p:spPr>
          <a:xfrm>
            <a:off x="1651000" y="1635425"/>
            <a:ext cx="8890000" cy="4591759"/>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8" name="Rectangle 7">
            <a:extLst>
              <a:ext uri="{FF2B5EF4-FFF2-40B4-BE49-F238E27FC236}">
                <a16:creationId xmlns:a16="http://schemas.microsoft.com/office/drawing/2014/main" id="{A12C5C2F-F6C0-498B-B7EA-4030817DABD8}"/>
              </a:ext>
            </a:extLst>
          </p:cNvPr>
          <p:cNvSpPr/>
          <p:nvPr/>
        </p:nvSpPr>
        <p:spPr>
          <a:xfrm>
            <a:off x="8194675" y="1206997"/>
            <a:ext cx="2048453" cy="545945"/>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rPr>
              <a:t>Sales</a:t>
            </a:r>
          </a:p>
        </p:txBody>
      </p:sp>
      <p:sp>
        <p:nvSpPr>
          <p:cNvPr id="9" name="Rectangle 8">
            <a:extLst>
              <a:ext uri="{FF2B5EF4-FFF2-40B4-BE49-F238E27FC236}">
                <a16:creationId xmlns:a16="http://schemas.microsoft.com/office/drawing/2014/main" id="{64901C4D-18FA-4DEE-82B5-181F88B7BE4C}"/>
              </a:ext>
            </a:extLst>
          </p:cNvPr>
          <p:cNvSpPr/>
          <p:nvPr/>
        </p:nvSpPr>
        <p:spPr>
          <a:xfrm>
            <a:off x="1948872" y="1247253"/>
            <a:ext cx="1709122"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74D4FF"/>
                </a:solidFill>
                <a:effectLst/>
                <a:uLnTx/>
                <a:uFillTx/>
                <a:latin typeface="Century Gothic"/>
                <a:ea typeface="Helvetica Neue Medium"/>
                <a:cs typeface="Helvetica Neue Medium"/>
              </a:rPr>
              <a:t>For a Direct Salesforce</a:t>
            </a:r>
          </a:p>
        </p:txBody>
      </p:sp>
      <p:graphicFrame>
        <p:nvGraphicFramePr>
          <p:cNvPr id="11" name="Table 10">
            <a:extLst>
              <a:ext uri="{FF2B5EF4-FFF2-40B4-BE49-F238E27FC236}">
                <a16:creationId xmlns:a16="http://schemas.microsoft.com/office/drawing/2014/main" id="{06FDE528-4294-4E48-98F7-B61B4D4EDD68}"/>
              </a:ext>
            </a:extLst>
          </p:cNvPr>
          <p:cNvGraphicFramePr>
            <a:graphicFrameLocks noGrp="1"/>
          </p:cNvGraphicFramePr>
          <p:nvPr/>
        </p:nvGraphicFramePr>
        <p:xfrm>
          <a:off x="1948873" y="1752942"/>
          <a:ext cx="8294256" cy="4356730"/>
        </p:xfrm>
        <a:graphic>
          <a:graphicData uri="http://schemas.openxmlformats.org/drawingml/2006/table">
            <a:tbl>
              <a:tblPr firstRow="1" bandRow="1">
                <a:tableStyleId>{5C22544A-7EE6-4342-B048-85BDC9FD1C3A}</a:tableStyleId>
              </a:tblPr>
              <a:tblGrid>
                <a:gridCol w="6242627">
                  <a:extLst>
                    <a:ext uri="{9D8B030D-6E8A-4147-A177-3AD203B41FA5}">
                      <a16:colId xmlns:a16="http://schemas.microsoft.com/office/drawing/2014/main" val="1069316229"/>
                    </a:ext>
                  </a:extLst>
                </a:gridCol>
                <a:gridCol w="2051629">
                  <a:extLst>
                    <a:ext uri="{9D8B030D-6E8A-4147-A177-3AD203B41FA5}">
                      <a16:colId xmlns:a16="http://schemas.microsoft.com/office/drawing/2014/main" val="3918534547"/>
                    </a:ext>
                  </a:extLst>
                </a:gridCol>
              </a:tblGrid>
              <a:tr h="311195">
                <a:tc>
                  <a:txBody>
                    <a:bodyPr/>
                    <a:lstStyle/>
                    <a:p>
                      <a:pPr algn="l"/>
                      <a:r>
                        <a:rPr lang="en-US" sz="900" dirty="0">
                          <a:solidFill>
                            <a:schemeClr val="bg1"/>
                          </a:solidFill>
                        </a:rPr>
                        <a:t>Team Composition</a:t>
                      </a:r>
                    </a:p>
                  </a:txBody>
                  <a:tcPr marL="121920" marR="121920" marT="60960" marB="60960" anchor="ctr">
                    <a:lnL w="12700" cmpd="sng">
                      <a:noFill/>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1" dirty="0">
                          <a:solidFill>
                            <a:schemeClr val="bg1"/>
                          </a:solidFill>
                        </a:rPr>
                        <a:t>1</a:t>
                      </a:r>
                    </a:p>
                  </a:txBody>
                  <a:tcPr marL="121920" marR="121920" marT="60960" marB="60960" anchor="ctr">
                    <a:lnL w="12700" cap="flat" cmpd="sng" algn="ctr">
                      <a:noFill/>
                      <a:prstDash val="solid"/>
                      <a:round/>
                      <a:headEnd type="none" w="med" len="med"/>
                      <a:tailEnd type="none" w="med" len="med"/>
                    </a:lnL>
                    <a:lnR w="12700" cmpd="sng">
                      <a:noFill/>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802377106"/>
                  </a:ext>
                </a:extLst>
              </a:tr>
              <a:tr h="311195">
                <a:tc>
                  <a:txBody>
                    <a:bodyPr/>
                    <a:lstStyle/>
                    <a:p>
                      <a:pPr algn="l"/>
                      <a:r>
                        <a:rPr lang="en-US" sz="900" dirty="0">
                          <a:solidFill>
                            <a:schemeClr val="bg1"/>
                          </a:solidFill>
                        </a:rPr>
                        <a:t>On Target Earnings</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$ 230,00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532142499"/>
                  </a:ext>
                </a:extLst>
              </a:tr>
              <a:tr h="311195">
                <a:tc>
                  <a:txBody>
                    <a:bodyPr/>
                    <a:lstStyle/>
                    <a:p>
                      <a:pPr algn="l"/>
                      <a:r>
                        <a:rPr lang="en-US" sz="900" dirty="0">
                          <a:solidFill>
                            <a:schemeClr val="bg1"/>
                          </a:solidFill>
                        </a:rPr>
                        <a:t>Salary Cost</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$ 230,00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1412628761"/>
                  </a:ext>
                </a:extLst>
              </a:tr>
              <a:tr h="3111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Salary + Overhead</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$ 310,00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84785311"/>
                  </a:ext>
                </a:extLst>
              </a:tr>
              <a:tr h="311195">
                <a:tc>
                  <a:txBody>
                    <a:bodyPr/>
                    <a:lstStyle/>
                    <a:p>
                      <a:pPr algn="l"/>
                      <a:r>
                        <a:rPr lang="en-US" sz="900" dirty="0">
                          <a:solidFill>
                            <a:schemeClr val="bg1"/>
                          </a:solidFill>
                        </a:rPr>
                        <a:t>Total Team Cost</a:t>
                      </a:r>
                    </a:p>
                  </a:txBody>
                  <a:tcPr marL="121920" marR="121920" marT="60960" marB="60960"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$ 560,00</a:t>
                      </a:r>
                    </a:p>
                  </a:txBody>
                  <a:tcPr marL="121920" marR="121920" marT="60960" marB="60960"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781305236"/>
                  </a:ext>
                </a:extLst>
              </a:tr>
              <a:tr h="311195">
                <a:tc>
                  <a:txBody>
                    <a:bodyPr/>
                    <a:lstStyle/>
                    <a:p>
                      <a:pPr algn="l"/>
                      <a:r>
                        <a:rPr lang="en-US" sz="900" dirty="0">
                          <a:solidFill>
                            <a:schemeClr val="bg1"/>
                          </a:solidFill>
                        </a:rPr>
                        <a:t>Avg. Team Failure Rate</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25%</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3011401019"/>
                  </a:ext>
                </a:extLst>
              </a:tr>
              <a:tr h="311195">
                <a:tc>
                  <a:txBody>
                    <a:bodyPr/>
                    <a:lstStyle/>
                    <a:p>
                      <a:pPr algn="l"/>
                      <a:r>
                        <a:rPr lang="en-US" sz="900" dirty="0">
                          <a:solidFill>
                            <a:schemeClr val="bg1"/>
                          </a:solidFill>
                        </a:rPr>
                        <a:t>Adjusted Team Cost</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$ 747,00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1790367509"/>
                  </a:ext>
                </a:extLst>
              </a:tr>
              <a:tr h="311195">
                <a:tc>
                  <a:txBody>
                    <a:bodyPr/>
                    <a:lstStyle/>
                    <a:p>
                      <a:pPr algn="l"/>
                      <a:r>
                        <a:rPr lang="en-US" sz="900" dirty="0">
                          <a:solidFill>
                            <a:schemeClr val="bg1"/>
                          </a:solidFill>
                        </a:rPr>
                        <a:t>No. Of Marketing People</a:t>
                      </a:r>
                    </a:p>
                  </a:txBody>
                  <a:tcPr marL="121920" marR="121920" marT="60960" marB="60960"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0.5</a:t>
                      </a:r>
                    </a:p>
                  </a:txBody>
                  <a:tcPr marL="121920" marR="121920" marT="60960" marB="60960"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2021896036"/>
                  </a:ext>
                </a:extLst>
              </a:tr>
              <a:tr h="311195">
                <a:tc>
                  <a:txBody>
                    <a:bodyPr/>
                    <a:lstStyle/>
                    <a:p>
                      <a:pPr algn="l"/>
                      <a:r>
                        <a:rPr lang="en-US" sz="900" dirty="0">
                          <a:solidFill>
                            <a:schemeClr val="bg1"/>
                          </a:solidFill>
                        </a:rPr>
                        <a:t>Average Cost Per Person</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$ 200,00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2535895991"/>
                  </a:ext>
                </a:extLst>
              </a:tr>
              <a:tr h="311195">
                <a:tc>
                  <a:txBody>
                    <a:bodyPr/>
                    <a:lstStyle/>
                    <a:p>
                      <a:pPr algn="l"/>
                      <a:r>
                        <a:rPr lang="en-US" sz="900" dirty="0">
                          <a:solidFill>
                            <a:schemeClr val="bg1"/>
                          </a:solidFill>
                        </a:rPr>
                        <a:t>Marketing Program Spend</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$ 150,00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155864633"/>
                  </a:ext>
                </a:extLst>
              </a:tr>
              <a:tr h="311195">
                <a:tc>
                  <a:txBody>
                    <a:bodyPr/>
                    <a:lstStyle/>
                    <a:p>
                      <a:pPr algn="l"/>
                      <a:r>
                        <a:rPr lang="en-US" sz="900" dirty="0">
                          <a:solidFill>
                            <a:schemeClr val="bg1"/>
                          </a:solidFill>
                        </a:rPr>
                        <a:t>Total Marketing Costs</a:t>
                      </a:r>
                    </a:p>
                  </a:txBody>
                  <a:tcPr marL="121920" marR="121920" marT="60960" marB="60960" anchor="ctr">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$ 350,00</a:t>
                      </a:r>
                    </a:p>
                  </a:txBody>
                  <a:tcPr marL="121920" marR="121920" marT="60960" marB="60960"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3377117341"/>
                  </a:ext>
                </a:extLst>
              </a:tr>
              <a:tr h="311195">
                <a:tc>
                  <a:txBody>
                    <a:bodyPr/>
                    <a:lstStyle/>
                    <a:p>
                      <a:pPr algn="l"/>
                      <a:r>
                        <a:rPr lang="en-US" sz="900" dirty="0">
                          <a:solidFill>
                            <a:schemeClr val="bg1"/>
                          </a:solidFill>
                        </a:rPr>
                        <a:t>Total Sales &amp; Marketing Spend</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$ 1,097,000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2713852689"/>
                  </a:ext>
                </a:extLst>
              </a:tr>
              <a:tr h="311195">
                <a:tc>
                  <a:txBody>
                    <a:bodyPr/>
                    <a:lstStyle/>
                    <a:p>
                      <a:pPr algn="l"/>
                      <a:r>
                        <a:rPr lang="en-US" sz="900" dirty="0">
                          <a:solidFill>
                            <a:schemeClr val="bg1"/>
                          </a:solidFill>
                        </a:rPr>
                        <a:t>No. Of Deal Per Team Per Year</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10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1926194472"/>
                  </a:ext>
                </a:extLst>
              </a:tr>
              <a:tr h="311195">
                <a:tc>
                  <a:txBody>
                    <a:bodyPr/>
                    <a:lstStyle/>
                    <a:p>
                      <a:pPr algn="l"/>
                      <a:r>
                        <a:rPr lang="en-US" sz="900" dirty="0">
                          <a:solidFill>
                            <a:schemeClr val="bg1"/>
                          </a:solidFill>
                        </a:rPr>
                        <a:t>Cost Of Customer Acquisition</a:t>
                      </a:r>
                    </a:p>
                  </a:txBody>
                  <a:tcPr marL="121920" marR="121920" marT="60960" marB="60960" anchor="ctr">
                    <a:lnL w="12700" cmpd="sng">
                      <a:noFill/>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Roboto"/>
                          <a:ea typeface="+mn-ea"/>
                          <a:cs typeface="+mn-cs"/>
                        </a:rPr>
                        <a:t>$ 109,700</a:t>
                      </a:r>
                    </a:p>
                  </a:txBody>
                  <a:tcPr marL="121920" marR="121920" marT="60960" marB="60960" anchor="ctr">
                    <a:lnL w="12700" cap="flat" cmpd="sng" algn="ctr">
                      <a:no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alpha val="14902"/>
                      </a:srgbClr>
                    </a:solidFill>
                  </a:tcPr>
                </a:tc>
                <a:extLst>
                  <a:ext uri="{0D108BD9-81ED-4DB2-BD59-A6C34878D82A}">
                    <a16:rowId xmlns:a16="http://schemas.microsoft.com/office/drawing/2014/main" val="3523367545"/>
                  </a:ext>
                </a:extLst>
              </a:tr>
            </a:tbl>
          </a:graphicData>
        </a:graphic>
      </p:graphicFrame>
      <p:sp>
        <p:nvSpPr>
          <p:cNvPr id="14" name="Heksagon 4">
            <a:extLst>
              <a:ext uri="{FF2B5EF4-FFF2-40B4-BE49-F238E27FC236}">
                <a16:creationId xmlns:a16="http://schemas.microsoft.com/office/drawing/2014/main" id="{DA875A76-BEEC-43E8-A586-95D4A56F6DC8}"/>
              </a:ext>
            </a:extLst>
          </p:cNvPr>
          <p:cNvSpPr/>
          <p:nvPr/>
        </p:nvSpPr>
        <p:spPr>
          <a:xfrm rot="5400000">
            <a:off x="2220240" y="-371489"/>
            <a:ext cx="845258" cy="742290"/>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5" name="Freeform: Shape 4">
            <a:extLst>
              <a:ext uri="{FF2B5EF4-FFF2-40B4-BE49-F238E27FC236}">
                <a16:creationId xmlns:a16="http://schemas.microsoft.com/office/drawing/2014/main" id="{9965DE6B-DDFE-1D46-A9D8-F18C4384D792}"/>
              </a:ext>
            </a:extLst>
          </p:cNvPr>
          <p:cNvSpPr/>
          <p:nvPr/>
        </p:nvSpPr>
        <p:spPr>
          <a:xfrm>
            <a:off x="10541000" y="4909238"/>
            <a:ext cx="2589375" cy="2299521"/>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gradFill>
            <a:gsLst>
              <a:gs pos="99000">
                <a:srgbClr val="44546A">
                  <a:lumMod val="60000"/>
                  <a:lumOff val="40000"/>
                  <a:alpha val="20000"/>
                </a:srgbClr>
              </a:gs>
              <a:gs pos="25000">
                <a:srgbClr val="1E125E">
                  <a:alpha val="0"/>
                </a:srgbClr>
              </a:gs>
            </a:gsLst>
            <a:lin ang="132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6" name="Freeform: Shape 38">
            <a:extLst>
              <a:ext uri="{FF2B5EF4-FFF2-40B4-BE49-F238E27FC236}">
                <a16:creationId xmlns:a16="http://schemas.microsoft.com/office/drawing/2014/main" id="{BA9C4EFC-C43A-CB44-966D-9C3519C87AFA}"/>
              </a:ext>
            </a:extLst>
          </p:cNvPr>
          <p:cNvSpPr/>
          <p:nvPr/>
        </p:nvSpPr>
        <p:spPr>
          <a:xfrm>
            <a:off x="359813" y="3345326"/>
            <a:ext cx="999712" cy="1308902"/>
          </a:xfrm>
          <a:custGeom>
            <a:avLst/>
            <a:gdLst>
              <a:gd name="connsiteX0" fmla="*/ 686276 w 923925"/>
              <a:gd name="connsiteY0" fmla="*/ 420624 h 1209675"/>
              <a:gd name="connsiteX1" fmla="*/ 708279 w 923925"/>
              <a:gd name="connsiteY1" fmla="*/ 382524 h 1209675"/>
              <a:gd name="connsiteX2" fmla="*/ 708279 w 923925"/>
              <a:gd name="connsiteY2" fmla="*/ 0 h 1209675"/>
              <a:gd name="connsiteX3" fmla="*/ 686276 w 923925"/>
              <a:gd name="connsiteY3" fmla="*/ 0 h 1209675"/>
              <a:gd name="connsiteX4" fmla="*/ 686276 w 923925"/>
              <a:gd name="connsiteY4" fmla="*/ 420624 h 1209675"/>
              <a:gd name="connsiteX5" fmla="*/ 610076 w 923925"/>
              <a:gd name="connsiteY5" fmla="*/ 552736 h 1209675"/>
              <a:gd name="connsiteX6" fmla="*/ 632079 w 923925"/>
              <a:gd name="connsiteY6" fmla="*/ 514636 h 1209675"/>
              <a:gd name="connsiteX7" fmla="*/ 632079 w 923925"/>
              <a:gd name="connsiteY7" fmla="*/ 0 h 1209675"/>
              <a:gd name="connsiteX8" fmla="*/ 610076 w 923925"/>
              <a:gd name="connsiteY8" fmla="*/ 0 h 1209675"/>
              <a:gd name="connsiteX9" fmla="*/ 610076 w 923925"/>
              <a:gd name="connsiteY9" fmla="*/ 552736 h 1209675"/>
              <a:gd name="connsiteX10" fmla="*/ 533781 w 923925"/>
              <a:gd name="connsiteY10" fmla="*/ 684752 h 1209675"/>
              <a:gd name="connsiteX11" fmla="*/ 555784 w 923925"/>
              <a:gd name="connsiteY11" fmla="*/ 646652 h 1209675"/>
              <a:gd name="connsiteX12" fmla="*/ 555784 w 923925"/>
              <a:gd name="connsiteY12" fmla="*/ 0 h 1209675"/>
              <a:gd name="connsiteX13" fmla="*/ 533781 w 923925"/>
              <a:gd name="connsiteY13" fmla="*/ 0 h 1209675"/>
              <a:gd name="connsiteX14" fmla="*/ 533781 w 923925"/>
              <a:gd name="connsiteY14" fmla="*/ 684752 h 1209675"/>
              <a:gd name="connsiteX15" fmla="*/ 457486 w 923925"/>
              <a:gd name="connsiteY15" fmla="*/ 816864 h 1209675"/>
              <a:gd name="connsiteX16" fmla="*/ 479489 w 923925"/>
              <a:gd name="connsiteY16" fmla="*/ 778764 h 1209675"/>
              <a:gd name="connsiteX17" fmla="*/ 479489 w 923925"/>
              <a:gd name="connsiteY17" fmla="*/ 32385 h 1209675"/>
              <a:gd name="connsiteX18" fmla="*/ 457486 w 923925"/>
              <a:gd name="connsiteY18" fmla="*/ 70485 h 1209675"/>
              <a:gd name="connsiteX19" fmla="*/ 457486 w 923925"/>
              <a:gd name="connsiteY19" fmla="*/ 816864 h 1209675"/>
              <a:gd name="connsiteX20" fmla="*/ 762572 w 923925"/>
              <a:gd name="connsiteY20" fmla="*/ 288608 h 1209675"/>
              <a:gd name="connsiteX21" fmla="*/ 784574 w 923925"/>
              <a:gd name="connsiteY21" fmla="*/ 250508 h 1209675"/>
              <a:gd name="connsiteX22" fmla="*/ 784574 w 923925"/>
              <a:gd name="connsiteY22" fmla="*/ 0 h 1209675"/>
              <a:gd name="connsiteX23" fmla="*/ 762572 w 923925"/>
              <a:gd name="connsiteY23" fmla="*/ 0 h 1209675"/>
              <a:gd name="connsiteX24" fmla="*/ 762572 w 923925"/>
              <a:gd name="connsiteY24" fmla="*/ 288608 h 1209675"/>
              <a:gd name="connsiteX25" fmla="*/ 915067 w 923925"/>
              <a:gd name="connsiteY25" fmla="*/ 0 h 1209675"/>
              <a:gd name="connsiteX26" fmla="*/ 915067 w 923925"/>
              <a:gd name="connsiteY26" fmla="*/ 24384 h 1209675"/>
              <a:gd name="connsiteX27" fmla="*/ 929164 w 923925"/>
              <a:gd name="connsiteY27" fmla="*/ 0 h 1209675"/>
              <a:gd name="connsiteX28" fmla="*/ 915067 w 923925"/>
              <a:gd name="connsiteY28" fmla="*/ 0 h 1209675"/>
              <a:gd name="connsiteX29" fmla="*/ 838772 w 923925"/>
              <a:gd name="connsiteY29" fmla="*/ 156496 h 1209675"/>
              <a:gd name="connsiteX30" fmla="*/ 860774 w 923925"/>
              <a:gd name="connsiteY30" fmla="*/ 118396 h 1209675"/>
              <a:gd name="connsiteX31" fmla="*/ 860774 w 923925"/>
              <a:gd name="connsiteY31" fmla="*/ 0 h 1209675"/>
              <a:gd name="connsiteX32" fmla="*/ 838772 w 923925"/>
              <a:gd name="connsiteY32" fmla="*/ 0 h 1209675"/>
              <a:gd name="connsiteX33" fmla="*/ 838772 w 923925"/>
              <a:gd name="connsiteY33" fmla="*/ 156496 h 1209675"/>
              <a:gd name="connsiteX34" fmla="*/ 76295 w 923925"/>
              <a:gd name="connsiteY34" fmla="*/ 1045083 h 1209675"/>
              <a:gd name="connsiteX35" fmla="*/ 98298 w 923925"/>
              <a:gd name="connsiteY35" fmla="*/ 1083183 h 1209675"/>
              <a:gd name="connsiteX36" fmla="*/ 98298 w 923925"/>
              <a:gd name="connsiteY36" fmla="*/ 692753 h 1209675"/>
              <a:gd name="connsiteX37" fmla="*/ 76295 w 923925"/>
              <a:gd name="connsiteY37" fmla="*/ 730853 h 1209675"/>
              <a:gd name="connsiteX38" fmla="*/ 76295 w 923925"/>
              <a:gd name="connsiteY38" fmla="*/ 1045083 h 1209675"/>
              <a:gd name="connsiteX39" fmla="*/ 0 w 923925"/>
              <a:gd name="connsiteY39" fmla="*/ 912971 h 1209675"/>
              <a:gd name="connsiteX40" fmla="*/ 22003 w 923925"/>
              <a:gd name="connsiteY40" fmla="*/ 951071 h 1209675"/>
              <a:gd name="connsiteX41" fmla="*/ 22003 w 923925"/>
              <a:gd name="connsiteY41" fmla="*/ 824865 h 1209675"/>
              <a:gd name="connsiteX42" fmla="*/ 0 w 923925"/>
              <a:gd name="connsiteY42" fmla="*/ 862965 h 1209675"/>
              <a:gd name="connsiteX43" fmla="*/ 0 w 923925"/>
              <a:gd name="connsiteY43" fmla="*/ 912971 h 1209675"/>
              <a:gd name="connsiteX44" fmla="*/ 152495 w 923925"/>
              <a:gd name="connsiteY44" fmla="*/ 1177195 h 1209675"/>
              <a:gd name="connsiteX45" fmla="*/ 174498 w 923925"/>
              <a:gd name="connsiteY45" fmla="*/ 1215295 h 1209675"/>
              <a:gd name="connsiteX46" fmla="*/ 174498 w 923925"/>
              <a:gd name="connsiteY46" fmla="*/ 560642 h 1209675"/>
              <a:gd name="connsiteX47" fmla="*/ 152495 w 923925"/>
              <a:gd name="connsiteY47" fmla="*/ 598742 h 1209675"/>
              <a:gd name="connsiteX48" fmla="*/ 152495 w 923925"/>
              <a:gd name="connsiteY48" fmla="*/ 1177195 h 1209675"/>
              <a:gd name="connsiteX49" fmla="*/ 228791 w 923925"/>
              <a:gd name="connsiteY49" fmla="*/ 1213104 h 1209675"/>
              <a:gd name="connsiteX50" fmla="*/ 250793 w 923925"/>
              <a:gd name="connsiteY50" fmla="*/ 1175004 h 1209675"/>
              <a:gd name="connsiteX51" fmla="*/ 250793 w 923925"/>
              <a:gd name="connsiteY51" fmla="*/ 428625 h 1209675"/>
              <a:gd name="connsiteX52" fmla="*/ 228791 w 923925"/>
              <a:gd name="connsiteY52" fmla="*/ 466725 h 1209675"/>
              <a:gd name="connsiteX53" fmla="*/ 228791 w 923925"/>
              <a:gd name="connsiteY53" fmla="*/ 1213104 h 1209675"/>
              <a:gd name="connsiteX54" fmla="*/ 304991 w 923925"/>
              <a:gd name="connsiteY54" fmla="*/ 1080992 h 1209675"/>
              <a:gd name="connsiteX55" fmla="*/ 326993 w 923925"/>
              <a:gd name="connsiteY55" fmla="*/ 1042892 h 1209675"/>
              <a:gd name="connsiteX56" fmla="*/ 326993 w 923925"/>
              <a:gd name="connsiteY56" fmla="*/ 296513 h 1209675"/>
              <a:gd name="connsiteX57" fmla="*/ 304991 w 923925"/>
              <a:gd name="connsiteY57" fmla="*/ 334613 h 1209675"/>
              <a:gd name="connsiteX58" fmla="*/ 304991 w 923925"/>
              <a:gd name="connsiteY58" fmla="*/ 1080992 h 1209675"/>
              <a:gd name="connsiteX59" fmla="*/ 381286 w 923925"/>
              <a:gd name="connsiteY59" fmla="*/ 948976 h 1209675"/>
              <a:gd name="connsiteX60" fmla="*/ 403289 w 923925"/>
              <a:gd name="connsiteY60" fmla="*/ 910876 h 1209675"/>
              <a:gd name="connsiteX61" fmla="*/ 403289 w 923925"/>
              <a:gd name="connsiteY61" fmla="*/ 164402 h 1209675"/>
              <a:gd name="connsiteX62" fmla="*/ 381286 w 923925"/>
              <a:gd name="connsiteY62" fmla="*/ 202502 h 1209675"/>
              <a:gd name="connsiteX63" fmla="*/ 381286 w 923925"/>
              <a:gd name="connsiteY63" fmla="*/ 948976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3925" h="1209675">
                <a:moveTo>
                  <a:pt x="686276" y="420624"/>
                </a:moveTo>
                <a:lnTo>
                  <a:pt x="708279" y="382524"/>
                </a:lnTo>
                <a:lnTo>
                  <a:pt x="708279" y="0"/>
                </a:lnTo>
                <a:lnTo>
                  <a:pt x="686276" y="0"/>
                </a:lnTo>
                <a:lnTo>
                  <a:pt x="686276" y="420624"/>
                </a:lnTo>
                <a:close/>
                <a:moveTo>
                  <a:pt x="610076" y="552736"/>
                </a:moveTo>
                <a:lnTo>
                  <a:pt x="632079" y="514636"/>
                </a:lnTo>
                <a:lnTo>
                  <a:pt x="632079" y="0"/>
                </a:lnTo>
                <a:lnTo>
                  <a:pt x="610076" y="0"/>
                </a:lnTo>
                <a:lnTo>
                  <a:pt x="610076" y="552736"/>
                </a:lnTo>
                <a:close/>
                <a:moveTo>
                  <a:pt x="533781" y="684752"/>
                </a:moveTo>
                <a:lnTo>
                  <a:pt x="555784" y="646652"/>
                </a:lnTo>
                <a:lnTo>
                  <a:pt x="555784" y="0"/>
                </a:lnTo>
                <a:lnTo>
                  <a:pt x="533781" y="0"/>
                </a:lnTo>
                <a:lnTo>
                  <a:pt x="533781" y="684752"/>
                </a:lnTo>
                <a:close/>
                <a:moveTo>
                  <a:pt x="457486" y="816864"/>
                </a:moveTo>
                <a:lnTo>
                  <a:pt x="479489" y="778764"/>
                </a:lnTo>
                <a:lnTo>
                  <a:pt x="479489" y="32385"/>
                </a:lnTo>
                <a:lnTo>
                  <a:pt x="457486" y="70485"/>
                </a:lnTo>
                <a:lnTo>
                  <a:pt x="457486" y="816864"/>
                </a:lnTo>
                <a:close/>
                <a:moveTo>
                  <a:pt x="762572" y="288608"/>
                </a:moveTo>
                <a:lnTo>
                  <a:pt x="784574" y="250508"/>
                </a:lnTo>
                <a:lnTo>
                  <a:pt x="784574" y="0"/>
                </a:lnTo>
                <a:lnTo>
                  <a:pt x="762572" y="0"/>
                </a:lnTo>
                <a:lnTo>
                  <a:pt x="762572" y="288608"/>
                </a:lnTo>
                <a:close/>
                <a:moveTo>
                  <a:pt x="915067" y="0"/>
                </a:moveTo>
                <a:lnTo>
                  <a:pt x="915067" y="24384"/>
                </a:lnTo>
                <a:lnTo>
                  <a:pt x="929164" y="0"/>
                </a:lnTo>
                <a:lnTo>
                  <a:pt x="915067" y="0"/>
                </a:lnTo>
                <a:close/>
                <a:moveTo>
                  <a:pt x="838772" y="156496"/>
                </a:moveTo>
                <a:lnTo>
                  <a:pt x="860774" y="118396"/>
                </a:lnTo>
                <a:lnTo>
                  <a:pt x="860774" y="0"/>
                </a:lnTo>
                <a:lnTo>
                  <a:pt x="838772" y="0"/>
                </a:lnTo>
                <a:lnTo>
                  <a:pt x="838772" y="156496"/>
                </a:lnTo>
                <a:close/>
                <a:moveTo>
                  <a:pt x="76295" y="1045083"/>
                </a:moveTo>
                <a:lnTo>
                  <a:pt x="98298" y="1083183"/>
                </a:lnTo>
                <a:lnTo>
                  <a:pt x="98298" y="692753"/>
                </a:lnTo>
                <a:lnTo>
                  <a:pt x="76295" y="730853"/>
                </a:lnTo>
                <a:lnTo>
                  <a:pt x="76295" y="1045083"/>
                </a:lnTo>
                <a:close/>
                <a:moveTo>
                  <a:pt x="0" y="912971"/>
                </a:moveTo>
                <a:lnTo>
                  <a:pt x="22003" y="951071"/>
                </a:lnTo>
                <a:lnTo>
                  <a:pt x="22003" y="824865"/>
                </a:lnTo>
                <a:lnTo>
                  <a:pt x="0" y="862965"/>
                </a:lnTo>
                <a:lnTo>
                  <a:pt x="0" y="912971"/>
                </a:lnTo>
                <a:close/>
                <a:moveTo>
                  <a:pt x="152495" y="1177195"/>
                </a:moveTo>
                <a:lnTo>
                  <a:pt x="174498" y="1215295"/>
                </a:lnTo>
                <a:lnTo>
                  <a:pt x="174498" y="560642"/>
                </a:lnTo>
                <a:lnTo>
                  <a:pt x="152495" y="598742"/>
                </a:lnTo>
                <a:lnTo>
                  <a:pt x="152495" y="1177195"/>
                </a:lnTo>
                <a:close/>
                <a:moveTo>
                  <a:pt x="228791" y="1213104"/>
                </a:moveTo>
                <a:lnTo>
                  <a:pt x="250793" y="1175004"/>
                </a:lnTo>
                <a:lnTo>
                  <a:pt x="250793" y="428625"/>
                </a:lnTo>
                <a:lnTo>
                  <a:pt x="228791" y="466725"/>
                </a:lnTo>
                <a:lnTo>
                  <a:pt x="228791" y="1213104"/>
                </a:lnTo>
                <a:close/>
                <a:moveTo>
                  <a:pt x="304991" y="1080992"/>
                </a:moveTo>
                <a:lnTo>
                  <a:pt x="326993" y="1042892"/>
                </a:lnTo>
                <a:lnTo>
                  <a:pt x="326993" y="296513"/>
                </a:lnTo>
                <a:lnTo>
                  <a:pt x="304991" y="334613"/>
                </a:lnTo>
                <a:lnTo>
                  <a:pt x="304991" y="1080992"/>
                </a:lnTo>
                <a:close/>
                <a:moveTo>
                  <a:pt x="381286" y="948976"/>
                </a:moveTo>
                <a:lnTo>
                  <a:pt x="403289" y="910876"/>
                </a:lnTo>
                <a:lnTo>
                  <a:pt x="403289" y="164402"/>
                </a:lnTo>
                <a:lnTo>
                  <a:pt x="381286" y="202502"/>
                </a:lnTo>
                <a:lnTo>
                  <a:pt x="381286" y="948976"/>
                </a:lnTo>
                <a:close/>
              </a:path>
            </a:pathLst>
          </a:cu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Tree>
    <p:extLst>
      <p:ext uri="{BB962C8B-B14F-4D97-AF65-F5344CB8AC3E}">
        <p14:creationId xmlns:p14="http://schemas.microsoft.com/office/powerpoint/2010/main" val="339415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eksagon 5">
            <a:extLst>
              <a:ext uri="{FF2B5EF4-FFF2-40B4-BE49-F238E27FC236}">
                <a16:creationId xmlns:a16="http://schemas.microsoft.com/office/drawing/2014/main" id="{0F8F5CB6-A4D7-4CE2-8847-0740A3522C32}"/>
              </a:ext>
            </a:extLst>
          </p:cNvPr>
          <p:cNvSpPr/>
          <p:nvPr/>
        </p:nvSpPr>
        <p:spPr>
          <a:xfrm rot="2202088">
            <a:off x="9952052" y="-206463"/>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3" name="Heksagon 5">
            <a:extLst>
              <a:ext uri="{FF2B5EF4-FFF2-40B4-BE49-F238E27FC236}">
                <a16:creationId xmlns:a16="http://schemas.microsoft.com/office/drawing/2014/main" id="{95F2BF48-85F5-4195-A8EF-B7830C48618F}"/>
              </a:ext>
            </a:extLst>
          </p:cNvPr>
          <p:cNvSpPr/>
          <p:nvPr/>
        </p:nvSpPr>
        <p:spPr>
          <a:xfrm rot="2202088">
            <a:off x="6287601" y="5956556"/>
            <a:ext cx="1846730" cy="16217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4" name="TextBox 3">
            <a:extLst>
              <a:ext uri="{FF2B5EF4-FFF2-40B4-BE49-F238E27FC236}">
                <a16:creationId xmlns:a16="http://schemas.microsoft.com/office/drawing/2014/main" id="{C6A0F1CF-8F59-AE4E-B15F-73339A0FDCBE}"/>
              </a:ext>
            </a:extLst>
          </p:cNvPr>
          <p:cNvSpPr txBox="1"/>
          <p:nvPr/>
        </p:nvSpPr>
        <p:spPr>
          <a:xfrm>
            <a:off x="822522" y="1406144"/>
            <a:ext cx="4190494" cy="479811"/>
          </a:xfrm>
          <a:prstGeom prst="rect">
            <a:avLst/>
          </a:prstGeom>
          <a:noFill/>
        </p:spPr>
        <p:txBody>
          <a:bodyPr wrap="square">
            <a:spAutoFit/>
          </a:bodyPr>
          <a:lstStyle/>
          <a:p>
            <a:pPr marL="0" marR="0" lvl="0" indent="0" algn="l" defTabSz="914400" rtl="0" eaLnBrk="1" fontAlgn="auto" latinLnBrk="0" hangingPunct="1">
              <a:lnSpc>
                <a:spcPts val="16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An ideal LTV:CAC ratio should be </a:t>
            </a: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3:1</a:t>
            </a: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 The value of a customer should be three times more than the cost of acquiring them. </a:t>
            </a:r>
          </a:p>
        </p:txBody>
      </p:sp>
      <p:sp>
        <p:nvSpPr>
          <p:cNvPr id="5" name="Title 5">
            <a:extLst>
              <a:ext uri="{FF2B5EF4-FFF2-40B4-BE49-F238E27FC236}">
                <a16:creationId xmlns:a16="http://schemas.microsoft.com/office/drawing/2014/main" id="{407488B1-8224-4243-A979-3E6BFD2101DC}"/>
              </a:ext>
            </a:extLst>
          </p:cNvPr>
          <p:cNvSpPr txBox="1">
            <a:spLocks/>
          </p:cNvSpPr>
          <p:nvPr/>
        </p:nvSpPr>
        <p:spPr>
          <a:xfrm>
            <a:off x="921771" y="620258"/>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LTV TO CAC RATIO</a:t>
            </a:r>
          </a:p>
        </p:txBody>
      </p:sp>
      <p:sp>
        <p:nvSpPr>
          <p:cNvPr id="33" name="Rectangle 32">
            <a:extLst>
              <a:ext uri="{FF2B5EF4-FFF2-40B4-BE49-F238E27FC236}">
                <a16:creationId xmlns:a16="http://schemas.microsoft.com/office/drawing/2014/main" id="{5B03C2D8-8E78-41F7-B415-8C9A4D20F217}"/>
              </a:ext>
            </a:extLst>
          </p:cNvPr>
          <p:cNvSpPr/>
          <p:nvPr/>
        </p:nvSpPr>
        <p:spPr>
          <a:xfrm>
            <a:off x="911532" y="2493698"/>
            <a:ext cx="3611880" cy="3614613"/>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0" name="Rectangle 9">
            <a:extLst>
              <a:ext uri="{FF2B5EF4-FFF2-40B4-BE49-F238E27FC236}">
                <a16:creationId xmlns:a16="http://schemas.microsoft.com/office/drawing/2014/main" id="{1C165986-1761-49F0-B9EE-27EFFF53E651}"/>
              </a:ext>
            </a:extLst>
          </p:cNvPr>
          <p:cNvSpPr/>
          <p:nvPr/>
        </p:nvSpPr>
        <p:spPr>
          <a:xfrm>
            <a:off x="5013016" y="2493698"/>
            <a:ext cx="6267452" cy="3614613"/>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aphicFrame>
        <p:nvGraphicFramePr>
          <p:cNvPr id="7" name="Chart 6">
            <a:extLst>
              <a:ext uri="{FF2B5EF4-FFF2-40B4-BE49-F238E27FC236}">
                <a16:creationId xmlns:a16="http://schemas.microsoft.com/office/drawing/2014/main" id="{35944FE5-BEF5-4143-9F49-EFE60238A2C5}"/>
              </a:ext>
            </a:extLst>
          </p:cNvPr>
          <p:cNvGraphicFramePr/>
          <p:nvPr/>
        </p:nvGraphicFramePr>
        <p:xfrm>
          <a:off x="5538788" y="2736813"/>
          <a:ext cx="5482478" cy="3128382"/>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a:extLst>
              <a:ext uri="{FF2B5EF4-FFF2-40B4-BE49-F238E27FC236}">
                <a16:creationId xmlns:a16="http://schemas.microsoft.com/office/drawing/2014/main" id="{F7F19D5D-079F-462F-858A-E7B932F47330}"/>
              </a:ext>
            </a:extLst>
          </p:cNvPr>
          <p:cNvSpPr txBox="1"/>
          <p:nvPr/>
        </p:nvSpPr>
        <p:spPr>
          <a:xfrm>
            <a:off x="1367213" y="4676416"/>
            <a:ext cx="726481" cy="510396"/>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0</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(Spend Less)</a:t>
            </a:r>
          </a:p>
        </p:txBody>
      </p:sp>
      <p:sp>
        <p:nvSpPr>
          <p:cNvPr id="26" name="TextBox 25">
            <a:extLst>
              <a:ext uri="{FF2B5EF4-FFF2-40B4-BE49-F238E27FC236}">
                <a16:creationId xmlns:a16="http://schemas.microsoft.com/office/drawing/2014/main" id="{07AE99FD-5C98-43BD-9E40-57730F483A31}"/>
              </a:ext>
            </a:extLst>
          </p:cNvPr>
          <p:cNvSpPr txBox="1"/>
          <p:nvPr/>
        </p:nvSpPr>
        <p:spPr>
          <a:xfrm>
            <a:off x="3285145" y="4676416"/>
            <a:ext cx="782587" cy="510396"/>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a:ea typeface="Helvetica Neue Medium"/>
                <a:cs typeface="Helvetica Neue Medium"/>
              </a:rPr>
              <a:t>5</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solidFill>
                <a:effectLst/>
                <a:uLnTx/>
                <a:uFillTx/>
                <a:latin typeface="Century Gothic"/>
                <a:ea typeface="Helvetica Neue Medium"/>
                <a:cs typeface="Helvetica Neue Medium"/>
              </a:rPr>
              <a:t>(Spend More)</a:t>
            </a:r>
          </a:p>
        </p:txBody>
      </p:sp>
      <p:sp>
        <p:nvSpPr>
          <p:cNvPr id="31" name="TextBox 30">
            <a:extLst>
              <a:ext uri="{FF2B5EF4-FFF2-40B4-BE49-F238E27FC236}">
                <a16:creationId xmlns:a16="http://schemas.microsoft.com/office/drawing/2014/main" id="{9AB64DBC-7C74-497F-B3DC-92299F608C53}"/>
              </a:ext>
            </a:extLst>
          </p:cNvPr>
          <p:cNvSpPr txBox="1"/>
          <p:nvPr/>
        </p:nvSpPr>
        <p:spPr>
          <a:xfrm>
            <a:off x="2296169" y="4968489"/>
            <a:ext cx="805029" cy="628762"/>
          </a:xfrm>
          <a:prstGeom prst="rect">
            <a:avLst/>
          </a:prstGeom>
          <a:noFill/>
        </p:spPr>
        <p:txBody>
          <a:bodyPr wrap="non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2.9</a:t>
            </a:r>
          </a:p>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500" b="0" i="1" u="none" strike="noStrike" kern="1200" cap="none" spc="0" normalizeH="0" baseline="0" noProof="0" dirty="0">
                <a:ln>
                  <a:noFill/>
                </a:ln>
                <a:solidFill>
                  <a:prstClr val="white"/>
                </a:solidFill>
                <a:effectLst/>
                <a:uLnTx/>
                <a:uFillTx/>
                <a:latin typeface="Century Gothic"/>
                <a:ea typeface="Helvetica Neue Medium"/>
                <a:cs typeface="Helvetica Neue Medium"/>
              </a:rPr>
              <a:t>Actual</a:t>
            </a:r>
          </a:p>
        </p:txBody>
      </p:sp>
      <p:sp>
        <p:nvSpPr>
          <p:cNvPr id="11" name="Block Arc 10">
            <a:extLst>
              <a:ext uri="{FF2B5EF4-FFF2-40B4-BE49-F238E27FC236}">
                <a16:creationId xmlns:a16="http://schemas.microsoft.com/office/drawing/2014/main" id="{AF7FFC84-221F-44F5-94D5-E54FFB9DFE84}"/>
              </a:ext>
            </a:extLst>
          </p:cNvPr>
          <p:cNvSpPr/>
          <p:nvPr/>
        </p:nvSpPr>
        <p:spPr>
          <a:xfrm>
            <a:off x="1399655" y="3380798"/>
            <a:ext cx="2598056" cy="2598056"/>
          </a:xfrm>
          <a:prstGeom prst="blockArc">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13" name="Block Arc 12">
            <a:extLst>
              <a:ext uri="{FF2B5EF4-FFF2-40B4-BE49-F238E27FC236}">
                <a16:creationId xmlns:a16="http://schemas.microsoft.com/office/drawing/2014/main" id="{032D01FC-6486-4EF2-AFF6-CE545FE24FA4}"/>
              </a:ext>
            </a:extLst>
          </p:cNvPr>
          <p:cNvSpPr/>
          <p:nvPr/>
        </p:nvSpPr>
        <p:spPr>
          <a:xfrm>
            <a:off x="1399655" y="3380798"/>
            <a:ext cx="2598056" cy="2598056"/>
          </a:xfrm>
          <a:prstGeom prst="blockArc">
            <a:avLst>
              <a:gd name="adj1" fmla="val 14071211"/>
              <a:gd name="adj2" fmla="val 18376878"/>
              <a:gd name="adj3" fmla="val 25100"/>
            </a:avLst>
          </a:prstGeom>
          <a:solidFill>
            <a:schemeClr val="bg1"/>
          </a:solid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45" name="TextBox 44">
            <a:extLst>
              <a:ext uri="{FF2B5EF4-FFF2-40B4-BE49-F238E27FC236}">
                <a16:creationId xmlns:a16="http://schemas.microsoft.com/office/drawing/2014/main" id="{48231AEF-0A1B-42AC-B184-25929966B32D}"/>
              </a:ext>
            </a:extLst>
          </p:cNvPr>
          <p:cNvSpPr txBox="1"/>
          <p:nvPr/>
        </p:nvSpPr>
        <p:spPr>
          <a:xfrm>
            <a:off x="2254491" y="2916286"/>
            <a:ext cx="888385" cy="335220"/>
          </a:xfrm>
          <a:prstGeom prst="rect">
            <a:avLst/>
          </a:prstGeom>
          <a:noFill/>
        </p:spPr>
        <p:txBody>
          <a:bodyPr wrap="non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Helvetica Neue Medium"/>
                <a:cs typeface="Helvetica Neue Medium"/>
              </a:rPr>
              <a:t>Target: 3.0</a:t>
            </a:r>
            <a:endParaRPr kumimoji="0" lang="en-US" sz="1100" b="1" i="1"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nvGrpSpPr>
          <p:cNvPr id="46" name="Group 45">
            <a:extLst>
              <a:ext uri="{FF2B5EF4-FFF2-40B4-BE49-F238E27FC236}">
                <a16:creationId xmlns:a16="http://schemas.microsoft.com/office/drawing/2014/main" id="{3B4E4C78-CA19-40B2-91E6-7BF59C30BB6D}"/>
              </a:ext>
            </a:extLst>
          </p:cNvPr>
          <p:cNvGrpSpPr/>
          <p:nvPr/>
        </p:nvGrpSpPr>
        <p:grpSpPr>
          <a:xfrm rot="16200000">
            <a:off x="2647726" y="3258779"/>
            <a:ext cx="125434" cy="2785713"/>
            <a:chOff x="2641684" y="3305082"/>
            <a:chExt cx="125434" cy="2785713"/>
          </a:xfrm>
        </p:grpSpPr>
        <p:sp>
          <p:nvSpPr>
            <p:cNvPr id="18" name="Rectangle: Rounded Corners 17">
              <a:extLst>
                <a:ext uri="{FF2B5EF4-FFF2-40B4-BE49-F238E27FC236}">
                  <a16:creationId xmlns:a16="http://schemas.microsoft.com/office/drawing/2014/main" id="{50C5F6D5-8C60-4D57-995A-B6FA3C0983B1}"/>
                </a:ext>
              </a:extLst>
            </p:cNvPr>
            <p:cNvSpPr/>
            <p:nvPr/>
          </p:nvSpPr>
          <p:spPr>
            <a:xfrm rot="21581147">
              <a:off x="2650756" y="3305082"/>
              <a:ext cx="85902" cy="885070"/>
            </a:xfrm>
            <a:prstGeom prst="roundRect">
              <a:avLst>
                <a:gd name="adj" fmla="val 50000"/>
              </a:avLst>
            </a:prstGeom>
            <a:gradFill>
              <a:gsLst>
                <a:gs pos="94000">
                  <a:schemeClr val="tx2">
                    <a:lumMod val="75000"/>
                  </a:schemeClr>
                </a:gs>
                <a:gs pos="13000">
                  <a:schemeClr val="tx2">
                    <a:lumMod val="50000"/>
                  </a:schemeClr>
                </a:gs>
              </a:gsLst>
              <a:lin ang="8100000" scaled="1"/>
            </a:gra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22" name="Rectangle: Rounded Corners 21">
              <a:extLst>
                <a:ext uri="{FF2B5EF4-FFF2-40B4-BE49-F238E27FC236}">
                  <a16:creationId xmlns:a16="http://schemas.microsoft.com/office/drawing/2014/main" id="{EDBD1DE4-D9F2-4050-B096-36608D684C0B}"/>
                </a:ext>
              </a:extLst>
            </p:cNvPr>
            <p:cNvSpPr/>
            <p:nvPr/>
          </p:nvSpPr>
          <p:spPr>
            <a:xfrm rot="21581147">
              <a:off x="2641684" y="5304879"/>
              <a:ext cx="125434" cy="78591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sp>
        <p:nvSpPr>
          <p:cNvPr id="49" name="TextBox 48">
            <a:extLst>
              <a:ext uri="{FF2B5EF4-FFF2-40B4-BE49-F238E27FC236}">
                <a16:creationId xmlns:a16="http://schemas.microsoft.com/office/drawing/2014/main" id="{CEA95820-5C0F-42D8-BA36-4988D009C8F8}"/>
              </a:ext>
            </a:extLst>
          </p:cNvPr>
          <p:cNvSpPr txBox="1"/>
          <p:nvPr/>
        </p:nvSpPr>
        <p:spPr>
          <a:xfrm rot="16200000">
            <a:off x="5097197" y="4170200"/>
            <a:ext cx="53572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entury Gothic"/>
                <a:ea typeface="Helvetica Neue Medium"/>
                <a:cs typeface="Helvetica Neue Medium"/>
              </a:rPr>
              <a:t>Ratio</a:t>
            </a:r>
          </a:p>
        </p:txBody>
      </p:sp>
      <p:sp>
        <p:nvSpPr>
          <p:cNvPr id="17" name="Heksagon 4">
            <a:extLst>
              <a:ext uri="{FF2B5EF4-FFF2-40B4-BE49-F238E27FC236}">
                <a16:creationId xmlns:a16="http://schemas.microsoft.com/office/drawing/2014/main" id="{5EBA721C-D629-459A-B86A-85E1A95360A4}"/>
              </a:ext>
            </a:extLst>
          </p:cNvPr>
          <p:cNvSpPr/>
          <p:nvPr/>
        </p:nvSpPr>
        <p:spPr>
          <a:xfrm rot="5400000">
            <a:off x="-346186" y="-199413"/>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9" name="Bintang: 4 Titik 7">
            <a:extLst>
              <a:ext uri="{FF2B5EF4-FFF2-40B4-BE49-F238E27FC236}">
                <a16:creationId xmlns:a16="http://schemas.microsoft.com/office/drawing/2014/main" id="{E0DFB116-0A68-4598-8A15-A684779ABFF2}"/>
              </a:ext>
            </a:extLst>
          </p:cNvPr>
          <p:cNvSpPr/>
          <p:nvPr/>
        </p:nvSpPr>
        <p:spPr>
          <a:xfrm rot="302165">
            <a:off x="394454" y="53371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1" name="Bintang: 4 Titik 7">
            <a:extLst>
              <a:ext uri="{FF2B5EF4-FFF2-40B4-BE49-F238E27FC236}">
                <a16:creationId xmlns:a16="http://schemas.microsoft.com/office/drawing/2014/main" id="{D635F808-20ED-460D-BD04-FBA9C898CDC5}"/>
              </a:ext>
            </a:extLst>
          </p:cNvPr>
          <p:cNvSpPr/>
          <p:nvPr/>
        </p:nvSpPr>
        <p:spPr>
          <a:xfrm rot="302165">
            <a:off x="11477351" y="5398652"/>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25" name="Freeform: Shape 39">
            <a:extLst>
              <a:ext uri="{FF2B5EF4-FFF2-40B4-BE49-F238E27FC236}">
                <a16:creationId xmlns:a16="http://schemas.microsoft.com/office/drawing/2014/main" id="{31E2BD16-9BFA-C846-B2A8-41F381E84F8C}"/>
              </a:ext>
            </a:extLst>
          </p:cNvPr>
          <p:cNvSpPr/>
          <p:nvPr/>
        </p:nvSpPr>
        <p:spPr>
          <a:xfrm rot="13139628">
            <a:off x="10857387" y="697890"/>
            <a:ext cx="1442264" cy="1280818"/>
          </a:xfrm>
          <a:custGeom>
            <a:avLst/>
            <a:gdLst>
              <a:gd name="connsiteX0" fmla="*/ 829818 w 1276350"/>
              <a:gd name="connsiteY0" fmla="*/ 1136809 h 1133475"/>
              <a:gd name="connsiteX1" fmla="*/ 843915 w 1276350"/>
              <a:gd name="connsiteY1" fmla="*/ 1136809 h 1133475"/>
              <a:gd name="connsiteX2" fmla="*/ 843915 w 1276350"/>
              <a:gd name="connsiteY2" fmla="*/ 0 h 1133475"/>
              <a:gd name="connsiteX3" fmla="*/ 829818 w 1276350"/>
              <a:gd name="connsiteY3" fmla="*/ 0 h 1133475"/>
              <a:gd name="connsiteX4" fmla="*/ 829818 w 1276350"/>
              <a:gd name="connsiteY4" fmla="*/ 1136809 h 1133475"/>
              <a:gd name="connsiteX5" fmla="*/ 878586 w 1276350"/>
              <a:gd name="connsiteY5" fmla="*/ 1136809 h 1133475"/>
              <a:gd name="connsiteX6" fmla="*/ 892683 w 1276350"/>
              <a:gd name="connsiteY6" fmla="*/ 1136809 h 1133475"/>
              <a:gd name="connsiteX7" fmla="*/ 892683 w 1276350"/>
              <a:gd name="connsiteY7" fmla="*/ 0 h 1133475"/>
              <a:gd name="connsiteX8" fmla="*/ 878586 w 1276350"/>
              <a:gd name="connsiteY8" fmla="*/ 0 h 1133475"/>
              <a:gd name="connsiteX9" fmla="*/ 878586 w 1276350"/>
              <a:gd name="connsiteY9" fmla="*/ 1136809 h 1133475"/>
              <a:gd name="connsiteX10" fmla="*/ 683323 w 1276350"/>
              <a:gd name="connsiteY10" fmla="*/ 1136809 h 1133475"/>
              <a:gd name="connsiteX11" fmla="*/ 697421 w 1276350"/>
              <a:gd name="connsiteY11" fmla="*/ 1136809 h 1133475"/>
              <a:gd name="connsiteX12" fmla="*/ 697421 w 1276350"/>
              <a:gd name="connsiteY12" fmla="*/ 0 h 1133475"/>
              <a:gd name="connsiteX13" fmla="*/ 683323 w 1276350"/>
              <a:gd name="connsiteY13" fmla="*/ 0 h 1133475"/>
              <a:gd name="connsiteX14" fmla="*/ 683323 w 1276350"/>
              <a:gd name="connsiteY14" fmla="*/ 1136809 h 1133475"/>
              <a:gd name="connsiteX15" fmla="*/ 927449 w 1276350"/>
              <a:gd name="connsiteY15" fmla="*/ 1136809 h 1133475"/>
              <a:gd name="connsiteX16" fmla="*/ 941546 w 1276350"/>
              <a:gd name="connsiteY16" fmla="*/ 1136809 h 1133475"/>
              <a:gd name="connsiteX17" fmla="*/ 941546 w 1276350"/>
              <a:gd name="connsiteY17" fmla="*/ 0 h 1133475"/>
              <a:gd name="connsiteX18" fmla="*/ 927449 w 1276350"/>
              <a:gd name="connsiteY18" fmla="*/ 0 h 1133475"/>
              <a:gd name="connsiteX19" fmla="*/ 927449 w 1276350"/>
              <a:gd name="connsiteY19" fmla="*/ 1136809 h 1133475"/>
              <a:gd name="connsiteX20" fmla="*/ 732187 w 1276350"/>
              <a:gd name="connsiteY20" fmla="*/ 1136809 h 1133475"/>
              <a:gd name="connsiteX21" fmla="*/ 746284 w 1276350"/>
              <a:gd name="connsiteY21" fmla="*/ 1136809 h 1133475"/>
              <a:gd name="connsiteX22" fmla="*/ 746284 w 1276350"/>
              <a:gd name="connsiteY22" fmla="*/ 0 h 1133475"/>
              <a:gd name="connsiteX23" fmla="*/ 732187 w 1276350"/>
              <a:gd name="connsiteY23" fmla="*/ 0 h 1133475"/>
              <a:gd name="connsiteX24" fmla="*/ 732187 w 1276350"/>
              <a:gd name="connsiteY24" fmla="*/ 1136809 h 1133475"/>
              <a:gd name="connsiteX25" fmla="*/ 780955 w 1276350"/>
              <a:gd name="connsiteY25" fmla="*/ 1136809 h 1133475"/>
              <a:gd name="connsiteX26" fmla="*/ 795052 w 1276350"/>
              <a:gd name="connsiteY26" fmla="*/ 1136809 h 1133475"/>
              <a:gd name="connsiteX27" fmla="*/ 795052 w 1276350"/>
              <a:gd name="connsiteY27" fmla="*/ 0 h 1133475"/>
              <a:gd name="connsiteX28" fmla="*/ 780955 w 1276350"/>
              <a:gd name="connsiteY28" fmla="*/ 0 h 1133475"/>
              <a:gd name="connsiteX29" fmla="*/ 780955 w 1276350"/>
              <a:gd name="connsiteY29" fmla="*/ 1136809 h 1133475"/>
              <a:gd name="connsiteX30" fmla="*/ 1122616 w 1276350"/>
              <a:gd name="connsiteY30" fmla="*/ 881539 h 1133475"/>
              <a:gd name="connsiteX31" fmla="*/ 1136714 w 1276350"/>
              <a:gd name="connsiteY31" fmla="*/ 857155 h 1133475"/>
              <a:gd name="connsiteX32" fmla="*/ 1136714 w 1276350"/>
              <a:gd name="connsiteY32" fmla="*/ 279749 h 1133475"/>
              <a:gd name="connsiteX33" fmla="*/ 1122616 w 1276350"/>
              <a:gd name="connsiteY33" fmla="*/ 255365 h 1133475"/>
              <a:gd name="connsiteX34" fmla="*/ 1122616 w 1276350"/>
              <a:gd name="connsiteY34" fmla="*/ 881539 h 1133475"/>
              <a:gd name="connsiteX35" fmla="*/ 1220248 w 1276350"/>
              <a:gd name="connsiteY35" fmla="*/ 712470 h 1133475"/>
              <a:gd name="connsiteX36" fmla="*/ 1234345 w 1276350"/>
              <a:gd name="connsiteY36" fmla="*/ 688086 h 1133475"/>
              <a:gd name="connsiteX37" fmla="*/ 1234345 w 1276350"/>
              <a:gd name="connsiteY37" fmla="*/ 448818 h 1133475"/>
              <a:gd name="connsiteX38" fmla="*/ 1220248 w 1276350"/>
              <a:gd name="connsiteY38" fmla="*/ 424434 h 1133475"/>
              <a:gd name="connsiteX39" fmla="*/ 1220248 w 1276350"/>
              <a:gd name="connsiteY39" fmla="*/ 712470 h 1133475"/>
              <a:gd name="connsiteX40" fmla="*/ 976217 w 1276350"/>
              <a:gd name="connsiteY40" fmla="*/ 1135190 h 1133475"/>
              <a:gd name="connsiteX41" fmla="*/ 990314 w 1276350"/>
              <a:gd name="connsiteY41" fmla="*/ 1110805 h 1133475"/>
              <a:gd name="connsiteX42" fmla="*/ 990314 w 1276350"/>
              <a:gd name="connsiteY42" fmla="*/ 26099 h 1133475"/>
              <a:gd name="connsiteX43" fmla="*/ 976217 w 1276350"/>
              <a:gd name="connsiteY43" fmla="*/ 1715 h 1133475"/>
              <a:gd name="connsiteX44" fmla="*/ 976217 w 1276350"/>
              <a:gd name="connsiteY44" fmla="*/ 1135190 h 1133475"/>
              <a:gd name="connsiteX45" fmla="*/ 1171480 w 1276350"/>
              <a:gd name="connsiteY45" fmla="*/ 797052 h 1133475"/>
              <a:gd name="connsiteX46" fmla="*/ 1185577 w 1276350"/>
              <a:gd name="connsiteY46" fmla="*/ 772668 h 1133475"/>
              <a:gd name="connsiteX47" fmla="*/ 1185577 w 1276350"/>
              <a:gd name="connsiteY47" fmla="*/ 364331 h 1133475"/>
              <a:gd name="connsiteX48" fmla="*/ 1171480 w 1276350"/>
              <a:gd name="connsiteY48" fmla="*/ 339947 h 1133475"/>
              <a:gd name="connsiteX49" fmla="*/ 1171480 w 1276350"/>
              <a:gd name="connsiteY49" fmla="*/ 797052 h 1133475"/>
              <a:gd name="connsiteX50" fmla="*/ 1269111 w 1276350"/>
              <a:gd name="connsiteY50" fmla="*/ 508921 h 1133475"/>
              <a:gd name="connsiteX51" fmla="*/ 1269111 w 1276350"/>
              <a:gd name="connsiteY51" fmla="*/ 627888 h 1133475"/>
              <a:gd name="connsiteX52" fmla="*/ 1283208 w 1276350"/>
              <a:gd name="connsiteY52" fmla="*/ 603504 h 1133475"/>
              <a:gd name="connsiteX53" fmla="*/ 1283208 w 1276350"/>
              <a:gd name="connsiteY53" fmla="*/ 533400 h 1133475"/>
              <a:gd name="connsiteX54" fmla="*/ 1269111 w 1276350"/>
              <a:gd name="connsiteY54" fmla="*/ 508921 h 1133475"/>
              <a:gd name="connsiteX55" fmla="*/ 1025080 w 1276350"/>
              <a:gd name="connsiteY55" fmla="*/ 1050608 h 1133475"/>
              <a:gd name="connsiteX56" fmla="*/ 1039178 w 1276350"/>
              <a:gd name="connsiteY56" fmla="*/ 1026224 h 1133475"/>
              <a:gd name="connsiteX57" fmla="*/ 1039178 w 1276350"/>
              <a:gd name="connsiteY57" fmla="*/ 110680 h 1133475"/>
              <a:gd name="connsiteX58" fmla="*/ 1025080 w 1276350"/>
              <a:gd name="connsiteY58" fmla="*/ 86297 h 1133475"/>
              <a:gd name="connsiteX59" fmla="*/ 1025080 w 1276350"/>
              <a:gd name="connsiteY59" fmla="*/ 1050608 h 1133475"/>
              <a:gd name="connsiteX60" fmla="*/ 1073848 w 1276350"/>
              <a:gd name="connsiteY60" fmla="*/ 966121 h 1133475"/>
              <a:gd name="connsiteX61" fmla="*/ 1087946 w 1276350"/>
              <a:gd name="connsiteY61" fmla="*/ 941737 h 1133475"/>
              <a:gd name="connsiteX62" fmla="*/ 1087946 w 1276350"/>
              <a:gd name="connsiteY62" fmla="*/ 195167 h 1133475"/>
              <a:gd name="connsiteX63" fmla="*/ 1073848 w 1276350"/>
              <a:gd name="connsiteY63" fmla="*/ 170783 h 1133475"/>
              <a:gd name="connsiteX64" fmla="*/ 1073848 w 1276350"/>
              <a:gd name="connsiteY64" fmla="*/ 966121 h 1133475"/>
              <a:gd name="connsiteX65" fmla="*/ 634555 w 1276350"/>
              <a:gd name="connsiteY65" fmla="*/ 1136809 h 1133475"/>
              <a:gd name="connsiteX66" fmla="*/ 648653 w 1276350"/>
              <a:gd name="connsiteY66" fmla="*/ 1136809 h 1133475"/>
              <a:gd name="connsiteX67" fmla="*/ 648653 w 1276350"/>
              <a:gd name="connsiteY67" fmla="*/ 0 h 1133475"/>
              <a:gd name="connsiteX68" fmla="*/ 634555 w 1276350"/>
              <a:gd name="connsiteY68" fmla="*/ 0 h 1133475"/>
              <a:gd name="connsiteX69" fmla="*/ 634555 w 1276350"/>
              <a:gd name="connsiteY69" fmla="*/ 1136809 h 1133475"/>
              <a:gd name="connsiteX70" fmla="*/ 146495 w 1276350"/>
              <a:gd name="connsiteY70" fmla="*/ 838105 h 1133475"/>
              <a:gd name="connsiteX71" fmla="*/ 160592 w 1276350"/>
              <a:gd name="connsiteY71" fmla="*/ 862489 h 1133475"/>
              <a:gd name="connsiteX72" fmla="*/ 160592 w 1276350"/>
              <a:gd name="connsiteY72" fmla="*/ 274415 h 1133475"/>
              <a:gd name="connsiteX73" fmla="*/ 146495 w 1276350"/>
              <a:gd name="connsiteY73" fmla="*/ 298799 h 1133475"/>
              <a:gd name="connsiteX74" fmla="*/ 146495 w 1276350"/>
              <a:gd name="connsiteY74" fmla="*/ 838105 h 1133475"/>
              <a:gd name="connsiteX75" fmla="*/ 244030 w 1276350"/>
              <a:gd name="connsiteY75" fmla="*/ 1007174 h 1133475"/>
              <a:gd name="connsiteX76" fmla="*/ 258128 w 1276350"/>
              <a:gd name="connsiteY76" fmla="*/ 1031558 h 1133475"/>
              <a:gd name="connsiteX77" fmla="*/ 258128 w 1276350"/>
              <a:gd name="connsiteY77" fmla="*/ 105347 h 1133475"/>
              <a:gd name="connsiteX78" fmla="*/ 244030 w 1276350"/>
              <a:gd name="connsiteY78" fmla="*/ 129730 h 1133475"/>
              <a:gd name="connsiteX79" fmla="*/ 244030 w 1276350"/>
              <a:gd name="connsiteY79" fmla="*/ 1007174 h 1133475"/>
              <a:gd name="connsiteX80" fmla="*/ 195263 w 1276350"/>
              <a:gd name="connsiteY80" fmla="*/ 922592 h 1133475"/>
              <a:gd name="connsiteX81" fmla="*/ 209359 w 1276350"/>
              <a:gd name="connsiteY81" fmla="*/ 946975 h 1133475"/>
              <a:gd name="connsiteX82" fmla="*/ 209359 w 1276350"/>
              <a:gd name="connsiteY82" fmla="*/ 189738 h 1133475"/>
              <a:gd name="connsiteX83" fmla="*/ 195263 w 1276350"/>
              <a:gd name="connsiteY83" fmla="*/ 214122 h 1133475"/>
              <a:gd name="connsiteX84" fmla="*/ 195263 w 1276350"/>
              <a:gd name="connsiteY84" fmla="*/ 922592 h 1133475"/>
              <a:gd name="connsiteX85" fmla="*/ 97631 w 1276350"/>
              <a:gd name="connsiteY85" fmla="*/ 753523 h 1133475"/>
              <a:gd name="connsiteX86" fmla="*/ 111728 w 1276350"/>
              <a:gd name="connsiteY86" fmla="*/ 777907 h 1133475"/>
              <a:gd name="connsiteX87" fmla="*/ 111728 w 1276350"/>
              <a:gd name="connsiteY87" fmla="*/ 358902 h 1133475"/>
              <a:gd name="connsiteX88" fmla="*/ 97631 w 1276350"/>
              <a:gd name="connsiteY88" fmla="*/ 383286 h 1133475"/>
              <a:gd name="connsiteX89" fmla="*/ 97631 w 1276350"/>
              <a:gd name="connsiteY89" fmla="*/ 753523 h 1133475"/>
              <a:gd name="connsiteX90" fmla="*/ 48863 w 1276350"/>
              <a:gd name="connsiteY90" fmla="*/ 669036 h 1133475"/>
              <a:gd name="connsiteX91" fmla="*/ 62960 w 1276350"/>
              <a:gd name="connsiteY91" fmla="*/ 693420 h 1133475"/>
              <a:gd name="connsiteX92" fmla="*/ 62960 w 1276350"/>
              <a:gd name="connsiteY92" fmla="*/ 443484 h 1133475"/>
              <a:gd name="connsiteX93" fmla="*/ 48863 w 1276350"/>
              <a:gd name="connsiteY93" fmla="*/ 467868 h 1133475"/>
              <a:gd name="connsiteX94" fmla="*/ 48863 w 1276350"/>
              <a:gd name="connsiteY94" fmla="*/ 669036 h 1133475"/>
              <a:gd name="connsiteX95" fmla="*/ 0 w 1276350"/>
              <a:gd name="connsiteY95" fmla="*/ 584454 h 1133475"/>
              <a:gd name="connsiteX96" fmla="*/ 14097 w 1276350"/>
              <a:gd name="connsiteY96" fmla="*/ 608838 h 1133475"/>
              <a:gd name="connsiteX97" fmla="*/ 14097 w 1276350"/>
              <a:gd name="connsiteY97" fmla="*/ 527971 h 1133475"/>
              <a:gd name="connsiteX98" fmla="*/ 0 w 1276350"/>
              <a:gd name="connsiteY98" fmla="*/ 552355 h 1133475"/>
              <a:gd name="connsiteX99" fmla="*/ 0 w 1276350"/>
              <a:gd name="connsiteY99" fmla="*/ 584454 h 1133475"/>
              <a:gd name="connsiteX100" fmla="*/ 292894 w 1276350"/>
              <a:gd name="connsiteY100" fmla="*/ 1091755 h 1133475"/>
              <a:gd name="connsiteX101" fmla="*/ 306991 w 1276350"/>
              <a:gd name="connsiteY101" fmla="*/ 1116140 h 1133475"/>
              <a:gd name="connsiteX102" fmla="*/ 306991 w 1276350"/>
              <a:gd name="connsiteY102" fmla="*/ 20765 h 1133475"/>
              <a:gd name="connsiteX103" fmla="*/ 292894 w 1276350"/>
              <a:gd name="connsiteY103" fmla="*/ 45149 h 1133475"/>
              <a:gd name="connsiteX104" fmla="*/ 292894 w 1276350"/>
              <a:gd name="connsiteY104" fmla="*/ 1091755 h 1133475"/>
              <a:gd name="connsiteX105" fmla="*/ 488156 w 1276350"/>
              <a:gd name="connsiteY105" fmla="*/ 1136809 h 1133475"/>
              <a:gd name="connsiteX106" fmla="*/ 502253 w 1276350"/>
              <a:gd name="connsiteY106" fmla="*/ 1136809 h 1133475"/>
              <a:gd name="connsiteX107" fmla="*/ 502253 w 1276350"/>
              <a:gd name="connsiteY107" fmla="*/ 0 h 1133475"/>
              <a:gd name="connsiteX108" fmla="*/ 488156 w 1276350"/>
              <a:gd name="connsiteY108" fmla="*/ 0 h 1133475"/>
              <a:gd name="connsiteX109" fmla="*/ 488156 w 1276350"/>
              <a:gd name="connsiteY109" fmla="*/ 1136809 h 1133475"/>
              <a:gd name="connsiteX110" fmla="*/ 536924 w 1276350"/>
              <a:gd name="connsiteY110" fmla="*/ 1136809 h 1133475"/>
              <a:gd name="connsiteX111" fmla="*/ 551021 w 1276350"/>
              <a:gd name="connsiteY111" fmla="*/ 1136809 h 1133475"/>
              <a:gd name="connsiteX112" fmla="*/ 551021 w 1276350"/>
              <a:gd name="connsiteY112" fmla="*/ 0 h 1133475"/>
              <a:gd name="connsiteX113" fmla="*/ 536924 w 1276350"/>
              <a:gd name="connsiteY113" fmla="*/ 0 h 1133475"/>
              <a:gd name="connsiteX114" fmla="*/ 536924 w 1276350"/>
              <a:gd name="connsiteY114" fmla="*/ 1136809 h 1133475"/>
              <a:gd name="connsiteX115" fmla="*/ 439293 w 1276350"/>
              <a:gd name="connsiteY115" fmla="*/ 1136809 h 1133475"/>
              <a:gd name="connsiteX116" fmla="*/ 453390 w 1276350"/>
              <a:gd name="connsiteY116" fmla="*/ 1136809 h 1133475"/>
              <a:gd name="connsiteX117" fmla="*/ 453390 w 1276350"/>
              <a:gd name="connsiteY117" fmla="*/ 0 h 1133475"/>
              <a:gd name="connsiteX118" fmla="*/ 439293 w 1276350"/>
              <a:gd name="connsiteY118" fmla="*/ 0 h 1133475"/>
              <a:gd name="connsiteX119" fmla="*/ 439293 w 1276350"/>
              <a:gd name="connsiteY119" fmla="*/ 1136809 h 1133475"/>
              <a:gd name="connsiteX120" fmla="*/ 341662 w 1276350"/>
              <a:gd name="connsiteY120" fmla="*/ 1136809 h 1133475"/>
              <a:gd name="connsiteX121" fmla="*/ 355759 w 1276350"/>
              <a:gd name="connsiteY121" fmla="*/ 1136809 h 1133475"/>
              <a:gd name="connsiteX122" fmla="*/ 355759 w 1276350"/>
              <a:gd name="connsiteY122" fmla="*/ 0 h 1133475"/>
              <a:gd name="connsiteX123" fmla="*/ 341662 w 1276350"/>
              <a:gd name="connsiteY123" fmla="*/ 0 h 1133475"/>
              <a:gd name="connsiteX124" fmla="*/ 341662 w 1276350"/>
              <a:gd name="connsiteY124" fmla="*/ 1136809 h 1133475"/>
              <a:gd name="connsiteX125" fmla="*/ 585788 w 1276350"/>
              <a:gd name="connsiteY125" fmla="*/ 1136809 h 1133475"/>
              <a:gd name="connsiteX126" fmla="*/ 599885 w 1276350"/>
              <a:gd name="connsiteY126" fmla="*/ 1136809 h 1133475"/>
              <a:gd name="connsiteX127" fmla="*/ 599885 w 1276350"/>
              <a:gd name="connsiteY127" fmla="*/ 0 h 1133475"/>
              <a:gd name="connsiteX128" fmla="*/ 585788 w 1276350"/>
              <a:gd name="connsiteY128" fmla="*/ 0 h 1133475"/>
              <a:gd name="connsiteX129" fmla="*/ 585788 w 1276350"/>
              <a:gd name="connsiteY129" fmla="*/ 1136809 h 1133475"/>
              <a:gd name="connsiteX130" fmla="*/ 390525 w 1276350"/>
              <a:gd name="connsiteY130" fmla="*/ 1136809 h 1133475"/>
              <a:gd name="connsiteX131" fmla="*/ 404622 w 1276350"/>
              <a:gd name="connsiteY131" fmla="*/ 1136809 h 1133475"/>
              <a:gd name="connsiteX132" fmla="*/ 404622 w 1276350"/>
              <a:gd name="connsiteY132" fmla="*/ 0 h 1133475"/>
              <a:gd name="connsiteX133" fmla="*/ 390525 w 1276350"/>
              <a:gd name="connsiteY133" fmla="*/ 0 h 1133475"/>
              <a:gd name="connsiteX134" fmla="*/ 390525 w 1276350"/>
              <a:gd name="connsiteY134" fmla="*/ 113680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276350" h="1133475">
                <a:moveTo>
                  <a:pt x="829818" y="1136809"/>
                </a:moveTo>
                <a:lnTo>
                  <a:pt x="843915" y="1136809"/>
                </a:lnTo>
                <a:lnTo>
                  <a:pt x="843915" y="0"/>
                </a:lnTo>
                <a:lnTo>
                  <a:pt x="829818" y="0"/>
                </a:lnTo>
                <a:lnTo>
                  <a:pt x="829818" y="1136809"/>
                </a:lnTo>
                <a:close/>
                <a:moveTo>
                  <a:pt x="878586" y="1136809"/>
                </a:moveTo>
                <a:lnTo>
                  <a:pt x="892683" y="1136809"/>
                </a:lnTo>
                <a:lnTo>
                  <a:pt x="892683" y="0"/>
                </a:lnTo>
                <a:lnTo>
                  <a:pt x="878586" y="0"/>
                </a:lnTo>
                <a:lnTo>
                  <a:pt x="878586" y="1136809"/>
                </a:lnTo>
                <a:close/>
                <a:moveTo>
                  <a:pt x="683323" y="1136809"/>
                </a:moveTo>
                <a:lnTo>
                  <a:pt x="697421" y="1136809"/>
                </a:lnTo>
                <a:lnTo>
                  <a:pt x="697421" y="0"/>
                </a:lnTo>
                <a:lnTo>
                  <a:pt x="683323" y="0"/>
                </a:lnTo>
                <a:lnTo>
                  <a:pt x="683323" y="1136809"/>
                </a:lnTo>
                <a:close/>
                <a:moveTo>
                  <a:pt x="927449" y="1136809"/>
                </a:moveTo>
                <a:lnTo>
                  <a:pt x="941546" y="1136809"/>
                </a:lnTo>
                <a:lnTo>
                  <a:pt x="941546" y="0"/>
                </a:lnTo>
                <a:lnTo>
                  <a:pt x="927449" y="0"/>
                </a:lnTo>
                <a:lnTo>
                  <a:pt x="927449" y="1136809"/>
                </a:lnTo>
                <a:close/>
                <a:moveTo>
                  <a:pt x="732187" y="1136809"/>
                </a:moveTo>
                <a:lnTo>
                  <a:pt x="746284" y="1136809"/>
                </a:lnTo>
                <a:lnTo>
                  <a:pt x="746284" y="0"/>
                </a:lnTo>
                <a:lnTo>
                  <a:pt x="732187" y="0"/>
                </a:lnTo>
                <a:lnTo>
                  <a:pt x="732187" y="1136809"/>
                </a:lnTo>
                <a:close/>
                <a:moveTo>
                  <a:pt x="780955" y="1136809"/>
                </a:moveTo>
                <a:lnTo>
                  <a:pt x="795052" y="1136809"/>
                </a:lnTo>
                <a:lnTo>
                  <a:pt x="795052" y="0"/>
                </a:lnTo>
                <a:lnTo>
                  <a:pt x="780955" y="0"/>
                </a:lnTo>
                <a:lnTo>
                  <a:pt x="780955" y="1136809"/>
                </a:lnTo>
                <a:close/>
                <a:moveTo>
                  <a:pt x="1122616" y="881539"/>
                </a:moveTo>
                <a:lnTo>
                  <a:pt x="1136714" y="857155"/>
                </a:lnTo>
                <a:lnTo>
                  <a:pt x="1136714" y="279749"/>
                </a:lnTo>
                <a:lnTo>
                  <a:pt x="1122616" y="255365"/>
                </a:lnTo>
                <a:lnTo>
                  <a:pt x="1122616" y="881539"/>
                </a:lnTo>
                <a:close/>
                <a:moveTo>
                  <a:pt x="1220248" y="712470"/>
                </a:moveTo>
                <a:lnTo>
                  <a:pt x="1234345" y="688086"/>
                </a:lnTo>
                <a:lnTo>
                  <a:pt x="1234345" y="448818"/>
                </a:lnTo>
                <a:lnTo>
                  <a:pt x="1220248" y="424434"/>
                </a:lnTo>
                <a:lnTo>
                  <a:pt x="1220248" y="712470"/>
                </a:lnTo>
                <a:close/>
                <a:moveTo>
                  <a:pt x="976217" y="1135190"/>
                </a:moveTo>
                <a:lnTo>
                  <a:pt x="990314" y="1110805"/>
                </a:lnTo>
                <a:lnTo>
                  <a:pt x="990314" y="26099"/>
                </a:lnTo>
                <a:lnTo>
                  <a:pt x="976217" y="1715"/>
                </a:lnTo>
                <a:lnTo>
                  <a:pt x="976217" y="1135190"/>
                </a:lnTo>
                <a:close/>
                <a:moveTo>
                  <a:pt x="1171480" y="797052"/>
                </a:moveTo>
                <a:lnTo>
                  <a:pt x="1185577" y="772668"/>
                </a:lnTo>
                <a:lnTo>
                  <a:pt x="1185577" y="364331"/>
                </a:lnTo>
                <a:lnTo>
                  <a:pt x="1171480" y="339947"/>
                </a:lnTo>
                <a:lnTo>
                  <a:pt x="1171480" y="797052"/>
                </a:lnTo>
                <a:close/>
                <a:moveTo>
                  <a:pt x="1269111" y="508921"/>
                </a:moveTo>
                <a:lnTo>
                  <a:pt x="1269111" y="627888"/>
                </a:lnTo>
                <a:lnTo>
                  <a:pt x="1283208" y="603504"/>
                </a:lnTo>
                <a:lnTo>
                  <a:pt x="1283208" y="533400"/>
                </a:lnTo>
                <a:lnTo>
                  <a:pt x="1269111" y="508921"/>
                </a:lnTo>
                <a:close/>
                <a:moveTo>
                  <a:pt x="1025080" y="1050608"/>
                </a:moveTo>
                <a:lnTo>
                  <a:pt x="1039178" y="1026224"/>
                </a:lnTo>
                <a:lnTo>
                  <a:pt x="1039178" y="110680"/>
                </a:lnTo>
                <a:lnTo>
                  <a:pt x="1025080" y="86297"/>
                </a:lnTo>
                <a:lnTo>
                  <a:pt x="1025080" y="1050608"/>
                </a:lnTo>
                <a:close/>
                <a:moveTo>
                  <a:pt x="1073848" y="966121"/>
                </a:moveTo>
                <a:lnTo>
                  <a:pt x="1087946" y="941737"/>
                </a:lnTo>
                <a:lnTo>
                  <a:pt x="1087946" y="195167"/>
                </a:lnTo>
                <a:lnTo>
                  <a:pt x="1073848" y="170783"/>
                </a:lnTo>
                <a:lnTo>
                  <a:pt x="1073848" y="966121"/>
                </a:lnTo>
                <a:close/>
                <a:moveTo>
                  <a:pt x="634555" y="1136809"/>
                </a:moveTo>
                <a:lnTo>
                  <a:pt x="648653" y="1136809"/>
                </a:lnTo>
                <a:lnTo>
                  <a:pt x="648653" y="0"/>
                </a:lnTo>
                <a:lnTo>
                  <a:pt x="634555" y="0"/>
                </a:lnTo>
                <a:lnTo>
                  <a:pt x="634555" y="1136809"/>
                </a:lnTo>
                <a:close/>
                <a:moveTo>
                  <a:pt x="146495" y="838105"/>
                </a:moveTo>
                <a:lnTo>
                  <a:pt x="160592" y="862489"/>
                </a:lnTo>
                <a:lnTo>
                  <a:pt x="160592" y="274415"/>
                </a:lnTo>
                <a:lnTo>
                  <a:pt x="146495" y="298799"/>
                </a:lnTo>
                <a:lnTo>
                  <a:pt x="146495" y="838105"/>
                </a:lnTo>
                <a:close/>
                <a:moveTo>
                  <a:pt x="244030" y="1007174"/>
                </a:moveTo>
                <a:lnTo>
                  <a:pt x="258128" y="1031558"/>
                </a:lnTo>
                <a:lnTo>
                  <a:pt x="258128" y="105347"/>
                </a:lnTo>
                <a:lnTo>
                  <a:pt x="244030" y="129730"/>
                </a:lnTo>
                <a:lnTo>
                  <a:pt x="244030" y="1007174"/>
                </a:lnTo>
                <a:close/>
                <a:moveTo>
                  <a:pt x="195263" y="922592"/>
                </a:moveTo>
                <a:lnTo>
                  <a:pt x="209359" y="946975"/>
                </a:lnTo>
                <a:lnTo>
                  <a:pt x="209359" y="189738"/>
                </a:lnTo>
                <a:lnTo>
                  <a:pt x="195263" y="214122"/>
                </a:lnTo>
                <a:lnTo>
                  <a:pt x="195263" y="922592"/>
                </a:lnTo>
                <a:close/>
                <a:moveTo>
                  <a:pt x="97631" y="753523"/>
                </a:moveTo>
                <a:lnTo>
                  <a:pt x="111728" y="777907"/>
                </a:lnTo>
                <a:lnTo>
                  <a:pt x="111728" y="358902"/>
                </a:lnTo>
                <a:lnTo>
                  <a:pt x="97631" y="383286"/>
                </a:lnTo>
                <a:lnTo>
                  <a:pt x="97631" y="753523"/>
                </a:lnTo>
                <a:close/>
                <a:moveTo>
                  <a:pt x="48863" y="669036"/>
                </a:moveTo>
                <a:lnTo>
                  <a:pt x="62960" y="693420"/>
                </a:lnTo>
                <a:lnTo>
                  <a:pt x="62960" y="443484"/>
                </a:lnTo>
                <a:lnTo>
                  <a:pt x="48863" y="467868"/>
                </a:lnTo>
                <a:lnTo>
                  <a:pt x="48863" y="669036"/>
                </a:lnTo>
                <a:close/>
                <a:moveTo>
                  <a:pt x="0" y="584454"/>
                </a:moveTo>
                <a:lnTo>
                  <a:pt x="14097" y="608838"/>
                </a:lnTo>
                <a:lnTo>
                  <a:pt x="14097" y="527971"/>
                </a:lnTo>
                <a:lnTo>
                  <a:pt x="0" y="552355"/>
                </a:lnTo>
                <a:lnTo>
                  <a:pt x="0" y="584454"/>
                </a:lnTo>
                <a:close/>
                <a:moveTo>
                  <a:pt x="292894" y="1091755"/>
                </a:moveTo>
                <a:lnTo>
                  <a:pt x="306991" y="1116140"/>
                </a:lnTo>
                <a:lnTo>
                  <a:pt x="306991" y="20765"/>
                </a:lnTo>
                <a:lnTo>
                  <a:pt x="292894" y="45149"/>
                </a:lnTo>
                <a:lnTo>
                  <a:pt x="292894" y="1091755"/>
                </a:lnTo>
                <a:close/>
                <a:moveTo>
                  <a:pt x="488156" y="1136809"/>
                </a:moveTo>
                <a:lnTo>
                  <a:pt x="502253" y="1136809"/>
                </a:lnTo>
                <a:lnTo>
                  <a:pt x="502253" y="0"/>
                </a:lnTo>
                <a:lnTo>
                  <a:pt x="488156" y="0"/>
                </a:lnTo>
                <a:lnTo>
                  <a:pt x="488156" y="1136809"/>
                </a:lnTo>
                <a:close/>
                <a:moveTo>
                  <a:pt x="536924" y="1136809"/>
                </a:moveTo>
                <a:lnTo>
                  <a:pt x="551021" y="1136809"/>
                </a:lnTo>
                <a:lnTo>
                  <a:pt x="551021" y="0"/>
                </a:lnTo>
                <a:lnTo>
                  <a:pt x="536924" y="0"/>
                </a:lnTo>
                <a:lnTo>
                  <a:pt x="536924" y="1136809"/>
                </a:lnTo>
                <a:close/>
                <a:moveTo>
                  <a:pt x="439293" y="1136809"/>
                </a:moveTo>
                <a:lnTo>
                  <a:pt x="453390" y="1136809"/>
                </a:lnTo>
                <a:lnTo>
                  <a:pt x="453390" y="0"/>
                </a:lnTo>
                <a:lnTo>
                  <a:pt x="439293" y="0"/>
                </a:lnTo>
                <a:lnTo>
                  <a:pt x="439293" y="1136809"/>
                </a:lnTo>
                <a:close/>
                <a:moveTo>
                  <a:pt x="341662" y="1136809"/>
                </a:moveTo>
                <a:lnTo>
                  <a:pt x="355759" y="1136809"/>
                </a:lnTo>
                <a:lnTo>
                  <a:pt x="355759" y="0"/>
                </a:lnTo>
                <a:lnTo>
                  <a:pt x="341662" y="0"/>
                </a:lnTo>
                <a:lnTo>
                  <a:pt x="341662" y="1136809"/>
                </a:lnTo>
                <a:close/>
                <a:moveTo>
                  <a:pt x="585788" y="1136809"/>
                </a:moveTo>
                <a:lnTo>
                  <a:pt x="599885" y="1136809"/>
                </a:lnTo>
                <a:lnTo>
                  <a:pt x="599885" y="0"/>
                </a:lnTo>
                <a:lnTo>
                  <a:pt x="585788" y="0"/>
                </a:lnTo>
                <a:lnTo>
                  <a:pt x="585788" y="1136809"/>
                </a:lnTo>
                <a:close/>
                <a:moveTo>
                  <a:pt x="390525" y="1136809"/>
                </a:moveTo>
                <a:lnTo>
                  <a:pt x="404622" y="1136809"/>
                </a:lnTo>
                <a:lnTo>
                  <a:pt x="404622" y="0"/>
                </a:lnTo>
                <a:lnTo>
                  <a:pt x="390525" y="0"/>
                </a:lnTo>
                <a:lnTo>
                  <a:pt x="390525" y="1136809"/>
                </a:lnTo>
                <a:close/>
              </a:path>
            </a:pathLst>
          </a:custGeom>
          <a:solidFill>
            <a:schemeClr val="accent2">
              <a:alpha val="1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7" name="TextBox 26">
            <a:extLst>
              <a:ext uri="{FF2B5EF4-FFF2-40B4-BE49-F238E27FC236}">
                <a16:creationId xmlns:a16="http://schemas.microsoft.com/office/drawing/2014/main" id="{C3C50A27-0D24-B64D-81F8-B7F13BED4394}"/>
              </a:ext>
            </a:extLst>
          </p:cNvPr>
          <p:cNvSpPr txBox="1"/>
          <p:nvPr/>
        </p:nvSpPr>
        <p:spPr>
          <a:xfrm>
            <a:off x="9218041" y="1538666"/>
            <a:ext cx="3143025" cy="556306"/>
          </a:xfrm>
          <a:prstGeom prst="rect">
            <a:avLst/>
          </a:prstGeom>
          <a:noFill/>
        </p:spPr>
        <p:txBody>
          <a:bodyPr wrap="square">
            <a:spAutoFit/>
          </a:bodyPr>
          <a:lstStyle/>
          <a:p>
            <a:pPr marL="285750" marR="0" lvl="0" indent="-285750" algn="l" defTabSz="914400" rtl="0" eaLnBrk="1" fontAlgn="auto" latinLnBrk="0" hangingPunct="1">
              <a:lnSpc>
                <a:spcPts val="16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1:1 = spending too much. </a:t>
            </a:r>
          </a:p>
          <a:p>
            <a:pPr marL="285750" marR="0" lvl="0" indent="-285750" algn="l" defTabSz="914400" rtl="0" eaLnBrk="1" fontAlgn="auto" latinLnBrk="0" hangingPunct="1">
              <a:lnSpc>
                <a:spcPts val="16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5:1 = spending too little.</a:t>
            </a:r>
          </a:p>
        </p:txBody>
      </p:sp>
    </p:spTree>
    <p:extLst>
      <p:ext uri="{BB962C8B-B14F-4D97-AF65-F5344CB8AC3E}">
        <p14:creationId xmlns:p14="http://schemas.microsoft.com/office/powerpoint/2010/main" val="421064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42" presetClass="path" presetSubtype="0" repeatCount="indefinite" accel="50000" decel="50000" autoRev="1" fill="hold" grpId="1" nodeType="withEffect">
                                  <p:stCondLst>
                                    <p:cond delay="2000"/>
                                  </p:stCondLst>
                                  <p:childTnLst>
                                    <p:animMotion origin="layout" path="M 6.25E-7 -6.93889E-18 L 6.25E-7 0.02384 " pathEditMode="relative" rAng="0" ptsTypes="AA">
                                      <p:cBhvr>
                                        <p:cTn id="12" dur="3000" fill="hold"/>
                                        <p:tgtEl>
                                          <p:spTgt spid="17"/>
                                        </p:tgtEl>
                                        <p:attrNameLst>
                                          <p:attrName>ppt_x</p:attrName>
                                          <p:attrName>ppt_y</p:attrName>
                                        </p:attrNameLst>
                                      </p:cBhvr>
                                      <p:rCtr x="0" y="1204"/>
                                    </p:animMotion>
                                  </p:childTnLst>
                                </p:cTn>
                              </p:par>
                              <p:par>
                                <p:cTn id="13" presetID="10" presetClass="entr" presetSubtype="0" fill="hold" grpId="0" nodeType="withEffect">
                                  <p:stCondLst>
                                    <p:cond delay="2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42" presetClass="path" presetSubtype="0" repeatCount="indefinite" accel="50000" decel="50000" autoRev="1" fill="hold" grpId="1" nodeType="withEffect">
                                  <p:stCondLst>
                                    <p:cond delay="2250"/>
                                  </p:stCondLst>
                                  <p:childTnLst>
                                    <p:animMotion origin="layout" path="M 6.25E-7 -6.93889E-18 L 6.25E-7 0.02384 " pathEditMode="relative" rAng="0" ptsTypes="AA">
                                      <p:cBhvr>
                                        <p:cTn id="17" dur="3000" fill="hold"/>
                                        <p:tgtEl>
                                          <p:spTgt spid="20"/>
                                        </p:tgtEl>
                                        <p:attrNameLst>
                                          <p:attrName>ppt_x</p:attrName>
                                          <p:attrName>ppt_y</p:attrName>
                                        </p:attrNameLst>
                                      </p:cBhvr>
                                      <p:rCtr x="0" y="1204"/>
                                    </p:animMotion>
                                  </p:childTnLst>
                                </p:cTn>
                              </p:par>
                              <p:par>
                                <p:cTn id="18" presetID="10" presetClass="entr" presetSubtype="0" fill="hold" grpId="0" nodeType="withEffect">
                                  <p:stCondLst>
                                    <p:cond delay="30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42" presetClass="path" presetSubtype="0" repeatCount="indefinite" accel="50000" decel="50000" autoRev="1" fill="hold" grpId="1" nodeType="withEffect">
                                  <p:stCondLst>
                                    <p:cond delay="3000"/>
                                  </p:stCondLst>
                                  <p:childTnLst>
                                    <p:animMotion origin="layout" path="M 6.25E-7 -6.93889E-18 L 6.25E-7 0.02384 " pathEditMode="relative" rAng="0" ptsTypes="AA">
                                      <p:cBhvr>
                                        <p:cTn id="22" dur="3000" fill="hold"/>
                                        <p:tgtEl>
                                          <p:spTgt spid="25"/>
                                        </p:tgtEl>
                                        <p:attrNameLst>
                                          <p:attrName>ppt_x</p:attrName>
                                          <p:attrName>ppt_y</p:attrName>
                                        </p:attrNameLst>
                                      </p:cBhvr>
                                      <p:rCtr x="0" y="1204"/>
                                    </p:animMotion>
                                  </p:childTnLst>
                                </p:cTn>
                              </p:par>
                              <p:par>
                                <p:cTn id="23" presetID="10" presetClass="entr" presetSubtype="0" fill="hold" grpId="0" nodeType="withEffect">
                                  <p:stCondLst>
                                    <p:cond delay="275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childTnLst>
                                </p:cTn>
                              </p:par>
                              <p:par>
                                <p:cTn id="26" presetID="42" presetClass="path" presetSubtype="0" repeatCount="indefinite" accel="50000" decel="50000" autoRev="1" fill="hold" grpId="1" nodeType="withEffect">
                                  <p:stCondLst>
                                    <p:cond delay="2750"/>
                                  </p:stCondLst>
                                  <p:childTnLst>
                                    <p:animMotion origin="layout" path="M 6.25E-7 -6.93889E-18 L 6.25E-7 0.02384 " pathEditMode="relative" rAng="0" ptsTypes="AA">
                                      <p:cBhvr>
                                        <p:cTn id="27" dur="3000" fill="hold"/>
                                        <p:tgtEl>
                                          <p:spTgt spid="23"/>
                                        </p:tgtEl>
                                        <p:attrNameLst>
                                          <p:attrName>ppt_x</p:attrName>
                                          <p:attrName>ppt_y</p:attrName>
                                        </p:attrNameLst>
                                      </p:cBhvr>
                                      <p:rCtr x="0" y="1204"/>
                                    </p:animMotion>
                                  </p:childTnLst>
                                </p:cTn>
                              </p:par>
                              <p:par>
                                <p:cTn id="28" presetID="8" presetClass="emph" presetSubtype="0" repeatCount="indefinite" fill="hold" grpId="2" nodeType="withEffect">
                                  <p:stCondLst>
                                    <p:cond delay="3000"/>
                                  </p:stCondLst>
                                  <p:childTnLst>
                                    <p:animRot by="21600000">
                                      <p:cBhvr>
                                        <p:cTn id="29" dur="20000" fill="hold"/>
                                        <p:tgtEl>
                                          <p:spTgt spid="25"/>
                                        </p:tgtEl>
                                        <p:attrNameLst>
                                          <p:attrName>r</p:attrName>
                                        </p:attrNameLst>
                                      </p:cBhvr>
                                    </p:animRot>
                                  </p:childTnLst>
                                </p:cTn>
                              </p:par>
                              <p:par>
                                <p:cTn id="30" presetID="10" presetClass="entr" presetSubtype="0" fill="hold" grpId="0" nodeType="withEffect">
                                  <p:stCondLst>
                                    <p:cond delay="2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childTnLst>
                                </p:cTn>
                              </p:par>
                              <p:par>
                                <p:cTn id="33" presetID="6" presetClass="emph" presetSubtype="0" repeatCount="indefinite" accel="52000" decel="48000" autoRev="1" fill="hold" grpId="1" nodeType="withEffect">
                                  <p:stCondLst>
                                    <p:cond delay="2000"/>
                                  </p:stCondLst>
                                  <p:childTnLst>
                                    <p:animScale>
                                      <p:cBhvr>
                                        <p:cTn id="34" dur="3000" fill="hold"/>
                                        <p:tgtEl>
                                          <p:spTgt spid="19"/>
                                        </p:tgtEl>
                                      </p:cBhvr>
                                      <p:by x="50000" y="50000"/>
                                    </p:animScale>
                                  </p:childTnLst>
                                </p:cTn>
                              </p:par>
                              <p:par>
                                <p:cTn id="35" presetID="10" presetClass="entr" presetSubtype="0" fill="hold" grpId="0" nodeType="withEffect">
                                  <p:stCondLst>
                                    <p:cond delay="3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childTnLst>
                                </p:cTn>
                              </p:par>
                              <p:par>
                                <p:cTn id="38" presetID="6" presetClass="emph" presetSubtype="0" repeatCount="indefinite" accel="52000" decel="48000" autoRev="1" fill="hold" grpId="1" nodeType="withEffect">
                                  <p:stCondLst>
                                    <p:cond delay="3000"/>
                                  </p:stCondLst>
                                  <p:childTnLst>
                                    <p:animScale>
                                      <p:cBhvr>
                                        <p:cTn id="39" dur="3000" fill="hold"/>
                                        <p:tgtEl>
                                          <p:spTgt spid="21"/>
                                        </p:tgtEl>
                                      </p:cBhvr>
                                      <p:by x="50000" y="50000"/>
                                    </p:animScale>
                                  </p:childTnLst>
                                </p:cTn>
                              </p:par>
                              <p:par>
                                <p:cTn id="40" presetID="22" presetClass="entr" presetSubtype="1"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up)">
                                      <p:cBhvr>
                                        <p:cTn id="42" dur="1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1500"/>
                                        <p:tgtEl>
                                          <p:spTgt spid="3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48" dur="1500"/>
                                        <p:tgtEl>
                                          <p:spTgt spid="7">
                                            <p:graphicEl>
                                              <a:chart seriesIdx="-3" categoryIdx="-3" bldStep="gridLegend"/>
                                            </p:graphicEl>
                                          </p:spTgt>
                                        </p:tgtEl>
                                      </p:cBhvr>
                                    </p:animEffect>
                                  </p:childTnLst>
                                </p:cTn>
                              </p:par>
                              <p:par>
                                <p:cTn id="49" presetID="17" presetClass="entr" presetSubtype="4" fill="hold" grpId="0" nodeType="withEffect">
                                  <p:stCondLst>
                                    <p:cond delay="2000"/>
                                  </p:stCondLst>
                                  <p:childTnLst>
                                    <p:set>
                                      <p:cBhvr>
                                        <p:cTn id="50" dur="1" fill="hold">
                                          <p:stCondLst>
                                            <p:cond delay="0"/>
                                          </p:stCondLst>
                                        </p:cTn>
                                        <p:tgtEl>
                                          <p:spTgt spid="7">
                                            <p:graphicEl>
                                              <a:chart seriesIdx="0" categoryIdx="-4" bldStep="series"/>
                                            </p:graphicEl>
                                          </p:spTgt>
                                        </p:tgtEl>
                                        <p:attrNameLst>
                                          <p:attrName>style.visibility</p:attrName>
                                        </p:attrNameLst>
                                      </p:cBhvr>
                                      <p:to>
                                        <p:strVal val="visible"/>
                                      </p:to>
                                    </p:set>
                                    <p:anim calcmode="lin" valueType="num">
                                      <p:cBhvr>
                                        <p:cTn id="51" dur="1500" fill="hold"/>
                                        <p:tgtEl>
                                          <p:spTgt spid="7">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p:cTn id="52" dur="1500" fill="hold"/>
                                        <p:tgtEl>
                                          <p:spTgt spid="7">
                                            <p:graphicEl>
                                              <a:chart seriesIdx="0" categoryIdx="-4" bldStep="series"/>
                                            </p:graphicEl>
                                          </p:spTgt>
                                        </p:tgtEl>
                                        <p:attrNameLst>
                                          <p:attrName>ppt_y</p:attrName>
                                        </p:attrNameLst>
                                      </p:cBhvr>
                                      <p:tavLst>
                                        <p:tav tm="0">
                                          <p:val>
                                            <p:strVal val="#ppt_y+#ppt_h/2"/>
                                          </p:val>
                                        </p:tav>
                                        <p:tav tm="100000">
                                          <p:val>
                                            <p:strVal val="#ppt_y"/>
                                          </p:val>
                                        </p:tav>
                                      </p:tavLst>
                                    </p:anim>
                                    <p:anim calcmode="lin" valueType="num">
                                      <p:cBhvr>
                                        <p:cTn id="53" dur="1500" fill="hold"/>
                                        <p:tgtEl>
                                          <p:spTgt spid="7">
                                            <p:graphicEl>
                                              <a:chart seriesIdx="0" categoryIdx="-4" bldStep="series"/>
                                            </p:graphicEl>
                                          </p:spTgt>
                                        </p:tgtEl>
                                        <p:attrNameLst>
                                          <p:attrName>ppt_w</p:attrName>
                                        </p:attrNameLst>
                                      </p:cBhvr>
                                      <p:tavLst>
                                        <p:tav tm="0">
                                          <p:val>
                                            <p:strVal val="#ppt_w"/>
                                          </p:val>
                                        </p:tav>
                                        <p:tav tm="100000">
                                          <p:val>
                                            <p:strVal val="#ppt_w"/>
                                          </p:val>
                                        </p:tav>
                                      </p:tavLst>
                                    </p:anim>
                                    <p:anim calcmode="lin" valueType="num">
                                      <p:cBhvr>
                                        <p:cTn id="54" dur="1500" fill="hold"/>
                                        <p:tgtEl>
                                          <p:spTgt spid="7">
                                            <p:graphicEl>
                                              <a:chart seriesIdx="0" categoryIdx="-4" bldStep="series"/>
                                            </p:graphicEl>
                                          </p:spTgt>
                                        </p:tgtEl>
                                        <p:attrNameLst>
                                          <p:attrName>ppt_h</p:attrName>
                                        </p:attrNameLst>
                                      </p:cBhvr>
                                      <p:tavLst>
                                        <p:tav tm="0">
                                          <p:val>
                                            <p:fltVal val="0"/>
                                          </p:val>
                                        </p:tav>
                                        <p:tav tm="100000">
                                          <p:val>
                                            <p:strVal val="#ppt_h"/>
                                          </p:val>
                                        </p:tav>
                                      </p:tavLst>
                                    </p:anim>
                                  </p:childTnLst>
                                </p:cTn>
                              </p:par>
                              <p:par>
                                <p:cTn id="55" presetID="12" presetClass="entr" presetSubtype="2"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1000"/>
                                        <p:tgtEl>
                                          <p:spTgt spid="49"/>
                                        </p:tgtEl>
                                        <p:attrNameLst>
                                          <p:attrName>ppt_x</p:attrName>
                                        </p:attrNameLst>
                                      </p:cBhvr>
                                      <p:tavLst>
                                        <p:tav tm="0">
                                          <p:val>
                                            <p:strVal val="#ppt_x+#ppt_w*1.125000"/>
                                          </p:val>
                                        </p:tav>
                                        <p:tav tm="100000">
                                          <p:val>
                                            <p:strVal val="#ppt_x"/>
                                          </p:val>
                                        </p:tav>
                                      </p:tavLst>
                                    </p:anim>
                                    <p:animEffect transition="in" filter="wipe(left)">
                                      <p:cBhvr>
                                        <p:cTn id="58" dur="1000"/>
                                        <p:tgtEl>
                                          <p:spTgt spid="49"/>
                                        </p:tgtEl>
                                      </p:cBhvr>
                                    </p:animEffect>
                                  </p:childTnLst>
                                </p:cTn>
                              </p:par>
                              <p:par>
                                <p:cTn id="59" presetID="20" presetClass="entr" presetSubtype="0" fill="hold" grpId="0" nodeType="withEffect">
                                  <p:stCondLst>
                                    <p:cond delay="1000"/>
                                  </p:stCondLst>
                                  <p:childTnLst>
                                    <p:set>
                                      <p:cBhvr>
                                        <p:cTn id="60" dur="1" fill="hold">
                                          <p:stCondLst>
                                            <p:cond delay="0"/>
                                          </p:stCondLst>
                                        </p:cTn>
                                        <p:tgtEl>
                                          <p:spTgt spid="11"/>
                                        </p:tgtEl>
                                        <p:attrNameLst>
                                          <p:attrName>style.visibility</p:attrName>
                                        </p:attrNameLst>
                                      </p:cBhvr>
                                      <p:to>
                                        <p:strVal val="visible"/>
                                      </p:to>
                                    </p:set>
                                    <p:animEffect transition="in" filter="wedge">
                                      <p:cBhvr>
                                        <p:cTn id="61" dur="1500"/>
                                        <p:tgtEl>
                                          <p:spTgt spid="11"/>
                                        </p:tgtEl>
                                      </p:cBhvr>
                                    </p:animEffect>
                                  </p:childTnLst>
                                </p:cTn>
                              </p:par>
                              <p:par>
                                <p:cTn id="62" presetID="16" presetClass="entr" presetSubtype="37" fill="hold" grpId="0" nodeType="withEffect">
                                  <p:stCondLst>
                                    <p:cond delay="1500"/>
                                  </p:stCondLst>
                                  <p:childTnLst>
                                    <p:set>
                                      <p:cBhvr>
                                        <p:cTn id="63" dur="1" fill="hold">
                                          <p:stCondLst>
                                            <p:cond delay="0"/>
                                          </p:stCondLst>
                                        </p:cTn>
                                        <p:tgtEl>
                                          <p:spTgt spid="13"/>
                                        </p:tgtEl>
                                        <p:attrNameLst>
                                          <p:attrName>style.visibility</p:attrName>
                                        </p:attrNameLst>
                                      </p:cBhvr>
                                      <p:to>
                                        <p:strVal val="visible"/>
                                      </p:to>
                                    </p:set>
                                    <p:animEffect transition="in" filter="barn(outVertical)">
                                      <p:cBhvr>
                                        <p:cTn id="64" dur="500"/>
                                        <p:tgtEl>
                                          <p:spTgt spid="13"/>
                                        </p:tgtEl>
                                      </p:cBhvr>
                                    </p:animEffect>
                                  </p:childTnLst>
                                </p:cTn>
                              </p:par>
                              <p:par>
                                <p:cTn id="65" presetID="12" presetClass="entr" presetSubtype="1" fill="hold" grpId="0" nodeType="withEffect">
                                  <p:stCondLst>
                                    <p:cond delay="100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000"/>
                                        <p:tgtEl>
                                          <p:spTgt spid="24"/>
                                        </p:tgtEl>
                                        <p:attrNameLst>
                                          <p:attrName>ppt_y</p:attrName>
                                        </p:attrNameLst>
                                      </p:cBhvr>
                                      <p:tavLst>
                                        <p:tav tm="0">
                                          <p:val>
                                            <p:strVal val="#ppt_y-#ppt_h*1.125000"/>
                                          </p:val>
                                        </p:tav>
                                        <p:tav tm="100000">
                                          <p:val>
                                            <p:strVal val="#ppt_y"/>
                                          </p:val>
                                        </p:tav>
                                      </p:tavLst>
                                    </p:anim>
                                    <p:animEffect transition="in" filter="wipe(down)">
                                      <p:cBhvr>
                                        <p:cTn id="68" dur="1000"/>
                                        <p:tgtEl>
                                          <p:spTgt spid="24"/>
                                        </p:tgtEl>
                                      </p:cBhvr>
                                    </p:animEffect>
                                  </p:childTnLst>
                                </p:cTn>
                              </p:par>
                              <p:par>
                                <p:cTn id="69" presetID="12" presetClass="entr" presetSubtype="1" fill="hold" grpId="0" nodeType="withEffect">
                                  <p:stCondLst>
                                    <p:cond delay="10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1000"/>
                                        <p:tgtEl>
                                          <p:spTgt spid="26"/>
                                        </p:tgtEl>
                                        <p:attrNameLst>
                                          <p:attrName>ppt_y</p:attrName>
                                        </p:attrNameLst>
                                      </p:cBhvr>
                                      <p:tavLst>
                                        <p:tav tm="0">
                                          <p:val>
                                            <p:strVal val="#ppt_y-#ppt_h*1.125000"/>
                                          </p:val>
                                        </p:tav>
                                        <p:tav tm="100000">
                                          <p:val>
                                            <p:strVal val="#ppt_y"/>
                                          </p:val>
                                        </p:tav>
                                      </p:tavLst>
                                    </p:anim>
                                    <p:animEffect transition="in" filter="wipe(down)">
                                      <p:cBhvr>
                                        <p:cTn id="72" dur="1000"/>
                                        <p:tgtEl>
                                          <p:spTgt spid="26"/>
                                        </p:tgtEl>
                                      </p:cBhvr>
                                    </p:animEffect>
                                  </p:childTnLst>
                                </p:cTn>
                              </p:par>
                              <p:par>
                                <p:cTn id="73" presetID="12" presetClass="entr" presetSubtype="4" fill="hold" grpId="0" nodeType="withEffect">
                                  <p:stCondLst>
                                    <p:cond delay="100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1000"/>
                                        <p:tgtEl>
                                          <p:spTgt spid="45"/>
                                        </p:tgtEl>
                                        <p:attrNameLst>
                                          <p:attrName>ppt_y</p:attrName>
                                        </p:attrNameLst>
                                      </p:cBhvr>
                                      <p:tavLst>
                                        <p:tav tm="0">
                                          <p:val>
                                            <p:strVal val="#ppt_y+#ppt_h*1.125000"/>
                                          </p:val>
                                        </p:tav>
                                        <p:tav tm="100000">
                                          <p:val>
                                            <p:strVal val="#ppt_y"/>
                                          </p:val>
                                        </p:tav>
                                      </p:tavLst>
                                    </p:anim>
                                    <p:animEffect transition="in" filter="wipe(up)">
                                      <p:cBhvr>
                                        <p:cTn id="76" dur="1000"/>
                                        <p:tgtEl>
                                          <p:spTgt spid="45"/>
                                        </p:tgtEl>
                                      </p:cBhvr>
                                    </p:animEffect>
                                  </p:childTnLst>
                                </p:cTn>
                              </p:par>
                              <p:par>
                                <p:cTn id="77" presetID="10" presetClass="entr" presetSubtype="0" fill="hold" nodeType="withEffect">
                                  <p:stCondLst>
                                    <p:cond delay="250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1000"/>
                                        <p:tgtEl>
                                          <p:spTgt spid="46"/>
                                        </p:tgtEl>
                                      </p:cBhvr>
                                    </p:animEffect>
                                  </p:childTnLst>
                                </p:cTn>
                              </p:par>
                              <p:par>
                                <p:cTn id="80" presetID="8" presetClass="emph" presetSubtype="0" fill="hold" nodeType="withEffect">
                                  <p:stCondLst>
                                    <p:cond delay="2500"/>
                                  </p:stCondLst>
                                  <p:childTnLst>
                                    <p:animRot by="6000000">
                                      <p:cBhvr>
                                        <p:cTn id="81" dur="2000" fill="hold"/>
                                        <p:tgtEl>
                                          <p:spTgt spid="46"/>
                                        </p:tgtEl>
                                        <p:attrNameLst>
                                          <p:attrName>r</p:attrName>
                                        </p:attrNameLst>
                                      </p:cBhvr>
                                    </p:animRot>
                                  </p:childTnLst>
                                </p:cTn>
                              </p:par>
                              <p:par>
                                <p:cTn id="82" presetID="23" presetClass="entr" presetSubtype="16" fill="hold" grpId="0" nodeType="withEffect">
                                  <p:stCondLst>
                                    <p:cond delay="4000"/>
                                  </p:stCondLst>
                                  <p:childTnLst>
                                    <p:set>
                                      <p:cBhvr>
                                        <p:cTn id="83" dur="1" fill="hold">
                                          <p:stCondLst>
                                            <p:cond delay="0"/>
                                          </p:stCondLst>
                                        </p:cTn>
                                        <p:tgtEl>
                                          <p:spTgt spid="31"/>
                                        </p:tgtEl>
                                        <p:attrNameLst>
                                          <p:attrName>style.visibility</p:attrName>
                                        </p:attrNameLst>
                                      </p:cBhvr>
                                      <p:to>
                                        <p:strVal val="visible"/>
                                      </p:to>
                                    </p:set>
                                    <p:anim calcmode="lin" valueType="num">
                                      <p:cBhvr>
                                        <p:cTn id="84" dur="1500" fill="hold"/>
                                        <p:tgtEl>
                                          <p:spTgt spid="31"/>
                                        </p:tgtEl>
                                        <p:attrNameLst>
                                          <p:attrName>ppt_w</p:attrName>
                                        </p:attrNameLst>
                                      </p:cBhvr>
                                      <p:tavLst>
                                        <p:tav tm="0">
                                          <p:val>
                                            <p:fltVal val="0"/>
                                          </p:val>
                                        </p:tav>
                                        <p:tav tm="100000">
                                          <p:val>
                                            <p:strVal val="#ppt_w"/>
                                          </p:val>
                                        </p:tav>
                                      </p:tavLst>
                                    </p:anim>
                                    <p:anim calcmode="lin" valueType="num">
                                      <p:cBhvr>
                                        <p:cTn id="85" dur="1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3" grpId="0" animBg="1"/>
      <p:bldP spid="23" grpId="1" animBg="1"/>
      <p:bldP spid="4" grpId="0"/>
      <p:bldP spid="33" grpId="0" animBg="1"/>
      <p:bldGraphic spid="7" grpId="0" uiExpand="1">
        <p:bldSub>
          <a:bldChart bld="series"/>
        </p:bldSub>
      </p:bldGraphic>
      <p:bldP spid="24" grpId="0"/>
      <p:bldP spid="26" grpId="0"/>
      <p:bldP spid="31" grpId="0"/>
      <p:bldP spid="11" grpId="0" animBg="1"/>
      <p:bldP spid="13" grpId="0" animBg="1"/>
      <p:bldP spid="45" grpId="0"/>
      <p:bldP spid="49" grpId="0"/>
      <p:bldP spid="17" grpId="0" animBg="1"/>
      <p:bldP spid="17" grpId="1" animBg="1"/>
      <p:bldP spid="19" grpId="0" animBg="1"/>
      <p:bldP spid="19" grpId="1" animBg="1"/>
      <p:bldP spid="21" grpId="0" animBg="1"/>
      <p:bldP spid="21" grpId="1" animBg="1"/>
      <p:bldP spid="25" grpId="0" animBg="1"/>
      <p:bldP spid="25" grpId="1" animBg="1"/>
      <p:bldP spid="25" grpId="2" animBg="1"/>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ksagon 4">
            <a:extLst>
              <a:ext uri="{FF2B5EF4-FFF2-40B4-BE49-F238E27FC236}">
                <a16:creationId xmlns:a16="http://schemas.microsoft.com/office/drawing/2014/main" id="{6130FAFE-7344-4070-A613-2F6E1C674E68}"/>
              </a:ext>
            </a:extLst>
          </p:cNvPr>
          <p:cNvSpPr/>
          <p:nvPr/>
        </p:nvSpPr>
        <p:spPr>
          <a:xfrm rot="16200000" flipH="1">
            <a:off x="-520621" y="1421028"/>
            <a:ext cx="1041242" cy="914400"/>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6" name="Heksagon 5">
            <a:extLst>
              <a:ext uri="{FF2B5EF4-FFF2-40B4-BE49-F238E27FC236}">
                <a16:creationId xmlns:a16="http://schemas.microsoft.com/office/drawing/2014/main" id="{A6613F77-79B7-4F77-8702-6C0899C7758F}"/>
              </a:ext>
            </a:extLst>
          </p:cNvPr>
          <p:cNvSpPr/>
          <p:nvPr/>
        </p:nvSpPr>
        <p:spPr>
          <a:xfrm rot="20932763" flipH="1">
            <a:off x="10488706" y="2088128"/>
            <a:ext cx="2380002" cy="209007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7" name="Heksagon 5">
            <a:extLst>
              <a:ext uri="{FF2B5EF4-FFF2-40B4-BE49-F238E27FC236}">
                <a16:creationId xmlns:a16="http://schemas.microsoft.com/office/drawing/2014/main" id="{6F314A27-BCC0-4690-855E-E1B45E4372B2}"/>
              </a:ext>
            </a:extLst>
          </p:cNvPr>
          <p:cNvSpPr/>
          <p:nvPr/>
        </p:nvSpPr>
        <p:spPr>
          <a:xfrm rot="20932763" flipH="1">
            <a:off x="3674628" y="6068002"/>
            <a:ext cx="1352168" cy="1187450"/>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8" name="Heksagon 4">
            <a:extLst>
              <a:ext uri="{FF2B5EF4-FFF2-40B4-BE49-F238E27FC236}">
                <a16:creationId xmlns:a16="http://schemas.microsoft.com/office/drawing/2014/main" id="{412F1720-8D55-45CD-9A07-98E5CCFC4E65}"/>
              </a:ext>
            </a:extLst>
          </p:cNvPr>
          <p:cNvSpPr/>
          <p:nvPr/>
        </p:nvSpPr>
        <p:spPr>
          <a:xfrm rot="16200000" flipH="1">
            <a:off x="9305720" y="-371489"/>
            <a:ext cx="845258" cy="742290"/>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6" name="Rectangle 15">
            <a:extLst>
              <a:ext uri="{FF2B5EF4-FFF2-40B4-BE49-F238E27FC236}">
                <a16:creationId xmlns:a16="http://schemas.microsoft.com/office/drawing/2014/main" id="{254138CB-459F-4D66-8D07-45DFDF77555C}"/>
              </a:ext>
            </a:extLst>
          </p:cNvPr>
          <p:cNvSpPr/>
          <p:nvPr/>
        </p:nvSpPr>
        <p:spPr>
          <a:xfrm>
            <a:off x="1238251" y="1323975"/>
            <a:ext cx="9715500" cy="4937702"/>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3" name="Title 5">
            <a:extLst>
              <a:ext uri="{FF2B5EF4-FFF2-40B4-BE49-F238E27FC236}">
                <a16:creationId xmlns:a16="http://schemas.microsoft.com/office/drawing/2014/main" id="{14FE6468-D710-4239-9A92-4C31820A1C8E}"/>
              </a:ext>
            </a:extLst>
          </p:cNvPr>
          <p:cNvSpPr txBox="1">
            <a:spLocks/>
          </p:cNvSpPr>
          <p:nvPr/>
        </p:nvSpPr>
        <p:spPr>
          <a:xfrm>
            <a:off x="3162299" y="524808"/>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CAC SEGMENTING</a:t>
            </a:r>
          </a:p>
        </p:txBody>
      </p:sp>
      <p:graphicFrame>
        <p:nvGraphicFramePr>
          <p:cNvPr id="13" name="Chart 12">
            <a:extLst>
              <a:ext uri="{FF2B5EF4-FFF2-40B4-BE49-F238E27FC236}">
                <a16:creationId xmlns:a16="http://schemas.microsoft.com/office/drawing/2014/main" id="{9408121E-5C28-4EE9-8493-8B283A82D601}"/>
              </a:ext>
            </a:extLst>
          </p:cNvPr>
          <p:cNvGraphicFramePr/>
          <p:nvPr/>
        </p:nvGraphicFramePr>
        <p:xfrm>
          <a:off x="1657350" y="1724026"/>
          <a:ext cx="8877300" cy="4137602"/>
        </p:xfrm>
        <a:graphic>
          <a:graphicData uri="http://schemas.openxmlformats.org/drawingml/2006/chart">
            <c:chart xmlns:c="http://schemas.openxmlformats.org/drawingml/2006/chart" xmlns:r="http://schemas.openxmlformats.org/officeDocument/2006/relationships" r:id="rId2"/>
          </a:graphicData>
        </a:graphic>
      </p:graphicFrame>
      <p:sp>
        <p:nvSpPr>
          <p:cNvPr id="10" name="Bintang: 4 Titik 7">
            <a:extLst>
              <a:ext uri="{FF2B5EF4-FFF2-40B4-BE49-F238E27FC236}">
                <a16:creationId xmlns:a16="http://schemas.microsoft.com/office/drawing/2014/main" id="{EC7981E0-B7E0-400F-A788-5192509F44BC}"/>
              </a:ext>
            </a:extLst>
          </p:cNvPr>
          <p:cNvSpPr/>
          <p:nvPr/>
        </p:nvSpPr>
        <p:spPr>
          <a:xfrm rot="302165">
            <a:off x="511664" y="524018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1" name="Bintang: 4 Titik 7">
            <a:extLst>
              <a:ext uri="{FF2B5EF4-FFF2-40B4-BE49-F238E27FC236}">
                <a16:creationId xmlns:a16="http://schemas.microsoft.com/office/drawing/2014/main" id="{B5BD858B-D31D-48E3-900B-9E645CA55EAD}"/>
              </a:ext>
            </a:extLst>
          </p:cNvPr>
          <p:cNvSpPr/>
          <p:nvPr/>
        </p:nvSpPr>
        <p:spPr>
          <a:xfrm rot="302165">
            <a:off x="2941227" y="245385"/>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
        <p:nvSpPr>
          <p:cNvPr id="12" name="Bintang: 4 Titik 7">
            <a:extLst>
              <a:ext uri="{FF2B5EF4-FFF2-40B4-BE49-F238E27FC236}">
                <a16:creationId xmlns:a16="http://schemas.microsoft.com/office/drawing/2014/main" id="{860AF9B1-B9A0-4A21-A686-4B99EA2AC229}"/>
              </a:ext>
            </a:extLst>
          </p:cNvPr>
          <p:cNvSpPr/>
          <p:nvPr/>
        </p:nvSpPr>
        <p:spPr>
          <a:xfrm rot="302165">
            <a:off x="11779766" y="368674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Helvetica Neue Medium"/>
              <a:cs typeface="Helvetica Neue Medium"/>
            </a:endParaRPr>
          </a:p>
        </p:txBody>
      </p:sp>
    </p:spTree>
    <p:extLst>
      <p:ext uri="{BB962C8B-B14F-4D97-AF65-F5344CB8AC3E}">
        <p14:creationId xmlns:p14="http://schemas.microsoft.com/office/powerpoint/2010/main" val="40493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par>
                                <p:cTn id="10" presetID="22" presetClass="entr" presetSubtype="4" fill="hold" grpId="0" nodeType="withEffect">
                                  <p:stCondLst>
                                    <p:cond delay="500"/>
                                  </p:stCondLst>
                                  <p:childTnLst>
                                    <p:set>
                                      <p:cBhvr>
                                        <p:cTn id="11"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down)">
                                      <p:cBhvr>
                                        <p:cTn id="12" dur="1250"/>
                                        <p:tgtEl>
                                          <p:spTgt spid="13">
                                            <p:graphicEl>
                                              <a:chart seriesIdx="-3" categoryIdx="-3" bldStep="gridLegend"/>
                                            </p:graphicEl>
                                          </p:spTgt>
                                        </p:tgtEl>
                                      </p:cBhvr>
                                    </p:animEffect>
                                  </p:childTnLst>
                                </p:cTn>
                              </p:par>
                              <p:par>
                                <p:cTn id="13" presetID="22" presetClass="entr" presetSubtype="4" fill="hold" grpId="0" nodeType="withEffect">
                                  <p:stCondLst>
                                    <p:cond delay="1250"/>
                                  </p:stCondLst>
                                  <p:childTnLst>
                                    <p:set>
                                      <p:cBhvr>
                                        <p:cTn id="14"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15" dur="1500"/>
                                        <p:tgtEl>
                                          <p:spTgt spid="13">
                                            <p:graphicEl>
                                              <a:chart seriesIdx="0" categoryIdx="-4" bldStep="series"/>
                                            </p:graphicEl>
                                          </p:spTgt>
                                        </p:tgtEl>
                                      </p:cBhvr>
                                    </p:animEffect>
                                  </p:childTnLst>
                                </p:cTn>
                              </p:par>
                              <p:par>
                                <p:cTn id="16" presetID="22" presetClass="entr" presetSubtype="4" fill="hold" grpId="0" nodeType="withEffect">
                                  <p:stCondLst>
                                    <p:cond delay="2250"/>
                                  </p:stCondLst>
                                  <p:childTnLst>
                                    <p:set>
                                      <p:cBhvr>
                                        <p:cTn id="17"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18" dur="1500"/>
                                        <p:tgtEl>
                                          <p:spTgt spid="13">
                                            <p:graphicEl>
                                              <a:chart seriesIdx="1" categoryIdx="-4" bldStep="series"/>
                                            </p:graphicEl>
                                          </p:spTgt>
                                        </p:tgtEl>
                                      </p:cBhvr>
                                    </p:animEffect>
                                  </p:childTnLst>
                                </p:cTn>
                              </p:par>
                              <p:par>
                                <p:cTn id="19" presetID="22" presetClass="entr" presetSubtype="8" fill="hold" grpId="0" nodeType="withEffect">
                                  <p:stCondLst>
                                    <p:cond delay="3250"/>
                                  </p:stCondLst>
                                  <p:childTnLst>
                                    <p:set>
                                      <p:cBhvr>
                                        <p:cTn id="20" dur="1" fill="hold">
                                          <p:stCondLst>
                                            <p:cond delay="0"/>
                                          </p:stCondLst>
                                        </p:cTn>
                                        <p:tgtEl>
                                          <p:spTgt spid="13">
                                            <p:graphicEl>
                                              <a:chart seriesIdx="2" categoryIdx="-4" bldStep="series"/>
                                            </p:graphicEl>
                                          </p:spTgt>
                                        </p:tgtEl>
                                        <p:attrNameLst>
                                          <p:attrName>style.visibility</p:attrName>
                                        </p:attrNameLst>
                                      </p:cBhvr>
                                      <p:to>
                                        <p:strVal val="visible"/>
                                      </p:to>
                                    </p:set>
                                    <p:animEffect transition="in" filter="wipe(left)">
                                      <p:cBhvr>
                                        <p:cTn id="21" dur="1500"/>
                                        <p:tgtEl>
                                          <p:spTgt spid="13">
                                            <p:graphicEl>
                                              <a:chart seriesIdx="2" categoryIdx="-4" bldStep="series"/>
                                            </p:graphicEl>
                                          </p:spTgt>
                                        </p:tgtEl>
                                      </p:cBhvr>
                                    </p:animEffect>
                                  </p:childTnLst>
                                </p:cTn>
                              </p:par>
                              <p:par>
                                <p:cTn id="22" presetID="10" presetClass="entr" presetSubtype="0" fill="hold" grpId="1" nodeType="withEffect">
                                  <p:stCondLst>
                                    <p:cond delay="2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par>
                                <p:cTn id="25" presetID="6" presetClass="emph" presetSubtype="0" repeatCount="indefinite" accel="52000" decel="48000" autoRev="1" fill="hold" grpId="0" nodeType="withEffect">
                                  <p:stCondLst>
                                    <p:cond delay="2000"/>
                                  </p:stCondLst>
                                  <p:childTnLst>
                                    <p:animScale>
                                      <p:cBhvr>
                                        <p:cTn id="26" dur="3000" fill="hold"/>
                                        <p:tgtEl>
                                          <p:spTgt spid="11"/>
                                        </p:tgtEl>
                                      </p:cBhvr>
                                      <p:by x="50000" y="50000"/>
                                    </p:animScale>
                                  </p:childTnLst>
                                </p:cTn>
                              </p:par>
                              <p:par>
                                <p:cTn id="27" presetID="10" presetClass="entr" presetSubtype="0" fill="hold" grpId="0" nodeType="withEffect">
                                  <p:stCondLst>
                                    <p:cond delay="2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par>
                                <p:cTn id="30" presetID="6" presetClass="emph" presetSubtype="0" repeatCount="indefinite" accel="52000" decel="48000" autoRev="1" fill="hold" grpId="1" nodeType="withEffect">
                                  <p:stCondLst>
                                    <p:cond delay="2500"/>
                                  </p:stCondLst>
                                  <p:childTnLst>
                                    <p:animScale>
                                      <p:cBhvr>
                                        <p:cTn id="31" dur="3000" fill="hold"/>
                                        <p:tgtEl>
                                          <p:spTgt spid="10"/>
                                        </p:tgtEl>
                                      </p:cBhvr>
                                      <p:by x="50000" y="50000"/>
                                    </p:animScale>
                                  </p:childTnLst>
                                </p:cTn>
                              </p:par>
                              <p:par>
                                <p:cTn id="32" presetID="10" presetClass="entr" presetSubtype="0" fill="hold" grpId="0" nodeType="withEffect">
                                  <p:stCondLst>
                                    <p:cond delay="3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par>
                                <p:cTn id="35" presetID="6" presetClass="emph" presetSubtype="0" repeatCount="indefinite" accel="52000" decel="48000" autoRev="1" fill="hold" grpId="1" nodeType="withEffect">
                                  <p:stCondLst>
                                    <p:cond delay="3000"/>
                                  </p:stCondLst>
                                  <p:childTnLst>
                                    <p:animScale>
                                      <p:cBhvr>
                                        <p:cTn id="36" dur="3000" fill="hold"/>
                                        <p:tgtEl>
                                          <p:spTgt spid="12"/>
                                        </p:tgtEl>
                                      </p:cBhvr>
                                      <p:by x="50000" y="50000"/>
                                    </p:animScale>
                                  </p:childTnLst>
                                </p:cTn>
                              </p:par>
                              <p:par>
                                <p:cTn id="37" presetID="10" presetClass="entr" presetSubtype="0" fill="hold" grpId="0" nodeType="withEffect">
                                  <p:stCondLst>
                                    <p:cond delay="225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childTnLst>
                                </p:cTn>
                              </p:par>
                              <p:par>
                                <p:cTn id="40" presetID="42" presetClass="path" presetSubtype="0" repeatCount="indefinite" accel="50000" decel="50000" autoRev="1" fill="hold" grpId="1" nodeType="withEffect">
                                  <p:stCondLst>
                                    <p:cond delay="2250"/>
                                  </p:stCondLst>
                                  <p:childTnLst>
                                    <p:animMotion origin="layout" path="M 6.25E-7 -6.93889E-18 L 6.25E-7 0.02384 " pathEditMode="relative" rAng="0" ptsTypes="AA">
                                      <p:cBhvr>
                                        <p:cTn id="41" dur="3000" fill="hold"/>
                                        <p:tgtEl>
                                          <p:spTgt spid="5"/>
                                        </p:tgtEl>
                                        <p:attrNameLst>
                                          <p:attrName>ppt_x</p:attrName>
                                          <p:attrName>ppt_y</p:attrName>
                                        </p:attrNameLst>
                                      </p:cBhvr>
                                      <p:rCtr x="0" y="1204"/>
                                    </p:animMotion>
                                  </p:childTnLst>
                                </p:cTn>
                              </p:par>
                              <p:par>
                                <p:cTn id="42" presetID="10" presetClass="entr" presetSubtype="0" fill="hold" grpId="0" nodeType="withEffect">
                                  <p:stCondLst>
                                    <p:cond delay="275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childTnLst>
                                </p:cTn>
                              </p:par>
                              <p:par>
                                <p:cTn id="45" presetID="42" presetClass="path" presetSubtype="0" repeatCount="indefinite" accel="50000" decel="50000" autoRev="1" fill="hold" grpId="1" nodeType="withEffect">
                                  <p:stCondLst>
                                    <p:cond delay="2750"/>
                                  </p:stCondLst>
                                  <p:childTnLst>
                                    <p:animMotion origin="layout" path="M 6.25E-7 -6.93889E-18 L 6.25E-7 0.02384 " pathEditMode="relative" rAng="0" ptsTypes="AA">
                                      <p:cBhvr>
                                        <p:cTn id="46" dur="3000" fill="hold"/>
                                        <p:tgtEl>
                                          <p:spTgt spid="8"/>
                                        </p:tgtEl>
                                        <p:attrNameLst>
                                          <p:attrName>ppt_x</p:attrName>
                                          <p:attrName>ppt_y</p:attrName>
                                        </p:attrNameLst>
                                      </p:cBhvr>
                                      <p:rCtr x="0" y="1204"/>
                                    </p:animMotion>
                                  </p:childTnLst>
                                </p:cTn>
                              </p:par>
                              <p:par>
                                <p:cTn id="47" presetID="10" presetClass="entr" presetSubtype="0" fill="hold" grpId="0" nodeType="withEffect">
                                  <p:stCondLst>
                                    <p:cond delay="325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childTnLst>
                                </p:cTn>
                              </p:par>
                              <p:par>
                                <p:cTn id="50" presetID="42" presetClass="path" presetSubtype="0" repeatCount="indefinite" accel="50000" decel="50000" autoRev="1" fill="hold" grpId="1" nodeType="withEffect">
                                  <p:stCondLst>
                                    <p:cond delay="3250"/>
                                  </p:stCondLst>
                                  <p:childTnLst>
                                    <p:animMotion origin="layout" path="M 6.25E-7 -6.93889E-18 L 6.25E-7 0.02384 " pathEditMode="relative" rAng="0" ptsTypes="AA">
                                      <p:cBhvr>
                                        <p:cTn id="51" dur="3000" fill="hold"/>
                                        <p:tgtEl>
                                          <p:spTgt spid="6"/>
                                        </p:tgtEl>
                                        <p:attrNameLst>
                                          <p:attrName>ppt_x</p:attrName>
                                          <p:attrName>ppt_y</p:attrName>
                                        </p:attrNameLst>
                                      </p:cBhvr>
                                      <p:rCtr x="0" y="1204"/>
                                    </p:animMotion>
                                  </p:childTnLst>
                                </p:cTn>
                              </p:par>
                              <p:par>
                                <p:cTn id="52" presetID="10" presetClass="entr" presetSubtype="0" fill="hold" grpId="0" nodeType="withEffect">
                                  <p:stCondLst>
                                    <p:cond delay="200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childTnLst>
                                </p:cTn>
                              </p:par>
                              <p:par>
                                <p:cTn id="55" presetID="42" presetClass="path" presetSubtype="0" repeatCount="indefinite" accel="50000" decel="50000" autoRev="1" fill="hold" grpId="1" nodeType="withEffect">
                                  <p:stCondLst>
                                    <p:cond delay="2000"/>
                                  </p:stCondLst>
                                  <p:childTnLst>
                                    <p:animMotion origin="layout" path="M 6.25E-7 -6.93889E-18 L 6.25E-7 0.02384 " pathEditMode="relative" rAng="0" ptsTypes="AA">
                                      <p:cBhvr>
                                        <p:cTn id="56" dur="3000" fill="hold"/>
                                        <p:tgtEl>
                                          <p:spTgt spid="7"/>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16" grpId="0" animBg="1"/>
      <p:bldGraphic spid="13" grpId="0" uiExpand="1">
        <p:bldSub>
          <a:bldChart bld="series"/>
        </p:bldSub>
      </p:bldGraphic>
      <p:bldP spid="10" grpId="0" animBg="1"/>
      <p:bldP spid="10" grpId="1" animBg="1"/>
      <p:bldP spid="11" grpId="0" animBg="1"/>
      <p:bldP spid="11" grpId="1" animBg="1"/>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ksagon 4">
            <a:extLst>
              <a:ext uri="{FF2B5EF4-FFF2-40B4-BE49-F238E27FC236}">
                <a16:creationId xmlns:a16="http://schemas.microsoft.com/office/drawing/2014/main" id="{97CD9165-5C2A-4C7F-AB45-BC2120EDE609}"/>
              </a:ext>
            </a:extLst>
          </p:cNvPr>
          <p:cNvSpPr/>
          <p:nvPr/>
        </p:nvSpPr>
        <p:spPr>
          <a:xfrm rot="5400000">
            <a:off x="-467196" y="6186749"/>
            <a:ext cx="1350196" cy="1185718"/>
          </a:xfrm>
          <a:prstGeom prst="hexagon">
            <a:avLst>
              <a:gd name="adj" fmla="val 28658"/>
              <a:gd name="vf" fmla="val 115470"/>
            </a:avLst>
          </a:prstGeom>
          <a:gradFill>
            <a:gsLst>
              <a:gs pos="100000">
                <a:srgbClr val="44546A">
                  <a:lumMod val="60000"/>
                  <a:lumOff val="40000"/>
                </a:srgbClr>
              </a:gs>
              <a:gs pos="18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Heksagon 13">
            <a:extLst>
              <a:ext uri="{FF2B5EF4-FFF2-40B4-BE49-F238E27FC236}">
                <a16:creationId xmlns:a16="http://schemas.microsoft.com/office/drawing/2014/main" id="{A75F296E-64FA-4B5F-A1AA-138EB4BCBDCB}"/>
              </a:ext>
            </a:extLst>
          </p:cNvPr>
          <p:cNvSpPr/>
          <p:nvPr/>
        </p:nvSpPr>
        <p:spPr>
          <a:xfrm rot="2907686">
            <a:off x="9698678" y="6060058"/>
            <a:ext cx="921211" cy="808991"/>
          </a:xfrm>
          <a:prstGeom prst="hexagon">
            <a:avLst>
              <a:gd name="adj" fmla="val 28658"/>
              <a:gd name="vf" fmla="val 115470"/>
            </a:avLst>
          </a:prstGeom>
          <a:gradFill>
            <a:gsLst>
              <a:gs pos="100000">
                <a:srgbClr val="44546A">
                  <a:lumMod val="60000"/>
                  <a:lumOff val="40000"/>
                  <a:alpha val="20000"/>
                </a:srgbClr>
              </a:gs>
              <a:gs pos="36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Bintang: 4 Titik 7">
            <a:extLst>
              <a:ext uri="{FF2B5EF4-FFF2-40B4-BE49-F238E27FC236}">
                <a16:creationId xmlns:a16="http://schemas.microsoft.com/office/drawing/2014/main" id="{342259B0-57F7-4ABE-879E-DED1157FF036}"/>
              </a:ext>
            </a:extLst>
          </p:cNvPr>
          <p:cNvSpPr/>
          <p:nvPr/>
        </p:nvSpPr>
        <p:spPr>
          <a:xfrm rot="302165">
            <a:off x="9938210" y="5935903"/>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Heksagon 5">
            <a:extLst>
              <a:ext uri="{FF2B5EF4-FFF2-40B4-BE49-F238E27FC236}">
                <a16:creationId xmlns:a16="http://schemas.microsoft.com/office/drawing/2014/main" id="{6F0A59E3-57F8-4A32-83C4-0C3384BDA3F7}"/>
              </a:ext>
            </a:extLst>
          </p:cNvPr>
          <p:cNvSpPr/>
          <p:nvPr/>
        </p:nvSpPr>
        <p:spPr>
          <a:xfrm rot="17208032">
            <a:off x="9736435" y="-1038978"/>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intang: 4 Titik 7">
            <a:extLst>
              <a:ext uri="{FF2B5EF4-FFF2-40B4-BE49-F238E27FC236}">
                <a16:creationId xmlns:a16="http://schemas.microsoft.com/office/drawing/2014/main" id="{997E575C-CB9F-41B1-8FD8-DB0EA394B9ED}"/>
              </a:ext>
            </a:extLst>
          </p:cNvPr>
          <p:cNvSpPr/>
          <p:nvPr/>
        </p:nvSpPr>
        <p:spPr>
          <a:xfrm rot="302165">
            <a:off x="1308766" y="287361"/>
            <a:ext cx="212170" cy="212170"/>
          </a:xfrm>
          <a:prstGeom prst="ellipse">
            <a:avLst/>
          </a:prstGeom>
          <a:gradFill flip="none" rotWithShape="1">
            <a:gsLst>
              <a:gs pos="52000">
                <a:sysClr val="window" lastClr="FFFFFF">
                  <a:alpha val="0"/>
                  <a:lumMod val="0"/>
                  <a:lumOff val="100000"/>
                </a:sysClr>
              </a:gs>
              <a:gs pos="28000">
                <a:srgbClr val="BAEAFF">
                  <a:alpha val="29000"/>
                </a:srgbClr>
              </a:gs>
              <a:gs pos="0">
                <a:srgbClr val="74D4FF">
                  <a:alpha val="58182"/>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Heksagon 5">
            <a:extLst>
              <a:ext uri="{FF2B5EF4-FFF2-40B4-BE49-F238E27FC236}">
                <a16:creationId xmlns:a16="http://schemas.microsoft.com/office/drawing/2014/main" id="{219DB7B2-AF71-4A06-92E2-B4B395EBB7F2}"/>
              </a:ext>
            </a:extLst>
          </p:cNvPr>
          <p:cNvSpPr/>
          <p:nvPr/>
        </p:nvSpPr>
        <p:spPr>
          <a:xfrm rot="2202088">
            <a:off x="570369" y="-1952885"/>
            <a:ext cx="3492744" cy="3067266"/>
          </a:xfrm>
          <a:prstGeom prst="hexagon">
            <a:avLst>
              <a:gd name="adj" fmla="val 28658"/>
              <a:gd name="vf" fmla="val 115470"/>
            </a:avLst>
          </a:prstGeom>
          <a:gradFill>
            <a:gsLst>
              <a:gs pos="99000">
                <a:srgbClr val="44546A">
                  <a:lumMod val="60000"/>
                  <a:lumOff val="40000"/>
                  <a:alpha val="20000"/>
                </a:srgbClr>
              </a:gs>
              <a:gs pos="25000">
                <a:srgbClr val="1E125E">
                  <a:alpha val="0"/>
                </a:srgbClr>
              </a:gs>
            </a:gsLst>
            <a:lin ang="81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Title 5">
            <a:extLst>
              <a:ext uri="{FF2B5EF4-FFF2-40B4-BE49-F238E27FC236}">
                <a16:creationId xmlns:a16="http://schemas.microsoft.com/office/drawing/2014/main" id="{704FD8E3-253D-4848-9FEF-2E41CF6DA15F}"/>
              </a:ext>
            </a:extLst>
          </p:cNvPr>
          <p:cNvSpPr txBox="1">
            <a:spLocks/>
          </p:cNvSpPr>
          <p:nvPr/>
        </p:nvSpPr>
        <p:spPr>
          <a:xfrm>
            <a:off x="3162299" y="797780"/>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a:solidFill>
                  <a:schemeClr val="bg2"/>
                </a:solidFill>
              </a:rPr>
              <a:t>COHORT ANALYSIS</a:t>
            </a:r>
          </a:p>
        </p:txBody>
      </p:sp>
      <p:graphicFrame>
        <p:nvGraphicFramePr>
          <p:cNvPr id="2" name="Table 4">
            <a:extLst>
              <a:ext uri="{FF2B5EF4-FFF2-40B4-BE49-F238E27FC236}">
                <a16:creationId xmlns:a16="http://schemas.microsoft.com/office/drawing/2014/main" id="{662851E8-A14F-4F9A-A038-48C0C29429CC}"/>
              </a:ext>
            </a:extLst>
          </p:cNvPr>
          <p:cNvGraphicFramePr>
            <a:graphicFrameLocks noGrp="1"/>
          </p:cNvGraphicFramePr>
          <p:nvPr>
            <p:extLst>
              <p:ext uri="{D42A27DB-BD31-4B8C-83A1-F6EECF244321}">
                <p14:modId xmlns:p14="http://schemas.microsoft.com/office/powerpoint/2010/main" val="2581191554"/>
              </p:ext>
            </p:extLst>
          </p:nvPr>
        </p:nvGraphicFramePr>
        <p:xfrm>
          <a:off x="800761" y="1913833"/>
          <a:ext cx="6857333" cy="3807294"/>
        </p:xfrm>
        <a:graphic>
          <a:graphicData uri="http://schemas.openxmlformats.org/drawingml/2006/table">
            <a:tbl>
              <a:tblPr firstRow="1" bandRow="1">
                <a:tableStyleId>{5C22544A-7EE6-4342-B048-85BDC9FD1C3A}</a:tableStyleId>
              </a:tblPr>
              <a:tblGrid>
                <a:gridCol w="970312">
                  <a:extLst>
                    <a:ext uri="{9D8B030D-6E8A-4147-A177-3AD203B41FA5}">
                      <a16:colId xmlns:a16="http://schemas.microsoft.com/office/drawing/2014/main" val="592266763"/>
                    </a:ext>
                  </a:extLst>
                </a:gridCol>
                <a:gridCol w="841003">
                  <a:extLst>
                    <a:ext uri="{9D8B030D-6E8A-4147-A177-3AD203B41FA5}">
                      <a16:colId xmlns:a16="http://schemas.microsoft.com/office/drawing/2014/main" val="3267638366"/>
                    </a:ext>
                  </a:extLst>
                </a:gridCol>
                <a:gridCol w="841003">
                  <a:extLst>
                    <a:ext uri="{9D8B030D-6E8A-4147-A177-3AD203B41FA5}">
                      <a16:colId xmlns:a16="http://schemas.microsoft.com/office/drawing/2014/main" val="3034925759"/>
                    </a:ext>
                  </a:extLst>
                </a:gridCol>
                <a:gridCol w="841003">
                  <a:extLst>
                    <a:ext uri="{9D8B030D-6E8A-4147-A177-3AD203B41FA5}">
                      <a16:colId xmlns:a16="http://schemas.microsoft.com/office/drawing/2014/main" val="3682897472"/>
                    </a:ext>
                  </a:extLst>
                </a:gridCol>
                <a:gridCol w="841003">
                  <a:extLst>
                    <a:ext uri="{9D8B030D-6E8A-4147-A177-3AD203B41FA5}">
                      <a16:colId xmlns:a16="http://schemas.microsoft.com/office/drawing/2014/main" val="169278312"/>
                    </a:ext>
                  </a:extLst>
                </a:gridCol>
                <a:gridCol w="841003">
                  <a:extLst>
                    <a:ext uri="{9D8B030D-6E8A-4147-A177-3AD203B41FA5}">
                      <a16:colId xmlns:a16="http://schemas.microsoft.com/office/drawing/2014/main" val="1531309297"/>
                    </a:ext>
                  </a:extLst>
                </a:gridCol>
                <a:gridCol w="841003">
                  <a:extLst>
                    <a:ext uri="{9D8B030D-6E8A-4147-A177-3AD203B41FA5}">
                      <a16:colId xmlns:a16="http://schemas.microsoft.com/office/drawing/2014/main" val="3103737402"/>
                    </a:ext>
                  </a:extLst>
                </a:gridCol>
                <a:gridCol w="841003">
                  <a:extLst>
                    <a:ext uri="{9D8B030D-6E8A-4147-A177-3AD203B41FA5}">
                      <a16:colId xmlns:a16="http://schemas.microsoft.com/office/drawing/2014/main" val="3163113614"/>
                    </a:ext>
                  </a:extLst>
                </a:gridCol>
              </a:tblGrid>
              <a:tr h="515967">
                <a:tc>
                  <a:txBody>
                    <a:bodyPr/>
                    <a:lstStyle/>
                    <a:p>
                      <a:pPr algn="ctr"/>
                      <a:endParaRPr lang="en-US" sz="1000" dirty="0">
                        <a:solidFill>
                          <a:schemeClr val="bg1"/>
                        </a:solidFill>
                      </a:endParaRP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gridSpan="7">
                  <a:txBody>
                    <a:bodyPr/>
                    <a:lstStyle/>
                    <a:p>
                      <a:pPr algn="ctr"/>
                      <a:r>
                        <a:rPr lang="en-US" sz="1000" dirty="0">
                          <a:solidFill>
                            <a:schemeClr val="bg1"/>
                          </a:solidFill>
                        </a:rPr>
                        <a:t>% of customers retained by month</a:t>
                      </a:r>
                    </a:p>
                  </a:txBody>
                  <a:tcPr marL="88542" marR="88542" marT="44271" marB="4427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hMerge="1">
                  <a:txBody>
                    <a:bodyPr/>
                    <a:lstStyle/>
                    <a:p>
                      <a:pPr algn="ctr"/>
                      <a:endParaRPr lang="en-US" sz="1000" dirty="0">
                        <a:solidFill>
                          <a:schemeClr val="tx2">
                            <a:lumMod val="50000"/>
                          </a:schemeClr>
                        </a:solidFill>
                      </a:endParaRP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hMerge="1">
                  <a:txBody>
                    <a:bodyPr/>
                    <a:lstStyle/>
                    <a:p>
                      <a:pPr algn="ctr"/>
                      <a:endParaRPr lang="en-US" sz="1000" dirty="0">
                        <a:solidFill>
                          <a:schemeClr val="tx2">
                            <a:lumMod val="50000"/>
                          </a:schemeClr>
                        </a:solidFill>
                      </a:endParaRP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hMerge="1">
                  <a:txBody>
                    <a:bodyPr/>
                    <a:lstStyle/>
                    <a:p>
                      <a:pPr algn="ctr"/>
                      <a:endParaRPr lang="en-US" sz="1000" dirty="0">
                        <a:solidFill>
                          <a:schemeClr val="tx2">
                            <a:lumMod val="50000"/>
                          </a:schemeClr>
                        </a:solidFill>
                      </a:endParaRP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hMerge="1">
                  <a:txBody>
                    <a:bodyPr/>
                    <a:lstStyle/>
                    <a:p>
                      <a:pPr algn="ctr"/>
                      <a:endParaRPr lang="en-US" sz="1000" dirty="0">
                        <a:solidFill>
                          <a:schemeClr val="tx2">
                            <a:lumMod val="50000"/>
                          </a:schemeClr>
                        </a:solidFill>
                      </a:endParaRP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hMerge="1">
                  <a:txBody>
                    <a:bodyPr/>
                    <a:lstStyle/>
                    <a:p>
                      <a:pPr algn="ctr"/>
                      <a:endParaRPr lang="en-US" sz="1000" dirty="0">
                        <a:solidFill>
                          <a:schemeClr val="tx2">
                            <a:lumMod val="50000"/>
                          </a:schemeClr>
                        </a:solidFill>
                      </a:endParaRP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hMerge="1">
                  <a:txBody>
                    <a:bodyPr/>
                    <a:lstStyle/>
                    <a:p>
                      <a:pPr algn="ctr"/>
                      <a:endParaRPr lang="en-US" sz="1000" dirty="0">
                        <a:solidFill>
                          <a:schemeClr val="tx2">
                            <a:lumMod val="50000"/>
                          </a:schemeClr>
                        </a:solidFill>
                      </a:endParaRP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extLst>
                  <a:ext uri="{0D108BD9-81ED-4DB2-BD59-A6C34878D82A}">
                    <a16:rowId xmlns:a16="http://schemas.microsoft.com/office/drawing/2014/main" val="2353665430"/>
                  </a:ext>
                </a:extLst>
              </a:tr>
              <a:tr h="515967">
                <a:tc>
                  <a:txBody>
                    <a:bodyPr/>
                    <a:lstStyle/>
                    <a:p>
                      <a:pPr algn="ctr"/>
                      <a:r>
                        <a:rPr lang="en-US" sz="1000" b="1" dirty="0">
                          <a:solidFill>
                            <a:schemeClr val="bg1"/>
                          </a:solidFill>
                        </a:rPr>
                        <a:t>Total Customers</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algn="ctr"/>
                      <a:r>
                        <a:rPr lang="en-US" sz="1000" b="1" dirty="0">
                          <a:solidFill>
                            <a:schemeClr val="bg1"/>
                          </a:solidFill>
                        </a:rPr>
                        <a:t>Jan</a:t>
                      </a: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tc>
                  <a:txBody>
                    <a:bodyPr/>
                    <a:lstStyle/>
                    <a:p>
                      <a:pPr algn="ctr"/>
                      <a:r>
                        <a:rPr lang="en-US" sz="1000" b="1" dirty="0">
                          <a:solidFill>
                            <a:schemeClr val="bg1"/>
                          </a:solidFill>
                        </a:rPr>
                        <a:t>Feb</a:t>
                      </a: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tc>
                  <a:txBody>
                    <a:bodyPr/>
                    <a:lstStyle/>
                    <a:p>
                      <a:pPr algn="ctr"/>
                      <a:r>
                        <a:rPr lang="en-US" sz="1000" b="1" dirty="0">
                          <a:solidFill>
                            <a:schemeClr val="bg1"/>
                          </a:solidFill>
                        </a:rPr>
                        <a:t>Mar</a:t>
                      </a: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tc>
                  <a:txBody>
                    <a:bodyPr/>
                    <a:lstStyle/>
                    <a:p>
                      <a:pPr algn="ctr"/>
                      <a:r>
                        <a:rPr lang="en-US" sz="1000" b="1" dirty="0">
                          <a:solidFill>
                            <a:schemeClr val="bg1"/>
                          </a:solidFill>
                        </a:rPr>
                        <a:t>Apr</a:t>
                      </a: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tc>
                  <a:txBody>
                    <a:bodyPr/>
                    <a:lstStyle/>
                    <a:p>
                      <a:pPr algn="ctr"/>
                      <a:r>
                        <a:rPr lang="en-US" sz="1000" b="1" dirty="0">
                          <a:solidFill>
                            <a:schemeClr val="bg1"/>
                          </a:solidFill>
                        </a:rPr>
                        <a:t>May</a:t>
                      </a: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tc>
                  <a:txBody>
                    <a:bodyPr/>
                    <a:lstStyle/>
                    <a:p>
                      <a:pPr algn="ctr"/>
                      <a:r>
                        <a:rPr lang="en-US" sz="1000" b="1" dirty="0">
                          <a:solidFill>
                            <a:schemeClr val="bg1"/>
                          </a:solidFill>
                        </a:rPr>
                        <a:t>Jun</a:t>
                      </a:r>
                    </a:p>
                  </a:txBody>
                  <a:tcPr marL="88542" marR="88542" marT="44271" marB="4427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tc>
                  <a:txBody>
                    <a:bodyPr/>
                    <a:lstStyle/>
                    <a:p>
                      <a:pPr algn="ctr"/>
                      <a:r>
                        <a:rPr lang="en-US" sz="1000" b="1" dirty="0">
                          <a:solidFill>
                            <a:schemeClr val="bg1"/>
                          </a:solidFill>
                        </a:rPr>
                        <a:t>Jul</a:t>
                      </a:r>
                    </a:p>
                  </a:txBody>
                  <a:tcPr marL="88542" marR="88542" marT="44271" marB="44271"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50000">
                          <a:srgbClr val="45B2E3"/>
                        </a:gs>
                        <a:gs pos="0">
                          <a:srgbClr val="158FC6"/>
                        </a:gs>
                        <a:gs pos="100000">
                          <a:schemeClr val="accent2"/>
                        </a:gs>
                      </a:gsLst>
                      <a:lin ang="5400000" scaled="1"/>
                      <a:tileRect/>
                    </a:gradFill>
                  </a:tcPr>
                </a:tc>
                <a:extLst>
                  <a:ext uri="{0D108BD9-81ED-4DB2-BD59-A6C34878D82A}">
                    <a16:rowId xmlns:a16="http://schemas.microsoft.com/office/drawing/2014/main" val="2355008340"/>
                  </a:ext>
                </a:extLst>
              </a:tr>
              <a:tr h="396480">
                <a:tc>
                  <a:txBody>
                    <a:bodyPr/>
                    <a:lstStyle/>
                    <a:p>
                      <a:pPr algn="ctr"/>
                      <a:r>
                        <a:rPr lang="en-US" sz="900" dirty="0">
                          <a:solidFill>
                            <a:schemeClr val="bg1"/>
                          </a:solidFill>
                        </a:rPr>
                        <a:t>37</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algn="ctr"/>
                      <a:r>
                        <a:rPr lang="en-US" sz="900" dirty="0">
                          <a:solidFill>
                            <a:schemeClr val="bg1"/>
                          </a:solidFill>
                        </a:rPr>
                        <a:t>100%</a:t>
                      </a: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95%</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95%</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84%</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81%</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62%</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59%</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9196870"/>
                  </a:ext>
                </a:extLst>
              </a:tr>
              <a:tr h="396480">
                <a:tc>
                  <a:txBody>
                    <a:bodyPr/>
                    <a:lstStyle/>
                    <a:p>
                      <a:pPr algn="ctr"/>
                      <a:r>
                        <a:rPr lang="en-US" sz="900" dirty="0">
                          <a:solidFill>
                            <a:schemeClr val="bg1"/>
                          </a:solidFill>
                        </a:rPr>
                        <a:t>39</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a:endParaRP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97%</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82%</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74%</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67%</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54%</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6126484"/>
                  </a:ext>
                </a:extLst>
              </a:tr>
              <a:tr h="396480">
                <a:tc>
                  <a:txBody>
                    <a:bodyPr/>
                    <a:lstStyle/>
                    <a:p>
                      <a:pPr algn="ctr"/>
                      <a:r>
                        <a:rPr lang="en-US" sz="900" dirty="0">
                          <a:solidFill>
                            <a:schemeClr val="bg1"/>
                          </a:solidFill>
                        </a:rPr>
                        <a:t>23</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a:endParaRP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91%</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87%</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74%</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70%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3744457"/>
                  </a:ext>
                </a:extLst>
              </a:tr>
              <a:tr h="396480">
                <a:tc>
                  <a:txBody>
                    <a:bodyPr/>
                    <a:lstStyle/>
                    <a:p>
                      <a:pPr algn="ctr"/>
                      <a:r>
                        <a:rPr lang="en-US" sz="900" dirty="0">
                          <a:solidFill>
                            <a:schemeClr val="bg1"/>
                          </a:solidFill>
                        </a:rPr>
                        <a:t>34</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a:endParaRP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94%</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88%</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55590"/>
                  </a:ext>
                </a:extLst>
              </a:tr>
              <a:tr h="396480">
                <a:tc>
                  <a:txBody>
                    <a:bodyPr/>
                    <a:lstStyle/>
                    <a:p>
                      <a:pPr algn="ctr"/>
                      <a:r>
                        <a:rPr lang="en-US" sz="900" dirty="0">
                          <a:solidFill>
                            <a:schemeClr val="bg1"/>
                          </a:solidFill>
                        </a:rPr>
                        <a:t>43</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a:endParaRP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98%</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81%</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367543"/>
                  </a:ext>
                </a:extLst>
              </a:tr>
              <a:tr h="396480">
                <a:tc>
                  <a:txBody>
                    <a:bodyPr/>
                    <a:lstStyle/>
                    <a:p>
                      <a:pPr algn="ctr"/>
                      <a:r>
                        <a:rPr lang="en-US" sz="900" dirty="0">
                          <a:solidFill>
                            <a:schemeClr val="bg1"/>
                          </a:solidFill>
                        </a:rPr>
                        <a:t>63</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a:endParaRP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entury Gothic"/>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bg1"/>
                          </a:solidFill>
                        </a:rPr>
                        <a:t>98%</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4261658"/>
                  </a:ext>
                </a:extLst>
              </a:tr>
              <a:tr h="396480">
                <a:tc>
                  <a:txBody>
                    <a:bodyPr/>
                    <a:lstStyle/>
                    <a:p>
                      <a:pPr algn="ctr"/>
                      <a:r>
                        <a:rPr lang="en-US" sz="900" dirty="0">
                          <a:solidFill>
                            <a:schemeClr val="bg1"/>
                          </a:solidFill>
                        </a:rPr>
                        <a:t>53</a:t>
                      </a:r>
                    </a:p>
                  </a:txBody>
                  <a:tcPr marL="88542" marR="88542" marT="44271" marB="4427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entury Gothic"/>
                      </a:endParaRPr>
                    </a:p>
                  </a:txBody>
                  <a:tcPr marL="88542" marR="88542" marT="44271" marB="44271" anchor="ctr">
                    <a:lnL w="6350" cap="flat" cmpd="sng" algn="ctr">
                      <a:no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dirty="0">
                        <a:solidFill>
                          <a:schemeClr val="bg1"/>
                        </a:solidFill>
                      </a:endParaRPr>
                    </a:p>
                  </a:txBody>
                  <a:tcPr marL="88542" marR="88542" marT="44271" marB="44271"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mn-lt"/>
                        </a:rPr>
                        <a:t>100%</a:t>
                      </a:r>
                    </a:p>
                  </a:txBody>
                  <a:tcPr marL="88542" marR="88542" marT="44271" marB="44271" anchor="ctr">
                    <a:lnL w="1270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9900329"/>
                  </a:ext>
                </a:extLst>
              </a:tr>
            </a:tbl>
          </a:graphicData>
        </a:graphic>
      </p:graphicFrame>
      <p:sp>
        <p:nvSpPr>
          <p:cNvPr id="19" name="Rectangle 18">
            <a:extLst>
              <a:ext uri="{FF2B5EF4-FFF2-40B4-BE49-F238E27FC236}">
                <a16:creationId xmlns:a16="http://schemas.microsoft.com/office/drawing/2014/main" id="{D6BD8784-DB99-47B1-BF50-CEEFCF8F1E99}"/>
              </a:ext>
            </a:extLst>
          </p:cNvPr>
          <p:cNvSpPr/>
          <p:nvPr/>
        </p:nvSpPr>
        <p:spPr>
          <a:xfrm>
            <a:off x="8067867" y="3819524"/>
            <a:ext cx="3337466" cy="1901605"/>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7" name="Rectangle 16">
            <a:extLst>
              <a:ext uri="{FF2B5EF4-FFF2-40B4-BE49-F238E27FC236}">
                <a16:creationId xmlns:a16="http://schemas.microsoft.com/office/drawing/2014/main" id="{405D26F3-5E73-474B-B1B1-67FFFD7692B1}"/>
              </a:ext>
            </a:extLst>
          </p:cNvPr>
          <p:cNvSpPr/>
          <p:nvPr/>
        </p:nvSpPr>
        <p:spPr>
          <a:xfrm>
            <a:off x="8067867" y="1913835"/>
            <a:ext cx="3337466" cy="1905690"/>
          </a:xfrm>
          <a:prstGeom prst="rect">
            <a:avLst/>
          </a:prstGeom>
          <a:gradFill>
            <a:gsLst>
              <a:gs pos="94000">
                <a:schemeClr val="accent2"/>
              </a:gs>
              <a:gs pos="13000">
                <a:schemeClr val="accent2">
                  <a:lumMod val="50000"/>
                </a:schemeClr>
              </a:gs>
            </a:gsLst>
            <a:lin ang="8100000" scaled="1"/>
          </a:gradFill>
          <a:effectLst/>
        </p:spPr>
        <p:txBody>
          <a:bodyPr wrap="square" anchor="ctr" anchorCtr="0">
            <a:noAutofit/>
          </a:bodyPr>
          <a:lstStyle/>
          <a:p>
            <a:pPr algn="ctr"/>
            <a:endParaRPr lang="en-US" sz="1500" b="1">
              <a:solidFill>
                <a:schemeClr val="bg1"/>
              </a:solidFill>
            </a:endParaRPr>
          </a:p>
        </p:txBody>
      </p:sp>
      <p:sp>
        <p:nvSpPr>
          <p:cNvPr id="12" name="TextBox 11">
            <a:extLst>
              <a:ext uri="{FF2B5EF4-FFF2-40B4-BE49-F238E27FC236}">
                <a16:creationId xmlns:a16="http://schemas.microsoft.com/office/drawing/2014/main" id="{B76C7C11-732B-4FA4-82A7-7228D74F722D}"/>
              </a:ext>
            </a:extLst>
          </p:cNvPr>
          <p:cNvSpPr txBox="1"/>
          <p:nvPr/>
        </p:nvSpPr>
        <p:spPr>
          <a:xfrm>
            <a:off x="9736600" y="2397321"/>
            <a:ext cx="939681" cy="938719"/>
          </a:xfrm>
          <a:prstGeom prst="rect">
            <a:avLst/>
          </a:prstGeom>
          <a:noFill/>
        </p:spPr>
        <p:txBody>
          <a:bodyPr wrap="none" rtlCol="0">
            <a:spAutoFit/>
          </a:bodyPr>
          <a:lstStyle/>
          <a:p>
            <a:pPr algn="ctr"/>
            <a:r>
              <a:rPr lang="en-US" sz="2000" dirty="0">
                <a:solidFill>
                  <a:schemeClr val="bg1"/>
                </a:solidFill>
              </a:rPr>
              <a:t>CAC</a:t>
            </a:r>
          </a:p>
          <a:p>
            <a:pPr algn="ctr"/>
            <a:r>
              <a:rPr lang="en-US" sz="3500" b="1" dirty="0">
                <a:solidFill>
                  <a:schemeClr val="bg1"/>
                </a:solidFill>
              </a:rPr>
              <a:t>$13</a:t>
            </a:r>
          </a:p>
        </p:txBody>
      </p:sp>
      <p:sp>
        <p:nvSpPr>
          <p:cNvPr id="28" name="Graphic 25">
            <a:extLst>
              <a:ext uri="{FF2B5EF4-FFF2-40B4-BE49-F238E27FC236}">
                <a16:creationId xmlns:a16="http://schemas.microsoft.com/office/drawing/2014/main" id="{5F3F6EFC-2263-4C67-8953-346B3911311B}"/>
              </a:ext>
            </a:extLst>
          </p:cNvPr>
          <p:cNvSpPr/>
          <p:nvPr/>
        </p:nvSpPr>
        <p:spPr>
          <a:xfrm>
            <a:off x="8705710" y="2473660"/>
            <a:ext cx="729080" cy="786040"/>
          </a:xfrm>
          <a:custGeom>
            <a:avLst/>
            <a:gdLst>
              <a:gd name="connsiteX0" fmla="*/ 2026584 w 3657600"/>
              <a:gd name="connsiteY0" fmla="*/ 1899571 h 3943350"/>
              <a:gd name="connsiteX1" fmla="*/ 1993057 w 3657600"/>
              <a:gd name="connsiteY1" fmla="*/ 1946053 h 3943350"/>
              <a:gd name="connsiteX2" fmla="*/ 1941050 w 3657600"/>
              <a:gd name="connsiteY2" fmla="*/ 1978438 h 3943350"/>
              <a:gd name="connsiteX3" fmla="*/ 1873041 w 3657600"/>
              <a:gd name="connsiteY3" fmla="*/ 1994821 h 3943350"/>
              <a:gd name="connsiteX4" fmla="*/ 1873041 w 3657600"/>
              <a:gd name="connsiteY4" fmla="*/ 2031492 h 3943350"/>
              <a:gd name="connsiteX5" fmla="*/ 1832370 w 3657600"/>
              <a:gd name="connsiteY5" fmla="*/ 2072164 h 3943350"/>
              <a:gd name="connsiteX6" fmla="*/ 1832370 w 3657600"/>
              <a:gd name="connsiteY6" fmla="*/ 2072164 h 3943350"/>
              <a:gd name="connsiteX7" fmla="*/ 1791698 w 3657600"/>
              <a:gd name="connsiteY7" fmla="*/ 2031492 h 3943350"/>
              <a:gd name="connsiteX8" fmla="*/ 1791698 w 3657600"/>
              <a:gd name="connsiteY8" fmla="*/ 1993202 h 3943350"/>
              <a:gd name="connsiteX9" fmla="*/ 1693686 w 3657600"/>
              <a:gd name="connsiteY9" fmla="*/ 1967865 h 3943350"/>
              <a:gd name="connsiteX10" fmla="*/ 1643013 w 3657600"/>
              <a:gd name="connsiteY10" fmla="*/ 1942910 h 3943350"/>
              <a:gd name="connsiteX11" fmla="*/ 1630535 w 3657600"/>
              <a:gd name="connsiteY11" fmla="*/ 1885188 h 3943350"/>
              <a:gd name="connsiteX12" fmla="*/ 1645108 w 3657600"/>
              <a:gd name="connsiteY12" fmla="*/ 1863852 h 3943350"/>
              <a:gd name="connsiteX13" fmla="*/ 1700734 w 3657600"/>
              <a:gd name="connsiteY13" fmla="*/ 1852708 h 3943350"/>
              <a:gd name="connsiteX14" fmla="*/ 1730357 w 3657600"/>
              <a:gd name="connsiteY14" fmla="*/ 1870234 h 3943350"/>
              <a:gd name="connsiteX15" fmla="*/ 1795603 w 3657600"/>
              <a:gd name="connsiteY15" fmla="*/ 1893284 h 3943350"/>
              <a:gd name="connsiteX16" fmla="*/ 1795603 w 3657600"/>
              <a:gd name="connsiteY16" fmla="*/ 1769078 h 3943350"/>
              <a:gd name="connsiteX17" fmla="*/ 1721784 w 3657600"/>
              <a:gd name="connsiteY17" fmla="*/ 1742885 h 3943350"/>
              <a:gd name="connsiteX18" fmla="*/ 1669397 w 3657600"/>
              <a:gd name="connsiteY18" fmla="*/ 1708880 h 3943350"/>
              <a:gd name="connsiteX19" fmla="*/ 1638155 w 3657600"/>
              <a:gd name="connsiteY19" fmla="*/ 1663160 h 3943350"/>
              <a:gd name="connsiteX20" fmla="*/ 1627582 w 3657600"/>
              <a:gd name="connsiteY20" fmla="*/ 1602581 h 3943350"/>
              <a:gd name="connsiteX21" fmla="*/ 1639298 w 3657600"/>
              <a:gd name="connsiteY21" fmla="*/ 1543241 h 3943350"/>
              <a:gd name="connsiteX22" fmla="*/ 1672445 w 3657600"/>
              <a:gd name="connsiteY22" fmla="*/ 1496759 h 3943350"/>
              <a:gd name="connsiteX23" fmla="*/ 1724451 w 3657600"/>
              <a:gd name="connsiteY23" fmla="*/ 1464755 h 3943350"/>
              <a:gd name="connsiteX24" fmla="*/ 1791603 w 3657600"/>
              <a:gd name="connsiteY24" fmla="*/ 1448753 h 3943350"/>
              <a:gd name="connsiteX25" fmla="*/ 1791603 w 3657600"/>
              <a:gd name="connsiteY25" fmla="*/ 1444085 h 3943350"/>
              <a:gd name="connsiteX26" fmla="*/ 1832274 w 3657600"/>
              <a:gd name="connsiteY26" fmla="*/ 1403414 h 3943350"/>
              <a:gd name="connsiteX27" fmla="*/ 1832274 w 3657600"/>
              <a:gd name="connsiteY27" fmla="*/ 1403414 h 3943350"/>
              <a:gd name="connsiteX28" fmla="*/ 1872946 w 3657600"/>
              <a:gd name="connsiteY28" fmla="*/ 1444085 h 3943350"/>
              <a:gd name="connsiteX29" fmla="*/ 1872946 w 3657600"/>
              <a:gd name="connsiteY29" fmla="*/ 1450372 h 3943350"/>
              <a:gd name="connsiteX30" fmla="*/ 1950670 w 3657600"/>
              <a:gd name="connsiteY30" fmla="*/ 1471041 h 3943350"/>
              <a:gd name="connsiteX31" fmla="*/ 1983150 w 3657600"/>
              <a:gd name="connsiteY31" fmla="*/ 1486376 h 3943350"/>
              <a:gd name="connsiteX32" fmla="*/ 1998867 w 3657600"/>
              <a:gd name="connsiteY32" fmla="*/ 1542193 h 3943350"/>
              <a:gd name="connsiteX33" fmla="*/ 1986675 w 3657600"/>
              <a:gd name="connsiteY33" fmla="*/ 1563529 h 3943350"/>
              <a:gd name="connsiteX34" fmla="*/ 1931906 w 3657600"/>
              <a:gd name="connsiteY34" fmla="*/ 1578959 h 3943350"/>
              <a:gd name="connsiteX35" fmla="*/ 1918380 w 3657600"/>
              <a:gd name="connsiteY35" fmla="*/ 1571911 h 3943350"/>
              <a:gd name="connsiteX36" fmla="*/ 1869136 w 3657600"/>
              <a:gd name="connsiteY36" fmla="*/ 1553528 h 3943350"/>
              <a:gd name="connsiteX37" fmla="*/ 1869136 w 3657600"/>
              <a:gd name="connsiteY37" fmla="*/ 1671542 h 3943350"/>
              <a:gd name="connsiteX38" fmla="*/ 1998486 w 3657600"/>
              <a:gd name="connsiteY38" fmla="*/ 1735169 h 3943350"/>
              <a:gd name="connsiteX39" fmla="*/ 2038681 w 3657600"/>
              <a:gd name="connsiteY39" fmla="*/ 1840230 h 3943350"/>
              <a:gd name="connsiteX40" fmla="*/ 2026584 w 3657600"/>
              <a:gd name="connsiteY40" fmla="*/ 1899571 h 3943350"/>
              <a:gd name="connsiteX41" fmla="*/ 1795699 w 3657600"/>
              <a:gd name="connsiteY41" fmla="*/ 1546479 h 3943350"/>
              <a:gd name="connsiteX42" fmla="*/ 1754646 w 3657600"/>
              <a:gd name="connsiteY42" fmla="*/ 1563624 h 3943350"/>
              <a:gd name="connsiteX43" fmla="*/ 1741692 w 3657600"/>
              <a:gd name="connsiteY43" fmla="*/ 1595628 h 3943350"/>
              <a:gd name="connsiteX44" fmla="*/ 1752645 w 3657600"/>
              <a:gd name="connsiteY44" fmla="*/ 1626870 h 3943350"/>
              <a:gd name="connsiteX45" fmla="*/ 1795603 w 3657600"/>
              <a:gd name="connsiteY45" fmla="*/ 1651921 h 3943350"/>
              <a:gd name="connsiteX46" fmla="*/ 1795603 w 3657600"/>
              <a:gd name="connsiteY46" fmla="*/ 1546479 h 3943350"/>
              <a:gd name="connsiteX47" fmla="*/ 1912951 w 3657600"/>
              <a:gd name="connsiteY47" fmla="*/ 1812893 h 3943350"/>
              <a:gd name="connsiteX48" fmla="*/ 1869136 w 3657600"/>
              <a:gd name="connsiteY48" fmla="*/ 1787938 h 3943350"/>
              <a:gd name="connsiteX49" fmla="*/ 1869136 w 3657600"/>
              <a:gd name="connsiteY49" fmla="*/ 1897285 h 3943350"/>
              <a:gd name="connsiteX50" fmla="*/ 1924572 w 3657600"/>
              <a:gd name="connsiteY50" fmla="*/ 1846517 h 3943350"/>
              <a:gd name="connsiteX51" fmla="*/ 1912951 w 3657600"/>
              <a:gd name="connsiteY51" fmla="*/ 1812893 h 3943350"/>
              <a:gd name="connsiteX52" fmla="*/ 616503 w 3657600"/>
              <a:gd name="connsiteY52" fmla="*/ 288893 h 3943350"/>
              <a:gd name="connsiteX53" fmla="*/ 847675 w 3657600"/>
              <a:gd name="connsiteY53" fmla="*/ 512540 h 3943350"/>
              <a:gd name="connsiteX54" fmla="*/ 807956 w 3657600"/>
              <a:gd name="connsiteY54" fmla="*/ 871728 h 3943350"/>
              <a:gd name="connsiteX55" fmla="*/ 826339 w 3657600"/>
              <a:gd name="connsiteY55" fmla="*/ 906018 h 3943350"/>
              <a:gd name="connsiteX56" fmla="*/ 1086753 w 3657600"/>
              <a:gd name="connsiteY56" fmla="*/ 1199864 h 3943350"/>
              <a:gd name="connsiteX57" fmla="*/ 1111803 w 3657600"/>
              <a:gd name="connsiteY57" fmla="*/ 1357598 h 3943350"/>
              <a:gd name="connsiteX58" fmla="*/ 1036080 w 3657600"/>
              <a:gd name="connsiteY58" fmla="*/ 1433989 h 3943350"/>
              <a:gd name="connsiteX59" fmla="*/ 75579 w 3657600"/>
              <a:gd name="connsiteY59" fmla="*/ 1433989 h 3943350"/>
              <a:gd name="connsiteX60" fmla="*/ 45 w 3657600"/>
              <a:gd name="connsiteY60" fmla="*/ 1354169 h 3943350"/>
              <a:gd name="connsiteX61" fmla="*/ 272651 w 3657600"/>
              <a:gd name="connsiteY61" fmla="*/ 912971 h 3943350"/>
              <a:gd name="connsiteX62" fmla="*/ 290367 w 3657600"/>
              <a:gd name="connsiteY62" fmla="*/ 850773 h 3943350"/>
              <a:gd name="connsiteX63" fmla="*/ 254744 w 3657600"/>
              <a:gd name="connsiteY63" fmla="*/ 739426 h 3943350"/>
              <a:gd name="connsiteX64" fmla="*/ 259792 w 3657600"/>
              <a:gd name="connsiteY64" fmla="*/ 522732 h 3943350"/>
              <a:gd name="connsiteX65" fmla="*/ 457912 w 3657600"/>
              <a:gd name="connsiteY65" fmla="*/ 301466 h 3943350"/>
              <a:gd name="connsiteX66" fmla="*/ 494964 w 3657600"/>
              <a:gd name="connsiteY66" fmla="*/ 288893 h 3943350"/>
              <a:gd name="connsiteX67" fmla="*/ 616503 w 3657600"/>
              <a:gd name="connsiteY67" fmla="*/ 288893 h 3943350"/>
              <a:gd name="connsiteX68" fmla="*/ 555829 w 3657600"/>
              <a:gd name="connsiteY68" fmla="*/ 1286542 h 3943350"/>
              <a:gd name="connsiteX69" fmla="*/ 916541 w 3657600"/>
              <a:gd name="connsiteY69" fmla="*/ 1286923 h 3943350"/>
              <a:gd name="connsiteX70" fmla="*/ 944259 w 3657600"/>
              <a:gd name="connsiteY70" fmla="*/ 1248823 h 3943350"/>
              <a:gd name="connsiteX71" fmla="*/ 702705 w 3657600"/>
              <a:gd name="connsiteY71" fmla="*/ 1020604 h 3943350"/>
              <a:gd name="connsiteX72" fmla="*/ 507633 w 3657600"/>
              <a:gd name="connsiteY72" fmla="*/ 1006221 h 3943350"/>
              <a:gd name="connsiteX73" fmla="*/ 167209 w 3657600"/>
              <a:gd name="connsiteY73" fmla="*/ 1248823 h 3943350"/>
              <a:gd name="connsiteX74" fmla="*/ 195022 w 3657600"/>
              <a:gd name="connsiteY74" fmla="*/ 1286923 h 3943350"/>
              <a:gd name="connsiteX75" fmla="*/ 555829 w 3657600"/>
              <a:gd name="connsiteY75" fmla="*/ 1286542 h 3943350"/>
              <a:gd name="connsiteX76" fmla="*/ 404191 w 3657600"/>
              <a:gd name="connsiteY76" fmla="*/ 643414 h 3943350"/>
              <a:gd name="connsiteX77" fmla="*/ 404477 w 3657600"/>
              <a:gd name="connsiteY77" fmla="*/ 718376 h 3943350"/>
              <a:gd name="connsiteX78" fmla="*/ 556020 w 3657600"/>
              <a:gd name="connsiteY78" fmla="*/ 857060 h 3943350"/>
              <a:gd name="connsiteX79" fmla="*/ 706610 w 3657600"/>
              <a:gd name="connsiteY79" fmla="*/ 721614 h 3943350"/>
              <a:gd name="connsiteX80" fmla="*/ 706705 w 3657600"/>
              <a:gd name="connsiteY80" fmla="*/ 571786 h 3943350"/>
              <a:gd name="connsiteX81" fmla="*/ 557639 w 3657600"/>
              <a:gd name="connsiteY81" fmla="*/ 434816 h 3943350"/>
              <a:gd name="connsiteX82" fmla="*/ 404286 w 3657600"/>
              <a:gd name="connsiteY82" fmla="*/ 575501 h 3943350"/>
              <a:gd name="connsiteX83" fmla="*/ 404191 w 3657600"/>
              <a:gd name="connsiteY83" fmla="*/ 643414 h 3943350"/>
              <a:gd name="connsiteX84" fmla="*/ 3659741 w 3657600"/>
              <a:gd name="connsiteY84" fmla="*/ 1389031 h 3943350"/>
              <a:gd name="connsiteX85" fmla="*/ 3570111 w 3657600"/>
              <a:gd name="connsiteY85" fmla="*/ 1434941 h 3943350"/>
              <a:gd name="connsiteX86" fmla="*/ 2642376 w 3657600"/>
              <a:gd name="connsiteY86" fmla="*/ 1434370 h 3943350"/>
              <a:gd name="connsiteX87" fmla="*/ 2550460 w 3657600"/>
              <a:gd name="connsiteY87" fmla="*/ 1342358 h 3943350"/>
              <a:gd name="connsiteX88" fmla="*/ 2823541 w 3657600"/>
              <a:gd name="connsiteY88" fmla="*/ 912686 h 3943350"/>
              <a:gd name="connsiteX89" fmla="*/ 2842020 w 3657600"/>
              <a:gd name="connsiteY89" fmla="*/ 853440 h 3943350"/>
              <a:gd name="connsiteX90" fmla="*/ 2805634 w 3657600"/>
              <a:gd name="connsiteY90" fmla="*/ 746093 h 3943350"/>
              <a:gd name="connsiteX91" fmla="*/ 2809254 w 3657600"/>
              <a:gd name="connsiteY91" fmla="*/ 525971 h 3943350"/>
              <a:gd name="connsiteX92" fmla="*/ 3008231 w 3657600"/>
              <a:gd name="connsiteY92" fmla="*/ 301562 h 3943350"/>
              <a:gd name="connsiteX93" fmla="*/ 3045283 w 3657600"/>
              <a:gd name="connsiteY93" fmla="*/ 288989 h 3943350"/>
              <a:gd name="connsiteX94" fmla="*/ 3166727 w 3657600"/>
              <a:gd name="connsiteY94" fmla="*/ 288989 h 3943350"/>
              <a:gd name="connsiteX95" fmla="*/ 3183396 w 3657600"/>
              <a:gd name="connsiteY95" fmla="*/ 294989 h 3943350"/>
              <a:gd name="connsiteX96" fmla="*/ 3407329 w 3657600"/>
              <a:gd name="connsiteY96" fmla="*/ 554165 h 3943350"/>
              <a:gd name="connsiteX97" fmla="*/ 3410662 w 3657600"/>
              <a:gd name="connsiteY97" fmla="*/ 693039 h 3943350"/>
              <a:gd name="connsiteX98" fmla="*/ 3361799 w 3657600"/>
              <a:gd name="connsiteY98" fmla="*/ 865442 h 3943350"/>
              <a:gd name="connsiteX99" fmla="*/ 3372848 w 3657600"/>
              <a:gd name="connsiteY99" fmla="*/ 904970 h 3943350"/>
              <a:gd name="connsiteX100" fmla="*/ 3525534 w 3657600"/>
              <a:gd name="connsiteY100" fmla="*/ 1014508 h 3943350"/>
              <a:gd name="connsiteX101" fmla="*/ 3659551 w 3657600"/>
              <a:gd name="connsiteY101" fmla="*/ 1281970 h 3943350"/>
              <a:gd name="connsiteX102" fmla="*/ 3659741 w 3657600"/>
              <a:gd name="connsiteY102" fmla="*/ 1389031 h 3943350"/>
              <a:gd name="connsiteX103" fmla="*/ 3105577 w 3657600"/>
              <a:gd name="connsiteY103" fmla="*/ 1286542 h 3943350"/>
              <a:gd name="connsiteX104" fmla="*/ 3459145 w 3657600"/>
              <a:gd name="connsiteY104" fmla="*/ 1286542 h 3943350"/>
              <a:gd name="connsiteX105" fmla="*/ 3490863 w 3657600"/>
              <a:gd name="connsiteY105" fmla="*/ 1239298 h 3943350"/>
              <a:gd name="connsiteX106" fmla="*/ 3249880 w 3657600"/>
              <a:gd name="connsiteY106" fmla="*/ 1019937 h 3943350"/>
              <a:gd name="connsiteX107" fmla="*/ 3054713 w 3657600"/>
              <a:gd name="connsiteY107" fmla="*/ 1006507 h 3943350"/>
              <a:gd name="connsiteX108" fmla="*/ 2719052 w 3657600"/>
              <a:gd name="connsiteY108" fmla="*/ 1245203 h 3943350"/>
              <a:gd name="connsiteX109" fmla="*/ 2748389 w 3657600"/>
              <a:gd name="connsiteY109" fmla="*/ 1286637 h 3943350"/>
              <a:gd name="connsiteX110" fmla="*/ 3105577 w 3657600"/>
              <a:gd name="connsiteY110" fmla="*/ 1286542 h 3943350"/>
              <a:gd name="connsiteX111" fmla="*/ 3257786 w 3657600"/>
              <a:gd name="connsiteY111" fmla="*/ 648272 h 3943350"/>
              <a:gd name="connsiteX112" fmla="*/ 3257596 w 3657600"/>
              <a:gd name="connsiteY112" fmla="*/ 576929 h 3943350"/>
              <a:gd name="connsiteX113" fmla="*/ 3105481 w 3657600"/>
              <a:gd name="connsiteY113" fmla="*/ 434912 h 3943350"/>
              <a:gd name="connsiteX114" fmla="*/ 2954605 w 3657600"/>
              <a:gd name="connsiteY114" fmla="*/ 577787 h 3943350"/>
              <a:gd name="connsiteX115" fmla="*/ 2954796 w 3657600"/>
              <a:gd name="connsiteY115" fmla="*/ 716947 h 3943350"/>
              <a:gd name="connsiteX116" fmla="*/ 3104624 w 3657600"/>
              <a:gd name="connsiteY116" fmla="*/ 857060 h 3943350"/>
              <a:gd name="connsiteX117" fmla="*/ 3257596 w 3657600"/>
              <a:gd name="connsiteY117" fmla="*/ 716090 h 3943350"/>
              <a:gd name="connsiteX118" fmla="*/ 3257786 w 3657600"/>
              <a:gd name="connsiteY118" fmla="*/ 648272 h 3943350"/>
              <a:gd name="connsiteX119" fmla="*/ 1895235 w 3657600"/>
              <a:gd name="connsiteY119" fmla="*/ 95 h 3943350"/>
              <a:gd name="connsiteX120" fmla="*/ 2094974 w 3657600"/>
              <a:gd name="connsiteY120" fmla="*/ 150781 h 3943350"/>
              <a:gd name="connsiteX121" fmla="*/ 2133455 w 3657600"/>
              <a:gd name="connsiteY121" fmla="*/ 290132 h 3943350"/>
              <a:gd name="connsiteX122" fmla="*/ 2132788 w 3657600"/>
              <a:gd name="connsiteY122" fmla="*/ 440055 h 3943350"/>
              <a:gd name="connsiteX123" fmla="*/ 2084878 w 3657600"/>
              <a:gd name="connsiteY123" fmla="*/ 580073 h 3943350"/>
              <a:gd name="connsiteX124" fmla="*/ 2094593 w 3657600"/>
              <a:gd name="connsiteY124" fmla="*/ 614077 h 3943350"/>
              <a:gd name="connsiteX125" fmla="*/ 2388154 w 3657600"/>
              <a:gd name="connsiteY125" fmla="*/ 1035939 h 3943350"/>
              <a:gd name="connsiteX126" fmla="*/ 2291284 w 3657600"/>
              <a:gd name="connsiteY126" fmla="*/ 1145572 h 3943350"/>
              <a:gd name="connsiteX127" fmla="*/ 1370407 w 3657600"/>
              <a:gd name="connsiteY127" fmla="*/ 1145572 h 3943350"/>
              <a:gd name="connsiteX128" fmla="*/ 1273633 w 3657600"/>
              <a:gd name="connsiteY128" fmla="*/ 1039177 h 3943350"/>
              <a:gd name="connsiteX129" fmla="*/ 1564527 w 3657600"/>
              <a:gd name="connsiteY129" fmla="*/ 615601 h 3943350"/>
              <a:gd name="connsiteX130" fmla="*/ 1575004 w 3657600"/>
              <a:gd name="connsiteY130" fmla="*/ 577025 h 3943350"/>
              <a:gd name="connsiteX131" fmla="*/ 1528332 w 3657600"/>
              <a:gd name="connsiteY131" fmla="*/ 415004 h 3943350"/>
              <a:gd name="connsiteX132" fmla="*/ 1528522 w 3657600"/>
              <a:gd name="connsiteY132" fmla="*/ 307943 h 3943350"/>
              <a:gd name="connsiteX133" fmla="*/ 1740168 w 3657600"/>
              <a:gd name="connsiteY133" fmla="*/ 10097 h 3943350"/>
              <a:gd name="connsiteX134" fmla="*/ 1766742 w 3657600"/>
              <a:gd name="connsiteY134" fmla="*/ 0 h 3943350"/>
              <a:gd name="connsiteX135" fmla="*/ 1895235 w 3657600"/>
              <a:gd name="connsiteY135" fmla="*/ 95 h 3943350"/>
              <a:gd name="connsiteX136" fmla="*/ 1831036 w 3657600"/>
              <a:gd name="connsiteY136" fmla="*/ 997744 h 3943350"/>
              <a:gd name="connsiteX137" fmla="*/ 2191272 w 3657600"/>
              <a:gd name="connsiteY137" fmla="*/ 998411 h 3943350"/>
              <a:gd name="connsiteX138" fmla="*/ 2219466 w 3657600"/>
              <a:gd name="connsiteY138" fmla="*/ 959358 h 3943350"/>
              <a:gd name="connsiteX139" fmla="*/ 1932192 w 3657600"/>
              <a:gd name="connsiteY139" fmla="*/ 723233 h 3943350"/>
              <a:gd name="connsiteX140" fmla="*/ 1726071 w 3657600"/>
              <a:gd name="connsiteY140" fmla="*/ 723138 h 3943350"/>
              <a:gd name="connsiteX141" fmla="*/ 1441083 w 3657600"/>
              <a:gd name="connsiteY141" fmla="*/ 962787 h 3943350"/>
              <a:gd name="connsiteX142" fmla="*/ 1467276 w 3657600"/>
              <a:gd name="connsiteY142" fmla="*/ 998411 h 3943350"/>
              <a:gd name="connsiteX143" fmla="*/ 1831036 w 3657600"/>
              <a:gd name="connsiteY143" fmla="*/ 997744 h 3943350"/>
              <a:gd name="connsiteX144" fmla="*/ 1678065 w 3657600"/>
              <a:gd name="connsiteY144" fmla="*/ 355092 h 3943350"/>
              <a:gd name="connsiteX145" fmla="*/ 1676731 w 3657600"/>
              <a:gd name="connsiteY145" fmla="*/ 355092 h 3943350"/>
              <a:gd name="connsiteX146" fmla="*/ 1676922 w 3657600"/>
              <a:gd name="connsiteY146" fmla="*/ 415671 h 3943350"/>
              <a:gd name="connsiteX147" fmla="*/ 1826941 w 3657600"/>
              <a:gd name="connsiteY147" fmla="*/ 568452 h 3943350"/>
              <a:gd name="connsiteX148" fmla="*/ 1983150 w 3657600"/>
              <a:gd name="connsiteY148" fmla="*/ 427101 h 3943350"/>
              <a:gd name="connsiteX149" fmla="*/ 1982674 w 3657600"/>
              <a:gd name="connsiteY149" fmla="*/ 284988 h 3943350"/>
              <a:gd name="connsiteX150" fmla="*/ 1831322 w 3657600"/>
              <a:gd name="connsiteY150" fmla="*/ 146209 h 3943350"/>
              <a:gd name="connsiteX151" fmla="*/ 1678446 w 3657600"/>
              <a:gd name="connsiteY151" fmla="*/ 287655 h 3943350"/>
              <a:gd name="connsiteX152" fmla="*/ 1678065 w 3657600"/>
              <a:gd name="connsiteY152" fmla="*/ 355092 h 3943350"/>
              <a:gd name="connsiteX153" fmla="*/ 699752 w 3657600"/>
              <a:gd name="connsiteY153" fmla="*/ 2362010 h 3943350"/>
              <a:gd name="connsiteX154" fmla="*/ 699752 w 3657600"/>
              <a:gd name="connsiteY154" fmla="*/ 1840611 h 3943350"/>
              <a:gd name="connsiteX155" fmla="*/ 801003 w 3657600"/>
              <a:gd name="connsiteY155" fmla="*/ 1740027 h 3943350"/>
              <a:gd name="connsiteX156" fmla="*/ 1190289 w 3657600"/>
              <a:gd name="connsiteY156" fmla="*/ 1739646 h 3943350"/>
              <a:gd name="connsiteX157" fmla="*/ 1279444 w 3657600"/>
              <a:gd name="connsiteY157" fmla="*/ 1741361 h 3943350"/>
              <a:gd name="connsiteX158" fmla="*/ 1361835 w 3657600"/>
              <a:gd name="connsiteY158" fmla="*/ 1834610 h 3943350"/>
              <a:gd name="connsiteX159" fmla="*/ 1362120 w 3657600"/>
              <a:gd name="connsiteY159" fmla="*/ 2806065 h 3943350"/>
              <a:gd name="connsiteX160" fmla="*/ 1738929 w 3657600"/>
              <a:gd name="connsiteY160" fmla="*/ 3275838 h 3943350"/>
              <a:gd name="connsiteX161" fmla="*/ 2294809 w 3657600"/>
              <a:gd name="connsiteY161" fmla="*/ 2869883 h 3943350"/>
              <a:gd name="connsiteX162" fmla="*/ 2299762 w 3657600"/>
              <a:gd name="connsiteY162" fmla="*/ 2713006 h 3943350"/>
              <a:gd name="connsiteX163" fmla="*/ 2299952 w 3657600"/>
              <a:gd name="connsiteY163" fmla="*/ 1838039 h 3943350"/>
              <a:gd name="connsiteX164" fmla="*/ 2393107 w 3657600"/>
              <a:gd name="connsiteY164" fmla="*/ 1740694 h 3943350"/>
              <a:gd name="connsiteX165" fmla="*/ 2868118 w 3657600"/>
              <a:gd name="connsiteY165" fmla="*/ 1740599 h 3943350"/>
              <a:gd name="connsiteX166" fmla="*/ 2962130 w 3657600"/>
              <a:gd name="connsiteY166" fmla="*/ 1840802 h 3943350"/>
              <a:gd name="connsiteX167" fmla="*/ 2961654 w 3657600"/>
              <a:gd name="connsiteY167" fmla="*/ 2844355 h 3943350"/>
              <a:gd name="connsiteX168" fmla="*/ 2798300 w 3657600"/>
              <a:gd name="connsiteY168" fmla="*/ 3406426 h 3943350"/>
              <a:gd name="connsiteX169" fmla="*/ 2715813 w 3657600"/>
              <a:gd name="connsiteY169" fmla="*/ 3449955 h 3943350"/>
              <a:gd name="connsiteX170" fmla="*/ 2654758 w 3657600"/>
              <a:gd name="connsiteY170" fmla="*/ 3392329 h 3943350"/>
              <a:gd name="connsiteX171" fmla="*/ 2669713 w 3657600"/>
              <a:gd name="connsiteY171" fmla="*/ 3328321 h 3943350"/>
              <a:gd name="connsiteX172" fmla="*/ 2804872 w 3657600"/>
              <a:gd name="connsiteY172" fmla="*/ 2940177 h 3943350"/>
              <a:gd name="connsiteX173" fmla="*/ 2814397 w 3657600"/>
              <a:gd name="connsiteY173" fmla="*/ 2701385 h 3943350"/>
              <a:gd name="connsiteX174" fmla="*/ 2814683 w 3657600"/>
              <a:gd name="connsiteY174" fmla="*/ 2440686 h 3943350"/>
              <a:gd name="connsiteX175" fmla="*/ 2779917 w 3657600"/>
              <a:gd name="connsiteY175" fmla="*/ 2405444 h 3943350"/>
              <a:gd name="connsiteX176" fmla="*/ 2483499 w 3657600"/>
              <a:gd name="connsiteY176" fmla="*/ 2405348 h 3943350"/>
              <a:gd name="connsiteX177" fmla="*/ 2447304 w 3657600"/>
              <a:gd name="connsiteY177" fmla="*/ 2442972 h 3943350"/>
              <a:gd name="connsiteX178" fmla="*/ 2447589 w 3657600"/>
              <a:gd name="connsiteY178" fmla="*/ 2828639 h 3943350"/>
              <a:gd name="connsiteX179" fmla="*/ 1841419 w 3657600"/>
              <a:gd name="connsiteY179" fmla="*/ 3435763 h 3943350"/>
              <a:gd name="connsiteX180" fmla="*/ 1217531 w 3657600"/>
              <a:gd name="connsiteY180" fmla="*/ 2888647 h 3943350"/>
              <a:gd name="connsiteX181" fmla="*/ 1214102 w 3657600"/>
              <a:gd name="connsiteY181" fmla="*/ 2624614 h 3943350"/>
              <a:gd name="connsiteX182" fmla="*/ 1214388 w 3657600"/>
              <a:gd name="connsiteY182" fmla="*/ 2438876 h 3943350"/>
              <a:gd name="connsiteX183" fmla="*/ 1181526 w 3657600"/>
              <a:gd name="connsiteY183" fmla="*/ 2405444 h 3943350"/>
              <a:gd name="connsiteX184" fmla="*/ 877965 w 3657600"/>
              <a:gd name="connsiteY184" fmla="*/ 2405634 h 3943350"/>
              <a:gd name="connsiteX185" fmla="*/ 847389 w 3657600"/>
              <a:gd name="connsiteY185" fmla="*/ 2433923 h 3943350"/>
              <a:gd name="connsiteX186" fmla="*/ 856152 w 3657600"/>
              <a:gd name="connsiteY186" fmla="*/ 2929890 h 3943350"/>
              <a:gd name="connsiteX187" fmla="*/ 1252583 w 3657600"/>
              <a:gd name="connsiteY187" fmla="*/ 3609880 h 3943350"/>
              <a:gd name="connsiteX188" fmla="*/ 1765123 w 3657600"/>
              <a:gd name="connsiteY188" fmla="*/ 3796379 h 3943350"/>
              <a:gd name="connsiteX189" fmla="*/ 2208322 w 3657600"/>
              <a:gd name="connsiteY189" fmla="*/ 3724561 h 3943350"/>
              <a:gd name="connsiteX190" fmla="*/ 2319288 w 3657600"/>
              <a:gd name="connsiteY190" fmla="*/ 3801904 h 3943350"/>
              <a:gd name="connsiteX191" fmla="*/ 2262709 w 3657600"/>
              <a:gd name="connsiteY191" fmla="*/ 3864769 h 3943350"/>
              <a:gd name="connsiteX192" fmla="*/ 1924286 w 3657600"/>
              <a:gd name="connsiteY192" fmla="*/ 3946684 h 3943350"/>
              <a:gd name="connsiteX193" fmla="*/ 877774 w 3657600"/>
              <a:gd name="connsiteY193" fmla="*/ 3426809 h 3943350"/>
              <a:gd name="connsiteX194" fmla="*/ 699847 w 3657600"/>
              <a:gd name="connsiteY194" fmla="*/ 2833497 h 3943350"/>
              <a:gd name="connsiteX195" fmla="*/ 699752 w 3657600"/>
              <a:gd name="connsiteY195" fmla="*/ 2362010 h 3943350"/>
              <a:gd name="connsiteX196" fmla="*/ 1034556 w 3657600"/>
              <a:gd name="connsiteY196" fmla="*/ 1891475 h 3943350"/>
              <a:gd name="connsiteX197" fmla="*/ 881394 w 3657600"/>
              <a:gd name="connsiteY197" fmla="*/ 1891094 h 3943350"/>
              <a:gd name="connsiteX198" fmla="*/ 847294 w 3657600"/>
              <a:gd name="connsiteY198" fmla="*/ 1923193 h 3943350"/>
              <a:gd name="connsiteX199" fmla="*/ 847294 w 3657600"/>
              <a:gd name="connsiteY199" fmla="*/ 2218944 h 3943350"/>
              <a:gd name="connsiteX200" fmla="*/ 882918 w 3657600"/>
              <a:gd name="connsiteY200" fmla="*/ 2254187 h 3943350"/>
              <a:gd name="connsiteX201" fmla="*/ 1178669 w 3657600"/>
              <a:gd name="connsiteY201" fmla="*/ 2254187 h 3943350"/>
              <a:gd name="connsiteX202" fmla="*/ 1214578 w 3657600"/>
              <a:gd name="connsiteY202" fmla="*/ 2219230 h 3943350"/>
              <a:gd name="connsiteX203" fmla="*/ 1214578 w 3657600"/>
              <a:gd name="connsiteY203" fmla="*/ 1923478 h 3943350"/>
              <a:gd name="connsiteX204" fmla="*/ 1180764 w 3657600"/>
              <a:gd name="connsiteY204" fmla="*/ 1891094 h 3943350"/>
              <a:gd name="connsiteX205" fmla="*/ 1034556 w 3657600"/>
              <a:gd name="connsiteY205" fmla="*/ 1891475 h 3943350"/>
              <a:gd name="connsiteX206" fmla="*/ 2631041 w 3657600"/>
              <a:gd name="connsiteY206" fmla="*/ 2253710 h 3943350"/>
              <a:gd name="connsiteX207" fmla="*/ 2780679 w 3657600"/>
              <a:gd name="connsiteY207" fmla="*/ 2253996 h 3943350"/>
              <a:gd name="connsiteX208" fmla="*/ 2814588 w 3657600"/>
              <a:gd name="connsiteY208" fmla="*/ 2220754 h 3943350"/>
              <a:gd name="connsiteX209" fmla="*/ 2814588 w 3657600"/>
              <a:gd name="connsiteY209" fmla="*/ 1921478 h 3943350"/>
              <a:gd name="connsiteX210" fmla="*/ 2782488 w 3657600"/>
              <a:gd name="connsiteY210" fmla="*/ 1891094 h 3943350"/>
              <a:gd name="connsiteX211" fmla="*/ 2479594 w 3657600"/>
              <a:gd name="connsiteY211" fmla="*/ 1891094 h 3943350"/>
              <a:gd name="connsiteX212" fmla="*/ 2447494 w 3657600"/>
              <a:gd name="connsiteY212" fmla="*/ 1921478 h 3943350"/>
              <a:gd name="connsiteX213" fmla="*/ 2447494 w 3657600"/>
              <a:gd name="connsiteY213" fmla="*/ 2220754 h 3943350"/>
              <a:gd name="connsiteX214" fmla="*/ 2481403 w 3657600"/>
              <a:gd name="connsiteY214" fmla="*/ 2253901 h 3943350"/>
              <a:gd name="connsiteX215" fmla="*/ 2631041 w 3657600"/>
              <a:gd name="connsiteY215" fmla="*/ 2253710 h 3943350"/>
              <a:gd name="connsiteX216" fmla="*/ 2521313 w 3657600"/>
              <a:gd name="connsiteY216" fmla="*/ 3547491 h 3943350"/>
              <a:gd name="connsiteX217" fmla="*/ 2443875 w 3657600"/>
              <a:gd name="connsiteY217" fmla="*/ 3619691 h 3943350"/>
              <a:gd name="connsiteX218" fmla="*/ 2516074 w 3657600"/>
              <a:gd name="connsiteY218" fmla="*/ 3697510 h 3943350"/>
              <a:gd name="connsiteX219" fmla="*/ 2593227 w 3657600"/>
              <a:gd name="connsiteY219" fmla="*/ 3625025 h 3943350"/>
              <a:gd name="connsiteX220" fmla="*/ 2521313 w 3657600"/>
              <a:gd name="connsiteY220" fmla="*/ 3547491 h 39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3657600" h="3943350">
                <a:moveTo>
                  <a:pt x="2026584" y="1899571"/>
                </a:moveTo>
                <a:cubicBezTo>
                  <a:pt x="2018488" y="1917287"/>
                  <a:pt x="2007344" y="1932813"/>
                  <a:pt x="1993057" y="1946053"/>
                </a:cubicBezTo>
                <a:cubicBezTo>
                  <a:pt x="1978674" y="1959388"/>
                  <a:pt x="1961433" y="1970151"/>
                  <a:pt x="1941050" y="1978438"/>
                </a:cubicBezTo>
                <a:cubicBezTo>
                  <a:pt x="1920762" y="1986820"/>
                  <a:pt x="1898092" y="1992249"/>
                  <a:pt x="1873041" y="1994821"/>
                </a:cubicBezTo>
                <a:lnTo>
                  <a:pt x="1873041" y="2031492"/>
                </a:lnTo>
                <a:cubicBezTo>
                  <a:pt x="1873041" y="2053971"/>
                  <a:pt x="1854849" y="2072164"/>
                  <a:pt x="1832370" y="2072164"/>
                </a:cubicBezTo>
                <a:lnTo>
                  <a:pt x="1832370" y="2072164"/>
                </a:lnTo>
                <a:cubicBezTo>
                  <a:pt x="1809891" y="2072164"/>
                  <a:pt x="1791698" y="2053971"/>
                  <a:pt x="1791698" y="2031492"/>
                </a:cubicBezTo>
                <a:lnTo>
                  <a:pt x="1791698" y="1993202"/>
                </a:lnTo>
                <a:cubicBezTo>
                  <a:pt x="1757884" y="1989011"/>
                  <a:pt x="1725118" y="1980628"/>
                  <a:pt x="1693686" y="1967865"/>
                </a:cubicBezTo>
                <a:cubicBezTo>
                  <a:pt x="1675874" y="1960626"/>
                  <a:pt x="1659015" y="1952339"/>
                  <a:pt x="1643013" y="1942910"/>
                </a:cubicBezTo>
                <a:cubicBezTo>
                  <a:pt x="1622915" y="1931099"/>
                  <a:pt x="1617391" y="1904428"/>
                  <a:pt x="1630535" y="1885188"/>
                </a:cubicBezTo>
                <a:lnTo>
                  <a:pt x="1645108" y="1863852"/>
                </a:lnTo>
                <a:cubicBezTo>
                  <a:pt x="1657586" y="1845659"/>
                  <a:pt x="1682256" y="1840802"/>
                  <a:pt x="1700734" y="1852708"/>
                </a:cubicBezTo>
                <a:cubicBezTo>
                  <a:pt x="1710736" y="1859185"/>
                  <a:pt x="1720641" y="1864995"/>
                  <a:pt x="1730357" y="1870234"/>
                </a:cubicBezTo>
                <a:cubicBezTo>
                  <a:pt x="1750455" y="1880902"/>
                  <a:pt x="1772172" y="1888617"/>
                  <a:pt x="1795603" y="1893284"/>
                </a:cubicBezTo>
                <a:lnTo>
                  <a:pt x="1795603" y="1769078"/>
                </a:lnTo>
                <a:cubicBezTo>
                  <a:pt x="1767504" y="1761268"/>
                  <a:pt x="1742835" y="1752505"/>
                  <a:pt x="1721784" y="1742885"/>
                </a:cubicBezTo>
                <a:cubicBezTo>
                  <a:pt x="1700639" y="1733264"/>
                  <a:pt x="1683208" y="1721930"/>
                  <a:pt x="1669397" y="1708880"/>
                </a:cubicBezTo>
                <a:cubicBezTo>
                  <a:pt x="1655586" y="1695831"/>
                  <a:pt x="1645203" y="1680591"/>
                  <a:pt x="1638155" y="1663160"/>
                </a:cubicBezTo>
                <a:cubicBezTo>
                  <a:pt x="1631107" y="1645730"/>
                  <a:pt x="1627582" y="1625537"/>
                  <a:pt x="1627582" y="1602581"/>
                </a:cubicBezTo>
                <a:cubicBezTo>
                  <a:pt x="1627582" y="1580674"/>
                  <a:pt x="1631487" y="1560957"/>
                  <a:pt x="1639298" y="1543241"/>
                </a:cubicBezTo>
                <a:cubicBezTo>
                  <a:pt x="1647108" y="1525524"/>
                  <a:pt x="1658157" y="1510094"/>
                  <a:pt x="1672445" y="1496759"/>
                </a:cubicBezTo>
                <a:cubicBezTo>
                  <a:pt x="1686828" y="1483424"/>
                  <a:pt x="1704068" y="1472851"/>
                  <a:pt x="1724451" y="1464755"/>
                </a:cubicBezTo>
                <a:cubicBezTo>
                  <a:pt x="1744835" y="1456658"/>
                  <a:pt x="1767124" y="1451324"/>
                  <a:pt x="1791603" y="1448753"/>
                </a:cubicBezTo>
                <a:lnTo>
                  <a:pt x="1791603" y="1444085"/>
                </a:lnTo>
                <a:cubicBezTo>
                  <a:pt x="1791603" y="1421606"/>
                  <a:pt x="1809795" y="1403414"/>
                  <a:pt x="1832274" y="1403414"/>
                </a:cubicBezTo>
                <a:lnTo>
                  <a:pt x="1832274" y="1403414"/>
                </a:lnTo>
                <a:cubicBezTo>
                  <a:pt x="1854753" y="1403414"/>
                  <a:pt x="1872946" y="1421606"/>
                  <a:pt x="1872946" y="1444085"/>
                </a:cubicBezTo>
                <a:lnTo>
                  <a:pt x="1872946" y="1450372"/>
                </a:lnTo>
                <a:cubicBezTo>
                  <a:pt x="1901045" y="1454563"/>
                  <a:pt x="1926953" y="1461421"/>
                  <a:pt x="1950670" y="1471041"/>
                </a:cubicBezTo>
                <a:cubicBezTo>
                  <a:pt x="1961719" y="1475518"/>
                  <a:pt x="1972578" y="1480661"/>
                  <a:pt x="1983150" y="1486376"/>
                </a:cubicBezTo>
                <a:cubicBezTo>
                  <a:pt x="2003153" y="1497140"/>
                  <a:pt x="2010106" y="1522476"/>
                  <a:pt x="1998867" y="1542193"/>
                </a:cubicBezTo>
                <a:lnTo>
                  <a:pt x="1986675" y="1563529"/>
                </a:lnTo>
                <a:cubicBezTo>
                  <a:pt x="1975626" y="1582769"/>
                  <a:pt x="1951337" y="1589532"/>
                  <a:pt x="1931906" y="1578959"/>
                </a:cubicBezTo>
                <a:cubicBezTo>
                  <a:pt x="1927429" y="1576483"/>
                  <a:pt x="1922953" y="1574197"/>
                  <a:pt x="1918380" y="1571911"/>
                </a:cubicBezTo>
                <a:cubicBezTo>
                  <a:pt x="1902188" y="1563815"/>
                  <a:pt x="1885805" y="1557719"/>
                  <a:pt x="1869136" y="1553528"/>
                </a:cubicBezTo>
                <a:lnTo>
                  <a:pt x="1869136" y="1671542"/>
                </a:lnTo>
                <a:cubicBezTo>
                  <a:pt x="1928477" y="1687735"/>
                  <a:pt x="1971625" y="1708880"/>
                  <a:pt x="1998486" y="1735169"/>
                </a:cubicBezTo>
                <a:cubicBezTo>
                  <a:pt x="2025251" y="1761458"/>
                  <a:pt x="2038681" y="1796510"/>
                  <a:pt x="2038681" y="1840230"/>
                </a:cubicBezTo>
                <a:cubicBezTo>
                  <a:pt x="2038681" y="1862138"/>
                  <a:pt x="2034681" y="1881854"/>
                  <a:pt x="2026584" y="1899571"/>
                </a:cubicBezTo>
                <a:close/>
                <a:moveTo>
                  <a:pt x="1795699" y="1546479"/>
                </a:moveTo>
                <a:cubicBezTo>
                  <a:pt x="1776934" y="1549051"/>
                  <a:pt x="1763313" y="1554766"/>
                  <a:pt x="1754646" y="1563624"/>
                </a:cubicBezTo>
                <a:cubicBezTo>
                  <a:pt x="1746073" y="1572482"/>
                  <a:pt x="1741692" y="1583150"/>
                  <a:pt x="1741692" y="1595628"/>
                </a:cubicBezTo>
                <a:cubicBezTo>
                  <a:pt x="1741692" y="1607630"/>
                  <a:pt x="1745311" y="1618012"/>
                  <a:pt x="1752645" y="1626870"/>
                </a:cubicBezTo>
                <a:cubicBezTo>
                  <a:pt x="1759980" y="1635728"/>
                  <a:pt x="1774267" y="1644110"/>
                  <a:pt x="1795603" y="1651921"/>
                </a:cubicBezTo>
                <a:lnTo>
                  <a:pt x="1795603" y="1546479"/>
                </a:lnTo>
                <a:close/>
                <a:moveTo>
                  <a:pt x="1912951" y="1812893"/>
                </a:moveTo>
                <a:cubicBezTo>
                  <a:pt x="1905141" y="1804035"/>
                  <a:pt x="1890567" y="1795748"/>
                  <a:pt x="1869136" y="1787938"/>
                </a:cubicBezTo>
                <a:lnTo>
                  <a:pt x="1869136" y="1897285"/>
                </a:lnTo>
                <a:cubicBezTo>
                  <a:pt x="1906093" y="1891570"/>
                  <a:pt x="1924572" y="1874615"/>
                  <a:pt x="1924572" y="1846517"/>
                </a:cubicBezTo>
                <a:cubicBezTo>
                  <a:pt x="1924667" y="1832896"/>
                  <a:pt x="1920762" y="1821752"/>
                  <a:pt x="1912951" y="1812893"/>
                </a:cubicBezTo>
                <a:close/>
                <a:moveTo>
                  <a:pt x="616503" y="288893"/>
                </a:moveTo>
                <a:cubicBezTo>
                  <a:pt x="733756" y="322040"/>
                  <a:pt x="822339" y="390620"/>
                  <a:pt x="847675" y="512540"/>
                </a:cubicBezTo>
                <a:cubicBezTo>
                  <a:pt x="873012" y="634175"/>
                  <a:pt x="880441" y="758952"/>
                  <a:pt x="807956" y="871728"/>
                </a:cubicBezTo>
                <a:cubicBezTo>
                  <a:pt x="791573" y="897160"/>
                  <a:pt x="812909" y="899446"/>
                  <a:pt x="826339" y="906018"/>
                </a:cubicBezTo>
                <a:cubicBezTo>
                  <a:pt x="953593" y="968216"/>
                  <a:pt x="1040080" y="1066610"/>
                  <a:pt x="1086753" y="1199864"/>
                </a:cubicBezTo>
                <a:cubicBezTo>
                  <a:pt x="1104564" y="1250728"/>
                  <a:pt x="1113994" y="1303306"/>
                  <a:pt x="1111803" y="1357598"/>
                </a:cubicBezTo>
                <a:cubicBezTo>
                  <a:pt x="1109898" y="1405128"/>
                  <a:pt x="1083419" y="1433894"/>
                  <a:pt x="1036080" y="1433989"/>
                </a:cubicBezTo>
                <a:cubicBezTo>
                  <a:pt x="715944" y="1434465"/>
                  <a:pt x="395809" y="1434560"/>
                  <a:pt x="75579" y="1433989"/>
                </a:cubicBezTo>
                <a:cubicBezTo>
                  <a:pt x="26811" y="1433894"/>
                  <a:pt x="-1288" y="1404557"/>
                  <a:pt x="45" y="1354169"/>
                </a:cubicBezTo>
                <a:cubicBezTo>
                  <a:pt x="5189" y="1154430"/>
                  <a:pt x="98629" y="1008507"/>
                  <a:pt x="272651" y="912971"/>
                </a:cubicBezTo>
                <a:cubicBezTo>
                  <a:pt x="313227" y="890683"/>
                  <a:pt x="313608" y="891635"/>
                  <a:pt x="290367" y="850773"/>
                </a:cubicBezTo>
                <a:cubicBezTo>
                  <a:pt x="270651" y="816197"/>
                  <a:pt x="258459" y="779050"/>
                  <a:pt x="254744" y="739426"/>
                </a:cubicBezTo>
                <a:cubicBezTo>
                  <a:pt x="248076" y="667036"/>
                  <a:pt x="243695" y="593884"/>
                  <a:pt x="259792" y="522732"/>
                </a:cubicBezTo>
                <a:cubicBezTo>
                  <a:pt x="284557" y="413576"/>
                  <a:pt x="353042" y="340424"/>
                  <a:pt x="457912" y="301466"/>
                </a:cubicBezTo>
                <a:cubicBezTo>
                  <a:pt x="470104" y="296894"/>
                  <a:pt x="482582" y="293084"/>
                  <a:pt x="494964" y="288893"/>
                </a:cubicBezTo>
                <a:cubicBezTo>
                  <a:pt x="535541" y="288893"/>
                  <a:pt x="576022" y="288893"/>
                  <a:pt x="616503" y="288893"/>
                </a:cubicBezTo>
                <a:close/>
                <a:moveTo>
                  <a:pt x="555829" y="1286542"/>
                </a:moveTo>
                <a:cubicBezTo>
                  <a:pt x="676035" y="1286542"/>
                  <a:pt x="796335" y="1285970"/>
                  <a:pt x="916541" y="1286923"/>
                </a:cubicBezTo>
                <a:cubicBezTo>
                  <a:pt x="946926" y="1287209"/>
                  <a:pt x="954736" y="1277969"/>
                  <a:pt x="944259" y="1248823"/>
                </a:cubicBezTo>
                <a:cubicBezTo>
                  <a:pt x="902253" y="1131665"/>
                  <a:pt x="822148" y="1054799"/>
                  <a:pt x="702705" y="1020604"/>
                </a:cubicBezTo>
                <a:cubicBezTo>
                  <a:pt x="638982" y="1002316"/>
                  <a:pt x="573069" y="1004030"/>
                  <a:pt x="507633" y="1006221"/>
                </a:cubicBezTo>
                <a:cubicBezTo>
                  <a:pt x="344850" y="1011746"/>
                  <a:pt x="212167" y="1107662"/>
                  <a:pt x="167209" y="1248823"/>
                </a:cubicBezTo>
                <a:cubicBezTo>
                  <a:pt x="157875" y="1278160"/>
                  <a:pt x="164637" y="1287209"/>
                  <a:pt x="195022" y="1286923"/>
                </a:cubicBezTo>
                <a:cubicBezTo>
                  <a:pt x="315323" y="1285875"/>
                  <a:pt x="435528" y="1286542"/>
                  <a:pt x="555829" y="1286542"/>
                </a:cubicBezTo>
                <a:close/>
                <a:moveTo>
                  <a:pt x="404191" y="643414"/>
                </a:moveTo>
                <a:cubicBezTo>
                  <a:pt x="404191" y="668369"/>
                  <a:pt x="402858" y="693420"/>
                  <a:pt x="404477" y="718376"/>
                </a:cubicBezTo>
                <a:cubicBezTo>
                  <a:pt x="409239" y="793242"/>
                  <a:pt x="479724" y="857250"/>
                  <a:pt x="556020" y="857060"/>
                </a:cubicBezTo>
                <a:cubicBezTo>
                  <a:pt x="631458" y="856869"/>
                  <a:pt x="702038" y="795338"/>
                  <a:pt x="706610" y="721614"/>
                </a:cubicBezTo>
                <a:cubicBezTo>
                  <a:pt x="709753" y="671894"/>
                  <a:pt x="709563" y="621602"/>
                  <a:pt x="706705" y="571786"/>
                </a:cubicBezTo>
                <a:cubicBezTo>
                  <a:pt x="702514" y="497777"/>
                  <a:pt x="632315" y="435007"/>
                  <a:pt x="557639" y="434816"/>
                </a:cubicBezTo>
                <a:cubicBezTo>
                  <a:pt x="479153" y="434626"/>
                  <a:pt x="408573" y="498920"/>
                  <a:pt x="404286" y="575501"/>
                </a:cubicBezTo>
                <a:cubicBezTo>
                  <a:pt x="403048" y="598170"/>
                  <a:pt x="404096" y="620840"/>
                  <a:pt x="404191" y="643414"/>
                </a:cubicBezTo>
                <a:close/>
                <a:moveTo>
                  <a:pt x="3659741" y="1389031"/>
                </a:moveTo>
                <a:cubicBezTo>
                  <a:pt x="3639738" y="1423607"/>
                  <a:pt x="3609735" y="1435037"/>
                  <a:pt x="3570111" y="1434941"/>
                </a:cubicBezTo>
                <a:cubicBezTo>
                  <a:pt x="3260834" y="1433989"/>
                  <a:pt x="2951653" y="1434465"/>
                  <a:pt x="2642376" y="1434370"/>
                </a:cubicBezTo>
                <a:cubicBezTo>
                  <a:pt x="2573891" y="1434370"/>
                  <a:pt x="2547316" y="1409891"/>
                  <a:pt x="2550460" y="1342358"/>
                </a:cubicBezTo>
                <a:cubicBezTo>
                  <a:pt x="2559508" y="1147572"/>
                  <a:pt x="2653139" y="1005269"/>
                  <a:pt x="2823541" y="912686"/>
                </a:cubicBezTo>
                <a:cubicBezTo>
                  <a:pt x="2863927" y="890778"/>
                  <a:pt x="2864308" y="891635"/>
                  <a:pt x="2842020" y="853440"/>
                </a:cubicBezTo>
                <a:cubicBezTo>
                  <a:pt x="2822589" y="820198"/>
                  <a:pt x="2809635" y="784479"/>
                  <a:pt x="2805634" y="746093"/>
                </a:cubicBezTo>
                <a:cubicBezTo>
                  <a:pt x="2798014" y="672656"/>
                  <a:pt x="2793633" y="598361"/>
                  <a:pt x="2809254" y="525971"/>
                </a:cubicBezTo>
                <a:cubicBezTo>
                  <a:pt x="2833162" y="415195"/>
                  <a:pt x="2901932" y="340995"/>
                  <a:pt x="3008231" y="301562"/>
                </a:cubicBezTo>
                <a:cubicBezTo>
                  <a:pt x="3020423" y="296990"/>
                  <a:pt x="3032901" y="293180"/>
                  <a:pt x="3045283" y="288989"/>
                </a:cubicBezTo>
                <a:cubicBezTo>
                  <a:pt x="3085764" y="288989"/>
                  <a:pt x="3126246" y="288989"/>
                  <a:pt x="3166727" y="288989"/>
                </a:cubicBezTo>
                <a:cubicBezTo>
                  <a:pt x="3172252" y="290989"/>
                  <a:pt x="3177776" y="293275"/>
                  <a:pt x="3183396" y="294989"/>
                </a:cubicBezTo>
                <a:cubicBezTo>
                  <a:pt x="3311221" y="335471"/>
                  <a:pt x="3387421" y="420338"/>
                  <a:pt x="3407329" y="554165"/>
                </a:cubicBezTo>
                <a:cubicBezTo>
                  <a:pt x="3414187" y="600361"/>
                  <a:pt x="3410567" y="646748"/>
                  <a:pt x="3410662" y="693039"/>
                </a:cubicBezTo>
                <a:cubicBezTo>
                  <a:pt x="3410757" y="754856"/>
                  <a:pt x="3396851" y="813626"/>
                  <a:pt x="3361799" y="865442"/>
                </a:cubicBezTo>
                <a:cubicBezTo>
                  <a:pt x="3348178" y="885539"/>
                  <a:pt x="3350655" y="895064"/>
                  <a:pt x="3372848" y="904970"/>
                </a:cubicBezTo>
                <a:cubicBezTo>
                  <a:pt x="3431046" y="930974"/>
                  <a:pt x="3481433" y="968407"/>
                  <a:pt x="3525534" y="1014508"/>
                </a:cubicBezTo>
                <a:cubicBezTo>
                  <a:pt x="3597638" y="1089946"/>
                  <a:pt x="3637738" y="1181386"/>
                  <a:pt x="3659551" y="1281970"/>
                </a:cubicBezTo>
                <a:cubicBezTo>
                  <a:pt x="3659741" y="1317593"/>
                  <a:pt x="3659741" y="1353312"/>
                  <a:pt x="3659741" y="1389031"/>
                </a:cubicBezTo>
                <a:close/>
                <a:moveTo>
                  <a:pt x="3105577" y="1286542"/>
                </a:moveTo>
                <a:cubicBezTo>
                  <a:pt x="3223401" y="1286542"/>
                  <a:pt x="3341320" y="1286637"/>
                  <a:pt x="3459145" y="1286542"/>
                </a:cubicBezTo>
                <a:cubicBezTo>
                  <a:pt x="3504293" y="1286542"/>
                  <a:pt x="3507531" y="1282541"/>
                  <a:pt x="3490863" y="1239298"/>
                </a:cubicBezTo>
                <a:cubicBezTo>
                  <a:pt x="3447238" y="1126141"/>
                  <a:pt x="3367133" y="1051941"/>
                  <a:pt x="3249880" y="1019937"/>
                </a:cubicBezTo>
                <a:cubicBezTo>
                  <a:pt x="3185968" y="1002411"/>
                  <a:pt x="3120055" y="1003649"/>
                  <a:pt x="3054713" y="1006507"/>
                </a:cubicBezTo>
                <a:cubicBezTo>
                  <a:pt x="2893169" y="1013555"/>
                  <a:pt x="2765248" y="1105376"/>
                  <a:pt x="2719052" y="1245203"/>
                </a:cubicBezTo>
                <a:cubicBezTo>
                  <a:pt x="2706765" y="1282351"/>
                  <a:pt x="2709432" y="1286542"/>
                  <a:pt x="2748389" y="1286637"/>
                </a:cubicBezTo>
                <a:cubicBezTo>
                  <a:pt x="2867452" y="1286637"/>
                  <a:pt x="2986514" y="1286542"/>
                  <a:pt x="3105577" y="1286542"/>
                </a:cubicBezTo>
                <a:close/>
                <a:moveTo>
                  <a:pt x="3257786" y="648272"/>
                </a:moveTo>
                <a:cubicBezTo>
                  <a:pt x="3257786" y="624459"/>
                  <a:pt x="3258834" y="600647"/>
                  <a:pt x="3257596" y="576929"/>
                </a:cubicBezTo>
                <a:cubicBezTo>
                  <a:pt x="3253595" y="499682"/>
                  <a:pt x="3184920" y="435959"/>
                  <a:pt x="3105481" y="434912"/>
                </a:cubicBezTo>
                <a:cubicBezTo>
                  <a:pt x="3028519" y="433864"/>
                  <a:pt x="2957558" y="500063"/>
                  <a:pt x="2954605" y="577787"/>
                </a:cubicBezTo>
                <a:cubicBezTo>
                  <a:pt x="2952796" y="624078"/>
                  <a:pt x="2952605" y="670655"/>
                  <a:pt x="2954796" y="716947"/>
                </a:cubicBezTo>
                <a:cubicBezTo>
                  <a:pt x="2958320" y="792766"/>
                  <a:pt x="3026805" y="855631"/>
                  <a:pt x="3104624" y="857060"/>
                </a:cubicBezTo>
                <a:cubicBezTo>
                  <a:pt x="3181872" y="858488"/>
                  <a:pt x="3253309" y="793052"/>
                  <a:pt x="3257596" y="716090"/>
                </a:cubicBezTo>
                <a:cubicBezTo>
                  <a:pt x="3258834" y="693515"/>
                  <a:pt x="3257786" y="670941"/>
                  <a:pt x="3257786" y="648272"/>
                </a:cubicBezTo>
                <a:close/>
                <a:moveTo>
                  <a:pt x="1895235" y="95"/>
                </a:moveTo>
                <a:cubicBezTo>
                  <a:pt x="1980103" y="26194"/>
                  <a:pt x="2050587" y="71438"/>
                  <a:pt x="2094974" y="150781"/>
                </a:cubicBezTo>
                <a:cubicBezTo>
                  <a:pt x="2119167" y="193929"/>
                  <a:pt x="2133931" y="239935"/>
                  <a:pt x="2133455" y="290132"/>
                </a:cubicBezTo>
                <a:cubicBezTo>
                  <a:pt x="2132979" y="340138"/>
                  <a:pt x="2134408" y="390144"/>
                  <a:pt x="2132788" y="440055"/>
                </a:cubicBezTo>
                <a:cubicBezTo>
                  <a:pt x="2131074" y="491204"/>
                  <a:pt x="2112976" y="537782"/>
                  <a:pt x="2084878" y="580073"/>
                </a:cubicBezTo>
                <a:cubicBezTo>
                  <a:pt x="2073543" y="597027"/>
                  <a:pt x="2075067" y="604457"/>
                  <a:pt x="2094593" y="614077"/>
                </a:cubicBezTo>
                <a:cubicBezTo>
                  <a:pt x="2269472" y="700754"/>
                  <a:pt x="2366817" y="842010"/>
                  <a:pt x="2388154" y="1035939"/>
                </a:cubicBezTo>
                <a:cubicBezTo>
                  <a:pt x="2396440" y="1111187"/>
                  <a:pt x="2366627" y="1145572"/>
                  <a:pt x="2291284" y="1145572"/>
                </a:cubicBezTo>
                <a:cubicBezTo>
                  <a:pt x="1984294" y="1145667"/>
                  <a:pt x="1677398" y="1145667"/>
                  <a:pt x="1370407" y="1145572"/>
                </a:cubicBezTo>
                <a:cubicBezTo>
                  <a:pt x="1296398" y="1145572"/>
                  <a:pt x="1266108" y="1112330"/>
                  <a:pt x="1273633" y="1039177"/>
                </a:cubicBezTo>
                <a:cubicBezTo>
                  <a:pt x="1293541" y="845058"/>
                  <a:pt x="1390029" y="703040"/>
                  <a:pt x="1564527" y="615601"/>
                </a:cubicBezTo>
                <a:cubicBezTo>
                  <a:pt x="1587101" y="604266"/>
                  <a:pt x="1587958" y="596837"/>
                  <a:pt x="1575004" y="577025"/>
                </a:cubicBezTo>
                <a:cubicBezTo>
                  <a:pt x="1543191" y="528161"/>
                  <a:pt x="1526808" y="474155"/>
                  <a:pt x="1528332" y="415004"/>
                </a:cubicBezTo>
                <a:cubicBezTo>
                  <a:pt x="1529284" y="379381"/>
                  <a:pt x="1528427" y="343662"/>
                  <a:pt x="1528522" y="307943"/>
                </a:cubicBezTo>
                <a:cubicBezTo>
                  <a:pt x="1528903" y="164973"/>
                  <a:pt x="1604913" y="58103"/>
                  <a:pt x="1740168" y="10097"/>
                </a:cubicBezTo>
                <a:cubicBezTo>
                  <a:pt x="1749121" y="6953"/>
                  <a:pt x="1757884" y="3429"/>
                  <a:pt x="1766742" y="0"/>
                </a:cubicBezTo>
                <a:cubicBezTo>
                  <a:pt x="1809510" y="95"/>
                  <a:pt x="1852372" y="95"/>
                  <a:pt x="1895235" y="95"/>
                </a:cubicBezTo>
                <a:close/>
                <a:moveTo>
                  <a:pt x="1831036" y="997744"/>
                </a:moveTo>
                <a:cubicBezTo>
                  <a:pt x="1951146" y="997744"/>
                  <a:pt x="2071162" y="996791"/>
                  <a:pt x="2191272" y="998411"/>
                </a:cubicBezTo>
                <a:cubicBezTo>
                  <a:pt x="2224514" y="998887"/>
                  <a:pt x="2230515" y="988124"/>
                  <a:pt x="2219466" y="959358"/>
                </a:cubicBezTo>
                <a:cubicBezTo>
                  <a:pt x="2168602" y="825818"/>
                  <a:pt x="2074400" y="744950"/>
                  <a:pt x="1932192" y="723233"/>
                </a:cubicBezTo>
                <a:cubicBezTo>
                  <a:pt x="1863707" y="712756"/>
                  <a:pt x="1794937" y="715232"/>
                  <a:pt x="1726071" y="723138"/>
                </a:cubicBezTo>
                <a:cubicBezTo>
                  <a:pt x="1600531" y="737521"/>
                  <a:pt x="1476611" y="841724"/>
                  <a:pt x="1441083" y="962787"/>
                </a:cubicBezTo>
                <a:cubicBezTo>
                  <a:pt x="1433463" y="988886"/>
                  <a:pt x="1437273" y="998696"/>
                  <a:pt x="1467276" y="998411"/>
                </a:cubicBezTo>
                <a:cubicBezTo>
                  <a:pt x="1588434" y="996887"/>
                  <a:pt x="1709688" y="997744"/>
                  <a:pt x="1831036" y="997744"/>
                </a:cubicBezTo>
                <a:close/>
                <a:moveTo>
                  <a:pt x="1678065" y="355092"/>
                </a:moveTo>
                <a:cubicBezTo>
                  <a:pt x="1677588" y="355092"/>
                  <a:pt x="1677207" y="355092"/>
                  <a:pt x="1676731" y="355092"/>
                </a:cubicBezTo>
                <a:cubicBezTo>
                  <a:pt x="1676731" y="375285"/>
                  <a:pt x="1675398" y="395573"/>
                  <a:pt x="1676922" y="415671"/>
                </a:cubicBezTo>
                <a:cubicBezTo>
                  <a:pt x="1683589" y="502634"/>
                  <a:pt x="1744645" y="564452"/>
                  <a:pt x="1826941" y="568452"/>
                </a:cubicBezTo>
                <a:cubicBezTo>
                  <a:pt x="1904283" y="572167"/>
                  <a:pt x="1972101" y="512636"/>
                  <a:pt x="1983150" y="427101"/>
                </a:cubicBezTo>
                <a:cubicBezTo>
                  <a:pt x="1989246" y="380143"/>
                  <a:pt x="1989532" y="332042"/>
                  <a:pt x="1982674" y="284988"/>
                </a:cubicBezTo>
                <a:cubicBezTo>
                  <a:pt x="1970578" y="202216"/>
                  <a:pt x="1908284" y="146590"/>
                  <a:pt x="1831322" y="146209"/>
                </a:cubicBezTo>
                <a:cubicBezTo>
                  <a:pt x="1753693" y="145828"/>
                  <a:pt x="1690162" y="203645"/>
                  <a:pt x="1678446" y="287655"/>
                </a:cubicBezTo>
                <a:cubicBezTo>
                  <a:pt x="1675493" y="309658"/>
                  <a:pt x="1678065" y="332518"/>
                  <a:pt x="1678065" y="355092"/>
                </a:cubicBezTo>
                <a:close/>
                <a:moveTo>
                  <a:pt x="699752" y="2362010"/>
                </a:moveTo>
                <a:cubicBezTo>
                  <a:pt x="699752" y="2188178"/>
                  <a:pt x="699657" y="2014347"/>
                  <a:pt x="699752" y="1840611"/>
                </a:cubicBezTo>
                <a:cubicBezTo>
                  <a:pt x="699752" y="1766507"/>
                  <a:pt x="724041" y="1740789"/>
                  <a:pt x="801003" y="1740027"/>
                </a:cubicBezTo>
                <a:cubicBezTo>
                  <a:pt x="930733" y="1738694"/>
                  <a:pt x="1060559" y="1739456"/>
                  <a:pt x="1190289" y="1739646"/>
                </a:cubicBezTo>
                <a:cubicBezTo>
                  <a:pt x="1220007" y="1739646"/>
                  <a:pt x="1249916" y="1738694"/>
                  <a:pt x="1279444" y="1741361"/>
                </a:cubicBezTo>
                <a:cubicBezTo>
                  <a:pt x="1340499" y="1746790"/>
                  <a:pt x="1361835" y="1771650"/>
                  <a:pt x="1361835" y="1834610"/>
                </a:cubicBezTo>
                <a:cubicBezTo>
                  <a:pt x="1361930" y="2158460"/>
                  <a:pt x="1361358" y="2482215"/>
                  <a:pt x="1362120" y="2806065"/>
                </a:cubicBezTo>
                <a:cubicBezTo>
                  <a:pt x="1362597" y="3040380"/>
                  <a:pt x="1512520" y="3226213"/>
                  <a:pt x="1738929" y="3275838"/>
                </a:cubicBezTo>
                <a:cubicBezTo>
                  <a:pt x="2001915" y="3333464"/>
                  <a:pt x="2269758" y="3137154"/>
                  <a:pt x="2294809" y="2869883"/>
                </a:cubicBezTo>
                <a:cubicBezTo>
                  <a:pt x="2299762" y="2817495"/>
                  <a:pt x="2299762" y="2765298"/>
                  <a:pt x="2299762" y="2713006"/>
                </a:cubicBezTo>
                <a:cubicBezTo>
                  <a:pt x="2299952" y="2421350"/>
                  <a:pt x="2299857" y="2129695"/>
                  <a:pt x="2299952" y="1838039"/>
                </a:cubicBezTo>
                <a:cubicBezTo>
                  <a:pt x="2299952" y="1768697"/>
                  <a:pt x="2323098" y="1741551"/>
                  <a:pt x="2393107" y="1740694"/>
                </a:cubicBezTo>
                <a:cubicBezTo>
                  <a:pt x="2551412" y="1738694"/>
                  <a:pt x="2709813" y="1738694"/>
                  <a:pt x="2868118" y="1740599"/>
                </a:cubicBezTo>
                <a:cubicBezTo>
                  <a:pt x="2939461" y="1741456"/>
                  <a:pt x="2962130" y="1768602"/>
                  <a:pt x="2962130" y="1840802"/>
                </a:cubicBezTo>
                <a:cubicBezTo>
                  <a:pt x="2962130" y="2175320"/>
                  <a:pt x="2963082" y="2509838"/>
                  <a:pt x="2961654" y="2844355"/>
                </a:cubicBezTo>
                <a:cubicBezTo>
                  <a:pt x="2960797" y="3046762"/>
                  <a:pt x="2901837" y="3233261"/>
                  <a:pt x="2798300" y="3406426"/>
                </a:cubicBezTo>
                <a:cubicBezTo>
                  <a:pt x="2779536" y="3437763"/>
                  <a:pt x="2753532" y="3455861"/>
                  <a:pt x="2715813" y="3449955"/>
                </a:cubicBezTo>
                <a:cubicBezTo>
                  <a:pt x="2682857" y="3444812"/>
                  <a:pt x="2663426" y="3423952"/>
                  <a:pt x="2654758" y="3392329"/>
                </a:cubicBezTo>
                <a:cubicBezTo>
                  <a:pt x="2648186" y="3368326"/>
                  <a:pt x="2657902" y="3347942"/>
                  <a:pt x="2669713" y="3328321"/>
                </a:cubicBezTo>
                <a:cubicBezTo>
                  <a:pt x="2742007" y="3208401"/>
                  <a:pt x="2787442" y="3078956"/>
                  <a:pt x="2804872" y="2940177"/>
                </a:cubicBezTo>
                <a:cubicBezTo>
                  <a:pt x="2814778" y="2861024"/>
                  <a:pt x="2815159" y="2781205"/>
                  <a:pt x="2814397" y="2701385"/>
                </a:cubicBezTo>
                <a:cubicBezTo>
                  <a:pt x="2813635" y="2614517"/>
                  <a:pt x="2813445" y="2527554"/>
                  <a:pt x="2814683" y="2440686"/>
                </a:cubicBezTo>
                <a:cubicBezTo>
                  <a:pt x="2815064" y="2414492"/>
                  <a:pt x="2806587" y="2405063"/>
                  <a:pt x="2779917" y="2405444"/>
                </a:cubicBezTo>
                <a:cubicBezTo>
                  <a:pt x="2681143" y="2406587"/>
                  <a:pt x="2582273" y="2406872"/>
                  <a:pt x="2483499" y="2405348"/>
                </a:cubicBezTo>
                <a:cubicBezTo>
                  <a:pt x="2454352" y="2404872"/>
                  <a:pt x="2447113" y="2415731"/>
                  <a:pt x="2447304" y="2442972"/>
                </a:cubicBezTo>
                <a:cubicBezTo>
                  <a:pt x="2448352" y="2571560"/>
                  <a:pt x="2448256" y="2700147"/>
                  <a:pt x="2447589" y="2828639"/>
                </a:cubicBezTo>
                <a:cubicBezTo>
                  <a:pt x="2445970" y="3158776"/>
                  <a:pt x="2170984" y="3429667"/>
                  <a:pt x="1841419" y="3435763"/>
                </a:cubicBezTo>
                <a:cubicBezTo>
                  <a:pt x="1542333" y="3441383"/>
                  <a:pt x="1255155" y="3219831"/>
                  <a:pt x="1217531" y="2888647"/>
                </a:cubicBezTo>
                <a:cubicBezTo>
                  <a:pt x="1207625" y="2801588"/>
                  <a:pt x="1214578" y="2712625"/>
                  <a:pt x="1214102" y="2624614"/>
                </a:cubicBezTo>
                <a:cubicBezTo>
                  <a:pt x="1213816" y="2562701"/>
                  <a:pt x="1213245" y="2500789"/>
                  <a:pt x="1214388" y="2438876"/>
                </a:cubicBezTo>
                <a:cubicBezTo>
                  <a:pt x="1214864" y="2414302"/>
                  <a:pt x="1206577" y="2405158"/>
                  <a:pt x="1181526" y="2405444"/>
                </a:cubicBezTo>
                <a:cubicBezTo>
                  <a:pt x="1080371" y="2406396"/>
                  <a:pt x="979120" y="2406110"/>
                  <a:pt x="877965" y="2405634"/>
                </a:cubicBezTo>
                <a:cubicBezTo>
                  <a:pt x="857581" y="2405539"/>
                  <a:pt x="847104" y="2411349"/>
                  <a:pt x="847389" y="2433923"/>
                </a:cubicBezTo>
                <a:cubicBezTo>
                  <a:pt x="849866" y="2599277"/>
                  <a:pt x="836817" y="2765393"/>
                  <a:pt x="856152" y="2929890"/>
                </a:cubicBezTo>
                <a:cubicBezTo>
                  <a:pt x="889490" y="3212687"/>
                  <a:pt x="1023697" y="3440049"/>
                  <a:pt x="1252583" y="3609880"/>
                </a:cubicBezTo>
                <a:cubicBezTo>
                  <a:pt x="1404507" y="3722561"/>
                  <a:pt x="1575766" y="3783616"/>
                  <a:pt x="1765123" y="3796379"/>
                </a:cubicBezTo>
                <a:cubicBezTo>
                  <a:pt x="1918857" y="3806762"/>
                  <a:pt x="2065732" y="3781330"/>
                  <a:pt x="2208322" y="3724561"/>
                </a:cubicBezTo>
                <a:cubicBezTo>
                  <a:pt x="2271853" y="3699224"/>
                  <a:pt x="2327955" y="3739420"/>
                  <a:pt x="2319288" y="3801904"/>
                </a:cubicBezTo>
                <a:cubicBezTo>
                  <a:pt x="2314621" y="3835432"/>
                  <a:pt x="2291761" y="3852672"/>
                  <a:pt x="2262709" y="3864769"/>
                </a:cubicBezTo>
                <a:cubicBezTo>
                  <a:pt x="2154220" y="3910203"/>
                  <a:pt x="2041253" y="3940493"/>
                  <a:pt x="1924286" y="3946684"/>
                </a:cubicBezTo>
                <a:cubicBezTo>
                  <a:pt x="1478421" y="3970401"/>
                  <a:pt x="1126758" y="3797618"/>
                  <a:pt x="877774" y="3426809"/>
                </a:cubicBezTo>
                <a:cubicBezTo>
                  <a:pt x="758331" y="3248978"/>
                  <a:pt x="700133" y="3048953"/>
                  <a:pt x="699847" y="2833497"/>
                </a:cubicBezTo>
                <a:cubicBezTo>
                  <a:pt x="699657" y="2676239"/>
                  <a:pt x="699847" y="2519077"/>
                  <a:pt x="699752" y="2362010"/>
                </a:cubicBezTo>
                <a:close/>
                <a:moveTo>
                  <a:pt x="1034556" y="1891475"/>
                </a:moveTo>
                <a:cubicBezTo>
                  <a:pt x="983502" y="1891475"/>
                  <a:pt x="932352" y="1892237"/>
                  <a:pt x="881394" y="1891094"/>
                </a:cubicBezTo>
                <a:cubicBezTo>
                  <a:pt x="857772" y="1890617"/>
                  <a:pt x="847008" y="1897285"/>
                  <a:pt x="847294" y="1923193"/>
                </a:cubicBezTo>
                <a:cubicBezTo>
                  <a:pt x="848342" y="2021777"/>
                  <a:pt x="848342" y="2120360"/>
                  <a:pt x="847294" y="2218944"/>
                </a:cubicBezTo>
                <a:cubicBezTo>
                  <a:pt x="847008" y="2245614"/>
                  <a:pt x="857295" y="2254377"/>
                  <a:pt x="882918" y="2254187"/>
                </a:cubicBezTo>
                <a:cubicBezTo>
                  <a:pt x="981501" y="2253425"/>
                  <a:pt x="1080085" y="2253425"/>
                  <a:pt x="1178669" y="2254187"/>
                </a:cubicBezTo>
                <a:cubicBezTo>
                  <a:pt x="1204005" y="2254377"/>
                  <a:pt x="1214864" y="2246186"/>
                  <a:pt x="1214578" y="2219230"/>
                </a:cubicBezTo>
                <a:cubicBezTo>
                  <a:pt x="1213435" y="2120646"/>
                  <a:pt x="1213530" y="2022062"/>
                  <a:pt x="1214578" y="1923478"/>
                </a:cubicBezTo>
                <a:cubicBezTo>
                  <a:pt x="1214864" y="1897856"/>
                  <a:pt x="1204672" y="1890522"/>
                  <a:pt x="1180764" y="1891094"/>
                </a:cubicBezTo>
                <a:cubicBezTo>
                  <a:pt x="1131901" y="1892237"/>
                  <a:pt x="1083228" y="1891475"/>
                  <a:pt x="1034556" y="1891475"/>
                </a:cubicBezTo>
                <a:close/>
                <a:moveTo>
                  <a:pt x="2631041" y="2253710"/>
                </a:moveTo>
                <a:cubicBezTo>
                  <a:pt x="2680952" y="2253710"/>
                  <a:pt x="2730768" y="2253139"/>
                  <a:pt x="2780679" y="2253996"/>
                </a:cubicBezTo>
                <a:cubicBezTo>
                  <a:pt x="2804491" y="2254377"/>
                  <a:pt x="2814778" y="2245900"/>
                  <a:pt x="2814588" y="2220754"/>
                </a:cubicBezTo>
                <a:cubicBezTo>
                  <a:pt x="2813635" y="2121027"/>
                  <a:pt x="2813730" y="2021205"/>
                  <a:pt x="2814588" y="1921478"/>
                </a:cubicBezTo>
                <a:cubicBezTo>
                  <a:pt x="2814778" y="1897475"/>
                  <a:pt x="2804587" y="1890998"/>
                  <a:pt x="2782488" y="1891094"/>
                </a:cubicBezTo>
                <a:cubicBezTo>
                  <a:pt x="2681523" y="1891760"/>
                  <a:pt x="2580559" y="1891760"/>
                  <a:pt x="2479594" y="1891094"/>
                </a:cubicBezTo>
                <a:cubicBezTo>
                  <a:pt x="2457400" y="1890903"/>
                  <a:pt x="2447304" y="1897571"/>
                  <a:pt x="2447494" y="1921478"/>
                </a:cubicBezTo>
                <a:cubicBezTo>
                  <a:pt x="2448352" y="2021205"/>
                  <a:pt x="2448352" y="2121027"/>
                  <a:pt x="2447494" y="2220754"/>
                </a:cubicBezTo>
                <a:cubicBezTo>
                  <a:pt x="2447304" y="2245900"/>
                  <a:pt x="2457686" y="2254377"/>
                  <a:pt x="2481403" y="2253901"/>
                </a:cubicBezTo>
                <a:cubicBezTo>
                  <a:pt x="2531314" y="2253139"/>
                  <a:pt x="2581225" y="2253710"/>
                  <a:pt x="2631041" y="2253710"/>
                </a:cubicBezTo>
                <a:close/>
                <a:moveTo>
                  <a:pt x="2521313" y="3547491"/>
                </a:moveTo>
                <a:cubicBezTo>
                  <a:pt x="2481975" y="3545396"/>
                  <a:pt x="2445304" y="3579686"/>
                  <a:pt x="2443875" y="3619691"/>
                </a:cubicBezTo>
                <a:cubicBezTo>
                  <a:pt x="2442541" y="3659124"/>
                  <a:pt x="2476831" y="3696176"/>
                  <a:pt x="2516074" y="3697510"/>
                </a:cubicBezTo>
                <a:cubicBezTo>
                  <a:pt x="2556174" y="3698843"/>
                  <a:pt x="2591417" y="3665696"/>
                  <a:pt x="2593227" y="3625025"/>
                </a:cubicBezTo>
                <a:cubicBezTo>
                  <a:pt x="2595132" y="3585020"/>
                  <a:pt x="2562271" y="3549682"/>
                  <a:pt x="2521313" y="3547491"/>
                </a:cubicBez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TextBox 30">
            <a:extLst>
              <a:ext uri="{FF2B5EF4-FFF2-40B4-BE49-F238E27FC236}">
                <a16:creationId xmlns:a16="http://schemas.microsoft.com/office/drawing/2014/main" id="{B2D1762E-B0EC-474F-BD36-E03D839D8270}"/>
              </a:ext>
            </a:extLst>
          </p:cNvPr>
          <p:cNvSpPr txBox="1"/>
          <p:nvPr/>
        </p:nvSpPr>
        <p:spPr>
          <a:xfrm>
            <a:off x="8486113" y="4109825"/>
            <a:ext cx="2500974" cy="1321003"/>
          </a:xfrm>
          <a:prstGeom prst="rect">
            <a:avLst/>
          </a:prstGeom>
          <a:noFill/>
        </p:spPr>
        <p:txBody>
          <a:bodyPr wrap="square" tIns="0" bIns="137160" rtlCol="0">
            <a:spAutoFit/>
          </a:bodyPr>
          <a:lstStyle/>
          <a:p>
            <a:pPr defTabSz="640080">
              <a:lnSpc>
                <a:spcPct val="200000"/>
              </a:lnSpc>
            </a:pPr>
            <a:r>
              <a:rPr lang="en-US" sz="1000" b="1" dirty="0">
                <a:solidFill>
                  <a:schemeClr val="bg1"/>
                </a:solidFill>
                <a:latin typeface="+mj-lt"/>
              </a:rPr>
              <a:t>Channel:</a:t>
            </a:r>
            <a:r>
              <a:rPr lang="en-US" sz="1000" dirty="0">
                <a:solidFill>
                  <a:schemeClr val="bg1"/>
                </a:solidFill>
                <a:latin typeface="+mj-lt"/>
              </a:rPr>
              <a:t>		Facebook Ads</a:t>
            </a:r>
          </a:p>
          <a:p>
            <a:pPr defTabSz="640080">
              <a:lnSpc>
                <a:spcPct val="200000"/>
              </a:lnSpc>
            </a:pPr>
            <a:r>
              <a:rPr lang="en-US" sz="1000" b="1" dirty="0">
                <a:solidFill>
                  <a:schemeClr val="bg1"/>
                </a:solidFill>
                <a:latin typeface="+mj-lt"/>
              </a:rPr>
              <a:t>Location:		</a:t>
            </a:r>
            <a:r>
              <a:rPr lang="en-US" sz="1000" dirty="0">
                <a:solidFill>
                  <a:schemeClr val="bg1"/>
                </a:solidFill>
                <a:latin typeface="+mj-lt"/>
              </a:rPr>
              <a:t>United Kingdom</a:t>
            </a:r>
          </a:p>
          <a:p>
            <a:pPr defTabSz="640080">
              <a:lnSpc>
                <a:spcPct val="200000"/>
              </a:lnSpc>
            </a:pPr>
            <a:r>
              <a:rPr lang="en-US" sz="1000" b="1" dirty="0">
                <a:solidFill>
                  <a:schemeClr val="bg1"/>
                </a:solidFill>
                <a:latin typeface="+mj-lt"/>
              </a:rPr>
              <a:t>Age Group:</a:t>
            </a:r>
            <a:r>
              <a:rPr lang="en-US" sz="1000" dirty="0">
                <a:solidFill>
                  <a:schemeClr val="bg1"/>
                </a:solidFill>
                <a:latin typeface="+mj-lt"/>
              </a:rPr>
              <a:t>	25-30</a:t>
            </a:r>
          </a:p>
          <a:p>
            <a:pPr defTabSz="640080">
              <a:lnSpc>
                <a:spcPct val="200000"/>
              </a:lnSpc>
            </a:pPr>
            <a:r>
              <a:rPr lang="en-US" sz="1000" b="1" dirty="0">
                <a:solidFill>
                  <a:schemeClr val="bg1"/>
                </a:solidFill>
                <a:latin typeface="+mj-lt"/>
              </a:rPr>
              <a:t>Frequency:</a:t>
            </a:r>
            <a:r>
              <a:rPr lang="en-US" sz="1000" dirty="0">
                <a:solidFill>
                  <a:schemeClr val="bg1"/>
                </a:solidFill>
                <a:latin typeface="+mj-lt"/>
              </a:rPr>
              <a:t>	3</a:t>
            </a:r>
          </a:p>
        </p:txBody>
      </p:sp>
    </p:spTree>
    <p:extLst>
      <p:ext uri="{BB962C8B-B14F-4D97-AF65-F5344CB8AC3E}">
        <p14:creationId xmlns:p14="http://schemas.microsoft.com/office/powerpoint/2010/main" val="1928896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1000"/>
                                        <p:tgtEl>
                                          <p:spTgt spid="31"/>
                                        </p:tgtEl>
                                      </p:cBhvr>
                                    </p:animEffect>
                                  </p:childTnLst>
                                </p:cTn>
                              </p:par>
                              <p:par>
                                <p:cTn id="13" presetID="23" presetClass="entr" presetSubtype="16" fill="hold" grpId="0"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1000" fill="hold"/>
                                        <p:tgtEl>
                                          <p:spTgt spid="28"/>
                                        </p:tgtEl>
                                        <p:attrNameLst>
                                          <p:attrName>ppt_w</p:attrName>
                                        </p:attrNameLst>
                                      </p:cBhvr>
                                      <p:tavLst>
                                        <p:tav tm="0">
                                          <p:val>
                                            <p:fltVal val="0"/>
                                          </p:val>
                                        </p:tav>
                                        <p:tav tm="100000">
                                          <p:val>
                                            <p:strVal val="#ppt_w"/>
                                          </p:val>
                                        </p:tav>
                                      </p:tavLst>
                                    </p:anim>
                                    <p:anim calcmode="lin" valueType="num">
                                      <p:cBhvr>
                                        <p:cTn id="16" dur="1000" fill="hold"/>
                                        <p:tgtEl>
                                          <p:spTgt spid="28"/>
                                        </p:tgtEl>
                                        <p:attrNameLst>
                                          <p:attrName>ppt_h</p:attrName>
                                        </p:attrNameLst>
                                      </p:cBhvr>
                                      <p:tavLst>
                                        <p:tav tm="0">
                                          <p:val>
                                            <p:fltVal val="0"/>
                                          </p:val>
                                        </p:tav>
                                        <p:tav tm="100000">
                                          <p:val>
                                            <p:strVal val="#ppt_h"/>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0" presetClass="path" presetSubtype="0" decel="50000" fill="hold" nodeType="withEffect">
                                  <p:stCondLst>
                                    <p:cond delay="0"/>
                                  </p:stCondLst>
                                  <p:childTnLst>
                                    <p:animMotion origin="layout" path="M -0.15144 -2.96296E-6 L 5E-6 -2.96296E-6 " pathEditMode="relative" rAng="0" ptsTypes="AA">
                                      <p:cBhvr>
                                        <p:cTn id="24" dur="2000" fill="hold"/>
                                        <p:tgtEl>
                                          <p:spTgt spid="2"/>
                                        </p:tgtEl>
                                        <p:attrNameLst>
                                          <p:attrName>ppt_x</p:attrName>
                                          <p:attrName>ppt_y</p:attrName>
                                        </p:attrNameLst>
                                      </p:cBhvr>
                                      <p:rCtr x="7565" y="0"/>
                                    </p:animMotion>
                                  </p:childTnLst>
                                </p:cTn>
                              </p:par>
                              <p:par>
                                <p:cTn id="25" presetID="42" presetClass="entr" presetSubtype="0" fill="hold" grpId="1" nodeType="withEffect">
                                  <p:stCondLst>
                                    <p:cond delay="10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0"/>
                                        <p:tgtEl>
                                          <p:spTgt spid="16"/>
                                        </p:tgtEl>
                                      </p:cBhvr>
                                    </p:animEffect>
                                    <p:anim calcmode="lin" valueType="num">
                                      <p:cBhvr>
                                        <p:cTn id="28" dur="2500" fill="hold"/>
                                        <p:tgtEl>
                                          <p:spTgt spid="16"/>
                                        </p:tgtEl>
                                        <p:attrNameLst>
                                          <p:attrName>ppt_x</p:attrName>
                                        </p:attrNameLst>
                                      </p:cBhvr>
                                      <p:tavLst>
                                        <p:tav tm="0">
                                          <p:val>
                                            <p:strVal val="#ppt_x"/>
                                          </p:val>
                                        </p:tav>
                                        <p:tav tm="100000">
                                          <p:val>
                                            <p:strVal val="#ppt_x"/>
                                          </p:val>
                                        </p:tav>
                                      </p:tavLst>
                                    </p:anim>
                                    <p:anim calcmode="lin" valueType="num">
                                      <p:cBhvr>
                                        <p:cTn id="29" dur="2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0"/>
                                        <p:tgtEl>
                                          <p:spTgt spid="14"/>
                                        </p:tgtEl>
                                      </p:cBhvr>
                                    </p:animEffect>
                                    <p:anim calcmode="lin" valueType="num">
                                      <p:cBhvr>
                                        <p:cTn id="33" dur="2500" fill="hold"/>
                                        <p:tgtEl>
                                          <p:spTgt spid="14"/>
                                        </p:tgtEl>
                                        <p:attrNameLst>
                                          <p:attrName>ppt_x</p:attrName>
                                        </p:attrNameLst>
                                      </p:cBhvr>
                                      <p:tavLst>
                                        <p:tav tm="0">
                                          <p:val>
                                            <p:strVal val="#ppt_x"/>
                                          </p:val>
                                        </p:tav>
                                        <p:tav tm="100000">
                                          <p:val>
                                            <p:strVal val="#ppt_x"/>
                                          </p:val>
                                        </p:tav>
                                      </p:tavLst>
                                    </p:anim>
                                    <p:anim calcmode="lin" valueType="num">
                                      <p:cBhvr>
                                        <p:cTn id="34" dur="2500" fill="hold"/>
                                        <p:tgtEl>
                                          <p:spTgt spid="14"/>
                                        </p:tgtEl>
                                        <p:attrNameLst>
                                          <p:attrName>ppt_y</p:attrName>
                                        </p:attrNameLst>
                                      </p:cBhvr>
                                      <p:tavLst>
                                        <p:tav tm="0">
                                          <p:val>
                                            <p:strVal val="#ppt_y+.1"/>
                                          </p:val>
                                        </p:tav>
                                        <p:tav tm="100000">
                                          <p:val>
                                            <p:strVal val="#ppt_y"/>
                                          </p:val>
                                        </p:tav>
                                      </p:tavLst>
                                    </p:anim>
                                  </p:childTnLst>
                                </p:cTn>
                              </p:par>
                              <p:par>
                                <p:cTn id="35" presetID="8" presetClass="emph" presetSubtype="0" fill="hold" grpId="2" nodeType="withEffect">
                                  <p:stCondLst>
                                    <p:cond delay="1000"/>
                                  </p:stCondLst>
                                  <p:childTnLst>
                                    <p:animRot by="21600000">
                                      <p:cBhvr>
                                        <p:cTn id="36" dur="40000" fill="hold"/>
                                        <p:tgtEl>
                                          <p:spTgt spid="14"/>
                                        </p:tgtEl>
                                        <p:attrNameLst>
                                          <p:attrName>r</p:attrName>
                                        </p:attrNameLst>
                                      </p:cBhvr>
                                    </p:animRot>
                                  </p:childTnLst>
                                </p:cTn>
                              </p:par>
                              <p:par>
                                <p:cTn id="37" presetID="8" presetClass="emph" presetSubtype="0" fill="hold" grpId="2" nodeType="withEffect">
                                  <p:stCondLst>
                                    <p:cond delay="1000"/>
                                  </p:stCondLst>
                                  <p:childTnLst>
                                    <p:animRot by="-21600000">
                                      <p:cBhvr>
                                        <p:cTn id="38" dur="40000" fill="hold"/>
                                        <p:tgtEl>
                                          <p:spTgt spid="16"/>
                                        </p:tgtEl>
                                        <p:attrNameLst>
                                          <p:attrName>r</p:attrName>
                                        </p:attrNameLst>
                                      </p:cBhvr>
                                    </p:animRot>
                                  </p:childTnLst>
                                </p:cTn>
                              </p:par>
                              <p:par>
                                <p:cTn id="39" presetID="6" presetClass="emph" presetSubtype="0" autoRev="1" fill="hold" grpId="0" nodeType="withEffect">
                                  <p:stCondLst>
                                    <p:cond delay="0"/>
                                  </p:stCondLst>
                                  <p:childTnLst>
                                    <p:animScale>
                                      <p:cBhvr>
                                        <p:cTn id="40" dur="2500" fill="hold"/>
                                        <p:tgtEl>
                                          <p:spTgt spid="10"/>
                                        </p:tgtEl>
                                      </p:cBhvr>
                                      <p:by x="150000" y="150000"/>
                                    </p:animScale>
                                  </p:childTnLst>
                                </p:cTn>
                              </p:par>
                              <p:par>
                                <p:cTn id="41" presetID="6" presetClass="emph" presetSubtype="0" autoRev="1" fill="hold" grpId="0" nodeType="withEffect">
                                  <p:stCondLst>
                                    <p:cond delay="0"/>
                                  </p:stCondLst>
                                  <p:childTnLst>
                                    <p:animScale>
                                      <p:cBhvr>
                                        <p:cTn id="42" dur="5000" fill="hold"/>
                                        <p:tgtEl>
                                          <p:spTgt spid="13"/>
                                        </p:tgtEl>
                                      </p:cBhvr>
                                      <p:by x="250000" y="250000"/>
                                    </p:animScale>
                                  </p:childTnLst>
                                </p:cTn>
                              </p:par>
                              <p:par>
                                <p:cTn id="43" presetID="8" presetClass="emph" presetSubtype="0" fill="hold" grpId="1" nodeType="withEffect">
                                  <p:stCondLst>
                                    <p:cond delay="0"/>
                                  </p:stCondLst>
                                  <p:childTnLst>
                                    <p:animRot by="21600000">
                                      <p:cBhvr>
                                        <p:cTn id="44" dur="60000" fill="hold"/>
                                        <p:tgtEl>
                                          <p:spTgt spid="13"/>
                                        </p:tgtEl>
                                        <p:attrNameLst>
                                          <p:attrName>r</p:attrName>
                                        </p:attrNameLst>
                                      </p:cBhvr>
                                    </p:animRot>
                                  </p:childTnLst>
                                </p:cTn>
                              </p:par>
                              <p:par>
                                <p:cTn id="45" presetID="42" presetClass="entr" presetSubtype="0" fill="hold" grpId="0" nodeType="withEffect">
                                  <p:stCondLst>
                                    <p:cond delay="15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anim calcmode="lin" valueType="num">
                                      <p:cBhvr>
                                        <p:cTn id="48" dur="2000" fill="hold"/>
                                        <p:tgtEl>
                                          <p:spTgt spid="15"/>
                                        </p:tgtEl>
                                        <p:attrNameLst>
                                          <p:attrName>ppt_x</p:attrName>
                                        </p:attrNameLst>
                                      </p:cBhvr>
                                      <p:tavLst>
                                        <p:tav tm="0">
                                          <p:val>
                                            <p:strVal val="#ppt_x"/>
                                          </p:val>
                                        </p:tav>
                                        <p:tav tm="100000">
                                          <p:val>
                                            <p:strVal val="#ppt_x"/>
                                          </p:val>
                                        </p:tav>
                                      </p:tavLst>
                                    </p:anim>
                                    <p:anim calcmode="lin" valueType="num">
                                      <p:cBhvr>
                                        <p:cTn id="49" dur="2000" fill="hold"/>
                                        <p:tgtEl>
                                          <p:spTgt spid="15"/>
                                        </p:tgtEl>
                                        <p:attrNameLst>
                                          <p:attrName>ppt_y</p:attrName>
                                        </p:attrNameLst>
                                      </p:cBhvr>
                                      <p:tavLst>
                                        <p:tav tm="0">
                                          <p:val>
                                            <p:strVal val="#ppt_y+.1"/>
                                          </p:val>
                                        </p:tav>
                                        <p:tav tm="100000">
                                          <p:val>
                                            <p:strVal val="#ppt_y"/>
                                          </p:val>
                                        </p:tav>
                                      </p:tavLst>
                                    </p:anim>
                                  </p:childTnLst>
                                </p:cTn>
                              </p:par>
                              <p:par>
                                <p:cTn id="50" presetID="6" presetClass="emph" presetSubtype="0" repeatCount="indefinite" autoRev="1" fill="hold" grpId="0" nodeType="withEffect">
                                  <p:stCondLst>
                                    <p:cond delay="0"/>
                                  </p:stCondLst>
                                  <p:endCondLst>
                                    <p:cond evt="onNext" delay="0">
                                      <p:tgtEl>
                                        <p:sldTgt/>
                                      </p:tgtEl>
                                    </p:cond>
                                  </p:endCondLst>
                                  <p:childTnLst>
                                    <p:animScale>
                                      <p:cBhvr>
                                        <p:cTn id="51"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0" grpId="0" animBg="1"/>
      <p:bldP spid="11" grpId="0" animBg="1"/>
      <p:bldP spid="14" grpId="1" animBg="1"/>
      <p:bldP spid="14" grpId="2" animBg="1"/>
      <p:bldP spid="15" grpId="0" animBg="1"/>
      <p:bldP spid="16" grpId="1" animBg="1"/>
      <p:bldP spid="16" grpId="2" animBg="1"/>
      <p:bldP spid="17" grpId="0" animBg="1"/>
      <p:bldP spid="12" grpId="0"/>
      <p:bldP spid="28"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825054-DE88-468C-9919-9F0A54F5EB88}"/>
              </a:ext>
            </a:extLst>
          </p:cNvPr>
          <p:cNvSpPr/>
          <p:nvPr/>
        </p:nvSpPr>
        <p:spPr>
          <a:xfrm>
            <a:off x="895350" y="1473200"/>
            <a:ext cx="10401300" cy="4844470"/>
          </a:xfrm>
          <a:prstGeom prst="rect">
            <a:avLst/>
          </a:prstGeom>
          <a:gradFill flip="none" rotWithShape="1">
            <a:gsLst>
              <a:gs pos="94000">
                <a:schemeClr val="tx2">
                  <a:lumMod val="60000"/>
                  <a:lumOff val="40000"/>
                  <a:alpha val="50000"/>
                </a:schemeClr>
              </a:gs>
              <a:gs pos="13000">
                <a:schemeClr val="tx2">
                  <a:lumMod val="75000"/>
                  <a:alpha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62464F4C-55C9-4264-87F9-111AA6F89E3C}"/>
              </a:ext>
            </a:extLst>
          </p:cNvPr>
          <p:cNvSpPr txBox="1">
            <a:spLocks/>
          </p:cNvSpPr>
          <p:nvPr/>
        </p:nvSpPr>
        <p:spPr>
          <a:xfrm>
            <a:off x="3162299" y="366259"/>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b="1" dirty="0">
                <a:solidFill>
                  <a:schemeClr val="bg2"/>
                </a:solidFill>
              </a:rPr>
              <a:t>PAYBACK ANALYSIS</a:t>
            </a:r>
          </a:p>
        </p:txBody>
      </p:sp>
      <p:graphicFrame>
        <p:nvGraphicFramePr>
          <p:cNvPr id="3" name="Table 2">
            <a:extLst>
              <a:ext uri="{FF2B5EF4-FFF2-40B4-BE49-F238E27FC236}">
                <a16:creationId xmlns:a16="http://schemas.microsoft.com/office/drawing/2014/main" id="{3176E188-9701-4EC3-B5FD-A2B080F6D177}"/>
              </a:ext>
            </a:extLst>
          </p:cNvPr>
          <p:cNvGraphicFramePr>
            <a:graphicFrameLocks noGrp="1"/>
          </p:cNvGraphicFramePr>
          <p:nvPr>
            <p:extLst>
              <p:ext uri="{D42A27DB-BD31-4B8C-83A1-F6EECF244321}">
                <p14:modId xmlns:p14="http://schemas.microsoft.com/office/powerpoint/2010/main" val="2382890029"/>
              </p:ext>
            </p:extLst>
          </p:nvPr>
        </p:nvGraphicFramePr>
        <p:xfrm>
          <a:off x="1052947" y="1473201"/>
          <a:ext cx="10086110" cy="4844470"/>
        </p:xfrm>
        <a:graphic>
          <a:graphicData uri="http://schemas.openxmlformats.org/drawingml/2006/table">
            <a:tbl>
              <a:tblPr/>
              <a:tblGrid>
                <a:gridCol w="2363353">
                  <a:extLst>
                    <a:ext uri="{9D8B030D-6E8A-4147-A177-3AD203B41FA5}">
                      <a16:colId xmlns:a16="http://schemas.microsoft.com/office/drawing/2014/main" val="3300596409"/>
                    </a:ext>
                  </a:extLst>
                </a:gridCol>
                <a:gridCol w="1103251">
                  <a:extLst>
                    <a:ext uri="{9D8B030D-6E8A-4147-A177-3AD203B41FA5}">
                      <a16:colId xmlns:a16="http://schemas.microsoft.com/office/drawing/2014/main" val="2903638072"/>
                    </a:ext>
                  </a:extLst>
                </a:gridCol>
                <a:gridCol w="1103251">
                  <a:extLst>
                    <a:ext uri="{9D8B030D-6E8A-4147-A177-3AD203B41FA5}">
                      <a16:colId xmlns:a16="http://schemas.microsoft.com/office/drawing/2014/main" val="1332376299"/>
                    </a:ext>
                  </a:extLst>
                </a:gridCol>
                <a:gridCol w="1103251">
                  <a:extLst>
                    <a:ext uri="{9D8B030D-6E8A-4147-A177-3AD203B41FA5}">
                      <a16:colId xmlns:a16="http://schemas.microsoft.com/office/drawing/2014/main" val="1945811936"/>
                    </a:ext>
                  </a:extLst>
                </a:gridCol>
                <a:gridCol w="1103251">
                  <a:extLst>
                    <a:ext uri="{9D8B030D-6E8A-4147-A177-3AD203B41FA5}">
                      <a16:colId xmlns:a16="http://schemas.microsoft.com/office/drawing/2014/main" val="3363027438"/>
                    </a:ext>
                  </a:extLst>
                </a:gridCol>
                <a:gridCol w="1103251">
                  <a:extLst>
                    <a:ext uri="{9D8B030D-6E8A-4147-A177-3AD203B41FA5}">
                      <a16:colId xmlns:a16="http://schemas.microsoft.com/office/drawing/2014/main" val="3572852849"/>
                    </a:ext>
                  </a:extLst>
                </a:gridCol>
                <a:gridCol w="1103251">
                  <a:extLst>
                    <a:ext uri="{9D8B030D-6E8A-4147-A177-3AD203B41FA5}">
                      <a16:colId xmlns:a16="http://schemas.microsoft.com/office/drawing/2014/main" val="3196607922"/>
                    </a:ext>
                  </a:extLst>
                </a:gridCol>
                <a:gridCol w="1103251">
                  <a:extLst>
                    <a:ext uri="{9D8B030D-6E8A-4147-A177-3AD203B41FA5}">
                      <a16:colId xmlns:a16="http://schemas.microsoft.com/office/drawing/2014/main" val="2479644894"/>
                    </a:ext>
                  </a:extLst>
                </a:gridCol>
              </a:tblGrid>
              <a:tr h="622808">
                <a:tc>
                  <a:txBody>
                    <a:bodyPr/>
                    <a:lstStyle/>
                    <a:p>
                      <a:pPr algn="l" fontAlgn="t">
                        <a:lnSpc>
                          <a:spcPts val="1500"/>
                        </a:lnSpc>
                      </a:pPr>
                      <a:endParaRPr lang="en-US" sz="900" dirty="0">
                        <a:solidFill>
                          <a:schemeClr val="bg1"/>
                        </a:solidFill>
                        <a:effectLst/>
                      </a:endParaRP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gn="ctr" fontAlgn="t">
                        <a:lnSpc>
                          <a:spcPts val="1500"/>
                        </a:lnSpc>
                      </a:pPr>
                      <a:r>
                        <a:rPr lang="en-US" sz="1000" b="1" dirty="0">
                          <a:solidFill>
                            <a:schemeClr val="bg1"/>
                          </a:solidFill>
                          <a:effectLst/>
                        </a:rPr>
                        <a:t>ACTUAL</a:t>
                      </a:r>
                    </a:p>
                  </a:txBody>
                  <a:tcPr marT="0" marB="137160" anchor="b">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FAFA">
                        <a:alpha val="25000"/>
                      </a:srgbClr>
                    </a:solidFill>
                  </a:tcPr>
                </a:tc>
                <a:tc hMerge="1">
                  <a:txBody>
                    <a:bodyPr/>
                    <a:lstStyle/>
                    <a:p>
                      <a:pPr algn="ctr" fontAlgn="t">
                        <a:lnSpc>
                          <a:spcPts val="1500"/>
                        </a:lnSpc>
                      </a:pPr>
                      <a:endParaRPr lang="en-US" sz="900" dirty="0">
                        <a:effectLst/>
                      </a:endParaRPr>
                    </a:p>
                  </a:txBody>
                  <a:tcPr marT="0" anchor="ct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hMerge="1">
                  <a:txBody>
                    <a:bodyPr/>
                    <a:lstStyle/>
                    <a:p>
                      <a:pPr algn="ctr" fontAlgn="t">
                        <a:lnSpc>
                          <a:spcPts val="1500"/>
                        </a:lnSpc>
                      </a:pPr>
                      <a:endParaRPr lang="en-US" sz="900" dirty="0">
                        <a:effectLst/>
                      </a:endParaRPr>
                    </a:p>
                  </a:txBody>
                  <a:tcPr marT="0" anchor="ct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hMerge="1">
                  <a:txBody>
                    <a:bodyPr/>
                    <a:lstStyle/>
                    <a:p>
                      <a:pPr algn="ctr" fontAlgn="t">
                        <a:lnSpc>
                          <a:spcPts val="1500"/>
                        </a:lnSpc>
                      </a:pPr>
                      <a:endParaRPr lang="en-US" sz="900" dirty="0">
                        <a:effectLst/>
                      </a:endParaRPr>
                    </a:p>
                  </a:txBody>
                  <a:tcPr marT="0" anchor="ct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hMerge="1">
                  <a:txBody>
                    <a:bodyPr/>
                    <a:lstStyle/>
                    <a:p>
                      <a:pPr algn="ctr" fontAlgn="t">
                        <a:lnSpc>
                          <a:spcPts val="1500"/>
                        </a:lnSpc>
                      </a:pPr>
                      <a:endParaRPr lang="en-US" sz="900" dirty="0">
                        <a:effectLst/>
                      </a:endParaRPr>
                    </a:p>
                  </a:txBody>
                  <a:tcPr marT="0" anchor="ct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tc gridSpan="2">
                  <a:txBody>
                    <a:bodyPr/>
                    <a:lstStyle/>
                    <a:p>
                      <a:pPr algn="ctr" fontAlgn="t">
                        <a:lnSpc>
                          <a:spcPts val="1500"/>
                        </a:lnSpc>
                      </a:pPr>
                      <a:r>
                        <a:rPr lang="en-US" sz="1000" b="1" dirty="0">
                          <a:solidFill>
                            <a:schemeClr val="bg1"/>
                          </a:solidFill>
                          <a:effectLst/>
                        </a:rPr>
                        <a:t>GOAL</a:t>
                      </a:r>
                    </a:p>
                  </a:txBody>
                  <a:tcPr marT="0" marB="137160" anchor="b">
                    <a:lnL w="12700" cap="flat" cmpd="sng" algn="ctr">
                      <a:solidFill>
                        <a:schemeClr val="tx2">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hMerge="1">
                  <a:txBody>
                    <a:bodyPr/>
                    <a:lstStyle/>
                    <a:p>
                      <a:pPr algn="ctr" fontAlgn="t">
                        <a:lnSpc>
                          <a:spcPts val="1500"/>
                        </a:lnSpc>
                      </a:pPr>
                      <a:endParaRPr lang="en-US" sz="900" dirty="0">
                        <a:effectLst/>
                      </a:endParaRPr>
                    </a:p>
                  </a:txBody>
                  <a:tcPr marT="0" anchor="ctr">
                    <a:lnL w="9525" cap="flat" cmpd="sng" algn="ctr">
                      <a:solidFill>
                        <a:srgbClr val="DEE2E6"/>
                      </a:solidFill>
                      <a:prstDash val="solid"/>
                      <a:round/>
                      <a:headEnd type="none" w="med" len="med"/>
                      <a:tailEnd type="none" w="med" len="med"/>
                    </a:lnL>
                    <a:lnR w="9525" cap="flat" cmpd="sng" algn="ctr">
                      <a:solidFill>
                        <a:srgbClr val="DEE2E6"/>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AFAFA"/>
                    </a:solidFill>
                  </a:tcPr>
                </a:tc>
                <a:extLst>
                  <a:ext uri="{0D108BD9-81ED-4DB2-BD59-A6C34878D82A}">
                    <a16:rowId xmlns:a16="http://schemas.microsoft.com/office/drawing/2014/main" val="1644914791"/>
                  </a:ext>
                </a:extLst>
              </a:tr>
              <a:tr h="400019">
                <a:tc>
                  <a:txBody>
                    <a:bodyPr/>
                    <a:lstStyle/>
                    <a:p>
                      <a:pPr algn="l" fontAlgn="t">
                        <a:lnSpc>
                          <a:spcPts val="1500"/>
                        </a:lnSpc>
                      </a:pPr>
                      <a:r>
                        <a:rPr lang="en-US" sz="900" dirty="0">
                          <a:solidFill>
                            <a:schemeClr val="bg1"/>
                          </a:solidFill>
                          <a:effectLst/>
                        </a:rPr>
                        <a:t>MRR (new customers)</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$ 79</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$ 80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$ 81</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$ 83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$ 85</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$ 88</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$92</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8563928"/>
                  </a:ext>
                </a:extLst>
              </a:tr>
              <a:tr h="400019">
                <a:tc>
                  <a:txBody>
                    <a:bodyPr/>
                    <a:lstStyle/>
                    <a:p>
                      <a:pPr algn="l" fontAlgn="t">
                        <a:lnSpc>
                          <a:spcPts val="1500"/>
                        </a:lnSpc>
                      </a:pPr>
                      <a:r>
                        <a:rPr lang="en-US" sz="900" dirty="0">
                          <a:solidFill>
                            <a:schemeClr val="bg1"/>
                          </a:solidFill>
                          <a:effectLst/>
                        </a:rPr>
                        <a:t>Cost to Acquire (one-time)</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$ 610</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$ 600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$ 580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$ 575</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$ 570</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$ 550</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$530</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816748"/>
                  </a:ext>
                </a:extLst>
              </a:tr>
              <a:tr h="400019">
                <a:tc>
                  <a:txBody>
                    <a:bodyPr/>
                    <a:lstStyle/>
                    <a:p>
                      <a:pPr algn="l" fontAlgn="t">
                        <a:lnSpc>
                          <a:spcPts val="1500"/>
                        </a:lnSpc>
                      </a:pPr>
                      <a:r>
                        <a:rPr lang="en-US" sz="900">
                          <a:solidFill>
                            <a:schemeClr val="bg1"/>
                          </a:solidFill>
                          <a:effectLst/>
                        </a:rPr>
                        <a:t>Cost to Launch (one-time)</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$305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$300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$ 290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$ 285</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$ 285</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$ 275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$265</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269738"/>
                  </a:ext>
                </a:extLst>
              </a:tr>
              <a:tr h="400019">
                <a:tc>
                  <a:txBody>
                    <a:bodyPr/>
                    <a:lstStyle/>
                    <a:p>
                      <a:pPr algn="l" fontAlgn="t">
                        <a:lnSpc>
                          <a:spcPts val="1500"/>
                        </a:lnSpc>
                      </a:pPr>
                      <a:r>
                        <a:rPr lang="en-US" sz="900" dirty="0">
                          <a:solidFill>
                            <a:schemeClr val="bg1"/>
                          </a:solidFill>
                          <a:effectLst/>
                        </a:rPr>
                        <a:t>Cost to Support (monthly)</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$ 25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$ 24</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$ 24</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$ 23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$ 23</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$ 22</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$21</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3503125"/>
                  </a:ext>
                </a:extLst>
              </a:tr>
              <a:tr h="621491">
                <a:tc>
                  <a:txBody>
                    <a:bodyPr/>
                    <a:lstStyle/>
                    <a:p>
                      <a:pPr algn="l" fontAlgn="t">
                        <a:lnSpc>
                          <a:spcPts val="1500"/>
                        </a:lnSpc>
                      </a:pPr>
                      <a:r>
                        <a:rPr lang="en-US" sz="1000" b="1" dirty="0">
                          <a:solidFill>
                            <a:schemeClr val="accent2"/>
                          </a:solidFill>
                          <a:effectLst/>
                        </a:rPr>
                        <a:t>PAYBACK IN MONTHS:</a:t>
                      </a:r>
                    </a:p>
                    <a:p>
                      <a:pPr marL="0" marR="0" lvl="0" indent="0" algn="l" defTabSz="914400" rtl="0" eaLnBrk="1" fontAlgn="t" latinLnBrk="0" hangingPunct="1">
                        <a:lnSpc>
                          <a:spcPts val="1500"/>
                        </a:lnSpc>
                        <a:spcBef>
                          <a:spcPts val="0"/>
                        </a:spcBef>
                        <a:spcAft>
                          <a:spcPts val="0"/>
                        </a:spcAft>
                        <a:buClrTx/>
                        <a:buSzTx/>
                        <a:buFontTx/>
                        <a:buNone/>
                        <a:tabLst/>
                        <a:defRPr/>
                      </a:pPr>
                      <a:r>
                        <a:rPr lang="en-US" sz="900" dirty="0">
                          <a:solidFill>
                            <a:schemeClr val="accent2"/>
                          </a:solidFill>
                          <a:effectLst/>
                        </a:rPr>
                        <a:t>(</a:t>
                      </a:r>
                      <a:r>
                        <a:rPr lang="en-US" sz="900" dirty="0" err="1">
                          <a:solidFill>
                            <a:schemeClr val="accent2"/>
                          </a:solidFill>
                          <a:effectLst/>
                        </a:rPr>
                        <a:t>cAcquire+cLaunch</a:t>
                      </a:r>
                      <a:r>
                        <a:rPr lang="en-US" sz="900" dirty="0">
                          <a:solidFill>
                            <a:schemeClr val="accent2"/>
                          </a:solidFill>
                          <a:effectLst/>
                        </a:rPr>
                        <a:t>)/(MRR-</a:t>
                      </a:r>
                      <a:r>
                        <a:rPr lang="en-US" sz="900" dirty="0" err="1">
                          <a:solidFill>
                            <a:schemeClr val="accent2"/>
                          </a:solidFill>
                          <a:effectLst/>
                        </a:rPr>
                        <a:t>cSupport</a:t>
                      </a:r>
                      <a:r>
                        <a:rPr lang="en-US" sz="900" dirty="0">
                          <a:solidFill>
                            <a:schemeClr val="accent2"/>
                          </a:solidFill>
                          <a:effectLst/>
                        </a:rPr>
                        <a:t>)</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16.9</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16.1</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15.3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14.3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13.8</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12.5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fontAlgn="t">
                        <a:lnSpc>
                          <a:spcPts val="1500"/>
                        </a:lnSpc>
                      </a:pPr>
                      <a:r>
                        <a:rPr lang="en-US" sz="1000" b="1" dirty="0">
                          <a:solidFill>
                            <a:schemeClr val="accent2"/>
                          </a:solidFill>
                          <a:effectLst/>
                        </a:rPr>
                        <a:t>11.2</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794445674"/>
                  </a:ext>
                </a:extLst>
              </a:tr>
              <a:tr h="400019">
                <a:tc>
                  <a:txBody>
                    <a:bodyPr/>
                    <a:lstStyle/>
                    <a:p>
                      <a:pPr algn="l" fontAlgn="t">
                        <a:lnSpc>
                          <a:spcPts val="1500"/>
                        </a:lnSpc>
                      </a:pPr>
                      <a:r>
                        <a:rPr lang="en-US" sz="900" b="1" dirty="0" err="1">
                          <a:solidFill>
                            <a:schemeClr val="bg1"/>
                          </a:solidFill>
                          <a:effectLst/>
                        </a:rPr>
                        <a:t>QoQ</a:t>
                      </a:r>
                      <a:r>
                        <a:rPr lang="en-US" sz="900" b="1" dirty="0">
                          <a:solidFill>
                            <a:schemeClr val="bg1"/>
                          </a:solidFill>
                          <a:effectLst/>
                        </a:rPr>
                        <a:t> change</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7870336"/>
                  </a:ext>
                </a:extLst>
              </a:tr>
              <a:tr h="400019">
                <a:tc>
                  <a:txBody>
                    <a:bodyPr/>
                    <a:lstStyle/>
                    <a:p>
                      <a:pPr algn="l" fontAlgn="t">
                        <a:lnSpc>
                          <a:spcPts val="1500"/>
                        </a:lnSpc>
                      </a:pPr>
                      <a:r>
                        <a:rPr lang="en-US" sz="900" dirty="0">
                          <a:solidFill>
                            <a:schemeClr val="bg1"/>
                          </a:solidFill>
                          <a:effectLst/>
                        </a:rPr>
                        <a:t>MRR (new customers)</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a:solidFill>
                          <a:schemeClr val="bg1"/>
                        </a:solidFill>
                        <a:effectLst/>
                      </a:endParaRP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1.3%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1.3%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2.5%</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2.4%</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3.5%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4.5$</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2063607"/>
                  </a:ext>
                </a:extLst>
              </a:tr>
              <a:tr h="400019">
                <a:tc>
                  <a:txBody>
                    <a:bodyPr/>
                    <a:lstStyle/>
                    <a:p>
                      <a:pPr algn="l" fontAlgn="t">
                        <a:lnSpc>
                          <a:spcPts val="1500"/>
                        </a:lnSpc>
                      </a:pPr>
                      <a:r>
                        <a:rPr lang="en-US" sz="900" dirty="0">
                          <a:solidFill>
                            <a:schemeClr val="bg1"/>
                          </a:solidFill>
                          <a:effectLst/>
                        </a:rPr>
                        <a:t>Cost to Acquire (one-time)</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-1.6%</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-3.3%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-0.9%</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-0.9%</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-3.5%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-3.6$</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0328859"/>
                  </a:ext>
                </a:extLst>
              </a:tr>
              <a:tr h="400019">
                <a:tc>
                  <a:txBody>
                    <a:bodyPr/>
                    <a:lstStyle/>
                    <a:p>
                      <a:pPr algn="l" fontAlgn="t">
                        <a:lnSpc>
                          <a:spcPts val="1500"/>
                        </a:lnSpc>
                      </a:pPr>
                      <a:r>
                        <a:rPr lang="en-US" sz="900" dirty="0">
                          <a:solidFill>
                            <a:schemeClr val="bg1"/>
                          </a:solidFill>
                          <a:effectLst/>
                        </a:rPr>
                        <a:t>Cost to Launch (one-time)</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a:solidFill>
                          <a:schemeClr val="bg1"/>
                        </a:solidFill>
                        <a:effectLst/>
                      </a:endParaRP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-1.6%</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-3.3%</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-1.7%</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0.0%</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-3.5%</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-3.6$</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5090569"/>
                  </a:ext>
                </a:extLst>
              </a:tr>
              <a:tr h="400019">
                <a:tc>
                  <a:txBody>
                    <a:bodyPr/>
                    <a:lstStyle/>
                    <a:p>
                      <a:pPr algn="l" fontAlgn="t">
                        <a:lnSpc>
                          <a:spcPts val="1500"/>
                        </a:lnSpc>
                      </a:pPr>
                      <a:r>
                        <a:rPr lang="en-US" sz="900" dirty="0">
                          <a:solidFill>
                            <a:schemeClr val="bg1"/>
                          </a:solidFill>
                          <a:effectLst/>
                        </a:rPr>
                        <a:t>Cost to Support (monthly)</a:t>
                      </a:r>
                    </a:p>
                  </a:txBody>
                  <a:tcPr marT="0" anchor="ctr">
                    <a:lnL w="952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endParaRPr lang="en-US" sz="900" dirty="0">
                        <a:solidFill>
                          <a:schemeClr val="bg1"/>
                        </a:solidFill>
                        <a:effectLst/>
                      </a:endParaRP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a:solidFill>
                            <a:schemeClr val="bg1"/>
                          </a:solidFill>
                          <a:effectLst/>
                        </a:rPr>
                        <a:t>-4.0%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0.0%</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-4.2%</a:t>
                      </a:r>
                    </a:p>
                  </a:txBody>
                  <a:tcPr marT="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0.0%</a:t>
                      </a:r>
                    </a:p>
                  </a:txBody>
                  <a:tcPr marT="0" anchor="ctr">
                    <a:lnL w="3175"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-4.3%</a:t>
                      </a:r>
                    </a:p>
                  </a:txBody>
                  <a:tcPr marT="0" anchor="ctr">
                    <a:lnL w="12700" cap="flat" cmpd="sng" algn="ctr">
                      <a:solidFill>
                        <a:schemeClr val="tx2">
                          <a:lumMod val="40000"/>
                          <a:lumOff val="6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900" dirty="0">
                          <a:solidFill>
                            <a:schemeClr val="bg1"/>
                          </a:solidFill>
                          <a:effectLst/>
                        </a:rPr>
                        <a:t>-4.5$</a:t>
                      </a:r>
                    </a:p>
                  </a:txBody>
                  <a:tcPr marT="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479257"/>
                  </a:ext>
                </a:extLst>
              </a:tr>
            </a:tbl>
          </a:graphicData>
        </a:graphic>
      </p:graphicFrame>
      <p:sp>
        <p:nvSpPr>
          <p:cNvPr id="9" name="Rectangle 8">
            <a:extLst>
              <a:ext uri="{FF2B5EF4-FFF2-40B4-BE49-F238E27FC236}">
                <a16:creationId xmlns:a16="http://schemas.microsoft.com/office/drawing/2014/main" id="{135E7F3D-5E70-478C-8FDF-A80161CDC0FE}"/>
              </a:ext>
            </a:extLst>
          </p:cNvPr>
          <p:cNvSpPr/>
          <p:nvPr/>
        </p:nvSpPr>
        <p:spPr>
          <a:xfrm>
            <a:off x="3500439" y="1114426"/>
            <a:ext cx="937712" cy="475530"/>
          </a:xfrm>
          <a:prstGeom prst="rect">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Q2-18</a:t>
            </a:r>
          </a:p>
        </p:txBody>
      </p:sp>
      <p:sp>
        <p:nvSpPr>
          <p:cNvPr id="13" name="Rectangle 12">
            <a:extLst>
              <a:ext uri="{FF2B5EF4-FFF2-40B4-BE49-F238E27FC236}">
                <a16:creationId xmlns:a16="http://schemas.microsoft.com/office/drawing/2014/main" id="{6A6502F3-FCD6-487D-ADFF-3AFFE3A9360A}"/>
              </a:ext>
            </a:extLst>
          </p:cNvPr>
          <p:cNvSpPr/>
          <p:nvPr/>
        </p:nvSpPr>
        <p:spPr>
          <a:xfrm>
            <a:off x="4603680" y="1114426"/>
            <a:ext cx="937712" cy="475530"/>
          </a:xfrm>
          <a:prstGeom prst="rect">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Q3-18</a:t>
            </a:r>
          </a:p>
        </p:txBody>
      </p:sp>
      <p:sp>
        <p:nvSpPr>
          <p:cNvPr id="14" name="Rectangle 13">
            <a:extLst>
              <a:ext uri="{FF2B5EF4-FFF2-40B4-BE49-F238E27FC236}">
                <a16:creationId xmlns:a16="http://schemas.microsoft.com/office/drawing/2014/main" id="{3F91F675-F54E-4228-8B8A-B7619CAF1A42}"/>
              </a:ext>
            </a:extLst>
          </p:cNvPr>
          <p:cNvSpPr/>
          <p:nvPr/>
        </p:nvSpPr>
        <p:spPr>
          <a:xfrm>
            <a:off x="5706921" y="1114426"/>
            <a:ext cx="937712" cy="475530"/>
          </a:xfrm>
          <a:prstGeom prst="rect">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Q4-18</a:t>
            </a:r>
          </a:p>
        </p:txBody>
      </p:sp>
      <p:sp>
        <p:nvSpPr>
          <p:cNvPr id="15" name="Rectangle 14">
            <a:extLst>
              <a:ext uri="{FF2B5EF4-FFF2-40B4-BE49-F238E27FC236}">
                <a16:creationId xmlns:a16="http://schemas.microsoft.com/office/drawing/2014/main" id="{65B51410-1C97-483E-8771-FA38FCF36818}"/>
              </a:ext>
            </a:extLst>
          </p:cNvPr>
          <p:cNvSpPr/>
          <p:nvPr/>
        </p:nvSpPr>
        <p:spPr>
          <a:xfrm>
            <a:off x="6810162" y="1114426"/>
            <a:ext cx="937712" cy="475530"/>
          </a:xfrm>
          <a:prstGeom prst="rect">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Q1-19</a:t>
            </a:r>
          </a:p>
        </p:txBody>
      </p:sp>
      <p:sp>
        <p:nvSpPr>
          <p:cNvPr id="16" name="Rectangle 15">
            <a:extLst>
              <a:ext uri="{FF2B5EF4-FFF2-40B4-BE49-F238E27FC236}">
                <a16:creationId xmlns:a16="http://schemas.microsoft.com/office/drawing/2014/main" id="{C926ADD4-A77B-43A8-833C-01A60B3CD2CE}"/>
              </a:ext>
            </a:extLst>
          </p:cNvPr>
          <p:cNvSpPr/>
          <p:nvPr/>
        </p:nvSpPr>
        <p:spPr>
          <a:xfrm>
            <a:off x="7913403" y="1114426"/>
            <a:ext cx="937712" cy="475530"/>
          </a:xfrm>
          <a:prstGeom prst="rect">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Q2-19</a:t>
            </a:r>
          </a:p>
        </p:txBody>
      </p:sp>
      <p:sp>
        <p:nvSpPr>
          <p:cNvPr id="17" name="Rectangle 16">
            <a:extLst>
              <a:ext uri="{FF2B5EF4-FFF2-40B4-BE49-F238E27FC236}">
                <a16:creationId xmlns:a16="http://schemas.microsoft.com/office/drawing/2014/main" id="{FD03AF3F-95AF-4CE0-A0F4-A75408A204FC}"/>
              </a:ext>
            </a:extLst>
          </p:cNvPr>
          <p:cNvSpPr/>
          <p:nvPr/>
        </p:nvSpPr>
        <p:spPr>
          <a:xfrm>
            <a:off x="9016644" y="1114426"/>
            <a:ext cx="937712" cy="47553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Q3-19</a:t>
            </a:r>
          </a:p>
        </p:txBody>
      </p:sp>
      <p:sp>
        <p:nvSpPr>
          <p:cNvPr id="18" name="Rectangle 17">
            <a:extLst>
              <a:ext uri="{FF2B5EF4-FFF2-40B4-BE49-F238E27FC236}">
                <a16:creationId xmlns:a16="http://schemas.microsoft.com/office/drawing/2014/main" id="{76CEF11C-294B-437A-B21A-56AB8256C3C3}"/>
              </a:ext>
            </a:extLst>
          </p:cNvPr>
          <p:cNvSpPr/>
          <p:nvPr/>
        </p:nvSpPr>
        <p:spPr>
          <a:xfrm>
            <a:off x="10119885" y="1114426"/>
            <a:ext cx="937712" cy="475530"/>
          </a:xfrm>
          <a:prstGeom prst="rect">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algn="ctr"/>
            <a:r>
              <a:rPr lang="en-US" sz="1200" b="1" dirty="0">
                <a:solidFill>
                  <a:schemeClr val="bg1"/>
                </a:solidFill>
              </a:rPr>
              <a:t>Q4-19</a:t>
            </a:r>
          </a:p>
        </p:txBody>
      </p:sp>
    </p:spTree>
    <p:extLst>
      <p:ext uri="{BB962C8B-B14F-4D97-AF65-F5344CB8AC3E}">
        <p14:creationId xmlns:p14="http://schemas.microsoft.com/office/powerpoint/2010/main" val="228772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8B1FD8-BE6C-4231-963A-5CE70F59B63D}"/>
              </a:ext>
            </a:extLst>
          </p:cNvPr>
          <p:cNvGrpSpPr/>
          <p:nvPr/>
        </p:nvGrpSpPr>
        <p:grpSpPr>
          <a:xfrm>
            <a:off x="675530" y="2452720"/>
            <a:ext cx="10578258" cy="2384361"/>
            <a:chOff x="675530" y="2452720"/>
            <a:chExt cx="10578258" cy="2384361"/>
          </a:xfrm>
        </p:grpSpPr>
        <p:sp>
          <p:nvSpPr>
            <p:cNvPr id="83" name="Freeform: Shape 82">
              <a:extLst>
                <a:ext uri="{FF2B5EF4-FFF2-40B4-BE49-F238E27FC236}">
                  <a16:creationId xmlns:a16="http://schemas.microsoft.com/office/drawing/2014/main" id="{C49337E8-981D-4048-9B90-6820270F9133}"/>
                </a:ext>
              </a:extLst>
            </p:cNvPr>
            <p:cNvSpPr/>
            <p:nvPr/>
          </p:nvSpPr>
          <p:spPr>
            <a:xfrm>
              <a:off x="675530" y="2452720"/>
              <a:ext cx="10578258" cy="2384361"/>
            </a:xfrm>
            <a:custGeom>
              <a:avLst/>
              <a:gdLst>
                <a:gd name="connsiteX0" fmla="*/ 1192181 w 10578258"/>
                <a:gd name="connsiteY0" fmla="*/ 0 h 2384361"/>
                <a:gd name="connsiteX1" fmla="*/ 1200909 w 10578258"/>
                <a:gd name="connsiteY1" fmla="*/ 441 h 2384361"/>
                <a:gd name="connsiteX2" fmla="*/ 1200909 w 10578258"/>
                <a:gd name="connsiteY2" fmla="*/ 2 h 2384361"/>
                <a:gd name="connsiteX3" fmla="*/ 1247008 w 10578258"/>
                <a:gd name="connsiteY3" fmla="*/ 2768 h 2384361"/>
                <a:gd name="connsiteX4" fmla="*/ 1314075 w 10578258"/>
                <a:gd name="connsiteY4" fmla="*/ 6155 h 2384361"/>
                <a:gd name="connsiteX5" fmla="*/ 1320958 w 10578258"/>
                <a:gd name="connsiteY5" fmla="*/ 7206 h 2384361"/>
                <a:gd name="connsiteX6" fmla="*/ 9944842 w 10578258"/>
                <a:gd name="connsiteY6" fmla="*/ 524657 h 2384361"/>
                <a:gd name="connsiteX7" fmla="*/ 9944842 w 10578258"/>
                <a:gd name="connsiteY7" fmla="*/ 526901 h 2384361"/>
                <a:gd name="connsiteX8" fmla="*/ 10044203 w 10578258"/>
                <a:gd name="connsiteY8" fmla="*/ 536918 h 2384361"/>
                <a:gd name="connsiteX9" fmla="*/ 10578258 w 10578258"/>
                <a:gd name="connsiteY9" fmla="*/ 1192180 h 2384361"/>
                <a:gd name="connsiteX10" fmla="*/ 10044203 w 10578258"/>
                <a:gd name="connsiteY10" fmla="*/ 1847443 h 2384361"/>
                <a:gd name="connsiteX11" fmla="*/ 9944842 w 10578258"/>
                <a:gd name="connsiteY11" fmla="*/ 1857459 h 2384361"/>
                <a:gd name="connsiteX12" fmla="*/ 9944842 w 10578258"/>
                <a:gd name="connsiteY12" fmla="*/ 1859707 h 2384361"/>
                <a:gd name="connsiteX13" fmla="*/ 1320926 w 10578258"/>
                <a:gd name="connsiteY13" fmla="*/ 2377159 h 2384361"/>
                <a:gd name="connsiteX14" fmla="*/ 1314075 w 10578258"/>
                <a:gd name="connsiteY14" fmla="*/ 2378205 h 2384361"/>
                <a:gd name="connsiteX15" fmla="*/ 1247322 w 10578258"/>
                <a:gd name="connsiteY15" fmla="*/ 2381576 h 2384361"/>
                <a:gd name="connsiteX16" fmla="*/ 1200909 w 10578258"/>
                <a:gd name="connsiteY16" fmla="*/ 2384361 h 2384361"/>
                <a:gd name="connsiteX17" fmla="*/ 1200909 w 10578258"/>
                <a:gd name="connsiteY17" fmla="*/ 2383920 h 2384361"/>
                <a:gd name="connsiteX18" fmla="*/ 1192181 w 10578258"/>
                <a:gd name="connsiteY18" fmla="*/ 2384360 h 2384361"/>
                <a:gd name="connsiteX19" fmla="*/ 0 w 10578258"/>
                <a:gd name="connsiteY19" fmla="*/ 1192180 h 2384361"/>
                <a:gd name="connsiteX20" fmla="*/ 1192181 w 10578258"/>
                <a:gd name="connsiteY20" fmla="*/ 0 h 238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78258" h="2384361">
                  <a:moveTo>
                    <a:pt x="1192181" y="0"/>
                  </a:moveTo>
                  <a:lnTo>
                    <a:pt x="1200909" y="441"/>
                  </a:lnTo>
                  <a:lnTo>
                    <a:pt x="1200909" y="2"/>
                  </a:lnTo>
                  <a:lnTo>
                    <a:pt x="1247008" y="2768"/>
                  </a:lnTo>
                  <a:lnTo>
                    <a:pt x="1314075" y="6155"/>
                  </a:lnTo>
                  <a:lnTo>
                    <a:pt x="1320958" y="7206"/>
                  </a:lnTo>
                  <a:lnTo>
                    <a:pt x="9944842" y="524657"/>
                  </a:lnTo>
                  <a:lnTo>
                    <a:pt x="9944842" y="526901"/>
                  </a:lnTo>
                  <a:lnTo>
                    <a:pt x="10044203" y="536918"/>
                  </a:lnTo>
                  <a:cubicBezTo>
                    <a:pt x="10348988" y="599286"/>
                    <a:pt x="10578258" y="868959"/>
                    <a:pt x="10578258" y="1192180"/>
                  </a:cubicBezTo>
                  <a:cubicBezTo>
                    <a:pt x="10578258" y="1515402"/>
                    <a:pt x="10348988" y="1785075"/>
                    <a:pt x="10044203" y="1847443"/>
                  </a:cubicBezTo>
                  <a:lnTo>
                    <a:pt x="9944842" y="1857459"/>
                  </a:lnTo>
                  <a:lnTo>
                    <a:pt x="9944842" y="1859707"/>
                  </a:lnTo>
                  <a:lnTo>
                    <a:pt x="1320926" y="2377159"/>
                  </a:lnTo>
                  <a:lnTo>
                    <a:pt x="1314075" y="2378205"/>
                  </a:lnTo>
                  <a:lnTo>
                    <a:pt x="1247322" y="2381576"/>
                  </a:lnTo>
                  <a:lnTo>
                    <a:pt x="1200909" y="2384361"/>
                  </a:lnTo>
                  <a:lnTo>
                    <a:pt x="1200909" y="2383920"/>
                  </a:lnTo>
                  <a:lnTo>
                    <a:pt x="1192181" y="2384360"/>
                  </a:lnTo>
                  <a:cubicBezTo>
                    <a:pt x="533758" y="2384360"/>
                    <a:pt x="0" y="1850603"/>
                    <a:pt x="0" y="1192180"/>
                  </a:cubicBezTo>
                  <a:cubicBezTo>
                    <a:pt x="0" y="533757"/>
                    <a:pt x="533758" y="0"/>
                    <a:pt x="1192181" y="0"/>
                  </a:cubicBezTo>
                  <a:close/>
                </a:path>
              </a:pathLst>
            </a:custGeom>
            <a:pattFill prst="wdUpDiag">
              <a:fgClr>
                <a:schemeClr val="tx1"/>
              </a:fgClr>
              <a:bgClr>
                <a:schemeClr val="tx2"/>
              </a:bgClr>
            </a:pattFill>
            <a:effectLst/>
          </p:spPr>
          <p:txBody>
            <a:bodyPr wrap="square" lIns="0" r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36" name="Arrow: Up 35">
              <a:extLst>
                <a:ext uri="{FF2B5EF4-FFF2-40B4-BE49-F238E27FC236}">
                  <a16:creationId xmlns:a16="http://schemas.microsoft.com/office/drawing/2014/main" id="{CAE2E880-D02A-49A5-ACF0-E689FDB89921}"/>
                </a:ext>
              </a:extLst>
            </p:cNvPr>
            <p:cNvSpPr/>
            <p:nvPr/>
          </p:nvSpPr>
          <p:spPr>
            <a:xfrm rot="5400000">
              <a:off x="2918210" y="3558531"/>
              <a:ext cx="149388" cy="172738"/>
            </a:xfrm>
            <a:prstGeom prst="upArrow">
              <a:avLst>
                <a:gd name="adj1" fmla="val 59451"/>
                <a:gd name="adj2" fmla="val 6020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3" name="Arrow: Up 42">
              <a:extLst>
                <a:ext uri="{FF2B5EF4-FFF2-40B4-BE49-F238E27FC236}">
                  <a16:creationId xmlns:a16="http://schemas.microsoft.com/office/drawing/2014/main" id="{4C7C0F71-4E7C-4148-A5C5-383648535938}"/>
                </a:ext>
              </a:extLst>
            </p:cNvPr>
            <p:cNvSpPr/>
            <p:nvPr/>
          </p:nvSpPr>
          <p:spPr>
            <a:xfrm rot="5400000">
              <a:off x="5076993" y="3558531"/>
              <a:ext cx="149388" cy="172738"/>
            </a:xfrm>
            <a:prstGeom prst="upArrow">
              <a:avLst>
                <a:gd name="adj1" fmla="val 59451"/>
                <a:gd name="adj2" fmla="val 6020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4" name="Arrow: Up 43">
              <a:extLst>
                <a:ext uri="{FF2B5EF4-FFF2-40B4-BE49-F238E27FC236}">
                  <a16:creationId xmlns:a16="http://schemas.microsoft.com/office/drawing/2014/main" id="{CB8D2BD1-0578-4EFF-A9B7-840289B7327B}"/>
                </a:ext>
              </a:extLst>
            </p:cNvPr>
            <p:cNvSpPr/>
            <p:nvPr/>
          </p:nvSpPr>
          <p:spPr>
            <a:xfrm rot="5400000">
              <a:off x="7266034" y="3558531"/>
              <a:ext cx="149388" cy="172738"/>
            </a:xfrm>
            <a:prstGeom prst="upArrow">
              <a:avLst>
                <a:gd name="adj1" fmla="val 59451"/>
                <a:gd name="adj2" fmla="val 6020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sp>
          <p:nvSpPr>
            <p:cNvPr id="45" name="Arrow: Up 44">
              <a:extLst>
                <a:ext uri="{FF2B5EF4-FFF2-40B4-BE49-F238E27FC236}">
                  <a16:creationId xmlns:a16="http://schemas.microsoft.com/office/drawing/2014/main" id="{9A7CBEB4-D388-4C4D-BE1D-01219160AD4A}"/>
                </a:ext>
              </a:extLst>
            </p:cNvPr>
            <p:cNvSpPr/>
            <p:nvPr/>
          </p:nvSpPr>
          <p:spPr>
            <a:xfrm rot="5400000">
              <a:off x="9439936" y="3558531"/>
              <a:ext cx="149388" cy="172738"/>
            </a:xfrm>
            <a:prstGeom prst="upArrow">
              <a:avLst>
                <a:gd name="adj1" fmla="val 59451"/>
                <a:gd name="adj2" fmla="val 6020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Helvetica Neue Medium"/>
                <a:cs typeface="Helvetica Neue Medium"/>
              </a:endParaRPr>
            </a:p>
          </p:txBody>
        </p:sp>
      </p:grpSp>
      <p:sp>
        <p:nvSpPr>
          <p:cNvPr id="84" name="Oval 83">
            <a:extLst>
              <a:ext uri="{FF2B5EF4-FFF2-40B4-BE49-F238E27FC236}">
                <a16:creationId xmlns:a16="http://schemas.microsoft.com/office/drawing/2014/main" id="{9F534ACF-A688-4EC7-9980-ECD959913495}"/>
              </a:ext>
            </a:extLst>
          </p:cNvPr>
          <p:cNvSpPr/>
          <p:nvPr/>
        </p:nvSpPr>
        <p:spPr>
          <a:xfrm>
            <a:off x="803413" y="2580602"/>
            <a:ext cx="2128596" cy="2128594"/>
          </a:xfrm>
          <a:prstGeom prst="ellipse">
            <a:avLst/>
          </a:prstGeom>
          <a:solidFill>
            <a:schemeClr val="tx1">
              <a:alpha val="15000"/>
            </a:schemeClr>
          </a:solidFill>
          <a:effectLst/>
        </p:spPr>
        <p:txBody>
          <a:bodyPr wrap="square" t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85" name="Oval 84">
            <a:extLst>
              <a:ext uri="{FF2B5EF4-FFF2-40B4-BE49-F238E27FC236}">
                <a16:creationId xmlns:a16="http://schemas.microsoft.com/office/drawing/2014/main" id="{426E7A10-0635-454D-97C0-3B5ECB4AA6C4}"/>
              </a:ext>
            </a:extLst>
          </p:cNvPr>
          <p:cNvSpPr/>
          <p:nvPr/>
        </p:nvSpPr>
        <p:spPr>
          <a:xfrm>
            <a:off x="3101594" y="2694767"/>
            <a:ext cx="1900266" cy="1900264"/>
          </a:xfrm>
          <a:prstGeom prst="ellipse">
            <a:avLst/>
          </a:prstGeom>
          <a:solidFill>
            <a:schemeClr val="tx1">
              <a:alpha val="15000"/>
            </a:schemeClr>
          </a:solidFill>
          <a:effectLst/>
        </p:spPr>
        <p:txBody>
          <a:bodyPr wrap="square" t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86" name="Oval 85">
            <a:extLst>
              <a:ext uri="{FF2B5EF4-FFF2-40B4-BE49-F238E27FC236}">
                <a16:creationId xmlns:a16="http://schemas.microsoft.com/office/drawing/2014/main" id="{55970412-FBA6-4FDD-80B5-85F3935ECC91}"/>
              </a:ext>
            </a:extLst>
          </p:cNvPr>
          <p:cNvSpPr/>
          <p:nvPr/>
        </p:nvSpPr>
        <p:spPr>
          <a:xfrm>
            <a:off x="5396859" y="2816158"/>
            <a:ext cx="1657484" cy="1657482"/>
          </a:xfrm>
          <a:prstGeom prst="ellipse">
            <a:avLst/>
          </a:prstGeom>
          <a:solidFill>
            <a:schemeClr val="tx1">
              <a:alpha val="15000"/>
            </a:schemeClr>
          </a:solidFill>
          <a:effectLst/>
        </p:spPr>
        <p:txBody>
          <a:bodyPr wrap="square" t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87" name="Oval 86">
            <a:extLst>
              <a:ext uri="{FF2B5EF4-FFF2-40B4-BE49-F238E27FC236}">
                <a16:creationId xmlns:a16="http://schemas.microsoft.com/office/drawing/2014/main" id="{F1E73961-8B3A-4ACC-91B9-274F4A3E08A5}"/>
              </a:ext>
            </a:extLst>
          </p:cNvPr>
          <p:cNvSpPr/>
          <p:nvPr/>
        </p:nvSpPr>
        <p:spPr>
          <a:xfrm>
            <a:off x="7693830" y="2933460"/>
            <a:ext cx="1422878" cy="1422878"/>
          </a:xfrm>
          <a:prstGeom prst="ellipse">
            <a:avLst/>
          </a:prstGeom>
          <a:solidFill>
            <a:schemeClr val="tx1">
              <a:alpha val="15000"/>
            </a:schemeClr>
          </a:solidFill>
          <a:effectLst/>
        </p:spPr>
        <p:txBody>
          <a:bodyPr wrap="square" lIns="0" r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88" name="Oval 87">
            <a:extLst>
              <a:ext uri="{FF2B5EF4-FFF2-40B4-BE49-F238E27FC236}">
                <a16:creationId xmlns:a16="http://schemas.microsoft.com/office/drawing/2014/main" id="{96CD8FD6-8894-4AB1-9220-DF95B0AEC9FE}"/>
              </a:ext>
            </a:extLst>
          </p:cNvPr>
          <p:cNvSpPr/>
          <p:nvPr/>
        </p:nvSpPr>
        <p:spPr>
          <a:xfrm>
            <a:off x="9987831" y="3047795"/>
            <a:ext cx="1194210" cy="1194208"/>
          </a:xfrm>
          <a:prstGeom prst="ellipse">
            <a:avLst/>
          </a:prstGeom>
          <a:solidFill>
            <a:schemeClr val="tx1">
              <a:alpha val="15000"/>
            </a:schemeClr>
          </a:solidFill>
          <a:effectLst/>
        </p:spPr>
        <p:txBody>
          <a:bodyPr wrap="square" lIns="0" r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9" name="Rectangle 78">
            <a:extLst>
              <a:ext uri="{FF2B5EF4-FFF2-40B4-BE49-F238E27FC236}">
                <a16:creationId xmlns:a16="http://schemas.microsoft.com/office/drawing/2014/main" id="{D9721310-85E9-4CA6-A44B-BBE948A951B7}"/>
              </a:ext>
            </a:extLst>
          </p:cNvPr>
          <p:cNvSpPr/>
          <p:nvPr/>
        </p:nvSpPr>
        <p:spPr>
          <a:xfrm>
            <a:off x="5480398" y="5195316"/>
            <a:ext cx="1490406" cy="648996"/>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a:t>
            </a:r>
            <a:r>
              <a:rPr kumimoji="0" lang="en-US" sz="2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 </a:t>
            </a:r>
            <a:r>
              <a:rPr kumimoji="0" lang="en-US" sz="2000" b="1"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37.2% </a:t>
            </a:r>
            <a:r>
              <a:rPr kumimoji="0" lang="en-US" sz="1000" b="0" i="1"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(58)</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Dropoff</a:t>
            </a:r>
          </a:p>
        </p:txBody>
      </p:sp>
      <p:grpSp>
        <p:nvGrpSpPr>
          <p:cNvPr id="2" name="Group 1">
            <a:extLst>
              <a:ext uri="{FF2B5EF4-FFF2-40B4-BE49-F238E27FC236}">
                <a16:creationId xmlns:a16="http://schemas.microsoft.com/office/drawing/2014/main" id="{013A2FDF-CF24-4F31-8569-3E720FCC0262}"/>
              </a:ext>
            </a:extLst>
          </p:cNvPr>
          <p:cNvGrpSpPr/>
          <p:nvPr/>
        </p:nvGrpSpPr>
        <p:grpSpPr>
          <a:xfrm>
            <a:off x="2956099" y="1371600"/>
            <a:ext cx="6539004" cy="4546600"/>
            <a:chOff x="2956099" y="1371600"/>
            <a:chExt cx="6539004" cy="4546600"/>
          </a:xfrm>
        </p:grpSpPr>
        <p:cxnSp>
          <p:nvCxnSpPr>
            <p:cNvPr id="46" name="Straight Connector 45">
              <a:extLst>
                <a:ext uri="{FF2B5EF4-FFF2-40B4-BE49-F238E27FC236}">
                  <a16:creationId xmlns:a16="http://schemas.microsoft.com/office/drawing/2014/main" id="{3D1E9DDA-9CA7-4AEF-9F28-A058069390A1}"/>
                </a:ext>
              </a:extLst>
            </p:cNvPr>
            <p:cNvCxnSpPr/>
            <p:nvPr/>
          </p:nvCxnSpPr>
          <p:spPr>
            <a:xfrm>
              <a:off x="2956099" y="1371600"/>
              <a:ext cx="0" cy="4546600"/>
            </a:xfrm>
            <a:prstGeom prst="line">
              <a:avLst/>
            </a:prstGeom>
            <a:ln w="6350">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F16817-2037-4183-BD4E-EC68A6D0849C}"/>
                </a:ext>
              </a:extLst>
            </p:cNvPr>
            <p:cNvCxnSpPr/>
            <p:nvPr/>
          </p:nvCxnSpPr>
          <p:spPr>
            <a:xfrm>
              <a:off x="5135767" y="1371600"/>
              <a:ext cx="0" cy="4546600"/>
            </a:xfrm>
            <a:prstGeom prst="line">
              <a:avLst/>
            </a:prstGeom>
            <a:ln w="6350">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151B81-5D0D-4501-A33A-17B4BDEAE0BA}"/>
                </a:ext>
              </a:extLst>
            </p:cNvPr>
            <p:cNvCxnSpPr/>
            <p:nvPr/>
          </p:nvCxnSpPr>
          <p:spPr>
            <a:xfrm>
              <a:off x="7315435" y="1371600"/>
              <a:ext cx="0" cy="4546600"/>
            </a:xfrm>
            <a:prstGeom prst="line">
              <a:avLst/>
            </a:prstGeom>
            <a:ln w="6350">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6D9030-38A1-4492-A209-4320E0BB8CA5}"/>
                </a:ext>
              </a:extLst>
            </p:cNvPr>
            <p:cNvCxnSpPr/>
            <p:nvPr/>
          </p:nvCxnSpPr>
          <p:spPr>
            <a:xfrm>
              <a:off x="9495103" y="1371600"/>
              <a:ext cx="0" cy="4546600"/>
            </a:xfrm>
            <a:prstGeom prst="line">
              <a:avLst/>
            </a:prstGeom>
            <a:ln w="6350">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Title 5">
            <a:extLst>
              <a:ext uri="{FF2B5EF4-FFF2-40B4-BE49-F238E27FC236}">
                <a16:creationId xmlns:a16="http://schemas.microsoft.com/office/drawing/2014/main" id="{299ECDA1-061A-43A1-A84D-99CAE3BB5C6F}"/>
              </a:ext>
            </a:extLst>
          </p:cNvPr>
          <p:cNvSpPr txBox="1">
            <a:spLocks/>
          </p:cNvSpPr>
          <p:nvPr/>
        </p:nvSpPr>
        <p:spPr>
          <a:xfrm>
            <a:off x="3162299" y="501443"/>
            <a:ext cx="5867402" cy="545945"/>
          </a:xfrm>
          <a:prstGeom prst="rect">
            <a:avLst/>
          </a:prstGeom>
        </p:spPr>
        <p:txBody>
          <a:bodyPr vert="horz" lIns="0" tIns="0" rIns="0" bIns="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E7E6E6"/>
                </a:solidFill>
                <a:effectLst/>
                <a:uLnTx/>
                <a:uFillTx/>
                <a:latin typeface="Century Gothic"/>
                <a:ea typeface="Helvetica Neue Medium"/>
                <a:cs typeface="Helvetica Neue Medium"/>
              </a:rPr>
              <a:t>FUNNEL ANALYSIS</a:t>
            </a:r>
          </a:p>
        </p:txBody>
      </p:sp>
      <p:sp>
        <p:nvSpPr>
          <p:cNvPr id="18" name="Oval 17">
            <a:extLst>
              <a:ext uri="{FF2B5EF4-FFF2-40B4-BE49-F238E27FC236}">
                <a16:creationId xmlns:a16="http://schemas.microsoft.com/office/drawing/2014/main" id="{3A8A688D-1700-483B-AD0E-8EED7E20534C}"/>
              </a:ext>
            </a:extLst>
          </p:cNvPr>
          <p:cNvSpPr/>
          <p:nvPr/>
        </p:nvSpPr>
        <p:spPr>
          <a:xfrm>
            <a:off x="10064118" y="3124082"/>
            <a:ext cx="1041636" cy="1041635"/>
          </a:xfrm>
          <a:prstGeom prst="ellipse">
            <a:avLst/>
          </a:prstGeom>
          <a:gradFill>
            <a:gsLst>
              <a:gs pos="94000">
                <a:srgbClr val="A2CEA3"/>
              </a:gs>
              <a:gs pos="13000">
                <a:srgbClr val="7BCEC5">
                  <a:lumMod val="60000"/>
                </a:srgbClr>
              </a:gs>
            </a:gsLst>
            <a:lin ang="8100000" scaled="1"/>
          </a:gradFill>
          <a:effectLst>
            <a:outerShdw blurRad="215900" dist="38100" dir="5400000" algn="t" rotWithShape="0">
              <a:prstClr val="black">
                <a:alpha val="30000"/>
              </a:prstClr>
            </a:outerShdw>
          </a:effectLst>
        </p:spPr>
        <p:txBody>
          <a:bodyPr wrap="square" lIns="0" r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51</a:t>
            </a: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53" name="Rectangle: Rounded Corners 52">
            <a:extLst>
              <a:ext uri="{FF2B5EF4-FFF2-40B4-BE49-F238E27FC236}">
                <a16:creationId xmlns:a16="http://schemas.microsoft.com/office/drawing/2014/main" id="{F99C9E21-74B0-46B5-8A59-346CA71FA0C4}"/>
              </a:ext>
            </a:extLst>
          </p:cNvPr>
          <p:cNvSpPr/>
          <p:nvPr/>
        </p:nvSpPr>
        <p:spPr>
          <a:xfrm>
            <a:off x="1426402" y="1561467"/>
            <a:ext cx="879726" cy="279400"/>
          </a:xfrm>
          <a:prstGeom prst="roundRect">
            <a:avLst>
              <a:gd name="adj" fmla="val 26894"/>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Stage 1</a:t>
            </a:r>
          </a:p>
        </p:txBody>
      </p:sp>
      <p:sp>
        <p:nvSpPr>
          <p:cNvPr id="55" name="Rectangle 54">
            <a:extLst>
              <a:ext uri="{FF2B5EF4-FFF2-40B4-BE49-F238E27FC236}">
                <a16:creationId xmlns:a16="http://schemas.microsoft.com/office/drawing/2014/main" id="{DD441B7E-CA15-43B9-A171-C2CB3EF178D3}"/>
              </a:ext>
            </a:extLst>
          </p:cNvPr>
          <p:cNvSpPr/>
          <p:nvPr/>
        </p:nvSpPr>
        <p:spPr>
          <a:xfrm>
            <a:off x="1121062" y="1962621"/>
            <a:ext cx="1490406" cy="279400"/>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Lead ($0)</a:t>
            </a:r>
          </a:p>
        </p:txBody>
      </p:sp>
      <p:sp>
        <p:nvSpPr>
          <p:cNvPr id="58" name="Rectangle: Rounded Corners 57">
            <a:extLst>
              <a:ext uri="{FF2B5EF4-FFF2-40B4-BE49-F238E27FC236}">
                <a16:creationId xmlns:a16="http://schemas.microsoft.com/office/drawing/2014/main" id="{ADDCA2ED-8B01-4DD4-82E1-6DD9245EAB28}"/>
              </a:ext>
            </a:extLst>
          </p:cNvPr>
          <p:cNvSpPr/>
          <p:nvPr/>
        </p:nvSpPr>
        <p:spPr>
          <a:xfrm>
            <a:off x="3606070" y="1561467"/>
            <a:ext cx="879726" cy="279400"/>
          </a:xfrm>
          <a:prstGeom prst="roundRect">
            <a:avLst>
              <a:gd name="adj" fmla="val 26894"/>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Stage 2</a:t>
            </a:r>
          </a:p>
        </p:txBody>
      </p:sp>
      <p:sp>
        <p:nvSpPr>
          <p:cNvPr id="59" name="Rectangle 58">
            <a:extLst>
              <a:ext uri="{FF2B5EF4-FFF2-40B4-BE49-F238E27FC236}">
                <a16:creationId xmlns:a16="http://schemas.microsoft.com/office/drawing/2014/main" id="{5515E174-C100-4B45-9A89-659DEF8200C9}"/>
              </a:ext>
            </a:extLst>
          </p:cNvPr>
          <p:cNvSpPr/>
          <p:nvPr/>
        </p:nvSpPr>
        <p:spPr>
          <a:xfrm>
            <a:off x="3300730" y="1962621"/>
            <a:ext cx="1490406" cy="279400"/>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Contacted ($0)</a:t>
            </a:r>
          </a:p>
        </p:txBody>
      </p:sp>
      <p:sp>
        <p:nvSpPr>
          <p:cNvPr id="61" name="Rectangle: Rounded Corners 60">
            <a:extLst>
              <a:ext uri="{FF2B5EF4-FFF2-40B4-BE49-F238E27FC236}">
                <a16:creationId xmlns:a16="http://schemas.microsoft.com/office/drawing/2014/main" id="{DC46EF8E-2C8A-43FA-A40A-1271A3E61F8A}"/>
              </a:ext>
            </a:extLst>
          </p:cNvPr>
          <p:cNvSpPr/>
          <p:nvPr/>
        </p:nvSpPr>
        <p:spPr>
          <a:xfrm>
            <a:off x="5785738" y="1561467"/>
            <a:ext cx="879726" cy="279400"/>
          </a:xfrm>
          <a:prstGeom prst="roundRect">
            <a:avLst>
              <a:gd name="adj" fmla="val 26894"/>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Stage 3</a:t>
            </a:r>
          </a:p>
        </p:txBody>
      </p:sp>
      <p:sp>
        <p:nvSpPr>
          <p:cNvPr id="62" name="Rectangle 61">
            <a:extLst>
              <a:ext uri="{FF2B5EF4-FFF2-40B4-BE49-F238E27FC236}">
                <a16:creationId xmlns:a16="http://schemas.microsoft.com/office/drawing/2014/main" id="{0E915367-089B-4A34-B456-F63F3A402150}"/>
              </a:ext>
            </a:extLst>
          </p:cNvPr>
          <p:cNvSpPr/>
          <p:nvPr/>
        </p:nvSpPr>
        <p:spPr>
          <a:xfrm>
            <a:off x="5480398" y="1962621"/>
            <a:ext cx="1490406" cy="279400"/>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Interested ($0)</a:t>
            </a:r>
          </a:p>
        </p:txBody>
      </p:sp>
      <p:sp>
        <p:nvSpPr>
          <p:cNvPr id="64" name="Rectangle: Rounded Corners 63">
            <a:extLst>
              <a:ext uri="{FF2B5EF4-FFF2-40B4-BE49-F238E27FC236}">
                <a16:creationId xmlns:a16="http://schemas.microsoft.com/office/drawing/2014/main" id="{9C1617B4-1E50-4F2D-8EDE-2DE94AD291BC}"/>
              </a:ext>
            </a:extLst>
          </p:cNvPr>
          <p:cNvSpPr/>
          <p:nvPr/>
        </p:nvSpPr>
        <p:spPr>
          <a:xfrm>
            <a:off x="7965406" y="1561467"/>
            <a:ext cx="879726" cy="279400"/>
          </a:xfrm>
          <a:prstGeom prst="roundRect">
            <a:avLst>
              <a:gd name="adj" fmla="val 26894"/>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Stage 4</a:t>
            </a:r>
          </a:p>
        </p:txBody>
      </p:sp>
      <p:sp>
        <p:nvSpPr>
          <p:cNvPr id="65" name="Rectangle 64">
            <a:extLst>
              <a:ext uri="{FF2B5EF4-FFF2-40B4-BE49-F238E27FC236}">
                <a16:creationId xmlns:a16="http://schemas.microsoft.com/office/drawing/2014/main" id="{68BB38F8-CE57-4EF9-97EC-A1CC14B4082E}"/>
              </a:ext>
            </a:extLst>
          </p:cNvPr>
          <p:cNvSpPr/>
          <p:nvPr/>
        </p:nvSpPr>
        <p:spPr>
          <a:xfrm>
            <a:off x="7660066" y="1962621"/>
            <a:ext cx="1490406" cy="279400"/>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Tried Demo ($0)</a:t>
            </a:r>
          </a:p>
        </p:txBody>
      </p:sp>
      <p:sp>
        <p:nvSpPr>
          <p:cNvPr id="67" name="Rectangle: Rounded Corners 66">
            <a:extLst>
              <a:ext uri="{FF2B5EF4-FFF2-40B4-BE49-F238E27FC236}">
                <a16:creationId xmlns:a16="http://schemas.microsoft.com/office/drawing/2014/main" id="{463AAE72-AFC0-4448-9A7E-61611C128048}"/>
              </a:ext>
            </a:extLst>
          </p:cNvPr>
          <p:cNvSpPr/>
          <p:nvPr/>
        </p:nvSpPr>
        <p:spPr>
          <a:xfrm>
            <a:off x="10145073" y="1561467"/>
            <a:ext cx="879726" cy="279400"/>
          </a:xfrm>
          <a:prstGeom prst="roundRect">
            <a:avLst>
              <a:gd name="adj" fmla="val 26894"/>
            </a:avLst>
          </a:prstGeom>
          <a:gradFill>
            <a:gsLst>
              <a:gs pos="94000">
                <a:schemeClr val="tx2">
                  <a:lumMod val="40000"/>
                  <a:lumOff val="60000"/>
                </a:schemeClr>
              </a:gs>
              <a:gs pos="13000">
                <a:schemeClr val="tx2">
                  <a:lumMod val="60000"/>
                  <a:lumOff val="40000"/>
                </a:schemeClr>
              </a:gs>
            </a:gsLst>
            <a:lin ang="8100000" scaled="1"/>
          </a:gradFill>
          <a:effectLst>
            <a:outerShdw blurRad="215900" dist="38100" dir="5400000" algn="t" rotWithShape="0">
              <a:prstClr val="black">
                <a:alpha val="30000"/>
              </a:prstClr>
            </a:outerShdw>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entury Gothic"/>
                <a:ea typeface="Helvetica Neue Medium"/>
                <a:cs typeface="Helvetica Neue Medium"/>
              </a:rPr>
              <a:t>Stage 5</a:t>
            </a:r>
          </a:p>
        </p:txBody>
      </p:sp>
      <p:sp>
        <p:nvSpPr>
          <p:cNvPr id="68" name="Rectangle 67">
            <a:extLst>
              <a:ext uri="{FF2B5EF4-FFF2-40B4-BE49-F238E27FC236}">
                <a16:creationId xmlns:a16="http://schemas.microsoft.com/office/drawing/2014/main" id="{8B21D72A-C076-4510-B256-B131D7DFE628}"/>
              </a:ext>
            </a:extLst>
          </p:cNvPr>
          <p:cNvSpPr/>
          <p:nvPr/>
        </p:nvSpPr>
        <p:spPr>
          <a:xfrm>
            <a:off x="9839733" y="1962621"/>
            <a:ext cx="1490406" cy="279400"/>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Customer ($15300)</a:t>
            </a:r>
          </a:p>
        </p:txBody>
      </p:sp>
      <p:sp>
        <p:nvSpPr>
          <p:cNvPr id="73" name="Rectangle 72">
            <a:extLst>
              <a:ext uri="{FF2B5EF4-FFF2-40B4-BE49-F238E27FC236}">
                <a16:creationId xmlns:a16="http://schemas.microsoft.com/office/drawing/2014/main" id="{A382B88F-7444-47A4-B557-6AA0EDC275B7}"/>
              </a:ext>
            </a:extLst>
          </p:cNvPr>
          <p:cNvSpPr/>
          <p:nvPr/>
        </p:nvSpPr>
        <p:spPr>
          <a:xfrm>
            <a:off x="1121062" y="5195316"/>
            <a:ext cx="1490406" cy="648996"/>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a:t>
            </a:r>
            <a:r>
              <a:rPr kumimoji="0" lang="en-US" sz="2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 </a:t>
            </a:r>
            <a:r>
              <a:rPr kumimoji="0" lang="en-US" sz="2000" b="1"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23.2% </a:t>
            </a:r>
            <a:r>
              <a:rPr kumimoji="0" lang="en-US" sz="1000" b="0" i="1"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(64)</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Dropoff</a:t>
            </a:r>
          </a:p>
        </p:txBody>
      </p:sp>
      <p:sp>
        <p:nvSpPr>
          <p:cNvPr id="78" name="Rectangle 77">
            <a:extLst>
              <a:ext uri="{FF2B5EF4-FFF2-40B4-BE49-F238E27FC236}">
                <a16:creationId xmlns:a16="http://schemas.microsoft.com/office/drawing/2014/main" id="{856F5B4E-7021-4478-9E95-AFBCC4D43C5E}"/>
              </a:ext>
            </a:extLst>
          </p:cNvPr>
          <p:cNvSpPr/>
          <p:nvPr/>
        </p:nvSpPr>
        <p:spPr>
          <a:xfrm>
            <a:off x="3300730" y="5195316"/>
            <a:ext cx="1490406" cy="648996"/>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a:t>
            </a:r>
            <a:r>
              <a:rPr kumimoji="0" lang="en-US" sz="2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 </a:t>
            </a:r>
            <a:r>
              <a:rPr kumimoji="0" lang="en-US" sz="2000" b="1"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26.4% </a:t>
            </a:r>
            <a:r>
              <a:rPr kumimoji="0" lang="en-US" sz="1000" b="0" i="1"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(56)</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Dropoff</a:t>
            </a:r>
          </a:p>
        </p:txBody>
      </p:sp>
      <p:sp>
        <p:nvSpPr>
          <p:cNvPr id="80" name="Rectangle 79">
            <a:extLst>
              <a:ext uri="{FF2B5EF4-FFF2-40B4-BE49-F238E27FC236}">
                <a16:creationId xmlns:a16="http://schemas.microsoft.com/office/drawing/2014/main" id="{69736097-C7F9-4D3E-9151-960F0DDEFF81}"/>
              </a:ext>
            </a:extLst>
          </p:cNvPr>
          <p:cNvSpPr/>
          <p:nvPr/>
        </p:nvSpPr>
        <p:spPr>
          <a:xfrm>
            <a:off x="7660066" y="5195316"/>
            <a:ext cx="1490406" cy="648996"/>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a:t>
            </a:r>
            <a:r>
              <a:rPr kumimoji="0" lang="en-US" sz="2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sym typeface="Wingdings 3" panose="05040102010807070707" pitchFamily="18" charset="2"/>
              </a:rPr>
              <a:t> </a:t>
            </a:r>
            <a:r>
              <a:rPr kumimoji="0" lang="en-US" sz="2000" b="1"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48.0% </a:t>
            </a:r>
            <a:r>
              <a:rPr kumimoji="0" lang="en-US" sz="1000" b="0" i="1"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(47)</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44546A">
                    <a:lumMod val="40000"/>
                    <a:lumOff val="60000"/>
                  </a:srgbClr>
                </a:solidFill>
                <a:effectLst/>
                <a:uLnTx/>
                <a:uFillTx/>
                <a:latin typeface="Century Gothic"/>
                <a:ea typeface="Helvetica Neue Medium"/>
                <a:cs typeface="Helvetica Neue Medium"/>
              </a:rPr>
              <a:t>Dropoff</a:t>
            </a:r>
          </a:p>
        </p:txBody>
      </p:sp>
      <p:sp>
        <p:nvSpPr>
          <p:cNvPr id="81" name="Rectangle 80">
            <a:extLst>
              <a:ext uri="{FF2B5EF4-FFF2-40B4-BE49-F238E27FC236}">
                <a16:creationId xmlns:a16="http://schemas.microsoft.com/office/drawing/2014/main" id="{47FF5B0B-83C7-4441-A603-DAFB31C9FF6D}"/>
              </a:ext>
            </a:extLst>
          </p:cNvPr>
          <p:cNvSpPr/>
          <p:nvPr/>
        </p:nvSpPr>
        <p:spPr>
          <a:xfrm>
            <a:off x="9839733" y="5122628"/>
            <a:ext cx="1490406" cy="794372"/>
          </a:xfrm>
          <a:prstGeom prst="rect">
            <a:avLst/>
          </a:prstGeom>
          <a:noFill/>
          <a:effectLst/>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4D4FF"/>
                </a:solidFill>
                <a:effectLst/>
                <a:uLnTx/>
                <a:uFillTx/>
                <a:latin typeface="Century Gothic"/>
                <a:ea typeface="Helvetica Neue Medium"/>
                <a:cs typeface="Helvetica Neue Medium"/>
                <a:sym typeface="Webdings" panose="05030102010509060703" pitchFamily="18" charset="2"/>
              </a:rPr>
              <a:t></a:t>
            </a:r>
            <a:r>
              <a:rPr kumimoji="0" lang="en-US" sz="2000" b="1" i="0" u="none" strike="noStrike" kern="1200" cap="none" spc="0" normalizeH="0" baseline="0" noProof="0" dirty="0">
                <a:ln>
                  <a:noFill/>
                </a:ln>
                <a:solidFill>
                  <a:srgbClr val="74D4FF"/>
                </a:solidFill>
                <a:effectLst/>
                <a:uLnTx/>
                <a:uFillTx/>
                <a:latin typeface="Century Gothic"/>
                <a:ea typeface="Helvetica Neue Medium"/>
                <a:cs typeface="Helvetica Neue Medium"/>
              </a:rPr>
              <a:t>18.48% </a:t>
            </a:r>
            <a:r>
              <a:rPr kumimoji="0" lang="en-US" sz="1000" b="0" i="1" u="none" strike="noStrike" kern="1200" cap="none" spc="0" normalizeH="0" baseline="0" noProof="0" dirty="0">
                <a:ln>
                  <a:noFill/>
                </a:ln>
                <a:solidFill>
                  <a:srgbClr val="74D4FF"/>
                </a:solidFill>
                <a:effectLst/>
                <a:uLnTx/>
                <a:uFillTx/>
                <a:latin typeface="Century Gothic"/>
                <a:ea typeface="Helvetica Neue Medium"/>
                <a:cs typeface="Helvetica Neue Medium"/>
              </a:rPr>
              <a:t>(51)</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74D4FF"/>
                </a:solidFill>
                <a:effectLst/>
                <a:uLnTx/>
                <a:uFillTx/>
                <a:latin typeface="Century Gothic"/>
                <a:ea typeface="Helvetica Neue Medium"/>
                <a:cs typeface="Helvetica Neue Medium"/>
              </a:rPr>
              <a:t>Conversion</a:t>
            </a:r>
          </a:p>
        </p:txBody>
      </p:sp>
      <p:sp>
        <p:nvSpPr>
          <p:cNvPr id="17" name="Oval 16">
            <a:extLst>
              <a:ext uri="{FF2B5EF4-FFF2-40B4-BE49-F238E27FC236}">
                <a16:creationId xmlns:a16="http://schemas.microsoft.com/office/drawing/2014/main" id="{8E37C92A-3562-442C-AAC6-50AF121460C7}"/>
              </a:ext>
            </a:extLst>
          </p:cNvPr>
          <p:cNvSpPr/>
          <p:nvPr/>
        </p:nvSpPr>
        <p:spPr>
          <a:xfrm>
            <a:off x="7784724" y="3024355"/>
            <a:ext cx="1241090" cy="1241090"/>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lIns="0" r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TRIED DEMO</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98</a:t>
            </a: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6" name="Oval 15">
            <a:extLst>
              <a:ext uri="{FF2B5EF4-FFF2-40B4-BE49-F238E27FC236}">
                <a16:creationId xmlns:a16="http://schemas.microsoft.com/office/drawing/2014/main" id="{7D2BBFCA-A178-4711-96C9-A5063B89EB59}"/>
              </a:ext>
            </a:extLst>
          </p:cNvPr>
          <p:cNvSpPr/>
          <p:nvPr/>
        </p:nvSpPr>
        <p:spPr>
          <a:xfrm>
            <a:off x="5502740" y="2922040"/>
            <a:ext cx="1445722" cy="1445720"/>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t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INTERESTED</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156</a:t>
            </a: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5" name="Oval 14">
            <a:extLst>
              <a:ext uri="{FF2B5EF4-FFF2-40B4-BE49-F238E27FC236}">
                <a16:creationId xmlns:a16="http://schemas.microsoft.com/office/drawing/2014/main" id="{AC256A39-00B0-4CC5-B9E5-49800D6C2A20}"/>
              </a:ext>
            </a:extLst>
          </p:cNvPr>
          <p:cNvSpPr/>
          <p:nvPr/>
        </p:nvSpPr>
        <p:spPr>
          <a:xfrm>
            <a:off x="3222984" y="2816158"/>
            <a:ext cx="1657486" cy="1657484"/>
          </a:xfrm>
          <a:prstGeom prst="ellipse">
            <a:avLst/>
          </a:prstGeom>
          <a:gradFill>
            <a:gsLst>
              <a:gs pos="94000">
                <a:schemeClr val="accent2"/>
              </a:gs>
              <a:gs pos="13000">
                <a:schemeClr val="accent2">
                  <a:lumMod val="50000"/>
                </a:schemeClr>
              </a:gs>
            </a:gsLst>
            <a:lin ang="8100000" scaled="1"/>
          </a:gradFill>
          <a:effectLst>
            <a:outerShdw blurRad="215900" dist="38100" dir="5400000" algn="t" rotWithShape="0">
              <a:prstClr val="black">
                <a:alpha val="30000"/>
              </a:prstClr>
            </a:outerShdw>
          </a:effectLst>
        </p:spPr>
        <p:txBody>
          <a:bodyPr wrap="square" t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CONTACTED</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276</a:t>
            </a:r>
            <a:endParaRPr kumimoji="0" lang="en-US" sz="12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13" name="Oval 12">
            <a:extLst>
              <a:ext uri="{FF2B5EF4-FFF2-40B4-BE49-F238E27FC236}">
                <a16:creationId xmlns:a16="http://schemas.microsoft.com/office/drawing/2014/main" id="{D3EB11B2-295B-4D9A-A71C-4DEA8BA9EE1A}"/>
              </a:ext>
            </a:extLst>
          </p:cNvPr>
          <p:cNvSpPr/>
          <p:nvPr/>
        </p:nvSpPr>
        <p:spPr>
          <a:xfrm>
            <a:off x="939389" y="2716579"/>
            <a:ext cx="1856643" cy="1856642"/>
          </a:xfrm>
          <a:prstGeom prst="ellipse">
            <a:avLst/>
          </a:prstGeom>
          <a:gradFill>
            <a:gsLst>
              <a:gs pos="94000">
                <a:schemeClr val="tx2">
                  <a:lumMod val="30000"/>
                  <a:lumOff val="70000"/>
                </a:schemeClr>
              </a:gs>
              <a:gs pos="13000">
                <a:schemeClr val="tx2">
                  <a:lumMod val="70000"/>
                  <a:lumOff val="30000"/>
                </a:schemeClr>
              </a:gs>
            </a:gsLst>
            <a:lin ang="8100000" scaled="1"/>
          </a:gradFill>
          <a:effectLst>
            <a:outerShdw blurRad="215900" dist="38100" dir="5400000" algn="t" rotWithShape="0">
              <a:prstClr val="black">
                <a:alpha val="30000"/>
              </a:prstClr>
            </a:outerShdw>
          </a:effectLst>
        </p:spPr>
        <p:txBody>
          <a:bodyPr wrap="square" tIns="0" anchor="ctr" anchorCtr="0">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entury Gothic"/>
                <a:ea typeface="Helvetica Neue Medium"/>
                <a:cs typeface="Helvetica Neue Medium"/>
              </a:rPr>
              <a:t>LEAD</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Helvetica Neue Medium"/>
                <a:cs typeface="Helvetica Neue Medium"/>
              </a:rPr>
              <a:t>276</a:t>
            </a:r>
          </a:p>
        </p:txBody>
      </p:sp>
    </p:spTree>
    <p:extLst>
      <p:ext uri="{BB962C8B-B14F-4D97-AF65-F5344CB8AC3E}">
        <p14:creationId xmlns:p14="http://schemas.microsoft.com/office/powerpoint/2010/main" val="87601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childTnLst>
                                </p:cTn>
                              </p:par>
                              <p:par>
                                <p:cTn id="8" presetID="42" presetClass="path" presetSubtype="0" accel="50000" decel="50000" fill="hold" grpId="1" nodeType="withEffect">
                                  <p:stCondLst>
                                    <p:cond delay="0"/>
                                  </p:stCondLst>
                                  <p:childTnLst>
                                    <p:animMotion origin="layout" path="M 5E-6 -0.02037 L 5E-6 1.85185E-6 " pathEditMode="relative" rAng="0" ptsTypes="AA">
                                      <p:cBhvr>
                                        <p:cTn id="9" dur="1000" fill="hold"/>
                                        <p:tgtEl>
                                          <p:spTgt spid="53"/>
                                        </p:tgtEl>
                                        <p:attrNameLst>
                                          <p:attrName>ppt_x</p:attrName>
                                          <p:attrName>ppt_y</p:attrName>
                                        </p:attrNameLst>
                                      </p:cBhvr>
                                      <p:rCtr x="0" y="1019"/>
                                    </p:animMotion>
                                  </p:childTnLst>
                                </p:cTn>
                              </p:par>
                              <p:par>
                                <p:cTn id="10" presetID="10"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childTnLst>
                                </p:cTn>
                              </p:par>
                              <p:par>
                                <p:cTn id="13" presetID="42" presetClass="path" presetSubtype="0" accel="50000" decel="50000" fill="hold" grpId="1" nodeType="withEffect">
                                  <p:stCondLst>
                                    <p:cond delay="100"/>
                                  </p:stCondLst>
                                  <p:childTnLst>
                                    <p:animMotion origin="layout" path="M 5E-6 -0.02037 L 5E-6 1.85185E-6 " pathEditMode="relative" rAng="0" ptsTypes="AA">
                                      <p:cBhvr>
                                        <p:cTn id="14" dur="1000" fill="hold"/>
                                        <p:tgtEl>
                                          <p:spTgt spid="58"/>
                                        </p:tgtEl>
                                        <p:attrNameLst>
                                          <p:attrName>ppt_x</p:attrName>
                                          <p:attrName>ppt_y</p:attrName>
                                        </p:attrNameLst>
                                      </p:cBhvr>
                                      <p:rCtr x="0" y="1019"/>
                                    </p:animMotion>
                                  </p:childTnLst>
                                </p:cTn>
                              </p:par>
                              <p:par>
                                <p:cTn id="15" presetID="10" presetClass="entr" presetSubtype="0" fill="hold" grpId="0" nodeType="withEffect">
                                  <p:stCondLst>
                                    <p:cond delay="2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childTnLst>
                                </p:cTn>
                              </p:par>
                              <p:par>
                                <p:cTn id="18" presetID="42" presetClass="path" presetSubtype="0" accel="50000" decel="50000" fill="hold" grpId="1" nodeType="withEffect">
                                  <p:stCondLst>
                                    <p:cond delay="200"/>
                                  </p:stCondLst>
                                  <p:childTnLst>
                                    <p:animMotion origin="layout" path="M 5E-6 -0.02037 L 5E-6 1.85185E-6 " pathEditMode="relative" rAng="0" ptsTypes="AA">
                                      <p:cBhvr>
                                        <p:cTn id="19" dur="1000" fill="hold"/>
                                        <p:tgtEl>
                                          <p:spTgt spid="61"/>
                                        </p:tgtEl>
                                        <p:attrNameLst>
                                          <p:attrName>ppt_x</p:attrName>
                                          <p:attrName>ppt_y</p:attrName>
                                        </p:attrNameLst>
                                      </p:cBhvr>
                                      <p:rCtr x="0" y="1019"/>
                                    </p:animMotion>
                                  </p:childTnLst>
                                </p:cTn>
                              </p:par>
                              <p:par>
                                <p:cTn id="20" presetID="10" presetClass="entr" presetSubtype="0" fill="hold" grpId="0" nodeType="withEffect">
                                  <p:stCondLst>
                                    <p:cond delay="30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1000"/>
                                        <p:tgtEl>
                                          <p:spTgt spid="64"/>
                                        </p:tgtEl>
                                      </p:cBhvr>
                                    </p:animEffect>
                                  </p:childTnLst>
                                </p:cTn>
                              </p:par>
                              <p:par>
                                <p:cTn id="23" presetID="42" presetClass="path" presetSubtype="0" accel="50000" decel="50000" fill="hold" grpId="1" nodeType="withEffect">
                                  <p:stCondLst>
                                    <p:cond delay="300"/>
                                  </p:stCondLst>
                                  <p:childTnLst>
                                    <p:animMotion origin="layout" path="M 5E-6 -0.02037 L 5E-6 1.85185E-6 " pathEditMode="relative" rAng="0" ptsTypes="AA">
                                      <p:cBhvr>
                                        <p:cTn id="24" dur="1000" fill="hold"/>
                                        <p:tgtEl>
                                          <p:spTgt spid="64"/>
                                        </p:tgtEl>
                                        <p:attrNameLst>
                                          <p:attrName>ppt_x</p:attrName>
                                          <p:attrName>ppt_y</p:attrName>
                                        </p:attrNameLst>
                                      </p:cBhvr>
                                      <p:rCtr x="0" y="1019"/>
                                    </p:animMotion>
                                  </p:childTnLst>
                                </p:cTn>
                              </p:par>
                              <p:par>
                                <p:cTn id="25" presetID="10" presetClass="entr" presetSubtype="0" fill="hold" grpId="0" nodeType="withEffect">
                                  <p:stCondLst>
                                    <p:cond delay="4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1000"/>
                                        <p:tgtEl>
                                          <p:spTgt spid="67"/>
                                        </p:tgtEl>
                                      </p:cBhvr>
                                    </p:animEffect>
                                  </p:childTnLst>
                                </p:cTn>
                              </p:par>
                              <p:par>
                                <p:cTn id="28" presetID="42" presetClass="path" presetSubtype="0" accel="50000" decel="50000" fill="hold" grpId="1" nodeType="withEffect">
                                  <p:stCondLst>
                                    <p:cond delay="400"/>
                                  </p:stCondLst>
                                  <p:childTnLst>
                                    <p:animMotion origin="layout" path="M 5E-6 -0.02037 L 5E-6 1.85185E-6 " pathEditMode="relative" rAng="0" ptsTypes="AA">
                                      <p:cBhvr>
                                        <p:cTn id="29" dur="1000" fill="hold"/>
                                        <p:tgtEl>
                                          <p:spTgt spid="67"/>
                                        </p:tgtEl>
                                        <p:attrNameLst>
                                          <p:attrName>ppt_x</p:attrName>
                                          <p:attrName>ppt_y</p:attrName>
                                        </p:attrNameLst>
                                      </p:cBhvr>
                                      <p:rCtr x="0" y="1019"/>
                                    </p:animMotion>
                                  </p:childTnLst>
                                </p:cTn>
                              </p:par>
                              <p:par>
                                <p:cTn id="30" presetID="2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1000"/>
                                        <p:tgtEl>
                                          <p:spTgt spid="2"/>
                                        </p:tgtEl>
                                      </p:cBhvr>
                                    </p:animEffect>
                                  </p:childTnLst>
                                </p:cTn>
                              </p:par>
                              <p:par>
                                <p:cTn id="33" presetID="6" presetClass="entr" presetSubtype="32" fill="hold" grpId="0" nodeType="withEffect">
                                  <p:stCondLst>
                                    <p:cond delay="500"/>
                                  </p:stCondLst>
                                  <p:childTnLst>
                                    <p:set>
                                      <p:cBhvr>
                                        <p:cTn id="34" dur="1" fill="hold">
                                          <p:stCondLst>
                                            <p:cond delay="0"/>
                                          </p:stCondLst>
                                        </p:cTn>
                                        <p:tgtEl>
                                          <p:spTgt spid="13"/>
                                        </p:tgtEl>
                                        <p:attrNameLst>
                                          <p:attrName>style.visibility</p:attrName>
                                        </p:attrNameLst>
                                      </p:cBhvr>
                                      <p:to>
                                        <p:strVal val="visible"/>
                                      </p:to>
                                    </p:set>
                                    <p:animEffect transition="in" filter="circle(out)">
                                      <p:cBhvr>
                                        <p:cTn id="35" dur="2000"/>
                                        <p:tgtEl>
                                          <p:spTgt spid="13"/>
                                        </p:tgtEl>
                                      </p:cBhvr>
                                    </p:animEffect>
                                  </p:childTnLst>
                                </p:cTn>
                              </p:par>
                              <p:par>
                                <p:cTn id="36" presetID="6" presetClass="entr" presetSubtype="32" fill="hold" grpId="0" nodeType="withEffect">
                                  <p:stCondLst>
                                    <p:cond delay="1000"/>
                                  </p:stCondLst>
                                  <p:childTnLst>
                                    <p:set>
                                      <p:cBhvr>
                                        <p:cTn id="37" dur="1" fill="hold">
                                          <p:stCondLst>
                                            <p:cond delay="0"/>
                                          </p:stCondLst>
                                        </p:cTn>
                                        <p:tgtEl>
                                          <p:spTgt spid="15"/>
                                        </p:tgtEl>
                                        <p:attrNameLst>
                                          <p:attrName>style.visibility</p:attrName>
                                        </p:attrNameLst>
                                      </p:cBhvr>
                                      <p:to>
                                        <p:strVal val="visible"/>
                                      </p:to>
                                    </p:set>
                                    <p:animEffect transition="in" filter="circle(out)">
                                      <p:cBhvr>
                                        <p:cTn id="38" dur="2000"/>
                                        <p:tgtEl>
                                          <p:spTgt spid="15"/>
                                        </p:tgtEl>
                                      </p:cBhvr>
                                    </p:animEffect>
                                  </p:childTnLst>
                                </p:cTn>
                              </p:par>
                              <p:par>
                                <p:cTn id="39" presetID="6" presetClass="entr" presetSubtype="32" fill="hold" grpId="0" nodeType="withEffect">
                                  <p:stCondLst>
                                    <p:cond delay="1500"/>
                                  </p:stCondLst>
                                  <p:childTnLst>
                                    <p:set>
                                      <p:cBhvr>
                                        <p:cTn id="40" dur="1" fill="hold">
                                          <p:stCondLst>
                                            <p:cond delay="0"/>
                                          </p:stCondLst>
                                        </p:cTn>
                                        <p:tgtEl>
                                          <p:spTgt spid="16"/>
                                        </p:tgtEl>
                                        <p:attrNameLst>
                                          <p:attrName>style.visibility</p:attrName>
                                        </p:attrNameLst>
                                      </p:cBhvr>
                                      <p:to>
                                        <p:strVal val="visible"/>
                                      </p:to>
                                    </p:set>
                                    <p:animEffect transition="in" filter="circle(out)">
                                      <p:cBhvr>
                                        <p:cTn id="41" dur="2000"/>
                                        <p:tgtEl>
                                          <p:spTgt spid="16"/>
                                        </p:tgtEl>
                                      </p:cBhvr>
                                    </p:animEffect>
                                  </p:childTnLst>
                                </p:cTn>
                              </p:par>
                              <p:par>
                                <p:cTn id="42" presetID="6" presetClass="entr" presetSubtype="32" fill="hold" grpId="0" nodeType="withEffect">
                                  <p:stCondLst>
                                    <p:cond delay="2000"/>
                                  </p:stCondLst>
                                  <p:childTnLst>
                                    <p:set>
                                      <p:cBhvr>
                                        <p:cTn id="43" dur="1" fill="hold">
                                          <p:stCondLst>
                                            <p:cond delay="0"/>
                                          </p:stCondLst>
                                        </p:cTn>
                                        <p:tgtEl>
                                          <p:spTgt spid="17"/>
                                        </p:tgtEl>
                                        <p:attrNameLst>
                                          <p:attrName>style.visibility</p:attrName>
                                        </p:attrNameLst>
                                      </p:cBhvr>
                                      <p:to>
                                        <p:strVal val="visible"/>
                                      </p:to>
                                    </p:set>
                                    <p:animEffect transition="in" filter="circle(out)">
                                      <p:cBhvr>
                                        <p:cTn id="44" dur="2000"/>
                                        <p:tgtEl>
                                          <p:spTgt spid="17"/>
                                        </p:tgtEl>
                                      </p:cBhvr>
                                    </p:animEffect>
                                  </p:childTnLst>
                                </p:cTn>
                              </p:par>
                              <p:par>
                                <p:cTn id="45" presetID="6" presetClass="entr" presetSubtype="32" fill="hold" grpId="0" nodeType="withEffect">
                                  <p:stCondLst>
                                    <p:cond delay="2500"/>
                                  </p:stCondLst>
                                  <p:childTnLst>
                                    <p:set>
                                      <p:cBhvr>
                                        <p:cTn id="46" dur="1" fill="hold">
                                          <p:stCondLst>
                                            <p:cond delay="0"/>
                                          </p:stCondLst>
                                        </p:cTn>
                                        <p:tgtEl>
                                          <p:spTgt spid="18"/>
                                        </p:tgtEl>
                                        <p:attrNameLst>
                                          <p:attrName>style.visibility</p:attrName>
                                        </p:attrNameLst>
                                      </p:cBhvr>
                                      <p:to>
                                        <p:strVal val="visible"/>
                                      </p:to>
                                    </p:set>
                                    <p:animEffect transition="in" filter="circle(out)">
                                      <p:cBhvr>
                                        <p:cTn id="47" dur="2000"/>
                                        <p:tgtEl>
                                          <p:spTgt spid="18"/>
                                        </p:tgtEl>
                                      </p:cBhvr>
                                    </p:animEffect>
                                  </p:childTnLst>
                                </p:cTn>
                              </p:par>
                              <p:par>
                                <p:cTn id="48" presetID="6" presetClass="entr" presetSubtype="16" fill="hold" grpId="0" nodeType="withEffect">
                                  <p:stCondLst>
                                    <p:cond delay="500"/>
                                  </p:stCondLst>
                                  <p:childTnLst>
                                    <p:set>
                                      <p:cBhvr>
                                        <p:cTn id="49" dur="1" fill="hold">
                                          <p:stCondLst>
                                            <p:cond delay="0"/>
                                          </p:stCondLst>
                                        </p:cTn>
                                        <p:tgtEl>
                                          <p:spTgt spid="84"/>
                                        </p:tgtEl>
                                        <p:attrNameLst>
                                          <p:attrName>style.visibility</p:attrName>
                                        </p:attrNameLst>
                                      </p:cBhvr>
                                      <p:to>
                                        <p:strVal val="visible"/>
                                      </p:to>
                                    </p:set>
                                    <p:animEffect transition="in" filter="circle(in)">
                                      <p:cBhvr>
                                        <p:cTn id="50" dur="2000"/>
                                        <p:tgtEl>
                                          <p:spTgt spid="84"/>
                                        </p:tgtEl>
                                      </p:cBhvr>
                                    </p:animEffect>
                                  </p:childTnLst>
                                </p:cTn>
                              </p:par>
                              <p:par>
                                <p:cTn id="51" presetID="6" presetClass="entr" presetSubtype="16" fill="hold" grpId="0" nodeType="withEffect">
                                  <p:stCondLst>
                                    <p:cond delay="1000"/>
                                  </p:stCondLst>
                                  <p:childTnLst>
                                    <p:set>
                                      <p:cBhvr>
                                        <p:cTn id="52" dur="1" fill="hold">
                                          <p:stCondLst>
                                            <p:cond delay="0"/>
                                          </p:stCondLst>
                                        </p:cTn>
                                        <p:tgtEl>
                                          <p:spTgt spid="85"/>
                                        </p:tgtEl>
                                        <p:attrNameLst>
                                          <p:attrName>style.visibility</p:attrName>
                                        </p:attrNameLst>
                                      </p:cBhvr>
                                      <p:to>
                                        <p:strVal val="visible"/>
                                      </p:to>
                                    </p:set>
                                    <p:animEffect transition="in" filter="circle(in)">
                                      <p:cBhvr>
                                        <p:cTn id="53" dur="2000"/>
                                        <p:tgtEl>
                                          <p:spTgt spid="85"/>
                                        </p:tgtEl>
                                      </p:cBhvr>
                                    </p:animEffect>
                                  </p:childTnLst>
                                </p:cTn>
                              </p:par>
                              <p:par>
                                <p:cTn id="54" presetID="6" presetClass="entr" presetSubtype="16" fill="hold" grpId="0" nodeType="withEffect">
                                  <p:stCondLst>
                                    <p:cond delay="1500"/>
                                  </p:stCondLst>
                                  <p:childTnLst>
                                    <p:set>
                                      <p:cBhvr>
                                        <p:cTn id="55" dur="1" fill="hold">
                                          <p:stCondLst>
                                            <p:cond delay="0"/>
                                          </p:stCondLst>
                                        </p:cTn>
                                        <p:tgtEl>
                                          <p:spTgt spid="86"/>
                                        </p:tgtEl>
                                        <p:attrNameLst>
                                          <p:attrName>style.visibility</p:attrName>
                                        </p:attrNameLst>
                                      </p:cBhvr>
                                      <p:to>
                                        <p:strVal val="visible"/>
                                      </p:to>
                                    </p:set>
                                    <p:animEffect transition="in" filter="circle(in)">
                                      <p:cBhvr>
                                        <p:cTn id="56" dur="2000"/>
                                        <p:tgtEl>
                                          <p:spTgt spid="86"/>
                                        </p:tgtEl>
                                      </p:cBhvr>
                                    </p:animEffect>
                                  </p:childTnLst>
                                </p:cTn>
                              </p:par>
                              <p:par>
                                <p:cTn id="57" presetID="6" presetClass="entr" presetSubtype="16" fill="hold" grpId="0" nodeType="withEffect">
                                  <p:stCondLst>
                                    <p:cond delay="2000"/>
                                  </p:stCondLst>
                                  <p:childTnLst>
                                    <p:set>
                                      <p:cBhvr>
                                        <p:cTn id="58" dur="1" fill="hold">
                                          <p:stCondLst>
                                            <p:cond delay="0"/>
                                          </p:stCondLst>
                                        </p:cTn>
                                        <p:tgtEl>
                                          <p:spTgt spid="87"/>
                                        </p:tgtEl>
                                        <p:attrNameLst>
                                          <p:attrName>style.visibility</p:attrName>
                                        </p:attrNameLst>
                                      </p:cBhvr>
                                      <p:to>
                                        <p:strVal val="visible"/>
                                      </p:to>
                                    </p:set>
                                    <p:animEffect transition="in" filter="circle(in)">
                                      <p:cBhvr>
                                        <p:cTn id="59" dur="2000"/>
                                        <p:tgtEl>
                                          <p:spTgt spid="87"/>
                                        </p:tgtEl>
                                      </p:cBhvr>
                                    </p:animEffect>
                                  </p:childTnLst>
                                </p:cTn>
                              </p:par>
                              <p:par>
                                <p:cTn id="60" presetID="6" presetClass="entr" presetSubtype="16" fill="hold" grpId="0" nodeType="withEffect">
                                  <p:stCondLst>
                                    <p:cond delay="2500"/>
                                  </p:stCondLst>
                                  <p:childTnLst>
                                    <p:set>
                                      <p:cBhvr>
                                        <p:cTn id="61" dur="1" fill="hold">
                                          <p:stCondLst>
                                            <p:cond delay="0"/>
                                          </p:stCondLst>
                                        </p:cTn>
                                        <p:tgtEl>
                                          <p:spTgt spid="88"/>
                                        </p:tgtEl>
                                        <p:attrNameLst>
                                          <p:attrName>style.visibility</p:attrName>
                                        </p:attrNameLst>
                                      </p:cBhvr>
                                      <p:to>
                                        <p:strVal val="visible"/>
                                      </p:to>
                                    </p:set>
                                    <p:animEffect transition="in" filter="circle(in)">
                                      <p:cBhvr>
                                        <p:cTn id="62" dur="2000"/>
                                        <p:tgtEl>
                                          <p:spTgt spid="88"/>
                                        </p:tgtEl>
                                      </p:cBhvr>
                                    </p:animEffect>
                                  </p:childTnLst>
                                </p:cTn>
                              </p:par>
                              <p:par>
                                <p:cTn id="63" presetID="22" presetClass="entr" presetSubtype="8" fill="hold" nodeType="withEffect">
                                  <p:stCondLst>
                                    <p:cond delay="500"/>
                                  </p:stCondLst>
                                  <p:childTnLst>
                                    <p:set>
                                      <p:cBhvr>
                                        <p:cTn id="64" dur="1" fill="hold">
                                          <p:stCondLst>
                                            <p:cond delay="0"/>
                                          </p:stCondLst>
                                        </p:cTn>
                                        <p:tgtEl>
                                          <p:spTgt spid="3"/>
                                        </p:tgtEl>
                                        <p:attrNameLst>
                                          <p:attrName>style.visibility</p:attrName>
                                        </p:attrNameLst>
                                      </p:cBhvr>
                                      <p:to>
                                        <p:strVal val="visible"/>
                                      </p:to>
                                    </p:set>
                                    <p:animEffect transition="in" filter="wipe(left)">
                                      <p:cBhvr>
                                        <p:cTn id="65" dur="3000"/>
                                        <p:tgtEl>
                                          <p:spTgt spid="3"/>
                                        </p:tgtEl>
                                      </p:cBhvr>
                                    </p:animEffect>
                                  </p:childTnLst>
                                </p:cTn>
                              </p:par>
                              <p:par>
                                <p:cTn id="66" presetID="12" presetClass="entr" presetSubtype="1" fill="hold" grpId="0" nodeType="withEffect">
                                  <p:stCondLst>
                                    <p:cond delay="3000"/>
                                  </p:stCondLst>
                                  <p:childTnLst>
                                    <p:set>
                                      <p:cBhvr>
                                        <p:cTn id="67" dur="1" fill="hold">
                                          <p:stCondLst>
                                            <p:cond delay="0"/>
                                          </p:stCondLst>
                                        </p:cTn>
                                        <p:tgtEl>
                                          <p:spTgt spid="55"/>
                                        </p:tgtEl>
                                        <p:attrNameLst>
                                          <p:attrName>style.visibility</p:attrName>
                                        </p:attrNameLst>
                                      </p:cBhvr>
                                      <p:to>
                                        <p:strVal val="visible"/>
                                      </p:to>
                                    </p:set>
                                    <p:anim calcmode="lin" valueType="num">
                                      <p:cBhvr additive="base">
                                        <p:cTn id="68" dur="1000"/>
                                        <p:tgtEl>
                                          <p:spTgt spid="55"/>
                                        </p:tgtEl>
                                        <p:attrNameLst>
                                          <p:attrName>ppt_y</p:attrName>
                                        </p:attrNameLst>
                                      </p:cBhvr>
                                      <p:tavLst>
                                        <p:tav tm="0">
                                          <p:val>
                                            <p:strVal val="#ppt_y-#ppt_h*1.125000"/>
                                          </p:val>
                                        </p:tav>
                                        <p:tav tm="100000">
                                          <p:val>
                                            <p:strVal val="#ppt_y"/>
                                          </p:val>
                                        </p:tav>
                                      </p:tavLst>
                                    </p:anim>
                                    <p:animEffect transition="in" filter="wipe(down)">
                                      <p:cBhvr>
                                        <p:cTn id="69" dur="1000"/>
                                        <p:tgtEl>
                                          <p:spTgt spid="55"/>
                                        </p:tgtEl>
                                      </p:cBhvr>
                                    </p:animEffect>
                                  </p:childTnLst>
                                </p:cTn>
                              </p:par>
                              <p:par>
                                <p:cTn id="70" presetID="12" presetClass="entr" presetSubtype="1" fill="hold" grpId="0" nodeType="withEffect">
                                  <p:stCondLst>
                                    <p:cond delay="300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1000"/>
                                        <p:tgtEl>
                                          <p:spTgt spid="59"/>
                                        </p:tgtEl>
                                        <p:attrNameLst>
                                          <p:attrName>ppt_y</p:attrName>
                                        </p:attrNameLst>
                                      </p:cBhvr>
                                      <p:tavLst>
                                        <p:tav tm="0">
                                          <p:val>
                                            <p:strVal val="#ppt_y-#ppt_h*1.125000"/>
                                          </p:val>
                                        </p:tav>
                                        <p:tav tm="100000">
                                          <p:val>
                                            <p:strVal val="#ppt_y"/>
                                          </p:val>
                                        </p:tav>
                                      </p:tavLst>
                                    </p:anim>
                                    <p:animEffect transition="in" filter="wipe(down)">
                                      <p:cBhvr>
                                        <p:cTn id="73" dur="1000"/>
                                        <p:tgtEl>
                                          <p:spTgt spid="59"/>
                                        </p:tgtEl>
                                      </p:cBhvr>
                                    </p:animEffect>
                                  </p:childTnLst>
                                </p:cTn>
                              </p:par>
                              <p:par>
                                <p:cTn id="74" presetID="12" presetClass="entr" presetSubtype="1" fill="hold" grpId="0" nodeType="withEffect">
                                  <p:stCondLst>
                                    <p:cond delay="3000"/>
                                  </p:stCondLst>
                                  <p:childTnLst>
                                    <p:set>
                                      <p:cBhvr>
                                        <p:cTn id="75" dur="1" fill="hold">
                                          <p:stCondLst>
                                            <p:cond delay="0"/>
                                          </p:stCondLst>
                                        </p:cTn>
                                        <p:tgtEl>
                                          <p:spTgt spid="62"/>
                                        </p:tgtEl>
                                        <p:attrNameLst>
                                          <p:attrName>style.visibility</p:attrName>
                                        </p:attrNameLst>
                                      </p:cBhvr>
                                      <p:to>
                                        <p:strVal val="visible"/>
                                      </p:to>
                                    </p:set>
                                    <p:anim calcmode="lin" valueType="num">
                                      <p:cBhvr additive="base">
                                        <p:cTn id="76" dur="1000"/>
                                        <p:tgtEl>
                                          <p:spTgt spid="62"/>
                                        </p:tgtEl>
                                        <p:attrNameLst>
                                          <p:attrName>ppt_y</p:attrName>
                                        </p:attrNameLst>
                                      </p:cBhvr>
                                      <p:tavLst>
                                        <p:tav tm="0">
                                          <p:val>
                                            <p:strVal val="#ppt_y-#ppt_h*1.125000"/>
                                          </p:val>
                                        </p:tav>
                                        <p:tav tm="100000">
                                          <p:val>
                                            <p:strVal val="#ppt_y"/>
                                          </p:val>
                                        </p:tav>
                                      </p:tavLst>
                                    </p:anim>
                                    <p:animEffect transition="in" filter="wipe(down)">
                                      <p:cBhvr>
                                        <p:cTn id="77" dur="1000"/>
                                        <p:tgtEl>
                                          <p:spTgt spid="62"/>
                                        </p:tgtEl>
                                      </p:cBhvr>
                                    </p:animEffect>
                                  </p:childTnLst>
                                </p:cTn>
                              </p:par>
                              <p:par>
                                <p:cTn id="78" presetID="12" presetClass="entr" presetSubtype="1" fill="hold" grpId="0" nodeType="withEffect">
                                  <p:stCondLst>
                                    <p:cond delay="3000"/>
                                  </p:stCondLst>
                                  <p:childTnLst>
                                    <p:set>
                                      <p:cBhvr>
                                        <p:cTn id="79" dur="1" fill="hold">
                                          <p:stCondLst>
                                            <p:cond delay="0"/>
                                          </p:stCondLst>
                                        </p:cTn>
                                        <p:tgtEl>
                                          <p:spTgt spid="65"/>
                                        </p:tgtEl>
                                        <p:attrNameLst>
                                          <p:attrName>style.visibility</p:attrName>
                                        </p:attrNameLst>
                                      </p:cBhvr>
                                      <p:to>
                                        <p:strVal val="visible"/>
                                      </p:to>
                                    </p:set>
                                    <p:anim calcmode="lin" valueType="num">
                                      <p:cBhvr additive="base">
                                        <p:cTn id="80" dur="1000"/>
                                        <p:tgtEl>
                                          <p:spTgt spid="65"/>
                                        </p:tgtEl>
                                        <p:attrNameLst>
                                          <p:attrName>ppt_y</p:attrName>
                                        </p:attrNameLst>
                                      </p:cBhvr>
                                      <p:tavLst>
                                        <p:tav tm="0">
                                          <p:val>
                                            <p:strVal val="#ppt_y-#ppt_h*1.125000"/>
                                          </p:val>
                                        </p:tav>
                                        <p:tav tm="100000">
                                          <p:val>
                                            <p:strVal val="#ppt_y"/>
                                          </p:val>
                                        </p:tav>
                                      </p:tavLst>
                                    </p:anim>
                                    <p:animEffect transition="in" filter="wipe(down)">
                                      <p:cBhvr>
                                        <p:cTn id="81" dur="1000"/>
                                        <p:tgtEl>
                                          <p:spTgt spid="65"/>
                                        </p:tgtEl>
                                      </p:cBhvr>
                                    </p:animEffect>
                                  </p:childTnLst>
                                </p:cTn>
                              </p:par>
                              <p:par>
                                <p:cTn id="82" presetID="12" presetClass="entr" presetSubtype="1" fill="hold" grpId="0" nodeType="withEffect">
                                  <p:stCondLst>
                                    <p:cond delay="3000"/>
                                  </p:stCondLst>
                                  <p:childTnLst>
                                    <p:set>
                                      <p:cBhvr>
                                        <p:cTn id="83" dur="1" fill="hold">
                                          <p:stCondLst>
                                            <p:cond delay="0"/>
                                          </p:stCondLst>
                                        </p:cTn>
                                        <p:tgtEl>
                                          <p:spTgt spid="68"/>
                                        </p:tgtEl>
                                        <p:attrNameLst>
                                          <p:attrName>style.visibility</p:attrName>
                                        </p:attrNameLst>
                                      </p:cBhvr>
                                      <p:to>
                                        <p:strVal val="visible"/>
                                      </p:to>
                                    </p:set>
                                    <p:anim calcmode="lin" valueType="num">
                                      <p:cBhvr additive="base">
                                        <p:cTn id="84" dur="1000"/>
                                        <p:tgtEl>
                                          <p:spTgt spid="68"/>
                                        </p:tgtEl>
                                        <p:attrNameLst>
                                          <p:attrName>ppt_y</p:attrName>
                                        </p:attrNameLst>
                                      </p:cBhvr>
                                      <p:tavLst>
                                        <p:tav tm="0">
                                          <p:val>
                                            <p:strVal val="#ppt_y-#ppt_h*1.125000"/>
                                          </p:val>
                                        </p:tav>
                                        <p:tav tm="100000">
                                          <p:val>
                                            <p:strVal val="#ppt_y"/>
                                          </p:val>
                                        </p:tav>
                                      </p:tavLst>
                                    </p:anim>
                                    <p:animEffect transition="in" filter="wipe(down)">
                                      <p:cBhvr>
                                        <p:cTn id="85" dur="1000"/>
                                        <p:tgtEl>
                                          <p:spTgt spid="68"/>
                                        </p:tgtEl>
                                      </p:cBhvr>
                                    </p:animEffect>
                                  </p:childTnLst>
                                </p:cTn>
                              </p:par>
                              <p:par>
                                <p:cTn id="86" presetID="10" presetClass="entr" presetSubtype="0" fill="hold" grpId="0" nodeType="withEffect">
                                  <p:stCondLst>
                                    <p:cond delay="3500"/>
                                  </p:stCondLst>
                                  <p:childTnLst>
                                    <p:set>
                                      <p:cBhvr>
                                        <p:cTn id="87" dur="1" fill="hold">
                                          <p:stCondLst>
                                            <p:cond delay="0"/>
                                          </p:stCondLst>
                                        </p:cTn>
                                        <p:tgtEl>
                                          <p:spTgt spid="79"/>
                                        </p:tgtEl>
                                        <p:attrNameLst>
                                          <p:attrName>style.visibility</p:attrName>
                                        </p:attrNameLst>
                                      </p:cBhvr>
                                      <p:to>
                                        <p:strVal val="visible"/>
                                      </p:to>
                                    </p:set>
                                    <p:animEffect transition="in" filter="fade">
                                      <p:cBhvr>
                                        <p:cTn id="88" dur="1000"/>
                                        <p:tgtEl>
                                          <p:spTgt spid="79"/>
                                        </p:tgtEl>
                                      </p:cBhvr>
                                    </p:animEffect>
                                  </p:childTnLst>
                                </p:cTn>
                              </p:par>
                              <p:par>
                                <p:cTn id="89" presetID="10" presetClass="entr" presetSubtype="0" fill="hold" grpId="0" nodeType="withEffect">
                                  <p:stCondLst>
                                    <p:cond delay="350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78"/>
                                        </p:tgtEl>
                                        <p:attrNameLst>
                                          <p:attrName>style.visibility</p:attrName>
                                        </p:attrNameLst>
                                      </p:cBhvr>
                                      <p:to>
                                        <p:strVal val="visible"/>
                                      </p:to>
                                    </p:set>
                                    <p:animEffect transition="in" filter="fade">
                                      <p:cBhvr>
                                        <p:cTn id="94" dur="1000"/>
                                        <p:tgtEl>
                                          <p:spTgt spid="78"/>
                                        </p:tgtEl>
                                      </p:cBhvr>
                                    </p:animEffect>
                                  </p:childTnLst>
                                </p:cTn>
                              </p:par>
                              <p:par>
                                <p:cTn id="95" presetID="10" presetClass="entr" presetSubtype="0" fill="hold" grpId="0" nodeType="withEffect">
                                  <p:stCondLst>
                                    <p:cond delay="350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1000"/>
                                        <p:tgtEl>
                                          <p:spTgt spid="80"/>
                                        </p:tgtEl>
                                      </p:cBhvr>
                                    </p:animEffect>
                                  </p:childTnLst>
                                </p:cTn>
                              </p:par>
                              <p:par>
                                <p:cTn id="98" presetID="10" presetClass="entr" presetSubtype="0" fill="hold" grpId="0" nodeType="withEffect">
                                  <p:stCondLst>
                                    <p:cond delay="350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79" grpId="0"/>
      <p:bldP spid="18" grpId="0" animBg="1"/>
      <p:bldP spid="53" grpId="0" animBg="1"/>
      <p:bldP spid="53" grpId="1" animBg="1"/>
      <p:bldP spid="55" grpId="0"/>
      <p:bldP spid="58" grpId="0" animBg="1"/>
      <p:bldP spid="58" grpId="1" animBg="1"/>
      <p:bldP spid="59" grpId="0"/>
      <p:bldP spid="61" grpId="0" animBg="1"/>
      <p:bldP spid="61" grpId="1" animBg="1"/>
      <p:bldP spid="62" grpId="0"/>
      <p:bldP spid="64" grpId="0" animBg="1"/>
      <p:bldP spid="64" grpId="1" animBg="1"/>
      <p:bldP spid="65" grpId="0"/>
      <p:bldP spid="67" grpId="0" animBg="1"/>
      <p:bldP spid="67" grpId="1" animBg="1"/>
      <p:bldP spid="68" grpId="0"/>
      <p:bldP spid="73" grpId="0"/>
      <p:bldP spid="78" grpId="0"/>
      <p:bldP spid="80" grpId="0"/>
      <p:bldP spid="81" grpId="0"/>
      <p:bldP spid="17" grpId="0" animBg="1"/>
      <p:bldP spid="16" grpId="0" animBg="1"/>
      <p:bldP spid="15" grpId="0" animBg="1"/>
      <p:bldP spid="13" grpId="0" animBg="1"/>
    </p:bldLst>
  </p:timing>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4472C4"/>
      </a:accent1>
      <a:accent2>
        <a:srgbClr val="74D4FF"/>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Helvetica Neue Medium"/>
        <a:cs typeface="Helvetica Neue Medium"/>
      </a:majorFont>
      <a:minorFont>
        <a:latin typeface="Century Gothic"/>
        <a:ea typeface="Helvetica Neue Medium"/>
        <a:cs typeface="Helvetica Neue Mediu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5148</TotalTime>
  <Words>2098</Words>
  <Application>Microsoft Macintosh PowerPoint</Application>
  <PresentationFormat>Widescreen</PresentationFormat>
  <Paragraphs>779</Paragraphs>
  <Slides>30</Slides>
  <Notes>14</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Cambria Math</vt:lpstr>
      <vt:lpstr>Century Gothic</vt:lpstr>
      <vt:lpstr>Roboto</vt:lpstr>
      <vt:lpstr>Source Sans Pro</vt:lpstr>
      <vt:lpstr>Wingdings</vt:lpstr>
      <vt:lpstr>Office Theme</vt:lpstr>
      <vt:lpstr>1_Office Theme</vt:lpstr>
      <vt:lpstr>2_Office Theme</vt:lpstr>
      <vt:lpstr>PowerPoint Presentation</vt:lpstr>
      <vt:lpstr>PowerPoint Presentation</vt:lpstr>
      <vt:lpstr>CUSTOMER ACQUISITION COST 1/2</vt:lpstr>
      <vt:lpstr>CUSTOMER ACQUISITION COST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Acquisition Toolbox</dc:title>
  <dc:subject>Customer Acquisition Toolbox</dc:subject>
  <dc:creator>You Exec (https://youexec.com/resources)</dc:creator>
  <cp:keywords>You Exec (https://youexec.com/resources)</cp:keywords>
  <dc:description>You Exec (https://youexec.com/resources)</dc:description>
  <cp:lastModifiedBy>Microsoft Office User</cp:lastModifiedBy>
  <cp:revision>644</cp:revision>
  <dcterms:created xsi:type="dcterms:W3CDTF">2022-01-11T23:58:43Z</dcterms:created>
  <dcterms:modified xsi:type="dcterms:W3CDTF">2022-02-04T17:56:42Z</dcterms:modified>
  <cp:category>You Exec (https://youexec.com/resources)</cp:category>
</cp:coreProperties>
</file>